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5143499"/>
                </a:moveTo>
                <a:lnTo>
                  <a:pt x="18288000" y="5143499"/>
                </a:lnTo>
                <a:lnTo>
                  <a:pt x="18288000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D4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514350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5143500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4A5A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Relationship Id="rId16" Type="http://schemas.openxmlformats.org/officeDocument/2006/relationships/image" Target="../media/image507.png"/><Relationship Id="rId17" Type="http://schemas.openxmlformats.org/officeDocument/2006/relationships/image" Target="../media/image50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523.png"/><Relationship Id="rId17" Type="http://schemas.openxmlformats.org/officeDocument/2006/relationships/image" Target="../media/image524.png"/><Relationship Id="rId18" Type="http://schemas.openxmlformats.org/officeDocument/2006/relationships/image" Target="../media/image525.png"/><Relationship Id="rId19" Type="http://schemas.openxmlformats.org/officeDocument/2006/relationships/image" Target="../media/image526.png"/><Relationship Id="rId20" Type="http://schemas.openxmlformats.org/officeDocument/2006/relationships/image" Target="../media/image527.png"/><Relationship Id="rId21" Type="http://schemas.openxmlformats.org/officeDocument/2006/relationships/image" Target="../media/image528.png"/><Relationship Id="rId22" Type="http://schemas.openxmlformats.org/officeDocument/2006/relationships/image" Target="../media/image529.png"/><Relationship Id="rId23" Type="http://schemas.openxmlformats.org/officeDocument/2006/relationships/image" Target="../media/image530.png"/><Relationship Id="rId24" Type="http://schemas.openxmlformats.org/officeDocument/2006/relationships/image" Target="../media/image53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497.png"/><Relationship Id="rId5" Type="http://schemas.openxmlformats.org/officeDocument/2006/relationships/image" Target="../media/image534.png"/><Relationship Id="rId6" Type="http://schemas.openxmlformats.org/officeDocument/2006/relationships/image" Target="../media/image535.png"/><Relationship Id="rId7" Type="http://schemas.openxmlformats.org/officeDocument/2006/relationships/image" Target="../media/image536.png"/><Relationship Id="rId8" Type="http://schemas.openxmlformats.org/officeDocument/2006/relationships/image" Target="../media/image537.png"/><Relationship Id="rId9" Type="http://schemas.openxmlformats.org/officeDocument/2006/relationships/image" Target="../media/image538.png"/><Relationship Id="rId10" Type="http://schemas.openxmlformats.org/officeDocument/2006/relationships/image" Target="../media/image539.png"/><Relationship Id="rId11" Type="http://schemas.openxmlformats.org/officeDocument/2006/relationships/image" Target="../media/image540.png"/><Relationship Id="rId12" Type="http://schemas.openxmlformats.org/officeDocument/2006/relationships/image" Target="../media/image541.png"/><Relationship Id="rId13" Type="http://schemas.openxmlformats.org/officeDocument/2006/relationships/image" Target="../media/image496.png"/><Relationship Id="rId14" Type="http://schemas.openxmlformats.org/officeDocument/2006/relationships/image" Target="../media/image542.png"/><Relationship Id="rId15" Type="http://schemas.openxmlformats.org/officeDocument/2006/relationships/image" Target="../media/image543.png"/><Relationship Id="rId16" Type="http://schemas.openxmlformats.org/officeDocument/2006/relationships/image" Target="../media/image544.png"/><Relationship Id="rId17" Type="http://schemas.openxmlformats.org/officeDocument/2006/relationships/image" Target="../media/image545.png"/><Relationship Id="rId18" Type="http://schemas.openxmlformats.org/officeDocument/2006/relationships/image" Target="../media/image546.png"/><Relationship Id="rId19" Type="http://schemas.openxmlformats.org/officeDocument/2006/relationships/image" Target="../media/image547.png"/><Relationship Id="rId20" Type="http://schemas.openxmlformats.org/officeDocument/2006/relationships/image" Target="../media/image548.png"/><Relationship Id="rId21" Type="http://schemas.openxmlformats.org/officeDocument/2006/relationships/image" Target="../media/image549.png"/><Relationship Id="rId22" Type="http://schemas.openxmlformats.org/officeDocument/2006/relationships/image" Target="../media/image550.jpg"/><Relationship Id="rId23" Type="http://schemas.openxmlformats.org/officeDocument/2006/relationships/image" Target="../media/image527.png"/><Relationship Id="rId24" Type="http://schemas.openxmlformats.org/officeDocument/2006/relationships/image" Target="../media/image52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1.png"/><Relationship Id="rId3" Type="http://schemas.openxmlformats.org/officeDocument/2006/relationships/image" Target="../media/image552.png"/><Relationship Id="rId4" Type="http://schemas.openxmlformats.org/officeDocument/2006/relationships/image" Target="../media/image553.png"/><Relationship Id="rId5" Type="http://schemas.openxmlformats.org/officeDocument/2006/relationships/image" Target="../media/image554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8.png"/><Relationship Id="rId3" Type="http://schemas.openxmlformats.org/officeDocument/2006/relationships/image" Target="../media/image559.png"/><Relationship Id="rId4" Type="http://schemas.openxmlformats.org/officeDocument/2006/relationships/image" Target="../media/image560.png"/><Relationship Id="rId5" Type="http://schemas.openxmlformats.org/officeDocument/2006/relationships/image" Target="../media/image561.png"/><Relationship Id="rId6" Type="http://schemas.openxmlformats.org/officeDocument/2006/relationships/image" Target="../media/image562.png"/><Relationship Id="rId7" Type="http://schemas.openxmlformats.org/officeDocument/2006/relationships/image" Target="../media/image563.png"/><Relationship Id="rId8" Type="http://schemas.openxmlformats.org/officeDocument/2006/relationships/image" Target="../media/image564.png"/><Relationship Id="rId9" Type="http://schemas.openxmlformats.org/officeDocument/2006/relationships/image" Target="../media/image565.png"/><Relationship Id="rId10" Type="http://schemas.openxmlformats.org/officeDocument/2006/relationships/image" Target="../media/image566.png"/><Relationship Id="rId11" Type="http://schemas.openxmlformats.org/officeDocument/2006/relationships/image" Target="../media/image567.png"/><Relationship Id="rId12" Type="http://schemas.openxmlformats.org/officeDocument/2006/relationships/image" Target="../media/image56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9.png"/><Relationship Id="rId3" Type="http://schemas.openxmlformats.org/officeDocument/2006/relationships/image" Target="../media/image57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9.png"/><Relationship Id="rId3" Type="http://schemas.openxmlformats.org/officeDocument/2006/relationships/image" Target="../media/image57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2.png"/><Relationship Id="rId3" Type="http://schemas.openxmlformats.org/officeDocument/2006/relationships/image" Target="../media/image57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4.png"/><Relationship Id="rId3" Type="http://schemas.openxmlformats.org/officeDocument/2006/relationships/image" Target="../media/image575.png"/><Relationship Id="rId4" Type="http://schemas.openxmlformats.org/officeDocument/2006/relationships/image" Target="../media/image576.png"/><Relationship Id="rId5" Type="http://schemas.openxmlformats.org/officeDocument/2006/relationships/image" Target="../media/image577.png"/><Relationship Id="rId6" Type="http://schemas.openxmlformats.org/officeDocument/2006/relationships/image" Target="../media/image578.png"/><Relationship Id="rId7" Type="http://schemas.openxmlformats.org/officeDocument/2006/relationships/image" Target="../media/image579.png"/><Relationship Id="rId8" Type="http://schemas.openxmlformats.org/officeDocument/2006/relationships/image" Target="../media/image580.png"/><Relationship Id="rId9" Type="http://schemas.openxmlformats.org/officeDocument/2006/relationships/image" Target="../media/image581.png"/><Relationship Id="rId10" Type="http://schemas.openxmlformats.org/officeDocument/2006/relationships/image" Target="../media/image582.png"/><Relationship Id="rId11" Type="http://schemas.openxmlformats.org/officeDocument/2006/relationships/image" Target="../media/image583.png"/><Relationship Id="rId12" Type="http://schemas.openxmlformats.org/officeDocument/2006/relationships/image" Target="../media/image584.png"/><Relationship Id="rId13" Type="http://schemas.openxmlformats.org/officeDocument/2006/relationships/image" Target="../media/image585.png"/><Relationship Id="rId14" Type="http://schemas.openxmlformats.org/officeDocument/2006/relationships/image" Target="../media/image586.png"/><Relationship Id="rId15" Type="http://schemas.openxmlformats.org/officeDocument/2006/relationships/image" Target="../media/image587.png"/><Relationship Id="rId16" Type="http://schemas.openxmlformats.org/officeDocument/2006/relationships/image" Target="../media/image588.png"/><Relationship Id="rId17" Type="http://schemas.openxmlformats.org/officeDocument/2006/relationships/image" Target="../media/image589.png"/><Relationship Id="rId18" Type="http://schemas.openxmlformats.org/officeDocument/2006/relationships/image" Target="../media/image590.png"/><Relationship Id="rId19" Type="http://schemas.openxmlformats.org/officeDocument/2006/relationships/image" Target="../media/image591.png"/><Relationship Id="rId20" Type="http://schemas.openxmlformats.org/officeDocument/2006/relationships/image" Target="../media/image592.png"/><Relationship Id="rId21" Type="http://schemas.openxmlformats.org/officeDocument/2006/relationships/image" Target="../media/image593.png"/><Relationship Id="rId22" Type="http://schemas.openxmlformats.org/officeDocument/2006/relationships/image" Target="../media/image594.png"/><Relationship Id="rId23" Type="http://schemas.openxmlformats.org/officeDocument/2006/relationships/image" Target="../media/image595.png"/><Relationship Id="rId24" Type="http://schemas.openxmlformats.org/officeDocument/2006/relationships/image" Target="../media/image596.png"/><Relationship Id="rId25" Type="http://schemas.openxmlformats.org/officeDocument/2006/relationships/image" Target="../media/image597.png"/><Relationship Id="rId26" Type="http://schemas.openxmlformats.org/officeDocument/2006/relationships/image" Target="../media/image598.png"/><Relationship Id="rId27" Type="http://schemas.openxmlformats.org/officeDocument/2006/relationships/image" Target="../media/image599.png"/><Relationship Id="rId28" Type="http://schemas.openxmlformats.org/officeDocument/2006/relationships/image" Target="../media/image600.png"/><Relationship Id="rId29" Type="http://schemas.openxmlformats.org/officeDocument/2006/relationships/image" Target="../media/image601.png"/><Relationship Id="rId30" Type="http://schemas.openxmlformats.org/officeDocument/2006/relationships/image" Target="../media/image602.png"/><Relationship Id="rId31" Type="http://schemas.openxmlformats.org/officeDocument/2006/relationships/image" Target="../media/image603.png"/><Relationship Id="rId32" Type="http://schemas.openxmlformats.org/officeDocument/2006/relationships/image" Target="../media/image604.png"/><Relationship Id="rId33" Type="http://schemas.openxmlformats.org/officeDocument/2006/relationships/image" Target="../media/image605.png"/><Relationship Id="rId34" Type="http://schemas.openxmlformats.org/officeDocument/2006/relationships/image" Target="../media/image606.png"/><Relationship Id="rId35" Type="http://schemas.openxmlformats.org/officeDocument/2006/relationships/image" Target="../media/image607.png"/><Relationship Id="rId36" Type="http://schemas.openxmlformats.org/officeDocument/2006/relationships/image" Target="../media/image608.png"/><Relationship Id="rId37" Type="http://schemas.openxmlformats.org/officeDocument/2006/relationships/image" Target="../media/image609.png"/><Relationship Id="rId38" Type="http://schemas.openxmlformats.org/officeDocument/2006/relationships/image" Target="../media/image610.png"/><Relationship Id="rId39" Type="http://schemas.openxmlformats.org/officeDocument/2006/relationships/image" Target="../media/image61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2.jpg"/><Relationship Id="rId3" Type="http://schemas.openxmlformats.org/officeDocument/2006/relationships/image" Target="../media/image613.png"/><Relationship Id="rId4" Type="http://schemas.openxmlformats.org/officeDocument/2006/relationships/image" Target="../media/image614.png"/><Relationship Id="rId5" Type="http://schemas.openxmlformats.org/officeDocument/2006/relationships/image" Target="../media/image615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Relationship Id="rId9" Type="http://schemas.openxmlformats.org/officeDocument/2006/relationships/image" Target="../media/image619.png"/><Relationship Id="rId10" Type="http://schemas.openxmlformats.org/officeDocument/2006/relationships/image" Target="../media/image620.png"/><Relationship Id="rId11" Type="http://schemas.openxmlformats.org/officeDocument/2006/relationships/image" Target="../media/image621.png"/><Relationship Id="rId12" Type="http://schemas.openxmlformats.org/officeDocument/2006/relationships/image" Target="../media/image622.png"/><Relationship Id="rId13" Type="http://schemas.openxmlformats.org/officeDocument/2006/relationships/image" Target="../media/image623.png"/><Relationship Id="rId14" Type="http://schemas.openxmlformats.org/officeDocument/2006/relationships/image" Target="../media/image62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5.jpg"/><Relationship Id="rId3" Type="http://schemas.openxmlformats.org/officeDocument/2006/relationships/image" Target="../media/image626.png"/><Relationship Id="rId4" Type="http://schemas.openxmlformats.org/officeDocument/2006/relationships/image" Target="../media/image627.jpg"/><Relationship Id="rId5" Type="http://schemas.openxmlformats.org/officeDocument/2006/relationships/image" Target="../media/image628.png"/><Relationship Id="rId6" Type="http://schemas.openxmlformats.org/officeDocument/2006/relationships/image" Target="../media/image629.png"/><Relationship Id="rId7" Type="http://schemas.openxmlformats.org/officeDocument/2006/relationships/image" Target="../media/image630.png"/><Relationship Id="rId8" Type="http://schemas.openxmlformats.org/officeDocument/2006/relationships/image" Target="../media/image631.png"/><Relationship Id="rId9" Type="http://schemas.openxmlformats.org/officeDocument/2006/relationships/image" Target="../media/image632.png"/><Relationship Id="rId10" Type="http://schemas.openxmlformats.org/officeDocument/2006/relationships/image" Target="../media/image633.png"/><Relationship Id="rId11" Type="http://schemas.openxmlformats.org/officeDocument/2006/relationships/image" Target="../media/image634.png"/><Relationship Id="rId12" Type="http://schemas.openxmlformats.org/officeDocument/2006/relationships/image" Target="../media/image635.png"/><Relationship Id="rId13" Type="http://schemas.openxmlformats.org/officeDocument/2006/relationships/image" Target="../media/image636.png"/><Relationship Id="rId14" Type="http://schemas.openxmlformats.org/officeDocument/2006/relationships/image" Target="../media/image637.png"/><Relationship Id="rId15" Type="http://schemas.openxmlformats.org/officeDocument/2006/relationships/image" Target="../media/image638.png"/><Relationship Id="rId16" Type="http://schemas.openxmlformats.org/officeDocument/2006/relationships/image" Target="../media/image639.png"/><Relationship Id="rId17" Type="http://schemas.openxmlformats.org/officeDocument/2006/relationships/image" Target="../media/image640.png"/><Relationship Id="rId18" Type="http://schemas.openxmlformats.org/officeDocument/2006/relationships/image" Target="../media/image641.png"/><Relationship Id="rId19" Type="http://schemas.openxmlformats.org/officeDocument/2006/relationships/image" Target="../media/image642.png"/><Relationship Id="rId20" Type="http://schemas.openxmlformats.org/officeDocument/2006/relationships/image" Target="../media/image643.png"/><Relationship Id="rId21" Type="http://schemas.openxmlformats.org/officeDocument/2006/relationships/image" Target="../media/image644.png"/><Relationship Id="rId22" Type="http://schemas.openxmlformats.org/officeDocument/2006/relationships/image" Target="../media/image645.png"/><Relationship Id="rId23" Type="http://schemas.openxmlformats.org/officeDocument/2006/relationships/image" Target="../media/image646.png"/><Relationship Id="rId24" Type="http://schemas.openxmlformats.org/officeDocument/2006/relationships/image" Target="../media/image647.png"/><Relationship Id="rId25" Type="http://schemas.openxmlformats.org/officeDocument/2006/relationships/image" Target="../media/image648.png"/><Relationship Id="rId26" Type="http://schemas.openxmlformats.org/officeDocument/2006/relationships/image" Target="../media/image649.png"/><Relationship Id="rId27" Type="http://schemas.openxmlformats.org/officeDocument/2006/relationships/image" Target="../media/image650.png"/><Relationship Id="rId28" Type="http://schemas.openxmlformats.org/officeDocument/2006/relationships/image" Target="../media/image651.png"/><Relationship Id="rId29" Type="http://schemas.openxmlformats.org/officeDocument/2006/relationships/image" Target="../media/image652.png"/><Relationship Id="rId30" Type="http://schemas.openxmlformats.org/officeDocument/2006/relationships/image" Target="../media/image653.png"/><Relationship Id="rId31" Type="http://schemas.openxmlformats.org/officeDocument/2006/relationships/image" Target="../media/image654.png"/><Relationship Id="rId32" Type="http://schemas.openxmlformats.org/officeDocument/2006/relationships/image" Target="../media/image655.png"/><Relationship Id="rId33" Type="http://schemas.openxmlformats.org/officeDocument/2006/relationships/image" Target="../media/image656.png"/><Relationship Id="rId34" Type="http://schemas.openxmlformats.org/officeDocument/2006/relationships/image" Target="../media/image657.png"/><Relationship Id="rId35" Type="http://schemas.openxmlformats.org/officeDocument/2006/relationships/image" Target="../media/image658.png"/><Relationship Id="rId36" Type="http://schemas.openxmlformats.org/officeDocument/2006/relationships/image" Target="../media/image659.png"/><Relationship Id="rId37" Type="http://schemas.openxmlformats.org/officeDocument/2006/relationships/image" Target="../media/image660.png"/><Relationship Id="rId38" Type="http://schemas.openxmlformats.org/officeDocument/2006/relationships/image" Target="../media/image661.png"/><Relationship Id="rId39" Type="http://schemas.openxmlformats.org/officeDocument/2006/relationships/image" Target="../media/image662.png"/><Relationship Id="rId40" Type="http://schemas.openxmlformats.org/officeDocument/2006/relationships/image" Target="../media/image663.png"/><Relationship Id="rId41" Type="http://schemas.openxmlformats.org/officeDocument/2006/relationships/image" Target="../media/image664.png"/><Relationship Id="rId42" Type="http://schemas.openxmlformats.org/officeDocument/2006/relationships/image" Target="../media/image665.png"/><Relationship Id="rId43" Type="http://schemas.openxmlformats.org/officeDocument/2006/relationships/image" Target="../media/image666.png"/><Relationship Id="rId44" Type="http://schemas.openxmlformats.org/officeDocument/2006/relationships/image" Target="../media/image667.png"/><Relationship Id="rId45" Type="http://schemas.openxmlformats.org/officeDocument/2006/relationships/image" Target="../media/image668.png"/><Relationship Id="rId46" Type="http://schemas.openxmlformats.org/officeDocument/2006/relationships/image" Target="../media/image669.png"/><Relationship Id="rId47" Type="http://schemas.openxmlformats.org/officeDocument/2006/relationships/image" Target="../media/image670.png"/><Relationship Id="rId48" Type="http://schemas.openxmlformats.org/officeDocument/2006/relationships/image" Target="../media/image671.png"/><Relationship Id="rId49" Type="http://schemas.openxmlformats.org/officeDocument/2006/relationships/image" Target="../media/image672.png"/><Relationship Id="rId50" Type="http://schemas.openxmlformats.org/officeDocument/2006/relationships/image" Target="../media/image673.png"/><Relationship Id="rId51" Type="http://schemas.openxmlformats.org/officeDocument/2006/relationships/image" Target="../media/image674.png"/><Relationship Id="rId52" Type="http://schemas.openxmlformats.org/officeDocument/2006/relationships/image" Target="../media/image675.png"/><Relationship Id="rId53" Type="http://schemas.openxmlformats.org/officeDocument/2006/relationships/image" Target="../media/image676.png"/><Relationship Id="rId54" Type="http://schemas.openxmlformats.org/officeDocument/2006/relationships/image" Target="../media/image677.png"/><Relationship Id="rId55" Type="http://schemas.openxmlformats.org/officeDocument/2006/relationships/image" Target="../media/image678.png"/><Relationship Id="rId56" Type="http://schemas.openxmlformats.org/officeDocument/2006/relationships/image" Target="../media/image679.png"/><Relationship Id="rId57" Type="http://schemas.openxmlformats.org/officeDocument/2006/relationships/image" Target="../media/image680.png"/><Relationship Id="rId58" Type="http://schemas.openxmlformats.org/officeDocument/2006/relationships/image" Target="../media/image681.png"/><Relationship Id="rId59" Type="http://schemas.openxmlformats.org/officeDocument/2006/relationships/image" Target="../media/image682.png"/><Relationship Id="rId60" Type="http://schemas.openxmlformats.org/officeDocument/2006/relationships/image" Target="../media/image683.png"/><Relationship Id="rId61" Type="http://schemas.openxmlformats.org/officeDocument/2006/relationships/image" Target="../media/image684.png"/><Relationship Id="rId62" Type="http://schemas.openxmlformats.org/officeDocument/2006/relationships/image" Target="../media/image685.png"/><Relationship Id="rId63" Type="http://schemas.openxmlformats.org/officeDocument/2006/relationships/image" Target="../media/image686.png"/><Relationship Id="rId64" Type="http://schemas.openxmlformats.org/officeDocument/2006/relationships/image" Target="../media/image687.png"/><Relationship Id="rId65" Type="http://schemas.openxmlformats.org/officeDocument/2006/relationships/image" Target="../media/image688.png"/><Relationship Id="rId66" Type="http://schemas.openxmlformats.org/officeDocument/2006/relationships/image" Target="../media/image689.png"/><Relationship Id="rId67" Type="http://schemas.openxmlformats.org/officeDocument/2006/relationships/image" Target="../media/image690.png"/><Relationship Id="rId68" Type="http://schemas.openxmlformats.org/officeDocument/2006/relationships/image" Target="../media/image691.png"/><Relationship Id="rId69" Type="http://schemas.openxmlformats.org/officeDocument/2006/relationships/image" Target="../media/image692.png"/><Relationship Id="rId70" Type="http://schemas.openxmlformats.org/officeDocument/2006/relationships/image" Target="../media/image69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0.png"/><Relationship Id="rId3" Type="http://schemas.openxmlformats.org/officeDocument/2006/relationships/image" Target="../media/image694.png"/><Relationship Id="rId4" Type="http://schemas.openxmlformats.org/officeDocument/2006/relationships/image" Target="../media/image39.png"/><Relationship Id="rId5" Type="http://schemas.openxmlformats.org/officeDocument/2006/relationships/image" Target="../media/image695.png"/><Relationship Id="rId6" Type="http://schemas.openxmlformats.org/officeDocument/2006/relationships/image" Target="../media/image696.jpg"/><Relationship Id="rId7" Type="http://schemas.openxmlformats.org/officeDocument/2006/relationships/image" Target="../media/image697.png"/><Relationship Id="rId8" Type="http://schemas.openxmlformats.org/officeDocument/2006/relationships/image" Target="../media/image698.png"/><Relationship Id="rId9" Type="http://schemas.openxmlformats.org/officeDocument/2006/relationships/image" Target="../media/image699.png"/><Relationship Id="rId10" Type="http://schemas.openxmlformats.org/officeDocument/2006/relationships/image" Target="../media/image700.png"/><Relationship Id="rId11" Type="http://schemas.openxmlformats.org/officeDocument/2006/relationships/image" Target="../media/image701.jpg"/><Relationship Id="rId12" Type="http://schemas.openxmlformats.org/officeDocument/2006/relationships/image" Target="../media/image702.jpg"/><Relationship Id="rId13" Type="http://schemas.openxmlformats.org/officeDocument/2006/relationships/image" Target="../media/image70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4.jpg"/><Relationship Id="rId3" Type="http://schemas.openxmlformats.org/officeDocument/2006/relationships/image" Target="../media/image705.jpg"/><Relationship Id="rId4" Type="http://schemas.openxmlformats.org/officeDocument/2006/relationships/image" Target="../media/image706.jpg"/><Relationship Id="rId5" Type="http://schemas.openxmlformats.org/officeDocument/2006/relationships/image" Target="../media/image707.png"/><Relationship Id="rId6" Type="http://schemas.openxmlformats.org/officeDocument/2006/relationships/image" Target="../media/image708.png"/><Relationship Id="rId7" Type="http://schemas.openxmlformats.org/officeDocument/2006/relationships/image" Target="../media/image709.png"/><Relationship Id="rId8" Type="http://schemas.openxmlformats.org/officeDocument/2006/relationships/image" Target="../media/image710.png"/><Relationship Id="rId9" Type="http://schemas.openxmlformats.org/officeDocument/2006/relationships/image" Target="../media/image711.png"/><Relationship Id="rId10" Type="http://schemas.openxmlformats.org/officeDocument/2006/relationships/image" Target="../media/image712.png"/><Relationship Id="rId11" Type="http://schemas.openxmlformats.org/officeDocument/2006/relationships/image" Target="../media/image713.png"/><Relationship Id="rId12" Type="http://schemas.openxmlformats.org/officeDocument/2006/relationships/image" Target="../media/image714.png"/><Relationship Id="rId13" Type="http://schemas.openxmlformats.org/officeDocument/2006/relationships/image" Target="../media/image715.png"/><Relationship Id="rId14" Type="http://schemas.openxmlformats.org/officeDocument/2006/relationships/image" Target="../media/image716.png"/><Relationship Id="rId15" Type="http://schemas.openxmlformats.org/officeDocument/2006/relationships/image" Target="../media/image717.png"/><Relationship Id="rId16" Type="http://schemas.openxmlformats.org/officeDocument/2006/relationships/image" Target="../media/image718.png"/><Relationship Id="rId17" Type="http://schemas.openxmlformats.org/officeDocument/2006/relationships/image" Target="../media/image719.png"/><Relationship Id="rId18" Type="http://schemas.openxmlformats.org/officeDocument/2006/relationships/image" Target="../media/image720.png"/><Relationship Id="rId19" Type="http://schemas.openxmlformats.org/officeDocument/2006/relationships/image" Target="../media/image721.png"/><Relationship Id="rId20" Type="http://schemas.openxmlformats.org/officeDocument/2006/relationships/image" Target="../media/image722.png"/><Relationship Id="rId21" Type="http://schemas.openxmlformats.org/officeDocument/2006/relationships/image" Target="../media/image723.png"/><Relationship Id="rId22" Type="http://schemas.openxmlformats.org/officeDocument/2006/relationships/image" Target="../media/image724.png"/><Relationship Id="rId23" Type="http://schemas.openxmlformats.org/officeDocument/2006/relationships/image" Target="../media/image725.png"/><Relationship Id="rId24" Type="http://schemas.openxmlformats.org/officeDocument/2006/relationships/image" Target="../media/image726.png"/><Relationship Id="rId25" Type="http://schemas.openxmlformats.org/officeDocument/2006/relationships/image" Target="../media/image727.png"/><Relationship Id="rId26" Type="http://schemas.openxmlformats.org/officeDocument/2006/relationships/image" Target="../media/image728.png"/><Relationship Id="rId27" Type="http://schemas.openxmlformats.org/officeDocument/2006/relationships/image" Target="../media/image729.png"/><Relationship Id="rId28" Type="http://schemas.openxmlformats.org/officeDocument/2006/relationships/image" Target="../media/image730.png"/><Relationship Id="rId29" Type="http://schemas.openxmlformats.org/officeDocument/2006/relationships/image" Target="../media/image731.png"/><Relationship Id="rId30" Type="http://schemas.openxmlformats.org/officeDocument/2006/relationships/image" Target="../media/image732.png"/><Relationship Id="rId31" Type="http://schemas.openxmlformats.org/officeDocument/2006/relationships/image" Target="../media/image733.png"/><Relationship Id="rId32" Type="http://schemas.openxmlformats.org/officeDocument/2006/relationships/image" Target="../media/image734.png"/><Relationship Id="rId33" Type="http://schemas.openxmlformats.org/officeDocument/2006/relationships/image" Target="../media/image735.png"/><Relationship Id="rId34" Type="http://schemas.openxmlformats.org/officeDocument/2006/relationships/image" Target="../media/image736.png"/><Relationship Id="rId35" Type="http://schemas.openxmlformats.org/officeDocument/2006/relationships/image" Target="../media/image737.png"/><Relationship Id="rId36" Type="http://schemas.openxmlformats.org/officeDocument/2006/relationships/image" Target="../media/image738.png"/><Relationship Id="rId37" Type="http://schemas.openxmlformats.org/officeDocument/2006/relationships/image" Target="../media/image739.png"/><Relationship Id="rId38" Type="http://schemas.openxmlformats.org/officeDocument/2006/relationships/image" Target="../media/image740.png"/><Relationship Id="rId39" Type="http://schemas.openxmlformats.org/officeDocument/2006/relationships/image" Target="../media/image741.png"/><Relationship Id="rId40" Type="http://schemas.openxmlformats.org/officeDocument/2006/relationships/image" Target="../media/image742.png"/><Relationship Id="rId41" Type="http://schemas.openxmlformats.org/officeDocument/2006/relationships/image" Target="../media/image743.png"/><Relationship Id="rId42" Type="http://schemas.openxmlformats.org/officeDocument/2006/relationships/image" Target="../media/image744.png"/><Relationship Id="rId43" Type="http://schemas.openxmlformats.org/officeDocument/2006/relationships/image" Target="../media/image745.png"/><Relationship Id="rId44" Type="http://schemas.openxmlformats.org/officeDocument/2006/relationships/image" Target="../media/image746.png"/><Relationship Id="rId45" Type="http://schemas.openxmlformats.org/officeDocument/2006/relationships/image" Target="../media/image747.png"/><Relationship Id="rId46" Type="http://schemas.openxmlformats.org/officeDocument/2006/relationships/image" Target="../media/image748.png"/><Relationship Id="rId47" Type="http://schemas.openxmlformats.org/officeDocument/2006/relationships/image" Target="../media/image749.png"/><Relationship Id="rId48" Type="http://schemas.openxmlformats.org/officeDocument/2006/relationships/image" Target="../media/image750.png"/><Relationship Id="rId49" Type="http://schemas.openxmlformats.org/officeDocument/2006/relationships/image" Target="../media/image751.png"/><Relationship Id="rId50" Type="http://schemas.openxmlformats.org/officeDocument/2006/relationships/image" Target="../media/image752.png"/><Relationship Id="rId51" Type="http://schemas.openxmlformats.org/officeDocument/2006/relationships/image" Target="../media/image753.png"/><Relationship Id="rId52" Type="http://schemas.openxmlformats.org/officeDocument/2006/relationships/image" Target="../media/image754.png"/><Relationship Id="rId53" Type="http://schemas.openxmlformats.org/officeDocument/2006/relationships/image" Target="../media/image755.png"/><Relationship Id="rId54" Type="http://schemas.openxmlformats.org/officeDocument/2006/relationships/image" Target="../media/image75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7.jpg"/><Relationship Id="rId3" Type="http://schemas.openxmlformats.org/officeDocument/2006/relationships/image" Target="../media/image758.jpg"/><Relationship Id="rId4" Type="http://schemas.openxmlformats.org/officeDocument/2006/relationships/image" Target="../media/image759.png"/><Relationship Id="rId5" Type="http://schemas.openxmlformats.org/officeDocument/2006/relationships/image" Target="../media/image760.png"/><Relationship Id="rId6" Type="http://schemas.openxmlformats.org/officeDocument/2006/relationships/image" Target="../media/image761.png"/><Relationship Id="rId7" Type="http://schemas.openxmlformats.org/officeDocument/2006/relationships/image" Target="../media/image762.png"/><Relationship Id="rId8" Type="http://schemas.openxmlformats.org/officeDocument/2006/relationships/image" Target="../media/image763.png"/><Relationship Id="rId9" Type="http://schemas.openxmlformats.org/officeDocument/2006/relationships/image" Target="../media/image764.png"/><Relationship Id="rId10" Type="http://schemas.openxmlformats.org/officeDocument/2006/relationships/image" Target="../media/image765.png"/><Relationship Id="rId11" Type="http://schemas.openxmlformats.org/officeDocument/2006/relationships/image" Target="../media/image766.png"/><Relationship Id="rId12" Type="http://schemas.openxmlformats.org/officeDocument/2006/relationships/image" Target="../media/image767.png"/><Relationship Id="rId13" Type="http://schemas.openxmlformats.org/officeDocument/2006/relationships/image" Target="../media/image768.png"/><Relationship Id="rId14" Type="http://schemas.openxmlformats.org/officeDocument/2006/relationships/image" Target="../media/image769.png"/><Relationship Id="rId15" Type="http://schemas.openxmlformats.org/officeDocument/2006/relationships/image" Target="../media/image770.png"/><Relationship Id="rId16" Type="http://schemas.openxmlformats.org/officeDocument/2006/relationships/image" Target="../media/image771.png"/><Relationship Id="rId17" Type="http://schemas.openxmlformats.org/officeDocument/2006/relationships/image" Target="../media/image772.png"/><Relationship Id="rId18" Type="http://schemas.openxmlformats.org/officeDocument/2006/relationships/image" Target="../media/image773.png"/><Relationship Id="rId19" Type="http://schemas.openxmlformats.org/officeDocument/2006/relationships/image" Target="../media/image774.png"/><Relationship Id="rId20" Type="http://schemas.openxmlformats.org/officeDocument/2006/relationships/image" Target="../media/image775.png"/><Relationship Id="rId21" Type="http://schemas.openxmlformats.org/officeDocument/2006/relationships/image" Target="../media/image77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7.jpg"/><Relationship Id="rId3" Type="http://schemas.openxmlformats.org/officeDocument/2006/relationships/image" Target="../media/image778.png"/><Relationship Id="rId4" Type="http://schemas.openxmlformats.org/officeDocument/2006/relationships/image" Target="../media/image779.png"/><Relationship Id="rId5" Type="http://schemas.openxmlformats.org/officeDocument/2006/relationships/image" Target="../media/image780.png"/><Relationship Id="rId6" Type="http://schemas.openxmlformats.org/officeDocument/2006/relationships/image" Target="../media/image781.png"/><Relationship Id="rId7" Type="http://schemas.openxmlformats.org/officeDocument/2006/relationships/image" Target="../media/image782.png"/><Relationship Id="rId8" Type="http://schemas.openxmlformats.org/officeDocument/2006/relationships/image" Target="../media/image783.png"/><Relationship Id="rId9" Type="http://schemas.openxmlformats.org/officeDocument/2006/relationships/image" Target="../media/image784.png"/><Relationship Id="rId10" Type="http://schemas.openxmlformats.org/officeDocument/2006/relationships/image" Target="../media/image785.png"/><Relationship Id="rId11" Type="http://schemas.openxmlformats.org/officeDocument/2006/relationships/image" Target="../media/image786.png"/><Relationship Id="rId12" Type="http://schemas.openxmlformats.org/officeDocument/2006/relationships/image" Target="../media/image787.png"/><Relationship Id="rId13" Type="http://schemas.openxmlformats.org/officeDocument/2006/relationships/image" Target="../media/image788.png"/><Relationship Id="rId14" Type="http://schemas.openxmlformats.org/officeDocument/2006/relationships/image" Target="../media/image789.png"/><Relationship Id="rId15" Type="http://schemas.openxmlformats.org/officeDocument/2006/relationships/image" Target="../media/image790.png"/><Relationship Id="rId16" Type="http://schemas.openxmlformats.org/officeDocument/2006/relationships/image" Target="../media/image791.png"/><Relationship Id="rId17" Type="http://schemas.openxmlformats.org/officeDocument/2006/relationships/image" Target="../media/image792.png"/><Relationship Id="rId18" Type="http://schemas.openxmlformats.org/officeDocument/2006/relationships/image" Target="../media/image793.png"/><Relationship Id="rId19" Type="http://schemas.openxmlformats.org/officeDocument/2006/relationships/image" Target="../media/image794.png"/><Relationship Id="rId20" Type="http://schemas.openxmlformats.org/officeDocument/2006/relationships/image" Target="../media/image795.png"/><Relationship Id="rId21" Type="http://schemas.openxmlformats.org/officeDocument/2006/relationships/image" Target="../media/image796.png"/><Relationship Id="rId22" Type="http://schemas.openxmlformats.org/officeDocument/2006/relationships/image" Target="../media/image797.png"/><Relationship Id="rId23" Type="http://schemas.openxmlformats.org/officeDocument/2006/relationships/image" Target="../media/image798.png"/><Relationship Id="rId24" Type="http://schemas.openxmlformats.org/officeDocument/2006/relationships/image" Target="../media/image799.png"/><Relationship Id="rId25" Type="http://schemas.openxmlformats.org/officeDocument/2006/relationships/image" Target="../media/image800.png"/><Relationship Id="rId26" Type="http://schemas.openxmlformats.org/officeDocument/2006/relationships/image" Target="../media/image801.png"/><Relationship Id="rId27" Type="http://schemas.openxmlformats.org/officeDocument/2006/relationships/image" Target="../media/image802.png"/><Relationship Id="rId28" Type="http://schemas.openxmlformats.org/officeDocument/2006/relationships/image" Target="../media/image80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4.png"/><Relationship Id="rId3" Type="http://schemas.openxmlformats.org/officeDocument/2006/relationships/image" Target="../media/image805.png"/><Relationship Id="rId4" Type="http://schemas.openxmlformats.org/officeDocument/2006/relationships/image" Target="../media/image806.png"/><Relationship Id="rId5" Type="http://schemas.openxmlformats.org/officeDocument/2006/relationships/image" Target="../media/image807.png"/><Relationship Id="rId6" Type="http://schemas.openxmlformats.org/officeDocument/2006/relationships/image" Target="../media/image808.png"/><Relationship Id="rId7" Type="http://schemas.openxmlformats.org/officeDocument/2006/relationships/image" Target="../media/image809.png"/><Relationship Id="rId8" Type="http://schemas.openxmlformats.org/officeDocument/2006/relationships/image" Target="../media/image810.png"/><Relationship Id="rId9" Type="http://schemas.openxmlformats.org/officeDocument/2006/relationships/image" Target="../media/image811.png"/><Relationship Id="rId10" Type="http://schemas.openxmlformats.org/officeDocument/2006/relationships/image" Target="../media/image812.png"/><Relationship Id="rId11" Type="http://schemas.openxmlformats.org/officeDocument/2006/relationships/image" Target="../media/image813.png"/><Relationship Id="rId12" Type="http://schemas.openxmlformats.org/officeDocument/2006/relationships/image" Target="../media/image814.png"/><Relationship Id="rId13" Type="http://schemas.openxmlformats.org/officeDocument/2006/relationships/image" Target="../media/image815.png"/><Relationship Id="rId14" Type="http://schemas.openxmlformats.org/officeDocument/2006/relationships/image" Target="../media/image816.png"/><Relationship Id="rId15" Type="http://schemas.openxmlformats.org/officeDocument/2006/relationships/image" Target="../media/image817.png"/><Relationship Id="rId16" Type="http://schemas.openxmlformats.org/officeDocument/2006/relationships/image" Target="../media/image818.png"/><Relationship Id="rId17" Type="http://schemas.openxmlformats.org/officeDocument/2006/relationships/image" Target="../media/image819.png"/><Relationship Id="rId18" Type="http://schemas.openxmlformats.org/officeDocument/2006/relationships/image" Target="../media/image820.png"/><Relationship Id="rId19" Type="http://schemas.openxmlformats.org/officeDocument/2006/relationships/image" Target="../media/image821.png"/><Relationship Id="rId20" Type="http://schemas.openxmlformats.org/officeDocument/2006/relationships/image" Target="../media/image822.png"/><Relationship Id="rId21" Type="http://schemas.openxmlformats.org/officeDocument/2006/relationships/image" Target="../media/image823.png"/><Relationship Id="rId22" Type="http://schemas.openxmlformats.org/officeDocument/2006/relationships/image" Target="../media/image824.png"/><Relationship Id="rId23" Type="http://schemas.openxmlformats.org/officeDocument/2006/relationships/image" Target="../media/image825.png"/><Relationship Id="rId24" Type="http://schemas.openxmlformats.org/officeDocument/2006/relationships/image" Target="../media/image826.png"/><Relationship Id="rId25" Type="http://schemas.openxmlformats.org/officeDocument/2006/relationships/image" Target="../media/image827.png"/><Relationship Id="rId26" Type="http://schemas.openxmlformats.org/officeDocument/2006/relationships/image" Target="../media/image828.png"/><Relationship Id="rId27" Type="http://schemas.openxmlformats.org/officeDocument/2006/relationships/image" Target="../media/image829.png"/><Relationship Id="rId28" Type="http://schemas.openxmlformats.org/officeDocument/2006/relationships/image" Target="../media/image830.png"/><Relationship Id="rId29" Type="http://schemas.openxmlformats.org/officeDocument/2006/relationships/image" Target="../media/image831.png"/><Relationship Id="rId30" Type="http://schemas.openxmlformats.org/officeDocument/2006/relationships/image" Target="../media/image832.png"/><Relationship Id="rId31" Type="http://schemas.openxmlformats.org/officeDocument/2006/relationships/image" Target="../media/image833.png"/><Relationship Id="rId32" Type="http://schemas.openxmlformats.org/officeDocument/2006/relationships/image" Target="../media/image834.png"/><Relationship Id="rId33" Type="http://schemas.openxmlformats.org/officeDocument/2006/relationships/image" Target="../media/image835.png"/><Relationship Id="rId34" Type="http://schemas.openxmlformats.org/officeDocument/2006/relationships/image" Target="../media/image836.png"/><Relationship Id="rId35" Type="http://schemas.openxmlformats.org/officeDocument/2006/relationships/image" Target="../media/image837.png"/><Relationship Id="rId36" Type="http://schemas.openxmlformats.org/officeDocument/2006/relationships/image" Target="../media/image838.png"/><Relationship Id="rId37" Type="http://schemas.openxmlformats.org/officeDocument/2006/relationships/image" Target="../media/image839.png"/><Relationship Id="rId38" Type="http://schemas.openxmlformats.org/officeDocument/2006/relationships/image" Target="../media/image840.png"/><Relationship Id="rId39" Type="http://schemas.openxmlformats.org/officeDocument/2006/relationships/image" Target="../media/image841.png"/><Relationship Id="rId40" Type="http://schemas.openxmlformats.org/officeDocument/2006/relationships/image" Target="../media/image842.png"/><Relationship Id="rId41" Type="http://schemas.openxmlformats.org/officeDocument/2006/relationships/image" Target="../media/image843.png"/><Relationship Id="rId42" Type="http://schemas.openxmlformats.org/officeDocument/2006/relationships/image" Target="../media/image844.png"/><Relationship Id="rId43" Type="http://schemas.openxmlformats.org/officeDocument/2006/relationships/image" Target="../media/image845.png"/><Relationship Id="rId44" Type="http://schemas.openxmlformats.org/officeDocument/2006/relationships/image" Target="../media/image846.png"/><Relationship Id="rId45" Type="http://schemas.openxmlformats.org/officeDocument/2006/relationships/image" Target="../media/image847.png"/><Relationship Id="rId46" Type="http://schemas.openxmlformats.org/officeDocument/2006/relationships/image" Target="../media/image848.png"/><Relationship Id="rId47" Type="http://schemas.openxmlformats.org/officeDocument/2006/relationships/image" Target="../media/image849.png"/><Relationship Id="rId48" Type="http://schemas.openxmlformats.org/officeDocument/2006/relationships/image" Target="../media/image850.png"/><Relationship Id="rId49" Type="http://schemas.openxmlformats.org/officeDocument/2006/relationships/image" Target="../media/image851.png"/><Relationship Id="rId50" Type="http://schemas.openxmlformats.org/officeDocument/2006/relationships/image" Target="../media/image852.png"/><Relationship Id="rId51" Type="http://schemas.openxmlformats.org/officeDocument/2006/relationships/image" Target="../media/image853.png"/><Relationship Id="rId52" Type="http://schemas.openxmlformats.org/officeDocument/2006/relationships/image" Target="../media/image854.png"/><Relationship Id="rId53" Type="http://schemas.openxmlformats.org/officeDocument/2006/relationships/image" Target="../media/image855.png"/><Relationship Id="rId54" Type="http://schemas.openxmlformats.org/officeDocument/2006/relationships/image" Target="../media/image856.png"/><Relationship Id="rId55" Type="http://schemas.openxmlformats.org/officeDocument/2006/relationships/image" Target="../media/image857.png"/><Relationship Id="rId56" Type="http://schemas.openxmlformats.org/officeDocument/2006/relationships/image" Target="../media/image858.png"/><Relationship Id="rId57" Type="http://schemas.openxmlformats.org/officeDocument/2006/relationships/image" Target="../media/image859.png"/><Relationship Id="rId58" Type="http://schemas.openxmlformats.org/officeDocument/2006/relationships/image" Target="../media/image860.png"/><Relationship Id="rId59" Type="http://schemas.openxmlformats.org/officeDocument/2006/relationships/image" Target="../media/image861.png"/><Relationship Id="rId60" Type="http://schemas.openxmlformats.org/officeDocument/2006/relationships/image" Target="../media/image862.png"/><Relationship Id="rId61" Type="http://schemas.openxmlformats.org/officeDocument/2006/relationships/image" Target="../media/image863.png"/><Relationship Id="rId62" Type="http://schemas.openxmlformats.org/officeDocument/2006/relationships/image" Target="../media/image864.png"/><Relationship Id="rId63" Type="http://schemas.openxmlformats.org/officeDocument/2006/relationships/image" Target="../media/image865.png"/><Relationship Id="rId64" Type="http://schemas.openxmlformats.org/officeDocument/2006/relationships/image" Target="../media/image866.png"/><Relationship Id="rId65" Type="http://schemas.openxmlformats.org/officeDocument/2006/relationships/image" Target="../media/image867.png"/><Relationship Id="rId66" Type="http://schemas.openxmlformats.org/officeDocument/2006/relationships/image" Target="../media/image868.png"/><Relationship Id="rId67" Type="http://schemas.openxmlformats.org/officeDocument/2006/relationships/image" Target="../media/image869.png"/><Relationship Id="rId68" Type="http://schemas.openxmlformats.org/officeDocument/2006/relationships/image" Target="../media/image870.png"/><Relationship Id="rId69" Type="http://schemas.openxmlformats.org/officeDocument/2006/relationships/image" Target="../media/image871.png"/><Relationship Id="rId70" Type="http://schemas.openxmlformats.org/officeDocument/2006/relationships/image" Target="../media/image872.png"/><Relationship Id="rId71" Type="http://schemas.openxmlformats.org/officeDocument/2006/relationships/image" Target="../media/image873.png"/><Relationship Id="rId72" Type="http://schemas.openxmlformats.org/officeDocument/2006/relationships/image" Target="../media/image874.png"/><Relationship Id="rId73" Type="http://schemas.openxmlformats.org/officeDocument/2006/relationships/image" Target="../media/image875.png"/><Relationship Id="rId74" Type="http://schemas.openxmlformats.org/officeDocument/2006/relationships/image" Target="../media/image876.png"/><Relationship Id="rId75" Type="http://schemas.openxmlformats.org/officeDocument/2006/relationships/image" Target="../media/image877.png"/><Relationship Id="rId76" Type="http://schemas.openxmlformats.org/officeDocument/2006/relationships/image" Target="../media/image878.png"/><Relationship Id="rId77" Type="http://schemas.openxmlformats.org/officeDocument/2006/relationships/image" Target="../media/image879.png"/><Relationship Id="rId78" Type="http://schemas.openxmlformats.org/officeDocument/2006/relationships/image" Target="../media/image880.png"/><Relationship Id="rId79" Type="http://schemas.openxmlformats.org/officeDocument/2006/relationships/image" Target="../media/image881.png"/><Relationship Id="rId80" Type="http://schemas.openxmlformats.org/officeDocument/2006/relationships/image" Target="../media/image882.png"/><Relationship Id="rId81" Type="http://schemas.openxmlformats.org/officeDocument/2006/relationships/image" Target="../media/image883.png"/><Relationship Id="rId82" Type="http://schemas.openxmlformats.org/officeDocument/2006/relationships/image" Target="../media/image884.png"/><Relationship Id="rId83" Type="http://schemas.openxmlformats.org/officeDocument/2006/relationships/image" Target="../media/image885.png"/><Relationship Id="rId84" Type="http://schemas.openxmlformats.org/officeDocument/2006/relationships/image" Target="../media/image886.png"/><Relationship Id="rId85" Type="http://schemas.openxmlformats.org/officeDocument/2006/relationships/image" Target="../media/image887.png"/><Relationship Id="rId86" Type="http://schemas.openxmlformats.org/officeDocument/2006/relationships/image" Target="../media/image888.png"/><Relationship Id="rId87" Type="http://schemas.openxmlformats.org/officeDocument/2006/relationships/image" Target="../media/image889.jpg"/><Relationship Id="rId88" Type="http://schemas.openxmlformats.org/officeDocument/2006/relationships/image" Target="../media/image890.png"/><Relationship Id="rId89" Type="http://schemas.openxmlformats.org/officeDocument/2006/relationships/image" Target="../media/image891.jpg"/><Relationship Id="rId90" Type="http://schemas.openxmlformats.org/officeDocument/2006/relationships/image" Target="../media/image892.png"/><Relationship Id="rId91" Type="http://schemas.openxmlformats.org/officeDocument/2006/relationships/image" Target="../media/image893.png"/><Relationship Id="rId92" Type="http://schemas.openxmlformats.org/officeDocument/2006/relationships/image" Target="../media/image894.png"/><Relationship Id="rId93" Type="http://schemas.openxmlformats.org/officeDocument/2006/relationships/image" Target="../media/image895.png"/><Relationship Id="rId94" Type="http://schemas.openxmlformats.org/officeDocument/2006/relationships/image" Target="../media/image896.png"/><Relationship Id="rId95" Type="http://schemas.openxmlformats.org/officeDocument/2006/relationships/image" Target="../media/image897.png"/><Relationship Id="rId96" Type="http://schemas.openxmlformats.org/officeDocument/2006/relationships/image" Target="../media/image898.png"/><Relationship Id="rId97" Type="http://schemas.openxmlformats.org/officeDocument/2006/relationships/image" Target="../media/image899.png"/><Relationship Id="rId98" Type="http://schemas.openxmlformats.org/officeDocument/2006/relationships/image" Target="../media/image900.png"/><Relationship Id="rId99" Type="http://schemas.openxmlformats.org/officeDocument/2006/relationships/image" Target="../media/image901.png"/><Relationship Id="rId100" Type="http://schemas.openxmlformats.org/officeDocument/2006/relationships/image" Target="../media/image902.png"/><Relationship Id="rId101" Type="http://schemas.openxmlformats.org/officeDocument/2006/relationships/image" Target="../media/image903.png"/><Relationship Id="rId102" Type="http://schemas.openxmlformats.org/officeDocument/2006/relationships/image" Target="../media/image904.png"/><Relationship Id="rId103" Type="http://schemas.openxmlformats.org/officeDocument/2006/relationships/image" Target="../media/image905.png"/><Relationship Id="rId104" Type="http://schemas.openxmlformats.org/officeDocument/2006/relationships/image" Target="../media/image906.png"/><Relationship Id="rId105" Type="http://schemas.openxmlformats.org/officeDocument/2006/relationships/image" Target="../media/image907.png"/><Relationship Id="rId106" Type="http://schemas.openxmlformats.org/officeDocument/2006/relationships/image" Target="../media/image908.png"/><Relationship Id="rId107" Type="http://schemas.openxmlformats.org/officeDocument/2006/relationships/image" Target="../media/image909.png"/><Relationship Id="rId108" Type="http://schemas.openxmlformats.org/officeDocument/2006/relationships/image" Target="../media/image910.png"/><Relationship Id="rId109" Type="http://schemas.openxmlformats.org/officeDocument/2006/relationships/image" Target="../media/image911.png"/><Relationship Id="rId110" Type="http://schemas.openxmlformats.org/officeDocument/2006/relationships/image" Target="../media/image912.png"/><Relationship Id="rId111" Type="http://schemas.openxmlformats.org/officeDocument/2006/relationships/image" Target="../media/image913.png"/><Relationship Id="rId112" Type="http://schemas.openxmlformats.org/officeDocument/2006/relationships/image" Target="../media/image914.png"/><Relationship Id="rId113" Type="http://schemas.openxmlformats.org/officeDocument/2006/relationships/image" Target="../media/image915.png"/><Relationship Id="rId114" Type="http://schemas.openxmlformats.org/officeDocument/2006/relationships/image" Target="../media/image916.png"/><Relationship Id="rId115" Type="http://schemas.openxmlformats.org/officeDocument/2006/relationships/image" Target="../media/image917.png"/><Relationship Id="rId116" Type="http://schemas.openxmlformats.org/officeDocument/2006/relationships/image" Target="../media/image918.png"/><Relationship Id="rId117" Type="http://schemas.openxmlformats.org/officeDocument/2006/relationships/image" Target="../media/image919.png"/><Relationship Id="rId118" Type="http://schemas.openxmlformats.org/officeDocument/2006/relationships/image" Target="../media/image920.png"/><Relationship Id="rId119" Type="http://schemas.openxmlformats.org/officeDocument/2006/relationships/image" Target="../media/image921.png"/><Relationship Id="rId120" Type="http://schemas.openxmlformats.org/officeDocument/2006/relationships/image" Target="../media/image922.png"/><Relationship Id="rId121" Type="http://schemas.openxmlformats.org/officeDocument/2006/relationships/image" Target="../media/image923.png"/><Relationship Id="rId122" Type="http://schemas.openxmlformats.org/officeDocument/2006/relationships/image" Target="../media/image924.png"/><Relationship Id="rId123" Type="http://schemas.openxmlformats.org/officeDocument/2006/relationships/image" Target="../media/image925.png"/><Relationship Id="rId124" Type="http://schemas.openxmlformats.org/officeDocument/2006/relationships/image" Target="../media/image926.png"/><Relationship Id="rId125" Type="http://schemas.openxmlformats.org/officeDocument/2006/relationships/image" Target="../media/image927.png"/><Relationship Id="rId126" Type="http://schemas.openxmlformats.org/officeDocument/2006/relationships/image" Target="../media/image928.png"/><Relationship Id="rId127" Type="http://schemas.openxmlformats.org/officeDocument/2006/relationships/image" Target="../media/image929.png"/><Relationship Id="rId128" Type="http://schemas.openxmlformats.org/officeDocument/2006/relationships/image" Target="../media/image930.png"/><Relationship Id="rId129" Type="http://schemas.openxmlformats.org/officeDocument/2006/relationships/image" Target="../media/image931.png"/><Relationship Id="rId130" Type="http://schemas.openxmlformats.org/officeDocument/2006/relationships/image" Target="../media/image932.png"/><Relationship Id="rId131" Type="http://schemas.openxmlformats.org/officeDocument/2006/relationships/image" Target="../media/image933.png"/><Relationship Id="rId132" Type="http://schemas.openxmlformats.org/officeDocument/2006/relationships/image" Target="../media/image934.png"/><Relationship Id="rId133" Type="http://schemas.openxmlformats.org/officeDocument/2006/relationships/image" Target="../media/image935.png"/><Relationship Id="rId134" Type="http://schemas.openxmlformats.org/officeDocument/2006/relationships/image" Target="../media/image936.png"/><Relationship Id="rId135" Type="http://schemas.openxmlformats.org/officeDocument/2006/relationships/image" Target="../media/image937.png"/><Relationship Id="rId136" Type="http://schemas.openxmlformats.org/officeDocument/2006/relationships/image" Target="../media/image938.png"/><Relationship Id="rId137" Type="http://schemas.openxmlformats.org/officeDocument/2006/relationships/image" Target="../media/image939.png"/><Relationship Id="rId138" Type="http://schemas.openxmlformats.org/officeDocument/2006/relationships/image" Target="../media/image940.png"/><Relationship Id="rId139" Type="http://schemas.openxmlformats.org/officeDocument/2006/relationships/image" Target="../media/image941.png"/><Relationship Id="rId140" Type="http://schemas.openxmlformats.org/officeDocument/2006/relationships/image" Target="../media/image942.png"/><Relationship Id="rId141" Type="http://schemas.openxmlformats.org/officeDocument/2006/relationships/image" Target="../media/image943.png"/><Relationship Id="rId142" Type="http://schemas.openxmlformats.org/officeDocument/2006/relationships/image" Target="../media/image94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5.png"/><Relationship Id="rId3" Type="http://schemas.openxmlformats.org/officeDocument/2006/relationships/image" Target="../media/image946.png"/><Relationship Id="rId4" Type="http://schemas.openxmlformats.org/officeDocument/2006/relationships/image" Target="../media/image947.jpg"/><Relationship Id="rId5" Type="http://schemas.openxmlformats.org/officeDocument/2006/relationships/image" Target="../media/image948.png"/><Relationship Id="rId6" Type="http://schemas.openxmlformats.org/officeDocument/2006/relationships/image" Target="../media/image949.png"/><Relationship Id="rId7" Type="http://schemas.openxmlformats.org/officeDocument/2006/relationships/image" Target="../media/image837.png"/><Relationship Id="rId8" Type="http://schemas.openxmlformats.org/officeDocument/2006/relationships/image" Target="../media/image950.png"/><Relationship Id="rId9" Type="http://schemas.openxmlformats.org/officeDocument/2006/relationships/image" Target="../media/image951.png"/><Relationship Id="rId10" Type="http://schemas.openxmlformats.org/officeDocument/2006/relationships/image" Target="../media/image952.png"/><Relationship Id="rId11" Type="http://schemas.openxmlformats.org/officeDocument/2006/relationships/image" Target="../media/image953.png"/><Relationship Id="rId12" Type="http://schemas.openxmlformats.org/officeDocument/2006/relationships/image" Target="../media/image954.png"/><Relationship Id="rId13" Type="http://schemas.openxmlformats.org/officeDocument/2006/relationships/image" Target="../media/image955.png"/><Relationship Id="rId14" Type="http://schemas.openxmlformats.org/officeDocument/2006/relationships/image" Target="../media/image956.png"/><Relationship Id="rId15" Type="http://schemas.openxmlformats.org/officeDocument/2006/relationships/image" Target="../media/image957.png"/><Relationship Id="rId16" Type="http://schemas.openxmlformats.org/officeDocument/2006/relationships/image" Target="../media/image958.png"/><Relationship Id="rId17" Type="http://schemas.openxmlformats.org/officeDocument/2006/relationships/image" Target="../media/image959.png"/><Relationship Id="rId18" Type="http://schemas.openxmlformats.org/officeDocument/2006/relationships/image" Target="../media/image960.png"/><Relationship Id="rId19" Type="http://schemas.openxmlformats.org/officeDocument/2006/relationships/image" Target="../media/image961.png"/><Relationship Id="rId20" Type="http://schemas.openxmlformats.org/officeDocument/2006/relationships/image" Target="../media/image962.png"/><Relationship Id="rId21" Type="http://schemas.openxmlformats.org/officeDocument/2006/relationships/image" Target="../media/image963.png"/><Relationship Id="rId22" Type="http://schemas.openxmlformats.org/officeDocument/2006/relationships/image" Target="../media/image964.png"/><Relationship Id="rId23" Type="http://schemas.openxmlformats.org/officeDocument/2006/relationships/image" Target="../media/image965.png"/><Relationship Id="rId24" Type="http://schemas.openxmlformats.org/officeDocument/2006/relationships/image" Target="../media/image966.png"/><Relationship Id="rId25" Type="http://schemas.openxmlformats.org/officeDocument/2006/relationships/image" Target="../media/image967.png"/><Relationship Id="rId26" Type="http://schemas.openxmlformats.org/officeDocument/2006/relationships/image" Target="../media/image968.png"/><Relationship Id="rId27" Type="http://schemas.openxmlformats.org/officeDocument/2006/relationships/image" Target="../media/image969.png"/><Relationship Id="rId28" Type="http://schemas.openxmlformats.org/officeDocument/2006/relationships/image" Target="../media/image970.png"/><Relationship Id="rId29" Type="http://schemas.openxmlformats.org/officeDocument/2006/relationships/image" Target="../media/image971.png"/><Relationship Id="rId30" Type="http://schemas.openxmlformats.org/officeDocument/2006/relationships/image" Target="../media/image972.png"/><Relationship Id="rId31" Type="http://schemas.openxmlformats.org/officeDocument/2006/relationships/image" Target="../media/image973.png"/><Relationship Id="rId32" Type="http://schemas.openxmlformats.org/officeDocument/2006/relationships/image" Target="../media/image809.png"/><Relationship Id="rId33" Type="http://schemas.openxmlformats.org/officeDocument/2006/relationships/image" Target="../media/image813.png"/><Relationship Id="rId34" Type="http://schemas.openxmlformats.org/officeDocument/2006/relationships/image" Target="../media/image974.png"/><Relationship Id="rId35" Type="http://schemas.openxmlformats.org/officeDocument/2006/relationships/image" Target="../media/image975.png"/><Relationship Id="rId36" Type="http://schemas.openxmlformats.org/officeDocument/2006/relationships/image" Target="../media/image811.png"/><Relationship Id="rId37" Type="http://schemas.openxmlformats.org/officeDocument/2006/relationships/image" Target="../media/image976.png"/><Relationship Id="rId38" Type="http://schemas.openxmlformats.org/officeDocument/2006/relationships/image" Target="../media/image977.png"/><Relationship Id="rId39" Type="http://schemas.openxmlformats.org/officeDocument/2006/relationships/image" Target="../media/image978.png"/><Relationship Id="rId40" Type="http://schemas.openxmlformats.org/officeDocument/2006/relationships/image" Target="../media/image979.png"/><Relationship Id="rId41" Type="http://schemas.openxmlformats.org/officeDocument/2006/relationships/image" Target="../media/image980.png"/><Relationship Id="rId42" Type="http://schemas.openxmlformats.org/officeDocument/2006/relationships/image" Target="../media/image903.png"/><Relationship Id="rId43" Type="http://schemas.openxmlformats.org/officeDocument/2006/relationships/image" Target="../media/image981.png"/><Relationship Id="rId44" Type="http://schemas.openxmlformats.org/officeDocument/2006/relationships/image" Target="../media/image910.png"/><Relationship Id="rId45" Type="http://schemas.openxmlformats.org/officeDocument/2006/relationships/image" Target="../media/image982.png"/><Relationship Id="rId46" Type="http://schemas.openxmlformats.org/officeDocument/2006/relationships/image" Target="../media/image983.png"/><Relationship Id="rId47" Type="http://schemas.openxmlformats.org/officeDocument/2006/relationships/image" Target="../media/image984.png"/><Relationship Id="rId48" Type="http://schemas.openxmlformats.org/officeDocument/2006/relationships/image" Target="../media/image985.png"/><Relationship Id="rId49" Type="http://schemas.openxmlformats.org/officeDocument/2006/relationships/image" Target="../media/image986.png"/><Relationship Id="rId50" Type="http://schemas.openxmlformats.org/officeDocument/2006/relationships/image" Target="../media/image987.png"/><Relationship Id="rId51" Type="http://schemas.openxmlformats.org/officeDocument/2006/relationships/image" Target="../media/image880.png"/><Relationship Id="rId52" Type="http://schemas.openxmlformats.org/officeDocument/2006/relationships/image" Target="../media/image988.png"/><Relationship Id="rId53" Type="http://schemas.openxmlformats.org/officeDocument/2006/relationships/image" Target="../media/image989.png"/><Relationship Id="rId54" Type="http://schemas.openxmlformats.org/officeDocument/2006/relationships/image" Target="../media/image990.png"/><Relationship Id="rId55" Type="http://schemas.openxmlformats.org/officeDocument/2006/relationships/image" Target="../media/image849.png"/><Relationship Id="rId56" Type="http://schemas.openxmlformats.org/officeDocument/2006/relationships/image" Target="../media/image991.png"/><Relationship Id="rId57" Type="http://schemas.openxmlformats.org/officeDocument/2006/relationships/image" Target="../media/image992.png"/><Relationship Id="rId58" Type="http://schemas.openxmlformats.org/officeDocument/2006/relationships/image" Target="../media/image993.png"/><Relationship Id="rId59" Type="http://schemas.openxmlformats.org/officeDocument/2006/relationships/image" Target="../media/image994.png"/><Relationship Id="rId60" Type="http://schemas.openxmlformats.org/officeDocument/2006/relationships/image" Target="../media/image995.png"/><Relationship Id="rId61" Type="http://schemas.openxmlformats.org/officeDocument/2006/relationships/image" Target="../media/image996.png"/><Relationship Id="rId62" Type="http://schemas.openxmlformats.org/officeDocument/2006/relationships/image" Target="../media/image997.png"/><Relationship Id="rId63" Type="http://schemas.openxmlformats.org/officeDocument/2006/relationships/image" Target="../media/image920.png"/><Relationship Id="rId64" Type="http://schemas.openxmlformats.org/officeDocument/2006/relationships/image" Target="../media/image998.png"/><Relationship Id="rId65" Type="http://schemas.openxmlformats.org/officeDocument/2006/relationships/image" Target="../media/image999.png"/><Relationship Id="rId66" Type="http://schemas.openxmlformats.org/officeDocument/2006/relationships/image" Target="../media/image1000.png"/><Relationship Id="rId67" Type="http://schemas.openxmlformats.org/officeDocument/2006/relationships/image" Target="../media/image1001.png"/><Relationship Id="rId68" Type="http://schemas.openxmlformats.org/officeDocument/2006/relationships/image" Target="../media/image1002.png"/><Relationship Id="rId69" Type="http://schemas.openxmlformats.org/officeDocument/2006/relationships/image" Target="../media/image1003.png"/><Relationship Id="rId70" Type="http://schemas.openxmlformats.org/officeDocument/2006/relationships/image" Target="../media/image1004.png"/><Relationship Id="rId71" Type="http://schemas.openxmlformats.org/officeDocument/2006/relationships/image" Target="../media/image1005.png"/><Relationship Id="rId72" Type="http://schemas.openxmlformats.org/officeDocument/2006/relationships/image" Target="../media/image1006.png"/><Relationship Id="rId73" Type="http://schemas.openxmlformats.org/officeDocument/2006/relationships/image" Target="../media/image1007.png"/><Relationship Id="rId74" Type="http://schemas.openxmlformats.org/officeDocument/2006/relationships/image" Target="../media/image1008.png"/><Relationship Id="rId75" Type="http://schemas.openxmlformats.org/officeDocument/2006/relationships/image" Target="../media/image1009.png"/><Relationship Id="rId76" Type="http://schemas.openxmlformats.org/officeDocument/2006/relationships/image" Target="../media/image852.png"/><Relationship Id="rId77" Type="http://schemas.openxmlformats.org/officeDocument/2006/relationships/image" Target="../media/image1010.png"/><Relationship Id="rId78" Type="http://schemas.openxmlformats.org/officeDocument/2006/relationships/image" Target="../media/image1011.png"/><Relationship Id="rId79" Type="http://schemas.openxmlformats.org/officeDocument/2006/relationships/image" Target="../media/image1012.png"/><Relationship Id="rId80" Type="http://schemas.openxmlformats.org/officeDocument/2006/relationships/image" Target="../media/image854.png"/><Relationship Id="rId81" Type="http://schemas.openxmlformats.org/officeDocument/2006/relationships/image" Target="../media/image1013.png"/><Relationship Id="rId82" Type="http://schemas.openxmlformats.org/officeDocument/2006/relationships/image" Target="../media/image1014.png"/><Relationship Id="rId83" Type="http://schemas.openxmlformats.org/officeDocument/2006/relationships/image" Target="../media/image1015.png"/><Relationship Id="rId84" Type="http://schemas.openxmlformats.org/officeDocument/2006/relationships/image" Target="../media/image1016.png"/><Relationship Id="rId85" Type="http://schemas.openxmlformats.org/officeDocument/2006/relationships/image" Target="../media/image859.png"/><Relationship Id="rId86" Type="http://schemas.openxmlformats.org/officeDocument/2006/relationships/image" Target="../media/image1017.png"/><Relationship Id="rId87" Type="http://schemas.openxmlformats.org/officeDocument/2006/relationships/image" Target="../media/image883.png"/><Relationship Id="rId88" Type="http://schemas.openxmlformats.org/officeDocument/2006/relationships/image" Target="../media/image1018.png"/><Relationship Id="rId89" Type="http://schemas.openxmlformats.org/officeDocument/2006/relationships/image" Target="../media/image1019.png"/><Relationship Id="rId90" Type="http://schemas.openxmlformats.org/officeDocument/2006/relationships/image" Target="../media/image1020.png"/><Relationship Id="rId91" Type="http://schemas.openxmlformats.org/officeDocument/2006/relationships/image" Target="../media/image1021.png"/><Relationship Id="rId92" Type="http://schemas.openxmlformats.org/officeDocument/2006/relationships/image" Target="../media/image102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5.png"/><Relationship Id="rId3" Type="http://schemas.openxmlformats.org/officeDocument/2006/relationships/image" Target="../media/image946.png"/><Relationship Id="rId4" Type="http://schemas.openxmlformats.org/officeDocument/2006/relationships/image" Target="../media/image1023.jpg"/><Relationship Id="rId5" Type="http://schemas.openxmlformats.org/officeDocument/2006/relationships/image" Target="../media/image1024.jpg"/><Relationship Id="rId6" Type="http://schemas.openxmlformats.org/officeDocument/2006/relationships/image" Target="../media/image1025.png"/><Relationship Id="rId7" Type="http://schemas.openxmlformats.org/officeDocument/2006/relationships/image" Target="../media/image1026.png"/><Relationship Id="rId8" Type="http://schemas.openxmlformats.org/officeDocument/2006/relationships/image" Target="../media/image1027.png"/><Relationship Id="rId9" Type="http://schemas.openxmlformats.org/officeDocument/2006/relationships/image" Target="../media/image1028.png"/><Relationship Id="rId10" Type="http://schemas.openxmlformats.org/officeDocument/2006/relationships/image" Target="../media/image1029.png"/><Relationship Id="rId11" Type="http://schemas.openxmlformats.org/officeDocument/2006/relationships/image" Target="../media/image1030.png"/><Relationship Id="rId12" Type="http://schemas.openxmlformats.org/officeDocument/2006/relationships/image" Target="../media/image1031.png"/><Relationship Id="rId13" Type="http://schemas.openxmlformats.org/officeDocument/2006/relationships/image" Target="../media/image1032.png"/><Relationship Id="rId14" Type="http://schemas.openxmlformats.org/officeDocument/2006/relationships/image" Target="../media/image1033.png"/><Relationship Id="rId15" Type="http://schemas.openxmlformats.org/officeDocument/2006/relationships/image" Target="../media/image1034.png"/><Relationship Id="rId16" Type="http://schemas.openxmlformats.org/officeDocument/2006/relationships/image" Target="../media/image1035.png"/><Relationship Id="rId17" Type="http://schemas.openxmlformats.org/officeDocument/2006/relationships/image" Target="../media/image1036.png"/><Relationship Id="rId18" Type="http://schemas.openxmlformats.org/officeDocument/2006/relationships/image" Target="../media/image1037.png"/><Relationship Id="rId19" Type="http://schemas.openxmlformats.org/officeDocument/2006/relationships/image" Target="../media/image1038.png"/><Relationship Id="rId20" Type="http://schemas.openxmlformats.org/officeDocument/2006/relationships/image" Target="../media/image1039.png"/><Relationship Id="rId21" Type="http://schemas.openxmlformats.org/officeDocument/2006/relationships/image" Target="../media/image1040.png"/><Relationship Id="rId22" Type="http://schemas.openxmlformats.org/officeDocument/2006/relationships/image" Target="../media/image1041.png"/><Relationship Id="rId23" Type="http://schemas.openxmlformats.org/officeDocument/2006/relationships/image" Target="../media/image1042.png"/><Relationship Id="rId24" Type="http://schemas.openxmlformats.org/officeDocument/2006/relationships/image" Target="../media/image1043.png"/><Relationship Id="rId25" Type="http://schemas.openxmlformats.org/officeDocument/2006/relationships/image" Target="../media/image1044.png"/><Relationship Id="rId26" Type="http://schemas.openxmlformats.org/officeDocument/2006/relationships/image" Target="../media/image1045.png"/><Relationship Id="rId27" Type="http://schemas.openxmlformats.org/officeDocument/2006/relationships/image" Target="../media/image1046.png"/><Relationship Id="rId28" Type="http://schemas.openxmlformats.org/officeDocument/2006/relationships/image" Target="../media/image1047.png"/><Relationship Id="rId29" Type="http://schemas.openxmlformats.org/officeDocument/2006/relationships/image" Target="../media/image1048.png"/><Relationship Id="rId30" Type="http://schemas.openxmlformats.org/officeDocument/2006/relationships/image" Target="../media/image613.png"/><Relationship Id="rId31" Type="http://schemas.openxmlformats.org/officeDocument/2006/relationships/image" Target="../media/image1049.png"/><Relationship Id="rId32" Type="http://schemas.openxmlformats.org/officeDocument/2006/relationships/image" Target="../media/image1050.png"/><Relationship Id="rId33" Type="http://schemas.openxmlformats.org/officeDocument/2006/relationships/image" Target="../media/image1051.png"/><Relationship Id="rId34" Type="http://schemas.openxmlformats.org/officeDocument/2006/relationships/image" Target="../media/image1052.png"/><Relationship Id="rId35" Type="http://schemas.openxmlformats.org/officeDocument/2006/relationships/image" Target="../media/image1053.png"/><Relationship Id="rId36" Type="http://schemas.openxmlformats.org/officeDocument/2006/relationships/image" Target="../media/image1054.png"/><Relationship Id="rId37" Type="http://schemas.openxmlformats.org/officeDocument/2006/relationships/image" Target="../media/image1055.png"/><Relationship Id="rId38" Type="http://schemas.openxmlformats.org/officeDocument/2006/relationships/image" Target="../media/image1056.png"/><Relationship Id="rId39" Type="http://schemas.openxmlformats.org/officeDocument/2006/relationships/image" Target="../media/image1057.png"/><Relationship Id="rId40" Type="http://schemas.openxmlformats.org/officeDocument/2006/relationships/image" Target="../media/image1058.png"/><Relationship Id="rId41" Type="http://schemas.openxmlformats.org/officeDocument/2006/relationships/image" Target="../media/image1059.png"/><Relationship Id="rId42" Type="http://schemas.openxmlformats.org/officeDocument/2006/relationships/image" Target="../media/image1060.png"/><Relationship Id="rId43" Type="http://schemas.openxmlformats.org/officeDocument/2006/relationships/image" Target="../media/image1061.png"/><Relationship Id="rId44" Type="http://schemas.openxmlformats.org/officeDocument/2006/relationships/image" Target="../media/image1062.png"/><Relationship Id="rId45" Type="http://schemas.openxmlformats.org/officeDocument/2006/relationships/image" Target="../media/image1063.png"/><Relationship Id="rId46" Type="http://schemas.openxmlformats.org/officeDocument/2006/relationships/image" Target="../media/image1064.png"/><Relationship Id="rId47" Type="http://schemas.openxmlformats.org/officeDocument/2006/relationships/image" Target="../media/image1065.png"/><Relationship Id="rId48" Type="http://schemas.openxmlformats.org/officeDocument/2006/relationships/image" Target="../media/image1066.png"/><Relationship Id="rId49" Type="http://schemas.openxmlformats.org/officeDocument/2006/relationships/image" Target="../media/image1067.png"/><Relationship Id="rId50" Type="http://schemas.openxmlformats.org/officeDocument/2006/relationships/image" Target="../media/image1068.png"/><Relationship Id="rId51" Type="http://schemas.openxmlformats.org/officeDocument/2006/relationships/image" Target="../media/image1069.png"/><Relationship Id="rId52" Type="http://schemas.openxmlformats.org/officeDocument/2006/relationships/image" Target="../media/image1070.png"/><Relationship Id="rId53" Type="http://schemas.openxmlformats.org/officeDocument/2006/relationships/image" Target="../media/image1071.png"/><Relationship Id="rId54" Type="http://schemas.openxmlformats.org/officeDocument/2006/relationships/image" Target="../media/image1072.png"/><Relationship Id="rId55" Type="http://schemas.openxmlformats.org/officeDocument/2006/relationships/image" Target="../media/image1073.png"/><Relationship Id="rId56" Type="http://schemas.openxmlformats.org/officeDocument/2006/relationships/image" Target="../media/image1074.png"/><Relationship Id="rId57" Type="http://schemas.openxmlformats.org/officeDocument/2006/relationships/image" Target="../media/image1075.png"/><Relationship Id="rId58" Type="http://schemas.openxmlformats.org/officeDocument/2006/relationships/image" Target="../media/image1076.png"/><Relationship Id="rId59" Type="http://schemas.openxmlformats.org/officeDocument/2006/relationships/image" Target="../media/image618.png"/><Relationship Id="rId60" Type="http://schemas.openxmlformats.org/officeDocument/2006/relationships/image" Target="../media/image1077.png"/><Relationship Id="rId61" Type="http://schemas.openxmlformats.org/officeDocument/2006/relationships/image" Target="../media/image1078.png"/><Relationship Id="rId62" Type="http://schemas.openxmlformats.org/officeDocument/2006/relationships/image" Target="../media/image1079.png"/><Relationship Id="rId63" Type="http://schemas.openxmlformats.org/officeDocument/2006/relationships/image" Target="../media/image1080.png"/><Relationship Id="rId64" Type="http://schemas.openxmlformats.org/officeDocument/2006/relationships/image" Target="../media/image1081.png"/><Relationship Id="rId65" Type="http://schemas.openxmlformats.org/officeDocument/2006/relationships/image" Target="../media/image1082.png"/><Relationship Id="rId66" Type="http://schemas.openxmlformats.org/officeDocument/2006/relationships/image" Target="../media/image1083.png"/><Relationship Id="rId67" Type="http://schemas.openxmlformats.org/officeDocument/2006/relationships/image" Target="../media/image1084.png"/><Relationship Id="rId68" Type="http://schemas.openxmlformats.org/officeDocument/2006/relationships/image" Target="../media/image1085.png"/><Relationship Id="rId69" Type="http://schemas.openxmlformats.org/officeDocument/2006/relationships/image" Target="../media/image1086.png"/><Relationship Id="rId70" Type="http://schemas.openxmlformats.org/officeDocument/2006/relationships/image" Target="../media/image1087.png"/><Relationship Id="rId71" Type="http://schemas.openxmlformats.org/officeDocument/2006/relationships/image" Target="../media/image1088.png"/><Relationship Id="rId72" Type="http://schemas.openxmlformats.org/officeDocument/2006/relationships/image" Target="../media/image1089.png"/><Relationship Id="rId73" Type="http://schemas.openxmlformats.org/officeDocument/2006/relationships/image" Target="../media/image1090.png"/><Relationship Id="rId74" Type="http://schemas.openxmlformats.org/officeDocument/2006/relationships/image" Target="../media/image1091.png"/><Relationship Id="rId75" Type="http://schemas.openxmlformats.org/officeDocument/2006/relationships/image" Target="../media/image1092.png"/><Relationship Id="rId76" Type="http://schemas.openxmlformats.org/officeDocument/2006/relationships/image" Target="../media/image1093.png"/><Relationship Id="rId77" Type="http://schemas.openxmlformats.org/officeDocument/2006/relationships/image" Target="../media/image1094.png"/><Relationship Id="rId78" Type="http://schemas.openxmlformats.org/officeDocument/2006/relationships/image" Target="../media/image1095.png"/><Relationship Id="rId79" Type="http://schemas.openxmlformats.org/officeDocument/2006/relationships/image" Target="../media/image109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5.png"/><Relationship Id="rId3" Type="http://schemas.openxmlformats.org/officeDocument/2006/relationships/image" Target="../media/image946.png"/><Relationship Id="rId4" Type="http://schemas.openxmlformats.org/officeDocument/2006/relationships/image" Target="../media/image1097.jpg"/><Relationship Id="rId5" Type="http://schemas.openxmlformats.org/officeDocument/2006/relationships/image" Target="../media/image1098.jpg"/><Relationship Id="rId6" Type="http://schemas.openxmlformats.org/officeDocument/2006/relationships/image" Target="../media/image1099.png"/><Relationship Id="rId7" Type="http://schemas.openxmlformats.org/officeDocument/2006/relationships/image" Target="../media/image1100.png"/><Relationship Id="rId8" Type="http://schemas.openxmlformats.org/officeDocument/2006/relationships/image" Target="../media/image1101.png"/><Relationship Id="rId9" Type="http://schemas.openxmlformats.org/officeDocument/2006/relationships/image" Target="../media/image1102.png"/><Relationship Id="rId10" Type="http://schemas.openxmlformats.org/officeDocument/2006/relationships/image" Target="../media/image1103.png"/><Relationship Id="rId11" Type="http://schemas.openxmlformats.org/officeDocument/2006/relationships/image" Target="../media/image1104.png"/><Relationship Id="rId12" Type="http://schemas.openxmlformats.org/officeDocument/2006/relationships/image" Target="../media/image1105.png"/><Relationship Id="rId13" Type="http://schemas.openxmlformats.org/officeDocument/2006/relationships/image" Target="../media/image1032.png"/><Relationship Id="rId14" Type="http://schemas.openxmlformats.org/officeDocument/2006/relationships/image" Target="../media/image1106.png"/><Relationship Id="rId15" Type="http://schemas.openxmlformats.org/officeDocument/2006/relationships/image" Target="../media/image1107.png"/><Relationship Id="rId16" Type="http://schemas.openxmlformats.org/officeDocument/2006/relationships/image" Target="../media/image1108.png"/><Relationship Id="rId17" Type="http://schemas.openxmlformats.org/officeDocument/2006/relationships/image" Target="../media/image1109.png"/><Relationship Id="rId18" Type="http://schemas.openxmlformats.org/officeDocument/2006/relationships/image" Target="../media/image1110.png"/><Relationship Id="rId19" Type="http://schemas.openxmlformats.org/officeDocument/2006/relationships/image" Target="../media/image1111.png"/><Relationship Id="rId20" Type="http://schemas.openxmlformats.org/officeDocument/2006/relationships/image" Target="../media/image1112.png"/><Relationship Id="rId21" Type="http://schemas.openxmlformats.org/officeDocument/2006/relationships/image" Target="../media/image1037.png"/><Relationship Id="rId22" Type="http://schemas.openxmlformats.org/officeDocument/2006/relationships/image" Target="../media/image1038.png"/><Relationship Id="rId23" Type="http://schemas.openxmlformats.org/officeDocument/2006/relationships/image" Target="../media/image1113.png"/><Relationship Id="rId24" Type="http://schemas.openxmlformats.org/officeDocument/2006/relationships/image" Target="../media/image1042.png"/><Relationship Id="rId25" Type="http://schemas.openxmlformats.org/officeDocument/2006/relationships/image" Target="../media/image1114.png"/><Relationship Id="rId26" Type="http://schemas.openxmlformats.org/officeDocument/2006/relationships/image" Target="../media/image1115.png"/><Relationship Id="rId27" Type="http://schemas.openxmlformats.org/officeDocument/2006/relationships/image" Target="../media/image1116.png"/><Relationship Id="rId28" Type="http://schemas.openxmlformats.org/officeDocument/2006/relationships/image" Target="../media/image1117.png"/><Relationship Id="rId29" Type="http://schemas.openxmlformats.org/officeDocument/2006/relationships/image" Target="../media/image1118.png"/><Relationship Id="rId30" Type="http://schemas.openxmlformats.org/officeDocument/2006/relationships/image" Target="../media/image1119.png"/><Relationship Id="rId31" Type="http://schemas.openxmlformats.org/officeDocument/2006/relationships/image" Target="../media/image1120.png"/><Relationship Id="rId32" Type="http://schemas.openxmlformats.org/officeDocument/2006/relationships/image" Target="../media/image1121.png"/><Relationship Id="rId33" Type="http://schemas.openxmlformats.org/officeDocument/2006/relationships/image" Target="../media/image1122.png"/><Relationship Id="rId34" Type="http://schemas.openxmlformats.org/officeDocument/2006/relationships/image" Target="../media/image1123.png"/><Relationship Id="rId35" Type="http://schemas.openxmlformats.org/officeDocument/2006/relationships/image" Target="../media/image1124.png"/><Relationship Id="rId36" Type="http://schemas.openxmlformats.org/officeDocument/2006/relationships/image" Target="../media/image1125.png"/><Relationship Id="rId37" Type="http://schemas.openxmlformats.org/officeDocument/2006/relationships/image" Target="../media/image1126.png"/><Relationship Id="rId38" Type="http://schemas.openxmlformats.org/officeDocument/2006/relationships/image" Target="../media/image1127.png"/><Relationship Id="rId39" Type="http://schemas.openxmlformats.org/officeDocument/2006/relationships/image" Target="../media/image1128.png"/><Relationship Id="rId40" Type="http://schemas.openxmlformats.org/officeDocument/2006/relationships/image" Target="../media/image1129.png"/><Relationship Id="rId41" Type="http://schemas.openxmlformats.org/officeDocument/2006/relationships/image" Target="../media/image1130.png"/><Relationship Id="rId42" Type="http://schemas.openxmlformats.org/officeDocument/2006/relationships/image" Target="../media/image1131.png"/><Relationship Id="rId43" Type="http://schemas.openxmlformats.org/officeDocument/2006/relationships/image" Target="../media/image1132.png"/><Relationship Id="rId44" Type="http://schemas.openxmlformats.org/officeDocument/2006/relationships/image" Target="../media/image1133.png"/><Relationship Id="rId45" Type="http://schemas.openxmlformats.org/officeDocument/2006/relationships/image" Target="../media/image1134.png"/><Relationship Id="rId46" Type="http://schemas.openxmlformats.org/officeDocument/2006/relationships/image" Target="../media/image1135.png"/><Relationship Id="rId47" Type="http://schemas.openxmlformats.org/officeDocument/2006/relationships/image" Target="../media/image1136.png"/><Relationship Id="rId48" Type="http://schemas.openxmlformats.org/officeDocument/2006/relationships/image" Target="../media/image1058.png"/><Relationship Id="rId49" Type="http://schemas.openxmlformats.org/officeDocument/2006/relationships/image" Target="../media/image1137.png"/><Relationship Id="rId50" Type="http://schemas.openxmlformats.org/officeDocument/2006/relationships/image" Target="../media/image1138.png"/><Relationship Id="rId51" Type="http://schemas.openxmlformats.org/officeDocument/2006/relationships/image" Target="../media/image1139.png"/><Relationship Id="rId52" Type="http://schemas.openxmlformats.org/officeDocument/2006/relationships/image" Target="../media/image1140.png"/><Relationship Id="rId53" Type="http://schemas.openxmlformats.org/officeDocument/2006/relationships/image" Target="../media/image1141.png"/><Relationship Id="rId54" Type="http://schemas.openxmlformats.org/officeDocument/2006/relationships/image" Target="../media/image1142.png"/><Relationship Id="rId55" Type="http://schemas.openxmlformats.org/officeDocument/2006/relationships/image" Target="../media/image1143.png"/><Relationship Id="rId56" Type="http://schemas.openxmlformats.org/officeDocument/2006/relationships/image" Target="../media/image1064.png"/><Relationship Id="rId57" Type="http://schemas.openxmlformats.org/officeDocument/2006/relationships/image" Target="../media/image1065.png"/><Relationship Id="rId58" Type="http://schemas.openxmlformats.org/officeDocument/2006/relationships/image" Target="../media/image1144.png"/><Relationship Id="rId59" Type="http://schemas.openxmlformats.org/officeDocument/2006/relationships/image" Target="../media/image1070.png"/><Relationship Id="rId60" Type="http://schemas.openxmlformats.org/officeDocument/2006/relationships/image" Target="../media/image1145.png"/><Relationship Id="rId61" Type="http://schemas.openxmlformats.org/officeDocument/2006/relationships/image" Target="../media/image1146.png"/><Relationship Id="rId62" Type="http://schemas.openxmlformats.org/officeDocument/2006/relationships/image" Target="../media/image1147.png"/><Relationship Id="rId63" Type="http://schemas.openxmlformats.org/officeDocument/2006/relationships/image" Target="../media/image1148.png"/><Relationship Id="rId64" Type="http://schemas.openxmlformats.org/officeDocument/2006/relationships/image" Target="../media/image1149.png"/><Relationship Id="rId65" Type="http://schemas.openxmlformats.org/officeDocument/2006/relationships/image" Target="../media/image1150.png"/><Relationship Id="rId66" Type="http://schemas.openxmlformats.org/officeDocument/2006/relationships/image" Target="../media/image1151.png"/><Relationship Id="rId67" Type="http://schemas.openxmlformats.org/officeDocument/2006/relationships/image" Target="../media/image1152.png"/><Relationship Id="rId68" Type="http://schemas.openxmlformats.org/officeDocument/2006/relationships/image" Target="../media/image1153.png"/><Relationship Id="rId69" Type="http://schemas.openxmlformats.org/officeDocument/2006/relationships/image" Target="../media/image1154.png"/><Relationship Id="rId70" Type="http://schemas.openxmlformats.org/officeDocument/2006/relationships/image" Target="../media/image1155.png"/><Relationship Id="rId71" Type="http://schemas.openxmlformats.org/officeDocument/2006/relationships/image" Target="../media/image1156.png"/><Relationship Id="rId72" Type="http://schemas.openxmlformats.org/officeDocument/2006/relationships/image" Target="../media/image1157.png"/><Relationship Id="rId73" Type="http://schemas.openxmlformats.org/officeDocument/2006/relationships/image" Target="../media/image1158.png"/><Relationship Id="rId74" Type="http://schemas.openxmlformats.org/officeDocument/2006/relationships/image" Target="../media/image1159.png"/><Relationship Id="rId75" Type="http://schemas.openxmlformats.org/officeDocument/2006/relationships/image" Target="../media/image1160.png"/><Relationship Id="rId76" Type="http://schemas.openxmlformats.org/officeDocument/2006/relationships/image" Target="../media/image1161.png"/><Relationship Id="rId77" Type="http://schemas.openxmlformats.org/officeDocument/2006/relationships/image" Target="../media/image1162.png"/><Relationship Id="rId78" Type="http://schemas.openxmlformats.org/officeDocument/2006/relationships/image" Target="../media/image1163.png"/><Relationship Id="rId79" Type="http://schemas.openxmlformats.org/officeDocument/2006/relationships/image" Target="../media/image1164.png"/><Relationship Id="rId80" Type="http://schemas.openxmlformats.org/officeDocument/2006/relationships/image" Target="../media/image1165.png"/><Relationship Id="rId81" Type="http://schemas.openxmlformats.org/officeDocument/2006/relationships/image" Target="../media/image1166.png"/><Relationship Id="rId82" Type="http://schemas.openxmlformats.org/officeDocument/2006/relationships/image" Target="../media/image1167.png"/><Relationship Id="rId83" Type="http://schemas.openxmlformats.org/officeDocument/2006/relationships/image" Target="../media/image1168.png"/><Relationship Id="rId84" Type="http://schemas.openxmlformats.org/officeDocument/2006/relationships/image" Target="../media/image1050.png"/><Relationship Id="rId85" Type="http://schemas.openxmlformats.org/officeDocument/2006/relationships/image" Target="../media/image1169.png"/><Relationship Id="rId86" Type="http://schemas.openxmlformats.org/officeDocument/2006/relationships/image" Target="../media/image1170.png"/><Relationship Id="rId87" Type="http://schemas.openxmlformats.org/officeDocument/2006/relationships/image" Target="../media/image1171.png"/><Relationship Id="rId88" Type="http://schemas.openxmlformats.org/officeDocument/2006/relationships/image" Target="../media/image1172.png"/><Relationship Id="rId89" Type="http://schemas.openxmlformats.org/officeDocument/2006/relationships/image" Target="../media/image1173.png"/><Relationship Id="rId90" Type="http://schemas.openxmlformats.org/officeDocument/2006/relationships/image" Target="../media/image1174.png"/><Relationship Id="rId91" Type="http://schemas.openxmlformats.org/officeDocument/2006/relationships/image" Target="../media/image1175.png"/><Relationship Id="rId92" Type="http://schemas.openxmlformats.org/officeDocument/2006/relationships/image" Target="../media/image1176.png"/><Relationship Id="rId93" Type="http://schemas.openxmlformats.org/officeDocument/2006/relationships/image" Target="../media/image1177.png"/><Relationship Id="rId94" Type="http://schemas.openxmlformats.org/officeDocument/2006/relationships/image" Target="../media/image1178.png"/><Relationship Id="rId95" Type="http://schemas.openxmlformats.org/officeDocument/2006/relationships/image" Target="../media/image1179.png"/><Relationship Id="rId96" Type="http://schemas.openxmlformats.org/officeDocument/2006/relationships/image" Target="../media/image1180.png"/><Relationship Id="rId97" Type="http://schemas.openxmlformats.org/officeDocument/2006/relationships/image" Target="../media/image1181.png"/><Relationship Id="rId98" Type="http://schemas.openxmlformats.org/officeDocument/2006/relationships/image" Target="../media/image1182.png"/><Relationship Id="rId99" Type="http://schemas.openxmlformats.org/officeDocument/2006/relationships/image" Target="../media/image1183.png"/><Relationship Id="rId100" Type="http://schemas.openxmlformats.org/officeDocument/2006/relationships/image" Target="../media/image1184.png"/><Relationship Id="rId101" Type="http://schemas.openxmlformats.org/officeDocument/2006/relationships/image" Target="../media/image1185.png"/><Relationship Id="rId102" Type="http://schemas.openxmlformats.org/officeDocument/2006/relationships/image" Target="../media/image1030.png"/><Relationship Id="rId103" Type="http://schemas.openxmlformats.org/officeDocument/2006/relationships/image" Target="../media/image1186.png"/><Relationship Id="rId104" Type="http://schemas.openxmlformats.org/officeDocument/2006/relationships/image" Target="../media/image1187.png"/><Relationship Id="rId105" Type="http://schemas.openxmlformats.org/officeDocument/2006/relationships/image" Target="../media/image1188.png"/><Relationship Id="rId106" Type="http://schemas.openxmlformats.org/officeDocument/2006/relationships/image" Target="../media/image1189.png"/><Relationship Id="rId107" Type="http://schemas.openxmlformats.org/officeDocument/2006/relationships/image" Target="../media/image1190.png"/><Relationship Id="rId108" Type="http://schemas.openxmlformats.org/officeDocument/2006/relationships/image" Target="../media/image1191.png"/><Relationship Id="rId109" Type="http://schemas.openxmlformats.org/officeDocument/2006/relationships/image" Target="../media/image1192.png"/><Relationship Id="rId110" Type="http://schemas.openxmlformats.org/officeDocument/2006/relationships/image" Target="../media/image1193.png"/><Relationship Id="rId111" Type="http://schemas.openxmlformats.org/officeDocument/2006/relationships/image" Target="../media/image1194.png"/><Relationship Id="rId112" Type="http://schemas.openxmlformats.org/officeDocument/2006/relationships/image" Target="../media/image1195.png"/><Relationship Id="rId113" Type="http://schemas.openxmlformats.org/officeDocument/2006/relationships/image" Target="../media/image1078.png"/><Relationship Id="rId114" Type="http://schemas.openxmlformats.org/officeDocument/2006/relationships/image" Target="../media/image1196.png"/><Relationship Id="rId115" Type="http://schemas.openxmlformats.org/officeDocument/2006/relationships/image" Target="../media/image1197.png"/><Relationship Id="rId116" Type="http://schemas.openxmlformats.org/officeDocument/2006/relationships/image" Target="../media/image1198.png"/><Relationship Id="rId117" Type="http://schemas.openxmlformats.org/officeDocument/2006/relationships/image" Target="../media/image1199.png"/><Relationship Id="rId118" Type="http://schemas.openxmlformats.org/officeDocument/2006/relationships/image" Target="../media/image1200.png"/><Relationship Id="rId119" Type="http://schemas.openxmlformats.org/officeDocument/2006/relationships/image" Target="../media/image1201.png"/><Relationship Id="rId120" Type="http://schemas.openxmlformats.org/officeDocument/2006/relationships/image" Target="../media/image1202.png"/><Relationship Id="rId121" Type="http://schemas.openxmlformats.org/officeDocument/2006/relationships/image" Target="../media/image1203.png"/><Relationship Id="rId122" Type="http://schemas.openxmlformats.org/officeDocument/2006/relationships/image" Target="../media/image1204.png"/><Relationship Id="rId123" Type="http://schemas.openxmlformats.org/officeDocument/2006/relationships/image" Target="../media/image1076.png"/><Relationship Id="rId124" Type="http://schemas.openxmlformats.org/officeDocument/2006/relationships/image" Target="../media/image1205.png"/><Relationship Id="rId125" Type="http://schemas.openxmlformats.org/officeDocument/2006/relationships/image" Target="../media/image1206.png"/><Relationship Id="rId126" Type="http://schemas.openxmlformats.org/officeDocument/2006/relationships/image" Target="../media/image1207.png"/><Relationship Id="rId127" Type="http://schemas.openxmlformats.org/officeDocument/2006/relationships/image" Target="../media/image1208.png"/><Relationship Id="rId128" Type="http://schemas.openxmlformats.org/officeDocument/2006/relationships/image" Target="../media/image1209.png"/><Relationship Id="rId129" Type="http://schemas.openxmlformats.org/officeDocument/2006/relationships/image" Target="../media/image1210.png"/><Relationship Id="rId130" Type="http://schemas.openxmlformats.org/officeDocument/2006/relationships/image" Target="../media/image1211.png"/><Relationship Id="rId131" Type="http://schemas.openxmlformats.org/officeDocument/2006/relationships/image" Target="../media/image1056.png"/><Relationship Id="rId132" Type="http://schemas.openxmlformats.org/officeDocument/2006/relationships/image" Target="../media/image1212.png"/><Relationship Id="rId133" Type="http://schemas.openxmlformats.org/officeDocument/2006/relationships/image" Target="../media/image1213.png"/><Relationship Id="rId134" Type="http://schemas.openxmlformats.org/officeDocument/2006/relationships/image" Target="../media/image121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5.jpg"/><Relationship Id="rId3" Type="http://schemas.openxmlformats.org/officeDocument/2006/relationships/image" Target="../media/image1216.png"/><Relationship Id="rId4" Type="http://schemas.openxmlformats.org/officeDocument/2006/relationships/image" Target="../media/image1217.png"/><Relationship Id="rId5" Type="http://schemas.openxmlformats.org/officeDocument/2006/relationships/image" Target="../media/image1218.png"/><Relationship Id="rId6" Type="http://schemas.openxmlformats.org/officeDocument/2006/relationships/image" Target="../media/image1219.png"/><Relationship Id="rId7" Type="http://schemas.openxmlformats.org/officeDocument/2006/relationships/image" Target="../media/image1220.png"/><Relationship Id="rId8" Type="http://schemas.openxmlformats.org/officeDocument/2006/relationships/image" Target="../media/image1221.png"/><Relationship Id="rId9" Type="http://schemas.openxmlformats.org/officeDocument/2006/relationships/image" Target="../media/image1222.png"/><Relationship Id="rId10" Type="http://schemas.openxmlformats.org/officeDocument/2006/relationships/image" Target="../media/image122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4.jpg"/><Relationship Id="rId3" Type="http://schemas.openxmlformats.org/officeDocument/2006/relationships/image" Target="../media/image1225.png"/><Relationship Id="rId4" Type="http://schemas.openxmlformats.org/officeDocument/2006/relationships/image" Target="../media/image1221.png"/><Relationship Id="rId5" Type="http://schemas.openxmlformats.org/officeDocument/2006/relationships/image" Target="../media/image1226.png"/><Relationship Id="rId6" Type="http://schemas.openxmlformats.org/officeDocument/2006/relationships/image" Target="../media/image1227.png"/><Relationship Id="rId7" Type="http://schemas.openxmlformats.org/officeDocument/2006/relationships/image" Target="../media/image1228.png"/><Relationship Id="rId8" Type="http://schemas.openxmlformats.org/officeDocument/2006/relationships/image" Target="../media/image1229.png"/><Relationship Id="rId9" Type="http://schemas.openxmlformats.org/officeDocument/2006/relationships/image" Target="../media/image1230.png"/><Relationship Id="rId10" Type="http://schemas.openxmlformats.org/officeDocument/2006/relationships/image" Target="../media/image1231.png"/><Relationship Id="rId11" Type="http://schemas.openxmlformats.org/officeDocument/2006/relationships/image" Target="../media/image1232.png"/><Relationship Id="rId12" Type="http://schemas.openxmlformats.org/officeDocument/2006/relationships/image" Target="../media/image121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3.jpg"/><Relationship Id="rId3" Type="http://schemas.openxmlformats.org/officeDocument/2006/relationships/image" Target="../media/image1234.jpg"/><Relationship Id="rId4" Type="http://schemas.openxmlformats.org/officeDocument/2006/relationships/image" Target="../media/image1235.png"/><Relationship Id="rId5" Type="http://schemas.openxmlformats.org/officeDocument/2006/relationships/image" Target="../media/image1236.png"/><Relationship Id="rId6" Type="http://schemas.openxmlformats.org/officeDocument/2006/relationships/image" Target="../media/image1237.jpg"/><Relationship Id="rId7" Type="http://schemas.openxmlformats.org/officeDocument/2006/relationships/image" Target="../media/image1238.jpg"/><Relationship Id="rId8" Type="http://schemas.openxmlformats.org/officeDocument/2006/relationships/image" Target="../media/image1231.png"/><Relationship Id="rId9" Type="http://schemas.openxmlformats.org/officeDocument/2006/relationships/image" Target="../media/image123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0.jpg"/><Relationship Id="rId3" Type="http://schemas.openxmlformats.org/officeDocument/2006/relationships/image" Target="../media/image1241.jpg"/><Relationship Id="rId4" Type="http://schemas.openxmlformats.org/officeDocument/2006/relationships/image" Target="../media/image1242.jpg"/><Relationship Id="rId5" Type="http://schemas.openxmlformats.org/officeDocument/2006/relationships/image" Target="../media/image1229.png"/><Relationship Id="rId6" Type="http://schemas.openxmlformats.org/officeDocument/2006/relationships/image" Target="../media/image1243.png"/><Relationship Id="rId7" Type="http://schemas.openxmlformats.org/officeDocument/2006/relationships/image" Target="../media/image1244.png"/><Relationship Id="rId8" Type="http://schemas.openxmlformats.org/officeDocument/2006/relationships/image" Target="../media/image1245.png"/><Relationship Id="rId9" Type="http://schemas.openxmlformats.org/officeDocument/2006/relationships/image" Target="../media/image1246.png"/><Relationship Id="rId10" Type="http://schemas.openxmlformats.org/officeDocument/2006/relationships/image" Target="../media/image1247.png"/><Relationship Id="rId11" Type="http://schemas.openxmlformats.org/officeDocument/2006/relationships/image" Target="../media/image1248.png"/><Relationship Id="rId12" Type="http://schemas.openxmlformats.org/officeDocument/2006/relationships/image" Target="../media/image1249.png"/><Relationship Id="rId13" Type="http://schemas.openxmlformats.org/officeDocument/2006/relationships/image" Target="../media/image1250.png"/><Relationship Id="rId14" Type="http://schemas.openxmlformats.org/officeDocument/2006/relationships/image" Target="../media/image1251.png"/><Relationship Id="rId15" Type="http://schemas.openxmlformats.org/officeDocument/2006/relationships/image" Target="../media/image125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3.png"/><Relationship Id="rId3" Type="http://schemas.openxmlformats.org/officeDocument/2006/relationships/image" Target="../media/image1254.png"/><Relationship Id="rId4" Type="http://schemas.openxmlformats.org/officeDocument/2006/relationships/image" Target="../media/image1255.jpg"/><Relationship Id="rId5" Type="http://schemas.openxmlformats.org/officeDocument/2006/relationships/image" Target="../media/image1256.jpg"/><Relationship Id="rId6" Type="http://schemas.openxmlformats.org/officeDocument/2006/relationships/image" Target="../media/image1257.png"/><Relationship Id="rId7" Type="http://schemas.openxmlformats.org/officeDocument/2006/relationships/image" Target="../media/image1239.png"/><Relationship Id="rId8" Type="http://schemas.openxmlformats.org/officeDocument/2006/relationships/image" Target="../media/image1258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9.png"/><Relationship Id="rId3" Type="http://schemas.openxmlformats.org/officeDocument/2006/relationships/image" Target="../media/image1259.png"/><Relationship Id="rId4" Type="http://schemas.openxmlformats.org/officeDocument/2006/relationships/image" Target="../media/image423.png"/><Relationship Id="rId5" Type="http://schemas.openxmlformats.org/officeDocument/2006/relationships/image" Target="../media/image1260.png"/><Relationship Id="rId6" Type="http://schemas.openxmlformats.org/officeDocument/2006/relationships/image" Target="../media/image1261.png"/><Relationship Id="rId7" Type="http://schemas.openxmlformats.org/officeDocument/2006/relationships/image" Target="../media/image1262.png"/><Relationship Id="rId8" Type="http://schemas.openxmlformats.org/officeDocument/2006/relationships/image" Target="../media/image1263.png"/><Relationship Id="rId9" Type="http://schemas.openxmlformats.org/officeDocument/2006/relationships/image" Target="../media/image1264.png"/><Relationship Id="rId10" Type="http://schemas.openxmlformats.org/officeDocument/2006/relationships/image" Target="../media/image1265.png"/><Relationship Id="rId11" Type="http://schemas.openxmlformats.org/officeDocument/2006/relationships/image" Target="../media/image1266.png"/><Relationship Id="rId12" Type="http://schemas.openxmlformats.org/officeDocument/2006/relationships/image" Target="../media/image1267.png"/><Relationship Id="rId13" Type="http://schemas.openxmlformats.org/officeDocument/2006/relationships/image" Target="../media/image1268.png"/><Relationship Id="rId14" Type="http://schemas.openxmlformats.org/officeDocument/2006/relationships/image" Target="../media/image1269.png"/><Relationship Id="rId15" Type="http://schemas.openxmlformats.org/officeDocument/2006/relationships/image" Target="../media/image1270.png"/><Relationship Id="rId16" Type="http://schemas.openxmlformats.org/officeDocument/2006/relationships/image" Target="../media/image1271.png"/><Relationship Id="rId17" Type="http://schemas.openxmlformats.org/officeDocument/2006/relationships/image" Target="../media/image1272.png"/><Relationship Id="rId18" Type="http://schemas.openxmlformats.org/officeDocument/2006/relationships/image" Target="../media/image1273.png"/><Relationship Id="rId19" Type="http://schemas.openxmlformats.org/officeDocument/2006/relationships/image" Target="../media/image1274.png"/><Relationship Id="rId20" Type="http://schemas.openxmlformats.org/officeDocument/2006/relationships/image" Target="../media/image1275.png"/><Relationship Id="rId21" Type="http://schemas.openxmlformats.org/officeDocument/2006/relationships/image" Target="../media/image1276.png"/><Relationship Id="rId22" Type="http://schemas.openxmlformats.org/officeDocument/2006/relationships/image" Target="../media/image1277.png"/><Relationship Id="rId23" Type="http://schemas.openxmlformats.org/officeDocument/2006/relationships/image" Target="../media/image1278.png"/><Relationship Id="rId24" Type="http://schemas.openxmlformats.org/officeDocument/2006/relationships/image" Target="../media/image1279.png"/><Relationship Id="rId25" Type="http://schemas.openxmlformats.org/officeDocument/2006/relationships/image" Target="../media/image1280.png"/><Relationship Id="rId26" Type="http://schemas.openxmlformats.org/officeDocument/2006/relationships/image" Target="../media/image1281.png"/><Relationship Id="rId27" Type="http://schemas.openxmlformats.org/officeDocument/2006/relationships/image" Target="../media/image1282.png"/><Relationship Id="rId28" Type="http://schemas.openxmlformats.org/officeDocument/2006/relationships/image" Target="../media/image1283.png"/><Relationship Id="rId29" Type="http://schemas.openxmlformats.org/officeDocument/2006/relationships/image" Target="../media/image1284.png"/><Relationship Id="rId30" Type="http://schemas.openxmlformats.org/officeDocument/2006/relationships/image" Target="../media/image1285.png"/><Relationship Id="rId31" Type="http://schemas.openxmlformats.org/officeDocument/2006/relationships/image" Target="../media/image1286.png"/><Relationship Id="rId32" Type="http://schemas.openxmlformats.org/officeDocument/2006/relationships/image" Target="../media/image1287.png"/><Relationship Id="rId33" Type="http://schemas.openxmlformats.org/officeDocument/2006/relationships/image" Target="../media/image1288.png"/><Relationship Id="rId34" Type="http://schemas.openxmlformats.org/officeDocument/2006/relationships/image" Target="../media/image1289.png"/><Relationship Id="rId35" Type="http://schemas.openxmlformats.org/officeDocument/2006/relationships/image" Target="../media/image1290.png"/><Relationship Id="rId36" Type="http://schemas.openxmlformats.org/officeDocument/2006/relationships/image" Target="../media/image1291.png"/><Relationship Id="rId37" Type="http://schemas.openxmlformats.org/officeDocument/2006/relationships/image" Target="../media/image1292.png"/><Relationship Id="rId38" Type="http://schemas.openxmlformats.org/officeDocument/2006/relationships/image" Target="../media/image1293.png"/><Relationship Id="rId39" Type="http://schemas.openxmlformats.org/officeDocument/2006/relationships/image" Target="../media/image1294.png"/><Relationship Id="rId40" Type="http://schemas.openxmlformats.org/officeDocument/2006/relationships/image" Target="../media/image1295.png"/><Relationship Id="rId41" Type="http://schemas.openxmlformats.org/officeDocument/2006/relationships/image" Target="../media/image1296.png"/><Relationship Id="rId42" Type="http://schemas.openxmlformats.org/officeDocument/2006/relationships/image" Target="../media/image1297.png"/><Relationship Id="rId43" Type="http://schemas.openxmlformats.org/officeDocument/2006/relationships/image" Target="../media/image1298.png"/><Relationship Id="rId44" Type="http://schemas.openxmlformats.org/officeDocument/2006/relationships/image" Target="../media/image1299.png"/><Relationship Id="rId45" Type="http://schemas.openxmlformats.org/officeDocument/2006/relationships/image" Target="../media/image1300.png"/><Relationship Id="rId46" Type="http://schemas.openxmlformats.org/officeDocument/2006/relationships/image" Target="../media/image1301.png"/><Relationship Id="rId47" Type="http://schemas.openxmlformats.org/officeDocument/2006/relationships/image" Target="../media/image1302.png"/><Relationship Id="rId48" Type="http://schemas.openxmlformats.org/officeDocument/2006/relationships/image" Target="../media/image1303.png"/><Relationship Id="rId49" Type="http://schemas.openxmlformats.org/officeDocument/2006/relationships/image" Target="../media/image1304.png"/><Relationship Id="rId50" Type="http://schemas.openxmlformats.org/officeDocument/2006/relationships/image" Target="../media/image1305.png"/><Relationship Id="rId51" Type="http://schemas.openxmlformats.org/officeDocument/2006/relationships/image" Target="../media/image1306.png"/><Relationship Id="rId52" Type="http://schemas.openxmlformats.org/officeDocument/2006/relationships/image" Target="../media/image1307.png"/><Relationship Id="rId53" Type="http://schemas.openxmlformats.org/officeDocument/2006/relationships/image" Target="../media/image1308.png"/><Relationship Id="rId54" Type="http://schemas.openxmlformats.org/officeDocument/2006/relationships/image" Target="../media/image1309.png"/><Relationship Id="rId55" Type="http://schemas.openxmlformats.org/officeDocument/2006/relationships/image" Target="../media/image1310.png"/><Relationship Id="rId56" Type="http://schemas.openxmlformats.org/officeDocument/2006/relationships/image" Target="../media/image1311.png"/><Relationship Id="rId57" Type="http://schemas.openxmlformats.org/officeDocument/2006/relationships/image" Target="../media/image1312.png"/><Relationship Id="rId58" Type="http://schemas.openxmlformats.org/officeDocument/2006/relationships/image" Target="../media/image1313.png"/><Relationship Id="rId59" Type="http://schemas.openxmlformats.org/officeDocument/2006/relationships/image" Target="../media/image1314.png"/><Relationship Id="rId60" Type="http://schemas.openxmlformats.org/officeDocument/2006/relationships/image" Target="../media/image1315.png"/><Relationship Id="rId61" Type="http://schemas.openxmlformats.org/officeDocument/2006/relationships/image" Target="../media/image1316.png"/><Relationship Id="rId62" Type="http://schemas.openxmlformats.org/officeDocument/2006/relationships/image" Target="../media/image1317.png"/><Relationship Id="rId63" Type="http://schemas.openxmlformats.org/officeDocument/2006/relationships/image" Target="../media/image1318.png"/><Relationship Id="rId64" Type="http://schemas.openxmlformats.org/officeDocument/2006/relationships/image" Target="../media/image1319.png"/><Relationship Id="rId65" Type="http://schemas.openxmlformats.org/officeDocument/2006/relationships/image" Target="../media/image1320.png"/><Relationship Id="rId66" Type="http://schemas.openxmlformats.org/officeDocument/2006/relationships/image" Target="../media/image1321.png"/><Relationship Id="rId67" Type="http://schemas.openxmlformats.org/officeDocument/2006/relationships/image" Target="../media/image1322.png"/><Relationship Id="rId68" Type="http://schemas.openxmlformats.org/officeDocument/2006/relationships/image" Target="../media/image1323.png"/><Relationship Id="rId69" Type="http://schemas.openxmlformats.org/officeDocument/2006/relationships/image" Target="../media/image1324.png"/><Relationship Id="rId70" Type="http://schemas.openxmlformats.org/officeDocument/2006/relationships/image" Target="../media/image1325.png"/><Relationship Id="rId71" Type="http://schemas.openxmlformats.org/officeDocument/2006/relationships/image" Target="../media/image1326.png"/><Relationship Id="rId72" Type="http://schemas.openxmlformats.org/officeDocument/2006/relationships/image" Target="../media/image1327.png"/><Relationship Id="rId73" Type="http://schemas.openxmlformats.org/officeDocument/2006/relationships/image" Target="../media/image1328.png"/><Relationship Id="rId74" Type="http://schemas.openxmlformats.org/officeDocument/2006/relationships/image" Target="../media/image1329.png"/><Relationship Id="rId75" Type="http://schemas.openxmlformats.org/officeDocument/2006/relationships/image" Target="../media/image1330.png"/><Relationship Id="rId76" Type="http://schemas.openxmlformats.org/officeDocument/2006/relationships/image" Target="../media/image1331.png"/><Relationship Id="rId77" Type="http://schemas.openxmlformats.org/officeDocument/2006/relationships/image" Target="../media/image1332.png"/><Relationship Id="rId78" Type="http://schemas.openxmlformats.org/officeDocument/2006/relationships/image" Target="../media/image1333.png"/><Relationship Id="rId79" Type="http://schemas.openxmlformats.org/officeDocument/2006/relationships/image" Target="../media/image1334.png"/><Relationship Id="rId80" Type="http://schemas.openxmlformats.org/officeDocument/2006/relationships/image" Target="../media/image1335.png"/><Relationship Id="rId81" Type="http://schemas.openxmlformats.org/officeDocument/2006/relationships/image" Target="../media/image1336.png"/><Relationship Id="rId82" Type="http://schemas.openxmlformats.org/officeDocument/2006/relationships/image" Target="../media/image1337.png"/><Relationship Id="rId83" Type="http://schemas.openxmlformats.org/officeDocument/2006/relationships/image" Target="../media/image1338.png"/><Relationship Id="rId84" Type="http://schemas.openxmlformats.org/officeDocument/2006/relationships/image" Target="../media/image1339.png"/><Relationship Id="rId85" Type="http://schemas.openxmlformats.org/officeDocument/2006/relationships/image" Target="../media/image1340.png"/><Relationship Id="rId86" Type="http://schemas.openxmlformats.org/officeDocument/2006/relationships/image" Target="../media/image1341.png"/><Relationship Id="rId87" Type="http://schemas.openxmlformats.org/officeDocument/2006/relationships/image" Target="../media/image1342.png"/><Relationship Id="rId88" Type="http://schemas.openxmlformats.org/officeDocument/2006/relationships/image" Target="../media/image1343.png"/><Relationship Id="rId89" Type="http://schemas.openxmlformats.org/officeDocument/2006/relationships/image" Target="../media/image1344.png"/><Relationship Id="rId90" Type="http://schemas.openxmlformats.org/officeDocument/2006/relationships/image" Target="../media/image1345.png"/><Relationship Id="rId91" Type="http://schemas.openxmlformats.org/officeDocument/2006/relationships/image" Target="../media/image1346.png"/><Relationship Id="rId92" Type="http://schemas.openxmlformats.org/officeDocument/2006/relationships/image" Target="../media/image1347.png"/><Relationship Id="rId93" Type="http://schemas.openxmlformats.org/officeDocument/2006/relationships/image" Target="../media/image1348.png"/><Relationship Id="rId94" Type="http://schemas.openxmlformats.org/officeDocument/2006/relationships/image" Target="../media/image1349.png"/><Relationship Id="rId95" Type="http://schemas.openxmlformats.org/officeDocument/2006/relationships/image" Target="../media/image1350.png"/><Relationship Id="rId96" Type="http://schemas.openxmlformats.org/officeDocument/2006/relationships/image" Target="../media/image1351.png"/><Relationship Id="rId97" Type="http://schemas.openxmlformats.org/officeDocument/2006/relationships/image" Target="../media/image1352.png"/><Relationship Id="rId98" Type="http://schemas.openxmlformats.org/officeDocument/2006/relationships/image" Target="../media/image1353.png"/><Relationship Id="rId99" Type="http://schemas.openxmlformats.org/officeDocument/2006/relationships/image" Target="../media/image1354.png"/><Relationship Id="rId100" Type="http://schemas.openxmlformats.org/officeDocument/2006/relationships/image" Target="../media/image1355.png"/><Relationship Id="rId101" Type="http://schemas.openxmlformats.org/officeDocument/2006/relationships/image" Target="../media/image1356.png"/><Relationship Id="rId102" Type="http://schemas.openxmlformats.org/officeDocument/2006/relationships/image" Target="../media/image1357.png"/><Relationship Id="rId103" Type="http://schemas.openxmlformats.org/officeDocument/2006/relationships/image" Target="../media/image1358.png"/><Relationship Id="rId104" Type="http://schemas.openxmlformats.org/officeDocument/2006/relationships/image" Target="../media/image1359.png"/><Relationship Id="rId105" Type="http://schemas.openxmlformats.org/officeDocument/2006/relationships/image" Target="../media/image1360.png"/><Relationship Id="rId106" Type="http://schemas.openxmlformats.org/officeDocument/2006/relationships/image" Target="../media/image1361.png"/><Relationship Id="rId107" Type="http://schemas.openxmlformats.org/officeDocument/2006/relationships/image" Target="../media/image1362.png"/><Relationship Id="rId108" Type="http://schemas.openxmlformats.org/officeDocument/2006/relationships/image" Target="../media/image1363.png"/><Relationship Id="rId109" Type="http://schemas.openxmlformats.org/officeDocument/2006/relationships/image" Target="../media/image1364.png"/><Relationship Id="rId110" Type="http://schemas.openxmlformats.org/officeDocument/2006/relationships/image" Target="../media/image1365.png"/><Relationship Id="rId111" Type="http://schemas.openxmlformats.org/officeDocument/2006/relationships/image" Target="../media/image1366.png"/><Relationship Id="rId112" Type="http://schemas.openxmlformats.org/officeDocument/2006/relationships/image" Target="../media/image1367.png"/><Relationship Id="rId113" Type="http://schemas.openxmlformats.org/officeDocument/2006/relationships/image" Target="../media/image1368.png"/><Relationship Id="rId114" Type="http://schemas.openxmlformats.org/officeDocument/2006/relationships/image" Target="../media/image1369.png"/><Relationship Id="rId115" Type="http://schemas.openxmlformats.org/officeDocument/2006/relationships/image" Target="../media/image1370.png"/><Relationship Id="rId116" Type="http://schemas.openxmlformats.org/officeDocument/2006/relationships/image" Target="../media/image1371.png"/><Relationship Id="rId117" Type="http://schemas.openxmlformats.org/officeDocument/2006/relationships/image" Target="../media/image1372.png"/><Relationship Id="rId118" Type="http://schemas.openxmlformats.org/officeDocument/2006/relationships/image" Target="../media/image1373.png"/><Relationship Id="rId119" Type="http://schemas.openxmlformats.org/officeDocument/2006/relationships/image" Target="../media/image1374.png"/><Relationship Id="rId120" Type="http://schemas.openxmlformats.org/officeDocument/2006/relationships/image" Target="../media/image1375.png"/><Relationship Id="rId121" Type="http://schemas.openxmlformats.org/officeDocument/2006/relationships/image" Target="../media/image1376.png"/><Relationship Id="rId122" Type="http://schemas.openxmlformats.org/officeDocument/2006/relationships/image" Target="../media/image1377.png"/><Relationship Id="rId123" Type="http://schemas.openxmlformats.org/officeDocument/2006/relationships/image" Target="../media/image1378.png"/><Relationship Id="rId124" Type="http://schemas.openxmlformats.org/officeDocument/2006/relationships/image" Target="../media/image1379.png"/><Relationship Id="rId125" Type="http://schemas.openxmlformats.org/officeDocument/2006/relationships/image" Target="../media/image1380.png"/><Relationship Id="rId126" Type="http://schemas.openxmlformats.org/officeDocument/2006/relationships/image" Target="../media/image1381.png"/><Relationship Id="rId127" Type="http://schemas.openxmlformats.org/officeDocument/2006/relationships/image" Target="../media/image1382.png"/><Relationship Id="rId128" Type="http://schemas.openxmlformats.org/officeDocument/2006/relationships/image" Target="../media/image1383.png"/><Relationship Id="rId129" Type="http://schemas.openxmlformats.org/officeDocument/2006/relationships/image" Target="../media/image1384.png"/><Relationship Id="rId130" Type="http://schemas.openxmlformats.org/officeDocument/2006/relationships/image" Target="../media/image1385.png"/><Relationship Id="rId131" Type="http://schemas.openxmlformats.org/officeDocument/2006/relationships/image" Target="../media/image1386.png"/><Relationship Id="rId132" Type="http://schemas.openxmlformats.org/officeDocument/2006/relationships/image" Target="../media/image1387.png"/><Relationship Id="rId133" Type="http://schemas.openxmlformats.org/officeDocument/2006/relationships/image" Target="../media/image1388.png"/><Relationship Id="rId134" Type="http://schemas.openxmlformats.org/officeDocument/2006/relationships/image" Target="../media/image1389.png"/><Relationship Id="rId135" Type="http://schemas.openxmlformats.org/officeDocument/2006/relationships/image" Target="../media/image1390.png"/><Relationship Id="rId136" Type="http://schemas.openxmlformats.org/officeDocument/2006/relationships/image" Target="../media/image1391.png"/><Relationship Id="rId137" Type="http://schemas.openxmlformats.org/officeDocument/2006/relationships/image" Target="../media/image1392.png"/><Relationship Id="rId138" Type="http://schemas.openxmlformats.org/officeDocument/2006/relationships/image" Target="../media/image1393.png"/><Relationship Id="rId139" Type="http://schemas.openxmlformats.org/officeDocument/2006/relationships/image" Target="../media/image1394.png"/><Relationship Id="rId140" Type="http://schemas.openxmlformats.org/officeDocument/2006/relationships/image" Target="../media/image1395.png"/><Relationship Id="rId141" Type="http://schemas.openxmlformats.org/officeDocument/2006/relationships/image" Target="../media/image1396.png"/><Relationship Id="rId142" Type="http://schemas.openxmlformats.org/officeDocument/2006/relationships/image" Target="../media/image1397.png"/><Relationship Id="rId143" Type="http://schemas.openxmlformats.org/officeDocument/2006/relationships/image" Target="../media/image1398.png"/><Relationship Id="rId144" Type="http://schemas.openxmlformats.org/officeDocument/2006/relationships/image" Target="../media/image1399.png"/><Relationship Id="rId145" Type="http://schemas.openxmlformats.org/officeDocument/2006/relationships/image" Target="../media/image1400.png"/><Relationship Id="rId146" Type="http://schemas.openxmlformats.org/officeDocument/2006/relationships/image" Target="../media/image1401.png"/><Relationship Id="rId147" Type="http://schemas.openxmlformats.org/officeDocument/2006/relationships/image" Target="../media/image1402.png"/><Relationship Id="rId148" Type="http://schemas.openxmlformats.org/officeDocument/2006/relationships/image" Target="../media/image1403.png"/><Relationship Id="rId149" Type="http://schemas.openxmlformats.org/officeDocument/2006/relationships/image" Target="../media/image1404.png"/><Relationship Id="rId150" Type="http://schemas.openxmlformats.org/officeDocument/2006/relationships/image" Target="../media/image1405.png"/><Relationship Id="rId151" Type="http://schemas.openxmlformats.org/officeDocument/2006/relationships/image" Target="../media/image1406.png"/><Relationship Id="rId152" Type="http://schemas.openxmlformats.org/officeDocument/2006/relationships/image" Target="../media/image1407.png"/><Relationship Id="rId153" Type="http://schemas.openxmlformats.org/officeDocument/2006/relationships/image" Target="../media/image1408.png"/><Relationship Id="rId154" Type="http://schemas.openxmlformats.org/officeDocument/2006/relationships/image" Target="../media/image1409.png"/><Relationship Id="rId155" Type="http://schemas.openxmlformats.org/officeDocument/2006/relationships/image" Target="../media/image1410.png"/><Relationship Id="rId156" Type="http://schemas.openxmlformats.org/officeDocument/2006/relationships/image" Target="../media/image1411.png"/><Relationship Id="rId157" Type="http://schemas.openxmlformats.org/officeDocument/2006/relationships/image" Target="../media/image1412.png"/><Relationship Id="rId158" Type="http://schemas.openxmlformats.org/officeDocument/2006/relationships/image" Target="../media/image1413.png"/><Relationship Id="rId159" Type="http://schemas.openxmlformats.org/officeDocument/2006/relationships/image" Target="../media/image1414.png"/><Relationship Id="rId160" Type="http://schemas.openxmlformats.org/officeDocument/2006/relationships/image" Target="../media/image1415.png"/><Relationship Id="rId161" Type="http://schemas.openxmlformats.org/officeDocument/2006/relationships/image" Target="../media/image1416.png"/><Relationship Id="rId162" Type="http://schemas.openxmlformats.org/officeDocument/2006/relationships/image" Target="../media/image1417.png"/><Relationship Id="rId163" Type="http://schemas.openxmlformats.org/officeDocument/2006/relationships/image" Target="../media/image1418.png"/><Relationship Id="rId164" Type="http://schemas.openxmlformats.org/officeDocument/2006/relationships/image" Target="../media/image1419.png"/><Relationship Id="rId165" Type="http://schemas.openxmlformats.org/officeDocument/2006/relationships/image" Target="../media/image1420.png"/><Relationship Id="rId166" Type="http://schemas.openxmlformats.org/officeDocument/2006/relationships/image" Target="../media/image1421.png"/><Relationship Id="rId167" Type="http://schemas.openxmlformats.org/officeDocument/2006/relationships/image" Target="../media/image1422.png"/><Relationship Id="rId168" Type="http://schemas.openxmlformats.org/officeDocument/2006/relationships/image" Target="../media/image1423.png"/><Relationship Id="rId169" Type="http://schemas.openxmlformats.org/officeDocument/2006/relationships/image" Target="../media/image1424.png"/><Relationship Id="rId170" Type="http://schemas.openxmlformats.org/officeDocument/2006/relationships/image" Target="../media/image1425.png"/><Relationship Id="rId171" Type="http://schemas.openxmlformats.org/officeDocument/2006/relationships/image" Target="../media/image1426.png"/><Relationship Id="rId172" Type="http://schemas.openxmlformats.org/officeDocument/2006/relationships/image" Target="../media/image1427.png"/><Relationship Id="rId173" Type="http://schemas.openxmlformats.org/officeDocument/2006/relationships/image" Target="../media/image1428.png"/><Relationship Id="rId174" Type="http://schemas.openxmlformats.org/officeDocument/2006/relationships/image" Target="../media/image1429.png"/><Relationship Id="rId175" Type="http://schemas.openxmlformats.org/officeDocument/2006/relationships/image" Target="../media/image1430.png"/><Relationship Id="rId176" Type="http://schemas.openxmlformats.org/officeDocument/2006/relationships/image" Target="../media/image1431.png"/><Relationship Id="rId177" Type="http://schemas.openxmlformats.org/officeDocument/2006/relationships/image" Target="../media/image1432.png"/><Relationship Id="rId178" Type="http://schemas.openxmlformats.org/officeDocument/2006/relationships/image" Target="../media/image1433.png"/><Relationship Id="rId179" Type="http://schemas.openxmlformats.org/officeDocument/2006/relationships/image" Target="../media/image1434.png"/><Relationship Id="rId180" Type="http://schemas.openxmlformats.org/officeDocument/2006/relationships/image" Target="../media/image1435.png"/><Relationship Id="rId181" Type="http://schemas.openxmlformats.org/officeDocument/2006/relationships/image" Target="../media/image1436.png"/><Relationship Id="rId182" Type="http://schemas.openxmlformats.org/officeDocument/2006/relationships/image" Target="../media/image1437.png"/><Relationship Id="rId183" Type="http://schemas.openxmlformats.org/officeDocument/2006/relationships/image" Target="../media/image1438.png"/><Relationship Id="rId184" Type="http://schemas.openxmlformats.org/officeDocument/2006/relationships/image" Target="../media/image1439.png"/><Relationship Id="rId185" Type="http://schemas.openxmlformats.org/officeDocument/2006/relationships/image" Target="../media/image1440.png"/><Relationship Id="rId186" Type="http://schemas.openxmlformats.org/officeDocument/2006/relationships/image" Target="../media/image1441.png"/><Relationship Id="rId187" Type="http://schemas.openxmlformats.org/officeDocument/2006/relationships/image" Target="../media/image1442.png"/><Relationship Id="rId188" Type="http://schemas.openxmlformats.org/officeDocument/2006/relationships/image" Target="../media/image1443.png"/><Relationship Id="rId189" Type="http://schemas.openxmlformats.org/officeDocument/2006/relationships/image" Target="../media/image144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9.png"/><Relationship Id="rId3" Type="http://schemas.openxmlformats.org/officeDocument/2006/relationships/image" Target="../media/image1259.png"/><Relationship Id="rId4" Type="http://schemas.openxmlformats.org/officeDocument/2006/relationships/image" Target="../media/image423.png"/><Relationship Id="rId5" Type="http://schemas.openxmlformats.org/officeDocument/2006/relationships/image" Target="../media/image1260.png"/><Relationship Id="rId6" Type="http://schemas.openxmlformats.org/officeDocument/2006/relationships/image" Target="../media/image1445.png"/><Relationship Id="rId7" Type="http://schemas.openxmlformats.org/officeDocument/2006/relationships/image" Target="../media/image1446.png"/><Relationship Id="rId8" Type="http://schemas.openxmlformats.org/officeDocument/2006/relationships/image" Target="../media/image1447.png"/><Relationship Id="rId9" Type="http://schemas.openxmlformats.org/officeDocument/2006/relationships/image" Target="../media/image1448.png"/><Relationship Id="rId10" Type="http://schemas.openxmlformats.org/officeDocument/2006/relationships/image" Target="../media/image1449.png"/><Relationship Id="rId11" Type="http://schemas.openxmlformats.org/officeDocument/2006/relationships/image" Target="../media/image1450.png"/><Relationship Id="rId12" Type="http://schemas.openxmlformats.org/officeDocument/2006/relationships/image" Target="../media/image1451.png"/><Relationship Id="rId13" Type="http://schemas.openxmlformats.org/officeDocument/2006/relationships/image" Target="../media/image1452.png"/><Relationship Id="rId14" Type="http://schemas.openxmlformats.org/officeDocument/2006/relationships/image" Target="../media/image1453.png"/><Relationship Id="rId15" Type="http://schemas.openxmlformats.org/officeDocument/2006/relationships/image" Target="../media/image1454.png"/><Relationship Id="rId16" Type="http://schemas.openxmlformats.org/officeDocument/2006/relationships/image" Target="../media/image1455.png"/><Relationship Id="rId17" Type="http://schemas.openxmlformats.org/officeDocument/2006/relationships/image" Target="../media/image1456.png"/><Relationship Id="rId18" Type="http://schemas.openxmlformats.org/officeDocument/2006/relationships/image" Target="../media/image1457.png"/><Relationship Id="rId19" Type="http://schemas.openxmlformats.org/officeDocument/2006/relationships/image" Target="../media/image1458.png"/><Relationship Id="rId20" Type="http://schemas.openxmlformats.org/officeDocument/2006/relationships/image" Target="../media/image1459.png"/><Relationship Id="rId21" Type="http://schemas.openxmlformats.org/officeDocument/2006/relationships/image" Target="../media/image1460.png"/><Relationship Id="rId22" Type="http://schemas.openxmlformats.org/officeDocument/2006/relationships/image" Target="../media/image1461.png"/><Relationship Id="rId23" Type="http://schemas.openxmlformats.org/officeDocument/2006/relationships/image" Target="../media/image1462.png"/><Relationship Id="rId24" Type="http://schemas.openxmlformats.org/officeDocument/2006/relationships/image" Target="../media/image1463.png"/><Relationship Id="rId25" Type="http://schemas.openxmlformats.org/officeDocument/2006/relationships/image" Target="../media/image1464.png"/><Relationship Id="rId26" Type="http://schemas.openxmlformats.org/officeDocument/2006/relationships/image" Target="../media/image1465.png"/><Relationship Id="rId27" Type="http://schemas.openxmlformats.org/officeDocument/2006/relationships/image" Target="../media/image1466.png"/><Relationship Id="rId28" Type="http://schemas.openxmlformats.org/officeDocument/2006/relationships/image" Target="../media/image1467.png"/><Relationship Id="rId29" Type="http://schemas.openxmlformats.org/officeDocument/2006/relationships/image" Target="../media/image1468.png"/><Relationship Id="rId30" Type="http://schemas.openxmlformats.org/officeDocument/2006/relationships/image" Target="../media/image1469.png"/><Relationship Id="rId31" Type="http://schemas.openxmlformats.org/officeDocument/2006/relationships/image" Target="../media/image1470.png"/><Relationship Id="rId32" Type="http://schemas.openxmlformats.org/officeDocument/2006/relationships/image" Target="../media/image1471.png"/><Relationship Id="rId33" Type="http://schemas.openxmlformats.org/officeDocument/2006/relationships/image" Target="../media/image1472.png"/><Relationship Id="rId34" Type="http://schemas.openxmlformats.org/officeDocument/2006/relationships/image" Target="../media/image1473.png"/><Relationship Id="rId35" Type="http://schemas.openxmlformats.org/officeDocument/2006/relationships/image" Target="../media/image1474.png"/><Relationship Id="rId36" Type="http://schemas.openxmlformats.org/officeDocument/2006/relationships/image" Target="../media/image1475.png"/><Relationship Id="rId37" Type="http://schemas.openxmlformats.org/officeDocument/2006/relationships/image" Target="../media/image1476.png"/><Relationship Id="rId38" Type="http://schemas.openxmlformats.org/officeDocument/2006/relationships/image" Target="../media/image1477.png"/><Relationship Id="rId39" Type="http://schemas.openxmlformats.org/officeDocument/2006/relationships/image" Target="../media/image1478.png"/><Relationship Id="rId40" Type="http://schemas.openxmlformats.org/officeDocument/2006/relationships/image" Target="../media/image1479.png"/><Relationship Id="rId41" Type="http://schemas.openxmlformats.org/officeDocument/2006/relationships/image" Target="../media/image1480.png"/><Relationship Id="rId42" Type="http://schemas.openxmlformats.org/officeDocument/2006/relationships/image" Target="../media/image1481.png"/><Relationship Id="rId43" Type="http://schemas.openxmlformats.org/officeDocument/2006/relationships/image" Target="../media/image1482.png"/><Relationship Id="rId44" Type="http://schemas.openxmlformats.org/officeDocument/2006/relationships/image" Target="../media/image1483.png"/><Relationship Id="rId45" Type="http://schemas.openxmlformats.org/officeDocument/2006/relationships/image" Target="../media/image1484.png"/><Relationship Id="rId46" Type="http://schemas.openxmlformats.org/officeDocument/2006/relationships/image" Target="../media/image1485.png"/><Relationship Id="rId47" Type="http://schemas.openxmlformats.org/officeDocument/2006/relationships/image" Target="../media/image1486.png"/><Relationship Id="rId48" Type="http://schemas.openxmlformats.org/officeDocument/2006/relationships/image" Target="../media/image1487.png"/><Relationship Id="rId49" Type="http://schemas.openxmlformats.org/officeDocument/2006/relationships/image" Target="../media/image1488.png"/><Relationship Id="rId50" Type="http://schemas.openxmlformats.org/officeDocument/2006/relationships/image" Target="../media/image1489.png"/><Relationship Id="rId51" Type="http://schemas.openxmlformats.org/officeDocument/2006/relationships/image" Target="../media/image1490.png"/><Relationship Id="rId52" Type="http://schemas.openxmlformats.org/officeDocument/2006/relationships/image" Target="../media/image1491.png"/><Relationship Id="rId53" Type="http://schemas.openxmlformats.org/officeDocument/2006/relationships/image" Target="../media/image1492.png"/><Relationship Id="rId54" Type="http://schemas.openxmlformats.org/officeDocument/2006/relationships/image" Target="../media/image1493.png"/><Relationship Id="rId55" Type="http://schemas.openxmlformats.org/officeDocument/2006/relationships/image" Target="../media/image1494.png"/><Relationship Id="rId56" Type="http://schemas.openxmlformats.org/officeDocument/2006/relationships/image" Target="../media/image1495.png"/><Relationship Id="rId57" Type="http://schemas.openxmlformats.org/officeDocument/2006/relationships/image" Target="../media/image1496.png"/><Relationship Id="rId58" Type="http://schemas.openxmlformats.org/officeDocument/2006/relationships/image" Target="../media/image1497.png"/><Relationship Id="rId59" Type="http://schemas.openxmlformats.org/officeDocument/2006/relationships/image" Target="../media/image1498.png"/><Relationship Id="rId60" Type="http://schemas.openxmlformats.org/officeDocument/2006/relationships/image" Target="../media/image1499.png"/><Relationship Id="rId61" Type="http://schemas.openxmlformats.org/officeDocument/2006/relationships/image" Target="../media/image1500.png"/><Relationship Id="rId62" Type="http://schemas.openxmlformats.org/officeDocument/2006/relationships/image" Target="../media/image1501.png"/><Relationship Id="rId63" Type="http://schemas.openxmlformats.org/officeDocument/2006/relationships/image" Target="../media/image1502.png"/><Relationship Id="rId64" Type="http://schemas.openxmlformats.org/officeDocument/2006/relationships/image" Target="../media/image1503.png"/><Relationship Id="rId65" Type="http://schemas.openxmlformats.org/officeDocument/2006/relationships/image" Target="../media/image1504.png"/><Relationship Id="rId66" Type="http://schemas.openxmlformats.org/officeDocument/2006/relationships/image" Target="../media/image1505.png"/><Relationship Id="rId67" Type="http://schemas.openxmlformats.org/officeDocument/2006/relationships/image" Target="../media/image1506.png"/><Relationship Id="rId68" Type="http://schemas.openxmlformats.org/officeDocument/2006/relationships/image" Target="../media/image1507.png"/><Relationship Id="rId69" Type="http://schemas.openxmlformats.org/officeDocument/2006/relationships/image" Target="../media/image1508.png"/><Relationship Id="rId70" Type="http://schemas.openxmlformats.org/officeDocument/2006/relationships/image" Target="../media/image1509.png"/><Relationship Id="rId71" Type="http://schemas.openxmlformats.org/officeDocument/2006/relationships/image" Target="../media/image1510.png"/><Relationship Id="rId72" Type="http://schemas.openxmlformats.org/officeDocument/2006/relationships/image" Target="../media/image1511.png"/><Relationship Id="rId73" Type="http://schemas.openxmlformats.org/officeDocument/2006/relationships/image" Target="../media/image1512.png"/><Relationship Id="rId74" Type="http://schemas.openxmlformats.org/officeDocument/2006/relationships/image" Target="../media/image1513.png"/><Relationship Id="rId75" Type="http://schemas.openxmlformats.org/officeDocument/2006/relationships/image" Target="../media/image1514.png"/><Relationship Id="rId76" Type="http://schemas.openxmlformats.org/officeDocument/2006/relationships/image" Target="../media/image1515.png"/><Relationship Id="rId77" Type="http://schemas.openxmlformats.org/officeDocument/2006/relationships/image" Target="../media/image1516.png"/><Relationship Id="rId78" Type="http://schemas.openxmlformats.org/officeDocument/2006/relationships/image" Target="../media/image1517.png"/><Relationship Id="rId79" Type="http://schemas.openxmlformats.org/officeDocument/2006/relationships/image" Target="../media/image1518.png"/><Relationship Id="rId80" Type="http://schemas.openxmlformats.org/officeDocument/2006/relationships/image" Target="../media/image1519.png"/><Relationship Id="rId81" Type="http://schemas.openxmlformats.org/officeDocument/2006/relationships/image" Target="../media/image1520.png"/><Relationship Id="rId82" Type="http://schemas.openxmlformats.org/officeDocument/2006/relationships/image" Target="../media/image1521.png"/><Relationship Id="rId83" Type="http://schemas.openxmlformats.org/officeDocument/2006/relationships/image" Target="../media/image1522.png"/><Relationship Id="rId84" Type="http://schemas.openxmlformats.org/officeDocument/2006/relationships/image" Target="../media/image1523.png"/><Relationship Id="rId85" Type="http://schemas.openxmlformats.org/officeDocument/2006/relationships/image" Target="../media/image1524.png"/><Relationship Id="rId86" Type="http://schemas.openxmlformats.org/officeDocument/2006/relationships/image" Target="../media/image1525.png"/><Relationship Id="rId87" Type="http://schemas.openxmlformats.org/officeDocument/2006/relationships/image" Target="../media/image1526.png"/><Relationship Id="rId88" Type="http://schemas.openxmlformats.org/officeDocument/2006/relationships/image" Target="../media/image1527.png"/><Relationship Id="rId89" Type="http://schemas.openxmlformats.org/officeDocument/2006/relationships/image" Target="../media/image1528.png"/><Relationship Id="rId90" Type="http://schemas.openxmlformats.org/officeDocument/2006/relationships/image" Target="../media/image1529.png"/><Relationship Id="rId91" Type="http://schemas.openxmlformats.org/officeDocument/2006/relationships/image" Target="../media/image1530.png"/><Relationship Id="rId92" Type="http://schemas.openxmlformats.org/officeDocument/2006/relationships/image" Target="../media/image1531.png"/><Relationship Id="rId93" Type="http://schemas.openxmlformats.org/officeDocument/2006/relationships/image" Target="../media/image1532.png"/><Relationship Id="rId94" Type="http://schemas.openxmlformats.org/officeDocument/2006/relationships/image" Target="../media/image1533.png"/><Relationship Id="rId95" Type="http://schemas.openxmlformats.org/officeDocument/2006/relationships/image" Target="../media/image1534.png"/><Relationship Id="rId96" Type="http://schemas.openxmlformats.org/officeDocument/2006/relationships/image" Target="../media/image1535.png"/><Relationship Id="rId97" Type="http://schemas.openxmlformats.org/officeDocument/2006/relationships/image" Target="../media/image1536.png"/><Relationship Id="rId98" Type="http://schemas.openxmlformats.org/officeDocument/2006/relationships/image" Target="../media/image1537.png"/><Relationship Id="rId99" Type="http://schemas.openxmlformats.org/officeDocument/2006/relationships/image" Target="../media/image1538.png"/><Relationship Id="rId100" Type="http://schemas.openxmlformats.org/officeDocument/2006/relationships/image" Target="../media/image1539.png"/><Relationship Id="rId101" Type="http://schemas.openxmlformats.org/officeDocument/2006/relationships/image" Target="../media/image1540.png"/><Relationship Id="rId102" Type="http://schemas.openxmlformats.org/officeDocument/2006/relationships/image" Target="../media/image154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2.png"/><Relationship Id="rId3" Type="http://schemas.openxmlformats.org/officeDocument/2006/relationships/image" Target="../media/image419.png"/><Relationship Id="rId4" Type="http://schemas.openxmlformats.org/officeDocument/2006/relationships/image" Target="../media/image1543.png"/><Relationship Id="rId5" Type="http://schemas.openxmlformats.org/officeDocument/2006/relationships/image" Target="../media/image1544.png"/><Relationship Id="rId6" Type="http://schemas.openxmlformats.org/officeDocument/2006/relationships/image" Target="../media/image423.png"/><Relationship Id="rId7" Type="http://schemas.openxmlformats.org/officeDocument/2006/relationships/image" Target="../media/image1545.png"/><Relationship Id="rId8" Type="http://schemas.openxmlformats.org/officeDocument/2006/relationships/image" Target="../media/image1546.png"/><Relationship Id="rId9" Type="http://schemas.openxmlformats.org/officeDocument/2006/relationships/image" Target="../media/image1547.png"/><Relationship Id="rId10" Type="http://schemas.openxmlformats.org/officeDocument/2006/relationships/image" Target="../media/image154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png"/><Relationship Id="rId29" Type="http://schemas.openxmlformats.org/officeDocument/2006/relationships/image" Target="../media/image61.png"/><Relationship Id="rId30" Type="http://schemas.openxmlformats.org/officeDocument/2006/relationships/image" Target="../media/image62.png"/><Relationship Id="rId31" Type="http://schemas.openxmlformats.org/officeDocument/2006/relationships/image" Target="../media/image63.png"/><Relationship Id="rId32" Type="http://schemas.openxmlformats.org/officeDocument/2006/relationships/image" Target="../media/image64.png"/><Relationship Id="rId33" Type="http://schemas.openxmlformats.org/officeDocument/2006/relationships/image" Target="../media/image65.png"/><Relationship Id="rId34" Type="http://schemas.openxmlformats.org/officeDocument/2006/relationships/image" Target="../media/image66.png"/><Relationship Id="rId35" Type="http://schemas.openxmlformats.org/officeDocument/2006/relationships/image" Target="../media/image67.png"/><Relationship Id="rId36" Type="http://schemas.openxmlformats.org/officeDocument/2006/relationships/image" Target="../media/image68.png"/><Relationship Id="rId37" Type="http://schemas.openxmlformats.org/officeDocument/2006/relationships/image" Target="../media/image69.png"/><Relationship Id="rId38" Type="http://schemas.openxmlformats.org/officeDocument/2006/relationships/image" Target="../media/image70.png"/><Relationship Id="rId39" Type="http://schemas.openxmlformats.org/officeDocument/2006/relationships/image" Target="../media/image71.png"/><Relationship Id="rId40" Type="http://schemas.openxmlformats.org/officeDocument/2006/relationships/image" Target="../media/image72.png"/><Relationship Id="rId41" Type="http://schemas.openxmlformats.org/officeDocument/2006/relationships/image" Target="../media/image73.png"/><Relationship Id="rId42" Type="http://schemas.openxmlformats.org/officeDocument/2006/relationships/image" Target="../media/image74.png"/><Relationship Id="rId43" Type="http://schemas.openxmlformats.org/officeDocument/2006/relationships/image" Target="../media/image75.png"/><Relationship Id="rId44" Type="http://schemas.openxmlformats.org/officeDocument/2006/relationships/image" Target="../media/image76.png"/><Relationship Id="rId45" Type="http://schemas.openxmlformats.org/officeDocument/2006/relationships/image" Target="../media/image77.png"/><Relationship Id="rId46" Type="http://schemas.openxmlformats.org/officeDocument/2006/relationships/image" Target="../media/image78.png"/><Relationship Id="rId47" Type="http://schemas.openxmlformats.org/officeDocument/2006/relationships/image" Target="../media/image79.png"/><Relationship Id="rId48" Type="http://schemas.openxmlformats.org/officeDocument/2006/relationships/image" Target="../media/image80.png"/><Relationship Id="rId49" Type="http://schemas.openxmlformats.org/officeDocument/2006/relationships/image" Target="../media/image81.png"/><Relationship Id="rId50" Type="http://schemas.openxmlformats.org/officeDocument/2006/relationships/image" Target="../media/image82.png"/><Relationship Id="rId51" Type="http://schemas.openxmlformats.org/officeDocument/2006/relationships/image" Target="../media/image83.png"/><Relationship Id="rId52" Type="http://schemas.openxmlformats.org/officeDocument/2006/relationships/image" Target="../media/image84.png"/><Relationship Id="rId53" Type="http://schemas.openxmlformats.org/officeDocument/2006/relationships/image" Target="../media/image85.png"/><Relationship Id="rId54" Type="http://schemas.openxmlformats.org/officeDocument/2006/relationships/image" Target="../media/image86.png"/><Relationship Id="rId55" Type="http://schemas.openxmlformats.org/officeDocument/2006/relationships/image" Target="../media/image87.png"/><Relationship Id="rId56" Type="http://schemas.openxmlformats.org/officeDocument/2006/relationships/image" Target="../media/image88.png"/><Relationship Id="rId57" Type="http://schemas.openxmlformats.org/officeDocument/2006/relationships/image" Target="../media/image89.png"/><Relationship Id="rId58" Type="http://schemas.openxmlformats.org/officeDocument/2006/relationships/image" Target="../media/image90.png"/><Relationship Id="rId59" Type="http://schemas.openxmlformats.org/officeDocument/2006/relationships/image" Target="../media/image91.png"/><Relationship Id="rId60" Type="http://schemas.openxmlformats.org/officeDocument/2006/relationships/image" Target="../media/image92.png"/><Relationship Id="rId61" Type="http://schemas.openxmlformats.org/officeDocument/2006/relationships/image" Target="../media/image93.png"/><Relationship Id="rId62" Type="http://schemas.openxmlformats.org/officeDocument/2006/relationships/image" Target="../media/image94.png"/><Relationship Id="rId63" Type="http://schemas.openxmlformats.org/officeDocument/2006/relationships/image" Target="../media/image95.png"/><Relationship Id="rId64" Type="http://schemas.openxmlformats.org/officeDocument/2006/relationships/image" Target="../media/image96.png"/><Relationship Id="rId65" Type="http://schemas.openxmlformats.org/officeDocument/2006/relationships/image" Target="../media/image97.png"/><Relationship Id="rId66" Type="http://schemas.openxmlformats.org/officeDocument/2006/relationships/image" Target="../media/image98.png"/><Relationship Id="rId67" Type="http://schemas.openxmlformats.org/officeDocument/2006/relationships/image" Target="../media/image99.png"/><Relationship Id="rId68" Type="http://schemas.openxmlformats.org/officeDocument/2006/relationships/image" Target="../media/image100.png"/><Relationship Id="rId69" Type="http://schemas.openxmlformats.org/officeDocument/2006/relationships/image" Target="../media/image101.png"/><Relationship Id="rId70" Type="http://schemas.openxmlformats.org/officeDocument/2006/relationships/image" Target="../media/image102.png"/><Relationship Id="rId71" Type="http://schemas.openxmlformats.org/officeDocument/2006/relationships/image" Target="../media/image103.png"/><Relationship Id="rId72" Type="http://schemas.openxmlformats.org/officeDocument/2006/relationships/image" Target="../media/image104.png"/><Relationship Id="rId73" Type="http://schemas.openxmlformats.org/officeDocument/2006/relationships/image" Target="../media/image105.png"/><Relationship Id="rId74" Type="http://schemas.openxmlformats.org/officeDocument/2006/relationships/image" Target="../media/image106.png"/><Relationship Id="rId75" Type="http://schemas.openxmlformats.org/officeDocument/2006/relationships/image" Target="../media/image107.png"/><Relationship Id="rId76" Type="http://schemas.openxmlformats.org/officeDocument/2006/relationships/image" Target="../media/image108.png"/><Relationship Id="rId77" Type="http://schemas.openxmlformats.org/officeDocument/2006/relationships/image" Target="../media/image109.png"/><Relationship Id="rId78" Type="http://schemas.openxmlformats.org/officeDocument/2006/relationships/image" Target="../media/image110.png"/><Relationship Id="rId79" Type="http://schemas.openxmlformats.org/officeDocument/2006/relationships/image" Target="../media/image111.png"/><Relationship Id="rId80" Type="http://schemas.openxmlformats.org/officeDocument/2006/relationships/image" Target="../media/image112.png"/><Relationship Id="rId81" Type="http://schemas.openxmlformats.org/officeDocument/2006/relationships/image" Target="../media/image113.png"/><Relationship Id="rId82" Type="http://schemas.openxmlformats.org/officeDocument/2006/relationships/image" Target="../media/image114.png"/><Relationship Id="rId83" Type="http://schemas.openxmlformats.org/officeDocument/2006/relationships/image" Target="../media/image115.png"/><Relationship Id="rId84" Type="http://schemas.openxmlformats.org/officeDocument/2006/relationships/image" Target="../media/image116.png"/><Relationship Id="rId85" Type="http://schemas.openxmlformats.org/officeDocument/2006/relationships/image" Target="../media/image117.png"/><Relationship Id="rId86" Type="http://schemas.openxmlformats.org/officeDocument/2006/relationships/image" Target="../media/image118.png"/><Relationship Id="rId87" Type="http://schemas.openxmlformats.org/officeDocument/2006/relationships/image" Target="../media/image119.png"/><Relationship Id="rId88" Type="http://schemas.openxmlformats.org/officeDocument/2006/relationships/image" Target="../media/image120.png"/><Relationship Id="rId89" Type="http://schemas.openxmlformats.org/officeDocument/2006/relationships/image" Target="../media/image121.png"/><Relationship Id="rId90" Type="http://schemas.openxmlformats.org/officeDocument/2006/relationships/image" Target="../media/image122.png"/><Relationship Id="rId91" Type="http://schemas.openxmlformats.org/officeDocument/2006/relationships/image" Target="../media/image123.png"/><Relationship Id="rId92" Type="http://schemas.openxmlformats.org/officeDocument/2006/relationships/image" Target="../media/image124.png"/><Relationship Id="rId93" Type="http://schemas.openxmlformats.org/officeDocument/2006/relationships/image" Target="../media/image125.png"/><Relationship Id="rId94" Type="http://schemas.openxmlformats.org/officeDocument/2006/relationships/image" Target="../media/image126.png"/><Relationship Id="rId95" Type="http://schemas.openxmlformats.org/officeDocument/2006/relationships/image" Target="../media/image127.png"/><Relationship Id="rId96" Type="http://schemas.openxmlformats.org/officeDocument/2006/relationships/image" Target="../media/image128.png"/><Relationship Id="rId97" Type="http://schemas.openxmlformats.org/officeDocument/2006/relationships/image" Target="../media/image129.png"/><Relationship Id="rId98" Type="http://schemas.openxmlformats.org/officeDocument/2006/relationships/image" Target="../media/image130.png"/><Relationship Id="rId99" Type="http://schemas.openxmlformats.org/officeDocument/2006/relationships/image" Target="../media/image131.png"/><Relationship Id="rId100" Type="http://schemas.openxmlformats.org/officeDocument/2006/relationships/image" Target="../media/image132.png"/><Relationship Id="rId101" Type="http://schemas.openxmlformats.org/officeDocument/2006/relationships/image" Target="../media/image133.png"/><Relationship Id="rId102" Type="http://schemas.openxmlformats.org/officeDocument/2006/relationships/image" Target="../media/image134.png"/><Relationship Id="rId103" Type="http://schemas.openxmlformats.org/officeDocument/2006/relationships/image" Target="../media/image135.png"/><Relationship Id="rId104" Type="http://schemas.openxmlformats.org/officeDocument/2006/relationships/image" Target="../media/image136.png"/><Relationship Id="rId105" Type="http://schemas.openxmlformats.org/officeDocument/2006/relationships/image" Target="../media/image137.png"/><Relationship Id="rId106" Type="http://schemas.openxmlformats.org/officeDocument/2006/relationships/image" Target="../media/image138.png"/><Relationship Id="rId107" Type="http://schemas.openxmlformats.org/officeDocument/2006/relationships/image" Target="../media/image139.png"/><Relationship Id="rId108" Type="http://schemas.openxmlformats.org/officeDocument/2006/relationships/image" Target="../media/image140.png"/><Relationship Id="rId109" Type="http://schemas.openxmlformats.org/officeDocument/2006/relationships/image" Target="../media/image141.png"/><Relationship Id="rId110" Type="http://schemas.openxmlformats.org/officeDocument/2006/relationships/image" Target="../media/image142.png"/><Relationship Id="rId111" Type="http://schemas.openxmlformats.org/officeDocument/2006/relationships/image" Target="../media/image143.png"/><Relationship Id="rId112" Type="http://schemas.openxmlformats.org/officeDocument/2006/relationships/image" Target="../media/image144.png"/><Relationship Id="rId113" Type="http://schemas.openxmlformats.org/officeDocument/2006/relationships/image" Target="../media/image145.png"/><Relationship Id="rId114" Type="http://schemas.openxmlformats.org/officeDocument/2006/relationships/image" Target="../media/image146.png"/><Relationship Id="rId115" Type="http://schemas.openxmlformats.org/officeDocument/2006/relationships/image" Target="../media/image147.png"/><Relationship Id="rId116" Type="http://schemas.openxmlformats.org/officeDocument/2006/relationships/image" Target="../media/image148.png"/><Relationship Id="rId117" Type="http://schemas.openxmlformats.org/officeDocument/2006/relationships/image" Target="../media/image149.png"/><Relationship Id="rId118" Type="http://schemas.openxmlformats.org/officeDocument/2006/relationships/image" Target="../media/image150.png"/><Relationship Id="rId119" Type="http://schemas.openxmlformats.org/officeDocument/2006/relationships/image" Target="../media/image151.png"/><Relationship Id="rId120" Type="http://schemas.openxmlformats.org/officeDocument/2006/relationships/image" Target="../media/image152.png"/><Relationship Id="rId121" Type="http://schemas.openxmlformats.org/officeDocument/2006/relationships/image" Target="../media/image153.png"/><Relationship Id="rId122" Type="http://schemas.openxmlformats.org/officeDocument/2006/relationships/image" Target="../media/image154.png"/><Relationship Id="rId123" Type="http://schemas.openxmlformats.org/officeDocument/2006/relationships/image" Target="../media/image155.png"/><Relationship Id="rId124" Type="http://schemas.openxmlformats.org/officeDocument/2006/relationships/image" Target="../media/image156.png"/><Relationship Id="rId125" Type="http://schemas.openxmlformats.org/officeDocument/2006/relationships/image" Target="../media/image157.png"/><Relationship Id="rId126" Type="http://schemas.openxmlformats.org/officeDocument/2006/relationships/image" Target="../media/image158.png"/><Relationship Id="rId127" Type="http://schemas.openxmlformats.org/officeDocument/2006/relationships/image" Target="../media/image159.png"/><Relationship Id="rId128" Type="http://schemas.openxmlformats.org/officeDocument/2006/relationships/image" Target="../media/image160.png"/><Relationship Id="rId129" Type="http://schemas.openxmlformats.org/officeDocument/2006/relationships/image" Target="../media/image161.png"/><Relationship Id="rId130" Type="http://schemas.openxmlformats.org/officeDocument/2006/relationships/image" Target="../media/image162.png"/><Relationship Id="rId131" Type="http://schemas.openxmlformats.org/officeDocument/2006/relationships/image" Target="../media/image163.png"/><Relationship Id="rId132" Type="http://schemas.openxmlformats.org/officeDocument/2006/relationships/image" Target="../media/image164.png"/><Relationship Id="rId133" Type="http://schemas.openxmlformats.org/officeDocument/2006/relationships/image" Target="../media/image165.png"/><Relationship Id="rId134" Type="http://schemas.openxmlformats.org/officeDocument/2006/relationships/image" Target="../media/image166.png"/><Relationship Id="rId135" Type="http://schemas.openxmlformats.org/officeDocument/2006/relationships/image" Target="../media/image167.png"/><Relationship Id="rId136" Type="http://schemas.openxmlformats.org/officeDocument/2006/relationships/image" Target="../media/image168.png"/><Relationship Id="rId137" Type="http://schemas.openxmlformats.org/officeDocument/2006/relationships/image" Target="../media/image169.png"/><Relationship Id="rId138" Type="http://schemas.openxmlformats.org/officeDocument/2006/relationships/image" Target="../media/image170.png"/><Relationship Id="rId139" Type="http://schemas.openxmlformats.org/officeDocument/2006/relationships/image" Target="../media/image171.png"/><Relationship Id="rId140" Type="http://schemas.openxmlformats.org/officeDocument/2006/relationships/image" Target="../media/image172.png"/><Relationship Id="rId141" Type="http://schemas.openxmlformats.org/officeDocument/2006/relationships/image" Target="../media/image173.png"/><Relationship Id="rId142" Type="http://schemas.openxmlformats.org/officeDocument/2006/relationships/image" Target="../media/image174.png"/><Relationship Id="rId143" Type="http://schemas.openxmlformats.org/officeDocument/2006/relationships/image" Target="../media/image175.png"/><Relationship Id="rId144" Type="http://schemas.openxmlformats.org/officeDocument/2006/relationships/image" Target="../media/image176.png"/><Relationship Id="rId145" Type="http://schemas.openxmlformats.org/officeDocument/2006/relationships/image" Target="../media/image177.png"/><Relationship Id="rId146" Type="http://schemas.openxmlformats.org/officeDocument/2006/relationships/image" Target="../media/image178.png"/><Relationship Id="rId147" Type="http://schemas.openxmlformats.org/officeDocument/2006/relationships/image" Target="../media/image179.png"/><Relationship Id="rId148" Type="http://schemas.openxmlformats.org/officeDocument/2006/relationships/image" Target="../media/image180.png"/><Relationship Id="rId149" Type="http://schemas.openxmlformats.org/officeDocument/2006/relationships/image" Target="../media/image181.png"/><Relationship Id="rId150" Type="http://schemas.openxmlformats.org/officeDocument/2006/relationships/image" Target="../media/image182.png"/><Relationship Id="rId151" Type="http://schemas.openxmlformats.org/officeDocument/2006/relationships/image" Target="../media/image183.png"/><Relationship Id="rId152" Type="http://schemas.openxmlformats.org/officeDocument/2006/relationships/image" Target="../media/image184.png"/><Relationship Id="rId153" Type="http://schemas.openxmlformats.org/officeDocument/2006/relationships/image" Target="../media/image185.png"/><Relationship Id="rId154" Type="http://schemas.openxmlformats.org/officeDocument/2006/relationships/image" Target="../media/image186.png"/><Relationship Id="rId155" Type="http://schemas.openxmlformats.org/officeDocument/2006/relationships/image" Target="../media/image187.png"/><Relationship Id="rId156" Type="http://schemas.openxmlformats.org/officeDocument/2006/relationships/image" Target="../media/image188.png"/><Relationship Id="rId157" Type="http://schemas.openxmlformats.org/officeDocument/2006/relationships/image" Target="../media/image189.png"/><Relationship Id="rId158" Type="http://schemas.openxmlformats.org/officeDocument/2006/relationships/image" Target="../media/image190.png"/><Relationship Id="rId159" Type="http://schemas.openxmlformats.org/officeDocument/2006/relationships/image" Target="../media/image191.png"/><Relationship Id="rId160" Type="http://schemas.openxmlformats.org/officeDocument/2006/relationships/image" Target="../media/image192.png"/><Relationship Id="rId161" Type="http://schemas.openxmlformats.org/officeDocument/2006/relationships/image" Target="../media/image193.png"/><Relationship Id="rId162" Type="http://schemas.openxmlformats.org/officeDocument/2006/relationships/image" Target="../media/image194.png"/><Relationship Id="rId163" Type="http://schemas.openxmlformats.org/officeDocument/2006/relationships/image" Target="../media/image195.png"/><Relationship Id="rId164" Type="http://schemas.openxmlformats.org/officeDocument/2006/relationships/image" Target="../media/image196.png"/><Relationship Id="rId165" Type="http://schemas.openxmlformats.org/officeDocument/2006/relationships/image" Target="../media/image197.png"/><Relationship Id="rId166" Type="http://schemas.openxmlformats.org/officeDocument/2006/relationships/image" Target="../media/image198.png"/><Relationship Id="rId167" Type="http://schemas.openxmlformats.org/officeDocument/2006/relationships/image" Target="../media/image199.png"/><Relationship Id="rId168" Type="http://schemas.openxmlformats.org/officeDocument/2006/relationships/image" Target="../media/image200.png"/><Relationship Id="rId169" Type="http://schemas.openxmlformats.org/officeDocument/2006/relationships/image" Target="../media/image201.png"/><Relationship Id="rId170" Type="http://schemas.openxmlformats.org/officeDocument/2006/relationships/image" Target="../media/image202.png"/><Relationship Id="rId171" Type="http://schemas.openxmlformats.org/officeDocument/2006/relationships/image" Target="../media/image203.png"/><Relationship Id="rId172" Type="http://schemas.openxmlformats.org/officeDocument/2006/relationships/image" Target="../media/image204.png"/><Relationship Id="rId173" Type="http://schemas.openxmlformats.org/officeDocument/2006/relationships/image" Target="../media/image205.png"/><Relationship Id="rId174" Type="http://schemas.openxmlformats.org/officeDocument/2006/relationships/image" Target="../media/image206.png"/><Relationship Id="rId175" Type="http://schemas.openxmlformats.org/officeDocument/2006/relationships/image" Target="../media/image207.png"/><Relationship Id="rId176" Type="http://schemas.openxmlformats.org/officeDocument/2006/relationships/image" Target="../media/image208.png"/><Relationship Id="rId177" Type="http://schemas.openxmlformats.org/officeDocument/2006/relationships/image" Target="../media/image209.png"/><Relationship Id="rId178" Type="http://schemas.openxmlformats.org/officeDocument/2006/relationships/image" Target="../media/image210.png"/><Relationship Id="rId179" Type="http://schemas.openxmlformats.org/officeDocument/2006/relationships/image" Target="../media/image211.png"/><Relationship Id="rId180" Type="http://schemas.openxmlformats.org/officeDocument/2006/relationships/image" Target="../media/image212.png"/><Relationship Id="rId181" Type="http://schemas.openxmlformats.org/officeDocument/2006/relationships/image" Target="../media/image213.png"/><Relationship Id="rId182" Type="http://schemas.openxmlformats.org/officeDocument/2006/relationships/image" Target="../media/image214.png"/><Relationship Id="rId183" Type="http://schemas.openxmlformats.org/officeDocument/2006/relationships/image" Target="../media/image215.png"/><Relationship Id="rId184" Type="http://schemas.openxmlformats.org/officeDocument/2006/relationships/image" Target="../media/image216.png"/><Relationship Id="rId185" Type="http://schemas.openxmlformats.org/officeDocument/2006/relationships/image" Target="../media/image217.png"/><Relationship Id="rId186" Type="http://schemas.openxmlformats.org/officeDocument/2006/relationships/image" Target="../media/image218.png"/><Relationship Id="rId187" Type="http://schemas.openxmlformats.org/officeDocument/2006/relationships/image" Target="../media/image219.png"/><Relationship Id="rId188" Type="http://schemas.openxmlformats.org/officeDocument/2006/relationships/image" Target="../media/image220.png"/><Relationship Id="rId189" Type="http://schemas.openxmlformats.org/officeDocument/2006/relationships/image" Target="../media/image221.png"/><Relationship Id="rId190" Type="http://schemas.openxmlformats.org/officeDocument/2006/relationships/image" Target="../media/image222.png"/><Relationship Id="rId191" Type="http://schemas.openxmlformats.org/officeDocument/2006/relationships/image" Target="../media/image223.png"/><Relationship Id="rId192" Type="http://schemas.openxmlformats.org/officeDocument/2006/relationships/image" Target="../media/image224.png"/><Relationship Id="rId193" Type="http://schemas.openxmlformats.org/officeDocument/2006/relationships/image" Target="../media/image225.png"/><Relationship Id="rId194" Type="http://schemas.openxmlformats.org/officeDocument/2006/relationships/image" Target="../media/image226.png"/><Relationship Id="rId195" Type="http://schemas.openxmlformats.org/officeDocument/2006/relationships/image" Target="../media/image227.png"/><Relationship Id="rId196" Type="http://schemas.openxmlformats.org/officeDocument/2006/relationships/image" Target="../media/image228.png"/><Relationship Id="rId197" Type="http://schemas.openxmlformats.org/officeDocument/2006/relationships/image" Target="../media/image229.png"/><Relationship Id="rId198" Type="http://schemas.openxmlformats.org/officeDocument/2006/relationships/image" Target="../media/image230.png"/><Relationship Id="rId199" Type="http://schemas.openxmlformats.org/officeDocument/2006/relationships/image" Target="../media/image231.png"/><Relationship Id="rId200" Type="http://schemas.openxmlformats.org/officeDocument/2006/relationships/image" Target="../media/image23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Relationship Id="rId17" Type="http://schemas.openxmlformats.org/officeDocument/2006/relationships/image" Target="../media/image248.png"/><Relationship Id="rId18" Type="http://schemas.openxmlformats.org/officeDocument/2006/relationships/image" Target="../media/image249.png"/><Relationship Id="rId19" Type="http://schemas.openxmlformats.org/officeDocument/2006/relationships/image" Target="../media/image250.png"/><Relationship Id="rId20" Type="http://schemas.openxmlformats.org/officeDocument/2006/relationships/image" Target="../media/image251.png"/><Relationship Id="rId21" Type="http://schemas.openxmlformats.org/officeDocument/2006/relationships/image" Target="../media/image252.png"/><Relationship Id="rId22" Type="http://schemas.openxmlformats.org/officeDocument/2006/relationships/image" Target="../media/image253.png"/><Relationship Id="rId23" Type="http://schemas.openxmlformats.org/officeDocument/2006/relationships/image" Target="../media/image254.png"/><Relationship Id="rId24" Type="http://schemas.openxmlformats.org/officeDocument/2006/relationships/image" Target="../media/image255.png"/><Relationship Id="rId25" Type="http://schemas.openxmlformats.org/officeDocument/2006/relationships/image" Target="../media/image256.png"/><Relationship Id="rId26" Type="http://schemas.openxmlformats.org/officeDocument/2006/relationships/image" Target="../media/image257.png"/><Relationship Id="rId27" Type="http://schemas.openxmlformats.org/officeDocument/2006/relationships/image" Target="../media/image258.png"/><Relationship Id="rId28" Type="http://schemas.openxmlformats.org/officeDocument/2006/relationships/image" Target="../media/image259.png"/><Relationship Id="rId29" Type="http://schemas.openxmlformats.org/officeDocument/2006/relationships/image" Target="../media/image260.png"/><Relationship Id="rId30" Type="http://schemas.openxmlformats.org/officeDocument/2006/relationships/image" Target="../media/image261.png"/><Relationship Id="rId31" Type="http://schemas.openxmlformats.org/officeDocument/2006/relationships/image" Target="../media/image262.png"/><Relationship Id="rId32" Type="http://schemas.openxmlformats.org/officeDocument/2006/relationships/image" Target="../media/image263.png"/><Relationship Id="rId33" Type="http://schemas.openxmlformats.org/officeDocument/2006/relationships/image" Target="../media/image264.png"/><Relationship Id="rId34" Type="http://schemas.openxmlformats.org/officeDocument/2006/relationships/image" Target="../media/image265.png"/><Relationship Id="rId35" Type="http://schemas.openxmlformats.org/officeDocument/2006/relationships/image" Target="../media/image266.png"/><Relationship Id="rId36" Type="http://schemas.openxmlformats.org/officeDocument/2006/relationships/image" Target="../media/image267.png"/><Relationship Id="rId37" Type="http://schemas.openxmlformats.org/officeDocument/2006/relationships/image" Target="../media/image268.png"/><Relationship Id="rId38" Type="http://schemas.openxmlformats.org/officeDocument/2006/relationships/image" Target="../media/image269.png"/><Relationship Id="rId39" Type="http://schemas.openxmlformats.org/officeDocument/2006/relationships/image" Target="../media/image270.png"/><Relationship Id="rId40" Type="http://schemas.openxmlformats.org/officeDocument/2006/relationships/image" Target="../media/image271.png"/><Relationship Id="rId41" Type="http://schemas.openxmlformats.org/officeDocument/2006/relationships/image" Target="../media/image272.png"/><Relationship Id="rId42" Type="http://schemas.openxmlformats.org/officeDocument/2006/relationships/image" Target="../media/image273.png"/><Relationship Id="rId43" Type="http://schemas.openxmlformats.org/officeDocument/2006/relationships/image" Target="../media/image274.png"/><Relationship Id="rId44" Type="http://schemas.openxmlformats.org/officeDocument/2006/relationships/image" Target="../media/image275.png"/><Relationship Id="rId45" Type="http://schemas.openxmlformats.org/officeDocument/2006/relationships/image" Target="../media/image276.png"/><Relationship Id="rId46" Type="http://schemas.openxmlformats.org/officeDocument/2006/relationships/image" Target="../media/image277.png"/><Relationship Id="rId47" Type="http://schemas.openxmlformats.org/officeDocument/2006/relationships/image" Target="../media/image278.png"/><Relationship Id="rId48" Type="http://schemas.openxmlformats.org/officeDocument/2006/relationships/image" Target="../media/image279.png"/><Relationship Id="rId49" Type="http://schemas.openxmlformats.org/officeDocument/2006/relationships/image" Target="../media/image280.png"/><Relationship Id="rId50" Type="http://schemas.openxmlformats.org/officeDocument/2006/relationships/image" Target="../media/image281.png"/><Relationship Id="rId51" Type="http://schemas.openxmlformats.org/officeDocument/2006/relationships/image" Target="../media/image282.png"/><Relationship Id="rId52" Type="http://schemas.openxmlformats.org/officeDocument/2006/relationships/image" Target="../media/image283.png"/><Relationship Id="rId53" Type="http://schemas.openxmlformats.org/officeDocument/2006/relationships/image" Target="../media/image284.png"/><Relationship Id="rId54" Type="http://schemas.openxmlformats.org/officeDocument/2006/relationships/image" Target="../media/image285.png"/><Relationship Id="rId55" Type="http://schemas.openxmlformats.org/officeDocument/2006/relationships/image" Target="../media/image286.png"/><Relationship Id="rId56" Type="http://schemas.openxmlformats.org/officeDocument/2006/relationships/image" Target="../media/image287.png"/><Relationship Id="rId57" Type="http://schemas.openxmlformats.org/officeDocument/2006/relationships/image" Target="../media/image288.png"/><Relationship Id="rId58" Type="http://schemas.openxmlformats.org/officeDocument/2006/relationships/image" Target="../media/image289.png"/><Relationship Id="rId59" Type="http://schemas.openxmlformats.org/officeDocument/2006/relationships/image" Target="../media/image290.png"/><Relationship Id="rId60" Type="http://schemas.openxmlformats.org/officeDocument/2006/relationships/image" Target="../media/image291.png"/><Relationship Id="rId61" Type="http://schemas.openxmlformats.org/officeDocument/2006/relationships/image" Target="../media/image292.png"/><Relationship Id="rId62" Type="http://schemas.openxmlformats.org/officeDocument/2006/relationships/image" Target="../media/image293.png"/><Relationship Id="rId63" Type="http://schemas.openxmlformats.org/officeDocument/2006/relationships/image" Target="../media/image294.png"/><Relationship Id="rId64" Type="http://schemas.openxmlformats.org/officeDocument/2006/relationships/image" Target="../media/image295.png"/><Relationship Id="rId65" Type="http://schemas.openxmlformats.org/officeDocument/2006/relationships/image" Target="../media/image296.png"/><Relationship Id="rId66" Type="http://schemas.openxmlformats.org/officeDocument/2006/relationships/image" Target="../media/image297.png"/><Relationship Id="rId67" Type="http://schemas.openxmlformats.org/officeDocument/2006/relationships/image" Target="../media/image298.png"/><Relationship Id="rId68" Type="http://schemas.openxmlformats.org/officeDocument/2006/relationships/image" Target="../media/image299.png"/><Relationship Id="rId69" Type="http://schemas.openxmlformats.org/officeDocument/2006/relationships/image" Target="../media/image300.png"/><Relationship Id="rId70" Type="http://schemas.openxmlformats.org/officeDocument/2006/relationships/image" Target="../media/image301.png"/><Relationship Id="rId71" Type="http://schemas.openxmlformats.org/officeDocument/2006/relationships/image" Target="../media/image302.png"/><Relationship Id="rId72" Type="http://schemas.openxmlformats.org/officeDocument/2006/relationships/image" Target="../media/image303.png"/><Relationship Id="rId73" Type="http://schemas.openxmlformats.org/officeDocument/2006/relationships/image" Target="../media/image304.png"/><Relationship Id="rId74" Type="http://schemas.openxmlformats.org/officeDocument/2006/relationships/image" Target="../media/image305.png"/><Relationship Id="rId75" Type="http://schemas.openxmlformats.org/officeDocument/2006/relationships/image" Target="../media/image306.png"/><Relationship Id="rId76" Type="http://schemas.openxmlformats.org/officeDocument/2006/relationships/image" Target="../media/image307.png"/><Relationship Id="rId77" Type="http://schemas.openxmlformats.org/officeDocument/2006/relationships/image" Target="../media/image308.png"/><Relationship Id="rId78" Type="http://schemas.openxmlformats.org/officeDocument/2006/relationships/image" Target="../media/image309.png"/><Relationship Id="rId79" Type="http://schemas.openxmlformats.org/officeDocument/2006/relationships/image" Target="../media/image310.png"/><Relationship Id="rId80" Type="http://schemas.openxmlformats.org/officeDocument/2006/relationships/image" Target="../media/image311.png"/><Relationship Id="rId81" Type="http://schemas.openxmlformats.org/officeDocument/2006/relationships/image" Target="../media/image312.png"/><Relationship Id="rId82" Type="http://schemas.openxmlformats.org/officeDocument/2006/relationships/image" Target="../media/image313.png"/><Relationship Id="rId83" Type="http://schemas.openxmlformats.org/officeDocument/2006/relationships/image" Target="../media/image314.png"/><Relationship Id="rId84" Type="http://schemas.openxmlformats.org/officeDocument/2006/relationships/image" Target="../media/image315.png"/><Relationship Id="rId85" Type="http://schemas.openxmlformats.org/officeDocument/2006/relationships/image" Target="../media/image316.png"/><Relationship Id="rId86" Type="http://schemas.openxmlformats.org/officeDocument/2006/relationships/image" Target="../media/image317.png"/><Relationship Id="rId87" Type="http://schemas.openxmlformats.org/officeDocument/2006/relationships/image" Target="../media/image318.png"/><Relationship Id="rId88" Type="http://schemas.openxmlformats.org/officeDocument/2006/relationships/image" Target="../media/image319.png"/><Relationship Id="rId89" Type="http://schemas.openxmlformats.org/officeDocument/2006/relationships/image" Target="../media/image320.png"/><Relationship Id="rId90" Type="http://schemas.openxmlformats.org/officeDocument/2006/relationships/image" Target="../media/image321.png"/><Relationship Id="rId91" Type="http://schemas.openxmlformats.org/officeDocument/2006/relationships/image" Target="../media/image322.png"/><Relationship Id="rId92" Type="http://schemas.openxmlformats.org/officeDocument/2006/relationships/image" Target="../media/image323.png"/><Relationship Id="rId93" Type="http://schemas.openxmlformats.org/officeDocument/2006/relationships/image" Target="../media/image324.png"/><Relationship Id="rId94" Type="http://schemas.openxmlformats.org/officeDocument/2006/relationships/image" Target="../media/image325.png"/><Relationship Id="rId95" Type="http://schemas.openxmlformats.org/officeDocument/2006/relationships/image" Target="../media/image326.png"/><Relationship Id="rId96" Type="http://schemas.openxmlformats.org/officeDocument/2006/relationships/image" Target="../media/image327.png"/><Relationship Id="rId97" Type="http://schemas.openxmlformats.org/officeDocument/2006/relationships/image" Target="../media/image328.png"/><Relationship Id="rId98" Type="http://schemas.openxmlformats.org/officeDocument/2006/relationships/image" Target="../media/image329.png"/><Relationship Id="rId99" Type="http://schemas.openxmlformats.org/officeDocument/2006/relationships/image" Target="../media/image330.png"/><Relationship Id="rId100" Type="http://schemas.openxmlformats.org/officeDocument/2006/relationships/image" Target="../media/image331.png"/><Relationship Id="rId101" Type="http://schemas.openxmlformats.org/officeDocument/2006/relationships/image" Target="../media/image332.png"/><Relationship Id="rId102" Type="http://schemas.openxmlformats.org/officeDocument/2006/relationships/image" Target="../media/image333.png"/><Relationship Id="rId103" Type="http://schemas.openxmlformats.org/officeDocument/2006/relationships/image" Target="../media/image334.png"/><Relationship Id="rId104" Type="http://schemas.openxmlformats.org/officeDocument/2006/relationships/image" Target="../media/image335.png"/><Relationship Id="rId105" Type="http://schemas.openxmlformats.org/officeDocument/2006/relationships/image" Target="../media/image336.png"/><Relationship Id="rId106" Type="http://schemas.openxmlformats.org/officeDocument/2006/relationships/image" Target="../media/image337.png"/><Relationship Id="rId107" Type="http://schemas.openxmlformats.org/officeDocument/2006/relationships/image" Target="../media/image338.png"/><Relationship Id="rId108" Type="http://schemas.openxmlformats.org/officeDocument/2006/relationships/image" Target="../media/image339.png"/><Relationship Id="rId109" Type="http://schemas.openxmlformats.org/officeDocument/2006/relationships/image" Target="../media/image340.png"/><Relationship Id="rId110" Type="http://schemas.openxmlformats.org/officeDocument/2006/relationships/image" Target="../media/image341.png"/><Relationship Id="rId111" Type="http://schemas.openxmlformats.org/officeDocument/2006/relationships/image" Target="../media/image342.png"/><Relationship Id="rId112" Type="http://schemas.openxmlformats.org/officeDocument/2006/relationships/image" Target="../media/image343.png"/><Relationship Id="rId113" Type="http://schemas.openxmlformats.org/officeDocument/2006/relationships/image" Target="../media/image344.png"/><Relationship Id="rId114" Type="http://schemas.openxmlformats.org/officeDocument/2006/relationships/image" Target="../media/image345.png"/><Relationship Id="rId115" Type="http://schemas.openxmlformats.org/officeDocument/2006/relationships/image" Target="../media/image346.png"/><Relationship Id="rId116" Type="http://schemas.openxmlformats.org/officeDocument/2006/relationships/image" Target="../media/image347.png"/><Relationship Id="rId117" Type="http://schemas.openxmlformats.org/officeDocument/2006/relationships/image" Target="../media/image348.png"/><Relationship Id="rId118" Type="http://schemas.openxmlformats.org/officeDocument/2006/relationships/image" Target="../media/image349.png"/><Relationship Id="rId119" Type="http://schemas.openxmlformats.org/officeDocument/2006/relationships/image" Target="../media/image350.png"/><Relationship Id="rId120" Type="http://schemas.openxmlformats.org/officeDocument/2006/relationships/image" Target="../media/image351.png"/><Relationship Id="rId121" Type="http://schemas.openxmlformats.org/officeDocument/2006/relationships/image" Target="../media/image352.png"/><Relationship Id="rId122" Type="http://schemas.openxmlformats.org/officeDocument/2006/relationships/image" Target="../media/image353.png"/><Relationship Id="rId123" Type="http://schemas.openxmlformats.org/officeDocument/2006/relationships/image" Target="../media/image354.png"/><Relationship Id="rId124" Type="http://schemas.openxmlformats.org/officeDocument/2006/relationships/image" Target="../media/image355.png"/><Relationship Id="rId125" Type="http://schemas.openxmlformats.org/officeDocument/2006/relationships/image" Target="../media/image356.png"/><Relationship Id="rId126" Type="http://schemas.openxmlformats.org/officeDocument/2006/relationships/image" Target="../media/image357.png"/><Relationship Id="rId127" Type="http://schemas.openxmlformats.org/officeDocument/2006/relationships/image" Target="../media/image358.png"/><Relationship Id="rId128" Type="http://schemas.openxmlformats.org/officeDocument/2006/relationships/image" Target="../media/image359.png"/><Relationship Id="rId129" Type="http://schemas.openxmlformats.org/officeDocument/2006/relationships/image" Target="../media/image360.png"/><Relationship Id="rId130" Type="http://schemas.openxmlformats.org/officeDocument/2006/relationships/image" Target="../media/image361.png"/><Relationship Id="rId131" Type="http://schemas.openxmlformats.org/officeDocument/2006/relationships/image" Target="../media/image362.png"/><Relationship Id="rId132" Type="http://schemas.openxmlformats.org/officeDocument/2006/relationships/image" Target="../media/image363.png"/><Relationship Id="rId133" Type="http://schemas.openxmlformats.org/officeDocument/2006/relationships/image" Target="../media/image364.png"/><Relationship Id="rId134" Type="http://schemas.openxmlformats.org/officeDocument/2006/relationships/image" Target="../media/image365.png"/><Relationship Id="rId135" Type="http://schemas.openxmlformats.org/officeDocument/2006/relationships/image" Target="../media/image366.png"/><Relationship Id="rId136" Type="http://schemas.openxmlformats.org/officeDocument/2006/relationships/image" Target="../media/image367.png"/><Relationship Id="rId137" Type="http://schemas.openxmlformats.org/officeDocument/2006/relationships/image" Target="../media/image368.png"/><Relationship Id="rId138" Type="http://schemas.openxmlformats.org/officeDocument/2006/relationships/image" Target="../media/image369.png"/><Relationship Id="rId139" Type="http://schemas.openxmlformats.org/officeDocument/2006/relationships/image" Target="../media/image370.png"/><Relationship Id="rId140" Type="http://schemas.openxmlformats.org/officeDocument/2006/relationships/image" Target="../media/image371.png"/><Relationship Id="rId141" Type="http://schemas.openxmlformats.org/officeDocument/2006/relationships/image" Target="../media/image372.png"/><Relationship Id="rId142" Type="http://schemas.openxmlformats.org/officeDocument/2006/relationships/image" Target="../media/image373.png"/><Relationship Id="rId143" Type="http://schemas.openxmlformats.org/officeDocument/2006/relationships/image" Target="../media/image374.png"/><Relationship Id="rId144" Type="http://schemas.openxmlformats.org/officeDocument/2006/relationships/image" Target="../media/image375.png"/><Relationship Id="rId145" Type="http://schemas.openxmlformats.org/officeDocument/2006/relationships/image" Target="../media/image376.png"/><Relationship Id="rId146" Type="http://schemas.openxmlformats.org/officeDocument/2006/relationships/image" Target="../media/image377.png"/><Relationship Id="rId147" Type="http://schemas.openxmlformats.org/officeDocument/2006/relationships/image" Target="../media/image378.png"/><Relationship Id="rId148" Type="http://schemas.openxmlformats.org/officeDocument/2006/relationships/image" Target="../media/image379.png"/><Relationship Id="rId149" Type="http://schemas.openxmlformats.org/officeDocument/2006/relationships/image" Target="../media/image380.png"/><Relationship Id="rId150" Type="http://schemas.openxmlformats.org/officeDocument/2006/relationships/image" Target="../media/image381.png"/><Relationship Id="rId151" Type="http://schemas.openxmlformats.org/officeDocument/2006/relationships/image" Target="../media/image382.png"/><Relationship Id="rId152" Type="http://schemas.openxmlformats.org/officeDocument/2006/relationships/image" Target="../media/image383.png"/><Relationship Id="rId153" Type="http://schemas.openxmlformats.org/officeDocument/2006/relationships/image" Target="../media/image384.png"/><Relationship Id="rId154" Type="http://schemas.openxmlformats.org/officeDocument/2006/relationships/image" Target="../media/image385.png"/><Relationship Id="rId155" Type="http://schemas.openxmlformats.org/officeDocument/2006/relationships/image" Target="../media/image386.png"/><Relationship Id="rId156" Type="http://schemas.openxmlformats.org/officeDocument/2006/relationships/image" Target="../media/image387.png"/><Relationship Id="rId157" Type="http://schemas.openxmlformats.org/officeDocument/2006/relationships/image" Target="../media/image388.png"/><Relationship Id="rId158" Type="http://schemas.openxmlformats.org/officeDocument/2006/relationships/image" Target="../media/image389.png"/><Relationship Id="rId159" Type="http://schemas.openxmlformats.org/officeDocument/2006/relationships/image" Target="../media/image390.png"/><Relationship Id="rId160" Type="http://schemas.openxmlformats.org/officeDocument/2006/relationships/image" Target="../media/image391.png"/><Relationship Id="rId161" Type="http://schemas.openxmlformats.org/officeDocument/2006/relationships/image" Target="../media/image392.png"/><Relationship Id="rId162" Type="http://schemas.openxmlformats.org/officeDocument/2006/relationships/image" Target="../media/image393.png"/><Relationship Id="rId163" Type="http://schemas.openxmlformats.org/officeDocument/2006/relationships/image" Target="../media/image394.png"/><Relationship Id="rId164" Type="http://schemas.openxmlformats.org/officeDocument/2006/relationships/image" Target="../media/image395.png"/><Relationship Id="rId165" Type="http://schemas.openxmlformats.org/officeDocument/2006/relationships/image" Target="../media/image396.png"/><Relationship Id="rId166" Type="http://schemas.openxmlformats.org/officeDocument/2006/relationships/image" Target="../media/image397.png"/><Relationship Id="rId167" Type="http://schemas.openxmlformats.org/officeDocument/2006/relationships/image" Target="../media/image398.png"/><Relationship Id="rId168" Type="http://schemas.openxmlformats.org/officeDocument/2006/relationships/image" Target="../media/image399.png"/><Relationship Id="rId169" Type="http://schemas.openxmlformats.org/officeDocument/2006/relationships/image" Target="../media/image400.png"/><Relationship Id="rId170" Type="http://schemas.openxmlformats.org/officeDocument/2006/relationships/image" Target="../media/image401.png"/><Relationship Id="rId171" Type="http://schemas.openxmlformats.org/officeDocument/2006/relationships/image" Target="../media/image402.png"/><Relationship Id="rId172" Type="http://schemas.openxmlformats.org/officeDocument/2006/relationships/image" Target="../media/image403.png"/><Relationship Id="rId173" Type="http://schemas.openxmlformats.org/officeDocument/2006/relationships/image" Target="../media/image404.png"/><Relationship Id="rId174" Type="http://schemas.openxmlformats.org/officeDocument/2006/relationships/image" Target="../media/image405.png"/><Relationship Id="rId175" Type="http://schemas.openxmlformats.org/officeDocument/2006/relationships/image" Target="../media/image406.png"/><Relationship Id="rId176" Type="http://schemas.openxmlformats.org/officeDocument/2006/relationships/image" Target="../media/image407.png"/><Relationship Id="rId177" Type="http://schemas.openxmlformats.org/officeDocument/2006/relationships/image" Target="../media/image408.png"/><Relationship Id="rId178" Type="http://schemas.openxmlformats.org/officeDocument/2006/relationships/image" Target="../media/image409.png"/><Relationship Id="rId179" Type="http://schemas.openxmlformats.org/officeDocument/2006/relationships/image" Target="../media/image410.png"/><Relationship Id="rId180" Type="http://schemas.openxmlformats.org/officeDocument/2006/relationships/image" Target="../media/image411.png"/><Relationship Id="rId181" Type="http://schemas.openxmlformats.org/officeDocument/2006/relationships/image" Target="../media/image412.png"/><Relationship Id="rId182" Type="http://schemas.openxmlformats.org/officeDocument/2006/relationships/image" Target="../media/image413.png"/><Relationship Id="rId183" Type="http://schemas.openxmlformats.org/officeDocument/2006/relationships/image" Target="../media/image414.png"/><Relationship Id="rId184" Type="http://schemas.openxmlformats.org/officeDocument/2006/relationships/image" Target="../media/image415.png"/><Relationship Id="rId185" Type="http://schemas.openxmlformats.org/officeDocument/2006/relationships/image" Target="../media/image416.png"/><Relationship Id="rId186" Type="http://schemas.openxmlformats.org/officeDocument/2006/relationships/image" Target="../media/image417.png"/><Relationship Id="rId187" Type="http://schemas.openxmlformats.org/officeDocument/2006/relationships/image" Target="../media/image418.png"/><Relationship Id="rId188" Type="http://schemas.openxmlformats.org/officeDocument/2006/relationships/image" Target="../media/image419.png"/><Relationship Id="rId189" Type="http://schemas.openxmlformats.org/officeDocument/2006/relationships/image" Target="../media/image420.png"/><Relationship Id="rId190" Type="http://schemas.openxmlformats.org/officeDocument/2006/relationships/image" Target="../media/image421.png"/><Relationship Id="rId191" Type="http://schemas.openxmlformats.org/officeDocument/2006/relationships/image" Target="../media/image422.png"/><Relationship Id="rId192" Type="http://schemas.openxmlformats.org/officeDocument/2006/relationships/image" Target="../media/image423.png"/><Relationship Id="rId193" Type="http://schemas.openxmlformats.org/officeDocument/2006/relationships/image" Target="../media/image39.png"/><Relationship Id="rId194" Type="http://schemas.openxmlformats.org/officeDocument/2006/relationships/image" Target="../media/image424.png"/><Relationship Id="rId195" Type="http://schemas.openxmlformats.org/officeDocument/2006/relationships/image" Target="../media/image42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image" Target="../media/image430.png"/><Relationship Id="rId7" Type="http://schemas.openxmlformats.org/officeDocument/2006/relationships/image" Target="../media/image431.png"/><Relationship Id="rId8" Type="http://schemas.openxmlformats.org/officeDocument/2006/relationships/image" Target="../media/image432.png"/><Relationship Id="rId9" Type="http://schemas.openxmlformats.org/officeDocument/2006/relationships/image" Target="../media/image433.png"/><Relationship Id="rId10" Type="http://schemas.openxmlformats.org/officeDocument/2006/relationships/image" Target="../media/image434.png"/><Relationship Id="rId11" Type="http://schemas.openxmlformats.org/officeDocument/2006/relationships/image" Target="../media/image435.png"/><Relationship Id="rId12" Type="http://schemas.openxmlformats.org/officeDocument/2006/relationships/image" Target="../media/image436.png"/><Relationship Id="rId13" Type="http://schemas.openxmlformats.org/officeDocument/2006/relationships/image" Target="../media/image437.png"/><Relationship Id="rId14" Type="http://schemas.openxmlformats.org/officeDocument/2006/relationships/image" Target="../media/image438.png"/><Relationship Id="rId15" Type="http://schemas.openxmlformats.org/officeDocument/2006/relationships/image" Target="../media/image439.png"/><Relationship Id="rId16" Type="http://schemas.openxmlformats.org/officeDocument/2006/relationships/image" Target="../media/image440.png"/><Relationship Id="rId17" Type="http://schemas.openxmlformats.org/officeDocument/2006/relationships/image" Target="../media/image441.png"/><Relationship Id="rId18" Type="http://schemas.openxmlformats.org/officeDocument/2006/relationships/image" Target="../media/image442.png"/><Relationship Id="rId19" Type="http://schemas.openxmlformats.org/officeDocument/2006/relationships/image" Target="../media/image443.png"/><Relationship Id="rId20" Type="http://schemas.openxmlformats.org/officeDocument/2006/relationships/image" Target="../media/image444.png"/><Relationship Id="rId21" Type="http://schemas.openxmlformats.org/officeDocument/2006/relationships/image" Target="../media/image445.png"/><Relationship Id="rId22" Type="http://schemas.openxmlformats.org/officeDocument/2006/relationships/image" Target="../media/image446.png"/><Relationship Id="rId23" Type="http://schemas.openxmlformats.org/officeDocument/2006/relationships/image" Target="../media/image447.png"/><Relationship Id="rId24" Type="http://schemas.openxmlformats.org/officeDocument/2006/relationships/image" Target="../media/image448.png"/><Relationship Id="rId25" Type="http://schemas.openxmlformats.org/officeDocument/2006/relationships/image" Target="../media/image449.png"/><Relationship Id="rId26" Type="http://schemas.openxmlformats.org/officeDocument/2006/relationships/image" Target="../media/image45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9.png"/><Relationship Id="rId3" Type="http://schemas.openxmlformats.org/officeDocument/2006/relationships/image" Target="../media/image451.png"/><Relationship Id="rId4" Type="http://schemas.openxmlformats.org/officeDocument/2006/relationships/image" Target="../media/image423.png"/><Relationship Id="rId5" Type="http://schemas.openxmlformats.org/officeDocument/2006/relationships/image" Target="../media/image452.png"/><Relationship Id="rId6" Type="http://schemas.openxmlformats.org/officeDocument/2006/relationships/image" Target="../media/image45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4.jpg"/><Relationship Id="rId3" Type="http://schemas.openxmlformats.org/officeDocument/2006/relationships/image" Target="../media/image419.png"/><Relationship Id="rId4" Type="http://schemas.openxmlformats.org/officeDocument/2006/relationships/image" Target="../media/image451.png"/><Relationship Id="rId5" Type="http://schemas.openxmlformats.org/officeDocument/2006/relationships/image" Target="../media/image423.png"/><Relationship Id="rId6" Type="http://schemas.openxmlformats.org/officeDocument/2006/relationships/image" Target="../media/image45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Relationship Id="rId12" Type="http://schemas.openxmlformats.org/officeDocument/2006/relationships/image" Target="../media/image465.png"/><Relationship Id="rId13" Type="http://schemas.openxmlformats.org/officeDocument/2006/relationships/image" Target="../media/image466.png"/><Relationship Id="rId14" Type="http://schemas.openxmlformats.org/officeDocument/2006/relationships/image" Target="../media/image467.png"/><Relationship Id="rId15" Type="http://schemas.openxmlformats.org/officeDocument/2006/relationships/image" Target="../media/image468.jpg"/><Relationship Id="rId16" Type="http://schemas.openxmlformats.org/officeDocument/2006/relationships/image" Target="../media/image469.jpg"/><Relationship Id="rId17" Type="http://schemas.openxmlformats.org/officeDocument/2006/relationships/image" Target="../media/image470.png"/><Relationship Id="rId18" Type="http://schemas.openxmlformats.org/officeDocument/2006/relationships/image" Target="../media/image471.png"/><Relationship Id="rId19" Type="http://schemas.openxmlformats.org/officeDocument/2006/relationships/image" Target="../media/image472.png"/><Relationship Id="rId20" Type="http://schemas.openxmlformats.org/officeDocument/2006/relationships/image" Target="../media/image473.png"/><Relationship Id="rId21" Type="http://schemas.openxmlformats.org/officeDocument/2006/relationships/image" Target="../media/image474.png"/><Relationship Id="rId22" Type="http://schemas.openxmlformats.org/officeDocument/2006/relationships/image" Target="../media/image475.png"/><Relationship Id="rId23" Type="http://schemas.openxmlformats.org/officeDocument/2006/relationships/image" Target="../media/image476.png"/><Relationship Id="rId24" Type="http://schemas.openxmlformats.org/officeDocument/2006/relationships/image" Target="../media/image477.png"/><Relationship Id="rId25" Type="http://schemas.openxmlformats.org/officeDocument/2006/relationships/image" Target="../media/image478.png"/><Relationship Id="rId26" Type="http://schemas.openxmlformats.org/officeDocument/2006/relationships/image" Target="../media/image479.png"/><Relationship Id="rId27" Type="http://schemas.openxmlformats.org/officeDocument/2006/relationships/image" Target="../media/image480.png"/><Relationship Id="rId28" Type="http://schemas.openxmlformats.org/officeDocument/2006/relationships/image" Target="../media/image481.png"/><Relationship Id="rId29" Type="http://schemas.openxmlformats.org/officeDocument/2006/relationships/image" Target="../media/image482.png"/><Relationship Id="rId30" Type="http://schemas.openxmlformats.org/officeDocument/2006/relationships/image" Target="../media/image483.png"/><Relationship Id="rId31" Type="http://schemas.openxmlformats.org/officeDocument/2006/relationships/image" Target="../media/image484.png"/><Relationship Id="rId32" Type="http://schemas.openxmlformats.org/officeDocument/2006/relationships/image" Target="../media/image485.png"/><Relationship Id="rId33" Type="http://schemas.openxmlformats.org/officeDocument/2006/relationships/image" Target="../media/image486.png"/><Relationship Id="rId34" Type="http://schemas.openxmlformats.org/officeDocument/2006/relationships/image" Target="../media/image487.jpg"/><Relationship Id="rId35" Type="http://schemas.openxmlformats.org/officeDocument/2006/relationships/image" Target="../media/image488.png"/><Relationship Id="rId36" Type="http://schemas.openxmlformats.org/officeDocument/2006/relationships/image" Target="../media/image489.png"/><Relationship Id="rId37" Type="http://schemas.openxmlformats.org/officeDocument/2006/relationships/image" Target="../media/image490.jpg"/><Relationship Id="rId38" Type="http://schemas.openxmlformats.org/officeDocument/2006/relationships/image" Target="../media/image491.jpg"/><Relationship Id="rId39" Type="http://schemas.openxmlformats.org/officeDocument/2006/relationships/image" Target="../media/image49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420" y="421154"/>
            <a:ext cx="17041495" cy="9297670"/>
            <a:chOff x="623420" y="421154"/>
            <a:chExt cx="17041495" cy="9297670"/>
          </a:xfrm>
        </p:grpSpPr>
        <p:sp>
          <p:nvSpPr>
            <p:cNvPr id="3" name="object 3"/>
            <p:cNvSpPr/>
            <p:nvPr/>
          </p:nvSpPr>
          <p:spPr>
            <a:xfrm>
              <a:off x="623417" y="568515"/>
              <a:ext cx="17041495" cy="9150350"/>
            </a:xfrm>
            <a:custGeom>
              <a:avLst/>
              <a:gdLst/>
              <a:ahLst/>
              <a:cxnLst/>
              <a:rect l="l" t="t" r="r" b="b"/>
              <a:pathLst>
                <a:path w="17041495" h="9150350">
                  <a:moveTo>
                    <a:pt x="17041152" y="0"/>
                  </a:moveTo>
                  <a:lnTo>
                    <a:pt x="17041152" y="0"/>
                  </a:lnTo>
                  <a:lnTo>
                    <a:pt x="0" y="0"/>
                  </a:lnTo>
                  <a:lnTo>
                    <a:pt x="0" y="1058570"/>
                  </a:lnTo>
                  <a:lnTo>
                    <a:pt x="0" y="1111415"/>
                  </a:lnTo>
                  <a:lnTo>
                    <a:pt x="0" y="6967956"/>
                  </a:lnTo>
                  <a:lnTo>
                    <a:pt x="0" y="7021284"/>
                  </a:lnTo>
                  <a:lnTo>
                    <a:pt x="0" y="9149982"/>
                  </a:lnTo>
                  <a:lnTo>
                    <a:pt x="1067587" y="9149982"/>
                  </a:lnTo>
                  <a:lnTo>
                    <a:pt x="1120178" y="9149982"/>
                  </a:lnTo>
                  <a:lnTo>
                    <a:pt x="14867903" y="9149982"/>
                  </a:lnTo>
                  <a:lnTo>
                    <a:pt x="14922246" y="9149982"/>
                  </a:lnTo>
                  <a:lnTo>
                    <a:pt x="15081873" y="9149982"/>
                  </a:lnTo>
                  <a:lnTo>
                    <a:pt x="17041152" y="7190689"/>
                  </a:lnTo>
                  <a:lnTo>
                    <a:pt x="17041152" y="7021284"/>
                  </a:lnTo>
                  <a:lnTo>
                    <a:pt x="17041152" y="6967956"/>
                  </a:lnTo>
                  <a:lnTo>
                    <a:pt x="17041152" y="1111415"/>
                  </a:lnTo>
                  <a:lnTo>
                    <a:pt x="17041152" y="1058570"/>
                  </a:lnTo>
                  <a:lnTo>
                    <a:pt x="17041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596120" y="421154"/>
              <a:ext cx="2827020" cy="1504315"/>
            </a:xfrm>
            <a:custGeom>
              <a:avLst/>
              <a:gdLst/>
              <a:ahLst/>
              <a:cxnLst/>
              <a:rect l="l" t="t" r="r" b="b"/>
              <a:pathLst>
                <a:path w="2827019" h="1504314">
                  <a:moveTo>
                    <a:pt x="1413510" y="1504178"/>
                  </a:moveTo>
                  <a:lnTo>
                    <a:pt x="1364939" y="1503358"/>
                  </a:lnTo>
                  <a:lnTo>
                    <a:pt x="1316778" y="1500915"/>
                  </a:lnTo>
                  <a:lnTo>
                    <a:pt x="1269052" y="1496876"/>
                  </a:lnTo>
                  <a:lnTo>
                    <a:pt x="1221789" y="1491267"/>
                  </a:lnTo>
                  <a:lnTo>
                    <a:pt x="1175014" y="1484114"/>
                  </a:lnTo>
                  <a:lnTo>
                    <a:pt x="1128753" y="1475444"/>
                  </a:lnTo>
                  <a:lnTo>
                    <a:pt x="1083034" y="1465283"/>
                  </a:lnTo>
                  <a:lnTo>
                    <a:pt x="1037882" y="1453658"/>
                  </a:lnTo>
                  <a:lnTo>
                    <a:pt x="993324" y="1440595"/>
                  </a:lnTo>
                  <a:lnTo>
                    <a:pt x="949387" y="1426120"/>
                  </a:lnTo>
                  <a:lnTo>
                    <a:pt x="906096" y="1410260"/>
                  </a:lnTo>
                  <a:lnTo>
                    <a:pt x="863478" y="1393041"/>
                  </a:lnTo>
                  <a:lnTo>
                    <a:pt x="821560" y="1374490"/>
                  </a:lnTo>
                  <a:lnTo>
                    <a:pt x="780367" y="1354632"/>
                  </a:lnTo>
                  <a:lnTo>
                    <a:pt x="739926" y="1333495"/>
                  </a:lnTo>
                  <a:lnTo>
                    <a:pt x="700264" y="1311104"/>
                  </a:lnTo>
                  <a:lnTo>
                    <a:pt x="661407" y="1287486"/>
                  </a:lnTo>
                  <a:lnTo>
                    <a:pt x="623382" y="1262668"/>
                  </a:lnTo>
                  <a:lnTo>
                    <a:pt x="586214" y="1236675"/>
                  </a:lnTo>
                  <a:lnTo>
                    <a:pt x="549930" y="1209534"/>
                  </a:lnTo>
                  <a:lnTo>
                    <a:pt x="514556" y="1181272"/>
                  </a:lnTo>
                  <a:lnTo>
                    <a:pt x="480119" y="1151915"/>
                  </a:lnTo>
                  <a:lnTo>
                    <a:pt x="446646" y="1121490"/>
                  </a:lnTo>
                  <a:lnTo>
                    <a:pt x="414162" y="1090021"/>
                  </a:lnTo>
                  <a:lnTo>
                    <a:pt x="382694" y="1057537"/>
                  </a:lnTo>
                  <a:lnTo>
                    <a:pt x="352268" y="1024064"/>
                  </a:lnTo>
                  <a:lnTo>
                    <a:pt x="322912" y="989627"/>
                  </a:lnTo>
                  <a:lnTo>
                    <a:pt x="294650" y="954253"/>
                  </a:lnTo>
                  <a:lnTo>
                    <a:pt x="267509" y="917969"/>
                  </a:lnTo>
                  <a:lnTo>
                    <a:pt x="241517" y="880801"/>
                  </a:lnTo>
                  <a:lnTo>
                    <a:pt x="216699" y="842775"/>
                  </a:lnTo>
                  <a:lnTo>
                    <a:pt x="193081" y="803918"/>
                  </a:lnTo>
                  <a:lnTo>
                    <a:pt x="170691" y="764256"/>
                  </a:lnTo>
                  <a:lnTo>
                    <a:pt x="149553" y="723816"/>
                  </a:lnTo>
                  <a:lnTo>
                    <a:pt x="129696" y="682623"/>
                  </a:lnTo>
                  <a:lnTo>
                    <a:pt x="111144" y="640705"/>
                  </a:lnTo>
                  <a:lnTo>
                    <a:pt x="93926" y="598087"/>
                  </a:lnTo>
                  <a:lnTo>
                    <a:pt x="78066" y="554796"/>
                  </a:lnTo>
                  <a:lnTo>
                    <a:pt x="63591" y="510859"/>
                  </a:lnTo>
                  <a:lnTo>
                    <a:pt x="50528" y="466301"/>
                  </a:lnTo>
                  <a:lnTo>
                    <a:pt x="38903" y="421150"/>
                  </a:lnTo>
                  <a:lnTo>
                    <a:pt x="28743" y="375431"/>
                  </a:lnTo>
                  <a:lnTo>
                    <a:pt x="20073" y="329171"/>
                  </a:lnTo>
                  <a:lnTo>
                    <a:pt x="12920" y="282396"/>
                  </a:lnTo>
                  <a:lnTo>
                    <a:pt x="7311" y="235133"/>
                  </a:lnTo>
                  <a:lnTo>
                    <a:pt x="3272" y="187408"/>
                  </a:lnTo>
                  <a:lnTo>
                    <a:pt x="829" y="139247"/>
                  </a:lnTo>
                  <a:lnTo>
                    <a:pt x="9" y="90678"/>
                  </a:lnTo>
                  <a:lnTo>
                    <a:pt x="0" y="0"/>
                  </a:lnTo>
                  <a:lnTo>
                    <a:pt x="2827010" y="0"/>
                  </a:lnTo>
                  <a:lnTo>
                    <a:pt x="2827010" y="90678"/>
                  </a:lnTo>
                  <a:lnTo>
                    <a:pt x="2826190" y="139248"/>
                  </a:lnTo>
                  <a:lnTo>
                    <a:pt x="2823747" y="187409"/>
                  </a:lnTo>
                  <a:lnTo>
                    <a:pt x="2819708" y="235135"/>
                  </a:lnTo>
                  <a:lnTo>
                    <a:pt x="2814099" y="282398"/>
                  </a:lnTo>
                  <a:lnTo>
                    <a:pt x="2806946" y="329173"/>
                  </a:lnTo>
                  <a:lnTo>
                    <a:pt x="2798276" y="375434"/>
                  </a:lnTo>
                  <a:lnTo>
                    <a:pt x="2788115" y="421153"/>
                  </a:lnTo>
                  <a:lnTo>
                    <a:pt x="2776490" y="466305"/>
                  </a:lnTo>
                  <a:lnTo>
                    <a:pt x="2763427" y="510863"/>
                  </a:lnTo>
                  <a:lnTo>
                    <a:pt x="2748952" y="554800"/>
                  </a:lnTo>
                  <a:lnTo>
                    <a:pt x="2733092" y="598091"/>
                  </a:lnTo>
                  <a:lnTo>
                    <a:pt x="2715873" y="640709"/>
                  </a:lnTo>
                  <a:lnTo>
                    <a:pt x="2697322" y="682627"/>
                  </a:lnTo>
                  <a:lnTo>
                    <a:pt x="2677464" y="723820"/>
                  </a:lnTo>
                  <a:lnTo>
                    <a:pt x="2656327" y="764261"/>
                  </a:lnTo>
                  <a:lnTo>
                    <a:pt x="2633936" y="803923"/>
                  </a:lnTo>
                  <a:lnTo>
                    <a:pt x="2610318" y="842780"/>
                  </a:lnTo>
                  <a:lnTo>
                    <a:pt x="2585500" y="880805"/>
                  </a:lnTo>
                  <a:lnTo>
                    <a:pt x="2559507" y="917973"/>
                  </a:lnTo>
                  <a:lnTo>
                    <a:pt x="2532366" y="954257"/>
                  </a:lnTo>
                  <a:lnTo>
                    <a:pt x="2504104" y="989631"/>
                  </a:lnTo>
                  <a:lnTo>
                    <a:pt x="2474747" y="1024068"/>
                  </a:lnTo>
                  <a:lnTo>
                    <a:pt x="2444322" y="1057541"/>
                  </a:lnTo>
                  <a:lnTo>
                    <a:pt x="2412853" y="1090025"/>
                  </a:lnTo>
                  <a:lnTo>
                    <a:pt x="2380369" y="1121493"/>
                  </a:lnTo>
                  <a:lnTo>
                    <a:pt x="2346896" y="1151919"/>
                  </a:lnTo>
                  <a:lnTo>
                    <a:pt x="2312459" y="1181275"/>
                  </a:lnTo>
                  <a:lnTo>
                    <a:pt x="2277085" y="1209537"/>
                  </a:lnTo>
                  <a:lnTo>
                    <a:pt x="2240801" y="1236678"/>
                  </a:lnTo>
                  <a:lnTo>
                    <a:pt x="2203633" y="1262670"/>
                  </a:lnTo>
                  <a:lnTo>
                    <a:pt x="2165607" y="1287488"/>
                  </a:lnTo>
                  <a:lnTo>
                    <a:pt x="2126750" y="1311106"/>
                  </a:lnTo>
                  <a:lnTo>
                    <a:pt x="2087088" y="1333496"/>
                  </a:lnTo>
                  <a:lnTo>
                    <a:pt x="2046648" y="1354634"/>
                  </a:lnTo>
                  <a:lnTo>
                    <a:pt x="2005455" y="1374491"/>
                  </a:lnTo>
                  <a:lnTo>
                    <a:pt x="1963537" y="1393043"/>
                  </a:lnTo>
                  <a:lnTo>
                    <a:pt x="1920919" y="1410261"/>
                  </a:lnTo>
                  <a:lnTo>
                    <a:pt x="1877628" y="1426121"/>
                  </a:lnTo>
                  <a:lnTo>
                    <a:pt x="1833691" y="1440596"/>
                  </a:lnTo>
                  <a:lnTo>
                    <a:pt x="1789133" y="1453659"/>
                  </a:lnTo>
                  <a:lnTo>
                    <a:pt x="1743982" y="1465284"/>
                  </a:lnTo>
                  <a:lnTo>
                    <a:pt x="1698263" y="1475444"/>
                  </a:lnTo>
                  <a:lnTo>
                    <a:pt x="1652003" y="1484114"/>
                  </a:lnTo>
                  <a:lnTo>
                    <a:pt x="1605228" y="1491267"/>
                  </a:lnTo>
                  <a:lnTo>
                    <a:pt x="1557965" y="1496876"/>
                  </a:lnTo>
                  <a:lnTo>
                    <a:pt x="1510240" y="1500915"/>
                  </a:lnTo>
                  <a:lnTo>
                    <a:pt x="1462079" y="1503358"/>
                  </a:lnTo>
                  <a:lnTo>
                    <a:pt x="1413510" y="1504178"/>
                  </a:lnTo>
                  <a:close/>
                </a:path>
              </a:pathLst>
            </a:custGeom>
            <a:solidFill>
              <a:srgbClr val="4A5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258099" y="892174"/>
              <a:ext cx="1485265" cy="346075"/>
            </a:xfrm>
            <a:custGeom>
              <a:avLst/>
              <a:gdLst/>
              <a:ahLst/>
              <a:cxnLst/>
              <a:rect l="l" t="t" r="r" b="b"/>
              <a:pathLst>
                <a:path w="1485265" h="346075">
                  <a:moveTo>
                    <a:pt x="157010" y="129692"/>
                  </a:moveTo>
                  <a:lnTo>
                    <a:pt x="151688" y="106184"/>
                  </a:lnTo>
                  <a:lnTo>
                    <a:pt x="145503" y="98691"/>
                  </a:lnTo>
                  <a:lnTo>
                    <a:pt x="136804" y="88163"/>
                  </a:lnTo>
                  <a:lnTo>
                    <a:pt x="125069" y="82232"/>
                  </a:lnTo>
                  <a:lnTo>
                    <a:pt x="125069" y="129692"/>
                  </a:lnTo>
                  <a:lnTo>
                    <a:pt x="122110" y="142506"/>
                  </a:lnTo>
                  <a:lnTo>
                    <a:pt x="113957" y="152273"/>
                  </a:lnTo>
                  <a:lnTo>
                    <a:pt x="101358" y="158496"/>
                  </a:lnTo>
                  <a:lnTo>
                    <a:pt x="85102" y="160693"/>
                  </a:lnTo>
                  <a:lnTo>
                    <a:pt x="68745" y="158496"/>
                  </a:lnTo>
                  <a:lnTo>
                    <a:pt x="56095" y="152273"/>
                  </a:lnTo>
                  <a:lnTo>
                    <a:pt x="47955" y="142506"/>
                  </a:lnTo>
                  <a:lnTo>
                    <a:pt x="45135" y="129692"/>
                  </a:lnTo>
                  <a:lnTo>
                    <a:pt x="47955" y="116890"/>
                  </a:lnTo>
                  <a:lnTo>
                    <a:pt x="56095" y="107061"/>
                  </a:lnTo>
                  <a:lnTo>
                    <a:pt x="68745" y="100787"/>
                  </a:lnTo>
                  <a:lnTo>
                    <a:pt x="85102" y="98691"/>
                  </a:lnTo>
                  <a:lnTo>
                    <a:pt x="101358" y="100787"/>
                  </a:lnTo>
                  <a:lnTo>
                    <a:pt x="113957" y="107061"/>
                  </a:lnTo>
                  <a:lnTo>
                    <a:pt x="122110" y="116890"/>
                  </a:lnTo>
                  <a:lnTo>
                    <a:pt x="125069" y="129692"/>
                  </a:lnTo>
                  <a:lnTo>
                    <a:pt x="125069" y="82232"/>
                  </a:lnTo>
                  <a:lnTo>
                    <a:pt x="114058" y="76657"/>
                  </a:lnTo>
                  <a:lnTo>
                    <a:pt x="85102" y="72732"/>
                  </a:lnTo>
                  <a:lnTo>
                    <a:pt x="55943" y="76657"/>
                  </a:lnTo>
                  <a:lnTo>
                    <a:pt x="33172" y="88163"/>
                  </a:lnTo>
                  <a:lnTo>
                    <a:pt x="18338" y="106184"/>
                  </a:lnTo>
                  <a:lnTo>
                    <a:pt x="13042" y="129692"/>
                  </a:lnTo>
                  <a:lnTo>
                    <a:pt x="18338" y="153060"/>
                  </a:lnTo>
                  <a:lnTo>
                    <a:pt x="33172" y="170903"/>
                  </a:lnTo>
                  <a:lnTo>
                    <a:pt x="55943" y="182245"/>
                  </a:lnTo>
                  <a:lnTo>
                    <a:pt x="85102" y="186105"/>
                  </a:lnTo>
                  <a:lnTo>
                    <a:pt x="114058" y="182245"/>
                  </a:lnTo>
                  <a:lnTo>
                    <a:pt x="136804" y="170903"/>
                  </a:lnTo>
                  <a:lnTo>
                    <a:pt x="145326" y="160693"/>
                  </a:lnTo>
                  <a:lnTo>
                    <a:pt x="151688" y="153060"/>
                  </a:lnTo>
                  <a:lnTo>
                    <a:pt x="157010" y="129692"/>
                  </a:lnTo>
                  <a:close/>
                </a:path>
                <a:path w="1485265" h="346075">
                  <a:moveTo>
                    <a:pt x="170192" y="32359"/>
                  </a:moveTo>
                  <a:lnTo>
                    <a:pt x="103174" y="32359"/>
                  </a:lnTo>
                  <a:lnTo>
                    <a:pt x="103174" y="0"/>
                  </a:lnTo>
                  <a:lnTo>
                    <a:pt x="66878" y="0"/>
                  </a:lnTo>
                  <a:lnTo>
                    <a:pt x="66878" y="32359"/>
                  </a:lnTo>
                  <a:lnTo>
                    <a:pt x="0" y="32359"/>
                  </a:lnTo>
                  <a:lnTo>
                    <a:pt x="0" y="60502"/>
                  </a:lnTo>
                  <a:lnTo>
                    <a:pt x="170192" y="60502"/>
                  </a:lnTo>
                  <a:lnTo>
                    <a:pt x="170192" y="32359"/>
                  </a:lnTo>
                  <a:close/>
                </a:path>
                <a:path w="1485265" h="346075">
                  <a:moveTo>
                    <a:pt x="231648" y="6667"/>
                  </a:moveTo>
                  <a:lnTo>
                    <a:pt x="197256" y="6667"/>
                  </a:lnTo>
                  <a:lnTo>
                    <a:pt x="197256" y="89319"/>
                  </a:lnTo>
                  <a:lnTo>
                    <a:pt x="162039" y="89319"/>
                  </a:lnTo>
                  <a:lnTo>
                    <a:pt x="162039" y="118541"/>
                  </a:lnTo>
                  <a:lnTo>
                    <a:pt x="197256" y="118541"/>
                  </a:lnTo>
                  <a:lnTo>
                    <a:pt x="197256" y="190182"/>
                  </a:lnTo>
                  <a:lnTo>
                    <a:pt x="231648" y="190182"/>
                  </a:lnTo>
                  <a:lnTo>
                    <a:pt x="231648" y="6667"/>
                  </a:lnTo>
                  <a:close/>
                </a:path>
                <a:path w="1485265" h="346075">
                  <a:moveTo>
                    <a:pt x="295402" y="952"/>
                  </a:moveTo>
                  <a:lnTo>
                    <a:pt x="260870" y="952"/>
                  </a:lnTo>
                  <a:lnTo>
                    <a:pt x="260870" y="193040"/>
                  </a:lnTo>
                  <a:lnTo>
                    <a:pt x="295402" y="193040"/>
                  </a:lnTo>
                  <a:lnTo>
                    <a:pt x="295402" y="952"/>
                  </a:lnTo>
                  <a:close/>
                </a:path>
                <a:path w="1485265" h="346075">
                  <a:moveTo>
                    <a:pt x="307505" y="314172"/>
                  </a:moveTo>
                  <a:lnTo>
                    <a:pt x="101269" y="314172"/>
                  </a:lnTo>
                  <a:lnTo>
                    <a:pt x="101269" y="286029"/>
                  </a:lnTo>
                  <a:lnTo>
                    <a:pt x="295402" y="286029"/>
                  </a:lnTo>
                  <a:lnTo>
                    <a:pt x="295402" y="207048"/>
                  </a:lnTo>
                  <a:lnTo>
                    <a:pt x="64439" y="207048"/>
                  </a:lnTo>
                  <a:lnTo>
                    <a:pt x="64439" y="233959"/>
                  </a:lnTo>
                  <a:lnTo>
                    <a:pt x="259651" y="233959"/>
                  </a:lnTo>
                  <a:lnTo>
                    <a:pt x="259651" y="260337"/>
                  </a:lnTo>
                  <a:lnTo>
                    <a:pt x="65112" y="260337"/>
                  </a:lnTo>
                  <a:lnTo>
                    <a:pt x="65112" y="341896"/>
                  </a:lnTo>
                  <a:lnTo>
                    <a:pt x="307505" y="341896"/>
                  </a:lnTo>
                  <a:lnTo>
                    <a:pt x="307505" y="314172"/>
                  </a:lnTo>
                  <a:close/>
                </a:path>
                <a:path w="1485265" h="346075">
                  <a:moveTo>
                    <a:pt x="662698" y="170611"/>
                  </a:moveTo>
                  <a:lnTo>
                    <a:pt x="615175" y="154597"/>
                  </a:lnTo>
                  <a:lnTo>
                    <a:pt x="575043" y="126682"/>
                  </a:lnTo>
                  <a:lnTo>
                    <a:pt x="558177" y="104673"/>
                  </a:lnTo>
                  <a:lnTo>
                    <a:pt x="547306" y="90487"/>
                  </a:lnTo>
                  <a:lnTo>
                    <a:pt x="536943" y="49618"/>
                  </a:lnTo>
                  <a:lnTo>
                    <a:pt x="536943" y="23660"/>
                  </a:lnTo>
                  <a:lnTo>
                    <a:pt x="498475" y="23660"/>
                  </a:lnTo>
                  <a:lnTo>
                    <a:pt x="498475" y="49618"/>
                  </a:lnTo>
                  <a:lnTo>
                    <a:pt x="488010" y="90436"/>
                  </a:lnTo>
                  <a:lnTo>
                    <a:pt x="460349" y="126530"/>
                  </a:lnTo>
                  <a:lnTo>
                    <a:pt x="420446" y="154419"/>
                  </a:lnTo>
                  <a:lnTo>
                    <a:pt x="373278" y="170611"/>
                  </a:lnTo>
                  <a:lnTo>
                    <a:pt x="389585" y="201066"/>
                  </a:lnTo>
                  <a:lnTo>
                    <a:pt x="429729" y="187667"/>
                  </a:lnTo>
                  <a:lnTo>
                    <a:pt x="465937" y="166382"/>
                  </a:lnTo>
                  <a:lnTo>
                    <a:pt x="496049" y="138341"/>
                  </a:lnTo>
                  <a:lnTo>
                    <a:pt x="517918" y="104673"/>
                  </a:lnTo>
                  <a:lnTo>
                    <a:pt x="539648" y="138468"/>
                  </a:lnTo>
                  <a:lnTo>
                    <a:pt x="569722" y="166535"/>
                  </a:lnTo>
                  <a:lnTo>
                    <a:pt x="605955" y="187756"/>
                  </a:lnTo>
                  <a:lnTo>
                    <a:pt x="646112" y="201066"/>
                  </a:lnTo>
                  <a:lnTo>
                    <a:pt x="662698" y="170611"/>
                  </a:lnTo>
                  <a:close/>
                </a:path>
                <a:path w="1485265" h="346075">
                  <a:moveTo>
                    <a:pt x="677240" y="269582"/>
                  </a:moveTo>
                  <a:lnTo>
                    <a:pt x="361988" y="269582"/>
                  </a:lnTo>
                  <a:lnTo>
                    <a:pt x="361988" y="299897"/>
                  </a:lnTo>
                  <a:lnTo>
                    <a:pt x="677240" y="299897"/>
                  </a:lnTo>
                  <a:lnTo>
                    <a:pt x="677240" y="269582"/>
                  </a:lnTo>
                  <a:close/>
                </a:path>
                <a:path w="1485265" h="346075">
                  <a:moveTo>
                    <a:pt x="1061072" y="9512"/>
                  </a:moveTo>
                  <a:lnTo>
                    <a:pt x="1026541" y="9512"/>
                  </a:lnTo>
                  <a:lnTo>
                    <a:pt x="1026541" y="134861"/>
                  </a:lnTo>
                  <a:lnTo>
                    <a:pt x="977607" y="134861"/>
                  </a:lnTo>
                  <a:lnTo>
                    <a:pt x="983246" y="112191"/>
                  </a:lnTo>
                  <a:lnTo>
                    <a:pt x="987056" y="88887"/>
                  </a:lnTo>
                  <a:lnTo>
                    <a:pt x="989228" y="65062"/>
                  </a:lnTo>
                  <a:lnTo>
                    <a:pt x="989977" y="40779"/>
                  </a:lnTo>
                  <a:lnTo>
                    <a:pt x="855802" y="40779"/>
                  </a:lnTo>
                  <a:lnTo>
                    <a:pt x="855802" y="70561"/>
                  </a:lnTo>
                  <a:lnTo>
                    <a:pt x="954354" y="70561"/>
                  </a:lnTo>
                  <a:lnTo>
                    <a:pt x="953185" y="83400"/>
                  </a:lnTo>
                  <a:lnTo>
                    <a:pt x="951458" y="96024"/>
                  </a:lnTo>
                  <a:lnTo>
                    <a:pt x="949134" y="108432"/>
                  </a:lnTo>
                  <a:lnTo>
                    <a:pt x="946200" y="120586"/>
                  </a:lnTo>
                  <a:lnTo>
                    <a:pt x="838936" y="127114"/>
                  </a:lnTo>
                  <a:lnTo>
                    <a:pt x="843699" y="158788"/>
                  </a:lnTo>
                  <a:lnTo>
                    <a:pt x="935875" y="149263"/>
                  </a:lnTo>
                  <a:lnTo>
                    <a:pt x="920546" y="177114"/>
                  </a:lnTo>
                  <a:lnTo>
                    <a:pt x="899655" y="203085"/>
                  </a:lnTo>
                  <a:lnTo>
                    <a:pt x="872578" y="227088"/>
                  </a:lnTo>
                  <a:lnTo>
                    <a:pt x="838669" y="249047"/>
                  </a:lnTo>
                  <a:lnTo>
                    <a:pt x="859472" y="274472"/>
                  </a:lnTo>
                  <a:lnTo>
                    <a:pt x="896467" y="250431"/>
                  </a:lnTo>
                  <a:lnTo>
                    <a:pt x="926147" y="223939"/>
                  </a:lnTo>
                  <a:lnTo>
                    <a:pt x="949210" y="195249"/>
                  </a:lnTo>
                  <a:lnTo>
                    <a:pt x="966317" y="164630"/>
                  </a:lnTo>
                  <a:lnTo>
                    <a:pt x="1026541" y="164630"/>
                  </a:lnTo>
                  <a:lnTo>
                    <a:pt x="1026541" y="328447"/>
                  </a:lnTo>
                  <a:lnTo>
                    <a:pt x="1061072" y="328447"/>
                  </a:lnTo>
                  <a:lnTo>
                    <a:pt x="1061072" y="164630"/>
                  </a:lnTo>
                  <a:lnTo>
                    <a:pt x="1061072" y="149263"/>
                  </a:lnTo>
                  <a:lnTo>
                    <a:pt x="1061072" y="134861"/>
                  </a:lnTo>
                  <a:lnTo>
                    <a:pt x="1061072" y="9512"/>
                  </a:lnTo>
                  <a:close/>
                </a:path>
                <a:path w="1485265" h="346075">
                  <a:moveTo>
                    <a:pt x="1133805" y="685"/>
                  </a:moveTo>
                  <a:lnTo>
                    <a:pt x="1099134" y="685"/>
                  </a:lnTo>
                  <a:lnTo>
                    <a:pt x="1099134" y="345160"/>
                  </a:lnTo>
                  <a:lnTo>
                    <a:pt x="1133805" y="345160"/>
                  </a:lnTo>
                  <a:lnTo>
                    <a:pt x="1133805" y="685"/>
                  </a:lnTo>
                  <a:close/>
                </a:path>
                <a:path w="1485265" h="346075">
                  <a:moveTo>
                    <a:pt x="1485061" y="685"/>
                  </a:moveTo>
                  <a:lnTo>
                    <a:pt x="1448892" y="685"/>
                  </a:lnTo>
                  <a:lnTo>
                    <a:pt x="1448892" y="129832"/>
                  </a:lnTo>
                  <a:lnTo>
                    <a:pt x="1377530" y="129832"/>
                  </a:lnTo>
                  <a:lnTo>
                    <a:pt x="1368298" y="86868"/>
                  </a:lnTo>
                  <a:lnTo>
                    <a:pt x="1352524" y="59131"/>
                  </a:lnTo>
                  <a:lnTo>
                    <a:pt x="1349806" y="54356"/>
                  </a:lnTo>
                  <a:lnTo>
                    <a:pt x="1343672" y="49542"/>
                  </a:lnTo>
                  <a:lnTo>
                    <a:pt x="1343672" y="147370"/>
                  </a:lnTo>
                  <a:lnTo>
                    <a:pt x="1339837" y="184226"/>
                  </a:lnTo>
                  <a:lnTo>
                    <a:pt x="1329055" y="212039"/>
                  </a:lnTo>
                  <a:lnTo>
                    <a:pt x="1312481" y="229603"/>
                  </a:lnTo>
                  <a:lnTo>
                    <a:pt x="1291196" y="235724"/>
                  </a:lnTo>
                  <a:lnTo>
                    <a:pt x="1269784" y="229603"/>
                  </a:lnTo>
                  <a:lnTo>
                    <a:pt x="1253172" y="212039"/>
                  </a:lnTo>
                  <a:lnTo>
                    <a:pt x="1242415" y="184226"/>
                  </a:lnTo>
                  <a:lnTo>
                    <a:pt x="1238592" y="147370"/>
                  </a:lnTo>
                  <a:lnTo>
                    <a:pt x="1242415" y="110731"/>
                  </a:lnTo>
                  <a:lnTo>
                    <a:pt x="1253172" y="83007"/>
                  </a:lnTo>
                  <a:lnTo>
                    <a:pt x="1269784" y="65405"/>
                  </a:lnTo>
                  <a:lnTo>
                    <a:pt x="1291196" y="59131"/>
                  </a:lnTo>
                  <a:lnTo>
                    <a:pt x="1312481" y="65405"/>
                  </a:lnTo>
                  <a:lnTo>
                    <a:pt x="1329055" y="83007"/>
                  </a:lnTo>
                  <a:lnTo>
                    <a:pt x="1339837" y="110731"/>
                  </a:lnTo>
                  <a:lnTo>
                    <a:pt x="1343672" y="147370"/>
                  </a:lnTo>
                  <a:lnTo>
                    <a:pt x="1343672" y="49542"/>
                  </a:lnTo>
                  <a:lnTo>
                    <a:pt x="1323594" y="33769"/>
                  </a:lnTo>
                  <a:lnTo>
                    <a:pt x="1291196" y="26504"/>
                  </a:lnTo>
                  <a:lnTo>
                    <a:pt x="1255763" y="35064"/>
                  </a:lnTo>
                  <a:lnTo>
                    <a:pt x="1228077" y="59309"/>
                  </a:lnTo>
                  <a:lnTo>
                    <a:pt x="1210081" y="97358"/>
                  </a:lnTo>
                  <a:lnTo>
                    <a:pt x="1203794" y="147370"/>
                  </a:lnTo>
                  <a:lnTo>
                    <a:pt x="1210081" y="197599"/>
                  </a:lnTo>
                  <a:lnTo>
                    <a:pt x="1228077" y="235762"/>
                  </a:lnTo>
                  <a:lnTo>
                    <a:pt x="1255763" y="260007"/>
                  </a:lnTo>
                  <a:lnTo>
                    <a:pt x="1291196" y="268490"/>
                  </a:lnTo>
                  <a:lnTo>
                    <a:pt x="1324444" y="260921"/>
                  </a:lnTo>
                  <a:lnTo>
                    <a:pt x="1351064" y="239229"/>
                  </a:lnTo>
                  <a:lnTo>
                    <a:pt x="1352943" y="235724"/>
                  </a:lnTo>
                  <a:lnTo>
                    <a:pt x="1369402" y="204939"/>
                  </a:lnTo>
                  <a:lnTo>
                    <a:pt x="1377797" y="159600"/>
                  </a:lnTo>
                  <a:lnTo>
                    <a:pt x="1448892" y="159600"/>
                  </a:lnTo>
                  <a:lnTo>
                    <a:pt x="1448892" y="345846"/>
                  </a:lnTo>
                  <a:lnTo>
                    <a:pt x="1485061" y="345846"/>
                  </a:lnTo>
                  <a:lnTo>
                    <a:pt x="1485061" y="159600"/>
                  </a:lnTo>
                  <a:lnTo>
                    <a:pt x="1485061" y="129832"/>
                  </a:lnTo>
                  <a:lnTo>
                    <a:pt x="1485061" y="6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99807" y="7173455"/>
              <a:ext cx="1148080" cy="400050"/>
            </a:xfrm>
            <a:custGeom>
              <a:avLst/>
              <a:gdLst/>
              <a:ahLst/>
              <a:cxnLst/>
              <a:rect l="l" t="t" r="r" b="b"/>
              <a:pathLst>
                <a:path w="1148080" h="400050">
                  <a:moveTo>
                    <a:pt x="65316" y="212547"/>
                  </a:moveTo>
                  <a:lnTo>
                    <a:pt x="63042" y="201193"/>
                  </a:lnTo>
                  <a:lnTo>
                    <a:pt x="56553" y="192112"/>
                  </a:lnTo>
                  <a:lnTo>
                    <a:pt x="46291" y="186080"/>
                  </a:lnTo>
                  <a:lnTo>
                    <a:pt x="32740" y="183883"/>
                  </a:lnTo>
                  <a:lnTo>
                    <a:pt x="19062" y="186080"/>
                  </a:lnTo>
                  <a:lnTo>
                    <a:pt x="8801" y="192112"/>
                  </a:lnTo>
                  <a:lnTo>
                    <a:pt x="2324" y="201193"/>
                  </a:lnTo>
                  <a:lnTo>
                    <a:pt x="0" y="212547"/>
                  </a:lnTo>
                  <a:lnTo>
                    <a:pt x="2324" y="223761"/>
                  </a:lnTo>
                  <a:lnTo>
                    <a:pt x="8801" y="232702"/>
                  </a:lnTo>
                  <a:lnTo>
                    <a:pt x="19062" y="238607"/>
                  </a:lnTo>
                  <a:lnTo>
                    <a:pt x="32740" y="240741"/>
                  </a:lnTo>
                  <a:lnTo>
                    <a:pt x="46418" y="238607"/>
                  </a:lnTo>
                  <a:lnTo>
                    <a:pt x="56667" y="232702"/>
                  </a:lnTo>
                  <a:lnTo>
                    <a:pt x="63093" y="223761"/>
                  </a:lnTo>
                  <a:lnTo>
                    <a:pt x="65316" y="212547"/>
                  </a:lnTo>
                  <a:close/>
                </a:path>
                <a:path w="1148080" h="400050">
                  <a:moveTo>
                    <a:pt x="166662" y="314045"/>
                  </a:moveTo>
                  <a:lnTo>
                    <a:pt x="164426" y="302628"/>
                  </a:lnTo>
                  <a:lnTo>
                    <a:pt x="157886" y="293547"/>
                  </a:lnTo>
                  <a:lnTo>
                    <a:pt x="147586" y="287553"/>
                  </a:lnTo>
                  <a:lnTo>
                    <a:pt x="134073" y="285381"/>
                  </a:lnTo>
                  <a:lnTo>
                    <a:pt x="120510" y="287553"/>
                  </a:lnTo>
                  <a:lnTo>
                    <a:pt x="110375" y="293547"/>
                  </a:lnTo>
                  <a:lnTo>
                    <a:pt x="104013" y="302628"/>
                  </a:lnTo>
                  <a:lnTo>
                    <a:pt x="101815" y="314045"/>
                  </a:lnTo>
                  <a:lnTo>
                    <a:pt x="104013" y="325094"/>
                  </a:lnTo>
                  <a:lnTo>
                    <a:pt x="110375" y="333997"/>
                  </a:lnTo>
                  <a:lnTo>
                    <a:pt x="120510" y="339928"/>
                  </a:lnTo>
                  <a:lnTo>
                    <a:pt x="134073" y="342087"/>
                  </a:lnTo>
                  <a:lnTo>
                    <a:pt x="147586" y="339928"/>
                  </a:lnTo>
                  <a:lnTo>
                    <a:pt x="157886" y="333997"/>
                  </a:lnTo>
                  <a:lnTo>
                    <a:pt x="164426" y="325094"/>
                  </a:lnTo>
                  <a:lnTo>
                    <a:pt x="166662" y="314045"/>
                  </a:lnTo>
                  <a:close/>
                </a:path>
                <a:path w="1148080" h="400050">
                  <a:moveTo>
                    <a:pt x="166662" y="112623"/>
                  </a:moveTo>
                  <a:lnTo>
                    <a:pt x="164426" y="101206"/>
                  </a:lnTo>
                  <a:lnTo>
                    <a:pt x="157886" y="92125"/>
                  </a:lnTo>
                  <a:lnTo>
                    <a:pt x="147586" y="86118"/>
                  </a:lnTo>
                  <a:lnTo>
                    <a:pt x="134073" y="83959"/>
                  </a:lnTo>
                  <a:lnTo>
                    <a:pt x="120510" y="86118"/>
                  </a:lnTo>
                  <a:lnTo>
                    <a:pt x="110375" y="92125"/>
                  </a:lnTo>
                  <a:lnTo>
                    <a:pt x="104013" y="101206"/>
                  </a:lnTo>
                  <a:lnTo>
                    <a:pt x="101815" y="112623"/>
                  </a:lnTo>
                  <a:lnTo>
                    <a:pt x="104013" y="123672"/>
                  </a:lnTo>
                  <a:lnTo>
                    <a:pt x="110375" y="132575"/>
                  </a:lnTo>
                  <a:lnTo>
                    <a:pt x="120510" y="138506"/>
                  </a:lnTo>
                  <a:lnTo>
                    <a:pt x="134073" y="140652"/>
                  </a:lnTo>
                  <a:lnTo>
                    <a:pt x="147586" y="138506"/>
                  </a:lnTo>
                  <a:lnTo>
                    <a:pt x="157886" y="132575"/>
                  </a:lnTo>
                  <a:lnTo>
                    <a:pt x="164426" y="123672"/>
                  </a:lnTo>
                  <a:lnTo>
                    <a:pt x="166662" y="112623"/>
                  </a:lnTo>
                  <a:close/>
                </a:path>
                <a:path w="1148080" h="400050">
                  <a:moveTo>
                    <a:pt x="237921" y="144881"/>
                  </a:moveTo>
                  <a:lnTo>
                    <a:pt x="203149" y="110109"/>
                  </a:lnTo>
                  <a:lnTo>
                    <a:pt x="134861" y="178244"/>
                  </a:lnTo>
                  <a:lnTo>
                    <a:pt x="66725" y="110109"/>
                  </a:lnTo>
                  <a:lnTo>
                    <a:pt x="31800" y="144881"/>
                  </a:lnTo>
                  <a:lnTo>
                    <a:pt x="100088" y="213017"/>
                  </a:lnTo>
                  <a:lnTo>
                    <a:pt x="31800" y="281152"/>
                  </a:lnTo>
                  <a:lnTo>
                    <a:pt x="66725" y="315925"/>
                  </a:lnTo>
                  <a:lnTo>
                    <a:pt x="134861" y="247789"/>
                  </a:lnTo>
                  <a:lnTo>
                    <a:pt x="203149" y="315925"/>
                  </a:lnTo>
                  <a:lnTo>
                    <a:pt x="237921" y="281152"/>
                  </a:lnTo>
                  <a:lnTo>
                    <a:pt x="204558" y="247789"/>
                  </a:lnTo>
                  <a:lnTo>
                    <a:pt x="169786" y="213017"/>
                  </a:lnTo>
                  <a:lnTo>
                    <a:pt x="204558" y="178244"/>
                  </a:lnTo>
                  <a:lnTo>
                    <a:pt x="237921" y="144881"/>
                  </a:lnTo>
                  <a:close/>
                </a:path>
                <a:path w="1148080" h="400050">
                  <a:moveTo>
                    <a:pt x="268147" y="212547"/>
                  </a:moveTo>
                  <a:lnTo>
                    <a:pt x="265925" y="201193"/>
                  </a:lnTo>
                  <a:lnTo>
                    <a:pt x="259384" y="192112"/>
                  </a:lnTo>
                  <a:lnTo>
                    <a:pt x="249072" y="186080"/>
                  </a:lnTo>
                  <a:lnTo>
                    <a:pt x="235572" y="183883"/>
                  </a:lnTo>
                  <a:lnTo>
                    <a:pt x="221907" y="186080"/>
                  </a:lnTo>
                  <a:lnTo>
                    <a:pt x="211531" y="192112"/>
                  </a:lnTo>
                  <a:lnTo>
                    <a:pt x="204914" y="201193"/>
                  </a:lnTo>
                  <a:lnTo>
                    <a:pt x="202526" y="212547"/>
                  </a:lnTo>
                  <a:lnTo>
                    <a:pt x="204914" y="223761"/>
                  </a:lnTo>
                  <a:lnTo>
                    <a:pt x="211531" y="232702"/>
                  </a:lnTo>
                  <a:lnTo>
                    <a:pt x="221907" y="238607"/>
                  </a:lnTo>
                  <a:lnTo>
                    <a:pt x="235572" y="240741"/>
                  </a:lnTo>
                  <a:lnTo>
                    <a:pt x="249072" y="238607"/>
                  </a:lnTo>
                  <a:lnTo>
                    <a:pt x="259384" y="232702"/>
                  </a:lnTo>
                  <a:lnTo>
                    <a:pt x="265925" y="223761"/>
                  </a:lnTo>
                  <a:lnTo>
                    <a:pt x="268147" y="212547"/>
                  </a:lnTo>
                  <a:close/>
                </a:path>
                <a:path w="1148080" h="400050">
                  <a:moveTo>
                    <a:pt x="669328" y="206756"/>
                  </a:moveTo>
                  <a:lnTo>
                    <a:pt x="665772" y="178409"/>
                  </a:lnTo>
                  <a:lnTo>
                    <a:pt x="664476" y="168071"/>
                  </a:lnTo>
                  <a:lnTo>
                    <a:pt x="625792" y="173443"/>
                  </a:lnTo>
                  <a:lnTo>
                    <a:pt x="586244" y="176580"/>
                  </a:lnTo>
                  <a:lnTo>
                    <a:pt x="542455" y="178041"/>
                  </a:lnTo>
                  <a:lnTo>
                    <a:pt x="491083" y="178409"/>
                  </a:lnTo>
                  <a:lnTo>
                    <a:pt x="491083" y="138938"/>
                  </a:lnTo>
                  <a:lnTo>
                    <a:pt x="623277" y="138938"/>
                  </a:lnTo>
                  <a:lnTo>
                    <a:pt x="623277" y="100558"/>
                  </a:lnTo>
                  <a:lnTo>
                    <a:pt x="491083" y="100558"/>
                  </a:lnTo>
                  <a:lnTo>
                    <a:pt x="491083" y="63131"/>
                  </a:lnTo>
                  <a:lnTo>
                    <a:pt x="634873" y="63131"/>
                  </a:lnTo>
                  <a:lnTo>
                    <a:pt x="634873" y="23342"/>
                  </a:lnTo>
                  <a:lnTo>
                    <a:pt x="441591" y="23342"/>
                  </a:lnTo>
                  <a:lnTo>
                    <a:pt x="441591" y="217563"/>
                  </a:lnTo>
                  <a:lnTo>
                    <a:pt x="475424" y="217563"/>
                  </a:lnTo>
                  <a:lnTo>
                    <a:pt x="534073" y="217411"/>
                  </a:lnTo>
                  <a:lnTo>
                    <a:pt x="583247" y="216039"/>
                  </a:lnTo>
                  <a:lnTo>
                    <a:pt x="626986" y="212712"/>
                  </a:lnTo>
                  <a:lnTo>
                    <a:pt x="669328" y="206756"/>
                  </a:lnTo>
                  <a:close/>
                </a:path>
                <a:path w="1148080" h="400050">
                  <a:moveTo>
                    <a:pt x="752500" y="255625"/>
                  </a:moveTo>
                  <a:lnTo>
                    <a:pt x="704253" y="255625"/>
                  </a:lnTo>
                  <a:lnTo>
                    <a:pt x="704253" y="294157"/>
                  </a:lnTo>
                  <a:lnTo>
                    <a:pt x="704253" y="355549"/>
                  </a:lnTo>
                  <a:lnTo>
                    <a:pt x="535571" y="355549"/>
                  </a:lnTo>
                  <a:lnTo>
                    <a:pt x="535571" y="294157"/>
                  </a:lnTo>
                  <a:lnTo>
                    <a:pt x="704253" y="294157"/>
                  </a:lnTo>
                  <a:lnTo>
                    <a:pt x="704253" y="255625"/>
                  </a:lnTo>
                  <a:lnTo>
                    <a:pt x="487019" y="255625"/>
                  </a:lnTo>
                  <a:lnTo>
                    <a:pt x="487019" y="395338"/>
                  </a:lnTo>
                  <a:lnTo>
                    <a:pt x="752500" y="395338"/>
                  </a:lnTo>
                  <a:lnTo>
                    <a:pt x="752500" y="355549"/>
                  </a:lnTo>
                  <a:lnTo>
                    <a:pt x="752500" y="294157"/>
                  </a:lnTo>
                  <a:lnTo>
                    <a:pt x="752500" y="255625"/>
                  </a:lnTo>
                  <a:close/>
                </a:path>
                <a:path w="1148080" h="400050">
                  <a:moveTo>
                    <a:pt x="752500" y="317"/>
                  </a:moveTo>
                  <a:lnTo>
                    <a:pt x="703160" y="317"/>
                  </a:lnTo>
                  <a:lnTo>
                    <a:pt x="703160" y="238239"/>
                  </a:lnTo>
                  <a:lnTo>
                    <a:pt x="752500" y="238239"/>
                  </a:lnTo>
                  <a:lnTo>
                    <a:pt x="752500" y="317"/>
                  </a:lnTo>
                  <a:close/>
                </a:path>
                <a:path w="1148080" h="400050">
                  <a:moveTo>
                    <a:pt x="1146733" y="0"/>
                  </a:moveTo>
                  <a:lnTo>
                    <a:pt x="1097546" y="0"/>
                  </a:lnTo>
                  <a:lnTo>
                    <a:pt x="1097546" y="60782"/>
                  </a:lnTo>
                  <a:lnTo>
                    <a:pt x="1097546" y="99936"/>
                  </a:lnTo>
                  <a:lnTo>
                    <a:pt x="1097546" y="140182"/>
                  </a:lnTo>
                  <a:lnTo>
                    <a:pt x="1016736" y="140182"/>
                  </a:lnTo>
                  <a:lnTo>
                    <a:pt x="1016736" y="99936"/>
                  </a:lnTo>
                  <a:lnTo>
                    <a:pt x="1097546" y="99936"/>
                  </a:lnTo>
                  <a:lnTo>
                    <a:pt x="1097546" y="60782"/>
                  </a:lnTo>
                  <a:lnTo>
                    <a:pt x="1016736" y="60782"/>
                  </a:lnTo>
                  <a:lnTo>
                    <a:pt x="1016736" y="29768"/>
                  </a:lnTo>
                  <a:lnTo>
                    <a:pt x="968336" y="29768"/>
                  </a:lnTo>
                  <a:lnTo>
                    <a:pt x="968336" y="68922"/>
                  </a:lnTo>
                  <a:lnTo>
                    <a:pt x="968336" y="171665"/>
                  </a:lnTo>
                  <a:lnTo>
                    <a:pt x="877646" y="171665"/>
                  </a:lnTo>
                  <a:lnTo>
                    <a:pt x="877646" y="68922"/>
                  </a:lnTo>
                  <a:lnTo>
                    <a:pt x="968336" y="68922"/>
                  </a:lnTo>
                  <a:lnTo>
                    <a:pt x="968336" y="29768"/>
                  </a:lnTo>
                  <a:lnTo>
                    <a:pt x="828776" y="29768"/>
                  </a:lnTo>
                  <a:lnTo>
                    <a:pt x="828776" y="211137"/>
                  </a:lnTo>
                  <a:lnTo>
                    <a:pt x="1016736" y="211137"/>
                  </a:lnTo>
                  <a:lnTo>
                    <a:pt x="1016736" y="180124"/>
                  </a:lnTo>
                  <a:lnTo>
                    <a:pt x="1097546" y="180124"/>
                  </a:lnTo>
                  <a:lnTo>
                    <a:pt x="1097546" y="235254"/>
                  </a:lnTo>
                  <a:lnTo>
                    <a:pt x="1146733" y="235254"/>
                  </a:lnTo>
                  <a:lnTo>
                    <a:pt x="1146733" y="180124"/>
                  </a:lnTo>
                  <a:lnTo>
                    <a:pt x="1146733" y="171665"/>
                  </a:lnTo>
                  <a:lnTo>
                    <a:pt x="1146733" y="140182"/>
                  </a:lnTo>
                  <a:lnTo>
                    <a:pt x="1146733" y="99936"/>
                  </a:lnTo>
                  <a:lnTo>
                    <a:pt x="1146733" y="68922"/>
                  </a:lnTo>
                  <a:lnTo>
                    <a:pt x="1146733" y="60782"/>
                  </a:lnTo>
                  <a:lnTo>
                    <a:pt x="1146733" y="0"/>
                  </a:lnTo>
                  <a:close/>
                </a:path>
                <a:path w="1148080" h="400050">
                  <a:moveTo>
                    <a:pt x="1147826" y="323126"/>
                  </a:moveTo>
                  <a:lnTo>
                    <a:pt x="1138402" y="290537"/>
                  </a:lnTo>
                  <a:lnTo>
                    <a:pt x="1130884" y="283819"/>
                  </a:lnTo>
                  <a:lnTo>
                    <a:pt x="1111313" y="266331"/>
                  </a:lnTo>
                  <a:lnTo>
                    <a:pt x="1098956" y="262001"/>
                  </a:lnTo>
                  <a:lnTo>
                    <a:pt x="1098956" y="323126"/>
                  </a:lnTo>
                  <a:lnTo>
                    <a:pt x="1093050" y="339674"/>
                  </a:lnTo>
                  <a:lnTo>
                    <a:pt x="1076020" y="351815"/>
                  </a:lnTo>
                  <a:lnTo>
                    <a:pt x="1048524" y="359270"/>
                  </a:lnTo>
                  <a:lnTo>
                    <a:pt x="1011250" y="361810"/>
                  </a:lnTo>
                  <a:lnTo>
                    <a:pt x="974051" y="359270"/>
                  </a:lnTo>
                  <a:lnTo>
                    <a:pt x="946594" y="351815"/>
                  </a:lnTo>
                  <a:lnTo>
                    <a:pt x="929665" y="339674"/>
                  </a:lnTo>
                  <a:lnTo>
                    <a:pt x="924001" y="323126"/>
                  </a:lnTo>
                  <a:lnTo>
                    <a:pt x="929665" y="306108"/>
                  </a:lnTo>
                  <a:lnTo>
                    <a:pt x="946594" y="293839"/>
                  </a:lnTo>
                  <a:lnTo>
                    <a:pt x="974051" y="286385"/>
                  </a:lnTo>
                  <a:lnTo>
                    <a:pt x="1011250" y="283819"/>
                  </a:lnTo>
                  <a:lnTo>
                    <a:pt x="1048524" y="286385"/>
                  </a:lnTo>
                  <a:lnTo>
                    <a:pt x="1076020" y="293839"/>
                  </a:lnTo>
                  <a:lnTo>
                    <a:pt x="1093050" y="306108"/>
                  </a:lnTo>
                  <a:lnTo>
                    <a:pt x="1098956" y="323126"/>
                  </a:lnTo>
                  <a:lnTo>
                    <a:pt x="1098956" y="262001"/>
                  </a:lnTo>
                  <a:lnTo>
                    <a:pt x="1068336" y="251256"/>
                  </a:lnTo>
                  <a:lnTo>
                    <a:pt x="1011250" y="246062"/>
                  </a:lnTo>
                  <a:lnTo>
                    <a:pt x="954252" y="251256"/>
                  </a:lnTo>
                  <a:lnTo>
                    <a:pt x="911339" y="266331"/>
                  </a:lnTo>
                  <a:lnTo>
                    <a:pt x="884313" y="290537"/>
                  </a:lnTo>
                  <a:lnTo>
                    <a:pt x="874979" y="323126"/>
                  </a:lnTo>
                  <a:lnTo>
                    <a:pt x="884313" y="355739"/>
                  </a:lnTo>
                  <a:lnTo>
                    <a:pt x="911339" y="379806"/>
                  </a:lnTo>
                  <a:lnTo>
                    <a:pt x="954252" y="394690"/>
                  </a:lnTo>
                  <a:lnTo>
                    <a:pt x="1011250" y="399719"/>
                  </a:lnTo>
                  <a:lnTo>
                    <a:pt x="1068336" y="394690"/>
                  </a:lnTo>
                  <a:lnTo>
                    <a:pt x="1111313" y="379806"/>
                  </a:lnTo>
                  <a:lnTo>
                    <a:pt x="1131557" y="361810"/>
                  </a:lnTo>
                  <a:lnTo>
                    <a:pt x="1138402" y="355739"/>
                  </a:lnTo>
                  <a:lnTo>
                    <a:pt x="1147826" y="32312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058" y="7297504"/>
              <a:ext cx="68759" cy="2402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99807" y="7173455"/>
              <a:ext cx="2693035" cy="944244"/>
            </a:xfrm>
            <a:custGeom>
              <a:avLst/>
              <a:gdLst/>
              <a:ahLst/>
              <a:cxnLst/>
              <a:rect l="l" t="t" r="r" b="b"/>
              <a:pathLst>
                <a:path w="2693035" h="944245">
                  <a:moveTo>
                    <a:pt x="65316" y="756881"/>
                  </a:moveTo>
                  <a:lnTo>
                    <a:pt x="63042" y="745528"/>
                  </a:lnTo>
                  <a:lnTo>
                    <a:pt x="56553" y="736434"/>
                  </a:lnTo>
                  <a:lnTo>
                    <a:pt x="46291" y="730402"/>
                  </a:lnTo>
                  <a:lnTo>
                    <a:pt x="32740" y="728218"/>
                  </a:lnTo>
                  <a:lnTo>
                    <a:pt x="19062" y="730402"/>
                  </a:lnTo>
                  <a:lnTo>
                    <a:pt x="8801" y="736434"/>
                  </a:lnTo>
                  <a:lnTo>
                    <a:pt x="2324" y="745528"/>
                  </a:lnTo>
                  <a:lnTo>
                    <a:pt x="0" y="756881"/>
                  </a:lnTo>
                  <a:lnTo>
                    <a:pt x="2324" y="768083"/>
                  </a:lnTo>
                  <a:lnTo>
                    <a:pt x="8801" y="777024"/>
                  </a:lnTo>
                  <a:lnTo>
                    <a:pt x="19062" y="782929"/>
                  </a:lnTo>
                  <a:lnTo>
                    <a:pt x="32740" y="785075"/>
                  </a:lnTo>
                  <a:lnTo>
                    <a:pt x="46418" y="782929"/>
                  </a:lnTo>
                  <a:lnTo>
                    <a:pt x="56667" y="777024"/>
                  </a:lnTo>
                  <a:lnTo>
                    <a:pt x="63093" y="768083"/>
                  </a:lnTo>
                  <a:lnTo>
                    <a:pt x="65316" y="756881"/>
                  </a:lnTo>
                  <a:close/>
                </a:path>
                <a:path w="2693035" h="944245">
                  <a:moveTo>
                    <a:pt x="166662" y="858367"/>
                  </a:moveTo>
                  <a:lnTo>
                    <a:pt x="164426" y="846950"/>
                  </a:lnTo>
                  <a:lnTo>
                    <a:pt x="157886" y="837869"/>
                  </a:lnTo>
                  <a:lnTo>
                    <a:pt x="147586" y="831875"/>
                  </a:lnTo>
                  <a:lnTo>
                    <a:pt x="134073" y="829703"/>
                  </a:lnTo>
                  <a:lnTo>
                    <a:pt x="120510" y="831875"/>
                  </a:lnTo>
                  <a:lnTo>
                    <a:pt x="110375" y="837869"/>
                  </a:lnTo>
                  <a:lnTo>
                    <a:pt x="104013" y="846950"/>
                  </a:lnTo>
                  <a:lnTo>
                    <a:pt x="101815" y="858367"/>
                  </a:lnTo>
                  <a:lnTo>
                    <a:pt x="104013" y="869429"/>
                  </a:lnTo>
                  <a:lnTo>
                    <a:pt x="110375" y="878319"/>
                  </a:lnTo>
                  <a:lnTo>
                    <a:pt x="120510" y="884250"/>
                  </a:lnTo>
                  <a:lnTo>
                    <a:pt x="134073" y="886409"/>
                  </a:lnTo>
                  <a:lnTo>
                    <a:pt x="147586" y="884250"/>
                  </a:lnTo>
                  <a:lnTo>
                    <a:pt x="157886" y="878319"/>
                  </a:lnTo>
                  <a:lnTo>
                    <a:pt x="164426" y="869429"/>
                  </a:lnTo>
                  <a:lnTo>
                    <a:pt x="166662" y="858367"/>
                  </a:lnTo>
                  <a:close/>
                </a:path>
                <a:path w="2693035" h="944245">
                  <a:moveTo>
                    <a:pt x="166662" y="656945"/>
                  </a:moveTo>
                  <a:lnTo>
                    <a:pt x="164426" y="645528"/>
                  </a:lnTo>
                  <a:lnTo>
                    <a:pt x="157886" y="636447"/>
                  </a:lnTo>
                  <a:lnTo>
                    <a:pt x="147586" y="630453"/>
                  </a:lnTo>
                  <a:lnTo>
                    <a:pt x="134073" y="628281"/>
                  </a:lnTo>
                  <a:lnTo>
                    <a:pt x="120510" y="630453"/>
                  </a:lnTo>
                  <a:lnTo>
                    <a:pt x="110375" y="636447"/>
                  </a:lnTo>
                  <a:lnTo>
                    <a:pt x="104013" y="645528"/>
                  </a:lnTo>
                  <a:lnTo>
                    <a:pt x="101815" y="656945"/>
                  </a:lnTo>
                  <a:lnTo>
                    <a:pt x="104013" y="668007"/>
                  </a:lnTo>
                  <a:lnTo>
                    <a:pt x="110375" y="676897"/>
                  </a:lnTo>
                  <a:lnTo>
                    <a:pt x="120510" y="682828"/>
                  </a:lnTo>
                  <a:lnTo>
                    <a:pt x="134073" y="684987"/>
                  </a:lnTo>
                  <a:lnTo>
                    <a:pt x="147586" y="682828"/>
                  </a:lnTo>
                  <a:lnTo>
                    <a:pt x="157886" y="676897"/>
                  </a:lnTo>
                  <a:lnTo>
                    <a:pt x="164426" y="668007"/>
                  </a:lnTo>
                  <a:lnTo>
                    <a:pt x="166662" y="656945"/>
                  </a:lnTo>
                  <a:close/>
                </a:path>
                <a:path w="2693035" h="944245">
                  <a:moveTo>
                    <a:pt x="237921" y="689216"/>
                  </a:moveTo>
                  <a:lnTo>
                    <a:pt x="203149" y="654443"/>
                  </a:lnTo>
                  <a:lnTo>
                    <a:pt x="134861" y="722579"/>
                  </a:lnTo>
                  <a:lnTo>
                    <a:pt x="66725" y="654443"/>
                  </a:lnTo>
                  <a:lnTo>
                    <a:pt x="31800" y="689216"/>
                  </a:lnTo>
                  <a:lnTo>
                    <a:pt x="100088" y="757351"/>
                  </a:lnTo>
                  <a:lnTo>
                    <a:pt x="31800" y="825474"/>
                  </a:lnTo>
                  <a:lnTo>
                    <a:pt x="66725" y="860247"/>
                  </a:lnTo>
                  <a:lnTo>
                    <a:pt x="134861" y="792124"/>
                  </a:lnTo>
                  <a:lnTo>
                    <a:pt x="203149" y="860247"/>
                  </a:lnTo>
                  <a:lnTo>
                    <a:pt x="237921" y="825474"/>
                  </a:lnTo>
                  <a:lnTo>
                    <a:pt x="204558" y="792124"/>
                  </a:lnTo>
                  <a:lnTo>
                    <a:pt x="169786" y="757351"/>
                  </a:lnTo>
                  <a:lnTo>
                    <a:pt x="204558" y="722579"/>
                  </a:lnTo>
                  <a:lnTo>
                    <a:pt x="237921" y="689216"/>
                  </a:lnTo>
                  <a:close/>
                </a:path>
                <a:path w="2693035" h="944245">
                  <a:moveTo>
                    <a:pt x="268147" y="756881"/>
                  </a:moveTo>
                  <a:lnTo>
                    <a:pt x="265925" y="745528"/>
                  </a:lnTo>
                  <a:lnTo>
                    <a:pt x="259384" y="736434"/>
                  </a:lnTo>
                  <a:lnTo>
                    <a:pt x="249072" y="730402"/>
                  </a:lnTo>
                  <a:lnTo>
                    <a:pt x="235572" y="728218"/>
                  </a:lnTo>
                  <a:lnTo>
                    <a:pt x="221907" y="730402"/>
                  </a:lnTo>
                  <a:lnTo>
                    <a:pt x="211531" y="736434"/>
                  </a:lnTo>
                  <a:lnTo>
                    <a:pt x="204914" y="745528"/>
                  </a:lnTo>
                  <a:lnTo>
                    <a:pt x="202526" y="756881"/>
                  </a:lnTo>
                  <a:lnTo>
                    <a:pt x="204914" y="768083"/>
                  </a:lnTo>
                  <a:lnTo>
                    <a:pt x="211531" y="777024"/>
                  </a:lnTo>
                  <a:lnTo>
                    <a:pt x="221907" y="782929"/>
                  </a:lnTo>
                  <a:lnTo>
                    <a:pt x="235572" y="785075"/>
                  </a:lnTo>
                  <a:lnTo>
                    <a:pt x="249072" y="782929"/>
                  </a:lnTo>
                  <a:lnTo>
                    <a:pt x="259384" y="777024"/>
                  </a:lnTo>
                  <a:lnTo>
                    <a:pt x="265925" y="768083"/>
                  </a:lnTo>
                  <a:lnTo>
                    <a:pt x="268147" y="756881"/>
                  </a:lnTo>
                  <a:close/>
                </a:path>
                <a:path w="2693035" h="944245">
                  <a:moveTo>
                    <a:pt x="669328" y="751078"/>
                  </a:moveTo>
                  <a:lnTo>
                    <a:pt x="665772" y="722731"/>
                  </a:lnTo>
                  <a:lnTo>
                    <a:pt x="664476" y="712393"/>
                  </a:lnTo>
                  <a:lnTo>
                    <a:pt x="625792" y="717778"/>
                  </a:lnTo>
                  <a:lnTo>
                    <a:pt x="586244" y="720915"/>
                  </a:lnTo>
                  <a:lnTo>
                    <a:pt x="542455" y="722376"/>
                  </a:lnTo>
                  <a:lnTo>
                    <a:pt x="491083" y="722731"/>
                  </a:lnTo>
                  <a:lnTo>
                    <a:pt x="491083" y="683260"/>
                  </a:lnTo>
                  <a:lnTo>
                    <a:pt x="623277" y="683260"/>
                  </a:lnTo>
                  <a:lnTo>
                    <a:pt x="623277" y="644893"/>
                  </a:lnTo>
                  <a:lnTo>
                    <a:pt x="491083" y="644893"/>
                  </a:lnTo>
                  <a:lnTo>
                    <a:pt x="491083" y="607453"/>
                  </a:lnTo>
                  <a:lnTo>
                    <a:pt x="634873" y="607453"/>
                  </a:lnTo>
                  <a:lnTo>
                    <a:pt x="634873" y="567664"/>
                  </a:lnTo>
                  <a:lnTo>
                    <a:pt x="441591" y="567664"/>
                  </a:lnTo>
                  <a:lnTo>
                    <a:pt x="441591" y="761885"/>
                  </a:lnTo>
                  <a:lnTo>
                    <a:pt x="475424" y="761885"/>
                  </a:lnTo>
                  <a:lnTo>
                    <a:pt x="534073" y="761746"/>
                  </a:lnTo>
                  <a:lnTo>
                    <a:pt x="583247" y="760361"/>
                  </a:lnTo>
                  <a:lnTo>
                    <a:pt x="626986" y="757047"/>
                  </a:lnTo>
                  <a:lnTo>
                    <a:pt x="669328" y="751078"/>
                  </a:lnTo>
                  <a:close/>
                </a:path>
                <a:path w="2693035" h="944245">
                  <a:moveTo>
                    <a:pt x="752500" y="799947"/>
                  </a:moveTo>
                  <a:lnTo>
                    <a:pt x="704253" y="799947"/>
                  </a:lnTo>
                  <a:lnTo>
                    <a:pt x="704253" y="838479"/>
                  </a:lnTo>
                  <a:lnTo>
                    <a:pt x="704253" y="899883"/>
                  </a:lnTo>
                  <a:lnTo>
                    <a:pt x="535571" y="899883"/>
                  </a:lnTo>
                  <a:lnTo>
                    <a:pt x="535571" y="838479"/>
                  </a:lnTo>
                  <a:lnTo>
                    <a:pt x="704253" y="838479"/>
                  </a:lnTo>
                  <a:lnTo>
                    <a:pt x="704253" y="799947"/>
                  </a:lnTo>
                  <a:lnTo>
                    <a:pt x="487019" y="799947"/>
                  </a:lnTo>
                  <a:lnTo>
                    <a:pt x="487019" y="939660"/>
                  </a:lnTo>
                  <a:lnTo>
                    <a:pt x="752500" y="939660"/>
                  </a:lnTo>
                  <a:lnTo>
                    <a:pt x="752500" y="899883"/>
                  </a:lnTo>
                  <a:lnTo>
                    <a:pt x="752500" y="838479"/>
                  </a:lnTo>
                  <a:lnTo>
                    <a:pt x="752500" y="799947"/>
                  </a:lnTo>
                  <a:close/>
                </a:path>
                <a:path w="2693035" h="944245">
                  <a:moveTo>
                    <a:pt x="752500" y="544652"/>
                  </a:moveTo>
                  <a:lnTo>
                    <a:pt x="703160" y="544652"/>
                  </a:lnTo>
                  <a:lnTo>
                    <a:pt x="703160" y="782561"/>
                  </a:lnTo>
                  <a:lnTo>
                    <a:pt x="752500" y="782561"/>
                  </a:lnTo>
                  <a:lnTo>
                    <a:pt x="752500" y="544652"/>
                  </a:lnTo>
                  <a:close/>
                </a:path>
                <a:path w="2693035" h="944245">
                  <a:moveTo>
                    <a:pt x="1049147" y="730567"/>
                  </a:moveTo>
                  <a:lnTo>
                    <a:pt x="1008075" y="711555"/>
                  </a:lnTo>
                  <a:lnTo>
                    <a:pt x="978649" y="684707"/>
                  </a:lnTo>
                  <a:lnTo>
                    <a:pt x="955065" y="616851"/>
                  </a:lnTo>
                  <a:lnTo>
                    <a:pt x="955014" y="611835"/>
                  </a:lnTo>
                  <a:lnTo>
                    <a:pt x="1038034" y="611835"/>
                  </a:lnTo>
                  <a:lnTo>
                    <a:pt x="1038034" y="572058"/>
                  </a:lnTo>
                  <a:lnTo>
                    <a:pt x="820635" y="572058"/>
                  </a:lnTo>
                  <a:lnTo>
                    <a:pt x="820635" y="611835"/>
                  </a:lnTo>
                  <a:lnTo>
                    <a:pt x="905522" y="611835"/>
                  </a:lnTo>
                  <a:lnTo>
                    <a:pt x="905522" y="616851"/>
                  </a:lnTo>
                  <a:lnTo>
                    <a:pt x="899045" y="656094"/>
                  </a:lnTo>
                  <a:lnTo>
                    <a:pt x="880262" y="692048"/>
                  </a:lnTo>
                  <a:lnTo>
                    <a:pt x="849452" y="721931"/>
                  </a:lnTo>
                  <a:lnTo>
                    <a:pt x="806843" y="742937"/>
                  </a:lnTo>
                  <a:lnTo>
                    <a:pt x="831913" y="781939"/>
                  </a:lnTo>
                  <a:lnTo>
                    <a:pt x="865251" y="766762"/>
                  </a:lnTo>
                  <a:lnTo>
                    <a:pt x="893038" y="745972"/>
                  </a:lnTo>
                  <a:lnTo>
                    <a:pt x="915123" y="720331"/>
                  </a:lnTo>
                  <a:lnTo>
                    <a:pt x="931367" y="690626"/>
                  </a:lnTo>
                  <a:lnTo>
                    <a:pt x="947267" y="716127"/>
                  </a:lnTo>
                  <a:lnTo>
                    <a:pt x="968375" y="738162"/>
                  </a:lnTo>
                  <a:lnTo>
                    <a:pt x="994587" y="756081"/>
                  </a:lnTo>
                  <a:lnTo>
                    <a:pt x="1025817" y="769251"/>
                  </a:lnTo>
                  <a:lnTo>
                    <a:pt x="1049147" y="730567"/>
                  </a:lnTo>
                  <a:close/>
                </a:path>
                <a:path w="2693035" h="944245">
                  <a:moveTo>
                    <a:pt x="1130909" y="867613"/>
                  </a:moveTo>
                  <a:lnTo>
                    <a:pt x="1121664" y="835545"/>
                  </a:lnTo>
                  <a:lnTo>
                    <a:pt x="1116012" y="830491"/>
                  </a:lnTo>
                  <a:lnTo>
                    <a:pt x="1095082" y="811733"/>
                  </a:lnTo>
                  <a:lnTo>
                    <a:pt x="1082509" y="807313"/>
                  </a:lnTo>
                  <a:lnTo>
                    <a:pt x="1082509" y="867613"/>
                  </a:lnTo>
                  <a:lnTo>
                    <a:pt x="1076858" y="883970"/>
                  </a:lnTo>
                  <a:lnTo>
                    <a:pt x="1060310" y="895819"/>
                  </a:lnTo>
                  <a:lnTo>
                    <a:pt x="1033487" y="903008"/>
                  </a:lnTo>
                  <a:lnTo>
                    <a:pt x="997000" y="905357"/>
                  </a:lnTo>
                  <a:lnTo>
                    <a:pt x="960297" y="903008"/>
                  </a:lnTo>
                  <a:lnTo>
                    <a:pt x="933170" y="895819"/>
                  </a:lnTo>
                  <a:lnTo>
                    <a:pt x="916381" y="883970"/>
                  </a:lnTo>
                  <a:lnTo>
                    <a:pt x="910691" y="867613"/>
                  </a:lnTo>
                  <a:lnTo>
                    <a:pt x="916381" y="851573"/>
                  </a:lnTo>
                  <a:lnTo>
                    <a:pt x="933170" y="839952"/>
                  </a:lnTo>
                  <a:lnTo>
                    <a:pt x="960297" y="832878"/>
                  </a:lnTo>
                  <a:lnTo>
                    <a:pt x="997000" y="830491"/>
                  </a:lnTo>
                  <a:lnTo>
                    <a:pt x="1033487" y="832878"/>
                  </a:lnTo>
                  <a:lnTo>
                    <a:pt x="1060310" y="839952"/>
                  </a:lnTo>
                  <a:lnTo>
                    <a:pt x="1076858" y="851573"/>
                  </a:lnTo>
                  <a:lnTo>
                    <a:pt x="1082509" y="867613"/>
                  </a:lnTo>
                  <a:lnTo>
                    <a:pt x="1082509" y="807313"/>
                  </a:lnTo>
                  <a:lnTo>
                    <a:pt x="1052944" y="796912"/>
                  </a:lnTo>
                  <a:lnTo>
                    <a:pt x="997000" y="791806"/>
                  </a:lnTo>
                  <a:lnTo>
                    <a:pt x="940447" y="796912"/>
                  </a:lnTo>
                  <a:lnTo>
                    <a:pt x="897775" y="811733"/>
                  </a:lnTo>
                  <a:lnTo>
                    <a:pt x="870826" y="835545"/>
                  </a:lnTo>
                  <a:lnTo>
                    <a:pt x="861517" y="867613"/>
                  </a:lnTo>
                  <a:lnTo>
                    <a:pt x="870826" y="899934"/>
                  </a:lnTo>
                  <a:lnTo>
                    <a:pt x="897775" y="923975"/>
                  </a:lnTo>
                  <a:lnTo>
                    <a:pt x="940447" y="938949"/>
                  </a:lnTo>
                  <a:lnTo>
                    <a:pt x="997000" y="944041"/>
                  </a:lnTo>
                  <a:lnTo>
                    <a:pt x="1052944" y="938949"/>
                  </a:lnTo>
                  <a:lnTo>
                    <a:pt x="1095082" y="923975"/>
                  </a:lnTo>
                  <a:lnTo>
                    <a:pt x="1115656" y="905357"/>
                  </a:lnTo>
                  <a:lnTo>
                    <a:pt x="1121664" y="899934"/>
                  </a:lnTo>
                  <a:lnTo>
                    <a:pt x="1130909" y="867613"/>
                  </a:lnTo>
                  <a:close/>
                </a:path>
                <a:path w="2693035" h="944245">
                  <a:moveTo>
                    <a:pt x="1183220" y="640346"/>
                  </a:moveTo>
                  <a:lnTo>
                    <a:pt x="1127315" y="640346"/>
                  </a:lnTo>
                  <a:lnTo>
                    <a:pt x="1127315" y="544334"/>
                  </a:lnTo>
                  <a:lnTo>
                    <a:pt x="1077810" y="544334"/>
                  </a:lnTo>
                  <a:lnTo>
                    <a:pt x="1077810" y="783031"/>
                  </a:lnTo>
                  <a:lnTo>
                    <a:pt x="1127315" y="783031"/>
                  </a:lnTo>
                  <a:lnTo>
                    <a:pt x="1127315" y="680758"/>
                  </a:lnTo>
                  <a:lnTo>
                    <a:pt x="1183220" y="680758"/>
                  </a:lnTo>
                  <a:lnTo>
                    <a:pt x="1183220" y="640346"/>
                  </a:lnTo>
                  <a:close/>
                </a:path>
                <a:path w="2693035" h="944245">
                  <a:moveTo>
                    <a:pt x="1864271" y="9245"/>
                  </a:moveTo>
                  <a:lnTo>
                    <a:pt x="1584845" y="9245"/>
                  </a:lnTo>
                  <a:lnTo>
                    <a:pt x="1584845" y="47625"/>
                  </a:lnTo>
                  <a:lnTo>
                    <a:pt x="1815249" y="47625"/>
                  </a:lnTo>
                  <a:lnTo>
                    <a:pt x="1815185" y="58039"/>
                  </a:lnTo>
                  <a:lnTo>
                    <a:pt x="1815096" y="62966"/>
                  </a:lnTo>
                  <a:lnTo>
                    <a:pt x="1814779" y="71589"/>
                  </a:lnTo>
                  <a:lnTo>
                    <a:pt x="1574203" y="77533"/>
                  </a:lnTo>
                  <a:lnTo>
                    <a:pt x="1579841" y="115912"/>
                  </a:lnTo>
                  <a:lnTo>
                    <a:pt x="1812277" y="105575"/>
                  </a:lnTo>
                  <a:lnTo>
                    <a:pt x="1811007" y="115912"/>
                  </a:lnTo>
                  <a:lnTo>
                    <a:pt x="1809762" y="125056"/>
                  </a:lnTo>
                  <a:lnTo>
                    <a:pt x="1808175" y="135458"/>
                  </a:lnTo>
                  <a:lnTo>
                    <a:pt x="1806321" y="146291"/>
                  </a:lnTo>
                  <a:lnTo>
                    <a:pt x="1855495" y="149428"/>
                  </a:lnTo>
                  <a:lnTo>
                    <a:pt x="1860486" y="114935"/>
                  </a:lnTo>
                  <a:lnTo>
                    <a:pt x="1861273" y="105575"/>
                  </a:lnTo>
                  <a:lnTo>
                    <a:pt x="1863051" y="84569"/>
                  </a:lnTo>
                  <a:lnTo>
                    <a:pt x="1864042" y="58039"/>
                  </a:lnTo>
                  <a:lnTo>
                    <a:pt x="1864144" y="47625"/>
                  </a:lnTo>
                  <a:lnTo>
                    <a:pt x="1864271" y="9245"/>
                  </a:lnTo>
                  <a:close/>
                </a:path>
                <a:path w="2693035" h="944245">
                  <a:moveTo>
                    <a:pt x="1872729" y="356336"/>
                  </a:moveTo>
                  <a:lnTo>
                    <a:pt x="1634032" y="356336"/>
                  </a:lnTo>
                  <a:lnTo>
                    <a:pt x="1634032" y="330339"/>
                  </a:lnTo>
                  <a:lnTo>
                    <a:pt x="1861769" y="330339"/>
                  </a:lnTo>
                  <a:lnTo>
                    <a:pt x="1861769" y="231495"/>
                  </a:lnTo>
                  <a:lnTo>
                    <a:pt x="1585315" y="231495"/>
                  </a:lnTo>
                  <a:lnTo>
                    <a:pt x="1585315" y="268935"/>
                  </a:lnTo>
                  <a:lnTo>
                    <a:pt x="1813217" y="268935"/>
                  </a:lnTo>
                  <a:lnTo>
                    <a:pt x="1813217" y="295402"/>
                  </a:lnTo>
                  <a:lnTo>
                    <a:pt x="1585785" y="295402"/>
                  </a:lnTo>
                  <a:lnTo>
                    <a:pt x="1585785" y="393928"/>
                  </a:lnTo>
                  <a:lnTo>
                    <a:pt x="1872729" y="393928"/>
                  </a:lnTo>
                  <a:lnTo>
                    <a:pt x="1872729" y="356336"/>
                  </a:lnTo>
                  <a:close/>
                </a:path>
                <a:path w="2693035" h="944245">
                  <a:moveTo>
                    <a:pt x="1906562" y="167906"/>
                  </a:moveTo>
                  <a:lnTo>
                    <a:pt x="1732546" y="167906"/>
                  </a:lnTo>
                  <a:lnTo>
                    <a:pt x="1732546" y="126555"/>
                  </a:lnTo>
                  <a:lnTo>
                    <a:pt x="1683054" y="126555"/>
                  </a:lnTo>
                  <a:lnTo>
                    <a:pt x="1683054" y="167906"/>
                  </a:lnTo>
                  <a:lnTo>
                    <a:pt x="1543189" y="167906"/>
                  </a:lnTo>
                  <a:lnTo>
                    <a:pt x="1543189" y="206756"/>
                  </a:lnTo>
                  <a:lnTo>
                    <a:pt x="1906562" y="206756"/>
                  </a:lnTo>
                  <a:lnTo>
                    <a:pt x="1906562" y="167906"/>
                  </a:lnTo>
                  <a:close/>
                </a:path>
                <a:path w="2693035" h="944245">
                  <a:moveTo>
                    <a:pt x="2120823" y="297281"/>
                  </a:moveTo>
                  <a:lnTo>
                    <a:pt x="2117852" y="267525"/>
                  </a:lnTo>
                  <a:lnTo>
                    <a:pt x="2116759" y="256565"/>
                  </a:lnTo>
                  <a:lnTo>
                    <a:pt x="2087981" y="261734"/>
                  </a:lnTo>
                  <a:lnTo>
                    <a:pt x="2059432" y="265036"/>
                  </a:lnTo>
                  <a:lnTo>
                    <a:pt x="2029358" y="266852"/>
                  </a:lnTo>
                  <a:lnTo>
                    <a:pt x="1995995" y="267525"/>
                  </a:lnTo>
                  <a:lnTo>
                    <a:pt x="1995995" y="86461"/>
                  </a:lnTo>
                  <a:lnTo>
                    <a:pt x="2100313" y="86461"/>
                  </a:lnTo>
                  <a:lnTo>
                    <a:pt x="2100313" y="46685"/>
                  </a:lnTo>
                  <a:lnTo>
                    <a:pt x="1947913" y="46685"/>
                  </a:lnTo>
                  <a:lnTo>
                    <a:pt x="1947913" y="308559"/>
                  </a:lnTo>
                  <a:lnTo>
                    <a:pt x="1974850" y="308559"/>
                  </a:lnTo>
                  <a:lnTo>
                    <a:pt x="2016848" y="308038"/>
                  </a:lnTo>
                  <a:lnTo>
                    <a:pt x="2053539" y="306336"/>
                  </a:lnTo>
                  <a:lnTo>
                    <a:pt x="2087384" y="302920"/>
                  </a:lnTo>
                  <a:lnTo>
                    <a:pt x="2120823" y="297281"/>
                  </a:lnTo>
                  <a:close/>
                </a:path>
                <a:path w="2693035" h="944245">
                  <a:moveTo>
                    <a:pt x="2196007" y="7835"/>
                  </a:moveTo>
                  <a:lnTo>
                    <a:pt x="2149957" y="7835"/>
                  </a:lnTo>
                  <a:lnTo>
                    <a:pt x="2149957" y="148336"/>
                  </a:lnTo>
                  <a:lnTo>
                    <a:pt x="2072906" y="148336"/>
                  </a:lnTo>
                  <a:lnTo>
                    <a:pt x="2072906" y="188747"/>
                  </a:lnTo>
                  <a:lnTo>
                    <a:pt x="2149957" y="188747"/>
                  </a:lnTo>
                  <a:lnTo>
                    <a:pt x="2149957" y="380923"/>
                  </a:lnTo>
                  <a:lnTo>
                    <a:pt x="2196007" y="380923"/>
                  </a:lnTo>
                  <a:lnTo>
                    <a:pt x="2196007" y="7835"/>
                  </a:lnTo>
                  <a:close/>
                </a:path>
                <a:path w="2693035" h="944245">
                  <a:moveTo>
                    <a:pt x="2279802" y="0"/>
                  </a:moveTo>
                  <a:lnTo>
                    <a:pt x="2232342" y="0"/>
                  </a:lnTo>
                  <a:lnTo>
                    <a:pt x="2232342" y="400037"/>
                  </a:lnTo>
                  <a:lnTo>
                    <a:pt x="2279802" y="400037"/>
                  </a:lnTo>
                  <a:lnTo>
                    <a:pt x="2279802" y="0"/>
                  </a:lnTo>
                  <a:close/>
                </a:path>
                <a:path w="2693035" h="944245">
                  <a:moveTo>
                    <a:pt x="2660878" y="36969"/>
                  </a:moveTo>
                  <a:lnTo>
                    <a:pt x="2553589" y="36969"/>
                  </a:lnTo>
                  <a:lnTo>
                    <a:pt x="2553589" y="76758"/>
                  </a:lnTo>
                  <a:lnTo>
                    <a:pt x="2553589" y="204089"/>
                  </a:lnTo>
                  <a:lnTo>
                    <a:pt x="2463685" y="204089"/>
                  </a:lnTo>
                  <a:lnTo>
                    <a:pt x="2463685" y="76758"/>
                  </a:lnTo>
                  <a:lnTo>
                    <a:pt x="2553589" y="76758"/>
                  </a:lnTo>
                  <a:lnTo>
                    <a:pt x="2553589" y="36969"/>
                  </a:lnTo>
                  <a:lnTo>
                    <a:pt x="2356713" y="36969"/>
                  </a:lnTo>
                  <a:lnTo>
                    <a:pt x="2356713" y="76758"/>
                  </a:lnTo>
                  <a:lnTo>
                    <a:pt x="2414663" y="76758"/>
                  </a:lnTo>
                  <a:lnTo>
                    <a:pt x="2414663" y="204089"/>
                  </a:lnTo>
                  <a:lnTo>
                    <a:pt x="2357958" y="204089"/>
                  </a:lnTo>
                  <a:lnTo>
                    <a:pt x="2357958" y="243243"/>
                  </a:lnTo>
                  <a:lnTo>
                    <a:pt x="2659316" y="243243"/>
                  </a:lnTo>
                  <a:lnTo>
                    <a:pt x="2659316" y="204089"/>
                  </a:lnTo>
                  <a:lnTo>
                    <a:pt x="2602141" y="204089"/>
                  </a:lnTo>
                  <a:lnTo>
                    <a:pt x="2602141" y="76758"/>
                  </a:lnTo>
                  <a:lnTo>
                    <a:pt x="2660878" y="76758"/>
                  </a:lnTo>
                  <a:lnTo>
                    <a:pt x="2660878" y="36969"/>
                  </a:lnTo>
                  <a:close/>
                </a:path>
                <a:path w="2693035" h="944245">
                  <a:moveTo>
                    <a:pt x="2692831" y="310756"/>
                  </a:moveTo>
                  <a:lnTo>
                    <a:pt x="2326792" y="310756"/>
                  </a:lnTo>
                  <a:lnTo>
                    <a:pt x="2326792" y="351955"/>
                  </a:lnTo>
                  <a:lnTo>
                    <a:pt x="2692831" y="351955"/>
                  </a:lnTo>
                  <a:lnTo>
                    <a:pt x="2692831" y="31075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058" y="7841831"/>
              <a:ext cx="68759" cy="2402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9807" y="7717472"/>
              <a:ext cx="2698750" cy="940435"/>
            </a:xfrm>
            <a:custGeom>
              <a:avLst/>
              <a:gdLst/>
              <a:ahLst/>
              <a:cxnLst/>
              <a:rect l="l" t="t" r="r" b="b"/>
              <a:pathLst>
                <a:path w="2698750" h="940434">
                  <a:moveTo>
                    <a:pt x="65316" y="757186"/>
                  </a:moveTo>
                  <a:lnTo>
                    <a:pt x="63042" y="745832"/>
                  </a:lnTo>
                  <a:lnTo>
                    <a:pt x="56553" y="736752"/>
                  </a:lnTo>
                  <a:lnTo>
                    <a:pt x="46291" y="730707"/>
                  </a:lnTo>
                  <a:lnTo>
                    <a:pt x="32740" y="728522"/>
                  </a:lnTo>
                  <a:lnTo>
                    <a:pt x="19062" y="730707"/>
                  </a:lnTo>
                  <a:lnTo>
                    <a:pt x="8801" y="736752"/>
                  </a:lnTo>
                  <a:lnTo>
                    <a:pt x="2324" y="745832"/>
                  </a:lnTo>
                  <a:lnTo>
                    <a:pt x="0" y="757186"/>
                  </a:lnTo>
                  <a:lnTo>
                    <a:pt x="2324" y="768400"/>
                  </a:lnTo>
                  <a:lnTo>
                    <a:pt x="8801" y="777328"/>
                  </a:lnTo>
                  <a:lnTo>
                    <a:pt x="19062" y="783247"/>
                  </a:lnTo>
                  <a:lnTo>
                    <a:pt x="32740" y="785380"/>
                  </a:lnTo>
                  <a:lnTo>
                    <a:pt x="46418" y="783247"/>
                  </a:lnTo>
                  <a:lnTo>
                    <a:pt x="56667" y="777328"/>
                  </a:lnTo>
                  <a:lnTo>
                    <a:pt x="63093" y="768400"/>
                  </a:lnTo>
                  <a:lnTo>
                    <a:pt x="65316" y="757186"/>
                  </a:lnTo>
                  <a:close/>
                </a:path>
                <a:path w="2698750" h="940434">
                  <a:moveTo>
                    <a:pt x="166662" y="858685"/>
                  </a:moveTo>
                  <a:lnTo>
                    <a:pt x="164426" y="847267"/>
                  </a:lnTo>
                  <a:lnTo>
                    <a:pt x="157886" y="838187"/>
                  </a:lnTo>
                  <a:lnTo>
                    <a:pt x="147586" y="832180"/>
                  </a:lnTo>
                  <a:lnTo>
                    <a:pt x="134073" y="830021"/>
                  </a:lnTo>
                  <a:lnTo>
                    <a:pt x="120510" y="832180"/>
                  </a:lnTo>
                  <a:lnTo>
                    <a:pt x="110375" y="838187"/>
                  </a:lnTo>
                  <a:lnTo>
                    <a:pt x="104013" y="847267"/>
                  </a:lnTo>
                  <a:lnTo>
                    <a:pt x="101815" y="858685"/>
                  </a:lnTo>
                  <a:lnTo>
                    <a:pt x="104013" y="869734"/>
                  </a:lnTo>
                  <a:lnTo>
                    <a:pt x="110375" y="878636"/>
                  </a:lnTo>
                  <a:lnTo>
                    <a:pt x="120510" y="884567"/>
                  </a:lnTo>
                  <a:lnTo>
                    <a:pt x="134073" y="886714"/>
                  </a:lnTo>
                  <a:lnTo>
                    <a:pt x="147586" y="884567"/>
                  </a:lnTo>
                  <a:lnTo>
                    <a:pt x="157886" y="878636"/>
                  </a:lnTo>
                  <a:lnTo>
                    <a:pt x="164426" y="869734"/>
                  </a:lnTo>
                  <a:lnTo>
                    <a:pt x="166662" y="858685"/>
                  </a:lnTo>
                  <a:close/>
                </a:path>
                <a:path w="2698750" h="940434">
                  <a:moveTo>
                    <a:pt x="166662" y="657263"/>
                  </a:moveTo>
                  <a:lnTo>
                    <a:pt x="164426" y="645845"/>
                  </a:lnTo>
                  <a:lnTo>
                    <a:pt x="157886" y="636765"/>
                  </a:lnTo>
                  <a:lnTo>
                    <a:pt x="147586" y="630758"/>
                  </a:lnTo>
                  <a:lnTo>
                    <a:pt x="134073" y="628599"/>
                  </a:lnTo>
                  <a:lnTo>
                    <a:pt x="120510" y="630758"/>
                  </a:lnTo>
                  <a:lnTo>
                    <a:pt x="110375" y="636765"/>
                  </a:lnTo>
                  <a:lnTo>
                    <a:pt x="104013" y="645845"/>
                  </a:lnTo>
                  <a:lnTo>
                    <a:pt x="101815" y="657263"/>
                  </a:lnTo>
                  <a:lnTo>
                    <a:pt x="104013" y="668312"/>
                  </a:lnTo>
                  <a:lnTo>
                    <a:pt x="110375" y="677214"/>
                  </a:lnTo>
                  <a:lnTo>
                    <a:pt x="120510" y="683133"/>
                  </a:lnTo>
                  <a:lnTo>
                    <a:pt x="134073" y="685292"/>
                  </a:lnTo>
                  <a:lnTo>
                    <a:pt x="147586" y="683133"/>
                  </a:lnTo>
                  <a:lnTo>
                    <a:pt x="157886" y="677214"/>
                  </a:lnTo>
                  <a:lnTo>
                    <a:pt x="164426" y="668312"/>
                  </a:lnTo>
                  <a:lnTo>
                    <a:pt x="166662" y="657263"/>
                  </a:lnTo>
                  <a:close/>
                </a:path>
                <a:path w="2698750" h="940434">
                  <a:moveTo>
                    <a:pt x="237921" y="689521"/>
                  </a:moveTo>
                  <a:lnTo>
                    <a:pt x="203149" y="654748"/>
                  </a:lnTo>
                  <a:lnTo>
                    <a:pt x="134861" y="722884"/>
                  </a:lnTo>
                  <a:lnTo>
                    <a:pt x="66725" y="654748"/>
                  </a:lnTo>
                  <a:lnTo>
                    <a:pt x="31800" y="689521"/>
                  </a:lnTo>
                  <a:lnTo>
                    <a:pt x="100088" y="757656"/>
                  </a:lnTo>
                  <a:lnTo>
                    <a:pt x="31800" y="825792"/>
                  </a:lnTo>
                  <a:lnTo>
                    <a:pt x="66725" y="860564"/>
                  </a:lnTo>
                  <a:lnTo>
                    <a:pt x="134861" y="792429"/>
                  </a:lnTo>
                  <a:lnTo>
                    <a:pt x="203149" y="860564"/>
                  </a:lnTo>
                  <a:lnTo>
                    <a:pt x="237921" y="825792"/>
                  </a:lnTo>
                  <a:lnTo>
                    <a:pt x="204558" y="792429"/>
                  </a:lnTo>
                  <a:lnTo>
                    <a:pt x="169786" y="757656"/>
                  </a:lnTo>
                  <a:lnTo>
                    <a:pt x="204558" y="722884"/>
                  </a:lnTo>
                  <a:lnTo>
                    <a:pt x="237921" y="689521"/>
                  </a:lnTo>
                  <a:close/>
                </a:path>
                <a:path w="2698750" h="940434">
                  <a:moveTo>
                    <a:pt x="268147" y="757186"/>
                  </a:moveTo>
                  <a:lnTo>
                    <a:pt x="265925" y="745832"/>
                  </a:lnTo>
                  <a:lnTo>
                    <a:pt x="259384" y="736752"/>
                  </a:lnTo>
                  <a:lnTo>
                    <a:pt x="249072" y="730707"/>
                  </a:lnTo>
                  <a:lnTo>
                    <a:pt x="235572" y="728522"/>
                  </a:lnTo>
                  <a:lnTo>
                    <a:pt x="221907" y="730707"/>
                  </a:lnTo>
                  <a:lnTo>
                    <a:pt x="211531" y="736752"/>
                  </a:lnTo>
                  <a:lnTo>
                    <a:pt x="204914" y="745832"/>
                  </a:lnTo>
                  <a:lnTo>
                    <a:pt x="202526" y="757186"/>
                  </a:lnTo>
                  <a:lnTo>
                    <a:pt x="204914" y="768400"/>
                  </a:lnTo>
                  <a:lnTo>
                    <a:pt x="211531" y="777328"/>
                  </a:lnTo>
                  <a:lnTo>
                    <a:pt x="221907" y="783247"/>
                  </a:lnTo>
                  <a:lnTo>
                    <a:pt x="235572" y="785380"/>
                  </a:lnTo>
                  <a:lnTo>
                    <a:pt x="249072" y="783247"/>
                  </a:lnTo>
                  <a:lnTo>
                    <a:pt x="259384" y="777328"/>
                  </a:lnTo>
                  <a:lnTo>
                    <a:pt x="265925" y="768400"/>
                  </a:lnTo>
                  <a:lnTo>
                    <a:pt x="268147" y="757186"/>
                  </a:lnTo>
                  <a:close/>
                </a:path>
                <a:path w="2698750" h="940434">
                  <a:moveTo>
                    <a:pt x="669328" y="751395"/>
                  </a:moveTo>
                  <a:lnTo>
                    <a:pt x="665772" y="723036"/>
                  </a:lnTo>
                  <a:lnTo>
                    <a:pt x="664476" y="712711"/>
                  </a:lnTo>
                  <a:lnTo>
                    <a:pt x="625792" y="718083"/>
                  </a:lnTo>
                  <a:lnTo>
                    <a:pt x="586244" y="721220"/>
                  </a:lnTo>
                  <a:lnTo>
                    <a:pt x="542455" y="722680"/>
                  </a:lnTo>
                  <a:lnTo>
                    <a:pt x="491083" y="723036"/>
                  </a:lnTo>
                  <a:lnTo>
                    <a:pt x="491083" y="683577"/>
                  </a:lnTo>
                  <a:lnTo>
                    <a:pt x="623277" y="683577"/>
                  </a:lnTo>
                  <a:lnTo>
                    <a:pt x="623277" y="645198"/>
                  </a:lnTo>
                  <a:lnTo>
                    <a:pt x="491083" y="645198"/>
                  </a:lnTo>
                  <a:lnTo>
                    <a:pt x="491083" y="607758"/>
                  </a:lnTo>
                  <a:lnTo>
                    <a:pt x="634873" y="607758"/>
                  </a:lnTo>
                  <a:lnTo>
                    <a:pt x="634873" y="567982"/>
                  </a:lnTo>
                  <a:lnTo>
                    <a:pt x="441591" y="567982"/>
                  </a:lnTo>
                  <a:lnTo>
                    <a:pt x="441591" y="762203"/>
                  </a:lnTo>
                  <a:lnTo>
                    <a:pt x="475424" y="762203"/>
                  </a:lnTo>
                  <a:lnTo>
                    <a:pt x="534073" y="762050"/>
                  </a:lnTo>
                  <a:lnTo>
                    <a:pt x="583247" y="760666"/>
                  </a:lnTo>
                  <a:lnTo>
                    <a:pt x="626986" y="757351"/>
                  </a:lnTo>
                  <a:lnTo>
                    <a:pt x="669328" y="751395"/>
                  </a:lnTo>
                  <a:close/>
                </a:path>
                <a:path w="2698750" h="940434">
                  <a:moveTo>
                    <a:pt x="752500" y="800265"/>
                  </a:moveTo>
                  <a:lnTo>
                    <a:pt x="704253" y="800265"/>
                  </a:lnTo>
                  <a:lnTo>
                    <a:pt x="704253" y="838784"/>
                  </a:lnTo>
                  <a:lnTo>
                    <a:pt x="704253" y="900188"/>
                  </a:lnTo>
                  <a:lnTo>
                    <a:pt x="535571" y="900188"/>
                  </a:lnTo>
                  <a:lnTo>
                    <a:pt x="535571" y="838784"/>
                  </a:lnTo>
                  <a:lnTo>
                    <a:pt x="704253" y="838784"/>
                  </a:lnTo>
                  <a:lnTo>
                    <a:pt x="704253" y="800265"/>
                  </a:lnTo>
                  <a:lnTo>
                    <a:pt x="487019" y="800265"/>
                  </a:lnTo>
                  <a:lnTo>
                    <a:pt x="487019" y="939977"/>
                  </a:lnTo>
                  <a:lnTo>
                    <a:pt x="752500" y="939977"/>
                  </a:lnTo>
                  <a:lnTo>
                    <a:pt x="752500" y="900188"/>
                  </a:lnTo>
                  <a:lnTo>
                    <a:pt x="752500" y="838784"/>
                  </a:lnTo>
                  <a:lnTo>
                    <a:pt x="752500" y="800265"/>
                  </a:lnTo>
                  <a:close/>
                </a:path>
                <a:path w="2698750" h="940434">
                  <a:moveTo>
                    <a:pt x="752500" y="544957"/>
                  </a:moveTo>
                  <a:lnTo>
                    <a:pt x="703160" y="544957"/>
                  </a:lnTo>
                  <a:lnTo>
                    <a:pt x="703160" y="782878"/>
                  </a:lnTo>
                  <a:lnTo>
                    <a:pt x="752500" y="782878"/>
                  </a:lnTo>
                  <a:lnTo>
                    <a:pt x="752500" y="544957"/>
                  </a:lnTo>
                  <a:close/>
                </a:path>
                <a:path w="2698750" h="940434">
                  <a:moveTo>
                    <a:pt x="1039914" y="630478"/>
                  </a:moveTo>
                  <a:lnTo>
                    <a:pt x="1032408" y="601522"/>
                  </a:lnTo>
                  <a:lnTo>
                    <a:pt x="1027214" y="595858"/>
                  </a:lnTo>
                  <a:lnTo>
                    <a:pt x="1011821" y="579081"/>
                  </a:lnTo>
                  <a:lnTo>
                    <a:pt x="992924" y="570395"/>
                  </a:lnTo>
                  <a:lnTo>
                    <a:pt x="992924" y="630478"/>
                  </a:lnTo>
                  <a:lnTo>
                    <a:pt x="988860" y="645020"/>
                  </a:lnTo>
                  <a:lnTo>
                    <a:pt x="977925" y="655789"/>
                  </a:lnTo>
                  <a:lnTo>
                    <a:pt x="961288" y="662482"/>
                  </a:lnTo>
                  <a:lnTo>
                    <a:pt x="940142" y="664781"/>
                  </a:lnTo>
                  <a:lnTo>
                    <a:pt x="918298" y="662482"/>
                  </a:lnTo>
                  <a:lnTo>
                    <a:pt x="901407" y="655789"/>
                  </a:lnTo>
                  <a:lnTo>
                    <a:pt x="890587" y="645020"/>
                  </a:lnTo>
                  <a:lnTo>
                    <a:pt x="886891" y="630478"/>
                  </a:lnTo>
                  <a:lnTo>
                    <a:pt x="890587" y="615861"/>
                  </a:lnTo>
                  <a:lnTo>
                    <a:pt x="901407" y="604939"/>
                  </a:lnTo>
                  <a:lnTo>
                    <a:pt x="918298" y="598144"/>
                  </a:lnTo>
                  <a:lnTo>
                    <a:pt x="940142" y="595858"/>
                  </a:lnTo>
                  <a:lnTo>
                    <a:pt x="961288" y="598144"/>
                  </a:lnTo>
                  <a:lnTo>
                    <a:pt x="977925" y="604939"/>
                  </a:lnTo>
                  <a:lnTo>
                    <a:pt x="988860" y="615861"/>
                  </a:lnTo>
                  <a:lnTo>
                    <a:pt x="992924" y="630478"/>
                  </a:lnTo>
                  <a:lnTo>
                    <a:pt x="992924" y="570395"/>
                  </a:lnTo>
                  <a:lnTo>
                    <a:pt x="980325" y="564591"/>
                  </a:lnTo>
                  <a:lnTo>
                    <a:pt x="940142" y="559523"/>
                  </a:lnTo>
                  <a:lnTo>
                    <a:pt x="899452" y="564591"/>
                  </a:lnTo>
                  <a:lnTo>
                    <a:pt x="867841" y="579081"/>
                  </a:lnTo>
                  <a:lnTo>
                    <a:pt x="847344" y="601522"/>
                  </a:lnTo>
                  <a:lnTo>
                    <a:pt x="840054" y="630478"/>
                  </a:lnTo>
                  <a:lnTo>
                    <a:pt x="847369" y="659549"/>
                  </a:lnTo>
                  <a:lnTo>
                    <a:pt x="867892" y="681647"/>
                  </a:lnTo>
                  <a:lnTo>
                    <a:pt x="899528" y="695718"/>
                  </a:lnTo>
                  <a:lnTo>
                    <a:pt x="940142" y="700646"/>
                  </a:lnTo>
                  <a:lnTo>
                    <a:pt x="980325" y="695718"/>
                  </a:lnTo>
                  <a:lnTo>
                    <a:pt x="1011821" y="681647"/>
                  </a:lnTo>
                  <a:lnTo>
                    <a:pt x="1027531" y="664781"/>
                  </a:lnTo>
                  <a:lnTo>
                    <a:pt x="1032408" y="659549"/>
                  </a:lnTo>
                  <a:lnTo>
                    <a:pt x="1039914" y="630478"/>
                  </a:lnTo>
                  <a:close/>
                </a:path>
                <a:path w="2698750" h="940434">
                  <a:moveTo>
                    <a:pt x="1070610" y="748258"/>
                  </a:moveTo>
                  <a:lnTo>
                    <a:pt x="1067638" y="712863"/>
                  </a:lnTo>
                  <a:lnTo>
                    <a:pt x="1015288" y="718223"/>
                  </a:lnTo>
                  <a:lnTo>
                    <a:pt x="961402" y="721639"/>
                  </a:lnTo>
                  <a:lnTo>
                    <a:pt x="907897" y="723582"/>
                  </a:lnTo>
                  <a:lnTo>
                    <a:pt x="809663" y="724916"/>
                  </a:lnTo>
                  <a:lnTo>
                    <a:pt x="815619" y="764235"/>
                  </a:lnTo>
                  <a:lnTo>
                    <a:pt x="865682" y="763955"/>
                  </a:lnTo>
                  <a:lnTo>
                    <a:pt x="892467" y="763447"/>
                  </a:lnTo>
                  <a:lnTo>
                    <a:pt x="920089" y="762508"/>
                  </a:lnTo>
                  <a:lnTo>
                    <a:pt x="920089" y="836752"/>
                  </a:lnTo>
                  <a:lnTo>
                    <a:pt x="969581" y="836752"/>
                  </a:lnTo>
                  <a:lnTo>
                    <a:pt x="969581" y="762508"/>
                  </a:lnTo>
                  <a:lnTo>
                    <a:pt x="969581" y="759853"/>
                  </a:lnTo>
                  <a:lnTo>
                    <a:pt x="995019" y="757758"/>
                  </a:lnTo>
                  <a:lnTo>
                    <a:pt x="1020445" y="755167"/>
                  </a:lnTo>
                  <a:lnTo>
                    <a:pt x="1045705" y="752030"/>
                  </a:lnTo>
                  <a:lnTo>
                    <a:pt x="1070610" y="748258"/>
                  </a:lnTo>
                  <a:close/>
                </a:path>
                <a:path w="2698750" h="940434">
                  <a:moveTo>
                    <a:pt x="1147203" y="544957"/>
                  </a:moveTo>
                  <a:lnTo>
                    <a:pt x="1097711" y="544957"/>
                  </a:lnTo>
                  <a:lnTo>
                    <a:pt x="1097711" y="778649"/>
                  </a:lnTo>
                  <a:lnTo>
                    <a:pt x="1019238" y="778649"/>
                  </a:lnTo>
                  <a:lnTo>
                    <a:pt x="1019238" y="812787"/>
                  </a:lnTo>
                  <a:lnTo>
                    <a:pt x="1097711" y="812787"/>
                  </a:lnTo>
                  <a:lnTo>
                    <a:pt x="1097711" y="847877"/>
                  </a:lnTo>
                  <a:lnTo>
                    <a:pt x="1147203" y="847877"/>
                  </a:lnTo>
                  <a:lnTo>
                    <a:pt x="1147203" y="544957"/>
                  </a:lnTo>
                  <a:close/>
                </a:path>
                <a:path w="2698750" h="940434">
                  <a:moveTo>
                    <a:pt x="1156449" y="897216"/>
                  </a:moveTo>
                  <a:lnTo>
                    <a:pt x="912101" y="897216"/>
                  </a:lnTo>
                  <a:lnTo>
                    <a:pt x="912101" y="818591"/>
                  </a:lnTo>
                  <a:lnTo>
                    <a:pt x="862761" y="818591"/>
                  </a:lnTo>
                  <a:lnTo>
                    <a:pt x="862761" y="937158"/>
                  </a:lnTo>
                  <a:lnTo>
                    <a:pt x="1156449" y="937158"/>
                  </a:lnTo>
                  <a:lnTo>
                    <a:pt x="1156449" y="897216"/>
                  </a:lnTo>
                  <a:close/>
                </a:path>
                <a:path w="2698750" h="940434">
                  <a:moveTo>
                    <a:pt x="1778444" y="280517"/>
                  </a:moveTo>
                  <a:lnTo>
                    <a:pt x="1737525" y="252552"/>
                  </a:lnTo>
                  <a:lnTo>
                    <a:pt x="1707705" y="215150"/>
                  </a:lnTo>
                  <a:lnTo>
                    <a:pt x="1689481" y="172135"/>
                  </a:lnTo>
                  <a:lnTo>
                    <a:pt x="1683372" y="127342"/>
                  </a:lnTo>
                  <a:lnTo>
                    <a:pt x="1683372" y="106349"/>
                  </a:lnTo>
                  <a:lnTo>
                    <a:pt x="1767941" y="106349"/>
                  </a:lnTo>
                  <a:lnTo>
                    <a:pt x="1767941" y="67043"/>
                  </a:lnTo>
                  <a:lnTo>
                    <a:pt x="1683842" y="67043"/>
                  </a:lnTo>
                  <a:lnTo>
                    <a:pt x="1683842" y="8775"/>
                  </a:lnTo>
                  <a:lnTo>
                    <a:pt x="1634337" y="8775"/>
                  </a:lnTo>
                  <a:lnTo>
                    <a:pt x="1634337" y="67043"/>
                  </a:lnTo>
                  <a:lnTo>
                    <a:pt x="1549133" y="67043"/>
                  </a:lnTo>
                  <a:lnTo>
                    <a:pt x="1549133" y="106349"/>
                  </a:lnTo>
                  <a:lnTo>
                    <a:pt x="1634655" y="106349"/>
                  </a:lnTo>
                  <a:lnTo>
                    <a:pt x="1634655" y="127342"/>
                  </a:lnTo>
                  <a:lnTo>
                    <a:pt x="1628063" y="174828"/>
                  </a:lnTo>
                  <a:lnTo>
                    <a:pt x="1608988" y="220040"/>
                  </a:lnTo>
                  <a:lnTo>
                    <a:pt x="1578076" y="258775"/>
                  </a:lnTo>
                  <a:lnTo>
                    <a:pt x="1535976" y="286791"/>
                  </a:lnTo>
                  <a:lnTo>
                    <a:pt x="1563395" y="324853"/>
                  </a:lnTo>
                  <a:lnTo>
                    <a:pt x="1595247" y="305536"/>
                  </a:lnTo>
                  <a:lnTo>
                    <a:pt x="1622031" y="279285"/>
                  </a:lnTo>
                  <a:lnTo>
                    <a:pt x="1643494" y="247434"/>
                  </a:lnTo>
                  <a:lnTo>
                    <a:pt x="1659407" y="211289"/>
                  </a:lnTo>
                  <a:lnTo>
                    <a:pt x="1674749" y="244894"/>
                  </a:lnTo>
                  <a:lnTo>
                    <a:pt x="1695272" y="274675"/>
                  </a:lnTo>
                  <a:lnTo>
                    <a:pt x="1720723" y="299415"/>
                  </a:lnTo>
                  <a:lnTo>
                    <a:pt x="1750872" y="317957"/>
                  </a:lnTo>
                  <a:lnTo>
                    <a:pt x="1778444" y="280517"/>
                  </a:lnTo>
                  <a:close/>
                </a:path>
                <a:path w="2698750" h="940434">
                  <a:moveTo>
                    <a:pt x="1917687" y="158508"/>
                  </a:moveTo>
                  <a:lnTo>
                    <a:pt x="1855965" y="158508"/>
                  </a:lnTo>
                  <a:lnTo>
                    <a:pt x="1855965" y="317"/>
                  </a:lnTo>
                  <a:lnTo>
                    <a:pt x="1806638" y="317"/>
                  </a:lnTo>
                  <a:lnTo>
                    <a:pt x="1806638" y="400342"/>
                  </a:lnTo>
                  <a:lnTo>
                    <a:pt x="1855965" y="400342"/>
                  </a:lnTo>
                  <a:lnTo>
                    <a:pt x="1855965" y="200012"/>
                  </a:lnTo>
                  <a:lnTo>
                    <a:pt x="1917687" y="200012"/>
                  </a:lnTo>
                  <a:lnTo>
                    <a:pt x="1917687" y="158508"/>
                  </a:lnTo>
                  <a:close/>
                </a:path>
                <a:path w="2698750" h="940434">
                  <a:moveTo>
                    <a:pt x="2142756" y="178714"/>
                  </a:moveTo>
                  <a:lnTo>
                    <a:pt x="2135632" y="147193"/>
                  </a:lnTo>
                  <a:lnTo>
                    <a:pt x="2129358" y="139242"/>
                  </a:lnTo>
                  <a:lnTo>
                    <a:pt x="2116188" y="122580"/>
                  </a:lnTo>
                  <a:lnTo>
                    <a:pt x="2096389" y="111874"/>
                  </a:lnTo>
                  <a:lnTo>
                    <a:pt x="2096389" y="178714"/>
                  </a:lnTo>
                  <a:lnTo>
                    <a:pt x="2092731" y="195503"/>
                  </a:lnTo>
                  <a:lnTo>
                    <a:pt x="2082901" y="208000"/>
                  </a:lnTo>
                  <a:lnTo>
                    <a:pt x="2068004" y="215811"/>
                  </a:lnTo>
                  <a:lnTo>
                    <a:pt x="2049094" y="218503"/>
                  </a:lnTo>
                  <a:lnTo>
                    <a:pt x="2030056" y="215811"/>
                  </a:lnTo>
                  <a:lnTo>
                    <a:pt x="2015223" y="208000"/>
                  </a:lnTo>
                  <a:lnTo>
                    <a:pt x="2005609" y="195503"/>
                  </a:lnTo>
                  <a:lnTo>
                    <a:pt x="2002256" y="178714"/>
                  </a:lnTo>
                  <a:lnTo>
                    <a:pt x="2005609" y="162280"/>
                  </a:lnTo>
                  <a:lnTo>
                    <a:pt x="2015223" y="149936"/>
                  </a:lnTo>
                  <a:lnTo>
                    <a:pt x="2030056" y="142113"/>
                  </a:lnTo>
                  <a:lnTo>
                    <a:pt x="2049094" y="139242"/>
                  </a:lnTo>
                  <a:lnTo>
                    <a:pt x="2068004" y="142113"/>
                  </a:lnTo>
                  <a:lnTo>
                    <a:pt x="2082901" y="149936"/>
                  </a:lnTo>
                  <a:lnTo>
                    <a:pt x="2092731" y="162280"/>
                  </a:lnTo>
                  <a:lnTo>
                    <a:pt x="2096389" y="178714"/>
                  </a:lnTo>
                  <a:lnTo>
                    <a:pt x="2096389" y="111874"/>
                  </a:lnTo>
                  <a:lnTo>
                    <a:pt x="2086610" y="106578"/>
                  </a:lnTo>
                  <a:lnTo>
                    <a:pt x="2049094" y="100876"/>
                  </a:lnTo>
                  <a:lnTo>
                    <a:pt x="2011692" y="106578"/>
                  </a:lnTo>
                  <a:lnTo>
                    <a:pt x="1982292" y="122580"/>
                  </a:lnTo>
                  <a:lnTo>
                    <a:pt x="1963102" y="147193"/>
                  </a:lnTo>
                  <a:lnTo>
                    <a:pt x="1956371" y="178714"/>
                  </a:lnTo>
                  <a:lnTo>
                    <a:pt x="1963102" y="210299"/>
                  </a:lnTo>
                  <a:lnTo>
                    <a:pt x="1982292" y="234899"/>
                  </a:lnTo>
                  <a:lnTo>
                    <a:pt x="2011692" y="250875"/>
                  </a:lnTo>
                  <a:lnTo>
                    <a:pt x="2049094" y="256565"/>
                  </a:lnTo>
                  <a:lnTo>
                    <a:pt x="2086610" y="250875"/>
                  </a:lnTo>
                  <a:lnTo>
                    <a:pt x="2116188" y="234899"/>
                  </a:lnTo>
                  <a:lnTo>
                    <a:pt x="2129155" y="218503"/>
                  </a:lnTo>
                  <a:lnTo>
                    <a:pt x="2135632" y="210299"/>
                  </a:lnTo>
                  <a:lnTo>
                    <a:pt x="2142756" y="178714"/>
                  </a:lnTo>
                  <a:close/>
                </a:path>
                <a:path w="2698750" h="940434">
                  <a:moveTo>
                    <a:pt x="2158885" y="44958"/>
                  </a:moveTo>
                  <a:lnTo>
                    <a:pt x="2073998" y="44958"/>
                  </a:lnTo>
                  <a:lnTo>
                    <a:pt x="2073998" y="0"/>
                  </a:lnTo>
                  <a:lnTo>
                    <a:pt x="2024976" y="0"/>
                  </a:lnTo>
                  <a:lnTo>
                    <a:pt x="2024976" y="44958"/>
                  </a:lnTo>
                  <a:lnTo>
                    <a:pt x="1935378" y="44958"/>
                  </a:lnTo>
                  <a:lnTo>
                    <a:pt x="1935378" y="84112"/>
                  </a:lnTo>
                  <a:lnTo>
                    <a:pt x="2158885" y="84112"/>
                  </a:lnTo>
                  <a:lnTo>
                    <a:pt x="2158885" y="44958"/>
                  </a:lnTo>
                  <a:close/>
                </a:path>
                <a:path w="2698750" h="940434">
                  <a:moveTo>
                    <a:pt x="2269934" y="635"/>
                  </a:moveTo>
                  <a:lnTo>
                    <a:pt x="2220760" y="635"/>
                  </a:lnTo>
                  <a:lnTo>
                    <a:pt x="2220760" y="102590"/>
                  </a:lnTo>
                  <a:lnTo>
                    <a:pt x="2161552" y="102590"/>
                  </a:lnTo>
                  <a:lnTo>
                    <a:pt x="2161552" y="142532"/>
                  </a:lnTo>
                  <a:lnTo>
                    <a:pt x="2220760" y="142532"/>
                  </a:lnTo>
                  <a:lnTo>
                    <a:pt x="2220760" y="187325"/>
                  </a:lnTo>
                  <a:lnTo>
                    <a:pt x="2161552" y="187325"/>
                  </a:lnTo>
                  <a:lnTo>
                    <a:pt x="2161552" y="226644"/>
                  </a:lnTo>
                  <a:lnTo>
                    <a:pt x="2220760" y="226644"/>
                  </a:lnTo>
                  <a:lnTo>
                    <a:pt x="2220760" y="305587"/>
                  </a:lnTo>
                  <a:lnTo>
                    <a:pt x="2269934" y="305587"/>
                  </a:lnTo>
                  <a:lnTo>
                    <a:pt x="2269934" y="635"/>
                  </a:lnTo>
                  <a:close/>
                </a:path>
                <a:path w="2698750" h="940434">
                  <a:moveTo>
                    <a:pt x="2278710" y="352882"/>
                  </a:moveTo>
                  <a:lnTo>
                    <a:pt x="2055825" y="352882"/>
                  </a:lnTo>
                  <a:lnTo>
                    <a:pt x="2055825" y="279273"/>
                  </a:lnTo>
                  <a:lnTo>
                    <a:pt x="2006015" y="279273"/>
                  </a:lnTo>
                  <a:lnTo>
                    <a:pt x="2006015" y="392823"/>
                  </a:lnTo>
                  <a:lnTo>
                    <a:pt x="2278710" y="392823"/>
                  </a:lnTo>
                  <a:lnTo>
                    <a:pt x="2278710" y="352882"/>
                  </a:lnTo>
                  <a:close/>
                </a:path>
                <a:path w="2698750" h="940434">
                  <a:moveTo>
                    <a:pt x="2559075" y="213639"/>
                  </a:moveTo>
                  <a:lnTo>
                    <a:pt x="2555062" y="185762"/>
                  </a:lnTo>
                  <a:lnTo>
                    <a:pt x="2553436" y="174485"/>
                  </a:lnTo>
                  <a:lnTo>
                    <a:pt x="2517394" y="179819"/>
                  </a:lnTo>
                  <a:lnTo>
                    <a:pt x="2480589" y="183184"/>
                  </a:lnTo>
                  <a:lnTo>
                    <a:pt x="2439974" y="185013"/>
                  </a:lnTo>
                  <a:lnTo>
                    <a:pt x="2392578" y="185762"/>
                  </a:lnTo>
                  <a:lnTo>
                    <a:pt x="2392578" y="144094"/>
                  </a:lnTo>
                  <a:lnTo>
                    <a:pt x="2522423" y="144094"/>
                  </a:lnTo>
                  <a:lnTo>
                    <a:pt x="2522423" y="105879"/>
                  </a:lnTo>
                  <a:lnTo>
                    <a:pt x="2392578" y="105879"/>
                  </a:lnTo>
                  <a:lnTo>
                    <a:pt x="2392578" y="66408"/>
                  </a:lnTo>
                  <a:lnTo>
                    <a:pt x="2530411" y="66408"/>
                  </a:lnTo>
                  <a:lnTo>
                    <a:pt x="2530411" y="27101"/>
                  </a:lnTo>
                  <a:lnTo>
                    <a:pt x="2342921" y="27101"/>
                  </a:lnTo>
                  <a:lnTo>
                    <a:pt x="2342921" y="224764"/>
                  </a:lnTo>
                  <a:lnTo>
                    <a:pt x="2375192" y="224764"/>
                  </a:lnTo>
                  <a:lnTo>
                    <a:pt x="2430691" y="224409"/>
                  </a:lnTo>
                  <a:lnTo>
                    <a:pt x="2477300" y="222783"/>
                  </a:lnTo>
                  <a:lnTo>
                    <a:pt x="2518829" y="219367"/>
                  </a:lnTo>
                  <a:lnTo>
                    <a:pt x="2559075" y="213639"/>
                  </a:lnTo>
                  <a:close/>
                </a:path>
                <a:path w="2698750" h="940434">
                  <a:moveTo>
                    <a:pt x="2642717" y="260007"/>
                  </a:moveTo>
                  <a:lnTo>
                    <a:pt x="2375814" y="260007"/>
                  </a:lnTo>
                  <a:lnTo>
                    <a:pt x="2375814" y="299478"/>
                  </a:lnTo>
                  <a:lnTo>
                    <a:pt x="2593213" y="299478"/>
                  </a:lnTo>
                  <a:lnTo>
                    <a:pt x="2593213" y="400342"/>
                  </a:lnTo>
                  <a:lnTo>
                    <a:pt x="2642717" y="400342"/>
                  </a:lnTo>
                  <a:lnTo>
                    <a:pt x="2642717" y="260007"/>
                  </a:lnTo>
                  <a:close/>
                </a:path>
                <a:path w="2698750" h="940434">
                  <a:moveTo>
                    <a:pt x="2698635" y="100876"/>
                  </a:moveTo>
                  <a:lnTo>
                    <a:pt x="2642717" y="100876"/>
                  </a:lnTo>
                  <a:lnTo>
                    <a:pt x="2642717" y="317"/>
                  </a:lnTo>
                  <a:lnTo>
                    <a:pt x="2593213" y="317"/>
                  </a:lnTo>
                  <a:lnTo>
                    <a:pt x="2593213" y="242468"/>
                  </a:lnTo>
                  <a:lnTo>
                    <a:pt x="2642717" y="242468"/>
                  </a:lnTo>
                  <a:lnTo>
                    <a:pt x="2642717" y="142214"/>
                  </a:lnTo>
                  <a:lnTo>
                    <a:pt x="2698635" y="142214"/>
                  </a:lnTo>
                  <a:lnTo>
                    <a:pt x="2698635" y="10087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058" y="8386158"/>
              <a:ext cx="68759" cy="2402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99807" y="8259140"/>
              <a:ext cx="5521960" cy="947419"/>
            </a:xfrm>
            <a:custGeom>
              <a:avLst/>
              <a:gdLst/>
              <a:ahLst/>
              <a:cxnLst/>
              <a:rect l="l" t="t" r="r" b="b"/>
              <a:pathLst>
                <a:path w="5521959" h="947420">
                  <a:moveTo>
                    <a:pt x="65316" y="759841"/>
                  </a:moveTo>
                  <a:lnTo>
                    <a:pt x="63042" y="748499"/>
                  </a:lnTo>
                  <a:lnTo>
                    <a:pt x="56553" y="739406"/>
                  </a:lnTo>
                  <a:lnTo>
                    <a:pt x="46291" y="733374"/>
                  </a:lnTo>
                  <a:lnTo>
                    <a:pt x="32740" y="731189"/>
                  </a:lnTo>
                  <a:lnTo>
                    <a:pt x="19062" y="733374"/>
                  </a:lnTo>
                  <a:lnTo>
                    <a:pt x="8801" y="739406"/>
                  </a:lnTo>
                  <a:lnTo>
                    <a:pt x="2324" y="748499"/>
                  </a:lnTo>
                  <a:lnTo>
                    <a:pt x="0" y="759841"/>
                  </a:lnTo>
                  <a:lnTo>
                    <a:pt x="2324" y="771055"/>
                  </a:lnTo>
                  <a:lnTo>
                    <a:pt x="8801" y="779995"/>
                  </a:lnTo>
                  <a:lnTo>
                    <a:pt x="19062" y="785901"/>
                  </a:lnTo>
                  <a:lnTo>
                    <a:pt x="32740" y="788035"/>
                  </a:lnTo>
                  <a:lnTo>
                    <a:pt x="46418" y="785901"/>
                  </a:lnTo>
                  <a:lnTo>
                    <a:pt x="56667" y="779995"/>
                  </a:lnTo>
                  <a:lnTo>
                    <a:pt x="63093" y="771055"/>
                  </a:lnTo>
                  <a:lnTo>
                    <a:pt x="65316" y="759841"/>
                  </a:lnTo>
                  <a:close/>
                </a:path>
                <a:path w="5521959" h="947420">
                  <a:moveTo>
                    <a:pt x="166662" y="861339"/>
                  </a:moveTo>
                  <a:lnTo>
                    <a:pt x="164426" y="849922"/>
                  </a:lnTo>
                  <a:lnTo>
                    <a:pt x="157886" y="840841"/>
                  </a:lnTo>
                  <a:lnTo>
                    <a:pt x="147586" y="834847"/>
                  </a:lnTo>
                  <a:lnTo>
                    <a:pt x="134073" y="832675"/>
                  </a:lnTo>
                  <a:lnTo>
                    <a:pt x="120510" y="834847"/>
                  </a:lnTo>
                  <a:lnTo>
                    <a:pt x="110375" y="840841"/>
                  </a:lnTo>
                  <a:lnTo>
                    <a:pt x="104013" y="849922"/>
                  </a:lnTo>
                  <a:lnTo>
                    <a:pt x="101815" y="861339"/>
                  </a:lnTo>
                  <a:lnTo>
                    <a:pt x="104013" y="872401"/>
                  </a:lnTo>
                  <a:lnTo>
                    <a:pt x="110375" y="881291"/>
                  </a:lnTo>
                  <a:lnTo>
                    <a:pt x="120510" y="887222"/>
                  </a:lnTo>
                  <a:lnTo>
                    <a:pt x="134073" y="889381"/>
                  </a:lnTo>
                  <a:lnTo>
                    <a:pt x="147586" y="887222"/>
                  </a:lnTo>
                  <a:lnTo>
                    <a:pt x="157886" y="881291"/>
                  </a:lnTo>
                  <a:lnTo>
                    <a:pt x="164426" y="872401"/>
                  </a:lnTo>
                  <a:lnTo>
                    <a:pt x="166662" y="861339"/>
                  </a:lnTo>
                  <a:close/>
                </a:path>
                <a:path w="5521959" h="947420">
                  <a:moveTo>
                    <a:pt x="166662" y="659917"/>
                  </a:moveTo>
                  <a:lnTo>
                    <a:pt x="164426" y="648500"/>
                  </a:lnTo>
                  <a:lnTo>
                    <a:pt x="157886" y="639419"/>
                  </a:lnTo>
                  <a:lnTo>
                    <a:pt x="147586" y="633425"/>
                  </a:lnTo>
                  <a:lnTo>
                    <a:pt x="134073" y="631253"/>
                  </a:lnTo>
                  <a:lnTo>
                    <a:pt x="120510" y="633425"/>
                  </a:lnTo>
                  <a:lnTo>
                    <a:pt x="110375" y="639419"/>
                  </a:lnTo>
                  <a:lnTo>
                    <a:pt x="104013" y="648500"/>
                  </a:lnTo>
                  <a:lnTo>
                    <a:pt x="101815" y="659917"/>
                  </a:lnTo>
                  <a:lnTo>
                    <a:pt x="104013" y="670966"/>
                  </a:lnTo>
                  <a:lnTo>
                    <a:pt x="110375" y="679869"/>
                  </a:lnTo>
                  <a:lnTo>
                    <a:pt x="120510" y="685800"/>
                  </a:lnTo>
                  <a:lnTo>
                    <a:pt x="134073" y="687959"/>
                  </a:lnTo>
                  <a:lnTo>
                    <a:pt x="147586" y="685800"/>
                  </a:lnTo>
                  <a:lnTo>
                    <a:pt x="157886" y="679869"/>
                  </a:lnTo>
                  <a:lnTo>
                    <a:pt x="164426" y="670966"/>
                  </a:lnTo>
                  <a:lnTo>
                    <a:pt x="166662" y="659917"/>
                  </a:lnTo>
                  <a:close/>
                </a:path>
                <a:path w="5521959" h="947420">
                  <a:moveTo>
                    <a:pt x="237921" y="692188"/>
                  </a:moveTo>
                  <a:lnTo>
                    <a:pt x="203149" y="657415"/>
                  </a:lnTo>
                  <a:lnTo>
                    <a:pt x="134861" y="725551"/>
                  </a:lnTo>
                  <a:lnTo>
                    <a:pt x="66725" y="657415"/>
                  </a:lnTo>
                  <a:lnTo>
                    <a:pt x="31800" y="692188"/>
                  </a:lnTo>
                  <a:lnTo>
                    <a:pt x="100088" y="760310"/>
                  </a:lnTo>
                  <a:lnTo>
                    <a:pt x="31800" y="828446"/>
                  </a:lnTo>
                  <a:lnTo>
                    <a:pt x="66725" y="863219"/>
                  </a:lnTo>
                  <a:lnTo>
                    <a:pt x="134861" y="795083"/>
                  </a:lnTo>
                  <a:lnTo>
                    <a:pt x="203149" y="863219"/>
                  </a:lnTo>
                  <a:lnTo>
                    <a:pt x="237921" y="828446"/>
                  </a:lnTo>
                  <a:lnTo>
                    <a:pt x="204558" y="795083"/>
                  </a:lnTo>
                  <a:lnTo>
                    <a:pt x="169786" y="760310"/>
                  </a:lnTo>
                  <a:lnTo>
                    <a:pt x="204558" y="725551"/>
                  </a:lnTo>
                  <a:lnTo>
                    <a:pt x="237921" y="692188"/>
                  </a:lnTo>
                  <a:close/>
                </a:path>
                <a:path w="5521959" h="947420">
                  <a:moveTo>
                    <a:pt x="268147" y="759841"/>
                  </a:moveTo>
                  <a:lnTo>
                    <a:pt x="265925" y="748499"/>
                  </a:lnTo>
                  <a:lnTo>
                    <a:pt x="259384" y="739406"/>
                  </a:lnTo>
                  <a:lnTo>
                    <a:pt x="249072" y="733374"/>
                  </a:lnTo>
                  <a:lnTo>
                    <a:pt x="235572" y="731189"/>
                  </a:lnTo>
                  <a:lnTo>
                    <a:pt x="221907" y="733374"/>
                  </a:lnTo>
                  <a:lnTo>
                    <a:pt x="211531" y="739406"/>
                  </a:lnTo>
                  <a:lnTo>
                    <a:pt x="204914" y="748499"/>
                  </a:lnTo>
                  <a:lnTo>
                    <a:pt x="202526" y="759841"/>
                  </a:lnTo>
                  <a:lnTo>
                    <a:pt x="204914" y="771055"/>
                  </a:lnTo>
                  <a:lnTo>
                    <a:pt x="211531" y="779995"/>
                  </a:lnTo>
                  <a:lnTo>
                    <a:pt x="221907" y="785901"/>
                  </a:lnTo>
                  <a:lnTo>
                    <a:pt x="235572" y="788035"/>
                  </a:lnTo>
                  <a:lnTo>
                    <a:pt x="249072" y="785901"/>
                  </a:lnTo>
                  <a:lnTo>
                    <a:pt x="259384" y="779995"/>
                  </a:lnTo>
                  <a:lnTo>
                    <a:pt x="265925" y="771055"/>
                  </a:lnTo>
                  <a:lnTo>
                    <a:pt x="268147" y="759841"/>
                  </a:lnTo>
                  <a:close/>
                </a:path>
                <a:path w="5521959" h="947420">
                  <a:moveTo>
                    <a:pt x="753287" y="584263"/>
                  </a:moveTo>
                  <a:lnTo>
                    <a:pt x="645998" y="584263"/>
                  </a:lnTo>
                  <a:lnTo>
                    <a:pt x="645998" y="624052"/>
                  </a:lnTo>
                  <a:lnTo>
                    <a:pt x="645998" y="751382"/>
                  </a:lnTo>
                  <a:lnTo>
                    <a:pt x="556082" y="751382"/>
                  </a:lnTo>
                  <a:lnTo>
                    <a:pt x="556082" y="624052"/>
                  </a:lnTo>
                  <a:lnTo>
                    <a:pt x="645998" y="624052"/>
                  </a:lnTo>
                  <a:lnTo>
                    <a:pt x="645998" y="584263"/>
                  </a:lnTo>
                  <a:lnTo>
                    <a:pt x="449110" y="584263"/>
                  </a:lnTo>
                  <a:lnTo>
                    <a:pt x="449110" y="624052"/>
                  </a:lnTo>
                  <a:lnTo>
                    <a:pt x="507060" y="624052"/>
                  </a:lnTo>
                  <a:lnTo>
                    <a:pt x="507060" y="751382"/>
                  </a:lnTo>
                  <a:lnTo>
                    <a:pt x="450367" y="751382"/>
                  </a:lnTo>
                  <a:lnTo>
                    <a:pt x="450367" y="790549"/>
                  </a:lnTo>
                  <a:lnTo>
                    <a:pt x="751713" y="790549"/>
                  </a:lnTo>
                  <a:lnTo>
                    <a:pt x="751713" y="751382"/>
                  </a:lnTo>
                  <a:lnTo>
                    <a:pt x="694550" y="751382"/>
                  </a:lnTo>
                  <a:lnTo>
                    <a:pt x="694550" y="624052"/>
                  </a:lnTo>
                  <a:lnTo>
                    <a:pt x="753287" y="624052"/>
                  </a:lnTo>
                  <a:lnTo>
                    <a:pt x="753287" y="584263"/>
                  </a:lnTo>
                  <a:close/>
                </a:path>
                <a:path w="5521959" h="947420">
                  <a:moveTo>
                    <a:pt x="785241" y="858050"/>
                  </a:moveTo>
                  <a:lnTo>
                    <a:pt x="419188" y="858050"/>
                  </a:lnTo>
                  <a:lnTo>
                    <a:pt x="419188" y="899248"/>
                  </a:lnTo>
                  <a:lnTo>
                    <a:pt x="785241" y="899248"/>
                  </a:lnTo>
                  <a:lnTo>
                    <a:pt x="785241" y="858050"/>
                  </a:lnTo>
                  <a:close/>
                </a:path>
                <a:path w="5521959" h="947420">
                  <a:moveTo>
                    <a:pt x="1177429" y="860729"/>
                  </a:moveTo>
                  <a:lnTo>
                    <a:pt x="1017981" y="860729"/>
                  </a:lnTo>
                  <a:lnTo>
                    <a:pt x="1017981" y="794689"/>
                  </a:lnTo>
                  <a:lnTo>
                    <a:pt x="1143292" y="794689"/>
                  </a:lnTo>
                  <a:lnTo>
                    <a:pt x="1143292" y="755319"/>
                  </a:lnTo>
                  <a:lnTo>
                    <a:pt x="903960" y="755319"/>
                  </a:lnTo>
                  <a:lnTo>
                    <a:pt x="903960" y="703249"/>
                  </a:lnTo>
                  <a:lnTo>
                    <a:pt x="1134046" y="703249"/>
                  </a:lnTo>
                  <a:lnTo>
                    <a:pt x="1134046" y="663892"/>
                  </a:lnTo>
                  <a:lnTo>
                    <a:pt x="1134046" y="614349"/>
                  </a:lnTo>
                  <a:lnTo>
                    <a:pt x="1134046" y="574979"/>
                  </a:lnTo>
                  <a:lnTo>
                    <a:pt x="854151" y="574979"/>
                  </a:lnTo>
                  <a:lnTo>
                    <a:pt x="854151" y="614349"/>
                  </a:lnTo>
                  <a:lnTo>
                    <a:pt x="1085329" y="614349"/>
                  </a:lnTo>
                  <a:lnTo>
                    <a:pt x="1085329" y="663892"/>
                  </a:lnTo>
                  <a:lnTo>
                    <a:pt x="854773" y="663892"/>
                  </a:lnTo>
                  <a:lnTo>
                    <a:pt x="854773" y="703249"/>
                  </a:lnTo>
                  <a:lnTo>
                    <a:pt x="854773" y="755319"/>
                  </a:lnTo>
                  <a:lnTo>
                    <a:pt x="854773" y="794689"/>
                  </a:lnTo>
                  <a:lnTo>
                    <a:pt x="969111" y="794689"/>
                  </a:lnTo>
                  <a:lnTo>
                    <a:pt x="969111" y="860729"/>
                  </a:lnTo>
                  <a:lnTo>
                    <a:pt x="811390" y="860729"/>
                  </a:lnTo>
                  <a:lnTo>
                    <a:pt x="811390" y="901369"/>
                  </a:lnTo>
                  <a:lnTo>
                    <a:pt x="1177429" y="901369"/>
                  </a:lnTo>
                  <a:lnTo>
                    <a:pt x="1177429" y="860729"/>
                  </a:lnTo>
                  <a:close/>
                </a:path>
                <a:path w="5521959" h="947420">
                  <a:moveTo>
                    <a:pt x="1402194" y="739635"/>
                  </a:moveTo>
                  <a:lnTo>
                    <a:pt x="1368856" y="720496"/>
                  </a:lnTo>
                  <a:lnTo>
                    <a:pt x="1356753" y="707224"/>
                  </a:lnTo>
                  <a:lnTo>
                    <a:pt x="1345476" y="694867"/>
                  </a:lnTo>
                  <a:lnTo>
                    <a:pt x="1331683" y="665035"/>
                  </a:lnTo>
                  <a:lnTo>
                    <a:pt x="1327162" y="633285"/>
                  </a:lnTo>
                  <a:lnTo>
                    <a:pt x="1327162" y="617308"/>
                  </a:lnTo>
                  <a:lnTo>
                    <a:pt x="1390599" y="617308"/>
                  </a:lnTo>
                  <a:lnTo>
                    <a:pt x="1390599" y="577684"/>
                  </a:lnTo>
                  <a:lnTo>
                    <a:pt x="1212049" y="577684"/>
                  </a:lnTo>
                  <a:lnTo>
                    <a:pt x="1212049" y="617308"/>
                  </a:lnTo>
                  <a:lnTo>
                    <a:pt x="1279398" y="617308"/>
                  </a:lnTo>
                  <a:lnTo>
                    <a:pt x="1279347" y="633285"/>
                  </a:lnTo>
                  <a:lnTo>
                    <a:pt x="1274610" y="667092"/>
                  </a:lnTo>
                  <a:lnTo>
                    <a:pt x="1260055" y="699312"/>
                  </a:lnTo>
                  <a:lnTo>
                    <a:pt x="1235392" y="726935"/>
                  </a:lnTo>
                  <a:lnTo>
                    <a:pt x="1200302" y="747318"/>
                  </a:lnTo>
                  <a:lnTo>
                    <a:pt x="1226299" y="786155"/>
                  </a:lnTo>
                  <a:lnTo>
                    <a:pt x="1252397" y="772147"/>
                  </a:lnTo>
                  <a:lnTo>
                    <a:pt x="1273949" y="753859"/>
                  </a:lnTo>
                  <a:lnTo>
                    <a:pt x="1291094" y="731977"/>
                  </a:lnTo>
                  <a:lnTo>
                    <a:pt x="1303985" y="707224"/>
                  </a:lnTo>
                  <a:lnTo>
                    <a:pt x="1316342" y="729259"/>
                  </a:lnTo>
                  <a:lnTo>
                    <a:pt x="1332572" y="748728"/>
                  </a:lnTo>
                  <a:lnTo>
                    <a:pt x="1352791" y="765009"/>
                  </a:lnTo>
                  <a:lnTo>
                    <a:pt x="1377137" y="777544"/>
                  </a:lnTo>
                  <a:lnTo>
                    <a:pt x="1402194" y="739635"/>
                  </a:lnTo>
                  <a:close/>
                </a:path>
                <a:path w="5521959" h="947420">
                  <a:moveTo>
                    <a:pt x="1467040" y="555599"/>
                  </a:moveTo>
                  <a:lnTo>
                    <a:pt x="1420202" y="555599"/>
                  </a:lnTo>
                  <a:lnTo>
                    <a:pt x="1420202" y="647547"/>
                  </a:lnTo>
                  <a:lnTo>
                    <a:pt x="1370088" y="647547"/>
                  </a:lnTo>
                  <a:lnTo>
                    <a:pt x="1370088" y="687793"/>
                  </a:lnTo>
                  <a:lnTo>
                    <a:pt x="1420202" y="687793"/>
                  </a:lnTo>
                  <a:lnTo>
                    <a:pt x="1420202" y="788822"/>
                  </a:lnTo>
                  <a:lnTo>
                    <a:pt x="1467040" y="788822"/>
                  </a:lnTo>
                  <a:lnTo>
                    <a:pt x="1467040" y="555599"/>
                  </a:lnTo>
                  <a:close/>
                </a:path>
                <a:path w="5521959" h="947420">
                  <a:moveTo>
                    <a:pt x="1545971" y="806996"/>
                  </a:moveTo>
                  <a:lnTo>
                    <a:pt x="1271727" y="806996"/>
                  </a:lnTo>
                  <a:lnTo>
                    <a:pt x="1271727" y="846467"/>
                  </a:lnTo>
                  <a:lnTo>
                    <a:pt x="1496949" y="846467"/>
                  </a:lnTo>
                  <a:lnTo>
                    <a:pt x="1496949" y="947331"/>
                  </a:lnTo>
                  <a:lnTo>
                    <a:pt x="1545971" y="947331"/>
                  </a:lnTo>
                  <a:lnTo>
                    <a:pt x="1545971" y="806996"/>
                  </a:lnTo>
                  <a:close/>
                </a:path>
                <a:path w="5521959" h="947420">
                  <a:moveTo>
                    <a:pt x="1545971" y="547306"/>
                  </a:moveTo>
                  <a:lnTo>
                    <a:pt x="1499146" y="547306"/>
                  </a:lnTo>
                  <a:lnTo>
                    <a:pt x="1499146" y="791324"/>
                  </a:lnTo>
                  <a:lnTo>
                    <a:pt x="1545971" y="791324"/>
                  </a:lnTo>
                  <a:lnTo>
                    <a:pt x="1545971" y="547306"/>
                  </a:lnTo>
                  <a:close/>
                </a:path>
                <a:path w="5521959" h="947420">
                  <a:moveTo>
                    <a:pt x="1747266" y="84759"/>
                  </a:moveTo>
                  <a:lnTo>
                    <a:pt x="1604733" y="84759"/>
                  </a:lnTo>
                  <a:lnTo>
                    <a:pt x="1604733" y="27609"/>
                  </a:lnTo>
                  <a:lnTo>
                    <a:pt x="1556029" y="27609"/>
                  </a:lnTo>
                  <a:lnTo>
                    <a:pt x="1556029" y="84759"/>
                  </a:lnTo>
                  <a:lnTo>
                    <a:pt x="1556029" y="122859"/>
                  </a:lnTo>
                  <a:lnTo>
                    <a:pt x="1556029" y="181279"/>
                  </a:lnTo>
                  <a:lnTo>
                    <a:pt x="1556029" y="220649"/>
                  </a:lnTo>
                  <a:lnTo>
                    <a:pt x="1747266" y="220649"/>
                  </a:lnTo>
                  <a:lnTo>
                    <a:pt x="1747266" y="181368"/>
                  </a:lnTo>
                  <a:lnTo>
                    <a:pt x="1747266" y="123113"/>
                  </a:lnTo>
                  <a:lnTo>
                    <a:pt x="1698091" y="123113"/>
                  </a:lnTo>
                  <a:lnTo>
                    <a:pt x="1698091" y="181279"/>
                  </a:lnTo>
                  <a:lnTo>
                    <a:pt x="1604733" y="181279"/>
                  </a:lnTo>
                  <a:lnTo>
                    <a:pt x="1604733" y="122859"/>
                  </a:lnTo>
                  <a:lnTo>
                    <a:pt x="1747266" y="122859"/>
                  </a:lnTo>
                  <a:lnTo>
                    <a:pt x="1747266" y="84759"/>
                  </a:lnTo>
                  <a:close/>
                </a:path>
                <a:path w="5521959" h="947420">
                  <a:moveTo>
                    <a:pt x="1747266" y="28041"/>
                  </a:moveTo>
                  <a:lnTo>
                    <a:pt x="1698091" y="28041"/>
                  </a:lnTo>
                  <a:lnTo>
                    <a:pt x="1698091" y="84582"/>
                  </a:lnTo>
                  <a:lnTo>
                    <a:pt x="1747266" y="84582"/>
                  </a:lnTo>
                  <a:lnTo>
                    <a:pt x="1747266" y="28041"/>
                  </a:lnTo>
                  <a:close/>
                </a:path>
                <a:path w="5521959" h="947420">
                  <a:moveTo>
                    <a:pt x="1858314" y="262559"/>
                  </a:moveTo>
                  <a:lnTo>
                    <a:pt x="1591424" y="262559"/>
                  </a:lnTo>
                  <a:lnTo>
                    <a:pt x="1591424" y="301929"/>
                  </a:lnTo>
                  <a:lnTo>
                    <a:pt x="1808822" y="301929"/>
                  </a:lnTo>
                  <a:lnTo>
                    <a:pt x="1808822" y="403529"/>
                  </a:lnTo>
                  <a:lnTo>
                    <a:pt x="1858314" y="403529"/>
                  </a:lnTo>
                  <a:lnTo>
                    <a:pt x="1858314" y="301929"/>
                  </a:lnTo>
                  <a:lnTo>
                    <a:pt x="1858314" y="262559"/>
                  </a:lnTo>
                  <a:close/>
                </a:path>
                <a:path w="5521959" h="947420">
                  <a:moveTo>
                    <a:pt x="1914232" y="102539"/>
                  </a:moveTo>
                  <a:lnTo>
                    <a:pt x="1858314" y="102539"/>
                  </a:lnTo>
                  <a:lnTo>
                    <a:pt x="1858314" y="3479"/>
                  </a:lnTo>
                  <a:lnTo>
                    <a:pt x="1808822" y="3479"/>
                  </a:lnTo>
                  <a:lnTo>
                    <a:pt x="1808822" y="102539"/>
                  </a:lnTo>
                  <a:lnTo>
                    <a:pt x="1808822" y="143179"/>
                  </a:lnTo>
                  <a:lnTo>
                    <a:pt x="1808822" y="243509"/>
                  </a:lnTo>
                  <a:lnTo>
                    <a:pt x="1858314" y="243509"/>
                  </a:lnTo>
                  <a:lnTo>
                    <a:pt x="1858314" y="143179"/>
                  </a:lnTo>
                  <a:lnTo>
                    <a:pt x="1914232" y="143179"/>
                  </a:lnTo>
                  <a:lnTo>
                    <a:pt x="1914232" y="102539"/>
                  </a:lnTo>
                  <a:close/>
                </a:path>
                <a:path w="5521959" h="947420">
                  <a:moveTo>
                    <a:pt x="1921256" y="756589"/>
                  </a:moveTo>
                  <a:lnTo>
                    <a:pt x="1690382" y="756589"/>
                  </a:lnTo>
                  <a:lnTo>
                    <a:pt x="1690382" y="705789"/>
                  </a:lnTo>
                  <a:lnTo>
                    <a:pt x="1908568" y="705789"/>
                  </a:lnTo>
                  <a:lnTo>
                    <a:pt x="1908568" y="666419"/>
                  </a:lnTo>
                  <a:lnTo>
                    <a:pt x="1690382" y="666419"/>
                  </a:lnTo>
                  <a:lnTo>
                    <a:pt x="1690382" y="618159"/>
                  </a:lnTo>
                  <a:lnTo>
                    <a:pt x="1917649" y="618159"/>
                  </a:lnTo>
                  <a:lnTo>
                    <a:pt x="1917649" y="578789"/>
                  </a:lnTo>
                  <a:lnTo>
                    <a:pt x="1640420" y="578789"/>
                  </a:lnTo>
                  <a:lnTo>
                    <a:pt x="1640420" y="618159"/>
                  </a:lnTo>
                  <a:lnTo>
                    <a:pt x="1640420" y="666419"/>
                  </a:lnTo>
                  <a:lnTo>
                    <a:pt x="1640420" y="705789"/>
                  </a:lnTo>
                  <a:lnTo>
                    <a:pt x="1640420" y="756589"/>
                  </a:lnTo>
                  <a:lnTo>
                    <a:pt x="1640420" y="795959"/>
                  </a:lnTo>
                  <a:lnTo>
                    <a:pt x="1921256" y="795959"/>
                  </a:lnTo>
                  <a:lnTo>
                    <a:pt x="1921256" y="756589"/>
                  </a:lnTo>
                  <a:close/>
                </a:path>
                <a:path w="5521959" h="947420">
                  <a:moveTo>
                    <a:pt x="1961819" y="858685"/>
                  </a:moveTo>
                  <a:lnTo>
                    <a:pt x="1595780" y="858685"/>
                  </a:lnTo>
                  <a:lnTo>
                    <a:pt x="1595780" y="898931"/>
                  </a:lnTo>
                  <a:lnTo>
                    <a:pt x="1961819" y="898931"/>
                  </a:lnTo>
                  <a:lnTo>
                    <a:pt x="1961819" y="858685"/>
                  </a:lnTo>
                  <a:close/>
                </a:path>
                <a:path w="5521959" h="947420">
                  <a:moveTo>
                    <a:pt x="2175332" y="184505"/>
                  </a:moveTo>
                  <a:lnTo>
                    <a:pt x="2134222" y="164388"/>
                  </a:lnTo>
                  <a:lnTo>
                    <a:pt x="2104720" y="135420"/>
                  </a:lnTo>
                  <a:lnTo>
                    <a:pt x="2086991" y="99910"/>
                  </a:lnTo>
                  <a:lnTo>
                    <a:pt x="2081199" y="60147"/>
                  </a:lnTo>
                  <a:lnTo>
                    <a:pt x="2081199" y="24587"/>
                  </a:lnTo>
                  <a:lnTo>
                    <a:pt x="2031707" y="24587"/>
                  </a:lnTo>
                  <a:lnTo>
                    <a:pt x="2031707" y="62331"/>
                  </a:lnTo>
                  <a:lnTo>
                    <a:pt x="2025307" y="104546"/>
                  </a:lnTo>
                  <a:lnTo>
                    <a:pt x="2006549" y="142544"/>
                  </a:lnTo>
                  <a:lnTo>
                    <a:pt x="1975434" y="173761"/>
                  </a:lnTo>
                  <a:lnTo>
                    <a:pt x="1931936" y="195630"/>
                  </a:lnTo>
                  <a:lnTo>
                    <a:pt x="1958251" y="235254"/>
                  </a:lnTo>
                  <a:lnTo>
                    <a:pt x="1991715" y="219430"/>
                  </a:lnTo>
                  <a:lnTo>
                    <a:pt x="2019465" y="197840"/>
                  </a:lnTo>
                  <a:lnTo>
                    <a:pt x="2041436" y="171221"/>
                  </a:lnTo>
                  <a:lnTo>
                    <a:pt x="2057552" y="140335"/>
                  </a:lnTo>
                  <a:lnTo>
                    <a:pt x="2072894" y="167132"/>
                  </a:lnTo>
                  <a:lnTo>
                    <a:pt x="2093277" y="190144"/>
                  </a:lnTo>
                  <a:lnTo>
                    <a:pt x="2118626" y="208927"/>
                  </a:lnTo>
                  <a:lnTo>
                    <a:pt x="2148865" y="223037"/>
                  </a:lnTo>
                  <a:lnTo>
                    <a:pt x="2175332" y="184505"/>
                  </a:lnTo>
                  <a:close/>
                </a:path>
                <a:path w="5521959" h="947420">
                  <a:moveTo>
                    <a:pt x="2269934" y="2971"/>
                  </a:moveTo>
                  <a:lnTo>
                    <a:pt x="2220760" y="2971"/>
                  </a:lnTo>
                  <a:lnTo>
                    <a:pt x="2220760" y="80352"/>
                  </a:lnTo>
                  <a:lnTo>
                    <a:pt x="2141029" y="80352"/>
                  </a:lnTo>
                  <a:lnTo>
                    <a:pt x="2141029" y="120764"/>
                  </a:lnTo>
                  <a:lnTo>
                    <a:pt x="2220760" y="120764"/>
                  </a:lnTo>
                  <a:lnTo>
                    <a:pt x="2220760" y="238226"/>
                  </a:lnTo>
                  <a:lnTo>
                    <a:pt x="2269934" y="238226"/>
                  </a:lnTo>
                  <a:lnTo>
                    <a:pt x="2269934" y="2971"/>
                  </a:lnTo>
                  <a:close/>
                </a:path>
                <a:path w="5521959" h="947420">
                  <a:moveTo>
                    <a:pt x="2271039" y="326097"/>
                  </a:moveTo>
                  <a:lnTo>
                    <a:pt x="2261616" y="293509"/>
                  </a:lnTo>
                  <a:lnTo>
                    <a:pt x="2254783" y="287413"/>
                  </a:lnTo>
                  <a:lnTo>
                    <a:pt x="2234527" y="269303"/>
                  </a:lnTo>
                  <a:lnTo>
                    <a:pt x="2222169" y="264972"/>
                  </a:lnTo>
                  <a:lnTo>
                    <a:pt x="2222169" y="326097"/>
                  </a:lnTo>
                  <a:lnTo>
                    <a:pt x="2216264" y="342353"/>
                  </a:lnTo>
                  <a:lnTo>
                    <a:pt x="2199221" y="354266"/>
                  </a:lnTo>
                  <a:lnTo>
                    <a:pt x="2171725" y="361581"/>
                  </a:lnTo>
                  <a:lnTo>
                    <a:pt x="2134451" y="364007"/>
                  </a:lnTo>
                  <a:lnTo>
                    <a:pt x="2097252" y="361581"/>
                  </a:lnTo>
                  <a:lnTo>
                    <a:pt x="2069807" y="354266"/>
                  </a:lnTo>
                  <a:lnTo>
                    <a:pt x="2052866" y="342353"/>
                  </a:lnTo>
                  <a:lnTo>
                    <a:pt x="2047214" y="326097"/>
                  </a:lnTo>
                  <a:lnTo>
                    <a:pt x="2052866" y="309410"/>
                  </a:lnTo>
                  <a:lnTo>
                    <a:pt x="2069807" y="297294"/>
                  </a:lnTo>
                  <a:lnTo>
                    <a:pt x="2097252" y="289915"/>
                  </a:lnTo>
                  <a:lnTo>
                    <a:pt x="2134451" y="287413"/>
                  </a:lnTo>
                  <a:lnTo>
                    <a:pt x="2171725" y="289915"/>
                  </a:lnTo>
                  <a:lnTo>
                    <a:pt x="2199221" y="297294"/>
                  </a:lnTo>
                  <a:lnTo>
                    <a:pt x="2216264" y="309410"/>
                  </a:lnTo>
                  <a:lnTo>
                    <a:pt x="2222169" y="326097"/>
                  </a:lnTo>
                  <a:lnTo>
                    <a:pt x="2222169" y="264972"/>
                  </a:lnTo>
                  <a:lnTo>
                    <a:pt x="2191550" y="254228"/>
                  </a:lnTo>
                  <a:lnTo>
                    <a:pt x="2134451" y="249034"/>
                  </a:lnTo>
                  <a:lnTo>
                    <a:pt x="2077466" y="254228"/>
                  </a:lnTo>
                  <a:lnTo>
                    <a:pt x="2034552" y="269303"/>
                  </a:lnTo>
                  <a:lnTo>
                    <a:pt x="2007527" y="293509"/>
                  </a:lnTo>
                  <a:lnTo>
                    <a:pt x="1998192" y="326097"/>
                  </a:lnTo>
                  <a:lnTo>
                    <a:pt x="2007527" y="358698"/>
                  </a:lnTo>
                  <a:lnTo>
                    <a:pt x="2034552" y="382778"/>
                  </a:lnTo>
                  <a:lnTo>
                    <a:pt x="2077466" y="397662"/>
                  </a:lnTo>
                  <a:lnTo>
                    <a:pt x="2134451" y="402691"/>
                  </a:lnTo>
                  <a:lnTo>
                    <a:pt x="2191550" y="397662"/>
                  </a:lnTo>
                  <a:lnTo>
                    <a:pt x="2234527" y="382778"/>
                  </a:lnTo>
                  <a:lnTo>
                    <a:pt x="2255647" y="364007"/>
                  </a:lnTo>
                  <a:lnTo>
                    <a:pt x="2261616" y="358698"/>
                  </a:lnTo>
                  <a:lnTo>
                    <a:pt x="2271039" y="326097"/>
                  </a:lnTo>
                  <a:close/>
                </a:path>
                <a:path w="5521959" h="947420">
                  <a:moveTo>
                    <a:pt x="2310130" y="589749"/>
                  </a:moveTo>
                  <a:lnTo>
                    <a:pt x="2118258" y="589749"/>
                  </a:lnTo>
                  <a:lnTo>
                    <a:pt x="2118258" y="628751"/>
                  </a:lnTo>
                  <a:lnTo>
                    <a:pt x="2260003" y="628751"/>
                  </a:lnTo>
                  <a:lnTo>
                    <a:pt x="2252230" y="672388"/>
                  </a:lnTo>
                  <a:lnTo>
                    <a:pt x="2237359" y="712241"/>
                  </a:lnTo>
                  <a:lnTo>
                    <a:pt x="2214956" y="748487"/>
                  </a:lnTo>
                  <a:lnTo>
                    <a:pt x="2184552" y="781291"/>
                  </a:lnTo>
                  <a:lnTo>
                    <a:pt x="2145677" y="810818"/>
                  </a:lnTo>
                  <a:lnTo>
                    <a:pt x="2097900" y="837222"/>
                  </a:lnTo>
                  <a:lnTo>
                    <a:pt x="2123744" y="876693"/>
                  </a:lnTo>
                  <a:lnTo>
                    <a:pt x="2171941" y="850138"/>
                  </a:lnTo>
                  <a:lnTo>
                    <a:pt x="2211908" y="820534"/>
                  </a:lnTo>
                  <a:lnTo>
                    <a:pt x="2244204" y="788073"/>
                  </a:lnTo>
                  <a:lnTo>
                    <a:pt x="2269388" y="752957"/>
                  </a:lnTo>
                  <a:lnTo>
                    <a:pt x="2288006" y="715365"/>
                  </a:lnTo>
                  <a:lnTo>
                    <a:pt x="2300630" y="675513"/>
                  </a:lnTo>
                  <a:lnTo>
                    <a:pt x="2307818" y="633564"/>
                  </a:lnTo>
                  <a:lnTo>
                    <a:pt x="2310130" y="589749"/>
                  </a:lnTo>
                  <a:close/>
                </a:path>
                <a:path w="5521959" h="947420">
                  <a:moveTo>
                    <a:pt x="2429472" y="547306"/>
                  </a:moveTo>
                  <a:lnTo>
                    <a:pt x="2379827" y="547306"/>
                  </a:lnTo>
                  <a:lnTo>
                    <a:pt x="2379827" y="947331"/>
                  </a:lnTo>
                  <a:lnTo>
                    <a:pt x="2429472" y="947331"/>
                  </a:lnTo>
                  <a:lnTo>
                    <a:pt x="2429472" y="547306"/>
                  </a:lnTo>
                  <a:close/>
                </a:path>
                <a:path w="5521959" h="947420">
                  <a:moveTo>
                    <a:pt x="2641930" y="149110"/>
                  </a:moveTo>
                  <a:lnTo>
                    <a:pt x="2633065" y="122948"/>
                  </a:lnTo>
                  <a:lnTo>
                    <a:pt x="2607094" y="103809"/>
                  </a:lnTo>
                  <a:lnTo>
                    <a:pt x="2591803" y="99580"/>
                  </a:lnTo>
                  <a:lnTo>
                    <a:pt x="2591803" y="149110"/>
                  </a:lnTo>
                  <a:lnTo>
                    <a:pt x="2586659" y="160578"/>
                  </a:lnTo>
                  <a:lnTo>
                    <a:pt x="2571178" y="168694"/>
                  </a:lnTo>
                  <a:lnTo>
                    <a:pt x="2545296" y="173520"/>
                  </a:lnTo>
                  <a:lnTo>
                    <a:pt x="2508948" y="175107"/>
                  </a:lnTo>
                  <a:lnTo>
                    <a:pt x="2472486" y="173520"/>
                  </a:lnTo>
                  <a:lnTo>
                    <a:pt x="2446629" y="168694"/>
                  </a:lnTo>
                  <a:lnTo>
                    <a:pt x="2431262" y="160578"/>
                  </a:lnTo>
                  <a:lnTo>
                    <a:pt x="2426258" y="149110"/>
                  </a:lnTo>
                  <a:lnTo>
                    <a:pt x="2431262" y="137553"/>
                  </a:lnTo>
                  <a:lnTo>
                    <a:pt x="2446629" y="129387"/>
                  </a:lnTo>
                  <a:lnTo>
                    <a:pt x="2472486" y="124548"/>
                  </a:lnTo>
                  <a:lnTo>
                    <a:pt x="2508948" y="122948"/>
                  </a:lnTo>
                  <a:lnTo>
                    <a:pt x="2545296" y="124548"/>
                  </a:lnTo>
                  <a:lnTo>
                    <a:pt x="2571178" y="129387"/>
                  </a:lnTo>
                  <a:lnTo>
                    <a:pt x="2586659" y="137553"/>
                  </a:lnTo>
                  <a:lnTo>
                    <a:pt x="2591803" y="149110"/>
                  </a:lnTo>
                  <a:lnTo>
                    <a:pt x="2591803" y="99580"/>
                  </a:lnTo>
                  <a:lnTo>
                    <a:pt x="2565349" y="92240"/>
                  </a:lnTo>
                  <a:lnTo>
                    <a:pt x="2508948" y="88341"/>
                  </a:lnTo>
                  <a:lnTo>
                    <a:pt x="2452471" y="92240"/>
                  </a:lnTo>
                  <a:lnTo>
                    <a:pt x="2410688" y="103809"/>
                  </a:lnTo>
                  <a:lnTo>
                    <a:pt x="2384793" y="122834"/>
                  </a:lnTo>
                  <a:lnTo>
                    <a:pt x="2375979" y="149110"/>
                  </a:lnTo>
                  <a:lnTo>
                    <a:pt x="2384793" y="175514"/>
                  </a:lnTo>
                  <a:lnTo>
                    <a:pt x="2410688" y="194779"/>
                  </a:lnTo>
                  <a:lnTo>
                    <a:pt x="2452471" y="206578"/>
                  </a:lnTo>
                  <a:lnTo>
                    <a:pt x="2508948" y="210502"/>
                  </a:lnTo>
                  <a:lnTo>
                    <a:pt x="2565349" y="206578"/>
                  </a:lnTo>
                  <a:lnTo>
                    <a:pt x="2607094" y="194779"/>
                  </a:lnTo>
                  <a:lnTo>
                    <a:pt x="2633027" y="175514"/>
                  </a:lnTo>
                  <a:lnTo>
                    <a:pt x="2633154" y="175107"/>
                  </a:lnTo>
                  <a:lnTo>
                    <a:pt x="2641930" y="149110"/>
                  </a:lnTo>
                  <a:close/>
                </a:path>
                <a:path w="5521959" h="947420">
                  <a:moveTo>
                    <a:pt x="2651950" y="356171"/>
                  </a:moveTo>
                  <a:lnTo>
                    <a:pt x="2419832" y="356171"/>
                  </a:lnTo>
                  <a:lnTo>
                    <a:pt x="2419832" y="295249"/>
                  </a:lnTo>
                  <a:lnTo>
                    <a:pt x="2370645" y="295249"/>
                  </a:lnTo>
                  <a:lnTo>
                    <a:pt x="2370645" y="395490"/>
                  </a:lnTo>
                  <a:lnTo>
                    <a:pt x="2651950" y="395490"/>
                  </a:lnTo>
                  <a:lnTo>
                    <a:pt x="2651950" y="356171"/>
                  </a:lnTo>
                  <a:close/>
                </a:path>
                <a:path w="5521959" h="947420">
                  <a:moveTo>
                    <a:pt x="2671851" y="37909"/>
                  </a:moveTo>
                  <a:lnTo>
                    <a:pt x="2533700" y="37909"/>
                  </a:lnTo>
                  <a:lnTo>
                    <a:pt x="2533700" y="0"/>
                  </a:lnTo>
                  <a:lnTo>
                    <a:pt x="2484361" y="0"/>
                  </a:lnTo>
                  <a:lnTo>
                    <a:pt x="2484361" y="37909"/>
                  </a:lnTo>
                  <a:lnTo>
                    <a:pt x="2344801" y="37909"/>
                  </a:lnTo>
                  <a:lnTo>
                    <a:pt x="2344801" y="75184"/>
                  </a:lnTo>
                  <a:lnTo>
                    <a:pt x="2671851" y="75184"/>
                  </a:lnTo>
                  <a:lnTo>
                    <a:pt x="2671851" y="37909"/>
                  </a:lnTo>
                  <a:close/>
                </a:path>
                <a:path w="5521959" h="947420">
                  <a:moveTo>
                    <a:pt x="2691587" y="228828"/>
                  </a:moveTo>
                  <a:lnTo>
                    <a:pt x="2326792" y="228828"/>
                  </a:lnTo>
                  <a:lnTo>
                    <a:pt x="2326792" y="267830"/>
                  </a:lnTo>
                  <a:lnTo>
                    <a:pt x="2489060" y="267830"/>
                  </a:lnTo>
                  <a:lnTo>
                    <a:pt x="2489060" y="320929"/>
                  </a:lnTo>
                  <a:lnTo>
                    <a:pt x="2537777" y="320929"/>
                  </a:lnTo>
                  <a:lnTo>
                    <a:pt x="2537777" y="267830"/>
                  </a:lnTo>
                  <a:lnTo>
                    <a:pt x="2691587" y="267830"/>
                  </a:lnTo>
                  <a:lnTo>
                    <a:pt x="2691587" y="228828"/>
                  </a:lnTo>
                  <a:close/>
                </a:path>
                <a:path w="5521959" h="947420">
                  <a:moveTo>
                    <a:pt x="2694495" y="577532"/>
                  </a:moveTo>
                  <a:lnTo>
                    <a:pt x="2502941" y="577532"/>
                  </a:lnTo>
                  <a:lnTo>
                    <a:pt x="2502941" y="617943"/>
                  </a:lnTo>
                  <a:lnTo>
                    <a:pt x="2640457" y="617943"/>
                  </a:lnTo>
                  <a:lnTo>
                    <a:pt x="2629941" y="653148"/>
                  </a:lnTo>
                  <a:lnTo>
                    <a:pt x="2608821" y="685063"/>
                  </a:lnTo>
                  <a:lnTo>
                    <a:pt x="2577490" y="713143"/>
                  </a:lnTo>
                  <a:lnTo>
                    <a:pt x="2536380" y="736803"/>
                  </a:lnTo>
                  <a:lnTo>
                    <a:pt x="2485860" y="755459"/>
                  </a:lnTo>
                  <a:lnTo>
                    <a:pt x="2506535" y="794613"/>
                  </a:lnTo>
                  <a:lnTo>
                    <a:pt x="2554224" y="777227"/>
                  </a:lnTo>
                  <a:lnTo>
                    <a:pt x="2595562" y="755002"/>
                  </a:lnTo>
                  <a:lnTo>
                    <a:pt x="2630182" y="728116"/>
                  </a:lnTo>
                  <a:lnTo>
                    <a:pt x="2657729" y="696734"/>
                  </a:lnTo>
                  <a:lnTo>
                    <a:pt x="2677871" y="661060"/>
                  </a:lnTo>
                  <a:lnTo>
                    <a:pt x="2690241" y="621271"/>
                  </a:lnTo>
                  <a:lnTo>
                    <a:pt x="2694495" y="577532"/>
                  </a:lnTo>
                  <a:close/>
                </a:path>
                <a:path w="5521959" h="947420">
                  <a:moveTo>
                    <a:pt x="2796997" y="331889"/>
                  </a:moveTo>
                  <a:lnTo>
                    <a:pt x="2740761" y="331889"/>
                  </a:lnTo>
                  <a:lnTo>
                    <a:pt x="2717889" y="456095"/>
                  </a:lnTo>
                  <a:lnTo>
                    <a:pt x="2760180" y="456095"/>
                  </a:lnTo>
                  <a:lnTo>
                    <a:pt x="2796997" y="331889"/>
                  </a:lnTo>
                  <a:close/>
                </a:path>
                <a:path w="5521959" h="947420">
                  <a:moveTo>
                    <a:pt x="2818384" y="899871"/>
                  </a:moveTo>
                  <a:lnTo>
                    <a:pt x="2595816" y="899871"/>
                  </a:lnTo>
                  <a:lnTo>
                    <a:pt x="2595816" y="806526"/>
                  </a:lnTo>
                  <a:lnTo>
                    <a:pt x="2546172" y="806526"/>
                  </a:lnTo>
                  <a:lnTo>
                    <a:pt x="2546172" y="939812"/>
                  </a:lnTo>
                  <a:lnTo>
                    <a:pt x="2818384" y="939812"/>
                  </a:lnTo>
                  <a:lnTo>
                    <a:pt x="2818384" y="899871"/>
                  </a:lnTo>
                  <a:close/>
                </a:path>
                <a:path w="5521959" h="947420">
                  <a:moveTo>
                    <a:pt x="2859265" y="662419"/>
                  </a:moveTo>
                  <a:lnTo>
                    <a:pt x="2803347" y="662419"/>
                  </a:lnTo>
                  <a:lnTo>
                    <a:pt x="2803347" y="547306"/>
                  </a:lnTo>
                  <a:lnTo>
                    <a:pt x="2753385" y="547306"/>
                  </a:lnTo>
                  <a:lnTo>
                    <a:pt x="2753385" y="835964"/>
                  </a:lnTo>
                  <a:lnTo>
                    <a:pt x="2803347" y="835964"/>
                  </a:lnTo>
                  <a:lnTo>
                    <a:pt x="2803347" y="703300"/>
                  </a:lnTo>
                  <a:lnTo>
                    <a:pt x="2859265" y="703300"/>
                  </a:lnTo>
                  <a:lnTo>
                    <a:pt x="2859265" y="662419"/>
                  </a:lnTo>
                  <a:close/>
                </a:path>
                <a:path w="5521959" h="947420">
                  <a:moveTo>
                    <a:pt x="3275888" y="355549"/>
                  </a:moveTo>
                  <a:lnTo>
                    <a:pt x="3046742" y="355549"/>
                  </a:lnTo>
                  <a:lnTo>
                    <a:pt x="3046742" y="278638"/>
                  </a:lnTo>
                  <a:lnTo>
                    <a:pt x="2997250" y="278638"/>
                  </a:lnTo>
                  <a:lnTo>
                    <a:pt x="2997250" y="395490"/>
                  </a:lnTo>
                  <a:lnTo>
                    <a:pt x="3275888" y="395490"/>
                  </a:lnTo>
                  <a:lnTo>
                    <a:pt x="3275888" y="355549"/>
                  </a:lnTo>
                  <a:close/>
                </a:path>
                <a:path w="5521959" h="947420">
                  <a:moveTo>
                    <a:pt x="3278555" y="96634"/>
                  </a:moveTo>
                  <a:lnTo>
                    <a:pt x="3268307" y="62623"/>
                  </a:lnTo>
                  <a:lnTo>
                    <a:pt x="3259582" y="54978"/>
                  </a:lnTo>
                  <a:lnTo>
                    <a:pt x="3239224" y="37134"/>
                  </a:lnTo>
                  <a:lnTo>
                    <a:pt x="3227971" y="33197"/>
                  </a:lnTo>
                  <a:lnTo>
                    <a:pt x="3227971" y="96634"/>
                  </a:lnTo>
                  <a:lnTo>
                    <a:pt x="3221545" y="114693"/>
                  </a:lnTo>
                  <a:lnTo>
                    <a:pt x="3203067" y="127850"/>
                  </a:lnTo>
                  <a:lnTo>
                    <a:pt x="3173653" y="135890"/>
                  </a:lnTo>
                  <a:lnTo>
                    <a:pt x="3134461" y="138620"/>
                  </a:lnTo>
                  <a:lnTo>
                    <a:pt x="3095269" y="135890"/>
                  </a:lnTo>
                  <a:lnTo>
                    <a:pt x="3065894" y="127850"/>
                  </a:lnTo>
                  <a:lnTo>
                    <a:pt x="3047504" y="114693"/>
                  </a:lnTo>
                  <a:lnTo>
                    <a:pt x="3041269" y="96634"/>
                  </a:lnTo>
                  <a:lnTo>
                    <a:pt x="3047504" y="79044"/>
                  </a:lnTo>
                  <a:lnTo>
                    <a:pt x="3065894" y="66001"/>
                  </a:lnTo>
                  <a:lnTo>
                    <a:pt x="3095269" y="57848"/>
                  </a:lnTo>
                  <a:lnTo>
                    <a:pt x="3134461" y="54978"/>
                  </a:lnTo>
                  <a:lnTo>
                    <a:pt x="3173653" y="57848"/>
                  </a:lnTo>
                  <a:lnTo>
                    <a:pt x="3203067" y="66001"/>
                  </a:lnTo>
                  <a:lnTo>
                    <a:pt x="3221545" y="79044"/>
                  </a:lnTo>
                  <a:lnTo>
                    <a:pt x="3227971" y="96634"/>
                  </a:lnTo>
                  <a:lnTo>
                    <a:pt x="3227971" y="33197"/>
                  </a:lnTo>
                  <a:lnTo>
                    <a:pt x="3193783" y="21196"/>
                  </a:lnTo>
                  <a:lnTo>
                    <a:pt x="3134461" y="15824"/>
                  </a:lnTo>
                  <a:lnTo>
                    <a:pt x="3074962" y="21196"/>
                  </a:lnTo>
                  <a:lnTo>
                    <a:pt x="3029445" y="37134"/>
                  </a:lnTo>
                  <a:lnTo>
                    <a:pt x="3000362" y="62623"/>
                  </a:lnTo>
                  <a:lnTo>
                    <a:pt x="2990202" y="96634"/>
                  </a:lnTo>
                  <a:lnTo>
                    <a:pt x="3000362" y="130911"/>
                  </a:lnTo>
                  <a:lnTo>
                    <a:pt x="3029445" y="156705"/>
                  </a:lnTo>
                  <a:lnTo>
                    <a:pt x="3074962" y="172986"/>
                  </a:lnTo>
                  <a:lnTo>
                    <a:pt x="3134461" y="178714"/>
                  </a:lnTo>
                  <a:lnTo>
                    <a:pt x="3193783" y="172986"/>
                  </a:lnTo>
                  <a:lnTo>
                    <a:pt x="3239224" y="156705"/>
                  </a:lnTo>
                  <a:lnTo>
                    <a:pt x="3259632" y="138620"/>
                  </a:lnTo>
                  <a:lnTo>
                    <a:pt x="3268307" y="130911"/>
                  </a:lnTo>
                  <a:lnTo>
                    <a:pt x="3278555" y="96634"/>
                  </a:lnTo>
                  <a:close/>
                </a:path>
                <a:path w="5521959" h="947420">
                  <a:moveTo>
                    <a:pt x="3317087" y="209727"/>
                  </a:moveTo>
                  <a:lnTo>
                    <a:pt x="2952305" y="209727"/>
                  </a:lnTo>
                  <a:lnTo>
                    <a:pt x="2952305" y="249034"/>
                  </a:lnTo>
                  <a:lnTo>
                    <a:pt x="3317087" y="249034"/>
                  </a:lnTo>
                  <a:lnTo>
                    <a:pt x="3317087" y="209727"/>
                  </a:lnTo>
                  <a:close/>
                </a:path>
                <a:path w="5521959" h="947420">
                  <a:moveTo>
                    <a:pt x="3598545" y="278333"/>
                  </a:moveTo>
                  <a:lnTo>
                    <a:pt x="3555314" y="250926"/>
                  </a:lnTo>
                  <a:lnTo>
                    <a:pt x="3522954" y="212001"/>
                  </a:lnTo>
                  <a:lnTo>
                    <a:pt x="3519347" y="203771"/>
                  </a:lnTo>
                  <a:lnTo>
                    <a:pt x="3502672" y="165773"/>
                  </a:lnTo>
                  <a:lnTo>
                    <a:pt x="3495649" y="116535"/>
                  </a:lnTo>
                  <a:lnTo>
                    <a:pt x="3495649" y="82854"/>
                  </a:lnTo>
                  <a:lnTo>
                    <a:pt x="3583038" y="82854"/>
                  </a:lnTo>
                  <a:lnTo>
                    <a:pt x="3583038" y="42443"/>
                  </a:lnTo>
                  <a:lnTo>
                    <a:pt x="3357346" y="42443"/>
                  </a:lnTo>
                  <a:lnTo>
                    <a:pt x="3357346" y="82854"/>
                  </a:lnTo>
                  <a:lnTo>
                    <a:pt x="3445522" y="82854"/>
                  </a:lnTo>
                  <a:lnTo>
                    <a:pt x="3445522" y="116535"/>
                  </a:lnTo>
                  <a:lnTo>
                    <a:pt x="3438207" y="168109"/>
                  </a:lnTo>
                  <a:lnTo>
                    <a:pt x="3417684" y="217182"/>
                  </a:lnTo>
                  <a:lnTo>
                    <a:pt x="3385350" y="258889"/>
                  </a:lnTo>
                  <a:lnTo>
                    <a:pt x="3342614" y="288353"/>
                  </a:lnTo>
                  <a:lnTo>
                    <a:pt x="3370973" y="327190"/>
                  </a:lnTo>
                  <a:lnTo>
                    <a:pt x="3403904" y="306260"/>
                  </a:lnTo>
                  <a:lnTo>
                    <a:pt x="3431921" y="277761"/>
                  </a:lnTo>
                  <a:lnTo>
                    <a:pt x="3454552" y="243128"/>
                  </a:lnTo>
                  <a:lnTo>
                    <a:pt x="3471367" y="203771"/>
                  </a:lnTo>
                  <a:lnTo>
                    <a:pt x="3488131" y="240080"/>
                  </a:lnTo>
                  <a:lnTo>
                    <a:pt x="3510699" y="271868"/>
                  </a:lnTo>
                  <a:lnTo>
                    <a:pt x="3538702" y="297954"/>
                  </a:lnTo>
                  <a:lnTo>
                    <a:pt x="3571760" y="317169"/>
                  </a:lnTo>
                  <a:lnTo>
                    <a:pt x="3598545" y="278333"/>
                  </a:lnTo>
                  <a:close/>
                </a:path>
                <a:path w="5521959" h="947420">
                  <a:moveTo>
                    <a:pt x="3677640" y="2971"/>
                  </a:moveTo>
                  <a:lnTo>
                    <a:pt x="3627996" y="2971"/>
                  </a:lnTo>
                  <a:lnTo>
                    <a:pt x="3627996" y="403009"/>
                  </a:lnTo>
                  <a:lnTo>
                    <a:pt x="3677640" y="403009"/>
                  </a:lnTo>
                  <a:lnTo>
                    <a:pt x="3677640" y="2971"/>
                  </a:lnTo>
                  <a:close/>
                </a:path>
                <a:path w="5521959" h="947420">
                  <a:moveTo>
                    <a:pt x="4072039" y="2971"/>
                  </a:moveTo>
                  <a:lnTo>
                    <a:pt x="4022852" y="2971"/>
                  </a:lnTo>
                  <a:lnTo>
                    <a:pt x="4022852" y="57480"/>
                  </a:lnTo>
                  <a:lnTo>
                    <a:pt x="4022852" y="96799"/>
                  </a:lnTo>
                  <a:lnTo>
                    <a:pt x="4022852" y="147701"/>
                  </a:lnTo>
                  <a:lnTo>
                    <a:pt x="3949242" y="147701"/>
                  </a:lnTo>
                  <a:lnTo>
                    <a:pt x="3950703" y="141617"/>
                  </a:lnTo>
                  <a:lnTo>
                    <a:pt x="3951782" y="135369"/>
                  </a:lnTo>
                  <a:lnTo>
                    <a:pt x="3952456" y="128930"/>
                  </a:lnTo>
                  <a:lnTo>
                    <a:pt x="3952684" y="122326"/>
                  </a:lnTo>
                  <a:lnTo>
                    <a:pt x="3952456" y="115697"/>
                  </a:lnTo>
                  <a:lnTo>
                    <a:pt x="3951782" y="109207"/>
                  </a:lnTo>
                  <a:lnTo>
                    <a:pt x="3950703" y="102895"/>
                  </a:lnTo>
                  <a:lnTo>
                    <a:pt x="3949242" y="96799"/>
                  </a:lnTo>
                  <a:lnTo>
                    <a:pt x="4022852" y="96799"/>
                  </a:lnTo>
                  <a:lnTo>
                    <a:pt x="4022852" y="57480"/>
                  </a:lnTo>
                  <a:lnTo>
                    <a:pt x="3927462" y="57480"/>
                  </a:lnTo>
                  <a:lnTo>
                    <a:pt x="3911600" y="43916"/>
                  </a:lnTo>
                  <a:lnTo>
                    <a:pt x="3905694" y="40754"/>
                  </a:lnTo>
                  <a:lnTo>
                    <a:pt x="3905694" y="122326"/>
                  </a:lnTo>
                  <a:lnTo>
                    <a:pt x="3901338" y="144818"/>
                  </a:lnTo>
                  <a:lnTo>
                    <a:pt x="3889235" y="162191"/>
                  </a:lnTo>
                  <a:lnTo>
                    <a:pt x="3870871" y="173342"/>
                  </a:lnTo>
                  <a:lnTo>
                    <a:pt x="3847744" y="177139"/>
                  </a:lnTo>
                  <a:lnTo>
                    <a:pt x="3824097" y="173342"/>
                  </a:lnTo>
                  <a:lnTo>
                    <a:pt x="3805517" y="162191"/>
                  </a:lnTo>
                  <a:lnTo>
                    <a:pt x="3793363" y="144818"/>
                  </a:lnTo>
                  <a:lnTo>
                    <a:pt x="3789007" y="122326"/>
                  </a:lnTo>
                  <a:lnTo>
                    <a:pt x="3793363" y="99529"/>
                  </a:lnTo>
                  <a:lnTo>
                    <a:pt x="3805517" y="82245"/>
                  </a:lnTo>
                  <a:lnTo>
                    <a:pt x="3824097" y="71335"/>
                  </a:lnTo>
                  <a:lnTo>
                    <a:pt x="3847744" y="67665"/>
                  </a:lnTo>
                  <a:lnTo>
                    <a:pt x="3870871" y="71335"/>
                  </a:lnTo>
                  <a:lnTo>
                    <a:pt x="3889235" y="82245"/>
                  </a:lnTo>
                  <a:lnTo>
                    <a:pt x="3901338" y="99529"/>
                  </a:lnTo>
                  <a:lnTo>
                    <a:pt x="3905694" y="122326"/>
                  </a:lnTo>
                  <a:lnTo>
                    <a:pt x="3905694" y="40754"/>
                  </a:lnTo>
                  <a:lnTo>
                    <a:pt x="3892715" y="33794"/>
                  </a:lnTo>
                  <a:lnTo>
                    <a:pt x="3871277" y="27482"/>
                  </a:lnTo>
                  <a:lnTo>
                    <a:pt x="3847744" y="25374"/>
                  </a:lnTo>
                  <a:lnTo>
                    <a:pt x="3805771" y="32486"/>
                  </a:lnTo>
                  <a:lnTo>
                    <a:pt x="3772230" y="52527"/>
                  </a:lnTo>
                  <a:lnTo>
                    <a:pt x="3750056" y="83235"/>
                  </a:lnTo>
                  <a:lnTo>
                    <a:pt x="3742182" y="122326"/>
                  </a:lnTo>
                  <a:lnTo>
                    <a:pt x="3750056" y="161188"/>
                  </a:lnTo>
                  <a:lnTo>
                    <a:pt x="3772230" y="191846"/>
                  </a:lnTo>
                  <a:lnTo>
                    <a:pt x="3805771" y="211899"/>
                  </a:lnTo>
                  <a:lnTo>
                    <a:pt x="3847744" y="218960"/>
                  </a:lnTo>
                  <a:lnTo>
                    <a:pt x="3871074" y="216890"/>
                  </a:lnTo>
                  <a:lnTo>
                    <a:pt x="3892359" y="210667"/>
                  </a:lnTo>
                  <a:lnTo>
                    <a:pt x="3911155" y="200685"/>
                  </a:lnTo>
                  <a:lnTo>
                    <a:pt x="3926992" y="187325"/>
                  </a:lnTo>
                  <a:lnTo>
                    <a:pt x="4022852" y="187325"/>
                  </a:lnTo>
                  <a:lnTo>
                    <a:pt x="4022852" y="238226"/>
                  </a:lnTo>
                  <a:lnTo>
                    <a:pt x="4072039" y="238226"/>
                  </a:lnTo>
                  <a:lnTo>
                    <a:pt x="4072039" y="187325"/>
                  </a:lnTo>
                  <a:lnTo>
                    <a:pt x="4072039" y="177139"/>
                  </a:lnTo>
                  <a:lnTo>
                    <a:pt x="4072039" y="147701"/>
                  </a:lnTo>
                  <a:lnTo>
                    <a:pt x="4072039" y="96799"/>
                  </a:lnTo>
                  <a:lnTo>
                    <a:pt x="4072039" y="67665"/>
                  </a:lnTo>
                  <a:lnTo>
                    <a:pt x="4072039" y="57480"/>
                  </a:lnTo>
                  <a:lnTo>
                    <a:pt x="4072039" y="2971"/>
                  </a:lnTo>
                  <a:close/>
                </a:path>
                <a:path w="5521959" h="947420">
                  <a:moveTo>
                    <a:pt x="4073131" y="324840"/>
                  </a:moveTo>
                  <a:lnTo>
                    <a:pt x="4063619" y="291820"/>
                  </a:lnTo>
                  <a:lnTo>
                    <a:pt x="4055770" y="284746"/>
                  </a:lnTo>
                  <a:lnTo>
                    <a:pt x="4036377" y="267284"/>
                  </a:lnTo>
                  <a:lnTo>
                    <a:pt x="4025049" y="263271"/>
                  </a:lnTo>
                  <a:lnTo>
                    <a:pt x="4025049" y="324840"/>
                  </a:lnTo>
                  <a:lnTo>
                    <a:pt x="4019169" y="341693"/>
                  </a:lnTo>
                  <a:lnTo>
                    <a:pt x="4001998" y="353999"/>
                  </a:lnTo>
                  <a:lnTo>
                    <a:pt x="3974236" y="361518"/>
                  </a:lnTo>
                  <a:lnTo>
                    <a:pt x="3936555" y="364007"/>
                  </a:lnTo>
                  <a:lnTo>
                    <a:pt x="3899255" y="361518"/>
                  </a:lnTo>
                  <a:lnTo>
                    <a:pt x="3871595" y="353999"/>
                  </a:lnTo>
                  <a:lnTo>
                    <a:pt x="3854437" y="341693"/>
                  </a:lnTo>
                  <a:lnTo>
                    <a:pt x="3848684" y="324840"/>
                  </a:lnTo>
                  <a:lnTo>
                    <a:pt x="3854437" y="307543"/>
                  </a:lnTo>
                  <a:lnTo>
                    <a:pt x="3871595" y="294982"/>
                  </a:lnTo>
                  <a:lnTo>
                    <a:pt x="3899255" y="287337"/>
                  </a:lnTo>
                  <a:lnTo>
                    <a:pt x="3936555" y="284746"/>
                  </a:lnTo>
                  <a:lnTo>
                    <a:pt x="3974236" y="287337"/>
                  </a:lnTo>
                  <a:lnTo>
                    <a:pt x="4001998" y="294982"/>
                  </a:lnTo>
                  <a:lnTo>
                    <a:pt x="4019169" y="307543"/>
                  </a:lnTo>
                  <a:lnTo>
                    <a:pt x="4025049" y="324840"/>
                  </a:lnTo>
                  <a:lnTo>
                    <a:pt x="4025049" y="263271"/>
                  </a:lnTo>
                  <a:lnTo>
                    <a:pt x="3993375" y="252031"/>
                  </a:lnTo>
                  <a:lnTo>
                    <a:pt x="3936555" y="246849"/>
                  </a:lnTo>
                  <a:lnTo>
                    <a:pt x="3879824" y="252031"/>
                  </a:lnTo>
                  <a:lnTo>
                    <a:pt x="3836873" y="267284"/>
                  </a:lnTo>
                  <a:lnTo>
                    <a:pt x="3809708" y="291820"/>
                  </a:lnTo>
                  <a:lnTo>
                    <a:pt x="3800284" y="324840"/>
                  </a:lnTo>
                  <a:lnTo>
                    <a:pt x="3809708" y="357784"/>
                  </a:lnTo>
                  <a:lnTo>
                    <a:pt x="3836873" y="382270"/>
                  </a:lnTo>
                  <a:lnTo>
                    <a:pt x="3879824" y="397510"/>
                  </a:lnTo>
                  <a:lnTo>
                    <a:pt x="3936555" y="402691"/>
                  </a:lnTo>
                  <a:lnTo>
                    <a:pt x="3993375" y="397510"/>
                  </a:lnTo>
                  <a:lnTo>
                    <a:pt x="4036377" y="382270"/>
                  </a:lnTo>
                  <a:lnTo>
                    <a:pt x="4056697" y="364007"/>
                  </a:lnTo>
                  <a:lnTo>
                    <a:pt x="4063619" y="357784"/>
                  </a:lnTo>
                  <a:lnTo>
                    <a:pt x="4073131" y="324840"/>
                  </a:lnTo>
                  <a:close/>
                </a:path>
                <a:path w="5521959" h="947420">
                  <a:moveTo>
                    <a:pt x="4206887" y="331889"/>
                  </a:moveTo>
                  <a:lnTo>
                    <a:pt x="4150664" y="331889"/>
                  </a:lnTo>
                  <a:lnTo>
                    <a:pt x="4127792" y="456095"/>
                  </a:lnTo>
                  <a:lnTo>
                    <a:pt x="4170083" y="456095"/>
                  </a:lnTo>
                  <a:lnTo>
                    <a:pt x="4206887" y="331889"/>
                  </a:lnTo>
                  <a:close/>
                </a:path>
                <a:path w="5521959" h="947420">
                  <a:moveTo>
                    <a:pt x="4617174" y="188417"/>
                  </a:moveTo>
                  <a:lnTo>
                    <a:pt x="4577067" y="172885"/>
                  </a:lnTo>
                  <a:lnTo>
                    <a:pt x="4528159" y="122834"/>
                  </a:lnTo>
                  <a:lnTo>
                    <a:pt x="4520222" y="91782"/>
                  </a:lnTo>
                  <a:lnTo>
                    <a:pt x="4606048" y="91782"/>
                  </a:lnTo>
                  <a:lnTo>
                    <a:pt x="4606048" y="51993"/>
                  </a:lnTo>
                  <a:lnTo>
                    <a:pt x="4519587" y="51993"/>
                  </a:lnTo>
                  <a:lnTo>
                    <a:pt x="4519587" y="6261"/>
                  </a:lnTo>
                  <a:lnTo>
                    <a:pt x="4470565" y="6261"/>
                  </a:lnTo>
                  <a:lnTo>
                    <a:pt x="4470565" y="51993"/>
                  </a:lnTo>
                  <a:lnTo>
                    <a:pt x="4385043" y="51993"/>
                  </a:lnTo>
                  <a:lnTo>
                    <a:pt x="4385043" y="91782"/>
                  </a:lnTo>
                  <a:lnTo>
                    <a:pt x="4469473" y="91782"/>
                  </a:lnTo>
                  <a:lnTo>
                    <a:pt x="4461713" y="124218"/>
                  </a:lnTo>
                  <a:lnTo>
                    <a:pt x="4442879" y="152984"/>
                  </a:lnTo>
                  <a:lnTo>
                    <a:pt x="4413301" y="176403"/>
                  </a:lnTo>
                  <a:lnTo>
                    <a:pt x="4373296" y="192811"/>
                  </a:lnTo>
                  <a:lnTo>
                    <a:pt x="4396486" y="230238"/>
                  </a:lnTo>
                  <a:lnTo>
                    <a:pt x="4429582" y="217614"/>
                  </a:lnTo>
                  <a:lnTo>
                    <a:pt x="4457154" y="199694"/>
                  </a:lnTo>
                  <a:lnTo>
                    <a:pt x="4479061" y="177203"/>
                  </a:lnTo>
                  <a:lnTo>
                    <a:pt x="4495152" y="150837"/>
                  </a:lnTo>
                  <a:lnTo>
                    <a:pt x="4511713" y="175895"/>
                  </a:lnTo>
                  <a:lnTo>
                    <a:pt x="4533963" y="197332"/>
                  </a:lnTo>
                  <a:lnTo>
                    <a:pt x="4561675" y="214503"/>
                  </a:lnTo>
                  <a:lnTo>
                    <a:pt x="4594618" y="226796"/>
                  </a:lnTo>
                  <a:lnTo>
                    <a:pt x="4617174" y="188417"/>
                  </a:lnTo>
                  <a:close/>
                </a:path>
                <a:path w="5521959" h="947420">
                  <a:moveTo>
                    <a:pt x="4626254" y="308394"/>
                  </a:moveTo>
                  <a:lnTo>
                    <a:pt x="4623549" y="282092"/>
                  </a:lnTo>
                  <a:lnTo>
                    <a:pt x="4622495" y="271907"/>
                  </a:lnTo>
                  <a:lnTo>
                    <a:pt x="4597362" y="275323"/>
                  </a:lnTo>
                  <a:lnTo>
                    <a:pt x="4571695" y="278117"/>
                  </a:lnTo>
                  <a:lnTo>
                    <a:pt x="4545698" y="280339"/>
                  </a:lnTo>
                  <a:lnTo>
                    <a:pt x="4519587" y="282092"/>
                  </a:lnTo>
                  <a:lnTo>
                    <a:pt x="4519587" y="217398"/>
                  </a:lnTo>
                  <a:lnTo>
                    <a:pt x="4470565" y="217398"/>
                  </a:lnTo>
                  <a:lnTo>
                    <a:pt x="4470565" y="284276"/>
                  </a:lnTo>
                  <a:lnTo>
                    <a:pt x="4441964" y="285026"/>
                  </a:lnTo>
                  <a:lnTo>
                    <a:pt x="4414418" y="285457"/>
                  </a:lnTo>
                  <a:lnTo>
                    <a:pt x="4363898" y="285686"/>
                  </a:lnTo>
                  <a:lnTo>
                    <a:pt x="4369854" y="325945"/>
                  </a:lnTo>
                  <a:lnTo>
                    <a:pt x="4415104" y="325716"/>
                  </a:lnTo>
                  <a:lnTo>
                    <a:pt x="4464888" y="324548"/>
                  </a:lnTo>
                  <a:lnTo>
                    <a:pt x="4517682" y="321741"/>
                  </a:lnTo>
                  <a:lnTo>
                    <a:pt x="4571987" y="316598"/>
                  </a:lnTo>
                  <a:lnTo>
                    <a:pt x="4626254" y="308394"/>
                  </a:lnTo>
                  <a:close/>
                </a:path>
                <a:path w="5521959" h="947420">
                  <a:moveTo>
                    <a:pt x="4695482" y="2971"/>
                  </a:moveTo>
                  <a:lnTo>
                    <a:pt x="4646307" y="2971"/>
                  </a:lnTo>
                  <a:lnTo>
                    <a:pt x="4646307" y="403948"/>
                  </a:lnTo>
                  <a:lnTo>
                    <a:pt x="4695482" y="403948"/>
                  </a:lnTo>
                  <a:lnTo>
                    <a:pt x="4695482" y="2971"/>
                  </a:lnTo>
                  <a:close/>
                </a:path>
                <a:path w="5521959" h="947420">
                  <a:moveTo>
                    <a:pt x="4967541" y="36499"/>
                  </a:moveTo>
                  <a:lnTo>
                    <a:pt x="4774743" y="36499"/>
                  </a:lnTo>
                  <a:lnTo>
                    <a:pt x="4774743" y="75869"/>
                  </a:lnTo>
                  <a:lnTo>
                    <a:pt x="4774743" y="187629"/>
                  </a:lnTo>
                  <a:lnTo>
                    <a:pt x="4774743" y="226999"/>
                  </a:lnTo>
                  <a:lnTo>
                    <a:pt x="4967541" y="226999"/>
                  </a:lnTo>
                  <a:lnTo>
                    <a:pt x="4967541" y="187629"/>
                  </a:lnTo>
                  <a:lnTo>
                    <a:pt x="4823142" y="187629"/>
                  </a:lnTo>
                  <a:lnTo>
                    <a:pt x="4823142" y="75869"/>
                  </a:lnTo>
                  <a:lnTo>
                    <a:pt x="4918837" y="75869"/>
                  </a:lnTo>
                  <a:lnTo>
                    <a:pt x="4918837" y="187325"/>
                  </a:lnTo>
                  <a:lnTo>
                    <a:pt x="4967541" y="187325"/>
                  </a:lnTo>
                  <a:lnTo>
                    <a:pt x="4967541" y="75869"/>
                  </a:lnTo>
                  <a:lnTo>
                    <a:pt x="4967541" y="75488"/>
                  </a:lnTo>
                  <a:lnTo>
                    <a:pt x="4967541" y="36499"/>
                  </a:lnTo>
                  <a:close/>
                </a:path>
                <a:path w="5521959" h="947420">
                  <a:moveTo>
                    <a:pt x="5087531" y="3289"/>
                  </a:moveTo>
                  <a:lnTo>
                    <a:pt x="5038191" y="3289"/>
                  </a:lnTo>
                  <a:lnTo>
                    <a:pt x="5038191" y="288975"/>
                  </a:lnTo>
                  <a:lnTo>
                    <a:pt x="5087531" y="288975"/>
                  </a:lnTo>
                  <a:lnTo>
                    <a:pt x="5087531" y="3289"/>
                  </a:lnTo>
                  <a:close/>
                </a:path>
                <a:path w="5521959" h="947420">
                  <a:moveTo>
                    <a:pt x="5098808" y="352729"/>
                  </a:moveTo>
                  <a:lnTo>
                    <a:pt x="4872317" y="352729"/>
                  </a:lnTo>
                  <a:lnTo>
                    <a:pt x="4872317" y="262559"/>
                  </a:lnTo>
                  <a:lnTo>
                    <a:pt x="4822672" y="262559"/>
                  </a:lnTo>
                  <a:lnTo>
                    <a:pt x="4822672" y="352729"/>
                  </a:lnTo>
                  <a:lnTo>
                    <a:pt x="4822672" y="392112"/>
                  </a:lnTo>
                  <a:lnTo>
                    <a:pt x="5098808" y="392112"/>
                  </a:lnTo>
                  <a:lnTo>
                    <a:pt x="5098808" y="352729"/>
                  </a:lnTo>
                  <a:close/>
                </a:path>
                <a:path w="5521959" h="947420">
                  <a:moveTo>
                    <a:pt x="5358015" y="173380"/>
                  </a:moveTo>
                  <a:lnTo>
                    <a:pt x="5350116" y="114833"/>
                  </a:lnTo>
                  <a:lnTo>
                    <a:pt x="5331472" y="76428"/>
                  </a:lnTo>
                  <a:lnTo>
                    <a:pt x="5328501" y="70307"/>
                  </a:lnTo>
                  <a:lnTo>
                    <a:pt x="5310568" y="54864"/>
                  </a:lnTo>
                  <a:lnTo>
                    <a:pt x="5310568" y="173380"/>
                  </a:lnTo>
                  <a:lnTo>
                    <a:pt x="5306504" y="214553"/>
                  </a:lnTo>
                  <a:lnTo>
                    <a:pt x="5295023" y="245097"/>
                  </a:lnTo>
                  <a:lnTo>
                    <a:pt x="5277129" y="264109"/>
                  </a:lnTo>
                  <a:lnTo>
                    <a:pt x="5253863" y="270649"/>
                  </a:lnTo>
                  <a:lnTo>
                    <a:pt x="5230863" y="264109"/>
                  </a:lnTo>
                  <a:lnTo>
                    <a:pt x="5212969" y="245097"/>
                  </a:lnTo>
                  <a:lnTo>
                    <a:pt x="5201374" y="214553"/>
                  </a:lnTo>
                  <a:lnTo>
                    <a:pt x="5197322" y="173380"/>
                  </a:lnTo>
                  <a:lnTo>
                    <a:pt x="5201374" y="132473"/>
                  </a:lnTo>
                  <a:lnTo>
                    <a:pt x="5212969" y="102006"/>
                  </a:lnTo>
                  <a:lnTo>
                    <a:pt x="5230863" y="82994"/>
                  </a:lnTo>
                  <a:lnTo>
                    <a:pt x="5253863" y="76428"/>
                  </a:lnTo>
                  <a:lnTo>
                    <a:pt x="5277129" y="82994"/>
                  </a:lnTo>
                  <a:lnTo>
                    <a:pt x="5295023" y="102006"/>
                  </a:lnTo>
                  <a:lnTo>
                    <a:pt x="5306504" y="132473"/>
                  </a:lnTo>
                  <a:lnTo>
                    <a:pt x="5310568" y="173380"/>
                  </a:lnTo>
                  <a:lnTo>
                    <a:pt x="5310568" y="54864"/>
                  </a:lnTo>
                  <a:lnTo>
                    <a:pt x="5295595" y="41960"/>
                  </a:lnTo>
                  <a:lnTo>
                    <a:pt x="5253863" y="31953"/>
                  </a:lnTo>
                  <a:lnTo>
                    <a:pt x="5212016" y="41960"/>
                  </a:lnTo>
                  <a:lnTo>
                    <a:pt x="5179072" y="70307"/>
                  </a:lnTo>
                  <a:lnTo>
                    <a:pt x="5157521" y="114833"/>
                  </a:lnTo>
                  <a:lnTo>
                    <a:pt x="5149862" y="173380"/>
                  </a:lnTo>
                  <a:lnTo>
                    <a:pt x="5157521" y="232295"/>
                  </a:lnTo>
                  <a:lnTo>
                    <a:pt x="5179072" y="276974"/>
                  </a:lnTo>
                  <a:lnTo>
                    <a:pt x="5212016" y="305295"/>
                  </a:lnTo>
                  <a:lnTo>
                    <a:pt x="5253863" y="315137"/>
                  </a:lnTo>
                  <a:lnTo>
                    <a:pt x="5295595" y="305295"/>
                  </a:lnTo>
                  <a:lnTo>
                    <a:pt x="5328501" y="276974"/>
                  </a:lnTo>
                  <a:lnTo>
                    <a:pt x="5331561" y="270649"/>
                  </a:lnTo>
                  <a:lnTo>
                    <a:pt x="5350116" y="232295"/>
                  </a:lnTo>
                  <a:lnTo>
                    <a:pt x="5358015" y="173380"/>
                  </a:lnTo>
                  <a:close/>
                </a:path>
                <a:path w="5521959" h="947420">
                  <a:moveTo>
                    <a:pt x="5521693" y="156781"/>
                  </a:moveTo>
                  <a:lnTo>
                    <a:pt x="5459984" y="156781"/>
                  </a:lnTo>
                  <a:lnTo>
                    <a:pt x="5459984" y="2971"/>
                  </a:lnTo>
                  <a:lnTo>
                    <a:pt x="5410644" y="2971"/>
                  </a:lnTo>
                  <a:lnTo>
                    <a:pt x="5410644" y="403009"/>
                  </a:lnTo>
                  <a:lnTo>
                    <a:pt x="5459984" y="403009"/>
                  </a:lnTo>
                  <a:lnTo>
                    <a:pt x="5459984" y="198132"/>
                  </a:lnTo>
                  <a:lnTo>
                    <a:pt x="5521693" y="198132"/>
                  </a:lnTo>
                  <a:lnTo>
                    <a:pt x="5521693" y="15678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1097" y="8930485"/>
              <a:ext cx="68759" cy="2402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30154" y="8842158"/>
              <a:ext cx="506095" cy="329565"/>
            </a:xfrm>
            <a:custGeom>
              <a:avLst/>
              <a:gdLst/>
              <a:ahLst/>
              <a:cxnLst/>
              <a:rect l="l" t="t" r="r" b="b"/>
              <a:pathLst>
                <a:path w="506095" h="329565">
                  <a:moveTo>
                    <a:pt x="224129" y="276910"/>
                  </a:moveTo>
                  <a:lnTo>
                    <a:pt x="81762" y="276910"/>
                  </a:lnTo>
                  <a:lnTo>
                    <a:pt x="81762" y="274561"/>
                  </a:lnTo>
                  <a:lnTo>
                    <a:pt x="138607" y="218020"/>
                  </a:lnTo>
                  <a:lnTo>
                    <a:pt x="177825" y="178473"/>
                  </a:lnTo>
                  <a:lnTo>
                    <a:pt x="202552" y="146761"/>
                  </a:lnTo>
                  <a:lnTo>
                    <a:pt x="215480" y="119392"/>
                  </a:lnTo>
                  <a:lnTo>
                    <a:pt x="219278" y="92875"/>
                  </a:lnTo>
                  <a:lnTo>
                    <a:pt x="211264" y="55702"/>
                  </a:lnTo>
                  <a:lnTo>
                    <a:pt x="188887" y="26289"/>
                  </a:lnTo>
                  <a:lnTo>
                    <a:pt x="154305" y="6946"/>
                  </a:lnTo>
                  <a:lnTo>
                    <a:pt x="109639" y="0"/>
                  </a:lnTo>
                  <a:lnTo>
                    <a:pt x="65303" y="7112"/>
                  </a:lnTo>
                  <a:lnTo>
                    <a:pt x="30556" y="27330"/>
                  </a:lnTo>
                  <a:lnTo>
                    <a:pt x="7950" y="58940"/>
                  </a:lnTo>
                  <a:lnTo>
                    <a:pt x="0" y="100241"/>
                  </a:lnTo>
                  <a:lnTo>
                    <a:pt x="54813" y="100241"/>
                  </a:lnTo>
                  <a:lnTo>
                    <a:pt x="58572" y="78168"/>
                  </a:lnTo>
                  <a:lnTo>
                    <a:pt x="69443" y="61391"/>
                  </a:lnTo>
                  <a:lnTo>
                    <a:pt x="86512" y="50723"/>
                  </a:lnTo>
                  <a:lnTo>
                    <a:pt x="108851" y="46977"/>
                  </a:lnTo>
                  <a:lnTo>
                    <a:pt x="130746" y="50393"/>
                  </a:lnTo>
                  <a:lnTo>
                    <a:pt x="148247" y="60134"/>
                  </a:lnTo>
                  <a:lnTo>
                    <a:pt x="159867" y="75526"/>
                  </a:lnTo>
                  <a:lnTo>
                    <a:pt x="164147" y="95846"/>
                  </a:lnTo>
                  <a:lnTo>
                    <a:pt x="160909" y="114833"/>
                  </a:lnTo>
                  <a:lnTo>
                    <a:pt x="151498" y="132892"/>
                  </a:lnTo>
                  <a:lnTo>
                    <a:pt x="136042" y="152019"/>
                  </a:lnTo>
                  <a:lnTo>
                    <a:pt x="114655" y="174167"/>
                  </a:lnTo>
                  <a:lnTo>
                    <a:pt x="1409" y="283337"/>
                  </a:lnTo>
                  <a:lnTo>
                    <a:pt x="1562" y="325158"/>
                  </a:lnTo>
                  <a:lnTo>
                    <a:pt x="224129" y="325158"/>
                  </a:lnTo>
                  <a:lnTo>
                    <a:pt x="224129" y="276910"/>
                  </a:lnTo>
                  <a:close/>
                </a:path>
                <a:path w="506095" h="329565">
                  <a:moveTo>
                    <a:pt x="506056" y="219748"/>
                  </a:moveTo>
                  <a:lnTo>
                    <a:pt x="498233" y="177114"/>
                  </a:lnTo>
                  <a:lnTo>
                    <a:pt x="476542" y="143510"/>
                  </a:lnTo>
                  <a:lnTo>
                    <a:pt x="443687" y="121462"/>
                  </a:lnTo>
                  <a:lnTo>
                    <a:pt x="402374" y="113550"/>
                  </a:lnTo>
                  <a:lnTo>
                    <a:pt x="383235" y="115366"/>
                  </a:lnTo>
                  <a:lnTo>
                    <a:pt x="365975" y="120408"/>
                  </a:lnTo>
                  <a:lnTo>
                    <a:pt x="351345" y="128092"/>
                  </a:lnTo>
                  <a:lnTo>
                    <a:pt x="340042" y="137833"/>
                  </a:lnTo>
                  <a:lnTo>
                    <a:pt x="337223" y="137833"/>
                  </a:lnTo>
                  <a:lnTo>
                    <a:pt x="346925" y="52616"/>
                  </a:lnTo>
                  <a:lnTo>
                    <a:pt x="488835" y="52616"/>
                  </a:lnTo>
                  <a:lnTo>
                    <a:pt x="488835" y="4381"/>
                  </a:lnTo>
                  <a:lnTo>
                    <a:pt x="299313" y="4381"/>
                  </a:lnTo>
                  <a:lnTo>
                    <a:pt x="280200" y="185915"/>
                  </a:lnTo>
                  <a:lnTo>
                    <a:pt x="333463" y="185915"/>
                  </a:lnTo>
                  <a:lnTo>
                    <a:pt x="342569" y="173672"/>
                  </a:lnTo>
                  <a:lnTo>
                    <a:pt x="354558" y="165100"/>
                  </a:lnTo>
                  <a:lnTo>
                    <a:pt x="369316" y="160070"/>
                  </a:lnTo>
                  <a:lnTo>
                    <a:pt x="386715" y="158496"/>
                  </a:lnTo>
                  <a:lnTo>
                    <a:pt x="412216" y="163322"/>
                  </a:lnTo>
                  <a:lnTo>
                    <a:pt x="432295" y="176339"/>
                  </a:lnTo>
                  <a:lnTo>
                    <a:pt x="445427" y="196138"/>
                  </a:lnTo>
                  <a:lnTo>
                    <a:pt x="450151" y="221310"/>
                  </a:lnTo>
                  <a:lnTo>
                    <a:pt x="445566" y="245999"/>
                  </a:lnTo>
                  <a:lnTo>
                    <a:pt x="432803" y="265480"/>
                  </a:lnTo>
                  <a:lnTo>
                    <a:pt x="413270" y="278269"/>
                  </a:lnTo>
                  <a:lnTo>
                    <a:pt x="388429" y="282867"/>
                  </a:lnTo>
                  <a:lnTo>
                    <a:pt x="367080" y="279539"/>
                  </a:lnTo>
                  <a:lnTo>
                    <a:pt x="349440" y="270281"/>
                  </a:lnTo>
                  <a:lnTo>
                    <a:pt x="337070" y="256108"/>
                  </a:lnTo>
                  <a:lnTo>
                    <a:pt x="331584" y="238074"/>
                  </a:lnTo>
                  <a:lnTo>
                    <a:pt x="275501" y="238074"/>
                  </a:lnTo>
                  <a:lnTo>
                    <a:pt x="284886" y="274828"/>
                  </a:lnTo>
                  <a:lnTo>
                    <a:pt x="308648" y="303771"/>
                  </a:lnTo>
                  <a:lnTo>
                    <a:pt x="344068" y="322732"/>
                  </a:lnTo>
                  <a:lnTo>
                    <a:pt x="388429" y="329539"/>
                  </a:lnTo>
                  <a:lnTo>
                    <a:pt x="436092" y="321398"/>
                  </a:lnTo>
                  <a:lnTo>
                    <a:pt x="473265" y="298665"/>
                  </a:lnTo>
                  <a:lnTo>
                    <a:pt x="497446" y="263918"/>
                  </a:lnTo>
                  <a:lnTo>
                    <a:pt x="506056" y="21974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5717" y="9102463"/>
              <a:ext cx="68602" cy="682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03495" y="8842158"/>
              <a:ext cx="534035" cy="331470"/>
            </a:xfrm>
            <a:custGeom>
              <a:avLst/>
              <a:gdLst/>
              <a:ahLst/>
              <a:cxnLst/>
              <a:rect l="l" t="t" r="r" b="b"/>
              <a:pathLst>
                <a:path w="534035" h="331470">
                  <a:moveTo>
                    <a:pt x="246532" y="165074"/>
                  </a:moveTo>
                  <a:lnTo>
                    <a:pt x="241084" y="107734"/>
                  </a:lnTo>
                  <a:lnTo>
                    <a:pt x="225247" y="61772"/>
                  </a:lnTo>
                  <a:lnTo>
                    <a:pt x="199809" y="27978"/>
                  </a:lnTo>
                  <a:lnTo>
                    <a:pt x="188264" y="20955"/>
                  </a:lnTo>
                  <a:lnTo>
                    <a:pt x="188264" y="165074"/>
                  </a:lnTo>
                  <a:lnTo>
                    <a:pt x="183743" y="215925"/>
                  </a:lnTo>
                  <a:lnTo>
                    <a:pt x="170802" y="252641"/>
                  </a:lnTo>
                  <a:lnTo>
                    <a:pt x="150342" y="274904"/>
                  </a:lnTo>
                  <a:lnTo>
                    <a:pt x="123266" y="282397"/>
                  </a:lnTo>
                  <a:lnTo>
                    <a:pt x="96100" y="274904"/>
                  </a:lnTo>
                  <a:lnTo>
                    <a:pt x="75590" y="252641"/>
                  </a:lnTo>
                  <a:lnTo>
                    <a:pt x="62623" y="215925"/>
                  </a:lnTo>
                  <a:lnTo>
                    <a:pt x="58115" y="165074"/>
                  </a:lnTo>
                  <a:lnTo>
                    <a:pt x="62712" y="114490"/>
                  </a:lnTo>
                  <a:lnTo>
                    <a:pt x="75704" y="77863"/>
                  </a:lnTo>
                  <a:lnTo>
                    <a:pt x="96189" y="55587"/>
                  </a:lnTo>
                  <a:lnTo>
                    <a:pt x="123266" y="48082"/>
                  </a:lnTo>
                  <a:lnTo>
                    <a:pt x="150253" y="55587"/>
                  </a:lnTo>
                  <a:lnTo>
                    <a:pt x="170688" y="77863"/>
                  </a:lnTo>
                  <a:lnTo>
                    <a:pt x="183667" y="114490"/>
                  </a:lnTo>
                  <a:lnTo>
                    <a:pt x="188264" y="165074"/>
                  </a:lnTo>
                  <a:lnTo>
                    <a:pt x="188264" y="20955"/>
                  </a:lnTo>
                  <a:lnTo>
                    <a:pt x="165557" y="7124"/>
                  </a:lnTo>
                  <a:lnTo>
                    <a:pt x="123266" y="0"/>
                  </a:lnTo>
                  <a:lnTo>
                    <a:pt x="80886" y="7124"/>
                  </a:lnTo>
                  <a:lnTo>
                    <a:pt x="46659" y="27927"/>
                  </a:lnTo>
                  <a:lnTo>
                    <a:pt x="21247" y="61709"/>
                  </a:lnTo>
                  <a:lnTo>
                    <a:pt x="5435" y="107670"/>
                  </a:lnTo>
                  <a:lnTo>
                    <a:pt x="0" y="165074"/>
                  </a:lnTo>
                  <a:lnTo>
                    <a:pt x="5334" y="222707"/>
                  </a:lnTo>
                  <a:lnTo>
                    <a:pt x="21043" y="268935"/>
                  </a:lnTo>
                  <a:lnTo>
                    <a:pt x="46405" y="302971"/>
                  </a:lnTo>
                  <a:lnTo>
                    <a:pt x="80721" y="324015"/>
                  </a:lnTo>
                  <a:lnTo>
                    <a:pt x="123266" y="331266"/>
                  </a:lnTo>
                  <a:lnTo>
                    <a:pt x="165722" y="324104"/>
                  </a:lnTo>
                  <a:lnTo>
                    <a:pt x="199974" y="303123"/>
                  </a:lnTo>
                  <a:lnTo>
                    <a:pt x="215417" y="282397"/>
                  </a:lnTo>
                  <a:lnTo>
                    <a:pt x="225310" y="269113"/>
                  </a:lnTo>
                  <a:lnTo>
                    <a:pt x="241071" y="222846"/>
                  </a:lnTo>
                  <a:lnTo>
                    <a:pt x="246532" y="165074"/>
                  </a:lnTo>
                  <a:close/>
                </a:path>
                <a:path w="534035" h="331470">
                  <a:moveTo>
                    <a:pt x="533628" y="154901"/>
                  </a:moveTo>
                  <a:lnTo>
                    <a:pt x="526567" y="93891"/>
                  </a:lnTo>
                  <a:lnTo>
                    <a:pt x="507555" y="49923"/>
                  </a:lnTo>
                  <a:lnTo>
                    <a:pt x="479552" y="20955"/>
                  </a:lnTo>
                  <a:lnTo>
                    <a:pt x="470979" y="16941"/>
                  </a:lnTo>
                  <a:lnTo>
                    <a:pt x="470979" y="108229"/>
                  </a:lnTo>
                  <a:lnTo>
                    <a:pt x="466204" y="131838"/>
                  </a:lnTo>
                  <a:lnTo>
                    <a:pt x="452894" y="151549"/>
                  </a:lnTo>
                  <a:lnTo>
                    <a:pt x="432879" y="165074"/>
                  </a:lnTo>
                  <a:lnTo>
                    <a:pt x="408012" y="170091"/>
                  </a:lnTo>
                  <a:lnTo>
                    <a:pt x="383197" y="165315"/>
                  </a:lnTo>
                  <a:lnTo>
                    <a:pt x="363715" y="152234"/>
                  </a:lnTo>
                  <a:lnTo>
                    <a:pt x="350951" y="132689"/>
                  </a:lnTo>
                  <a:lnTo>
                    <a:pt x="346303" y="108534"/>
                  </a:lnTo>
                  <a:lnTo>
                    <a:pt x="350875" y="84404"/>
                  </a:lnTo>
                  <a:lnTo>
                    <a:pt x="363931" y="64744"/>
                  </a:lnTo>
                  <a:lnTo>
                    <a:pt x="383794" y="51511"/>
                  </a:lnTo>
                  <a:lnTo>
                    <a:pt x="408800" y="46672"/>
                  </a:lnTo>
                  <a:lnTo>
                    <a:pt x="433628" y="51689"/>
                  </a:lnTo>
                  <a:lnTo>
                    <a:pt x="453275" y="65176"/>
                  </a:lnTo>
                  <a:lnTo>
                    <a:pt x="466242" y="84797"/>
                  </a:lnTo>
                  <a:lnTo>
                    <a:pt x="470979" y="108229"/>
                  </a:lnTo>
                  <a:lnTo>
                    <a:pt x="470979" y="16941"/>
                  </a:lnTo>
                  <a:lnTo>
                    <a:pt x="445541" y="4991"/>
                  </a:lnTo>
                  <a:lnTo>
                    <a:pt x="408482" y="0"/>
                  </a:lnTo>
                  <a:lnTo>
                    <a:pt x="359981" y="8204"/>
                  </a:lnTo>
                  <a:lnTo>
                    <a:pt x="322630" y="31305"/>
                  </a:lnTo>
                  <a:lnTo>
                    <a:pt x="298640" y="66230"/>
                  </a:lnTo>
                  <a:lnTo>
                    <a:pt x="290233" y="109943"/>
                  </a:lnTo>
                  <a:lnTo>
                    <a:pt x="298145" y="151790"/>
                  </a:lnTo>
                  <a:lnTo>
                    <a:pt x="319722" y="184759"/>
                  </a:lnTo>
                  <a:lnTo>
                    <a:pt x="352031" y="206349"/>
                  </a:lnTo>
                  <a:lnTo>
                    <a:pt x="392201" y="214109"/>
                  </a:lnTo>
                  <a:lnTo>
                    <a:pt x="417550" y="211074"/>
                  </a:lnTo>
                  <a:lnTo>
                    <a:pt x="440334" y="202336"/>
                  </a:lnTo>
                  <a:lnTo>
                    <a:pt x="459574" y="188404"/>
                  </a:lnTo>
                  <a:lnTo>
                    <a:pt x="474027" y="170091"/>
                  </a:lnTo>
                  <a:lnTo>
                    <a:pt x="474268" y="169773"/>
                  </a:lnTo>
                  <a:lnTo>
                    <a:pt x="477710" y="169773"/>
                  </a:lnTo>
                  <a:lnTo>
                    <a:pt x="472744" y="215938"/>
                  </a:lnTo>
                  <a:lnTo>
                    <a:pt x="458647" y="250456"/>
                  </a:lnTo>
                  <a:lnTo>
                    <a:pt x="435914" y="272084"/>
                  </a:lnTo>
                  <a:lnTo>
                    <a:pt x="405041" y="279577"/>
                  </a:lnTo>
                  <a:lnTo>
                    <a:pt x="384949" y="276631"/>
                  </a:lnTo>
                  <a:lnTo>
                    <a:pt x="368884" y="268274"/>
                  </a:lnTo>
                  <a:lnTo>
                    <a:pt x="357174" y="255193"/>
                  </a:lnTo>
                  <a:lnTo>
                    <a:pt x="350215" y="238074"/>
                  </a:lnTo>
                  <a:lnTo>
                    <a:pt x="293204" y="238074"/>
                  </a:lnTo>
                  <a:lnTo>
                    <a:pt x="304927" y="274701"/>
                  </a:lnTo>
                  <a:lnTo>
                    <a:pt x="328510" y="303657"/>
                  </a:lnTo>
                  <a:lnTo>
                    <a:pt x="362394" y="322694"/>
                  </a:lnTo>
                  <a:lnTo>
                    <a:pt x="405041" y="329539"/>
                  </a:lnTo>
                  <a:lnTo>
                    <a:pt x="448602" y="322008"/>
                  </a:lnTo>
                  <a:lnTo>
                    <a:pt x="484276" y="299961"/>
                  </a:lnTo>
                  <a:lnTo>
                    <a:pt x="499516" y="279577"/>
                  </a:lnTo>
                  <a:lnTo>
                    <a:pt x="511009" y="264210"/>
                  </a:lnTo>
                  <a:lnTo>
                    <a:pt x="527812" y="215582"/>
                  </a:lnTo>
                  <a:lnTo>
                    <a:pt x="532206" y="169773"/>
                  </a:lnTo>
                  <a:lnTo>
                    <a:pt x="533628" y="15490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6157" y="9102463"/>
              <a:ext cx="68602" cy="6828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704243" y="8842158"/>
              <a:ext cx="451484" cy="329565"/>
            </a:xfrm>
            <a:custGeom>
              <a:avLst/>
              <a:gdLst/>
              <a:ahLst/>
              <a:cxnLst/>
              <a:rect l="l" t="t" r="r" b="b"/>
              <a:pathLst>
                <a:path w="451485" h="329565">
                  <a:moveTo>
                    <a:pt x="134861" y="4381"/>
                  </a:moveTo>
                  <a:lnTo>
                    <a:pt x="79578" y="4381"/>
                  </a:lnTo>
                  <a:lnTo>
                    <a:pt x="0" y="55753"/>
                  </a:lnTo>
                  <a:lnTo>
                    <a:pt x="0" y="108534"/>
                  </a:lnTo>
                  <a:lnTo>
                    <a:pt x="75031" y="60604"/>
                  </a:lnTo>
                  <a:lnTo>
                    <a:pt x="76911" y="60604"/>
                  </a:lnTo>
                  <a:lnTo>
                    <a:pt x="76911" y="325158"/>
                  </a:lnTo>
                  <a:lnTo>
                    <a:pt x="134861" y="325158"/>
                  </a:lnTo>
                  <a:lnTo>
                    <a:pt x="134861" y="4381"/>
                  </a:lnTo>
                  <a:close/>
                </a:path>
                <a:path w="451485" h="329565">
                  <a:moveTo>
                    <a:pt x="450938" y="218960"/>
                  </a:moveTo>
                  <a:lnTo>
                    <a:pt x="443179" y="176999"/>
                  </a:lnTo>
                  <a:lnTo>
                    <a:pt x="431241" y="158661"/>
                  </a:lnTo>
                  <a:lnTo>
                    <a:pt x="421652" y="143941"/>
                  </a:lnTo>
                  <a:lnTo>
                    <a:pt x="395020" y="126098"/>
                  </a:lnTo>
                  <a:lnTo>
                    <a:pt x="395020" y="220370"/>
                  </a:lnTo>
                  <a:lnTo>
                    <a:pt x="390309" y="244868"/>
                  </a:lnTo>
                  <a:lnTo>
                    <a:pt x="377240" y="264718"/>
                  </a:lnTo>
                  <a:lnTo>
                    <a:pt x="357492" y="278015"/>
                  </a:lnTo>
                  <a:lnTo>
                    <a:pt x="332689" y="282867"/>
                  </a:lnTo>
                  <a:lnTo>
                    <a:pt x="307581" y="277863"/>
                  </a:lnTo>
                  <a:lnTo>
                    <a:pt x="287794" y="264337"/>
                  </a:lnTo>
                  <a:lnTo>
                    <a:pt x="274777" y="244538"/>
                  </a:lnTo>
                  <a:lnTo>
                    <a:pt x="270027" y="220687"/>
                  </a:lnTo>
                  <a:lnTo>
                    <a:pt x="275005" y="196850"/>
                  </a:lnTo>
                  <a:lnTo>
                    <a:pt x="288353" y="177101"/>
                  </a:lnTo>
                  <a:lnTo>
                    <a:pt x="308406" y="163639"/>
                  </a:lnTo>
                  <a:lnTo>
                    <a:pt x="332676" y="158813"/>
                  </a:lnTo>
                  <a:lnTo>
                    <a:pt x="333463" y="158661"/>
                  </a:lnTo>
                  <a:lnTo>
                    <a:pt x="358152" y="163474"/>
                  </a:lnTo>
                  <a:lnTo>
                    <a:pt x="377634" y="176657"/>
                  </a:lnTo>
                  <a:lnTo>
                    <a:pt x="390423" y="196253"/>
                  </a:lnTo>
                  <a:lnTo>
                    <a:pt x="395020" y="220370"/>
                  </a:lnTo>
                  <a:lnTo>
                    <a:pt x="395020" y="126098"/>
                  </a:lnTo>
                  <a:lnTo>
                    <a:pt x="389305" y="122262"/>
                  </a:lnTo>
                  <a:lnTo>
                    <a:pt x="349135" y="114490"/>
                  </a:lnTo>
                  <a:lnTo>
                    <a:pt x="323684" y="117500"/>
                  </a:lnTo>
                  <a:lnTo>
                    <a:pt x="300850" y="126199"/>
                  </a:lnTo>
                  <a:lnTo>
                    <a:pt x="281597" y="140131"/>
                  </a:lnTo>
                  <a:lnTo>
                    <a:pt x="266903" y="158813"/>
                  </a:lnTo>
                  <a:lnTo>
                    <a:pt x="263613" y="158813"/>
                  </a:lnTo>
                  <a:lnTo>
                    <a:pt x="268465" y="113258"/>
                  </a:lnTo>
                  <a:lnTo>
                    <a:pt x="282498" y="79019"/>
                  </a:lnTo>
                  <a:lnTo>
                    <a:pt x="305257" y="57454"/>
                  </a:lnTo>
                  <a:lnTo>
                    <a:pt x="336283" y="49961"/>
                  </a:lnTo>
                  <a:lnTo>
                    <a:pt x="356260" y="52882"/>
                  </a:lnTo>
                  <a:lnTo>
                    <a:pt x="372237" y="61163"/>
                  </a:lnTo>
                  <a:lnTo>
                    <a:pt x="383857" y="74015"/>
                  </a:lnTo>
                  <a:lnTo>
                    <a:pt x="390791" y="90678"/>
                  </a:lnTo>
                  <a:lnTo>
                    <a:pt x="447802" y="90678"/>
                  </a:lnTo>
                  <a:lnTo>
                    <a:pt x="436016" y="54635"/>
                  </a:lnTo>
                  <a:lnTo>
                    <a:pt x="432181" y="49961"/>
                  </a:lnTo>
                  <a:lnTo>
                    <a:pt x="412483" y="25895"/>
                  </a:lnTo>
                  <a:lnTo>
                    <a:pt x="378726" y="6870"/>
                  </a:lnTo>
                  <a:lnTo>
                    <a:pt x="336283" y="0"/>
                  </a:lnTo>
                  <a:lnTo>
                    <a:pt x="292722" y="7518"/>
                  </a:lnTo>
                  <a:lnTo>
                    <a:pt x="257060" y="29527"/>
                  </a:lnTo>
                  <a:lnTo>
                    <a:pt x="230314" y="65151"/>
                  </a:lnTo>
                  <a:lnTo>
                    <a:pt x="213525" y="113550"/>
                  </a:lnTo>
                  <a:lnTo>
                    <a:pt x="207695" y="173850"/>
                  </a:lnTo>
                  <a:lnTo>
                    <a:pt x="214617" y="235356"/>
                  </a:lnTo>
                  <a:lnTo>
                    <a:pt x="233591" y="279577"/>
                  </a:lnTo>
                  <a:lnTo>
                    <a:pt x="261607" y="308610"/>
                  </a:lnTo>
                  <a:lnTo>
                    <a:pt x="295694" y="324561"/>
                  </a:lnTo>
                  <a:lnTo>
                    <a:pt x="332841" y="329539"/>
                  </a:lnTo>
                  <a:lnTo>
                    <a:pt x="381177" y="321360"/>
                  </a:lnTo>
                  <a:lnTo>
                    <a:pt x="418490" y="298272"/>
                  </a:lnTo>
                  <a:lnTo>
                    <a:pt x="429031" y="282867"/>
                  </a:lnTo>
                  <a:lnTo>
                    <a:pt x="442506" y="263182"/>
                  </a:lnTo>
                  <a:lnTo>
                    <a:pt x="450938" y="21896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7084" y="8992666"/>
              <a:ext cx="227423" cy="928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09638" y="8842158"/>
              <a:ext cx="506095" cy="329565"/>
            </a:xfrm>
            <a:custGeom>
              <a:avLst/>
              <a:gdLst/>
              <a:ahLst/>
              <a:cxnLst/>
              <a:rect l="l" t="t" r="r" b="b"/>
              <a:pathLst>
                <a:path w="506095" h="329565">
                  <a:moveTo>
                    <a:pt x="224129" y="276910"/>
                  </a:moveTo>
                  <a:lnTo>
                    <a:pt x="81749" y="276910"/>
                  </a:lnTo>
                  <a:lnTo>
                    <a:pt x="81749" y="274561"/>
                  </a:lnTo>
                  <a:lnTo>
                    <a:pt x="138607" y="218020"/>
                  </a:lnTo>
                  <a:lnTo>
                    <a:pt x="177825" y="178473"/>
                  </a:lnTo>
                  <a:lnTo>
                    <a:pt x="202552" y="146761"/>
                  </a:lnTo>
                  <a:lnTo>
                    <a:pt x="215480" y="119392"/>
                  </a:lnTo>
                  <a:lnTo>
                    <a:pt x="219278" y="92875"/>
                  </a:lnTo>
                  <a:lnTo>
                    <a:pt x="211264" y="55702"/>
                  </a:lnTo>
                  <a:lnTo>
                    <a:pt x="188887" y="26289"/>
                  </a:lnTo>
                  <a:lnTo>
                    <a:pt x="154292" y="6946"/>
                  </a:lnTo>
                  <a:lnTo>
                    <a:pt x="109639" y="0"/>
                  </a:lnTo>
                  <a:lnTo>
                    <a:pt x="65303" y="7112"/>
                  </a:lnTo>
                  <a:lnTo>
                    <a:pt x="30556" y="27330"/>
                  </a:lnTo>
                  <a:lnTo>
                    <a:pt x="7937" y="58940"/>
                  </a:lnTo>
                  <a:lnTo>
                    <a:pt x="0" y="100241"/>
                  </a:lnTo>
                  <a:lnTo>
                    <a:pt x="54813" y="100241"/>
                  </a:lnTo>
                  <a:lnTo>
                    <a:pt x="58572" y="78168"/>
                  </a:lnTo>
                  <a:lnTo>
                    <a:pt x="69443" y="61391"/>
                  </a:lnTo>
                  <a:lnTo>
                    <a:pt x="86512" y="50723"/>
                  </a:lnTo>
                  <a:lnTo>
                    <a:pt x="108851" y="46977"/>
                  </a:lnTo>
                  <a:lnTo>
                    <a:pt x="130746" y="50393"/>
                  </a:lnTo>
                  <a:lnTo>
                    <a:pt x="148247" y="60134"/>
                  </a:lnTo>
                  <a:lnTo>
                    <a:pt x="159867" y="75526"/>
                  </a:lnTo>
                  <a:lnTo>
                    <a:pt x="164147" y="95846"/>
                  </a:lnTo>
                  <a:lnTo>
                    <a:pt x="160896" y="114833"/>
                  </a:lnTo>
                  <a:lnTo>
                    <a:pt x="151498" y="132892"/>
                  </a:lnTo>
                  <a:lnTo>
                    <a:pt x="136042" y="152019"/>
                  </a:lnTo>
                  <a:lnTo>
                    <a:pt x="114642" y="174167"/>
                  </a:lnTo>
                  <a:lnTo>
                    <a:pt x="1409" y="283337"/>
                  </a:lnTo>
                  <a:lnTo>
                    <a:pt x="1562" y="325158"/>
                  </a:lnTo>
                  <a:lnTo>
                    <a:pt x="224129" y="325158"/>
                  </a:lnTo>
                  <a:lnTo>
                    <a:pt x="224129" y="276910"/>
                  </a:lnTo>
                  <a:close/>
                </a:path>
                <a:path w="506095" h="329565">
                  <a:moveTo>
                    <a:pt x="506056" y="219748"/>
                  </a:moveTo>
                  <a:lnTo>
                    <a:pt x="498233" y="177114"/>
                  </a:lnTo>
                  <a:lnTo>
                    <a:pt x="476542" y="143510"/>
                  </a:lnTo>
                  <a:lnTo>
                    <a:pt x="443687" y="121462"/>
                  </a:lnTo>
                  <a:lnTo>
                    <a:pt x="402374" y="113550"/>
                  </a:lnTo>
                  <a:lnTo>
                    <a:pt x="383222" y="115366"/>
                  </a:lnTo>
                  <a:lnTo>
                    <a:pt x="365975" y="120408"/>
                  </a:lnTo>
                  <a:lnTo>
                    <a:pt x="351345" y="128092"/>
                  </a:lnTo>
                  <a:lnTo>
                    <a:pt x="340029" y="137833"/>
                  </a:lnTo>
                  <a:lnTo>
                    <a:pt x="337210" y="137833"/>
                  </a:lnTo>
                  <a:lnTo>
                    <a:pt x="346925" y="52616"/>
                  </a:lnTo>
                  <a:lnTo>
                    <a:pt x="488835" y="52616"/>
                  </a:lnTo>
                  <a:lnTo>
                    <a:pt x="488835" y="4381"/>
                  </a:lnTo>
                  <a:lnTo>
                    <a:pt x="299313" y="4381"/>
                  </a:lnTo>
                  <a:lnTo>
                    <a:pt x="280200" y="185915"/>
                  </a:lnTo>
                  <a:lnTo>
                    <a:pt x="333451" y="185915"/>
                  </a:lnTo>
                  <a:lnTo>
                    <a:pt x="342569" y="173672"/>
                  </a:lnTo>
                  <a:lnTo>
                    <a:pt x="354558" y="165100"/>
                  </a:lnTo>
                  <a:lnTo>
                    <a:pt x="369316" y="160070"/>
                  </a:lnTo>
                  <a:lnTo>
                    <a:pt x="386715" y="158496"/>
                  </a:lnTo>
                  <a:lnTo>
                    <a:pt x="412216" y="163322"/>
                  </a:lnTo>
                  <a:lnTo>
                    <a:pt x="432282" y="176339"/>
                  </a:lnTo>
                  <a:lnTo>
                    <a:pt x="445427" y="196138"/>
                  </a:lnTo>
                  <a:lnTo>
                    <a:pt x="450138" y="221310"/>
                  </a:lnTo>
                  <a:lnTo>
                    <a:pt x="445566" y="245999"/>
                  </a:lnTo>
                  <a:lnTo>
                    <a:pt x="432803" y="265480"/>
                  </a:lnTo>
                  <a:lnTo>
                    <a:pt x="413270" y="278269"/>
                  </a:lnTo>
                  <a:lnTo>
                    <a:pt x="388429" y="282867"/>
                  </a:lnTo>
                  <a:lnTo>
                    <a:pt x="367080" y="279539"/>
                  </a:lnTo>
                  <a:lnTo>
                    <a:pt x="349427" y="270281"/>
                  </a:lnTo>
                  <a:lnTo>
                    <a:pt x="337070" y="256108"/>
                  </a:lnTo>
                  <a:lnTo>
                    <a:pt x="331571" y="238074"/>
                  </a:lnTo>
                  <a:lnTo>
                    <a:pt x="275501" y="238074"/>
                  </a:lnTo>
                  <a:lnTo>
                    <a:pt x="284886" y="274828"/>
                  </a:lnTo>
                  <a:lnTo>
                    <a:pt x="308648" y="303771"/>
                  </a:lnTo>
                  <a:lnTo>
                    <a:pt x="344068" y="322732"/>
                  </a:lnTo>
                  <a:lnTo>
                    <a:pt x="388429" y="329539"/>
                  </a:lnTo>
                  <a:lnTo>
                    <a:pt x="436079" y="321398"/>
                  </a:lnTo>
                  <a:lnTo>
                    <a:pt x="473265" y="298665"/>
                  </a:lnTo>
                  <a:lnTo>
                    <a:pt x="497433" y="263918"/>
                  </a:lnTo>
                  <a:lnTo>
                    <a:pt x="506056" y="21974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5200" y="9102463"/>
              <a:ext cx="68602" cy="6828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382980" y="8842158"/>
              <a:ext cx="534035" cy="331470"/>
            </a:xfrm>
            <a:custGeom>
              <a:avLst/>
              <a:gdLst/>
              <a:ahLst/>
              <a:cxnLst/>
              <a:rect l="l" t="t" r="r" b="b"/>
              <a:pathLst>
                <a:path w="534034" h="331470">
                  <a:moveTo>
                    <a:pt x="246532" y="165074"/>
                  </a:moveTo>
                  <a:lnTo>
                    <a:pt x="241084" y="107734"/>
                  </a:lnTo>
                  <a:lnTo>
                    <a:pt x="225247" y="61772"/>
                  </a:lnTo>
                  <a:lnTo>
                    <a:pt x="214934" y="48082"/>
                  </a:lnTo>
                  <a:lnTo>
                    <a:pt x="199809" y="27978"/>
                  </a:lnTo>
                  <a:lnTo>
                    <a:pt x="188264" y="20955"/>
                  </a:lnTo>
                  <a:lnTo>
                    <a:pt x="188264" y="165074"/>
                  </a:lnTo>
                  <a:lnTo>
                    <a:pt x="183743" y="215925"/>
                  </a:lnTo>
                  <a:lnTo>
                    <a:pt x="170802" y="252641"/>
                  </a:lnTo>
                  <a:lnTo>
                    <a:pt x="150342" y="274904"/>
                  </a:lnTo>
                  <a:lnTo>
                    <a:pt x="123266" y="282397"/>
                  </a:lnTo>
                  <a:lnTo>
                    <a:pt x="96100" y="274904"/>
                  </a:lnTo>
                  <a:lnTo>
                    <a:pt x="75590" y="252641"/>
                  </a:lnTo>
                  <a:lnTo>
                    <a:pt x="62623" y="215925"/>
                  </a:lnTo>
                  <a:lnTo>
                    <a:pt x="58102" y="165074"/>
                  </a:lnTo>
                  <a:lnTo>
                    <a:pt x="62712" y="114490"/>
                  </a:lnTo>
                  <a:lnTo>
                    <a:pt x="75704" y="77863"/>
                  </a:lnTo>
                  <a:lnTo>
                    <a:pt x="96189" y="55587"/>
                  </a:lnTo>
                  <a:lnTo>
                    <a:pt x="123266" y="48082"/>
                  </a:lnTo>
                  <a:lnTo>
                    <a:pt x="150253" y="55587"/>
                  </a:lnTo>
                  <a:lnTo>
                    <a:pt x="170688" y="77863"/>
                  </a:lnTo>
                  <a:lnTo>
                    <a:pt x="183654" y="114490"/>
                  </a:lnTo>
                  <a:lnTo>
                    <a:pt x="188264" y="165074"/>
                  </a:lnTo>
                  <a:lnTo>
                    <a:pt x="188264" y="20955"/>
                  </a:lnTo>
                  <a:lnTo>
                    <a:pt x="165557" y="7124"/>
                  </a:lnTo>
                  <a:lnTo>
                    <a:pt x="123266" y="0"/>
                  </a:lnTo>
                  <a:lnTo>
                    <a:pt x="80886" y="7124"/>
                  </a:lnTo>
                  <a:lnTo>
                    <a:pt x="46647" y="27927"/>
                  </a:lnTo>
                  <a:lnTo>
                    <a:pt x="21234" y="61709"/>
                  </a:lnTo>
                  <a:lnTo>
                    <a:pt x="5435" y="107670"/>
                  </a:lnTo>
                  <a:lnTo>
                    <a:pt x="0" y="165074"/>
                  </a:lnTo>
                  <a:lnTo>
                    <a:pt x="5334" y="222707"/>
                  </a:lnTo>
                  <a:lnTo>
                    <a:pt x="21031" y="268935"/>
                  </a:lnTo>
                  <a:lnTo>
                    <a:pt x="46405" y="302971"/>
                  </a:lnTo>
                  <a:lnTo>
                    <a:pt x="80721" y="324015"/>
                  </a:lnTo>
                  <a:lnTo>
                    <a:pt x="123266" y="331266"/>
                  </a:lnTo>
                  <a:lnTo>
                    <a:pt x="165722" y="324104"/>
                  </a:lnTo>
                  <a:lnTo>
                    <a:pt x="199961" y="303123"/>
                  </a:lnTo>
                  <a:lnTo>
                    <a:pt x="215417" y="282397"/>
                  </a:lnTo>
                  <a:lnTo>
                    <a:pt x="225310" y="269113"/>
                  </a:lnTo>
                  <a:lnTo>
                    <a:pt x="241058" y="222846"/>
                  </a:lnTo>
                  <a:lnTo>
                    <a:pt x="246532" y="165074"/>
                  </a:lnTo>
                  <a:close/>
                </a:path>
                <a:path w="534034" h="331470">
                  <a:moveTo>
                    <a:pt x="533628" y="154901"/>
                  </a:moveTo>
                  <a:lnTo>
                    <a:pt x="526567" y="93891"/>
                  </a:lnTo>
                  <a:lnTo>
                    <a:pt x="507555" y="49923"/>
                  </a:lnTo>
                  <a:lnTo>
                    <a:pt x="479552" y="20955"/>
                  </a:lnTo>
                  <a:lnTo>
                    <a:pt x="470979" y="16941"/>
                  </a:lnTo>
                  <a:lnTo>
                    <a:pt x="470979" y="108229"/>
                  </a:lnTo>
                  <a:lnTo>
                    <a:pt x="466204" y="131838"/>
                  </a:lnTo>
                  <a:lnTo>
                    <a:pt x="452882" y="151549"/>
                  </a:lnTo>
                  <a:lnTo>
                    <a:pt x="432879" y="165074"/>
                  </a:lnTo>
                  <a:lnTo>
                    <a:pt x="408012" y="170091"/>
                  </a:lnTo>
                  <a:lnTo>
                    <a:pt x="383197" y="165315"/>
                  </a:lnTo>
                  <a:lnTo>
                    <a:pt x="363702" y="152234"/>
                  </a:lnTo>
                  <a:lnTo>
                    <a:pt x="350939" y="132689"/>
                  </a:lnTo>
                  <a:lnTo>
                    <a:pt x="346303" y="108534"/>
                  </a:lnTo>
                  <a:lnTo>
                    <a:pt x="350875" y="84404"/>
                  </a:lnTo>
                  <a:lnTo>
                    <a:pt x="363918" y="64744"/>
                  </a:lnTo>
                  <a:lnTo>
                    <a:pt x="383794" y="51511"/>
                  </a:lnTo>
                  <a:lnTo>
                    <a:pt x="408800" y="46672"/>
                  </a:lnTo>
                  <a:lnTo>
                    <a:pt x="433628" y="51689"/>
                  </a:lnTo>
                  <a:lnTo>
                    <a:pt x="453275" y="65176"/>
                  </a:lnTo>
                  <a:lnTo>
                    <a:pt x="466242" y="84797"/>
                  </a:lnTo>
                  <a:lnTo>
                    <a:pt x="470979" y="108229"/>
                  </a:lnTo>
                  <a:lnTo>
                    <a:pt x="470979" y="16941"/>
                  </a:lnTo>
                  <a:lnTo>
                    <a:pt x="445541" y="4991"/>
                  </a:lnTo>
                  <a:lnTo>
                    <a:pt x="408482" y="0"/>
                  </a:lnTo>
                  <a:lnTo>
                    <a:pt x="359981" y="8204"/>
                  </a:lnTo>
                  <a:lnTo>
                    <a:pt x="322630" y="31305"/>
                  </a:lnTo>
                  <a:lnTo>
                    <a:pt x="298640" y="66230"/>
                  </a:lnTo>
                  <a:lnTo>
                    <a:pt x="290233" y="109943"/>
                  </a:lnTo>
                  <a:lnTo>
                    <a:pt x="298145" y="151790"/>
                  </a:lnTo>
                  <a:lnTo>
                    <a:pt x="319709" y="184759"/>
                  </a:lnTo>
                  <a:lnTo>
                    <a:pt x="352031" y="206349"/>
                  </a:lnTo>
                  <a:lnTo>
                    <a:pt x="392188" y="214109"/>
                  </a:lnTo>
                  <a:lnTo>
                    <a:pt x="417550" y="211074"/>
                  </a:lnTo>
                  <a:lnTo>
                    <a:pt x="440334" y="202336"/>
                  </a:lnTo>
                  <a:lnTo>
                    <a:pt x="459574" y="188404"/>
                  </a:lnTo>
                  <a:lnTo>
                    <a:pt x="474014" y="170091"/>
                  </a:lnTo>
                  <a:lnTo>
                    <a:pt x="474268" y="169773"/>
                  </a:lnTo>
                  <a:lnTo>
                    <a:pt x="477710" y="169773"/>
                  </a:lnTo>
                  <a:lnTo>
                    <a:pt x="472744" y="215938"/>
                  </a:lnTo>
                  <a:lnTo>
                    <a:pt x="458647" y="250456"/>
                  </a:lnTo>
                  <a:lnTo>
                    <a:pt x="435914" y="272084"/>
                  </a:lnTo>
                  <a:lnTo>
                    <a:pt x="405041" y="279577"/>
                  </a:lnTo>
                  <a:lnTo>
                    <a:pt x="384949" y="276631"/>
                  </a:lnTo>
                  <a:lnTo>
                    <a:pt x="368871" y="268274"/>
                  </a:lnTo>
                  <a:lnTo>
                    <a:pt x="357174" y="255193"/>
                  </a:lnTo>
                  <a:lnTo>
                    <a:pt x="350215" y="238074"/>
                  </a:lnTo>
                  <a:lnTo>
                    <a:pt x="293204" y="238074"/>
                  </a:lnTo>
                  <a:lnTo>
                    <a:pt x="304927" y="274701"/>
                  </a:lnTo>
                  <a:lnTo>
                    <a:pt x="328510" y="303657"/>
                  </a:lnTo>
                  <a:lnTo>
                    <a:pt x="362394" y="322694"/>
                  </a:lnTo>
                  <a:lnTo>
                    <a:pt x="405041" y="329539"/>
                  </a:lnTo>
                  <a:lnTo>
                    <a:pt x="448602" y="322008"/>
                  </a:lnTo>
                  <a:lnTo>
                    <a:pt x="484263" y="299961"/>
                  </a:lnTo>
                  <a:lnTo>
                    <a:pt x="511009" y="264210"/>
                  </a:lnTo>
                  <a:lnTo>
                    <a:pt x="527799" y="215582"/>
                  </a:lnTo>
                  <a:lnTo>
                    <a:pt x="532206" y="169773"/>
                  </a:lnTo>
                  <a:lnTo>
                    <a:pt x="533628" y="15490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5640" y="9102463"/>
              <a:ext cx="68602" cy="6828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508912" y="3631678"/>
              <a:ext cx="15078710" cy="5603875"/>
            </a:xfrm>
            <a:custGeom>
              <a:avLst/>
              <a:gdLst/>
              <a:ahLst/>
              <a:cxnLst/>
              <a:rect l="l" t="t" r="r" b="b"/>
              <a:pathLst>
                <a:path w="15078710" h="5603875">
                  <a:moveTo>
                    <a:pt x="679272" y="733247"/>
                  </a:moveTo>
                  <a:lnTo>
                    <a:pt x="676554" y="705878"/>
                  </a:lnTo>
                  <a:lnTo>
                    <a:pt x="660387" y="681964"/>
                  </a:lnTo>
                  <a:lnTo>
                    <a:pt x="629907" y="653630"/>
                  </a:lnTo>
                  <a:lnTo>
                    <a:pt x="596569" y="621004"/>
                  </a:lnTo>
                  <a:lnTo>
                    <a:pt x="561797" y="585533"/>
                  </a:lnTo>
                  <a:lnTo>
                    <a:pt x="528231" y="549884"/>
                  </a:lnTo>
                  <a:lnTo>
                    <a:pt x="490181" y="503262"/>
                  </a:lnTo>
                  <a:lnTo>
                    <a:pt x="462889" y="458584"/>
                  </a:lnTo>
                  <a:lnTo>
                    <a:pt x="444373" y="412191"/>
                  </a:lnTo>
                  <a:lnTo>
                    <a:pt x="433844" y="361721"/>
                  </a:lnTo>
                  <a:lnTo>
                    <a:pt x="430517" y="304787"/>
                  </a:lnTo>
                  <a:lnTo>
                    <a:pt x="430517" y="129527"/>
                  </a:lnTo>
                  <a:lnTo>
                    <a:pt x="423697" y="98259"/>
                  </a:lnTo>
                  <a:lnTo>
                    <a:pt x="405434" y="76504"/>
                  </a:lnTo>
                  <a:lnTo>
                    <a:pt x="379082" y="63804"/>
                  </a:lnTo>
                  <a:lnTo>
                    <a:pt x="347967" y="59677"/>
                  </a:lnTo>
                  <a:lnTo>
                    <a:pt x="316852" y="63804"/>
                  </a:lnTo>
                  <a:lnTo>
                    <a:pt x="290499" y="76504"/>
                  </a:lnTo>
                  <a:lnTo>
                    <a:pt x="272249" y="98259"/>
                  </a:lnTo>
                  <a:lnTo>
                    <a:pt x="265417" y="129527"/>
                  </a:lnTo>
                  <a:lnTo>
                    <a:pt x="265417" y="304787"/>
                  </a:lnTo>
                  <a:lnTo>
                    <a:pt x="262089" y="361721"/>
                  </a:lnTo>
                  <a:lnTo>
                    <a:pt x="251561" y="412191"/>
                  </a:lnTo>
                  <a:lnTo>
                    <a:pt x="233057" y="458584"/>
                  </a:lnTo>
                  <a:lnTo>
                    <a:pt x="205765" y="503262"/>
                  </a:lnTo>
                  <a:lnTo>
                    <a:pt x="168910" y="548614"/>
                  </a:lnTo>
                  <a:lnTo>
                    <a:pt x="133921" y="585749"/>
                  </a:lnTo>
                  <a:lnTo>
                    <a:pt x="97624" y="622757"/>
                  </a:lnTo>
                  <a:lnTo>
                    <a:pt x="60147" y="659523"/>
                  </a:lnTo>
                  <a:lnTo>
                    <a:pt x="21590" y="695934"/>
                  </a:lnTo>
                  <a:lnTo>
                    <a:pt x="4965" y="720026"/>
                  </a:lnTo>
                  <a:lnTo>
                    <a:pt x="5511" y="773442"/>
                  </a:lnTo>
                  <a:lnTo>
                    <a:pt x="41376" y="814539"/>
                  </a:lnTo>
                  <a:lnTo>
                    <a:pt x="95859" y="825220"/>
                  </a:lnTo>
                  <a:lnTo>
                    <a:pt x="121920" y="811504"/>
                  </a:lnTo>
                  <a:lnTo>
                    <a:pt x="158470" y="777113"/>
                  </a:lnTo>
                  <a:lnTo>
                    <a:pt x="192405" y="744042"/>
                  </a:lnTo>
                  <a:lnTo>
                    <a:pt x="224421" y="711669"/>
                  </a:lnTo>
                  <a:lnTo>
                    <a:pt x="255257" y="679424"/>
                  </a:lnTo>
                  <a:lnTo>
                    <a:pt x="297256" y="633476"/>
                  </a:lnTo>
                  <a:lnTo>
                    <a:pt x="324472" y="599414"/>
                  </a:lnTo>
                  <a:lnTo>
                    <a:pt x="347967" y="549884"/>
                  </a:lnTo>
                  <a:lnTo>
                    <a:pt x="349237" y="549884"/>
                  </a:lnTo>
                  <a:lnTo>
                    <a:pt x="371627" y="595604"/>
                  </a:lnTo>
                  <a:lnTo>
                    <a:pt x="398703" y="629539"/>
                  </a:lnTo>
                  <a:lnTo>
                    <a:pt x="440677" y="675614"/>
                  </a:lnTo>
                  <a:lnTo>
                    <a:pt x="471233" y="707605"/>
                  </a:lnTo>
                  <a:lnTo>
                    <a:pt x="501319" y="738162"/>
                  </a:lnTo>
                  <a:lnTo>
                    <a:pt x="529971" y="766343"/>
                  </a:lnTo>
                  <a:lnTo>
                    <a:pt x="580656" y="805167"/>
                  </a:lnTo>
                  <a:lnTo>
                    <a:pt x="607682" y="806894"/>
                  </a:lnTo>
                  <a:lnTo>
                    <a:pt x="633755" y="798868"/>
                  </a:lnTo>
                  <a:lnTo>
                    <a:pt x="655307" y="783564"/>
                  </a:lnTo>
                  <a:lnTo>
                    <a:pt x="671271" y="760361"/>
                  </a:lnTo>
                  <a:lnTo>
                    <a:pt x="679272" y="733247"/>
                  </a:lnTo>
                  <a:close/>
                </a:path>
                <a:path w="15078710" h="5603875">
                  <a:moveTo>
                    <a:pt x="1095984" y="444487"/>
                  </a:moveTo>
                  <a:lnTo>
                    <a:pt x="1092568" y="417499"/>
                  </a:lnTo>
                  <a:lnTo>
                    <a:pt x="1082014" y="395274"/>
                  </a:lnTo>
                  <a:lnTo>
                    <a:pt x="1063840" y="380187"/>
                  </a:lnTo>
                  <a:lnTo>
                    <a:pt x="1037564" y="374637"/>
                  </a:lnTo>
                  <a:lnTo>
                    <a:pt x="918184" y="374637"/>
                  </a:lnTo>
                  <a:lnTo>
                    <a:pt x="918184" y="68567"/>
                  </a:lnTo>
                  <a:lnTo>
                    <a:pt x="911377" y="38036"/>
                  </a:lnTo>
                  <a:lnTo>
                    <a:pt x="893267" y="16662"/>
                  </a:lnTo>
                  <a:lnTo>
                    <a:pt x="867283" y="4102"/>
                  </a:lnTo>
                  <a:lnTo>
                    <a:pt x="836904" y="0"/>
                  </a:lnTo>
                  <a:lnTo>
                    <a:pt x="806526" y="4102"/>
                  </a:lnTo>
                  <a:lnTo>
                    <a:pt x="780554" y="16662"/>
                  </a:lnTo>
                  <a:lnTo>
                    <a:pt x="762431" y="38036"/>
                  </a:lnTo>
                  <a:lnTo>
                    <a:pt x="755624" y="68567"/>
                  </a:lnTo>
                  <a:lnTo>
                    <a:pt x="755624" y="1041361"/>
                  </a:lnTo>
                  <a:lnTo>
                    <a:pt x="762431" y="1071905"/>
                  </a:lnTo>
                  <a:lnTo>
                    <a:pt x="780554" y="1093279"/>
                  </a:lnTo>
                  <a:lnTo>
                    <a:pt x="806526" y="1105839"/>
                  </a:lnTo>
                  <a:lnTo>
                    <a:pt x="836904" y="1109941"/>
                  </a:lnTo>
                  <a:lnTo>
                    <a:pt x="867283" y="1105839"/>
                  </a:lnTo>
                  <a:lnTo>
                    <a:pt x="893267" y="1093279"/>
                  </a:lnTo>
                  <a:lnTo>
                    <a:pt x="911377" y="1071905"/>
                  </a:lnTo>
                  <a:lnTo>
                    <a:pt x="918184" y="1041361"/>
                  </a:lnTo>
                  <a:lnTo>
                    <a:pt x="918184" y="515607"/>
                  </a:lnTo>
                  <a:lnTo>
                    <a:pt x="1037564" y="515607"/>
                  </a:lnTo>
                  <a:lnTo>
                    <a:pt x="1063840" y="510019"/>
                  </a:lnTo>
                  <a:lnTo>
                    <a:pt x="1082014" y="494804"/>
                  </a:lnTo>
                  <a:lnTo>
                    <a:pt x="1092568" y="472198"/>
                  </a:lnTo>
                  <a:lnTo>
                    <a:pt x="1095984" y="444487"/>
                  </a:lnTo>
                  <a:close/>
                </a:path>
                <a:path w="15078710" h="5603875">
                  <a:moveTo>
                    <a:pt x="2092909" y="982954"/>
                  </a:moveTo>
                  <a:lnTo>
                    <a:pt x="2089200" y="942848"/>
                  </a:lnTo>
                  <a:lnTo>
                    <a:pt x="2078240" y="907008"/>
                  </a:lnTo>
                  <a:lnTo>
                    <a:pt x="2068004" y="888974"/>
                  </a:lnTo>
                  <a:lnTo>
                    <a:pt x="2060270" y="875322"/>
                  </a:lnTo>
                  <a:lnTo>
                    <a:pt x="2035517" y="847712"/>
                  </a:lnTo>
                  <a:lnTo>
                    <a:pt x="2004237" y="824077"/>
                  </a:lnTo>
                  <a:lnTo>
                    <a:pt x="1966671" y="804329"/>
                  </a:lnTo>
                  <a:lnTo>
                    <a:pt x="1931619" y="791514"/>
                  </a:lnTo>
                  <a:lnTo>
                    <a:pt x="1931619" y="982954"/>
                  </a:lnTo>
                  <a:lnTo>
                    <a:pt x="1925751" y="1010640"/>
                  </a:lnTo>
                  <a:lnTo>
                    <a:pt x="1876056" y="1052322"/>
                  </a:lnTo>
                  <a:lnTo>
                    <a:pt x="1830400" y="1065822"/>
                  </a:lnTo>
                  <a:lnTo>
                    <a:pt x="1769643" y="1074115"/>
                  </a:lnTo>
                  <a:lnTo>
                    <a:pt x="1692871" y="1076921"/>
                  </a:lnTo>
                  <a:lnTo>
                    <a:pt x="1616087" y="1074115"/>
                  </a:lnTo>
                  <a:lnTo>
                    <a:pt x="1555330" y="1065822"/>
                  </a:lnTo>
                  <a:lnTo>
                    <a:pt x="1509674" y="1052322"/>
                  </a:lnTo>
                  <a:lnTo>
                    <a:pt x="1459979" y="1010640"/>
                  </a:lnTo>
                  <a:lnTo>
                    <a:pt x="1454111" y="982954"/>
                  </a:lnTo>
                  <a:lnTo>
                    <a:pt x="1459979" y="955268"/>
                  </a:lnTo>
                  <a:lnTo>
                    <a:pt x="1509674" y="913574"/>
                  </a:lnTo>
                  <a:lnTo>
                    <a:pt x="1555330" y="900074"/>
                  </a:lnTo>
                  <a:lnTo>
                    <a:pt x="1616087" y="891794"/>
                  </a:lnTo>
                  <a:lnTo>
                    <a:pt x="1692871" y="888974"/>
                  </a:lnTo>
                  <a:lnTo>
                    <a:pt x="1769643" y="891794"/>
                  </a:lnTo>
                  <a:lnTo>
                    <a:pt x="1830400" y="900074"/>
                  </a:lnTo>
                  <a:lnTo>
                    <a:pt x="1876056" y="913574"/>
                  </a:lnTo>
                  <a:lnTo>
                    <a:pt x="1925751" y="955268"/>
                  </a:lnTo>
                  <a:lnTo>
                    <a:pt x="1931619" y="982954"/>
                  </a:lnTo>
                  <a:lnTo>
                    <a:pt x="1931619" y="791514"/>
                  </a:lnTo>
                  <a:lnTo>
                    <a:pt x="1873618" y="776135"/>
                  </a:lnTo>
                  <a:lnTo>
                    <a:pt x="1818614" y="767499"/>
                  </a:lnTo>
                  <a:lnTo>
                    <a:pt x="1758289" y="762393"/>
                  </a:lnTo>
                  <a:lnTo>
                    <a:pt x="1692871" y="760704"/>
                  </a:lnTo>
                  <a:lnTo>
                    <a:pt x="1627441" y="762393"/>
                  </a:lnTo>
                  <a:lnTo>
                    <a:pt x="1567116" y="767499"/>
                  </a:lnTo>
                  <a:lnTo>
                    <a:pt x="1512112" y="776135"/>
                  </a:lnTo>
                  <a:lnTo>
                    <a:pt x="1462684" y="788377"/>
                  </a:lnTo>
                  <a:lnTo>
                    <a:pt x="1419059" y="804329"/>
                  </a:lnTo>
                  <a:lnTo>
                    <a:pt x="1381493" y="824077"/>
                  </a:lnTo>
                  <a:lnTo>
                    <a:pt x="1350213" y="847712"/>
                  </a:lnTo>
                  <a:lnTo>
                    <a:pt x="1307490" y="907008"/>
                  </a:lnTo>
                  <a:lnTo>
                    <a:pt x="1292821" y="982954"/>
                  </a:lnTo>
                  <a:lnTo>
                    <a:pt x="1296530" y="1023048"/>
                  </a:lnTo>
                  <a:lnTo>
                    <a:pt x="1325460" y="1090574"/>
                  </a:lnTo>
                  <a:lnTo>
                    <a:pt x="1381493" y="1141818"/>
                  </a:lnTo>
                  <a:lnTo>
                    <a:pt x="1419059" y="1161567"/>
                  </a:lnTo>
                  <a:lnTo>
                    <a:pt x="1462684" y="1177518"/>
                  </a:lnTo>
                  <a:lnTo>
                    <a:pt x="1512112" y="1189761"/>
                  </a:lnTo>
                  <a:lnTo>
                    <a:pt x="1567116" y="1198397"/>
                  </a:lnTo>
                  <a:lnTo>
                    <a:pt x="1627441" y="1203515"/>
                  </a:lnTo>
                  <a:lnTo>
                    <a:pt x="1692871" y="1205191"/>
                  </a:lnTo>
                  <a:lnTo>
                    <a:pt x="1758289" y="1203515"/>
                  </a:lnTo>
                  <a:lnTo>
                    <a:pt x="1818614" y="1198397"/>
                  </a:lnTo>
                  <a:lnTo>
                    <a:pt x="1873618" y="1189761"/>
                  </a:lnTo>
                  <a:lnTo>
                    <a:pt x="1923046" y="1177518"/>
                  </a:lnTo>
                  <a:lnTo>
                    <a:pt x="1966671" y="1161567"/>
                  </a:lnTo>
                  <a:lnTo>
                    <a:pt x="2004237" y="1141818"/>
                  </a:lnTo>
                  <a:lnTo>
                    <a:pt x="2035517" y="1118184"/>
                  </a:lnTo>
                  <a:lnTo>
                    <a:pt x="2068004" y="1076921"/>
                  </a:lnTo>
                  <a:lnTo>
                    <a:pt x="2078240" y="1058887"/>
                  </a:lnTo>
                  <a:lnTo>
                    <a:pt x="2089200" y="1023048"/>
                  </a:lnTo>
                  <a:lnTo>
                    <a:pt x="2092909" y="982954"/>
                  </a:lnTo>
                  <a:close/>
                </a:path>
                <a:path w="15078710" h="5603875">
                  <a:moveTo>
                    <a:pt x="2230069" y="632434"/>
                  </a:moveTo>
                  <a:lnTo>
                    <a:pt x="2226691" y="607123"/>
                  </a:lnTo>
                  <a:lnTo>
                    <a:pt x="2216416" y="586079"/>
                  </a:lnTo>
                  <a:lnTo>
                    <a:pt x="2198992" y="571715"/>
                  </a:lnTo>
                  <a:lnTo>
                    <a:pt x="2174189" y="566394"/>
                  </a:lnTo>
                  <a:lnTo>
                    <a:pt x="1941779" y="566394"/>
                  </a:lnTo>
                  <a:lnTo>
                    <a:pt x="1941779" y="464807"/>
                  </a:lnTo>
                  <a:lnTo>
                    <a:pt x="1941779" y="434327"/>
                  </a:lnTo>
                  <a:lnTo>
                    <a:pt x="1993811" y="410514"/>
                  </a:lnTo>
                  <a:lnTo>
                    <a:pt x="2035225" y="380047"/>
                  </a:lnTo>
                  <a:lnTo>
                    <a:pt x="2065489" y="342696"/>
                  </a:lnTo>
                  <a:lnTo>
                    <a:pt x="2067013" y="339077"/>
                  </a:lnTo>
                  <a:lnTo>
                    <a:pt x="2084057" y="298221"/>
                  </a:lnTo>
                  <a:lnTo>
                    <a:pt x="2090369" y="246367"/>
                  </a:lnTo>
                  <a:lnTo>
                    <a:pt x="2086686" y="206273"/>
                  </a:lnTo>
                  <a:lnTo>
                    <a:pt x="2066378" y="153657"/>
                  </a:lnTo>
                  <a:lnTo>
                    <a:pt x="2033422" y="111125"/>
                  </a:lnTo>
                  <a:lnTo>
                    <a:pt x="2002370" y="87503"/>
                  </a:lnTo>
                  <a:lnTo>
                    <a:pt x="1965058" y="67754"/>
                  </a:lnTo>
                  <a:lnTo>
                    <a:pt x="1929079" y="54521"/>
                  </a:lnTo>
                  <a:lnTo>
                    <a:pt x="1929079" y="246367"/>
                  </a:lnTo>
                  <a:lnTo>
                    <a:pt x="1923313" y="273964"/>
                  </a:lnTo>
                  <a:lnTo>
                    <a:pt x="1905381" y="296926"/>
                  </a:lnTo>
                  <a:lnTo>
                    <a:pt x="1874316" y="315099"/>
                  </a:lnTo>
                  <a:lnTo>
                    <a:pt x="1829181" y="328307"/>
                  </a:lnTo>
                  <a:lnTo>
                    <a:pt x="1786839" y="333984"/>
                  </a:lnTo>
                  <a:lnTo>
                    <a:pt x="1786839" y="464807"/>
                  </a:lnTo>
                  <a:lnTo>
                    <a:pt x="1786839" y="566394"/>
                  </a:lnTo>
                  <a:lnTo>
                    <a:pt x="1598891" y="566394"/>
                  </a:lnTo>
                  <a:lnTo>
                    <a:pt x="1598891" y="464807"/>
                  </a:lnTo>
                  <a:lnTo>
                    <a:pt x="1621256" y="466471"/>
                  </a:lnTo>
                  <a:lnTo>
                    <a:pt x="1644446" y="467664"/>
                  </a:lnTo>
                  <a:lnTo>
                    <a:pt x="1668360" y="468376"/>
                  </a:lnTo>
                  <a:lnTo>
                    <a:pt x="1692871" y="468617"/>
                  </a:lnTo>
                  <a:lnTo>
                    <a:pt x="1717370" y="468376"/>
                  </a:lnTo>
                  <a:lnTo>
                    <a:pt x="1741284" y="467664"/>
                  </a:lnTo>
                  <a:lnTo>
                    <a:pt x="1764487" y="466471"/>
                  </a:lnTo>
                  <a:lnTo>
                    <a:pt x="1786839" y="464807"/>
                  </a:lnTo>
                  <a:lnTo>
                    <a:pt x="1786839" y="333984"/>
                  </a:lnTo>
                  <a:lnTo>
                    <a:pt x="1769008" y="336359"/>
                  </a:lnTo>
                  <a:lnTo>
                    <a:pt x="1692871" y="339077"/>
                  </a:lnTo>
                  <a:lnTo>
                    <a:pt x="1616722" y="336359"/>
                  </a:lnTo>
                  <a:lnTo>
                    <a:pt x="1556562" y="328307"/>
                  </a:lnTo>
                  <a:lnTo>
                    <a:pt x="1511414" y="315099"/>
                  </a:lnTo>
                  <a:lnTo>
                    <a:pt x="1462417" y="273964"/>
                  </a:lnTo>
                  <a:lnTo>
                    <a:pt x="1456651" y="246367"/>
                  </a:lnTo>
                  <a:lnTo>
                    <a:pt x="1462417" y="218770"/>
                  </a:lnTo>
                  <a:lnTo>
                    <a:pt x="1511414" y="177634"/>
                  </a:lnTo>
                  <a:lnTo>
                    <a:pt x="1556562" y="164426"/>
                  </a:lnTo>
                  <a:lnTo>
                    <a:pt x="1616722" y="156387"/>
                  </a:lnTo>
                  <a:lnTo>
                    <a:pt x="1692871" y="153657"/>
                  </a:lnTo>
                  <a:lnTo>
                    <a:pt x="1769008" y="156387"/>
                  </a:lnTo>
                  <a:lnTo>
                    <a:pt x="1829181" y="164426"/>
                  </a:lnTo>
                  <a:lnTo>
                    <a:pt x="1874316" y="177634"/>
                  </a:lnTo>
                  <a:lnTo>
                    <a:pt x="1923313" y="218770"/>
                  </a:lnTo>
                  <a:lnTo>
                    <a:pt x="1929079" y="246367"/>
                  </a:lnTo>
                  <a:lnTo>
                    <a:pt x="1929079" y="54521"/>
                  </a:lnTo>
                  <a:lnTo>
                    <a:pt x="1872602" y="39560"/>
                  </a:lnTo>
                  <a:lnTo>
                    <a:pt x="1817928" y="30924"/>
                  </a:lnTo>
                  <a:lnTo>
                    <a:pt x="1757946" y="25806"/>
                  </a:lnTo>
                  <a:lnTo>
                    <a:pt x="1692871" y="24117"/>
                  </a:lnTo>
                  <a:lnTo>
                    <a:pt x="1627797" y="25806"/>
                  </a:lnTo>
                  <a:lnTo>
                    <a:pt x="1567802" y="30924"/>
                  </a:lnTo>
                  <a:lnTo>
                    <a:pt x="1513128" y="39560"/>
                  </a:lnTo>
                  <a:lnTo>
                    <a:pt x="1464005" y="51803"/>
                  </a:lnTo>
                  <a:lnTo>
                    <a:pt x="1420672" y="67754"/>
                  </a:lnTo>
                  <a:lnTo>
                    <a:pt x="1383360" y="87503"/>
                  </a:lnTo>
                  <a:lnTo>
                    <a:pt x="1352308" y="111125"/>
                  </a:lnTo>
                  <a:lnTo>
                    <a:pt x="1309916" y="170421"/>
                  </a:lnTo>
                  <a:lnTo>
                    <a:pt x="1295361" y="246367"/>
                  </a:lnTo>
                  <a:lnTo>
                    <a:pt x="1301673" y="298221"/>
                  </a:lnTo>
                  <a:lnTo>
                    <a:pt x="1320241" y="342696"/>
                  </a:lnTo>
                  <a:lnTo>
                    <a:pt x="1350505" y="380047"/>
                  </a:lnTo>
                  <a:lnTo>
                    <a:pt x="1391920" y="410514"/>
                  </a:lnTo>
                  <a:lnTo>
                    <a:pt x="1443951" y="434327"/>
                  </a:lnTo>
                  <a:lnTo>
                    <a:pt x="1443951" y="566394"/>
                  </a:lnTo>
                  <a:lnTo>
                    <a:pt x="1211554" y="566394"/>
                  </a:lnTo>
                  <a:lnTo>
                    <a:pt x="1186738" y="571715"/>
                  </a:lnTo>
                  <a:lnTo>
                    <a:pt x="1169327" y="586079"/>
                  </a:lnTo>
                  <a:lnTo>
                    <a:pt x="1159040" y="607123"/>
                  </a:lnTo>
                  <a:lnTo>
                    <a:pt x="1155674" y="632434"/>
                  </a:lnTo>
                  <a:lnTo>
                    <a:pt x="1159040" y="658495"/>
                  </a:lnTo>
                  <a:lnTo>
                    <a:pt x="1169327" y="679907"/>
                  </a:lnTo>
                  <a:lnTo>
                    <a:pt x="1186738" y="694410"/>
                  </a:lnTo>
                  <a:lnTo>
                    <a:pt x="1211554" y="699744"/>
                  </a:lnTo>
                  <a:lnTo>
                    <a:pt x="2174189" y="699744"/>
                  </a:lnTo>
                  <a:lnTo>
                    <a:pt x="2198992" y="694410"/>
                  </a:lnTo>
                  <a:lnTo>
                    <a:pt x="2216416" y="679907"/>
                  </a:lnTo>
                  <a:lnTo>
                    <a:pt x="2226691" y="658495"/>
                  </a:lnTo>
                  <a:lnTo>
                    <a:pt x="2230069" y="632434"/>
                  </a:lnTo>
                  <a:close/>
                </a:path>
                <a:path w="15078710" h="5603875">
                  <a:moveTo>
                    <a:pt x="2991256" y="740232"/>
                  </a:moveTo>
                  <a:lnTo>
                    <a:pt x="2988094" y="713295"/>
                  </a:lnTo>
                  <a:lnTo>
                    <a:pt x="2971723" y="689584"/>
                  </a:lnTo>
                  <a:lnTo>
                    <a:pt x="2941409" y="662584"/>
                  </a:lnTo>
                  <a:lnTo>
                    <a:pt x="2908223" y="631647"/>
                  </a:lnTo>
                  <a:lnTo>
                    <a:pt x="2873146" y="597611"/>
                  </a:lnTo>
                  <a:lnTo>
                    <a:pt x="2840888" y="565124"/>
                  </a:lnTo>
                  <a:lnTo>
                    <a:pt x="2837103" y="561314"/>
                  </a:lnTo>
                  <a:lnTo>
                    <a:pt x="2800642" y="518909"/>
                  </a:lnTo>
                  <a:lnTo>
                    <a:pt x="2774302" y="476567"/>
                  </a:lnTo>
                  <a:lnTo>
                    <a:pt x="2756916" y="431292"/>
                  </a:lnTo>
                  <a:lnTo>
                    <a:pt x="2747340" y="380111"/>
                  </a:lnTo>
                  <a:lnTo>
                    <a:pt x="2744406" y="320027"/>
                  </a:lnTo>
                  <a:lnTo>
                    <a:pt x="2744406" y="226047"/>
                  </a:lnTo>
                  <a:lnTo>
                    <a:pt x="2922193" y="226047"/>
                  </a:lnTo>
                  <a:lnTo>
                    <a:pt x="2947733" y="220510"/>
                  </a:lnTo>
                  <a:lnTo>
                    <a:pt x="2965539" y="205574"/>
                  </a:lnTo>
                  <a:lnTo>
                    <a:pt x="2975953" y="183718"/>
                  </a:lnTo>
                  <a:lnTo>
                    <a:pt x="2979343" y="157467"/>
                  </a:lnTo>
                  <a:lnTo>
                    <a:pt x="2975953" y="130479"/>
                  </a:lnTo>
                  <a:lnTo>
                    <a:pt x="2965539" y="108254"/>
                  </a:lnTo>
                  <a:lnTo>
                    <a:pt x="2947733" y="93179"/>
                  </a:lnTo>
                  <a:lnTo>
                    <a:pt x="2922193" y="87617"/>
                  </a:lnTo>
                  <a:lnTo>
                    <a:pt x="2391346" y="87617"/>
                  </a:lnTo>
                  <a:lnTo>
                    <a:pt x="2365806" y="93179"/>
                  </a:lnTo>
                  <a:lnTo>
                    <a:pt x="2348014" y="108254"/>
                  </a:lnTo>
                  <a:lnTo>
                    <a:pt x="2337600" y="130479"/>
                  </a:lnTo>
                  <a:lnTo>
                    <a:pt x="2334196" y="157467"/>
                  </a:lnTo>
                  <a:lnTo>
                    <a:pt x="2337600" y="183718"/>
                  </a:lnTo>
                  <a:lnTo>
                    <a:pt x="2348014" y="205574"/>
                  </a:lnTo>
                  <a:lnTo>
                    <a:pt x="2365806" y="220510"/>
                  </a:lnTo>
                  <a:lnTo>
                    <a:pt x="2391346" y="226047"/>
                  </a:lnTo>
                  <a:lnTo>
                    <a:pt x="2579306" y="226047"/>
                  </a:lnTo>
                  <a:lnTo>
                    <a:pt x="2579306" y="320027"/>
                  </a:lnTo>
                  <a:lnTo>
                    <a:pt x="2576372" y="380111"/>
                  </a:lnTo>
                  <a:lnTo>
                    <a:pt x="2566784" y="431292"/>
                  </a:lnTo>
                  <a:lnTo>
                    <a:pt x="2549410" y="476567"/>
                  </a:lnTo>
                  <a:lnTo>
                    <a:pt x="2523058" y="518909"/>
                  </a:lnTo>
                  <a:lnTo>
                    <a:pt x="2486596" y="561314"/>
                  </a:lnTo>
                  <a:lnTo>
                    <a:pt x="2450325" y="597827"/>
                  </a:lnTo>
                  <a:lnTo>
                    <a:pt x="2413571" y="633387"/>
                  </a:lnTo>
                  <a:lnTo>
                    <a:pt x="2375878" y="668477"/>
                  </a:lnTo>
                  <a:lnTo>
                    <a:pt x="2336736" y="703554"/>
                  </a:lnTo>
                  <a:lnTo>
                    <a:pt x="2319375" y="727113"/>
                  </a:lnTo>
                  <a:lnTo>
                    <a:pt x="2319413" y="780884"/>
                  </a:lnTo>
                  <a:lnTo>
                    <a:pt x="2354872" y="822185"/>
                  </a:lnTo>
                  <a:lnTo>
                    <a:pt x="2408136" y="833374"/>
                  </a:lnTo>
                  <a:lnTo>
                    <a:pt x="2434526" y="820394"/>
                  </a:lnTo>
                  <a:lnTo>
                    <a:pt x="2470289" y="788504"/>
                  </a:lnTo>
                  <a:lnTo>
                    <a:pt x="2505329" y="755789"/>
                  </a:lnTo>
                  <a:lnTo>
                    <a:pt x="2539898" y="722350"/>
                  </a:lnTo>
                  <a:lnTo>
                    <a:pt x="2574226" y="688314"/>
                  </a:lnTo>
                  <a:lnTo>
                    <a:pt x="2614879" y="645312"/>
                  </a:lnTo>
                  <a:lnTo>
                    <a:pt x="2640419" y="612914"/>
                  </a:lnTo>
                  <a:lnTo>
                    <a:pt x="2661856" y="565124"/>
                  </a:lnTo>
                  <a:lnTo>
                    <a:pt x="2663126" y="565124"/>
                  </a:lnTo>
                  <a:lnTo>
                    <a:pt x="2683446" y="609104"/>
                  </a:lnTo>
                  <a:lnTo>
                    <a:pt x="2708846" y="641388"/>
                  </a:lnTo>
                  <a:lnTo>
                    <a:pt x="2749486" y="684504"/>
                  </a:lnTo>
                  <a:lnTo>
                    <a:pt x="2782976" y="717740"/>
                  </a:lnTo>
                  <a:lnTo>
                    <a:pt x="2814561" y="748487"/>
                  </a:lnTo>
                  <a:lnTo>
                    <a:pt x="2843771" y="776122"/>
                  </a:lnTo>
                  <a:lnTo>
                    <a:pt x="2894698" y="813308"/>
                  </a:lnTo>
                  <a:lnTo>
                    <a:pt x="2920923" y="814514"/>
                  </a:lnTo>
                  <a:lnTo>
                    <a:pt x="2946209" y="805967"/>
                  </a:lnTo>
                  <a:lnTo>
                    <a:pt x="2967913" y="789914"/>
                  </a:lnTo>
                  <a:lnTo>
                    <a:pt x="2983687" y="766914"/>
                  </a:lnTo>
                  <a:lnTo>
                    <a:pt x="2991256" y="740232"/>
                  </a:lnTo>
                  <a:close/>
                </a:path>
                <a:path w="15078710" h="5603875">
                  <a:moveTo>
                    <a:pt x="3407321" y="444487"/>
                  </a:moveTo>
                  <a:lnTo>
                    <a:pt x="3403904" y="417499"/>
                  </a:lnTo>
                  <a:lnTo>
                    <a:pt x="3393351" y="395274"/>
                  </a:lnTo>
                  <a:lnTo>
                    <a:pt x="3375177" y="380187"/>
                  </a:lnTo>
                  <a:lnTo>
                    <a:pt x="3348901" y="374637"/>
                  </a:lnTo>
                  <a:lnTo>
                    <a:pt x="3229533" y="374637"/>
                  </a:lnTo>
                  <a:lnTo>
                    <a:pt x="3229533" y="68567"/>
                  </a:lnTo>
                  <a:lnTo>
                    <a:pt x="3222726" y="38036"/>
                  </a:lnTo>
                  <a:lnTo>
                    <a:pt x="3204603" y="16662"/>
                  </a:lnTo>
                  <a:lnTo>
                    <a:pt x="3178632" y="4102"/>
                  </a:lnTo>
                  <a:lnTo>
                    <a:pt x="3148253" y="0"/>
                  </a:lnTo>
                  <a:lnTo>
                    <a:pt x="3117875" y="4102"/>
                  </a:lnTo>
                  <a:lnTo>
                    <a:pt x="3091891" y="16662"/>
                  </a:lnTo>
                  <a:lnTo>
                    <a:pt x="3073781" y="38036"/>
                  </a:lnTo>
                  <a:lnTo>
                    <a:pt x="3066973" y="68567"/>
                  </a:lnTo>
                  <a:lnTo>
                    <a:pt x="3066973" y="1041361"/>
                  </a:lnTo>
                  <a:lnTo>
                    <a:pt x="3073781" y="1071905"/>
                  </a:lnTo>
                  <a:lnTo>
                    <a:pt x="3091891" y="1093279"/>
                  </a:lnTo>
                  <a:lnTo>
                    <a:pt x="3117875" y="1105839"/>
                  </a:lnTo>
                  <a:lnTo>
                    <a:pt x="3148253" y="1109941"/>
                  </a:lnTo>
                  <a:lnTo>
                    <a:pt x="3178632" y="1105839"/>
                  </a:lnTo>
                  <a:lnTo>
                    <a:pt x="3204603" y="1093279"/>
                  </a:lnTo>
                  <a:lnTo>
                    <a:pt x="3222726" y="1071905"/>
                  </a:lnTo>
                  <a:lnTo>
                    <a:pt x="3229533" y="1041361"/>
                  </a:lnTo>
                  <a:lnTo>
                    <a:pt x="3229533" y="515607"/>
                  </a:lnTo>
                  <a:lnTo>
                    <a:pt x="3348901" y="515607"/>
                  </a:lnTo>
                  <a:lnTo>
                    <a:pt x="3375177" y="510019"/>
                  </a:lnTo>
                  <a:lnTo>
                    <a:pt x="3393351" y="494804"/>
                  </a:lnTo>
                  <a:lnTo>
                    <a:pt x="3403904" y="472198"/>
                  </a:lnTo>
                  <a:lnTo>
                    <a:pt x="3407321" y="444487"/>
                  </a:lnTo>
                  <a:close/>
                </a:path>
                <a:path w="15078710" h="5603875">
                  <a:moveTo>
                    <a:pt x="4764811" y="68567"/>
                  </a:moveTo>
                  <a:lnTo>
                    <a:pt x="4758029" y="38036"/>
                  </a:lnTo>
                  <a:lnTo>
                    <a:pt x="4740046" y="16662"/>
                  </a:lnTo>
                  <a:lnTo>
                    <a:pt x="4714456" y="4102"/>
                  </a:lnTo>
                  <a:lnTo>
                    <a:pt x="4684814" y="0"/>
                  </a:lnTo>
                  <a:lnTo>
                    <a:pt x="4654423" y="4102"/>
                  </a:lnTo>
                  <a:lnTo>
                    <a:pt x="4628451" y="16662"/>
                  </a:lnTo>
                  <a:lnTo>
                    <a:pt x="4610341" y="38036"/>
                  </a:lnTo>
                  <a:lnTo>
                    <a:pt x="4603534" y="68567"/>
                  </a:lnTo>
                  <a:lnTo>
                    <a:pt x="4603534" y="290817"/>
                  </a:lnTo>
                  <a:lnTo>
                    <a:pt x="4377474" y="290817"/>
                  </a:lnTo>
                  <a:lnTo>
                    <a:pt x="4377474" y="180327"/>
                  </a:lnTo>
                  <a:lnTo>
                    <a:pt x="4372038" y="130111"/>
                  </a:lnTo>
                  <a:lnTo>
                    <a:pt x="4353979" y="97624"/>
                  </a:lnTo>
                  <a:lnTo>
                    <a:pt x="4320679" y="80137"/>
                  </a:lnTo>
                  <a:lnTo>
                    <a:pt x="4269524" y="74917"/>
                  </a:lnTo>
                  <a:lnTo>
                    <a:pt x="3894886" y="74917"/>
                  </a:lnTo>
                  <a:lnTo>
                    <a:pt x="3869347" y="80479"/>
                  </a:lnTo>
                  <a:lnTo>
                    <a:pt x="3851554" y="95554"/>
                  </a:lnTo>
                  <a:lnTo>
                    <a:pt x="3841127" y="117779"/>
                  </a:lnTo>
                  <a:lnTo>
                    <a:pt x="3837736" y="144767"/>
                  </a:lnTo>
                  <a:lnTo>
                    <a:pt x="3841127" y="171018"/>
                  </a:lnTo>
                  <a:lnTo>
                    <a:pt x="3851554" y="192874"/>
                  </a:lnTo>
                  <a:lnTo>
                    <a:pt x="3869347" y="207810"/>
                  </a:lnTo>
                  <a:lnTo>
                    <a:pt x="3894886" y="213347"/>
                  </a:lnTo>
                  <a:lnTo>
                    <a:pt x="4186986" y="213347"/>
                  </a:lnTo>
                  <a:lnTo>
                    <a:pt x="4200652" y="214871"/>
                  </a:lnTo>
                  <a:lnTo>
                    <a:pt x="4209681" y="219862"/>
                  </a:lnTo>
                  <a:lnTo>
                    <a:pt x="4214660" y="228892"/>
                  </a:lnTo>
                  <a:lnTo>
                    <a:pt x="4216184" y="242557"/>
                  </a:lnTo>
                  <a:lnTo>
                    <a:pt x="4216184" y="280657"/>
                  </a:lnTo>
                  <a:lnTo>
                    <a:pt x="4211764" y="336461"/>
                  </a:lnTo>
                  <a:lnTo>
                    <a:pt x="4188676" y="384225"/>
                  </a:lnTo>
                  <a:lnTo>
                    <a:pt x="4132249" y="434174"/>
                  </a:lnTo>
                  <a:lnTo>
                    <a:pt x="4086936" y="463181"/>
                  </a:lnTo>
                  <a:lnTo>
                    <a:pt x="4027792" y="496570"/>
                  </a:lnTo>
                  <a:lnTo>
                    <a:pt x="3952951" y="535635"/>
                  </a:lnTo>
                  <a:lnTo>
                    <a:pt x="3860596" y="581634"/>
                  </a:lnTo>
                  <a:lnTo>
                    <a:pt x="3836809" y="601027"/>
                  </a:lnTo>
                  <a:lnTo>
                    <a:pt x="3826472" y="626249"/>
                  </a:lnTo>
                  <a:lnTo>
                    <a:pt x="3826840" y="653605"/>
                  </a:lnTo>
                  <a:lnTo>
                    <a:pt x="3835196" y="679424"/>
                  </a:lnTo>
                  <a:lnTo>
                    <a:pt x="3851376" y="702170"/>
                  </a:lnTo>
                  <a:lnTo>
                    <a:pt x="3875049" y="718477"/>
                  </a:lnTo>
                  <a:lnTo>
                    <a:pt x="3903243" y="724789"/>
                  </a:lnTo>
                  <a:lnTo>
                    <a:pt x="3932986" y="717524"/>
                  </a:lnTo>
                  <a:lnTo>
                    <a:pt x="4008056" y="679411"/>
                  </a:lnTo>
                  <a:lnTo>
                    <a:pt x="4074350" y="644740"/>
                  </a:lnTo>
                  <a:lnTo>
                    <a:pt x="4132402" y="612978"/>
                  </a:lnTo>
                  <a:lnTo>
                    <a:pt x="4182732" y="583603"/>
                  </a:lnTo>
                  <a:lnTo>
                    <a:pt x="4225874" y="556082"/>
                  </a:lnTo>
                  <a:lnTo>
                    <a:pt x="4262348" y="529894"/>
                  </a:lnTo>
                  <a:lnTo>
                    <a:pt x="4292676" y="504520"/>
                  </a:lnTo>
                  <a:lnTo>
                    <a:pt x="4337012" y="454088"/>
                  </a:lnTo>
                  <a:lnTo>
                    <a:pt x="4352074" y="427977"/>
                  </a:lnTo>
                  <a:lnTo>
                    <a:pt x="4603534" y="427977"/>
                  </a:lnTo>
                  <a:lnTo>
                    <a:pt x="4603534" y="797534"/>
                  </a:lnTo>
                  <a:lnTo>
                    <a:pt x="4610341" y="828078"/>
                  </a:lnTo>
                  <a:lnTo>
                    <a:pt x="4628451" y="849439"/>
                  </a:lnTo>
                  <a:lnTo>
                    <a:pt x="4654423" y="861999"/>
                  </a:lnTo>
                  <a:lnTo>
                    <a:pt x="4684814" y="866114"/>
                  </a:lnTo>
                  <a:lnTo>
                    <a:pt x="4714456" y="861999"/>
                  </a:lnTo>
                  <a:lnTo>
                    <a:pt x="4740046" y="849439"/>
                  </a:lnTo>
                  <a:lnTo>
                    <a:pt x="4758029" y="828078"/>
                  </a:lnTo>
                  <a:lnTo>
                    <a:pt x="4764811" y="797534"/>
                  </a:lnTo>
                  <a:lnTo>
                    <a:pt x="4764811" y="427977"/>
                  </a:lnTo>
                  <a:lnTo>
                    <a:pt x="4764811" y="290817"/>
                  </a:lnTo>
                  <a:lnTo>
                    <a:pt x="4764811" y="68567"/>
                  </a:lnTo>
                  <a:close/>
                </a:path>
                <a:path w="15078710" h="5603875">
                  <a:moveTo>
                    <a:pt x="4792751" y="1099781"/>
                  </a:moveTo>
                  <a:lnTo>
                    <a:pt x="4789360" y="1072794"/>
                  </a:lnTo>
                  <a:lnTo>
                    <a:pt x="4778946" y="1050569"/>
                  </a:lnTo>
                  <a:lnTo>
                    <a:pt x="4761141" y="1035494"/>
                  </a:lnTo>
                  <a:lnTo>
                    <a:pt x="4735601" y="1029944"/>
                  </a:lnTo>
                  <a:lnTo>
                    <a:pt x="4188256" y="1029944"/>
                  </a:lnTo>
                  <a:lnTo>
                    <a:pt x="4174579" y="1028407"/>
                  </a:lnTo>
                  <a:lnTo>
                    <a:pt x="4165549" y="1023429"/>
                  </a:lnTo>
                  <a:lnTo>
                    <a:pt x="4160570" y="1014399"/>
                  </a:lnTo>
                  <a:lnTo>
                    <a:pt x="4159046" y="1000734"/>
                  </a:lnTo>
                  <a:lnTo>
                    <a:pt x="4159046" y="822934"/>
                  </a:lnTo>
                  <a:lnTo>
                    <a:pt x="4152239" y="792391"/>
                  </a:lnTo>
                  <a:lnTo>
                    <a:pt x="4134116" y="771029"/>
                  </a:lnTo>
                  <a:lnTo>
                    <a:pt x="4108145" y="758456"/>
                  </a:lnTo>
                  <a:lnTo>
                    <a:pt x="4077766" y="754354"/>
                  </a:lnTo>
                  <a:lnTo>
                    <a:pt x="4046651" y="758456"/>
                  </a:lnTo>
                  <a:lnTo>
                    <a:pt x="4020299" y="771029"/>
                  </a:lnTo>
                  <a:lnTo>
                    <a:pt x="4002036" y="792391"/>
                  </a:lnTo>
                  <a:lnTo>
                    <a:pt x="3995216" y="822934"/>
                  </a:lnTo>
                  <a:lnTo>
                    <a:pt x="3995216" y="1062951"/>
                  </a:lnTo>
                  <a:lnTo>
                    <a:pt x="4000652" y="1113180"/>
                  </a:lnTo>
                  <a:lnTo>
                    <a:pt x="4018711" y="1145667"/>
                  </a:lnTo>
                  <a:lnTo>
                    <a:pt x="4052011" y="1163142"/>
                  </a:lnTo>
                  <a:lnTo>
                    <a:pt x="4103166" y="1168361"/>
                  </a:lnTo>
                  <a:lnTo>
                    <a:pt x="4735601" y="1168361"/>
                  </a:lnTo>
                  <a:lnTo>
                    <a:pt x="4761141" y="1162824"/>
                  </a:lnTo>
                  <a:lnTo>
                    <a:pt x="4778946" y="1147889"/>
                  </a:lnTo>
                  <a:lnTo>
                    <a:pt x="4789360" y="1126032"/>
                  </a:lnTo>
                  <a:lnTo>
                    <a:pt x="4792751" y="1099781"/>
                  </a:lnTo>
                  <a:close/>
                </a:path>
                <a:path w="15078710" h="5603875">
                  <a:moveTo>
                    <a:pt x="5520448" y="170167"/>
                  </a:moveTo>
                  <a:lnTo>
                    <a:pt x="5515013" y="119951"/>
                  </a:lnTo>
                  <a:lnTo>
                    <a:pt x="5496953" y="87464"/>
                  </a:lnTo>
                  <a:lnTo>
                    <a:pt x="5463654" y="69977"/>
                  </a:lnTo>
                  <a:lnTo>
                    <a:pt x="5412498" y="64757"/>
                  </a:lnTo>
                  <a:lnTo>
                    <a:pt x="5032781" y="64757"/>
                  </a:lnTo>
                  <a:lnTo>
                    <a:pt x="5007241" y="70319"/>
                  </a:lnTo>
                  <a:lnTo>
                    <a:pt x="4989436" y="85394"/>
                  </a:lnTo>
                  <a:lnTo>
                    <a:pt x="4979022" y="107619"/>
                  </a:lnTo>
                  <a:lnTo>
                    <a:pt x="4975631" y="134607"/>
                  </a:lnTo>
                  <a:lnTo>
                    <a:pt x="4979022" y="160858"/>
                  </a:lnTo>
                  <a:lnTo>
                    <a:pt x="4989436" y="182714"/>
                  </a:lnTo>
                  <a:lnTo>
                    <a:pt x="5007241" y="197650"/>
                  </a:lnTo>
                  <a:lnTo>
                    <a:pt x="5032781" y="203187"/>
                  </a:lnTo>
                  <a:lnTo>
                    <a:pt x="5329948" y="203187"/>
                  </a:lnTo>
                  <a:lnTo>
                    <a:pt x="5343626" y="204711"/>
                  </a:lnTo>
                  <a:lnTo>
                    <a:pt x="5352656" y="209702"/>
                  </a:lnTo>
                  <a:lnTo>
                    <a:pt x="5357634" y="218732"/>
                  </a:lnTo>
                  <a:lnTo>
                    <a:pt x="5359158" y="232397"/>
                  </a:lnTo>
                  <a:lnTo>
                    <a:pt x="5359158" y="261607"/>
                  </a:lnTo>
                  <a:lnTo>
                    <a:pt x="5354472" y="313753"/>
                  </a:lnTo>
                  <a:lnTo>
                    <a:pt x="5330749" y="359079"/>
                  </a:lnTo>
                  <a:lnTo>
                    <a:pt x="5273573" y="406908"/>
                  </a:lnTo>
                  <a:lnTo>
                    <a:pt x="5227917" y="434670"/>
                  </a:lnTo>
                  <a:lnTo>
                    <a:pt x="5168481" y="466547"/>
                  </a:lnTo>
                  <a:lnTo>
                    <a:pt x="5093449" y="503720"/>
                  </a:lnTo>
                  <a:lnTo>
                    <a:pt x="5001031" y="547344"/>
                  </a:lnTo>
                  <a:lnTo>
                    <a:pt x="4976304" y="566534"/>
                  </a:lnTo>
                  <a:lnTo>
                    <a:pt x="4965154" y="591324"/>
                  </a:lnTo>
                  <a:lnTo>
                    <a:pt x="4964950" y="618248"/>
                  </a:lnTo>
                  <a:lnTo>
                    <a:pt x="4973091" y="643864"/>
                  </a:lnTo>
                  <a:lnTo>
                    <a:pt x="4988687" y="666623"/>
                  </a:lnTo>
                  <a:lnTo>
                    <a:pt x="5011191" y="683082"/>
                  </a:lnTo>
                  <a:lnTo>
                    <a:pt x="5038458" y="689762"/>
                  </a:lnTo>
                  <a:lnTo>
                    <a:pt x="5068341" y="683234"/>
                  </a:lnTo>
                  <a:lnTo>
                    <a:pt x="5145087" y="646404"/>
                  </a:lnTo>
                  <a:lnTo>
                    <a:pt x="5212943" y="612838"/>
                  </a:lnTo>
                  <a:lnTo>
                    <a:pt x="5272417" y="582002"/>
                  </a:lnTo>
                  <a:lnTo>
                    <a:pt x="5324030" y="553339"/>
                  </a:lnTo>
                  <a:lnTo>
                    <a:pt x="5368277" y="526300"/>
                  </a:lnTo>
                  <a:lnTo>
                    <a:pt x="5405704" y="500367"/>
                  </a:lnTo>
                  <a:lnTo>
                    <a:pt x="5436794" y="474967"/>
                  </a:lnTo>
                  <a:lnTo>
                    <a:pt x="5482044" y="423621"/>
                  </a:lnTo>
                  <a:lnTo>
                    <a:pt x="5508168" y="367919"/>
                  </a:lnTo>
                  <a:lnTo>
                    <a:pt x="5519255" y="303517"/>
                  </a:lnTo>
                  <a:lnTo>
                    <a:pt x="5520448" y="266687"/>
                  </a:lnTo>
                  <a:lnTo>
                    <a:pt x="5520448" y="170167"/>
                  </a:lnTo>
                  <a:close/>
                </a:path>
                <a:path w="15078710" h="5603875">
                  <a:moveTo>
                    <a:pt x="5862066" y="953744"/>
                  </a:moveTo>
                  <a:lnTo>
                    <a:pt x="5858611" y="910793"/>
                  </a:lnTo>
                  <a:lnTo>
                    <a:pt x="5848375" y="871982"/>
                  </a:lnTo>
                  <a:lnTo>
                    <a:pt x="5831598" y="837311"/>
                  </a:lnTo>
                  <a:lnTo>
                    <a:pt x="5831281" y="836904"/>
                  </a:lnTo>
                  <a:lnTo>
                    <a:pt x="5808472" y="806767"/>
                  </a:lnTo>
                  <a:lnTo>
                    <a:pt x="5779224" y="780326"/>
                  </a:lnTo>
                  <a:lnTo>
                    <a:pt x="5744083" y="757986"/>
                  </a:lnTo>
                  <a:lnTo>
                    <a:pt x="5703252" y="739736"/>
                  </a:lnTo>
                  <a:lnTo>
                    <a:pt x="5700788" y="738987"/>
                  </a:lnTo>
                  <a:lnTo>
                    <a:pt x="5700788" y="953744"/>
                  </a:lnTo>
                  <a:lnTo>
                    <a:pt x="5695734" y="986650"/>
                  </a:lnTo>
                  <a:lnTo>
                    <a:pt x="5652211" y="1038352"/>
                  </a:lnTo>
                  <a:lnTo>
                    <a:pt x="5611596" y="1055801"/>
                  </a:lnTo>
                  <a:lnTo>
                    <a:pt x="5557024" y="1066774"/>
                  </a:lnTo>
                  <a:lnTo>
                    <a:pt x="5487428" y="1070571"/>
                  </a:lnTo>
                  <a:lnTo>
                    <a:pt x="5417832" y="1066774"/>
                  </a:lnTo>
                  <a:lnTo>
                    <a:pt x="5363248" y="1055801"/>
                  </a:lnTo>
                  <a:lnTo>
                    <a:pt x="5322646" y="1038352"/>
                  </a:lnTo>
                  <a:lnTo>
                    <a:pt x="5279123" y="986650"/>
                  </a:lnTo>
                  <a:lnTo>
                    <a:pt x="5274068" y="953744"/>
                  </a:lnTo>
                  <a:lnTo>
                    <a:pt x="5279123" y="920838"/>
                  </a:lnTo>
                  <a:lnTo>
                    <a:pt x="5322646" y="869124"/>
                  </a:lnTo>
                  <a:lnTo>
                    <a:pt x="5363248" y="851674"/>
                  </a:lnTo>
                  <a:lnTo>
                    <a:pt x="5417832" y="840701"/>
                  </a:lnTo>
                  <a:lnTo>
                    <a:pt x="5487428" y="836904"/>
                  </a:lnTo>
                  <a:lnTo>
                    <a:pt x="5557024" y="840701"/>
                  </a:lnTo>
                  <a:lnTo>
                    <a:pt x="5611596" y="851674"/>
                  </a:lnTo>
                  <a:lnTo>
                    <a:pt x="5652211" y="869124"/>
                  </a:lnTo>
                  <a:lnTo>
                    <a:pt x="5695734" y="920838"/>
                  </a:lnTo>
                  <a:lnTo>
                    <a:pt x="5700788" y="953744"/>
                  </a:lnTo>
                  <a:lnTo>
                    <a:pt x="5700788" y="738987"/>
                  </a:lnTo>
                  <a:lnTo>
                    <a:pt x="5656948" y="725551"/>
                  </a:lnTo>
                  <a:lnTo>
                    <a:pt x="5605399" y="715441"/>
                  </a:lnTo>
                  <a:lnTo>
                    <a:pt x="5548820" y="709383"/>
                  </a:lnTo>
                  <a:lnTo>
                    <a:pt x="5487428" y="707364"/>
                  </a:lnTo>
                  <a:lnTo>
                    <a:pt x="5426037" y="709383"/>
                  </a:lnTo>
                  <a:lnTo>
                    <a:pt x="5369458" y="715441"/>
                  </a:lnTo>
                  <a:lnTo>
                    <a:pt x="5317909" y="725551"/>
                  </a:lnTo>
                  <a:lnTo>
                    <a:pt x="5271605" y="739736"/>
                  </a:lnTo>
                  <a:lnTo>
                    <a:pt x="5230774" y="757986"/>
                  </a:lnTo>
                  <a:lnTo>
                    <a:pt x="5195633" y="780326"/>
                  </a:lnTo>
                  <a:lnTo>
                    <a:pt x="5166385" y="806767"/>
                  </a:lnTo>
                  <a:lnTo>
                    <a:pt x="5143258" y="837311"/>
                  </a:lnTo>
                  <a:lnTo>
                    <a:pt x="5126482" y="871982"/>
                  </a:lnTo>
                  <a:lnTo>
                    <a:pt x="5116246" y="910793"/>
                  </a:lnTo>
                  <a:lnTo>
                    <a:pt x="5112791" y="953744"/>
                  </a:lnTo>
                  <a:lnTo>
                    <a:pt x="5116246" y="996696"/>
                  </a:lnTo>
                  <a:lnTo>
                    <a:pt x="5126482" y="1035494"/>
                  </a:lnTo>
                  <a:lnTo>
                    <a:pt x="5143258" y="1070165"/>
                  </a:lnTo>
                  <a:lnTo>
                    <a:pt x="5166385" y="1100721"/>
                  </a:lnTo>
                  <a:lnTo>
                    <a:pt x="5195633" y="1127150"/>
                  </a:lnTo>
                  <a:lnTo>
                    <a:pt x="5230774" y="1149502"/>
                  </a:lnTo>
                  <a:lnTo>
                    <a:pt x="5271605" y="1167752"/>
                  </a:lnTo>
                  <a:lnTo>
                    <a:pt x="5317909" y="1181925"/>
                  </a:lnTo>
                  <a:lnTo>
                    <a:pt x="5369458" y="1192034"/>
                  </a:lnTo>
                  <a:lnTo>
                    <a:pt x="5426037" y="1198092"/>
                  </a:lnTo>
                  <a:lnTo>
                    <a:pt x="5487428" y="1200111"/>
                  </a:lnTo>
                  <a:lnTo>
                    <a:pt x="5548820" y="1198092"/>
                  </a:lnTo>
                  <a:lnTo>
                    <a:pt x="5605399" y="1192034"/>
                  </a:lnTo>
                  <a:lnTo>
                    <a:pt x="5656948" y="1181925"/>
                  </a:lnTo>
                  <a:lnTo>
                    <a:pt x="5703252" y="1167752"/>
                  </a:lnTo>
                  <a:lnTo>
                    <a:pt x="5744083" y="1149502"/>
                  </a:lnTo>
                  <a:lnTo>
                    <a:pt x="5779224" y="1127150"/>
                  </a:lnTo>
                  <a:lnTo>
                    <a:pt x="5808472" y="1100721"/>
                  </a:lnTo>
                  <a:lnTo>
                    <a:pt x="5831281" y="1070571"/>
                  </a:lnTo>
                  <a:lnTo>
                    <a:pt x="5831598" y="1070165"/>
                  </a:lnTo>
                  <a:lnTo>
                    <a:pt x="5848375" y="1035494"/>
                  </a:lnTo>
                  <a:lnTo>
                    <a:pt x="5858611" y="996696"/>
                  </a:lnTo>
                  <a:lnTo>
                    <a:pt x="5862066" y="953744"/>
                  </a:lnTo>
                  <a:close/>
                </a:path>
                <a:path w="15078710" h="5603875">
                  <a:moveTo>
                    <a:pt x="6036056" y="342887"/>
                  </a:moveTo>
                  <a:lnTo>
                    <a:pt x="6032639" y="315899"/>
                  </a:lnTo>
                  <a:lnTo>
                    <a:pt x="6022086" y="293674"/>
                  </a:lnTo>
                  <a:lnTo>
                    <a:pt x="6003912" y="278587"/>
                  </a:lnTo>
                  <a:lnTo>
                    <a:pt x="5977636" y="273037"/>
                  </a:lnTo>
                  <a:lnTo>
                    <a:pt x="5858256" y="273037"/>
                  </a:lnTo>
                  <a:lnTo>
                    <a:pt x="5858256" y="68567"/>
                  </a:lnTo>
                  <a:lnTo>
                    <a:pt x="5851449" y="38036"/>
                  </a:lnTo>
                  <a:lnTo>
                    <a:pt x="5833338" y="16662"/>
                  </a:lnTo>
                  <a:lnTo>
                    <a:pt x="5807367" y="4102"/>
                  </a:lnTo>
                  <a:lnTo>
                    <a:pt x="5776976" y="0"/>
                  </a:lnTo>
                  <a:lnTo>
                    <a:pt x="5746597" y="4102"/>
                  </a:lnTo>
                  <a:lnTo>
                    <a:pt x="5720626" y="16662"/>
                  </a:lnTo>
                  <a:lnTo>
                    <a:pt x="5702503" y="38036"/>
                  </a:lnTo>
                  <a:lnTo>
                    <a:pt x="5695708" y="68567"/>
                  </a:lnTo>
                  <a:lnTo>
                    <a:pt x="5695708" y="631164"/>
                  </a:lnTo>
                  <a:lnTo>
                    <a:pt x="5702503" y="661708"/>
                  </a:lnTo>
                  <a:lnTo>
                    <a:pt x="5720626" y="683082"/>
                  </a:lnTo>
                  <a:lnTo>
                    <a:pt x="5746597" y="695642"/>
                  </a:lnTo>
                  <a:lnTo>
                    <a:pt x="5776976" y="699744"/>
                  </a:lnTo>
                  <a:lnTo>
                    <a:pt x="5807367" y="695642"/>
                  </a:lnTo>
                  <a:lnTo>
                    <a:pt x="5833338" y="683082"/>
                  </a:lnTo>
                  <a:lnTo>
                    <a:pt x="5851449" y="661708"/>
                  </a:lnTo>
                  <a:lnTo>
                    <a:pt x="5858256" y="631164"/>
                  </a:lnTo>
                  <a:lnTo>
                    <a:pt x="5858256" y="414007"/>
                  </a:lnTo>
                  <a:lnTo>
                    <a:pt x="5977636" y="414007"/>
                  </a:lnTo>
                  <a:lnTo>
                    <a:pt x="6003912" y="408432"/>
                  </a:lnTo>
                  <a:lnTo>
                    <a:pt x="6022086" y="393204"/>
                  </a:lnTo>
                  <a:lnTo>
                    <a:pt x="6032639" y="370611"/>
                  </a:lnTo>
                  <a:lnTo>
                    <a:pt x="6036056" y="342887"/>
                  </a:lnTo>
                  <a:close/>
                </a:path>
                <a:path w="15078710" h="5603875">
                  <a:moveTo>
                    <a:pt x="6815709" y="5446674"/>
                  </a:moveTo>
                  <a:lnTo>
                    <a:pt x="6811175" y="5418683"/>
                  </a:lnTo>
                  <a:lnTo>
                    <a:pt x="6797472" y="5396065"/>
                  </a:lnTo>
                  <a:lnTo>
                    <a:pt x="6775183" y="5379859"/>
                  </a:lnTo>
                  <a:lnTo>
                    <a:pt x="6744919" y="5371173"/>
                  </a:lnTo>
                  <a:lnTo>
                    <a:pt x="6744919" y="5368671"/>
                  </a:lnTo>
                  <a:lnTo>
                    <a:pt x="6769011" y="5359806"/>
                  </a:lnTo>
                  <a:lnTo>
                    <a:pt x="6787616" y="5344782"/>
                  </a:lnTo>
                  <a:lnTo>
                    <a:pt x="6799567" y="5324348"/>
                  </a:lnTo>
                  <a:lnTo>
                    <a:pt x="6803657" y="5299278"/>
                  </a:lnTo>
                  <a:lnTo>
                    <a:pt x="6796240" y="5264721"/>
                  </a:lnTo>
                  <a:lnTo>
                    <a:pt x="6774751" y="5236489"/>
                  </a:lnTo>
                  <a:lnTo>
                    <a:pt x="6741058" y="5217452"/>
                  </a:lnTo>
                  <a:lnTo>
                    <a:pt x="6696989" y="5210480"/>
                  </a:lnTo>
                  <a:lnTo>
                    <a:pt x="6652933" y="5217084"/>
                  </a:lnTo>
                  <a:lnTo>
                    <a:pt x="6617309" y="5235676"/>
                  </a:lnTo>
                  <a:lnTo>
                    <a:pt x="6593243" y="5264328"/>
                  </a:lnTo>
                  <a:lnTo>
                    <a:pt x="6583908" y="5301158"/>
                  </a:lnTo>
                  <a:lnTo>
                    <a:pt x="6639192" y="5301158"/>
                  </a:lnTo>
                  <a:lnTo>
                    <a:pt x="6644360" y="5283035"/>
                  </a:lnTo>
                  <a:lnTo>
                    <a:pt x="6656946" y="5269268"/>
                  </a:lnTo>
                  <a:lnTo>
                    <a:pt x="6675031" y="5260530"/>
                  </a:lnTo>
                  <a:lnTo>
                    <a:pt x="6696672" y="5257457"/>
                  </a:lnTo>
                  <a:lnTo>
                    <a:pt x="6717792" y="5260721"/>
                  </a:lnTo>
                  <a:lnTo>
                    <a:pt x="6733997" y="5269916"/>
                  </a:lnTo>
                  <a:lnTo>
                    <a:pt x="6744386" y="5284152"/>
                  </a:lnTo>
                  <a:lnTo>
                    <a:pt x="6748056" y="5302567"/>
                  </a:lnTo>
                  <a:lnTo>
                    <a:pt x="6743801" y="5321744"/>
                  </a:lnTo>
                  <a:lnTo>
                    <a:pt x="6731876" y="5336578"/>
                  </a:lnTo>
                  <a:lnTo>
                    <a:pt x="6713563" y="5346166"/>
                  </a:lnTo>
                  <a:lnTo>
                    <a:pt x="6690093" y="5349557"/>
                  </a:lnTo>
                  <a:lnTo>
                    <a:pt x="6661594" y="5349557"/>
                  </a:lnTo>
                  <a:lnTo>
                    <a:pt x="6661594" y="5394045"/>
                  </a:lnTo>
                  <a:lnTo>
                    <a:pt x="6690093" y="5394045"/>
                  </a:lnTo>
                  <a:lnTo>
                    <a:pt x="6718160" y="5397728"/>
                  </a:lnTo>
                  <a:lnTo>
                    <a:pt x="6739128" y="5408003"/>
                  </a:lnTo>
                  <a:lnTo>
                    <a:pt x="6752209" y="5423713"/>
                  </a:lnTo>
                  <a:lnTo>
                    <a:pt x="6756667" y="5443690"/>
                  </a:lnTo>
                  <a:lnTo>
                    <a:pt x="6752209" y="5463121"/>
                  </a:lnTo>
                  <a:lnTo>
                    <a:pt x="6739610" y="5478208"/>
                  </a:lnTo>
                  <a:lnTo>
                    <a:pt x="6720345" y="5487987"/>
                  </a:lnTo>
                  <a:lnTo>
                    <a:pt x="6695897" y="5491467"/>
                  </a:lnTo>
                  <a:lnTo>
                    <a:pt x="6672567" y="5488419"/>
                  </a:lnTo>
                  <a:lnTo>
                    <a:pt x="6653682" y="5479758"/>
                  </a:lnTo>
                  <a:lnTo>
                    <a:pt x="6640779" y="5466219"/>
                  </a:lnTo>
                  <a:lnTo>
                    <a:pt x="6635432" y="5448554"/>
                  </a:lnTo>
                  <a:lnTo>
                    <a:pt x="6577165" y="5448554"/>
                  </a:lnTo>
                  <a:lnTo>
                    <a:pt x="6586779" y="5485701"/>
                  </a:lnTo>
                  <a:lnTo>
                    <a:pt x="6611531" y="5514606"/>
                  </a:lnTo>
                  <a:lnTo>
                    <a:pt x="6648818" y="5533352"/>
                  </a:lnTo>
                  <a:lnTo>
                    <a:pt x="6696049" y="5540019"/>
                  </a:lnTo>
                  <a:lnTo>
                    <a:pt x="6744068" y="5533034"/>
                  </a:lnTo>
                  <a:lnTo>
                    <a:pt x="6782016" y="5513603"/>
                  </a:lnTo>
                  <a:lnTo>
                    <a:pt x="6806908" y="5484050"/>
                  </a:lnTo>
                  <a:lnTo>
                    <a:pt x="6815709" y="5446674"/>
                  </a:lnTo>
                  <a:close/>
                </a:path>
                <a:path w="15078710" h="5603875">
                  <a:moveTo>
                    <a:pt x="7076072" y="167627"/>
                  </a:moveTo>
                  <a:lnTo>
                    <a:pt x="7070636" y="117411"/>
                  </a:lnTo>
                  <a:lnTo>
                    <a:pt x="7052577" y="84924"/>
                  </a:lnTo>
                  <a:lnTo>
                    <a:pt x="7019290" y="67437"/>
                  </a:lnTo>
                  <a:lnTo>
                    <a:pt x="6968122" y="62217"/>
                  </a:lnTo>
                  <a:lnTo>
                    <a:pt x="6535064" y="62217"/>
                  </a:lnTo>
                  <a:lnTo>
                    <a:pt x="6509525" y="67779"/>
                  </a:lnTo>
                  <a:lnTo>
                    <a:pt x="6491732" y="82854"/>
                  </a:lnTo>
                  <a:lnTo>
                    <a:pt x="6481318" y="105079"/>
                  </a:lnTo>
                  <a:lnTo>
                    <a:pt x="6477914" y="132067"/>
                  </a:lnTo>
                  <a:lnTo>
                    <a:pt x="6481318" y="159054"/>
                  </a:lnTo>
                  <a:lnTo>
                    <a:pt x="6491732" y="181279"/>
                  </a:lnTo>
                  <a:lnTo>
                    <a:pt x="6509525" y="196367"/>
                  </a:lnTo>
                  <a:lnTo>
                    <a:pt x="6535064" y="201917"/>
                  </a:lnTo>
                  <a:lnTo>
                    <a:pt x="6885584" y="201917"/>
                  </a:lnTo>
                  <a:lnTo>
                    <a:pt x="6899249" y="203441"/>
                  </a:lnTo>
                  <a:lnTo>
                    <a:pt x="6908279" y="208432"/>
                  </a:lnTo>
                  <a:lnTo>
                    <a:pt x="6913258" y="217462"/>
                  </a:lnTo>
                  <a:lnTo>
                    <a:pt x="6914794" y="231127"/>
                  </a:lnTo>
                  <a:lnTo>
                    <a:pt x="6914693" y="269227"/>
                  </a:lnTo>
                  <a:lnTo>
                    <a:pt x="6913842" y="301218"/>
                  </a:lnTo>
                  <a:lnTo>
                    <a:pt x="6910984" y="336537"/>
                  </a:lnTo>
                  <a:lnTo>
                    <a:pt x="6906222" y="371856"/>
                  </a:lnTo>
                  <a:lnTo>
                    <a:pt x="6899554" y="407657"/>
                  </a:lnTo>
                  <a:lnTo>
                    <a:pt x="6898475" y="438594"/>
                  </a:lnTo>
                  <a:lnTo>
                    <a:pt x="6909079" y="462737"/>
                  </a:lnTo>
                  <a:lnTo>
                    <a:pt x="6929196" y="479983"/>
                  </a:lnTo>
                  <a:lnTo>
                    <a:pt x="6956704" y="490207"/>
                  </a:lnTo>
                  <a:lnTo>
                    <a:pt x="6989140" y="493001"/>
                  </a:lnTo>
                  <a:lnTo>
                    <a:pt x="7018134" y="485914"/>
                  </a:lnTo>
                  <a:lnTo>
                    <a:pt x="7055752" y="440677"/>
                  </a:lnTo>
                  <a:lnTo>
                    <a:pt x="7064819" y="402272"/>
                  </a:lnTo>
                  <a:lnTo>
                    <a:pt x="7071157" y="360184"/>
                  </a:lnTo>
                  <a:lnTo>
                    <a:pt x="7074865" y="315480"/>
                  </a:lnTo>
                  <a:lnTo>
                    <a:pt x="7076072" y="269227"/>
                  </a:lnTo>
                  <a:lnTo>
                    <a:pt x="7076072" y="167627"/>
                  </a:lnTo>
                  <a:close/>
                </a:path>
                <a:path w="15078710" h="5603875">
                  <a:moveTo>
                    <a:pt x="7107517" y="5375554"/>
                  </a:moveTo>
                  <a:lnTo>
                    <a:pt x="7102056" y="5318214"/>
                  </a:lnTo>
                  <a:lnTo>
                    <a:pt x="7086219" y="5272252"/>
                  </a:lnTo>
                  <a:lnTo>
                    <a:pt x="7060793" y="5238458"/>
                  </a:lnTo>
                  <a:lnTo>
                    <a:pt x="7049249" y="5231435"/>
                  </a:lnTo>
                  <a:lnTo>
                    <a:pt x="7049249" y="5375554"/>
                  </a:lnTo>
                  <a:lnTo>
                    <a:pt x="7044728" y="5426405"/>
                  </a:lnTo>
                  <a:lnTo>
                    <a:pt x="7031787" y="5463121"/>
                  </a:lnTo>
                  <a:lnTo>
                    <a:pt x="7011314" y="5485384"/>
                  </a:lnTo>
                  <a:lnTo>
                    <a:pt x="6984251" y="5492877"/>
                  </a:lnTo>
                  <a:lnTo>
                    <a:pt x="6957085" y="5485384"/>
                  </a:lnTo>
                  <a:lnTo>
                    <a:pt x="6936575" y="5463121"/>
                  </a:lnTo>
                  <a:lnTo>
                    <a:pt x="6923608" y="5426405"/>
                  </a:lnTo>
                  <a:lnTo>
                    <a:pt x="6919087" y="5375554"/>
                  </a:lnTo>
                  <a:lnTo>
                    <a:pt x="6923697" y="5324970"/>
                  </a:lnTo>
                  <a:lnTo>
                    <a:pt x="6936689" y="5288343"/>
                  </a:lnTo>
                  <a:lnTo>
                    <a:pt x="6957174" y="5266067"/>
                  </a:lnTo>
                  <a:lnTo>
                    <a:pt x="6984251" y="5258562"/>
                  </a:lnTo>
                  <a:lnTo>
                    <a:pt x="7011225" y="5266067"/>
                  </a:lnTo>
                  <a:lnTo>
                    <a:pt x="7031660" y="5288343"/>
                  </a:lnTo>
                  <a:lnTo>
                    <a:pt x="7044639" y="5324970"/>
                  </a:lnTo>
                  <a:lnTo>
                    <a:pt x="7049249" y="5375554"/>
                  </a:lnTo>
                  <a:lnTo>
                    <a:pt x="7049249" y="5231435"/>
                  </a:lnTo>
                  <a:lnTo>
                    <a:pt x="7026542" y="5217604"/>
                  </a:lnTo>
                  <a:lnTo>
                    <a:pt x="6984251" y="5210480"/>
                  </a:lnTo>
                  <a:lnTo>
                    <a:pt x="6941871" y="5217604"/>
                  </a:lnTo>
                  <a:lnTo>
                    <a:pt x="6907631" y="5238407"/>
                  </a:lnTo>
                  <a:lnTo>
                    <a:pt x="6882219" y="5272189"/>
                  </a:lnTo>
                  <a:lnTo>
                    <a:pt x="6866420" y="5318150"/>
                  </a:lnTo>
                  <a:lnTo>
                    <a:pt x="6860984" y="5375554"/>
                  </a:lnTo>
                  <a:lnTo>
                    <a:pt x="6866306" y="5433187"/>
                  </a:lnTo>
                  <a:lnTo>
                    <a:pt x="6882016" y="5479415"/>
                  </a:lnTo>
                  <a:lnTo>
                    <a:pt x="6907390" y="5513451"/>
                  </a:lnTo>
                  <a:lnTo>
                    <a:pt x="6941693" y="5534495"/>
                  </a:lnTo>
                  <a:lnTo>
                    <a:pt x="6984251" y="5541746"/>
                  </a:lnTo>
                  <a:lnTo>
                    <a:pt x="7026707" y="5534584"/>
                  </a:lnTo>
                  <a:lnTo>
                    <a:pt x="7060946" y="5513603"/>
                  </a:lnTo>
                  <a:lnTo>
                    <a:pt x="7076402" y="5492877"/>
                  </a:lnTo>
                  <a:lnTo>
                    <a:pt x="7086295" y="5479593"/>
                  </a:lnTo>
                  <a:lnTo>
                    <a:pt x="7102043" y="5433326"/>
                  </a:lnTo>
                  <a:lnTo>
                    <a:pt x="7107517" y="5375554"/>
                  </a:lnTo>
                  <a:close/>
                </a:path>
                <a:path w="15078710" h="5603875">
                  <a:moveTo>
                    <a:pt x="7143382" y="626084"/>
                  </a:moveTo>
                  <a:lnTo>
                    <a:pt x="7138327" y="599757"/>
                  </a:lnTo>
                  <a:lnTo>
                    <a:pt x="7129081" y="583450"/>
                  </a:lnTo>
                  <a:lnTo>
                    <a:pt x="7127341" y="580364"/>
                  </a:lnTo>
                  <a:lnTo>
                    <a:pt x="7126719" y="579259"/>
                  </a:lnTo>
                  <a:lnTo>
                    <a:pt x="7108203" y="566623"/>
                  </a:lnTo>
                  <a:lnTo>
                    <a:pt x="7082422" y="563854"/>
                  </a:lnTo>
                  <a:lnTo>
                    <a:pt x="7032155" y="567994"/>
                  </a:lnTo>
                  <a:lnTo>
                    <a:pt x="6981672" y="571525"/>
                  </a:lnTo>
                  <a:lnTo>
                    <a:pt x="6930987" y="574497"/>
                  </a:lnTo>
                  <a:lnTo>
                    <a:pt x="6880072" y="576935"/>
                  </a:lnTo>
                  <a:lnTo>
                    <a:pt x="6777634" y="580364"/>
                  </a:lnTo>
                  <a:lnTo>
                    <a:pt x="6777634" y="403847"/>
                  </a:lnTo>
                  <a:lnTo>
                    <a:pt x="6770852" y="373303"/>
                  </a:lnTo>
                  <a:lnTo>
                    <a:pt x="6752869" y="351929"/>
                  </a:lnTo>
                  <a:lnTo>
                    <a:pt x="6727266" y="339369"/>
                  </a:lnTo>
                  <a:lnTo>
                    <a:pt x="6697624" y="335267"/>
                  </a:lnTo>
                  <a:lnTo>
                    <a:pt x="6667982" y="339369"/>
                  </a:lnTo>
                  <a:lnTo>
                    <a:pt x="6642379" y="351929"/>
                  </a:lnTo>
                  <a:lnTo>
                    <a:pt x="6624409" y="373303"/>
                  </a:lnTo>
                  <a:lnTo>
                    <a:pt x="6617614" y="403847"/>
                  </a:lnTo>
                  <a:lnTo>
                    <a:pt x="6617614" y="582904"/>
                  </a:lnTo>
                  <a:lnTo>
                    <a:pt x="6579540" y="583450"/>
                  </a:lnTo>
                  <a:lnTo>
                    <a:pt x="6466484" y="582904"/>
                  </a:lnTo>
                  <a:lnTo>
                    <a:pt x="6423152" y="603389"/>
                  </a:lnTo>
                  <a:lnTo>
                    <a:pt x="6409347" y="651484"/>
                  </a:lnTo>
                  <a:lnTo>
                    <a:pt x="6412738" y="677735"/>
                  </a:lnTo>
                  <a:lnTo>
                    <a:pt x="6423152" y="699592"/>
                  </a:lnTo>
                  <a:lnTo>
                    <a:pt x="6440957" y="714527"/>
                  </a:lnTo>
                  <a:lnTo>
                    <a:pt x="6466484" y="720064"/>
                  </a:lnTo>
                  <a:lnTo>
                    <a:pt x="6638988" y="718654"/>
                  </a:lnTo>
                  <a:lnTo>
                    <a:pt x="6805409" y="714514"/>
                  </a:lnTo>
                  <a:lnTo>
                    <a:pt x="6909752" y="710285"/>
                  </a:lnTo>
                  <a:lnTo>
                    <a:pt x="7006552" y="704926"/>
                  </a:lnTo>
                  <a:lnTo>
                    <a:pt x="7051510" y="701840"/>
                  </a:lnTo>
                  <a:lnTo>
                    <a:pt x="7093852" y="698474"/>
                  </a:lnTo>
                  <a:lnTo>
                    <a:pt x="7133857" y="673709"/>
                  </a:lnTo>
                  <a:lnTo>
                    <a:pt x="7142073" y="651332"/>
                  </a:lnTo>
                  <a:lnTo>
                    <a:pt x="7143382" y="626084"/>
                  </a:lnTo>
                  <a:close/>
                </a:path>
                <a:path w="15078710" h="5603875">
                  <a:moveTo>
                    <a:pt x="7380872" y="1102321"/>
                  </a:moveTo>
                  <a:lnTo>
                    <a:pt x="7377481" y="1076071"/>
                  </a:lnTo>
                  <a:lnTo>
                    <a:pt x="7367054" y="1054227"/>
                  </a:lnTo>
                  <a:lnTo>
                    <a:pt x="7349261" y="1039279"/>
                  </a:lnTo>
                  <a:lnTo>
                    <a:pt x="7323722" y="1033741"/>
                  </a:lnTo>
                  <a:lnTo>
                    <a:pt x="6767474" y="1033741"/>
                  </a:lnTo>
                  <a:lnTo>
                    <a:pt x="6753796" y="1032217"/>
                  </a:lnTo>
                  <a:lnTo>
                    <a:pt x="6744767" y="1027239"/>
                  </a:lnTo>
                  <a:lnTo>
                    <a:pt x="6739788" y="1018209"/>
                  </a:lnTo>
                  <a:lnTo>
                    <a:pt x="6738264" y="1004544"/>
                  </a:lnTo>
                  <a:lnTo>
                    <a:pt x="6738264" y="871194"/>
                  </a:lnTo>
                  <a:lnTo>
                    <a:pt x="6731457" y="840651"/>
                  </a:lnTo>
                  <a:lnTo>
                    <a:pt x="6713347" y="819277"/>
                  </a:lnTo>
                  <a:lnTo>
                    <a:pt x="6687363" y="806716"/>
                  </a:lnTo>
                  <a:lnTo>
                    <a:pt x="6656984" y="802614"/>
                  </a:lnTo>
                  <a:lnTo>
                    <a:pt x="6625869" y="806716"/>
                  </a:lnTo>
                  <a:lnTo>
                    <a:pt x="6599517" y="819277"/>
                  </a:lnTo>
                  <a:lnTo>
                    <a:pt x="6581267" y="840651"/>
                  </a:lnTo>
                  <a:lnTo>
                    <a:pt x="6574434" y="871194"/>
                  </a:lnTo>
                  <a:lnTo>
                    <a:pt x="6574434" y="1065491"/>
                  </a:lnTo>
                  <a:lnTo>
                    <a:pt x="6579870" y="1115720"/>
                  </a:lnTo>
                  <a:lnTo>
                    <a:pt x="6597929" y="1148207"/>
                  </a:lnTo>
                  <a:lnTo>
                    <a:pt x="6631229" y="1165682"/>
                  </a:lnTo>
                  <a:lnTo>
                    <a:pt x="6682384" y="1170901"/>
                  </a:lnTo>
                  <a:lnTo>
                    <a:pt x="7323722" y="1170901"/>
                  </a:lnTo>
                  <a:lnTo>
                    <a:pt x="7349261" y="1165364"/>
                  </a:lnTo>
                  <a:lnTo>
                    <a:pt x="7367054" y="1150429"/>
                  </a:lnTo>
                  <a:lnTo>
                    <a:pt x="7377481" y="1128572"/>
                  </a:lnTo>
                  <a:lnTo>
                    <a:pt x="7380872" y="1102321"/>
                  </a:lnTo>
                  <a:close/>
                </a:path>
                <a:path w="15078710" h="5603875">
                  <a:moveTo>
                    <a:pt x="7392365" y="5205615"/>
                  </a:moveTo>
                  <a:lnTo>
                    <a:pt x="7339419" y="5205615"/>
                  </a:lnTo>
                  <a:lnTo>
                    <a:pt x="7312355" y="5249253"/>
                  </a:lnTo>
                  <a:lnTo>
                    <a:pt x="7292962" y="5296751"/>
                  </a:lnTo>
                  <a:lnTo>
                    <a:pt x="7281291" y="5348452"/>
                  </a:lnTo>
                  <a:lnTo>
                    <a:pt x="7277392" y="5404688"/>
                  </a:lnTo>
                  <a:lnTo>
                    <a:pt x="7281291" y="5461000"/>
                  </a:lnTo>
                  <a:lnTo>
                    <a:pt x="7292962" y="5512689"/>
                  </a:lnTo>
                  <a:lnTo>
                    <a:pt x="7312355" y="5560149"/>
                  </a:lnTo>
                  <a:lnTo>
                    <a:pt x="7339419" y="5603773"/>
                  </a:lnTo>
                  <a:lnTo>
                    <a:pt x="7392365" y="5603773"/>
                  </a:lnTo>
                  <a:lnTo>
                    <a:pt x="7370204" y="5565686"/>
                  </a:lnTo>
                  <a:lnTo>
                    <a:pt x="7352297" y="5516626"/>
                  </a:lnTo>
                  <a:lnTo>
                    <a:pt x="7340333" y="5461368"/>
                  </a:lnTo>
                  <a:lnTo>
                    <a:pt x="7335977" y="5404688"/>
                  </a:lnTo>
                  <a:lnTo>
                    <a:pt x="7340333" y="5348084"/>
                  </a:lnTo>
                  <a:lnTo>
                    <a:pt x="7352297" y="5292826"/>
                  </a:lnTo>
                  <a:lnTo>
                    <a:pt x="7370204" y="5243728"/>
                  </a:lnTo>
                  <a:lnTo>
                    <a:pt x="7392365" y="5205615"/>
                  </a:lnTo>
                  <a:close/>
                </a:path>
                <a:path w="15078710" h="5603875">
                  <a:moveTo>
                    <a:pt x="7514209" y="414007"/>
                  </a:moveTo>
                  <a:lnTo>
                    <a:pt x="7510805" y="387019"/>
                  </a:lnTo>
                  <a:lnTo>
                    <a:pt x="7500239" y="364794"/>
                  </a:lnTo>
                  <a:lnTo>
                    <a:pt x="7482065" y="349707"/>
                  </a:lnTo>
                  <a:lnTo>
                    <a:pt x="7455802" y="344157"/>
                  </a:lnTo>
                  <a:lnTo>
                    <a:pt x="7352932" y="344157"/>
                  </a:lnTo>
                  <a:lnTo>
                    <a:pt x="7352932" y="67297"/>
                  </a:lnTo>
                  <a:lnTo>
                    <a:pt x="7346315" y="37503"/>
                  </a:lnTo>
                  <a:lnTo>
                    <a:pt x="7328636" y="16510"/>
                  </a:lnTo>
                  <a:lnTo>
                    <a:pt x="7303097" y="4076"/>
                  </a:lnTo>
                  <a:lnTo>
                    <a:pt x="7272922" y="0"/>
                  </a:lnTo>
                  <a:lnTo>
                    <a:pt x="7242734" y="4076"/>
                  </a:lnTo>
                  <a:lnTo>
                    <a:pt x="7217207" y="16510"/>
                  </a:lnTo>
                  <a:lnTo>
                    <a:pt x="7199516" y="37503"/>
                  </a:lnTo>
                  <a:lnTo>
                    <a:pt x="7192912" y="67297"/>
                  </a:lnTo>
                  <a:lnTo>
                    <a:pt x="7192912" y="824204"/>
                  </a:lnTo>
                  <a:lnTo>
                    <a:pt x="7199516" y="854011"/>
                  </a:lnTo>
                  <a:lnTo>
                    <a:pt x="7217207" y="875004"/>
                  </a:lnTo>
                  <a:lnTo>
                    <a:pt x="7242734" y="887425"/>
                  </a:lnTo>
                  <a:lnTo>
                    <a:pt x="7272922" y="891514"/>
                  </a:lnTo>
                  <a:lnTo>
                    <a:pt x="7303097" y="887425"/>
                  </a:lnTo>
                  <a:lnTo>
                    <a:pt x="7328636" y="875004"/>
                  </a:lnTo>
                  <a:lnTo>
                    <a:pt x="7346315" y="854011"/>
                  </a:lnTo>
                  <a:lnTo>
                    <a:pt x="7352932" y="824204"/>
                  </a:lnTo>
                  <a:lnTo>
                    <a:pt x="7352932" y="485127"/>
                  </a:lnTo>
                  <a:lnTo>
                    <a:pt x="7455802" y="485127"/>
                  </a:lnTo>
                  <a:lnTo>
                    <a:pt x="7482065" y="479552"/>
                  </a:lnTo>
                  <a:lnTo>
                    <a:pt x="7500239" y="464324"/>
                  </a:lnTo>
                  <a:lnTo>
                    <a:pt x="7510805" y="441718"/>
                  </a:lnTo>
                  <a:lnTo>
                    <a:pt x="7514209" y="414007"/>
                  </a:lnTo>
                  <a:close/>
                </a:path>
                <a:path w="15078710" h="5603875">
                  <a:moveTo>
                    <a:pt x="7739443" y="5507126"/>
                  </a:moveTo>
                  <a:lnTo>
                    <a:pt x="7730007" y="5478208"/>
                  </a:lnTo>
                  <a:lnTo>
                    <a:pt x="7727518" y="5476278"/>
                  </a:lnTo>
                  <a:lnTo>
                    <a:pt x="7702842" y="5457050"/>
                  </a:lnTo>
                  <a:lnTo>
                    <a:pt x="7690269" y="5453304"/>
                  </a:lnTo>
                  <a:lnTo>
                    <a:pt x="7690269" y="5507126"/>
                  </a:lnTo>
                  <a:lnTo>
                    <a:pt x="7684287" y="5520575"/>
                  </a:lnTo>
                  <a:lnTo>
                    <a:pt x="7667091" y="5530151"/>
                  </a:lnTo>
                  <a:lnTo>
                    <a:pt x="7639075" y="5535854"/>
                  </a:lnTo>
                  <a:lnTo>
                    <a:pt x="7600670" y="5537670"/>
                  </a:lnTo>
                  <a:lnTo>
                    <a:pt x="7561897" y="5535854"/>
                  </a:lnTo>
                  <a:lnTo>
                    <a:pt x="7533894" y="5530151"/>
                  </a:lnTo>
                  <a:lnTo>
                    <a:pt x="7516952" y="5520575"/>
                  </a:lnTo>
                  <a:lnTo>
                    <a:pt x="7511402" y="5507126"/>
                  </a:lnTo>
                  <a:lnTo>
                    <a:pt x="7516952" y="5493651"/>
                  </a:lnTo>
                  <a:lnTo>
                    <a:pt x="7533894" y="5483999"/>
                  </a:lnTo>
                  <a:lnTo>
                    <a:pt x="7561897" y="5478208"/>
                  </a:lnTo>
                  <a:lnTo>
                    <a:pt x="7600670" y="5476278"/>
                  </a:lnTo>
                  <a:lnTo>
                    <a:pt x="7639088" y="5478208"/>
                  </a:lnTo>
                  <a:lnTo>
                    <a:pt x="7667091" y="5483999"/>
                  </a:lnTo>
                  <a:lnTo>
                    <a:pt x="7684287" y="5493651"/>
                  </a:lnTo>
                  <a:lnTo>
                    <a:pt x="7690269" y="5507126"/>
                  </a:lnTo>
                  <a:lnTo>
                    <a:pt x="7690269" y="5453304"/>
                  </a:lnTo>
                  <a:lnTo>
                    <a:pt x="7659268" y="5444045"/>
                  </a:lnTo>
                  <a:lnTo>
                    <a:pt x="7600670" y="5439626"/>
                  </a:lnTo>
                  <a:lnTo>
                    <a:pt x="7541958" y="5444045"/>
                  </a:lnTo>
                  <a:lnTo>
                    <a:pt x="7498143" y="5457050"/>
                  </a:lnTo>
                  <a:lnTo>
                    <a:pt x="7470749" y="5478208"/>
                  </a:lnTo>
                  <a:lnTo>
                    <a:pt x="7461275" y="5507126"/>
                  </a:lnTo>
                  <a:lnTo>
                    <a:pt x="7470749" y="5536108"/>
                  </a:lnTo>
                  <a:lnTo>
                    <a:pt x="7498143" y="5557253"/>
                  </a:lnTo>
                  <a:lnTo>
                    <a:pt x="7541958" y="5570169"/>
                  </a:lnTo>
                  <a:lnTo>
                    <a:pt x="7600670" y="5574474"/>
                  </a:lnTo>
                  <a:lnTo>
                    <a:pt x="7659268" y="5570169"/>
                  </a:lnTo>
                  <a:lnTo>
                    <a:pt x="7702842" y="5557253"/>
                  </a:lnTo>
                  <a:lnTo>
                    <a:pt x="7728001" y="5537670"/>
                  </a:lnTo>
                  <a:lnTo>
                    <a:pt x="7730007" y="5536108"/>
                  </a:lnTo>
                  <a:lnTo>
                    <a:pt x="7739443" y="5507126"/>
                  </a:lnTo>
                  <a:close/>
                </a:path>
                <a:path w="15078710" h="5603875">
                  <a:moveTo>
                    <a:pt x="7765605" y="5316982"/>
                  </a:moveTo>
                  <a:lnTo>
                    <a:pt x="7710030" y="5308816"/>
                  </a:lnTo>
                  <a:lnTo>
                    <a:pt x="7668400" y="5294020"/>
                  </a:lnTo>
                  <a:lnTo>
                    <a:pt x="7665313" y="5291760"/>
                  </a:lnTo>
                  <a:lnTo>
                    <a:pt x="7641183" y="5274145"/>
                  </a:lnTo>
                  <a:lnTo>
                    <a:pt x="7628864" y="5250726"/>
                  </a:lnTo>
                  <a:lnTo>
                    <a:pt x="7747749" y="5250726"/>
                  </a:lnTo>
                  <a:lnTo>
                    <a:pt x="7747749" y="5211724"/>
                  </a:lnTo>
                  <a:lnTo>
                    <a:pt x="7625270" y="5211724"/>
                  </a:lnTo>
                  <a:lnTo>
                    <a:pt x="7625270" y="5175237"/>
                  </a:lnTo>
                  <a:lnTo>
                    <a:pt x="7576401" y="5175237"/>
                  </a:lnTo>
                  <a:lnTo>
                    <a:pt x="7576401" y="5211724"/>
                  </a:lnTo>
                  <a:lnTo>
                    <a:pt x="7454697" y="5211724"/>
                  </a:lnTo>
                  <a:lnTo>
                    <a:pt x="7454697" y="5250726"/>
                  </a:lnTo>
                  <a:lnTo>
                    <a:pt x="7572642" y="5250726"/>
                  </a:lnTo>
                  <a:lnTo>
                    <a:pt x="7560259" y="5274145"/>
                  </a:lnTo>
                  <a:lnTo>
                    <a:pt x="7533068" y="5294020"/>
                  </a:lnTo>
                  <a:lnTo>
                    <a:pt x="7491514" y="5308816"/>
                  </a:lnTo>
                  <a:lnTo>
                    <a:pt x="7436066" y="5316982"/>
                  </a:lnTo>
                  <a:lnTo>
                    <a:pt x="7451255" y="5354574"/>
                  </a:lnTo>
                  <a:lnTo>
                    <a:pt x="7501166" y="5347208"/>
                  </a:lnTo>
                  <a:lnTo>
                    <a:pt x="7543368" y="5334038"/>
                  </a:lnTo>
                  <a:lnTo>
                    <a:pt x="7576909" y="5315432"/>
                  </a:lnTo>
                  <a:lnTo>
                    <a:pt x="7600836" y="5291760"/>
                  </a:lnTo>
                  <a:lnTo>
                    <a:pt x="7624673" y="5315432"/>
                  </a:lnTo>
                  <a:lnTo>
                    <a:pt x="7658214" y="5334038"/>
                  </a:lnTo>
                  <a:lnTo>
                    <a:pt x="7700543" y="5347208"/>
                  </a:lnTo>
                  <a:lnTo>
                    <a:pt x="7750721" y="5354574"/>
                  </a:lnTo>
                  <a:lnTo>
                    <a:pt x="7765605" y="5316982"/>
                  </a:lnTo>
                  <a:close/>
                </a:path>
                <a:path w="15078710" h="5603875">
                  <a:moveTo>
                    <a:pt x="7783614" y="5377434"/>
                  </a:moveTo>
                  <a:lnTo>
                    <a:pt x="7625270" y="5377434"/>
                  </a:lnTo>
                  <a:lnTo>
                    <a:pt x="7625270" y="5335155"/>
                  </a:lnTo>
                  <a:lnTo>
                    <a:pt x="7576401" y="5335155"/>
                  </a:lnTo>
                  <a:lnTo>
                    <a:pt x="7576401" y="5377434"/>
                  </a:lnTo>
                  <a:lnTo>
                    <a:pt x="7418832" y="5377434"/>
                  </a:lnTo>
                  <a:lnTo>
                    <a:pt x="7418832" y="5417223"/>
                  </a:lnTo>
                  <a:lnTo>
                    <a:pt x="7783614" y="5417223"/>
                  </a:lnTo>
                  <a:lnTo>
                    <a:pt x="7783614" y="5377434"/>
                  </a:lnTo>
                  <a:close/>
                </a:path>
                <a:path w="15078710" h="5603875">
                  <a:moveTo>
                    <a:pt x="8062074" y="5214861"/>
                  </a:moveTo>
                  <a:lnTo>
                    <a:pt x="8006791" y="5214861"/>
                  </a:lnTo>
                  <a:lnTo>
                    <a:pt x="7927226" y="5266233"/>
                  </a:lnTo>
                  <a:lnTo>
                    <a:pt x="7927226" y="5319014"/>
                  </a:lnTo>
                  <a:lnTo>
                    <a:pt x="8002244" y="5271084"/>
                  </a:lnTo>
                  <a:lnTo>
                    <a:pt x="8004124" y="5271084"/>
                  </a:lnTo>
                  <a:lnTo>
                    <a:pt x="8004124" y="5535638"/>
                  </a:lnTo>
                  <a:lnTo>
                    <a:pt x="8062074" y="5535638"/>
                  </a:lnTo>
                  <a:lnTo>
                    <a:pt x="8062074" y="5214861"/>
                  </a:lnTo>
                  <a:close/>
                </a:path>
                <a:path w="15078710" h="5603875">
                  <a:moveTo>
                    <a:pt x="8302866" y="742924"/>
                  </a:moveTo>
                  <a:lnTo>
                    <a:pt x="8296478" y="718083"/>
                  </a:lnTo>
                  <a:lnTo>
                    <a:pt x="8290065" y="708634"/>
                  </a:lnTo>
                  <a:lnTo>
                    <a:pt x="8283181" y="698474"/>
                  </a:lnTo>
                  <a:lnTo>
                    <a:pt x="8263217" y="686485"/>
                  </a:lnTo>
                  <a:lnTo>
                    <a:pt x="8236826" y="684504"/>
                  </a:lnTo>
                  <a:lnTo>
                    <a:pt x="8190230" y="690283"/>
                  </a:lnTo>
                  <a:lnTo>
                    <a:pt x="8142694" y="695236"/>
                  </a:lnTo>
                  <a:lnTo>
                    <a:pt x="8093951" y="699401"/>
                  </a:lnTo>
                  <a:lnTo>
                    <a:pt x="8043786" y="702767"/>
                  </a:lnTo>
                  <a:lnTo>
                    <a:pt x="7991957" y="705358"/>
                  </a:lnTo>
                  <a:lnTo>
                    <a:pt x="7938224" y="707186"/>
                  </a:lnTo>
                  <a:lnTo>
                    <a:pt x="7882344" y="708279"/>
                  </a:lnTo>
                  <a:lnTo>
                    <a:pt x="7824089" y="708634"/>
                  </a:lnTo>
                  <a:lnTo>
                    <a:pt x="7810411" y="707110"/>
                  </a:lnTo>
                  <a:lnTo>
                    <a:pt x="7801381" y="702132"/>
                  </a:lnTo>
                  <a:lnTo>
                    <a:pt x="7796403" y="693102"/>
                  </a:lnTo>
                  <a:lnTo>
                    <a:pt x="7794879" y="679424"/>
                  </a:lnTo>
                  <a:lnTo>
                    <a:pt x="7794879" y="553694"/>
                  </a:lnTo>
                  <a:lnTo>
                    <a:pt x="7796403" y="540029"/>
                  </a:lnTo>
                  <a:lnTo>
                    <a:pt x="7801381" y="530999"/>
                  </a:lnTo>
                  <a:lnTo>
                    <a:pt x="7810411" y="526021"/>
                  </a:lnTo>
                  <a:lnTo>
                    <a:pt x="7824089" y="524484"/>
                  </a:lnTo>
                  <a:lnTo>
                    <a:pt x="8069186" y="524484"/>
                  </a:lnTo>
                  <a:lnTo>
                    <a:pt x="8120342" y="519277"/>
                  </a:lnTo>
                  <a:lnTo>
                    <a:pt x="8153641" y="501789"/>
                  </a:lnTo>
                  <a:lnTo>
                    <a:pt x="8171701" y="469303"/>
                  </a:lnTo>
                  <a:lnTo>
                    <a:pt x="8177136" y="419087"/>
                  </a:lnTo>
                  <a:lnTo>
                    <a:pt x="8177136" y="182867"/>
                  </a:lnTo>
                  <a:lnTo>
                    <a:pt x="8171701" y="132651"/>
                  </a:lnTo>
                  <a:lnTo>
                    <a:pt x="8153641" y="100164"/>
                  </a:lnTo>
                  <a:lnTo>
                    <a:pt x="8120342" y="82677"/>
                  </a:lnTo>
                  <a:lnTo>
                    <a:pt x="8069186" y="77457"/>
                  </a:lnTo>
                  <a:lnTo>
                    <a:pt x="7690739" y="77457"/>
                  </a:lnTo>
                  <a:lnTo>
                    <a:pt x="7665199" y="82994"/>
                  </a:lnTo>
                  <a:lnTo>
                    <a:pt x="7647406" y="97942"/>
                  </a:lnTo>
                  <a:lnTo>
                    <a:pt x="7636980" y="119786"/>
                  </a:lnTo>
                  <a:lnTo>
                    <a:pt x="7633589" y="146037"/>
                  </a:lnTo>
                  <a:lnTo>
                    <a:pt x="7636980" y="172288"/>
                  </a:lnTo>
                  <a:lnTo>
                    <a:pt x="7647406" y="194144"/>
                  </a:lnTo>
                  <a:lnTo>
                    <a:pt x="7665199" y="209080"/>
                  </a:lnTo>
                  <a:lnTo>
                    <a:pt x="7690739" y="214617"/>
                  </a:lnTo>
                  <a:lnTo>
                    <a:pt x="7987919" y="214617"/>
                  </a:lnTo>
                  <a:lnTo>
                    <a:pt x="8001584" y="216141"/>
                  </a:lnTo>
                  <a:lnTo>
                    <a:pt x="8010614" y="221132"/>
                  </a:lnTo>
                  <a:lnTo>
                    <a:pt x="8015592" y="230162"/>
                  </a:lnTo>
                  <a:lnTo>
                    <a:pt x="8017116" y="243827"/>
                  </a:lnTo>
                  <a:lnTo>
                    <a:pt x="8017116" y="363207"/>
                  </a:lnTo>
                  <a:lnTo>
                    <a:pt x="8015592" y="376872"/>
                  </a:lnTo>
                  <a:lnTo>
                    <a:pt x="8010614" y="385902"/>
                  </a:lnTo>
                  <a:lnTo>
                    <a:pt x="8001584" y="390880"/>
                  </a:lnTo>
                  <a:lnTo>
                    <a:pt x="7987919" y="392417"/>
                  </a:lnTo>
                  <a:lnTo>
                    <a:pt x="7742809" y="392417"/>
                  </a:lnTo>
                  <a:lnTo>
                    <a:pt x="7691653" y="397637"/>
                  </a:lnTo>
                  <a:lnTo>
                    <a:pt x="7658354" y="415112"/>
                  </a:lnTo>
                  <a:lnTo>
                    <a:pt x="7640294" y="447598"/>
                  </a:lnTo>
                  <a:lnTo>
                    <a:pt x="7634859" y="497827"/>
                  </a:lnTo>
                  <a:lnTo>
                    <a:pt x="7634859" y="740384"/>
                  </a:lnTo>
                  <a:lnTo>
                    <a:pt x="7640294" y="790613"/>
                  </a:lnTo>
                  <a:lnTo>
                    <a:pt x="7658354" y="823087"/>
                  </a:lnTo>
                  <a:lnTo>
                    <a:pt x="7691653" y="840574"/>
                  </a:lnTo>
                  <a:lnTo>
                    <a:pt x="7742809" y="845794"/>
                  </a:lnTo>
                  <a:lnTo>
                    <a:pt x="7887741" y="844486"/>
                  </a:lnTo>
                  <a:lnTo>
                    <a:pt x="7950721" y="842949"/>
                  </a:lnTo>
                  <a:lnTo>
                    <a:pt x="8007972" y="840879"/>
                  </a:lnTo>
                  <a:lnTo>
                    <a:pt x="8059979" y="838327"/>
                  </a:lnTo>
                  <a:lnTo>
                    <a:pt x="8107185" y="835367"/>
                  </a:lnTo>
                  <a:lnTo>
                    <a:pt x="8150047" y="832040"/>
                  </a:lnTo>
                  <a:lnTo>
                    <a:pt x="8189023" y="828395"/>
                  </a:lnTo>
                  <a:lnTo>
                    <a:pt x="8257146" y="820394"/>
                  </a:lnTo>
                  <a:lnTo>
                    <a:pt x="8295246" y="794042"/>
                  </a:lnTo>
                  <a:lnTo>
                    <a:pt x="8302511" y="770394"/>
                  </a:lnTo>
                  <a:lnTo>
                    <a:pt x="8302866" y="742924"/>
                  </a:lnTo>
                  <a:close/>
                </a:path>
                <a:path w="15078710" h="5603875">
                  <a:moveTo>
                    <a:pt x="8371256" y="5430228"/>
                  </a:moveTo>
                  <a:lnTo>
                    <a:pt x="8363432" y="5387594"/>
                  </a:lnTo>
                  <a:lnTo>
                    <a:pt x="8341741" y="5353990"/>
                  </a:lnTo>
                  <a:lnTo>
                    <a:pt x="8308886" y="5331942"/>
                  </a:lnTo>
                  <a:lnTo>
                    <a:pt x="8267573" y="5324030"/>
                  </a:lnTo>
                  <a:lnTo>
                    <a:pt x="8248421" y="5325846"/>
                  </a:lnTo>
                  <a:lnTo>
                    <a:pt x="8231175" y="5330888"/>
                  </a:lnTo>
                  <a:lnTo>
                    <a:pt x="8216544" y="5338572"/>
                  </a:lnTo>
                  <a:lnTo>
                    <a:pt x="8205229" y="5348313"/>
                  </a:lnTo>
                  <a:lnTo>
                    <a:pt x="8202409" y="5348313"/>
                  </a:lnTo>
                  <a:lnTo>
                    <a:pt x="8212125" y="5263096"/>
                  </a:lnTo>
                  <a:lnTo>
                    <a:pt x="8354034" y="5263096"/>
                  </a:lnTo>
                  <a:lnTo>
                    <a:pt x="8354034" y="5214861"/>
                  </a:lnTo>
                  <a:lnTo>
                    <a:pt x="8164512" y="5214861"/>
                  </a:lnTo>
                  <a:lnTo>
                    <a:pt x="8145399" y="5396395"/>
                  </a:lnTo>
                  <a:lnTo>
                    <a:pt x="8198650" y="5396395"/>
                  </a:lnTo>
                  <a:lnTo>
                    <a:pt x="8207769" y="5384152"/>
                  </a:lnTo>
                  <a:lnTo>
                    <a:pt x="8219757" y="5375580"/>
                  </a:lnTo>
                  <a:lnTo>
                    <a:pt x="8234515" y="5370550"/>
                  </a:lnTo>
                  <a:lnTo>
                    <a:pt x="8251914" y="5368976"/>
                  </a:lnTo>
                  <a:lnTo>
                    <a:pt x="8277415" y="5373802"/>
                  </a:lnTo>
                  <a:lnTo>
                    <a:pt x="8297494" y="5386819"/>
                  </a:lnTo>
                  <a:lnTo>
                    <a:pt x="8310626" y="5406618"/>
                  </a:lnTo>
                  <a:lnTo>
                    <a:pt x="8315350" y="5431790"/>
                  </a:lnTo>
                  <a:lnTo>
                    <a:pt x="8310766" y="5456479"/>
                  </a:lnTo>
                  <a:lnTo>
                    <a:pt x="8298002" y="5475960"/>
                  </a:lnTo>
                  <a:lnTo>
                    <a:pt x="8278469" y="5488749"/>
                  </a:lnTo>
                  <a:lnTo>
                    <a:pt x="8253628" y="5493347"/>
                  </a:lnTo>
                  <a:lnTo>
                    <a:pt x="8232280" y="5490019"/>
                  </a:lnTo>
                  <a:lnTo>
                    <a:pt x="8214627" y="5480761"/>
                  </a:lnTo>
                  <a:lnTo>
                    <a:pt x="8202269" y="5466588"/>
                  </a:lnTo>
                  <a:lnTo>
                    <a:pt x="8196770" y="5448554"/>
                  </a:lnTo>
                  <a:lnTo>
                    <a:pt x="8140700" y="5448554"/>
                  </a:lnTo>
                  <a:lnTo>
                    <a:pt x="8150085" y="5485308"/>
                  </a:lnTo>
                  <a:lnTo>
                    <a:pt x="8173847" y="5514251"/>
                  </a:lnTo>
                  <a:lnTo>
                    <a:pt x="8209267" y="5533212"/>
                  </a:lnTo>
                  <a:lnTo>
                    <a:pt x="8253628" y="5540019"/>
                  </a:lnTo>
                  <a:lnTo>
                    <a:pt x="8301279" y="5531878"/>
                  </a:lnTo>
                  <a:lnTo>
                    <a:pt x="8338464" y="5509145"/>
                  </a:lnTo>
                  <a:lnTo>
                    <a:pt x="8362632" y="5474398"/>
                  </a:lnTo>
                  <a:lnTo>
                    <a:pt x="8371256" y="5430228"/>
                  </a:lnTo>
                  <a:close/>
                </a:path>
                <a:path w="15078710" h="5603875">
                  <a:moveTo>
                    <a:pt x="8541614" y="68567"/>
                  </a:moveTo>
                  <a:lnTo>
                    <a:pt x="8534794" y="38036"/>
                  </a:lnTo>
                  <a:lnTo>
                    <a:pt x="8516531" y="16662"/>
                  </a:lnTo>
                  <a:lnTo>
                    <a:pt x="8490191" y="4102"/>
                  </a:lnTo>
                  <a:lnTo>
                    <a:pt x="8459076" y="0"/>
                  </a:lnTo>
                  <a:lnTo>
                    <a:pt x="8428685" y="4102"/>
                  </a:lnTo>
                  <a:lnTo>
                    <a:pt x="8402714" y="16662"/>
                  </a:lnTo>
                  <a:lnTo>
                    <a:pt x="8384603" y="38036"/>
                  </a:lnTo>
                  <a:lnTo>
                    <a:pt x="8377796" y="68567"/>
                  </a:lnTo>
                  <a:lnTo>
                    <a:pt x="8377796" y="1041361"/>
                  </a:lnTo>
                  <a:lnTo>
                    <a:pt x="8384603" y="1071905"/>
                  </a:lnTo>
                  <a:lnTo>
                    <a:pt x="8402714" y="1093279"/>
                  </a:lnTo>
                  <a:lnTo>
                    <a:pt x="8428685" y="1105839"/>
                  </a:lnTo>
                  <a:lnTo>
                    <a:pt x="8459076" y="1109941"/>
                  </a:lnTo>
                  <a:lnTo>
                    <a:pt x="8490191" y="1105839"/>
                  </a:lnTo>
                  <a:lnTo>
                    <a:pt x="8516531" y="1093279"/>
                  </a:lnTo>
                  <a:lnTo>
                    <a:pt x="8534794" y="1071905"/>
                  </a:lnTo>
                  <a:lnTo>
                    <a:pt x="8541614" y="1041361"/>
                  </a:lnTo>
                  <a:lnTo>
                    <a:pt x="8541614" y="68567"/>
                  </a:lnTo>
                  <a:close/>
                </a:path>
                <a:path w="15078710" h="5603875">
                  <a:moveTo>
                    <a:pt x="8625942" y="5277980"/>
                  </a:moveTo>
                  <a:lnTo>
                    <a:pt x="8617852" y="5241595"/>
                  </a:lnTo>
                  <a:lnTo>
                    <a:pt x="8607450" y="5228171"/>
                  </a:lnTo>
                  <a:lnTo>
                    <a:pt x="8595665" y="5212981"/>
                  </a:lnTo>
                  <a:lnTo>
                    <a:pt x="8578164" y="5203202"/>
                  </a:lnTo>
                  <a:lnTo>
                    <a:pt x="8578164" y="5277980"/>
                  </a:lnTo>
                  <a:lnTo>
                    <a:pt x="8573795" y="5298859"/>
                  </a:lnTo>
                  <a:lnTo>
                    <a:pt x="8561680" y="5314696"/>
                  </a:lnTo>
                  <a:lnTo>
                    <a:pt x="8543277" y="5324741"/>
                  </a:lnTo>
                  <a:lnTo>
                    <a:pt x="8520062" y="5328259"/>
                  </a:lnTo>
                  <a:lnTo>
                    <a:pt x="8496617" y="5324741"/>
                  </a:lnTo>
                  <a:lnTo>
                    <a:pt x="8478037" y="5314696"/>
                  </a:lnTo>
                  <a:lnTo>
                    <a:pt x="8465871" y="5298859"/>
                  </a:lnTo>
                  <a:lnTo>
                    <a:pt x="8461629" y="5277980"/>
                  </a:lnTo>
                  <a:lnTo>
                    <a:pt x="8465871" y="5257292"/>
                  </a:lnTo>
                  <a:lnTo>
                    <a:pt x="8478037" y="5241569"/>
                  </a:lnTo>
                  <a:lnTo>
                    <a:pt x="8496617" y="5231600"/>
                  </a:lnTo>
                  <a:lnTo>
                    <a:pt x="8520062" y="5228171"/>
                  </a:lnTo>
                  <a:lnTo>
                    <a:pt x="8543277" y="5231600"/>
                  </a:lnTo>
                  <a:lnTo>
                    <a:pt x="8561705" y="5241595"/>
                  </a:lnTo>
                  <a:lnTo>
                    <a:pt x="8573795" y="5257292"/>
                  </a:lnTo>
                  <a:lnTo>
                    <a:pt x="8578164" y="5277980"/>
                  </a:lnTo>
                  <a:lnTo>
                    <a:pt x="8578164" y="5203202"/>
                  </a:lnTo>
                  <a:lnTo>
                    <a:pt x="8562149" y="5194236"/>
                  </a:lnTo>
                  <a:lnTo>
                    <a:pt x="8520062" y="5187454"/>
                  </a:lnTo>
                  <a:lnTo>
                    <a:pt x="8477580" y="5194236"/>
                  </a:lnTo>
                  <a:lnTo>
                    <a:pt x="8443862" y="5212981"/>
                  </a:lnTo>
                  <a:lnTo>
                    <a:pt x="8421649" y="5241595"/>
                  </a:lnTo>
                  <a:lnTo>
                    <a:pt x="8413712" y="5277980"/>
                  </a:lnTo>
                  <a:lnTo>
                    <a:pt x="8421649" y="5314327"/>
                  </a:lnTo>
                  <a:lnTo>
                    <a:pt x="8443862" y="5342826"/>
                  </a:lnTo>
                  <a:lnTo>
                    <a:pt x="8477580" y="5361457"/>
                  </a:lnTo>
                  <a:lnTo>
                    <a:pt x="8520062" y="5368201"/>
                  </a:lnTo>
                  <a:lnTo>
                    <a:pt x="8562149" y="5361457"/>
                  </a:lnTo>
                  <a:lnTo>
                    <a:pt x="8595665" y="5342826"/>
                  </a:lnTo>
                  <a:lnTo>
                    <a:pt x="8607006" y="5328259"/>
                  </a:lnTo>
                  <a:lnTo>
                    <a:pt x="8617852" y="5314327"/>
                  </a:lnTo>
                  <a:lnTo>
                    <a:pt x="8625942" y="5277980"/>
                  </a:lnTo>
                  <a:close/>
                </a:path>
                <a:path w="15078710" h="5603875">
                  <a:moveTo>
                    <a:pt x="8739810" y="5174767"/>
                  </a:moveTo>
                  <a:lnTo>
                    <a:pt x="8690470" y="5174767"/>
                  </a:lnTo>
                  <a:lnTo>
                    <a:pt x="8690470" y="5376811"/>
                  </a:lnTo>
                  <a:lnTo>
                    <a:pt x="8739810" y="5376811"/>
                  </a:lnTo>
                  <a:lnTo>
                    <a:pt x="8739810" y="5174767"/>
                  </a:lnTo>
                  <a:close/>
                </a:path>
                <a:path w="15078710" h="5603875">
                  <a:moveTo>
                    <a:pt x="8751862" y="5531091"/>
                  </a:moveTo>
                  <a:lnTo>
                    <a:pt x="8523186" y="5531091"/>
                  </a:lnTo>
                  <a:lnTo>
                    <a:pt x="8523186" y="5498985"/>
                  </a:lnTo>
                  <a:lnTo>
                    <a:pt x="8739810" y="5498985"/>
                  </a:lnTo>
                  <a:lnTo>
                    <a:pt x="8739810" y="5394350"/>
                  </a:lnTo>
                  <a:lnTo>
                    <a:pt x="8474011" y="5394350"/>
                  </a:lnTo>
                  <a:lnTo>
                    <a:pt x="8474011" y="5432730"/>
                  </a:lnTo>
                  <a:lnTo>
                    <a:pt x="8690775" y="5432730"/>
                  </a:lnTo>
                  <a:lnTo>
                    <a:pt x="8690775" y="5462651"/>
                  </a:lnTo>
                  <a:lnTo>
                    <a:pt x="8475256" y="5462651"/>
                  </a:lnTo>
                  <a:lnTo>
                    <a:pt x="8475256" y="5570093"/>
                  </a:lnTo>
                  <a:lnTo>
                    <a:pt x="8751862" y="5570093"/>
                  </a:lnTo>
                  <a:lnTo>
                    <a:pt x="8751862" y="5531091"/>
                  </a:lnTo>
                  <a:close/>
                </a:path>
                <a:path w="15078710" h="5603875">
                  <a:moveTo>
                    <a:pt x="8913508" y="5404688"/>
                  </a:moveTo>
                  <a:lnTo>
                    <a:pt x="8909609" y="5348452"/>
                  </a:lnTo>
                  <a:lnTo>
                    <a:pt x="8897937" y="5296751"/>
                  </a:lnTo>
                  <a:lnTo>
                    <a:pt x="8878557" y="5249253"/>
                  </a:lnTo>
                  <a:lnTo>
                    <a:pt x="8851481" y="5205615"/>
                  </a:lnTo>
                  <a:lnTo>
                    <a:pt x="8798547" y="5205615"/>
                  </a:lnTo>
                  <a:lnTo>
                    <a:pt x="8820696" y="5243728"/>
                  </a:lnTo>
                  <a:lnTo>
                    <a:pt x="8838603" y="5292826"/>
                  </a:lnTo>
                  <a:lnTo>
                    <a:pt x="8850566" y="5348084"/>
                  </a:lnTo>
                  <a:lnTo>
                    <a:pt x="8854923" y="5404688"/>
                  </a:lnTo>
                  <a:lnTo>
                    <a:pt x="8850566" y="5461368"/>
                  </a:lnTo>
                  <a:lnTo>
                    <a:pt x="8838603" y="5516626"/>
                  </a:lnTo>
                  <a:lnTo>
                    <a:pt x="8820696" y="5565686"/>
                  </a:lnTo>
                  <a:lnTo>
                    <a:pt x="8798547" y="5603773"/>
                  </a:lnTo>
                  <a:lnTo>
                    <a:pt x="8851481" y="5603773"/>
                  </a:lnTo>
                  <a:lnTo>
                    <a:pt x="8878557" y="5560149"/>
                  </a:lnTo>
                  <a:lnTo>
                    <a:pt x="8897937" y="5512689"/>
                  </a:lnTo>
                  <a:lnTo>
                    <a:pt x="8909609" y="5461000"/>
                  </a:lnTo>
                  <a:lnTo>
                    <a:pt x="8913508" y="5404688"/>
                  </a:lnTo>
                  <a:close/>
                </a:path>
                <a:path w="15078710" h="5603875">
                  <a:moveTo>
                    <a:pt x="9732607" y="738327"/>
                  </a:moveTo>
                  <a:lnTo>
                    <a:pt x="9729889" y="710958"/>
                  </a:lnTo>
                  <a:lnTo>
                    <a:pt x="9713722" y="687044"/>
                  </a:lnTo>
                  <a:lnTo>
                    <a:pt x="9683242" y="658710"/>
                  </a:lnTo>
                  <a:lnTo>
                    <a:pt x="9649904" y="626084"/>
                  </a:lnTo>
                  <a:lnTo>
                    <a:pt x="9615132" y="590613"/>
                  </a:lnTo>
                  <a:lnTo>
                    <a:pt x="9583953" y="557504"/>
                  </a:lnTo>
                  <a:lnTo>
                    <a:pt x="9543771" y="508368"/>
                  </a:lnTo>
                  <a:lnTo>
                    <a:pt x="9517113" y="463829"/>
                  </a:lnTo>
                  <a:lnTo>
                    <a:pt x="9499359" y="417817"/>
                  </a:lnTo>
                  <a:lnTo>
                    <a:pt x="9489465" y="368096"/>
                  </a:lnTo>
                  <a:lnTo>
                    <a:pt x="9486392" y="312407"/>
                  </a:lnTo>
                  <a:lnTo>
                    <a:pt x="9486392" y="129527"/>
                  </a:lnTo>
                  <a:lnTo>
                    <a:pt x="9479572" y="98259"/>
                  </a:lnTo>
                  <a:lnTo>
                    <a:pt x="9461309" y="76504"/>
                  </a:lnTo>
                  <a:lnTo>
                    <a:pt x="9434957" y="63804"/>
                  </a:lnTo>
                  <a:lnTo>
                    <a:pt x="9403842" y="59677"/>
                  </a:lnTo>
                  <a:lnTo>
                    <a:pt x="9372727" y="63804"/>
                  </a:lnTo>
                  <a:lnTo>
                    <a:pt x="9346374" y="76504"/>
                  </a:lnTo>
                  <a:lnTo>
                    <a:pt x="9328125" y="98259"/>
                  </a:lnTo>
                  <a:lnTo>
                    <a:pt x="9321292" y="129527"/>
                  </a:lnTo>
                  <a:lnTo>
                    <a:pt x="9321292" y="312407"/>
                  </a:lnTo>
                  <a:lnTo>
                    <a:pt x="9318231" y="368096"/>
                  </a:lnTo>
                  <a:lnTo>
                    <a:pt x="9308338" y="417817"/>
                  </a:lnTo>
                  <a:lnTo>
                    <a:pt x="9290571" y="463829"/>
                  </a:lnTo>
                  <a:lnTo>
                    <a:pt x="9263913" y="508368"/>
                  </a:lnTo>
                  <a:lnTo>
                    <a:pt x="9227312" y="553694"/>
                  </a:lnTo>
                  <a:lnTo>
                    <a:pt x="9192336" y="590829"/>
                  </a:lnTo>
                  <a:lnTo>
                    <a:pt x="9156040" y="627837"/>
                  </a:lnTo>
                  <a:lnTo>
                    <a:pt x="9118562" y="664603"/>
                  </a:lnTo>
                  <a:lnTo>
                    <a:pt x="9080005" y="701014"/>
                  </a:lnTo>
                  <a:lnTo>
                    <a:pt x="9063368" y="725106"/>
                  </a:lnTo>
                  <a:lnTo>
                    <a:pt x="9063926" y="778522"/>
                  </a:lnTo>
                  <a:lnTo>
                    <a:pt x="9099791" y="819619"/>
                  </a:lnTo>
                  <a:lnTo>
                    <a:pt x="9154274" y="830300"/>
                  </a:lnTo>
                  <a:lnTo>
                    <a:pt x="9180335" y="816584"/>
                  </a:lnTo>
                  <a:lnTo>
                    <a:pt x="9216885" y="782193"/>
                  </a:lnTo>
                  <a:lnTo>
                    <a:pt x="9250807" y="749122"/>
                  </a:lnTo>
                  <a:lnTo>
                    <a:pt x="9282836" y="716749"/>
                  </a:lnTo>
                  <a:lnTo>
                    <a:pt x="9313672" y="684504"/>
                  </a:lnTo>
                  <a:lnTo>
                    <a:pt x="9355264" y="638771"/>
                  </a:lnTo>
                  <a:lnTo>
                    <a:pt x="9381617" y="605294"/>
                  </a:lnTo>
                  <a:lnTo>
                    <a:pt x="9403842" y="557504"/>
                  </a:lnTo>
                  <a:lnTo>
                    <a:pt x="9405112" y="557504"/>
                  </a:lnTo>
                  <a:lnTo>
                    <a:pt x="9426232" y="601484"/>
                  </a:lnTo>
                  <a:lnTo>
                    <a:pt x="9452445" y="634834"/>
                  </a:lnTo>
                  <a:lnTo>
                    <a:pt x="9494012" y="680694"/>
                  </a:lnTo>
                  <a:lnTo>
                    <a:pt x="9524568" y="712685"/>
                  </a:lnTo>
                  <a:lnTo>
                    <a:pt x="9554654" y="743242"/>
                  </a:lnTo>
                  <a:lnTo>
                    <a:pt x="9583306" y="771423"/>
                  </a:lnTo>
                  <a:lnTo>
                    <a:pt x="9633991" y="810247"/>
                  </a:lnTo>
                  <a:lnTo>
                    <a:pt x="9661017" y="811974"/>
                  </a:lnTo>
                  <a:lnTo>
                    <a:pt x="9687090" y="803948"/>
                  </a:lnTo>
                  <a:lnTo>
                    <a:pt x="9708642" y="788644"/>
                  </a:lnTo>
                  <a:lnTo>
                    <a:pt x="9724606" y="765441"/>
                  </a:lnTo>
                  <a:lnTo>
                    <a:pt x="9732607" y="738327"/>
                  </a:lnTo>
                  <a:close/>
                </a:path>
                <a:path w="15078710" h="5603875">
                  <a:moveTo>
                    <a:pt x="10022319" y="68567"/>
                  </a:moveTo>
                  <a:lnTo>
                    <a:pt x="10015537" y="38036"/>
                  </a:lnTo>
                  <a:lnTo>
                    <a:pt x="9997554" y="16662"/>
                  </a:lnTo>
                  <a:lnTo>
                    <a:pt x="9971951" y="4102"/>
                  </a:lnTo>
                  <a:lnTo>
                    <a:pt x="9942309" y="0"/>
                  </a:lnTo>
                  <a:lnTo>
                    <a:pt x="9911931" y="4102"/>
                  </a:lnTo>
                  <a:lnTo>
                    <a:pt x="9885959" y="16662"/>
                  </a:lnTo>
                  <a:lnTo>
                    <a:pt x="9867836" y="38036"/>
                  </a:lnTo>
                  <a:lnTo>
                    <a:pt x="9861029" y="68567"/>
                  </a:lnTo>
                  <a:lnTo>
                    <a:pt x="9861029" y="332727"/>
                  </a:lnTo>
                  <a:lnTo>
                    <a:pt x="9702292" y="332727"/>
                  </a:lnTo>
                  <a:lnTo>
                    <a:pt x="9676752" y="338277"/>
                  </a:lnTo>
                  <a:lnTo>
                    <a:pt x="9658947" y="353364"/>
                  </a:lnTo>
                  <a:lnTo>
                    <a:pt x="9648533" y="375589"/>
                  </a:lnTo>
                  <a:lnTo>
                    <a:pt x="9645142" y="402577"/>
                  </a:lnTo>
                  <a:lnTo>
                    <a:pt x="9648533" y="428828"/>
                  </a:lnTo>
                  <a:lnTo>
                    <a:pt x="9658947" y="450672"/>
                  </a:lnTo>
                  <a:lnTo>
                    <a:pt x="9676752" y="465620"/>
                  </a:lnTo>
                  <a:lnTo>
                    <a:pt x="9702292" y="471157"/>
                  </a:lnTo>
                  <a:lnTo>
                    <a:pt x="9861029" y="471157"/>
                  </a:lnTo>
                  <a:lnTo>
                    <a:pt x="9861029" y="1041361"/>
                  </a:lnTo>
                  <a:lnTo>
                    <a:pt x="9867836" y="1071905"/>
                  </a:lnTo>
                  <a:lnTo>
                    <a:pt x="9885959" y="1093279"/>
                  </a:lnTo>
                  <a:lnTo>
                    <a:pt x="9911931" y="1105839"/>
                  </a:lnTo>
                  <a:lnTo>
                    <a:pt x="9942309" y="1109941"/>
                  </a:lnTo>
                  <a:lnTo>
                    <a:pt x="9971951" y="1105839"/>
                  </a:lnTo>
                  <a:lnTo>
                    <a:pt x="9997554" y="1093279"/>
                  </a:lnTo>
                  <a:lnTo>
                    <a:pt x="10015537" y="1071905"/>
                  </a:lnTo>
                  <a:lnTo>
                    <a:pt x="10022319" y="1041361"/>
                  </a:lnTo>
                  <a:lnTo>
                    <a:pt x="10022319" y="68567"/>
                  </a:lnTo>
                  <a:close/>
                </a:path>
                <a:path w="15078710" h="5603875">
                  <a:moveTo>
                    <a:pt x="10826204" y="140957"/>
                  </a:moveTo>
                  <a:lnTo>
                    <a:pt x="10819422" y="111150"/>
                  </a:lnTo>
                  <a:lnTo>
                    <a:pt x="10801439" y="90157"/>
                  </a:lnTo>
                  <a:lnTo>
                    <a:pt x="10775848" y="77736"/>
                  </a:lnTo>
                  <a:lnTo>
                    <a:pt x="10746207" y="73647"/>
                  </a:lnTo>
                  <a:lnTo>
                    <a:pt x="10716552" y="77736"/>
                  </a:lnTo>
                  <a:lnTo>
                    <a:pt x="10690962" y="90157"/>
                  </a:lnTo>
                  <a:lnTo>
                    <a:pt x="10672978" y="111150"/>
                  </a:lnTo>
                  <a:lnTo>
                    <a:pt x="10666197" y="140957"/>
                  </a:lnTo>
                  <a:lnTo>
                    <a:pt x="10666197" y="339077"/>
                  </a:lnTo>
                  <a:lnTo>
                    <a:pt x="10666197" y="474967"/>
                  </a:lnTo>
                  <a:lnTo>
                    <a:pt x="10666197" y="655294"/>
                  </a:lnTo>
                  <a:lnTo>
                    <a:pt x="10664660" y="668972"/>
                  </a:lnTo>
                  <a:lnTo>
                    <a:pt x="10659682" y="678002"/>
                  </a:lnTo>
                  <a:lnTo>
                    <a:pt x="10650652" y="682980"/>
                  </a:lnTo>
                  <a:lnTo>
                    <a:pt x="10636987" y="684504"/>
                  </a:lnTo>
                  <a:lnTo>
                    <a:pt x="10449027" y="684504"/>
                  </a:lnTo>
                  <a:lnTo>
                    <a:pt x="10435361" y="682980"/>
                  </a:lnTo>
                  <a:lnTo>
                    <a:pt x="10426332" y="678002"/>
                  </a:lnTo>
                  <a:lnTo>
                    <a:pt x="10421341" y="668972"/>
                  </a:lnTo>
                  <a:lnTo>
                    <a:pt x="10419817" y="655294"/>
                  </a:lnTo>
                  <a:lnTo>
                    <a:pt x="10419817" y="474967"/>
                  </a:lnTo>
                  <a:lnTo>
                    <a:pt x="10666197" y="474967"/>
                  </a:lnTo>
                  <a:lnTo>
                    <a:pt x="10666197" y="339077"/>
                  </a:lnTo>
                  <a:lnTo>
                    <a:pt x="10419817" y="339077"/>
                  </a:lnTo>
                  <a:lnTo>
                    <a:pt x="10419817" y="140957"/>
                  </a:lnTo>
                  <a:lnTo>
                    <a:pt x="10413035" y="111150"/>
                  </a:lnTo>
                  <a:lnTo>
                    <a:pt x="10395052" y="90157"/>
                  </a:lnTo>
                  <a:lnTo>
                    <a:pt x="10369461" y="77736"/>
                  </a:lnTo>
                  <a:lnTo>
                    <a:pt x="10339807" y="73647"/>
                  </a:lnTo>
                  <a:lnTo>
                    <a:pt x="10310165" y="77736"/>
                  </a:lnTo>
                  <a:lnTo>
                    <a:pt x="10284562" y="90157"/>
                  </a:lnTo>
                  <a:lnTo>
                    <a:pt x="10266591" y="111150"/>
                  </a:lnTo>
                  <a:lnTo>
                    <a:pt x="10259797" y="140957"/>
                  </a:lnTo>
                  <a:lnTo>
                    <a:pt x="10259797" y="714984"/>
                  </a:lnTo>
                  <a:lnTo>
                    <a:pt x="10265245" y="765213"/>
                  </a:lnTo>
                  <a:lnTo>
                    <a:pt x="10283292" y="797687"/>
                  </a:lnTo>
                  <a:lnTo>
                    <a:pt x="10316591" y="815174"/>
                  </a:lnTo>
                  <a:lnTo>
                    <a:pt x="10367747" y="820394"/>
                  </a:lnTo>
                  <a:lnTo>
                    <a:pt x="10718267" y="820394"/>
                  </a:lnTo>
                  <a:lnTo>
                    <a:pt x="10769422" y="815174"/>
                  </a:lnTo>
                  <a:lnTo>
                    <a:pt x="10802709" y="797687"/>
                  </a:lnTo>
                  <a:lnTo>
                    <a:pt x="10820768" y="765213"/>
                  </a:lnTo>
                  <a:lnTo>
                    <a:pt x="10826204" y="714984"/>
                  </a:lnTo>
                  <a:lnTo>
                    <a:pt x="10826204" y="684504"/>
                  </a:lnTo>
                  <a:lnTo>
                    <a:pt x="10826204" y="474967"/>
                  </a:lnTo>
                  <a:lnTo>
                    <a:pt x="10826204" y="339077"/>
                  </a:lnTo>
                  <a:lnTo>
                    <a:pt x="10826204" y="140957"/>
                  </a:lnTo>
                  <a:close/>
                </a:path>
                <a:path w="15078710" h="5603875">
                  <a:moveTo>
                    <a:pt x="11170374" y="68567"/>
                  </a:moveTo>
                  <a:lnTo>
                    <a:pt x="11163541" y="38036"/>
                  </a:lnTo>
                  <a:lnTo>
                    <a:pt x="11145291" y="16662"/>
                  </a:lnTo>
                  <a:lnTo>
                    <a:pt x="11118939" y="4102"/>
                  </a:lnTo>
                  <a:lnTo>
                    <a:pt x="11087824" y="0"/>
                  </a:lnTo>
                  <a:lnTo>
                    <a:pt x="11057446" y="4102"/>
                  </a:lnTo>
                  <a:lnTo>
                    <a:pt x="11031461" y="16662"/>
                  </a:lnTo>
                  <a:lnTo>
                    <a:pt x="11013351" y="38036"/>
                  </a:lnTo>
                  <a:lnTo>
                    <a:pt x="11006544" y="68567"/>
                  </a:lnTo>
                  <a:lnTo>
                    <a:pt x="11006544" y="1041361"/>
                  </a:lnTo>
                  <a:lnTo>
                    <a:pt x="11013351" y="1071905"/>
                  </a:lnTo>
                  <a:lnTo>
                    <a:pt x="11031461" y="1093279"/>
                  </a:lnTo>
                  <a:lnTo>
                    <a:pt x="11057446" y="1105839"/>
                  </a:lnTo>
                  <a:lnTo>
                    <a:pt x="11087824" y="1109941"/>
                  </a:lnTo>
                  <a:lnTo>
                    <a:pt x="11118939" y="1105839"/>
                  </a:lnTo>
                  <a:lnTo>
                    <a:pt x="11145291" y="1093279"/>
                  </a:lnTo>
                  <a:lnTo>
                    <a:pt x="11163541" y="1071905"/>
                  </a:lnTo>
                  <a:lnTo>
                    <a:pt x="11170374" y="1041361"/>
                  </a:lnTo>
                  <a:lnTo>
                    <a:pt x="11170374" y="68567"/>
                  </a:lnTo>
                  <a:close/>
                </a:path>
                <a:path w="15078710" h="5603875">
                  <a:moveTo>
                    <a:pt x="12343663" y="581164"/>
                  </a:moveTo>
                  <a:lnTo>
                    <a:pt x="12336297" y="556018"/>
                  </a:lnTo>
                  <a:lnTo>
                    <a:pt x="12317146" y="537184"/>
                  </a:lnTo>
                  <a:lnTo>
                    <a:pt x="12273674" y="512610"/>
                  </a:lnTo>
                  <a:lnTo>
                    <a:pt x="12229960" y="487413"/>
                  </a:lnTo>
                  <a:lnTo>
                    <a:pt x="12185752" y="461302"/>
                  </a:lnTo>
                  <a:lnTo>
                    <a:pt x="12140819" y="433971"/>
                  </a:lnTo>
                  <a:lnTo>
                    <a:pt x="12098947" y="407657"/>
                  </a:lnTo>
                  <a:lnTo>
                    <a:pt x="12049062" y="370357"/>
                  </a:lnTo>
                  <a:lnTo>
                    <a:pt x="12014683" y="332486"/>
                  </a:lnTo>
                  <a:lnTo>
                    <a:pt x="11991035" y="290537"/>
                  </a:lnTo>
                  <a:lnTo>
                    <a:pt x="11977383" y="243535"/>
                  </a:lnTo>
                  <a:lnTo>
                    <a:pt x="11972989" y="190487"/>
                  </a:lnTo>
                  <a:lnTo>
                    <a:pt x="11972989" y="123177"/>
                  </a:lnTo>
                  <a:lnTo>
                    <a:pt x="11966169" y="91909"/>
                  </a:lnTo>
                  <a:lnTo>
                    <a:pt x="11947906" y="70154"/>
                  </a:lnTo>
                  <a:lnTo>
                    <a:pt x="11921554" y="57454"/>
                  </a:lnTo>
                  <a:lnTo>
                    <a:pt x="11890439" y="53327"/>
                  </a:lnTo>
                  <a:lnTo>
                    <a:pt x="11859324" y="57454"/>
                  </a:lnTo>
                  <a:lnTo>
                    <a:pt x="11832971" y="70154"/>
                  </a:lnTo>
                  <a:lnTo>
                    <a:pt x="11814721" y="91909"/>
                  </a:lnTo>
                  <a:lnTo>
                    <a:pt x="11807889" y="123177"/>
                  </a:lnTo>
                  <a:lnTo>
                    <a:pt x="11807889" y="190487"/>
                  </a:lnTo>
                  <a:lnTo>
                    <a:pt x="11803507" y="243535"/>
                  </a:lnTo>
                  <a:lnTo>
                    <a:pt x="11789855" y="290537"/>
                  </a:lnTo>
                  <a:lnTo>
                    <a:pt x="11766194" y="332486"/>
                  </a:lnTo>
                  <a:lnTo>
                    <a:pt x="11731816" y="370357"/>
                  </a:lnTo>
                  <a:lnTo>
                    <a:pt x="11685981" y="405117"/>
                  </a:lnTo>
                  <a:lnTo>
                    <a:pt x="11640071" y="433971"/>
                  </a:lnTo>
                  <a:lnTo>
                    <a:pt x="11595125" y="461302"/>
                  </a:lnTo>
                  <a:lnTo>
                    <a:pt x="11550929" y="487413"/>
                  </a:lnTo>
                  <a:lnTo>
                    <a:pt x="11507203" y="512610"/>
                  </a:lnTo>
                  <a:lnTo>
                    <a:pt x="11463731" y="537184"/>
                  </a:lnTo>
                  <a:lnTo>
                    <a:pt x="11444402" y="556234"/>
                  </a:lnTo>
                  <a:lnTo>
                    <a:pt x="11436744" y="581952"/>
                  </a:lnTo>
                  <a:lnTo>
                    <a:pt x="11439093" y="610057"/>
                  </a:lnTo>
                  <a:lnTo>
                    <a:pt x="11449761" y="636244"/>
                  </a:lnTo>
                  <a:lnTo>
                    <a:pt x="11468214" y="657821"/>
                  </a:lnTo>
                  <a:lnTo>
                    <a:pt x="11491671" y="671652"/>
                  </a:lnTo>
                  <a:lnTo>
                    <a:pt x="11517986" y="675716"/>
                  </a:lnTo>
                  <a:lnTo>
                    <a:pt x="11545011" y="667994"/>
                  </a:lnTo>
                  <a:lnTo>
                    <a:pt x="11593500" y="640842"/>
                  </a:lnTo>
                  <a:lnTo>
                    <a:pt x="11640045" y="614108"/>
                  </a:lnTo>
                  <a:lnTo>
                    <a:pt x="11684826" y="587629"/>
                  </a:lnTo>
                  <a:lnTo>
                    <a:pt x="11728006" y="561200"/>
                  </a:lnTo>
                  <a:lnTo>
                    <a:pt x="11769801" y="534644"/>
                  </a:lnTo>
                  <a:lnTo>
                    <a:pt x="11819725" y="498551"/>
                  </a:lnTo>
                  <a:lnTo>
                    <a:pt x="11855831" y="464959"/>
                  </a:lnTo>
                  <a:lnTo>
                    <a:pt x="11879097" y="434467"/>
                  </a:lnTo>
                  <a:lnTo>
                    <a:pt x="11890439" y="407657"/>
                  </a:lnTo>
                  <a:lnTo>
                    <a:pt x="11891709" y="407657"/>
                  </a:lnTo>
                  <a:lnTo>
                    <a:pt x="11925211" y="461632"/>
                  </a:lnTo>
                  <a:lnTo>
                    <a:pt x="11961178" y="494804"/>
                  </a:lnTo>
                  <a:lnTo>
                    <a:pt x="12011089" y="530834"/>
                  </a:lnTo>
                  <a:lnTo>
                    <a:pt x="12052872" y="557390"/>
                  </a:lnTo>
                  <a:lnTo>
                    <a:pt x="12096064" y="583819"/>
                  </a:lnTo>
                  <a:lnTo>
                    <a:pt x="12140844" y="610298"/>
                  </a:lnTo>
                  <a:lnTo>
                    <a:pt x="12187377" y="637032"/>
                  </a:lnTo>
                  <a:lnTo>
                    <a:pt x="12235879" y="664184"/>
                  </a:lnTo>
                  <a:lnTo>
                    <a:pt x="12263082" y="671931"/>
                  </a:lnTo>
                  <a:lnTo>
                    <a:pt x="12289688" y="667994"/>
                  </a:lnTo>
                  <a:lnTo>
                    <a:pt x="12313209" y="654545"/>
                  </a:lnTo>
                  <a:lnTo>
                    <a:pt x="12331116" y="633704"/>
                  </a:lnTo>
                  <a:lnTo>
                    <a:pt x="12341263" y="608444"/>
                  </a:lnTo>
                  <a:lnTo>
                    <a:pt x="12343663" y="581164"/>
                  </a:lnTo>
                  <a:close/>
                </a:path>
                <a:path w="15078710" h="5603875">
                  <a:moveTo>
                    <a:pt x="12427636" y="937234"/>
                  </a:moveTo>
                  <a:lnTo>
                    <a:pt x="12424245" y="910247"/>
                  </a:lnTo>
                  <a:lnTo>
                    <a:pt x="12413831" y="888022"/>
                  </a:lnTo>
                  <a:lnTo>
                    <a:pt x="12396026" y="872934"/>
                  </a:lnTo>
                  <a:lnTo>
                    <a:pt x="12370486" y="867384"/>
                  </a:lnTo>
                  <a:lnTo>
                    <a:pt x="11410391" y="867384"/>
                  </a:lnTo>
                  <a:lnTo>
                    <a:pt x="11384852" y="872934"/>
                  </a:lnTo>
                  <a:lnTo>
                    <a:pt x="11367059" y="888022"/>
                  </a:lnTo>
                  <a:lnTo>
                    <a:pt x="11356645" y="910247"/>
                  </a:lnTo>
                  <a:lnTo>
                    <a:pt x="11353241" y="937234"/>
                  </a:lnTo>
                  <a:lnTo>
                    <a:pt x="11356645" y="963485"/>
                  </a:lnTo>
                  <a:lnTo>
                    <a:pt x="11367059" y="985329"/>
                  </a:lnTo>
                  <a:lnTo>
                    <a:pt x="11384852" y="1000277"/>
                  </a:lnTo>
                  <a:lnTo>
                    <a:pt x="11410391" y="1005814"/>
                  </a:lnTo>
                  <a:lnTo>
                    <a:pt x="12370486" y="1005814"/>
                  </a:lnTo>
                  <a:lnTo>
                    <a:pt x="12396026" y="1000277"/>
                  </a:lnTo>
                  <a:lnTo>
                    <a:pt x="12413831" y="985329"/>
                  </a:lnTo>
                  <a:lnTo>
                    <a:pt x="12424245" y="963485"/>
                  </a:lnTo>
                  <a:lnTo>
                    <a:pt x="12427636" y="937234"/>
                  </a:lnTo>
                  <a:close/>
                </a:path>
                <a:path w="15078710" h="5603875">
                  <a:moveTo>
                    <a:pt x="13317931" y="200647"/>
                  </a:moveTo>
                  <a:lnTo>
                    <a:pt x="13312496" y="150431"/>
                  </a:lnTo>
                  <a:lnTo>
                    <a:pt x="13294436" y="117944"/>
                  </a:lnTo>
                  <a:lnTo>
                    <a:pt x="13261137" y="100457"/>
                  </a:lnTo>
                  <a:lnTo>
                    <a:pt x="13209981" y="95237"/>
                  </a:lnTo>
                  <a:lnTo>
                    <a:pt x="12906464" y="95237"/>
                  </a:lnTo>
                  <a:lnTo>
                    <a:pt x="12880924" y="100799"/>
                  </a:lnTo>
                  <a:lnTo>
                    <a:pt x="12863119" y="115874"/>
                  </a:lnTo>
                  <a:lnTo>
                    <a:pt x="12852705" y="138099"/>
                  </a:lnTo>
                  <a:lnTo>
                    <a:pt x="12849314" y="165087"/>
                  </a:lnTo>
                  <a:lnTo>
                    <a:pt x="12852705" y="191338"/>
                  </a:lnTo>
                  <a:lnTo>
                    <a:pt x="12863119" y="213194"/>
                  </a:lnTo>
                  <a:lnTo>
                    <a:pt x="12880924" y="228130"/>
                  </a:lnTo>
                  <a:lnTo>
                    <a:pt x="12906464" y="233667"/>
                  </a:lnTo>
                  <a:lnTo>
                    <a:pt x="13132511" y="233667"/>
                  </a:lnTo>
                  <a:lnTo>
                    <a:pt x="13146189" y="235191"/>
                  </a:lnTo>
                  <a:lnTo>
                    <a:pt x="13155219" y="240182"/>
                  </a:lnTo>
                  <a:lnTo>
                    <a:pt x="13160197" y="249199"/>
                  </a:lnTo>
                  <a:lnTo>
                    <a:pt x="13161721" y="262877"/>
                  </a:lnTo>
                  <a:lnTo>
                    <a:pt x="13161671" y="335267"/>
                  </a:lnTo>
                  <a:lnTo>
                    <a:pt x="13159207" y="410133"/>
                  </a:lnTo>
                  <a:lnTo>
                    <a:pt x="13145135" y="472262"/>
                  </a:lnTo>
                  <a:lnTo>
                    <a:pt x="13109689" y="528485"/>
                  </a:lnTo>
                  <a:lnTo>
                    <a:pt x="13080886" y="558101"/>
                  </a:lnTo>
                  <a:lnTo>
                    <a:pt x="13043078" y="590702"/>
                  </a:lnTo>
                  <a:lnTo>
                    <a:pt x="12995021" y="627786"/>
                  </a:lnTo>
                  <a:lnTo>
                    <a:pt x="12935496" y="670839"/>
                  </a:lnTo>
                  <a:lnTo>
                    <a:pt x="12863284" y="721334"/>
                  </a:lnTo>
                  <a:lnTo>
                    <a:pt x="12844056" y="743305"/>
                  </a:lnTo>
                  <a:lnTo>
                    <a:pt x="12838036" y="770394"/>
                  </a:lnTo>
                  <a:lnTo>
                    <a:pt x="12842748" y="798664"/>
                  </a:lnTo>
                  <a:lnTo>
                    <a:pt x="12855664" y="824204"/>
                  </a:lnTo>
                  <a:lnTo>
                    <a:pt x="12875806" y="843648"/>
                  </a:lnTo>
                  <a:lnTo>
                    <a:pt x="12901536" y="855002"/>
                  </a:lnTo>
                  <a:lnTo>
                    <a:pt x="12929426" y="856348"/>
                  </a:lnTo>
                  <a:lnTo>
                    <a:pt x="12955994" y="845794"/>
                  </a:lnTo>
                  <a:lnTo>
                    <a:pt x="13023215" y="797763"/>
                  </a:lnTo>
                  <a:lnTo>
                    <a:pt x="13081610" y="754862"/>
                  </a:lnTo>
                  <a:lnTo>
                    <a:pt x="13131787" y="716280"/>
                  </a:lnTo>
                  <a:lnTo>
                    <a:pt x="13174371" y="681151"/>
                  </a:lnTo>
                  <a:lnTo>
                    <a:pt x="13209969" y="648652"/>
                  </a:lnTo>
                  <a:lnTo>
                    <a:pt x="13239204" y="617931"/>
                  </a:lnTo>
                  <a:lnTo>
                    <a:pt x="13281038" y="558457"/>
                  </a:lnTo>
                  <a:lnTo>
                    <a:pt x="13304825" y="496011"/>
                  </a:lnTo>
                  <a:lnTo>
                    <a:pt x="13315480" y="423862"/>
                  </a:lnTo>
                  <a:lnTo>
                    <a:pt x="13317423" y="382041"/>
                  </a:lnTo>
                  <a:lnTo>
                    <a:pt x="13317931" y="335267"/>
                  </a:lnTo>
                  <a:lnTo>
                    <a:pt x="13317931" y="200647"/>
                  </a:lnTo>
                  <a:close/>
                </a:path>
                <a:path w="15078710" h="5603875">
                  <a:moveTo>
                    <a:pt x="13836079" y="63487"/>
                  </a:moveTo>
                  <a:lnTo>
                    <a:pt x="13829729" y="35356"/>
                  </a:lnTo>
                  <a:lnTo>
                    <a:pt x="13812901" y="15544"/>
                  </a:lnTo>
                  <a:lnTo>
                    <a:pt x="13788936" y="3848"/>
                  </a:lnTo>
                  <a:lnTo>
                    <a:pt x="13761149" y="0"/>
                  </a:lnTo>
                  <a:lnTo>
                    <a:pt x="13733374" y="3848"/>
                  </a:lnTo>
                  <a:lnTo>
                    <a:pt x="13709396" y="15544"/>
                  </a:lnTo>
                  <a:lnTo>
                    <a:pt x="13692569" y="35356"/>
                  </a:lnTo>
                  <a:lnTo>
                    <a:pt x="13686219" y="63487"/>
                  </a:lnTo>
                  <a:lnTo>
                    <a:pt x="13686219" y="382257"/>
                  </a:lnTo>
                  <a:lnTo>
                    <a:pt x="13577011" y="382257"/>
                  </a:lnTo>
                  <a:lnTo>
                    <a:pt x="13577011" y="76187"/>
                  </a:lnTo>
                  <a:lnTo>
                    <a:pt x="13570661" y="48056"/>
                  </a:lnTo>
                  <a:lnTo>
                    <a:pt x="13553834" y="28244"/>
                  </a:lnTo>
                  <a:lnTo>
                    <a:pt x="13529856" y="16548"/>
                  </a:lnTo>
                  <a:lnTo>
                    <a:pt x="13502081" y="12687"/>
                  </a:lnTo>
                  <a:lnTo>
                    <a:pt x="13475030" y="16548"/>
                  </a:lnTo>
                  <a:lnTo>
                    <a:pt x="13451434" y="28244"/>
                  </a:lnTo>
                  <a:lnTo>
                    <a:pt x="13434746" y="48056"/>
                  </a:lnTo>
                  <a:lnTo>
                    <a:pt x="13428421" y="76187"/>
                  </a:lnTo>
                  <a:lnTo>
                    <a:pt x="13428421" y="993114"/>
                  </a:lnTo>
                  <a:lnTo>
                    <a:pt x="13434746" y="1021245"/>
                  </a:lnTo>
                  <a:lnTo>
                    <a:pt x="13451434" y="1041044"/>
                  </a:lnTo>
                  <a:lnTo>
                    <a:pt x="13475030" y="1052753"/>
                  </a:lnTo>
                  <a:lnTo>
                    <a:pt x="13502081" y="1056601"/>
                  </a:lnTo>
                  <a:lnTo>
                    <a:pt x="13529856" y="1052753"/>
                  </a:lnTo>
                  <a:lnTo>
                    <a:pt x="13553834" y="1041044"/>
                  </a:lnTo>
                  <a:lnTo>
                    <a:pt x="13570661" y="1021245"/>
                  </a:lnTo>
                  <a:lnTo>
                    <a:pt x="13577011" y="993114"/>
                  </a:lnTo>
                  <a:lnTo>
                    <a:pt x="13577011" y="519417"/>
                  </a:lnTo>
                  <a:lnTo>
                    <a:pt x="13686219" y="519417"/>
                  </a:lnTo>
                  <a:lnTo>
                    <a:pt x="13686219" y="1046441"/>
                  </a:lnTo>
                  <a:lnTo>
                    <a:pt x="13692569" y="1074585"/>
                  </a:lnTo>
                  <a:lnTo>
                    <a:pt x="13709396" y="1094384"/>
                  </a:lnTo>
                  <a:lnTo>
                    <a:pt x="13733374" y="1106093"/>
                  </a:lnTo>
                  <a:lnTo>
                    <a:pt x="13761149" y="1109941"/>
                  </a:lnTo>
                  <a:lnTo>
                    <a:pt x="13788936" y="1106093"/>
                  </a:lnTo>
                  <a:lnTo>
                    <a:pt x="13812901" y="1094384"/>
                  </a:lnTo>
                  <a:lnTo>
                    <a:pt x="13829729" y="1074585"/>
                  </a:lnTo>
                  <a:lnTo>
                    <a:pt x="13836079" y="1046441"/>
                  </a:lnTo>
                  <a:lnTo>
                    <a:pt x="13836079" y="519417"/>
                  </a:lnTo>
                  <a:lnTo>
                    <a:pt x="13836079" y="382257"/>
                  </a:lnTo>
                  <a:lnTo>
                    <a:pt x="13836079" y="63487"/>
                  </a:lnTo>
                  <a:close/>
                </a:path>
                <a:path w="15078710" h="5603875">
                  <a:moveTo>
                    <a:pt x="14580286" y="106667"/>
                  </a:moveTo>
                  <a:lnTo>
                    <a:pt x="14573491" y="76873"/>
                  </a:lnTo>
                  <a:lnTo>
                    <a:pt x="14555521" y="55867"/>
                  </a:lnTo>
                  <a:lnTo>
                    <a:pt x="14529918" y="43446"/>
                  </a:lnTo>
                  <a:lnTo>
                    <a:pt x="14500276" y="39357"/>
                  </a:lnTo>
                  <a:lnTo>
                    <a:pt x="14470621" y="43446"/>
                  </a:lnTo>
                  <a:lnTo>
                    <a:pt x="14445031" y="55867"/>
                  </a:lnTo>
                  <a:lnTo>
                    <a:pt x="14427048" y="76873"/>
                  </a:lnTo>
                  <a:lnTo>
                    <a:pt x="14420266" y="106667"/>
                  </a:lnTo>
                  <a:lnTo>
                    <a:pt x="14420266" y="206997"/>
                  </a:lnTo>
                  <a:lnTo>
                    <a:pt x="14420266" y="336537"/>
                  </a:lnTo>
                  <a:lnTo>
                    <a:pt x="14420266" y="414007"/>
                  </a:lnTo>
                  <a:lnTo>
                    <a:pt x="14418742" y="427672"/>
                  </a:lnTo>
                  <a:lnTo>
                    <a:pt x="14413751" y="436702"/>
                  </a:lnTo>
                  <a:lnTo>
                    <a:pt x="14404721" y="441680"/>
                  </a:lnTo>
                  <a:lnTo>
                    <a:pt x="14391056" y="443217"/>
                  </a:lnTo>
                  <a:lnTo>
                    <a:pt x="14208176" y="443217"/>
                  </a:lnTo>
                  <a:lnTo>
                    <a:pt x="14194511" y="441680"/>
                  </a:lnTo>
                  <a:lnTo>
                    <a:pt x="14185481" y="436702"/>
                  </a:lnTo>
                  <a:lnTo>
                    <a:pt x="14180503" y="427672"/>
                  </a:lnTo>
                  <a:lnTo>
                    <a:pt x="14178966" y="414007"/>
                  </a:lnTo>
                  <a:lnTo>
                    <a:pt x="14178966" y="336537"/>
                  </a:lnTo>
                  <a:lnTo>
                    <a:pt x="14420266" y="336537"/>
                  </a:lnTo>
                  <a:lnTo>
                    <a:pt x="14420266" y="206997"/>
                  </a:lnTo>
                  <a:lnTo>
                    <a:pt x="14178966" y="206997"/>
                  </a:lnTo>
                  <a:lnTo>
                    <a:pt x="14178966" y="106667"/>
                  </a:lnTo>
                  <a:lnTo>
                    <a:pt x="14172184" y="76873"/>
                  </a:lnTo>
                  <a:lnTo>
                    <a:pt x="14154201" y="55867"/>
                  </a:lnTo>
                  <a:lnTo>
                    <a:pt x="14128610" y="43446"/>
                  </a:lnTo>
                  <a:lnTo>
                    <a:pt x="14098956" y="39357"/>
                  </a:lnTo>
                  <a:lnTo>
                    <a:pt x="14069314" y="43446"/>
                  </a:lnTo>
                  <a:lnTo>
                    <a:pt x="14043724" y="55867"/>
                  </a:lnTo>
                  <a:lnTo>
                    <a:pt x="14025740" y="76873"/>
                  </a:lnTo>
                  <a:lnTo>
                    <a:pt x="14018959" y="106667"/>
                  </a:lnTo>
                  <a:lnTo>
                    <a:pt x="14018959" y="467347"/>
                  </a:lnTo>
                  <a:lnTo>
                    <a:pt x="14024394" y="517563"/>
                  </a:lnTo>
                  <a:lnTo>
                    <a:pt x="14042454" y="550049"/>
                  </a:lnTo>
                  <a:lnTo>
                    <a:pt x="14075740" y="567524"/>
                  </a:lnTo>
                  <a:lnTo>
                    <a:pt x="14126896" y="572744"/>
                  </a:lnTo>
                  <a:lnTo>
                    <a:pt x="14472336" y="572744"/>
                  </a:lnTo>
                  <a:lnTo>
                    <a:pt x="14523492" y="567524"/>
                  </a:lnTo>
                  <a:lnTo>
                    <a:pt x="14556791" y="550049"/>
                  </a:lnTo>
                  <a:lnTo>
                    <a:pt x="14574838" y="517563"/>
                  </a:lnTo>
                  <a:lnTo>
                    <a:pt x="14580286" y="467347"/>
                  </a:lnTo>
                  <a:lnTo>
                    <a:pt x="14580286" y="443217"/>
                  </a:lnTo>
                  <a:lnTo>
                    <a:pt x="14580286" y="336537"/>
                  </a:lnTo>
                  <a:lnTo>
                    <a:pt x="14580286" y="206997"/>
                  </a:lnTo>
                  <a:lnTo>
                    <a:pt x="14580286" y="106667"/>
                  </a:lnTo>
                  <a:close/>
                </a:path>
                <a:path w="15078710" h="5603875">
                  <a:moveTo>
                    <a:pt x="14925713" y="1121371"/>
                  </a:moveTo>
                  <a:lnTo>
                    <a:pt x="14922551" y="1096784"/>
                  </a:lnTo>
                  <a:lnTo>
                    <a:pt x="14912848" y="1076134"/>
                  </a:lnTo>
                  <a:lnTo>
                    <a:pt x="14896249" y="1061910"/>
                  </a:lnTo>
                  <a:lnTo>
                    <a:pt x="14872373" y="1056601"/>
                  </a:lnTo>
                  <a:lnTo>
                    <a:pt x="14337716" y="1056601"/>
                  </a:lnTo>
                  <a:lnTo>
                    <a:pt x="14324038" y="1055077"/>
                  </a:lnTo>
                  <a:lnTo>
                    <a:pt x="14315021" y="1050099"/>
                  </a:lnTo>
                  <a:lnTo>
                    <a:pt x="14310030" y="1041069"/>
                  </a:lnTo>
                  <a:lnTo>
                    <a:pt x="14308506" y="1027404"/>
                  </a:lnTo>
                  <a:lnTo>
                    <a:pt x="14308506" y="1013434"/>
                  </a:lnTo>
                  <a:lnTo>
                    <a:pt x="14310030" y="999756"/>
                  </a:lnTo>
                  <a:lnTo>
                    <a:pt x="14315021" y="990727"/>
                  </a:lnTo>
                  <a:lnTo>
                    <a:pt x="14324038" y="985748"/>
                  </a:lnTo>
                  <a:lnTo>
                    <a:pt x="14337716" y="984224"/>
                  </a:lnTo>
                  <a:lnTo>
                    <a:pt x="14792363" y="984224"/>
                  </a:lnTo>
                  <a:lnTo>
                    <a:pt x="14843519" y="979004"/>
                  </a:lnTo>
                  <a:lnTo>
                    <a:pt x="14876818" y="961517"/>
                  </a:lnTo>
                  <a:lnTo>
                    <a:pt x="14894878" y="929030"/>
                  </a:lnTo>
                  <a:lnTo>
                    <a:pt x="14900313" y="878814"/>
                  </a:lnTo>
                  <a:lnTo>
                    <a:pt x="14900313" y="765784"/>
                  </a:lnTo>
                  <a:lnTo>
                    <a:pt x="14894878" y="715556"/>
                  </a:lnTo>
                  <a:lnTo>
                    <a:pt x="14876818" y="683082"/>
                  </a:lnTo>
                  <a:lnTo>
                    <a:pt x="14843519" y="665594"/>
                  </a:lnTo>
                  <a:lnTo>
                    <a:pt x="14792363" y="660374"/>
                  </a:lnTo>
                  <a:lnTo>
                    <a:pt x="14201826" y="660374"/>
                  </a:lnTo>
                  <a:lnTo>
                    <a:pt x="14177963" y="665657"/>
                  </a:lnTo>
                  <a:lnTo>
                    <a:pt x="14161351" y="679742"/>
                  </a:lnTo>
                  <a:lnTo>
                    <a:pt x="14151648" y="700024"/>
                  </a:lnTo>
                  <a:lnTo>
                    <a:pt x="14148486" y="723874"/>
                  </a:lnTo>
                  <a:lnTo>
                    <a:pt x="14151648" y="748461"/>
                  </a:lnTo>
                  <a:lnTo>
                    <a:pt x="14161351" y="769124"/>
                  </a:lnTo>
                  <a:lnTo>
                    <a:pt x="14177963" y="783348"/>
                  </a:lnTo>
                  <a:lnTo>
                    <a:pt x="14201826" y="788644"/>
                  </a:lnTo>
                  <a:lnTo>
                    <a:pt x="14713623" y="788644"/>
                  </a:lnTo>
                  <a:lnTo>
                    <a:pt x="14727301" y="790168"/>
                  </a:lnTo>
                  <a:lnTo>
                    <a:pt x="14736331" y="795147"/>
                  </a:lnTo>
                  <a:lnTo>
                    <a:pt x="14741309" y="804176"/>
                  </a:lnTo>
                  <a:lnTo>
                    <a:pt x="14742833" y="817854"/>
                  </a:lnTo>
                  <a:lnTo>
                    <a:pt x="14742833" y="831824"/>
                  </a:lnTo>
                  <a:lnTo>
                    <a:pt x="14741309" y="845489"/>
                  </a:lnTo>
                  <a:lnTo>
                    <a:pt x="14736331" y="854519"/>
                  </a:lnTo>
                  <a:lnTo>
                    <a:pt x="14727301" y="859510"/>
                  </a:lnTo>
                  <a:lnTo>
                    <a:pt x="14713623" y="861034"/>
                  </a:lnTo>
                  <a:lnTo>
                    <a:pt x="14258976" y="861034"/>
                  </a:lnTo>
                  <a:lnTo>
                    <a:pt x="14207820" y="866254"/>
                  </a:lnTo>
                  <a:lnTo>
                    <a:pt x="14174521" y="883729"/>
                  </a:lnTo>
                  <a:lnTo>
                    <a:pt x="14156462" y="916216"/>
                  </a:lnTo>
                  <a:lnTo>
                    <a:pt x="14151026" y="966444"/>
                  </a:lnTo>
                  <a:lnTo>
                    <a:pt x="14151026" y="1079461"/>
                  </a:lnTo>
                  <a:lnTo>
                    <a:pt x="14156462" y="1129690"/>
                  </a:lnTo>
                  <a:lnTo>
                    <a:pt x="14174521" y="1162177"/>
                  </a:lnTo>
                  <a:lnTo>
                    <a:pt x="14207820" y="1179652"/>
                  </a:lnTo>
                  <a:lnTo>
                    <a:pt x="14258976" y="1184871"/>
                  </a:lnTo>
                  <a:lnTo>
                    <a:pt x="14872373" y="1184871"/>
                  </a:lnTo>
                  <a:lnTo>
                    <a:pt x="14896249" y="1179601"/>
                  </a:lnTo>
                  <a:lnTo>
                    <a:pt x="14912848" y="1165504"/>
                  </a:lnTo>
                  <a:lnTo>
                    <a:pt x="14922551" y="1145222"/>
                  </a:lnTo>
                  <a:lnTo>
                    <a:pt x="14925713" y="1121371"/>
                  </a:lnTo>
                  <a:close/>
                </a:path>
                <a:path w="15078710" h="5603875">
                  <a:moveTo>
                    <a:pt x="15078113" y="306057"/>
                  </a:moveTo>
                  <a:lnTo>
                    <a:pt x="15074697" y="279069"/>
                  </a:lnTo>
                  <a:lnTo>
                    <a:pt x="15064143" y="256844"/>
                  </a:lnTo>
                  <a:lnTo>
                    <a:pt x="15045957" y="241769"/>
                  </a:lnTo>
                  <a:lnTo>
                    <a:pt x="15019693" y="236207"/>
                  </a:lnTo>
                  <a:lnTo>
                    <a:pt x="14900313" y="236207"/>
                  </a:lnTo>
                  <a:lnTo>
                    <a:pt x="14900313" y="68567"/>
                  </a:lnTo>
                  <a:lnTo>
                    <a:pt x="14893506" y="38036"/>
                  </a:lnTo>
                  <a:lnTo>
                    <a:pt x="14875383" y="16662"/>
                  </a:lnTo>
                  <a:lnTo>
                    <a:pt x="14849412" y="4102"/>
                  </a:lnTo>
                  <a:lnTo>
                    <a:pt x="14819033" y="0"/>
                  </a:lnTo>
                  <a:lnTo>
                    <a:pt x="14788655" y="4102"/>
                  </a:lnTo>
                  <a:lnTo>
                    <a:pt x="14762683" y="16662"/>
                  </a:lnTo>
                  <a:lnTo>
                    <a:pt x="14744561" y="38036"/>
                  </a:lnTo>
                  <a:lnTo>
                    <a:pt x="14737753" y="68567"/>
                  </a:lnTo>
                  <a:lnTo>
                    <a:pt x="14737753" y="544804"/>
                  </a:lnTo>
                  <a:lnTo>
                    <a:pt x="14744561" y="575348"/>
                  </a:lnTo>
                  <a:lnTo>
                    <a:pt x="14762683" y="596722"/>
                  </a:lnTo>
                  <a:lnTo>
                    <a:pt x="14788655" y="609282"/>
                  </a:lnTo>
                  <a:lnTo>
                    <a:pt x="14819033" y="613384"/>
                  </a:lnTo>
                  <a:lnTo>
                    <a:pt x="14849412" y="609282"/>
                  </a:lnTo>
                  <a:lnTo>
                    <a:pt x="14875383" y="596722"/>
                  </a:lnTo>
                  <a:lnTo>
                    <a:pt x="14893506" y="575348"/>
                  </a:lnTo>
                  <a:lnTo>
                    <a:pt x="14900313" y="544804"/>
                  </a:lnTo>
                  <a:lnTo>
                    <a:pt x="14900313" y="377177"/>
                  </a:lnTo>
                  <a:lnTo>
                    <a:pt x="15019693" y="377177"/>
                  </a:lnTo>
                  <a:lnTo>
                    <a:pt x="15045957" y="371602"/>
                  </a:lnTo>
                  <a:lnTo>
                    <a:pt x="15064143" y="356374"/>
                  </a:lnTo>
                  <a:lnTo>
                    <a:pt x="15074697" y="333781"/>
                  </a:lnTo>
                  <a:lnTo>
                    <a:pt x="15078113" y="30605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961800" y="5490032"/>
              <a:ext cx="4114800" cy="4049395"/>
            </a:xfrm>
            <a:custGeom>
              <a:avLst/>
              <a:gdLst/>
              <a:ahLst/>
              <a:cxnLst/>
              <a:rect l="l" t="t" r="r" b="b"/>
              <a:pathLst>
                <a:path w="4114800" h="4049395">
                  <a:moveTo>
                    <a:pt x="1785645" y="3645281"/>
                  </a:moveTo>
                  <a:lnTo>
                    <a:pt x="1785188" y="3602253"/>
                  </a:lnTo>
                  <a:lnTo>
                    <a:pt x="1781708" y="3559302"/>
                  </a:lnTo>
                  <a:lnTo>
                    <a:pt x="1774863" y="3507498"/>
                  </a:lnTo>
                  <a:lnTo>
                    <a:pt x="1765338" y="3456368"/>
                  </a:lnTo>
                  <a:lnTo>
                    <a:pt x="1753209" y="3405987"/>
                  </a:lnTo>
                  <a:lnTo>
                    <a:pt x="1738541" y="3356419"/>
                  </a:lnTo>
                  <a:lnTo>
                    <a:pt x="1721396" y="3307727"/>
                  </a:lnTo>
                  <a:lnTo>
                    <a:pt x="1701850" y="3259988"/>
                  </a:lnTo>
                  <a:lnTo>
                    <a:pt x="1679968" y="3213265"/>
                  </a:lnTo>
                  <a:lnTo>
                    <a:pt x="1655813" y="3167621"/>
                  </a:lnTo>
                  <a:lnTo>
                    <a:pt x="1629460" y="3123133"/>
                  </a:lnTo>
                  <a:lnTo>
                    <a:pt x="1602397" y="3079165"/>
                  </a:lnTo>
                  <a:lnTo>
                    <a:pt x="1574533" y="3036163"/>
                  </a:lnTo>
                  <a:lnTo>
                    <a:pt x="1545869" y="2994126"/>
                  </a:lnTo>
                  <a:lnTo>
                    <a:pt x="1516380" y="2953080"/>
                  </a:lnTo>
                  <a:lnTo>
                    <a:pt x="1486065" y="2913011"/>
                  </a:lnTo>
                  <a:lnTo>
                    <a:pt x="1454912" y="2873959"/>
                  </a:lnTo>
                  <a:lnTo>
                    <a:pt x="1422908" y="2835910"/>
                  </a:lnTo>
                  <a:lnTo>
                    <a:pt x="1390053" y="2798889"/>
                  </a:lnTo>
                  <a:lnTo>
                    <a:pt x="1356334" y="2762910"/>
                  </a:lnTo>
                  <a:lnTo>
                    <a:pt x="1321739" y="2727985"/>
                  </a:lnTo>
                  <a:lnTo>
                    <a:pt x="1286256" y="2694101"/>
                  </a:lnTo>
                  <a:lnTo>
                    <a:pt x="1249870" y="2661297"/>
                  </a:lnTo>
                  <a:lnTo>
                    <a:pt x="1212596" y="2629573"/>
                  </a:lnTo>
                  <a:lnTo>
                    <a:pt x="1174407" y="2598940"/>
                  </a:lnTo>
                  <a:lnTo>
                    <a:pt x="1135291" y="2569413"/>
                  </a:lnTo>
                  <a:lnTo>
                    <a:pt x="1095235" y="2540990"/>
                  </a:lnTo>
                  <a:lnTo>
                    <a:pt x="1054252" y="2513698"/>
                  </a:lnTo>
                  <a:lnTo>
                    <a:pt x="1012304" y="2487549"/>
                  </a:lnTo>
                  <a:lnTo>
                    <a:pt x="969403" y="2462542"/>
                  </a:lnTo>
                  <a:lnTo>
                    <a:pt x="925525" y="2438692"/>
                  </a:lnTo>
                  <a:lnTo>
                    <a:pt x="880681" y="2416010"/>
                  </a:lnTo>
                  <a:lnTo>
                    <a:pt x="834834" y="2394508"/>
                  </a:lnTo>
                  <a:lnTo>
                    <a:pt x="787996" y="2374201"/>
                  </a:lnTo>
                  <a:lnTo>
                    <a:pt x="740143" y="2355100"/>
                  </a:lnTo>
                  <a:lnTo>
                    <a:pt x="691286" y="2337206"/>
                  </a:lnTo>
                  <a:lnTo>
                    <a:pt x="645185" y="2322842"/>
                  </a:lnTo>
                  <a:lnTo>
                    <a:pt x="598576" y="2311514"/>
                  </a:lnTo>
                  <a:lnTo>
                    <a:pt x="551459" y="2303195"/>
                  </a:lnTo>
                  <a:lnTo>
                    <a:pt x="503847" y="2297900"/>
                  </a:lnTo>
                  <a:lnTo>
                    <a:pt x="455726" y="2295639"/>
                  </a:lnTo>
                  <a:lnTo>
                    <a:pt x="407111" y="2296388"/>
                  </a:lnTo>
                  <a:lnTo>
                    <a:pt x="357987" y="2300173"/>
                  </a:lnTo>
                  <a:lnTo>
                    <a:pt x="309283" y="2309126"/>
                  </a:lnTo>
                  <a:lnTo>
                    <a:pt x="263893" y="2322601"/>
                  </a:lnTo>
                  <a:lnTo>
                    <a:pt x="221919" y="2340445"/>
                  </a:lnTo>
                  <a:lnTo>
                    <a:pt x="183464" y="2362479"/>
                  </a:lnTo>
                  <a:lnTo>
                    <a:pt x="148628" y="2388565"/>
                  </a:lnTo>
                  <a:lnTo>
                    <a:pt x="117513" y="2418537"/>
                  </a:lnTo>
                  <a:lnTo>
                    <a:pt x="90220" y="2452243"/>
                  </a:lnTo>
                  <a:lnTo>
                    <a:pt x="66840" y="2489517"/>
                  </a:lnTo>
                  <a:lnTo>
                    <a:pt x="47485" y="2530208"/>
                  </a:lnTo>
                  <a:lnTo>
                    <a:pt x="32270" y="2574163"/>
                  </a:lnTo>
                  <a:lnTo>
                    <a:pt x="21259" y="2621216"/>
                  </a:lnTo>
                  <a:lnTo>
                    <a:pt x="14592" y="2671216"/>
                  </a:lnTo>
                  <a:lnTo>
                    <a:pt x="12344" y="2723997"/>
                  </a:lnTo>
                  <a:lnTo>
                    <a:pt x="8229" y="2723997"/>
                  </a:lnTo>
                  <a:lnTo>
                    <a:pt x="4114" y="2728112"/>
                  </a:lnTo>
                  <a:lnTo>
                    <a:pt x="0" y="2728112"/>
                  </a:lnTo>
                  <a:lnTo>
                    <a:pt x="13233" y="2779826"/>
                  </a:lnTo>
                  <a:lnTo>
                    <a:pt x="24993" y="2831896"/>
                  </a:lnTo>
                  <a:lnTo>
                    <a:pt x="36512" y="2883954"/>
                  </a:lnTo>
                  <a:lnTo>
                    <a:pt x="49072" y="2935681"/>
                  </a:lnTo>
                  <a:lnTo>
                    <a:pt x="63906" y="2986709"/>
                  </a:lnTo>
                  <a:lnTo>
                    <a:pt x="82296" y="3036722"/>
                  </a:lnTo>
                  <a:lnTo>
                    <a:pt x="103314" y="3083560"/>
                  </a:lnTo>
                  <a:lnTo>
                    <a:pt x="125260" y="3129432"/>
                  </a:lnTo>
                  <a:lnTo>
                    <a:pt x="148094" y="3174352"/>
                  </a:lnTo>
                  <a:lnTo>
                    <a:pt x="171856" y="3218294"/>
                  </a:lnTo>
                  <a:lnTo>
                    <a:pt x="196532" y="3261258"/>
                  </a:lnTo>
                  <a:lnTo>
                    <a:pt x="222135" y="3303257"/>
                  </a:lnTo>
                  <a:lnTo>
                    <a:pt x="248640" y="3344278"/>
                  </a:lnTo>
                  <a:lnTo>
                    <a:pt x="276085" y="3384321"/>
                  </a:lnTo>
                  <a:lnTo>
                    <a:pt x="304457" y="3423386"/>
                  </a:lnTo>
                  <a:lnTo>
                    <a:pt x="333756" y="3461461"/>
                  </a:lnTo>
                  <a:lnTo>
                    <a:pt x="363982" y="3498545"/>
                  </a:lnTo>
                  <a:lnTo>
                    <a:pt x="395147" y="3534638"/>
                  </a:lnTo>
                  <a:lnTo>
                    <a:pt x="427253" y="3569754"/>
                  </a:lnTo>
                  <a:lnTo>
                    <a:pt x="460298" y="3603853"/>
                  </a:lnTo>
                  <a:lnTo>
                    <a:pt x="494284" y="3636962"/>
                  </a:lnTo>
                  <a:lnTo>
                    <a:pt x="529221" y="3669080"/>
                  </a:lnTo>
                  <a:lnTo>
                    <a:pt x="565111" y="3700183"/>
                  </a:lnTo>
                  <a:lnTo>
                    <a:pt x="601941" y="3730282"/>
                  </a:lnTo>
                  <a:lnTo>
                    <a:pt x="639737" y="3759365"/>
                  </a:lnTo>
                  <a:lnTo>
                    <a:pt x="678484" y="3787444"/>
                  </a:lnTo>
                  <a:lnTo>
                    <a:pt x="718185" y="3814508"/>
                  </a:lnTo>
                  <a:lnTo>
                    <a:pt x="758863" y="3840543"/>
                  </a:lnTo>
                  <a:lnTo>
                    <a:pt x="800493" y="3865575"/>
                  </a:lnTo>
                  <a:lnTo>
                    <a:pt x="843102" y="3889565"/>
                  </a:lnTo>
                  <a:lnTo>
                    <a:pt x="886675" y="3912539"/>
                  </a:lnTo>
                  <a:lnTo>
                    <a:pt x="931227" y="3934485"/>
                  </a:lnTo>
                  <a:lnTo>
                    <a:pt x="976757" y="3955402"/>
                  </a:lnTo>
                  <a:lnTo>
                    <a:pt x="1023264" y="3975277"/>
                  </a:lnTo>
                  <a:lnTo>
                    <a:pt x="1070749" y="3994124"/>
                  </a:lnTo>
                  <a:lnTo>
                    <a:pt x="1119225" y="4011930"/>
                  </a:lnTo>
                  <a:lnTo>
                    <a:pt x="1170978" y="4028363"/>
                  </a:lnTo>
                  <a:lnTo>
                    <a:pt x="1223314" y="4040581"/>
                  </a:lnTo>
                  <a:lnTo>
                    <a:pt x="1276096" y="4048442"/>
                  </a:lnTo>
                  <a:lnTo>
                    <a:pt x="1284122" y="4048963"/>
                  </a:lnTo>
                  <a:lnTo>
                    <a:pt x="1398435" y="4048963"/>
                  </a:lnTo>
                  <a:lnTo>
                    <a:pt x="1490954" y="4034155"/>
                  </a:lnTo>
                  <a:lnTo>
                    <a:pt x="1540535" y="4018775"/>
                  </a:lnTo>
                  <a:lnTo>
                    <a:pt x="1584985" y="3999090"/>
                  </a:lnTo>
                  <a:lnTo>
                    <a:pt x="1624469" y="3975455"/>
                  </a:lnTo>
                  <a:lnTo>
                    <a:pt x="1659178" y="3948226"/>
                  </a:lnTo>
                  <a:lnTo>
                    <a:pt x="1689265" y="3917785"/>
                  </a:lnTo>
                  <a:lnTo>
                    <a:pt x="1714931" y="3884485"/>
                  </a:lnTo>
                  <a:lnTo>
                    <a:pt x="1736331" y="3848697"/>
                  </a:lnTo>
                  <a:lnTo>
                    <a:pt x="1753654" y="3810800"/>
                  </a:lnTo>
                  <a:lnTo>
                    <a:pt x="1767078" y="3771138"/>
                  </a:lnTo>
                  <a:lnTo>
                    <a:pt x="1776755" y="3730091"/>
                  </a:lnTo>
                  <a:lnTo>
                    <a:pt x="1782889" y="3688016"/>
                  </a:lnTo>
                  <a:lnTo>
                    <a:pt x="1785645" y="3645281"/>
                  </a:lnTo>
                  <a:close/>
                </a:path>
                <a:path w="4114800" h="4049395">
                  <a:moveTo>
                    <a:pt x="2330678" y="3074505"/>
                  </a:moveTo>
                  <a:lnTo>
                    <a:pt x="2327605" y="3023336"/>
                  </a:lnTo>
                  <a:lnTo>
                    <a:pt x="2320747" y="2970885"/>
                  </a:lnTo>
                  <a:lnTo>
                    <a:pt x="2311374" y="2920454"/>
                  </a:lnTo>
                  <a:lnTo>
                    <a:pt x="2299779" y="2871178"/>
                  </a:lnTo>
                  <a:lnTo>
                    <a:pt x="2286050" y="2823019"/>
                  </a:lnTo>
                  <a:lnTo>
                    <a:pt x="2270252" y="2775902"/>
                  </a:lnTo>
                  <a:lnTo>
                    <a:pt x="2252472" y="2729788"/>
                  </a:lnTo>
                  <a:lnTo>
                    <a:pt x="2232787" y="2684627"/>
                  </a:lnTo>
                  <a:lnTo>
                    <a:pt x="2211286" y="2640368"/>
                  </a:lnTo>
                  <a:lnTo>
                    <a:pt x="2188032" y="2596946"/>
                  </a:lnTo>
                  <a:lnTo>
                    <a:pt x="2163127" y="2554338"/>
                  </a:lnTo>
                  <a:lnTo>
                    <a:pt x="2136648" y="2512466"/>
                  </a:lnTo>
                  <a:lnTo>
                    <a:pt x="2108657" y="2471293"/>
                  </a:lnTo>
                  <a:lnTo>
                    <a:pt x="2079256" y="2430754"/>
                  </a:lnTo>
                  <a:lnTo>
                    <a:pt x="2048510" y="2390825"/>
                  </a:lnTo>
                  <a:lnTo>
                    <a:pt x="2016506" y="2351417"/>
                  </a:lnTo>
                  <a:lnTo>
                    <a:pt x="1983333" y="2312517"/>
                  </a:lnTo>
                  <a:lnTo>
                    <a:pt x="1949234" y="2273985"/>
                  </a:lnTo>
                  <a:lnTo>
                    <a:pt x="1914486" y="2236393"/>
                  </a:lnTo>
                  <a:lnTo>
                    <a:pt x="1879079" y="2199779"/>
                  </a:lnTo>
                  <a:lnTo>
                    <a:pt x="1842960" y="2164194"/>
                  </a:lnTo>
                  <a:lnTo>
                    <a:pt x="1806117" y="2129688"/>
                  </a:lnTo>
                  <a:lnTo>
                    <a:pt x="1768500" y="2096312"/>
                  </a:lnTo>
                  <a:lnTo>
                    <a:pt x="1730108" y="2064092"/>
                  </a:lnTo>
                  <a:lnTo>
                    <a:pt x="1690903" y="2033104"/>
                  </a:lnTo>
                  <a:lnTo>
                    <a:pt x="1650834" y="2003374"/>
                  </a:lnTo>
                  <a:lnTo>
                    <a:pt x="1609902" y="1974951"/>
                  </a:lnTo>
                  <a:lnTo>
                    <a:pt x="1568069" y="1947875"/>
                  </a:lnTo>
                  <a:lnTo>
                    <a:pt x="1525308" y="1922221"/>
                  </a:lnTo>
                  <a:lnTo>
                    <a:pt x="1481569" y="1898002"/>
                  </a:lnTo>
                  <a:lnTo>
                    <a:pt x="1436852" y="1875294"/>
                  </a:lnTo>
                  <a:lnTo>
                    <a:pt x="1391119" y="1854123"/>
                  </a:lnTo>
                  <a:lnTo>
                    <a:pt x="1344333" y="1834540"/>
                  </a:lnTo>
                  <a:lnTo>
                    <a:pt x="1296466" y="1816608"/>
                  </a:lnTo>
                  <a:lnTo>
                    <a:pt x="1247508" y="1800352"/>
                  </a:lnTo>
                  <a:lnTo>
                    <a:pt x="1197406" y="1785823"/>
                  </a:lnTo>
                  <a:lnTo>
                    <a:pt x="1142657" y="1773351"/>
                  </a:lnTo>
                  <a:lnTo>
                    <a:pt x="1087323" y="1765020"/>
                  </a:lnTo>
                  <a:lnTo>
                    <a:pt x="1031786" y="1760042"/>
                  </a:lnTo>
                  <a:lnTo>
                    <a:pt x="976452" y="1757641"/>
                  </a:lnTo>
                  <a:lnTo>
                    <a:pt x="921715" y="1757019"/>
                  </a:lnTo>
                  <a:lnTo>
                    <a:pt x="872959" y="1760042"/>
                  </a:lnTo>
                  <a:lnTo>
                    <a:pt x="825982" y="1769389"/>
                  </a:lnTo>
                  <a:lnTo>
                    <a:pt x="781583" y="1785454"/>
                  </a:lnTo>
                  <a:lnTo>
                    <a:pt x="740524" y="1808632"/>
                  </a:lnTo>
                  <a:lnTo>
                    <a:pt x="703630" y="1839315"/>
                  </a:lnTo>
                  <a:lnTo>
                    <a:pt x="360895" y="2205405"/>
                  </a:lnTo>
                  <a:lnTo>
                    <a:pt x="329184" y="2238451"/>
                  </a:lnTo>
                  <a:lnTo>
                    <a:pt x="375145" y="2220468"/>
                  </a:lnTo>
                  <a:lnTo>
                    <a:pt x="421335" y="2206917"/>
                  </a:lnTo>
                  <a:lnTo>
                    <a:pt x="467702" y="2197608"/>
                  </a:lnTo>
                  <a:lnTo>
                    <a:pt x="514210" y="2192312"/>
                  </a:lnTo>
                  <a:lnTo>
                    <a:pt x="560832" y="2190813"/>
                  </a:lnTo>
                  <a:lnTo>
                    <a:pt x="607517" y="2192883"/>
                  </a:lnTo>
                  <a:lnTo>
                    <a:pt x="654253" y="2198332"/>
                  </a:lnTo>
                  <a:lnTo>
                    <a:pt x="700976" y="2206917"/>
                  </a:lnTo>
                  <a:lnTo>
                    <a:pt x="747661" y="2218448"/>
                  </a:lnTo>
                  <a:lnTo>
                    <a:pt x="794283" y="2232685"/>
                  </a:lnTo>
                  <a:lnTo>
                    <a:pt x="840790" y="2249436"/>
                  </a:lnTo>
                  <a:lnTo>
                    <a:pt x="887158" y="2268461"/>
                  </a:lnTo>
                  <a:lnTo>
                    <a:pt x="933348" y="2289568"/>
                  </a:lnTo>
                  <a:lnTo>
                    <a:pt x="979322" y="2312517"/>
                  </a:lnTo>
                  <a:lnTo>
                    <a:pt x="1024140" y="2336254"/>
                  </a:lnTo>
                  <a:lnTo>
                    <a:pt x="1068070" y="2360853"/>
                  </a:lnTo>
                  <a:lnTo>
                    <a:pt x="1111097" y="2386304"/>
                  </a:lnTo>
                  <a:lnTo>
                    <a:pt x="1153210" y="2412619"/>
                  </a:lnTo>
                  <a:lnTo>
                    <a:pt x="1194396" y="2439822"/>
                  </a:lnTo>
                  <a:lnTo>
                    <a:pt x="1234643" y="2467889"/>
                  </a:lnTo>
                  <a:lnTo>
                    <a:pt x="1273937" y="2496832"/>
                  </a:lnTo>
                  <a:lnTo>
                    <a:pt x="1312278" y="2526677"/>
                  </a:lnTo>
                  <a:lnTo>
                    <a:pt x="1349654" y="2557424"/>
                  </a:lnTo>
                  <a:lnTo>
                    <a:pt x="1386039" y="2589072"/>
                  </a:lnTo>
                  <a:lnTo>
                    <a:pt x="1421434" y="2621623"/>
                  </a:lnTo>
                  <a:lnTo>
                    <a:pt x="1455826" y="2655087"/>
                  </a:lnTo>
                  <a:lnTo>
                    <a:pt x="1489202" y="2689479"/>
                  </a:lnTo>
                  <a:lnTo>
                    <a:pt x="1521548" y="2724797"/>
                  </a:lnTo>
                  <a:lnTo>
                    <a:pt x="1552854" y="2761056"/>
                  </a:lnTo>
                  <a:lnTo>
                    <a:pt x="1583105" y="2798241"/>
                  </a:lnTo>
                  <a:lnTo>
                    <a:pt x="1612303" y="2836392"/>
                  </a:lnTo>
                  <a:lnTo>
                    <a:pt x="1640433" y="2875483"/>
                  </a:lnTo>
                  <a:lnTo>
                    <a:pt x="1667471" y="2915539"/>
                  </a:lnTo>
                  <a:lnTo>
                    <a:pt x="1693418" y="2956560"/>
                  </a:lnTo>
                  <a:lnTo>
                    <a:pt x="1718259" y="2998546"/>
                  </a:lnTo>
                  <a:lnTo>
                    <a:pt x="1741982" y="3041523"/>
                  </a:lnTo>
                  <a:lnTo>
                    <a:pt x="1764576" y="3085477"/>
                  </a:lnTo>
                  <a:lnTo>
                    <a:pt x="1786026" y="3130423"/>
                  </a:lnTo>
                  <a:lnTo>
                    <a:pt x="1806321" y="3176359"/>
                  </a:lnTo>
                  <a:lnTo>
                    <a:pt x="1825459" y="3223310"/>
                  </a:lnTo>
                  <a:lnTo>
                    <a:pt x="1843430" y="3271266"/>
                  </a:lnTo>
                  <a:lnTo>
                    <a:pt x="1860473" y="3323031"/>
                  </a:lnTo>
                  <a:lnTo>
                    <a:pt x="1873491" y="3372993"/>
                  </a:lnTo>
                  <a:lnTo>
                    <a:pt x="1882546" y="3421405"/>
                  </a:lnTo>
                  <a:lnTo>
                    <a:pt x="1887689" y="3468484"/>
                  </a:lnTo>
                  <a:lnTo>
                    <a:pt x="1888959" y="3514509"/>
                  </a:lnTo>
                  <a:lnTo>
                    <a:pt x="1886445" y="3559683"/>
                  </a:lnTo>
                  <a:lnTo>
                    <a:pt x="1880171" y="3604272"/>
                  </a:lnTo>
                  <a:lnTo>
                    <a:pt x="1870214" y="3648506"/>
                  </a:lnTo>
                  <a:lnTo>
                    <a:pt x="1856613" y="3692626"/>
                  </a:lnTo>
                  <a:lnTo>
                    <a:pt x="1839442" y="3736873"/>
                  </a:lnTo>
                  <a:lnTo>
                    <a:pt x="1818741" y="3781501"/>
                  </a:lnTo>
                  <a:lnTo>
                    <a:pt x="1848827" y="3758933"/>
                  </a:lnTo>
                  <a:lnTo>
                    <a:pt x="1855774" y="3752697"/>
                  </a:lnTo>
                  <a:lnTo>
                    <a:pt x="2070963" y="3536899"/>
                  </a:lnTo>
                  <a:lnTo>
                    <a:pt x="2143950" y="3466325"/>
                  </a:lnTo>
                  <a:lnTo>
                    <a:pt x="2180844" y="3431743"/>
                  </a:lnTo>
                  <a:lnTo>
                    <a:pt x="2219528" y="3392614"/>
                  </a:lnTo>
                  <a:lnTo>
                    <a:pt x="2251875" y="3351822"/>
                  </a:lnTo>
                  <a:lnTo>
                    <a:pt x="2278202" y="3309378"/>
                  </a:lnTo>
                  <a:lnTo>
                    <a:pt x="2298814" y="3265373"/>
                  </a:lnTo>
                  <a:lnTo>
                    <a:pt x="2314054" y="3219831"/>
                  </a:lnTo>
                  <a:lnTo>
                    <a:pt x="2324227" y="3172803"/>
                  </a:lnTo>
                  <a:lnTo>
                    <a:pt x="2329662" y="3124352"/>
                  </a:lnTo>
                  <a:lnTo>
                    <a:pt x="2330678" y="3074505"/>
                  </a:lnTo>
                  <a:close/>
                </a:path>
                <a:path w="4114800" h="4049395">
                  <a:moveTo>
                    <a:pt x="3574377" y="1879536"/>
                  </a:moveTo>
                  <a:lnTo>
                    <a:pt x="3572992" y="1831555"/>
                  </a:lnTo>
                  <a:lnTo>
                    <a:pt x="3567531" y="1781708"/>
                  </a:lnTo>
                  <a:lnTo>
                    <a:pt x="3558768" y="1731352"/>
                  </a:lnTo>
                  <a:lnTo>
                    <a:pt x="3547948" y="1682127"/>
                  </a:lnTo>
                  <a:lnTo>
                    <a:pt x="3535134" y="1633956"/>
                  </a:lnTo>
                  <a:lnTo>
                    <a:pt x="3520402" y="1586826"/>
                  </a:lnTo>
                  <a:lnTo>
                    <a:pt x="3503815" y="1540687"/>
                  </a:lnTo>
                  <a:lnTo>
                    <a:pt x="3485438" y="1495501"/>
                  </a:lnTo>
                  <a:lnTo>
                    <a:pt x="3465334" y="1451203"/>
                  </a:lnTo>
                  <a:lnTo>
                    <a:pt x="3443567" y="1407769"/>
                  </a:lnTo>
                  <a:lnTo>
                    <a:pt x="3420211" y="1365161"/>
                  </a:lnTo>
                  <a:lnTo>
                    <a:pt x="3395345" y="1323327"/>
                  </a:lnTo>
                  <a:lnTo>
                    <a:pt x="3369005" y="1282230"/>
                  </a:lnTo>
                  <a:lnTo>
                    <a:pt x="3341281" y="1241831"/>
                  </a:lnTo>
                  <a:lnTo>
                    <a:pt x="3312223" y="1202080"/>
                  </a:lnTo>
                  <a:lnTo>
                    <a:pt x="3281908" y="1162939"/>
                  </a:lnTo>
                  <a:lnTo>
                    <a:pt x="3250400" y="1124356"/>
                  </a:lnTo>
                  <a:lnTo>
                    <a:pt x="3217773" y="1086307"/>
                  </a:lnTo>
                  <a:lnTo>
                    <a:pt x="3183712" y="1049070"/>
                  </a:lnTo>
                  <a:lnTo>
                    <a:pt x="3149066" y="1012761"/>
                  </a:lnTo>
                  <a:lnTo>
                    <a:pt x="3113824" y="977404"/>
                  </a:lnTo>
                  <a:lnTo>
                    <a:pt x="3077946" y="943038"/>
                  </a:lnTo>
                  <a:lnTo>
                    <a:pt x="3041408" y="909675"/>
                  </a:lnTo>
                  <a:lnTo>
                    <a:pt x="3004172" y="877379"/>
                  </a:lnTo>
                  <a:lnTo>
                    <a:pt x="2966224" y="846162"/>
                  </a:lnTo>
                  <a:lnTo>
                    <a:pt x="2927527" y="816051"/>
                  </a:lnTo>
                  <a:lnTo>
                    <a:pt x="2888056" y="787107"/>
                  </a:lnTo>
                  <a:lnTo>
                    <a:pt x="2847771" y="759333"/>
                  </a:lnTo>
                  <a:lnTo>
                    <a:pt x="2806649" y="732764"/>
                  </a:lnTo>
                  <a:lnTo>
                    <a:pt x="2764663" y="707453"/>
                  </a:lnTo>
                  <a:lnTo>
                    <a:pt x="2721787" y="683412"/>
                  </a:lnTo>
                  <a:lnTo>
                    <a:pt x="2677998" y="660692"/>
                  </a:lnTo>
                  <a:lnTo>
                    <a:pt x="2633256" y="639305"/>
                  </a:lnTo>
                  <a:lnTo>
                    <a:pt x="2587523" y="619290"/>
                  </a:lnTo>
                  <a:lnTo>
                    <a:pt x="2540787" y="600697"/>
                  </a:lnTo>
                  <a:lnTo>
                    <a:pt x="2493022" y="583526"/>
                  </a:lnTo>
                  <a:lnTo>
                    <a:pt x="2444191" y="567842"/>
                  </a:lnTo>
                  <a:lnTo>
                    <a:pt x="2398103" y="555028"/>
                  </a:lnTo>
                  <a:lnTo>
                    <a:pt x="2351570" y="544957"/>
                  </a:lnTo>
                  <a:lnTo>
                    <a:pt x="2304694" y="537819"/>
                  </a:lnTo>
                  <a:lnTo>
                    <a:pt x="2257526" y="533869"/>
                  </a:lnTo>
                  <a:lnTo>
                    <a:pt x="2210130" y="533285"/>
                  </a:lnTo>
                  <a:lnTo>
                    <a:pt x="2162606" y="536308"/>
                  </a:lnTo>
                  <a:lnTo>
                    <a:pt x="2115007" y="543153"/>
                  </a:lnTo>
                  <a:lnTo>
                    <a:pt x="2065388" y="554863"/>
                  </a:lnTo>
                  <a:lnTo>
                    <a:pt x="2019503" y="571385"/>
                  </a:lnTo>
                  <a:lnTo>
                    <a:pt x="1977478" y="592531"/>
                  </a:lnTo>
                  <a:lnTo>
                    <a:pt x="1939442" y="618134"/>
                  </a:lnTo>
                  <a:lnTo>
                    <a:pt x="1905508" y="648017"/>
                  </a:lnTo>
                  <a:lnTo>
                    <a:pt x="1875828" y="682028"/>
                  </a:lnTo>
                  <a:lnTo>
                    <a:pt x="1850517" y="719975"/>
                  </a:lnTo>
                  <a:lnTo>
                    <a:pt x="1829714" y="761695"/>
                  </a:lnTo>
                  <a:lnTo>
                    <a:pt x="1813534" y="807008"/>
                  </a:lnTo>
                  <a:lnTo>
                    <a:pt x="1802104" y="855764"/>
                  </a:lnTo>
                  <a:lnTo>
                    <a:pt x="1795576" y="907770"/>
                  </a:lnTo>
                  <a:lnTo>
                    <a:pt x="1794052" y="962863"/>
                  </a:lnTo>
                  <a:lnTo>
                    <a:pt x="1796440" y="1011745"/>
                  </a:lnTo>
                  <a:lnTo>
                    <a:pt x="1801596" y="1059675"/>
                  </a:lnTo>
                  <a:lnTo>
                    <a:pt x="1809394" y="1106741"/>
                  </a:lnTo>
                  <a:lnTo>
                    <a:pt x="1819668" y="1153033"/>
                  </a:lnTo>
                  <a:lnTo>
                    <a:pt x="1832279" y="1198600"/>
                  </a:lnTo>
                  <a:lnTo>
                    <a:pt x="1847075" y="1243545"/>
                  </a:lnTo>
                  <a:lnTo>
                    <a:pt x="1863928" y="1287945"/>
                  </a:lnTo>
                  <a:lnTo>
                    <a:pt x="1882673" y="1331874"/>
                  </a:lnTo>
                  <a:lnTo>
                    <a:pt x="1903171" y="1375397"/>
                  </a:lnTo>
                  <a:lnTo>
                    <a:pt x="1925281" y="1418615"/>
                  </a:lnTo>
                  <a:lnTo>
                    <a:pt x="1948853" y="1461592"/>
                  </a:lnTo>
                  <a:lnTo>
                    <a:pt x="1973732" y="1504416"/>
                  </a:lnTo>
                  <a:lnTo>
                    <a:pt x="1999792" y="1547164"/>
                  </a:lnTo>
                  <a:lnTo>
                    <a:pt x="2320747" y="1238554"/>
                  </a:lnTo>
                  <a:lnTo>
                    <a:pt x="2359876" y="1205052"/>
                  </a:lnTo>
                  <a:lnTo>
                    <a:pt x="2400325" y="1178687"/>
                  </a:lnTo>
                  <a:lnTo>
                    <a:pt x="2441905" y="1159611"/>
                  </a:lnTo>
                  <a:lnTo>
                    <a:pt x="2484386" y="1147953"/>
                  </a:lnTo>
                  <a:lnTo>
                    <a:pt x="2527579" y="1143838"/>
                  </a:lnTo>
                  <a:lnTo>
                    <a:pt x="2571292" y="1147419"/>
                  </a:lnTo>
                  <a:lnTo>
                    <a:pt x="2615298" y="1158824"/>
                  </a:lnTo>
                  <a:lnTo>
                    <a:pt x="2659405" y="1178179"/>
                  </a:lnTo>
                  <a:lnTo>
                    <a:pt x="2703423" y="1205636"/>
                  </a:lnTo>
                  <a:lnTo>
                    <a:pt x="2743606" y="1237513"/>
                  </a:lnTo>
                  <a:lnTo>
                    <a:pt x="2780385" y="1271600"/>
                  </a:lnTo>
                  <a:lnTo>
                    <a:pt x="2812999" y="1308201"/>
                  </a:lnTo>
                  <a:lnTo>
                    <a:pt x="2840748" y="1347597"/>
                  </a:lnTo>
                  <a:lnTo>
                    <a:pt x="2862910" y="1390078"/>
                  </a:lnTo>
                  <a:lnTo>
                    <a:pt x="2878747" y="1435938"/>
                  </a:lnTo>
                  <a:lnTo>
                    <a:pt x="2887548" y="1485455"/>
                  </a:lnTo>
                  <a:lnTo>
                    <a:pt x="2888589" y="1538935"/>
                  </a:lnTo>
                  <a:lnTo>
                    <a:pt x="2881274" y="1582877"/>
                  </a:lnTo>
                  <a:lnTo>
                    <a:pt x="2864358" y="1623060"/>
                  </a:lnTo>
                  <a:lnTo>
                    <a:pt x="2839212" y="1657743"/>
                  </a:lnTo>
                  <a:lnTo>
                    <a:pt x="2807208" y="1685239"/>
                  </a:lnTo>
                  <a:lnTo>
                    <a:pt x="2769717" y="1703806"/>
                  </a:lnTo>
                  <a:lnTo>
                    <a:pt x="2728112" y="1711756"/>
                  </a:lnTo>
                  <a:lnTo>
                    <a:pt x="2764498" y="1672031"/>
                  </a:lnTo>
                  <a:lnTo>
                    <a:pt x="2784652" y="1631289"/>
                  </a:lnTo>
                  <a:lnTo>
                    <a:pt x="2790863" y="1589849"/>
                  </a:lnTo>
                  <a:lnTo>
                    <a:pt x="2785414" y="1548079"/>
                  </a:lnTo>
                  <a:lnTo>
                    <a:pt x="2770594" y="1506296"/>
                  </a:lnTo>
                  <a:lnTo>
                    <a:pt x="2748686" y="1464868"/>
                  </a:lnTo>
                  <a:lnTo>
                    <a:pt x="2720657" y="1422920"/>
                  </a:lnTo>
                  <a:lnTo>
                    <a:pt x="2689250" y="1385709"/>
                  </a:lnTo>
                  <a:lnTo>
                    <a:pt x="2654096" y="1353985"/>
                  </a:lnTo>
                  <a:lnTo>
                    <a:pt x="2614853" y="1328445"/>
                  </a:lnTo>
                  <a:lnTo>
                    <a:pt x="2571140" y="1309814"/>
                  </a:lnTo>
                  <a:lnTo>
                    <a:pt x="2522601" y="1298816"/>
                  </a:lnTo>
                  <a:lnTo>
                    <a:pt x="2468880" y="1296162"/>
                  </a:lnTo>
                  <a:lnTo>
                    <a:pt x="2453576" y="1298282"/>
                  </a:lnTo>
                  <a:lnTo>
                    <a:pt x="2439047" y="1303870"/>
                  </a:lnTo>
                  <a:lnTo>
                    <a:pt x="2426055" y="1311783"/>
                  </a:lnTo>
                  <a:lnTo>
                    <a:pt x="2415387" y="1320850"/>
                  </a:lnTo>
                  <a:lnTo>
                    <a:pt x="1794052" y="1933956"/>
                  </a:lnTo>
                  <a:lnTo>
                    <a:pt x="1794052" y="1942185"/>
                  </a:lnTo>
                  <a:lnTo>
                    <a:pt x="1789938" y="1950415"/>
                  </a:lnTo>
                  <a:lnTo>
                    <a:pt x="1789938" y="1954530"/>
                  </a:lnTo>
                  <a:lnTo>
                    <a:pt x="1902815" y="2049043"/>
                  </a:lnTo>
                  <a:lnTo>
                    <a:pt x="1939645" y="2081326"/>
                  </a:lnTo>
                  <a:lnTo>
                    <a:pt x="1975104" y="2115007"/>
                  </a:lnTo>
                  <a:lnTo>
                    <a:pt x="2008809" y="2150059"/>
                  </a:lnTo>
                  <a:lnTo>
                    <a:pt x="2041334" y="2186114"/>
                  </a:lnTo>
                  <a:lnTo>
                    <a:pt x="2139696" y="2300173"/>
                  </a:lnTo>
                  <a:lnTo>
                    <a:pt x="2354364" y="2077974"/>
                  </a:lnTo>
                  <a:lnTo>
                    <a:pt x="2427732" y="2003907"/>
                  </a:lnTo>
                  <a:lnTo>
                    <a:pt x="2542946" y="2082088"/>
                  </a:lnTo>
                  <a:lnTo>
                    <a:pt x="2584881" y="2108136"/>
                  </a:lnTo>
                  <a:lnTo>
                    <a:pt x="2627147" y="2133028"/>
                  </a:lnTo>
                  <a:lnTo>
                    <a:pt x="2669806" y="2156587"/>
                  </a:lnTo>
                  <a:lnTo>
                    <a:pt x="2712885" y="2178697"/>
                  </a:lnTo>
                  <a:lnTo>
                    <a:pt x="2756433" y="2199195"/>
                  </a:lnTo>
                  <a:lnTo>
                    <a:pt x="2800502" y="2217953"/>
                  </a:lnTo>
                  <a:lnTo>
                    <a:pt x="2845143" y="2234793"/>
                  </a:lnTo>
                  <a:lnTo>
                    <a:pt x="2890380" y="2249601"/>
                  </a:lnTo>
                  <a:lnTo>
                    <a:pt x="2936265" y="2262213"/>
                  </a:lnTo>
                  <a:lnTo>
                    <a:pt x="2982849" y="2272487"/>
                  </a:lnTo>
                  <a:lnTo>
                    <a:pt x="3030182" y="2280285"/>
                  </a:lnTo>
                  <a:lnTo>
                    <a:pt x="3078302" y="2285441"/>
                  </a:lnTo>
                  <a:lnTo>
                    <a:pt x="3127248" y="2287828"/>
                  </a:lnTo>
                  <a:lnTo>
                    <a:pt x="3176828" y="2287206"/>
                  </a:lnTo>
                  <a:lnTo>
                    <a:pt x="3224034" y="2282660"/>
                  </a:lnTo>
                  <a:lnTo>
                    <a:pt x="3268726" y="2274341"/>
                  </a:lnTo>
                  <a:lnTo>
                    <a:pt x="3310826" y="2262365"/>
                  </a:lnTo>
                  <a:lnTo>
                    <a:pt x="3350209" y="2246846"/>
                  </a:lnTo>
                  <a:lnTo>
                    <a:pt x="3386785" y="2227935"/>
                  </a:lnTo>
                  <a:lnTo>
                    <a:pt x="3420427" y="2205748"/>
                  </a:lnTo>
                  <a:lnTo>
                    <a:pt x="3451060" y="2180399"/>
                  </a:lnTo>
                  <a:lnTo>
                    <a:pt x="3478542" y="2152040"/>
                  </a:lnTo>
                  <a:lnTo>
                    <a:pt x="3502799" y="2120785"/>
                  </a:lnTo>
                  <a:lnTo>
                    <a:pt x="3523704" y="2086749"/>
                  </a:lnTo>
                  <a:lnTo>
                    <a:pt x="3541166" y="2050084"/>
                  </a:lnTo>
                  <a:lnTo>
                    <a:pt x="3555060" y="2010905"/>
                  </a:lnTo>
                  <a:lnTo>
                    <a:pt x="3565309" y="1969325"/>
                  </a:lnTo>
                  <a:lnTo>
                    <a:pt x="3571773" y="1925497"/>
                  </a:lnTo>
                  <a:lnTo>
                    <a:pt x="3574377" y="1879536"/>
                  </a:lnTo>
                  <a:close/>
                </a:path>
                <a:path w="4114800" h="4049395">
                  <a:moveTo>
                    <a:pt x="4114800" y="1261491"/>
                  </a:moveTo>
                  <a:lnTo>
                    <a:pt x="4106570" y="1201521"/>
                  </a:lnTo>
                  <a:lnTo>
                    <a:pt x="4095445" y="1149629"/>
                  </a:lnTo>
                  <a:lnTo>
                    <a:pt x="4082161" y="1098867"/>
                  </a:lnTo>
                  <a:lnTo>
                    <a:pt x="4066819" y="1049197"/>
                  </a:lnTo>
                  <a:lnTo>
                    <a:pt x="4049471" y="1000607"/>
                  </a:lnTo>
                  <a:lnTo>
                    <a:pt x="4030192" y="953046"/>
                  </a:lnTo>
                  <a:lnTo>
                    <a:pt x="4009059" y="906487"/>
                  </a:lnTo>
                  <a:lnTo>
                    <a:pt x="3986149" y="860907"/>
                  </a:lnTo>
                  <a:lnTo>
                    <a:pt x="3961523" y="816267"/>
                  </a:lnTo>
                  <a:lnTo>
                    <a:pt x="3935247" y="772553"/>
                  </a:lnTo>
                  <a:lnTo>
                    <a:pt x="3907421" y="729729"/>
                  </a:lnTo>
                  <a:lnTo>
                    <a:pt x="3878084" y="687755"/>
                  </a:lnTo>
                  <a:lnTo>
                    <a:pt x="3847338" y="646595"/>
                  </a:lnTo>
                  <a:lnTo>
                    <a:pt x="3815232" y="606247"/>
                  </a:lnTo>
                  <a:lnTo>
                    <a:pt x="3781856" y="566661"/>
                  </a:lnTo>
                  <a:lnTo>
                    <a:pt x="3747262" y="527812"/>
                  </a:lnTo>
                  <a:lnTo>
                    <a:pt x="3711549" y="489661"/>
                  </a:lnTo>
                  <a:lnTo>
                    <a:pt x="3675570" y="452437"/>
                  </a:lnTo>
                  <a:lnTo>
                    <a:pt x="3638969" y="416267"/>
                  </a:lnTo>
                  <a:lnTo>
                    <a:pt x="3601707" y="381165"/>
                  </a:lnTo>
                  <a:lnTo>
                    <a:pt x="3563747" y="347205"/>
                  </a:lnTo>
                  <a:lnTo>
                    <a:pt x="3525088" y="314413"/>
                  </a:lnTo>
                  <a:lnTo>
                    <a:pt x="3485692" y="282854"/>
                  </a:lnTo>
                  <a:lnTo>
                    <a:pt x="3445522" y="252552"/>
                  </a:lnTo>
                  <a:lnTo>
                    <a:pt x="3404578" y="223583"/>
                  </a:lnTo>
                  <a:lnTo>
                    <a:pt x="3362820" y="195961"/>
                  </a:lnTo>
                  <a:lnTo>
                    <a:pt x="3320211" y="169760"/>
                  </a:lnTo>
                  <a:lnTo>
                    <a:pt x="3276752" y="145008"/>
                  </a:lnTo>
                  <a:lnTo>
                    <a:pt x="3232404" y="121767"/>
                  </a:lnTo>
                  <a:lnTo>
                    <a:pt x="3187128" y="100063"/>
                  </a:lnTo>
                  <a:lnTo>
                    <a:pt x="3140926" y="79971"/>
                  </a:lnTo>
                  <a:lnTo>
                    <a:pt x="3093758" y="61506"/>
                  </a:lnTo>
                  <a:lnTo>
                    <a:pt x="3045587" y="44742"/>
                  </a:lnTo>
                  <a:lnTo>
                    <a:pt x="2996412" y="29705"/>
                  </a:lnTo>
                  <a:lnTo>
                    <a:pt x="2946196" y="16459"/>
                  </a:lnTo>
                  <a:lnTo>
                    <a:pt x="2898432" y="8420"/>
                  </a:lnTo>
                  <a:lnTo>
                    <a:pt x="2849473" y="3556"/>
                  </a:lnTo>
                  <a:lnTo>
                    <a:pt x="2800134" y="1054"/>
                  </a:lnTo>
                  <a:lnTo>
                    <a:pt x="2751188" y="127"/>
                  </a:lnTo>
                  <a:lnTo>
                    <a:pt x="2703423" y="0"/>
                  </a:lnTo>
                  <a:lnTo>
                    <a:pt x="2654782" y="5118"/>
                  </a:lnTo>
                  <a:lnTo>
                    <a:pt x="2607868" y="16306"/>
                  </a:lnTo>
                  <a:lnTo>
                    <a:pt x="2562999" y="33426"/>
                  </a:lnTo>
                  <a:lnTo>
                    <a:pt x="2520543" y="56388"/>
                  </a:lnTo>
                  <a:lnTo>
                    <a:pt x="2480818" y="85051"/>
                  </a:lnTo>
                  <a:lnTo>
                    <a:pt x="2444191" y="119329"/>
                  </a:lnTo>
                  <a:lnTo>
                    <a:pt x="2140394" y="433590"/>
                  </a:lnTo>
                  <a:lnTo>
                    <a:pt x="2086203" y="489661"/>
                  </a:lnTo>
                  <a:lnTo>
                    <a:pt x="2131987" y="469760"/>
                  </a:lnTo>
                  <a:lnTo>
                    <a:pt x="2177973" y="454367"/>
                  </a:lnTo>
                  <a:lnTo>
                    <a:pt x="2224113" y="443331"/>
                  </a:lnTo>
                  <a:lnTo>
                    <a:pt x="2270341" y="436460"/>
                  </a:lnTo>
                  <a:lnTo>
                    <a:pt x="2316632" y="433590"/>
                  </a:lnTo>
                  <a:lnTo>
                    <a:pt x="2362911" y="434555"/>
                  </a:lnTo>
                  <a:lnTo>
                    <a:pt x="2409152" y="439166"/>
                  </a:lnTo>
                  <a:lnTo>
                    <a:pt x="2455278" y="447255"/>
                  </a:lnTo>
                  <a:lnTo>
                    <a:pt x="2501265" y="458660"/>
                  </a:lnTo>
                  <a:lnTo>
                    <a:pt x="2547061" y="473202"/>
                  </a:lnTo>
                  <a:lnTo>
                    <a:pt x="2595969" y="490893"/>
                  </a:lnTo>
                  <a:lnTo>
                    <a:pt x="2643949" y="509562"/>
                  </a:lnTo>
                  <a:lnTo>
                    <a:pt x="2690990" y="529221"/>
                  </a:lnTo>
                  <a:lnTo>
                    <a:pt x="2737078" y="549846"/>
                  </a:lnTo>
                  <a:lnTo>
                    <a:pt x="2782227" y="571449"/>
                  </a:lnTo>
                  <a:lnTo>
                    <a:pt x="2826423" y="594042"/>
                  </a:lnTo>
                  <a:lnTo>
                    <a:pt x="2869654" y="617613"/>
                  </a:lnTo>
                  <a:lnTo>
                    <a:pt x="2911919" y="642175"/>
                  </a:lnTo>
                  <a:lnTo>
                    <a:pt x="2953220" y="667715"/>
                  </a:lnTo>
                  <a:lnTo>
                    <a:pt x="2993555" y="694245"/>
                  </a:lnTo>
                  <a:lnTo>
                    <a:pt x="3032912" y="721766"/>
                  </a:lnTo>
                  <a:lnTo>
                    <a:pt x="3071279" y="750277"/>
                  </a:lnTo>
                  <a:lnTo>
                    <a:pt x="3108655" y="779780"/>
                  </a:lnTo>
                  <a:lnTo>
                    <a:pt x="3145053" y="810272"/>
                  </a:lnTo>
                  <a:lnTo>
                    <a:pt x="3180448" y="841756"/>
                  </a:lnTo>
                  <a:lnTo>
                    <a:pt x="3214840" y="874242"/>
                  </a:lnTo>
                  <a:lnTo>
                    <a:pt x="3248228" y="907719"/>
                  </a:lnTo>
                  <a:lnTo>
                    <a:pt x="3280600" y="942200"/>
                  </a:lnTo>
                  <a:lnTo>
                    <a:pt x="3311956" y="977671"/>
                  </a:lnTo>
                  <a:lnTo>
                    <a:pt x="3342297" y="1014145"/>
                  </a:lnTo>
                  <a:lnTo>
                    <a:pt x="3371608" y="1051636"/>
                  </a:lnTo>
                  <a:lnTo>
                    <a:pt x="3399891" y="1090117"/>
                  </a:lnTo>
                  <a:lnTo>
                    <a:pt x="3427133" y="1129601"/>
                  </a:lnTo>
                  <a:lnTo>
                    <a:pt x="3453346" y="1170101"/>
                  </a:lnTo>
                  <a:lnTo>
                    <a:pt x="3478504" y="1211605"/>
                  </a:lnTo>
                  <a:lnTo>
                    <a:pt x="3502609" y="1254112"/>
                  </a:lnTo>
                  <a:lnTo>
                    <a:pt x="3525672" y="1297635"/>
                  </a:lnTo>
                  <a:lnTo>
                    <a:pt x="3547668" y="1342174"/>
                  </a:lnTo>
                  <a:lnTo>
                    <a:pt x="3568598" y="1387729"/>
                  </a:lnTo>
                  <a:lnTo>
                    <a:pt x="3588461" y="1434287"/>
                  </a:lnTo>
                  <a:lnTo>
                    <a:pt x="3607257" y="1481874"/>
                  </a:lnTo>
                  <a:lnTo>
                    <a:pt x="3624961" y="1530464"/>
                  </a:lnTo>
                  <a:lnTo>
                    <a:pt x="3641598" y="1580083"/>
                  </a:lnTo>
                  <a:lnTo>
                    <a:pt x="3654818" y="1628216"/>
                  </a:lnTo>
                  <a:lnTo>
                    <a:pt x="3664178" y="1676527"/>
                  </a:lnTo>
                  <a:lnTo>
                    <a:pt x="3669487" y="1724863"/>
                  </a:lnTo>
                  <a:lnTo>
                    <a:pt x="3670516" y="1773097"/>
                  </a:lnTo>
                  <a:lnTo>
                    <a:pt x="3667074" y="1821103"/>
                  </a:lnTo>
                  <a:lnTo>
                    <a:pt x="3658971" y="1868728"/>
                  </a:lnTo>
                  <a:lnTo>
                    <a:pt x="3645979" y="1915845"/>
                  </a:lnTo>
                  <a:lnTo>
                    <a:pt x="3627907" y="1962327"/>
                  </a:lnTo>
                  <a:lnTo>
                    <a:pt x="3604564" y="2008022"/>
                  </a:lnTo>
                  <a:lnTo>
                    <a:pt x="3612794" y="2012137"/>
                  </a:lnTo>
                  <a:lnTo>
                    <a:pt x="3621024" y="2020366"/>
                  </a:lnTo>
                  <a:lnTo>
                    <a:pt x="3658057" y="1982901"/>
                  </a:lnTo>
                  <a:lnTo>
                    <a:pt x="3769156" y="1868551"/>
                  </a:lnTo>
                  <a:lnTo>
                    <a:pt x="3880764" y="1755470"/>
                  </a:lnTo>
                  <a:lnTo>
                    <a:pt x="3919016" y="1718246"/>
                  </a:lnTo>
                  <a:lnTo>
                    <a:pt x="3958437" y="1682953"/>
                  </a:lnTo>
                  <a:lnTo>
                    <a:pt x="3996944" y="1646237"/>
                  </a:lnTo>
                  <a:lnTo>
                    <a:pt x="4029608" y="1607934"/>
                  </a:lnTo>
                  <a:lnTo>
                    <a:pt x="4056710" y="1568119"/>
                  </a:lnTo>
                  <a:lnTo>
                    <a:pt x="4078516" y="1526844"/>
                  </a:lnTo>
                  <a:lnTo>
                    <a:pt x="4095331" y="1484147"/>
                  </a:lnTo>
                  <a:lnTo>
                    <a:pt x="4107396" y="1440103"/>
                  </a:lnTo>
                  <a:lnTo>
                    <a:pt x="4114800" y="1396111"/>
                  </a:lnTo>
                  <a:lnTo>
                    <a:pt x="4114800" y="1261491"/>
                  </a:lnTo>
                  <a:close/>
                </a:path>
              </a:pathLst>
            </a:custGeom>
            <a:solidFill>
              <a:srgbClr val="A4C7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03775" y="1244732"/>
              <a:ext cx="1098550" cy="616585"/>
            </a:xfrm>
            <a:custGeom>
              <a:avLst/>
              <a:gdLst/>
              <a:ahLst/>
              <a:cxnLst/>
              <a:rect l="l" t="t" r="r" b="b"/>
              <a:pathLst>
                <a:path w="1098550" h="616585">
                  <a:moveTo>
                    <a:pt x="439928" y="615996"/>
                  </a:moveTo>
                  <a:lnTo>
                    <a:pt x="512767" y="615996"/>
                  </a:lnTo>
                  <a:lnTo>
                    <a:pt x="512767" y="0"/>
                  </a:lnTo>
                  <a:lnTo>
                    <a:pt x="439928" y="0"/>
                  </a:lnTo>
                  <a:lnTo>
                    <a:pt x="439928" y="615996"/>
                  </a:lnTo>
                  <a:close/>
                </a:path>
                <a:path w="1098550" h="616585">
                  <a:moveTo>
                    <a:pt x="242153" y="226958"/>
                  </a:moveTo>
                  <a:lnTo>
                    <a:pt x="242153" y="66568"/>
                  </a:lnTo>
                  <a:lnTo>
                    <a:pt x="0" y="66568"/>
                  </a:lnTo>
                  <a:lnTo>
                    <a:pt x="0" y="457534"/>
                  </a:lnTo>
                  <a:lnTo>
                    <a:pt x="242153" y="457534"/>
                  </a:lnTo>
                  <a:lnTo>
                    <a:pt x="242153" y="288461"/>
                  </a:lnTo>
                  <a:lnTo>
                    <a:pt x="314027" y="288461"/>
                  </a:lnTo>
                  <a:lnTo>
                    <a:pt x="314027" y="586571"/>
                  </a:lnTo>
                  <a:lnTo>
                    <a:pt x="386143" y="586571"/>
                  </a:lnTo>
                  <a:lnTo>
                    <a:pt x="386143" y="10612"/>
                  </a:lnTo>
                  <a:lnTo>
                    <a:pt x="314027" y="10612"/>
                  </a:lnTo>
                  <a:lnTo>
                    <a:pt x="314027" y="226958"/>
                  </a:lnTo>
                  <a:lnTo>
                    <a:pt x="242153" y="226958"/>
                  </a:lnTo>
                  <a:close/>
                </a:path>
                <a:path w="1098550" h="616585">
                  <a:moveTo>
                    <a:pt x="71150" y="397719"/>
                  </a:moveTo>
                  <a:lnTo>
                    <a:pt x="71150" y="126383"/>
                  </a:lnTo>
                  <a:lnTo>
                    <a:pt x="171002" y="126383"/>
                  </a:lnTo>
                  <a:lnTo>
                    <a:pt x="171002" y="397719"/>
                  </a:lnTo>
                  <a:lnTo>
                    <a:pt x="71150" y="397719"/>
                  </a:lnTo>
                  <a:close/>
                </a:path>
                <a:path w="1098550" h="616585">
                  <a:moveTo>
                    <a:pt x="1022157" y="482"/>
                  </a:moveTo>
                  <a:lnTo>
                    <a:pt x="1022157" y="445957"/>
                  </a:lnTo>
                  <a:lnTo>
                    <a:pt x="1098132" y="445957"/>
                  </a:lnTo>
                  <a:lnTo>
                    <a:pt x="1098132" y="482"/>
                  </a:lnTo>
                  <a:lnTo>
                    <a:pt x="1022157" y="482"/>
                  </a:lnTo>
                  <a:close/>
                </a:path>
                <a:path w="1098550" h="616585">
                  <a:moveTo>
                    <a:pt x="762156" y="349482"/>
                  </a:moveTo>
                  <a:lnTo>
                    <a:pt x="807025" y="344445"/>
                  </a:lnTo>
                  <a:lnTo>
                    <a:pt x="846876" y="329767"/>
                  </a:lnTo>
                  <a:lnTo>
                    <a:pt x="880308" y="306460"/>
                  </a:lnTo>
                  <a:lnTo>
                    <a:pt x="905922" y="275535"/>
                  </a:lnTo>
                  <a:lnTo>
                    <a:pt x="922318" y="238005"/>
                  </a:lnTo>
                  <a:lnTo>
                    <a:pt x="928094" y="194880"/>
                  </a:lnTo>
                  <a:lnTo>
                    <a:pt x="922318" y="152328"/>
                  </a:lnTo>
                  <a:lnTo>
                    <a:pt x="905922" y="115109"/>
                  </a:lnTo>
                  <a:lnTo>
                    <a:pt x="880308" y="84295"/>
                  </a:lnTo>
                  <a:lnTo>
                    <a:pt x="846876" y="60958"/>
                  </a:lnTo>
                  <a:lnTo>
                    <a:pt x="807025" y="46169"/>
                  </a:lnTo>
                  <a:lnTo>
                    <a:pt x="762156" y="41002"/>
                  </a:lnTo>
                  <a:lnTo>
                    <a:pt x="717252" y="46169"/>
                  </a:lnTo>
                  <a:lnTo>
                    <a:pt x="677320" y="60958"/>
                  </a:lnTo>
                  <a:lnTo>
                    <a:pt x="643793" y="84295"/>
                  </a:lnTo>
                  <a:lnTo>
                    <a:pt x="618104" y="115109"/>
                  </a:lnTo>
                  <a:lnTo>
                    <a:pt x="601687" y="152328"/>
                  </a:lnTo>
                  <a:lnTo>
                    <a:pt x="595977" y="194880"/>
                  </a:lnTo>
                  <a:lnTo>
                    <a:pt x="601687" y="238005"/>
                  </a:lnTo>
                  <a:lnTo>
                    <a:pt x="618104" y="275535"/>
                  </a:lnTo>
                  <a:lnTo>
                    <a:pt x="643793" y="306460"/>
                  </a:lnTo>
                  <a:lnTo>
                    <a:pt x="677320" y="329767"/>
                  </a:lnTo>
                  <a:lnTo>
                    <a:pt x="717252" y="344445"/>
                  </a:lnTo>
                  <a:lnTo>
                    <a:pt x="762156" y="34948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6813" y="1344835"/>
              <a:ext cx="197514" cy="1902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94058" y="1244732"/>
              <a:ext cx="3764279" cy="617855"/>
            </a:xfrm>
            <a:custGeom>
              <a:avLst/>
              <a:gdLst/>
              <a:ahLst/>
              <a:cxnLst/>
              <a:rect l="l" t="t" r="r" b="b"/>
              <a:pathLst>
                <a:path w="3764279" h="617855">
                  <a:moveTo>
                    <a:pt x="76456" y="400614"/>
                  </a:moveTo>
                  <a:lnTo>
                    <a:pt x="0" y="400614"/>
                  </a:lnTo>
                  <a:lnTo>
                    <a:pt x="0" y="604418"/>
                  </a:lnTo>
                  <a:lnTo>
                    <a:pt x="425215" y="604418"/>
                  </a:lnTo>
                  <a:lnTo>
                    <a:pt x="425215" y="542915"/>
                  </a:lnTo>
                  <a:lnTo>
                    <a:pt x="76456" y="542915"/>
                  </a:lnTo>
                  <a:lnTo>
                    <a:pt x="76456" y="400614"/>
                  </a:lnTo>
                  <a:close/>
                </a:path>
                <a:path w="3764279" h="617855">
                  <a:moveTo>
                    <a:pt x="1127188" y="615996"/>
                  </a:moveTo>
                  <a:lnTo>
                    <a:pt x="1200027" y="615996"/>
                  </a:lnTo>
                  <a:lnTo>
                    <a:pt x="1200027" y="0"/>
                  </a:lnTo>
                  <a:lnTo>
                    <a:pt x="1127188" y="0"/>
                  </a:lnTo>
                  <a:lnTo>
                    <a:pt x="1127188" y="615996"/>
                  </a:lnTo>
                  <a:close/>
                </a:path>
                <a:path w="3764279" h="617855">
                  <a:moveTo>
                    <a:pt x="936649" y="227682"/>
                  </a:moveTo>
                  <a:lnTo>
                    <a:pt x="936649" y="295456"/>
                  </a:lnTo>
                  <a:lnTo>
                    <a:pt x="1004906" y="295456"/>
                  </a:lnTo>
                  <a:lnTo>
                    <a:pt x="1004906" y="585606"/>
                  </a:lnTo>
                  <a:lnTo>
                    <a:pt x="1076780" y="585606"/>
                  </a:lnTo>
                  <a:lnTo>
                    <a:pt x="1076780" y="13024"/>
                  </a:lnTo>
                  <a:lnTo>
                    <a:pt x="1004906" y="13024"/>
                  </a:lnTo>
                  <a:lnTo>
                    <a:pt x="1004906" y="227682"/>
                  </a:lnTo>
                  <a:lnTo>
                    <a:pt x="936649" y="227682"/>
                  </a:lnTo>
                  <a:close/>
                </a:path>
                <a:path w="3764279" h="617855">
                  <a:moveTo>
                    <a:pt x="908671" y="134341"/>
                  </a:moveTo>
                  <a:lnTo>
                    <a:pt x="952086" y="134341"/>
                  </a:lnTo>
                  <a:lnTo>
                    <a:pt x="952086" y="73080"/>
                  </a:lnTo>
                  <a:lnTo>
                    <a:pt x="669895" y="73080"/>
                  </a:lnTo>
                  <a:lnTo>
                    <a:pt x="669895" y="134341"/>
                  </a:lnTo>
                  <a:lnTo>
                    <a:pt x="713308" y="134341"/>
                  </a:lnTo>
                  <a:lnTo>
                    <a:pt x="713308" y="408332"/>
                  </a:lnTo>
                  <a:lnTo>
                    <a:pt x="698396" y="408472"/>
                  </a:lnTo>
                  <a:lnTo>
                    <a:pt x="684094" y="408543"/>
                  </a:lnTo>
                  <a:lnTo>
                    <a:pt x="670471" y="408570"/>
                  </a:lnTo>
                  <a:lnTo>
                    <a:pt x="657594" y="408573"/>
                  </a:lnTo>
                  <a:lnTo>
                    <a:pt x="666277" y="471282"/>
                  </a:lnTo>
                  <a:lnTo>
                    <a:pt x="709048" y="471011"/>
                  </a:lnTo>
                  <a:lnTo>
                    <a:pt x="757768" y="469916"/>
                  </a:lnTo>
                  <a:lnTo>
                    <a:pt x="810266" y="467574"/>
                  </a:lnTo>
                  <a:lnTo>
                    <a:pt x="864373" y="463564"/>
                  </a:lnTo>
                  <a:lnTo>
                    <a:pt x="917917" y="457464"/>
                  </a:lnTo>
                  <a:lnTo>
                    <a:pt x="968728" y="448852"/>
                  </a:lnTo>
                  <a:lnTo>
                    <a:pt x="963662" y="394102"/>
                  </a:lnTo>
                  <a:lnTo>
                    <a:pt x="950457" y="395824"/>
                  </a:lnTo>
                  <a:lnTo>
                    <a:pt x="936891" y="397388"/>
                  </a:lnTo>
                  <a:lnTo>
                    <a:pt x="922962" y="398816"/>
                  </a:lnTo>
                  <a:lnTo>
                    <a:pt x="908671" y="400132"/>
                  </a:lnTo>
                  <a:lnTo>
                    <a:pt x="908671" y="134341"/>
                  </a:lnTo>
                  <a:close/>
                </a:path>
                <a:path w="3764279" h="617855">
                  <a:moveTo>
                    <a:pt x="839209" y="134341"/>
                  </a:moveTo>
                  <a:lnTo>
                    <a:pt x="839209" y="404714"/>
                  </a:lnTo>
                  <a:lnTo>
                    <a:pt x="824704" y="405393"/>
                  </a:lnTo>
                  <a:lnTo>
                    <a:pt x="810176" y="405981"/>
                  </a:lnTo>
                  <a:lnTo>
                    <a:pt x="795693" y="406478"/>
                  </a:lnTo>
                  <a:lnTo>
                    <a:pt x="781324" y="406885"/>
                  </a:lnTo>
                  <a:lnTo>
                    <a:pt x="781324" y="134341"/>
                  </a:lnTo>
                  <a:lnTo>
                    <a:pt x="839209" y="134341"/>
                  </a:lnTo>
                  <a:close/>
                </a:path>
                <a:path w="3764279" h="617855">
                  <a:moveTo>
                    <a:pt x="1704836" y="0"/>
                  </a:moveTo>
                  <a:lnTo>
                    <a:pt x="1704836" y="617443"/>
                  </a:lnTo>
                  <a:lnTo>
                    <a:pt x="1781292" y="617443"/>
                  </a:lnTo>
                  <a:lnTo>
                    <a:pt x="1781292" y="0"/>
                  </a:lnTo>
                  <a:lnTo>
                    <a:pt x="1704836" y="0"/>
                  </a:lnTo>
                  <a:close/>
                </a:path>
                <a:path w="3764279" h="617855">
                  <a:moveTo>
                    <a:pt x="1449175" y="44619"/>
                  </a:moveTo>
                  <a:lnTo>
                    <a:pt x="1410772" y="49773"/>
                  </a:lnTo>
                  <a:lnTo>
                    <a:pt x="1346399" y="88521"/>
                  </a:lnTo>
                  <a:lnTo>
                    <a:pt x="1321906" y="120874"/>
                  </a:lnTo>
                  <a:lnTo>
                    <a:pt x="1303527" y="161054"/>
                  </a:lnTo>
                  <a:lnTo>
                    <a:pt x="1291999" y="208441"/>
                  </a:lnTo>
                  <a:lnTo>
                    <a:pt x="1288061" y="262413"/>
                  </a:lnTo>
                  <a:lnTo>
                    <a:pt x="1291999" y="316741"/>
                  </a:lnTo>
                  <a:lnTo>
                    <a:pt x="1303527" y="364373"/>
                  </a:lnTo>
                  <a:lnTo>
                    <a:pt x="1321906" y="404698"/>
                  </a:lnTo>
                  <a:lnTo>
                    <a:pt x="1346399" y="437104"/>
                  </a:lnTo>
                  <a:lnTo>
                    <a:pt x="1376267" y="460979"/>
                  </a:lnTo>
                  <a:lnTo>
                    <a:pt x="1449175" y="480689"/>
                  </a:lnTo>
                  <a:lnTo>
                    <a:pt x="1487146" y="475711"/>
                  </a:lnTo>
                  <a:lnTo>
                    <a:pt x="1551084" y="437104"/>
                  </a:lnTo>
                  <a:lnTo>
                    <a:pt x="1575524" y="404698"/>
                  </a:lnTo>
                  <a:lnTo>
                    <a:pt x="1593927" y="364373"/>
                  </a:lnTo>
                  <a:lnTo>
                    <a:pt x="1605529" y="316741"/>
                  </a:lnTo>
                  <a:lnTo>
                    <a:pt x="1609566" y="262413"/>
                  </a:lnTo>
                  <a:lnTo>
                    <a:pt x="1605529" y="208441"/>
                  </a:lnTo>
                  <a:lnTo>
                    <a:pt x="1593927" y="161054"/>
                  </a:lnTo>
                  <a:lnTo>
                    <a:pt x="1575524" y="120874"/>
                  </a:lnTo>
                  <a:lnTo>
                    <a:pt x="1551084" y="88521"/>
                  </a:lnTo>
                  <a:lnTo>
                    <a:pt x="1521370" y="64614"/>
                  </a:lnTo>
                  <a:lnTo>
                    <a:pt x="1449175" y="44619"/>
                  </a:lnTo>
                  <a:close/>
                </a:path>
                <a:path w="3764279" h="617855">
                  <a:moveTo>
                    <a:pt x="1449175" y="113117"/>
                  </a:moveTo>
                  <a:lnTo>
                    <a:pt x="1484555" y="123217"/>
                  </a:lnTo>
                  <a:lnTo>
                    <a:pt x="1512065" y="152491"/>
                  </a:lnTo>
                  <a:lnTo>
                    <a:pt x="1529898" y="199402"/>
                  </a:lnTo>
                  <a:lnTo>
                    <a:pt x="1536245" y="262413"/>
                  </a:lnTo>
                  <a:lnTo>
                    <a:pt x="1529898" y="325804"/>
                  </a:lnTo>
                  <a:lnTo>
                    <a:pt x="1512065" y="372847"/>
                  </a:lnTo>
                  <a:lnTo>
                    <a:pt x="1484555" y="402118"/>
                  </a:lnTo>
                  <a:lnTo>
                    <a:pt x="1449175" y="412191"/>
                  </a:lnTo>
                  <a:lnTo>
                    <a:pt x="1413238" y="402118"/>
                  </a:lnTo>
                  <a:lnTo>
                    <a:pt x="1385441" y="372847"/>
                  </a:lnTo>
                  <a:lnTo>
                    <a:pt x="1367503" y="325804"/>
                  </a:lnTo>
                  <a:lnTo>
                    <a:pt x="1361141" y="262413"/>
                  </a:lnTo>
                  <a:lnTo>
                    <a:pt x="1367503" y="199402"/>
                  </a:lnTo>
                  <a:lnTo>
                    <a:pt x="1385441" y="152491"/>
                  </a:lnTo>
                  <a:lnTo>
                    <a:pt x="1413238" y="123217"/>
                  </a:lnTo>
                  <a:lnTo>
                    <a:pt x="1449175" y="113117"/>
                  </a:lnTo>
                  <a:close/>
                </a:path>
                <a:path w="3764279" h="617855">
                  <a:moveTo>
                    <a:pt x="2308772" y="615996"/>
                  </a:moveTo>
                  <a:lnTo>
                    <a:pt x="2385229" y="615996"/>
                  </a:lnTo>
                  <a:lnTo>
                    <a:pt x="2385229" y="0"/>
                  </a:lnTo>
                  <a:lnTo>
                    <a:pt x="2308772" y="0"/>
                  </a:lnTo>
                  <a:lnTo>
                    <a:pt x="2308772" y="615996"/>
                  </a:lnTo>
                  <a:close/>
                </a:path>
                <a:path w="3764279" h="617855">
                  <a:moveTo>
                    <a:pt x="2104968" y="123006"/>
                  </a:moveTo>
                  <a:lnTo>
                    <a:pt x="2239551" y="123006"/>
                  </a:lnTo>
                  <a:lnTo>
                    <a:pt x="2239551" y="60779"/>
                  </a:lnTo>
                  <a:lnTo>
                    <a:pt x="1891998" y="60779"/>
                  </a:lnTo>
                  <a:lnTo>
                    <a:pt x="1891998" y="123006"/>
                  </a:lnTo>
                  <a:lnTo>
                    <a:pt x="2027787" y="123006"/>
                  </a:lnTo>
                  <a:lnTo>
                    <a:pt x="2027787" y="174862"/>
                  </a:lnTo>
                  <a:lnTo>
                    <a:pt x="2023971" y="220287"/>
                  </a:lnTo>
                  <a:lnTo>
                    <a:pt x="2013206" y="265498"/>
                  </a:lnTo>
                  <a:lnTo>
                    <a:pt x="1995897" y="309097"/>
                  </a:lnTo>
                  <a:lnTo>
                    <a:pt x="1972450" y="349687"/>
                  </a:lnTo>
                  <a:lnTo>
                    <a:pt x="1943269" y="385873"/>
                  </a:lnTo>
                  <a:lnTo>
                    <a:pt x="1908759" y="416258"/>
                  </a:lnTo>
                  <a:lnTo>
                    <a:pt x="1869326" y="439445"/>
                  </a:lnTo>
                  <a:lnTo>
                    <a:pt x="1912981" y="499260"/>
                  </a:lnTo>
                  <a:lnTo>
                    <a:pt x="1954136" y="474470"/>
                  </a:lnTo>
                  <a:lnTo>
                    <a:pt x="1990532" y="441946"/>
                  </a:lnTo>
                  <a:lnTo>
                    <a:pt x="2021811" y="402812"/>
                  </a:lnTo>
                  <a:lnTo>
                    <a:pt x="2047615" y="358190"/>
                  </a:lnTo>
                  <a:lnTo>
                    <a:pt x="2067583" y="309203"/>
                  </a:lnTo>
                  <a:lnTo>
                    <a:pt x="2087505" y="354431"/>
                  </a:lnTo>
                  <a:lnTo>
                    <a:pt x="2113216" y="395433"/>
                  </a:lnTo>
                  <a:lnTo>
                    <a:pt x="2144426" y="431284"/>
                  </a:lnTo>
                  <a:lnTo>
                    <a:pt x="2180846" y="461056"/>
                  </a:lnTo>
                  <a:lnTo>
                    <a:pt x="2222185" y="483824"/>
                  </a:lnTo>
                  <a:lnTo>
                    <a:pt x="2263428" y="424009"/>
                  </a:lnTo>
                  <a:lnTo>
                    <a:pt x="2223438" y="402462"/>
                  </a:lnTo>
                  <a:lnTo>
                    <a:pt x="2188662" y="374194"/>
                  </a:lnTo>
                  <a:lnTo>
                    <a:pt x="2159444" y="340428"/>
                  </a:lnTo>
                  <a:lnTo>
                    <a:pt x="2136123" y="302388"/>
                  </a:lnTo>
                  <a:lnTo>
                    <a:pt x="2119042" y="261298"/>
                  </a:lnTo>
                  <a:lnTo>
                    <a:pt x="2108543" y="218382"/>
                  </a:lnTo>
                  <a:lnTo>
                    <a:pt x="2104968" y="174862"/>
                  </a:lnTo>
                  <a:lnTo>
                    <a:pt x="2104968" y="123006"/>
                  </a:lnTo>
                  <a:close/>
                </a:path>
                <a:path w="3764279" h="617855">
                  <a:moveTo>
                    <a:pt x="3118564" y="300279"/>
                  </a:moveTo>
                  <a:lnTo>
                    <a:pt x="3128046" y="239168"/>
                  </a:lnTo>
                  <a:lnTo>
                    <a:pt x="3132915" y="185293"/>
                  </a:lnTo>
                  <a:lnTo>
                    <a:pt x="3134708" y="136934"/>
                  </a:lnTo>
                  <a:lnTo>
                    <a:pt x="3134965" y="92375"/>
                  </a:lnTo>
                  <a:lnTo>
                    <a:pt x="3134965" y="37384"/>
                  </a:lnTo>
                  <a:lnTo>
                    <a:pt x="2708543" y="37384"/>
                  </a:lnTo>
                  <a:lnTo>
                    <a:pt x="2708543" y="98405"/>
                  </a:lnTo>
                  <a:lnTo>
                    <a:pt x="3059473" y="98405"/>
                  </a:lnTo>
                  <a:lnTo>
                    <a:pt x="3059096" y="141445"/>
                  </a:lnTo>
                  <a:lnTo>
                    <a:pt x="3057001" y="188579"/>
                  </a:lnTo>
                  <a:lnTo>
                    <a:pt x="3051740" y="241094"/>
                  </a:lnTo>
                  <a:lnTo>
                    <a:pt x="3041867" y="300279"/>
                  </a:lnTo>
                  <a:lnTo>
                    <a:pt x="2641975" y="300279"/>
                  </a:lnTo>
                  <a:lnTo>
                    <a:pt x="2641975" y="362024"/>
                  </a:lnTo>
                  <a:lnTo>
                    <a:pt x="2882440" y="362024"/>
                  </a:lnTo>
                  <a:lnTo>
                    <a:pt x="2882440" y="616960"/>
                  </a:lnTo>
                  <a:lnTo>
                    <a:pt x="2958897" y="616960"/>
                  </a:lnTo>
                  <a:lnTo>
                    <a:pt x="2958897" y="362024"/>
                  </a:lnTo>
                  <a:lnTo>
                    <a:pt x="3203703" y="362024"/>
                  </a:lnTo>
                  <a:lnTo>
                    <a:pt x="3203703" y="300279"/>
                  </a:lnTo>
                  <a:lnTo>
                    <a:pt x="3118564" y="300279"/>
                  </a:lnTo>
                  <a:close/>
                </a:path>
                <a:path w="3764279" h="617855">
                  <a:moveTo>
                    <a:pt x="3762297" y="362265"/>
                  </a:moveTo>
                  <a:lnTo>
                    <a:pt x="3762297" y="0"/>
                  </a:lnTo>
                  <a:lnTo>
                    <a:pt x="3686563" y="0"/>
                  </a:lnTo>
                  <a:lnTo>
                    <a:pt x="3686563" y="119147"/>
                  </a:lnTo>
                  <a:lnTo>
                    <a:pt x="3563799" y="119147"/>
                  </a:lnTo>
                  <a:lnTo>
                    <a:pt x="3563799" y="181373"/>
                  </a:lnTo>
                  <a:lnTo>
                    <a:pt x="3686563" y="181373"/>
                  </a:lnTo>
                  <a:lnTo>
                    <a:pt x="3686563" y="362265"/>
                  </a:lnTo>
                  <a:lnTo>
                    <a:pt x="3762297" y="362265"/>
                  </a:lnTo>
                  <a:close/>
                </a:path>
                <a:path w="3764279" h="617855">
                  <a:moveTo>
                    <a:pt x="3435245" y="211522"/>
                  </a:moveTo>
                  <a:lnTo>
                    <a:pt x="3458878" y="252788"/>
                  </a:lnTo>
                  <a:lnTo>
                    <a:pt x="3490266" y="288220"/>
                  </a:lnTo>
                  <a:lnTo>
                    <a:pt x="3529298" y="317140"/>
                  </a:lnTo>
                  <a:lnTo>
                    <a:pt x="3575859" y="338870"/>
                  </a:lnTo>
                  <a:lnTo>
                    <a:pt x="3616619" y="279537"/>
                  </a:lnTo>
                  <a:lnTo>
                    <a:pt x="3564544" y="255962"/>
                  </a:lnTo>
                  <a:lnTo>
                    <a:pt x="3523883" y="223207"/>
                  </a:lnTo>
                  <a:lnTo>
                    <a:pt x="3494765" y="183089"/>
                  </a:lnTo>
                  <a:lnTo>
                    <a:pt x="3477316" y="137425"/>
                  </a:lnTo>
                  <a:lnTo>
                    <a:pt x="3471665" y="88033"/>
                  </a:lnTo>
                  <a:lnTo>
                    <a:pt x="3471665" y="33284"/>
                  </a:lnTo>
                  <a:lnTo>
                    <a:pt x="3395449" y="33284"/>
                  </a:lnTo>
                  <a:lnTo>
                    <a:pt x="3395449" y="91410"/>
                  </a:lnTo>
                  <a:lnTo>
                    <a:pt x="3390985" y="135272"/>
                  </a:lnTo>
                  <a:lnTo>
                    <a:pt x="3378074" y="176836"/>
                  </a:lnTo>
                  <a:lnTo>
                    <a:pt x="3356708" y="214929"/>
                  </a:lnTo>
                  <a:lnTo>
                    <a:pt x="3326880" y="248379"/>
                  </a:lnTo>
                  <a:lnTo>
                    <a:pt x="3288583" y="276014"/>
                  </a:lnTo>
                  <a:lnTo>
                    <a:pt x="3241812" y="296662"/>
                  </a:lnTo>
                  <a:lnTo>
                    <a:pt x="3282331" y="357682"/>
                  </a:lnTo>
                  <a:lnTo>
                    <a:pt x="3333867" y="333319"/>
                  </a:lnTo>
                  <a:lnTo>
                    <a:pt x="3376606" y="300068"/>
                  </a:lnTo>
                  <a:lnTo>
                    <a:pt x="3410436" y="259085"/>
                  </a:lnTo>
                  <a:lnTo>
                    <a:pt x="3435245" y="211522"/>
                  </a:lnTo>
                  <a:close/>
                </a:path>
                <a:path w="3764279" h="617855">
                  <a:moveTo>
                    <a:pt x="3553669" y="378907"/>
                  </a:moveTo>
                  <a:lnTo>
                    <a:pt x="3492886" y="382488"/>
                  </a:lnTo>
                  <a:lnTo>
                    <a:pt x="3441329" y="393003"/>
                  </a:lnTo>
                  <a:lnTo>
                    <a:pt x="3399821" y="410111"/>
                  </a:lnTo>
                  <a:lnTo>
                    <a:pt x="3369186" y="433469"/>
                  </a:lnTo>
                  <a:lnTo>
                    <a:pt x="3343834" y="497572"/>
                  </a:lnTo>
                  <a:lnTo>
                    <a:pt x="3350250" y="532454"/>
                  </a:lnTo>
                  <a:lnTo>
                    <a:pt x="3399821" y="584852"/>
                  </a:lnTo>
                  <a:lnTo>
                    <a:pt x="3441329" y="601765"/>
                  </a:lnTo>
                  <a:lnTo>
                    <a:pt x="3492886" y="612086"/>
                  </a:lnTo>
                  <a:lnTo>
                    <a:pt x="3553669" y="615513"/>
                  </a:lnTo>
                  <a:lnTo>
                    <a:pt x="3614555" y="612086"/>
                  </a:lnTo>
                  <a:lnTo>
                    <a:pt x="3666188" y="601765"/>
                  </a:lnTo>
                  <a:lnTo>
                    <a:pt x="3707758" y="584852"/>
                  </a:lnTo>
                  <a:lnTo>
                    <a:pt x="3738455" y="561648"/>
                  </a:lnTo>
                  <a:lnTo>
                    <a:pt x="3763985" y="497572"/>
                  </a:lnTo>
                  <a:lnTo>
                    <a:pt x="3757468" y="462737"/>
                  </a:lnTo>
                  <a:lnTo>
                    <a:pt x="3707758" y="410111"/>
                  </a:lnTo>
                  <a:lnTo>
                    <a:pt x="3666188" y="393003"/>
                  </a:lnTo>
                  <a:lnTo>
                    <a:pt x="3614555" y="382488"/>
                  </a:lnTo>
                  <a:lnTo>
                    <a:pt x="3553669" y="378907"/>
                  </a:lnTo>
                  <a:close/>
                </a:path>
                <a:path w="3764279" h="617855">
                  <a:moveTo>
                    <a:pt x="3553669" y="555939"/>
                  </a:moveTo>
                  <a:lnTo>
                    <a:pt x="3496387" y="552212"/>
                  </a:lnTo>
                  <a:lnTo>
                    <a:pt x="3454118" y="540956"/>
                  </a:lnTo>
                  <a:lnTo>
                    <a:pt x="3428039" y="522599"/>
                  </a:lnTo>
                  <a:lnTo>
                    <a:pt x="3419326" y="497572"/>
                  </a:lnTo>
                  <a:lnTo>
                    <a:pt x="3428039" y="471882"/>
                  </a:lnTo>
                  <a:lnTo>
                    <a:pt x="3454118" y="453223"/>
                  </a:lnTo>
                  <a:lnTo>
                    <a:pt x="3496387" y="441846"/>
                  </a:lnTo>
                  <a:lnTo>
                    <a:pt x="3553669" y="437998"/>
                  </a:lnTo>
                  <a:lnTo>
                    <a:pt x="3611064" y="441846"/>
                  </a:lnTo>
                  <a:lnTo>
                    <a:pt x="3653400" y="453223"/>
                  </a:lnTo>
                  <a:lnTo>
                    <a:pt x="3679637" y="471882"/>
                  </a:lnTo>
                  <a:lnTo>
                    <a:pt x="3688734" y="497572"/>
                  </a:lnTo>
                  <a:lnTo>
                    <a:pt x="3679637" y="522599"/>
                  </a:lnTo>
                  <a:lnTo>
                    <a:pt x="3653400" y="540956"/>
                  </a:lnTo>
                  <a:lnTo>
                    <a:pt x="3611064" y="552212"/>
                  </a:lnTo>
                  <a:lnTo>
                    <a:pt x="3553669" y="55593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03771" y="1244739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386143" y="288455"/>
                  </a:moveTo>
                  <a:lnTo>
                    <a:pt x="314032" y="288455"/>
                  </a:lnTo>
                  <a:lnTo>
                    <a:pt x="314032" y="586574"/>
                  </a:lnTo>
                  <a:lnTo>
                    <a:pt x="386143" y="586574"/>
                  </a:lnTo>
                  <a:lnTo>
                    <a:pt x="386143" y="288455"/>
                  </a:lnTo>
                  <a:close/>
                </a:path>
                <a:path w="513079" h="616585">
                  <a:moveTo>
                    <a:pt x="386143" y="227190"/>
                  </a:moveTo>
                  <a:lnTo>
                    <a:pt x="242150" y="227190"/>
                  </a:lnTo>
                  <a:lnTo>
                    <a:pt x="242150" y="126860"/>
                  </a:lnTo>
                  <a:lnTo>
                    <a:pt x="242150" y="67170"/>
                  </a:lnTo>
                  <a:lnTo>
                    <a:pt x="171005" y="67170"/>
                  </a:lnTo>
                  <a:lnTo>
                    <a:pt x="171005" y="126860"/>
                  </a:lnTo>
                  <a:lnTo>
                    <a:pt x="171005" y="227190"/>
                  </a:lnTo>
                  <a:lnTo>
                    <a:pt x="171005" y="288150"/>
                  </a:lnTo>
                  <a:lnTo>
                    <a:pt x="171005" y="397370"/>
                  </a:lnTo>
                  <a:lnTo>
                    <a:pt x="71145" y="397370"/>
                  </a:lnTo>
                  <a:lnTo>
                    <a:pt x="71145" y="126860"/>
                  </a:lnTo>
                  <a:lnTo>
                    <a:pt x="171005" y="126860"/>
                  </a:lnTo>
                  <a:lnTo>
                    <a:pt x="171005" y="67170"/>
                  </a:lnTo>
                  <a:lnTo>
                    <a:pt x="0" y="67170"/>
                  </a:lnTo>
                  <a:lnTo>
                    <a:pt x="0" y="126860"/>
                  </a:lnTo>
                  <a:lnTo>
                    <a:pt x="0" y="397370"/>
                  </a:lnTo>
                  <a:lnTo>
                    <a:pt x="0" y="457060"/>
                  </a:lnTo>
                  <a:lnTo>
                    <a:pt x="242150" y="457060"/>
                  </a:lnTo>
                  <a:lnTo>
                    <a:pt x="242150" y="397370"/>
                  </a:lnTo>
                  <a:lnTo>
                    <a:pt x="242150" y="288150"/>
                  </a:lnTo>
                  <a:lnTo>
                    <a:pt x="386143" y="288150"/>
                  </a:lnTo>
                  <a:lnTo>
                    <a:pt x="386143" y="227190"/>
                  </a:lnTo>
                  <a:close/>
                </a:path>
                <a:path w="513079" h="616585">
                  <a:moveTo>
                    <a:pt x="386143" y="10617"/>
                  </a:moveTo>
                  <a:lnTo>
                    <a:pt x="314032" y="10617"/>
                  </a:lnTo>
                  <a:lnTo>
                    <a:pt x="314032" y="226961"/>
                  </a:lnTo>
                  <a:lnTo>
                    <a:pt x="386143" y="226961"/>
                  </a:lnTo>
                  <a:lnTo>
                    <a:pt x="386143" y="10617"/>
                  </a:lnTo>
                  <a:close/>
                </a:path>
                <a:path w="513079" h="616585">
                  <a:moveTo>
                    <a:pt x="512762" y="0"/>
                  </a:moveTo>
                  <a:lnTo>
                    <a:pt x="439928" y="0"/>
                  </a:lnTo>
                  <a:lnTo>
                    <a:pt x="439928" y="616000"/>
                  </a:lnTo>
                  <a:lnTo>
                    <a:pt x="512762" y="616000"/>
                  </a:lnTo>
                  <a:lnTo>
                    <a:pt x="51276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03775" y="1244732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439928" y="615996"/>
                  </a:moveTo>
                  <a:lnTo>
                    <a:pt x="512767" y="615996"/>
                  </a:lnTo>
                  <a:lnTo>
                    <a:pt x="512767" y="0"/>
                  </a:lnTo>
                  <a:lnTo>
                    <a:pt x="439928" y="0"/>
                  </a:lnTo>
                  <a:lnTo>
                    <a:pt x="439928" y="615996"/>
                  </a:lnTo>
                  <a:close/>
                </a:path>
                <a:path w="513079" h="616585">
                  <a:moveTo>
                    <a:pt x="242153" y="226958"/>
                  </a:moveTo>
                  <a:lnTo>
                    <a:pt x="242153" y="66568"/>
                  </a:lnTo>
                  <a:lnTo>
                    <a:pt x="0" y="66568"/>
                  </a:lnTo>
                  <a:lnTo>
                    <a:pt x="0" y="457534"/>
                  </a:lnTo>
                  <a:lnTo>
                    <a:pt x="242153" y="457534"/>
                  </a:lnTo>
                  <a:lnTo>
                    <a:pt x="242153" y="288461"/>
                  </a:lnTo>
                  <a:lnTo>
                    <a:pt x="314027" y="288461"/>
                  </a:lnTo>
                  <a:lnTo>
                    <a:pt x="314027" y="586571"/>
                  </a:lnTo>
                  <a:lnTo>
                    <a:pt x="386143" y="586571"/>
                  </a:lnTo>
                  <a:lnTo>
                    <a:pt x="386143" y="10612"/>
                  </a:lnTo>
                  <a:lnTo>
                    <a:pt x="314027" y="10612"/>
                  </a:lnTo>
                  <a:lnTo>
                    <a:pt x="314027" y="226958"/>
                  </a:lnTo>
                  <a:lnTo>
                    <a:pt x="242153" y="226958"/>
                  </a:lnTo>
                  <a:close/>
                </a:path>
                <a:path w="513079" h="616585">
                  <a:moveTo>
                    <a:pt x="71150" y="397719"/>
                  </a:moveTo>
                  <a:lnTo>
                    <a:pt x="71150" y="126383"/>
                  </a:lnTo>
                  <a:lnTo>
                    <a:pt x="171002" y="126383"/>
                  </a:lnTo>
                  <a:lnTo>
                    <a:pt x="171002" y="397719"/>
                  </a:lnTo>
                  <a:lnTo>
                    <a:pt x="71150" y="39771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99753" y="1245214"/>
              <a:ext cx="520065" cy="604520"/>
            </a:xfrm>
            <a:custGeom>
              <a:avLst/>
              <a:gdLst/>
              <a:ahLst/>
              <a:cxnLst/>
              <a:rect l="l" t="t" r="r" b="b"/>
              <a:pathLst>
                <a:path w="520065" h="604519">
                  <a:moveTo>
                    <a:pt x="170761" y="400132"/>
                  </a:moveTo>
                  <a:lnTo>
                    <a:pt x="94304" y="400132"/>
                  </a:lnTo>
                  <a:lnTo>
                    <a:pt x="94304" y="603936"/>
                  </a:lnTo>
                  <a:lnTo>
                    <a:pt x="519520" y="603936"/>
                  </a:lnTo>
                  <a:lnTo>
                    <a:pt x="519520" y="542433"/>
                  </a:lnTo>
                  <a:lnTo>
                    <a:pt x="170761" y="542433"/>
                  </a:lnTo>
                  <a:lnTo>
                    <a:pt x="170761" y="400132"/>
                  </a:lnTo>
                  <a:close/>
                </a:path>
                <a:path w="520065" h="604519">
                  <a:moveTo>
                    <a:pt x="502154" y="0"/>
                  </a:moveTo>
                  <a:lnTo>
                    <a:pt x="426180" y="0"/>
                  </a:lnTo>
                  <a:lnTo>
                    <a:pt x="426180" y="445475"/>
                  </a:lnTo>
                  <a:lnTo>
                    <a:pt x="502154" y="445475"/>
                  </a:lnTo>
                  <a:lnTo>
                    <a:pt x="502154" y="0"/>
                  </a:lnTo>
                  <a:close/>
                </a:path>
                <a:path w="520065" h="604519">
                  <a:moveTo>
                    <a:pt x="166178" y="40519"/>
                  </a:moveTo>
                  <a:lnTo>
                    <a:pt x="121275" y="45687"/>
                  </a:lnTo>
                  <a:lnTo>
                    <a:pt x="81343" y="60475"/>
                  </a:lnTo>
                  <a:lnTo>
                    <a:pt x="47815" y="83812"/>
                  </a:lnTo>
                  <a:lnTo>
                    <a:pt x="22126" y="114627"/>
                  </a:lnTo>
                  <a:lnTo>
                    <a:pt x="5710" y="151846"/>
                  </a:lnTo>
                  <a:lnTo>
                    <a:pt x="0" y="194398"/>
                  </a:lnTo>
                  <a:lnTo>
                    <a:pt x="5710" y="237522"/>
                  </a:lnTo>
                  <a:lnTo>
                    <a:pt x="22126" y="275053"/>
                  </a:lnTo>
                  <a:lnTo>
                    <a:pt x="47815" y="305977"/>
                  </a:lnTo>
                  <a:lnTo>
                    <a:pt x="81343" y="329284"/>
                  </a:lnTo>
                  <a:lnTo>
                    <a:pt x="121275" y="343962"/>
                  </a:lnTo>
                  <a:lnTo>
                    <a:pt x="166178" y="348999"/>
                  </a:lnTo>
                  <a:lnTo>
                    <a:pt x="211047" y="343962"/>
                  </a:lnTo>
                  <a:lnTo>
                    <a:pt x="250898" y="329284"/>
                  </a:lnTo>
                  <a:lnTo>
                    <a:pt x="284331" y="305977"/>
                  </a:lnTo>
                  <a:lnTo>
                    <a:pt x="303434" y="282914"/>
                  </a:lnTo>
                  <a:lnTo>
                    <a:pt x="166178" y="282914"/>
                  </a:lnTo>
                  <a:lnTo>
                    <a:pt x="129465" y="276782"/>
                  </a:lnTo>
                  <a:lnTo>
                    <a:pt x="100213" y="259187"/>
                  </a:lnTo>
                  <a:lnTo>
                    <a:pt x="80911" y="231326"/>
                  </a:lnTo>
                  <a:lnTo>
                    <a:pt x="74044" y="194398"/>
                  </a:lnTo>
                  <a:lnTo>
                    <a:pt x="80911" y="158193"/>
                  </a:lnTo>
                  <a:lnTo>
                    <a:pt x="100213" y="130513"/>
                  </a:lnTo>
                  <a:lnTo>
                    <a:pt x="129465" y="112827"/>
                  </a:lnTo>
                  <a:lnTo>
                    <a:pt x="166178" y="106605"/>
                  </a:lnTo>
                  <a:lnTo>
                    <a:pt x="303277" y="106605"/>
                  </a:lnTo>
                  <a:lnTo>
                    <a:pt x="284331" y="83812"/>
                  </a:lnTo>
                  <a:lnTo>
                    <a:pt x="250898" y="60475"/>
                  </a:lnTo>
                  <a:lnTo>
                    <a:pt x="211047" y="45687"/>
                  </a:lnTo>
                  <a:lnTo>
                    <a:pt x="166178" y="40519"/>
                  </a:lnTo>
                  <a:close/>
                </a:path>
                <a:path w="520065" h="604519">
                  <a:moveTo>
                    <a:pt x="303277" y="106605"/>
                  </a:moveTo>
                  <a:lnTo>
                    <a:pt x="166178" y="106605"/>
                  </a:lnTo>
                  <a:lnTo>
                    <a:pt x="202135" y="112827"/>
                  </a:lnTo>
                  <a:lnTo>
                    <a:pt x="231149" y="130513"/>
                  </a:lnTo>
                  <a:lnTo>
                    <a:pt x="250531" y="158193"/>
                  </a:lnTo>
                  <a:lnTo>
                    <a:pt x="257589" y="194398"/>
                  </a:lnTo>
                  <a:lnTo>
                    <a:pt x="250531" y="231326"/>
                  </a:lnTo>
                  <a:lnTo>
                    <a:pt x="231149" y="259187"/>
                  </a:lnTo>
                  <a:lnTo>
                    <a:pt x="202135" y="276782"/>
                  </a:lnTo>
                  <a:lnTo>
                    <a:pt x="166178" y="282914"/>
                  </a:lnTo>
                  <a:lnTo>
                    <a:pt x="303434" y="282914"/>
                  </a:lnTo>
                  <a:lnTo>
                    <a:pt x="309945" y="275053"/>
                  </a:lnTo>
                  <a:lnTo>
                    <a:pt x="326340" y="237522"/>
                  </a:lnTo>
                  <a:lnTo>
                    <a:pt x="332116" y="194398"/>
                  </a:lnTo>
                  <a:lnTo>
                    <a:pt x="326340" y="151846"/>
                  </a:lnTo>
                  <a:lnTo>
                    <a:pt x="309945" y="114627"/>
                  </a:lnTo>
                  <a:lnTo>
                    <a:pt x="303277" y="10660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99753" y="1245215"/>
              <a:ext cx="502284" cy="445770"/>
            </a:xfrm>
            <a:custGeom>
              <a:avLst/>
              <a:gdLst/>
              <a:ahLst/>
              <a:cxnLst/>
              <a:rect l="l" t="t" r="r" b="b"/>
              <a:pathLst>
                <a:path w="502284" h="445769">
                  <a:moveTo>
                    <a:pt x="426180" y="0"/>
                  </a:moveTo>
                  <a:lnTo>
                    <a:pt x="426180" y="445475"/>
                  </a:lnTo>
                  <a:lnTo>
                    <a:pt x="502154" y="445475"/>
                  </a:lnTo>
                  <a:lnTo>
                    <a:pt x="502154" y="0"/>
                  </a:lnTo>
                  <a:lnTo>
                    <a:pt x="426180" y="0"/>
                  </a:lnTo>
                  <a:close/>
                </a:path>
                <a:path w="502284" h="445769">
                  <a:moveTo>
                    <a:pt x="166178" y="348999"/>
                  </a:moveTo>
                  <a:lnTo>
                    <a:pt x="211047" y="343962"/>
                  </a:lnTo>
                  <a:lnTo>
                    <a:pt x="250898" y="329284"/>
                  </a:lnTo>
                  <a:lnTo>
                    <a:pt x="284331" y="305977"/>
                  </a:lnTo>
                  <a:lnTo>
                    <a:pt x="309945" y="275053"/>
                  </a:lnTo>
                  <a:lnTo>
                    <a:pt x="326340" y="237522"/>
                  </a:lnTo>
                  <a:lnTo>
                    <a:pt x="332116" y="194398"/>
                  </a:lnTo>
                  <a:lnTo>
                    <a:pt x="326340" y="151846"/>
                  </a:lnTo>
                  <a:lnTo>
                    <a:pt x="309945" y="114627"/>
                  </a:lnTo>
                  <a:lnTo>
                    <a:pt x="284331" y="83812"/>
                  </a:lnTo>
                  <a:lnTo>
                    <a:pt x="250898" y="60475"/>
                  </a:lnTo>
                  <a:lnTo>
                    <a:pt x="211047" y="45687"/>
                  </a:lnTo>
                  <a:lnTo>
                    <a:pt x="166178" y="40519"/>
                  </a:lnTo>
                  <a:lnTo>
                    <a:pt x="121275" y="45687"/>
                  </a:lnTo>
                  <a:lnTo>
                    <a:pt x="81343" y="60475"/>
                  </a:lnTo>
                  <a:lnTo>
                    <a:pt x="47815" y="83812"/>
                  </a:lnTo>
                  <a:lnTo>
                    <a:pt x="22126" y="114627"/>
                  </a:lnTo>
                  <a:lnTo>
                    <a:pt x="5710" y="151846"/>
                  </a:lnTo>
                  <a:lnTo>
                    <a:pt x="0" y="194398"/>
                  </a:lnTo>
                  <a:lnTo>
                    <a:pt x="5710" y="237522"/>
                  </a:lnTo>
                  <a:lnTo>
                    <a:pt x="22126" y="275053"/>
                  </a:lnTo>
                  <a:lnTo>
                    <a:pt x="47815" y="305977"/>
                  </a:lnTo>
                  <a:lnTo>
                    <a:pt x="81343" y="329284"/>
                  </a:lnTo>
                  <a:lnTo>
                    <a:pt x="121275" y="343962"/>
                  </a:lnTo>
                  <a:lnTo>
                    <a:pt x="166178" y="34899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6813" y="1344835"/>
              <a:ext cx="197514" cy="1902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94058" y="1645347"/>
              <a:ext cx="425450" cy="203835"/>
            </a:xfrm>
            <a:custGeom>
              <a:avLst/>
              <a:gdLst/>
              <a:ahLst/>
              <a:cxnLst/>
              <a:rect l="l" t="t" r="r" b="b"/>
              <a:pathLst>
                <a:path w="425450" h="203835">
                  <a:moveTo>
                    <a:pt x="76456" y="0"/>
                  </a:moveTo>
                  <a:lnTo>
                    <a:pt x="0" y="0"/>
                  </a:lnTo>
                  <a:lnTo>
                    <a:pt x="0" y="203804"/>
                  </a:lnTo>
                  <a:lnTo>
                    <a:pt x="425215" y="203804"/>
                  </a:lnTo>
                  <a:lnTo>
                    <a:pt x="425215" y="142301"/>
                  </a:lnTo>
                  <a:lnTo>
                    <a:pt x="76456" y="142301"/>
                  </a:lnTo>
                  <a:lnTo>
                    <a:pt x="76456" y="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51652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542433" y="0"/>
                  </a:moveTo>
                  <a:lnTo>
                    <a:pt x="469594" y="0"/>
                  </a:lnTo>
                  <a:lnTo>
                    <a:pt x="469594" y="615996"/>
                  </a:lnTo>
                  <a:lnTo>
                    <a:pt x="542433" y="615996"/>
                  </a:lnTo>
                  <a:lnTo>
                    <a:pt x="542433" y="0"/>
                  </a:lnTo>
                  <a:close/>
                </a:path>
                <a:path w="542925" h="616585">
                  <a:moveTo>
                    <a:pt x="419186" y="13024"/>
                  </a:move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close/>
                </a:path>
                <a:path w="542925" h="616585">
                  <a:moveTo>
                    <a:pt x="123730" y="134341"/>
                  </a:moveTo>
                  <a:lnTo>
                    <a:pt x="55714" y="134341"/>
                  </a:lnTo>
                  <a:lnTo>
                    <a:pt x="55714" y="408332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3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7251" y="406885"/>
                  </a:lnTo>
                  <a:lnTo>
                    <a:pt x="123730" y="406885"/>
                  </a:lnTo>
                  <a:lnTo>
                    <a:pt x="123730" y="134341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181615" y="134341"/>
                  </a:lnTo>
                  <a:lnTo>
                    <a:pt x="181615" y="404714"/>
                  </a:lnTo>
                  <a:lnTo>
                    <a:pt x="167109" y="405393"/>
                  </a:lnTo>
                  <a:lnTo>
                    <a:pt x="123730" y="406885"/>
                  </a:lnTo>
                  <a:lnTo>
                    <a:pt x="307251" y="406885"/>
                  </a:lnTo>
                  <a:lnTo>
                    <a:pt x="306626" y="400132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306068" y="394102"/>
                  </a:move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306626" y="400132"/>
                  </a:lnTo>
                  <a:lnTo>
                    <a:pt x="306068" y="394102"/>
                  </a:lnTo>
                  <a:close/>
                </a:path>
                <a:path w="542925" h="616585">
                  <a:moveTo>
                    <a:pt x="294491" y="73080"/>
                  </a:moveTo>
                  <a:lnTo>
                    <a:pt x="12300" y="73080"/>
                  </a:lnTo>
                  <a:lnTo>
                    <a:pt x="12300" y="134341"/>
                  </a:lnTo>
                  <a:lnTo>
                    <a:pt x="294491" y="134341"/>
                  </a:lnTo>
                  <a:lnTo>
                    <a:pt x="294491" y="730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251652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469594" y="615996"/>
                  </a:moveTo>
                  <a:lnTo>
                    <a:pt x="542433" y="615996"/>
                  </a:lnTo>
                  <a:lnTo>
                    <a:pt x="542433" y="0"/>
                  </a:lnTo>
                  <a:lnTo>
                    <a:pt x="469594" y="0"/>
                  </a:lnTo>
                  <a:lnTo>
                    <a:pt x="469594" y="615996"/>
                  </a:lnTo>
                  <a:close/>
                </a:path>
                <a:path w="542925" h="616585">
                  <a:moveTo>
                    <a:pt x="279055" y="227682"/>
                  </a:move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294491" y="134341"/>
                  </a:lnTo>
                  <a:lnTo>
                    <a:pt x="294491" y="73080"/>
                  </a:lnTo>
                  <a:lnTo>
                    <a:pt x="12300" y="73080"/>
                  </a:lnTo>
                  <a:lnTo>
                    <a:pt x="12300" y="134341"/>
                  </a:lnTo>
                  <a:lnTo>
                    <a:pt x="55714" y="134341"/>
                  </a:lnTo>
                  <a:lnTo>
                    <a:pt x="55714" y="408332"/>
                  </a:lnTo>
                  <a:lnTo>
                    <a:pt x="40802" y="408472"/>
                  </a:lnTo>
                  <a:lnTo>
                    <a:pt x="26500" y="408543"/>
                  </a:lnTo>
                  <a:lnTo>
                    <a:pt x="12877" y="408570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3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6068" y="394102"/>
                  </a:ln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181615" y="134341"/>
                  </a:moveTo>
                  <a:lnTo>
                    <a:pt x="181615" y="404714"/>
                  </a:lnTo>
                  <a:lnTo>
                    <a:pt x="167109" y="405393"/>
                  </a:lnTo>
                  <a:lnTo>
                    <a:pt x="152582" y="405981"/>
                  </a:lnTo>
                  <a:lnTo>
                    <a:pt x="138099" y="406478"/>
                  </a:lnTo>
                  <a:lnTo>
                    <a:pt x="123730" y="406885"/>
                  </a:lnTo>
                  <a:lnTo>
                    <a:pt x="123730" y="134341"/>
                  </a:lnTo>
                  <a:lnTo>
                    <a:pt x="181615" y="1343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882119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0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0" y="617443"/>
                  </a:lnTo>
                  <a:lnTo>
                    <a:pt x="493230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33309" y="460979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99084" y="4977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4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882119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0" y="617443"/>
                  </a:lnTo>
                  <a:lnTo>
                    <a:pt x="493230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161114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463385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515902" y="0"/>
                  </a:moveTo>
                  <a:lnTo>
                    <a:pt x="439445" y="0"/>
                  </a:lnTo>
                  <a:lnTo>
                    <a:pt x="439445" y="615996"/>
                  </a:lnTo>
                  <a:lnTo>
                    <a:pt x="515902" y="615996"/>
                  </a:lnTo>
                  <a:lnTo>
                    <a:pt x="515902" y="0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158460" y="123006"/>
                  </a:lnTo>
                  <a:lnTo>
                    <a:pt x="158460" y="174862"/>
                  </a:lnTo>
                  <a:lnTo>
                    <a:pt x="154644" y="220287"/>
                  </a:lnTo>
                  <a:lnTo>
                    <a:pt x="143879" y="265498"/>
                  </a:lnTo>
                  <a:lnTo>
                    <a:pt x="126571" y="309097"/>
                  </a:lnTo>
                  <a:lnTo>
                    <a:pt x="103123" y="349687"/>
                  </a:lnTo>
                  <a:lnTo>
                    <a:pt x="73942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4" y="499260"/>
                  </a:lnTo>
                  <a:lnTo>
                    <a:pt x="84809" y="474470"/>
                  </a:lnTo>
                  <a:lnTo>
                    <a:pt x="121205" y="441946"/>
                  </a:lnTo>
                  <a:lnTo>
                    <a:pt x="152485" y="402812"/>
                  </a:lnTo>
                  <a:lnTo>
                    <a:pt x="178288" y="358190"/>
                  </a:lnTo>
                  <a:lnTo>
                    <a:pt x="198257" y="309203"/>
                  </a:lnTo>
                  <a:lnTo>
                    <a:pt x="270974" y="309203"/>
                  </a:lnTo>
                  <a:lnTo>
                    <a:pt x="266796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  <a:path w="516254" h="616585">
                  <a:moveTo>
                    <a:pt x="270974" y="309203"/>
                  </a:move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099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1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70974" y="309203"/>
                  </a:lnTo>
                  <a:close/>
                </a:path>
                <a:path w="516254" h="616585">
                  <a:moveTo>
                    <a:pt x="370224" y="60779"/>
                  </a:moveTo>
                  <a:lnTo>
                    <a:pt x="22671" y="60779"/>
                  </a:lnTo>
                  <a:lnTo>
                    <a:pt x="22671" y="123006"/>
                  </a:lnTo>
                  <a:lnTo>
                    <a:pt x="370224" y="123006"/>
                  </a:lnTo>
                  <a:lnTo>
                    <a:pt x="370224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463384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439445" y="615996"/>
                  </a:moveTo>
                  <a:lnTo>
                    <a:pt x="515902" y="615996"/>
                  </a:lnTo>
                  <a:lnTo>
                    <a:pt x="515902" y="0"/>
                  </a:lnTo>
                  <a:lnTo>
                    <a:pt x="439445" y="0"/>
                  </a:lnTo>
                  <a:lnTo>
                    <a:pt x="439445" y="615996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370224" y="123006"/>
                  </a:lnTo>
                  <a:lnTo>
                    <a:pt x="370224" y="60779"/>
                  </a:lnTo>
                  <a:lnTo>
                    <a:pt x="22671" y="60779"/>
                  </a:lnTo>
                  <a:lnTo>
                    <a:pt x="22671" y="123006"/>
                  </a:lnTo>
                  <a:lnTo>
                    <a:pt x="158460" y="123006"/>
                  </a:lnTo>
                  <a:lnTo>
                    <a:pt x="158460" y="174862"/>
                  </a:lnTo>
                  <a:lnTo>
                    <a:pt x="154644" y="220287"/>
                  </a:lnTo>
                  <a:lnTo>
                    <a:pt x="143879" y="265498"/>
                  </a:lnTo>
                  <a:lnTo>
                    <a:pt x="126571" y="309097"/>
                  </a:lnTo>
                  <a:lnTo>
                    <a:pt x="103123" y="349687"/>
                  </a:lnTo>
                  <a:lnTo>
                    <a:pt x="73942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4" y="499260"/>
                  </a:lnTo>
                  <a:lnTo>
                    <a:pt x="84809" y="474470"/>
                  </a:lnTo>
                  <a:lnTo>
                    <a:pt x="121205" y="441946"/>
                  </a:lnTo>
                  <a:lnTo>
                    <a:pt x="152485" y="402812"/>
                  </a:lnTo>
                  <a:lnTo>
                    <a:pt x="178288" y="358190"/>
                  </a:ln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099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1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66796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236033" y="1282117"/>
              <a:ext cx="561975" cy="579755"/>
            </a:xfrm>
            <a:custGeom>
              <a:avLst/>
              <a:gdLst/>
              <a:ahLst/>
              <a:cxnLst/>
              <a:rect l="l" t="t" r="r" b="b"/>
              <a:pathLst>
                <a:path w="561975" h="579755">
                  <a:moveTo>
                    <a:pt x="492989" y="0"/>
                  </a:moveTo>
                  <a:lnTo>
                    <a:pt x="66568" y="0"/>
                  </a:lnTo>
                  <a:lnTo>
                    <a:pt x="66568" y="61020"/>
                  </a:lnTo>
                  <a:lnTo>
                    <a:pt x="417497" y="61020"/>
                  </a:lnTo>
                  <a:lnTo>
                    <a:pt x="417121" y="104061"/>
                  </a:lnTo>
                  <a:lnTo>
                    <a:pt x="415025" y="151194"/>
                  </a:lnTo>
                  <a:lnTo>
                    <a:pt x="409765" y="203710"/>
                  </a:lnTo>
                  <a:lnTo>
                    <a:pt x="399891" y="262895"/>
                  </a:lnTo>
                  <a:lnTo>
                    <a:pt x="0" y="262895"/>
                  </a:lnTo>
                  <a:lnTo>
                    <a:pt x="0" y="324640"/>
                  </a:lnTo>
                  <a:lnTo>
                    <a:pt x="240465" y="324640"/>
                  </a:lnTo>
                  <a:lnTo>
                    <a:pt x="240465" y="579576"/>
                  </a:lnTo>
                  <a:lnTo>
                    <a:pt x="316922" y="579576"/>
                  </a:lnTo>
                  <a:lnTo>
                    <a:pt x="316922" y="324640"/>
                  </a:lnTo>
                  <a:lnTo>
                    <a:pt x="561728" y="324640"/>
                  </a:lnTo>
                  <a:lnTo>
                    <a:pt x="561728" y="262895"/>
                  </a:lnTo>
                  <a:lnTo>
                    <a:pt x="476589" y="262895"/>
                  </a:lnTo>
                  <a:lnTo>
                    <a:pt x="486070" y="201784"/>
                  </a:lnTo>
                  <a:lnTo>
                    <a:pt x="490939" y="147908"/>
                  </a:lnTo>
                  <a:lnTo>
                    <a:pt x="492733" y="99550"/>
                  </a:lnTo>
                  <a:lnTo>
                    <a:pt x="492989" y="54990"/>
                  </a:lnTo>
                  <a:lnTo>
                    <a:pt x="492989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236033" y="1282117"/>
              <a:ext cx="561975" cy="579755"/>
            </a:xfrm>
            <a:custGeom>
              <a:avLst/>
              <a:gdLst/>
              <a:ahLst/>
              <a:cxnLst/>
              <a:rect l="l" t="t" r="r" b="b"/>
              <a:pathLst>
                <a:path w="561975" h="579755">
                  <a:moveTo>
                    <a:pt x="476589" y="262895"/>
                  </a:moveTo>
                  <a:lnTo>
                    <a:pt x="486070" y="201784"/>
                  </a:lnTo>
                  <a:lnTo>
                    <a:pt x="490939" y="147908"/>
                  </a:lnTo>
                  <a:lnTo>
                    <a:pt x="492733" y="99550"/>
                  </a:lnTo>
                  <a:lnTo>
                    <a:pt x="492989" y="54990"/>
                  </a:lnTo>
                  <a:lnTo>
                    <a:pt x="492989" y="0"/>
                  </a:lnTo>
                  <a:lnTo>
                    <a:pt x="66568" y="0"/>
                  </a:lnTo>
                  <a:lnTo>
                    <a:pt x="66568" y="61020"/>
                  </a:lnTo>
                  <a:lnTo>
                    <a:pt x="417497" y="61020"/>
                  </a:lnTo>
                  <a:lnTo>
                    <a:pt x="417121" y="104061"/>
                  </a:lnTo>
                  <a:lnTo>
                    <a:pt x="415025" y="151194"/>
                  </a:lnTo>
                  <a:lnTo>
                    <a:pt x="409765" y="203710"/>
                  </a:lnTo>
                  <a:lnTo>
                    <a:pt x="399891" y="262895"/>
                  </a:lnTo>
                  <a:lnTo>
                    <a:pt x="0" y="262895"/>
                  </a:lnTo>
                  <a:lnTo>
                    <a:pt x="0" y="324640"/>
                  </a:lnTo>
                  <a:lnTo>
                    <a:pt x="240465" y="324640"/>
                  </a:lnTo>
                  <a:lnTo>
                    <a:pt x="240465" y="579576"/>
                  </a:lnTo>
                  <a:lnTo>
                    <a:pt x="316922" y="579576"/>
                  </a:lnTo>
                  <a:lnTo>
                    <a:pt x="316922" y="324640"/>
                  </a:lnTo>
                  <a:lnTo>
                    <a:pt x="561728" y="324640"/>
                  </a:lnTo>
                  <a:lnTo>
                    <a:pt x="561728" y="262895"/>
                  </a:lnTo>
                  <a:lnTo>
                    <a:pt x="476589" y="26289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835870" y="1244732"/>
              <a:ext cx="522605" cy="615950"/>
            </a:xfrm>
            <a:custGeom>
              <a:avLst/>
              <a:gdLst/>
              <a:ahLst/>
              <a:cxnLst/>
              <a:rect l="l" t="t" r="r" b="b"/>
              <a:pathLst>
                <a:path w="522604" h="615950">
                  <a:moveTo>
                    <a:pt x="520485" y="0"/>
                  </a:moveTo>
                  <a:lnTo>
                    <a:pt x="444751" y="0"/>
                  </a:lnTo>
                  <a:lnTo>
                    <a:pt x="444751" y="119147"/>
                  </a:lnTo>
                  <a:lnTo>
                    <a:pt x="321987" y="119147"/>
                  </a:lnTo>
                  <a:lnTo>
                    <a:pt x="321987" y="181373"/>
                  </a:lnTo>
                  <a:lnTo>
                    <a:pt x="444751" y="181373"/>
                  </a:lnTo>
                  <a:lnTo>
                    <a:pt x="444751" y="362265"/>
                  </a:lnTo>
                  <a:lnTo>
                    <a:pt x="520485" y="362265"/>
                  </a:lnTo>
                  <a:lnTo>
                    <a:pt x="520485" y="0"/>
                  </a:lnTo>
                  <a:close/>
                </a:path>
                <a:path w="522604" h="615950">
                  <a:moveTo>
                    <a:pt x="229853" y="33284"/>
                  </a:moveTo>
                  <a:lnTo>
                    <a:pt x="153637" y="33284"/>
                  </a:lnTo>
                  <a:lnTo>
                    <a:pt x="153637" y="91410"/>
                  </a:lnTo>
                  <a:lnTo>
                    <a:pt x="149173" y="135272"/>
                  </a:lnTo>
                  <a:lnTo>
                    <a:pt x="136262" y="176836"/>
                  </a:lnTo>
                  <a:lnTo>
                    <a:pt x="114896" y="214929"/>
                  </a:lnTo>
                  <a:lnTo>
                    <a:pt x="85068" y="248379"/>
                  </a:lnTo>
                  <a:lnTo>
                    <a:pt x="46771" y="276014"/>
                  </a:lnTo>
                  <a:lnTo>
                    <a:pt x="0" y="296662"/>
                  </a:lnTo>
                  <a:lnTo>
                    <a:pt x="40519" y="357682"/>
                  </a:lnTo>
                  <a:lnTo>
                    <a:pt x="92055" y="333319"/>
                  </a:lnTo>
                  <a:lnTo>
                    <a:pt x="134794" y="300068"/>
                  </a:lnTo>
                  <a:lnTo>
                    <a:pt x="168624" y="259085"/>
                  </a:lnTo>
                  <a:lnTo>
                    <a:pt x="193433" y="211522"/>
                  </a:lnTo>
                  <a:lnTo>
                    <a:pt x="273590" y="211522"/>
                  </a:lnTo>
                  <a:lnTo>
                    <a:pt x="252953" y="183089"/>
                  </a:lnTo>
                  <a:lnTo>
                    <a:pt x="235504" y="137425"/>
                  </a:lnTo>
                  <a:lnTo>
                    <a:pt x="229853" y="88033"/>
                  </a:lnTo>
                  <a:lnTo>
                    <a:pt x="229853" y="33284"/>
                  </a:lnTo>
                  <a:close/>
                </a:path>
                <a:path w="522604" h="615950">
                  <a:moveTo>
                    <a:pt x="273590" y="211522"/>
                  </a:moveTo>
                  <a:lnTo>
                    <a:pt x="193433" y="211522"/>
                  </a:lnTo>
                  <a:lnTo>
                    <a:pt x="217066" y="252788"/>
                  </a:lnTo>
                  <a:lnTo>
                    <a:pt x="248454" y="288220"/>
                  </a:lnTo>
                  <a:lnTo>
                    <a:pt x="287486" y="317140"/>
                  </a:lnTo>
                  <a:lnTo>
                    <a:pt x="334046" y="338870"/>
                  </a:lnTo>
                  <a:lnTo>
                    <a:pt x="374807" y="279537"/>
                  </a:lnTo>
                  <a:lnTo>
                    <a:pt x="322732" y="255962"/>
                  </a:lnTo>
                  <a:lnTo>
                    <a:pt x="282071" y="223207"/>
                  </a:lnTo>
                  <a:lnTo>
                    <a:pt x="273590" y="211522"/>
                  </a:lnTo>
                  <a:close/>
                </a:path>
                <a:path w="522604" h="615950">
                  <a:moveTo>
                    <a:pt x="311857" y="378907"/>
                  </a:moveTo>
                  <a:lnTo>
                    <a:pt x="251074" y="382488"/>
                  </a:lnTo>
                  <a:lnTo>
                    <a:pt x="199517" y="393003"/>
                  </a:lnTo>
                  <a:lnTo>
                    <a:pt x="158009" y="410111"/>
                  </a:lnTo>
                  <a:lnTo>
                    <a:pt x="127374" y="433469"/>
                  </a:lnTo>
                  <a:lnTo>
                    <a:pt x="102022" y="497572"/>
                  </a:lnTo>
                  <a:lnTo>
                    <a:pt x="108438" y="532454"/>
                  </a:lnTo>
                  <a:lnTo>
                    <a:pt x="158009" y="584852"/>
                  </a:lnTo>
                  <a:lnTo>
                    <a:pt x="199517" y="601765"/>
                  </a:lnTo>
                  <a:lnTo>
                    <a:pt x="251074" y="612086"/>
                  </a:lnTo>
                  <a:lnTo>
                    <a:pt x="311857" y="615513"/>
                  </a:lnTo>
                  <a:lnTo>
                    <a:pt x="372743" y="612086"/>
                  </a:lnTo>
                  <a:lnTo>
                    <a:pt x="424376" y="601765"/>
                  </a:lnTo>
                  <a:lnTo>
                    <a:pt x="465946" y="584852"/>
                  </a:lnTo>
                  <a:lnTo>
                    <a:pt x="496643" y="561648"/>
                  </a:lnTo>
                  <a:lnTo>
                    <a:pt x="500361" y="555939"/>
                  </a:lnTo>
                  <a:lnTo>
                    <a:pt x="311857" y="555939"/>
                  </a:lnTo>
                  <a:lnTo>
                    <a:pt x="254575" y="552212"/>
                  </a:lnTo>
                  <a:lnTo>
                    <a:pt x="212306" y="540956"/>
                  </a:lnTo>
                  <a:lnTo>
                    <a:pt x="186227" y="522599"/>
                  </a:lnTo>
                  <a:lnTo>
                    <a:pt x="177514" y="497572"/>
                  </a:lnTo>
                  <a:lnTo>
                    <a:pt x="186227" y="471882"/>
                  </a:lnTo>
                  <a:lnTo>
                    <a:pt x="212306" y="453223"/>
                  </a:lnTo>
                  <a:lnTo>
                    <a:pt x="254575" y="441846"/>
                  </a:lnTo>
                  <a:lnTo>
                    <a:pt x="311857" y="437998"/>
                  </a:lnTo>
                  <a:lnTo>
                    <a:pt x="499585" y="437998"/>
                  </a:lnTo>
                  <a:lnTo>
                    <a:pt x="496643" y="433469"/>
                  </a:lnTo>
                  <a:lnTo>
                    <a:pt x="465946" y="410111"/>
                  </a:lnTo>
                  <a:lnTo>
                    <a:pt x="424376" y="393003"/>
                  </a:lnTo>
                  <a:lnTo>
                    <a:pt x="372743" y="382488"/>
                  </a:lnTo>
                  <a:lnTo>
                    <a:pt x="311857" y="378907"/>
                  </a:lnTo>
                  <a:close/>
                </a:path>
                <a:path w="522604" h="615950">
                  <a:moveTo>
                    <a:pt x="499585" y="437998"/>
                  </a:moveTo>
                  <a:lnTo>
                    <a:pt x="311857" y="437998"/>
                  </a:lnTo>
                  <a:lnTo>
                    <a:pt x="369252" y="441846"/>
                  </a:lnTo>
                  <a:lnTo>
                    <a:pt x="411588" y="453223"/>
                  </a:lnTo>
                  <a:lnTo>
                    <a:pt x="437825" y="471882"/>
                  </a:lnTo>
                  <a:lnTo>
                    <a:pt x="446922" y="497572"/>
                  </a:lnTo>
                  <a:lnTo>
                    <a:pt x="437825" y="522599"/>
                  </a:lnTo>
                  <a:lnTo>
                    <a:pt x="411588" y="540956"/>
                  </a:lnTo>
                  <a:lnTo>
                    <a:pt x="369252" y="552212"/>
                  </a:lnTo>
                  <a:lnTo>
                    <a:pt x="311857" y="555939"/>
                  </a:lnTo>
                  <a:lnTo>
                    <a:pt x="500361" y="555939"/>
                  </a:lnTo>
                  <a:lnTo>
                    <a:pt x="515656" y="532454"/>
                  </a:lnTo>
                  <a:lnTo>
                    <a:pt x="522173" y="497572"/>
                  </a:lnTo>
                  <a:lnTo>
                    <a:pt x="515656" y="462737"/>
                  </a:lnTo>
                  <a:lnTo>
                    <a:pt x="499585" y="43799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835870" y="1244732"/>
              <a:ext cx="522605" cy="615950"/>
            </a:xfrm>
            <a:custGeom>
              <a:avLst/>
              <a:gdLst/>
              <a:ahLst/>
              <a:cxnLst/>
              <a:rect l="l" t="t" r="r" b="b"/>
              <a:pathLst>
                <a:path w="522604" h="615950">
                  <a:moveTo>
                    <a:pt x="520485" y="362265"/>
                  </a:moveTo>
                  <a:lnTo>
                    <a:pt x="520485" y="0"/>
                  </a:lnTo>
                  <a:lnTo>
                    <a:pt x="444751" y="0"/>
                  </a:lnTo>
                  <a:lnTo>
                    <a:pt x="444751" y="119147"/>
                  </a:lnTo>
                  <a:lnTo>
                    <a:pt x="321987" y="119147"/>
                  </a:lnTo>
                  <a:lnTo>
                    <a:pt x="321987" y="181373"/>
                  </a:lnTo>
                  <a:lnTo>
                    <a:pt x="444751" y="181373"/>
                  </a:lnTo>
                  <a:lnTo>
                    <a:pt x="444751" y="362265"/>
                  </a:lnTo>
                  <a:lnTo>
                    <a:pt x="520485" y="362265"/>
                  </a:lnTo>
                  <a:close/>
                </a:path>
                <a:path w="522604" h="615950">
                  <a:moveTo>
                    <a:pt x="193433" y="211522"/>
                  </a:moveTo>
                  <a:lnTo>
                    <a:pt x="217066" y="252788"/>
                  </a:lnTo>
                  <a:lnTo>
                    <a:pt x="248454" y="288220"/>
                  </a:lnTo>
                  <a:lnTo>
                    <a:pt x="287486" y="317140"/>
                  </a:lnTo>
                  <a:lnTo>
                    <a:pt x="334046" y="338870"/>
                  </a:lnTo>
                  <a:lnTo>
                    <a:pt x="374807" y="279537"/>
                  </a:lnTo>
                  <a:lnTo>
                    <a:pt x="322732" y="255962"/>
                  </a:lnTo>
                  <a:lnTo>
                    <a:pt x="282071" y="223207"/>
                  </a:lnTo>
                  <a:lnTo>
                    <a:pt x="252953" y="183089"/>
                  </a:lnTo>
                  <a:lnTo>
                    <a:pt x="235504" y="137425"/>
                  </a:lnTo>
                  <a:lnTo>
                    <a:pt x="229853" y="88033"/>
                  </a:lnTo>
                  <a:lnTo>
                    <a:pt x="229853" y="33284"/>
                  </a:lnTo>
                  <a:lnTo>
                    <a:pt x="153637" y="33284"/>
                  </a:lnTo>
                  <a:lnTo>
                    <a:pt x="153637" y="91410"/>
                  </a:lnTo>
                  <a:lnTo>
                    <a:pt x="149173" y="135272"/>
                  </a:lnTo>
                  <a:lnTo>
                    <a:pt x="136262" y="176836"/>
                  </a:lnTo>
                  <a:lnTo>
                    <a:pt x="114896" y="214929"/>
                  </a:lnTo>
                  <a:lnTo>
                    <a:pt x="85068" y="248379"/>
                  </a:lnTo>
                  <a:lnTo>
                    <a:pt x="46771" y="276014"/>
                  </a:lnTo>
                  <a:lnTo>
                    <a:pt x="0" y="296662"/>
                  </a:lnTo>
                  <a:lnTo>
                    <a:pt x="40519" y="357682"/>
                  </a:lnTo>
                  <a:lnTo>
                    <a:pt x="92055" y="333319"/>
                  </a:lnTo>
                  <a:lnTo>
                    <a:pt x="134794" y="300068"/>
                  </a:lnTo>
                  <a:lnTo>
                    <a:pt x="168624" y="259085"/>
                  </a:lnTo>
                  <a:lnTo>
                    <a:pt x="193433" y="211522"/>
                  </a:lnTo>
                  <a:close/>
                </a:path>
                <a:path w="522604" h="615950">
                  <a:moveTo>
                    <a:pt x="311857" y="378907"/>
                  </a:moveTo>
                  <a:lnTo>
                    <a:pt x="251074" y="382488"/>
                  </a:lnTo>
                  <a:lnTo>
                    <a:pt x="199517" y="393003"/>
                  </a:lnTo>
                  <a:lnTo>
                    <a:pt x="158009" y="410111"/>
                  </a:lnTo>
                  <a:lnTo>
                    <a:pt x="127374" y="433469"/>
                  </a:lnTo>
                  <a:lnTo>
                    <a:pt x="102022" y="497572"/>
                  </a:lnTo>
                  <a:lnTo>
                    <a:pt x="108438" y="532454"/>
                  </a:lnTo>
                  <a:lnTo>
                    <a:pt x="158009" y="584852"/>
                  </a:lnTo>
                  <a:lnTo>
                    <a:pt x="199517" y="601765"/>
                  </a:lnTo>
                  <a:lnTo>
                    <a:pt x="251074" y="612086"/>
                  </a:lnTo>
                  <a:lnTo>
                    <a:pt x="311857" y="615513"/>
                  </a:lnTo>
                  <a:lnTo>
                    <a:pt x="372743" y="612086"/>
                  </a:lnTo>
                  <a:lnTo>
                    <a:pt x="424376" y="601765"/>
                  </a:lnTo>
                  <a:lnTo>
                    <a:pt x="465946" y="584852"/>
                  </a:lnTo>
                  <a:lnTo>
                    <a:pt x="496643" y="561648"/>
                  </a:lnTo>
                  <a:lnTo>
                    <a:pt x="522173" y="497572"/>
                  </a:lnTo>
                  <a:lnTo>
                    <a:pt x="515656" y="462737"/>
                  </a:lnTo>
                  <a:lnTo>
                    <a:pt x="465946" y="410111"/>
                  </a:lnTo>
                  <a:lnTo>
                    <a:pt x="424376" y="393003"/>
                  </a:lnTo>
                  <a:lnTo>
                    <a:pt x="372743" y="382488"/>
                  </a:lnTo>
                  <a:lnTo>
                    <a:pt x="311857" y="378907"/>
                  </a:lnTo>
                  <a:close/>
                </a:path>
                <a:path w="522604" h="615950">
                  <a:moveTo>
                    <a:pt x="311857" y="555939"/>
                  </a:moveTo>
                  <a:lnTo>
                    <a:pt x="254575" y="552212"/>
                  </a:lnTo>
                  <a:lnTo>
                    <a:pt x="212306" y="540956"/>
                  </a:lnTo>
                  <a:lnTo>
                    <a:pt x="186227" y="522599"/>
                  </a:lnTo>
                  <a:lnTo>
                    <a:pt x="177514" y="497572"/>
                  </a:lnTo>
                  <a:lnTo>
                    <a:pt x="186227" y="471882"/>
                  </a:lnTo>
                  <a:lnTo>
                    <a:pt x="212306" y="453223"/>
                  </a:lnTo>
                  <a:lnTo>
                    <a:pt x="254575" y="441846"/>
                  </a:lnTo>
                  <a:lnTo>
                    <a:pt x="311857" y="437998"/>
                  </a:lnTo>
                  <a:lnTo>
                    <a:pt x="369252" y="441846"/>
                  </a:lnTo>
                  <a:lnTo>
                    <a:pt x="411588" y="453223"/>
                  </a:lnTo>
                  <a:lnTo>
                    <a:pt x="437825" y="471882"/>
                  </a:lnTo>
                  <a:lnTo>
                    <a:pt x="446922" y="497572"/>
                  </a:lnTo>
                  <a:lnTo>
                    <a:pt x="437825" y="522599"/>
                  </a:lnTo>
                  <a:lnTo>
                    <a:pt x="411588" y="540956"/>
                  </a:lnTo>
                  <a:lnTo>
                    <a:pt x="369252" y="552212"/>
                  </a:lnTo>
                  <a:lnTo>
                    <a:pt x="311857" y="55593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87928" y="4229099"/>
              <a:ext cx="513715" cy="259079"/>
            </a:xfrm>
            <a:custGeom>
              <a:avLst/>
              <a:gdLst/>
              <a:ahLst/>
              <a:cxnLst/>
              <a:rect l="l" t="t" r="r" b="b"/>
              <a:pathLst>
                <a:path w="513715" h="259079">
                  <a:moveTo>
                    <a:pt x="215938" y="35560"/>
                  </a:moveTo>
                  <a:lnTo>
                    <a:pt x="187413" y="35560"/>
                  </a:lnTo>
                  <a:lnTo>
                    <a:pt x="187413" y="58420"/>
                  </a:lnTo>
                  <a:lnTo>
                    <a:pt x="187413" y="93980"/>
                  </a:lnTo>
                  <a:lnTo>
                    <a:pt x="59067" y="93980"/>
                  </a:lnTo>
                  <a:lnTo>
                    <a:pt x="59067" y="58420"/>
                  </a:lnTo>
                  <a:lnTo>
                    <a:pt x="187413" y="58420"/>
                  </a:lnTo>
                  <a:lnTo>
                    <a:pt x="187413" y="35560"/>
                  </a:lnTo>
                  <a:lnTo>
                    <a:pt x="59067" y="35560"/>
                  </a:lnTo>
                  <a:lnTo>
                    <a:pt x="59067" y="0"/>
                  </a:lnTo>
                  <a:lnTo>
                    <a:pt x="30759" y="0"/>
                  </a:lnTo>
                  <a:lnTo>
                    <a:pt x="30759" y="35560"/>
                  </a:lnTo>
                  <a:lnTo>
                    <a:pt x="30759" y="58420"/>
                  </a:lnTo>
                  <a:lnTo>
                    <a:pt x="30759" y="93980"/>
                  </a:lnTo>
                  <a:lnTo>
                    <a:pt x="30759" y="116840"/>
                  </a:lnTo>
                  <a:lnTo>
                    <a:pt x="215938" y="116840"/>
                  </a:lnTo>
                  <a:lnTo>
                    <a:pt x="215938" y="94437"/>
                  </a:lnTo>
                  <a:lnTo>
                    <a:pt x="215938" y="93980"/>
                  </a:lnTo>
                  <a:lnTo>
                    <a:pt x="215938" y="58420"/>
                  </a:lnTo>
                  <a:lnTo>
                    <a:pt x="215938" y="35560"/>
                  </a:lnTo>
                  <a:close/>
                </a:path>
                <a:path w="513715" h="259079">
                  <a:moveTo>
                    <a:pt x="215938" y="355"/>
                  </a:moveTo>
                  <a:lnTo>
                    <a:pt x="187413" y="355"/>
                  </a:lnTo>
                  <a:lnTo>
                    <a:pt x="187413" y="35483"/>
                  </a:lnTo>
                  <a:lnTo>
                    <a:pt x="215938" y="35483"/>
                  </a:lnTo>
                  <a:lnTo>
                    <a:pt x="215938" y="355"/>
                  </a:lnTo>
                  <a:close/>
                </a:path>
                <a:path w="513715" h="259079">
                  <a:moveTo>
                    <a:pt x="246799" y="147967"/>
                  </a:moveTo>
                  <a:lnTo>
                    <a:pt x="0" y="147967"/>
                  </a:lnTo>
                  <a:lnTo>
                    <a:pt x="0" y="170751"/>
                  </a:lnTo>
                  <a:lnTo>
                    <a:pt x="108661" y="170751"/>
                  </a:lnTo>
                  <a:lnTo>
                    <a:pt x="108661" y="259080"/>
                  </a:lnTo>
                  <a:lnTo>
                    <a:pt x="136753" y="259080"/>
                  </a:lnTo>
                  <a:lnTo>
                    <a:pt x="136753" y="170751"/>
                  </a:lnTo>
                  <a:lnTo>
                    <a:pt x="246799" y="170751"/>
                  </a:lnTo>
                  <a:lnTo>
                    <a:pt x="246799" y="147967"/>
                  </a:lnTo>
                  <a:close/>
                </a:path>
                <a:path w="513715" h="259079">
                  <a:moveTo>
                    <a:pt x="485724" y="133350"/>
                  </a:moveTo>
                  <a:lnTo>
                    <a:pt x="326732" y="133350"/>
                  </a:lnTo>
                  <a:lnTo>
                    <a:pt x="326732" y="93980"/>
                  </a:lnTo>
                  <a:lnTo>
                    <a:pt x="477113" y="93980"/>
                  </a:lnTo>
                  <a:lnTo>
                    <a:pt x="477113" y="71120"/>
                  </a:lnTo>
                  <a:lnTo>
                    <a:pt x="326732" y="71120"/>
                  </a:lnTo>
                  <a:lnTo>
                    <a:pt x="326732" y="35560"/>
                  </a:lnTo>
                  <a:lnTo>
                    <a:pt x="483069" y="35560"/>
                  </a:lnTo>
                  <a:lnTo>
                    <a:pt x="483069" y="11442"/>
                  </a:lnTo>
                  <a:lnTo>
                    <a:pt x="297891" y="11442"/>
                  </a:lnTo>
                  <a:lnTo>
                    <a:pt x="297891" y="35560"/>
                  </a:lnTo>
                  <a:lnTo>
                    <a:pt x="297891" y="71120"/>
                  </a:lnTo>
                  <a:lnTo>
                    <a:pt x="297891" y="93980"/>
                  </a:lnTo>
                  <a:lnTo>
                    <a:pt x="297891" y="133350"/>
                  </a:lnTo>
                  <a:lnTo>
                    <a:pt x="297891" y="156210"/>
                  </a:lnTo>
                  <a:lnTo>
                    <a:pt x="485724" y="156210"/>
                  </a:lnTo>
                  <a:lnTo>
                    <a:pt x="485724" y="133350"/>
                  </a:lnTo>
                  <a:close/>
                </a:path>
                <a:path w="513715" h="259079">
                  <a:moveTo>
                    <a:pt x="513715" y="201612"/>
                  </a:moveTo>
                  <a:lnTo>
                    <a:pt x="266915" y="201612"/>
                  </a:lnTo>
                  <a:lnTo>
                    <a:pt x="266915" y="225234"/>
                  </a:lnTo>
                  <a:lnTo>
                    <a:pt x="513715" y="225234"/>
                  </a:lnTo>
                  <a:lnTo>
                    <a:pt x="513715" y="20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1343" y="4236476"/>
              <a:ext cx="246804" cy="21625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487825" y="4216044"/>
              <a:ext cx="1120140" cy="271780"/>
            </a:xfrm>
            <a:custGeom>
              <a:avLst/>
              <a:gdLst/>
              <a:ahLst/>
              <a:cxnLst/>
              <a:rect l="l" t="t" r="r" b="b"/>
              <a:pathLst>
                <a:path w="1120140" h="271779">
                  <a:moveTo>
                    <a:pt x="218821" y="146405"/>
                  </a:moveTo>
                  <a:lnTo>
                    <a:pt x="59817" y="146405"/>
                  </a:lnTo>
                  <a:lnTo>
                    <a:pt x="59817" y="107035"/>
                  </a:lnTo>
                  <a:lnTo>
                    <a:pt x="210197" y="107035"/>
                  </a:lnTo>
                  <a:lnTo>
                    <a:pt x="210197" y="84175"/>
                  </a:lnTo>
                  <a:lnTo>
                    <a:pt x="59817" y="84175"/>
                  </a:lnTo>
                  <a:lnTo>
                    <a:pt x="59817" y="48615"/>
                  </a:lnTo>
                  <a:lnTo>
                    <a:pt x="216154" y="48615"/>
                  </a:lnTo>
                  <a:lnTo>
                    <a:pt x="216154" y="24498"/>
                  </a:lnTo>
                  <a:lnTo>
                    <a:pt x="30975" y="24498"/>
                  </a:lnTo>
                  <a:lnTo>
                    <a:pt x="30975" y="48615"/>
                  </a:lnTo>
                  <a:lnTo>
                    <a:pt x="30975" y="84175"/>
                  </a:lnTo>
                  <a:lnTo>
                    <a:pt x="30975" y="107035"/>
                  </a:lnTo>
                  <a:lnTo>
                    <a:pt x="30975" y="146405"/>
                  </a:lnTo>
                  <a:lnTo>
                    <a:pt x="30975" y="169265"/>
                  </a:lnTo>
                  <a:lnTo>
                    <a:pt x="218821" y="169265"/>
                  </a:lnTo>
                  <a:lnTo>
                    <a:pt x="218821" y="146405"/>
                  </a:lnTo>
                  <a:close/>
                </a:path>
                <a:path w="1120140" h="271779">
                  <a:moveTo>
                    <a:pt x="246811" y="214668"/>
                  </a:moveTo>
                  <a:lnTo>
                    <a:pt x="0" y="214668"/>
                  </a:lnTo>
                  <a:lnTo>
                    <a:pt x="0" y="238290"/>
                  </a:lnTo>
                  <a:lnTo>
                    <a:pt x="246811" y="238290"/>
                  </a:lnTo>
                  <a:lnTo>
                    <a:pt x="246811" y="214668"/>
                  </a:lnTo>
                  <a:close/>
                </a:path>
                <a:path w="1120140" h="271779">
                  <a:moveTo>
                    <a:pt x="397510" y="136017"/>
                  </a:moveTo>
                  <a:lnTo>
                    <a:pt x="395592" y="120484"/>
                  </a:lnTo>
                  <a:lnTo>
                    <a:pt x="394639" y="112814"/>
                  </a:lnTo>
                  <a:lnTo>
                    <a:pt x="372986" y="116484"/>
                  </a:lnTo>
                  <a:lnTo>
                    <a:pt x="351802" y="118757"/>
                  </a:lnTo>
                  <a:lnTo>
                    <a:pt x="329895" y="119989"/>
                  </a:lnTo>
                  <a:lnTo>
                    <a:pt x="306095" y="120484"/>
                  </a:lnTo>
                  <a:lnTo>
                    <a:pt x="306095" y="89611"/>
                  </a:lnTo>
                  <a:lnTo>
                    <a:pt x="380161" y="89611"/>
                  </a:lnTo>
                  <a:lnTo>
                    <a:pt x="380161" y="17995"/>
                  </a:lnTo>
                  <a:lnTo>
                    <a:pt x="277774" y="17995"/>
                  </a:lnTo>
                  <a:lnTo>
                    <a:pt x="277774" y="40767"/>
                  </a:lnTo>
                  <a:lnTo>
                    <a:pt x="352806" y="40767"/>
                  </a:lnTo>
                  <a:lnTo>
                    <a:pt x="352806" y="68440"/>
                  </a:lnTo>
                  <a:lnTo>
                    <a:pt x="278422" y="68440"/>
                  </a:lnTo>
                  <a:lnTo>
                    <a:pt x="278422" y="143573"/>
                  </a:lnTo>
                  <a:lnTo>
                    <a:pt x="296303" y="143573"/>
                  </a:lnTo>
                  <a:lnTo>
                    <a:pt x="323964" y="143256"/>
                  </a:lnTo>
                  <a:lnTo>
                    <a:pt x="348983" y="142113"/>
                  </a:lnTo>
                  <a:lnTo>
                    <a:pt x="372960" y="139801"/>
                  </a:lnTo>
                  <a:lnTo>
                    <a:pt x="397510" y="136017"/>
                  </a:lnTo>
                  <a:close/>
                </a:path>
                <a:path w="1120140" h="271779">
                  <a:moveTo>
                    <a:pt x="496277" y="164109"/>
                  </a:moveTo>
                  <a:lnTo>
                    <a:pt x="468287" y="164109"/>
                  </a:lnTo>
                  <a:lnTo>
                    <a:pt x="468287" y="192214"/>
                  </a:lnTo>
                  <a:lnTo>
                    <a:pt x="468287" y="214884"/>
                  </a:lnTo>
                  <a:lnTo>
                    <a:pt x="468287" y="245529"/>
                  </a:lnTo>
                  <a:lnTo>
                    <a:pt x="344728" y="245529"/>
                  </a:lnTo>
                  <a:lnTo>
                    <a:pt x="344728" y="214884"/>
                  </a:lnTo>
                  <a:lnTo>
                    <a:pt x="468287" y="214884"/>
                  </a:lnTo>
                  <a:lnTo>
                    <a:pt x="468287" y="192214"/>
                  </a:lnTo>
                  <a:lnTo>
                    <a:pt x="344728" y="192214"/>
                  </a:lnTo>
                  <a:lnTo>
                    <a:pt x="344728" y="164109"/>
                  </a:lnTo>
                  <a:lnTo>
                    <a:pt x="316407" y="164109"/>
                  </a:lnTo>
                  <a:lnTo>
                    <a:pt x="316407" y="268732"/>
                  </a:lnTo>
                  <a:lnTo>
                    <a:pt x="496277" y="268732"/>
                  </a:lnTo>
                  <a:lnTo>
                    <a:pt x="496277" y="245529"/>
                  </a:lnTo>
                  <a:lnTo>
                    <a:pt x="496277" y="214884"/>
                  </a:lnTo>
                  <a:lnTo>
                    <a:pt x="496277" y="192214"/>
                  </a:lnTo>
                  <a:lnTo>
                    <a:pt x="496277" y="164109"/>
                  </a:lnTo>
                  <a:close/>
                </a:path>
                <a:path w="1120140" h="271779">
                  <a:moveTo>
                    <a:pt x="496277" y="2667"/>
                  </a:moveTo>
                  <a:lnTo>
                    <a:pt x="469239" y="2667"/>
                  </a:lnTo>
                  <a:lnTo>
                    <a:pt x="469239" y="65455"/>
                  </a:lnTo>
                  <a:lnTo>
                    <a:pt x="436245" y="65455"/>
                  </a:lnTo>
                  <a:lnTo>
                    <a:pt x="436245" y="7454"/>
                  </a:lnTo>
                  <a:lnTo>
                    <a:pt x="409536" y="7454"/>
                  </a:lnTo>
                  <a:lnTo>
                    <a:pt x="409536" y="149745"/>
                  </a:lnTo>
                  <a:lnTo>
                    <a:pt x="436245" y="149745"/>
                  </a:lnTo>
                  <a:lnTo>
                    <a:pt x="436245" y="88341"/>
                  </a:lnTo>
                  <a:lnTo>
                    <a:pt x="469239" y="88341"/>
                  </a:lnTo>
                  <a:lnTo>
                    <a:pt x="469239" y="151980"/>
                  </a:lnTo>
                  <a:lnTo>
                    <a:pt x="496277" y="151980"/>
                  </a:lnTo>
                  <a:lnTo>
                    <a:pt x="496277" y="88341"/>
                  </a:lnTo>
                  <a:lnTo>
                    <a:pt x="496277" y="65455"/>
                  </a:lnTo>
                  <a:lnTo>
                    <a:pt x="496277" y="2667"/>
                  </a:lnTo>
                  <a:close/>
                </a:path>
                <a:path w="1120140" h="271779">
                  <a:moveTo>
                    <a:pt x="768146" y="21818"/>
                  </a:moveTo>
                  <a:lnTo>
                    <a:pt x="704710" y="21818"/>
                  </a:lnTo>
                  <a:lnTo>
                    <a:pt x="704710" y="0"/>
                  </a:lnTo>
                  <a:lnTo>
                    <a:pt x="676186" y="0"/>
                  </a:lnTo>
                  <a:lnTo>
                    <a:pt x="676186" y="21818"/>
                  </a:lnTo>
                  <a:lnTo>
                    <a:pt x="612546" y="21818"/>
                  </a:lnTo>
                  <a:lnTo>
                    <a:pt x="612546" y="41719"/>
                  </a:lnTo>
                  <a:lnTo>
                    <a:pt x="768146" y="41719"/>
                  </a:lnTo>
                  <a:lnTo>
                    <a:pt x="768146" y="21818"/>
                  </a:lnTo>
                  <a:close/>
                </a:path>
                <a:path w="1120140" h="271779">
                  <a:moveTo>
                    <a:pt x="778040" y="146240"/>
                  </a:moveTo>
                  <a:lnTo>
                    <a:pt x="776554" y="133997"/>
                  </a:lnTo>
                  <a:lnTo>
                    <a:pt x="775804" y="127825"/>
                  </a:lnTo>
                  <a:lnTo>
                    <a:pt x="758532" y="129921"/>
                  </a:lnTo>
                  <a:lnTo>
                    <a:pt x="740816" y="131622"/>
                  </a:lnTo>
                  <a:lnTo>
                    <a:pt x="722833" y="132969"/>
                  </a:lnTo>
                  <a:lnTo>
                    <a:pt x="704710" y="133997"/>
                  </a:lnTo>
                  <a:lnTo>
                    <a:pt x="704710" y="119837"/>
                  </a:lnTo>
                  <a:lnTo>
                    <a:pt x="725335" y="115862"/>
                  </a:lnTo>
                  <a:lnTo>
                    <a:pt x="740943" y="108508"/>
                  </a:lnTo>
                  <a:lnTo>
                    <a:pt x="747293" y="101752"/>
                  </a:lnTo>
                  <a:lnTo>
                    <a:pt x="750862" y="97955"/>
                  </a:lnTo>
                  <a:lnTo>
                    <a:pt x="754418" y="84404"/>
                  </a:lnTo>
                  <a:lnTo>
                    <a:pt x="749757" y="69646"/>
                  </a:lnTo>
                  <a:lnTo>
                    <a:pt x="747826" y="68008"/>
                  </a:lnTo>
                  <a:lnTo>
                    <a:pt x="736803" y="58686"/>
                  </a:lnTo>
                  <a:lnTo>
                    <a:pt x="727062" y="55397"/>
                  </a:lnTo>
                  <a:lnTo>
                    <a:pt x="727062" y="84404"/>
                  </a:lnTo>
                  <a:lnTo>
                    <a:pt x="724509" y="91694"/>
                  </a:lnTo>
                  <a:lnTo>
                    <a:pt x="717181" y="97142"/>
                  </a:lnTo>
                  <a:lnTo>
                    <a:pt x="705561" y="100558"/>
                  </a:lnTo>
                  <a:lnTo>
                    <a:pt x="690130" y="101752"/>
                  </a:lnTo>
                  <a:lnTo>
                    <a:pt x="674712" y="100558"/>
                  </a:lnTo>
                  <a:lnTo>
                    <a:pt x="663105" y="97142"/>
                  </a:lnTo>
                  <a:lnTo>
                    <a:pt x="655802" y="91694"/>
                  </a:lnTo>
                  <a:lnTo>
                    <a:pt x="653313" y="84404"/>
                  </a:lnTo>
                  <a:lnTo>
                    <a:pt x="655802" y="77457"/>
                  </a:lnTo>
                  <a:lnTo>
                    <a:pt x="663105" y="72339"/>
                  </a:lnTo>
                  <a:lnTo>
                    <a:pt x="674712" y="69151"/>
                  </a:lnTo>
                  <a:lnTo>
                    <a:pt x="690130" y="68008"/>
                  </a:lnTo>
                  <a:lnTo>
                    <a:pt x="705561" y="69151"/>
                  </a:lnTo>
                  <a:lnTo>
                    <a:pt x="717181" y="72339"/>
                  </a:lnTo>
                  <a:lnTo>
                    <a:pt x="724509" y="77457"/>
                  </a:lnTo>
                  <a:lnTo>
                    <a:pt x="727062" y="84404"/>
                  </a:lnTo>
                  <a:lnTo>
                    <a:pt x="727062" y="55397"/>
                  </a:lnTo>
                  <a:lnTo>
                    <a:pt x="716584" y="51854"/>
                  </a:lnTo>
                  <a:lnTo>
                    <a:pt x="690130" y="49491"/>
                  </a:lnTo>
                  <a:lnTo>
                    <a:pt x="663663" y="51854"/>
                  </a:lnTo>
                  <a:lnTo>
                    <a:pt x="643407" y="58686"/>
                  </a:lnTo>
                  <a:lnTo>
                    <a:pt x="630504" y="69646"/>
                  </a:lnTo>
                  <a:lnTo>
                    <a:pt x="626059" y="84404"/>
                  </a:lnTo>
                  <a:lnTo>
                    <a:pt x="629450" y="98031"/>
                  </a:lnTo>
                  <a:lnTo>
                    <a:pt x="639432" y="108623"/>
                  </a:lnTo>
                  <a:lnTo>
                    <a:pt x="655269" y="115963"/>
                  </a:lnTo>
                  <a:lnTo>
                    <a:pt x="676186" y="119837"/>
                  </a:lnTo>
                  <a:lnTo>
                    <a:pt x="676186" y="134950"/>
                  </a:lnTo>
                  <a:lnTo>
                    <a:pt x="657428" y="135382"/>
                  </a:lnTo>
                  <a:lnTo>
                    <a:pt x="605637" y="135699"/>
                  </a:lnTo>
                  <a:lnTo>
                    <a:pt x="608825" y="156235"/>
                  </a:lnTo>
                  <a:lnTo>
                    <a:pt x="647052" y="156032"/>
                  </a:lnTo>
                  <a:lnTo>
                    <a:pt x="689444" y="154863"/>
                  </a:lnTo>
                  <a:lnTo>
                    <a:pt x="733818" y="151879"/>
                  </a:lnTo>
                  <a:lnTo>
                    <a:pt x="778040" y="146240"/>
                  </a:lnTo>
                  <a:close/>
                </a:path>
                <a:path w="1120140" h="271779">
                  <a:moveTo>
                    <a:pt x="829551" y="249682"/>
                  </a:moveTo>
                  <a:lnTo>
                    <a:pt x="670547" y="249682"/>
                  </a:lnTo>
                  <a:lnTo>
                    <a:pt x="670547" y="229031"/>
                  </a:lnTo>
                  <a:lnTo>
                    <a:pt x="819658" y="229031"/>
                  </a:lnTo>
                  <a:lnTo>
                    <a:pt x="819658" y="172847"/>
                  </a:lnTo>
                  <a:lnTo>
                    <a:pt x="641604" y="172847"/>
                  </a:lnTo>
                  <a:lnTo>
                    <a:pt x="641604" y="192532"/>
                  </a:lnTo>
                  <a:lnTo>
                    <a:pt x="791349" y="192532"/>
                  </a:lnTo>
                  <a:lnTo>
                    <a:pt x="791349" y="210832"/>
                  </a:lnTo>
                  <a:lnTo>
                    <a:pt x="642137" y="210832"/>
                  </a:lnTo>
                  <a:lnTo>
                    <a:pt x="642137" y="269582"/>
                  </a:lnTo>
                  <a:lnTo>
                    <a:pt x="829551" y="269582"/>
                  </a:lnTo>
                  <a:lnTo>
                    <a:pt x="829551" y="249682"/>
                  </a:lnTo>
                  <a:close/>
                </a:path>
                <a:path w="1120140" h="271779">
                  <a:moveTo>
                    <a:pt x="858075" y="69710"/>
                  </a:moveTo>
                  <a:lnTo>
                    <a:pt x="819658" y="69710"/>
                  </a:lnTo>
                  <a:lnTo>
                    <a:pt x="819658" y="2451"/>
                  </a:lnTo>
                  <a:lnTo>
                    <a:pt x="791133" y="2451"/>
                  </a:lnTo>
                  <a:lnTo>
                    <a:pt x="791133" y="161455"/>
                  </a:lnTo>
                  <a:lnTo>
                    <a:pt x="819658" y="161455"/>
                  </a:lnTo>
                  <a:lnTo>
                    <a:pt x="819658" y="93878"/>
                  </a:lnTo>
                  <a:lnTo>
                    <a:pt x="858075" y="93878"/>
                  </a:lnTo>
                  <a:lnTo>
                    <a:pt x="858075" y="69710"/>
                  </a:lnTo>
                  <a:close/>
                </a:path>
                <a:path w="1120140" h="271779">
                  <a:moveTo>
                    <a:pt x="1089875" y="223507"/>
                  </a:moveTo>
                  <a:lnTo>
                    <a:pt x="1083386" y="202984"/>
                  </a:lnTo>
                  <a:lnTo>
                    <a:pt x="1076579" y="197421"/>
                  </a:lnTo>
                  <a:lnTo>
                    <a:pt x="1064971" y="187960"/>
                  </a:lnTo>
                  <a:lnTo>
                    <a:pt x="1061351" y="186829"/>
                  </a:lnTo>
                  <a:lnTo>
                    <a:pt x="1061351" y="223507"/>
                  </a:lnTo>
                  <a:lnTo>
                    <a:pt x="1056881" y="234721"/>
                  </a:lnTo>
                  <a:lnTo>
                    <a:pt x="1044206" y="242976"/>
                  </a:lnTo>
                  <a:lnTo>
                    <a:pt x="1023924" y="248043"/>
                  </a:lnTo>
                  <a:lnTo>
                    <a:pt x="996645" y="249682"/>
                  </a:lnTo>
                  <a:lnTo>
                    <a:pt x="969162" y="248043"/>
                  </a:lnTo>
                  <a:lnTo>
                    <a:pt x="948867" y="242976"/>
                  </a:lnTo>
                  <a:lnTo>
                    <a:pt x="936345" y="234721"/>
                  </a:lnTo>
                  <a:lnTo>
                    <a:pt x="932154" y="223507"/>
                  </a:lnTo>
                  <a:lnTo>
                    <a:pt x="936345" y="212407"/>
                  </a:lnTo>
                  <a:lnTo>
                    <a:pt x="948867" y="204279"/>
                  </a:lnTo>
                  <a:lnTo>
                    <a:pt x="969162" y="199237"/>
                  </a:lnTo>
                  <a:lnTo>
                    <a:pt x="996645" y="197421"/>
                  </a:lnTo>
                  <a:lnTo>
                    <a:pt x="1023924" y="199237"/>
                  </a:lnTo>
                  <a:lnTo>
                    <a:pt x="1044206" y="204279"/>
                  </a:lnTo>
                  <a:lnTo>
                    <a:pt x="1056881" y="212407"/>
                  </a:lnTo>
                  <a:lnTo>
                    <a:pt x="1061351" y="223507"/>
                  </a:lnTo>
                  <a:lnTo>
                    <a:pt x="1061351" y="186829"/>
                  </a:lnTo>
                  <a:lnTo>
                    <a:pt x="1035697" y="178752"/>
                  </a:lnTo>
                  <a:lnTo>
                    <a:pt x="996645" y="175717"/>
                  </a:lnTo>
                  <a:lnTo>
                    <a:pt x="957326" y="178752"/>
                  </a:lnTo>
                  <a:lnTo>
                    <a:pt x="927912" y="187960"/>
                  </a:lnTo>
                  <a:lnTo>
                    <a:pt x="909485" y="202984"/>
                  </a:lnTo>
                  <a:lnTo>
                    <a:pt x="903097" y="223507"/>
                  </a:lnTo>
                  <a:lnTo>
                    <a:pt x="909485" y="244132"/>
                  </a:lnTo>
                  <a:lnTo>
                    <a:pt x="927912" y="259207"/>
                  </a:lnTo>
                  <a:lnTo>
                    <a:pt x="957326" y="268465"/>
                  </a:lnTo>
                  <a:lnTo>
                    <a:pt x="996645" y="271602"/>
                  </a:lnTo>
                  <a:lnTo>
                    <a:pt x="1035697" y="268465"/>
                  </a:lnTo>
                  <a:lnTo>
                    <a:pt x="1064971" y="259207"/>
                  </a:lnTo>
                  <a:lnTo>
                    <a:pt x="1076604" y="249682"/>
                  </a:lnTo>
                  <a:lnTo>
                    <a:pt x="1083386" y="244132"/>
                  </a:lnTo>
                  <a:lnTo>
                    <a:pt x="1089875" y="223507"/>
                  </a:lnTo>
                  <a:close/>
                </a:path>
                <a:path w="1120140" h="271779">
                  <a:moveTo>
                    <a:pt x="1119886" y="133997"/>
                  </a:moveTo>
                  <a:lnTo>
                    <a:pt x="1060284" y="133997"/>
                  </a:lnTo>
                  <a:lnTo>
                    <a:pt x="1060284" y="105371"/>
                  </a:lnTo>
                  <a:lnTo>
                    <a:pt x="1060284" y="97917"/>
                  </a:lnTo>
                  <a:lnTo>
                    <a:pt x="1074191" y="90589"/>
                  </a:lnTo>
                  <a:lnTo>
                    <a:pt x="1079322" y="85991"/>
                  </a:lnTo>
                  <a:lnTo>
                    <a:pt x="1084453" y="81407"/>
                  </a:lnTo>
                  <a:lnTo>
                    <a:pt x="1090790" y="70497"/>
                  </a:lnTo>
                  <a:lnTo>
                    <a:pt x="1092962" y="57899"/>
                  </a:lnTo>
                  <a:lnTo>
                    <a:pt x="1086231" y="36474"/>
                  </a:lnTo>
                  <a:lnTo>
                    <a:pt x="1077671" y="29375"/>
                  </a:lnTo>
                  <a:lnTo>
                    <a:pt x="1067003" y="20548"/>
                  </a:lnTo>
                  <a:lnTo>
                    <a:pt x="1063688" y="19469"/>
                  </a:lnTo>
                  <a:lnTo>
                    <a:pt x="1063688" y="57899"/>
                  </a:lnTo>
                  <a:lnTo>
                    <a:pt x="1059103" y="69926"/>
                  </a:lnTo>
                  <a:lnTo>
                    <a:pt x="1045870" y="78740"/>
                  </a:lnTo>
                  <a:lnTo>
                    <a:pt x="1031875" y="82346"/>
                  </a:lnTo>
                  <a:lnTo>
                    <a:pt x="1031875" y="105371"/>
                  </a:lnTo>
                  <a:lnTo>
                    <a:pt x="1031875" y="133997"/>
                  </a:lnTo>
                  <a:lnTo>
                    <a:pt x="961732" y="133997"/>
                  </a:lnTo>
                  <a:lnTo>
                    <a:pt x="961732" y="105473"/>
                  </a:lnTo>
                  <a:lnTo>
                    <a:pt x="969860" y="106527"/>
                  </a:lnTo>
                  <a:lnTo>
                    <a:pt x="978408" y="107302"/>
                  </a:lnTo>
                  <a:lnTo>
                    <a:pt x="987374" y="107759"/>
                  </a:lnTo>
                  <a:lnTo>
                    <a:pt x="996746" y="107924"/>
                  </a:lnTo>
                  <a:lnTo>
                    <a:pt x="1006144" y="107759"/>
                  </a:lnTo>
                  <a:lnTo>
                    <a:pt x="1015149" y="107276"/>
                  </a:lnTo>
                  <a:lnTo>
                    <a:pt x="1023734" y="106489"/>
                  </a:lnTo>
                  <a:lnTo>
                    <a:pt x="1031100" y="105473"/>
                  </a:lnTo>
                  <a:lnTo>
                    <a:pt x="1031875" y="105371"/>
                  </a:lnTo>
                  <a:lnTo>
                    <a:pt x="1031875" y="82346"/>
                  </a:lnTo>
                  <a:lnTo>
                    <a:pt x="1024813" y="84150"/>
                  </a:lnTo>
                  <a:lnTo>
                    <a:pt x="996746" y="85991"/>
                  </a:lnTo>
                  <a:lnTo>
                    <a:pt x="968603" y="84150"/>
                  </a:lnTo>
                  <a:lnTo>
                    <a:pt x="947585" y="78740"/>
                  </a:lnTo>
                  <a:lnTo>
                    <a:pt x="934466" y="69926"/>
                  </a:lnTo>
                  <a:lnTo>
                    <a:pt x="930021" y="57899"/>
                  </a:lnTo>
                  <a:lnTo>
                    <a:pt x="934466" y="45808"/>
                  </a:lnTo>
                  <a:lnTo>
                    <a:pt x="947585" y="36855"/>
                  </a:lnTo>
                  <a:lnTo>
                    <a:pt x="968603" y="31292"/>
                  </a:lnTo>
                  <a:lnTo>
                    <a:pt x="996746" y="29375"/>
                  </a:lnTo>
                  <a:lnTo>
                    <a:pt x="1024813" y="31292"/>
                  </a:lnTo>
                  <a:lnTo>
                    <a:pt x="1045870" y="36855"/>
                  </a:lnTo>
                  <a:lnTo>
                    <a:pt x="1059103" y="45808"/>
                  </a:lnTo>
                  <a:lnTo>
                    <a:pt x="1063688" y="57899"/>
                  </a:lnTo>
                  <a:lnTo>
                    <a:pt x="1063688" y="19469"/>
                  </a:lnTo>
                  <a:lnTo>
                    <a:pt x="1036701" y="10604"/>
                  </a:lnTo>
                  <a:lnTo>
                    <a:pt x="996746" y="7137"/>
                  </a:lnTo>
                  <a:lnTo>
                    <a:pt x="956678" y="10604"/>
                  </a:lnTo>
                  <a:lnTo>
                    <a:pt x="926312" y="20548"/>
                  </a:lnTo>
                  <a:lnTo>
                    <a:pt x="907059" y="36474"/>
                  </a:lnTo>
                  <a:lnTo>
                    <a:pt x="900328" y="57899"/>
                  </a:lnTo>
                  <a:lnTo>
                    <a:pt x="902500" y="70497"/>
                  </a:lnTo>
                  <a:lnTo>
                    <a:pt x="908850" y="81419"/>
                  </a:lnTo>
                  <a:lnTo>
                    <a:pt x="919099" y="90538"/>
                  </a:lnTo>
                  <a:lnTo>
                    <a:pt x="933005" y="97815"/>
                  </a:lnTo>
                  <a:lnTo>
                    <a:pt x="933005" y="133997"/>
                  </a:lnTo>
                  <a:lnTo>
                    <a:pt x="874039" y="133997"/>
                  </a:lnTo>
                  <a:lnTo>
                    <a:pt x="874039" y="157200"/>
                  </a:lnTo>
                  <a:lnTo>
                    <a:pt x="1119886" y="157200"/>
                  </a:lnTo>
                  <a:lnTo>
                    <a:pt x="1119886" y="133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8882" y="4267872"/>
              <a:ext cx="219027" cy="19880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070994" y="4216158"/>
              <a:ext cx="3392170" cy="273050"/>
            </a:xfrm>
            <a:custGeom>
              <a:avLst/>
              <a:gdLst/>
              <a:ahLst/>
              <a:cxnLst/>
              <a:rect l="l" t="t" r="r" b="b"/>
              <a:pathLst>
                <a:path w="3392169" h="273050">
                  <a:moveTo>
                    <a:pt x="127177" y="21818"/>
                  </a:moveTo>
                  <a:lnTo>
                    <a:pt x="98869" y="21818"/>
                  </a:lnTo>
                  <a:lnTo>
                    <a:pt x="98869" y="65011"/>
                  </a:lnTo>
                  <a:lnTo>
                    <a:pt x="28206" y="65011"/>
                  </a:lnTo>
                  <a:lnTo>
                    <a:pt x="28206" y="21844"/>
                  </a:lnTo>
                  <a:lnTo>
                    <a:pt x="0" y="21844"/>
                  </a:lnTo>
                  <a:lnTo>
                    <a:pt x="0" y="65011"/>
                  </a:lnTo>
                  <a:lnTo>
                    <a:pt x="0" y="87871"/>
                  </a:lnTo>
                  <a:lnTo>
                    <a:pt x="0" y="133591"/>
                  </a:lnTo>
                  <a:lnTo>
                    <a:pt x="0" y="156464"/>
                  </a:lnTo>
                  <a:lnTo>
                    <a:pt x="127177" y="156464"/>
                  </a:lnTo>
                  <a:lnTo>
                    <a:pt x="127177" y="133591"/>
                  </a:lnTo>
                  <a:lnTo>
                    <a:pt x="28206" y="133591"/>
                  </a:lnTo>
                  <a:lnTo>
                    <a:pt x="28206" y="87871"/>
                  </a:lnTo>
                  <a:lnTo>
                    <a:pt x="98869" y="87871"/>
                  </a:lnTo>
                  <a:lnTo>
                    <a:pt x="98869" y="133350"/>
                  </a:lnTo>
                  <a:lnTo>
                    <a:pt x="127177" y="133350"/>
                  </a:lnTo>
                  <a:lnTo>
                    <a:pt x="127177" y="87871"/>
                  </a:lnTo>
                  <a:lnTo>
                    <a:pt x="127177" y="87477"/>
                  </a:lnTo>
                  <a:lnTo>
                    <a:pt x="127177" y="65125"/>
                  </a:lnTo>
                  <a:lnTo>
                    <a:pt x="127177" y="21818"/>
                  </a:lnTo>
                  <a:close/>
                </a:path>
                <a:path w="3392169" h="273050">
                  <a:moveTo>
                    <a:pt x="213067" y="242811"/>
                  </a:moveTo>
                  <a:lnTo>
                    <a:pt x="59067" y="242811"/>
                  </a:lnTo>
                  <a:lnTo>
                    <a:pt x="59067" y="180581"/>
                  </a:lnTo>
                  <a:lnTo>
                    <a:pt x="30645" y="180581"/>
                  </a:lnTo>
                  <a:lnTo>
                    <a:pt x="30645" y="242811"/>
                  </a:lnTo>
                  <a:lnTo>
                    <a:pt x="30645" y="266941"/>
                  </a:lnTo>
                  <a:lnTo>
                    <a:pt x="213067" y="266941"/>
                  </a:lnTo>
                  <a:lnTo>
                    <a:pt x="213067" y="242811"/>
                  </a:lnTo>
                  <a:close/>
                </a:path>
                <a:path w="3392169" h="273050">
                  <a:moveTo>
                    <a:pt x="240626" y="81534"/>
                  </a:moveTo>
                  <a:lnTo>
                    <a:pt x="201574" y="81534"/>
                  </a:lnTo>
                  <a:lnTo>
                    <a:pt x="201574" y="2794"/>
                  </a:lnTo>
                  <a:lnTo>
                    <a:pt x="172948" y="2794"/>
                  </a:lnTo>
                  <a:lnTo>
                    <a:pt x="172948" y="81534"/>
                  </a:lnTo>
                  <a:lnTo>
                    <a:pt x="172948" y="105651"/>
                  </a:lnTo>
                  <a:lnTo>
                    <a:pt x="172948" y="200901"/>
                  </a:lnTo>
                  <a:lnTo>
                    <a:pt x="201574" y="200901"/>
                  </a:lnTo>
                  <a:lnTo>
                    <a:pt x="201574" y="105651"/>
                  </a:lnTo>
                  <a:lnTo>
                    <a:pt x="240626" y="105651"/>
                  </a:lnTo>
                  <a:lnTo>
                    <a:pt x="240626" y="81534"/>
                  </a:lnTo>
                  <a:close/>
                </a:path>
                <a:path w="3392169" h="273050">
                  <a:moveTo>
                    <a:pt x="472008" y="223494"/>
                  </a:moveTo>
                  <a:lnTo>
                    <a:pt x="465518" y="202692"/>
                  </a:lnTo>
                  <a:lnTo>
                    <a:pt x="458368" y="196786"/>
                  </a:lnTo>
                  <a:lnTo>
                    <a:pt x="447103" y="187464"/>
                  </a:lnTo>
                  <a:lnTo>
                    <a:pt x="443484" y="186321"/>
                  </a:lnTo>
                  <a:lnTo>
                    <a:pt x="443484" y="223494"/>
                  </a:lnTo>
                  <a:lnTo>
                    <a:pt x="439013" y="234797"/>
                  </a:lnTo>
                  <a:lnTo>
                    <a:pt x="426339" y="243052"/>
                  </a:lnTo>
                  <a:lnTo>
                    <a:pt x="406057" y="248069"/>
                  </a:lnTo>
                  <a:lnTo>
                    <a:pt x="378777" y="249669"/>
                  </a:lnTo>
                  <a:lnTo>
                    <a:pt x="351294" y="248069"/>
                  </a:lnTo>
                  <a:lnTo>
                    <a:pt x="331000" y="243052"/>
                  </a:lnTo>
                  <a:lnTo>
                    <a:pt x="318477" y="234797"/>
                  </a:lnTo>
                  <a:lnTo>
                    <a:pt x="314274" y="223494"/>
                  </a:lnTo>
                  <a:lnTo>
                    <a:pt x="318477" y="212001"/>
                  </a:lnTo>
                  <a:lnTo>
                    <a:pt x="331000" y="203631"/>
                  </a:lnTo>
                  <a:lnTo>
                    <a:pt x="351294" y="198513"/>
                  </a:lnTo>
                  <a:lnTo>
                    <a:pt x="378777" y="196786"/>
                  </a:lnTo>
                  <a:lnTo>
                    <a:pt x="406057" y="198513"/>
                  </a:lnTo>
                  <a:lnTo>
                    <a:pt x="426339" y="203631"/>
                  </a:lnTo>
                  <a:lnTo>
                    <a:pt x="439013" y="212001"/>
                  </a:lnTo>
                  <a:lnTo>
                    <a:pt x="443484" y="223494"/>
                  </a:lnTo>
                  <a:lnTo>
                    <a:pt x="443484" y="186321"/>
                  </a:lnTo>
                  <a:lnTo>
                    <a:pt x="417830" y="178142"/>
                  </a:lnTo>
                  <a:lnTo>
                    <a:pt x="378777" y="175069"/>
                  </a:lnTo>
                  <a:lnTo>
                    <a:pt x="339458" y="178142"/>
                  </a:lnTo>
                  <a:lnTo>
                    <a:pt x="310045" y="187464"/>
                  </a:lnTo>
                  <a:lnTo>
                    <a:pt x="291604" y="202692"/>
                  </a:lnTo>
                  <a:lnTo>
                    <a:pt x="285229" y="223494"/>
                  </a:lnTo>
                  <a:lnTo>
                    <a:pt x="291604" y="244297"/>
                  </a:lnTo>
                  <a:lnTo>
                    <a:pt x="310045" y="259549"/>
                  </a:lnTo>
                  <a:lnTo>
                    <a:pt x="339458" y="268935"/>
                  </a:lnTo>
                  <a:lnTo>
                    <a:pt x="378777" y="272135"/>
                  </a:lnTo>
                  <a:lnTo>
                    <a:pt x="417830" y="268935"/>
                  </a:lnTo>
                  <a:lnTo>
                    <a:pt x="447103" y="259549"/>
                  </a:lnTo>
                  <a:lnTo>
                    <a:pt x="459016" y="249669"/>
                  </a:lnTo>
                  <a:lnTo>
                    <a:pt x="465518" y="244297"/>
                  </a:lnTo>
                  <a:lnTo>
                    <a:pt x="472008" y="223494"/>
                  </a:lnTo>
                  <a:close/>
                </a:path>
                <a:path w="3392169" h="273050">
                  <a:moveTo>
                    <a:pt x="475094" y="60655"/>
                  </a:moveTo>
                  <a:lnTo>
                    <a:pt x="468337" y="39001"/>
                  </a:lnTo>
                  <a:lnTo>
                    <a:pt x="459587" y="31610"/>
                  </a:lnTo>
                  <a:lnTo>
                    <a:pt x="449059" y="22694"/>
                  </a:lnTo>
                  <a:lnTo>
                    <a:pt x="445820" y="21602"/>
                  </a:lnTo>
                  <a:lnTo>
                    <a:pt x="445820" y="60655"/>
                  </a:lnTo>
                  <a:lnTo>
                    <a:pt x="441172" y="73088"/>
                  </a:lnTo>
                  <a:lnTo>
                    <a:pt x="427837" y="82283"/>
                  </a:lnTo>
                  <a:lnTo>
                    <a:pt x="406755" y="87972"/>
                  </a:lnTo>
                  <a:lnTo>
                    <a:pt x="378879" y="89928"/>
                  </a:lnTo>
                  <a:lnTo>
                    <a:pt x="350913" y="87972"/>
                  </a:lnTo>
                  <a:lnTo>
                    <a:pt x="329869" y="82283"/>
                  </a:lnTo>
                  <a:lnTo>
                    <a:pt x="316649" y="73088"/>
                  </a:lnTo>
                  <a:lnTo>
                    <a:pt x="312153" y="60655"/>
                  </a:lnTo>
                  <a:lnTo>
                    <a:pt x="316649" y="48209"/>
                  </a:lnTo>
                  <a:lnTo>
                    <a:pt x="329869" y="39065"/>
                  </a:lnTo>
                  <a:lnTo>
                    <a:pt x="350913" y="33464"/>
                  </a:lnTo>
                  <a:lnTo>
                    <a:pt x="378879" y="31610"/>
                  </a:lnTo>
                  <a:lnTo>
                    <a:pt x="406755" y="33464"/>
                  </a:lnTo>
                  <a:lnTo>
                    <a:pt x="427837" y="39065"/>
                  </a:lnTo>
                  <a:lnTo>
                    <a:pt x="441172" y="48209"/>
                  </a:lnTo>
                  <a:lnTo>
                    <a:pt x="445820" y="60655"/>
                  </a:lnTo>
                  <a:lnTo>
                    <a:pt x="445820" y="21602"/>
                  </a:lnTo>
                  <a:lnTo>
                    <a:pt x="418744" y="12407"/>
                  </a:lnTo>
                  <a:lnTo>
                    <a:pt x="378879" y="8826"/>
                  </a:lnTo>
                  <a:lnTo>
                    <a:pt x="338937" y="12407"/>
                  </a:lnTo>
                  <a:lnTo>
                    <a:pt x="308559" y="22694"/>
                  </a:lnTo>
                  <a:lnTo>
                    <a:pt x="289229" y="39001"/>
                  </a:lnTo>
                  <a:lnTo>
                    <a:pt x="282460" y="60655"/>
                  </a:lnTo>
                  <a:lnTo>
                    <a:pt x="289229" y="82423"/>
                  </a:lnTo>
                  <a:lnTo>
                    <a:pt x="308559" y="98640"/>
                  </a:lnTo>
                  <a:lnTo>
                    <a:pt x="338937" y="108775"/>
                  </a:lnTo>
                  <a:lnTo>
                    <a:pt x="378879" y="112280"/>
                  </a:lnTo>
                  <a:lnTo>
                    <a:pt x="418744" y="108775"/>
                  </a:lnTo>
                  <a:lnTo>
                    <a:pt x="449059" y="98640"/>
                  </a:lnTo>
                  <a:lnTo>
                    <a:pt x="459409" y="89928"/>
                  </a:lnTo>
                  <a:lnTo>
                    <a:pt x="468337" y="82423"/>
                  </a:lnTo>
                  <a:lnTo>
                    <a:pt x="475094" y="60655"/>
                  </a:lnTo>
                  <a:close/>
                </a:path>
                <a:path w="3392169" h="273050">
                  <a:moveTo>
                    <a:pt x="502018" y="131965"/>
                  </a:moveTo>
                  <a:lnTo>
                    <a:pt x="256171" y="131965"/>
                  </a:lnTo>
                  <a:lnTo>
                    <a:pt x="256171" y="154736"/>
                  </a:lnTo>
                  <a:lnTo>
                    <a:pt x="502018" y="154736"/>
                  </a:lnTo>
                  <a:lnTo>
                    <a:pt x="502018" y="131965"/>
                  </a:lnTo>
                  <a:close/>
                </a:path>
                <a:path w="3392169" h="273050">
                  <a:moveTo>
                    <a:pt x="662292" y="116217"/>
                  </a:moveTo>
                  <a:lnTo>
                    <a:pt x="657580" y="95618"/>
                  </a:lnTo>
                  <a:lnTo>
                    <a:pt x="650875" y="87376"/>
                  </a:lnTo>
                  <a:lnTo>
                    <a:pt x="644677" y="79768"/>
                  </a:lnTo>
                  <a:lnTo>
                    <a:pt x="635685" y="75120"/>
                  </a:lnTo>
                  <a:lnTo>
                    <a:pt x="635685" y="116217"/>
                  </a:lnTo>
                  <a:lnTo>
                    <a:pt x="632980" y="127952"/>
                  </a:lnTo>
                  <a:lnTo>
                    <a:pt x="625627" y="136880"/>
                  </a:lnTo>
                  <a:lnTo>
                    <a:pt x="614375" y="142544"/>
                  </a:lnTo>
                  <a:lnTo>
                    <a:pt x="599935" y="144526"/>
                  </a:lnTo>
                  <a:lnTo>
                    <a:pt x="585393" y="142544"/>
                  </a:lnTo>
                  <a:lnTo>
                    <a:pt x="574268" y="136880"/>
                  </a:lnTo>
                  <a:lnTo>
                    <a:pt x="567194" y="127952"/>
                  </a:lnTo>
                  <a:lnTo>
                    <a:pt x="564807" y="116217"/>
                  </a:lnTo>
                  <a:lnTo>
                    <a:pt x="567194" y="104330"/>
                  </a:lnTo>
                  <a:lnTo>
                    <a:pt x="574268" y="95288"/>
                  </a:lnTo>
                  <a:lnTo>
                    <a:pt x="585393" y="89496"/>
                  </a:lnTo>
                  <a:lnTo>
                    <a:pt x="599935" y="87376"/>
                  </a:lnTo>
                  <a:lnTo>
                    <a:pt x="614375" y="89496"/>
                  </a:lnTo>
                  <a:lnTo>
                    <a:pt x="625627" y="95288"/>
                  </a:lnTo>
                  <a:lnTo>
                    <a:pt x="632980" y="104330"/>
                  </a:lnTo>
                  <a:lnTo>
                    <a:pt x="635685" y="116217"/>
                  </a:lnTo>
                  <a:lnTo>
                    <a:pt x="635685" y="75120"/>
                  </a:lnTo>
                  <a:lnTo>
                    <a:pt x="625005" y="69583"/>
                  </a:lnTo>
                  <a:lnTo>
                    <a:pt x="599935" y="65976"/>
                  </a:lnTo>
                  <a:lnTo>
                    <a:pt x="574751" y="69583"/>
                  </a:lnTo>
                  <a:lnTo>
                    <a:pt x="555167" y="79768"/>
                  </a:lnTo>
                  <a:lnTo>
                    <a:pt x="542505" y="95618"/>
                  </a:lnTo>
                  <a:lnTo>
                    <a:pt x="538099" y="116217"/>
                  </a:lnTo>
                  <a:lnTo>
                    <a:pt x="542505" y="136677"/>
                  </a:lnTo>
                  <a:lnTo>
                    <a:pt x="555167" y="152412"/>
                  </a:lnTo>
                  <a:lnTo>
                    <a:pt x="574751" y="162509"/>
                  </a:lnTo>
                  <a:lnTo>
                    <a:pt x="599935" y="166027"/>
                  </a:lnTo>
                  <a:lnTo>
                    <a:pt x="625005" y="162509"/>
                  </a:lnTo>
                  <a:lnTo>
                    <a:pt x="644677" y="152412"/>
                  </a:lnTo>
                  <a:lnTo>
                    <a:pt x="651141" y="144526"/>
                  </a:lnTo>
                  <a:lnTo>
                    <a:pt x="657580" y="136677"/>
                  </a:lnTo>
                  <a:lnTo>
                    <a:pt x="662292" y="116217"/>
                  </a:lnTo>
                  <a:close/>
                </a:path>
                <a:path w="3392169" h="273050">
                  <a:moveTo>
                    <a:pt x="674751" y="30759"/>
                  </a:moveTo>
                  <a:lnTo>
                    <a:pt x="614400" y="30759"/>
                  </a:lnTo>
                  <a:lnTo>
                    <a:pt x="614400" y="0"/>
                  </a:lnTo>
                  <a:lnTo>
                    <a:pt x="585990" y="0"/>
                  </a:lnTo>
                  <a:lnTo>
                    <a:pt x="585990" y="30759"/>
                  </a:lnTo>
                  <a:lnTo>
                    <a:pt x="522986" y="30759"/>
                  </a:lnTo>
                  <a:lnTo>
                    <a:pt x="522986" y="53632"/>
                  </a:lnTo>
                  <a:lnTo>
                    <a:pt x="674751" y="53632"/>
                  </a:lnTo>
                  <a:lnTo>
                    <a:pt x="674751" y="30759"/>
                  </a:lnTo>
                  <a:close/>
                </a:path>
                <a:path w="3392169" h="273050">
                  <a:moveTo>
                    <a:pt x="747433" y="2336"/>
                  </a:moveTo>
                  <a:lnTo>
                    <a:pt x="718921" y="2336"/>
                  </a:lnTo>
                  <a:lnTo>
                    <a:pt x="718921" y="65239"/>
                  </a:lnTo>
                  <a:lnTo>
                    <a:pt x="675601" y="65239"/>
                  </a:lnTo>
                  <a:lnTo>
                    <a:pt x="675601" y="88544"/>
                  </a:lnTo>
                  <a:lnTo>
                    <a:pt x="718921" y="88544"/>
                  </a:lnTo>
                  <a:lnTo>
                    <a:pt x="718921" y="118237"/>
                  </a:lnTo>
                  <a:lnTo>
                    <a:pt x="675284" y="118237"/>
                  </a:lnTo>
                  <a:lnTo>
                    <a:pt x="675284" y="141541"/>
                  </a:lnTo>
                  <a:lnTo>
                    <a:pt x="718921" y="141541"/>
                  </a:lnTo>
                  <a:lnTo>
                    <a:pt x="718921" y="175920"/>
                  </a:lnTo>
                  <a:lnTo>
                    <a:pt x="747433" y="175920"/>
                  </a:lnTo>
                  <a:lnTo>
                    <a:pt x="747433" y="2336"/>
                  </a:lnTo>
                  <a:close/>
                </a:path>
                <a:path w="3392169" h="273050">
                  <a:moveTo>
                    <a:pt x="748931" y="225298"/>
                  </a:moveTo>
                  <a:lnTo>
                    <a:pt x="742581" y="205536"/>
                  </a:lnTo>
                  <a:lnTo>
                    <a:pt x="736612" y="200723"/>
                  </a:lnTo>
                  <a:lnTo>
                    <a:pt x="724471" y="190906"/>
                  </a:lnTo>
                  <a:lnTo>
                    <a:pt x="718591" y="189052"/>
                  </a:lnTo>
                  <a:lnTo>
                    <a:pt x="718591" y="225298"/>
                  </a:lnTo>
                  <a:lnTo>
                    <a:pt x="714438" y="235673"/>
                  </a:lnTo>
                  <a:lnTo>
                    <a:pt x="702449" y="243344"/>
                  </a:lnTo>
                  <a:lnTo>
                    <a:pt x="683310" y="248056"/>
                  </a:lnTo>
                  <a:lnTo>
                    <a:pt x="657720" y="249567"/>
                  </a:lnTo>
                  <a:lnTo>
                    <a:pt x="631672" y="248056"/>
                  </a:lnTo>
                  <a:lnTo>
                    <a:pt x="612241" y="243344"/>
                  </a:lnTo>
                  <a:lnTo>
                    <a:pt x="600087" y="235673"/>
                  </a:lnTo>
                  <a:lnTo>
                    <a:pt x="595884" y="225298"/>
                  </a:lnTo>
                  <a:lnTo>
                    <a:pt x="600087" y="214744"/>
                  </a:lnTo>
                  <a:lnTo>
                    <a:pt x="612241" y="207060"/>
                  </a:lnTo>
                  <a:lnTo>
                    <a:pt x="631672" y="202361"/>
                  </a:lnTo>
                  <a:lnTo>
                    <a:pt x="657720" y="200723"/>
                  </a:lnTo>
                  <a:lnTo>
                    <a:pt x="683310" y="202361"/>
                  </a:lnTo>
                  <a:lnTo>
                    <a:pt x="702449" y="207060"/>
                  </a:lnTo>
                  <a:lnTo>
                    <a:pt x="714438" y="214744"/>
                  </a:lnTo>
                  <a:lnTo>
                    <a:pt x="718591" y="225298"/>
                  </a:lnTo>
                  <a:lnTo>
                    <a:pt x="718591" y="189052"/>
                  </a:lnTo>
                  <a:lnTo>
                    <a:pt x="695794" y="181813"/>
                  </a:lnTo>
                  <a:lnTo>
                    <a:pt x="657720" y="178689"/>
                  </a:lnTo>
                  <a:lnTo>
                    <a:pt x="619340" y="181813"/>
                  </a:lnTo>
                  <a:lnTo>
                    <a:pt x="590511" y="190906"/>
                  </a:lnTo>
                  <a:lnTo>
                    <a:pt x="572376" y="205536"/>
                  </a:lnTo>
                  <a:lnTo>
                    <a:pt x="566089" y="225298"/>
                  </a:lnTo>
                  <a:lnTo>
                    <a:pt x="572376" y="244792"/>
                  </a:lnTo>
                  <a:lnTo>
                    <a:pt x="590511" y="259346"/>
                  </a:lnTo>
                  <a:lnTo>
                    <a:pt x="619340" y="268452"/>
                  </a:lnTo>
                  <a:lnTo>
                    <a:pt x="657720" y="271602"/>
                  </a:lnTo>
                  <a:lnTo>
                    <a:pt x="695794" y="268452"/>
                  </a:lnTo>
                  <a:lnTo>
                    <a:pt x="724471" y="259346"/>
                  </a:lnTo>
                  <a:lnTo>
                    <a:pt x="736638" y="249567"/>
                  </a:lnTo>
                  <a:lnTo>
                    <a:pt x="742581" y="244792"/>
                  </a:lnTo>
                  <a:lnTo>
                    <a:pt x="748931" y="225298"/>
                  </a:lnTo>
                  <a:close/>
                </a:path>
                <a:path w="3392169" h="273050">
                  <a:moveTo>
                    <a:pt x="1041133" y="126326"/>
                  </a:moveTo>
                  <a:lnTo>
                    <a:pt x="1013891" y="126326"/>
                  </a:lnTo>
                  <a:lnTo>
                    <a:pt x="1013891" y="258724"/>
                  </a:lnTo>
                  <a:lnTo>
                    <a:pt x="1041133" y="258724"/>
                  </a:lnTo>
                  <a:lnTo>
                    <a:pt x="1041133" y="126326"/>
                  </a:lnTo>
                  <a:close/>
                </a:path>
                <a:path w="3392169" h="273050">
                  <a:moveTo>
                    <a:pt x="1041133" y="103111"/>
                  </a:moveTo>
                  <a:lnTo>
                    <a:pt x="977811" y="103111"/>
                  </a:lnTo>
                  <a:lnTo>
                    <a:pt x="977811" y="54851"/>
                  </a:lnTo>
                  <a:lnTo>
                    <a:pt x="977811" y="33261"/>
                  </a:lnTo>
                  <a:lnTo>
                    <a:pt x="950988" y="33261"/>
                  </a:lnTo>
                  <a:lnTo>
                    <a:pt x="950988" y="54851"/>
                  </a:lnTo>
                  <a:lnTo>
                    <a:pt x="950988" y="103111"/>
                  </a:lnTo>
                  <a:lnTo>
                    <a:pt x="950988" y="125971"/>
                  </a:lnTo>
                  <a:lnTo>
                    <a:pt x="950988" y="178041"/>
                  </a:lnTo>
                  <a:lnTo>
                    <a:pt x="900010" y="178041"/>
                  </a:lnTo>
                  <a:lnTo>
                    <a:pt x="900010" y="54851"/>
                  </a:lnTo>
                  <a:lnTo>
                    <a:pt x="950988" y="54851"/>
                  </a:lnTo>
                  <a:lnTo>
                    <a:pt x="950988" y="33261"/>
                  </a:lnTo>
                  <a:lnTo>
                    <a:pt x="873086" y="33261"/>
                  </a:lnTo>
                  <a:lnTo>
                    <a:pt x="873086" y="54851"/>
                  </a:lnTo>
                  <a:lnTo>
                    <a:pt x="873086" y="178041"/>
                  </a:lnTo>
                  <a:lnTo>
                    <a:pt x="873086" y="200901"/>
                  </a:lnTo>
                  <a:lnTo>
                    <a:pt x="977811" y="200901"/>
                  </a:lnTo>
                  <a:lnTo>
                    <a:pt x="977811" y="178041"/>
                  </a:lnTo>
                  <a:lnTo>
                    <a:pt x="977811" y="125971"/>
                  </a:lnTo>
                  <a:lnTo>
                    <a:pt x="1041133" y="125971"/>
                  </a:lnTo>
                  <a:lnTo>
                    <a:pt x="1041133" y="103111"/>
                  </a:lnTo>
                  <a:close/>
                </a:path>
                <a:path w="3392169" h="273050">
                  <a:moveTo>
                    <a:pt x="1041133" y="7556"/>
                  </a:moveTo>
                  <a:lnTo>
                    <a:pt x="1013891" y="7556"/>
                  </a:lnTo>
                  <a:lnTo>
                    <a:pt x="1013891" y="102806"/>
                  </a:lnTo>
                  <a:lnTo>
                    <a:pt x="1041133" y="102806"/>
                  </a:lnTo>
                  <a:lnTo>
                    <a:pt x="1041133" y="7556"/>
                  </a:lnTo>
                  <a:close/>
                </a:path>
                <a:path w="3392169" h="273050">
                  <a:moveTo>
                    <a:pt x="1095946" y="2336"/>
                  </a:moveTo>
                  <a:lnTo>
                    <a:pt x="1068489" y="2336"/>
                  </a:lnTo>
                  <a:lnTo>
                    <a:pt x="1068489" y="272021"/>
                  </a:lnTo>
                  <a:lnTo>
                    <a:pt x="1095946" y="272021"/>
                  </a:lnTo>
                  <a:lnTo>
                    <a:pt x="1095946" y="2336"/>
                  </a:lnTo>
                  <a:close/>
                </a:path>
                <a:path w="3392169" h="273050">
                  <a:moveTo>
                    <a:pt x="1279423" y="87591"/>
                  </a:moveTo>
                  <a:lnTo>
                    <a:pt x="1273949" y="60680"/>
                  </a:lnTo>
                  <a:lnTo>
                    <a:pt x="1263281" y="45758"/>
                  </a:lnTo>
                  <a:lnTo>
                    <a:pt x="1258862" y="39573"/>
                  </a:lnTo>
                  <a:lnTo>
                    <a:pt x="1251432" y="35077"/>
                  </a:lnTo>
                  <a:lnTo>
                    <a:pt x="1251432" y="87591"/>
                  </a:lnTo>
                  <a:lnTo>
                    <a:pt x="1248092" y="104851"/>
                  </a:lnTo>
                  <a:lnTo>
                    <a:pt x="1238872" y="118160"/>
                  </a:lnTo>
                  <a:lnTo>
                    <a:pt x="1225029" y="126707"/>
                  </a:lnTo>
                  <a:lnTo>
                    <a:pt x="1207795" y="129730"/>
                  </a:lnTo>
                  <a:lnTo>
                    <a:pt x="1190320" y="126707"/>
                  </a:lnTo>
                  <a:lnTo>
                    <a:pt x="1176375" y="118160"/>
                  </a:lnTo>
                  <a:lnTo>
                    <a:pt x="1167180" y="104851"/>
                  </a:lnTo>
                  <a:lnTo>
                    <a:pt x="1163955" y="87591"/>
                  </a:lnTo>
                  <a:lnTo>
                    <a:pt x="1167180" y="70548"/>
                  </a:lnTo>
                  <a:lnTo>
                    <a:pt x="1176375" y="57340"/>
                  </a:lnTo>
                  <a:lnTo>
                    <a:pt x="1190320" y="48793"/>
                  </a:lnTo>
                  <a:lnTo>
                    <a:pt x="1207795" y="45758"/>
                  </a:lnTo>
                  <a:lnTo>
                    <a:pt x="1225029" y="48793"/>
                  </a:lnTo>
                  <a:lnTo>
                    <a:pt x="1238872" y="57340"/>
                  </a:lnTo>
                  <a:lnTo>
                    <a:pt x="1248092" y="70548"/>
                  </a:lnTo>
                  <a:lnTo>
                    <a:pt x="1251432" y="87591"/>
                  </a:lnTo>
                  <a:lnTo>
                    <a:pt x="1251432" y="35077"/>
                  </a:lnTo>
                  <a:lnTo>
                    <a:pt x="1236141" y="25793"/>
                  </a:lnTo>
                  <a:lnTo>
                    <a:pt x="1207795" y="20853"/>
                  </a:lnTo>
                  <a:lnTo>
                    <a:pt x="1179423" y="25793"/>
                  </a:lnTo>
                  <a:lnTo>
                    <a:pt x="1156639" y="39573"/>
                  </a:lnTo>
                  <a:lnTo>
                    <a:pt x="1141476" y="60680"/>
                  </a:lnTo>
                  <a:lnTo>
                    <a:pt x="1135964" y="87591"/>
                  </a:lnTo>
                  <a:lnTo>
                    <a:pt x="1141476" y="114782"/>
                  </a:lnTo>
                  <a:lnTo>
                    <a:pt x="1156639" y="135991"/>
                  </a:lnTo>
                  <a:lnTo>
                    <a:pt x="1179423" y="149771"/>
                  </a:lnTo>
                  <a:lnTo>
                    <a:pt x="1207795" y="154635"/>
                  </a:lnTo>
                  <a:lnTo>
                    <a:pt x="1236141" y="149771"/>
                  </a:lnTo>
                  <a:lnTo>
                    <a:pt x="1258862" y="135991"/>
                  </a:lnTo>
                  <a:lnTo>
                    <a:pt x="1263319" y="129730"/>
                  </a:lnTo>
                  <a:lnTo>
                    <a:pt x="1273949" y="114782"/>
                  </a:lnTo>
                  <a:lnTo>
                    <a:pt x="1279423" y="87591"/>
                  </a:lnTo>
                  <a:close/>
                </a:path>
                <a:path w="3392169" h="273050">
                  <a:moveTo>
                    <a:pt x="1354239" y="2552"/>
                  </a:moveTo>
                  <a:lnTo>
                    <a:pt x="1325613" y="2552"/>
                  </a:lnTo>
                  <a:lnTo>
                    <a:pt x="1325613" y="198589"/>
                  </a:lnTo>
                  <a:lnTo>
                    <a:pt x="1354239" y="198589"/>
                  </a:lnTo>
                  <a:lnTo>
                    <a:pt x="1354239" y="2552"/>
                  </a:lnTo>
                  <a:close/>
                </a:path>
                <a:path w="3392169" h="273050">
                  <a:moveTo>
                    <a:pt x="1362125" y="243078"/>
                  </a:moveTo>
                  <a:lnTo>
                    <a:pt x="1206525" y="243078"/>
                  </a:lnTo>
                  <a:lnTo>
                    <a:pt x="1206525" y="178689"/>
                  </a:lnTo>
                  <a:lnTo>
                    <a:pt x="1177785" y="178689"/>
                  </a:lnTo>
                  <a:lnTo>
                    <a:pt x="1177785" y="266484"/>
                  </a:lnTo>
                  <a:lnTo>
                    <a:pt x="1362125" y="266484"/>
                  </a:lnTo>
                  <a:lnTo>
                    <a:pt x="1362125" y="243078"/>
                  </a:lnTo>
                  <a:close/>
                </a:path>
                <a:path w="3392169" h="273050">
                  <a:moveTo>
                    <a:pt x="1605788" y="197523"/>
                  </a:moveTo>
                  <a:lnTo>
                    <a:pt x="1604391" y="182410"/>
                  </a:lnTo>
                  <a:lnTo>
                    <a:pt x="1604124" y="179438"/>
                  </a:lnTo>
                  <a:lnTo>
                    <a:pt x="1603870" y="176669"/>
                  </a:lnTo>
                  <a:lnTo>
                    <a:pt x="1597545" y="177482"/>
                  </a:lnTo>
                  <a:lnTo>
                    <a:pt x="1591030" y="178206"/>
                  </a:lnTo>
                  <a:lnTo>
                    <a:pt x="1584337" y="178854"/>
                  </a:lnTo>
                  <a:lnTo>
                    <a:pt x="1577479" y="179438"/>
                  </a:lnTo>
                  <a:lnTo>
                    <a:pt x="1577479" y="58851"/>
                  </a:lnTo>
                  <a:lnTo>
                    <a:pt x="1598333" y="58851"/>
                  </a:lnTo>
                  <a:lnTo>
                    <a:pt x="1598333" y="35547"/>
                  </a:lnTo>
                  <a:lnTo>
                    <a:pt x="1551190" y="35547"/>
                  </a:lnTo>
                  <a:lnTo>
                    <a:pt x="1551190" y="58851"/>
                  </a:lnTo>
                  <a:lnTo>
                    <a:pt x="1551190" y="181241"/>
                  </a:lnTo>
                  <a:lnTo>
                    <a:pt x="1543608" y="181610"/>
                  </a:lnTo>
                  <a:lnTo>
                    <a:pt x="1521167" y="182410"/>
                  </a:lnTo>
                  <a:lnTo>
                    <a:pt x="1521167" y="58851"/>
                  </a:lnTo>
                  <a:lnTo>
                    <a:pt x="1551190" y="58851"/>
                  </a:lnTo>
                  <a:lnTo>
                    <a:pt x="1551190" y="35547"/>
                  </a:lnTo>
                  <a:lnTo>
                    <a:pt x="1474558" y="35547"/>
                  </a:lnTo>
                  <a:lnTo>
                    <a:pt x="1474558" y="58851"/>
                  </a:lnTo>
                  <a:lnTo>
                    <a:pt x="1495425" y="58851"/>
                  </a:lnTo>
                  <a:lnTo>
                    <a:pt x="1495425" y="182943"/>
                  </a:lnTo>
                  <a:lnTo>
                    <a:pt x="1469021" y="183045"/>
                  </a:lnTo>
                  <a:lnTo>
                    <a:pt x="1472323" y="206997"/>
                  </a:lnTo>
                  <a:lnTo>
                    <a:pt x="1501876" y="206679"/>
                  </a:lnTo>
                  <a:lnTo>
                    <a:pt x="1536141" y="205371"/>
                  </a:lnTo>
                  <a:lnTo>
                    <a:pt x="1571866" y="202501"/>
                  </a:lnTo>
                  <a:lnTo>
                    <a:pt x="1605788" y="197523"/>
                  </a:lnTo>
                  <a:close/>
                </a:path>
                <a:path w="3392169" h="273050">
                  <a:moveTo>
                    <a:pt x="1651762" y="8509"/>
                  </a:moveTo>
                  <a:lnTo>
                    <a:pt x="1624723" y="8509"/>
                  </a:lnTo>
                  <a:lnTo>
                    <a:pt x="1624723" y="103441"/>
                  </a:lnTo>
                  <a:lnTo>
                    <a:pt x="1590992" y="103441"/>
                  </a:lnTo>
                  <a:lnTo>
                    <a:pt x="1590992" y="129095"/>
                  </a:lnTo>
                  <a:lnTo>
                    <a:pt x="1624723" y="129095"/>
                  </a:lnTo>
                  <a:lnTo>
                    <a:pt x="1624723" y="258191"/>
                  </a:lnTo>
                  <a:lnTo>
                    <a:pt x="1651762" y="258191"/>
                  </a:lnTo>
                  <a:lnTo>
                    <a:pt x="1651762" y="8509"/>
                  </a:lnTo>
                  <a:close/>
                </a:path>
                <a:path w="3392169" h="273050">
                  <a:moveTo>
                    <a:pt x="1705190" y="2336"/>
                  </a:moveTo>
                  <a:lnTo>
                    <a:pt x="1677733" y="2336"/>
                  </a:lnTo>
                  <a:lnTo>
                    <a:pt x="1677733" y="272021"/>
                  </a:lnTo>
                  <a:lnTo>
                    <a:pt x="1705190" y="272021"/>
                  </a:lnTo>
                  <a:lnTo>
                    <a:pt x="1705190" y="2336"/>
                  </a:lnTo>
                  <a:close/>
                </a:path>
                <a:path w="3392169" h="273050">
                  <a:moveTo>
                    <a:pt x="1887067" y="117170"/>
                  </a:moveTo>
                  <a:lnTo>
                    <a:pt x="1881847" y="78028"/>
                  </a:lnTo>
                  <a:lnTo>
                    <a:pt x="1867357" y="48234"/>
                  </a:lnTo>
                  <a:lnTo>
                    <a:pt x="1867204" y="48107"/>
                  </a:lnTo>
                  <a:lnTo>
                    <a:pt x="1859394" y="41389"/>
                  </a:lnTo>
                  <a:lnTo>
                    <a:pt x="1859394" y="117170"/>
                  </a:lnTo>
                  <a:lnTo>
                    <a:pt x="1856346" y="146037"/>
                  </a:lnTo>
                  <a:lnTo>
                    <a:pt x="1847773" y="167805"/>
                  </a:lnTo>
                  <a:lnTo>
                    <a:pt x="1834527" y="181559"/>
                  </a:lnTo>
                  <a:lnTo>
                    <a:pt x="1817471" y="186347"/>
                  </a:lnTo>
                  <a:lnTo>
                    <a:pt x="1800377" y="181559"/>
                  </a:lnTo>
                  <a:lnTo>
                    <a:pt x="1787055" y="167805"/>
                  </a:lnTo>
                  <a:lnTo>
                    <a:pt x="1778406" y="146037"/>
                  </a:lnTo>
                  <a:lnTo>
                    <a:pt x="1775320" y="117170"/>
                  </a:lnTo>
                  <a:lnTo>
                    <a:pt x="1778406" y="88493"/>
                  </a:lnTo>
                  <a:lnTo>
                    <a:pt x="1800377" y="53009"/>
                  </a:lnTo>
                  <a:lnTo>
                    <a:pt x="1847773" y="66789"/>
                  </a:lnTo>
                  <a:lnTo>
                    <a:pt x="1859394" y="117170"/>
                  </a:lnTo>
                  <a:lnTo>
                    <a:pt x="1859394" y="41389"/>
                  </a:lnTo>
                  <a:lnTo>
                    <a:pt x="1845310" y="29260"/>
                  </a:lnTo>
                  <a:lnTo>
                    <a:pt x="1817471" y="22555"/>
                  </a:lnTo>
                  <a:lnTo>
                    <a:pt x="1789417" y="29260"/>
                  </a:lnTo>
                  <a:lnTo>
                    <a:pt x="1767370" y="48234"/>
                  </a:lnTo>
                  <a:lnTo>
                    <a:pt x="1752930" y="78028"/>
                  </a:lnTo>
                  <a:lnTo>
                    <a:pt x="1747761" y="117170"/>
                  </a:lnTo>
                  <a:lnTo>
                    <a:pt x="1752930" y="156502"/>
                  </a:lnTo>
                  <a:lnTo>
                    <a:pt x="1767370" y="186372"/>
                  </a:lnTo>
                  <a:lnTo>
                    <a:pt x="1789417" y="205359"/>
                  </a:lnTo>
                  <a:lnTo>
                    <a:pt x="1817471" y="212001"/>
                  </a:lnTo>
                  <a:lnTo>
                    <a:pt x="1845310" y="205359"/>
                  </a:lnTo>
                  <a:lnTo>
                    <a:pt x="1867369" y="186347"/>
                  </a:lnTo>
                  <a:lnTo>
                    <a:pt x="1881847" y="156502"/>
                  </a:lnTo>
                  <a:lnTo>
                    <a:pt x="1887067" y="117170"/>
                  </a:lnTo>
                  <a:close/>
                </a:path>
                <a:path w="3392169" h="273050">
                  <a:moveTo>
                    <a:pt x="1961883" y="2336"/>
                  </a:moveTo>
                  <a:lnTo>
                    <a:pt x="1933155" y="2336"/>
                  </a:lnTo>
                  <a:lnTo>
                    <a:pt x="1933155" y="272554"/>
                  </a:lnTo>
                  <a:lnTo>
                    <a:pt x="1961883" y="272554"/>
                  </a:lnTo>
                  <a:lnTo>
                    <a:pt x="1961883" y="2336"/>
                  </a:lnTo>
                  <a:close/>
                </a:path>
                <a:path w="3392169" h="273050">
                  <a:moveTo>
                    <a:pt x="2175268" y="191249"/>
                  </a:moveTo>
                  <a:lnTo>
                    <a:pt x="2124164" y="146850"/>
                  </a:lnTo>
                  <a:lnTo>
                    <a:pt x="2104186" y="81940"/>
                  </a:lnTo>
                  <a:lnTo>
                    <a:pt x="2104186" y="53098"/>
                  </a:lnTo>
                  <a:lnTo>
                    <a:pt x="2165693" y="53098"/>
                  </a:lnTo>
                  <a:lnTo>
                    <a:pt x="2165693" y="29476"/>
                  </a:lnTo>
                  <a:lnTo>
                    <a:pt x="2013724" y="29476"/>
                  </a:lnTo>
                  <a:lnTo>
                    <a:pt x="2013724" y="53098"/>
                  </a:lnTo>
                  <a:lnTo>
                    <a:pt x="2075230" y="53098"/>
                  </a:lnTo>
                  <a:lnTo>
                    <a:pt x="2075230" y="81940"/>
                  </a:lnTo>
                  <a:lnTo>
                    <a:pt x="2069769" y="116941"/>
                  </a:lnTo>
                  <a:lnTo>
                    <a:pt x="2054910" y="150202"/>
                  </a:lnTo>
                  <a:lnTo>
                    <a:pt x="2032457" y="178346"/>
                  </a:lnTo>
                  <a:lnTo>
                    <a:pt x="2004250" y="197954"/>
                  </a:lnTo>
                  <a:lnTo>
                    <a:pt x="2020951" y="220510"/>
                  </a:lnTo>
                  <a:lnTo>
                    <a:pt x="2043201" y="205994"/>
                  </a:lnTo>
                  <a:lnTo>
                    <a:pt x="2062568" y="186016"/>
                  </a:lnTo>
                  <a:lnTo>
                    <a:pt x="2078431" y="161709"/>
                  </a:lnTo>
                  <a:lnTo>
                    <a:pt x="2090127" y="134200"/>
                  </a:lnTo>
                  <a:lnTo>
                    <a:pt x="2101811" y="159753"/>
                  </a:lnTo>
                  <a:lnTo>
                    <a:pt x="2117661" y="182143"/>
                  </a:lnTo>
                  <a:lnTo>
                    <a:pt x="2137118" y="200469"/>
                  </a:lnTo>
                  <a:lnTo>
                    <a:pt x="2159635" y="213804"/>
                  </a:lnTo>
                  <a:lnTo>
                    <a:pt x="2175268" y="191249"/>
                  </a:lnTo>
                  <a:close/>
                </a:path>
                <a:path w="3392169" h="273050">
                  <a:moveTo>
                    <a:pt x="2228380" y="2336"/>
                  </a:moveTo>
                  <a:lnTo>
                    <a:pt x="2199652" y="2336"/>
                  </a:lnTo>
                  <a:lnTo>
                    <a:pt x="2199652" y="272021"/>
                  </a:lnTo>
                  <a:lnTo>
                    <a:pt x="2228380" y="272021"/>
                  </a:lnTo>
                  <a:lnTo>
                    <a:pt x="2228380" y="2336"/>
                  </a:lnTo>
                  <a:close/>
                </a:path>
                <a:path w="3392169" h="273050">
                  <a:moveTo>
                    <a:pt x="2475204" y="198907"/>
                  </a:moveTo>
                  <a:lnTo>
                    <a:pt x="2473668" y="182727"/>
                  </a:lnTo>
                  <a:lnTo>
                    <a:pt x="2472982" y="175501"/>
                  </a:lnTo>
                  <a:lnTo>
                    <a:pt x="2448915" y="179070"/>
                  </a:lnTo>
                  <a:lnTo>
                    <a:pt x="2426246" y="181229"/>
                  </a:lnTo>
                  <a:lnTo>
                    <a:pt x="2404262" y="182333"/>
                  </a:lnTo>
                  <a:lnTo>
                    <a:pt x="2382304" y="182727"/>
                  </a:lnTo>
                  <a:lnTo>
                    <a:pt x="2382304" y="127393"/>
                  </a:lnTo>
                  <a:lnTo>
                    <a:pt x="2450731" y="127393"/>
                  </a:lnTo>
                  <a:lnTo>
                    <a:pt x="2450731" y="31280"/>
                  </a:lnTo>
                  <a:lnTo>
                    <a:pt x="2354313" y="31280"/>
                  </a:lnTo>
                  <a:lnTo>
                    <a:pt x="2354313" y="54597"/>
                  </a:lnTo>
                  <a:lnTo>
                    <a:pt x="2423274" y="54597"/>
                  </a:lnTo>
                  <a:lnTo>
                    <a:pt x="2423274" y="104406"/>
                  </a:lnTo>
                  <a:lnTo>
                    <a:pt x="2354732" y="104406"/>
                  </a:lnTo>
                  <a:lnTo>
                    <a:pt x="2354732" y="206565"/>
                  </a:lnTo>
                  <a:lnTo>
                    <a:pt x="2373045" y="206565"/>
                  </a:lnTo>
                  <a:lnTo>
                    <a:pt x="2398115" y="206286"/>
                  </a:lnTo>
                  <a:lnTo>
                    <a:pt x="2422893" y="205257"/>
                  </a:lnTo>
                  <a:lnTo>
                    <a:pt x="2448280" y="202958"/>
                  </a:lnTo>
                  <a:lnTo>
                    <a:pt x="2475204" y="198907"/>
                  </a:lnTo>
                  <a:close/>
                </a:path>
                <a:path w="3392169" h="273050">
                  <a:moveTo>
                    <a:pt x="2522143" y="8407"/>
                  </a:moveTo>
                  <a:lnTo>
                    <a:pt x="2495219" y="8407"/>
                  </a:lnTo>
                  <a:lnTo>
                    <a:pt x="2495219" y="97802"/>
                  </a:lnTo>
                  <a:lnTo>
                    <a:pt x="2463292" y="97802"/>
                  </a:lnTo>
                  <a:lnTo>
                    <a:pt x="2463292" y="121107"/>
                  </a:lnTo>
                  <a:lnTo>
                    <a:pt x="2495219" y="121107"/>
                  </a:lnTo>
                  <a:lnTo>
                    <a:pt x="2495219" y="258076"/>
                  </a:lnTo>
                  <a:lnTo>
                    <a:pt x="2522143" y="258076"/>
                  </a:lnTo>
                  <a:lnTo>
                    <a:pt x="2522143" y="8407"/>
                  </a:lnTo>
                  <a:close/>
                </a:path>
                <a:path w="3392169" h="273050">
                  <a:moveTo>
                    <a:pt x="2577490" y="2336"/>
                  </a:moveTo>
                  <a:lnTo>
                    <a:pt x="2550350" y="2336"/>
                  </a:lnTo>
                  <a:lnTo>
                    <a:pt x="2550350" y="272021"/>
                  </a:lnTo>
                  <a:lnTo>
                    <a:pt x="2577490" y="272021"/>
                  </a:lnTo>
                  <a:lnTo>
                    <a:pt x="2577490" y="2336"/>
                  </a:lnTo>
                  <a:close/>
                </a:path>
                <a:path w="3392169" h="273050">
                  <a:moveTo>
                    <a:pt x="2761284" y="117170"/>
                  </a:moveTo>
                  <a:lnTo>
                    <a:pt x="2756065" y="78028"/>
                  </a:lnTo>
                  <a:lnTo>
                    <a:pt x="2741574" y="48234"/>
                  </a:lnTo>
                  <a:lnTo>
                    <a:pt x="2741422" y="48107"/>
                  </a:lnTo>
                  <a:lnTo>
                    <a:pt x="2733611" y="41389"/>
                  </a:lnTo>
                  <a:lnTo>
                    <a:pt x="2733611" y="117170"/>
                  </a:lnTo>
                  <a:lnTo>
                    <a:pt x="2730563" y="146037"/>
                  </a:lnTo>
                  <a:lnTo>
                    <a:pt x="2721991" y="167805"/>
                  </a:lnTo>
                  <a:lnTo>
                    <a:pt x="2708745" y="181559"/>
                  </a:lnTo>
                  <a:lnTo>
                    <a:pt x="2691688" y="186347"/>
                  </a:lnTo>
                  <a:lnTo>
                    <a:pt x="2674594" y="181559"/>
                  </a:lnTo>
                  <a:lnTo>
                    <a:pt x="2661272" y="167805"/>
                  </a:lnTo>
                  <a:lnTo>
                    <a:pt x="2652623" y="146037"/>
                  </a:lnTo>
                  <a:lnTo>
                    <a:pt x="2649537" y="117170"/>
                  </a:lnTo>
                  <a:lnTo>
                    <a:pt x="2652623" y="88493"/>
                  </a:lnTo>
                  <a:lnTo>
                    <a:pt x="2674594" y="53009"/>
                  </a:lnTo>
                  <a:lnTo>
                    <a:pt x="2721991" y="66789"/>
                  </a:lnTo>
                  <a:lnTo>
                    <a:pt x="2733611" y="117170"/>
                  </a:lnTo>
                  <a:lnTo>
                    <a:pt x="2733611" y="41389"/>
                  </a:lnTo>
                  <a:lnTo>
                    <a:pt x="2719527" y="29260"/>
                  </a:lnTo>
                  <a:lnTo>
                    <a:pt x="2691688" y="22555"/>
                  </a:lnTo>
                  <a:lnTo>
                    <a:pt x="2663634" y="29260"/>
                  </a:lnTo>
                  <a:lnTo>
                    <a:pt x="2641587" y="48234"/>
                  </a:lnTo>
                  <a:lnTo>
                    <a:pt x="2627147" y="78028"/>
                  </a:lnTo>
                  <a:lnTo>
                    <a:pt x="2621978" y="117170"/>
                  </a:lnTo>
                  <a:lnTo>
                    <a:pt x="2627147" y="156502"/>
                  </a:lnTo>
                  <a:lnTo>
                    <a:pt x="2641587" y="186372"/>
                  </a:lnTo>
                  <a:lnTo>
                    <a:pt x="2663634" y="205359"/>
                  </a:lnTo>
                  <a:lnTo>
                    <a:pt x="2691688" y="212001"/>
                  </a:lnTo>
                  <a:lnTo>
                    <a:pt x="2719527" y="205359"/>
                  </a:lnTo>
                  <a:lnTo>
                    <a:pt x="2741587" y="186347"/>
                  </a:lnTo>
                  <a:lnTo>
                    <a:pt x="2756065" y="156502"/>
                  </a:lnTo>
                  <a:lnTo>
                    <a:pt x="2761284" y="117170"/>
                  </a:lnTo>
                  <a:close/>
                </a:path>
                <a:path w="3392169" h="273050">
                  <a:moveTo>
                    <a:pt x="2836100" y="2336"/>
                  </a:moveTo>
                  <a:lnTo>
                    <a:pt x="2807373" y="2336"/>
                  </a:lnTo>
                  <a:lnTo>
                    <a:pt x="2807373" y="272554"/>
                  </a:lnTo>
                  <a:lnTo>
                    <a:pt x="2836100" y="272554"/>
                  </a:lnTo>
                  <a:lnTo>
                    <a:pt x="2836100" y="2336"/>
                  </a:lnTo>
                  <a:close/>
                </a:path>
                <a:path w="3392169" h="273050">
                  <a:moveTo>
                    <a:pt x="3020644" y="117170"/>
                  </a:moveTo>
                  <a:lnTo>
                    <a:pt x="3015411" y="78028"/>
                  </a:lnTo>
                  <a:lnTo>
                    <a:pt x="3001048" y="48234"/>
                  </a:lnTo>
                  <a:lnTo>
                    <a:pt x="3000895" y="48107"/>
                  </a:lnTo>
                  <a:lnTo>
                    <a:pt x="2993186" y="41427"/>
                  </a:lnTo>
                  <a:lnTo>
                    <a:pt x="2993186" y="117170"/>
                  </a:lnTo>
                  <a:lnTo>
                    <a:pt x="2990138" y="146037"/>
                  </a:lnTo>
                  <a:lnTo>
                    <a:pt x="2981655" y="167805"/>
                  </a:lnTo>
                  <a:lnTo>
                    <a:pt x="2968485" y="181559"/>
                  </a:lnTo>
                  <a:lnTo>
                    <a:pt x="2951365" y="186347"/>
                  </a:lnTo>
                  <a:lnTo>
                    <a:pt x="2934487" y="181559"/>
                  </a:lnTo>
                  <a:lnTo>
                    <a:pt x="2921343" y="167805"/>
                  </a:lnTo>
                  <a:lnTo>
                    <a:pt x="2912795" y="146037"/>
                  </a:lnTo>
                  <a:lnTo>
                    <a:pt x="2909747" y="117170"/>
                  </a:lnTo>
                  <a:lnTo>
                    <a:pt x="2912795" y="88493"/>
                  </a:lnTo>
                  <a:lnTo>
                    <a:pt x="2934487" y="53009"/>
                  </a:lnTo>
                  <a:lnTo>
                    <a:pt x="2981655" y="66789"/>
                  </a:lnTo>
                  <a:lnTo>
                    <a:pt x="2993186" y="117170"/>
                  </a:lnTo>
                  <a:lnTo>
                    <a:pt x="2993186" y="41427"/>
                  </a:lnTo>
                  <a:lnTo>
                    <a:pt x="2979178" y="29260"/>
                  </a:lnTo>
                  <a:lnTo>
                    <a:pt x="2951365" y="22555"/>
                  </a:lnTo>
                  <a:lnTo>
                    <a:pt x="2923565" y="29260"/>
                  </a:lnTo>
                  <a:lnTo>
                    <a:pt x="2901734" y="48234"/>
                  </a:lnTo>
                  <a:lnTo>
                    <a:pt x="2887510" y="78028"/>
                  </a:lnTo>
                  <a:lnTo>
                    <a:pt x="2882506" y="117170"/>
                  </a:lnTo>
                  <a:lnTo>
                    <a:pt x="2887510" y="156502"/>
                  </a:lnTo>
                  <a:lnTo>
                    <a:pt x="2901734" y="186372"/>
                  </a:lnTo>
                  <a:lnTo>
                    <a:pt x="2923565" y="205359"/>
                  </a:lnTo>
                  <a:lnTo>
                    <a:pt x="2951365" y="212001"/>
                  </a:lnTo>
                  <a:lnTo>
                    <a:pt x="2979178" y="205359"/>
                  </a:lnTo>
                  <a:lnTo>
                    <a:pt x="3001060" y="186347"/>
                  </a:lnTo>
                  <a:lnTo>
                    <a:pt x="3015411" y="156502"/>
                  </a:lnTo>
                  <a:lnTo>
                    <a:pt x="3020644" y="117170"/>
                  </a:lnTo>
                  <a:close/>
                </a:path>
                <a:path w="3392169" h="273050">
                  <a:moveTo>
                    <a:pt x="3132505" y="108026"/>
                  </a:moveTo>
                  <a:lnTo>
                    <a:pt x="3089300" y="108026"/>
                  </a:lnTo>
                  <a:lnTo>
                    <a:pt x="3089300" y="2336"/>
                  </a:lnTo>
                  <a:lnTo>
                    <a:pt x="3060662" y="2336"/>
                  </a:lnTo>
                  <a:lnTo>
                    <a:pt x="3060662" y="272021"/>
                  </a:lnTo>
                  <a:lnTo>
                    <a:pt x="3089300" y="272021"/>
                  </a:lnTo>
                  <a:lnTo>
                    <a:pt x="3089300" y="132181"/>
                  </a:lnTo>
                  <a:lnTo>
                    <a:pt x="3132505" y="132181"/>
                  </a:lnTo>
                  <a:lnTo>
                    <a:pt x="3132505" y="108026"/>
                  </a:lnTo>
                  <a:close/>
                </a:path>
                <a:path w="3392169" h="273050">
                  <a:moveTo>
                    <a:pt x="3364623" y="56083"/>
                  </a:moveTo>
                  <a:lnTo>
                    <a:pt x="3357969" y="34836"/>
                  </a:lnTo>
                  <a:lnTo>
                    <a:pt x="3349472" y="27876"/>
                  </a:lnTo>
                  <a:lnTo>
                    <a:pt x="3338868" y="19202"/>
                  </a:lnTo>
                  <a:lnTo>
                    <a:pt x="3335350" y="18084"/>
                  </a:lnTo>
                  <a:lnTo>
                    <a:pt x="3335350" y="56083"/>
                  </a:lnTo>
                  <a:lnTo>
                    <a:pt x="3330765" y="67843"/>
                  </a:lnTo>
                  <a:lnTo>
                    <a:pt x="3317532" y="76606"/>
                  </a:lnTo>
                  <a:lnTo>
                    <a:pt x="3296475" y="82080"/>
                  </a:lnTo>
                  <a:lnTo>
                    <a:pt x="3268408" y="83972"/>
                  </a:lnTo>
                  <a:lnTo>
                    <a:pt x="3240265" y="82080"/>
                  </a:lnTo>
                  <a:lnTo>
                    <a:pt x="3219246" y="76606"/>
                  </a:lnTo>
                  <a:lnTo>
                    <a:pt x="3206127" y="67843"/>
                  </a:lnTo>
                  <a:lnTo>
                    <a:pt x="3201682" y="56083"/>
                  </a:lnTo>
                  <a:lnTo>
                    <a:pt x="3206127" y="44056"/>
                  </a:lnTo>
                  <a:lnTo>
                    <a:pt x="3219246" y="35153"/>
                  </a:lnTo>
                  <a:lnTo>
                    <a:pt x="3240265" y="29667"/>
                  </a:lnTo>
                  <a:lnTo>
                    <a:pt x="3268408" y="27876"/>
                  </a:lnTo>
                  <a:lnTo>
                    <a:pt x="3296475" y="29667"/>
                  </a:lnTo>
                  <a:lnTo>
                    <a:pt x="3317532" y="35153"/>
                  </a:lnTo>
                  <a:lnTo>
                    <a:pt x="3330765" y="44056"/>
                  </a:lnTo>
                  <a:lnTo>
                    <a:pt x="3335350" y="56083"/>
                  </a:lnTo>
                  <a:lnTo>
                    <a:pt x="3335350" y="18084"/>
                  </a:lnTo>
                  <a:lnTo>
                    <a:pt x="3308591" y="9563"/>
                  </a:lnTo>
                  <a:lnTo>
                    <a:pt x="3268408" y="6273"/>
                  </a:lnTo>
                  <a:lnTo>
                    <a:pt x="3228340" y="9563"/>
                  </a:lnTo>
                  <a:lnTo>
                    <a:pt x="3197974" y="19202"/>
                  </a:lnTo>
                  <a:lnTo>
                    <a:pt x="3178721" y="34836"/>
                  </a:lnTo>
                  <a:lnTo>
                    <a:pt x="3171990" y="56083"/>
                  </a:lnTo>
                  <a:lnTo>
                    <a:pt x="3178721" y="77216"/>
                  </a:lnTo>
                  <a:lnTo>
                    <a:pt x="3197974" y="92875"/>
                  </a:lnTo>
                  <a:lnTo>
                    <a:pt x="3228340" y="102603"/>
                  </a:lnTo>
                  <a:lnTo>
                    <a:pt x="3268408" y="105892"/>
                  </a:lnTo>
                  <a:lnTo>
                    <a:pt x="3308591" y="102603"/>
                  </a:lnTo>
                  <a:lnTo>
                    <a:pt x="3338868" y="92875"/>
                  </a:lnTo>
                  <a:lnTo>
                    <a:pt x="3349739" y="83972"/>
                  </a:lnTo>
                  <a:lnTo>
                    <a:pt x="3357969" y="77216"/>
                  </a:lnTo>
                  <a:lnTo>
                    <a:pt x="3364623" y="56083"/>
                  </a:lnTo>
                  <a:close/>
                </a:path>
                <a:path w="3392169" h="273050">
                  <a:moveTo>
                    <a:pt x="3373031" y="249148"/>
                  </a:moveTo>
                  <a:lnTo>
                    <a:pt x="3308159" y="230517"/>
                  </a:lnTo>
                  <a:lnTo>
                    <a:pt x="3282569" y="195287"/>
                  </a:lnTo>
                  <a:lnTo>
                    <a:pt x="3282569" y="187629"/>
                  </a:lnTo>
                  <a:lnTo>
                    <a:pt x="3253194" y="187629"/>
                  </a:lnTo>
                  <a:lnTo>
                    <a:pt x="3253194" y="195287"/>
                  </a:lnTo>
                  <a:lnTo>
                    <a:pt x="3246336" y="214185"/>
                  </a:lnTo>
                  <a:lnTo>
                    <a:pt x="3227362" y="230276"/>
                  </a:lnTo>
                  <a:lnTo>
                    <a:pt x="3198685" y="242341"/>
                  </a:lnTo>
                  <a:lnTo>
                    <a:pt x="3162731" y="249148"/>
                  </a:lnTo>
                  <a:lnTo>
                    <a:pt x="3172307" y="270751"/>
                  </a:lnTo>
                  <a:lnTo>
                    <a:pt x="3203295" y="265226"/>
                  </a:lnTo>
                  <a:lnTo>
                    <a:pt x="3230270" y="255651"/>
                  </a:lnTo>
                  <a:lnTo>
                    <a:pt x="3252127" y="242430"/>
                  </a:lnTo>
                  <a:lnTo>
                    <a:pt x="3267875" y="225945"/>
                  </a:lnTo>
                  <a:lnTo>
                    <a:pt x="3283597" y="242595"/>
                  </a:lnTo>
                  <a:lnTo>
                    <a:pt x="3305606" y="255803"/>
                  </a:lnTo>
                  <a:lnTo>
                    <a:pt x="3332797" y="265290"/>
                  </a:lnTo>
                  <a:lnTo>
                    <a:pt x="3364090" y="270751"/>
                  </a:lnTo>
                  <a:lnTo>
                    <a:pt x="3373031" y="249148"/>
                  </a:lnTo>
                  <a:close/>
                </a:path>
                <a:path w="3392169" h="273050">
                  <a:moveTo>
                    <a:pt x="3391979" y="123875"/>
                  </a:moveTo>
                  <a:lnTo>
                    <a:pt x="3145701" y="123875"/>
                  </a:lnTo>
                  <a:lnTo>
                    <a:pt x="3145701" y="147828"/>
                  </a:lnTo>
                  <a:lnTo>
                    <a:pt x="3253943" y="147828"/>
                  </a:lnTo>
                  <a:lnTo>
                    <a:pt x="3253943" y="176022"/>
                  </a:lnTo>
                  <a:lnTo>
                    <a:pt x="3282137" y="176022"/>
                  </a:lnTo>
                  <a:lnTo>
                    <a:pt x="3282137" y="147828"/>
                  </a:lnTo>
                  <a:lnTo>
                    <a:pt x="3391979" y="147828"/>
                  </a:lnTo>
                  <a:lnTo>
                    <a:pt x="3391979" y="123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57988" y="4235518"/>
              <a:ext cx="245846" cy="2530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688348" y="4218393"/>
              <a:ext cx="6367145" cy="1133475"/>
            </a:xfrm>
            <a:custGeom>
              <a:avLst/>
              <a:gdLst/>
              <a:ahLst/>
              <a:cxnLst/>
              <a:rect l="l" t="t" r="r" b="b"/>
              <a:pathLst>
                <a:path w="6367144" h="1133475">
                  <a:moveTo>
                    <a:pt x="222440" y="1107998"/>
                  </a:moveTo>
                  <a:lnTo>
                    <a:pt x="57797" y="1107998"/>
                  </a:lnTo>
                  <a:lnTo>
                    <a:pt x="57797" y="1083843"/>
                  </a:lnTo>
                  <a:lnTo>
                    <a:pt x="214668" y="1083843"/>
                  </a:lnTo>
                  <a:lnTo>
                    <a:pt x="214668" y="1019454"/>
                  </a:lnTo>
                  <a:lnTo>
                    <a:pt x="29273" y="1019454"/>
                  </a:lnTo>
                  <a:lnTo>
                    <a:pt x="29273" y="1041273"/>
                  </a:lnTo>
                  <a:lnTo>
                    <a:pt x="186563" y="1041273"/>
                  </a:lnTo>
                  <a:lnTo>
                    <a:pt x="186563" y="1063193"/>
                  </a:lnTo>
                  <a:lnTo>
                    <a:pt x="29806" y="1063193"/>
                  </a:lnTo>
                  <a:lnTo>
                    <a:pt x="29806" y="1130134"/>
                  </a:lnTo>
                  <a:lnTo>
                    <a:pt x="222440" y="1130134"/>
                  </a:lnTo>
                  <a:lnTo>
                    <a:pt x="222440" y="1107998"/>
                  </a:lnTo>
                  <a:close/>
                </a:path>
                <a:path w="6367144" h="1133475">
                  <a:moveTo>
                    <a:pt x="232867" y="937831"/>
                  </a:moveTo>
                  <a:lnTo>
                    <a:pt x="195707" y="929767"/>
                  </a:lnTo>
                  <a:lnTo>
                    <a:pt x="165442" y="915377"/>
                  </a:lnTo>
                  <a:lnTo>
                    <a:pt x="156718" y="907173"/>
                  </a:lnTo>
                  <a:lnTo>
                    <a:pt x="145072" y="896239"/>
                  </a:lnTo>
                  <a:lnTo>
                    <a:pt x="137617" y="873861"/>
                  </a:lnTo>
                  <a:lnTo>
                    <a:pt x="137617" y="865035"/>
                  </a:lnTo>
                  <a:lnTo>
                    <a:pt x="108242" y="865035"/>
                  </a:lnTo>
                  <a:lnTo>
                    <a:pt x="108242" y="873861"/>
                  </a:lnTo>
                  <a:lnTo>
                    <a:pt x="100736" y="896239"/>
                  </a:lnTo>
                  <a:lnTo>
                    <a:pt x="80289" y="915377"/>
                  </a:lnTo>
                  <a:lnTo>
                    <a:pt x="49999" y="929767"/>
                  </a:lnTo>
                  <a:lnTo>
                    <a:pt x="12992" y="937831"/>
                  </a:lnTo>
                  <a:lnTo>
                    <a:pt x="22783" y="959434"/>
                  </a:lnTo>
                  <a:lnTo>
                    <a:pt x="54546" y="952842"/>
                  </a:lnTo>
                  <a:lnTo>
                    <a:pt x="82778" y="941641"/>
                  </a:lnTo>
                  <a:lnTo>
                    <a:pt x="106019" y="926287"/>
                  </a:lnTo>
                  <a:lnTo>
                    <a:pt x="122821" y="907173"/>
                  </a:lnTo>
                  <a:lnTo>
                    <a:pt x="139534" y="926287"/>
                  </a:lnTo>
                  <a:lnTo>
                    <a:pt x="162788" y="941641"/>
                  </a:lnTo>
                  <a:lnTo>
                    <a:pt x="191071" y="952842"/>
                  </a:lnTo>
                  <a:lnTo>
                    <a:pt x="222859" y="959434"/>
                  </a:lnTo>
                  <a:lnTo>
                    <a:pt x="232867" y="937831"/>
                  </a:lnTo>
                  <a:close/>
                </a:path>
                <a:path w="6367144" h="1133475">
                  <a:moveTo>
                    <a:pt x="245846" y="974229"/>
                  </a:moveTo>
                  <a:lnTo>
                    <a:pt x="0" y="974229"/>
                  </a:lnTo>
                  <a:lnTo>
                    <a:pt x="0" y="997534"/>
                  </a:lnTo>
                  <a:lnTo>
                    <a:pt x="245846" y="997534"/>
                  </a:lnTo>
                  <a:lnTo>
                    <a:pt x="245846" y="974229"/>
                  </a:lnTo>
                  <a:close/>
                </a:path>
                <a:path w="6367144" h="1133475">
                  <a:moveTo>
                    <a:pt x="428485" y="1059154"/>
                  </a:moveTo>
                  <a:lnTo>
                    <a:pt x="426847" y="1044892"/>
                  </a:lnTo>
                  <a:lnTo>
                    <a:pt x="425818" y="1035850"/>
                  </a:lnTo>
                  <a:lnTo>
                    <a:pt x="396989" y="1040257"/>
                  </a:lnTo>
                  <a:lnTo>
                    <a:pt x="368490" y="1043000"/>
                  </a:lnTo>
                  <a:lnTo>
                    <a:pt x="338696" y="1044435"/>
                  </a:lnTo>
                  <a:lnTo>
                    <a:pt x="305981" y="1044892"/>
                  </a:lnTo>
                  <a:lnTo>
                    <a:pt x="305981" y="986459"/>
                  </a:lnTo>
                  <a:lnTo>
                    <a:pt x="400481" y="986459"/>
                  </a:lnTo>
                  <a:lnTo>
                    <a:pt x="400481" y="887272"/>
                  </a:lnTo>
                  <a:lnTo>
                    <a:pt x="277139" y="887272"/>
                  </a:lnTo>
                  <a:lnTo>
                    <a:pt x="277139" y="910691"/>
                  </a:lnTo>
                  <a:lnTo>
                    <a:pt x="371970" y="910691"/>
                  </a:lnTo>
                  <a:lnTo>
                    <a:pt x="371970" y="963371"/>
                  </a:lnTo>
                  <a:lnTo>
                    <a:pt x="277672" y="963371"/>
                  </a:lnTo>
                  <a:lnTo>
                    <a:pt x="277672" y="1068844"/>
                  </a:lnTo>
                  <a:lnTo>
                    <a:pt x="299491" y="1068844"/>
                  </a:lnTo>
                  <a:lnTo>
                    <a:pt x="335064" y="1068311"/>
                  </a:lnTo>
                  <a:lnTo>
                    <a:pt x="367182" y="1066787"/>
                  </a:lnTo>
                  <a:lnTo>
                    <a:pt x="397700" y="1063866"/>
                  </a:lnTo>
                  <a:lnTo>
                    <a:pt x="428485" y="1059154"/>
                  </a:lnTo>
                  <a:close/>
                </a:path>
                <a:path w="6367144" h="1133475">
                  <a:moveTo>
                    <a:pt x="519798" y="968476"/>
                  </a:moveTo>
                  <a:lnTo>
                    <a:pt x="476580" y="968476"/>
                  </a:lnTo>
                  <a:lnTo>
                    <a:pt x="476580" y="863003"/>
                  </a:lnTo>
                  <a:lnTo>
                    <a:pt x="448271" y="863003"/>
                  </a:lnTo>
                  <a:lnTo>
                    <a:pt x="448271" y="1133221"/>
                  </a:lnTo>
                  <a:lnTo>
                    <a:pt x="476580" y="1133221"/>
                  </a:lnTo>
                  <a:lnTo>
                    <a:pt x="476580" y="992428"/>
                  </a:lnTo>
                  <a:lnTo>
                    <a:pt x="519798" y="992428"/>
                  </a:lnTo>
                  <a:lnTo>
                    <a:pt x="519798" y="968476"/>
                  </a:lnTo>
                  <a:close/>
                </a:path>
                <a:path w="6367144" h="1133475">
                  <a:moveTo>
                    <a:pt x="681558" y="977849"/>
                  </a:moveTo>
                  <a:lnTo>
                    <a:pt x="676338" y="938695"/>
                  </a:lnTo>
                  <a:lnTo>
                    <a:pt x="661847" y="908900"/>
                  </a:lnTo>
                  <a:lnTo>
                    <a:pt x="661695" y="908773"/>
                  </a:lnTo>
                  <a:lnTo>
                    <a:pt x="653884" y="902055"/>
                  </a:lnTo>
                  <a:lnTo>
                    <a:pt x="653884" y="977849"/>
                  </a:lnTo>
                  <a:lnTo>
                    <a:pt x="650836" y="1006703"/>
                  </a:lnTo>
                  <a:lnTo>
                    <a:pt x="642264" y="1028471"/>
                  </a:lnTo>
                  <a:lnTo>
                    <a:pt x="629018" y="1042225"/>
                  </a:lnTo>
                  <a:lnTo>
                    <a:pt x="611962" y="1047026"/>
                  </a:lnTo>
                  <a:lnTo>
                    <a:pt x="594868" y="1042225"/>
                  </a:lnTo>
                  <a:lnTo>
                    <a:pt x="581545" y="1028471"/>
                  </a:lnTo>
                  <a:lnTo>
                    <a:pt x="572897" y="1006703"/>
                  </a:lnTo>
                  <a:lnTo>
                    <a:pt x="569810" y="977849"/>
                  </a:lnTo>
                  <a:lnTo>
                    <a:pt x="572897" y="949159"/>
                  </a:lnTo>
                  <a:lnTo>
                    <a:pt x="594868" y="913688"/>
                  </a:lnTo>
                  <a:lnTo>
                    <a:pt x="642264" y="927468"/>
                  </a:lnTo>
                  <a:lnTo>
                    <a:pt x="653884" y="977849"/>
                  </a:lnTo>
                  <a:lnTo>
                    <a:pt x="653884" y="902055"/>
                  </a:lnTo>
                  <a:lnTo>
                    <a:pt x="639800" y="889927"/>
                  </a:lnTo>
                  <a:lnTo>
                    <a:pt x="611962" y="883234"/>
                  </a:lnTo>
                  <a:lnTo>
                    <a:pt x="583920" y="889927"/>
                  </a:lnTo>
                  <a:lnTo>
                    <a:pt x="561860" y="908900"/>
                  </a:lnTo>
                  <a:lnTo>
                    <a:pt x="547420" y="938695"/>
                  </a:lnTo>
                  <a:lnTo>
                    <a:pt x="542251" y="977849"/>
                  </a:lnTo>
                  <a:lnTo>
                    <a:pt x="547420" y="1017181"/>
                  </a:lnTo>
                  <a:lnTo>
                    <a:pt x="561860" y="1047051"/>
                  </a:lnTo>
                  <a:lnTo>
                    <a:pt x="583920" y="1066025"/>
                  </a:lnTo>
                  <a:lnTo>
                    <a:pt x="611962" y="1072667"/>
                  </a:lnTo>
                  <a:lnTo>
                    <a:pt x="639800" y="1066025"/>
                  </a:lnTo>
                  <a:lnTo>
                    <a:pt x="661860" y="1047026"/>
                  </a:lnTo>
                  <a:lnTo>
                    <a:pt x="676338" y="1017181"/>
                  </a:lnTo>
                  <a:lnTo>
                    <a:pt x="681558" y="977849"/>
                  </a:lnTo>
                  <a:close/>
                </a:path>
                <a:path w="6367144" h="1133475">
                  <a:moveTo>
                    <a:pt x="756373" y="863003"/>
                  </a:moveTo>
                  <a:lnTo>
                    <a:pt x="727646" y="863003"/>
                  </a:lnTo>
                  <a:lnTo>
                    <a:pt x="727646" y="1133221"/>
                  </a:lnTo>
                  <a:lnTo>
                    <a:pt x="756373" y="1133221"/>
                  </a:lnTo>
                  <a:lnTo>
                    <a:pt x="756373" y="863003"/>
                  </a:lnTo>
                  <a:close/>
                </a:path>
                <a:path w="6367144" h="1133475">
                  <a:moveTo>
                    <a:pt x="956462" y="1058087"/>
                  </a:moveTo>
                  <a:lnTo>
                    <a:pt x="954430" y="1043190"/>
                  </a:lnTo>
                  <a:lnTo>
                    <a:pt x="953274" y="1034681"/>
                  </a:lnTo>
                  <a:lnTo>
                    <a:pt x="927201" y="1038809"/>
                  </a:lnTo>
                  <a:lnTo>
                    <a:pt x="901103" y="1041361"/>
                  </a:lnTo>
                  <a:lnTo>
                    <a:pt x="873150" y="1042708"/>
                  </a:lnTo>
                  <a:lnTo>
                    <a:pt x="841527" y="1043190"/>
                  </a:lnTo>
                  <a:lnTo>
                    <a:pt x="841527" y="911758"/>
                  </a:lnTo>
                  <a:lnTo>
                    <a:pt x="936244" y="911758"/>
                  </a:lnTo>
                  <a:lnTo>
                    <a:pt x="936244" y="888123"/>
                  </a:lnTo>
                  <a:lnTo>
                    <a:pt x="812685" y="888123"/>
                  </a:lnTo>
                  <a:lnTo>
                    <a:pt x="812685" y="1067028"/>
                  </a:lnTo>
                  <a:lnTo>
                    <a:pt x="833856" y="1067028"/>
                  </a:lnTo>
                  <a:lnTo>
                    <a:pt x="869124" y="1066660"/>
                  </a:lnTo>
                  <a:lnTo>
                    <a:pt x="899795" y="1065314"/>
                  </a:lnTo>
                  <a:lnTo>
                    <a:pt x="928141" y="1062583"/>
                  </a:lnTo>
                  <a:lnTo>
                    <a:pt x="956462" y="1058087"/>
                  </a:lnTo>
                  <a:close/>
                </a:path>
                <a:path w="6367144" h="1133475">
                  <a:moveTo>
                    <a:pt x="1024572" y="863003"/>
                  </a:moveTo>
                  <a:lnTo>
                    <a:pt x="996048" y="863003"/>
                  </a:lnTo>
                  <a:lnTo>
                    <a:pt x="996048" y="959434"/>
                  </a:lnTo>
                  <a:lnTo>
                    <a:pt x="921131" y="959434"/>
                  </a:lnTo>
                  <a:lnTo>
                    <a:pt x="921131" y="983056"/>
                  </a:lnTo>
                  <a:lnTo>
                    <a:pt x="996048" y="983056"/>
                  </a:lnTo>
                  <a:lnTo>
                    <a:pt x="996048" y="1133221"/>
                  </a:lnTo>
                  <a:lnTo>
                    <a:pt x="1024572" y="1133221"/>
                  </a:lnTo>
                  <a:lnTo>
                    <a:pt x="1024572" y="863003"/>
                  </a:lnTo>
                  <a:close/>
                </a:path>
                <a:path w="6367144" h="1133475">
                  <a:moveTo>
                    <a:pt x="1284617" y="892060"/>
                  </a:moveTo>
                  <a:lnTo>
                    <a:pt x="1156271" y="892060"/>
                  </a:lnTo>
                  <a:lnTo>
                    <a:pt x="1156271" y="914844"/>
                  </a:lnTo>
                  <a:lnTo>
                    <a:pt x="1255458" y="914844"/>
                  </a:lnTo>
                  <a:lnTo>
                    <a:pt x="1245616" y="959332"/>
                  </a:lnTo>
                  <a:lnTo>
                    <a:pt x="1224102" y="998448"/>
                  </a:lnTo>
                  <a:lnTo>
                    <a:pt x="1190193" y="1032154"/>
                  </a:lnTo>
                  <a:lnTo>
                    <a:pt x="1143177" y="1060424"/>
                  </a:lnTo>
                  <a:lnTo>
                    <a:pt x="1158290" y="1083525"/>
                  </a:lnTo>
                  <a:lnTo>
                    <a:pt x="1206957" y="1054227"/>
                  </a:lnTo>
                  <a:lnTo>
                    <a:pt x="1242695" y="1019759"/>
                  </a:lnTo>
                  <a:lnTo>
                    <a:pt x="1266723" y="980808"/>
                  </a:lnTo>
                  <a:lnTo>
                    <a:pt x="1280287" y="938022"/>
                  </a:lnTo>
                  <a:lnTo>
                    <a:pt x="1284617" y="892060"/>
                  </a:lnTo>
                  <a:close/>
                </a:path>
                <a:path w="6367144" h="1133475">
                  <a:moveTo>
                    <a:pt x="1364754" y="863003"/>
                  </a:moveTo>
                  <a:lnTo>
                    <a:pt x="1336027" y="863003"/>
                  </a:lnTo>
                  <a:lnTo>
                    <a:pt x="1336027" y="1132700"/>
                  </a:lnTo>
                  <a:lnTo>
                    <a:pt x="1364754" y="1132700"/>
                  </a:lnTo>
                  <a:lnTo>
                    <a:pt x="1364754" y="863003"/>
                  </a:lnTo>
                  <a:close/>
                </a:path>
                <a:path w="6367144" h="1133475">
                  <a:moveTo>
                    <a:pt x="1622945" y="1082243"/>
                  </a:moveTo>
                  <a:lnTo>
                    <a:pt x="1616468" y="1061262"/>
                  </a:lnTo>
                  <a:lnTo>
                    <a:pt x="1609521" y="1055433"/>
                  </a:lnTo>
                  <a:lnTo>
                    <a:pt x="1598041" y="1045794"/>
                  </a:lnTo>
                  <a:lnTo>
                    <a:pt x="1594421" y="1044625"/>
                  </a:lnTo>
                  <a:lnTo>
                    <a:pt x="1594421" y="1082243"/>
                  </a:lnTo>
                  <a:lnTo>
                    <a:pt x="1589963" y="1093774"/>
                  </a:lnTo>
                  <a:lnTo>
                    <a:pt x="1577276" y="1102321"/>
                  </a:lnTo>
                  <a:lnTo>
                    <a:pt x="1556994" y="1107617"/>
                  </a:lnTo>
                  <a:lnTo>
                    <a:pt x="1529715" y="1109383"/>
                  </a:lnTo>
                  <a:lnTo>
                    <a:pt x="1502232" y="1107617"/>
                  </a:lnTo>
                  <a:lnTo>
                    <a:pt x="1481950" y="1102321"/>
                  </a:lnTo>
                  <a:lnTo>
                    <a:pt x="1469415" y="1093774"/>
                  </a:lnTo>
                  <a:lnTo>
                    <a:pt x="1465224" y="1082243"/>
                  </a:lnTo>
                  <a:lnTo>
                    <a:pt x="1469415" y="1070711"/>
                  </a:lnTo>
                  <a:lnTo>
                    <a:pt x="1481950" y="1062329"/>
                  </a:lnTo>
                  <a:lnTo>
                    <a:pt x="1502232" y="1057211"/>
                  </a:lnTo>
                  <a:lnTo>
                    <a:pt x="1529715" y="1055433"/>
                  </a:lnTo>
                  <a:lnTo>
                    <a:pt x="1556994" y="1057211"/>
                  </a:lnTo>
                  <a:lnTo>
                    <a:pt x="1577276" y="1062329"/>
                  </a:lnTo>
                  <a:lnTo>
                    <a:pt x="1589963" y="1070711"/>
                  </a:lnTo>
                  <a:lnTo>
                    <a:pt x="1594421" y="1082243"/>
                  </a:lnTo>
                  <a:lnTo>
                    <a:pt x="1594421" y="1044625"/>
                  </a:lnTo>
                  <a:lnTo>
                    <a:pt x="1568767" y="1036243"/>
                  </a:lnTo>
                  <a:lnTo>
                    <a:pt x="1529715" y="1032967"/>
                  </a:lnTo>
                  <a:lnTo>
                    <a:pt x="1490446" y="1036243"/>
                  </a:lnTo>
                  <a:lnTo>
                    <a:pt x="1461033" y="1045794"/>
                  </a:lnTo>
                  <a:lnTo>
                    <a:pt x="1442567" y="1061262"/>
                  </a:lnTo>
                  <a:lnTo>
                    <a:pt x="1436166" y="1082243"/>
                  </a:lnTo>
                  <a:lnTo>
                    <a:pt x="1442567" y="1103287"/>
                  </a:lnTo>
                  <a:lnTo>
                    <a:pt x="1461033" y="1118743"/>
                  </a:lnTo>
                  <a:lnTo>
                    <a:pt x="1490446" y="1128268"/>
                  </a:lnTo>
                  <a:lnTo>
                    <a:pt x="1529715" y="1131519"/>
                  </a:lnTo>
                  <a:lnTo>
                    <a:pt x="1568767" y="1128268"/>
                  </a:lnTo>
                  <a:lnTo>
                    <a:pt x="1598041" y="1118743"/>
                  </a:lnTo>
                  <a:lnTo>
                    <a:pt x="1609191" y="1109383"/>
                  </a:lnTo>
                  <a:lnTo>
                    <a:pt x="1616468" y="1103287"/>
                  </a:lnTo>
                  <a:lnTo>
                    <a:pt x="1622945" y="1082243"/>
                  </a:lnTo>
                  <a:close/>
                </a:path>
                <a:path w="6367144" h="1133475">
                  <a:moveTo>
                    <a:pt x="1625079" y="935799"/>
                  </a:moveTo>
                  <a:lnTo>
                    <a:pt x="1468208" y="935799"/>
                  </a:lnTo>
                  <a:lnTo>
                    <a:pt x="1468208" y="868006"/>
                  </a:lnTo>
                  <a:lnTo>
                    <a:pt x="1439900" y="868006"/>
                  </a:lnTo>
                  <a:lnTo>
                    <a:pt x="1439900" y="959002"/>
                  </a:lnTo>
                  <a:lnTo>
                    <a:pt x="1625079" y="959002"/>
                  </a:lnTo>
                  <a:lnTo>
                    <a:pt x="1625079" y="935799"/>
                  </a:lnTo>
                  <a:close/>
                </a:path>
                <a:path w="6367144" h="1133475">
                  <a:moveTo>
                    <a:pt x="1653286" y="987742"/>
                  </a:moveTo>
                  <a:lnTo>
                    <a:pt x="1407121" y="987742"/>
                  </a:lnTo>
                  <a:lnTo>
                    <a:pt x="1407121" y="1011148"/>
                  </a:lnTo>
                  <a:lnTo>
                    <a:pt x="1653286" y="1011148"/>
                  </a:lnTo>
                  <a:lnTo>
                    <a:pt x="1653286" y="987742"/>
                  </a:lnTo>
                  <a:close/>
                </a:path>
                <a:path w="6367144" h="1133475">
                  <a:moveTo>
                    <a:pt x="1910029" y="992098"/>
                  </a:moveTo>
                  <a:lnTo>
                    <a:pt x="1882724" y="978369"/>
                  </a:lnTo>
                  <a:lnTo>
                    <a:pt x="1862277" y="959104"/>
                  </a:lnTo>
                  <a:lnTo>
                    <a:pt x="1860448" y="955814"/>
                  </a:lnTo>
                  <a:lnTo>
                    <a:pt x="1849450" y="936053"/>
                  </a:lnTo>
                  <a:lnTo>
                    <a:pt x="1845043" y="911225"/>
                  </a:lnTo>
                  <a:lnTo>
                    <a:pt x="1845005" y="903554"/>
                  </a:lnTo>
                  <a:lnTo>
                    <a:pt x="1903120" y="903554"/>
                  </a:lnTo>
                  <a:lnTo>
                    <a:pt x="1903120" y="880465"/>
                  </a:lnTo>
                  <a:lnTo>
                    <a:pt x="1757527" y="880465"/>
                  </a:lnTo>
                  <a:lnTo>
                    <a:pt x="1757527" y="903554"/>
                  </a:lnTo>
                  <a:lnTo>
                    <a:pt x="1816061" y="903554"/>
                  </a:lnTo>
                  <a:lnTo>
                    <a:pt x="1816061" y="911225"/>
                  </a:lnTo>
                  <a:lnTo>
                    <a:pt x="1811375" y="938161"/>
                  </a:lnTo>
                  <a:lnTo>
                    <a:pt x="1797939" y="962914"/>
                  </a:lnTo>
                  <a:lnTo>
                    <a:pt x="1776730" y="983475"/>
                  </a:lnTo>
                  <a:lnTo>
                    <a:pt x="1748688" y="997851"/>
                  </a:lnTo>
                  <a:lnTo>
                    <a:pt x="1763483" y="1020521"/>
                  </a:lnTo>
                  <a:lnTo>
                    <a:pt x="1785937" y="1009815"/>
                  </a:lnTo>
                  <a:lnTo>
                    <a:pt x="1804898" y="995032"/>
                  </a:lnTo>
                  <a:lnTo>
                    <a:pt x="1820037" y="976820"/>
                  </a:lnTo>
                  <a:lnTo>
                    <a:pt x="1831060" y="955814"/>
                  </a:lnTo>
                  <a:lnTo>
                    <a:pt x="1841804" y="974737"/>
                  </a:lnTo>
                  <a:lnTo>
                    <a:pt x="1856270" y="991184"/>
                  </a:lnTo>
                  <a:lnTo>
                    <a:pt x="1874240" y="1004582"/>
                  </a:lnTo>
                  <a:lnTo>
                    <a:pt x="1895449" y="1014349"/>
                  </a:lnTo>
                  <a:lnTo>
                    <a:pt x="1910029" y="992098"/>
                  </a:lnTo>
                  <a:close/>
                </a:path>
                <a:path w="6367144" h="1133475">
                  <a:moveTo>
                    <a:pt x="1973364" y="1037767"/>
                  </a:moveTo>
                  <a:lnTo>
                    <a:pt x="1790522" y="1037767"/>
                  </a:lnTo>
                  <a:lnTo>
                    <a:pt x="1790522" y="1060958"/>
                  </a:lnTo>
                  <a:lnTo>
                    <a:pt x="1944839" y="1060958"/>
                  </a:lnTo>
                  <a:lnTo>
                    <a:pt x="1944839" y="1132700"/>
                  </a:lnTo>
                  <a:lnTo>
                    <a:pt x="1973364" y="1132700"/>
                  </a:lnTo>
                  <a:lnTo>
                    <a:pt x="1973364" y="1037767"/>
                  </a:lnTo>
                  <a:close/>
                </a:path>
                <a:path w="6367144" h="1133475">
                  <a:moveTo>
                    <a:pt x="1973364" y="863003"/>
                  </a:moveTo>
                  <a:lnTo>
                    <a:pt x="1944839" y="863003"/>
                  </a:lnTo>
                  <a:lnTo>
                    <a:pt x="1944839" y="931659"/>
                  </a:lnTo>
                  <a:lnTo>
                    <a:pt x="1894814" y="931659"/>
                  </a:lnTo>
                  <a:lnTo>
                    <a:pt x="1894814" y="955281"/>
                  </a:lnTo>
                  <a:lnTo>
                    <a:pt x="1944839" y="955281"/>
                  </a:lnTo>
                  <a:lnTo>
                    <a:pt x="1944839" y="1024242"/>
                  </a:lnTo>
                  <a:lnTo>
                    <a:pt x="1973364" y="1024242"/>
                  </a:lnTo>
                  <a:lnTo>
                    <a:pt x="1973364" y="863003"/>
                  </a:lnTo>
                  <a:close/>
                </a:path>
                <a:path w="6367144" h="1133475">
                  <a:moveTo>
                    <a:pt x="2230907" y="1084059"/>
                  </a:moveTo>
                  <a:lnTo>
                    <a:pt x="2224430" y="1063536"/>
                  </a:lnTo>
                  <a:lnTo>
                    <a:pt x="2217610" y="1057986"/>
                  </a:lnTo>
                  <a:lnTo>
                    <a:pt x="2206002" y="1048512"/>
                  </a:lnTo>
                  <a:lnTo>
                    <a:pt x="2202383" y="1047381"/>
                  </a:lnTo>
                  <a:lnTo>
                    <a:pt x="2202383" y="1084059"/>
                  </a:lnTo>
                  <a:lnTo>
                    <a:pt x="2197925" y="1095273"/>
                  </a:lnTo>
                  <a:lnTo>
                    <a:pt x="2185238" y="1103528"/>
                  </a:lnTo>
                  <a:lnTo>
                    <a:pt x="2164956" y="1108608"/>
                  </a:lnTo>
                  <a:lnTo>
                    <a:pt x="2137676" y="1110234"/>
                  </a:lnTo>
                  <a:lnTo>
                    <a:pt x="2110194" y="1108608"/>
                  </a:lnTo>
                  <a:lnTo>
                    <a:pt x="2089912" y="1103528"/>
                  </a:lnTo>
                  <a:lnTo>
                    <a:pt x="2077377" y="1095273"/>
                  </a:lnTo>
                  <a:lnTo>
                    <a:pt x="2073186" y="1084059"/>
                  </a:lnTo>
                  <a:lnTo>
                    <a:pt x="2077377" y="1072959"/>
                  </a:lnTo>
                  <a:lnTo>
                    <a:pt x="2089912" y="1064831"/>
                  </a:lnTo>
                  <a:lnTo>
                    <a:pt x="2110194" y="1059802"/>
                  </a:lnTo>
                  <a:lnTo>
                    <a:pt x="2137676" y="1057986"/>
                  </a:lnTo>
                  <a:lnTo>
                    <a:pt x="2164956" y="1059802"/>
                  </a:lnTo>
                  <a:lnTo>
                    <a:pt x="2185238" y="1064831"/>
                  </a:lnTo>
                  <a:lnTo>
                    <a:pt x="2197925" y="1072959"/>
                  </a:lnTo>
                  <a:lnTo>
                    <a:pt x="2202383" y="1084059"/>
                  </a:lnTo>
                  <a:lnTo>
                    <a:pt x="2202383" y="1047381"/>
                  </a:lnTo>
                  <a:lnTo>
                    <a:pt x="2176729" y="1039304"/>
                  </a:lnTo>
                  <a:lnTo>
                    <a:pt x="2137676" y="1036269"/>
                  </a:lnTo>
                  <a:lnTo>
                    <a:pt x="2098370" y="1039304"/>
                  </a:lnTo>
                  <a:lnTo>
                    <a:pt x="2068957" y="1048512"/>
                  </a:lnTo>
                  <a:lnTo>
                    <a:pt x="2050516" y="1063536"/>
                  </a:lnTo>
                  <a:lnTo>
                    <a:pt x="2044128" y="1084059"/>
                  </a:lnTo>
                  <a:lnTo>
                    <a:pt x="2050516" y="1104684"/>
                  </a:lnTo>
                  <a:lnTo>
                    <a:pt x="2068957" y="1119759"/>
                  </a:lnTo>
                  <a:lnTo>
                    <a:pt x="2098370" y="1129017"/>
                  </a:lnTo>
                  <a:lnTo>
                    <a:pt x="2137676" y="1132166"/>
                  </a:lnTo>
                  <a:lnTo>
                    <a:pt x="2176729" y="1129017"/>
                  </a:lnTo>
                  <a:lnTo>
                    <a:pt x="2206002" y="1119759"/>
                  </a:lnTo>
                  <a:lnTo>
                    <a:pt x="2217648" y="1110234"/>
                  </a:lnTo>
                  <a:lnTo>
                    <a:pt x="2224430" y="1104684"/>
                  </a:lnTo>
                  <a:lnTo>
                    <a:pt x="2230907" y="1084059"/>
                  </a:lnTo>
                  <a:close/>
                </a:path>
                <a:path w="6367144" h="1133475">
                  <a:moveTo>
                    <a:pt x="2260930" y="994549"/>
                  </a:moveTo>
                  <a:lnTo>
                    <a:pt x="2201329" y="994549"/>
                  </a:lnTo>
                  <a:lnTo>
                    <a:pt x="2201329" y="965923"/>
                  </a:lnTo>
                  <a:lnTo>
                    <a:pt x="2201329" y="958469"/>
                  </a:lnTo>
                  <a:lnTo>
                    <a:pt x="2231821" y="931049"/>
                  </a:lnTo>
                  <a:lnTo>
                    <a:pt x="2233993" y="918451"/>
                  </a:lnTo>
                  <a:lnTo>
                    <a:pt x="2227275" y="897026"/>
                  </a:lnTo>
                  <a:lnTo>
                    <a:pt x="2218715" y="889939"/>
                  </a:lnTo>
                  <a:lnTo>
                    <a:pt x="2208047" y="881100"/>
                  </a:lnTo>
                  <a:lnTo>
                    <a:pt x="2204732" y="880021"/>
                  </a:lnTo>
                  <a:lnTo>
                    <a:pt x="2204732" y="918451"/>
                  </a:lnTo>
                  <a:lnTo>
                    <a:pt x="2200135" y="930478"/>
                  </a:lnTo>
                  <a:lnTo>
                    <a:pt x="2186902" y="939292"/>
                  </a:lnTo>
                  <a:lnTo>
                    <a:pt x="2172906" y="942898"/>
                  </a:lnTo>
                  <a:lnTo>
                    <a:pt x="2172906" y="965923"/>
                  </a:lnTo>
                  <a:lnTo>
                    <a:pt x="2172906" y="994549"/>
                  </a:lnTo>
                  <a:lnTo>
                    <a:pt x="2102777" y="994549"/>
                  </a:lnTo>
                  <a:lnTo>
                    <a:pt x="2102777" y="966025"/>
                  </a:lnTo>
                  <a:lnTo>
                    <a:pt x="2110892" y="967079"/>
                  </a:lnTo>
                  <a:lnTo>
                    <a:pt x="2119439" y="967854"/>
                  </a:lnTo>
                  <a:lnTo>
                    <a:pt x="2128405" y="968324"/>
                  </a:lnTo>
                  <a:lnTo>
                    <a:pt x="2137791" y="968476"/>
                  </a:lnTo>
                  <a:lnTo>
                    <a:pt x="2147176" y="968324"/>
                  </a:lnTo>
                  <a:lnTo>
                    <a:pt x="2156193" y="967841"/>
                  </a:lnTo>
                  <a:lnTo>
                    <a:pt x="2164778" y="967041"/>
                  </a:lnTo>
                  <a:lnTo>
                    <a:pt x="2172131" y="966025"/>
                  </a:lnTo>
                  <a:lnTo>
                    <a:pt x="2172906" y="965923"/>
                  </a:lnTo>
                  <a:lnTo>
                    <a:pt x="2172906" y="942898"/>
                  </a:lnTo>
                  <a:lnTo>
                    <a:pt x="2165845" y="944702"/>
                  </a:lnTo>
                  <a:lnTo>
                    <a:pt x="2137791" y="946556"/>
                  </a:lnTo>
                  <a:lnTo>
                    <a:pt x="2109647" y="944702"/>
                  </a:lnTo>
                  <a:lnTo>
                    <a:pt x="2088616" y="939292"/>
                  </a:lnTo>
                  <a:lnTo>
                    <a:pt x="2075497" y="930478"/>
                  </a:lnTo>
                  <a:lnTo>
                    <a:pt x="2071065" y="918451"/>
                  </a:lnTo>
                  <a:lnTo>
                    <a:pt x="2075497" y="906373"/>
                  </a:lnTo>
                  <a:lnTo>
                    <a:pt x="2088616" y="897407"/>
                  </a:lnTo>
                  <a:lnTo>
                    <a:pt x="2109647" y="891844"/>
                  </a:lnTo>
                  <a:lnTo>
                    <a:pt x="2137791" y="889939"/>
                  </a:lnTo>
                  <a:lnTo>
                    <a:pt x="2165845" y="891844"/>
                  </a:lnTo>
                  <a:lnTo>
                    <a:pt x="2186902" y="897407"/>
                  </a:lnTo>
                  <a:lnTo>
                    <a:pt x="2200135" y="906373"/>
                  </a:lnTo>
                  <a:lnTo>
                    <a:pt x="2204732" y="918451"/>
                  </a:lnTo>
                  <a:lnTo>
                    <a:pt x="2204732" y="880021"/>
                  </a:lnTo>
                  <a:lnTo>
                    <a:pt x="2177745" y="871169"/>
                  </a:lnTo>
                  <a:lnTo>
                    <a:pt x="2137791" y="867689"/>
                  </a:lnTo>
                  <a:lnTo>
                    <a:pt x="2097709" y="871169"/>
                  </a:lnTo>
                  <a:lnTo>
                    <a:pt x="2067344" y="881100"/>
                  </a:lnTo>
                  <a:lnTo>
                    <a:pt x="2048090" y="897026"/>
                  </a:lnTo>
                  <a:lnTo>
                    <a:pt x="2041359" y="918451"/>
                  </a:lnTo>
                  <a:lnTo>
                    <a:pt x="2043544" y="931049"/>
                  </a:lnTo>
                  <a:lnTo>
                    <a:pt x="2049894" y="941971"/>
                  </a:lnTo>
                  <a:lnTo>
                    <a:pt x="2060130" y="951103"/>
                  </a:lnTo>
                  <a:lnTo>
                    <a:pt x="2074037" y="958367"/>
                  </a:lnTo>
                  <a:lnTo>
                    <a:pt x="2074037" y="994549"/>
                  </a:lnTo>
                  <a:lnTo>
                    <a:pt x="2015083" y="994549"/>
                  </a:lnTo>
                  <a:lnTo>
                    <a:pt x="2015083" y="1017752"/>
                  </a:lnTo>
                  <a:lnTo>
                    <a:pt x="2260930" y="1017752"/>
                  </a:lnTo>
                  <a:lnTo>
                    <a:pt x="2260930" y="994549"/>
                  </a:lnTo>
                  <a:close/>
                </a:path>
                <a:path w="6367144" h="1133475">
                  <a:moveTo>
                    <a:pt x="6275756" y="119837"/>
                  </a:moveTo>
                  <a:lnTo>
                    <a:pt x="6271044" y="98640"/>
                  </a:lnTo>
                  <a:lnTo>
                    <a:pt x="6264465" y="90246"/>
                  </a:lnTo>
                  <a:lnTo>
                    <a:pt x="6258153" y="82194"/>
                  </a:lnTo>
                  <a:lnTo>
                    <a:pt x="6248832" y="77165"/>
                  </a:lnTo>
                  <a:lnTo>
                    <a:pt x="6248832" y="119837"/>
                  </a:lnTo>
                  <a:lnTo>
                    <a:pt x="6246114" y="132156"/>
                  </a:lnTo>
                  <a:lnTo>
                    <a:pt x="6238773" y="141503"/>
                  </a:lnTo>
                  <a:lnTo>
                    <a:pt x="6227610" y="147447"/>
                  </a:lnTo>
                  <a:lnTo>
                    <a:pt x="6213399" y="149529"/>
                  </a:lnTo>
                  <a:lnTo>
                    <a:pt x="6199035" y="147447"/>
                  </a:lnTo>
                  <a:lnTo>
                    <a:pt x="6187897" y="141503"/>
                  </a:lnTo>
                  <a:lnTo>
                    <a:pt x="6180721" y="132156"/>
                  </a:lnTo>
                  <a:lnTo>
                    <a:pt x="6178270" y="119837"/>
                  </a:lnTo>
                  <a:lnTo>
                    <a:pt x="6180721" y="107696"/>
                  </a:lnTo>
                  <a:lnTo>
                    <a:pt x="6187897" y="98412"/>
                  </a:lnTo>
                  <a:lnTo>
                    <a:pt x="6199035" y="92443"/>
                  </a:lnTo>
                  <a:lnTo>
                    <a:pt x="6213399" y="90246"/>
                  </a:lnTo>
                  <a:lnTo>
                    <a:pt x="6227610" y="92443"/>
                  </a:lnTo>
                  <a:lnTo>
                    <a:pt x="6238773" y="98412"/>
                  </a:lnTo>
                  <a:lnTo>
                    <a:pt x="6246114" y="107696"/>
                  </a:lnTo>
                  <a:lnTo>
                    <a:pt x="6248832" y="119837"/>
                  </a:lnTo>
                  <a:lnTo>
                    <a:pt x="6248832" y="77165"/>
                  </a:lnTo>
                  <a:lnTo>
                    <a:pt x="6238468" y="71564"/>
                  </a:lnTo>
                  <a:lnTo>
                    <a:pt x="6213399" y="67792"/>
                  </a:lnTo>
                  <a:lnTo>
                    <a:pt x="6188341" y="71564"/>
                  </a:lnTo>
                  <a:lnTo>
                    <a:pt x="6168745" y="82194"/>
                  </a:lnTo>
                  <a:lnTo>
                    <a:pt x="6156020" y="98640"/>
                  </a:lnTo>
                  <a:lnTo>
                    <a:pt x="6151562" y="119837"/>
                  </a:lnTo>
                  <a:lnTo>
                    <a:pt x="6156020" y="140919"/>
                  </a:lnTo>
                  <a:lnTo>
                    <a:pt x="6168745" y="157340"/>
                  </a:lnTo>
                  <a:lnTo>
                    <a:pt x="6188341" y="167982"/>
                  </a:lnTo>
                  <a:lnTo>
                    <a:pt x="6213399" y="171767"/>
                  </a:lnTo>
                  <a:lnTo>
                    <a:pt x="6238468" y="167982"/>
                  </a:lnTo>
                  <a:lnTo>
                    <a:pt x="6258153" y="157340"/>
                  </a:lnTo>
                  <a:lnTo>
                    <a:pt x="6264287" y="149529"/>
                  </a:lnTo>
                  <a:lnTo>
                    <a:pt x="6271044" y="140919"/>
                  </a:lnTo>
                  <a:lnTo>
                    <a:pt x="6275756" y="119837"/>
                  </a:lnTo>
                  <a:close/>
                </a:path>
                <a:path w="6367144" h="1133475">
                  <a:moveTo>
                    <a:pt x="6288214" y="31813"/>
                  </a:moveTo>
                  <a:lnTo>
                    <a:pt x="6227864" y="31813"/>
                  </a:lnTo>
                  <a:lnTo>
                    <a:pt x="6227864" y="0"/>
                  </a:lnTo>
                  <a:lnTo>
                    <a:pt x="6199454" y="0"/>
                  </a:lnTo>
                  <a:lnTo>
                    <a:pt x="6199454" y="31813"/>
                  </a:lnTo>
                  <a:lnTo>
                    <a:pt x="6136449" y="31813"/>
                  </a:lnTo>
                  <a:lnTo>
                    <a:pt x="6136449" y="54800"/>
                  </a:lnTo>
                  <a:lnTo>
                    <a:pt x="6288214" y="54800"/>
                  </a:lnTo>
                  <a:lnTo>
                    <a:pt x="6288214" y="31813"/>
                  </a:lnTo>
                  <a:close/>
                </a:path>
                <a:path w="6367144" h="1133475">
                  <a:moveTo>
                    <a:pt x="6360909" y="317"/>
                  </a:moveTo>
                  <a:lnTo>
                    <a:pt x="6332385" y="317"/>
                  </a:lnTo>
                  <a:lnTo>
                    <a:pt x="6332385" y="70561"/>
                  </a:lnTo>
                  <a:lnTo>
                    <a:pt x="6288964" y="70561"/>
                  </a:lnTo>
                  <a:lnTo>
                    <a:pt x="6288964" y="93967"/>
                  </a:lnTo>
                  <a:lnTo>
                    <a:pt x="6332385" y="93967"/>
                  </a:lnTo>
                  <a:lnTo>
                    <a:pt x="6332385" y="127393"/>
                  </a:lnTo>
                  <a:lnTo>
                    <a:pt x="6288964" y="127393"/>
                  </a:lnTo>
                  <a:lnTo>
                    <a:pt x="6288964" y="150266"/>
                  </a:lnTo>
                  <a:lnTo>
                    <a:pt x="6332385" y="150266"/>
                  </a:lnTo>
                  <a:lnTo>
                    <a:pt x="6332385" y="206044"/>
                  </a:lnTo>
                  <a:lnTo>
                    <a:pt x="6360909" y="206044"/>
                  </a:lnTo>
                  <a:lnTo>
                    <a:pt x="6360909" y="317"/>
                  </a:lnTo>
                  <a:close/>
                </a:path>
                <a:path w="6367144" h="1133475">
                  <a:moveTo>
                    <a:pt x="6366967" y="240842"/>
                  </a:moveTo>
                  <a:lnTo>
                    <a:pt x="6213614" y="240842"/>
                  </a:lnTo>
                  <a:lnTo>
                    <a:pt x="6213614" y="187947"/>
                  </a:lnTo>
                  <a:lnTo>
                    <a:pt x="6184760" y="187947"/>
                  </a:lnTo>
                  <a:lnTo>
                    <a:pt x="6184760" y="264248"/>
                  </a:lnTo>
                  <a:lnTo>
                    <a:pt x="6366967" y="264248"/>
                  </a:lnTo>
                  <a:lnTo>
                    <a:pt x="6366967" y="240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0443" y="5130778"/>
              <a:ext cx="219027" cy="1988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02237" y="5106512"/>
              <a:ext cx="245846" cy="20966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668720" y="5081396"/>
              <a:ext cx="1440180" cy="269875"/>
            </a:xfrm>
            <a:custGeom>
              <a:avLst/>
              <a:gdLst/>
              <a:ahLst/>
              <a:cxnLst/>
              <a:rect l="l" t="t" r="r" b="b"/>
              <a:pathLst>
                <a:path w="1440180" h="269875">
                  <a:moveTo>
                    <a:pt x="218389" y="128155"/>
                  </a:moveTo>
                  <a:lnTo>
                    <a:pt x="58864" y="128155"/>
                  </a:lnTo>
                  <a:lnTo>
                    <a:pt x="58864" y="48133"/>
                  </a:lnTo>
                  <a:lnTo>
                    <a:pt x="216052" y="48133"/>
                  </a:lnTo>
                  <a:lnTo>
                    <a:pt x="216052" y="24003"/>
                  </a:lnTo>
                  <a:lnTo>
                    <a:pt x="30657" y="24003"/>
                  </a:lnTo>
                  <a:lnTo>
                    <a:pt x="30657" y="48133"/>
                  </a:lnTo>
                  <a:lnTo>
                    <a:pt x="30657" y="128155"/>
                  </a:lnTo>
                  <a:lnTo>
                    <a:pt x="30657" y="151003"/>
                  </a:lnTo>
                  <a:lnTo>
                    <a:pt x="218389" y="151003"/>
                  </a:lnTo>
                  <a:lnTo>
                    <a:pt x="218389" y="128155"/>
                  </a:lnTo>
                  <a:close/>
                </a:path>
                <a:path w="1440180" h="269875">
                  <a:moveTo>
                    <a:pt x="246811" y="210413"/>
                  </a:moveTo>
                  <a:lnTo>
                    <a:pt x="0" y="210413"/>
                  </a:lnTo>
                  <a:lnTo>
                    <a:pt x="0" y="234149"/>
                  </a:lnTo>
                  <a:lnTo>
                    <a:pt x="246811" y="234149"/>
                  </a:lnTo>
                  <a:lnTo>
                    <a:pt x="246811" y="210413"/>
                  </a:lnTo>
                  <a:close/>
                </a:path>
                <a:path w="1440180" h="269875">
                  <a:moveTo>
                    <a:pt x="402615" y="149428"/>
                  </a:moveTo>
                  <a:lnTo>
                    <a:pt x="401726" y="133248"/>
                  </a:lnTo>
                  <a:lnTo>
                    <a:pt x="401599" y="130911"/>
                  </a:lnTo>
                  <a:lnTo>
                    <a:pt x="401447" y="128244"/>
                  </a:lnTo>
                  <a:lnTo>
                    <a:pt x="394868" y="129006"/>
                  </a:lnTo>
                  <a:lnTo>
                    <a:pt x="388061" y="129705"/>
                  </a:lnTo>
                  <a:lnTo>
                    <a:pt x="373888" y="130911"/>
                  </a:lnTo>
                  <a:lnTo>
                    <a:pt x="373888" y="48323"/>
                  </a:lnTo>
                  <a:lnTo>
                    <a:pt x="395808" y="48323"/>
                  </a:lnTo>
                  <a:lnTo>
                    <a:pt x="395808" y="25120"/>
                  </a:lnTo>
                  <a:lnTo>
                    <a:pt x="348018" y="25120"/>
                  </a:lnTo>
                  <a:lnTo>
                    <a:pt x="348018" y="48323"/>
                  </a:lnTo>
                  <a:lnTo>
                    <a:pt x="348018" y="132397"/>
                  </a:lnTo>
                  <a:lnTo>
                    <a:pt x="340283" y="132689"/>
                  </a:lnTo>
                  <a:lnTo>
                    <a:pt x="317373" y="133248"/>
                  </a:lnTo>
                  <a:lnTo>
                    <a:pt x="317373" y="48323"/>
                  </a:lnTo>
                  <a:lnTo>
                    <a:pt x="348018" y="48323"/>
                  </a:lnTo>
                  <a:lnTo>
                    <a:pt x="348018" y="25120"/>
                  </a:lnTo>
                  <a:lnTo>
                    <a:pt x="269697" y="25120"/>
                  </a:lnTo>
                  <a:lnTo>
                    <a:pt x="269697" y="48323"/>
                  </a:lnTo>
                  <a:lnTo>
                    <a:pt x="290982" y="48323"/>
                  </a:lnTo>
                  <a:lnTo>
                    <a:pt x="290982" y="133565"/>
                  </a:lnTo>
                  <a:lnTo>
                    <a:pt x="264795" y="133680"/>
                  </a:lnTo>
                  <a:lnTo>
                    <a:pt x="267982" y="157619"/>
                  </a:lnTo>
                  <a:lnTo>
                    <a:pt x="298069" y="157378"/>
                  </a:lnTo>
                  <a:lnTo>
                    <a:pt x="332587" y="156362"/>
                  </a:lnTo>
                  <a:lnTo>
                    <a:pt x="368477" y="153924"/>
                  </a:lnTo>
                  <a:lnTo>
                    <a:pt x="402615" y="149428"/>
                  </a:lnTo>
                  <a:close/>
                </a:path>
                <a:path w="1440180" h="269875">
                  <a:moveTo>
                    <a:pt x="446468" y="5537"/>
                  </a:moveTo>
                  <a:lnTo>
                    <a:pt x="419747" y="5537"/>
                  </a:lnTo>
                  <a:lnTo>
                    <a:pt x="419747" y="77597"/>
                  </a:lnTo>
                  <a:lnTo>
                    <a:pt x="387083" y="77597"/>
                  </a:lnTo>
                  <a:lnTo>
                    <a:pt x="387083" y="100584"/>
                  </a:lnTo>
                  <a:lnTo>
                    <a:pt x="419747" y="100584"/>
                  </a:lnTo>
                  <a:lnTo>
                    <a:pt x="419747" y="195186"/>
                  </a:lnTo>
                  <a:lnTo>
                    <a:pt x="446468" y="195186"/>
                  </a:lnTo>
                  <a:lnTo>
                    <a:pt x="446468" y="5537"/>
                  </a:lnTo>
                  <a:close/>
                </a:path>
                <a:path w="1440180" h="269875">
                  <a:moveTo>
                    <a:pt x="497344" y="0"/>
                  </a:moveTo>
                  <a:lnTo>
                    <a:pt x="470090" y="0"/>
                  </a:lnTo>
                  <a:lnTo>
                    <a:pt x="470090" y="201574"/>
                  </a:lnTo>
                  <a:lnTo>
                    <a:pt x="497344" y="201574"/>
                  </a:lnTo>
                  <a:lnTo>
                    <a:pt x="497344" y="0"/>
                  </a:lnTo>
                  <a:close/>
                </a:path>
                <a:path w="1440180" h="269875">
                  <a:moveTo>
                    <a:pt x="504786" y="240741"/>
                  </a:moveTo>
                  <a:lnTo>
                    <a:pt x="348335" y="240741"/>
                  </a:lnTo>
                  <a:lnTo>
                    <a:pt x="348335" y="178054"/>
                  </a:lnTo>
                  <a:lnTo>
                    <a:pt x="319290" y="178054"/>
                  </a:lnTo>
                  <a:lnTo>
                    <a:pt x="319290" y="264160"/>
                  </a:lnTo>
                  <a:lnTo>
                    <a:pt x="504786" y="264160"/>
                  </a:lnTo>
                  <a:lnTo>
                    <a:pt x="504786" y="240741"/>
                  </a:lnTo>
                  <a:close/>
                </a:path>
                <a:path w="1440180" h="269875">
                  <a:moveTo>
                    <a:pt x="785609" y="5219"/>
                  </a:moveTo>
                  <a:lnTo>
                    <a:pt x="758583" y="5219"/>
                  </a:lnTo>
                  <a:lnTo>
                    <a:pt x="758583" y="63538"/>
                  </a:lnTo>
                  <a:lnTo>
                    <a:pt x="758583" y="86855"/>
                  </a:lnTo>
                  <a:lnTo>
                    <a:pt x="758583" y="145923"/>
                  </a:lnTo>
                  <a:lnTo>
                    <a:pt x="725474" y="145923"/>
                  </a:lnTo>
                  <a:lnTo>
                    <a:pt x="726414" y="138976"/>
                  </a:lnTo>
                  <a:lnTo>
                    <a:pt x="727113" y="131737"/>
                  </a:lnTo>
                  <a:lnTo>
                    <a:pt x="727557" y="124218"/>
                  </a:lnTo>
                  <a:lnTo>
                    <a:pt x="727710" y="116433"/>
                  </a:lnTo>
                  <a:lnTo>
                    <a:pt x="727557" y="108597"/>
                  </a:lnTo>
                  <a:lnTo>
                    <a:pt x="727100" y="101041"/>
                  </a:lnTo>
                  <a:lnTo>
                    <a:pt x="726363" y="93789"/>
                  </a:lnTo>
                  <a:lnTo>
                    <a:pt x="725373" y="86855"/>
                  </a:lnTo>
                  <a:lnTo>
                    <a:pt x="758583" y="86855"/>
                  </a:lnTo>
                  <a:lnTo>
                    <a:pt x="758583" y="63538"/>
                  </a:lnTo>
                  <a:lnTo>
                    <a:pt x="719416" y="63538"/>
                  </a:lnTo>
                  <a:lnTo>
                    <a:pt x="711936" y="48425"/>
                  </a:lnTo>
                  <a:lnTo>
                    <a:pt x="710615" y="45770"/>
                  </a:lnTo>
                  <a:lnTo>
                    <a:pt x="701421" y="35280"/>
                  </a:lnTo>
                  <a:lnTo>
                    <a:pt x="701421" y="116433"/>
                  </a:lnTo>
                  <a:lnTo>
                    <a:pt x="699147" y="145237"/>
                  </a:lnTo>
                  <a:lnTo>
                    <a:pt x="692645" y="166649"/>
                  </a:lnTo>
                  <a:lnTo>
                    <a:pt x="682383" y="179959"/>
                  </a:lnTo>
                  <a:lnTo>
                    <a:pt x="668858" y="184442"/>
                  </a:lnTo>
                  <a:lnTo>
                    <a:pt x="655472" y="179959"/>
                  </a:lnTo>
                  <a:lnTo>
                    <a:pt x="645464" y="166649"/>
                  </a:lnTo>
                  <a:lnTo>
                    <a:pt x="639216" y="145237"/>
                  </a:lnTo>
                  <a:lnTo>
                    <a:pt x="637146" y="116433"/>
                  </a:lnTo>
                  <a:lnTo>
                    <a:pt x="639216" y="87718"/>
                  </a:lnTo>
                  <a:lnTo>
                    <a:pt x="645464" y="66344"/>
                  </a:lnTo>
                  <a:lnTo>
                    <a:pt x="655472" y="53022"/>
                  </a:lnTo>
                  <a:lnTo>
                    <a:pt x="668858" y="48425"/>
                  </a:lnTo>
                  <a:lnTo>
                    <a:pt x="682345" y="53022"/>
                  </a:lnTo>
                  <a:lnTo>
                    <a:pt x="692607" y="66344"/>
                  </a:lnTo>
                  <a:lnTo>
                    <a:pt x="699135" y="87718"/>
                  </a:lnTo>
                  <a:lnTo>
                    <a:pt x="701421" y="116433"/>
                  </a:lnTo>
                  <a:lnTo>
                    <a:pt x="701421" y="35280"/>
                  </a:lnTo>
                  <a:lnTo>
                    <a:pt x="699084" y="32600"/>
                  </a:lnTo>
                  <a:lnTo>
                    <a:pt x="685076" y="24422"/>
                  </a:lnTo>
                  <a:lnTo>
                    <a:pt x="668858" y="21615"/>
                  </a:lnTo>
                  <a:lnTo>
                    <a:pt x="644982" y="28219"/>
                  </a:lnTo>
                  <a:lnTo>
                    <a:pt x="626694" y="47155"/>
                  </a:lnTo>
                  <a:lnTo>
                    <a:pt x="614984" y="77012"/>
                  </a:lnTo>
                  <a:lnTo>
                    <a:pt x="610857" y="116433"/>
                  </a:lnTo>
                  <a:lnTo>
                    <a:pt x="614984" y="156070"/>
                  </a:lnTo>
                  <a:lnTo>
                    <a:pt x="626694" y="186093"/>
                  </a:lnTo>
                  <a:lnTo>
                    <a:pt x="644982" y="205092"/>
                  </a:lnTo>
                  <a:lnTo>
                    <a:pt x="668858" y="211683"/>
                  </a:lnTo>
                  <a:lnTo>
                    <a:pt x="685088" y="208915"/>
                  </a:lnTo>
                  <a:lnTo>
                    <a:pt x="699122" y="200710"/>
                  </a:lnTo>
                  <a:lnTo>
                    <a:pt x="710666" y="187452"/>
                  </a:lnTo>
                  <a:lnTo>
                    <a:pt x="712127" y="184442"/>
                  </a:lnTo>
                  <a:lnTo>
                    <a:pt x="719416" y="169545"/>
                  </a:lnTo>
                  <a:lnTo>
                    <a:pt x="758583" y="169545"/>
                  </a:lnTo>
                  <a:lnTo>
                    <a:pt x="758583" y="256387"/>
                  </a:lnTo>
                  <a:lnTo>
                    <a:pt x="785609" y="256387"/>
                  </a:lnTo>
                  <a:lnTo>
                    <a:pt x="785609" y="169545"/>
                  </a:lnTo>
                  <a:lnTo>
                    <a:pt x="785609" y="145923"/>
                  </a:lnTo>
                  <a:lnTo>
                    <a:pt x="785609" y="86855"/>
                  </a:lnTo>
                  <a:lnTo>
                    <a:pt x="785609" y="63538"/>
                  </a:lnTo>
                  <a:lnTo>
                    <a:pt x="785609" y="5219"/>
                  </a:lnTo>
                  <a:close/>
                </a:path>
                <a:path w="1440180" h="269875">
                  <a:moveTo>
                    <a:pt x="839774" y="0"/>
                  </a:moveTo>
                  <a:lnTo>
                    <a:pt x="812317" y="0"/>
                  </a:lnTo>
                  <a:lnTo>
                    <a:pt x="812317" y="269697"/>
                  </a:lnTo>
                  <a:lnTo>
                    <a:pt x="839774" y="269697"/>
                  </a:lnTo>
                  <a:lnTo>
                    <a:pt x="839774" y="0"/>
                  </a:lnTo>
                  <a:close/>
                </a:path>
                <a:path w="1440180" h="269875">
                  <a:moveTo>
                    <a:pt x="1012088" y="189344"/>
                  </a:moveTo>
                  <a:lnTo>
                    <a:pt x="987272" y="168808"/>
                  </a:lnTo>
                  <a:lnTo>
                    <a:pt x="969619" y="141439"/>
                  </a:lnTo>
                  <a:lnTo>
                    <a:pt x="967486" y="134950"/>
                  </a:lnTo>
                  <a:lnTo>
                    <a:pt x="959078" y="109499"/>
                  </a:lnTo>
                  <a:lnTo>
                    <a:pt x="955573" y="75247"/>
                  </a:lnTo>
                  <a:lnTo>
                    <a:pt x="955573" y="53644"/>
                  </a:lnTo>
                  <a:lnTo>
                    <a:pt x="1002080" y="53644"/>
                  </a:lnTo>
                  <a:lnTo>
                    <a:pt x="1002080" y="30340"/>
                  </a:lnTo>
                  <a:lnTo>
                    <a:pt x="878624" y="30340"/>
                  </a:lnTo>
                  <a:lnTo>
                    <a:pt x="878624" y="53644"/>
                  </a:lnTo>
                  <a:lnTo>
                    <a:pt x="928014" y="53644"/>
                  </a:lnTo>
                  <a:lnTo>
                    <a:pt x="928014" y="75247"/>
                  </a:lnTo>
                  <a:lnTo>
                    <a:pt x="924369" y="111023"/>
                  </a:lnTo>
                  <a:lnTo>
                    <a:pt x="913498" y="144678"/>
                  </a:lnTo>
                  <a:lnTo>
                    <a:pt x="895451" y="173685"/>
                  </a:lnTo>
                  <a:lnTo>
                    <a:pt x="870331" y="195516"/>
                  </a:lnTo>
                  <a:lnTo>
                    <a:pt x="887996" y="216687"/>
                  </a:lnTo>
                  <a:lnTo>
                    <a:pt x="906195" y="201955"/>
                  </a:lnTo>
                  <a:lnTo>
                    <a:pt x="921346" y="182892"/>
                  </a:lnTo>
                  <a:lnTo>
                    <a:pt x="933361" y="160286"/>
                  </a:lnTo>
                  <a:lnTo>
                    <a:pt x="942162" y="134950"/>
                  </a:lnTo>
                  <a:lnTo>
                    <a:pt x="950747" y="158318"/>
                  </a:lnTo>
                  <a:lnTo>
                    <a:pt x="962431" y="179108"/>
                  </a:lnTo>
                  <a:lnTo>
                    <a:pt x="977201" y="196684"/>
                  </a:lnTo>
                  <a:lnTo>
                    <a:pt x="995057" y="210413"/>
                  </a:lnTo>
                  <a:lnTo>
                    <a:pt x="1012088" y="189344"/>
                  </a:lnTo>
                  <a:close/>
                </a:path>
                <a:path w="1440180" h="269875">
                  <a:moveTo>
                    <a:pt x="1050937" y="5753"/>
                  </a:moveTo>
                  <a:lnTo>
                    <a:pt x="1024001" y="5753"/>
                  </a:lnTo>
                  <a:lnTo>
                    <a:pt x="1024001" y="95580"/>
                  </a:lnTo>
                  <a:lnTo>
                    <a:pt x="981964" y="95580"/>
                  </a:lnTo>
                  <a:lnTo>
                    <a:pt x="981964" y="118783"/>
                  </a:lnTo>
                  <a:lnTo>
                    <a:pt x="1024001" y="118783"/>
                  </a:lnTo>
                  <a:lnTo>
                    <a:pt x="1024001" y="256070"/>
                  </a:lnTo>
                  <a:lnTo>
                    <a:pt x="1050937" y="256070"/>
                  </a:lnTo>
                  <a:lnTo>
                    <a:pt x="1050937" y="5753"/>
                  </a:lnTo>
                  <a:close/>
                </a:path>
                <a:path w="1440180" h="269875">
                  <a:moveTo>
                    <a:pt x="1105636" y="0"/>
                  </a:moveTo>
                  <a:lnTo>
                    <a:pt x="1078496" y="0"/>
                  </a:lnTo>
                  <a:lnTo>
                    <a:pt x="1078496" y="269697"/>
                  </a:lnTo>
                  <a:lnTo>
                    <a:pt x="1105636" y="269697"/>
                  </a:lnTo>
                  <a:lnTo>
                    <a:pt x="1105636" y="0"/>
                  </a:lnTo>
                  <a:close/>
                </a:path>
                <a:path w="1440180" h="269875">
                  <a:moveTo>
                    <a:pt x="1359839" y="29057"/>
                  </a:moveTo>
                  <a:lnTo>
                    <a:pt x="1231480" y="29057"/>
                  </a:lnTo>
                  <a:lnTo>
                    <a:pt x="1231480" y="51841"/>
                  </a:lnTo>
                  <a:lnTo>
                    <a:pt x="1330680" y="51841"/>
                  </a:lnTo>
                  <a:lnTo>
                    <a:pt x="1320838" y="96329"/>
                  </a:lnTo>
                  <a:lnTo>
                    <a:pt x="1299324" y="135445"/>
                  </a:lnTo>
                  <a:lnTo>
                    <a:pt x="1265402" y="169151"/>
                  </a:lnTo>
                  <a:lnTo>
                    <a:pt x="1218399" y="197421"/>
                  </a:lnTo>
                  <a:lnTo>
                    <a:pt x="1233512" y="220522"/>
                  </a:lnTo>
                  <a:lnTo>
                    <a:pt x="1282179" y="191223"/>
                  </a:lnTo>
                  <a:lnTo>
                    <a:pt x="1317917" y="156756"/>
                  </a:lnTo>
                  <a:lnTo>
                    <a:pt x="1341945" y="117805"/>
                  </a:lnTo>
                  <a:lnTo>
                    <a:pt x="1355509" y="75018"/>
                  </a:lnTo>
                  <a:lnTo>
                    <a:pt x="1359839" y="29057"/>
                  </a:lnTo>
                  <a:close/>
                </a:path>
                <a:path w="1440180" h="269875">
                  <a:moveTo>
                    <a:pt x="1439976" y="0"/>
                  </a:moveTo>
                  <a:lnTo>
                    <a:pt x="1411236" y="0"/>
                  </a:lnTo>
                  <a:lnTo>
                    <a:pt x="1411236" y="269697"/>
                  </a:lnTo>
                  <a:lnTo>
                    <a:pt x="1439976" y="269697"/>
                  </a:lnTo>
                  <a:lnTo>
                    <a:pt x="1439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61382" y="5081270"/>
              <a:ext cx="502975" cy="26416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684044" y="5081396"/>
              <a:ext cx="1205865" cy="277495"/>
            </a:xfrm>
            <a:custGeom>
              <a:avLst/>
              <a:gdLst/>
              <a:ahLst/>
              <a:cxnLst/>
              <a:rect l="l" t="t" r="r" b="b"/>
              <a:pathLst>
                <a:path w="1205865" h="277495">
                  <a:moveTo>
                    <a:pt x="246799" y="213233"/>
                  </a:moveTo>
                  <a:lnTo>
                    <a:pt x="136855" y="213233"/>
                  </a:lnTo>
                  <a:lnTo>
                    <a:pt x="136855" y="166255"/>
                  </a:lnTo>
                  <a:lnTo>
                    <a:pt x="222846" y="166255"/>
                  </a:lnTo>
                  <a:lnTo>
                    <a:pt x="222846" y="142113"/>
                  </a:lnTo>
                  <a:lnTo>
                    <a:pt x="58420" y="142113"/>
                  </a:lnTo>
                  <a:lnTo>
                    <a:pt x="58420" y="102743"/>
                  </a:lnTo>
                  <a:lnTo>
                    <a:pt x="216573" y="102743"/>
                  </a:lnTo>
                  <a:lnTo>
                    <a:pt x="216573" y="79883"/>
                  </a:lnTo>
                  <a:lnTo>
                    <a:pt x="216573" y="43053"/>
                  </a:lnTo>
                  <a:lnTo>
                    <a:pt x="216573" y="18923"/>
                  </a:lnTo>
                  <a:lnTo>
                    <a:pt x="29476" y="18923"/>
                  </a:lnTo>
                  <a:lnTo>
                    <a:pt x="29476" y="43053"/>
                  </a:lnTo>
                  <a:lnTo>
                    <a:pt x="188366" y="43053"/>
                  </a:lnTo>
                  <a:lnTo>
                    <a:pt x="188366" y="79883"/>
                  </a:lnTo>
                  <a:lnTo>
                    <a:pt x="30010" y="79883"/>
                  </a:lnTo>
                  <a:lnTo>
                    <a:pt x="30010" y="102743"/>
                  </a:lnTo>
                  <a:lnTo>
                    <a:pt x="30010" y="142113"/>
                  </a:lnTo>
                  <a:lnTo>
                    <a:pt x="30010" y="166255"/>
                  </a:lnTo>
                  <a:lnTo>
                    <a:pt x="108546" y="166255"/>
                  </a:lnTo>
                  <a:lnTo>
                    <a:pt x="108546" y="213233"/>
                  </a:lnTo>
                  <a:lnTo>
                    <a:pt x="0" y="213233"/>
                  </a:lnTo>
                  <a:lnTo>
                    <a:pt x="0" y="237363"/>
                  </a:lnTo>
                  <a:lnTo>
                    <a:pt x="246799" y="237363"/>
                  </a:lnTo>
                  <a:lnTo>
                    <a:pt x="246799" y="213233"/>
                  </a:lnTo>
                  <a:close/>
                </a:path>
                <a:path w="1205865" h="277495">
                  <a:moveTo>
                    <a:pt x="575906" y="100368"/>
                  </a:moveTo>
                  <a:lnTo>
                    <a:pt x="538378" y="90424"/>
                  </a:lnTo>
                  <a:lnTo>
                    <a:pt x="497700" y="61950"/>
                  </a:lnTo>
                  <a:lnTo>
                    <a:pt x="479069" y="23736"/>
                  </a:lnTo>
                  <a:lnTo>
                    <a:pt x="479069" y="9055"/>
                  </a:lnTo>
                  <a:lnTo>
                    <a:pt x="449262" y="9055"/>
                  </a:lnTo>
                  <a:lnTo>
                    <a:pt x="449262" y="23736"/>
                  </a:lnTo>
                  <a:lnTo>
                    <a:pt x="441617" y="50025"/>
                  </a:lnTo>
                  <a:lnTo>
                    <a:pt x="420839" y="72986"/>
                  </a:lnTo>
                  <a:lnTo>
                    <a:pt x="390131" y="90487"/>
                  </a:lnTo>
                  <a:lnTo>
                    <a:pt x="352729" y="100368"/>
                  </a:lnTo>
                  <a:lnTo>
                    <a:pt x="364223" y="123672"/>
                  </a:lnTo>
                  <a:lnTo>
                    <a:pt x="395884" y="115557"/>
                  </a:lnTo>
                  <a:lnTo>
                    <a:pt x="424103" y="102146"/>
                  </a:lnTo>
                  <a:lnTo>
                    <a:pt x="447395" y="84074"/>
                  </a:lnTo>
                  <a:lnTo>
                    <a:pt x="464273" y="61950"/>
                  </a:lnTo>
                  <a:lnTo>
                    <a:pt x="481152" y="83985"/>
                  </a:lnTo>
                  <a:lnTo>
                    <a:pt x="504456" y="102069"/>
                  </a:lnTo>
                  <a:lnTo>
                    <a:pt x="532739" y="115519"/>
                  </a:lnTo>
                  <a:lnTo>
                    <a:pt x="564527" y="123672"/>
                  </a:lnTo>
                  <a:lnTo>
                    <a:pt x="575906" y="100368"/>
                  </a:lnTo>
                  <a:close/>
                </a:path>
                <a:path w="1205865" h="277495">
                  <a:moveTo>
                    <a:pt x="586981" y="150177"/>
                  </a:moveTo>
                  <a:lnTo>
                    <a:pt x="341134" y="150177"/>
                  </a:lnTo>
                  <a:lnTo>
                    <a:pt x="341134" y="173799"/>
                  </a:lnTo>
                  <a:lnTo>
                    <a:pt x="449364" y="173799"/>
                  </a:lnTo>
                  <a:lnTo>
                    <a:pt x="449364" y="269697"/>
                  </a:lnTo>
                  <a:lnTo>
                    <a:pt x="477469" y="269697"/>
                  </a:lnTo>
                  <a:lnTo>
                    <a:pt x="477469" y="173799"/>
                  </a:lnTo>
                  <a:lnTo>
                    <a:pt x="586981" y="173799"/>
                  </a:lnTo>
                  <a:lnTo>
                    <a:pt x="586981" y="150177"/>
                  </a:lnTo>
                  <a:close/>
                </a:path>
                <a:path w="1205865" h="277495">
                  <a:moveTo>
                    <a:pt x="769073" y="128778"/>
                  </a:moveTo>
                  <a:lnTo>
                    <a:pt x="721321" y="95897"/>
                  </a:lnTo>
                  <a:lnTo>
                    <a:pt x="704088" y="47891"/>
                  </a:lnTo>
                  <a:lnTo>
                    <a:pt x="704049" y="41935"/>
                  </a:lnTo>
                  <a:lnTo>
                    <a:pt x="762165" y="41935"/>
                  </a:lnTo>
                  <a:lnTo>
                    <a:pt x="762165" y="18630"/>
                  </a:lnTo>
                  <a:lnTo>
                    <a:pt x="616572" y="18630"/>
                  </a:lnTo>
                  <a:lnTo>
                    <a:pt x="616572" y="41935"/>
                  </a:lnTo>
                  <a:lnTo>
                    <a:pt x="675106" y="41935"/>
                  </a:lnTo>
                  <a:lnTo>
                    <a:pt x="675106" y="47891"/>
                  </a:lnTo>
                  <a:lnTo>
                    <a:pt x="670445" y="75349"/>
                  </a:lnTo>
                  <a:lnTo>
                    <a:pt x="657059" y="100520"/>
                  </a:lnTo>
                  <a:lnTo>
                    <a:pt x="635863" y="121475"/>
                  </a:lnTo>
                  <a:lnTo>
                    <a:pt x="607733" y="136232"/>
                  </a:lnTo>
                  <a:lnTo>
                    <a:pt x="622528" y="158902"/>
                  </a:lnTo>
                  <a:lnTo>
                    <a:pt x="645045" y="147828"/>
                  </a:lnTo>
                  <a:lnTo>
                    <a:pt x="664032" y="132715"/>
                  </a:lnTo>
                  <a:lnTo>
                    <a:pt x="679183" y="114185"/>
                  </a:lnTo>
                  <a:lnTo>
                    <a:pt x="690219" y="92811"/>
                  </a:lnTo>
                  <a:lnTo>
                    <a:pt x="700938" y="111734"/>
                  </a:lnTo>
                  <a:lnTo>
                    <a:pt x="715365" y="128206"/>
                  </a:lnTo>
                  <a:lnTo>
                    <a:pt x="733298" y="141668"/>
                  </a:lnTo>
                  <a:lnTo>
                    <a:pt x="754494" y="151561"/>
                  </a:lnTo>
                  <a:lnTo>
                    <a:pt x="769073" y="128778"/>
                  </a:lnTo>
                  <a:close/>
                </a:path>
                <a:path w="1205865" h="277495">
                  <a:moveTo>
                    <a:pt x="832396" y="0"/>
                  </a:moveTo>
                  <a:lnTo>
                    <a:pt x="803884" y="0"/>
                  </a:lnTo>
                  <a:lnTo>
                    <a:pt x="803884" y="68757"/>
                  </a:lnTo>
                  <a:lnTo>
                    <a:pt x="753541" y="68757"/>
                  </a:lnTo>
                  <a:lnTo>
                    <a:pt x="753541" y="92278"/>
                  </a:lnTo>
                  <a:lnTo>
                    <a:pt x="803884" y="92278"/>
                  </a:lnTo>
                  <a:lnTo>
                    <a:pt x="803884" y="160502"/>
                  </a:lnTo>
                  <a:lnTo>
                    <a:pt x="832396" y="160502"/>
                  </a:lnTo>
                  <a:lnTo>
                    <a:pt x="832396" y="0"/>
                  </a:lnTo>
                  <a:close/>
                </a:path>
                <a:path w="1205865" h="277495">
                  <a:moveTo>
                    <a:pt x="833247" y="218922"/>
                  </a:moveTo>
                  <a:lnTo>
                    <a:pt x="826909" y="197421"/>
                  </a:lnTo>
                  <a:lnTo>
                    <a:pt x="818718" y="190195"/>
                  </a:lnTo>
                  <a:lnTo>
                    <a:pt x="808799" y="181432"/>
                  </a:lnTo>
                  <a:lnTo>
                    <a:pt x="804938" y="180098"/>
                  </a:lnTo>
                  <a:lnTo>
                    <a:pt x="804938" y="218922"/>
                  </a:lnTo>
                  <a:lnTo>
                    <a:pt x="800608" y="231013"/>
                  </a:lnTo>
                  <a:lnTo>
                    <a:pt x="788225" y="239941"/>
                  </a:lnTo>
                  <a:lnTo>
                    <a:pt x="768464" y="245440"/>
                  </a:lnTo>
                  <a:lnTo>
                    <a:pt x="742048" y="247230"/>
                  </a:lnTo>
                  <a:lnTo>
                    <a:pt x="715543" y="245440"/>
                  </a:lnTo>
                  <a:lnTo>
                    <a:pt x="695756" y="239941"/>
                  </a:lnTo>
                  <a:lnTo>
                    <a:pt x="683425" y="231013"/>
                  </a:lnTo>
                  <a:lnTo>
                    <a:pt x="679246" y="218922"/>
                  </a:lnTo>
                  <a:lnTo>
                    <a:pt x="683425" y="206717"/>
                  </a:lnTo>
                  <a:lnTo>
                    <a:pt x="695756" y="197688"/>
                  </a:lnTo>
                  <a:lnTo>
                    <a:pt x="715543" y="192100"/>
                  </a:lnTo>
                  <a:lnTo>
                    <a:pt x="742048" y="190195"/>
                  </a:lnTo>
                  <a:lnTo>
                    <a:pt x="768464" y="192100"/>
                  </a:lnTo>
                  <a:lnTo>
                    <a:pt x="788225" y="197688"/>
                  </a:lnTo>
                  <a:lnTo>
                    <a:pt x="800608" y="206717"/>
                  </a:lnTo>
                  <a:lnTo>
                    <a:pt x="804938" y="218922"/>
                  </a:lnTo>
                  <a:lnTo>
                    <a:pt x="804938" y="180098"/>
                  </a:lnTo>
                  <a:lnTo>
                    <a:pt x="780122" y="171488"/>
                  </a:lnTo>
                  <a:lnTo>
                    <a:pt x="742048" y="168059"/>
                  </a:lnTo>
                  <a:lnTo>
                    <a:pt x="703897" y="171488"/>
                  </a:lnTo>
                  <a:lnTo>
                    <a:pt x="675182" y="181432"/>
                  </a:lnTo>
                  <a:lnTo>
                    <a:pt x="657123" y="197421"/>
                  </a:lnTo>
                  <a:lnTo>
                    <a:pt x="650938" y="218922"/>
                  </a:lnTo>
                  <a:lnTo>
                    <a:pt x="657123" y="240347"/>
                  </a:lnTo>
                  <a:lnTo>
                    <a:pt x="675182" y="256247"/>
                  </a:lnTo>
                  <a:lnTo>
                    <a:pt x="703897" y="266179"/>
                  </a:lnTo>
                  <a:lnTo>
                    <a:pt x="742048" y="269697"/>
                  </a:lnTo>
                  <a:lnTo>
                    <a:pt x="780122" y="266179"/>
                  </a:lnTo>
                  <a:lnTo>
                    <a:pt x="808799" y="256247"/>
                  </a:lnTo>
                  <a:lnTo>
                    <a:pt x="819061" y="247230"/>
                  </a:lnTo>
                  <a:lnTo>
                    <a:pt x="826909" y="240347"/>
                  </a:lnTo>
                  <a:lnTo>
                    <a:pt x="833247" y="218922"/>
                  </a:lnTo>
                  <a:close/>
                </a:path>
                <a:path w="1205865" h="277495">
                  <a:moveTo>
                    <a:pt x="966927" y="15963"/>
                  </a:moveTo>
                  <a:lnTo>
                    <a:pt x="938301" y="15963"/>
                  </a:lnTo>
                  <a:lnTo>
                    <a:pt x="868057" y="276923"/>
                  </a:lnTo>
                  <a:lnTo>
                    <a:pt x="896683" y="276923"/>
                  </a:lnTo>
                  <a:lnTo>
                    <a:pt x="966927" y="15963"/>
                  </a:lnTo>
                  <a:close/>
                </a:path>
                <a:path w="1205865" h="277495">
                  <a:moveTo>
                    <a:pt x="1118374" y="27355"/>
                  </a:moveTo>
                  <a:lnTo>
                    <a:pt x="995235" y="27355"/>
                  </a:lnTo>
                  <a:lnTo>
                    <a:pt x="995235" y="50660"/>
                  </a:lnTo>
                  <a:lnTo>
                    <a:pt x="1089952" y="50660"/>
                  </a:lnTo>
                  <a:lnTo>
                    <a:pt x="1088872" y="62103"/>
                  </a:lnTo>
                  <a:lnTo>
                    <a:pt x="1087208" y="73240"/>
                  </a:lnTo>
                  <a:lnTo>
                    <a:pt x="1084961" y="84086"/>
                  </a:lnTo>
                  <a:lnTo>
                    <a:pt x="1082078" y="94615"/>
                  </a:lnTo>
                  <a:lnTo>
                    <a:pt x="981290" y="100901"/>
                  </a:lnTo>
                  <a:lnTo>
                    <a:pt x="986078" y="125590"/>
                  </a:lnTo>
                  <a:lnTo>
                    <a:pt x="1073251" y="117284"/>
                  </a:lnTo>
                  <a:lnTo>
                    <a:pt x="1058456" y="142011"/>
                  </a:lnTo>
                  <a:lnTo>
                    <a:pt x="1038364" y="164807"/>
                  </a:lnTo>
                  <a:lnTo>
                    <a:pt x="1012482" y="185686"/>
                  </a:lnTo>
                  <a:lnTo>
                    <a:pt x="980338" y="204660"/>
                  </a:lnTo>
                  <a:lnTo>
                    <a:pt x="996302" y="226377"/>
                  </a:lnTo>
                  <a:lnTo>
                    <a:pt x="1045832" y="194602"/>
                  </a:lnTo>
                  <a:lnTo>
                    <a:pt x="1080681" y="158191"/>
                  </a:lnTo>
                  <a:lnTo>
                    <a:pt x="1102956" y="117767"/>
                  </a:lnTo>
                  <a:lnTo>
                    <a:pt x="1103083" y="117284"/>
                  </a:lnTo>
                  <a:lnTo>
                    <a:pt x="1114806" y="73939"/>
                  </a:lnTo>
                  <a:lnTo>
                    <a:pt x="1118374" y="27355"/>
                  </a:lnTo>
                  <a:close/>
                </a:path>
                <a:path w="1205865" h="277495">
                  <a:moveTo>
                    <a:pt x="1205433" y="0"/>
                  </a:moveTo>
                  <a:lnTo>
                    <a:pt x="1177112" y="0"/>
                  </a:lnTo>
                  <a:lnTo>
                    <a:pt x="1177112" y="106756"/>
                  </a:lnTo>
                  <a:lnTo>
                    <a:pt x="1117625" y="106756"/>
                  </a:lnTo>
                  <a:lnTo>
                    <a:pt x="1117625" y="130479"/>
                  </a:lnTo>
                  <a:lnTo>
                    <a:pt x="1177112" y="130479"/>
                  </a:lnTo>
                  <a:lnTo>
                    <a:pt x="1177112" y="269697"/>
                  </a:lnTo>
                  <a:lnTo>
                    <a:pt x="1205433" y="269697"/>
                  </a:lnTo>
                  <a:lnTo>
                    <a:pt x="12054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31412" y="5099382"/>
              <a:ext cx="246803" cy="21625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6210243" y="5081269"/>
              <a:ext cx="1012190" cy="271145"/>
            </a:xfrm>
            <a:custGeom>
              <a:avLst/>
              <a:gdLst/>
              <a:ahLst/>
              <a:cxnLst/>
              <a:rect l="l" t="t" r="r" b="b"/>
              <a:pathLst>
                <a:path w="1012190" h="271145">
                  <a:moveTo>
                    <a:pt x="144106" y="198615"/>
                  </a:moveTo>
                  <a:lnTo>
                    <a:pt x="142036" y="182968"/>
                  </a:lnTo>
                  <a:lnTo>
                    <a:pt x="141020" y="175310"/>
                  </a:lnTo>
                  <a:lnTo>
                    <a:pt x="114693" y="179095"/>
                  </a:lnTo>
                  <a:lnTo>
                    <a:pt x="88353" y="181419"/>
                  </a:lnTo>
                  <a:lnTo>
                    <a:pt x="60274" y="182600"/>
                  </a:lnTo>
                  <a:lnTo>
                    <a:pt x="28740" y="182968"/>
                  </a:lnTo>
                  <a:lnTo>
                    <a:pt x="28740" y="122631"/>
                  </a:lnTo>
                  <a:lnTo>
                    <a:pt x="114731" y="122631"/>
                  </a:lnTo>
                  <a:lnTo>
                    <a:pt x="114731" y="99860"/>
                  </a:lnTo>
                  <a:lnTo>
                    <a:pt x="28740" y="99860"/>
                  </a:lnTo>
                  <a:lnTo>
                    <a:pt x="28740" y="47498"/>
                  </a:lnTo>
                  <a:lnTo>
                    <a:pt x="126009" y="47498"/>
                  </a:lnTo>
                  <a:lnTo>
                    <a:pt x="126009" y="24079"/>
                  </a:lnTo>
                  <a:lnTo>
                    <a:pt x="0" y="24079"/>
                  </a:lnTo>
                  <a:lnTo>
                    <a:pt x="0" y="206603"/>
                  </a:lnTo>
                  <a:lnTo>
                    <a:pt x="20866" y="206603"/>
                  </a:lnTo>
                  <a:lnTo>
                    <a:pt x="55740" y="206197"/>
                  </a:lnTo>
                  <a:lnTo>
                    <a:pt x="86550" y="204927"/>
                  </a:lnTo>
                  <a:lnTo>
                    <a:pt x="115328" y="202501"/>
                  </a:lnTo>
                  <a:lnTo>
                    <a:pt x="144106" y="198615"/>
                  </a:lnTo>
                  <a:close/>
                </a:path>
                <a:path w="1012190" h="271145">
                  <a:moveTo>
                    <a:pt x="212534" y="127"/>
                  </a:moveTo>
                  <a:lnTo>
                    <a:pt x="184226" y="127"/>
                  </a:lnTo>
                  <a:lnTo>
                    <a:pt x="184226" y="99860"/>
                  </a:lnTo>
                  <a:lnTo>
                    <a:pt x="130479" y="99860"/>
                  </a:lnTo>
                  <a:lnTo>
                    <a:pt x="130479" y="123164"/>
                  </a:lnTo>
                  <a:lnTo>
                    <a:pt x="184226" y="123164"/>
                  </a:lnTo>
                  <a:lnTo>
                    <a:pt x="184226" y="270344"/>
                  </a:lnTo>
                  <a:lnTo>
                    <a:pt x="212534" y="270344"/>
                  </a:lnTo>
                  <a:lnTo>
                    <a:pt x="212534" y="127"/>
                  </a:lnTo>
                  <a:close/>
                </a:path>
                <a:path w="1012190" h="271145">
                  <a:moveTo>
                    <a:pt x="390588" y="26670"/>
                  </a:moveTo>
                  <a:lnTo>
                    <a:pt x="264363" y="26670"/>
                  </a:lnTo>
                  <a:lnTo>
                    <a:pt x="264363" y="49530"/>
                  </a:lnTo>
                  <a:lnTo>
                    <a:pt x="264363" y="179070"/>
                  </a:lnTo>
                  <a:lnTo>
                    <a:pt x="264363" y="201930"/>
                  </a:lnTo>
                  <a:lnTo>
                    <a:pt x="390588" y="201930"/>
                  </a:lnTo>
                  <a:lnTo>
                    <a:pt x="390588" y="179070"/>
                  </a:lnTo>
                  <a:lnTo>
                    <a:pt x="292354" y="179070"/>
                  </a:lnTo>
                  <a:lnTo>
                    <a:pt x="292354" y="49530"/>
                  </a:lnTo>
                  <a:lnTo>
                    <a:pt x="362064" y="49530"/>
                  </a:lnTo>
                  <a:lnTo>
                    <a:pt x="362064" y="179031"/>
                  </a:lnTo>
                  <a:lnTo>
                    <a:pt x="390588" y="179031"/>
                  </a:lnTo>
                  <a:lnTo>
                    <a:pt x="390588" y="49530"/>
                  </a:lnTo>
                  <a:lnTo>
                    <a:pt x="390588" y="26670"/>
                  </a:lnTo>
                  <a:close/>
                </a:path>
                <a:path w="1012190" h="271145">
                  <a:moveTo>
                    <a:pt x="507441" y="105410"/>
                  </a:moveTo>
                  <a:lnTo>
                    <a:pt x="464235" y="105410"/>
                  </a:lnTo>
                  <a:lnTo>
                    <a:pt x="464235" y="0"/>
                  </a:lnTo>
                  <a:lnTo>
                    <a:pt x="435610" y="0"/>
                  </a:lnTo>
                  <a:lnTo>
                    <a:pt x="435610" y="105410"/>
                  </a:lnTo>
                  <a:lnTo>
                    <a:pt x="435610" y="129552"/>
                  </a:lnTo>
                  <a:lnTo>
                    <a:pt x="435610" y="269240"/>
                  </a:lnTo>
                  <a:lnTo>
                    <a:pt x="464235" y="269240"/>
                  </a:lnTo>
                  <a:lnTo>
                    <a:pt x="464235" y="129552"/>
                  </a:lnTo>
                  <a:lnTo>
                    <a:pt x="507441" y="129552"/>
                  </a:lnTo>
                  <a:lnTo>
                    <a:pt x="507441" y="105410"/>
                  </a:lnTo>
                  <a:close/>
                </a:path>
                <a:path w="1012190" h="271145">
                  <a:moveTo>
                    <a:pt x="669213" y="114973"/>
                  </a:moveTo>
                  <a:lnTo>
                    <a:pt x="663994" y="75819"/>
                  </a:lnTo>
                  <a:lnTo>
                    <a:pt x="649503" y="46024"/>
                  </a:lnTo>
                  <a:lnTo>
                    <a:pt x="649351" y="45897"/>
                  </a:lnTo>
                  <a:lnTo>
                    <a:pt x="641540" y="39179"/>
                  </a:lnTo>
                  <a:lnTo>
                    <a:pt x="641540" y="114973"/>
                  </a:lnTo>
                  <a:lnTo>
                    <a:pt x="638492" y="143827"/>
                  </a:lnTo>
                  <a:lnTo>
                    <a:pt x="629920" y="165595"/>
                  </a:lnTo>
                  <a:lnTo>
                    <a:pt x="616673" y="179349"/>
                  </a:lnTo>
                  <a:lnTo>
                    <a:pt x="599617" y="184150"/>
                  </a:lnTo>
                  <a:lnTo>
                    <a:pt x="582523" y="179349"/>
                  </a:lnTo>
                  <a:lnTo>
                    <a:pt x="569201" y="165595"/>
                  </a:lnTo>
                  <a:lnTo>
                    <a:pt x="560552" y="143827"/>
                  </a:lnTo>
                  <a:lnTo>
                    <a:pt x="557466" y="114973"/>
                  </a:lnTo>
                  <a:lnTo>
                    <a:pt x="560552" y="86283"/>
                  </a:lnTo>
                  <a:lnTo>
                    <a:pt x="582523" y="50812"/>
                  </a:lnTo>
                  <a:lnTo>
                    <a:pt x="629920" y="64592"/>
                  </a:lnTo>
                  <a:lnTo>
                    <a:pt x="641540" y="114973"/>
                  </a:lnTo>
                  <a:lnTo>
                    <a:pt x="641540" y="39179"/>
                  </a:lnTo>
                  <a:lnTo>
                    <a:pt x="627456" y="27051"/>
                  </a:lnTo>
                  <a:lnTo>
                    <a:pt x="599617" y="20358"/>
                  </a:lnTo>
                  <a:lnTo>
                    <a:pt x="571563" y="27051"/>
                  </a:lnTo>
                  <a:lnTo>
                    <a:pt x="549516" y="46024"/>
                  </a:lnTo>
                  <a:lnTo>
                    <a:pt x="535076" y="75819"/>
                  </a:lnTo>
                  <a:lnTo>
                    <a:pt x="529907" y="114973"/>
                  </a:lnTo>
                  <a:lnTo>
                    <a:pt x="535076" y="154305"/>
                  </a:lnTo>
                  <a:lnTo>
                    <a:pt x="549516" y="184175"/>
                  </a:lnTo>
                  <a:lnTo>
                    <a:pt x="571563" y="203149"/>
                  </a:lnTo>
                  <a:lnTo>
                    <a:pt x="599617" y="209791"/>
                  </a:lnTo>
                  <a:lnTo>
                    <a:pt x="627456" y="203149"/>
                  </a:lnTo>
                  <a:lnTo>
                    <a:pt x="649516" y="184150"/>
                  </a:lnTo>
                  <a:lnTo>
                    <a:pt x="663994" y="154305"/>
                  </a:lnTo>
                  <a:lnTo>
                    <a:pt x="669213" y="114973"/>
                  </a:lnTo>
                  <a:close/>
                </a:path>
                <a:path w="1012190" h="271145">
                  <a:moveTo>
                    <a:pt x="744029" y="127"/>
                  </a:moveTo>
                  <a:lnTo>
                    <a:pt x="715302" y="127"/>
                  </a:lnTo>
                  <a:lnTo>
                    <a:pt x="715302" y="270344"/>
                  </a:lnTo>
                  <a:lnTo>
                    <a:pt x="744029" y="270344"/>
                  </a:lnTo>
                  <a:lnTo>
                    <a:pt x="744029" y="127"/>
                  </a:lnTo>
                  <a:close/>
                </a:path>
                <a:path w="1012190" h="271145">
                  <a:moveTo>
                    <a:pt x="954443" y="128168"/>
                  </a:moveTo>
                  <a:lnTo>
                    <a:pt x="926299" y="114985"/>
                  </a:lnTo>
                  <a:lnTo>
                    <a:pt x="905052" y="96266"/>
                  </a:lnTo>
                  <a:lnTo>
                    <a:pt x="903160" y="93040"/>
                  </a:lnTo>
                  <a:lnTo>
                    <a:pt x="891641" y="73507"/>
                  </a:lnTo>
                  <a:lnTo>
                    <a:pt x="886968" y="48234"/>
                  </a:lnTo>
                  <a:lnTo>
                    <a:pt x="886968" y="43662"/>
                  </a:lnTo>
                  <a:lnTo>
                    <a:pt x="946353" y="43662"/>
                  </a:lnTo>
                  <a:lnTo>
                    <a:pt x="946353" y="20358"/>
                  </a:lnTo>
                  <a:lnTo>
                    <a:pt x="797458" y="20358"/>
                  </a:lnTo>
                  <a:lnTo>
                    <a:pt x="797458" y="43662"/>
                  </a:lnTo>
                  <a:lnTo>
                    <a:pt x="858126" y="43662"/>
                  </a:lnTo>
                  <a:lnTo>
                    <a:pt x="858126" y="48234"/>
                  </a:lnTo>
                  <a:lnTo>
                    <a:pt x="853338" y="75590"/>
                  </a:lnTo>
                  <a:lnTo>
                    <a:pt x="839851" y="100317"/>
                  </a:lnTo>
                  <a:lnTo>
                    <a:pt x="818489" y="120713"/>
                  </a:lnTo>
                  <a:lnTo>
                    <a:pt x="790117" y="135077"/>
                  </a:lnTo>
                  <a:lnTo>
                    <a:pt x="805014" y="157746"/>
                  </a:lnTo>
                  <a:lnTo>
                    <a:pt x="827582" y="147015"/>
                  </a:lnTo>
                  <a:lnTo>
                    <a:pt x="846696" y="132257"/>
                  </a:lnTo>
                  <a:lnTo>
                    <a:pt x="861987" y="114084"/>
                  </a:lnTo>
                  <a:lnTo>
                    <a:pt x="873125" y="93040"/>
                  </a:lnTo>
                  <a:lnTo>
                    <a:pt x="884415" y="111899"/>
                  </a:lnTo>
                  <a:lnTo>
                    <a:pt x="899515" y="128079"/>
                  </a:lnTo>
                  <a:lnTo>
                    <a:pt x="918108" y="141109"/>
                  </a:lnTo>
                  <a:lnTo>
                    <a:pt x="939863" y="150507"/>
                  </a:lnTo>
                  <a:lnTo>
                    <a:pt x="954443" y="128168"/>
                  </a:lnTo>
                  <a:close/>
                </a:path>
                <a:path w="1012190" h="271145">
                  <a:moveTo>
                    <a:pt x="1010843" y="342"/>
                  </a:moveTo>
                  <a:lnTo>
                    <a:pt x="982218" y="342"/>
                  </a:lnTo>
                  <a:lnTo>
                    <a:pt x="982218" y="162331"/>
                  </a:lnTo>
                  <a:lnTo>
                    <a:pt x="1010843" y="162331"/>
                  </a:lnTo>
                  <a:lnTo>
                    <a:pt x="1010843" y="342"/>
                  </a:lnTo>
                  <a:close/>
                </a:path>
                <a:path w="1012190" h="271145">
                  <a:moveTo>
                    <a:pt x="1011694" y="219367"/>
                  </a:moveTo>
                  <a:lnTo>
                    <a:pt x="1005268" y="197599"/>
                  </a:lnTo>
                  <a:lnTo>
                    <a:pt x="997305" y="190525"/>
                  </a:lnTo>
                  <a:lnTo>
                    <a:pt x="987082" y="181457"/>
                  </a:lnTo>
                  <a:lnTo>
                    <a:pt x="983386" y="180174"/>
                  </a:lnTo>
                  <a:lnTo>
                    <a:pt x="983386" y="219367"/>
                  </a:lnTo>
                  <a:lnTo>
                    <a:pt x="979081" y="231673"/>
                  </a:lnTo>
                  <a:lnTo>
                    <a:pt x="966622" y="240779"/>
                  </a:lnTo>
                  <a:lnTo>
                    <a:pt x="946746" y="246380"/>
                  </a:lnTo>
                  <a:lnTo>
                    <a:pt x="920165" y="248208"/>
                  </a:lnTo>
                  <a:lnTo>
                    <a:pt x="893483" y="246380"/>
                  </a:lnTo>
                  <a:lnTo>
                    <a:pt x="873696" y="240779"/>
                  </a:lnTo>
                  <a:lnTo>
                    <a:pt x="861402" y="231673"/>
                  </a:lnTo>
                  <a:lnTo>
                    <a:pt x="857161" y="219367"/>
                  </a:lnTo>
                  <a:lnTo>
                    <a:pt x="861402" y="207187"/>
                  </a:lnTo>
                  <a:lnTo>
                    <a:pt x="873696" y="198132"/>
                  </a:lnTo>
                  <a:lnTo>
                    <a:pt x="893483" y="192481"/>
                  </a:lnTo>
                  <a:lnTo>
                    <a:pt x="920165" y="190525"/>
                  </a:lnTo>
                  <a:lnTo>
                    <a:pt x="946746" y="192481"/>
                  </a:lnTo>
                  <a:lnTo>
                    <a:pt x="966622" y="198132"/>
                  </a:lnTo>
                  <a:lnTo>
                    <a:pt x="979081" y="207187"/>
                  </a:lnTo>
                  <a:lnTo>
                    <a:pt x="983386" y="219367"/>
                  </a:lnTo>
                  <a:lnTo>
                    <a:pt x="983386" y="180174"/>
                  </a:lnTo>
                  <a:lnTo>
                    <a:pt x="958329" y="171424"/>
                  </a:lnTo>
                  <a:lnTo>
                    <a:pt x="920165" y="167970"/>
                  </a:lnTo>
                  <a:lnTo>
                    <a:pt x="881799" y="171424"/>
                  </a:lnTo>
                  <a:lnTo>
                    <a:pt x="852906" y="181457"/>
                  </a:lnTo>
                  <a:lnTo>
                    <a:pt x="834707" y="197599"/>
                  </a:lnTo>
                  <a:lnTo>
                    <a:pt x="828433" y="219367"/>
                  </a:lnTo>
                  <a:lnTo>
                    <a:pt x="834707" y="241122"/>
                  </a:lnTo>
                  <a:lnTo>
                    <a:pt x="852906" y="257238"/>
                  </a:lnTo>
                  <a:lnTo>
                    <a:pt x="881799" y="267233"/>
                  </a:lnTo>
                  <a:lnTo>
                    <a:pt x="920165" y="270675"/>
                  </a:lnTo>
                  <a:lnTo>
                    <a:pt x="958329" y="267233"/>
                  </a:lnTo>
                  <a:lnTo>
                    <a:pt x="987082" y="257238"/>
                  </a:lnTo>
                  <a:lnTo>
                    <a:pt x="997267" y="248208"/>
                  </a:lnTo>
                  <a:lnTo>
                    <a:pt x="1005268" y="241122"/>
                  </a:lnTo>
                  <a:lnTo>
                    <a:pt x="1011694" y="219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3465" y="5967502"/>
              <a:ext cx="188055" cy="22392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914727" y="5970482"/>
              <a:ext cx="32384" cy="218440"/>
            </a:xfrm>
            <a:custGeom>
              <a:avLst/>
              <a:gdLst/>
              <a:ahLst/>
              <a:cxnLst/>
              <a:rect l="l" t="t" r="r" b="b"/>
              <a:pathLst>
                <a:path w="32384" h="218439">
                  <a:moveTo>
                    <a:pt x="32141" y="0"/>
                  </a:moveTo>
                  <a:lnTo>
                    <a:pt x="0" y="0"/>
                  </a:lnTo>
                  <a:lnTo>
                    <a:pt x="0" y="217962"/>
                  </a:lnTo>
                  <a:lnTo>
                    <a:pt x="32141" y="217962"/>
                  </a:lnTo>
                  <a:lnTo>
                    <a:pt x="321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78370" y="6022844"/>
              <a:ext cx="136120" cy="1692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3336" y="6024973"/>
              <a:ext cx="135695" cy="165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04971" y="6022844"/>
              <a:ext cx="148252" cy="1688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0959" y="5970482"/>
              <a:ext cx="149636" cy="2211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45732" y="5970482"/>
              <a:ext cx="195081" cy="21796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0968482" y="5941859"/>
              <a:ext cx="652780" cy="271780"/>
            </a:xfrm>
            <a:custGeom>
              <a:avLst/>
              <a:gdLst/>
              <a:ahLst/>
              <a:cxnLst/>
              <a:rect l="l" t="t" r="r" b="b"/>
              <a:pathLst>
                <a:path w="652779" h="271779">
                  <a:moveTo>
                    <a:pt x="33096" y="28625"/>
                  </a:moveTo>
                  <a:lnTo>
                    <a:pt x="0" y="28625"/>
                  </a:lnTo>
                  <a:lnTo>
                    <a:pt x="0" y="246595"/>
                  </a:lnTo>
                  <a:lnTo>
                    <a:pt x="33096" y="246595"/>
                  </a:lnTo>
                  <a:lnTo>
                    <a:pt x="33096" y="28625"/>
                  </a:lnTo>
                  <a:close/>
                </a:path>
                <a:path w="652779" h="271779">
                  <a:moveTo>
                    <a:pt x="301028" y="21818"/>
                  </a:moveTo>
                  <a:lnTo>
                    <a:pt x="237604" y="21818"/>
                  </a:lnTo>
                  <a:lnTo>
                    <a:pt x="237604" y="0"/>
                  </a:lnTo>
                  <a:lnTo>
                    <a:pt x="209080" y="0"/>
                  </a:lnTo>
                  <a:lnTo>
                    <a:pt x="209080" y="21818"/>
                  </a:lnTo>
                  <a:lnTo>
                    <a:pt x="145440" y="21818"/>
                  </a:lnTo>
                  <a:lnTo>
                    <a:pt x="145440" y="41719"/>
                  </a:lnTo>
                  <a:lnTo>
                    <a:pt x="301028" y="41719"/>
                  </a:lnTo>
                  <a:lnTo>
                    <a:pt x="301028" y="21818"/>
                  </a:lnTo>
                  <a:close/>
                </a:path>
                <a:path w="652779" h="271779">
                  <a:moveTo>
                    <a:pt x="310934" y="146227"/>
                  </a:moveTo>
                  <a:lnTo>
                    <a:pt x="309448" y="133997"/>
                  </a:lnTo>
                  <a:lnTo>
                    <a:pt x="308698" y="127812"/>
                  </a:lnTo>
                  <a:lnTo>
                    <a:pt x="291414" y="129921"/>
                  </a:lnTo>
                  <a:lnTo>
                    <a:pt x="273710" y="131622"/>
                  </a:lnTo>
                  <a:lnTo>
                    <a:pt x="255714" y="132969"/>
                  </a:lnTo>
                  <a:lnTo>
                    <a:pt x="237604" y="133997"/>
                  </a:lnTo>
                  <a:lnTo>
                    <a:pt x="237604" y="119837"/>
                  </a:lnTo>
                  <a:lnTo>
                    <a:pt x="258229" y="115862"/>
                  </a:lnTo>
                  <a:lnTo>
                    <a:pt x="273824" y="108496"/>
                  </a:lnTo>
                  <a:lnTo>
                    <a:pt x="280174" y="101739"/>
                  </a:lnTo>
                  <a:lnTo>
                    <a:pt x="283743" y="97955"/>
                  </a:lnTo>
                  <a:lnTo>
                    <a:pt x="287299" y="84391"/>
                  </a:lnTo>
                  <a:lnTo>
                    <a:pt x="282651" y="69646"/>
                  </a:lnTo>
                  <a:lnTo>
                    <a:pt x="280708" y="68008"/>
                  </a:lnTo>
                  <a:lnTo>
                    <a:pt x="269684" y="58686"/>
                  </a:lnTo>
                  <a:lnTo>
                    <a:pt x="259956" y="55397"/>
                  </a:lnTo>
                  <a:lnTo>
                    <a:pt x="259956" y="84391"/>
                  </a:lnTo>
                  <a:lnTo>
                    <a:pt x="257403" y="91681"/>
                  </a:lnTo>
                  <a:lnTo>
                    <a:pt x="250063" y="97142"/>
                  </a:lnTo>
                  <a:lnTo>
                    <a:pt x="238442" y="100558"/>
                  </a:lnTo>
                  <a:lnTo>
                    <a:pt x="223024" y="101739"/>
                  </a:lnTo>
                  <a:lnTo>
                    <a:pt x="207594" y="100558"/>
                  </a:lnTo>
                  <a:lnTo>
                    <a:pt x="195986" y="97142"/>
                  </a:lnTo>
                  <a:lnTo>
                    <a:pt x="188683" y="91681"/>
                  </a:lnTo>
                  <a:lnTo>
                    <a:pt x="186194" y="84391"/>
                  </a:lnTo>
                  <a:lnTo>
                    <a:pt x="188683" y="77444"/>
                  </a:lnTo>
                  <a:lnTo>
                    <a:pt x="195986" y="72326"/>
                  </a:lnTo>
                  <a:lnTo>
                    <a:pt x="207594" y="69151"/>
                  </a:lnTo>
                  <a:lnTo>
                    <a:pt x="223024" y="68008"/>
                  </a:lnTo>
                  <a:lnTo>
                    <a:pt x="238442" y="69151"/>
                  </a:lnTo>
                  <a:lnTo>
                    <a:pt x="250063" y="72326"/>
                  </a:lnTo>
                  <a:lnTo>
                    <a:pt x="257403" y="77444"/>
                  </a:lnTo>
                  <a:lnTo>
                    <a:pt x="259956" y="84391"/>
                  </a:lnTo>
                  <a:lnTo>
                    <a:pt x="259956" y="55397"/>
                  </a:lnTo>
                  <a:lnTo>
                    <a:pt x="249466" y="51841"/>
                  </a:lnTo>
                  <a:lnTo>
                    <a:pt x="223024" y="49491"/>
                  </a:lnTo>
                  <a:lnTo>
                    <a:pt x="196545" y="51841"/>
                  </a:lnTo>
                  <a:lnTo>
                    <a:pt x="176301" y="58686"/>
                  </a:lnTo>
                  <a:lnTo>
                    <a:pt x="163398" y="69646"/>
                  </a:lnTo>
                  <a:lnTo>
                    <a:pt x="158953" y="84391"/>
                  </a:lnTo>
                  <a:lnTo>
                    <a:pt x="162344" y="98031"/>
                  </a:lnTo>
                  <a:lnTo>
                    <a:pt x="172326" y="108623"/>
                  </a:lnTo>
                  <a:lnTo>
                    <a:pt x="188150" y="115963"/>
                  </a:lnTo>
                  <a:lnTo>
                    <a:pt x="209080" y="119837"/>
                  </a:lnTo>
                  <a:lnTo>
                    <a:pt x="209080" y="134950"/>
                  </a:lnTo>
                  <a:lnTo>
                    <a:pt x="190309" y="135382"/>
                  </a:lnTo>
                  <a:lnTo>
                    <a:pt x="138518" y="135699"/>
                  </a:lnTo>
                  <a:lnTo>
                    <a:pt x="141706" y="156235"/>
                  </a:lnTo>
                  <a:lnTo>
                    <a:pt x="179946" y="156032"/>
                  </a:lnTo>
                  <a:lnTo>
                    <a:pt x="222326" y="154863"/>
                  </a:lnTo>
                  <a:lnTo>
                    <a:pt x="266712" y="151879"/>
                  </a:lnTo>
                  <a:lnTo>
                    <a:pt x="310934" y="146227"/>
                  </a:lnTo>
                  <a:close/>
                </a:path>
                <a:path w="652779" h="271779">
                  <a:moveTo>
                    <a:pt x="362445" y="249682"/>
                  </a:moveTo>
                  <a:lnTo>
                    <a:pt x="203441" y="249682"/>
                  </a:lnTo>
                  <a:lnTo>
                    <a:pt x="203441" y="229031"/>
                  </a:lnTo>
                  <a:lnTo>
                    <a:pt x="352539" y="229031"/>
                  </a:lnTo>
                  <a:lnTo>
                    <a:pt x="352539" y="172834"/>
                  </a:lnTo>
                  <a:lnTo>
                    <a:pt x="174485" y="172834"/>
                  </a:lnTo>
                  <a:lnTo>
                    <a:pt x="174485" y="192532"/>
                  </a:lnTo>
                  <a:lnTo>
                    <a:pt x="324231" y="192532"/>
                  </a:lnTo>
                  <a:lnTo>
                    <a:pt x="324231" y="210832"/>
                  </a:lnTo>
                  <a:lnTo>
                    <a:pt x="175018" y="210832"/>
                  </a:lnTo>
                  <a:lnTo>
                    <a:pt x="175018" y="269582"/>
                  </a:lnTo>
                  <a:lnTo>
                    <a:pt x="362445" y="269582"/>
                  </a:lnTo>
                  <a:lnTo>
                    <a:pt x="362445" y="249682"/>
                  </a:lnTo>
                  <a:close/>
                </a:path>
                <a:path w="652779" h="271779">
                  <a:moveTo>
                    <a:pt x="390956" y="69710"/>
                  </a:moveTo>
                  <a:lnTo>
                    <a:pt x="352539" y="69710"/>
                  </a:lnTo>
                  <a:lnTo>
                    <a:pt x="352539" y="2451"/>
                  </a:lnTo>
                  <a:lnTo>
                    <a:pt x="324015" y="2451"/>
                  </a:lnTo>
                  <a:lnTo>
                    <a:pt x="324015" y="161455"/>
                  </a:lnTo>
                  <a:lnTo>
                    <a:pt x="352539" y="161455"/>
                  </a:lnTo>
                  <a:lnTo>
                    <a:pt x="352539" y="93865"/>
                  </a:lnTo>
                  <a:lnTo>
                    <a:pt x="390956" y="93865"/>
                  </a:lnTo>
                  <a:lnTo>
                    <a:pt x="390956" y="69710"/>
                  </a:lnTo>
                  <a:close/>
                </a:path>
                <a:path w="652779" h="271779">
                  <a:moveTo>
                    <a:pt x="622757" y="223494"/>
                  </a:moveTo>
                  <a:lnTo>
                    <a:pt x="616280" y="202984"/>
                  </a:lnTo>
                  <a:lnTo>
                    <a:pt x="609460" y="197421"/>
                  </a:lnTo>
                  <a:lnTo>
                    <a:pt x="597852" y="187947"/>
                  </a:lnTo>
                  <a:lnTo>
                    <a:pt x="594233" y="186817"/>
                  </a:lnTo>
                  <a:lnTo>
                    <a:pt x="594233" y="223494"/>
                  </a:lnTo>
                  <a:lnTo>
                    <a:pt x="589775" y="234708"/>
                  </a:lnTo>
                  <a:lnTo>
                    <a:pt x="577088" y="242976"/>
                  </a:lnTo>
                  <a:lnTo>
                    <a:pt x="556806" y="248043"/>
                  </a:lnTo>
                  <a:lnTo>
                    <a:pt x="529526" y="249682"/>
                  </a:lnTo>
                  <a:lnTo>
                    <a:pt x="502043" y="248043"/>
                  </a:lnTo>
                  <a:lnTo>
                    <a:pt x="481761" y="242976"/>
                  </a:lnTo>
                  <a:lnTo>
                    <a:pt x="469226" y="234708"/>
                  </a:lnTo>
                  <a:lnTo>
                    <a:pt x="465035" y="223494"/>
                  </a:lnTo>
                  <a:lnTo>
                    <a:pt x="469226" y="212407"/>
                  </a:lnTo>
                  <a:lnTo>
                    <a:pt x="481761" y="204279"/>
                  </a:lnTo>
                  <a:lnTo>
                    <a:pt x="502043" y="199237"/>
                  </a:lnTo>
                  <a:lnTo>
                    <a:pt x="529526" y="197421"/>
                  </a:lnTo>
                  <a:lnTo>
                    <a:pt x="556806" y="199237"/>
                  </a:lnTo>
                  <a:lnTo>
                    <a:pt x="577088" y="204279"/>
                  </a:lnTo>
                  <a:lnTo>
                    <a:pt x="589775" y="212407"/>
                  </a:lnTo>
                  <a:lnTo>
                    <a:pt x="594233" y="223494"/>
                  </a:lnTo>
                  <a:lnTo>
                    <a:pt x="594233" y="186817"/>
                  </a:lnTo>
                  <a:lnTo>
                    <a:pt x="568579" y="178752"/>
                  </a:lnTo>
                  <a:lnTo>
                    <a:pt x="529526" y="175717"/>
                  </a:lnTo>
                  <a:lnTo>
                    <a:pt x="490220" y="178752"/>
                  </a:lnTo>
                  <a:lnTo>
                    <a:pt x="460806" y="187947"/>
                  </a:lnTo>
                  <a:lnTo>
                    <a:pt x="442366" y="202984"/>
                  </a:lnTo>
                  <a:lnTo>
                    <a:pt x="435978" y="223494"/>
                  </a:lnTo>
                  <a:lnTo>
                    <a:pt x="442366" y="244119"/>
                  </a:lnTo>
                  <a:lnTo>
                    <a:pt x="460806" y="259207"/>
                  </a:lnTo>
                  <a:lnTo>
                    <a:pt x="490220" y="268452"/>
                  </a:lnTo>
                  <a:lnTo>
                    <a:pt x="529526" y="271602"/>
                  </a:lnTo>
                  <a:lnTo>
                    <a:pt x="568579" y="268452"/>
                  </a:lnTo>
                  <a:lnTo>
                    <a:pt x="597852" y="259207"/>
                  </a:lnTo>
                  <a:lnTo>
                    <a:pt x="609485" y="249682"/>
                  </a:lnTo>
                  <a:lnTo>
                    <a:pt x="616280" y="244119"/>
                  </a:lnTo>
                  <a:lnTo>
                    <a:pt x="622757" y="223494"/>
                  </a:lnTo>
                  <a:close/>
                </a:path>
                <a:path w="652779" h="271779">
                  <a:moveTo>
                    <a:pt x="652767" y="133997"/>
                  </a:moveTo>
                  <a:lnTo>
                    <a:pt x="593178" y="133997"/>
                  </a:lnTo>
                  <a:lnTo>
                    <a:pt x="593178" y="105359"/>
                  </a:lnTo>
                  <a:lnTo>
                    <a:pt x="593178" y="97917"/>
                  </a:lnTo>
                  <a:lnTo>
                    <a:pt x="607085" y="90576"/>
                  </a:lnTo>
                  <a:lnTo>
                    <a:pt x="612216" y="85991"/>
                  </a:lnTo>
                  <a:lnTo>
                    <a:pt x="617347" y="81407"/>
                  </a:lnTo>
                  <a:lnTo>
                    <a:pt x="623671" y="70497"/>
                  </a:lnTo>
                  <a:lnTo>
                    <a:pt x="625843" y="57899"/>
                  </a:lnTo>
                  <a:lnTo>
                    <a:pt x="619125" y="36461"/>
                  </a:lnTo>
                  <a:lnTo>
                    <a:pt x="610565" y="29375"/>
                  </a:lnTo>
                  <a:lnTo>
                    <a:pt x="599897" y="20535"/>
                  </a:lnTo>
                  <a:lnTo>
                    <a:pt x="596582" y="19456"/>
                  </a:lnTo>
                  <a:lnTo>
                    <a:pt x="596582" y="57899"/>
                  </a:lnTo>
                  <a:lnTo>
                    <a:pt x="591985" y="69913"/>
                  </a:lnTo>
                  <a:lnTo>
                    <a:pt x="578751" y="78727"/>
                  </a:lnTo>
                  <a:lnTo>
                    <a:pt x="564756" y="82334"/>
                  </a:lnTo>
                  <a:lnTo>
                    <a:pt x="564756" y="105359"/>
                  </a:lnTo>
                  <a:lnTo>
                    <a:pt x="564756" y="133997"/>
                  </a:lnTo>
                  <a:lnTo>
                    <a:pt x="494626" y="133997"/>
                  </a:lnTo>
                  <a:lnTo>
                    <a:pt x="494626" y="105473"/>
                  </a:lnTo>
                  <a:lnTo>
                    <a:pt x="502742" y="106527"/>
                  </a:lnTo>
                  <a:lnTo>
                    <a:pt x="511289" y="107289"/>
                  </a:lnTo>
                  <a:lnTo>
                    <a:pt x="520255" y="107759"/>
                  </a:lnTo>
                  <a:lnTo>
                    <a:pt x="529640" y="107911"/>
                  </a:lnTo>
                  <a:lnTo>
                    <a:pt x="539026" y="107759"/>
                  </a:lnTo>
                  <a:lnTo>
                    <a:pt x="548030" y="107276"/>
                  </a:lnTo>
                  <a:lnTo>
                    <a:pt x="556615" y="106476"/>
                  </a:lnTo>
                  <a:lnTo>
                    <a:pt x="563981" y="105473"/>
                  </a:lnTo>
                  <a:lnTo>
                    <a:pt x="564756" y="105359"/>
                  </a:lnTo>
                  <a:lnTo>
                    <a:pt x="564756" y="82334"/>
                  </a:lnTo>
                  <a:lnTo>
                    <a:pt x="557695" y="84150"/>
                  </a:lnTo>
                  <a:lnTo>
                    <a:pt x="529640" y="85991"/>
                  </a:lnTo>
                  <a:lnTo>
                    <a:pt x="501484" y="84150"/>
                  </a:lnTo>
                  <a:lnTo>
                    <a:pt x="480466" y="78727"/>
                  </a:lnTo>
                  <a:lnTo>
                    <a:pt x="467347" y="69913"/>
                  </a:lnTo>
                  <a:lnTo>
                    <a:pt x="462902" y="57899"/>
                  </a:lnTo>
                  <a:lnTo>
                    <a:pt x="467347" y="45808"/>
                  </a:lnTo>
                  <a:lnTo>
                    <a:pt x="480466" y="36855"/>
                  </a:lnTo>
                  <a:lnTo>
                    <a:pt x="501484" y="31280"/>
                  </a:lnTo>
                  <a:lnTo>
                    <a:pt x="529640" y="29375"/>
                  </a:lnTo>
                  <a:lnTo>
                    <a:pt x="557695" y="31280"/>
                  </a:lnTo>
                  <a:lnTo>
                    <a:pt x="578751" y="36855"/>
                  </a:lnTo>
                  <a:lnTo>
                    <a:pt x="591985" y="45808"/>
                  </a:lnTo>
                  <a:lnTo>
                    <a:pt x="596582" y="57899"/>
                  </a:lnTo>
                  <a:lnTo>
                    <a:pt x="596582" y="19456"/>
                  </a:lnTo>
                  <a:lnTo>
                    <a:pt x="569595" y="10604"/>
                  </a:lnTo>
                  <a:lnTo>
                    <a:pt x="529640" y="7124"/>
                  </a:lnTo>
                  <a:lnTo>
                    <a:pt x="489559" y="10604"/>
                  </a:lnTo>
                  <a:lnTo>
                    <a:pt x="459193" y="20535"/>
                  </a:lnTo>
                  <a:lnTo>
                    <a:pt x="439940" y="36461"/>
                  </a:lnTo>
                  <a:lnTo>
                    <a:pt x="433209" y="57899"/>
                  </a:lnTo>
                  <a:lnTo>
                    <a:pt x="435381" y="70497"/>
                  </a:lnTo>
                  <a:lnTo>
                    <a:pt x="441744" y="81419"/>
                  </a:lnTo>
                  <a:lnTo>
                    <a:pt x="451980" y="90538"/>
                  </a:lnTo>
                  <a:lnTo>
                    <a:pt x="465886" y="97802"/>
                  </a:lnTo>
                  <a:lnTo>
                    <a:pt x="465886" y="133997"/>
                  </a:lnTo>
                  <a:lnTo>
                    <a:pt x="406920" y="133997"/>
                  </a:lnTo>
                  <a:lnTo>
                    <a:pt x="406920" y="157187"/>
                  </a:lnTo>
                  <a:lnTo>
                    <a:pt x="652767" y="157187"/>
                  </a:lnTo>
                  <a:lnTo>
                    <a:pt x="652767" y="133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42426" y="5993683"/>
              <a:ext cx="219027" cy="19880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082298" y="5944310"/>
              <a:ext cx="2513330" cy="270510"/>
            </a:xfrm>
            <a:custGeom>
              <a:avLst/>
              <a:gdLst/>
              <a:ahLst/>
              <a:cxnLst/>
              <a:rect l="l" t="t" r="r" b="b"/>
              <a:pathLst>
                <a:path w="2513330" h="270510">
                  <a:moveTo>
                    <a:pt x="120904" y="196570"/>
                  </a:moveTo>
                  <a:lnTo>
                    <a:pt x="119367" y="180390"/>
                  </a:lnTo>
                  <a:lnTo>
                    <a:pt x="118668" y="173151"/>
                  </a:lnTo>
                  <a:lnTo>
                    <a:pt x="94615" y="176720"/>
                  </a:lnTo>
                  <a:lnTo>
                    <a:pt x="71932" y="178892"/>
                  </a:lnTo>
                  <a:lnTo>
                    <a:pt x="49961" y="179997"/>
                  </a:lnTo>
                  <a:lnTo>
                    <a:pt x="27990" y="180390"/>
                  </a:lnTo>
                  <a:lnTo>
                    <a:pt x="27990" y="125044"/>
                  </a:lnTo>
                  <a:lnTo>
                    <a:pt x="96431" y="125044"/>
                  </a:lnTo>
                  <a:lnTo>
                    <a:pt x="96431" y="28943"/>
                  </a:lnTo>
                  <a:lnTo>
                    <a:pt x="0" y="28943"/>
                  </a:lnTo>
                  <a:lnTo>
                    <a:pt x="0" y="52247"/>
                  </a:lnTo>
                  <a:lnTo>
                    <a:pt x="68973" y="52247"/>
                  </a:lnTo>
                  <a:lnTo>
                    <a:pt x="68973" y="102057"/>
                  </a:lnTo>
                  <a:lnTo>
                    <a:pt x="431" y="102057"/>
                  </a:lnTo>
                  <a:lnTo>
                    <a:pt x="431" y="204228"/>
                  </a:lnTo>
                  <a:lnTo>
                    <a:pt x="18732" y="204228"/>
                  </a:lnTo>
                  <a:lnTo>
                    <a:pt x="43815" y="203949"/>
                  </a:lnTo>
                  <a:lnTo>
                    <a:pt x="68580" y="202907"/>
                  </a:lnTo>
                  <a:lnTo>
                    <a:pt x="93967" y="200621"/>
                  </a:lnTo>
                  <a:lnTo>
                    <a:pt x="120904" y="196570"/>
                  </a:lnTo>
                  <a:close/>
                </a:path>
                <a:path w="2513330" h="270510">
                  <a:moveTo>
                    <a:pt x="167843" y="6057"/>
                  </a:moveTo>
                  <a:lnTo>
                    <a:pt x="140919" y="6057"/>
                  </a:lnTo>
                  <a:lnTo>
                    <a:pt x="140919" y="95465"/>
                  </a:lnTo>
                  <a:lnTo>
                    <a:pt x="108991" y="95465"/>
                  </a:lnTo>
                  <a:lnTo>
                    <a:pt x="108991" y="118770"/>
                  </a:lnTo>
                  <a:lnTo>
                    <a:pt x="140919" y="118770"/>
                  </a:lnTo>
                  <a:lnTo>
                    <a:pt x="140919" y="255739"/>
                  </a:lnTo>
                  <a:lnTo>
                    <a:pt x="167843" y="255739"/>
                  </a:lnTo>
                  <a:lnTo>
                    <a:pt x="167843" y="6057"/>
                  </a:lnTo>
                  <a:close/>
                </a:path>
                <a:path w="2513330" h="270510">
                  <a:moveTo>
                    <a:pt x="223177" y="0"/>
                  </a:moveTo>
                  <a:lnTo>
                    <a:pt x="196049" y="0"/>
                  </a:lnTo>
                  <a:lnTo>
                    <a:pt x="196049" y="269684"/>
                  </a:lnTo>
                  <a:lnTo>
                    <a:pt x="223177" y="269684"/>
                  </a:lnTo>
                  <a:lnTo>
                    <a:pt x="223177" y="0"/>
                  </a:lnTo>
                  <a:close/>
                </a:path>
                <a:path w="2513330" h="270510">
                  <a:moveTo>
                    <a:pt x="406984" y="114833"/>
                  </a:moveTo>
                  <a:lnTo>
                    <a:pt x="401764" y="75679"/>
                  </a:lnTo>
                  <a:lnTo>
                    <a:pt x="387261" y="45897"/>
                  </a:lnTo>
                  <a:lnTo>
                    <a:pt x="387108" y="45758"/>
                  </a:lnTo>
                  <a:lnTo>
                    <a:pt x="379310" y="39052"/>
                  </a:lnTo>
                  <a:lnTo>
                    <a:pt x="379310" y="114833"/>
                  </a:lnTo>
                  <a:lnTo>
                    <a:pt x="376262" y="143687"/>
                  </a:lnTo>
                  <a:lnTo>
                    <a:pt x="367690" y="165468"/>
                  </a:lnTo>
                  <a:lnTo>
                    <a:pt x="354431" y="179222"/>
                  </a:lnTo>
                  <a:lnTo>
                    <a:pt x="337375" y="184010"/>
                  </a:lnTo>
                  <a:lnTo>
                    <a:pt x="320281" y="179222"/>
                  </a:lnTo>
                  <a:lnTo>
                    <a:pt x="306971" y="165468"/>
                  </a:lnTo>
                  <a:lnTo>
                    <a:pt x="298323" y="143687"/>
                  </a:lnTo>
                  <a:lnTo>
                    <a:pt x="295236" y="114833"/>
                  </a:lnTo>
                  <a:lnTo>
                    <a:pt x="298323" y="86156"/>
                  </a:lnTo>
                  <a:lnTo>
                    <a:pt x="306971" y="64452"/>
                  </a:lnTo>
                  <a:lnTo>
                    <a:pt x="320281" y="50673"/>
                  </a:lnTo>
                  <a:lnTo>
                    <a:pt x="337375" y="45758"/>
                  </a:lnTo>
                  <a:lnTo>
                    <a:pt x="354431" y="50673"/>
                  </a:lnTo>
                  <a:lnTo>
                    <a:pt x="367690" y="64452"/>
                  </a:lnTo>
                  <a:lnTo>
                    <a:pt x="376262" y="86156"/>
                  </a:lnTo>
                  <a:lnTo>
                    <a:pt x="379310" y="114833"/>
                  </a:lnTo>
                  <a:lnTo>
                    <a:pt x="379310" y="39052"/>
                  </a:lnTo>
                  <a:lnTo>
                    <a:pt x="365226" y="26924"/>
                  </a:lnTo>
                  <a:lnTo>
                    <a:pt x="337375" y="20218"/>
                  </a:lnTo>
                  <a:lnTo>
                    <a:pt x="309333" y="26924"/>
                  </a:lnTo>
                  <a:lnTo>
                    <a:pt x="287274" y="45897"/>
                  </a:lnTo>
                  <a:lnTo>
                    <a:pt x="272846" y="75679"/>
                  </a:lnTo>
                  <a:lnTo>
                    <a:pt x="267665" y="114833"/>
                  </a:lnTo>
                  <a:lnTo>
                    <a:pt x="272846" y="154165"/>
                  </a:lnTo>
                  <a:lnTo>
                    <a:pt x="287274" y="184035"/>
                  </a:lnTo>
                  <a:lnTo>
                    <a:pt x="309333" y="203009"/>
                  </a:lnTo>
                  <a:lnTo>
                    <a:pt x="337375" y="209664"/>
                  </a:lnTo>
                  <a:lnTo>
                    <a:pt x="365226" y="203009"/>
                  </a:lnTo>
                  <a:lnTo>
                    <a:pt x="387273" y="184010"/>
                  </a:lnTo>
                  <a:lnTo>
                    <a:pt x="401764" y="154165"/>
                  </a:lnTo>
                  <a:lnTo>
                    <a:pt x="406984" y="114833"/>
                  </a:lnTo>
                  <a:close/>
                </a:path>
                <a:path w="2513330" h="270510">
                  <a:moveTo>
                    <a:pt x="481799" y="0"/>
                  </a:moveTo>
                  <a:lnTo>
                    <a:pt x="453059" y="0"/>
                  </a:lnTo>
                  <a:lnTo>
                    <a:pt x="453059" y="270217"/>
                  </a:lnTo>
                  <a:lnTo>
                    <a:pt x="481799" y="270217"/>
                  </a:lnTo>
                  <a:lnTo>
                    <a:pt x="481799" y="0"/>
                  </a:lnTo>
                  <a:close/>
                </a:path>
                <a:path w="2513330" h="270510">
                  <a:moveTo>
                    <a:pt x="666343" y="114833"/>
                  </a:moveTo>
                  <a:lnTo>
                    <a:pt x="661098" y="75679"/>
                  </a:lnTo>
                  <a:lnTo>
                    <a:pt x="646747" y="45897"/>
                  </a:lnTo>
                  <a:lnTo>
                    <a:pt x="646595" y="45758"/>
                  </a:lnTo>
                  <a:lnTo>
                    <a:pt x="638886" y="39077"/>
                  </a:lnTo>
                  <a:lnTo>
                    <a:pt x="638886" y="114833"/>
                  </a:lnTo>
                  <a:lnTo>
                    <a:pt x="635838" y="143687"/>
                  </a:lnTo>
                  <a:lnTo>
                    <a:pt x="627354" y="165468"/>
                  </a:lnTo>
                  <a:lnTo>
                    <a:pt x="614172" y="179222"/>
                  </a:lnTo>
                  <a:lnTo>
                    <a:pt x="597065" y="184010"/>
                  </a:lnTo>
                  <a:lnTo>
                    <a:pt x="580186" y="179222"/>
                  </a:lnTo>
                  <a:lnTo>
                    <a:pt x="567029" y="165468"/>
                  </a:lnTo>
                  <a:lnTo>
                    <a:pt x="558495" y="143687"/>
                  </a:lnTo>
                  <a:lnTo>
                    <a:pt x="555447" y="114833"/>
                  </a:lnTo>
                  <a:lnTo>
                    <a:pt x="558495" y="86156"/>
                  </a:lnTo>
                  <a:lnTo>
                    <a:pt x="567029" y="64452"/>
                  </a:lnTo>
                  <a:lnTo>
                    <a:pt x="580186" y="50673"/>
                  </a:lnTo>
                  <a:lnTo>
                    <a:pt x="597065" y="45758"/>
                  </a:lnTo>
                  <a:lnTo>
                    <a:pt x="614172" y="50673"/>
                  </a:lnTo>
                  <a:lnTo>
                    <a:pt x="627354" y="64452"/>
                  </a:lnTo>
                  <a:lnTo>
                    <a:pt x="635838" y="86156"/>
                  </a:lnTo>
                  <a:lnTo>
                    <a:pt x="638886" y="114833"/>
                  </a:lnTo>
                  <a:lnTo>
                    <a:pt x="638886" y="39077"/>
                  </a:lnTo>
                  <a:lnTo>
                    <a:pt x="624878" y="26924"/>
                  </a:lnTo>
                  <a:lnTo>
                    <a:pt x="597065" y="20218"/>
                  </a:lnTo>
                  <a:lnTo>
                    <a:pt x="569252" y="26924"/>
                  </a:lnTo>
                  <a:lnTo>
                    <a:pt x="547420" y="45897"/>
                  </a:lnTo>
                  <a:lnTo>
                    <a:pt x="533196" y="75679"/>
                  </a:lnTo>
                  <a:lnTo>
                    <a:pt x="528205" y="114833"/>
                  </a:lnTo>
                  <a:lnTo>
                    <a:pt x="533196" y="154165"/>
                  </a:lnTo>
                  <a:lnTo>
                    <a:pt x="547420" y="184035"/>
                  </a:lnTo>
                  <a:lnTo>
                    <a:pt x="569252" y="203009"/>
                  </a:lnTo>
                  <a:lnTo>
                    <a:pt x="597065" y="209664"/>
                  </a:lnTo>
                  <a:lnTo>
                    <a:pt x="624878" y="203009"/>
                  </a:lnTo>
                  <a:lnTo>
                    <a:pt x="646760" y="184010"/>
                  </a:lnTo>
                  <a:lnTo>
                    <a:pt x="661098" y="154165"/>
                  </a:lnTo>
                  <a:lnTo>
                    <a:pt x="666343" y="114833"/>
                  </a:lnTo>
                  <a:close/>
                </a:path>
                <a:path w="2513330" h="270510">
                  <a:moveTo>
                    <a:pt x="778205" y="105676"/>
                  </a:moveTo>
                  <a:lnTo>
                    <a:pt x="734987" y="105676"/>
                  </a:lnTo>
                  <a:lnTo>
                    <a:pt x="734987" y="0"/>
                  </a:lnTo>
                  <a:lnTo>
                    <a:pt x="706361" y="0"/>
                  </a:lnTo>
                  <a:lnTo>
                    <a:pt x="706361" y="269684"/>
                  </a:lnTo>
                  <a:lnTo>
                    <a:pt x="734987" y="269684"/>
                  </a:lnTo>
                  <a:lnTo>
                    <a:pt x="734987" y="129832"/>
                  </a:lnTo>
                  <a:lnTo>
                    <a:pt x="778205" y="129832"/>
                  </a:lnTo>
                  <a:lnTo>
                    <a:pt x="778205" y="105676"/>
                  </a:lnTo>
                  <a:close/>
                </a:path>
                <a:path w="2513330" h="270510">
                  <a:moveTo>
                    <a:pt x="1010323" y="53746"/>
                  </a:moveTo>
                  <a:lnTo>
                    <a:pt x="1003668" y="32486"/>
                  </a:lnTo>
                  <a:lnTo>
                    <a:pt x="995172" y="25539"/>
                  </a:lnTo>
                  <a:lnTo>
                    <a:pt x="984567" y="16865"/>
                  </a:lnTo>
                  <a:lnTo>
                    <a:pt x="981049" y="15748"/>
                  </a:lnTo>
                  <a:lnTo>
                    <a:pt x="981049" y="53746"/>
                  </a:lnTo>
                  <a:lnTo>
                    <a:pt x="976452" y="65506"/>
                  </a:lnTo>
                  <a:lnTo>
                    <a:pt x="963218" y="74269"/>
                  </a:lnTo>
                  <a:lnTo>
                    <a:pt x="942162" y="79743"/>
                  </a:lnTo>
                  <a:lnTo>
                    <a:pt x="914107" y="81622"/>
                  </a:lnTo>
                  <a:lnTo>
                    <a:pt x="885964" y="79743"/>
                  </a:lnTo>
                  <a:lnTo>
                    <a:pt x="864933" y="74269"/>
                  </a:lnTo>
                  <a:lnTo>
                    <a:pt x="851814" y="65506"/>
                  </a:lnTo>
                  <a:lnTo>
                    <a:pt x="847382" y="53746"/>
                  </a:lnTo>
                  <a:lnTo>
                    <a:pt x="851814" y="41719"/>
                  </a:lnTo>
                  <a:lnTo>
                    <a:pt x="864933" y="32816"/>
                  </a:lnTo>
                  <a:lnTo>
                    <a:pt x="885964" y="27330"/>
                  </a:lnTo>
                  <a:lnTo>
                    <a:pt x="914107" y="25539"/>
                  </a:lnTo>
                  <a:lnTo>
                    <a:pt x="942162" y="27330"/>
                  </a:lnTo>
                  <a:lnTo>
                    <a:pt x="963218" y="32816"/>
                  </a:lnTo>
                  <a:lnTo>
                    <a:pt x="976452" y="41719"/>
                  </a:lnTo>
                  <a:lnTo>
                    <a:pt x="981049" y="53746"/>
                  </a:lnTo>
                  <a:lnTo>
                    <a:pt x="981049" y="15748"/>
                  </a:lnTo>
                  <a:lnTo>
                    <a:pt x="954278" y="7226"/>
                  </a:lnTo>
                  <a:lnTo>
                    <a:pt x="914107" y="3937"/>
                  </a:lnTo>
                  <a:lnTo>
                    <a:pt x="874039" y="7226"/>
                  </a:lnTo>
                  <a:lnTo>
                    <a:pt x="843661" y="16865"/>
                  </a:lnTo>
                  <a:lnTo>
                    <a:pt x="824420" y="32486"/>
                  </a:lnTo>
                  <a:lnTo>
                    <a:pt x="817689" y="53746"/>
                  </a:lnTo>
                  <a:lnTo>
                    <a:pt x="824420" y="74879"/>
                  </a:lnTo>
                  <a:lnTo>
                    <a:pt x="843661" y="90538"/>
                  </a:lnTo>
                  <a:lnTo>
                    <a:pt x="874039" y="100253"/>
                  </a:lnTo>
                  <a:lnTo>
                    <a:pt x="914107" y="103555"/>
                  </a:lnTo>
                  <a:lnTo>
                    <a:pt x="954278" y="100253"/>
                  </a:lnTo>
                  <a:lnTo>
                    <a:pt x="984567" y="90538"/>
                  </a:lnTo>
                  <a:lnTo>
                    <a:pt x="995426" y="81622"/>
                  </a:lnTo>
                  <a:lnTo>
                    <a:pt x="1003668" y="74879"/>
                  </a:lnTo>
                  <a:lnTo>
                    <a:pt x="1010323" y="53746"/>
                  </a:lnTo>
                  <a:close/>
                </a:path>
                <a:path w="2513330" h="270510">
                  <a:moveTo>
                    <a:pt x="1018730" y="246799"/>
                  </a:moveTo>
                  <a:lnTo>
                    <a:pt x="982459" y="240068"/>
                  </a:lnTo>
                  <a:lnTo>
                    <a:pt x="953858" y="228180"/>
                  </a:lnTo>
                  <a:lnTo>
                    <a:pt x="948499" y="223596"/>
                  </a:lnTo>
                  <a:lnTo>
                    <a:pt x="935037" y="212102"/>
                  </a:lnTo>
                  <a:lnTo>
                    <a:pt x="928255" y="192951"/>
                  </a:lnTo>
                  <a:lnTo>
                    <a:pt x="928255" y="185280"/>
                  </a:lnTo>
                  <a:lnTo>
                    <a:pt x="898893" y="185280"/>
                  </a:lnTo>
                  <a:lnTo>
                    <a:pt x="898893" y="192951"/>
                  </a:lnTo>
                  <a:lnTo>
                    <a:pt x="892022" y="211836"/>
                  </a:lnTo>
                  <a:lnTo>
                    <a:pt x="873048" y="227939"/>
                  </a:lnTo>
                  <a:lnTo>
                    <a:pt x="844384" y="240004"/>
                  </a:lnTo>
                  <a:lnTo>
                    <a:pt x="808431" y="246799"/>
                  </a:lnTo>
                  <a:lnTo>
                    <a:pt x="818007" y="268401"/>
                  </a:lnTo>
                  <a:lnTo>
                    <a:pt x="848995" y="262890"/>
                  </a:lnTo>
                  <a:lnTo>
                    <a:pt x="875969" y="253301"/>
                  </a:lnTo>
                  <a:lnTo>
                    <a:pt x="897813" y="240093"/>
                  </a:lnTo>
                  <a:lnTo>
                    <a:pt x="913574" y="223596"/>
                  </a:lnTo>
                  <a:lnTo>
                    <a:pt x="929297" y="240258"/>
                  </a:lnTo>
                  <a:lnTo>
                    <a:pt x="951306" y="253466"/>
                  </a:lnTo>
                  <a:lnTo>
                    <a:pt x="978496" y="262940"/>
                  </a:lnTo>
                  <a:lnTo>
                    <a:pt x="1009789" y="268401"/>
                  </a:lnTo>
                  <a:lnTo>
                    <a:pt x="1018730" y="246799"/>
                  </a:lnTo>
                  <a:close/>
                </a:path>
                <a:path w="2513330" h="270510">
                  <a:moveTo>
                    <a:pt x="1037666" y="121539"/>
                  </a:moveTo>
                  <a:lnTo>
                    <a:pt x="791400" y="121539"/>
                  </a:lnTo>
                  <a:lnTo>
                    <a:pt x="791400" y="145478"/>
                  </a:lnTo>
                  <a:lnTo>
                    <a:pt x="899629" y="145478"/>
                  </a:lnTo>
                  <a:lnTo>
                    <a:pt x="899629" y="173685"/>
                  </a:lnTo>
                  <a:lnTo>
                    <a:pt x="927836" y="173685"/>
                  </a:lnTo>
                  <a:lnTo>
                    <a:pt x="927836" y="145478"/>
                  </a:lnTo>
                  <a:lnTo>
                    <a:pt x="1037666" y="145478"/>
                  </a:lnTo>
                  <a:lnTo>
                    <a:pt x="1037666" y="121539"/>
                  </a:lnTo>
                  <a:close/>
                </a:path>
                <a:path w="2513330" h="270510">
                  <a:moveTo>
                    <a:pt x="1274127" y="114833"/>
                  </a:moveTo>
                  <a:lnTo>
                    <a:pt x="1268882" y="75679"/>
                  </a:lnTo>
                  <a:lnTo>
                    <a:pt x="1254531" y="45897"/>
                  </a:lnTo>
                  <a:lnTo>
                    <a:pt x="1254379" y="45758"/>
                  </a:lnTo>
                  <a:lnTo>
                    <a:pt x="1246670" y="39077"/>
                  </a:lnTo>
                  <a:lnTo>
                    <a:pt x="1246670" y="114833"/>
                  </a:lnTo>
                  <a:lnTo>
                    <a:pt x="1243622" y="143687"/>
                  </a:lnTo>
                  <a:lnTo>
                    <a:pt x="1235138" y="165468"/>
                  </a:lnTo>
                  <a:lnTo>
                    <a:pt x="1221955" y="179222"/>
                  </a:lnTo>
                  <a:lnTo>
                    <a:pt x="1204836" y="184010"/>
                  </a:lnTo>
                  <a:lnTo>
                    <a:pt x="1187970" y="179222"/>
                  </a:lnTo>
                  <a:lnTo>
                    <a:pt x="1174813" y="165468"/>
                  </a:lnTo>
                  <a:lnTo>
                    <a:pt x="1166279" y="143687"/>
                  </a:lnTo>
                  <a:lnTo>
                    <a:pt x="1163231" y="114833"/>
                  </a:lnTo>
                  <a:lnTo>
                    <a:pt x="1166279" y="86156"/>
                  </a:lnTo>
                  <a:lnTo>
                    <a:pt x="1174813" y="64452"/>
                  </a:lnTo>
                  <a:lnTo>
                    <a:pt x="1187970" y="50673"/>
                  </a:lnTo>
                  <a:lnTo>
                    <a:pt x="1204836" y="45758"/>
                  </a:lnTo>
                  <a:lnTo>
                    <a:pt x="1221955" y="50673"/>
                  </a:lnTo>
                  <a:lnTo>
                    <a:pt x="1235138" y="64452"/>
                  </a:lnTo>
                  <a:lnTo>
                    <a:pt x="1243622" y="86156"/>
                  </a:lnTo>
                  <a:lnTo>
                    <a:pt x="1246670" y="114833"/>
                  </a:lnTo>
                  <a:lnTo>
                    <a:pt x="1246670" y="39077"/>
                  </a:lnTo>
                  <a:lnTo>
                    <a:pt x="1232649" y="26924"/>
                  </a:lnTo>
                  <a:lnTo>
                    <a:pt x="1204836" y="20218"/>
                  </a:lnTo>
                  <a:lnTo>
                    <a:pt x="1177036" y="26924"/>
                  </a:lnTo>
                  <a:lnTo>
                    <a:pt x="1155204" y="45897"/>
                  </a:lnTo>
                  <a:lnTo>
                    <a:pt x="1140980" y="75679"/>
                  </a:lnTo>
                  <a:lnTo>
                    <a:pt x="1135989" y="114833"/>
                  </a:lnTo>
                  <a:lnTo>
                    <a:pt x="1140980" y="154165"/>
                  </a:lnTo>
                  <a:lnTo>
                    <a:pt x="1155204" y="184035"/>
                  </a:lnTo>
                  <a:lnTo>
                    <a:pt x="1177036" y="203009"/>
                  </a:lnTo>
                  <a:lnTo>
                    <a:pt x="1204836" y="209664"/>
                  </a:lnTo>
                  <a:lnTo>
                    <a:pt x="1232649" y="203009"/>
                  </a:lnTo>
                  <a:lnTo>
                    <a:pt x="1254544" y="184010"/>
                  </a:lnTo>
                  <a:lnTo>
                    <a:pt x="1268882" y="154165"/>
                  </a:lnTo>
                  <a:lnTo>
                    <a:pt x="1274127" y="114833"/>
                  </a:lnTo>
                  <a:close/>
                </a:path>
                <a:path w="2513330" h="270510">
                  <a:moveTo>
                    <a:pt x="1385976" y="105676"/>
                  </a:moveTo>
                  <a:lnTo>
                    <a:pt x="1342771" y="105676"/>
                  </a:lnTo>
                  <a:lnTo>
                    <a:pt x="1342771" y="0"/>
                  </a:lnTo>
                  <a:lnTo>
                    <a:pt x="1314145" y="0"/>
                  </a:lnTo>
                  <a:lnTo>
                    <a:pt x="1314145" y="269684"/>
                  </a:lnTo>
                  <a:lnTo>
                    <a:pt x="1342771" y="269684"/>
                  </a:lnTo>
                  <a:lnTo>
                    <a:pt x="1342771" y="129832"/>
                  </a:lnTo>
                  <a:lnTo>
                    <a:pt x="1385976" y="129832"/>
                  </a:lnTo>
                  <a:lnTo>
                    <a:pt x="1385976" y="105676"/>
                  </a:lnTo>
                  <a:close/>
                </a:path>
                <a:path w="2513330" h="270510">
                  <a:moveTo>
                    <a:pt x="1547749" y="114833"/>
                  </a:moveTo>
                  <a:lnTo>
                    <a:pt x="1542529" y="75679"/>
                  </a:lnTo>
                  <a:lnTo>
                    <a:pt x="1528038" y="45897"/>
                  </a:lnTo>
                  <a:lnTo>
                    <a:pt x="1527873" y="45758"/>
                  </a:lnTo>
                  <a:lnTo>
                    <a:pt x="1520075" y="39052"/>
                  </a:lnTo>
                  <a:lnTo>
                    <a:pt x="1520075" y="114833"/>
                  </a:lnTo>
                  <a:lnTo>
                    <a:pt x="1517027" y="143687"/>
                  </a:lnTo>
                  <a:lnTo>
                    <a:pt x="1508455" y="165468"/>
                  </a:lnTo>
                  <a:lnTo>
                    <a:pt x="1495209" y="179222"/>
                  </a:lnTo>
                  <a:lnTo>
                    <a:pt x="1478153" y="184010"/>
                  </a:lnTo>
                  <a:lnTo>
                    <a:pt x="1461058" y="179222"/>
                  </a:lnTo>
                  <a:lnTo>
                    <a:pt x="1447736" y="165468"/>
                  </a:lnTo>
                  <a:lnTo>
                    <a:pt x="1439087" y="143687"/>
                  </a:lnTo>
                  <a:lnTo>
                    <a:pt x="1436001" y="114833"/>
                  </a:lnTo>
                  <a:lnTo>
                    <a:pt x="1439087" y="86156"/>
                  </a:lnTo>
                  <a:lnTo>
                    <a:pt x="1461058" y="50673"/>
                  </a:lnTo>
                  <a:lnTo>
                    <a:pt x="1508455" y="64452"/>
                  </a:lnTo>
                  <a:lnTo>
                    <a:pt x="1520075" y="114833"/>
                  </a:lnTo>
                  <a:lnTo>
                    <a:pt x="1520075" y="39052"/>
                  </a:lnTo>
                  <a:lnTo>
                    <a:pt x="1505991" y="26924"/>
                  </a:lnTo>
                  <a:lnTo>
                    <a:pt x="1478153" y="20218"/>
                  </a:lnTo>
                  <a:lnTo>
                    <a:pt x="1450098" y="26924"/>
                  </a:lnTo>
                  <a:lnTo>
                    <a:pt x="1428051" y="45897"/>
                  </a:lnTo>
                  <a:lnTo>
                    <a:pt x="1413611" y="75679"/>
                  </a:lnTo>
                  <a:lnTo>
                    <a:pt x="1408442" y="114833"/>
                  </a:lnTo>
                  <a:lnTo>
                    <a:pt x="1413611" y="154165"/>
                  </a:lnTo>
                  <a:lnTo>
                    <a:pt x="1428051" y="184035"/>
                  </a:lnTo>
                  <a:lnTo>
                    <a:pt x="1450098" y="203009"/>
                  </a:lnTo>
                  <a:lnTo>
                    <a:pt x="1478153" y="209664"/>
                  </a:lnTo>
                  <a:lnTo>
                    <a:pt x="1505991" y="203009"/>
                  </a:lnTo>
                  <a:lnTo>
                    <a:pt x="1528051" y="184010"/>
                  </a:lnTo>
                  <a:lnTo>
                    <a:pt x="1542529" y="154165"/>
                  </a:lnTo>
                  <a:lnTo>
                    <a:pt x="1547749" y="114833"/>
                  </a:lnTo>
                  <a:close/>
                </a:path>
                <a:path w="2513330" h="270510">
                  <a:moveTo>
                    <a:pt x="1622564" y="0"/>
                  </a:moveTo>
                  <a:lnTo>
                    <a:pt x="1593837" y="0"/>
                  </a:lnTo>
                  <a:lnTo>
                    <a:pt x="1593837" y="270217"/>
                  </a:lnTo>
                  <a:lnTo>
                    <a:pt x="1622564" y="270217"/>
                  </a:lnTo>
                  <a:lnTo>
                    <a:pt x="1622564" y="0"/>
                  </a:lnTo>
                  <a:close/>
                </a:path>
                <a:path w="2513330" h="270510">
                  <a:moveTo>
                    <a:pt x="1836381" y="195072"/>
                  </a:moveTo>
                  <a:lnTo>
                    <a:pt x="1834527" y="179755"/>
                  </a:lnTo>
                  <a:lnTo>
                    <a:pt x="1833511" y="171234"/>
                  </a:lnTo>
                  <a:lnTo>
                    <a:pt x="1805609" y="175475"/>
                  </a:lnTo>
                  <a:lnTo>
                    <a:pt x="1777428" y="178054"/>
                  </a:lnTo>
                  <a:lnTo>
                    <a:pt x="1746808" y="179349"/>
                  </a:lnTo>
                  <a:lnTo>
                    <a:pt x="1711540" y="179755"/>
                  </a:lnTo>
                  <a:lnTo>
                    <a:pt x="1711540" y="48742"/>
                  </a:lnTo>
                  <a:lnTo>
                    <a:pt x="1812010" y="48742"/>
                  </a:lnTo>
                  <a:lnTo>
                    <a:pt x="1812010" y="25107"/>
                  </a:lnTo>
                  <a:lnTo>
                    <a:pt x="1682800" y="25107"/>
                  </a:lnTo>
                  <a:lnTo>
                    <a:pt x="1682800" y="204127"/>
                  </a:lnTo>
                  <a:lnTo>
                    <a:pt x="1705152" y="204127"/>
                  </a:lnTo>
                  <a:lnTo>
                    <a:pt x="1743532" y="203695"/>
                  </a:lnTo>
                  <a:lnTo>
                    <a:pt x="1776590" y="202311"/>
                  </a:lnTo>
                  <a:lnTo>
                    <a:pt x="1806752" y="199567"/>
                  </a:lnTo>
                  <a:lnTo>
                    <a:pt x="1836381" y="195072"/>
                  </a:lnTo>
                  <a:close/>
                </a:path>
                <a:path w="2513330" h="270510">
                  <a:moveTo>
                    <a:pt x="1889061" y="0"/>
                  </a:moveTo>
                  <a:lnTo>
                    <a:pt x="1860321" y="0"/>
                  </a:lnTo>
                  <a:lnTo>
                    <a:pt x="1860321" y="270217"/>
                  </a:lnTo>
                  <a:lnTo>
                    <a:pt x="1889061" y="270217"/>
                  </a:lnTo>
                  <a:lnTo>
                    <a:pt x="1889061" y="0"/>
                  </a:lnTo>
                  <a:close/>
                </a:path>
                <a:path w="2513330" h="270510">
                  <a:moveTo>
                    <a:pt x="2157044" y="0"/>
                  </a:moveTo>
                  <a:lnTo>
                    <a:pt x="2128736" y="0"/>
                  </a:lnTo>
                  <a:lnTo>
                    <a:pt x="2128736" y="101104"/>
                  </a:lnTo>
                  <a:lnTo>
                    <a:pt x="2072855" y="101104"/>
                  </a:lnTo>
                  <a:lnTo>
                    <a:pt x="2065642" y="67462"/>
                  </a:lnTo>
                  <a:lnTo>
                    <a:pt x="2053285" y="45758"/>
                  </a:lnTo>
                  <a:lnTo>
                    <a:pt x="2051164" y="42024"/>
                  </a:lnTo>
                  <a:lnTo>
                    <a:pt x="2046363" y="38252"/>
                  </a:lnTo>
                  <a:lnTo>
                    <a:pt x="2046363" y="114833"/>
                  </a:lnTo>
                  <a:lnTo>
                    <a:pt x="2043353" y="143687"/>
                  </a:lnTo>
                  <a:lnTo>
                    <a:pt x="2034921" y="165468"/>
                  </a:lnTo>
                  <a:lnTo>
                    <a:pt x="2021941" y="179222"/>
                  </a:lnTo>
                  <a:lnTo>
                    <a:pt x="2005279" y="184010"/>
                  </a:lnTo>
                  <a:lnTo>
                    <a:pt x="1988515" y="179222"/>
                  </a:lnTo>
                  <a:lnTo>
                    <a:pt x="1975510" y="165468"/>
                  </a:lnTo>
                  <a:lnTo>
                    <a:pt x="1967090" y="143687"/>
                  </a:lnTo>
                  <a:lnTo>
                    <a:pt x="1964093" y="114833"/>
                  </a:lnTo>
                  <a:lnTo>
                    <a:pt x="1967090" y="86156"/>
                  </a:lnTo>
                  <a:lnTo>
                    <a:pt x="1975510" y="64452"/>
                  </a:lnTo>
                  <a:lnTo>
                    <a:pt x="1988515" y="50673"/>
                  </a:lnTo>
                  <a:lnTo>
                    <a:pt x="2005279" y="45758"/>
                  </a:lnTo>
                  <a:lnTo>
                    <a:pt x="2021941" y="50673"/>
                  </a:lnTo>
                  <a:lnTo>
                    <a:pt x="2034921" y="64452"/>
                  </a:lnTo>
                  <a:lnTo>
                    <a:pt x="2043353" y="86156"/>
                  </a:lnTo>
                  <a:lnTo>
                    <a:pt x="2046363" y="114833"/>
                  </a:lnTo>
                  <a:lnTo>
                    <a:pt x="2046363" y="38252"/>
                  </a:lnTo>
                  <a:lnTo>
                    <a:pt x="2030641" y="25895"/>
                  </a:lnTo>
                  <a:lnTo>
                    <a:pt x="2005279" y="20218"/>
                  </a:lnTo>
                  <a:lnTo>
                    <a:pt x="1977542" y="26924"/>
                  </a:lnTo>
                  <a:lnTo>
                    <a:pt x="1955863" y="45897"/>
                  </a:lnTo>
                  <a:lnTo>
                    <a:pt x="1941779" y="75679"/>
                  </a:lnTo>
                  <a:lnTo>
                    <a:pt x="1936851" y="114833"/>
                  </a:lnTo>
                  <a:lnTo>
                    <a:pt x="1941779" y="154165"/>
                  </a:lnTo>
                  <a:lnTo>
                    <a:pt x="1955863" y="184035"/>
                  </a:lnTo>
                  <a:lnTo>
                    <a:pt x="1977542" y="203009"/>
                  </a:lnTo>
                  <a:lnTo>
                    <a:pt x="2005279" y="209664"/>
                  </a:lnTo>
                  <a:lnTo>
                    <a:pt x="2031301" y="203733"/>
                  </a:lnTo>
                  <a:lnTo>
                    <a:pt x="2052142" y="186753"/>
                  </a:lnTo>
                  <a:lnTo>
                    <a:pt x="2053615" y="184010"/>
                  </a:lnTo>
                  <a:lnTo>
                    <a:pt x="2066505" y="159905"/>
                  </a:lnTo>
                  <a:lnTo>
                    <a:pt x="2073071" y="124409"/>
                  </a:lnTo>
                  <a:lnTo>
                    <a:pt x="2128736" y="124409"/>
                  </a:lnTo>
                  <a:lnTo>
                    <a:pt x="2128736" y="270217"/>
                  </a:lnTo>
                  <a:lnTo>
                    <a:pt x="2157044" y="270217"/>
                  </a:lnTo>
                  <a:lnTo>
                    <a:pt x="2157044" y="124409"/>
                  </a:lnTo>
                  <a:lnTo>
                    <a:pt x="2157044" y="101104"/>
                  </a:lnTo>
                  <a:lnTo>
                    <a:pt x="2157044" y="0"/>
                  </a:lnTo>
                  <a:close/>
                </a:path>
                <a:path w="2513330" h="270510">
                  <a:moveTo>
                    <a:pt x="2415743" y="17132"/>
                  </a:moveTo>
                  <a:lnTo>
                    <a:pt x="2387536" y="17132"/>
                  </a:lnTo>
                  <a:lnTo>
                    <a:pt x="2387536" y="39903"/>
                  </a:lnTo>
                  <a:lnTo>
                    <a:pt x="2387536" y="105575"/>
                  </a:lnTo>
                  <a:lnTo>
                    <a:pt x="2315489" y="105575"/>
                  </a:lnTo>
                  <a:lnTo>
                    <a:pt x="2315489" y="39903"/>
                  </a:lnTo>
                  <a:lnTo>
                    <a:pt x="2387536" y="39903"/>
                  </a:lnTo>
                  <a:lnTo>
                    <a:pt x="2387536" y="17132"/>
                  </a:lnTo>
                  <a:lnTo>
                    <a:pt x="2287397" y="17132"/>
                  </a:lnTo>
                  <a:lnTo>
                    <a:pt x="2287397" y="128130"/>
                  </a:lnTo>
                  <a:lnTo>
                    <a:pt x="2415743" y="128130"/>
                  </a:lnTo>
                  <a:lnTo>
                    <a:pt x="2415743" y="105575"/>
                  </a:lnTo>
                  <a:lnTo>
                    <a:pt x="2415743" y="39903"/>
                  </a:lnTo>
                  <a:lnTo>
                    <a:pt x="2415743" y="17132"/>
                  </a:lnTo>
                  <a:close/>
                </a:path>
                <a:path w="2513330" h="270510">
                  <a:moveTo>
                    <a:pt x="2496731" y="0"/>
                  </a:moveTo>
                  <a:lnTo>
                    <a:pt x="2468537" y="0"/>
                  </a:lnTo>
                  <a:lnTo>
                    <a:pt x="2468537" y="154203"/>
                  </a:lnTo>
                  <a:lnTo>
                    <a:pt x="2496731" y="154203"/>
                  </a:lnTo>
                  <a:lnTo>
                    <a:pt x="2496731" y="0"/>
                  </a:lnTo>
                  <a:close/>
                </a:path>
                <a:path w="2513330" h="270510">
                  <a:moveTo>
                    <a:pt x="2512809" y="246913"/>
                  </a:moveTo>
                  <a:lnTo>
                    <a:pt x="2478405" y="239458"/>
                  </a:lnTo>
                  <a:lnTo>
                    <a:pt x="2450655" y="226783"/>
                  </a:lnTo>
                  <a:lnTo>
                    <a:pt x="2444927" y="221894"/>
                  </a:lnTo>
                  <a:lnTo>
                    <a:pt x="2431834" y="210731"/>
                  </a:lnTo>
                  <a:lnTo>
                    <a:pt x="2424265" y="193167"/>
                  </a:lnTo>
                  <a:lnTo>
                    <a:pt x="2503017" y="193167"/>
                  </a:lnTo>
                  <a:lnTo>
                    <a:pt x="2503017" y="171450"/>
                  </a:lnTo>
                  <a:lnTo>
                    <a:pt x="2423731" y="171450"/>
                  </a:lnTo>
                  <a:lnTo>
                    <a:pt x="2423731" y="146443"/>
                  </a:lnTo>
                  <a:lnTo>
                    <a:pt x="2395207" y="146443"/>
                  </a:lnTo>
                  <a:lnTo>
                    <a:pt x="2395207" y="171450"/>
                  </a:lnTo>
                  <a:lnTo>
                    <a:pt x="2316238" y="171450"/>
                  </a:lnTo>
                  <a:lnTo>
                    <a:pt x="2316238" y="193167"/>
                  </a:lnTo>
                  <a:lnTo>
                    <a:pt x="2394572" y="193167"/>
                  </a:lnTo>
                  <a:lnTo>
                    <a:pt x="2386863" y="211061"/>
                  </a:lnTo>
                  <a:lnTo>
                    <a:pt x="2367788" y="227253"/>
                  </a:lnTo>
                  <a:lnTo>
                    <a:pt x="2339746" y="239839"/>
                  </a:lnTo>
                  <a:lnTo>
                    <a:pt x="2305164" y="246913"/>
                  </a:lnTo>
                  <a:lnTo>
                    <a:pt x="2315172" y="268935"/>
                  </a:lnTo>
                  <a:lnTo>
                    <a:pt x="2345512" y="262775"/>
                  </a:lnTo>
                  <a:lnTo>
                    <a:pt x="2372106" y="252476"/>
                  </a:lnTo>
                  <a:lnTo>
                    <a:pt x="2393835" y="238658"/>
                  </a:lnTo>
                  <a:lnTo>
                    <a:pt x="2409571" y="221894"/>
                  </a:lnTo>
                  <a:lnTo>
                    <a:pt x="2425103" y="238544"/>
                  </a:lnTo>
                  <a:lnTo>
                    <a:pt x="2446553" y="252399"/>
                  </a:lnTo>
                  <a:lnTo>
                    <a:pt x="2472880" y="262775"/>
                  </a:lnTo>
                  <a:lnTo>
                    <a:pt x="2503017" y="268935"/>
                  </a:lnTo>
                  <a:lnTo>
                    <a:pt x="2512809" y="2469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97316" y="5969418"/>
              <a:ext cx="245846" cy="20966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963801" y="5943142"/>
              <a:ext cx="1200785" cy="271145"/>
            </a:xfrm>
            <a:custGeom>
              <a:avLst/>
              <a:gdLst/>
              <a:ahLst/>
              <a:cxnLst/>
              <a:rect l="l" t="t" r="r" b="b"/>
              <a:pathLst>
                <a:path w="1200784" h="271145">
                  <a:moveTo>
                    <a:pt x="218389" y="128727"/>
                  </a:moveTo>
                  <a:lnTo>
                    <a:pt x="58851" y="128727"/>
                  </a:lnTo>
                  <a:lnTo>
                    <a:pt x="58851" y="48717"/>
                  </a:lnTo>
                  <a:lnTo>
                    <a:pt x="216052" y="48717"/>
                  </a:lnTo>
                  <a:lnTo>
                    <a:pt x="216052" y="25857"/>
                  </a:lnTo>
                  <a:lnTo>
                    <a:pt x="30657" y="25857"/>
                  </a:lnTo>
                  <a:lnTo>
                    <a:pt x="30657" y="48717"/>
                  </a:lnTo>
                  <a:lnTo>
                    <a:pt x="30657" y="128727"/>
                  </a:lnTo>
                  <a:lnTo>
                    <a:pt x="30657" y="152857"/>
                  </a:lnTo>
                  <a:lnTo>
                    <a:pt x="218389" y="152857"/>
                  </a:lnTo>
                  <a:lnTo>
                    <a:pt x="218389" y="128727"/>
                  </a:lnTo>
                  <a:close/>
                </a:path>
                <a:path w="1200784" h="271145">
                  <a:moveTo>
                    <a:pt x="246811" y="211569"/>
                  </a:moveTo>
                  <a:lnTo>
                    <a:pt x="0" y="211569"/>
                  </a:lnTo>
                  <a:lnTo>
                    <a:pt x="0" y="235305"/>
                  </a:lnTo>
                  <a:lnTo>
                    <a:pt x="246811" y="235305"/>
                  </a:lnTo>
                  <a:lnTo>
                    <a:pt x="246811" y="211569"/>
                  </a:lnTo>
                  <a:close/>
                </a:path>
                <a:path w="1200784" h="271145">
                  <a:moveTo>
                    <a:pt x="457898" y="35534"/>
                  </a:moveTo>
                  <a:lnTo>
                    <a:pt x="351904" y="35534"/>
                  </a:lnTo>
                  <a:lnTo>
                    <a:pt x="351904" y="58851"/>
                  </a:lnTo>
                  <a:lnTo>
                    <a:pt x="430022" y="58851"/>
                  </a:lnTo>
                  <a:lnTo>
                    <a:pt x="422630" y="98298"/>
                  </a:lnTo>
                  <a:lnTo>
                    <a:pt x="406133" y="134086"/>
                  </a:lnTo>
                  <a:lnTo>
                    <a:pt x="379158" y="165976"/>
                  </a:lnTo>
                  <a:lnTo>
                    <a:pt x="340410" y="193687"/>
                  </a:lnTo>
                  <a:lnTo>
                    <a:pt x="357009" y="213804"/>
                  </a:lnTo>
                  <a:lnTo>
                    <a:pt x="405295" y="177507"/>
                  </a:lnTo>
                  <a:lnTo>
                    <a:pt x="436308" y="134886"/>
                  </a:lnTo>
                  <a:lnTo>
                    <a:pt x="452894" y="87160"/>
                  </a:lnTo>
                  <a:lnTo>
                    <a:pt x="457898" y="35534"/>
                  </a:lnTo>
                  <a:close/>
                </a:path>
                <a:path w="1200784" h="271145">
                  <a:moveTo>
                    <a:pt x="572414" y="1168"/>
                  </a:moveTo>
                  <a:lnTo>
                    <a:pt x="544753" y="1168"/>
                  </a:lnTo>
                  <a:lnTo>
                    <a:pt x="544753" y="107696"/>
                  </a:lnTo>
                  <a:lnTo>
                    <a:pt x="511543" y="107696"/>
                  </a:lnTo>
                  <a:lnTo>
                    <a:pt x="511543" y="8407"/>
                  </a:lnTo>
                  <a:lnTo>
                    <a:pt x="484835" y="8407"/>
                  </a:lnTo>
                  <a:lnTo>
                    <a:pt x="484835" y="257873"/>
                  </a:lnTo>
                  <a:lnTo>
                    <a:pt x="511543" y="257873"/>
                  </a:lnTo>
                  <a:lnTo>
                    <a:pt x="511543" y="131000"/>
                  </a:lnTo>
                  <a:lnTo>
                    <a:pt x="544753" y="131000"/>
                  </a:lnTo>
                  <a:lnTo>
                    <a:pt x="544753" y="270852"/>
                  </a:lnTo>
                  <a:lnTo>
                    <a:pt x="572414" y="270852"/>
                  </a:lnTo>
                  <a:lnTo>
                    <a:pt x="572414" y="131000"/>
                  </a:lnTo>
                  <a:lnTo>
                    <a:pt x="572414" y="107696"/>
                  </a:lnTo>
                  <a:lnTo>
                    <a:pt x="572414" y="1168"/>
                  </a:lnTo>
                  <a:close/>
                </a:path>
                <a:path w="1200784" h="271145">
                  <a:moveTo>
                    <a:pt x="768134" y="136652"/>
                  </a:moveTo>
                  <a:lnTo>
                    <a:pt x="740829" y="122326"/>
                  </a:lnTo>
                  <a:lnTo>
                    <a:pt x="720382" y="101968"/>
                  </a:lnTo>
                  <a:lnTo>
                    <a:pt x="718096" y="97586"/>
                  </a:lnTo>
                  <a:lnTo>
                    <a:pt x="707555" y="77393"/>
                  </a:lnTo>
                  <a:lnTo>
                    <a:pt x="703110" y="50444"/>
                  </a:lnTo>
                  <a:lnTo>
                    <a:pt x="703110" y="17665"/>
                  </a:lnTo>
                  <a:lnTo>
                    <a:pt x="674700" y="17665"/>
                  </a:lnTo>
                  <a:lnTo>
                    <a:pt x="670077" y="79273"/>
                  </a:lnTo>
                  <a:lnTo>
                    <a:pt x="635800" y="127457"/>
                  </a:lnTo>
                  <a:lnTo>
                    <a:pt x="607644" y="142494"/>
                  </a:lnTo>
                  <a:lnTo>
                    <a:pt x="622871" y="165379"/>
                  </a:lnTo>
                  <a:lnTo>
                    <a:pt x="645007" y="154000"/>
                  </a:lnTo>
                  <a:lnTo>
                    <a:pt x="663663" y="138544"/>
                  </a:lnTo>
                  <a:lnTo>
                    <a:pt x="678561" y="119570"/>
                  </a:lnTo>
                  <a:lnTo>
                    <a:pt x="689381" y="97586"/>
                  </a:lnTo>
                  <a:lnTo>
                    <a:pt x="699985" y="117348"/>
                  </a:lnTo>
                  <a:lnTo>
                    <a:pt x="714222" y="134480"/>
                  </a:lnTo>
                  <a:lnTo>
                    <a:pt x="731786" y="148513"/>
                  </a:lnTo>
                  <a:lnTo>
                    <a:pt x="752386" y="158991"/>
                  </a:lnTo>
                  <a:lnTo>
                    <a:pt x="768134" y="136652"/>
                  </a:lnTo>
                  <a:close/>
                </a:path>
                <a:path w="1200784" h="271145">
                  <a:moveTo>
                    <a:pt x="832739" y="1371"/>
                  </a:moveTo>
                  <a:lnTo>
                    <a:pt x="804214" y="1371"/>
                  </a:lnTo>
                  <a:lnTo>
                    <a:pt x="804214" y="62788"/>
                  </a:lnTo>
                  <a:lnTo>
                    <a:pt x="747382" y="62788"/>
                  </a:lnTo>
                  <a:lnTo>
                    <a:pt x="747382" y="86410"/>
                  </a:lnTo>
                  <a:lnTo>
                    <a:pt x="804214" y="86410"/>
                  </a:lnTo>
                  <a:lnTo>
                    <a:pt x="804214" y="202526"/>
                  </a:lnTo>
                  <a:lnTo>
                    <a:pt x="832739" y="202526"/>
                  </a:lnTo>
                  <a:lnTo>
                    <a:pt x="832739" y="1371"/>
                  </a:lnTo>
                  <a:close/>
                </a:path>
                <a:path w="1200784" h="271145">
                  <a:moveTo>
                    <a:pt x="838809" y="241896"/>
                  </a:moveTo>
                  <a:lnTo>
                    <a:pt x="685444" y="241896"/>
                  </a:lnTo>
                  <a:lnTo>
                    <a:pt x="685444" y="180174"/>
                  </a:lnTo>
                  <a:lnTo>
                    <a:pt x="656602" y="180174"/>
                  </a:lnTo>
                  <a:lnTo>
                    <a:pt x="656602" y="265315"/>
                  </a:lnTo>
                  <a:lnTo>
                    <a:pt x="838809" y="265315"/>
                  </a:lnTo>
                  <a:lnTo>
                    <a:pt x="838809" y="241896"/>
                  </a:lnTo>
                  <a:close/>
                </a:path>
                <a:path w="1200784" h="271145">
                  <a:moveTo>
                    <a:pt x="1109497" y="128879"/>
                  </a:moveTo>
                  <a:lnTo>
                    <a:pt x="1061275" y="100114"/>
                  </a:lnTo>
                  <a:lnTo>
                    <a:pt x="1043940" y="56832"/>
                  </a:lnTo>
                  <a:lnTo>
                    <a:pt x="1043940" y="54267"/>
                  </a:lnTo>
                  <a:lnTo>
                    <a:pt x="1102474" y="54267"/>
                  </a:lnTo>
                  <a:lnTo>
                    <a:pt x="1102474" y="31496"/>
                  </a:lnTo>
                  <a:lnTo>
                    <a:pt x="1044371" y="31496"/>
                  </a:lnTo>
                  <a:lnTo>
                    <a:pt x="1044371" y="0"/>
                  </a:lnTo>
                  <a:lnTo>
                    <a:pt x="1015530" y="0"/>
                  </a:lnTo>
                  <a:lnTo>
                    <a:pt x="1015530" y="31496"/>
                  </a:lnTo>
                  <a:lnTo>
                    <a:pt x="956881" y="31496"/>
                  </a:lnTo>
                  <a:lnTo>
                    <a:pt x="956881" y="54267"/>
                  </a:lnTo>
                  <a:lnTo>
                    <a:pt x="1015530" y="54267"/>
                  </a:lnTo>
                  <a:lnTo>
                    <a:pt x="1015530" y="56832"/>
                  </a:lnTo>
                  <a:lnTo>
                    <a:pt x="1010894" y="81572"/>
                  </a:lnTo>
                  <a:lnTo>
                    <a:pt x="997597" y="103619"/>
                  </a:lnTo>
                  <a:lnTo>
                    <a:pt x="976553" y="121526"/>
                  </a:lnTo>
                  <a:lnTo>
                    <a:pt x="948690" y="133883"/>
                  </a:lnTo>
                  <a:lnTo>
                    <a:pt x="962520" y="156121"/>
                  </a:lnTo>
                  <a:lnTo>
                    <a:pt x="984973" y="146761"/>
                  </a:lnTo>
                  <a:lnTo>
                    <a:pt x="1003896" y="133705"/>
                  </a:lnTo>
                  <a:lnTo>
                    <a:pt x="1019035" y="117436"/>
                  </a:lnTo>
                  <a:lnTo>
                    <a:pt x="1030109" y="98437"/>
                  </a:lnTo>
                  <a:lnTo>
                    <a:pt x="1041133" y="115709"/>
                  </a:lnTo>
                  <a:lnTo>
                    <a:pt x="1055992" y="130530"/>
                  </a:lnTo>
                  <a:lnTo>
                    <a:pt x="1074407" y="142468"/>
                  </a:lnTo>
                  <a:lnTo>
                    <a:pt x="1096086" y="151117"/>
                  </a:lnTo>
                  <a:lnTo>
                    <a:pt x="1109497" y="128879"/>
                  </a:lnTo>
                  <a:close/>
                </a:path>
                <a:path w="1200784" h="271145">
                  <a:moveTo>
                    <a:pt x="1161326" y="172402"/>
                  </a:moveTo>
                  <a:lnTo>
                    <a:pt x="1133017" y="172402"/>
                  </a:lnTo>
                  <a:lnTo>
                    <a:pt x="1133017" y="194970"/>
                  </a:lnTo>
                  <a:lnTo>
                    <a:pt x="1133017" y="244246"/>
                  </a:lnTo>
                  <a:lnTo>
                    <a:pt x="1017016" y="244246"/>
                  </a:lnTo>
                  <a:lnTo>
                    <a:pt x="1017016" y="194970"/>
                  </a:lnTo>
                  <a:lnTo>
                    <a:pt x="1133017" y="194970"/>
                  </a:lnTo>
                  <a:lnTo>
                    <a:pt x="1133017" y="172402"/>
                  </a:lnTo>
                  <a:lnTo>
                    <a:pt x="988923" y="172402"/>
                  </a:lnTo>
                  <a:lnTo>
                    <a:pt x="988923" y="267449"/>
                  </a:lnTo>
                  <a:lnTo>
                    <a:pt x="1161326" y="267449"/>
                  </a:lnTo>
                  <a:lnTo>
                    <a:pt x="1161326" y="244246"/>
                  </a:lnTo>
                  <a:lnTo>
                    <a:pt x="1161326" y="194970"/>
                  </a:lnTo>
                  <a:lnTo>
                    <a:pt x="1161326" y="172402"/>
                  </a:lnTo>
                  <a:close/>
                </a:path>
                <a:path w="1200784" h="271145">
                  <a:moveTo>
                    <a:pt x="1200391" y="67894"/>
                  </a:moveTo>
                  <a:lnTo>
                    <a:pt x="1161326" y="67894"/>
                  </a:lnTo>
                  <a:lnTo>
                    <a:pt x="1161326" y="1168"/>
                  </a:lnTo>
                  <a:lnTo>
                    <a:pt x="1132700" y="1168"/>
                  </a:lnTo>
                  <a:lnTo>
                    <a:pt x="1132700" y="160375"/>
                  </a:lnTo>
                  <a:lnTo>
                    <a:pt x="1161326" y="160375"/>
                  </a:lnTo>
                  <a:lnTo>
                    <a:pt x="1161326" y="91732"/>
                  </a:lnTo>
                  <a:lnTo>
                    <a:pt x="1200391" y="91732"/>
                  </a:lnTo>
                  <a:lnTo>
                    <a:pt x="1200391" y="678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79736" y="5970269"/>
              <a:ext cx="245846" cy="20731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1056" y="2730572"/>
              <a:ext cx="8632693" cy="5194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146108" y="2813570"/>
              <a:ext cx="520700" cy="271145"/>
            </a:xfrm>
            <a:custGeom>
              <a:avLst/>
              <a:gdLst/>
              <a:ahLst/>
              <a:cxnLst/>
              <a:rect l="l" t="t" r="r" b="b"/>
              <a:pathLst>
                <a:path w="520700" h="271144">
                  <a:moveTo>
                    <a:pt x="205181" y="235216"/>
                  </a:moveTo>
                  <a:lnTo>
                    <a:pt x="199682" y="219824"/>
                  </a:lnTo>
                  <a:lnTo>
                    <a:pt x="198691" y="219138"/>
                  </a:lnTo>
                  <a:lnTo>
                    <a:pt x="183642" y="208686"/>
                  </a:lnTo>
                  <a:lnTo>
                    <a:pt x="175806" y="206629"/>
                  </a:lnTo>
                  <a:lnTo>
                    <a:pt x="175806" y="235216"/>
                  </a:lnTo>
                  <a:lnTo>
                    <a:pt x="172275" y="242316"/>
                  </a:lnTo>
                  <a:lnTo>
                    <a:pt x="162140" y="247459"/>
                  </a:lnTo>
                  <a:lnTo>
                    <a:pt x="145605" y="250545"/>
                  </a:lnTo>
                  <a:lnTo>
                    <a:pt x="122923" y="251498"/>
                  </a:lnTo>
                  <a:lnTo>
                    <a:pt x="100457" y="250545"/>
                  </a:lnTo>
                  <a:lnTo>
                    <a:pt x="83947" y="247459"/>
                  </a:lnTo>
                  <a:lnTo>
                    <a:pt x="73812" y="242316"/>
                  </a:lnTo>
                  <a:lnTo>
                    <a:pt x="70446" y="235216"/>
                  </a:lnTo>
                  <a:lnTo>
                    <a:pt x="73812" y="228130"/>
                  </a:lnTo>
                  <a:lnTo>
                    <a:pt x="83947" y="223139"/>
                  </a:lnTo>
                  <a:lnTo>
                    <a:pt x="100457" y="220167"/>
                  </a:lnTo>
                  <a:lnTo>
                    <a:pt x="122923" y="219138"/>
                  </a:lnTo>
                  <a:lnTo>
                    <a:pt x="145605" y="220167"/>
                  </a:lnTo>
                  <a:lnTo>
                    <a:pt x="162140" y="223139"/>
                  </a:lnTo>
                  <a:lnTo>
                    <a:pt x="172275" y="228130"/>
                  </a:lnTo>
                  <a:lnTo>
                    <a:pt x="175806" y="235216"/>
                  </a:lnTo>
                  <a:lnTo>
                    <a:pt x="175806" y="206629"/>
                  </a:lnTo>
                  <a:lnTo>
                    <a:pt x="157822" y="201891"/>
                  </a:lnTo>
                  <a:lnTo>
                    <a:pt x="122923" y="199555"/>
                  </a:lnTo>
                  <a:lnTo>
                    <a:pt x="88011" y="201891"/>
                  </a:lnTo>
                  <a:lnTo>
                    <a:pt x="62369" y="208686"/>
                  </a:lnTo>
                  <a:lnTo>
                    <a:pt x="46570" y="219824"/>
                  </a:lnTo>
                  <a:lnTo>
                    <a:pt x="41186" y="235216"/>
                  </a:lnTo>
                  <a:lnTo>
                    <a:pt x="46570" y="250723"/>
                  </a:lnTo>
                  <a:lnTo>
                    <a:pt x="62369" y="261912"/>
                  </a:lnTo>
                  <a:lnTo>
                    <a:pt x="88011" y="268693"/>
                  </a:lnTo>
                  <a:lnTo>
                    <a:pt x="122923" y="270967"/>
                  </a:lnTo>
                  <a:lnTo>
                    <a:pt x="157822" y="268693"/>
                  </a:lnTo>
                  <a:lnTo>
                    <a:pt x="183642" y="261912"/>
                  </a:lnTo>
                  <a:lnTo>
                    <a:pt x="198564" y="251498"/>
                  </a:lnTo>
                  <a:lnTo>
                    <a:pt x="199682" y="250723"/>
                  </a:lnTo>
                  <a:lnTo>
                    <a:pt x="205181" y="235216"/>
                  </a:lnTo>
                  <a:close/>
                </a:path>
                <a:path w="520700" h="271144">
                  <a:moveTo>
                    <a:pt x="223494" y="166141"/>
                  </a:moveTo>
                  <a:lnTo>
                    <a:pt x="137388" y="166141"/>
                  </a:lnTo>
                  <a:lnTo>
                    <a:pt x="137388" y="142506"/>
                  </a:lnTo>
                  <a:lnTo>
                    <a:pt x="108978" y="142506"/>
                  </a:lnTo>
                  <a:lnTo>
                    <a:pt x="108978" y="166141"/>
                  </a:lnTo>
                  <a:lnTo>
                    <a:pt x="23088" y="166141"/>
                  </a:lnTo>
                  <a:lnTo>
                    <a:pt x="23088" y="188061"/>
                  </a:lnTo>
                  <a:lnTo>
                    <a:pt x="223494" y="188061"/>
                  </a:lnTo>
                  <a:lnTo>
                    <a:pt x="223494" y="166141"/>
                  </a:lnTo>
                  <a:close/>
                </a:path>
                <a:path w="520700" h="271144">
                  <a:moveTo>
                    <a:pt x="234022" y="74930"/>
                  </a:moveTo>
                  <a:lnTo>
                    <a:pt x="199809" y="69735"/>
                  </a:lnTo>
                  <a:lnTo>
                    <a:pt x="171843" y="59944"/>
                  </a:lnTo>
                  <a:lnTo>
                    <a:pt x="154457" y="48006"/>
                  </a:lnTo>
                  <a:lnTo>
                    <a:pt x="152095" y="46393"/>
                  </a:lnTo>
                  <a:lnTo>
                    <a:pt x="142709" y="30022"/>
                  </a:lnTo>
                  <a:lnTo>
                    <a:pt x="224129" y="30022"/>
                  </a:lnTo>
                  <a:lnTo>
                    <a:pt x="224129" y="7772"/>
                  </a:lnTo>
                  <a:lnTo>
                    <a:pt x="22872" y="7772"/>
                  </a:lnTo>
                  <a:lnTo>
                    <a:pt x="22872" y="30022"/>
                  </a:lnTo>
                  <a:lnTo>
                    <a:pt x="103759" y="30022"/>
                  </a:lnTo>
                  <a:lnTo>
                    <a:pt x="94195" y="46342"/>
                  </a:lnTo>
                  <a:lnTo>
                    <a:pt x="74320" y="59893"/>
                  </a:lnTo>
                  <a:lnTo>
                    <a:pt x="46367" y="69735"/>
                  </a:lnTo>
                  <a:lnTo>
                    <a:pt x="12547" y="74930"/>
                  </a:lnTo>
                  <a:lnTo>
                    <a:pt x="21920" y="96431"/>
                  </a:lnTo>
                  <a:lnTo>
                    <a:pt x="55816" y="90893"/>
                  </a:lnTo>
                  <a:lnTo>
                    <a:pt x="85077" y="80759"/>
                  </a:lnTo>
                  <a:lnTo>
                    <a:pt x="108127" y="66344"/>
                  </a:lnTo>
                  <a:lnTo>
                    <a:pt x="123342" y="48006"/>
                  </a:lnTo>
                  <a:lnTo>
                    <a:pt x="138506" y="66344"/>
                  </a:lnTo>
                  <a:lnTo>
                    <a:pt x="161505" y="80759"/>
                  </a:lnTo>
                  <a:lnTo>
                    <a:pt x="190766" y="90893"/>
                  </a:lnTo>
                  <a:lnTo>
                    <a:pt x="224663" y="96431"/>
                  </a:lnTo>
                  <a:lnTo>
                    <a:pt x="234022" y="74930"/>
                  </a:lnTo>
                  <a:close/>
                </a:path>
                <a:path w="520700" h="271144">
                  <a:moveTo>
                    <a:pt x="246799" y="109842"/>
                  </a:moveTo>
                  <a:lnTo>
                    <a:pt x="137172" y="109842"/>
                  </a:lnTo>
                  <a:lnTo>
                    <a:pt x="137172" y="80352"/>
                  </a:lnTo>
                  <a:lnTo>
                    <a:pt x="109080" y="80352"/>
                  </a:lnTo>
                  <a:lnTo>
                    <a:pt x="109080" y="109842"/>
                  </a:lnTo>
                  <a:lnTo>
                    <a:pt x="0" y="109842"/>
                  </a:lnTo>
                  <a:lnTo>
                    <a:pt x="0" y="132930"/>
                  </a:lnTo>
                  <a:lnTo>
                    <a:pt x="246799" y="132930"/>
                  </a:lnTo>
                  <a:lnTo>
                    <a:pt x="246799" y="109842"/>
                  </a:lnTo>
                  <a:close/>
                </a:path>
                <a:path w="520700" h="271144">
                  <a:moveTo>
                    <a:pt x="408355" y="114846"/>
                  </a:moveTo>
                  <a:lnTo>
                    <a:pt x="403110" y="75692"/>
                  </a:lnTo>
                  <a:lnTo>
                    <a:pt x="388759" y="45897"/>
                  </a:lnTo>
                  <a:lnTo>
                    <a:pt x="388607" y="45770"/>
                  </a:lnTo>
                  <a:lnTo>
                    <a:pt x="380898" y="39090"/>
                  </a:lnTo>
                  <a:lnTo>
                    <a:pt x="380898" y="114846"/>
                  </a:lnTo>
                  <a:lnTo>
                    <a:pt x="377850" y="143700"/>
                  </a:lnTo>
                  <a:lnTo>
                    <a:pt x="369366" y="165468"/>
                  </a:lnTo>
                  <a:lnTo>
                    <a:pt x="356184" y="179222"/>
                  </a:lnTo>
                  <a:lnTo>
                    <a:pt x="339064" y="184023"/>
                  </a:lnTo>
                  <a:lnTo>
                    <a:pt x="322199" y="179222"/>
                  </a:lnTo>
                  <a:lnTo>
                    <a:pt x="309041" y="165468"/>
                  </a:lnTo>
                  <a:lnTo>
                    <a:pt x="300507" y="143700"/>
                  </a:lnTo>
                  <a:lnTo>
                    <a:pt x="297459" y="114846"/>
                  </a:lnTo>
                  <a:lnTo>
                    <a:pt x="300507" y="86169"/>
                  </a:lnTo>
                  <a:lnTo>
                    <a:pt x="322199" y="50685"/>
                  </a:lnTo>
                  <a:lnTo>
                    <a:pt x="369366" y="64465"/>
                  </a:lnTo>
                  <a:lnTo>
                    <a:pt x="380898" y="114846"/>
                  </a:lnTo>
                  <a:lnTo>
                    <a:pt x="380898" y="39090"/>
                  </a:lnTo>
                  <a:lnTo>
                    <a:pt x="366877" y="26924"/>
                  </a:lnTo>
                  <a:lnTo>
                    <a:pt x="339064" y="20231"/>
                  </a:lnTo>
                  <a:lnTo>
                    <a:pt x="311264" y="26924"/>
                  </a:lnTo>
                  <a:lnTo>
                    <a:pt x="289433" y="45897"/>
                  </a:lnTo>
                  <a:lnTo>
                    <a:pt x="275209" y="75692"/>
                  </a:lnTo>
                  <a:lnTo>
                    <a:pt x="270217" y="114846"/>
                  </a:lnTo>
                  <a:lnTo>
                    <a:pt x="275209" y="154178"/>
                  </a:lnTo>
                  <a:lnTo>
                    <a:pt x="289433" y="184048"/>
                  </a:lnTo>
                  <a:lnTo>
                    <a:pt x="311264" y="203022"/>
                  </a:lnTo>
                  <a:lnTo>
                    <a:pt x="339064" y="209664"/>
                  </a:lnTo>
                  <a:lnTo>
                    <a:pt x="366877" y="203022"/>
                  </a:lnTo>
                  <a:lnTo>
                    <a:pt x="388772" y="184023"/>
                  </a:lnTo>
                  <a:lnTo>
                    <a:pt x="403110" y="154178"/>
                  </a:lnTo>
                  <a:lnTo>
                    <a:pt x="408355" y="114846"/>
                  </a:lnTo>
                  <a:close/>
                </a:path>
                <a:path w="520700" h="271144">
                  <a:moveTo>
                    <a:pt x="520204" y="105689"/>
                  </a:moveTo>
                  <a:lnTo>
                    <a:pt x="476999" y="105689"/>
                  </a:lnTo>
                  <a:lnTo>
                    <a:pt x="476999" y="0"/>
                  </a:lnTo>
                  <a:lnTo>
                    <a:pt x="448373" y="0"/>
                  </a:lnTo>
                  <a:lnTo>
                    <a:pt x="448373" y="269697"/>
                  </a:lnTo>
                  <a:lnTo>
                    <a:pt x="476999" y="269697"/>
                  </a:lnTo>
                  <a:lnTo>
                    <a:pt x="476999" y="129844"/>
                  </a:lnTo>
                  <a:lnTo>
                    <a:pt x="520204" y="129844"/>
                  </a:lnTo>
                  <a:lnTo>
                    <a:pt x="520204" y="1056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9520" y="2829215"/>
              <a:ext cx="246804" cy="2204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020744" y="2813570"/>
              <a:ext cx="832485" cy="269875"/>
            </a:xfrm>
            <a:custGeom>
              <a:avLst/>
              <a:gdLst/>
              <a:ahLst/>
              <a:cxnLst/>
              <a:rect l="l" t="t" r="r" b="b"/>
              <a:pathLst>
                <a:path w="832484" h="269875">
                  <a:moveTo>
                    <a:pt x="234772" y="100368"/>
                  </a:moveTo>
                  <a:lnTo>
                    <a:pt x="197243" y="90424"/>
                  </a:lnTo>
                  <a:lnTo>
                    <a:pt x="156565" y="61950"/>
                  </a:lnTo>
                  <a:lnTo>
                    <a:pt x="137934" y="23736"/>
                  </a:lnTo>
                  <a:lnTo>
                    <a:pt x="137934" y="9055"/>
                  </a:lnTo>
                  <a:lnTo>
                    <a:pt x="108127" y="9055"/>
                  </a:lnTo>
                  <a:lnTo>
                    <a:pt x="108127" y="23736"/>
                  </a:lnTo>
                  <a:lnTo>
                    <a:pt x="100482" y="50025"/>
                  </a:lnTo>
                  <a:lnTo>
                    <a:pt x="79705" y="72986"/>
                  </a:lnTo>
                  <a:lnTo>
                    <a:pt x="48996" y="90487"/>
                  </a:lnTo>
                  <a:lnTo>
                    <a:pt x="11595" y="100368"/>
                  </a:lnTo>
                  <a:lnTo>
                    <a:pt x="23088" y="123672"/>
                  </a:lnTo>
                  <a:lnTo>
                    <a:pt x="54749" y="115557"/>
                  </a:lnTo>
                  <a:lnTo>
                    <a:pt x="82969" y="102146"/>
                  </a:lnTo>
                  <a:lnTo>
                    <a:pt x="106260" y="84074"/>
                  </a:lnTo>
                  <a:lnTo>
                    <a:pt x="123139" y="61950"/>
                  </a:lnTo>
                  <a:lnTo>
                    <a:pt x="140017" y="83985"/>
                  </a:lnTo>
                  <a:lnTo>
                    <a:pt x="163322" y="102069"/>
                  </a:lnTo>
                  <a:lnTo>
                    <a:pt x="191604" y="115531"/>
                  </a:lnTo>
                  <a:lnTo>
                    <a:pt x="223393" y="123672"/>
                  </a:lnTo>
                  <a:lnTo>
                    <a:pt x="234772" y="100368"/>
                  </a:lnTo>
                  <a:close/>
                </a:path>
                <a:path w="832484" h="269875">
                  <a:moveTo>
                    <a:pt x="245846" y="150177"/>
                  </a:moveTo>
                  <a:lnTo>
                    <a:pt x="0" y="150177"/>
                  </a:lnTo>
                  <a:lnTo>
                    <a:pt x="0" y="173799"/>
                  </a:lnTo>
                  <a:lnTo>
                    <a:pt x="108242" y="173799"/>
                  </a:lnTo>
                  <a:lnTo>
                    <a:pt x="108242" y="269697"/>
                  </a:lnTo>
                  <a:lnTo>
                    <a:pt x="136334" y="269697"/>
                  </a:lnTo>
                  <a:lnTo>
                    <a:pt x="136334" y="173799"/>
                  </a:lnTo>
                  <a:lnTo>
                    <a:pt x="245846" y="173799"/>
                  </a:lnTo>
                  <a:lnTo>
                    <a:pt x="245846" y="150177"/>
                  </a:lnTo>
                  <a:close/>
                </a:path>
                <a:path w="832484" h="269875">
                  <a:moveTo>
                    <a:pt x="486473" y="85839"/>
                  </a:moveTo>
                  <a:lnTo>
                    <a:pt x="326097" y="85839"/>
                  </a:lnTo>
                  <a:lnTo>
                    <a:pt x="326097" y="65519"/>
                  </a:lnTo>
                  <a:lnTo>
                    <a:pt x="481799" y="65519"/>
                  </a:lnTo>
                  <a:lnTo>
                    <a:pt x="481799" y="46469"/>
                  </a:lnTo>
                  <a:lnTo>
                    <a:pt x="481799" y="27419"/>
                  </a:lnTo>
                  <a:lnTo>
                    <a:pt x="481799" y="7099"/>
                  </a:lnTo>
                  <a:lnTo>
                    <a:pt x="297040" y="7099"/>
                  </a:lnTo>
                  <a:lnTo>
                    <a:pt x="297040" y="27419"/>
                  </a:lnTo>
                  <a:lnTo>
                    <a:pt x="453275" y="27419"/>
                  </a:lnTo>
                  <a:lnTo>
                    <a:pt x="453275" y="46469"/>
                  </a:lnTo>
                  <a:lnTo>
                    <a:pt x="297776" y="46469"/>
                  </a:lnTo>
                  <a:lnTo>
                    <a:pt x="297776" y="65519"/>
                  </a:lnTo>
                  <a:lnTo>
                    <a:pt x="297776" y="85839"/>
                  </a:lnTo>
                  <a:lnTo>
                    <a:pt x="297776" y="106159"/>
                  </a:lnTo>
                  <a:lnTo>
                    <a:pt x="486473" y="106159"/>
                  </a:lnTo>
                  <a:lnTo>
                    <a:pt x="486473" y="85839"/>
                  </a:lnTo>
                  <a:close/>
                </a:path>
                <a:path w="832484" h="269875">
                  <a:moveTo>
                    <a:pt x="490943" y="245859"/>
                  </a:moveTo>
                  <a:lnTo>
                    <a:pt x="324180" y="245859"/>
                  </a:lnTo>
                  <a:lnTo>
                    <a:pt x="324180" y="224269"/>
                  </a:lnTo>
                  <a:lnTo>
                    <a:pt x="482536" y="224269"/>
                  </a:lnTo>
                  <a:lnTo>
                    <a:pt x="482536" y="205219"/>
                  </a:lnTo>
                  <a:lnTo>
                    <a:pt x="482536" y="184899"/>
                  </a:lnTo>
                  <a:lnTo>
                    <a:pt x="482536" y="164579"/>
                  </a:lnTo>
                  <a:lnTo>
                    <a:pt x="295338" y="164579"/>
                  </a:lnTo>
                  <a:lnTo>
                    <a:pt x="295338" y="184899"/>
                  </a:lnTo>
                  <a:lnTo>
                    <a:pt x="454228" y="184899"/>
                  </a:lnTo>
                  <a:lnTo>
                    <a:pt x="454228" y="205219"/>
                  </a:lnTo>
                  <a:lnTo>
                    <a:pt x="295656" y="205219"/>
                  </a:lnTo>
                  <a:lnTo>
                    <a:pt x="295656" y="224269"/>
                  </a:lnTo>
                  <a:lnTo>
                    <a:pt x="295656" y="245859"/>
                  </a:lnTo>
                  <a:lnTo>
                    <a:pt x="295656" y="266179"/>
                  </a:lnTo>
                  <a:lnTo>
                    <a:pt x="490943" y="266179"/>
                  </a:lnTo>
                  <a:lnTo>
                    <a:pt x="490943" y="245859"/>
                  </a:lnTo>
                  <a:close/>
                </a:path>
                <a:path w="832484" h="269875">
                  <a:moveTo>
                    <a:pt x="512876" y="123786"/>
                  </a:moveTo>
                  <a:lnTo>
                    <a:pt x="266065" y="123786"/>
                  </a:lnTo>
                  <a:lnTo>
                    <a:pt x="266065" y="145707"/>
                  </a:lnTo>
                  <a:lnTo>
                    <a:pt x="512876" y="145707"/>
                  </a:lnTo>
                  <a:lnTo>
                    <a:pt x="512876" y="123786"/>
                  </a:lnTo>
                  <a:close/>
                </a:path>
                <a:path w="832484" h="269875">
                  <a:moveTo>
                    <a:pt x="751954" y="29057"/>
                  </a:moveTo>
                  <a:lnTo>
                    <a:pt x="623608" y="29057"/>
                  </a:lnTo>
                  <a:lnTo>
                    <a:pt x="623608" y="51841"/>
                  </a:lnTo>
                  <a:lnTo>
                    <a:pt x="722795" y="51841"/>
                  </a:lnTo>
                  <a:lnTo>
                    <a:pt x="712965" y="96329"/>
                  </a:lnTo>
                  <a:lnTo>
                    <a:pt x="691438" y="135445"/>
                  </a:lnTo>
                  <a:lnTo>
                    <a:pt x="657529" y="169151"/>
                  </a:lnTo>
                  <a:lnTo>
                    <a:pt x="610514" y="197434"/>
                  </a:lnTo>
                  <a:lnTo>
                    <a:pt x="625627" y="220522"/>
                  </a:lnTo>
                  <a:lnTo>
                    <a:pt x="674306" y="191223"/>
                  </a:lnTo>
                  <a:lnTo>
                    <a:pt x="710031" y="156756"/>
                  </a:lnTo>
                  <a:lnTo>
                    <a:pt x="734060" y="117805"/>
                  </a:lnTo>
                  <a:lnTo>
                    <a:pt x="747623" y="75018"/>
                  </a:lnTo>
                  <a:lnTo>
                    <a:pt x="751954" y="29057"/>
                  </a:lnTo>
                  <a:close/>
                </a:path>
                <a:path w="832484" h="269875">
                  <a:moveTo>
                    <a:pt x="832091" y="0"/>
                  </a:moveTo>
                  <a:lnTo>
                    <a:pt x="803363" y="0"/>
                  </a:lnTo>
                  <a:lnTo>
                    <a:pt x="803363" y="269697"/>
                  </a:lnTo>
                  <a:lnTo>
                    <a:pt x="832091" y="269697"/>
                  </a:lnTo>
                  <a:lnTo>
                    <a:pt x="8320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4780" y="2826448"/>
              <a:ext cx="246804" cy="2512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1666" y="2829747"/>
              <a:ext cx="246804" cy="2186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428159" y="2813570"/>
              <a:ext cx="831850" cy="269875"/>
            </a:xfrm>
            <a:custGeom>
              <a:avLst/>
              <a:gdLst/>
              <a:ahLst/>
              <a:cxnLst/>
              <a:rect l="l" t="t" r="r" b="b"/>
              <a:pathLst>
                <a:path w="831850" h="269875">
                  <a:moveTo>
                    <a:pt x="246799" y="214109"/>
                  </a:moveTo>
                  <a:lnTo>
                    <a:pt x="136855" y="214109"/>
                  </a:lnTo>
                  <a:lnTo>
                    <a:pt x="136855" y="165849"/>
                  </a:lnTo>
                  <a:lnTo>
                    <a:pt x="222846" y="165849"/>
                  </a:lnTo>
                  <a:lnTo>
                    <a:pt x="222846" y="142989"/>
                  </a:lnTo>
                  <a:lnTo>
                    <a:pt x="58420" y="142989"/>
                  </a:lnTo>
                  <a:lnTo>
                    <a:pt x="58420" y="103619"/>
                  </a:lnTo>
                  <a:lnTo>
                    <a:pt x="216573" y="103619"/>
                  </a:lnTo>
                  <a:lnTo>
                    <a:pt x="216573" y="80759"/>
                  </a:lnTo>
                  <a:lnTo>
                    <a:pt x="216573" y="42659"/>
                  </a:lnTo>
                  <a:lnTo>
                    <a:pt x="216573" y="18529"/>
                  </a:lnTo>
                  <a:lnTo>
                    <a:pt x="29476" y="18529"/>
                  </a:lnTo>
                  <a:lnTo>
                    <a:pt x="29476" y="42659"/>
                  </a:lnTo>
                  <a:lnTo>
                    <a:pt x="188366" y="42659"/>
                  </a:lnTo>
                  <a:lnTo>
                    <a:pt x="188366" y="80759"/>
                  </a:lnTo>
                  <a:lnTo>
                    <a:pt x="30010" y="80759"/>
                  </a:lnTo>
                  <a:lnTo>
                    <a:pt x="30010" y="103619"/>
                  </a:lnTo>
                  <a:lnTo>
                    <a:pt x="30010" y="142989"/>
                  </a:lnTo>
                  <a:lnTo>
                    <a:pt x="30010" y="165849"/>
                  </a:lnTo>
                  <a:lnTo>
                    <a:pt x="108546" y="165849"/>
                  </a:lnTo>
                  <a:lnTo>
                    <a:pt x="108546" y="214109"/>
                  </a:lnTo>
                  <a:lnTo>
                    <a:pt x="0" y="214109"/>
                  </a:lnTo>
                  <a:lnTo>
                    <a:pt x="0" y="236969"/>
                  </a:lnTo>
                  <a:lnTo>
                    <a:pt x="246799" y="236969"/>
                  </a:lnTo>
                  <a:lnTo>
                    <a:pt x="246799" y="214109"/>
                  </a:lnTo>
                  <a:close/>
                </a:path>
                <a:path w="831850" h="269875">
                  <a:moveTo>
                    <a:pt x="499249" y="124637"/>
                  </a:moveTo>
                  <a:lnTo>
                    <a:pt x="451599" y="92227"/>
                  </a:lnTo>
                  <a:lnTo>
                    <a:pt x="434124" y="43218"/>
                  </a:lnTo>
                  <a:lnTo>
                    <a:pt x="434124" y="14058"/>
                  </a:lnTo>
                  <a:lnTo>
                    <a:pt x="405815" y="14058"/>
                  </a:lnTo>
                  <a:lnTo>
                    <a:pt x="405815" y="40767"/>
                  </a:lnTo>
                  <a:lnTo>
                    <a:pt x="401218" y="69837"/>
                  </a:lnTo>
                  <a:lnTo>
                    <a:pt x="388188" y="95796"/>
                  </a:lnTo>
                  <a:lnTo>
                    <a:pt x="367296" y="117030"/>
                  </a:lnTo>
                  <a:lnTo>
                    <a:pt x="339191" y="131978"/>
                  </a:lnTo>
                  <a:lnTo>
                    <a:pt x="354622" y="154647"/>
                  </a:lnTo>
                  <a:lnTo>
                    <a:pt x="376529" y="143764"/>
                  </a:lnTo>
                  <a:lnTo>
                    <a:pt x="394982" y="128854"/>
                  </a:lnTo>
                  <a:lnTo>
                    <a:pt x="409727" y="110451"/>
                  </a:lnTo>
                  <a:lnTo>
                    <a:pt x="420497" y="89090"/>
                  </a:lnTo>
                  <a:lnTo>
                    <a:pt x="431253" y="107911"/>
                  </a:lnTo>
                  <a:lnTo>
                    <a:pt x="445604" y="124155"/>
                  </a:lnTo>
                  <a:lnTo>
                    <a:pt x="463283" y="137363"/>
                  </a:lnTo>
                  <a:lnTo>
                    <a:pt x="484035" y="147091"/>
                  </a:lnTo>
                  <a:lnTo>
                    <a:pt x="499249" y="124637"/>
                  </a:lnTo>
                  <a:close/>
                </a:path>
                <a:path w="831850" h="269875">
                  <a:moveTo>
                    <a:pt x="555663" y="219036"/>
                  </a:moveTo>
                  <a:lnTo>
                    <a:pt x="549465" y="197993"/>
                  </a:lnTo>
                  <a:lnTo>
                    <a:pt x="542442" y="191782"/>
                  </a:lnTo>
                  <a:lnTo>
                    <a:pt x="531685" y="182308"/>
                  </a:lnTo>
                  <a:lnTo>
                    <a:pt x="527672" y="180924"/>
                  </a:lnTo>
                  <a:lnTo>
                    <a:pt x="527672" y="219036"/>
                  </a:lnTo>
                  <a:lnTo>
                    <a:pt x="523506" y="230886"/>
                  </a:lnTo>
                  <a:lnTo>
                    <a:pt x="511429" y="239547"/>
                  </a:lnTo>
                  <a:lnTo>
                    <a:pt x="492061" y="244894"/>
                  </a:lnTo>
                  <a:lnTo>
                    <a:pt x="466051" y="246811"/>
                  </a:lnTo>
                  <a:lnTo>
                    <a:pt x="439928" y="244894"/>
                  </a:lnTo>
                  <a:lnTo>
                    <a:pt x="420446" y="239547"/>
                  </a:lnTo>
                  <a:lnTo>
                    <a:pt x="408305" y="230886"/>
                  </a:lnTo>
                  <a:lnTo>
                    <a:pt x="404215" y="219036"/>
                  </a:lnTo>
                  <a:lnTo>
                    <a:pt x="408305" y="207543"/>
                  </a:lnTo>
                  <a:lnTo>
                    <a:pt x="420446" y="198983"/>
                  </a:lnTo>
                  <a:lnTo>
                    <a:pt x="439928" y="193636"/>
                  </a:lnTo>
                  <a:lnTo>
                    <a:pt x="466051" y="191782"/>
                  </a:lnTo>
                  <a:lnTo>
                    <a:pt x="492061" y="193636"/>
                  </a:lnTo>
                  <a:lnTo>
                    <a:pt x="511429" y="198983"/>
                  </a:lnTo>
                  <a:lnTo>
                    <a:pt x="523506" y="207543"/>
                  </a:lnTo>
                  <a:lnTo>
                    <a:pt x="527672" y="219036"/>
                  </a:lnTo>
                  <a:lnTo>
                    <a:pt x="527672" y="180924"/>
                  </a:lnTo>
                  <a:lnTo>
                    <a:pt x="503491" y="172504"/>
                  </a:lnTo>
                  <a:lnTo>
                    <a:pt x="466051" y="169113"/>
                  </a:lnTo>
                  <a:lnTo>
                    <a:pt x="428294" y="172504"/>
                  </a:lnTo>
                  <a:lnTo>
                    <a:pt x="399821" y="182308"/>
                  </a:lnTo>
                  <a:lnTo>
                    <a:pt x="381850" y="197993"/>
                  </a:lnTo>
                  <a:lnTo>
                    <a:pt x="375589" y="219036"/>
                  </a:lnTo>
                  <a:lnTo>
                    <a:pt x="381850" y="240398"/>
                  </a:lnTo>
                  <a:lnTo>
                    <a:pt x="399821" y="256159"/>
                  </a:lnTo>
                  <a:lnTo>
                    <a:pt x="428294" y="265925"/>
                  </a:lnTo>
                  <a:lnTo>
                    <a:pt x="466051" y="269265"/>
                  </a:lnTo>
                  <a:lnTo>
                    <a:pt x="503491" y="265925"/>
                  </a:lnTo>
                  <a:lnTo>
                    <a:pt x="531685" y="256159"/>
                  </a:lnTo>
                  <a:lnTo>
                    <a:pt x="542239" y="246811"/>
                  </a:lnTo>
                  <a:lnTo>
                    <a:pt x="549465" y="240398"/>
                  </a:lnTo>
                  <a:lnTo>
                    <a:pt x="555663" y="219036"/>
                  </a:lnTo>
                  <a:close/>
                </a:path>
                <a:path w="831850" h="269875">
                  <a:moveTo>
                    <a:pt x="592277" y="67906"/>
                  </a:moveTo>
                  <a:lnTo>
                    <a:pt x="553212" y="67906"/>
                  </a:lnTo>
                  <a:lnTo>
                    <a:pt x="553212" y="0"/>
                  </a:lnTo>
                  <a:lnTo>
                    <a:pt x="524586" y="0"/>
                  </a:lnTo>
                  <a:lnTo>
                    <a:pt x="524586" y="162737"/>
                  </a:lnTo>
                  <a:lnTo>
                    <a:pt x="553212" y="162737"/>
                  </a:lnTo>
                  <a:lnTo>
                    <a:pt x="553212" y="91744"/>
                  </a:lnTo>
                  <a:lnTo>
                    <a:pt x="592277" y="91744"/>
                  </a:lnTo>
                  <a:lnTo>
                    <a:pt x="592277" y="67906"/>
                  </a:lnTo>
                  <a:close/>
                </a:path>
                <a:path w="831850" h="269875">
                  <a:moveTo>
                    <a:pt x="766178" y="68338"/>
                  </a:moveTo>
                  <a:lnTo>
                    <a:pt x="760958" y="45516"/>
                  </a:lnTo>
                  <a:lnTo>
                    <a:pt x="752881" y="35661"/>
                  </a:lnTo>
                  <a:lnTo>
                    <a:pt x="746455" y="27825"/>
                  </a:lnTo>
                  <a:lnTo>
                    <a:pt x="739038" y="24003"/>
                  </a:lnTo>
                  <a:lnTo>
                    <a:pt x="739038" y="68338"/>
                  </a:lnTo>
                  <a:lnTo>
                    <a:pt x="735876" y="81673"/>
                  </a:lnTo>
                  <a:lnTo>
                    <a:pt x="727062" y="91935"/>
                  </a:lnTo>
                  <a:lnTo>
                    <a:pt x="713536" y="98475"/>
                  </a:lnTo>
                  <a:lnTo>
                    <a:pt x="696252" y="100685"/>
                  </a:lnTo>
                  <a:lnTo>
                    <a:pt x="679335" y="98475"/>
                  </a:lnTo>
                  <a:lnTo>
                    <a:pt x="666026" y="91935"/>
                  </a:lnTo>
                  <a:lnTo>
                    <a:pt x="657339" y="81673"/>
                  </a:lnTo>
                  <a:lnTo>
                    <a:pt x="654316" y="68338"/>
                  </a:lnTo>
                  <a:lnTo>
                    <a:pt x="657339" y="54889"/>
                  </a:lnTo>
                  <a:lnTo>
                    <a:pt x="666026" y="44538"/>
                  </a:lnTo>
                  <a:lnTo>
                    <a:pt x="679335" y="37909"/>
                  </a:lnTo>
                  <a:lnTo>
                    <a:pt x="696252" y="35661"/>
                  </a:lnTo>
                  <a:lnTo>
                    <a:pt x="713536" y="37909"/>
                  </a:lnTo>
                  <a:lnTo>
                    <a:pt x="727062" y="44538"/>
                  </a:lnTo>
                  <a:lnTo>
                    <a:pt x="735876" y="54889"/>
                  </a:lnTo>
                  <a:lnTo>
                    <a:pt x="739038" y="68338"/>
                  </a:lnTo>
                  <a:lnTo>
                    <a:pt x="739038" y="24003"/>
                  </a:lnTo>
                  <a:lnTo>
                    <a:pt x="724331" y="16408"/>
                  </a:lnTo>
                  <a:lnTo>
                    <a:pt x="696252" y="12458"/>
                  </a:lnTo>
                  <a:lnTo>
                    <a:pt x="668248" y="16408"/>
                  </a:lnTo>
                  <a:lnTo>
                    <a:pt x="646201" y="27825"/>
                  </a:lnTo>
                  <a:lnTo>
                    <a:pt x="631774" y="45516"/>
                  </a:lnTo>
                  <a:lnTo>
                    <a:pt x="626643" y="68338"/>
                  </a:lnTo>
                  <a:lnTo>
                    <a:pt x="631774" y="91059"/>
                  </a:lnTo>
                  <a:lnTo>
                    <a:pt x="646201" y="108762"/>
                  </a:lnTo>
                  <a:lnTo>
                    <a:pt x="668248" y="120218"/>
                  </a:lnTo>
                  <a:lnTo>
                    <a:pt x="696252" y="124206"/>
                  </a:lnTo>
                  <a:lnTo>
                    <a:pt x="724331" y="120218"/>
                  </a:lnTo>
                  <a:lnTo>
                    <a:pt x="746455" y="108762"/>
                  </a:lnTo>
                  <a:lnTo>
                    <a:pt x="753071" y="100685"/>
                  </a:lnTo>
                  <a:lnTo>
                    <a:pt x="760958" y="91059"/>
                  </a:lnTo>
                  <a:lnTo>
                    <a:pt x="766178" y="68338"/>
                  </a:lnTo>
                  <a:close/>
                </a:path>
                <a:path w="831850" h="269875">
                  <a:moveTo>
                    <a:pt x="787031" y="156565"/>
                  </a:moveTo>
                  <a:lnTo>
                    <a:pt x="785012" y="135280"/>
                  </a:lnTo>
                  <a:lnTo>
                    <a:pt x="739343" y="140487"/>
                  </a:lnTo>
                  <a:lnTo>
                    <a:pt x="692734" y="143446"/>
                  </a:lnTo>
                  <a:lnTo>
                    <a:pt x="647890" y="144767"/>
                  </a:lnTo>
                  <a:lnTo>
                    <a:pt x="607491" y="145072"/>
                  </a:lnTo>
                  <a:lnTo>
                    <a:pt x="611212" y="168910"/>
                  </a:lnTo>
                  <a:lnTo>
                    <a:pt x="645604" y="168554"/>
                  </a:lnTo>
                  <a:lnTo>
                    <a:pt x="664235" y="168122"/>
                  </a:lnTo>
                  <a:lnTo>
                    <a:pt x="683590" y="167411"/>
                  </a:lnTo>
                  <a:lnTo>
                    <a:pt x="683590" y="261493"/>
                  </a:lnTo>
                  <a:lnTo>
                    <a:pt x="712216" y="261493"/>
                  </a:lnTo>
                  <a:lnTo>
                    <a:pt x="712216" y="167411"/>
                  </a:lnTo>
                  <a:lnTo>
                    <a:pt x="712216" y="165823"/>
                  </a:lnTo>
                  <a:lnTo>
                    <a:pt x="730910" y="164249"/>
                  </a:lnTo>
                  <a:lnTo>
                    <a:pt x="749706" y="162229"/>
                  </a:lnTo>
                  <a:lnTo>
                    <a:pt x="768464" y="159689"/>
                  </a:lnTo>
                  <a:lnTo>
                    <a:pt x="787031" y="156565"/>
                  </a:lnTo>
                  <a:close/>
                </a:path>
                <a:path w="831850" h="269875">
                  <a:moveTo>
                    <a:pt x="831837" y="215"/>
                  </a:moveTo>
                  <a:lnTo>
                    <a:pt x="803744" y="215"/>
                  </a:lnTo>
                  <a:lnTo>
                    <a:pt x="803744" y="269798"/>
                  </a:lnTo>
                  <a:lnTo>
                    <a:pt x="831837" y="269798"/>
                  </a:lnTo>
                  <a:lnTo>
                    <a:pt x="831837" y="2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5638" y="2836772"/>
              <a:ext cx="156872" cy="2239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68797" y="2813570"/>
              <a:ext cx="2856230" cy="270510"/>
            </a:xfrm>
            <a:custGeom>
              <a:avLst/>
              <a:gdLst/>
              <a:ahLst/>
              <a:cxnLst/>
              <a:rect l="l" t="t" r="r" b="b"/>
              <a:pathLst>
                <a:path w="2856230" h="270510">
                  <a:moveTo>
                    <a:pt x="117487" y="34378"/>
                  </a:moveTo>
                  <a:lnTo>
                    <a:pt x="11493" y="34378"/>
                  </a:lnTo>
                  <a:lnTo>
                    <a:pt x="11493" y="57696"/>
                  </a:lnTo>
                  <a:lnTo>
                    <a:pt x="89611" y="57696"/>
                  </a:lnTo>
                  <a:lnTo>
                    <a:pt x="82219" y="97142"/>
                  </a:lnTo>
                  <a:lnTo>
                    <a:pt x="65709" y="132930"/>
                  </a:lnTo>
                  <a:lnTo>
                    <a:pt x="38747" y="164820"/>
                  </a:lnTo>
                  <a:lnTo>
                    <a:pt x="0" y="192532"/>
                  </a:lnTo>
                  <a:lnTo>
                    <a:pt x="16598" y="212648"/>
                  </a:lnTo>
                  <a:lnTo>
                    <a:pt x="64884" y="176352"/>
                  </a:lnTo>
                  <a:lnTo>
                    <a:pt x="95897" y="133731"/>
                  </a:lnTo>
                  <a:lnTo>
                    <a:pt x="112483" y="86004"/>
                  </a:lnTo>
                  <a:lnTo>
                    <a:pt x="117487" y="34378"/>
                  </a:lnTo>
                  <a:close/>
                </a:path>
                <a:path w="2856230" h="270510">
                  <a:moveTo>
                    <a:pt x="232003" y="0"/>
                  </a:moveTo>
                  <a:lnTo>
                    <a:pt x="204330" y="0"/>
                  </a:lnTo>
                  <a:lnTo>
                    <a:pt x="204330" y="106540"/>
                  </a:lnTo>
                  <a:lnTo>
                    <a:pt x="171132" y="106540"/>
                  </a:lnTo>
                  <a:lnTo>
                    <a:pt x="171132" y="7239"/>
                  </a:lnTo>
                  <a:lnTo>
                    <a:pt x="144424" y="7239"/>
                  </a:lnTo>
                  <a:lnTo>
                    <a:pt x="144424" y="256705"/>
                  </a:lnTo>
                  <a:lnTo>
                    <a:pt x="171132" y="256705"/>
                  </a:lnTo>
                  <a:lnTo>
                    <a:pt x="171132" y="129844"/>
                  </a:lnTo>
                  <a:lnTo>
                    <a:pt x="204330" y="129844"/>
                  </a:lnTo>
                  <a:lnTo>
                    <a:pt x="204330" y="269697"/>
                  </a:lnTo>
                  <a:lnTo>
                    <a:pt x="232003" y="269697"/>
                  </a:lnTo>
                  <a:lnTo>
                    <a:pt x="232003" y="129844"/>
                  </a:lnTo>
                  <a:lnTo>
                    <a:pt x="232003" y="106540"/>
                  </a:lnTo>
                  <a:lnTo>
                    <a:pt x="232003" y="0"/>
                  </a:lnTo>
                  <a:close/>
                </a:path>
                <a:path w="2856230" h="270510">
                  <a:moveTo>
                    <a:pt x="428790" y="83439"/>
                  </a:moveTo>
                  <a:lnTo>
                    <a:pt x="423227" y="57416"/>
                  </a:lnTo>
                  <a:lnTo>
                    <a:pt x="413143" y="43954"/>
                  </a:lnTo>
                  <a:lnTo>
                    <a:pt x="408000" y="37096"/>
                  </a:lnTo>
                  <a:lnTo>
                    <a:pt x="400900" y="33058"/>
                  </a:lnTo>
                  <a:lnTo>
                    <a:pt x="400900" y="83439"/>
                  </a:lnTo>
                  <a:lnTo>
                    <a:pt x="397421" y="99669"/>
                  </a:lnTo>
                  <a:lnTo>
                    <a:pt x="387908" y="112128"/>
                  </a:lnTo>
                  <a:lnTo>
                    <a:pt x="373507" y="120116"/>
                  </a:lnTo>
                  <a:lnTo>
                    <a:pt x="355358" y="122923"/>
                  </a:lnTo>
                  <a:lnTo>
                    <a:pt x="337210" y="120116"/>
                  </a:lnTo>
                  <a:lnTo>
                    <a:pt x="322846" y="112128"/>
                  </a:lnTo>
                  <a:lnTo>
                    <a:pt x="313423" y="99669"/>
                  </a:lnTo>
                  <a:lnTo>
                    <a:pt x="310121" y="83439"/>
                  </a:lnTo>
                  <a:lnTo>
                    <a:pt x="313423" y="67259"/>
                  </a:lnTo>
                  <a:lnTo>
                    <a:pt x="322846" y="54800"/>
                  </a:lnTo>
                  <a:lnTo>
                    <a:pt x="337210" y="46786"/>
                  </a:lnTo>
                  <a:lnTo>
                    <a:pt x="355358" y="43954"/>
                  </a:lnTo>
                  <a:lnTo>
                    <a:pt x="373507" y="46786"/>
                  </a:lnTo>
                  <a:lnTo>
                    <a:pt x="387908" y="54800"/>
                  </a:lnTo>
                  <a:lnTo>
                    <a:pt x="397421" y="67259"/>
                  </a:lnTo>
                  <a:lnTo>
                    <a:pt x="400900" y="83439"/>
                  </a:lnTo>
                  <a:lnTo>
                    <a:pt x="400900" y="33058"/>
                  </a:lnTo>
                  <a:lnTo>
                    <a:pt x="384810" y="23876"/>
                  </a:lnTo>
                  <a:lnTo>
                    <a:pt x="355358" y="19164"/>
                  </a:lnTo>
                  <a:lnTo>
                    <a:pt x="325932" y="23876"/>
                  </a:lnTo>
                  <a:lnTo>
                    <a:pt x="302641" y="37096"/>
                  </a:lnTo>
                  <a:lnTo>
                    <a:pt x="287337" y="57416"/>
                  </a:lnTo>
                  <a:lnTo>
                    <a:pt x="281927" y="83439"/>
                  </a:lnTo>
                  <a:lnTo>
                    <a:pt x="287337" y="109512"/>
                  </a:lnTo>
                  <a:lnTo>
                    <a:pt x="302641" y="129832"/>
                  </a:lnTo>
                  <a:lnTo>
                    <a:pt x="325932" y="143027"/>
                  </a:lnTo>
                  <a:lnTo>
                    <a:pt x="355358" y="147726"/>
                  </a:lnTo>
                  <a:lnTo>
                    <a:pt x="384810" y="143027"/>
                  </a:lnTo>
                  <a:lnTo>
                    <a:pt x="408000" y="129832"/>
                  </a:lnTo>
                  <a:lnTo>
                    <a:pt x="413169" y="122923"/>
                  </a:lnTo>
                  <a:lnTo>
                    <a:pt x="423227" y="109512"/>
                  </a:lnTo>
                  <a:lnTo>
                    <a:pt x="428790" y="83439"/>
                  </a:lnTo>
                  <a:close/>
                </a:path>
                <a:path w="2856230" h="270510">
                  <a:moveTo>
                    <a:pt x="447306" y="200304"/>
                  </a:moveTo>
                  <a:lnTo>
                    <a:pt x="445071" y="179438"/>
                  </a:lnTo>
                  <a:lnTo>
                    <a:pt x="399592" y="184442"/>
                  </a:lnTo>
                  <a:lnTo>
                    <a:pt x="353339" y="187147"/>
                  </a:lnTo>
                  <a:lnTo>
                    <a:pt x="308914" y="188226"/>
                  </a:lnTo>
                  <a:lnTo>
                    <a:pt x="268935" y="188379"/>
                  </a:lnTo>
                  <a:lnTo>
                    <a:pt x="272453" y="212217"/>
                  </a:lnTo>
                  <a:lnTo>
                    <a:pt x="311518" y="211988"/>
                  </a:lnTo>
                  <a:lnTo>
                    <a:pt x="355053" y="210616"/>
                  </a:lnTo>
                  <a:lnTo>
                    <a:pt x="400989" y="207060"/>
                  </a:lnTo>
                  <a:lnTo>
                    <a:pt x="447306" y="200304"/>
                  </a:lnTo>
                  <a:close/>
                </a:path>
                <a:path w="2856230" h="270510">
                  <a:moveTo>
                    <a:pt x="490524" y="0"/>
                  </a:moveTo>
                  <a:lnTo>
                    <a:pt x="462000" y="0"/>
                  </a:lnTo>
                  <a:lnTo>
                    <a:pt x="462000" y="270230"/>
                  </a:lnTo>
                  <a:lnTo>
                    <a:pt x="490524" y="270230"/>
                  </a:lnTo>
                  <a:lnTo>
                    <a:pt x="490524" y="0"/>
                  </a:lnTo>
                  <a:close/>
                </a:path>
                <a:path w="2856230" h="270510">
                  <a:moveTo>
                    <a:pt x="783894" y="6921"/>
                  </a:moveTo>
                  <a:lnTo>
                    <a:pt x="756869" y="6921"/>
                  </a:lnTo>
                  <a:lnTo>
                    <a:pt x="756869" y="108458"/>
                  </a:lnTo>
                  <a:lnTo>
                    <a:pt x="713981" y="108458"/>
                  </a:lnTo>
                  <a:lnTo>
                    <a:pt x="719302" y="90576"/>
                  </a:lnTo>
                  <a:lnTo>
                    <a:pt x="723023" y="72110"/>
                  </a:lnTo>
                  <a:lnTo>
                    <a:pt x="725233" y="53086"/>
                  </a:lnTo>
                  <a:lnTo>
                    <a:pt x="726008" y="33528"/>
                  </a:lnTo>
                  <a:lnTo>
                    <a:pt x="620750" y="33528"/>
                  </a:lnTo>
                  <a:lnTo>
                    <a:pt x="620750" y="57048"/>
                  </a:lnTo>
                  <a:lnTo>
                    <a:pt x="697484" y="57048"/>
                  </a:lnTo>
                  <a:lnTo>
                    <a:pt x="689521" y="96672"/>
                  </a:lnTo>
                  <a:lnTo>
                    <a:pt x="672401" y="132435"/>
                  </a:lnTo>
                  <a:lnTo>
                    <a:pt x="645439" y="164198"/>
                  </a:lnTo>
                  <a:lnTo>
                    <a:pt x="607974" y="191782"/>
                  </a:lnTo>
                  <a:lnTo>
                    <a:pt x="624471" y="212115"/>
                  </a:lnTo>
                  <a:lnTo>
                    <a:pt x="650633" y="194538"/>
                  </a:lnTo>
                  <a:lnTo>
                    <a:pt x="672452" y="175120"/>
                  </a:lnTo>
                  <a:lnTo>
                    <a:pt x="690181" y="154000"/>
                  </a:lnTo>
                  <a:lnTo>
                    <a:pt x="704075" y="131343"/>
                  </a:lnTo>
                  <a:lnTo>
                    <a:pt x="756869" y="131343"/>
                  </a:lnTo>
                  <a:lnTo>
                    <a:pt x="756869" y="256603"/>
                  </a:lnTo>
                  <a:lnTo>
                    <a:pt x="783894" y="256603"/>
                  </a:lnTo>
                  <a:lnTo>
                    <a:pt x="783894" y="131343"/>
                  </a:lnTo>
                  <a:lnTo>
                    <a:pt x="783894" y="108458"/>
                  </a:lnTo>
                  <a:lnTo>
                    <a:pt x="783894" y="6921"/>
                  </a:lnTo>
                  <a:close/>
                </a:path>
                <a:path w="2856230" h="270510">
                  <a:moveTo>
                    <a:pt x="840841" y="0"/>
                  </a:moveTo>
                  <a:lnTo>
                    <a:pt x="813701" y="0"/>
                  </a:lnTo>
                  <a:lnTo>
                    <a:pt x="813701" y="269697"/>
                  </a:lnTo>
                  <a:lnTo>
                    <a:pt x="840841" y="269697"/>
                  </a:lnTo>
                  <a:lnTo>
                    <a:pt x="840841" y="0"/>
                  </a:lnTo>
                  <a:close/>
                </a:path>
                <a:path w="2856230" h="270510">
                  <a:moveTo>
                    <a:pt x="1045819" y="185928"/>
                  </a:moveTo>
                  <a:lnTo>
                    <a:pt x="994397" y="138861"/>
                  </a:lnTo>
                  <a:lnTo>
                    <a:pt x="974509" y="68656"/>
                  </a:lnTo>
                  <a:lnTo>
                    <a:pt x="974509" y="22466"/>
                  </a:lnTo>
                  <a:lnTo>
                    <a:pt x="945769" y="22466"/>
                  </a:lnTo>
                  <a:lnTo>
                    <a:pt x="945769" y="68656"/>
                  </a:lnTo>
                  <a:lnTo>
                    <a:pt x="940333" y="106781"/>
                  </a:lnTo>
                  <a:lnTo>
                    <a:pt x="925385" y="141846"/>
                  </a:lnTo>
                  <a:lnTo>
                    <a:pt x="902512" y="170815"/>
                  </a:lnTo>
                  <a:lnTo>
                    <a:pt x="873302" y="190614"/>
                  </a:lnTo>
                  <a:lnTo>
                    <a:pt x="890968" y="214452"/>
                  </a:lnTo>
                  <a:lnTo>
                    <a:pt x="913676" y="199694"/>
                  </a:lnTo>
                  <a:lnTo>
                    <a:pt x="933132" y="179501"/>
                  </a:lnTo>
                  <a:lnTo>
                    <a:pt x="948880" y="154825"/>
                  </a:lnTo>
                  <a:lnTo>
                    <a:pt x="960462" y="126657"/>
                  </a:lnTo>
                  <a:lnTo>
                    <a:pt x="972096" y="152971"/>
                  </a:lnTo>
                  <a:lnTo>
                    <a:pt x="987653" y="175983"/>
                  </a:lnTo>
                  <a:lnTo>
                    <a:pt x="1006652" y="194843"/>
                  </a:lnTo>
                  <a:lnTo>
                    <a:pt x="1028573" y="208711"/>
                  </a:lnTo>
                  <a:lnTo>
                    <a:pt x="1045819" y="185928"/>
                  </a:lnTo>
                  <a:close/>
                </a:path>
                <a:path w="2856230" h="270510">
                  <a:moveTo>
                    <a:pt x="1098918" y="0"/>
                  </a:moveTo>
                  <a:lnTo>
                    <a:pt x="1070190" y="0"/>
                  </a:lnTo>
                  <a:lnTo>
                    <a:pt x="1070190" y="270230"/>
                  </a:lnTo>
                  <a:lnTo>
                    <a:pt x="1098918" y="270230"/>
                  </a:lnTo>
                  <a:lnTo>
                    <a:pt x="1098918" y="0"/>
                  </a:lnTo>
                  <a:close/>
                </a:path>
                <a:path w="2856230" h="270510">
                  <a:moveTo>
                    <a:pt x="1356156" y="8369"/>
                  </a:moveTo>
                  <a:lnTo>
                    <a:pt x="1173416" y="8369"/>
                  </a:lnTo>
                  <a:lnTo>
                    <a:pt x="1173416" y="31229"/>
                  </a:lnTo>
                  <a:lnTo>
                    <a:pt x="1173416" y="69329"/>
                  </a:lnTo>
                  <a:lnTo>
                    <a:pt x="1173416" y="92189"/>
                  </a:lnTo>
                  <a:lnTo>
                    <a:pt x="1356156" y="92189"/>
                  </a:lnTo>
                  <a:lnTo>
                    <a:pt x="1356156" y="69329"/>
                  </a:lnTo>
                  <a:lnTo>
                    <a:pt x="1201407" y="69329"/>
                  </a:lnTo>
                  <a:lnTo>
                    <a:pt x="1201407" y="31229"/>
                  </a:lnTo>
                  <a:lnTo>
                    <a:pt x="1327632" y="31229"/>
                  </a:lnTo>
                  <a:lnTo>
                    <a:pt x="1327632" y="69291"/>
                  </a:lnTo>
                  <a:lnTo>
                    <a:pt x="1356156" y="69291"/>
                  </a:lnTo>
                  <a:lnTo>
                    <a:pt x="1356156" y="31229"/>
                  </a:lnTo>
                  <a:lnTo>
                    <a:pt x="1356156" y="8369"/>
                  </a:lnTo>
                  <a:close/>
                </a:path>
                <a:path w="2856230" h="270510">
                  <a:moveTo>
                    <a:pt x="1364462" y="244589"/>
                  </a:moveTo>
                  <a:lnTo>
                    <a:pt x="1199819" y="244589"/>
                  </a:lnTo>
                  <a:lnTo>
                    <a:pt x="1199819" y="221729"/>
                  </a:lnTo>
                  <a:lnTo>
                    <a:pt x="1356690" y="221729"/>
                  </a:lnTo>
                  <a:lnTo>
                    <a:pt x="1356690" y="200139"/>
                  </a:lnTo>
                  <a:lnTo>
                    <a:pt x="1356690" y="179819"/>
                  </a:lnTo>
                  <a:lnTo>
                    <a:pt x="1356690" y="158229"/>
                  </a:lnTo>
                  <a:lnTo>
                    <a:pt x="1171295" y="158229"/>
                  </a:lnTo>
                  <a:lnTo>
                    <a:pt x="1171295" y="179819"/>
                  </a:lnTo>
                  <a:lnTo>
                    <a:pt x="1328597" y="179819"/>
                  </a:lnTo>
                  <a:lnTo>
                    <a:pt x="1328597" y="200139"/>
                  </a:lnTo>
                  <a:lnTo>
                    <a:pt x="1171829" y="200139"/>
                  </a:lnTo>
                  <a:lnTo>
                    <a:pt x="1171829" y="221729"/>
                  </a:lnTo>
                  <a:lnTo>
                    <a:pt x="1171829" y="244589"/>
                  </a:lnTo>
                  <a:lnTo>
                    <a:pt x="1171829" y="267449"/>
                  </a:lnTo>
                  <a:lnTo>
                    <a:pt x="1364462" y="267449"/>
                  </a:lnTo>
                  <a:lnTo>
                    <a:pt x="1364462" y="244589"/>
                  </a:lnTo>
                  <a:close/>
                </a:path>
                <a:path w="2856230" h="270510">
                  <a:moveTo>
                    <a:pt x="1387868" y="111645"/>
                  </a:moveTo>
                  <a:lnTo>
                    <a:pt x="1142022" y="111645"/>
                  </a:lnTo>
                  <a:lnTo>
                    <a:pt x="1142022" y="134429"/>
                  </a:lnTo>
                  <a:lnTo>
                    <a:pt x="1250264" y="134429"/>
                  </a:lnTo>
                  <a:lnTo>
                    <a:pt x="1250264" y="158051"/>
                  </a:lnTo>
                  <a:lnTo>
                    <a:pt x="1278890" y="158051"/>
                  </a:lnTo>
                  <a:lnTo>
                    <a:pt x="1278890" y="134429"/>
                  </a:lnTo>
                  <a:lnTo>
                    <a:pt x="1387868" y="134429"/>
                  </a:lnTo>
                  <a:lnTo>
                    <a:pt x="1387868" y="111645"/>
                  </a:lnTo>
                  <a:close/>
                </a:path>
                <a:path w="2856230" h="270510">
                  <a:moveTo>
                    <a:pt x="1627441" y="50774"/>
                  </a:moveTo>
                  <a:lnTo>
                    <a:pt x="1620951" y="30924"/>
                  </a:lnTo>
                  <a:lnTo>
                    <a:pt x="1614258" y="25755"/>
                  </a:lnTo>
                  <a:lnTo>
                    <a:pt x="1602117" y="16408"/>
                  </a:lnTo>
                  <a:lnTo>
                    <a:pt x="1598168" y="15252"/>
                  </a:lnTo>
                  <a:lnTo>
                    <a:pt x="1598168" y="50774"/>
                  </a:lnTo>
                  <a:lnTo>
                    <a:pt x="1593786" y="61836"/>
                  </a:lnTo>
                  <a:lnTo>
                    <a:pt x="1580908" y="69799"/>
                  </a:lnTo>
                  <a:lnTo>
                    <a:pt x="1559915" y="74599"/>
                  </a:lnTo>
                  <a:lnTo>
                    <a:pt x="1531226" y="76212"/>
                  </a:lnTo>
                  <a:lnTo>
                    <a:pt x="1502714" y="74599"/>
                  </a:lnTo>
                  <a:lnTo>
                    <a:pt x="1481810" y="69799"/>
                  </a:lnTo>
                  <a:lnTo>
                    <a:pt x="1468983" y="61836"/>
                  </a:lnTo>
                  <a:lnTo>
                    <a:pt x="1464716" y="50774"/>
                  </a:lnTo>
                  <a:lnTo>
                    <a:pt x="1468983" y="40208"/>
                  </a:lnTo>
                  <a:lnTo>
                    <a:pt x="1481810" y="32321"/>
                  </a:lnTo>
                  <a:lnTo>
                    <a:pt x="1502714" y="27406"/>
                  </a:lnTo>
                  <a:lnTo>
                    <a:pt x="1531226" y="25755"/>
                  </a:lnTo>
                  <a:lnTo>
                    <a:pt x="1559915" y="27406"/>
                  </a:lnTo>
                  <a:lnTo>
                    <a:pt x="1580908" y="32321"/>
                  </a:lnTo>
                  <a:lnTo>
                    <a:pt x="1593786" y="40208"/>
                  </a:lnTo>
                  <a:lnTo>
                    <a:pt x="1598168" y="50774"/>
                  </a:lnTo>
                  <a:lnTo>
                    <a:pt x="1598168" y="15252"/>
                  </a:lnTo>
                  <a:lnTo>
                    <a:pt x="1571904" y="7505"/>
                  </a:lnTo>
                  <a:lnTo>
                    <a:pt x="1531226" y="4470"/>
                  </a:lnTo>
                  <a:lnTo>
                    <a:pt x="1490522" y="7505"/>
                  </a:lnTo>
                  <a:lnTo>
                    <a:pt x="1460233" y="16408"/>
                  </a:lnTo>
                  <a:lnTo>
                    <a:pt x="1441323" y="30924"/>
                  </a:lnTo>
                  <a:lnTo>
                    <a:pt x="1434807" y="50774"/>
                  </a:lnTo>
                  <a:lnTo>
                    <a:pt x="1441323" y="70866"/>
                  </a:lnTo>
                  <a:lnTo>
                    <a:pt x="1460233" y="85534"/>
                  </a:lnTo>
                  <a:lnTo>
                    <a:pt x="1490522" y="94551"/>
                  </a:lnTo>
                  <a:lnTo>
                    <a:pt x="1531226" y="97701"/>
                  </a:lnTo>
                  <a:lnTo>
                    <a:pt x="1571904" y="94551"/>
                  </a:lnTo>
                  <a:lnTo>
                    <a:pt x="1602117" y="85534"/>
                  </a:lnTo>
                  <a:lnTo>
                    <a:pt x="1614093" y="76212"/>
                  </a:lnTo>
                  <a:lnTo>
                    <a:pt x="1620951" y="70866"/>
                  </a:lnTo>
                  <a:lnTo>
                    <a:pt x="1627441" y="50774"/>
                  </a:lnTo>
                  <a:close/>
                </a:path>
                <a:path w="2856230" h="270510">
                  <a:moveTo>
                    <a:pt x="1630946" y="244995"/>
                  </a:moveTo>
                  <a:lnTo>
                    <a:pt x="1466303" y="244995"/>
                  </a:lnTo>
                  <a:lnTo>
                    <a:pt x="1466303" y="220840"/>
                  </a:lnTo>
                  <a:lnTo>
                    <a:pt x="1623187" y="220840"/>
                  </a:lnTo>
                  <a:lnTo>
                    <a:pt x="1623187" y="157734"/>
                  </a:lnTo>
                  <a:lnTo>
                    <a:pt x="1437779" y="157734"/>
                  </a:lnTo>
                  <a:lnTo>
                    <a:pt x="1437779" y="179120"/>
                  </a:lnTo>
                  <a:lnTo>
                    <a:pt x="1595081" y="179120"/>
                  </a:lnTo>
                  <a:lnTo>
                    <a:pt x="1595081" y="200304"/>
                  </a:lnTo>
                  <a:lnTo>
                    <a:pt x="1438313" y="200304"/>
                  </a:lnTo>
                  <a:lnTo>
                    <a:pt x="1438313" y="267131"/>
                  </a:lnTo>
                  <a:lnTo>
                    <a:pt x="1630946" y="267131"/>
                  </a:lnTo>
                  <a:lnTo>
                    <a:pt x="1630946" y="244995"/>
                  </a:lnTo>
                  <a:close/>
                </a:path>
                <a:path w="2856230" h="270510">
                  <a:moveTo>
                    <a:pt x="1654365" y="114096"/>
                  </a:moveTo>
                  <a:lnTo>
                    <a:pt x="1408518" y="114096"/>
                  </a:lnTo>
                  <a:lnTo>
                    <a:pt x="1408518" y="136982"/>
                  </a:lnTo>
                  <a:lnTo>
                    <a:pt x="1654365" y="136982"/>
                  </a:lnTo>
                  <a:lnTo>
                    <a:pt x="1654365" y="114096"/>
                  </a:lnTo>
                  <a:close/>
                </a:path>
                <a:path w="2856230" h="270510">
                  <a:moveTo>
                    <a:pt x="1912378" y="188912"/>
                  </a:moveTo>
                  <a:lnTo>
                    <a:pt x="1862607" y="142963"/>
                  </a:lnTo>
                  <a:lnTo>
                    <a:pt x="1843633" y="79616"/>
                  </a:lnTo>
                  <a:lnTo>
                    <a:pt x="1843633" y="50774"/>
                  </a:lnTo>
                  <a:lnTo>
                    <a:pt x="1902167" y="50774"/>
                  </a:lnTo>
                  <a:lnTo>
                    <a:pt x="1902167" y="27139"/>
                  </a:lnTo>
                  <a:lnTo>
                    <a:pt x="1754555" y="27139"/>
                  </a:lnTo>
                  <a:lnTo>
                    <a:pt x="1754555" y="50774"/>
                  </a:lnTo>
                  <a:lnTo>
                    <a:pt x="1815325" y="50774"/>
                  </a:lnTo>
                  <a:lnTo>
                    <a:pt x="1815325" y="79616"/>
                  </a:lnTo>
                  <a:lnTo>
                    <a:pt x="1809927" y="114198"/>
                  </a:lnTo>
                  <a:lnTo>
                    <a:pt x="1795183" y="147358"/>
                  </a:lnTo>
                  <a:lnTo>
                    <a:pt x="1772818" y="175641"/>
                  </a:lnTo>
                  <a:lnTo>
                    <a:pt x="1744548" y="195618"/>
                  </a:lnTo>
                  <a:lnTo>
                    <a:pt x="1761464" y="218186"/>
                  </a:lnTo>
                  <a:lnTo>
                    <a:pt x="1783321" y="203581"/>
                  </a:lnTo>
                  <a:lnTo>
                    <a:pt x="1802447" y="183400"/>
                  </a:lnTo>
                  <a:lnTo>
                    <a:pt x="1818132" y="158889"/>
                  </a:lnTo>
                  <a:lnTo>
                    <a:pt x="1829689" y="131229"/>
                  </a:lnTo>
                  <a:lnTo>
                    <a:pt x="1840979" y="156578"/>
                  </a:lnTo>
                  <a:lnTo>
                    <a:pt x="1856168" y="179095"/>
                  </a:lnTo>
                  <a:lnTo>
                    <a:pt x="1874735" y="197739"/>
                  </a:lnTo>
                  <a:lnTo>
                    <a:pt x="1896211" y="211480"/>
                  </a:lnTo>
                  <a:lnTo>
                    <a:pt x="1912378" y="188912"/>
                  </a:lnTo>
                  <a:close/>
                </a:path>
                <a:path w="2856230" h="270510">
                  <a:moveTo>
                    <a:pt x="2002955" y="106959"/>
                  </a:moveTo>
                  <a:lnTo>
                    <a:pt x="1959749" y="106959"/>
                  </a:lnTo>
                  <a:lnTo>
                    <a:pt x="1959749" y="0"/>
                  </a:lnTo>
                  <a:lnTo>
                    <a:pt x="1931111" y="0"/>
                  </a:lnTo>
                  <a:lnTo>
                    <a:pt x="1931111" y="269697"/>
                  </a:lnTo>
                  <a:lnTo>
                    <a:pt x="1959749" y="269697"/>
                  </a:lnTo>
                  <a:lnTo>
                    <a:pt x="1959749" y="131127"/>
                  </a:lnTo>
                  <a:lnTo>
                    <a:pt x="2002955" y="131127"/>
                  </a:lnTo>
                  <a:lnTo>
                    <a:pt x="2002955" y="106959"/>
                  </a:lnTo>
                  <a:close/>
                </a:path>
                <a:path w="2856230" h="270510">
                  <a:moveTo>
                    <a:pt x="2231987" y="220738"/>
                  </a:moveTo>
                  <a:lnTo>
                    <a:pt x="2225497" y="199885"/>
                  </a:lnTo>
                  <a:lnTo>
                    <a:pt x="2218220" y="193814"/>
                  </a:lnTo>
                  <a:lnTo>
                    <a:pt x="2207082" y="184518"/>
                  </a:lnTo>
                  <a:lnTo>
                    <a:pt x="2203462" y="183349"/>
                  </a:lnTo>
                  <a:lnTo>
                    <a:pt x="2203462" y="220738"/>
                  </a:lnTo>
                  <a:lnTo>
                    <a:pt x="2198992" y="232181"/>
                  </a:lnTo>
                  <a:lnTo>
                    <a:pt x="2186317" y="240525"/>
                  </a:lnTo>
                  <a:lnTo>
                    <a:pt x="2166035" y="245605"/>
                  </a:lnTo>
                  <a:lnTo>
                    <a:pt x="2138756" y="247230"/>
                  </a:lnTo>
                  <a:lnTo>
                    <a:pt x="2111273" y="245605"/>
                  </a:lnTo>
                  <a:lnTo>
                    <a:pt x="2090978" y="240525"/>
                  </a:lnTo>
                  <a:lnTo>
                    <a:pt x="2078456" y="232181"/>
                  </a:lnTo>
                  <a:lnTo>
                    <a:pt x="2074265" y="220738"/>
                  </a:lnTo>
                  <a:lnTo>
                    <a:pt x="2078456" y="209296"/>
                  </a:lnTo>
                  <a:lnTo>
                    <a:pt x="2090978" y="200850"/>
                  </a:lnTo>
                  <a:lnTo>
                    <a:pt x="2111273" y="195605"/>
                  </a:lnTo>
                  <a:lnTo>
                    <a:pt x="2138756" y="193814"/>
                  </a:lnTo>
                  <a:lnTo>
                    <a:pt x="2166035" y="195605"/>
                  </a:lnTo>
                  <a:lnTo>
                    <a:pt x="2186317" y="200850"/>
                  </a:lnTo>
                  <a:lnTo>
                    <a:pt x="2198992" y="209296"/>
                  </a:lnTo>
                  <a:lnTo>
                    <a:pt x="2203462" y="220738"/>
                  </a:lnTo>
                  <a:lnTo>
                    <a:pt x="2203462" y="183349"/>
                  </a:lnTo>
                  <a:lnTo>
                    <a:pt x="2177808" y="175031"/>
                  </a:lnTo>
                  <a:lnTo>
                    <a:pt x="2138756" y="171780"/>
                  </a:lnTo>
                  <a:lnTo>
                    <a:pt x="2099487" y="175031"/>
                  </a:lnTo>
                  <a:lnTo>
                    <a:pt x="2070074" y="184518"/>
                  </a:lnTo>
                  <a:lnTo>
                    <a:pt x="2051608" y="199885"/>
                  </a:lnTo>
                  <a:lnTo>
                    <a:pt x="2045208" y="220738"/>
                  </a:lnTo>
                  <a:lnTo>
                    <a:pt x="2051608" y="241515"/>
                  </a:lnTo>
                  <a:lnTo>
                    <a:pt x="2070074" y="256832"/>
                  </a:lnTo>
                  <a:lnTo>
                    <a:pt x="2099487" y="266344"/>
                  </a:lnTo>
                  <a:lnTo>
                    <a:pt x="2138756" y="269697"/>
                  </a:lnTo>
                  <a:lnTo>
                    <a:pt x="2177808" y="266344"/>
                  </a:lnTo>
                  <a:lnTo>
                    <a:pt x="2207082" y="256832"/>
                  </a:lnTo>
                  <a:lnTo>
                    <a:pt x="2218613" y="247230"/>
                  </a:lnTo>
                  <a:lnTo>
                    <a:pt x="2225497" y="241515"/>
                  </a:lnTo>
                  <a:lnTo>
                    <a:pt x="2231987" y="220738"/>
                  </a:lnTo>
                  <a:close/>
                </a:path>
                <a:path w="2856230" h="270510">
                  <a:moveTo>
                    <a:pt x="2262314" y="131229"/>
                  </a:moveTo>
                  <a:lnTo>
                    <a:pt x="2153120" y="131229"/>
                  </a:lnTo>
                  <a:lnTo>
                    <a:pt x="2153120" y="102603"/>
                  </a:lnTo>
                  <a:lnTo>
                    <a:pt x="2233587" y="102603"/>
                  </a:lnTo>
                  <a:lnTo>
                    <a:pt x="2233587" y="79717"/>
                  </a:lnTo>
                  <a:lnTo>
                    <a:pt x="2075116" y="79717"/>
                  </a:lnTo>
                  <a:lnTo>
                    <a:pt x="2075116" y="35026"/>
                  </a:lnTo>
                  <a:lnTo>
                    <a:pt x="2231987" y="35026"/>
                  </a:lnTo>
                  <a:lnTo>
                    <a:pt x="2231987" y="12458"/>
                  </a:lnTo>
                  <a:lnTo>
                    <a:pt x="2046808" y="12458"/>
                  </a:lnTo>
                  <a:lnTo>
                    <a:pt x="2046808" y="102603"/>
                  </a:lnTo>
                  <a:lnTo>
                    <a:pt x="2125243" y="102603"/>
                  </a:lnTo>
                  <a:lnTo>
                    <a:pt x="2125243" y="131229"/>
                  </a:lnTo>
                  <a:lnTo>
                    <a:pt x="2016150" y="131229"/>
                  </a:lnTo>
                  <a:lnTo>
                    <a:pt x="2016150" y="154114"/>
                  </a:lnTo>
                  <a:lnTo>
                    <a:pt x="2262314" y="154114"/>
                  </a:lnTo>
                  <a:lnTo>
                    <a:pt x="2262314" y="131229"/>
                  </a:lnTo>
                  <a:close/>
                </a:path>
                <a:path w="2856230" h="270510">
                  <a:moveTo>
                    <a:pt x="2525141" y="119837"/>
                  </a:moveTo>
                  <a:lnTo>
                    <a:pt x="2497048" y="107454"/>
                  </a:lnTo>
                  <a:lnTo>
                    <a:pt x="2475725" y="89496"/>
                  </a:lnTo>
                  <a:lnTo>
                    <a:pt x="2473312" y="85572"/>
                  </a:lnTo>
                  <a:lnTo>
                    <a:pt x="2462187" y="67538"/>
                  </a:lnTo>
                  <a:lnTo>
                    <a:pt x="2457450" y="43103"/>
                  </a:lnTo>
                  <a:lnTo>
                    <a:pt x="2457450" y="40132"/>
                  </a:lnTo>
                  <a:lnTo>
                    <a:pt x="2516835" y="40132"/>
                  </a:lnTo>
                  <a:lnTo>
                    <a:pt x="2516835" y="17030"/>
                  </a:lnTo>
                  <a:lnTo>
                    <a:pt x="2367940" y="17030"/>
                  </a:lnTo>
                  <a:lnTo>
                    <a:pt x="2367940" y="40132"/>
                  </a:lnTo>
                  <a:lnTo>
                    <a:pt x="2428608" y="40132"/>
                  </a:lnTo>
                  <a:lnTo>
                    <a:pt x="2428608" y="43103"/>
                  </a:lnTo>
                  <a:lnTo>
                    <a:pt x="2423731" y="68948"/>
                  </a:lnTo>
                  <a:lnTo>
                    <a:pt x="2410066" y="92227"/>
                  </a:lnTo>
                  <a:lnTo>
                    <a:pt x="2388527" y="111264"/>
                  </a:lnTo>
                  <a:lnTo>
                    <a:pt x="2360066" y="124421"/>
                  </a:lnTo>
                  <a:lnTo>
                    <a:pt x="2374646" y="146875"/>
                  </a:lnTo>
                  <a:lnTo>
                    <a:pt x="2397315" y="136791"/>
                  </a:lnTo>
                  <a:lnTo>
                    <a:pt x="2416543" y="122847"/>
                  </a:lnTo>
                  <a:lnTo>
                    <a:pt x="2431948" y="105600"/>
                  </a:lnTo>
                  <a:lnTo>
                    <a:pt x="2443188" y="85572"/>
                  </a:lnTo>
                  <a:lnTo>
                    <a:pt x="2454478" y="104190"/>
                  </a:lnTo>
                  <a:lnTo>
                    <a:pt x="2469756" y="120154"/>
                  </a:lnTo>
                  <a:lnTo>
                    <a:pt x="2488641" y="132969"/>
                  </a:lnTo>
                  <a:lnTo>
                    <a:pt x="2510764" y="142189"/>
                  </a:lnTo>
                  <a:lnTo>
                    <a:pt x="2525141" y="119837"/>
                  </a:lnTo>
                  <a:close/>
                </a:path>
                <a:path w="2856230" h="270510">
                  <a:moveTo>
                    <a:pt x="2581325" y="158686"/>
                  </a:moveTo>
                  <a:lnTo>
                    <a:pt x="2552916" y="158686"/>
                  </a:lnTo>
                  <a:lnTo>
                    <a:pt x="2552916" y="188810"/>
                  </a:lnTo>
                  <a:lnTo>
                    <a:pt x="2552916" y="211264"/>
                  </a:lnTo>
                  <a:lnTo>
                    <a:pt x="2552916" y="243090"/>
                  </a:lnTo>
                  <a:lnTo>
                    <a:pt x="2432761" y="243090"/>
                  </a:lnTo>
                  <a:lnTo>
                    <a:pt x="2432761" y="211264"/>
                  </a:lnTo>
                  <a:lnTo>
                    <a:pt x="2552916" y="211264"/>
                  </a:lnTo>
                  <a:lnTo>
                    <a:pt x="2552916" y="188810"/>
                  </a:lnTo>
                  <a:lnTo>
                    <a:pt x="2432761" y="188810"/>
                  </a:lnTo>
                  <a:lnTo>
                    <a:pt x="2432761" y="158686"/>
                  </a:lnTo>
                  <a:lnTo>
                    <a:pt x="2404770" y="158686"/>
                  </a:lnTo>
                  <a:lnTo>
                    <a:pt x="2404770" y="266280"/>
                  </a:lnTo>
                  <a:lnTo>
                    <a:pt x="2581325" y="266280"/>
                  </a:lnTo>
                  <a:lnTo>
                    <a:pt x="2581325" y="243090"/>
                  </a:lnTo>
                  <a:lnTo>
                    <a:pt x="2581325" y="211264"/>
                  </a:lnTo>
                  <a:lnTo>
                    <a:pt x="2581325" y="188810"/>
                  </a:lnTo>
                  <a:lnTo>
                    <a:pt x="2581325" y="158686"/>
                  </a:lnTo>
                  <a:close/>
                </a:path>
                <a:path w="2856230" h="270510">
                  <a:moveTo>
                    <a:pt x="2581325" y="0"/>
                  </a:moveTo>
                  <a:lnTo>
                    <a:pt x="2552700" y="0"/>
                  </a:lnTo>
                  <a:lnTo>
                    <a:pt x="2552700" y="146024"/>
                  </a:lnTo>
                  <a:lnTo>
                    <a:pt x="2581325" y="146024"/>
                  </a:lnTo>
                  <a:lnTo>
                    <a:pt x="2581325" y="0"/>
                  </a:lnTo>
                  <a:close/>
                </a:path>
                <a:path w="2856230" h="270510">
                  <a:moveTo>
                    <a:pt x="2800781" y="6921"/>
                  </a:moveTo>
                  <a:lnTo>
                    <a:pt x="2773540" y="6921"/>
                  </a:lnTo>
                  <a:lnTo>
                    <a:pt x="2773540" y="73761"/>
                  </a:lnTo>
                  <a:lnTo>
                    <a:pt x="2737358" y="73761"/>
                  </a:lnTo>
                  <a:lnTo>
                    <a:pt x="2738755" y="63931"/>
                  </a:lnTo>
                  <a:lnTo>
                    <a:pt x="2739745" y="53924"/>
                  </a:lnTo>
                  <a:lnTo>
                    <a:pt x="2740342" y="43776"/>
                  </a:lnTo>
                  <a:lnTo>
                    <a:pt x="2740545" y="33528"/>
                  </a:lnTo>
                  <a:lnTo>
                    <a:pt x="2635821" y="33528"/>
                  </a:lnTo>
                  <a:lnTo>
                    <a:pt x="2635821" y="57048"/>
                  </a:lnTo>
                  <a:lnTo>
                    <a:pt x="2712123" y="57048"/>
                  </a:lnTo>
                  <a:lnTo>
                    <a:pt x="2704109" y="96672"/>
                  </a:lnTo>
                  <a:lnTo>
                    <a:pt x="2686964" y="132435"/>
                  </a:lnTo>
                  <a:lnTo>
                    <a:pt x="2659989" y="164198"/>
                  </a:lnTo>
                  <a:lnTo>
                    <a:pt x="2622512" y="191782"/>
                  </a:lnTo>
                  <a:lnTo>
                    <a:pt x="2639542" y="212115"/>
                  </a:lnTo>
                  <a:lnTo>
                    <a:pt x="2673591" y="187782"/>
                  </a:lnTo>
                  <a:lnTo>
                    <a:pt x="2699956" y="160312"/>
                  </a:lnTo>
                  <a:lnTo>
                    <a:pt x="2719247" y="130009"/>
                  </a:lnTo>
                  <a:lnTo>
                    <a:pt x="2732036" y="97180"/>
                  </a:lnTo>
                  <a:lnTo>
                    <a:pt x="2773540" y="97180"/>
                  </a:lnTo>
                  <a:lnTo>
                    <a:pt x="2773540" y="141236"/>
                  </a:lnTo>
                  <a:lnTo>
                    <a:pt x="2727452" y="141236"/>
                  </a:lnTo>
                  <a:lnTo>
                    <a:pt x="2727452" y="164642"/>
                  </a:lnTo>
                  <a:lnTo>
                    <a:pt x="2773540" y="164642"/>
                  </a:lnTo>
                  <a:lnTo>
                    <a:pt x="2773540" y="256603"/>
                  </a:lnTo>
                  <a:lnTo>
                    <a:pt x="2800781" y="256603"/>
                  </a:lnTo>
                  <a:lnTo>
                    <a:pt x="2800781" y="97180"/>
                  </a:lnTo>
                  <a:lnTo>
                    <a:pt x="2800781" y="73761"/>
                  </a:lnTo>
                  <a:lnTo>
                    <a:pt x="2800781" y="6921"/>
                  </a:lnTo>
                  <a:close/>
                </a:path>
                <a:path w="2856230" h="270510">
                  <a:moveTo>
                    <a:pt x="2855912" y="0"/>
                  </a:moveTo>
                  <a:lnTo>
                    <a:pt x="2828772" y="0"/>
                  </a:lnTo>
                  <a:lnTo>
                    <a:pt x="2828772" y="269697"/>
                  </a:lnTo>
                  <a:lnTo>
                    <a:pt x="2855912" y="269697"/>
                  </a:lnTo>
                  <a:lnTo>
                    <a:pt x="28559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1961" y="3702657"/>
              <a:ext cx="86525" cy="2179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284462" y="3676700"/>
              <a:ext cx="431165" cy="269875"/>
            </a:xfrm>
            <a:custGeom>
              <a:avLst/>
              <a:gdLst/>
              <a:ahLst/>
              <a:cxnLst/>
              <a:rect l="l" t="t" r="r" b="b"/>
              <a:pathLst>
                <a:path w="431165" h="269875">
                  <a:moveTo>
                    <a:pt x="158673" y="68110"/>
                  </a:moveTo>
                  <a:lnTo>
                    <a:pt x="153466" y="45288"/>
                  </a:lnTo>
                  <a:lnTo>
                    <a:pt x="145389" y="35433"/>
                  </a:lnTo>
                  <a:lnTo>
                    <a:pt x="138963" y="27597"/>
                  </a:lnTo>
                  <a:lnTo>
                    <a:pt x="131533" y="23774"/>
                  </a:lnTo>
                  <a:lnTo>
                    <a:pt x="131533" y="68110"/>
                  </a:lnTo>
                  <a:lnTo>
                    <a:pt x="128384" y="81457"/>
                  </a:lnTo>
                  <a:lnTo>
                    <a:pt x="119570" y="91706"/>
                  </a:lnTo>
                  <a:lnTo>
                    <a:pt x="106032" y="98247"/>
                  </a:lnTo>
                  <a:lnTo>
                    <a:pt x="88760" y="100457"/>
                  </a:lnTo>
                  <a:lnTo>
                    <a:pt x="71843" y="98247"/>
                  </a:lnTo>
                  <a:lnTo>
                    <a:pt x="58534" y="91706"/>
                  </a:lnTo>
                  <a:lnTo>
                    <a:pt x="49847" y="81457"/>
                  </a:lnTo>
                  <a:lnTo>
                    <a:pt x="46824" y="68110"/>
                  </a:lnTo>
                  <a:lnTo>
                    <a:pt x="49847" y="54660"/>
                  </a:lnTo>
                  <a:lnTo>
                    <a:pt x="58534" y="44310"/>
                  </a:lnTo>
                  <a:lnTo>
                    <a:pt x="71843" y="37680"/>
                  </a:lnTo>
                  <a:lnTo>
                    <a:pt x="88760" y="35433"/>
                  </a:lnTo>
                  <a:lnTo>
                    <a:pt x="106032" y="37680"/>
                  </a:lnTo>
                  <a:lnTo>
                    <a:pt x="119570" y="44310"/>
                  </a:lnTo>
                  <a:lnTo>
                    <a:pt x="128384" y="54660"/>
                  </a:lnTo>
                  <a:lnTo>
                    <a:pt x="131533" y="68110"/>
                  </a:lnTo>
                  <a:lnTo>
                    <a:pt x="131533" y="23774"/>
                  </a:lnTo>
                  <a:lnTo>
                    <a:pt x="116827" y="16192"/>
                  </a:lnTo>
                  <a:lnTo>
                    <a:pt x="88760" y="12230"/>
                  </a:lnTo>
                  <a:lnTo>
                    <a:pt x="60756" y="16192"/>
                  </a:lnTo>
                  <a:lnTo>
                    <a:pt x="38709" y="27597"/>
                  </a:lnTo>
                  <a:lnTo>
                    <a:pt x="24282" y="45288"/>
                  </a:lnTo>
                  <a:lnTo>
                    <a:pt x="19151" y="68110"/>
                  </a:lnTo>
                  <a:lnTo>
                    <a:pt x="24282" y="90830"/>
                  </a:lnTo>
                  <a:lnTo>
                    <a:pt x="38709" y="108534"/>
                  </a:lnTo>
                  <a:lnTo>
                    <a:pt x="60756" y="120002"/>
                  </a:lnTo>
                  <a:lnTo>
                    <a:pt x="88760" y="123977"/>
                  </a:lnTo>
                  <a:lnTo>
                    <a:pt x="116827" y="120002"/>
                  </a:lnTo>
                  <a:lnTo>
                    <a:pt x="138963" y="108534"/>
                  </a:lnTo>
                  <a:lnTo>
                    <a:pt x="145580" y="100457"/>
                  </a:lnTo>
                  <a:lnTo>
                    <a:pt x="153466" y="90830"/>
                  </a:lnTo>
                  <a:lnTo>
                    <a:pt x="158673" y="68110"/>
                  </a:lnTo>
                  <a:close/>
                </a:path>
                <a:path w="431165" h="269875">
                  <a:moveTo>
                    <a:pt x="179539" y="156337"/>
                  </a:moveTo>
                  <a:lnTo>
                    <a:pt x="177520" y="135051"/>
                  </a:lnTo>
                  <a:lnTo>
                    <a:pt x="131851" y="140258"/>
                  </a:lnTo>
                  <a:lnTo>
                    <a:pt x="85242" y="143217"/>
                  </a:lnTo>
                  <a:lnTo>
                    <a:pt x="40398" y="144538"/>
                  </a:lnTo>
                  <a:lnTo>
                    <a:pt x="0" y="144843"/>
                  </a:lnTo>
                  <a:lnTo>
                    <a:pt x="3721" y="168681"/>
                  </a:lnTo>
                  <a:lnTo>
                    <a:pt x="38112" y="168338"/>
                  </a:lnTo>
                  <a:lnTo>
                    <a:pt x="56743" y="167906"/>
                  </a:lnTo>
                  <a:lnTo>
                    <a:pt x="76085" y="167195"/>
                  </a:lnTo>
                  <a:lnTo>
                    <a:pt x="76085" y="261277"/>
                  </a:lnTo>
                  <a:lnTo>
                    <a:pt x="104724" y="261277"/>
                  </a:lnTo>
                  <a:lnTo>
                    <a:pt x="104724" y="167195"/>
                  </a:lnTo>
                  <a:lnTo>
                    <a:pt x="104724" y="165595"/>
                  </a:lnTo>
                  <a:lnTo>
                    <a:pt x="123418" y="164033"/>
                  </a:lnTo>
                  <a:lnTo>
                    <a:pt x="142201" y="162001"/>
                  </a:lnTo>
                  <a:lnTo>
                    <a:pt x="160959" y="159461"/>
                  </a:lnTo>
                  <a:lnTo>
                    <a:pt x="179539" y="156337"/>
                  </a:lnTo>
                  <a:close/>
                </a:path>
                <a:path w="431165" h="269875">
                  <a:moveTo>
                    <a:pt x="224345" y="0"/>
                  </a:moveTo>
                  <a:lnTo>
                    <a:pt x="196240" y="0"/>
                  </a:lnTo>
                  <a:lnTo>
                    <a:pt x="196240" y="269570"/>
                  </a:lnTo>
                  <a:lnTo>
                    <a:pt x="224345" y="269570"/>
                  </a:lnTo>
                  <a:lnTo>
                    <a:pt x="224345" y="0"/>
                  </a:lnTo>
                  <a:close/>
                </a:path>
                <a:path w="431165" h="269875">
                  <a:moveTo>
                    <a:pt x="430593" y="110998"/>
                  </a:moveTo>
                  <a:lnTo>
                    <a:pt x="403352" y="110998"/>
                  </a:lnTo>
                  <a:lnTo>
                    <a:pt x="402221" y="122174"/>
                  </a:lnTo>
                  <a:lnTo>
                    <a:pt x="398475" y="130149"/>
                  </a:lnTo>
                  <a:lnTo>
                    <a:pt x="392506" y="134950"/>
                  </a:lnTo>
                  <a:lnTo>
                    <a:pt x="384733" y="136537"/>
                  </a:lnTo>
                  <a:lnTo>
                    <a:pt x="377177" y="136537"/>
                  </a:lnTo>
                  <a:lnTo>
                    <a:pt x="372376" y="132918"/>
                  </a:lnTo>
                  <a:lnTo>
                    <a:pt x="362699" y="124625"/>
                  </a:lnTo>
                  <a:lnTo>
                    <a:pt x="351790" y="115938"/>
                  </a:lnTo>
                  <a:lnTo>
                    <a:pt x="341972" y="110032"/>
                  </a:lnTo>
                  <a:lnTo>
                    <a:pt x="332435" y="106641"/>
                  </a:lnTo>
                  <a:lnTo>
                    <a:pt x="322364" y="105575"/>
                  </a:lnTo>
                  <a:lnTo>
                    <a:pt x="305282" y="108712"/>
                  </a:lnTo>
                  <a:lnTo>
                    <a:pt x="291325" y="118402"/>
                  </a:lnTo>
                  <a:lnTo>
                    <a:pt x="282054" y="135064"/>
                  </a:lnTo>
                  <a:lnTo>
                    <a:pt x="279044" y="159105"/>
                  </a:lnTo>
                  <a:lnTo>
                    <a:pt x="306082" y="159105"/>
                  </a:lnTo>
                  <a:lnTo>
                    <a:pt x="307289" y="147383"/>
                  </a:lnTo>
                  <a:lnTo>
                    <a:pt x="311175" y="139471"/>
                  </a:lnTo>
                  <a:lnTo>
                    <a:pt x="317195" y="134975"/>
                  </a:lnTo>
                  <a:lnTo>
                    <a:pt x="324815" y="133565"/>
                  </a:lnTo>
                  <a:lnTo>
                    <a:pt x="332257" y="133565"/>
                  </a:lnTo>
                  <a:lnTo>
                    <a:pt x="336727" y="136855"/>
                  </a:lnTo>
                  <a:lnTo>
                    <a:pt x="346735" y="145478"/>
                  </a:lnTo>
                  <a:lnTo>
                    <a:pt x="357479" y="154152"/>
                  </a:lnTo>
                  <a:lnTo>
                    <a:pt x="367258" y="160147"/>
                  </a:lnTo>
                  <a:lnTo>
                    <a:pt x="376859" y="163614"/>
                  </a:lnTo>
                  <a:lnTo>
                    <a:pt x="387070" y="164744"/>
                  </a:lnTo>
                  <a:lnTo>
                    <a:pt x="404088" y="161556"/>
                  </a:lnTo>
                  <a:lnTo>
                    <a:pt x="418134" y="151765"/>
                  </a:lnTo>
                  <a:lnTo>
                    <a:pt x="427520" y="135026"/>
                  </a:lnTo>
                  <a:lnTo>
                    <a:pt x="430593" y="1109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5509" y="3699677"/>
              <a:ext cx="156874" cy="22392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939414" y="3676484"/>
              <a:ext cx="2788285" cy="290195"/>
            </a:xfrm>
            <a:custGeom>
              <a:avLst/>
              <a:gdLst/>
              <a:ahLst/>
              <a:cxnLst/>
              <a:rect l="l" t="t" r="r" b="b"/>
              <a:pathLst>
                <a:path w="2788284" h="290195">
                  <a:moveTo>
                    <a:pt x="158673" y="68326"/>
                  </a:moveTo>
                  <a:lnTo>
                    <a:pt x="153466" y="45504"/>
                  </a:lnTo>
                  <a:lnTo>
                    <a:pt x="145389" y="35648"/>
                  </a:lnTo>
                  <a:lnTo>
                    <a:pt x="138963" y="27813"/>
                  </a:lnTo>
                  <a:lnTo>
                    <a:pt x="131533" y="23990"/>
                  </a:lnTo>
                  <a:lnTo>
                    <a:pt x="131533" y="68326"/>
                  </a:lnTo>
                  <a:lnTo>
                    <a:pt x="128384" y="81673"/>
                  </a:lnTo>
                  <a:lnTo>
                    <a:pt x="119570" y="91922"/>
                  </a:lnTo>
                  <a:lnTo>
                    <a:pt x="106032" y="98463"/>
                  </a:lnTo>
                  <a:lnTo>
                    <a:pt x="88760" y="100672"/>
                  </a:lnTo>
                  <a:lnTo>
                    <a:pt x="71843" y="98463"/>
                  </a:lnTo>
                  <a:lnTo>
                    <a:pt x="58534" y="91922"/>
                  </a:lnTo>
                  <a:lnTo>
                    <a:pt x="49847" y="81673"/>
                  </a:lnTo>
                  <a:lnTo>
                    <a:pt x="46824" y="68326"/>
                  </a:lnTo>
                  <a:lnTo>
                    <a:pt x="49847" y="54876"/>
                  </a:lnTo>
                  <a:lnTo>
                    <a:pt x="58534" y="44526"/>
                  </a:lnTo>
                  <a:lnTo>
                    <a:pt x="71843" y="37896"/>
                  </a:lnTo>
                  <a:lnTo>
                    <a:pt x="88760" y="35648"/>
                  </a:lnTo>
                  <a:lnTo>
                    <a:pt x="106032" y="37896"/>
                  </a:lnTo>
                  <a:lnTo>
                    <a:pt x="119570" y="44526"/>
                  </a:lnTo>
                  <a:lnTo>
                    <a:pt x="128384" y="54876"/>
                  </a:lnTo>
                  <a:lnTo>
                    <a:pt x="131533" y="68326"/>
                  </a:lnTo>
                  <a:lnTo>
                    <a:pt x="131533" y="23990"/>
                  </a:lnTo>
                  <a:lnTo>
                    <a:pt x="116827" y="16408"/>
                  </a:lnTo>
                  <a:lnTo>
                    <a:pt x="88760" y="12446"/>
                  </a:lnTo>
                  <a:lnTo>
                    <a:pt x="60756" y="16408"/>
                  </a:lnTo>
                  <a:lnTo>
                    <a:pt x="38709" y="27813"/>
                  </a:lnTo>
                  <a:lnTo>
                    <a:pt x="24282" y="45504"/>
                  </a:lnTo>
                  <a:lnTo>
                    <a:pt x="19151" y="68326"/>
                  </a:lnTo>
                  <a:lnTo>
                    <a:pt x="24282" y="91046"/>
                  </a:lnTo>
                  <a:lnTo>
                    <a:pt x="38709" y="108750"/>
                  </a:lnTo>
                  <a:lnTo>
                    <a:pt x="60756" y="120218"/>
                  </a:lnTo>
                  <a:lnTo>
                    <a:pt x="88760" y="124193"/>
                  </a:lnTo>
                  <a:lnTo>
                    <a:pt x="116827" y="120218"/>
                  </a:lnTo>
                  <a:lnTo>
                    <a:pt x="138963" y="108750"/>
                  </a:lnTo>
                  <a:lnTo>
                    <a:pt x="145580" y="100672"/>
                  </a:lnTo>
                  <a:lnTo>
                    <a:pt x="153466" y="91046"/>
                  </a:lnTo>
                  <a:lnTo>
                    <a:pt x="158673" y="68326"/>
                  </a:lnTo>
                  <a:close/>
                </a:path>
                <a:path w="2788284" h="290195">
                  <a:moveTo>
                    <a:pt x="179539" y="156552"/>
                  </a:moveTo>
                  <a:lnTo>
                    <a:pt x="177520" y="135267"/>
                  </a:lnTo>
                  <a:lnTo>
                    <a:pt x="131851" y="140474"/>
                  </a:lnTo>
                  <a:lnTo>
                    <a:pt x="85242" y="143433"/>
                  </a:lnTo>
                  <a:lnTo>
                    <a:pt x="40398" y="144754"/>
                  </a:lnTo>
                  <a:lnTo>
                    <a:pt x="0" y="145059"/>
                  </a:lnTo>
                  <a:lnTo>
                    <a:pt x="3721" y="168897"/>
                  </a:lnTo>
                  <a:lnTo>
                    <a:pt x="38112" y="168554"/>
                  </a:lnTo>
                  <a:lnTo>
                    <a:pt x="56743" y="168122"/>
                  </a:lnTo>
                  <a:lnTo>
                    <a:pt x="76085" y="167411"/>
                  </a:lnTo>
                  <a:lnTo>
                    <a:pt x="76085" y="261493"/>
                  </a:lnTo>
                  <a:lnTo>
                    <a:pt x="104724" y="261493"/>
                  </a:lnTo>
                  <a:lnTo>
                    <a:pt x="104724" y="167411"/>
                  </a:lnTo>
                  <a:lnTo>
                    <a:pt x="104724" y="165811"/>
                  </a:lnTo>
                  <a:lnTo>
                    <a:pt x="123418" y="164249"/>
                  </a:lnTo>
                  <a:lnTo>
                    <a:pt x="142214" y="162217"/>
                  </a:lnTo>
                  <a:lnTo>
                    <a:pt x="160959" y="159677"/>
                  </a:lnTo>
                  <a:lnTo>
                    <a:pt x="179539" y="156552"/>
                  </a:lnTo>
                  <a:close/>
                </a:path>
                <a:path w="2788284" h="290195">
                  <a:moveTo>
                    <a:pt x="224345" y="215"/>
                  </a:moveTo>
                  <a:lnTo>
                    <a:pt x="196240" y="215"/>
                  </a:lnTo>
                  <a:lnTo>
                    <a:pt x="196240" y="269786"/>
                  </a:lnTo>
                  <a:lnTo>
                    <a:pt x="224345" y="269786"/>
                  </a:lnTo>
                  <a:lnTo>
                    <a:pt x="224345" y="215"/>
                  </a:lnTo>
                  <a:close/>
                </a:path>
                <a:path w="2788284" h="290195">
                  <a:moveTo>
                    <a:pt x="348119" y="28841"/>
                  </a:moveTo>
                  <a:lnTo>
                    <a:pt x="273939" y="28841"/>
                  </a:lnTo>
                  <a:lnTo>
                    <a:pt x="273939" y="52463"/>
                  </a:lnTo>
                  <a:lnTo>
                    <a:pt x="320878" y="52463"/>
                  </a:lnTo>
                  <a:lnTo>
                    <a:pt x="316344" y="91554"/>
                  </a:lnTo>
                  <a:lnTo>
                    <a:pt x="306235" y="128003"/>
                  </a:lnTo>
                  <a:lnTo>
                    <a:pt x="289267" y="162013"/>
                  </a:lnTo>
                  <a:lnTo>
                    <a:pt x="264147" y="193802"/>
                  </a:lnTo>
                  <a:lnTo>
                    <a:pt x="287032" y="209867"/>
                  </a:lnTo>
                  <a:lnTo>
                    <a:pt x="317106" y="169075"/>
                  </a:lnTo>
                  <a:lnTo>
                    <a:pt x="335775" y="125107"/>
                  </a:lnTo>
                  <a:lnTo>
                    <a:pt x="345338" y="78257"/>
                  </a:lnTo>
                  <a:lnTo>
                    <a:pt x="348119" y="28841"/>
                  </a:lnTo>
                  <a:close/>
                </a:path>
                <a:path w="2788284" h="290195">
                  <a:moveTo>
                    <a:pt x="422516" y="28841"/>
                  </a:moveTo>
                  <a:lnTo>
                    <a:pt x="356844" y="28841"/>
                  </a:lnTo>
                  <a:lnTo>
                    <a:pt x="356844" y="52463"/>
                  </a:lnTo>
                  <a:lnTo>
                    <a:pt x="395478" y="52463"/>
                  </a:lnTo>
                  <a:lnTo>
                    <a:pt x="391731" y="95034"/>
                  </a:lnTo>
                  <a:lnTo>
                    <a:pt x="382638" y="136156"/>
                  </a:lnTo>
                  <a:lnTo>
                    <a:pt x="366433" y="175260"/>
                  </a:lnTo>
                  <a:lnTo>
                    <a:pt x="341312" y="211785"/>
                  </a:lnTo>
                  <a:lnTo>
                    <a:pt x="364299" y="227647"/>
                  </a:lnTo>
                  <a:lnTo>
                    <a:pt x="394246" y="181444"/>
                  </a:lnTo>
                  <a:lnTo>
                    <a:pt x="411886" y="131876"/>
                  </a:lnTo>
                  <a:lnTo>
                    <a:pt x="420281" y="80479"/>
                  </a:lnTo>
                  <a:lnTo>
                    <a:pt x="422516" y="28841"/>
                  </a:lnTo>
                  <a:close/>
                </a:path>
                <a:path w="2788284" h="290195">
                  <a:moveTo>
                    <a:pt x="520319" y="109512"/>
                  </a:moveTo>
                  <a:lnTo>
                    <a:pt x="481050" y="109512"/>
                  </a:lnTo>
                  <a:lnTo>
                    <a:pt x="481050" y="0"/>
                  </a:lnTo>
                  <a:lnTo>
                    <a:pt x="452526" y="0"/>
                  </a:lnTo>
                  <a:lnTo>
                    <a:pt x="452526" y="269684"/>
                  </a:lnTo>
                  <a:lnTo>
                    <a:pt x="481050" y="269684"/>
                  </a:lnTo>
                  <a:lnTo>
                    <a:pt x="481050" y="133248"/>
                  </a:lnTo>
                  <a:lnTo>
                    <a:pt x="520319" y="133248"/>
                  </a:lnTo>
                  <a:lnTo>
                    <a:pt x="520319" y="109512"/>
                  </a:lnTo>
                  <a:close/>
                </a:path>
                <a:path w="2788284" h="290195">
                  <a:moveTo>
                    <a:pt x="703580" y="188899"/>
                  </a:moveTo>
                  <a:lnTo>
                    <a:pt x="652475" y="144513"/>
                  </a:lnTo>
                  <a:lnTo>
                    <a:pt x="632498" y="79603"/>
                  </a:lnTo>
                  <a:lnTo>
                    <a:pt x="632498" y="50761"/>
                  </a:lnTo>
                  <a:lnTo>
                    <a:pt x="694004" y="50761"/>
                  </a:lnTo>
                  <a:lnTo>
                    <a:pt x="694004" y="27139"/>
                  </a:lnTo>
                  <a:lnTo>
                    <a:pt x="542023" y="27139"/>
                  </a:lnTo>
                  <a:lnTo>
                    <a:pt x="542023" y="50761"/>
                  </a:lnTo>
                  <a:lnTo>
                    <a:pt x="603542" y="50761"/>
                  </a:lnTo>
                  <a:lnTo>
                    <a:pt x="603542" y="79603"/>
                  </a:lnTo>
                  <a:lnTo>
                    <a:pt x="598081" y="114592"/>
                  </a:lnTo>
                  <a:lnTo>
                    <a:pt x="583222" y="147866"/>
                  </a:lnTo>
                  <a:lnTo>
                    <a:pt x="560768" y="175996"/>
                  </a:lnTo>
                  <a:lnTo>
                    <a:pt x="532561" y="195605"/>
                  </a:lnTo>
                  <a:lnTo>
                    <a:pt x="549262" y="218173"/>
                  </a:lnTo>
                  <a:lnTo>
                    <a:pt x="571512" y="203657"/>
                  </a:lnTo>
                  <a:lnTo>
                    <a:pt x="590880" y="183680"/>
                  </a:lnTo>
                  <a:lnTo>
                    <a:pt x="606742" y="159372"/>
                  </a:lnTo>
                  <a:lnTo>
                    <a:pt x="618439" y="131864"/>
                  </a:lnTo>
                  <a:lnTo>
                    <a:pt x="630123" y="157403"/>
                  </a:lnTo>
                  <a:lnTo>
                    <a:pt x="645972" y="179806"/>
                  </a:lnTo>
                  <a:lnTo>
                    <a:pt x="665416" y="198132"/>
                  </a:lnTo>
                  <a:lnTo>
                    <a:pt x="687933" y="211467"/>
                  </a:lnTo>
                  <a:lnTo>
                    <a:pt x="703580" y="188899"/>
                  </a:lnTo>
                  <a:close/>
                </a:path>
                <a:path w="2788284" h="290195">
                  <a:moveTo>
                    <a:pt x="756691" y="0"/>
                  </a:moveTo>
                  <a:lnTo>
                    <a:pt x="727951" y="0"/>
                  </a:lnTo>
                  <a:lnTo>
                    <a:pt x="727951" y="269684"/>
                  </a:lnTo>
                  <a:lnTo>
                    <a:pt x="756691" y="269684"/>
                  </a:lnTo>
                  <a:lnTo>
                    <a:pt x="756691" y="0"/>
                  </a:lnTo>
                  <a:close/>
                </a:path>
                <a:path w="2788284" h="290195">
                  <a:moveTo>
                    <a:pt x="1093317" y="240741"/>
                  </a:moveTo>
                  <a:lnTo>
                    <a:pt x="933145" y="240741"/>
                  </a:lnTo>
                  <a:lnTo>
                    <a:pt x="933145" y="185813"/>
                  </a:lnTo>
                  <a:lnTo>
                    <a:pt x="904621" y="185813"/>
                  </a:lnTo>
                  <a:lnTo>
                    <a:pt x="904621" y="264147"/>
                  </a:lnTo>
                  <a:lnTo>
                    <a:pt x="1093317" y="264147"/>
                  </a:lnTo>
                  <a:lnTo>
                    <a:pt x="1093317" y="240741"/>
                  </a:lnTo>
                  <a:close/>
                </a:path>
                <a:path w="2788284" h="290195">
                  <a:moveTo>
                    <a:pt x="1106195" y="92379"/>
                  </a:moveTo>
                  <a:lnTo>
                    <a:pt x="1039888" y="65417"/>
                  </a:lnTo>
                  <a:lnTo>
                    <a:pt x="1011897" y="18834"/>
                  </a:lnTo>
                  <a:lnTo>
                    <a:pt x="1011897" y="6921"/>
                  </a:lnTo>
                  <a:lnTo>
                    <a:pt x="982522" y="6921"/>
                  </a:lnTo>
                  <a:lnTo>
                    <a:pt x="982522" y="18834"/>
                  </a:lnTo>
                  <a:lnTo>
                    <a:pt x="975004" y="43929"/>
                  </a:lnTo>
                  <a:lnTo>
                    <a:pt x="954620" y="65976"/>
                  </a:lnTo>
                  <a:lnTo>
                    <a:pt x="924648" y="83007"/>
                  </a:lnTo>
                  <a:lnTo>
                    <a:pt x="888339" y="93014"/>
                  </a:lnTo>
                  <a:lnTo>
                    <a:pt x="899299" y="115468"/>
                  </a:lnTo>
                  <a:lnTo>
                    <a:pt x="930300" y="107467"/>
                  </a:lnTo>
                  <a:lnTo>
                    <a:pt x="957961" y="94411"/>
                  </a:lnTo>
                  <a:lnTo>
                    <a:pt x="980808" y="76898"/>
                  </a:lnTo>
                  <a:lnTo>
                    <a:pt x="997318" y="55549"/>
                  </a:lnTo>
                  <a:lnTo>
                    <a:pt x="1013853" y="76657"/>
                  </a:lnTo>
                  <a:lnTo>
                    <a:pt x="1036624" y="94043"/>
                  </a:lnTo>
                  <a:lnTo>
                    <a:pt x="1064171" y="107048"/>
                  </a:lnTo>
                  <a:lnTo>
                    <a:pt x="1095019" y="115049"/>
                  </a:lnTo>
                  <a:lnTo>
                    <a:pt x="1106195" y="92379"/>
                  </a:lnTo>
                  <a:close/>
                </a:path>
                <a:path w="2788284" h="290195">
                  <a:moveTo>
                    <a:pt x="1120660" y="135686"/>
                  </a:moveTo>
                  <a:lnTo>
                    <a:pt x="873861" y="135686"/>
                  </a:lnTo>
                  <a:lnTo>
                    <a:pt x="873861" y="159004"/>
                  </a:lnTo>
                  <a:lnTo>
                    <a:pt x="985393" y="159004"/>
                  </a:lnTo>
                  <a:lnTo>
                    <a:pt x="985393" y="211150"/>
                  </a:lnTo>
                  <a:lnTo>
                    <a:pt x="1013701" y="211150"/>
                  </a:lnTo>
                  <a:lnTo>
                    <a:pt x="1013701" y="159004"/>
                  </a:lnTo>
                  <a:lnTo>
                    <a:pt x="1120660" y="159004"/>
                  </a:lnTo>
                  <a:lnTo>
                    <a:pt x="1120660" y="135686"/>
                  </a:lnTo>
                  <a:close/>
                </a:path>
                <a:path w="2788284" h="290195">
                  <a:moveTo>
                    <a:pt x="1299146" y="68326"/>
                  </a:moveTo>
                  <a:lnTo>
                    <a:pt x="1293939" y="45504"/>
                  </a:lnTo>
                  <a:lnTo>
                    <a:pt x="1285849" y="35648"/>
                  </a:lnTo>
                  <a:lnTo>
                    <a:pt x="1279423" y="27813"/>
                  </a:lnTo>
                  <a:lnTo>
                    <a:pt x="1272006" y="23990"/>
                  </a:lnTo>
                  <a:lnTo>
                    <a:pt x="1272006" y="68326"/>
                  </a:lnTo>
                  <a:lnTo>
                    <a:pt x="1268857" y="81673"/>
                  </a:lnTo>
                  <a:lnTo>
                    <a:pt x="1260030" y="91922"/>
                  </a:lnTo>
                  <a:lnTo>
                    <a:pt x="1246505" y="98463"/>
                  </a:lnTo>
                  <a:lnTo>
                    <a:pt x="1229220" y="100672"/>
                  </a:lnTo>
                  <a:lnTo>
                    <a:pt x="1212316" y="98463"/>
                  </a:lnTo>
                  <a:lnTo>
                    <a:pt x="1198994" y="91922"/>
                  </a:lnTo>
                  <a:lnTo>
                    <a:pt x="1190307" y="81673"/>
                  </a:lnTo>
                  <a:lnTo>
                    <a:pt x="1187284" y="68326"/>
                  </a:lnTo>
                  <a:lnTo>
                    <a:pt x="1190307" y="54876"/>
                  </a:lnTo>
                  <a:lnTo>
                    <a:pt x="1198994" y="44526"/>
                  </a:lnTo>
                  <a:lnTo>
                    <a:pt x="1212316" y="37896"/>
                  </a:lnTo>
                  <a:lnTo>
                    <a:pt x="1229220" y="35648"/>
                  </a:lnTo>
                  <a:lnTo>
                    <a:pt x="1246505" y="37896"/>
                  </a:lnTo>
                  <a:lnTo>
                    <a:pt x="1260030" y="44526"/>
                  </a:lnTo>
                  <a:lnTo>
                    <a:pt x="1268857" y="54876"/>
                  </a:lnTo>
                  <a:lnTo>
                    <a:pt x="1272006" y="68326"/>
                  </a:lnTo>
                  <a:lnTo>
                    <a:pt x="1272006" y="23990"/>
                  </a:lnTo>
                  <a:lnTo>
                    <a:pt x="1257300" y="16408"/>
                  </a:lnTo>
                  <a:lnTo>
                    <a:pt x="1229220" y="12446"/>
                  </a:lnTo>
                  <a:lnTo>
                    <a:pt x="1201229" y="16408"/>
                  </a:lnTo>
                  <a:lnTo>
                    <a:pt x="1179169" y="27813"/>
                  </a:lnTo>
                  <a:lnTo>
                    <a:pt x="1164742" y="45504"/>
                  </a:lnTo>
                  <a:lnTo>
                    <a:pt x="1159624" y="68326"/>
                  </a:lnTo>
                  <a:lnTo>
                    <a:pt x="1164742" y="91046"/>
                  </a:lnTo>
                  <a:lnTo>
                    <a:pt x="1179169" y="108750"/>
                  </a:lnTo>
                  <a:lnTo>
                    <a:pt x="1201229" y="120218"/>
                  </a:lnTo>
                  <a:lnTo>
                    <a:pt x="1229220" y="124193"/>
                  </a:lnTo>
                  <a:lnTo>
                    <a:pt x="1257300" y="120218"/>
                  </a:lnTo>
                  <a:lnTo>
                    <a:pt x="1279423" y="108750"/>
                  </a:lnTo>
                  <a:lnTo>
                    <a:pt x="1286040" y="100672"/>
                  </a:lnTo>
                  <a:lnTo>
                    <a:pt x="1293939" y="91046"/>
                  </a:lnTo>
                  <a:lnTo>
                    <a:pt x="1299146" y="68326"/>
                  </a:lnTo>
                  <a:close/>
                </a:path>
                <a:path w="2788284" h="290195">
                  <a:moveTo>
                    <a:pt x="1319999" y="156552"/>
                  </a:moveTo>
                  <a:lnTo>
                    <a:pt x="1317980" y="135267"/>
                  </a:lnTo>
                  <a:lnTo>
                    <a:pt x="1272311" y="140474"/>
                  </a:lnTo>
                  <a:lnTo>
                    <a:pt x="1225715" y="143433"/>
                  </a:lnTo>
                  <a:lnTo>
                    <a:pt x="1180858" y="144754"/>
                  </a:lnTo>
                  <a:lnTo>
                    <a:pt x="1140460" y="145059"/>
                  </a:lnTo>
                  <a:lnTo>
                    <a:pt x="1144181" y="168897"/>
                  </a:lnTo>
                  <a:lnTo>
                    <a:pt x="1178572" y="168554"/>
                  </a:lnTo>
                  <a:lnTo>
                    <a:pt x="1197216" y="168122"/>
                  </a:lnTo>
                  <a:lnTo>
                    <a:pt x="1216558" y="167411"/>
                  </a:lnTo>
                  <a:lnTo>
                    <a:pt x="1216558" y="261493"/>
                  </a:lnTo>
                  <a:lnTo>
                    <a:pt x="1245184" y="261493"/>
                  </a:lnTo>
                  <a:lnTo>
                    <a:pt x="1245184" y="167411"/>
                  </a:lnTo>
                  <a:lnTo>
                    <a:pt x="1245184" y="165811"/>
                  </a:lnTo>
                  <a:lnTo>
                    <a:pt x="1263878" y="164249"/>
                  </a:lnTo>
                  <a:lnTo>
                    <a:pt x="1282674" y="162217"/>
                  </a:lnTo>
                  <a:lnTo>
                    <a:pt x="1301432" y="159677"/>
                  </a:lnTo>
                  <a:lnTo>
                    <a:pt x="1319999" y="156552"/>
                  </a:lnTo>
                  <a:close/>
                </a:path>
                <a:path w="2788284" h="290195">
                  <a:moveTo>
                    <a:pt x="1364805" y="215"/>
                  </a:moveTo>
                  <a:lnTo>
                    <a:pt x="1336713" y="215"/>
                  </a:lnTo>
                  <a:lnTo>
                    <a:pt x="1336713" y="269786"/>
                  </a:lnTo>
                  <a:lnTo>
                    <a:pt x="1364805" y="269786"/>
                  </a:lnTo>
                  <a:lnTo>
                    <a:pt x="1364805" y="215"/>
                  </a:lnTo>
                  <a:close/>
                </a:path>
                <a:path w="2788284" h="290195">
                  <a:moveTo>
                    <a:pt x="1599425" y="18300"/>
                  </a:moveTo>
                  <a:lnTo>
                    <a:pt x="1572818" y="18300"/>
                  </a:lnTo>
                  <a:lnTo>
                    <a:pt x="1572818" y="59283"/>
                  </a:lnTo>
                  <a:lnTo>
                    <a:pt x="1572818" y="81737"/>
                  </a:lnTo>
                  <a:lnTo>
                    <a:pt x="1572818" y="122288"/>
                  </a:lnTo>
                  <a:lnTo>
                    <a:pt x="1520672" y="122288"/>
                  </a:lnTo>
                  <a:lnTo>
                    <a:pt x="1520672" y="81737"/>
                  </a:lnTo>
                  <a:lnTo>
                    <a:pt x="1572818" y="81737"/>
                  </a:lnTo>
                  <a:lnTo>
                    <a:pt x="1572818" y="59283"/>
                  </a:lnTo>
                  <a:lnTo>
                    <a:pt x="1520672" y="59283"/>
                  </a:lnTo>
                  <a:lnTo>
                    <a:pt x="1520672" y="18300"/>
                  </a:lnTo>
                  <a:lnTo>
                    <a:pt x="1493634" y="18300"/>
                  </a:lnTo>
                  <a:lnTo>
                    <a:pt x="1493634" y="144843"/>
                  </a:lnTo>
                  <a:lnTo>
                    <a:pt x="1599425" y="144843"/>
                  </a:lnTo>
                  <a:lnTo>
                    <a:pt x="1599425" y="122288"/>
                  </a:lnTo>
                  <a:lnTo>
                    <a:pt x="1599425" y="81737"/>
                  </a:lnTo>
                  <a:lnTo>
                    <a:pt x="1599425" y="59283"/>
                  </a:lnTo>
                  <a:lnTo>
                    <a:pt x="1599425" y="18300"/>
                  </a:lnTo>
                  <a:close/>
                </a:path>
                <a:path w="2788284" h="290195">
                  <a:moveTo>
                    <a:pt x="1712239" y="215"/>
                  </a:moveTo>
                  <a:lnTo>
                    <a:pt x="1684883" y="215"/>
                  </a:lnTo>
                  <a:lnTo>
                    <a:pt x="1684883" y="68643"/>
                  </a:lnTo>
                  <a:lnTo>
                    <a:pt x="1653489" y="68643"/>
                  </a:lnTo>
                  <a:lnTo>
                    <a:pt x="1653489" y="5207"/>
                  </a:lnTo>
                  <a:lnTo>
                    <a:pt x="1626882" y="5207"/>
                  </a:lnTo>
                  <a:lnTo>
                    <a:pt x="1626882" y="159423"/>
                  </a:lnTo>
                  <a:lnTo>
                    <a:pt x="1653489" y="159423"/>
                  </a:lnTo>
                  <a:lnTo>
                    <a:pt x="1653489" y="91732"/>
                  </a:lnTo>
                  <a:lnTo>
                    <a:pt x="1684883" y="91732"/>
                  </a:lnTo>
                  <a:lnTo>
                    <a:pt x="1684883" y="183261"/>
                  </a:lnTo>
                  <a:lnTo>
                    <a:pt x="1712239" y="183261"/>
                  </a:lnTo>
                  <a:lnTo>
                    <a:pt x="1712239" y="91732"/>
                  </a:lnTo>
                  <a:lnTo>
                    <a:pt x="1712239" y="68643"/>
                  </a:lnTo>
                  <a:lnTo>
                    <a:pt x="1712239" y="215"/>
                  </a:lnTo>
                  <a:close/>
                </a:path>
                <a:path w="2788284" h="290195">
                  <a:moveTo>
                    <a:pt x="1726603" y="246164"/>
                  </a:moveTo>
                  <a:lnTo>
                    <a:pt x="1661680" y="223088"/>
                  </a:lnTo>
                  <a:lnTo>
                    <a:pt x="1635074" y="180606"/>
                  </a:lnTo>
                  <a:lnTo>
                    <a:pt x="1635074" y="172618"/>
                  </a:lnTo>
                  <a:lnTo>
                    <a:pt x="1606550" y="172618"/>
                  </a:lnTo>
                  <a:lnTo>
                    <a:pt x="1606550" y="180606"/>
                  </a:lnTo>
                  <a:lnTo>
                    <a:pt x="1599323" y="203530"/>
                  </a:lnTo>
                  <a:lnTo>
                    <a:pt x="1579829" y="223088"/>
                  </a:lnTo>
                  <a:lnTo>
                    <a:pt x="1550898" y="237794"/>
                  </a:lnTo>
                  <a:lnTo>
                    <a:pt x="1515351" y="246164"/>
                  </a:lnTo>
                  <a:lnTo>
                    <a:pt x="1525676" y="268401"/>
                  </a:lnTo>
                  <a:lnTo>
                    <a:pt x="1555953" y="261556"/>
                  </a:lnTo>
                  <a:lnTo>
                    <a:pt x="1582750" y="250215"/>
                  </a:lnTo>
                  <a:lnTo>
                    <a:pt x="1604822" y="234835"/>
                  </a:lnTo>
                  <a:lnTo>
                    <a:pt x="1620926" y="215836"/>
                  </a:lnTo>
                  <a:lnTo>
                    <a:pt x="1636877" y="234835"/>
                  </a:lnTo>
                  <a:lnTo>
                    <a:pt x="1658874" y="250215"/>
                  </a:lnTo>
                  <a:lnTo>
                    <a:pt x="1685683" y="261556"/>
                  </a:lnTo>
                  <a:lnTo>
                    <a:pt x="1716074" y="268401"/>
                  </a:lnTo>
                  <a:lnTo>
                    <a:pt x="1726603" y="246164"/>
                  </a:lnTo>
                  <a:close/>
                </a:path>
                <a:path w="2788284" h="290195">
                  <a:moveTo>
                    <a:pt x="1919020" y="188899"/>
                  </a:moveTo>
                  <a:lnTo>
                    <a:pt x="1867916" y="144513"/>
                  </a:lnTo>
                  <a:lnTo>
                    <a:pt x="1847938" y="79603"/>
                  </a:lnTo>
                  <a:lnTo>
                    <a:pt x="1847938" y="50761"/>
                  </a:lnTo>
                  <a:lnTo>
                    <a:pt x="1909445" y="50761"/>
                  </a:lnTo>
                  <a:lnTo>
                    <a:pt x="1909445" y="27139"/>
                  </a:lnTo>
                  <a:lnTo>
                    <a:pt x="1757464" y="27139"/>
                  </a:lnTo>
                  <a:lnTo>
                    <a:pt x="1757464" y="50761"/>
                  </a:lnTo>
                  <a:lnTo>
                    <a:pt x="1818982" y="50761"/>
                  </a:lnTo>
                  <a:lnTo>
                    <a:pt x="1818982" y="79603"/>
                  </a:lnTo>
                  <a:lnTo>
                    <a:pt x="1813521" y="114592"/>
                  </a:lnTo>
                  <a:lnTo>
                    <a:pt x="1798662" y="147866"/>
                  </a:lnTo>
                  <a:lnTo>
                    <a:pt x="1776209" y="175996"/>
                  </a:lnTo>
                  <a:lnTo>
                    <a:pt x="1748002" y="195605"/>
                  </a:lnTo>
                  <a:lnTo>
                    <a:pt x="1764703" y="218173"/>
                  </a:lnTo>
                  <a:lnTo>
                    <a:pt x="1786953" y="203657"/>
                  </a:lnTo>
                  <a:lnTo>
                    <a:pt x="1806321" y="183680"/>
                  </a:lnTo>
                  <a:lnTo>
                    <a:pt x="1822183" y="159372"/>
                  </a:lnTo>
                  <a:lnTo>
                    <a:pt x="1833880" y="131864"/>
                  </a:lnTo>
                  <a:lnTo>
                    <a:pt x="1845564" y="157403"/>
                  </a:lnTo>
                  <a:lnTo>
                    <a:pt x="1861413" y="179806"/>
                  </a:lnTo>
                  <a:lnTo>
                    <a:pt x="1880870" y="198132"/>
                  </a:lnTo>
                  <a:lnTo>
                    <a:pt x="1903387" y="211467"/>
                  </a:lnTo>
                  <a:lnTo>
                    <a:pt x="1919020" y="188899"/>
                  </a:lnTo>
                  <a:close/>
                </a:path>
                <a:path w="2788284" h="290195">
                  <a:moveTo>
                    <a:pt x="1972132" y="0"/>
                  </a:moveTo>
                  <a:lnTo>
                    <a:pt x="1943392" y="0"/>
                  </a:lnTo>
                  <a:lnTo>
                    <a:pt x="1943392" y="269684"/>
                  </a:lnTo>
                  <a:lnTo>
                    <a:pt x="1972132" y="269684"/>
                  </a:lnTo>
                  <a:lnTo>
                    <a:pt x="1972132" y="0"/>
                  </a:lnTo>
                  <a:close/>
                </a:path>
                <a:path w="2788284" h="290195">
                  <a:moveTo>
                    <a:pt x="2337016" y="214452"/>
                  </a:moveTo>
                  <a:lnTo>
                    <a:pt x="2269223" y="214452"/>
                  </a:lnTo>
                  <a:lnTo>
                    <a:pt x="2269223" y="154533"/>
                  </a:lnTo>
                  <a:lnTo>
                    <a:pt x="2313597" y="154533"/>
                  </a:lnTo>
                  <a:lnTo>
                    <a:pt x="2313597" y="131114"/>
                  </a:lnTo>
                  <a:lnTo>
                    <a:pt x="2273160" y="131114"/>
                  </a:lnTo>
                  <a:lnTo>
                    <a:pt x="2273160" y="47256"/>
                  </a:lnTo>
                  <a:lnTo>
                    <a:pt x="2314460" y="47256"/>
                  </a:lnTo>
                  <a:lnTo>
                    <a:pt x="2314460" y="23939"/>
                  </a:lnTo>
                  <a:lnTo>
                    <a:pt x="2245068" y="23939"/>
                  </a:lnTo>
                  <a:lnTo>
                    <a:pt x="2245068" y="47256"/>
                  </a:lnTo>
                  <a:lnTo>
                    <a:pt x="2245068" y="131114"/>
                  </a:lnTo>
                  <a:lnTo>
                    <a:pt x="2240597" y="131114"/>
                  </a:lnTo>
                  <a:lnTo>
                    <a:pt x="2240597" y="154533"/>
                  </a:lnTo>
                  <a:lnTo>
                    <a:pt x="2240597" y="214452"/>
                  </a:lnTo>
                  <a:lnTo>
                    <a:pt x="2185035" y="214452"/>
                  </a:lnTo>
                  <a:lnTo>
                    <a:pt x="2185035" y="154533"/>
                  </a:lnTo>
                  <a:lnTo>
                    <a:pt x="2240597" y="154533"/>
                  </a:lnTo>
                  <a:lnTo>
                    <a:pt x="2240597" y="131114"/>
                  </a:lnTo>
                  <a:lnTo>
                    <a:pt x="2180463" y="131114"/>
                  </a:lnTo>
                  <a:lnTo>
                    <a:pt x="2180463" y="47256"/>
                  </a:lnTo>
                  <a:lnTo>
                    <a:pt x="2245068" y="47256"/>
                  </a:lnTo>
                  <a:lnTo>
                    <a:pt x="2245068" y="23939"/>
                  </a:lnTo>
                  <a:lnTo>
                    <a:pt x="2111184" y="23939"/>
                  </a:lnTo>
                  <a:lnTo>
                    <a:pt x="2111184" y="47256"/>
                  </a:lnTo>
                  <a:lnTo>
                    <a:pt x="2152053" y="47256"/>
                  </a:lnTo>
                  <a:lnTo>
                    <a:pt x="2152053" y="131114"/>
                  </a:lnTo>
                  <a:lnTo>
                    <a:pt x="2111819" y="131114"/>
                  </a:lnTo>
                  <a:lnTo>
                    <a:pt x="2111819" y="154533"/>
                  </a:lnTo>
                  <a:lnTo>
                    <a:pt x="2156409" y="154533"/>
                  </a:lnTo>
                  <a:lnTo>
                    <a:pt x="2156409" y="214452"/>
                  </a:lnTo>
                  <a:lnTo>
                    <a:pt x="2090216" y="214452"/>
                  </a:lnTo>
                  <a:lnTo>
                    <a:pt x="2090216" y="237756"/>
                  </a:lnTo>
                  <a:lnTo>
                    <a:pt x="2337016" y="237756"/>
                  </a:lnTo>
                  <a:lnTo>
                    <a:pt x="2337016" y="214452"/>
                  </a:lnTo>
                  <a:close/>
                </a:path>
                <a:path w="2788284" h="290195">
                  <a:moveTo>
                    <a:pt x="2526995" y="185928"/>
                  </a:moveTo>
                  <a:lnTo>
                    <a:pt x="2498166" y="166763"/>
                  </a:lnTo>
                  <a:lnTo>
                    <a:pt x="2475573" y="138861"/>
                  </a:lnTo>
                  <a:lnTo>
                    <a:pt x="2470239" y="126644"/>
                  </a:lnTo>
                  <a:lnTo>
                    <a:pt x="2460853" y="105168"/>
                  </a:lnTo>
                  <a:lnTo>
                    <a:pt x="2455684" y="68643"/>
                  </a:lnTo>
                  <a:lnTo>
                    <a:pt x="2455684" y="22453"/>
                  </a:lnTo>
                  <a:lnTo>
                    <a:pt x="2426944" y="22453"/>
                  </a:lnTo>
                  <a:lnTo>
                    <a:pt x="2426944" y="68643"/>
                  </a:lnTo>
                  <a:lnTo>
                    <a:pt x="2421509" y="106768"/>
                  </a:lnTo>
                  <a:lnTo>
                    <a:pt x="2406548" y="141833"/>
                  </a:lnTo>
                  <a:lnTo>
                    <a:pt x="2383675" y="170802"/>
                  </a:lnTo>
                  <a:lnTo>
                    <a:pt x="2354465" y="190614"/>
                  </a:lnTo>
                  <a:lnTo>
                    <a:pt x="2372144" y="214452"/>
                  </a:lnTo>
                  <a:lnTo>
                    <a:pt x="2394851" y="199682"/>
                  </a:lnTo>
                  <a:lnTo>
                    <a:pt x="2414308" y="179489"/>
                  </a:lnTo>
                  <a:lnTo>
                    <a:pt x="2430056" y="154825"/>
                  </a:lnTo>
                  <a:lnTo>
                    <a:pt x="2441638" y="126644"/>
                  </a:lnTo>
                  <a:lnTo>
                    <a:pt x="2453271" y="152971"/>
                  </a:lnTo>
                  <a:lnTo>
                    <a:pt x="2468829" y="175971"/>
                  </a:lnTo>
                  <a:lnTo>
                    <a:pt x="2487815" y="194830"/>
                  </a:lnTo>
                  <a:lnTo>
                    <a:pt x="2509748" y="208699"/>
                  </a:lnTo>
                  <a:lnTo>
                    <a:pt x="2526995" y="185928"/>
                  </a:lnTo>
                  <a:close/>
                </a:path>
                <a:path w="2788284" h="290195">
                  <a:moveTo>
                    <a:pt x="2580094" y="0"/>
                  </a:moveTo>
                  <a:lnTo>
                    <a:pt x="2551366" y="0"/>
                  </a:lnTo>
                  <a:lnTo>
                    <a:pt x="2551366" y="270217"/>
                  </a:lnTo>
                  <a:lnTo>
                    <a:pt x="2580094" y="270217"/>
                  </a:lnTo>
                  <a:lnTo>
                    <a:pt x="2580094" y="0"/>
                  </a:lnTo>
                  <a:close/>
                </a:path>
                <a:path w="2788284" h="290195">
                  <a:moveTo>
                    <a:pt x="2787891" y="18084"/>
                  </a:moveTo>
                  <a:lnTo>
                    <a:pt x="2758414" y="18084"/>
                  </a:lnTo>
                  <a:lnTo>
                    <a:pt x="2740495" y="47764"/>
                  </a:lnTo>
                  <a:lnTo>
                    <a:pt x="2727541" y="80111"/>
                  </a:lnTo>
                  <a:lnTo>
                    <a:pt x="2719667" y="115366"/>
                  </a:lnTo>
                  <a:lnTo>
                    <a:pt x="2717012" y="153784"/>
                  </a:lnTo>
                  <a:lnTo>
                    <a:pt x="2719667" y="192214"/>
                  </a:lnTo>
                  <a:lnTo>
                    <a:pt x="2727541" y="227507"/>
                  </a:lnTo>
                  <a:lnTo>
                    <a:pt x="2740495" y="259892"/>
                  </a:lnTo>
                  <a:lnTo>
                    <a:pt x="2758414" y="289585"/>
                  </a:lnTo>
                  <a:lnTo>
                    <a:pt x="2787891" y="289585"/>
                  </a:lnTo>
                  <a:lnTo>
                    <a:pt x="2773172" y="263626"/>
                  </a:lnTo>
                  <a:lnTo>
                    <a:pt x="2761246" y="230111"/>
                  </a:lnTo>
                  <a:lnTo>
                    <a:pt x="2753245" y="192379"/>
                  </a:lnTo>
                  <a:lnTo>
                    <a:pt x="2750324" y="153784"/>
                  </a:lnTo>
                  <a:lnTo>
                    <a:pt x="2753245" y="115201"/>
                  </a:lnTo>
                  <a:lnTo>
                    <a:pt x="2761246" y="77520"/>
                  </a:lnTo>
                  <a:lnTo>
                    <a:pt x="2773172" y="44030"/>
                  </a:lnTo>
                  <a:lnTo>
                    <a:pt x="2787891" y="18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7640" y="3690205"/>
              <a:ext cx="246804" cy="2525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008064" y="3685526"/>
              <a:ext cx="732790" cy="267970"/>
            </a:xfrm>
            <a:custGeom>
              <a:avLst/>
              <a:gdLst/>
              <a:ahLst/>
              <a:cxnLst/>
              <a:rect l="l" t="t" r="r" b="b"/>
              <a:pathLst>
                <a:path w="732790" h="267970">
                  <a:moveTo>
                    <a:pt x="98869" y="6921"/>
                  </a:moveTo>
                  <a:lnTo>
                    <a:pt x="70243" y="6921"/>
                  </a:lnTo>
                  <a:lnTo>
                    <a:pt x="0" y="267881"/>
                  </a:lnTo>
                  <a:lnTo>
                    <a:pt x="28625" y="267881"/>
                  </a:lnTo>
                  <a:lnTo>
                    <a:pt x="98869" y="6921"/>
                  </a:lnTo>
                  <a:close/>
                </a:path>
                <a:path w="732790" h="267970">
                  <a:moveTo>
                    <a:pt x="330987" y="231698"/>
                  </a:moveTo>
                  <a:lnTo>
                    <a:pt x="172516" y="231698"/>
                  </a:lnTo>
                  <a:lnTo>
                    <a:pt x="172516" y="176568"/>
                  </a:lnTo>
                  <a:lnTo>
                    <a:pt x="143776" y="176568"/>
                  </a:lnTo>
                  <a:lnTo>
                    <a:pt x="143776" y="255104"/>
                  </a:lnTo>
                  <a:lnTo>
                    <a:pt x="330987" y="255104"/>
                  </a:lnTo>
                  <a:lnTo>
                    <a:pt x="330987" y="231698"/>
                  </a:lnTo>
                  <a:close/>
                </a:path>
                <a:path w="732790" h="267970">
                  <a:moveTo>
                    <a:pt x="331736" y="53962"/>
                  </a:moveTo>
                  <a:lnTo>
                    <a:pt x="324916" y="31216"/>
                  </a:lnTo>
                  <a:lnTo>
                    <a:pt x="315417" y="22885"/>
                  </a:lnTo>
                  <a:lnTo>
                    <a:pt x="305536" y="14211"/>
                  </a:lnTo>
                  <a:lnTo>
                    <a:pt x="302463" y="13144"/>
                  </a:lnTo>
                  <a:lnTo>
                    <a:pt x="302463" y="53962"/>
                  </a:lnTo>
                  <a:lnTo>
                    <a:pt x="297815" y="67246"/>
                  </a:lnTo>
                  <a:lnTo>
                    <a:pt x="284480" y="77063"/>
                  </a:lnTo>
                  <a:lnTo>
                    <a:pt x="263398" y="83159"/>
                  </a:lnTo>
                  <a:lnTo>
                    <a:pt x="235521" y="85255"/>
                  </a:lnTo>
                  <a:lnTo>
                    <a:pt x="207645" y="83159"/>
                  </a:lnTo>
                  <a:lnTo>
                    <a:pt x="186588" y="77063"/>
                  </a:lnTo>
                  <a:lnTo>
                    <a:pt x="173316" y="67246"/>
                  </a:lnTo>
                  <a:lnTo>
                    <a:pt x="168795" y="53962"/>
                  </a:lnTo>
                  <a:lnTo>
                    <a:pt x="173316" y="40932"/>
                  </a:lnTo>
                  <a:lnTo>
                    <a:pt x="186588" y="31153"/>
                  </a:lnTo>
                  <a:lnTo>
                    <a:pt x="207645" y="25019"/>
                  </a:lnTo>
                  <a:lnTo>
                    <a:pt x="235521" y="22885"/>
                  </a:lnTo>
                  <a:lnTo>
                    <a:pt x="263398" y="25019"/>
                  </a:lnTo>
                  <a:lnTo>
                    <a:pt x="284480" y="31153"/>
                  </a:lnTo>
                  <a:lnTo>
                    <a:pt x="297815" y="40932"/>
                  </a:lnTo>
                  <a:lnTo>
                    <a:pt x="302463" y="53962"/>
                  </a:lnTo>
                  <a:lnTo>
                    <a:pt x="302463" y="13144"/>
                  </a:lnTo>
                  <a:lnTo>
                    <a:pt x="275209" y="3581"/>
                  </a:lnTo>
                  <a:lnTo>
                    <a:pt x="235521" y="0"/>
                  </a:lnTo>
                  <a:lnTo>
                    <a:pt x="195719" y="3581"/>
                  </a:lnTo>
                  <a:lnTo>
                    <a:pt x="165315" y="14211"/>
                  </a:lnTo>
                  <a:lnTo>
                    <a:pt x="145923" y="31216"/>
                  </a:lnTo>
                  <a:lnTo>
                    <a:pt x="139103" y="53962"/>
                  </a:lnTo>
                  <a:lnTo>
                    <a:pt x="145923" y="76860"/>
                  </a:lnTo>
                  <a:lnTo>
                    <a:pt x="165315" y="94030"/>
                  </a:lnTo>
                  <a:lnTo>
                    <a:pt x="195719" y="104813"/>
                  </a:lnTo>
                  <a:lnTo>
                    <a:pt x="235521" y="108559"/>
                  </a:lnTo>
                  <a:lnTo>
                    <a:pt x="275209" y="104813"/>
                  </a:lnTo>
                  <a:lnTo>
                    <a:pt x="305536" y="94030"/>
                  </a:lnTo>
                  <a:lnTo>
                    <a:pt x="315442" y="85255"/>
                  </a:lnTo>
                  <a:lnTo>
                    <a:pt x="324916" y="76860"/>
                  </a:lnTo>
                  <a:lnTo>
                    <a:pt x="331736" y="53962"/>
                  </a:lnTo>
                  <a:close/>
                </a:path>
                <a:path w="732790" h="267970">
                  <a:moveTo>
                    <a:pt x="358660" y="131762"/>
                  </a:moveTo>
                  <a:lnTo>
                    <a:pt x="112814" y="131762"/>
                  </a:lnTo>
                  <a:lnTo>
                    <a:pt x="112814" y="154635"/>
                  </a:lnTo>
                  <a:lnTo>
                    <a:pt x="358660" y="154635"/>
                  </a:lnTo>
                  <a:lnTo>
                    <a:pt x="358660" y="131762"/>
                  </a:lnTo>
                  <a:close/>
                </a:path>
                <a:path w="732790" h="267970">
                  <a:moveTo>
                    <a:pt x="472109" y="6921"/>
                  </a:moveTo>
                  <a:lnTo>
                    <a:pt x="443484" y="6921"/>
                  </a:lnTo>
                  <a:lnTo>
                    <a:pt x="373240" y="267881"/>
                  </a:lnTo>
                  <a:lnTo>
                    <a:pt x="401866" y="267881"/>
                  </a:lnTo>
                  <a:lnTo>
                    <a:pt x="472109" y="6921"/>
                  </a:lnTo>
                  <a:close/>
                </a:path>
                <a:path w="732790" h="267970">
                  <a:moveTo>
                    <a:pt x="701878" y="211683"/>
                  </a:moveTo>
                  <a:lnTo>
                    <a:pt x="695401" y="190830"/>
                  </a:lnTo>
                  <a:lnTo>
                    <a:pt x="688111" y="184759"/>
                  </a:lnTo>
                  <a:lnTo>
                    <a:pt x="676986" y="175475"/>
                  </a:lnTo>
                  <a:lnTo>
                    <a:pt x="673366" y="174307"/>
                  </a:lnTo>
                  <a:lnTo>
                    <a:pt x="673366" y="211683"/>
                  </a:lnTo>
                  <a:lnTo>
                    <a:pt x="668896" y="223126"/>
                  </a:lnTo>
                  <a:lnTo>
                    <a:pt x="656209" y="231482"/>
                  </a:lnTo>
                  <a:lnTo>
                    <a:pt x="635927" y="236562"/>
                  </a:lnTo>
                  <a:lnTo>
                    <a:pt x="608647" y="238188"/>
                  </a:lnTo>
                  <a:lnTo>
                    <a:pt x="581164" y="236562"/>
                  </a:lnTo>
                  <a:lnTo>
                    <a:pt x="560882" y="231482"/>
                  </a:lnTo>
                  <a:lnTo>
                    <a:pt x="548360" y="223126"/>
                  </a:lnTo>
                  <a:lnTo>
                    <a:pt x="544156" y="211683"/>
                  </a:lnTo>
                  <a:lnTo>
                    <a:pt x="548360" y="200253"/>
                  </a:lnTo>
                  <a:lnTo>
                    <a:pt x="560882" y="191795"/>
                  </a:lnTo>
                  <a:lnTo>
                    <a:pt x="581164" y="186550"/>
                  </a:lnTo>
                  <a:lnTo>
                    <a:pt x="608647" y="184759"/>
                  </a:lnTo>
                  <a:lnTo>
                    <a:pt x="635927" y="186550"/>
                  </a:lnTo>
                  <a:lnTo>
                    <a:pt x="656209" y="191795"/>
                  </a:lnTo>
                  <a:lnTo>
                    <a:pt x="668896" y="200253"/>
                  </a:lnTo>
                  <a:lnTo>
                    <a:pt x="673366" y="211683"/>
                  </a:lnTo>
                  <a:lnTo>
                    <a:pt x="673366" y="174307"/>
                  </a:lnTo>
                  <a:lnTo>
                    <a:pt x="647700" y="165976"/>
                  </a:lnTo>
                  <a:lnTo>
                    <a:pt x="608647" y="162725"/>
                  </a:lnTo>
                  <a:lnTo>
                    <a:pt x="569391" y="165976"/>
                  </a:lnTo>
                  <a:lnTo>
                    <a:pt x="539965" y="175475"/>
                  </a:lnTo>
                  <a:lnTo>
                    <a:pt x="521500" y="190830"/>
                  </a:lnTo>
                  <a:lnTo>
                    <a:pt x="515099" y="211683"/>
                  </a:lnTo>
                  <a:lnTo>
                    <a:pt x="521500" y="232460"/>
                  </a:lnTo>
                  <a:lnTo>
                    <a:pt x="539965" y="247777"/>
                  </a:lnTo>
                  <a:lnTo>
                    <a:pt x="569391" y="257289"/>
                  </a:lnTo>
                  <a:lnTo>
                    <a:pt x="608647" y="260642"/>
                  </a:lnTo>
                  <a:lnTo>
                    <a:pt x="647700" y="257289"/>
                  </a:lnTo>
                  <a:lnTo>
                    <a:pt x="676986" y="247777"/>
                  </a:lnTo>
                  <a:lnTo>
                    <a:pt x="688517" y="238188"/>
                  </a:lnTo>
                  <a:lnTo>
                    <a:pt x="695401" y="232460"/>
                  </a:lnTo>
                  <a:lnTo>
                    <a:pt x="701878" y="211683"/>
                  </a:lnTo>
                  <a:close/>
                </a:path>
                <a:path w="732790" h="267970">
                  <a:moveTo>
                    <a:pt x="732218" y="122174"/>
                  </a:moveTo>
                  <a:lnTo>
                    <a:pt x="623023" y="122174"/>
                  </a:lnTo>
                  <a:lnTo>
                    <a:pt x="623023" y="93548"/>
                  </a:lnTo>
                  <a:lnTo>
                    <a:pt x="703478" y="93548"/>
                  </a:lnTo>
                  <a:lnTo>
                    <a:pt x="703478" y="70675"/>
                  </a:lnTo>
                  <a:lnTo>
                    <a:pt x="545007" y="70675"/>
                  </a:lnTo>
                  <a:lnTo>
                    <a:pt x="545007" y="25971"/>
                  </a:lnTo>
                  <a:lnTo>
                    <a:pt x="701878" y="25971"/>
                  </a:lnTo>
                  <a:lnTo>
                    <a:pt x="701878" y="3403"/>
                  </a:lnTo>
                  <a:lnTo>
                    <a:pt x="516699" y="3403"/>
                  </a:lnTo>
                  <a:lnTo>
                    <a:pt x="516699" y="93548"/>
                  </a:lnTo>
                  <a:lnTo>
                    <a:pt x="595134" y="93548"/>
                  </a:lnTo>
                  <a:lnTo>
                    <a:pt x="595134" y="122174"/>
                  </a:lnTo>
                  <a:lnTo>
                    <a:pt x="486054" y="122174"/>
                  </a:lnTo>
                  <a:lnTo>
                    <a:pt x="486054" y="145059"/>
                  </a:lnTo>
                  <a:lnTo>
                    <a:pt x="732218" y="145059"/>
                  </a:lnTo>
                  <a:lnTo>
                    <a:pt x="732218" y="122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5215" y="3694462"/>
              <a:ext cx="246804" cy="2162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44927" y="3676484"/>
              <a:ext cx="5561330" cy="1134110"/>
            </a:xfrm>
            <a:custGeom>
              <a:avLst/>
              <a:gdLst/>
              <a:ahLst/>
              <a:cxnLst/>
              <a:rect l="l" t="t" r="r" b="b"/>
              <a:pathLst>
                <a:path w="5561330" h="1134110">
                  <a:moveTo>
                    <a:pt x="138785" y="879398"/>
                  </a:moveTo>
                  <a:lnTo>
                    <a:pt x="12877" y="879398"/>
                  </a:lnTo>
                  <a:lnTo>
                    <a:pt x="12877" y="902601"/>
                  </a:lnTo>
                  <a:lnTo>
                    <a:pt x="108127" y="902601"/>
                  </a:lnTo>
                  <a:lnTo>
                    <a:pt x="98171" y="932776"/>
                  </a:lnTo>
                  <a:lnTo>
                    <a:pt x="76377" y="959027"/>
                  </a:lnTo>
                  <a:lnTo>
                    <a:pt x="43434" y="980541"/>
                  </a:lnTo>
                  <a:lnTo>
                    <a:pt x="0" y="996467"/>
                  </a:lnTo>
                  <a:lnTo>
                    <a:pt x="11811" y="1018387"/>
                  </a:lnTo>
                  <a:lnTo>
                    <a:pt x="65405" y="997699"/>
                  </a:lnTo>
                  <a:lnTo>
                    <a:pt x="105270" y="967181"/>
                  </a:lnTo>
                  <a:lnTo>
                    <a:pt x="130162" y="927519"/>
                  </a:lnTo>
                  <a:lnTo>
                    <a:pt x="138785" y="879398"/>
                  </a:lnTo>
                  <a:close/>
                </a:path>
                <a:path w="5561330" h="1134110">
                  <a:moveTo>
                    <a:pt x="213499" y="1032446"/>
                  </a:moveTo>
                  <a:lnTo>
                    <a:pt x="35229" y="1032446"/>
                  </a:lnTo>
                  <a:lnTo>
                    <a:pt x="35229" y="1055535"/>
                  </a:lnTo>
                  <a:lnTo>
                    <a:pt x="184873" y="1055535"/>
                  </a:lnTo>
                  <a:lnTo>
                    <a:pt x="184873" y="1132586"/>
                  </a:lnTo>
                  <a:lnTo>
                    <a:pt x="213499" y="1132586"/>
                  </a:lnTo>
                  <a:lnTo>
                    <a:pt x="213499" y="1032446"/>
                  </a:lnTo>
                  <a:close/>
                </a:path>
                <a:path w="5561330" h="1134110">
                  <a:moveTo>
                    <a:pt x="252552" y="929525"/>
                  </a:moveTo>
                  <a:lnTo>
                    <a:pt x="213499" y="929525"/>
                  </a:lnTo>
                  <a:lnTo>
                    <a:pt x="213499" y="862901"/>
                  </a:lnTo>
                  <a:lnTo>
                    <a:pt x="184873" y="862901"/>
                  </a:lnTo>
                  <a:lnTo>
                    <a:pt x="184873" y="1020737"/>
                  </a:lnTo>
                  <a:lnTo>
                    <a:pt x="213499" y="1020737"/>
                  </a:lnTo>
                  <a:lnTo>
                    <a:pt x="213499" y="953681"/>
                  </a:lnTo>
                  <a:lnTo>
                    <a:pt x="252552" y="953681"/>
                  </a:lnTo>
                  <a:lnTo>
                    <a:pt x="252552" y="929525"/>
                  </a:lnTo>
                  <a:close/>
                </a:path>
                <a:path w="5561330" h="1134110">
                  <a:moveTo>
                    <a:pt x="518020" y="869823"/>
                  </a:moveTo>
                  <a:lnTo>
                    <a:pt x="490982" y="869823"/>
                  </a:lnTo>
                  <a:lnTo>
                    <a:pt x="490982" y="971346"/>
                  </a:lnTo>
                  <a:lnTo>
                    <a:pt x="448094" y="971346"/>
                  </a:lnTo>
                  <a:lnTo>
                    <a:pt x="453415" y="953477"/>
                  </a:lnTo>
                  <a:lnTo>
                    <a:pt x="457149" y="935012"/>
                  </a:lnTo>
                  <a:lnTo>
                    <a:pt x="459346" y="915974"/>
                  </a:lnTo>
                  <a:lnTo>
                    <a:pt x="460121" y="896429"/>
                  </a:lnTo>
                  <a:lnTo>
                    <a:pt x="354863" y="896429"/>
                  </a:lnTo>
                  <a:lnTo>
                    <a:pt x="354863" y="919949"/>
                  </a:lnTo>
                  <a:lnTo>
                    <a:pt x="431596" y="919949"/>
                  </a:lnTo>
                  <a:lnTo>
                    <a:pt x="423646" y="959573"/>
                  </a:lnTo>
                  <a:lnTo>
                    <a:pt x="406527" y="995337"/>
                  </a:lnTo>
                  <a:lnTo>
                    <a:pt x="379564" y="1027087"/>
                  </a:lnTo>
                  <a:lnTo>
                    <a:pt x="342099" y="1054684"/>
                  </a:lnTo>
                  <a:lnTo>
                    <a:pt x="358597" y="1075016"/>
                  </a:lnTo>
                  <a:lnTo>
                    <a:pt x="384759" y="1057440"/>
                  </a:lnTo>
                  <a:lnTo>
                    <a:pt x="406577" y="1038021"/>
                  </a:lnTo>
                  <a:lnTo>
                    <a:pt x="424307" y="1016901"/>
                  </a:lnTo>
                  <a:lnTo>
                    <a:pt x="438200" y="994232"/>
                  </a:lnTo>
                  <a:lnTo>
                    <a:pt x="490982" y="994232"/>
                  </a:lnTo>
                  <a:lnTo>
                    <a:pt x="490982" y="1119505"/>
                  </a:lnTo>
                  <a:lnTo>
                    <a:pt x="518020" y="1119505"/>
                  </a:lnTo>
                  <a:lnTo>
                    <a:pt x="518020" y="994232"/>
                  </a:lnTo>
                  <a:lnTo>
                    <a:pt x="518020" y="971346"/>
                  </a:lnTo>
                  <a:lnTo>
                    <a:pt x="518020" y="869823"/>
                  </a:lnTo>
                  <a:close/>
                </a:path>
                <a:path w="5561330" h="1134110">
                  <a:moveTo>
                    <a:pt x="574954" y="862901"/>
                  </a:moveTo>
                  <a:lnTo>
                    <a:pt x="547814" y="862901"/>
                  </a:lnTo>
                  <a:lnTo>
                    <a:pt x="547814" y="1132586"/>
                  </a:lnTo>
                  <a:lnTo>
                    <a:pt x="574954" y="1132586"/>
                  </a:lnTo>
                  <a:lnTo>
                    <a:pt x="574954" y="862901"/>
                  </a:lnTo>
                  <a:close/>
                </a:path>
                <a:path w="5561330" h="1134110">
                  <a:moveTo>
                    <a:pt x="779932" y="1048829"/>
                  </a:moveTo>
                  <a:lnTo>
                    <a:pt x="751116" y="1029665"/>
                  </a:lnTo>
                  <a:lnTo>
                    <a:pt x="728522" y="1001763"/>
                  </a:lnTo>
                  <a:lnTo>
                    <a:pt x="723188" y="989545"/>
                  </a:lnTo>
                  <a:lnTo>
                    <a:pt x="713803" y="968070"/>
                  </a:lnTo>
                  <a:lnTo>
                    <a:pt x="708634" y="931545"/>
                  </a:lnTo>
                  <a:lnTo>
                    <a:pt x="708634" y="885355"/>
                  </a:lnTo>
                  <a:lnTo>
                    <a:pt x="679894" y="885355"/>
                  </a:lnTo>
                  <a:lnTo>
                    <a:pt x="679894" y="931545"/>
                  </a:lnTo>
                  <a:lnTo>
                    <a:pt x="674458" y="969670"/>
                  </a:lnTo>
                  <a:lnTo>
                    <a:pt x="659498" y="1004747"/>
                  </a:lnTo>
                  <a:lnTo>
                    <a:pt x="636625" y="1033703"/>
                  </a:lnTo>
                  <a:lnTo>
                    <a:pt x="607415" y="1053515"/>
                  </a:lnTo>
                  <a:lnTo>
                    <a:pt x="625081" y="1077353"/>
                  </a:lnTo>
                  <a:lnTo>
                    <a:pt x="647801" y="1062583"/>
                  </a:lnTo>
                  <a:lnTo>
                    <a:pt x="667258" y="1042390"/>
                  </a:lnTo>
                  <a:lnTo>
                    <a:pt x="683006" y="1017727"/>
                  </a:lnTo>
                  <a:lnTo>
                    <a:pt x="694588" y="989545"/>
                  </a:lnTo>
                  <a:lnTo>
                    <a:pt x="706208" y="1015873"/>
                  </a:lnTo>
                  <a:lnTo>
                    <a:pt x="721779" y="1038885"/>
                  </a:lnTo>
                  <a:lnTo>
                    <a:pt x="740765" y="1057732"/>
                  </a:lnTo>
                  <a:lnTo>
                    <a:pt x="762698" y="1071600"/>
                  </a:lnTo>
                  <a:lnTo>
                    <a:pt x="779932" y="1048829"/>
                  </a:lnTo>
                  <a:close/>
                </a:path>
                <a:path w="5561330" h="1134110">
                  <a:moveTo>
                    <a:pt x="833043" y="862901"/>
                  </a:moveTo>
                  <a:lnTo>
                    <a:pt x="804303" y="862901"/>
                  </a:lnTo>
                  <a:lnTo>
                    <a:pt x="804303" y="1133119"/>
                  </a:lnTo>
                  <a:lnTo>
                    <a:pt x="833043" y="1133119"/>
                  </a:lnTo>
                  <a:lnTo>
                    <a:pt x="833043" y="862901"/>
                  </a:lnTo>
                  <a:close/>
                </a:path>
                <a:path w="5561330" h="1134110">
                  <a:moveTo>
                    <a:pt x="1090282" y="871385"/>
                  </a:moveTo>
                  <a:lnTo>
                    <a:pt x="907542" y="871385"/>
                  </a:lnTo>
                  <a:lnTo>
                    <a:pt x="907542" y="894245"/>
                  </a:lnTo>
                  <a:lnTo>
                    <a:pt x="907542" y="932345"/>
                  </a:lnTo>
                  <a:lnTo>
                    <a:pt x="907542" y="955205"/>
                  </a:lnTo>
                  <a:lnTo>
                    <a:pt x="1090282" y="955205"/>
                  </a:lnTo>
                  <a:lnTo>
                    <a:pt x="1090282" y="932345"/>
                  </a:lnTo>
                  <a:lnTo>
                    <a:pt x="935532" y="932345"/>
                  </a:lnTo>
                  <a:lnTo>
                    <a:pt x="935532" y="894245"/>
                  </a:lnTo>
                  <a:lnTo>
                    <a:pt x="1061758" y="894245"/>
                  </a:lnTo>
                  <a:lnTo>
                    <a:pt x="1061758" y="932192"/>
                  </a:lnTo>
                  <a:lnTo>
                    <a:pt x="1090282" y="932192"/>
                  </a:lnTo>
                  <a:lnTo>
                    <a:pt x="1090282" y="894245"/>
                  </a:lnTo>
                  <a:lnTo>
                    <a:pt x="1090282" y="894092"/>
                  </a:lnTo>
                  <a:lnTo>
                    <a:pt x="1090282" y="871385"/>
                  </a:lnTo>
                  <a:close/>
                </a:path>
                <a:path w="5561330" h="1134110">
                  <a:moveTo>
                    <a:pt x="1098575" y="1107605"/>
                  </a:moveTo>
                  <a:lnTo>
                    <a:pt x="933932" y="1107605"/>
                  </a:lnTo>
                  <a:lnTo>
                    <a:pt x="933932" y="1084745"/>
                  </a:lnTo>
                  <a:lnTo>
                    <a:pt x="1090815" y="1084745"/>
                  </a:lnTo>
                  <a:lnTo>
                    <a:pt x="1090815" y="1063155"/>
                  </a:lnTo>
                  <a:lnTo>
                    <a:pt x="1090815" y="1042835"/>
                  </a:lnTo>
                  <a:lnTo>
                    <a:pt x="1090815" y="1021257"/>
                  </a:lnTo>
                  <a:lnTo>
                    <a:pt x="905421" y="1021257"/>
                  </a:lnTo>
                  <a:lnTo>
                    <a:pt x="905421" y="1042835"/>
                  </a:lnTo>
                  <a:lnTo>
                    <a:pt x="1062710" y="1042835"/>
                  </a:lnTo>
                  <a:lnTo>
                    <a:pt x="1062710" y="1063155"/>
                  </a:lnTo>
                  <a:lnTo>
                    <a:pt x="905941" y="1063155"/>
                  </a:lnTo>
                  <a:lnTo>
                    <a:pt x="905941" y="1084745"/>
                  </a:lnTo>
                  <a:lnTo>
                    <a:pt x="905941" y="1107605"/>
                  </a:lnTo>
                  <a:lnTo>
                    <a:pt x="905941" y="1130465"/>
                  </a:lnTo>
                  <a:lnTo>
                    <a:pt x="1098575" y="1130465"/>
                  </a:lnTo>
                  <a:lnTo>
                    <a:pt x="1098575" y="1107605"/>
                  </a:lnTo>
                  <a:close/>
                </a:path>
                <a:path w="5561330" h="1134110">
                  <a:moveTo>
                    <a:pt x="1121994" y="974547"/>
                  </a:moveTo>
                  <a:lnTo>
                    <a:pt x="876147" y="974547"/>
                  </a:lnTo>
                  <a:lnTo>
                    <a:pt x="876147" y="997318"/>
                  </a:lnTo>
                  <a:lnTo>
                    <a:pt x="984389" y="997318"/>
                  </a:lnTo>
                  <a:lnTo>
                    <a:pt x="984389" y="1020953"/>
                  </a:lnTo>
                  <a:lnTo>
                    <a:pt x="1013015" y="1020953"/>
                  </a:lnTo>
                  <a:lnTo>
                    <a:pt x="1013015" y="997318"/>
                  </a:lnTo>
                  <a:lnTo>
                    <a:pt x="1121994" y="997318"/>
                  </a:lnTo>
                  <a:lnTo>
                    <a:pt x="1121994" y="974547"/>
                  </a:lnTo>
                  <a:close/>
                </a:path>
                <a:path w="5561330" h="1134110">
                  <a:moveTo>
                    <a:pt x="1303883" y="946340"/>
                  </a:moveTo>
                  <a:lnTo>
                    <a:pt x="1298321" y="920318"/>
                  </a:lnTo>
                  <a:lnTo>
                    <a:pt x="1288224" y="906856"/>
                  </a:lnTo>
                  <a:lnTo>
                    <a:pt x="1283081" y="899998"/>
                  </a:lnTo>
                  <a:lnTo>
                    <a:pt x="1275994" y="895959"/>
                  </a:lnTo>
                  <a:lnTo>
                    <a:pt x="1275994" y="946340"/>
                  </a:lnTo>
                  <a:lnTo>
                    <a:pt x="1272514" y="962571"/>
                  </a:lnTo>
                  <a:lnTo>
                    <a:pt x="1263002" y="975029"/>
                  </a:lnTo>
                  <a:lnTo>
                    <a:pt x="1248587" y="983005"/>
                  </a:lnTo>
                  <a:lnTo>
                    <a:pt x="1230439" y="985824"/>
                  </a:lnTo>
                  <a:lnTo>
                    <a:pt x="1212303" y="983005"/>
                  </a:lnTo>
                  <a:lnTo>
                    <a:pt x="1197927" y="975029"/>
                  </a:lnTo>
                  <a:lnTo>
                    <a:pt x="1188504" y="962571"/>
                  </a:lnTo>
                  <a:lnTo>
                    <a:pt x="1185214" y="946340"/>
                  </a:lnTo>
                  <a:lnTo>
                    <a:pt x="1188504" y="930160"/>
                  </a:lnTo>
                  <a:lnTo>
                    <a:pt x="1197927" y="917702"/>
                  </a:lnTo>
                  <a:lnTo>
                    <a:pt x="1212303" y="909688"/>
                  </a:lnTo>
                  <a:lnTo>
                    <a:pt x="1230439" y="906856"/>
                  </a:lnTo>
                  <a:lnTo>
                    <a:pt x="1248587" y="909688"/>
                  </a:lnTo>
                  <a:lnTo>
                    <a:pt x="1263002" y="917702"/>
                  </a:lnTo>
                  <a:lnTo>
                    <a:pt x="1272514" y="930160"/>
                  </a:lnTo>
                  <a:lnTo>
                    <a:pt x="1275994" y="946340"/>
                  </a:lnTo>
                  <a:lnTo>
                    <a:pt x="1275994" y="895959"/>
                  </a:lnTo>
                  <a:lnTo>
                    <a:pt x="1259890" y="886777"/>
                  </a:lnTo>
                  <a:lnTo>
                    <a:pt x="1230439" y="882065"/>
                  </a:lnTo>
                  <a:lnTo>
                    <a:pt x="1201026" y="886777"/>
                  </a:lnTo>
                  <a:lnTo>
                    <a:pt x="1177721" y="899998"/>
                  </a:lnTo>
                  <a:lnTo>
                    <a:pt x="1162418" y="920318"/>
                  </a:lnTo>
                  <a:lnTo>
                    <a:pt x="1157008" y="946340"/>
                  </a:lnTo>
                  <a:lnTo>
                    <a:pt x="1162418" y="972413"/>
                  </a:lnTo>
                  <a:lnTo>
                    <a:pt x="1177721" y="992733"/>
                  </a:lnTo>
                  <a:lnTo>
                    <a:pt x="1201026" y="1005928"/>
                  </a:lnTo>
                  <a:lnTo>
                    <a:pt x="1230439" y="1010627"/>
                  </a:lnTo>
                  <a:lnTo>
                    <a:pt x="1259890" y="1005928"/>
                  </a:lnTo>
                  <a:lnTo>
                    <a:pt x="1283081" y="992733"/>
                  </a:lnTo>
                  <a:lnTo>
                    <a:pt x="1288262" y="985824"/>
                  </a:lnTo>
                  <a:lnTo>
                    <a:pt x="1298321" y="972413"/>
                  </a:lnTo>
                  <a:lnTo>
                    <a:pt x="1303883" y="946340"/>
                  </a:lnTo>
                  <a:close/>
                </a:path>
                <a:path w="5561330" h="1134110">
                  <a:moveTo>
                    <a:pt x="1322400" y="1063193"/>
                  </a:moveTo>
                  <a:lnTo>
                    <a:pt x="1320165" y="1042339"/>
                  </a:lnTo>
                  <a:lnTo>
                    <a:pt x="1274686" y="1047343"/>
                  </a:lnTo>
                  <a:lnTo>
                    <a:pt x="1228420" y="1050036"/>
                  </a:lnTo>
                  <a:lnTo>
                    <a:pt x="1183995" y="1051128"/>
                  </a:lnTo>
                  <a:lnTo>
                    <a:pt x="1144028" y="1051280"/>
                  </a:lnTo>
                  <a:lnTo>
                    <a:pt x="1147533" y="1075118"/>
                  </a:lnTo>
                  <a:lnTo>
                    <a:pt x="1186611" y="1074889"/>
                  </a:lnTo>
                  <a:lnTo>
                    <a:pt x="1230134" y="1073505"/>
                  </a:lnTo>
                  <a:lnTo>
                    <a:pt x="1276083" y="1069949"/>
                  </a:lnTo>
                  <a:lnTo>
                    <a:pt x="1322400" y="1063193"/>
                  </a:lnTo>
                  <a:close/>
                </a:path>
                <a:path w="5561330" h="1134110">
                  <a:moveTo>
                    <a:pt x="1365605" y="862901"/>
                  </a:moveTo>
                  <a:lnTo>
                    <a:pt x="1337081" y="862901"/>
                  </a:lnTo>
                  <a:lnTo>
                    <a:pt x="1337081" y="1133119"/>
                  </a:lnTo>
                  <a:lnTo>
                    <a:pt x="1365605" y="1133119"/>
                  </a:lnTo>
                  <a:lnTo>
                    <a:pt x="1365605" y="862901"/>
                  </a:lnTo>
                  <a:close/>
                </a:path>
                <a:path w="5561330" h="1134110">
                  <a:moveTo>
                    <a:pt x="1610537" y="1059903"/>
                  </a:moveTo>
                  <a:lnTo>
                    <a:pt x="1608924" y="1043622"/>
                  </a:lnTo>
                  <a:lnTo>
                    <a:pt x="1608188" y="1036269"/>
                  </a:lnTo>
                  <a:lnTo>
                    <a:pt x="1587169" y="1039710"/>
                  </a:lnTo>
                  <a:lnTo>
                    <a:pt x="1566456" y="1041895"/>
                  </a:lnTo>
                  <a:lnTo>
                    <a:pt x="1544929" y="1043114"/>
                  </a:lnTo>
                  <a:lnTo>
                    <a:pt x="1521460" y="1043622"/>
                  </a:lnTo>
                  <a:lnTo>
                    <a:pt x="1521460" y="918565"/>
                  </a:lnTo>
                  <a:lnTo>
                    <a:pt x="1593723" y="918565"/>
                  </a:lnTo>
                  <a:lnTo>
                    <a:pt x="1593723" y="895362"/>
                  </a:lnTo>
                  <a:lnTo>
                    <a:pt x="1492821" y="895362"/>
                  </a:lnTo>
                  <a:lnTo>
                    <a:pt x="1492821" y="1067777"/>
                  </a:lnTo>
                  <a:lnTo>
                    <a:pt x="1510703" y="1067777"/>
                  </a:lnTo>
                  <a:lnTo>
                    <a:pt x="1538338" y="1067396"/>
                  </a:lnTo>
                  <a:lnTo>
                    <a:pt x="1563179" y="1066266"/>
                  </a:lnTo>
                  <a:lnTo>
                    <a:pt x="1586738" y="1063929"/>
                  </a:lnTo>
                  <a:lnTo>
                    <a:pt x="1610537" y="1059903"/>
                  </a:lnTo>
                  <a:close/>
                </a:path>
                <a:path w="5561330" h="1134110">
                  <a:moveTo>
                    <a:pt x="1715046" y="862901"/>
                  </a:moveTo>
                  <a:lnTo>
                    <a:pt x="1687906" y="862901"/>
                  </a:lnTo>
                  <a:lnTo>
                    <a:pt x="1687906" y="969860"/>
                  </a:lnTo>
                  <a:lnTo>
                    <a:pt x="1652993" y="969860"/>
                  </a:lnTo>
                  <a:lnTo>
                    <a:pt x="1652993" y="868438"/>
                  </a:lnTo>
                  <a:lnTo>
                    <a:pt x="1626603" y="868438"/>
                  </a:lnTo>
                  <a:lnTo>
                    <a:pt x="1626603" y="1118755"/>
                  </a:lnTo>
                  <a:lnTo>
                    <a:pt x="1652993" y="1118755"/>
                  </a:lnTo>
                  <a:lnTo>
                    <a:pt x="1652993" y="993165"/>
                  </a:lnTo>
                  <a:lnTo>
                    <a:pt x="1687906" y="993165"/>
                  </a:lnTo>
                  <a:lnTo>
                    <a:pt x="1687906" y="1132586"/>
                  </a:lnTo>
                  <a:lnTo>
                    <a:pt x="1715046" y="1132586"/>
                  </a:lnTo>
                  <a:lnTo>
                    <a:pt x="1715046" y="993165"/>
                  </a:lnTo>
                  <a:lnTo>
                    <a:pt x="1715046" y="969860"/>
                  </a:lnTo>
                  <a:lnTo>
                    <a:pt x="1715046" y="862901"/>
                  </a:lnTo>
                  <a:close/>
                </a:path>
                <a:path w="5561330" h="1134110">
                  <a:moveTo>
                    <a:pt x="1997075" y="1077353"/>
                  </a:moveTo>
                  <a:lnTo>
                    <a:pt x="1929282" y="1077353"/>
                  </a:lnTo>
                  <a:lnTo>
                    <a:pt x="1929282" y="1017435"/>
                  </a:lnTo>
                  <a:lnTo>
                    <a:pt x="1973668" y="1017435"/>
                  </a:lnTo>
                  <a:lnTo>
                    <a:pt x="1973668" y="994016"/>
                  </a:lnTo>
                  <a:lnTo>
                    <a:pt x="1933219" y="994016"/>
                  </a:lnTo>
                  <a:lnTo>
                    <a:pt x="1933219" y="910158"/>
                  </a:lnTo>
                  <a:lnTo>
                    <a:pt x="1974519" y="910158"/>
                  </a:lnTo>
                  <a:lnTo>
                    <a:pt x="1974519" y="886853"/>
                  </a:lnTo>
                  <a:lnTo>
                    <a:pt x="1905127" y="886853"/>
                  </a:lnTo>
                  <a:lnTo>
                    <a:pt x="1905127" y="910158"/>
                  </a:lnTo>
                  <a:lnTo>
                    <a:pt x="1905127" y="994016"/>
                  </a:lnTo>
                  <a:lnTo>
                    <a:pt x="1900656" y="994016"/>
                  </a:lnTo>
                  <a:lnTo>
                    <a:pt x="1900656" y="1017435"/>
                  </a:lnTo>
                  <a:lnTo>
                    <a:pt x="1900656" y="1077353"/>
                  </a:lnTo>
                  <a:lnTo>
                    <a:pt x="1845094" y="1077353"/>
                  </a:lnTo>
                  <a:lnTo>
                    <a:pt x="1845094" y="1017435"/>
                  </a:lnTo>
                  <a:lnTo>
                    <a:pt x="1900656" y="1017435"/>
                  </a:lnTo>
                  <a:lnTo>
                    <a:pt x="1900656" y="994016"/>
                  </a:lnTo>
                  <a:lnTo>
                    <a:pt x="1840522" y="994016"/>
                  </a:lnTo>
                  <a:lnTo>
                    <a:pt x="1840522" y="910158"/>
                  </a:lnTo>
                  <a:lnTo>
                    <a:pt x="1905127" y="910158"/>
                  </a:lnTo>
                  <a:lnTo>
                    <a:pt x="1905127" y="886853"/>
                  </a:lnTo>
                  <a:lnTo>
                    <a:pt x="1771243" y="886853"/>
                  </a:lnTo>
                  <a:lnTo>
                    <a:pt x="1771243" y="910158"/>
                  </a:lnTo>
                  <a:lnTo>
                    <a:pt x="1812112" y="910158"/>
                  </a:lnTo>
                  <a:lnTo>
                    <a:pt x="1812112" y="994016"/>
                  </a:lnTo>
                  <a:lnTo>
                    <a:pt x="1771878" y="994016"/>
                  </a:lnTo>
                  <a:lnTo>
                    <a:pt x="1771878" y="1017435"/>
                  </a:lnTo>
                  <a:lnTo>
                    <a:pt x="1816468" y="1017435"/>
                  </a:lnTo>
                  <a:lnTo>
                    <a:pt x="1816468" y="1077353"/>
                  </a:lnTo>
                  <a:lnTo>
                    <a:pt x="1750275" y="1077353"/>
                  </a:lnTo>
                  <a:lnTo>
                    <a:pt x="1750275" y="1100658"/>
                  </a:lnTo>
                  <a:lnTo>
                    <a:pt x="1997075" y="1100658"/>
                  </a:lnTo>
                  <a:lnTo>
                    <a:pt x="1997075" y="1077353"/>
                  </a:lnTo>
                  <a:close/>
                </a:path>
                <a:path w="5561330" h="1134110">
                  <a:moveTo>
                    <a:pt x="2240318" y="977734"/>
                  </a:moveTo>
                  <a:lnTo>
                    <a:pt x="2235098" y="938593"/>
                  </a:lnTo>
                  <a:lnTo>
                    <a:pt x="2220595" y="908799"/>
                  </a:lnTo>
                  <a:lnTo>
                    <a:pt x="2220442" y="908672"/>
                  </a:lnTo>
                  <a:lnTo>
                    <a:pt x="2212644" y="901966"/>
                  </a:lnTo>
                  <a:lnTo>
                    <a:pt x="2212644" y="977734"/>
                  </a:lnTo>
                  <a:lnTo>
                    <a:pt x="2209596" y="1006602"/>
                  </a:lnTo>
                  <a:lnTo>
                    <a:pt x="2201011" y="1028369"/>
                  </a:lnTo>
                  <a:lnTo>
                    <a:pt x="2187765" y="1042123"/>
                  </a:lnTo>
                  <a:lnTo>
                    <a:pt x="2170709" y="1046911"/>
                  </a:lnTo>
                  <a:lnTo>
                    <a:pt x="2153615" y="1042123"/>
                  </a:lnTo>
                  <a:lnTo>
                    <a:pt x="2140305" y="1028369"/>
                  </a:lnTo>
                  <a:lnTo>
                    <a:pt x="2131644" y="1006602"/>
                  </a:lnTo>
                  <a:lnTo>
                    <a:pt x="2128570" y="977734"/>
                  </a:lnTo>
                  <a:lnTo>
                    <a:pt x="2131644" y="949058"/>
                  </a:lnTo>
                  <a:lnTo>
                    <a:pt x="2153615" y="913574"/>
                  </a:lnTo>
                  <a:lnTo>
                    <a:pt x="2201011" y="927354"/>
                  </a:lnTo>
                  <a:lnTo>
                    <a:pt x="2212644" y="977734"/>
                  </a:lnTo>
                  <a:lnTo>
                    <a:pt x="2212644" y="901966"/>
                  </a:lnTo>
                  <a:lnTo>
                    <a:pt x="2198560" y="889825"/>
                  </a:lnTo>
                  <a:lnTo>
                    <a:pt x="2170709" y="883119"/>
                  </a:lnTo>
                  <a:lnTo>
                    <a:pt x="2142667" y="889825"/>
                  </a:lnTo>
                  <a:lnTo>
                    <a:pt x="2120608" y="908799"/>
                  </a:lnTo>
                  <a:lnTo>
                    <a:pt x="2106180" y="938593"/>
                  </a:lnTo>
                  <a:lnTo>
                    <a:pt x="2100999" y="977734"/>
                  </a:lnTo>
                  <a:lnTo>
                    <a:pt x="2106180" y="1017066"/>
                  </a:lnTo>
                  <a:lnTo>
                    <a:pt x="2120608" y="1046937"/>
                  </a:lnTo>
                  <a:lnTo>
                    <a:pt x="2142667" y="1065923"/>
                  </a:lnTo>
                  <a:lnTo>
                    <a:pt x="2170709" y="1072565"/>
                  </a:lnTo>
                  <a:lnTo>
                    <a:pt x="2198560" y="1065923"/>
                  </a:lnTo>
                  <a:lnTo>
                    <a:pt x="2220607" y="1046911"/>
                  </a:lnTo>
                  <a:lnTo>
                    <a:pt x="2235098" y="1017066"/>
                  </a:lnTo>
                  <a:lnTo>
                    <a:pt x="2240318" y="977734"/>
                  </a:lnTo>
                  <a:close/>
                </a:path>
                <a:path w="5561330" h="1134110">
                  <a:moveTo>
                    <a:pt x="2315133" y="862901"/>
                  </a:moveTo>
                  <a:lnTo>
                    <a:pt x="2286393" y="862901"/>
                  </a:lnTo>
                  <a:lnTo>
                    <a:pt x="2286393" y="1133119"/>
                  </a:lnTo>
                  <a:lnTo>
                    <a:pt x="2315133" y="1133119"/>
                  </a:lnTo>
                  <a:lnTo>
                    <a:pt x="2315133" y="862901"/>
                  </a:lnTo>
                  <a:close/>
                </a:path>
                <a:path w="5561330" h="1134110">
                  <a:moveTo>
                    <a:pt x="2499677" y="889165"/>
                  </a:moveTo>
                  <a:lnTo>
                    <a:pt x="2471902" y="889165"/>
                  </a:lnTo>
                  <a:lnTo>
                    <a:pt x="2471902" y="912025"/>
                  </a:lnTo>
                  <a:lnTo>
                    <a:pt x="2471902" y="1042835"/>
                  </a:lnTo>
                  <a:lnTo>
                    <a:pt x="2401443" y="1042835"/>
                  </a:lnTo>
                  <a:lnTo>
                    <a:pt x="2401443" y="912025"/>
                  </a:lnTo>
                  <a:lnTo>
                    <a:pt x="2471902" y="912025"/>
                  </a:lnTo>
                  <a:lnTo>
                    <a:pt x="2471902" y="889165"/>
                  </a:lnTo>
                  <a:lnTo>
                    <a:pt x="2373134" y="889165"/>
                  </a:lnTo>
                  <a:lnTo>
                    <a:pt x="2373134" y="912025"/>
                  </a:lnTo>
                  <a:lnTo>
                    <a:pt x="2373134" y="1042835"/>
                  </a:lnTo>
                  <a:lnTo>
                    <a:pt x="2373134" y="1065695"/>
                  </a:lnTo>
                  <a:lnTo>
                    <a:pt x="2499677" y="1065695"/>
                  </a:lnTo>
                  <a:lnTo>
                    <a:pt x="2499677" y="1042974"/>
                  </a:lnTo>
                  <a:lnTo>
                    <a:pt x="2499677" y="1042835"/>
                  </a:lnTo>
                  <a:lnTo>
                    <a:pt x="2499677" y="912025"/>
                  </a:lnTo>
                  <a:lnTo>
                    <a:pt x="2499677" y="911428"/>
                  </a:lnTo>
                  <a:lnTo>
                    <a:pt x="2499677" y="889165"/>
                  </a:lnTo>
                  <a:close/>
                </a:path>
                <a:path w="5561330" h="1134110">
                  <a:moveTo>
                    <a:pt x="2581630" y="862901"/>
                  </a:moveTo>
                  <a:lnTo>
                    <a:pt x="2552890" y="862901"/>
                  </a:lnTo>
                  <a:lnTo>
                    <a:pt x="2552890" y="1133119"/>
                  </a:lnTo>
                  <a:lnTo>
                    <a:pt x="2581630" y="1133119"/>
                  </a:lnTo>
                  <a:lnTo>
                    <a:pt x="2581630" y="862901"/>
                  </a:lnTo>
                  <a:close/>
                </a:path>
                <a:path w="5561330" h="1134110">
                  <a:moveTo>
                    <a:pt x="2795016" y="1051814"/>
                  </a:moveTo>
                  <a:lnTo>
                    <a:pt x="2743898" y="1007414"/>
                  </a:lnTo>
                  <a:lnTo>
                    <a:pt x="2723921" y="942505"/>
                  </a:lnTo>
                  <a:lnTo>
                    <a:pt x="2723921" y="913663"/>
                  </a:lnTo>
                  <a:lnTo>
                    <a:pt x="2785440" y="913663"/>
                  </a:lnTo>
                  <a:lnTo>
                    <a:pt x="2785440" y="890041"/>
                  </a:lnTo>
                  <a:lnTo>
                    <a:pt x="2633459" y="890041"/>
                  </a:lnTo>
                  <a:lnTo>
                    <a:pt x="2633459" y="913663"/>
                  </a:lnTo>
                  <a:lnTo>
                    <a:pt x="2694965" y="913663"/>
                  </a:lnTo>
                  <a:lnTo>
                    <a:pt x="2694965" y="942505"/>
                  </a:lnTo>
                  <a:lnTo>
                    <a:pt x="2689504" y="977506"/>
                  </a:lnTo>
                  <a:lnTo>
                    <a:pt x="2674645" y="1010767"/>
                  </a:lnTo>
                  <a:lnTo>
                    <a:pt x="2652191" y="1038910"/>
                  </a:lnTo>
                  <a:lnTo>
                    <a:pt x="2623985" y="1058519"/>
                  </a:lnTo>
                  <a:lnTo>
                    <a:pt x="2640698" y="1081074"/>
                  </a:lnTo>
                  <a:lnTo>
                    <a:pt x="2662936" y="1066558"/>
                  </a:lnTo>
                  <a:lnTo>
                    <a:pt x="2682303" y="1046581"/>
                  </a:lnTo>
                  <a:lnTo>
                    <a:pt x="2698165" y="1022273"/>
                  </a:lnTo>
                  <a:lnTo>
                    <a:pt x="2709875" y="994765"/>
                  </a:lnTo>
                  <a:lnTo>
                    <a:pt x="2721559" y="1020318"/>
                  </a:lnTo>
                  <a:lnTo>
                    <a:pt x="2737396" y="1042708"/>
                  </a:lnTo>
                  <a:lnTo>
                    <a:pt x="2756852" y="1061034"/>
                  </a:lnTo>
                  <a:lnTo>
                    <a:pt x="2779369" y="1074369"/>
                  </a:lnTo>
                  <a:lnTo>
                    <a:pt x="2795016" y="1051814"/>
                  </a:lnTo>
                  <a:close/>
                </a:path>
                <a:path w="5561330" h="1134110">
                  <a:moveTo>
                    <a:pt x="2848114" y="862901"/>
                  </a:moveTo>
                  <a:lnTo>
                    <a:pt x="2819387" y="862901"/>
                  </a:lnTo>
                  <a:lnTo>
                    <a:pt x="2819387" y="1132586"/>
                  </a:lnTo>
                  <a:lnTo>
                    <a:pt x="2848114" y="1132586"/>
                  </a:lnTo>
                  <a:lnTo>
                    <a:pt x="2848114" y="862901"/>
                  </a:lnTo>
                  <a:close/>
                </a:path>
                <a:path w="5561330" h="1134110">
                  <a:moveTo>
                    <a:pt x="3126168" y="1007275"/>
                  </a:moveTo>
                  <a:lnTo>
                    <a:pt x="3068485" y="1007275"/>
                  </a:lnTo>
                  <a:lnTo>
                    <a:pt x="3068485" y="948855"/>
                  </a:lnTo>
                  <a:lnTo>
                    <a:pt x="3039541" y="948855"/>
                  </a:lnTo>
                  <a:lnTo>
                    <a:pt x="3039541" y="1007275"/>
                  </a:lnTo>
                  <a:lnTo>
                    <a:pt x="2982074" y="1007275"/>
                  </a:lnTo>
                  <a:lnTo>
                    <a:pt x="2982074" y="1035215"/>
                  </a:lnTo>
                  <a:lnTo>
                    <a:pt x="3039541" y="1035215"/>
                  </a:lnTo>
                  <a:lnTo>
                    <a:pt x="3039541" y="1093635"/>
                  </a:lnTo>
                  <a:lnTo>
                    <a:pt x="3068485" y="1093635"/>
                  </a:lnTo>
                  <a:lnTo>
                    <a:pt x="3068485" y="1035215"/>
                  </a:lnTo>
                  <a:lnTo>
                    <a:pt x="3126168" y="1035215"/>
                  </a:lnTo>
                  <a:lnTo>
                    <a:pt x="3126168" y="1007275"/>
                  </a:lnTo>
                  <a:close/>
                </a:path>
                <a:path w="5561330" h="1134110">
                  <a:moveTo>
                    <a:pt x="3374987" y="1052233"/>
                  </a:moveTo>
                  <a:lnTo>
                    <a:pt x="3332530" y="1004328"/>
                  </a:lnTo>
                  <a:lnTo>
                    <a:pt x="3318472" y="938149"/>
                  </a:lnTo>
                  <a:lnTo>
                    <a:pt x="3318472" y="916546"/>
                  </a:lnTo>
                  <a:lnTo>
                    <a:pt x="3364979" y="916546"/>
                  </a:lnTo>
                  <a:lnTo>
                    <a:pt x="3364979" y="893229"/>
                  </a:lnTo>
                  <a:lnTo>
                    <a:pt x="3241535" y="893229"/>
                  </a:lnTo>
                  <a:lnTo>
                    <a:pt x="3241535" y="916546"/>
                  </a:lnTo>
                  <a:lnTo>
                    <a:pt x="3290913" y="916546"/>
                  </a:lnTo>
                  <a:lnTo>
                    <a:pt x="3290913" y="938149"/>
                  </a:lnTo>
                  <a:lnTo>
                    <a:pt x="3287268" y="973924"/>
                  </a:lnTo>
                  <a:lnTo>
                    <a:pt x="3276396" y="1007579"/>
                  </a:lnTo>
                  <a:lnTo>
                    <a:pt x="3258362" y="1036586"/>
                  </a:lnTo>
                  <a:lnTo>
                    <a:pt x="3233229" y="1058405"/>
                  </a:lnTo>
                  <a:lnTo>
                    <a:pt x="3250895" y="1079588"/>
                  </a:lnTo>
                  <a:lnTo>
                    <a:pt x="3269107" y="1064856"/>
                  </a:lnTo>
                  <a:lnTo>
                    <a:pt x="3284245" y="1045781"/>
                  </a:lnTo>
                  <a:lnTo>
                    <a:pt x="3296259" y="1023175"/>
                  </a:lnTo>
                  <a:lnTo>
                    <a:pt x="3305060" y="997851"/>
                  </a:lnTo>
                  <a:lnTo>
                    <a:pt x="3313646" y="1021207"/>
                  </a:lnTo>
                  <a:lnTo>
                    <a:pt x="3325330" y="1042009"/>
                  </a:lnTo>
                  <a:lnTo>
                    <a:pt x="3340100" y="1059586"/>
                  </a:lnTo>
                  <a:lnTo>
                    <a:pt x="3357956" y="1073315"/>
                  </a:lnTo>
                  <a:lnTo>
                    <a:pt x="3374987" y="1052233"/>
                  </a:lnTo>
                  <a:close/>
                </a:path>
                <a:path w="5561330" h="1134110">
                  <a:moveTo>
                    <a:pt x="3413836" y="868654"/>
                  </a:moveTo>
                  <a:lnTo>
                    <a:pt x="3386912" y="868654"/>
                  </a:lnTo>
                  <a:lnTo>
                    <a:pt x="3386912" y="958469"/>
                  </a:lnTo>
                  <a:lnTo>
                    <a:pt x="3344875" y="958469"/>
                  </a:lnTo>
                  <a:lnTo>
                    <a:pt x="3344875" y="981671"/>
                  </a:lnTo>
                  <a:lnTo>
                    <a:pt x="3386912" y="981671"/>
                  </a:lnTo>
                  <a:lnTo>
                    <a:pt x="3386912" y="1118971"/>
                  </a:lnTo>
                  <a:lnTo>
                    <a:pt x="3413836" y="1118971"/>
                  </a:lnTo>
                  <a:lnTo>
                    <a:pt x="3413836" y="868654"/>
                  </a:lnTo>
                  <a:close/>
                </a:path>
                <a:path w="5561330" h="1134110">
                  <a:moveTo>
                    <a:pt x="3468535" y="862901"/>
                  </a:moveTo>
                  <a:lnTo>
                    <a:pt x="3441395" y="862901"/>
                  </a:lnTo>
                  <a:lnTo>
                    <a:pt x="3441395" y="1132586"/>
                  </a:lnTo>
                  <a:lnTo>
                    <a:pt x="3468535" y="1132586"/>
                  </a:lnTo>
                  <a:lnTo>
                    <a:pt x="3468535" y="862901"/>
                  </a:lnTo>
                  <a:close/>
                </a:path>
                <a:path w="5561330" h="1134110">
                  <a:moveTo>
                    <a:pt x="3719385" y="1046645"/>
                  </a:moveTo>
                  <a:lnTo>
                    <a:pt x="3531006" y="1046645"/>
                  </a:lnTo>
                  <a:lnTo>
                    <a:pt x="3531006" y="1069505"/>
                  </a:lnTo>
                  <a:lnTo>
                    <a:pt x="3690658" y="1069505"/>
                  </a:lnTo>
                  <a:lnTo>
                    <a:pt x="3690658" y="1133017"/>
                  </a:lnTo>
                  <a:lnTo>
                    <a:pt x="3719385" y="1133017"/>
                  </a:lnTo>
                  <a:lnTo>
                    <a:pt x="3719385" y="1069505"/>
                  </a:lnTo>
                  <a:lnTo>
                    <a:pt x="3719385" y="1046645"/>
                  </a:lnTo>
                  <a:close/>
                </a:path>
                <a:path w="5561330" h="1134110">
                  <a:moveTo>
                    <a:pt x="3749611" y="997953"/>
                  </a:moveTo>
                  <a:lnTo>
                    <a:pt x="3640734" y="997953"/>
                  </a:lnTo>
                  <a:lnTo>
                    <a:pt x="3640734" y="966635"/>
                  </a:lnTo>
                  <a:lnTo>
                    <a:pt x="3718217" y="966635"/>
                  </a:lnTo>
                  <a:lnTo>
                    <a:pt x="3718217" y="943787"/>
                  </a:lnTo>
                  <a:lnTo>
                    <a:pt x="3563048" y="943787"/>
                  </a:lnTo>
                  <a:lnTo>
                    <a:pt x="3563048" y="896785"/>
                  </a:lnTo>
                  <a:lnTo>
                    <a:pt x="3690010" y="896785"/>
                  </a:lnTo>
                  <a:lnTo>
                    <a:pt x="3690010" y="943686"/>
                  </a:lnTo>
                  <a:lnTo>
                    <a:pt x="3718217" y="943686"/>
                  </a:lnTo>
                  <a:lnTo>
                    <a:pt x="3718217" y="896785"/>
                  </a:lnTo>
                  <a:lnTo>
                    <a:pt x="3718217" y="896645"/>
                  </a:lnTo>
                  <a:lnTo>
                    <a:pt x="3718217" y="873925"/>
                  </a:lnTo>
                  <a:lnTo>
                    <a:pt x="3535057" y="873925"/>
                  </a:lnTo>
                  <a:lnTo>
                    <a:pt x="3535057" y="896785"/>
                  </a:lnTo>
                  <a:lnTo>
                    <a:pt x="3535057" y="943787"/>
                  </a:lnTo>
                  <a:lnTo>
                    <a:pt x="3535057" y="966635"/>
                  </a:lnTo>
                  <a:lnTo>
                    <a:pt x="3612324" y="966635"/>
                  </a:lnTo>
                  <a:lnTo>
                    <a:pt x="3612324" y="997953"/>
                  </a:lnTo>
                  <a:lnTo>
                    <a:pt x="3503765" y="997953"/>
                  </a:lnTo>
                  <a:lnTo>
                    <a:pt x="3503765" y="1021054"/>
                  </a:lnTo>
                  <a:lnTo>
                    <a:pt x="3749611" y="1021054"/>
                  </a:lnTo>
                  <a:lnTo>
                    <a:pt x="3749611" y="997953"/>
                  </a:lnTo>
                  <a:close/>
                </a:path>
                <a:path w="5561330" h="1134110">
                  <a:moveTo>
                    <a:pt x="4005300" y="1007275"/>
                  </a:moveTo>
                  <a:lnTo>
                    <a:pt x="3947617" y="1007275"/>
                  </a:lnTo>
                  <a:lnTo>
                    <a:pt x="3947617" y="948855"/>
                  </a:lnTo>
                  <a:lnTo>
                    <a:pt x="3918674" y="948855"/>
                  </a:lnTo>
                  <a:lnTo>
                    <a:pt x="3918674" y="1007275"/>
                  </a:lnTo>
                  <a:lnTo>
                    <a:pt x="3861193" y="1007275"/>
                  </a:lnTo>
                  <a:lnTo>
                    <a:pt x="3861193" y="1035215"/>
                  </a:lnTo>
                  <a:lnTo>
                    <a:pt x="3918674" y="1035215"/>
                  </a:lnTo>
                  <a:lnTo>
                    <a:pt x="3918674" y="1093635"/>
                  </a:lnTo>
                  <a:lnTo>
                    <a:pt x="3947617" y="1093635"/>
                  </a:lnTo>
                  <a:lnTo>
                    <a:pt x="3947617" y="1035215"/>
                  </a:lnTo>
                  <a:lnTo>
                    <a:pt x="4005300" y="1035215"/>
                  </a:lnTo>
                  <a:lnTo>
                    <a:pt x="4005300" y="1007275"/>
                  </a:lnTo>
                  <a:close/>
                </a:path>
                <a:path w="5561330" h="1134110">
                  <a:moveTo>
                    <a:pt x="4321162" y="1098105"/>
                  </a:moveTo>
                  <a:lnTo>
                    <a:pt x="4315663" y="1082713"/>
                  </a:lnTo>
                  <a:lnTo>
                    <a:pt x="4314672" y="1082040"/>
                  </a:lnTo>
                  <a:lnTo>
                    <a:pt x="4299623" y="1071575"/>
                  </a:lnTo>
                  <a:lnTo>
                    <a:pt x="4291787" y="1069530"/>
                  </a:lnTo>
                  <a:lnTo>
                    <a:pt x="4291787" y="1098105"/>
                  </a:lnTo>
                  <a:lnTo>
                    <a:pt x="4288256" y="1105217"/>
                  </a:lnTo>
                  <a:lnTo>
                    <a:pt x="4278122" y="1110361"/>
                  </a:lnTo>
                  <a:lnTo>
                    <a:pt x="4261586" y="1113447"/>
                  </a:lnTo>
                  <a:lnTo>
                    <a:pt x="4238891" y="1114386"/>
                  </a:lnTo>
                  <a:lnTo>
                    <a:pt x="4216438" y="1113447"/>
                  </a:lnTo>
                  <a:lnTo>
                    <a:pt x="4199928" y="1110361"/>
                  </a:lnTo>
                  <a:lnTo>
                    <a:pt x="4189793" y="1105217"/>
                  </a:lnTo>
                  <a:lnTo>
                    <a:pt x="4186428" y="1098105"/>
                  </a:lnTo>
                  <a:lnTo>
                    <a:pt x="4189793" y="1091031"/>
                  </a:lnTo>
                  <a:lnTo>
                    <a:pt x="4199928" y="1086040"/>
                  </a:lnTo>
                  <a:lnTo>
                    <a:pt x="4216438" y="1083068"/>
                  </a:lnTo>
                  <a:lnTo>
                    <a:pt x="4238891" y="1082040"/>
                  </a:lnTo>
                  <a:lnTo>
                    <a:pt x="4261586" y="1083068"/>
                  </a:lnTo>
                  <a:lnTo>
                    <a:pt x="4278122" y="1086040"/>
                  </a:lnTo>
                  <a:lnTo>
                    <a:pt x="4288256" y="1091031"/>
                  </a:lnTo>
                  <a:lnTo>
                    <a:pt x="4291787" y="1098105"/>
                  </a:lnTo>
                  <a:lnTo>
                    <a:pt x="4291787" y="1069530"/>
                  </a:lnTo>
                  <a:lnTo>
                    <a:pt x="4273791" y="1064793"/>
                  </a:lnTo>
                  <a:lnTo>
                    <a:pt x="4238891" y="1062456"/>
                  </a:lnTo>
                  <a:lnTo>
                    <a:pt x="4203992" y="1064793"/>
                  </a:lnTo>
                  <a:lnTo>
                    <a:pt x="4178350" y="1071575"/>
                  </a:lnTo>
                  <a:lnTo>
                    <a:pt x="4162552" y="1082713"/>
                  </a:lnTo>
                  <a:lnTo>
                    <a:pt x="4157167" y="1098105"/>
                  </a:lnTo>
                  <a:lnTo>
                    <a:pt x="4162552" y="1113612"/>
                  </a:lnTo>
                  <a:lnTo>
                    <a:pt x="4178350" y="1124800"/>
                  </a:lnTo>
                  <a:lnTo>
                    <a:pt x="4203992" y="1131582"/>
                  </a:lnTo>
                  <a:lnTo>
                    <a:pt x="4238891" y="1133868"/>
                  </a:lnTo>
                  <a:lnTo>
                    <a:pt x="4273791" y="1131582"/>
                  </a:lnTo>
                  <a:lnTo>
                    <a:pt x="4299623" y="1124800"/>
                  </a:lnTo>
                  <a:lnTo>
                    <a:pt x="4314558" y="1114386"/>
                  </a:lnTo>
                  <a:lnTo>
                    <a:pt x="4315663" y="1113612"/>
                  </a:lnTo>
                  <a:lnTo>
                    <a:pt x="4321162" y="1098105"/>
                  </a:lnTo>
                  <a:close/>
                </a:path>
                <a:path w="5561330" h="1134110">
                  <a:moveTo>
                    <a:pt x="4339475" y="1029030"/>
                  </a:moveTo>
                  <a:lnTo>
                    <a:pt x="4253369" y="1029030"/>
                  </a:lnTo>
                  <a:lnTo>
                    <a:pt x="4253369" y="1005408"/>
                  </a:lnTo>
                  <a:lnTo>
                    <a:pt x="4224960" y="1005408"/>
                  </a:lnTo>
                  <a:lnTo>
                    <a:pt x="4224960" y="1029030"/>
                  </a:lnTo>
                  <a:lnTo>
                    <a:pt x="4139069" y="1029030"/>
                  </a:lnTo>
                  <a:lnTo>
                    <a:pt x="4139069" y="1050963"/>
                  </a:lnTo>
                  <a:lnTo>
                    <a:pt x="4339475" y="1050963"/>
                  </a:lnTo>
                  <a:lnTo>
                    <a:pt x="4339475" y="1029030"/>
                  </a:lnTo>
                  <a:close/>
                </a:path>
                <a:path w="5561330" h="1134110">
                  <a:moveTo>
                    <a:pt x="4350004" y="937831"/>
                  </a:moveTo>
                  <a:lnTo>
                    <a:pt x="4287825" y="922832"/>
                  </a:lnTo>
                  <a:lnTo>
                    <a:pt x="4258691" y="892911"/>
                  </a:lnTo>
                  <a:lnTo>
                    <a:pt x="4340110" y="892911"/>
                  </a:lnTo>
                  <a:lnTo>
                    <a:pt x="4340110" y="870673"/>
                  </a:lnTo>
                  <a:lnTo>
                    <a:pt x="4138853" y="870673"/>
                  </a:lnTo>
                  <a:lnTo>
                    <a:pt x="4138853" y="892911"/>
                  </a:lnTo>
                  <a:lnTo>
                    <a:pt x="4219740" y="892911"/>
                  </a:lnTo>
                  <a:lnTo>
                    <a:pt x="4210177" y="909243"/>
                  </a:lnTo>
                  <a:lnTo>
                    <a:pt x="4190301" y="922794"/>
                  </a:lnTo>
                  <a:lnTo>
                    <a:pt x="4162348" y="932637"/>
                  </a:lnTo>
                  <a:lnTo>
                    <a:pt x="4128528" y="937831"/>
                  </a:lnTo>
                  <a:lnTo>
                    <a:pt x="4137901" y="959319"/>
                  </a:lnTo>
                  <a:lnTo>
                    <a:pt x="4171797" y="953795"/>
                  </a:lnTo>
                  <a:lnTo>
                    <a:pt x="4201058" y="943660"/>
                  </a:lnTo>
                  <a:lnTo>
                    <a:pt x="4224109" y="929246"/>
                  </a:lnTo>
                  <a:lnTo>
                    <a:pt x="4239323" y="910907"/>
                  </a:lnTo>
                  <a:lnTo>
                    <a:pt x="4254487" y="929246"/>
                  </a:lnTo>
                  <a:lnTo>
                    <a:pt x="4277487" y="943660"/>
                  </a:lnTo>
                  <a:lnTo>
                    <a:pt x="4306748" y="953795"/>
                  </a:lnTo>
                  <a:lnTo>
                    <a:pt x="4340644" y="959319"/>
                  </a:lnTo>
                  <a:lnTo>
                    <a:pt x="4350004" y="937831"/>
                  </a:lnTo>
                  <a:close/>
                </a:path>
                <a:path w="5561330" h="1134110">
                  <a:moveTo>
                    <a:pt x="4362780" y="972731"/>
                  </a:moveTo>
                  <a:lnTo>
                    <a:pt x="4253154" y="972731"/>
                  </a:lnTo>
                  <a:lnTo>
                    <a:pt x="4253154" y="943254"/>
                  </a:lnTo>
                  <a:lnTo>
                    <a:pt x="4225061" y="943254"/>
                  </a:lnTo>
                  <a:lnTo>
                    <a:pt x="4225061" y="972731"/>
                  </a:lnTo>
                  <a:lnTo>
                    <a:pt x="4115981" y="972731"/>
                  </a:lnTo>
                  <a:lnTo>
                    <a:pt x="4115981" y="995832"/>
                  </a:lnTo>
                  <a:lnTo>
                    <a:pt x="4362780" y="995832"/>
                  </a:lnTo>
                  <a:lnTo>
                    <a:pt x="4362780" y="972731"/>
                  </a:lnTo>
                  <a:close/>
                </a:path>
                <a:path w="5561330" h="1134110">
                  <a:moveTo>
                    <a:pt x="4524337" y="977734"/>
                  </a:moveTo>
                  <a:lnTo>
                    <a:pt x="4519092" y="938593"/>
                  </a:lnTo>
                  <a:lnTo>
                    <a:pt x="4504741" y="908799"/>
                  </a:lnTo>
                  <a:lnTo>
                    <a:pt x="4504588" y="908672"/>
                  </a:lnTo>
                  <a:lnTo>
                    <a:pt x="4496879" y="901992"/>
                  </a:lnTo>
                  <a:lnTo>
                    <a:pt x="4496879" y="977734"/>
                  </a:lnTo>
                  <a:lnTo>
                    <a:pt x="4493831" y="1006602"/>
                  </a:lnTo>
                  <a:lnTo>
                    <a:pt x="4485348" y="1028369"/>
                  </a:lnTo>
                  <a:lnTo>
                    <a:pt x="4472165" y="1042123"/>
                  </a:lnTo>
                  <a:lnTo>
                    <a:pt x="4455045" y="1046911"/>
                  </a:lnTo>
                  <a:lnTo>
                    <a:pt x="4438180" y="1042123"/>
                  </a:lnTo>
                  <a:lnTo>
                    <a:pt x="4425023" y="1028369"/>
                  </a:lnTo>
                  <a:lnTo>
                    <a:pt x="4416488" y="1006602"/>
                  </a:lnTo>
                  <a:lnTo>
                    <a:pt x="4413440" y="977734"/>
                  </a:lnTo>
                  <a:lnTo>
                    <a:pt x="4416488" y="949058"/>
                  </a:lnTo>
                  <a:lnTo>
                    <a:pt x="4438180" y="913574"/>
                  </a:lnTo>
                  <a:lnTo>
                    <a:pt x="4485348" y="927354"/>
                  </a:lnTo>
                  <a:lnTo>
                    <a:pt x="4496879" y="977734"/>
                  </a:lnTo>
                  <a:lnTo>
                    <a:pt x="4496879" y="901992"/>
                  </a:lnTo>
                  <a:lnTo>
                    <a:pt x="4482858" y="889825"/>
                  </a:lnTo>
                  <a:lnTo>
                    <a:pt x="4455045" y="883119"/>
                  </a:lnTo>
                  <a:lnTo>
                    <a:pt x="4427245" y="889825"/>
                  </a:lnTo>
                  <a:lnTo>
                    <a:pt x="4405414" y="908799"/>
                  </a:lnTo>
                  <a:lnTo>
                    <a:pt x="4391190" y="938593"/>
                  </a:lnTo>
                  <a:lnTo>
                    <a:pt x="4386199" y="977734"/>
                  </a:lnTo>
                  <a:lnTo>
                    <a:pt x="4391190" y="1017066"/>
                  </a:lnTo>
                  <a:lnTo>
                    <a:pt x="4405414" y="1046937"/>
                  </a:lnTo>
                  <a:lnTo>
                    <a:pt x="4427245" y="1065923"/>
                  </a:lnTo>
                  <a:lnTo>
                    <a:pt x="4455045" y="1072565"/>
                  </a:lnTo>
                  <a:lnTo>
                    <a:pt x="4482858" y="1065923"/>
                  </a:lnTo>
                  <a:lnTo>
                    <a:pt x="4504753" y="1046911"/>
                  </a:lnTo>
                  <a:lnTo>
                    <a:pt x="4519092" y="1017066"/>
                  </a:lnTo>
                  <a:lnTo>
                    <a:pt x="4524337" y="977734"/>
                  </a:lnTo>
                  <a:close/>
                </a:path>
                <a:path w="5561330" h="1134110">
                  <a:moveTo>
                    <a:pt x="4636186" y="968590"/>
                  </a:moveTo>
                  <a:lnTo>
                    <a:pt x="4592980" y="968590"/>
                  </a:lnTo>
                  <a:lnTo>
                    <a:pt x="4592980" y="862901"/>
                  </a:lnTo>
                  <a:lnTo>
                    <a:pt x="4564354" y="862901"/>
                  </a:lnTo>
                  <a:lnTo>
                    <a:pt x="4564354" y="1132586"/>
                  </a:lnTo>
                  <a:lnTo>
                    <a:pt x="4592980" y="1132586"/>
                  </a:lnTo>
                  <a:lnTo>
                    <a:pt x="4592980" y="992746"/>
                  </a:lnTo>
                  <a:lnTo>
                    <a:pt x="4636186" y="992746"/>
                  </a:lnTo>
                  <a:lnTo>
                    <a:pt x="4636186" y="968590"/>
                  </a:lnTo>
                  <a:close/>
                </a:path>
                <a:path w="5561330" h="1134110">
                  <a:moveTo>
                    <a:pt x="5117262" y="197523"/>
                  </a:moveTo>
                  <a:lnTo>
                    <a:pt x="5115433" y="182626"/>
                  </a:lnTo>
                  <a:lnTo>
                    <a:pt x="5114391" y="174218"/>
                  </a:lnTo>
                  <a:lnTo>
                    <a:pt x="5085905" y="178244"/>
                  </a:lnTo>
                  <a:lnTo>
                    <a:pt x="5057940" y="180771"/>
                  </a:lnTo>
                  <a:lnTo>
                    <a:pt x="5028844" y="182130"/>
                  </a:lnTo>
                  <a:lnTo>
                    <a:pt x="4997005" y="182626"/>
                  </a:lnTo>
                  <a:lnTo>
                    <a:pt x="4997005" y="122288"/>
                  </a:lnTo>
                  <a:lnTo>
                    <a:pt x="5089804" y="122288"/>
                  </a:lnTo>
                  <a:lnTo>
                    <a:pt x="5089804" y="99504"/>
                  </a:lnTo>
                  <a:lnTo>
                    <a:pt x="4997005" y="99504"/>
                  </a:lnTo>
                  <a:lnTo>
                    <a:pt x="4997005" y="47358"/>
                  </a:lnTo>
                  <a:lnTo>
                    <a:pt x="5095125" y="47358"/>
                  </a:lnTo>
                  <a:lnTo>
                    <a:pt x="5095125" y="23736"/>
                  </a:lnTo>
                  <a:lnTo>
                    <a:pt x="4968164" y="23736"/>
                  </a:lnTo>
                  <a:lnTo>
                    <a:pt x="4968164" y="205930"/>
                  </a:lnTo>
                  <a:lnTo>
                    <a:pt x="4989868" y="205930"/>
                  </a:lnTo>
                  <a:lnTo>
                    <a:pt x="5024882" y="205536"/>
                  </a:lnTo>
                  <a:lnTo>
                    <a:pt x="5056568" y="204241"/>
                  </a:lnTo>
                  <a:lnTo>
                    <a:pt x="5086756" y="201701"/>
                  </a:lnTo>
                  <a:lnTo>
                    <a:pt x="5117262" y="197523"/>
                  </a:lnTo>
                  <a:close/>
                </a:path>
                <a:path w="5561330" h="1134110">
                  <a:moveTo>
                    <a:pt x="5210073" y="106324"/>
                  </a:moveTo>
                  <a:lnTo>
                    <a:pt x="5166868" y="106324"/>
                  </a:lnTo>
                  <a:lnTo>
                    <a:pt x="5166868" y="0"/>
                  </a:lnTo>
                  <a:lnTo>
                    <a:pt x="5138229" y="0"/>
                  </a:lnTo>
                  <a:lnTo>
                    <a:pt x="5138229" y="269684"/>
                  </a:lnTo>
                  <a:lnTo>
                    <a:pt x="5166868" y="269684"/>
                  </a:lnTo>
                  <a:lnTo>
                    <a:pt x="5166868" y="130479"/>
                  </a:lnTo>
                  <a:lnTo>
                    <a:pt x="5210073" y="130479"/>
                  </a:lnTo>
                  <a:lnTo>
                    <a:pt x="5210073" y="106324"/>
                  </a:lnTo>
                  <a:close/>
                </a:path>
                <a:path w="5561330" h="1134110">
                  <a:moveTo>
                    <a:pt x="5370347" y="69710"/>
                  </a:moveTo>
                  <a:lnTo>
                    <a:pt x="5364924" y="45326"/>
                  </a:lnTo>
                  <a:lnTo>
                    <a:pt x="5355374" y="32994"/>
                  </a:lnTo>
                  <a:lnTo>
                    <a:pt x="5350141" y="26225"/>
                  </a:lnTo>
                  <a:lnTo>
                    <a:pt x="5342674" y="22072"/>
                  </a:lnTo>
                  <a:lnTo>
                    <a:pt x="5342674" y="69710"/>
                  </a:lnTo>
                  <a:lnTo>
                    <a:pt x="5339435" y="84797"/>
                  </a:lnTo>
                  <a:lnTo>
                    <a:pt x="5330444" y="96418"/>
                  </a:lnTo>
                  <a:lnTo>
                    <a:pt x="5316817" y="103886"/>
                  </a:lnTo>
                  <a:lnTo>
                    <a:pt x="5299684" y="106527"/>
                  </a:lnTo>
                  <a:lnTo>
                    <a:pt x="5282412" y="103886"/>
                  </a:lnTo>
                  <a:lnTo>
                    <a:pt x="5268709" y="96418"/>
                  </a:lnTo>
                  <a:lnTo>
                    <a:pt x="5259717" y="84797"/>
                  </a:lnTo>
                  <a:lnTo>
                    <a:pt x="5256581" y="69710"/>
                  </a:lnTo>
                  <a:lnTo>
                    <a:pt x="5259717" y="54660"/>
                  </a:lnTo>
                  <a:lnTo>
                    <a:pt x="5268709" y="43053"/>
                  </a:lnTo>
                  <a:lnTo>
                    <a:pt x="5282412" y="35585"/>
                  </a:lnTo>
                  <a:lnTo>
                    <a:pt x="5299684" y="32994"/>
                  </a:lnTo>
                  <a:lnTo>
                    <a:pt x="5316817" y="35585"/>
                  </a:lnTo>
                  <a:lnTo>
                    <a:pt x="5330444" y="43053"/>
                  </a:lnTo>
                  <a:lnTo>
                    <a:pt x="5339435" y="54660"/>
                  </a:lnTo>
                  <a:lnTo>
                    <a:pt x="5342674" y="69710"/>
                  </a:lnTo>
                  <a:lnTo>
                    <a:pt x="5342674" y="22072"/>
                  </a:lnTo>
                  <a:lnTo>
                    <a:pt x="5327802" y="13766"/>
                  </a:lnTo>
                  <a:lnTo>
                    <a:pt x="5299684" y="9258"/>
                  </a:lnTo>
                  <a:lnTo>
                    <a:pt x="5271262" y="13766"/>
                  </a:lnTo>
                  <a:lnTo>
                    <a:pt x="5248783" y="26225"/>
                  </a:lnTo>
                  <a:lnTo>
                    <a:pt x="5234013" y="45326"/>
                  </a:lnTo>
                  <a:lnTo>
                    <a:pt x="5228691" y="69710"/>
                  </a:lnTo>
                  <a:lnTo>
                    <a:pt x="5234013" y="93992"/>
                  </a:lnTo>
                  <a:lnTo>
                    <a:pt x="5248783" y="112966"/>
                  </a:lnTo>
                  <a:lnTo>
                    <a:pt x="5271262" y="125323"/>
                  </a:lnTo>
                  <a:lnTo>
                    <a:pt x="5299684" y="129730"/>
                  </a:lnTo>
                  <a:lnTo>
                    <a:pt x="5327802" y="125323"/>
                  </a:lnTo>
                  <a:lnTo>
                    <a:pt x="5350141" y="112966"/>
                  </a:lnTo>
                  <a:lnTo>
                    <a:pt x="5355158" y="106527"/>
                  </a:lnTo>
                  <a:lnTo>
                    <a:pt x="5364924" y="93992"/>
                  </a:lnTo>
                  <a:lnTo>
                    <a:pt x="5370347" y="69710"/>
                  </a:lnTo>
                  <a:close/>
                </a:path>
                <a:path w="5561330" h="1134110">
                  <a:moveTo>
                    <a:pt x="5446979" y="0"/>
                  </a:moveTo>
                  <a:lnTo>
                    <a:pt x="5418353" y="0"/>
                  </a:lnTo>
                  <a:lnTo>
                    <a:pt x="5418353" y="137287"/>
                  </a:lnTo>
                  <a:lnTo>
                    <a:pt x="5446979" y="137287"/>
                  </a:lnTo>
                  <a:lnTo>
                    <a:pt x="5446979" y="0"/>
                  </a:lnTo>
                  <a:close/>
                </a:path>
                <a:path w="5561330" h="1134110">
                  <a:moveTo>
                    <a:pt x="5455805" y="243395"/>
                  </a:moveTo>
                  <a:lnTo>
                    <a:pt x="5298198" y="243395"/>
                  </a:lnTo>
                  <a:lnTo>
                    <a:pt x="5298198" y="217538"/>
                  </a:lnTo>
                  <a:lnTo>
                    <a:pt x="5446979" y="217538"/>
                  </a:lnTo>
                  <a:lnTo>
                    <a:pt x="5446979" y="149745"/>
                  </a:lnTo>
                  <a:lnTo>
                    <a:pt x="5269560" y="149745"/>
                  </a:lnTo>
                  <a:lnTo>
                    <a:pt x="5269560" y="172415"/>
                  </a:lnTo>
                  <a:lnTo>
                    <a:pt x="5418556" y="172415"/>
                  </a:lnTo>
                  <a:lnTo>
                    <a:pt x="5418556" y="196253"/>
                  </a:lnTo>
                  <a:lnTo>
                    <a:pt x="5270411" y="196253"/>
                  </a:lnTo>
                  <a:lnTo>
                    <a:pt x="5270411" y="266280"/>
                  </a:lnTo>
                  <a:lnTo>
                    <a:pt x="5455805" y="266280"/>
                  </a:lnTo>
                  <a:lnTo>
                    <a:pt x="5455805" y="243395"/>
                  </a:lnTo>
                  <a:close/>
                </a:path>
                <a:path w="5561330" h="1134110">
                  <a:moveTo>
                    <a:pt x="5560961" y="153784"/>
                  </a:moveTo>
                  <a:lnTo>
                    <a:pt x="5558307" y="115366"/>
                  </a:lnTo>
                  <a:lnTo>
                    <a:pt x="5550433" y="80111"/>
                  </a:lnTo>
                  <a:lnTo>
                    <a:pt x="5537479" y="47764"/>
                  </a:lnTo>
                  <a:lnTo>
                    <a:pt x="5519559" y="18084"/>
                  </a:lnTo>
                  <a:lnTo>
                    <a:pt x="5490083" y="18084"/>
                  </a:lnTo>
                  <a:lnTo>
                    <a:pt x="5504802" y="44030"/>
                  </a:lnTo>
                  <a:lnTo>
                    <a:pt x="5516727" y="77520"/>
                  </a:lnTo>
                  <a:lnTo>
                    <a:pt x="5524728" y="115201"/>
                  </a:lnTo>
                  <a:lnTo>
                    <a:pt x="5527649" y="153784"/>
                  </a:lnTo>
                  <a:lnTo>
                    <a:pt x="5524728" y="192379"/>
                  </a:lnTo>
                  <a:lnTo>
                    <a:pt x="5516727" y="230111"/>
                  </a:lnTo>
                  <a:lnTo>
                    <a:pt x="5504802" y="263626"/>
                  </a:lnTo>
                  <a:lnTo>
                    <a:pt x="5490083" y="289585"/>
                  </a:lnTo>
                  <a:lnTo>
                    <a:pt x="5519559" y="289585"/>
                  </a:lnTo>
                  <a:lnTo>
                    <a:pt x="5537479" y="259892"/>
                  </a:lnTo>
                  <a:lnTo>
                    <a:pt x="5550433" y="227507"/>
                  </a:lnTo>
                  <a:lnTo>
                    <a:pt x="5558307" y="192214"/>
                  </a:lnTo>
                  <a:lnTo>
                    <a:pt x="5560961" y="153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94320" y="4555026"/>
              <a:ext cx="246803" cy="22041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147912" y="4538319"/>
              <a:ext cx="6087110" cy="1134745"/>
            </a:xfrm>
            <a:custGeom>
              <a:avLst/>
              <a:gdLst/>
              <a:ahLst/>
              <a:cxnLst/>
              <a:rect l="l" t="t" r="r" b="b"/>
              <a:pathLst>
                <a:path w="6087109" h="1134745">
                  <a:moveTo>
                    <a:pt x="138671" y="891324"/>
                  </a:moveTo>
                  <a:lnTo>
                    <a:pt x="15532" y="891324"/>
                  </a:lnTo>
                  <a:lnTo>
                    <a:pt x="15532" y="914628"/>
                  </a:lnTo>
                  <a:lnTo>
                    <a:pt x="110147" y="914628"/>
                  </a:lnTo>
                  <a:lnTo>
                    <a:pt x="109105" y="925995"/>
                  </a:lnTo>
                  <a:lnTo>
                    <a:pt x="107530" y="937082"/>
                  </a:lnTo>
                  <a:lnTo>
                    <a:pt x="105371" y="947902"/>
                  </a:lnTo>
                  <a:lnTo>
                    <a:pt x="102590" y="958481"/>
                  </a:lnTo>
                  <a:lnTo>
                    <a:pt x="1701" y="965085"/>
                  </a:lnTo>
                  <a:lnTo>
                    <a:pt x="5740" y="989774"/>
                  </a:lnTo>
                  <a:lnTo>
                    <a:pt x="93980" y="981468"/>
                  </a:lnTo>
                  <a:lnTo>
                    <a:pt x="79375" y="1006132"/>
                  </a:lnTo>
                  <a:lnTo>
                    <a:pt x="59283" y="1028877"/>
                  </a:lnTo>
                  <a:lnTo>
                    <a:pt x="33032" y="1049718"/>
                  </a:lnTo>
                  <a:lnTo>
                    <a:pt x="0" y="1068628"/>
                  </a:lnTo>
                  <a:lnTo>
                    <a:pt x="15748" y="1090129"/>
                  </a:lnTo>
                  <a:lnTo>
                    <a:pt x="66281" y="1058468"/>
                  </a:lnTo>
                  <a:lnTo>
                    <a:pt x="101473" y="1022146"/>
                  </a:lnTo>
                  <a:lnTo>
                    <a:pt x="123685" y="981760"/>
                  </a:lnTo>
                  <a:lnTo>
                    <a:pt x="123761" y="981468"/>
                  </a:lnTo>
                  <a:lnTo>
                    <a:pt x="135293" y="937958"/>
                  </a:lnTo>
                  <a:lnTo>
                    <a:pt x="138671" y="891324"/>
                  </a:lnTo>
                  <a:close/>
                </a:path>
                <a:path w="6087109" h="1134745">
                  <a:moveTo>
                    <a:pt x="250532" y="971677"/>
                  </a:moveTo>
                  <a:lnTo>
                    <a:pt x="208699" y="971677"/>
                  </a:lnTo>
                  <a:lnTo>
                    <a:pt x="208699" y="863968"/>
                  </a:lnTo>
                  <a:lnTo>
                    <a:pt x="180073" y="863968"/>
                  </a:lnTo>
                  <a:lnTo>
                    <a:pt x="180073" y="1133335"/>
                  </a:lnTo>
                  <a:lnTo>
                    <a:pt x="208699" y="1133335"/>
                  </a:lnTo>
                  <a:lnTo>
                    <a:pt x="208699" y="995197"/>
                  </a:lnTo>
                  <a:lnTo>
                    <a:pt x="250532" y="995197"/>
                  </a:lnTo>
                  <a:lnTo>
                    <a:pt x="250532" y="971677"/>
                  </a:lnTo>
                  <a:close/>
                </a:path>
                <a:path w="6087109" h="1134745">
                  <a:moveTo>
                    <a:pt x="483501" y="992530"/>
                  </a:moveTo>
                  <a:lnTo>
                    <a:pt x="323964" y="992530"/>
                  </a:lnTo>
                  <a:lnTo>
                    <a:pt x="323964" y="911250"/>
                  </a:lnTo>
                  <a:lnTo>
                    <a:pt x="481152" y="911250"/>
                  </a:lnTo>
                  <a:lnTo>
                    <a:pt x="481152" y="888390"/>
                  </a:lnTo>
                  <a:lnTo>
                    <a:pt x="295757" y="888390"/>
                  </a:lnTo>
                  <a:lnTo>
                    <a:pt x="295757" y="911250"/>
                  </a:lnTo>
                  <a:lnTo>
                    <a:pt x="295757" y="992530"/>
                  </a:lnTo>
                  <a:lnTo>
                    <a:pt x="295757" y="1015390"/>
                  </a:lnTo>
                  <a:lnTo>
                    <a:pt x="483501" y="1015390"/>
                  </a:lnTo>
                  <a:lnTo>
                    <a:pt x="483501" y="992530"/>
                  </a:lnTo>
                  <a:close/>
                </a:path>
                <a:path w="6087109" h="1134745">
                  <a:moveTo>
                    <a:pt x="511911" y="1074381"/>
                  </a:moveTo>
                  <a:lnTo>
                    <a:pt x="265112" y="1074381"/>
                  </a:lnTo>
                  <a:lnTo>
                    <a:pt x="265112" y="1098118"/>
                  </a:lnTo>
                  <a:lnTo>
                    <a:pt x="511911" y="1098118"/>
                  </a:lnTo>
                  <a:lnTo>
                    <a:pt x="511911" y="1074381"/>
                  </a:lnTo>
                  <a:close/>
                </a:path>
                <a:path w="6087109" h="1134745">
                  <a:moveTo>
                    <a:pt x="833221" y="1107694"/>
                  </a:moveTo>
                  <a:lnTo>
                    <a:pt x="663790" y="1107694"/>
                  </a:lnTo>
                  <a:lnTo>
                    <a:pt x="663790" y="1083322"/>
                  </a:lnTo>
                  <a:lnTo>
                    <a:pt x="823645" y="1083322"/>
                  </a:lnTo>
                  <a:lnTo>
                    <a:pt x="823645" y="1017968"/>
                  </a:lnTo>
                  <a:lnTo>
                    <a:pt x="634746" y="1017968"/>
                  </a:lnTo>
                  <a:lnTo>
                    <a:pt x="634746" y="1040104"/>
                  </a:lnTo>
                  <a:lnTo>
                    <a:pt x="795235" y="1040104"/>
                  </a:lnTo>
                  <a:lnTo>
                    <a:pt x="795235" y="1062037"/>
                  </a:lnTo>
                  <a:lnTo>
                    <a:pt x="635381" y="1062037"/>
                  </a:lnTo>
                  <a:lnTo>
                    <a:pt x="635381" y="1130249"/>
                  </a:lnTo>
                  <a:lnTo>
                    <a:pt x="833221" y="1130249"/>
                  </a:lnTo>
                  <a:lnTo>
                    <a:pt x="833221" y="1107694"/>
                  </a:lnTo>
                  <a:close/>
                </a:path>
                <a:path w="6087109" h="1134745">
                  <a:moveTo>
                    <a:pt x="851954" y="972312"/>
                  </a:moveTo>
                  <a:lnTo>
                    <a:pt x="815873" y="972312"/>
                  </a:lnTo>
                  <a:lnTo>
                    <a:pt x="819391" y="950760"/>
                  </a:lnTo>
                  <a:lnTo>
                    <a:pt x="820216" y="941768"/>
                  </a:lnTo>
                  <a:lnTo>
                    <a:pt x="821182" y="931341"/>
                  </a:lnTo>
                  <a:lnTo>
                    <a:pt x="821855" y="913676"/>
                  </a:lnTo>
                  <a:lnTo>
                    <a:pt x="821944" y="875995"/>
                  </a:lnTo>
                  <a:lnTo>
                    <a:pt x="637298" y="875995"/>
                  </a:lnTo>
                  <a:lnTo>
                    <a:pt x="637298" y="898880"/>
                  </a:lnTo>
                  <a:lnTo>
                    <a:pt x="793534" y="898880"/>
                  </a:lnTo>
                  <a:lnTo>
                    <a:pt x="793534" y="913676"/>
                  </a:lnTo>
                  <a:lnTo>
                    <a:pt x="793203" y="921550"/>
                  </a:lnTo>
                  <a:lnTo>
                    <a:pt x="630593" y="925918"/>
                  </a:lnTo>
                  <a:lnTo>
                    <a:pt x="633996" y="948372"/>
                  </a:lnTo>
                  <a:lnTo>
                    <a:pt x="791933" y="941768"/>
                  </a:lnTo>
                  <a:lnTo>
                    <a:pt x="791133" y="948918"/>
                  </a:lnTo>
                  <a:lnTo>
                    <a:pt x="790117" y="956360"/>
                  </a:lnTo>
                  <a:lnTo>
                    <a:pt x="788873" y="964145"/>
                  </a:lnTo>
                  <a:lnTo>
                    <a:pt x="787361" y="972312"/>
                  </a:lnTo>
                  <a:lnTo>
                    <a:pt x="606755" y="972312"/>
                  </a:lnTo>
                  <a:lnTo>
                    <a:pt x="606755" y="995413"/>
                  </a:lnTo>
                  <a:lnTo>
                    <a:pt x="851954" y="995413"/>
                  </a:lnTo>
                  <a:lnTo>
                    <a:pt x="851954" y="972312"/>
                  </a:lnTo>
                  <a:close/>
                </a:path>
                <a:path w="6087109" h="1134745">
                  <a:moveTo>
                    <a:pt x="1041400" y="1006805"/>
                  </a:moveTo>
                  <a:lnTo>
                    <a:pt x="1039012" y="991577"/>
                  </a:lnTo>
                  <a:lnTo>
                    <a:pt x="1037780" y="983703"/>
                  </a:lnTo>
                  <a:lnTo>
                    <a:pt x="1007948" y="987564"/>
                  </a:lnTo>
                  <a:lnTo>
                    <a:pt x="978725" y="989952"/>
                  </a:lnTo>
                  <a:lnTo>
                    <a:pt x="948321" y="991184"/>
                  </a:lnTo>
                  <a:lnTo>
                    <a:pt x="914958" y="991577"/>
                  </a:lnTo>
                  <a:lnTo>
                    <a:pt x="914958" y="956995"/>
                  </a:lnTo>
                  <a:lnTo>
                    <a:pt x="1010424" y="956995"/>
                  </a:lnTo>
                  <a:lnTo>
                    <a:pt x="1010424" y="879932"/>
                  </a:lnTo>
                  <a:lnTo>
                    <a:pt x="886548" y="879932"/>
                  </a:lnTo>
                  <a:lnTo>
                    <a:pt x="886548" y="903033"/>
                  </a:lnTo>
                  <a:lnTo>
                    <a:pt x="982116" y="903033"/>
                  </a:lnTo>
                  <a:lnTo>
                    <a:pt x="982116" y="934745"/>
                  </a:lnTo>
                  <a:lnTo>
                    <a:pt x="887082" y="934745"/>
                  </a:lnTo>
                  <a:lnTo>
                    <a:pt x="887082" y="1015212"/>
                  </a:lnTo>
                  <a:lnTo>
                    <a:pt x="909535" y="1015212"/>
                  </a:lnTo>
                  <a:lnTo>
                    <a:pt x="945489" y="1014882"/>
                  </a:lnTo>
                  <a:lnTo>
                    <a:pt x="978103" y="1013637"/>
                  </a:lnTo>
                  <a:lnTo>
                    <a:pt x="1009383" y="1011072"/>
                  </a:lnTo>
                  <a:lnTo>
                    <a:pt x="1041400" y="1006805"/>
                  </a:lnTo>
                  <a:close/>
                </a:path>
                <a:path w="6087109" h="1134745">
                  <a:moveTo>
                    <a:pt x="1096632" y="1042771"/>
                  </a:moveTo>
                  <a:lnTo>
                    <a:pt x="913790" y="1042771"/>
                  </a:lnTo>
                  <a:lnTo>
                    <a:pt x="913790" y="1066190"/>
                  </a:lnTo>
                  <a:lnTo>
                    <a:pt x="1068006" y="1066190"/>
                  </a:lnTo>
                  <a:lnTo>
                    <a:pt x="1068006" y="1133665"/>
                  </a:lnTo>
                  <a:lnTo>
                    <a:pt x="1096632" y="1133665"/>
                  </a:lnTo>
                  <a:lnTo>
                    <a:pt x="1096632" y="1042771"/>
                  </a:lnTo>
                  <a:close/>
                </a:path>
                <a:path w="6087109" h="1134745">
                  <a:moveTo>
                    <a:pt x="1096632" y="864184"/>
                  </a:moveTo>
                  <a:lnTo>
                    <a:pt x="1068006" y="864184"/>
                  </a:lnTo>
                  <a:lnTo>
                    <a:pt x="1068006" y="1029042"/>
                  </a:lnTo>
                  <a:lnTo>
                    <a:pt x="1096632" y="1029042"/>
                  </a:lnTo>
                  <a:lnTo>
                    <a:pt x="1096632" y="864184"/>
                  </a:lnTo>
                  <a:close/>
                </a:path>
                <a:path w="6087109" h="1134745">
                  <a:moveTo>
                    <a:pt x="1384681" y="1049896"/>
                  </a:moveTo>
                  <a:lnTo>
                    <a:pt x="1333258" y="1002830"/>
                  </a:lnTo>
                  <a:lnTo>
                    <a:pt x="1313370" y="932624"/>
                  </a:lnTo>
                  <a:lnTo>
                    <a:pt x="1313370" y="886434"/>
                  </a:lnTo>
                  <a:lnTo>
                    <a:pt x="1284630" y="886434"/>
                  </a:lnTo>
                  <a:lnTo>
                    <a:pt x="1284630" y="932624"/>
                  </a:lnTo>
                  <a:lnTo>
                    <a:pt x="1279194" y="970737"/>
                  </a:lnTo>
                  <a:lnTo>
                    <a:pt x="1264246" y="1005814"/>
                  </a:lnTo>
                  <a:lnTo>
                    <a:pt x="1241361" y="1034783"/>
                  </a:lnTo>
                  <a:lnTo>
                    <a:pt x="1212164" y="1054582"/>
                  </a:lnTo>
                  <a:lnTo>
                    <a:pt x="1229829" y="1078420"/>
                  </a:lnTo>
                  <a:lnTo>
                    <a:pt x="1252537" y="1063663"/>
                  </a:lnTo>
                  <a:lnTo>
                    <a:pt x="1271993" y="1043457"/>
                  </a:lnTo>
                  <a:lnTo>
                    <a:pt x="1287741" y="1018794"/>
                  </a:lnTo>
                  <a:lnTo>
                    <a:pt x="1299324" y="990625"/>
                  </a:lnTo>
                  <a:lnTo>
                    <a:pt x="1310957" y="1016939"/>
                  </a:lnTo>
                  <a:lnTo>
                    <a:pt x="1326515" y="1039952"/>
                  </a:lnTo>
                  <a:lnTo>
                    <a:pt x="1345501" y="1058811"/>
                  </a:lnTo>
                  <a:lnTo>
                    <a:pt x="1367434" y="1072680"/>
                  </a:lnTo>
                  <a:lnTo>
                    <a:pt x="1384681" y="1049896"/>
                  </a:lnTo>
                  <a:close/>
                </a:path>
                <a:path w="6087109" h="1134745">
                  <a:moveTo>
                    <a:pt x="1437779" y="863968"/>
                  </a:moveTo>
                  <a:lnTo>
                    <a:pt x="1409052" y="863968"/>
                  </a:lnTo>
                  <a:lnTo>
                    <a:pt x="1409052" y="1134186"/>
                  </a:lnTo>
                  <a:lnTo>
                    <a:pt x="1437779" y="1134186"/>
                  </a:lnTo>
                  <a:lnTo>
                    <a:pt x="1437779" y="863968"/>
                  </a:lnTo>
                  <a:close/>
                </a:path>
                <a:path w="6087109" h="1134745">
                  <a:moveTo>
                    <a:pt x="1681264" y="1009992"/>
                  </a:moveTo>
                  <a:lnTo>
                    <a:pt x="1676793" y="984986"/>
                  </a:lnTo>
                  <a:lnTo>
                    <a:pt x="1668614" y="971778"/>
                  </a:lnTo>
                  <a:lnTo>
                    <a:pt x="1664627" y="965365"/>
                  </a:lnTo>
                  <a:lnTo>
                    <a:pt x="1655927" y="959345"/>
                  </a:lnTo>
                  <a:lnTo>
                    <a:pt x="1655927" y="1009992"/>
                  </a:lnTo>
                  <a:lnTo>
                    <a:pt x="1653451" y="1025626"/>
                  </a:lnTo>
                  <a:lnTo>
                    <a:pt x="1646542" y="1037704"/>
                  </a:lnTo>
                  <a:lnTo>
                    <a:pt x="1636001" y="1045451"/>
                  </a:lnTo>
                  <a:lnTo>
                    <a:pt x="1622615" y="1048092"/>
                  </a:lnTo>
                  <a:lnTo>
                    <a:pt x="1609191" y="1045451"/>
                  </a:lnTo>
                  <a:lnTo>
                    <a:pt x="1598663" y="1037704"/>
                  </a:lnTo>
                  <a:lnTo>
                    <a:pt x="1591767" y="1025626"/>
                  </a:lnTo>
                  <a:lnTo>
                    <a:pt x="1589303" y="1009992"/>
                  </a:lnTo>
                  <a:lnTo>
                    <a:pt x="1591767" y="994562"/>
                  </a:lnTo>
                  <a:lnTo>
                    <a:pt x="1598663" y="982510"/>
                  </a:lnTo>
                  <a:lnTo>
                    <a:pt x="1609191" y="974636"/>
                  </a:lnTo>
                  <a:lnTo>
                    <a:pt x="1622615" y="971778"/>
                  </a:lnTo>
                  <a:lnTo>
                    <a:pt x="1636001" y="974636"/>
                  </a:lnTo>
                  <a:lnTo>
                    <a:pt x="1646542" y="982510"/>
                  </a:lnTo>
                  <a:lnTo>
                    <a:pt x="1653451" y="994562"/>
                  </a:lnTo>
                  <a:lnTo>
                    <a:pt x="1655927" y="1009992"/>
                  </a:lnTo>
                  <a:lnTo>
                    <a:pt x="1655927" y="959345"/>
                  </a:lnTo>
                  <a:lnTo>
                    <a:pt x="1646123" y="952538"/>
                  </a:lnTo>
                  <a:lnTo>
                    <a:pt x="1622615" y="947940"/>
                  </a:lnTo>
                  <a:lnTo>
                    <a:pt x="1599133" y="952538"/>
                  </a:lnTo>
                  <a:lnTo>
                    <a:pt x="1580591" y="965365"/>
                  </a:lnTo>
                  <a:lnTo>
                    <a:pt x="1568450" y="984986"/>
                  </a:lnTo>
                  <a:lnTo>
                    <a:pt x="1564195" y="1009992"/>
                  </a:lnTo>
                  <a:lnTo>
                    <a:pt x="1568450" y="1035316"/>
                  </a:lnTo>
                  <a:lnTo>
                    <a:pt x="1580591" y="1055141"/>
                  </a:lnTo>
                  <a:lnTo>
                    <a:pt x="1599133" y="1068057"/>
                  </a:lnTo>
                  <a:lnTo>
                    <a:pt x="1622615" y="1072680"/>
                  </a:lnTo>
                  <a:lnTo>
                    <a:pt x="1646123" y="1068057"/>
                  </a:lnTo>
                  <a:lnTo>
                    <a:pt x="1664627" y="1055141"/>
                  </a:lnTo>
                  <a:lnTo>
                    <a:pt x="1668957" y="1048092"/>
                  </a:lnTo>
                  <a:lnTo>
                    <a:pt x="1676793" y="1035316"/>
                  </a:lnTo>
                  <a:lnTo>
                    <a:pt x="1681264" y="1009992"/>
                  </a:lnTo>
                  <a:close/>
                </a:path>
                <a:path w="6087109" h="1134745">
                  <a:moveTo>
                    <a:pt x="1689239" y="908672"/>
                  </a:moveTo>
                  <a:lnTo>
                    <a:pt x="1636776" y="908672"/>
                  </a:lnTo>
                  <a:lnTo>
                    <a:pt x="1636776" y="871956"/>
                  </a:lnTo>
                  <a:lnTo>
                    <a:pt x="1608467" y="871956"/>
                  </a:lnTo>
                  <a:lnTo>
                    <a:pt x="1608467" y="908672"/>
                  </a:lnTo>
                  <a:lnTo>
                    <a:pt x="1555457" y="908672"/>
                  </a:lnTo>
                  <a:lnTo>
                    <a:pt x="1555457" y="931773"/>
                  </a:lnTo>
                  <a:lnTo>
                    <a:pt x="1689239" y="931773"/>
                  </a:lnTo>
                  <a:lnTo>
                    <a:pt x="1689239" y="908672"/>
                  </a:lnTo>
                  <a:close/>
                </a:path>
                <a:path w="6087109" h="1134745">
                  <a:moveTo>
                    <a:pt x="1787042" y="863968"/>
                  </a:moveTo>
                  <a:lnTo>
                    <a:pt x="1759800" y="863968"/>
                  </a:lnTo>
                  <a:lnTo>
                    <a:pt x="1759800" y="976363"/>
                  </a:lnTo>
                  <a:lnTo>
                    <a:pt x="1728724" y="976363"/>
                  </a:lnTo>
                  <a:lnTo>
                    <a:pt x="1728724" y="870038"/>
                  </a:lnTo>
                  <a:lnTo>
                    <a:pt x="1701800" y="870038"/>
                  </a:lnTo>
                  <a:lnTo>
                    <a:pt x="1701800" y="1120990"/>
                  </a:lnTo>
                  <a:lnTo>
                    <a:pt x="1728724" y="1120990"/>
                  </a:lnTo>
                  <a:lnTo>
                    <a:pt x="1728724" y="999667"/>
                  </a:lnTo>
                  <a:lnTo>
                    <a:pt x="1759800" y="999667"/>
                  </a:lnTo>
                  <a:lnTo>
                    <a:pt x="1759800" y="1133665"/>
                  </a:lnTo>
                  <a:lnTo>
                    <a:pt x="1787042" y="1133665"/>
                  </a:lnTo>
                  <a:lnTo>
                    <a:pt x="1787042" y="999667"/>
                  </a:lnTo>
                  <a:lnTo>
                    <a:pt x="1787042" y="976363"/>
                  </a:lnTo>
                  <a:lnTo>
                    <a:pt x="1787042" y="863968"/>
                  </a:lnTo>
                  <a:close/>
                </a:path>
                <a:path w="6087109" h="1134745">
                  <a:moveTo>
                    <a:pt x="1982127" y="994879"/>
                  </a:moveTo>
                  <a:lnTo>
                    <a:pt x="1980425" y="980516"/>
                  </a:lnTo>
                  <a:lnTo>
                    <a:pt x="1979358" y="971575"/>
                  </a:lnTo>
                  <a:lnTo>
                    <a:pt x="1954174" y="975906"/>
                  </a:lnTo>
                  <a:lnTo>
                    <a:pt x="1927961" y="978598"/>
                  </a:lnTo>
                  <a:lnTo>
                    <a:pt x="1898154" y="980008"/>
                  </a:lnTo>
                  <a:lnTo>
                    <a:pt x="1862188" y="980516"/>
                  </a:lnTo>
                  <a:lnTo>
                    <a:pt x="1862188" y="907072"/>
                  </a:lnTo>
                  <a:lnTo>
                    <a:pt x="1954250" y="907072"/>
                  </a:lnTo>
                  <a:lnTo>
                    <a:pt x="1954250" y="883767"/>
                  </a:lnTo>
                  <a:lnTo>
                    <a:pt x="1833981" y="883767"/>
                  </a:lnTo>
                  <a:lnTo>
                    <a:pt x="1833981" y="1003706"/>
                  </a:lnTo>
                  <a:lnTo>
                    <a:pt x="1855368" y="1003706"/>
                  </a:lnTo>
                  <a:lnTo>
                    <a:pt x="1894700" y="1003376"/>
                  </a:lnTo>
                  <a:lnTo>
                    <a:pt x="1927059" y="1002093"/>
                  </a:lnTo>
                  <a:lnTo>
                    <a:pt x="1955266" y="999401"/>
                  </a:lnTo>
                  <a:lnTo>
                    <a:pt x="1982127" y="994879"/>
                  </a:lnTo>
                  <a:close/>
                </a:path>
                <a:path w="6087109" h="1134745">
                  <a:moveTo>
                    <a:pt x="2036940" y="1080655"/>
                  </a:moveTo>
                  <a:lnTo>
                    <a:pt x="2030691" y="1058621"/>
                  </a:lnTo>
                  <a:lnTo>
                    <a:pt x="2022944" y="1051496"/>
                  </a:lnTo>
                  <a:lnTo>
                    <a:pt x="2012810" y="1042187"/>
                  </a:lnTo>
                  <a:lnTo>
                    <a:pt x="2009267" y="1040904"/>
                  </a:lnTo>
                  <a:lnTo>
                    <a:pt x="2009267" y="1080655"/>
                  </a:lnTo>
                  <a:lnTo>
                    <a:pt x="2004974" y="1093203"/>
                  </a:lnTo>
                  <a:lnTo>
                    <a:pt x="1992668" y="1102525"/>
                  </a:lnTo>
                  <a:lnTo>
                    <a:pt x="1973173" y="1108341"/>
                  </a:lnTo>
                  <a:lnTo>
                    <a:pt x="1947329" y="1110348"/>
                  </a:lnTo>
                  <a:lnTo>
                    <a:pt x="1921154" y="1108341"/>
                  </a:lnTo>
                  <a:lnTo>
                    <a:pt x="1901532" y="1102525"/>
                  </a:lnTo>
                  <a:lnTo>
                    <a:pt x="1889226" y="1093203"/>
                  </a:lnTo>
                  <a:lnTo>
                    <a:pt x="1884959" y="1080655"/>
                  </a:lnTo>
                  <a:lnTo>
                    <a:pt x="1889226" y="1068209"/>
                  </a:lnTo>
                  <a:lnTo>
                    <a:pt x="1901532" y="1059014"/>
                  </a:lnTo>
                  <a:lnTo>
                    <a:pt x="1921154" y="1053350"/>
                  </a:lnTo>
                  <a:lnTo>
                    <a:pt x="1947329" y="1051496"/>
                  </a:lnTo>
                  <a:lnTo>
                    <a:pt x="1973173" y="1053350"/>
                  </a:lnTo>
                  <a:lnTo>
                    <a:pt x="1992668" y="1059014"/>
                  </a:lnTo>
                  <a:lnTo>
                    <a:pt x="2004974" y="1068209"/>
                  </a:lnTo>
                  <a:lnTo>
                    <a:pt x="2009267" y="1080655"/>
                  </a:lnTo>
                  <a:lnTo>
                    <a:pt x="2009267" y="1040904"/>
                  </a:lnTo>
                  <a:lnTo>
                    <a:pt x="1984590" y="1031900"/>
                  </a:lnTo>
                  <a:lnTo>
                    <a:pt x="1947329" y="1028293"/>
                  </a:lnTo>
                  <a:lnTo>
                    <a:pt x="1909762" y="1031900"/>
                  </a:lnTo>
                  <a:lnTo>
                    <a:pt x="1881263" y="1042187"/>
                  </a:lnTo>
                  <a:lnTo>
                    <a:pt x="1863191" y="1058621"/>
                  </a:lnTo>
                  <a:lnTo>
                    <a:pt x="1856867" y="1080655"/>
                  </a:lnTo>
                  <a:lnTo>
                    <a:pt x="1863191" y="1102931"/>
                  </a:lnTo>
                  <a:lnTo>
                    <a:pt x="1881263" y="1119441"/>
                  </a:lnTo>
                  <a:lnTo>
                    <a:pt x="1909762" y="1129703"/>
                  </a:lnTo>
                  <a:lnTo>
                    <a:pt x="1947329" y="1133233"/>
                  </a:lnTo>
                  <a:lnTo>
                    <a:pt x="1984590" y="1129703"/>
                  </a:lnTo>
                  <a:lnTo>
                    <a:pt x="2012810" y="1119441"/>
                  </a:lnTo>
                  <a:lnTo>
                    <a:pt x="2022652" y="1110348"/>
                  </a:lnTo>
                  <a:lnTo>
                    <a:pt x="2030691" y="1102931"/>
                  </a:lnTo>
                  <a:lnTo>
                    <a:pt x="2036940" y="1080655"/>
                  </a:lnTo>
                  <a:close/>
                </a:path>
                <a:path w="6087109" h="1134745">
                  <a:moveTo>
                    <a:pt x="2073554" y="932192"/>
                  </a:moveTo>
                  <a:lnTo>
                    <a:pt x="2034806" y="932192"/>
                  </a:lnTo>
                  <a:lnTo>
                    <a:pt x="2034806" y="863968"/>
                  </a:lnTo>
                  <a:lnTo>
                    <a:pt x="2005863" y="863968"/>
                  </a:lnTo>
                  <a:lnTo>
                    <a:pt x="2005863" y="1023289"/>
                  </a:lnTo>
                  <a:lnTo>
                    <a:pt x="2034806" y="1023289"/>
                  </a:lnTo>
                  <a:lnTo>
                    <a:pt x="2034806" y="955814"/>
                  </a:lnTo>
                  <a:lnTo>
                    <a:pt x="2073554" y="955814"/>
                  </a:lnTo>
                  <a:lnTo>
                    <a:pt x="2073554" y="932192"/>
                  </a:lnTo>
                  <a:close/>
                </a:path>
                <a:path w="6087109" h="1134745">
                  <a:moveTo>
                    <a:pt x="2338921" y="870889"/>
                  </a:moveTo>
                  <a:lnTo>
                    <a:pt x="2311895" y="870889"/>
                  </a:lnTo>
                  <a:lnTo>
                    <a:pt x="2311895" y="972426"/>
                  </a:lnTo>
                  <a:lnTo>
                    <a:pt x="2269007" y="972426"/>
                  </a:lnTo>
                  <a:lnTo>
                    <a:pt x="2274328" y="954544"/>
                  </a:lnTo>
                  <a:lnTo>
                    <a:pt x="2278049" y="936078"/>
                  </a:lnTo>
                  <a:lnTo>
                    <a:pt x="2280259" y="917041"/>
                  </a:lnTo>
                  <a:lnTo>
                    <a:pt x="2281034" y="897496"/>
                  </a:lnTo>
                  <a:lnTo>
                    <a:pt x="2175776" y="897496"/>
                  </a:lnTo>
                  <a:lnTo>
                    <a:pt x="2175776" y="921016"/>
                  </a:lnTo>
                  <a:lnTo>
                    <a:pt x="2252510" y="921016"/>
                  </a:lnTo>
                  <a:lnTo>
                    <a:pt x="2244547" y="960640"/>
                  </a:lnTo>
                  <a:lnTo>
                    <a:pt x="2227427" y="996403"/>
                  </a:lnTo>
                  <a:lnTo>
                    <a:pt x="2200465" y="1028166"/>
                  </a:lnTo>
                  <a:lnTo>
                    <a:pt x="2163000" y="1055751"/>
                  </a:lnTo>
                  <a:lnTo>
                    <a:pt x="2179497" y="1076083"/>
                  </a:lnTo>
                  <a:lnTo>
                    <a:pt x="2205659" y="1058506"/>
                  </a:lnTo>
                  <a:lnTo>
                    <a:pt x="2227478" y="1039088"/>
                  </a:lnTo>
                  <a:lnTo>
                    <a:pt x="2245220" y="1017968"/>
                  </a:lnTo>
                  <a:lnTo>
                    <a:pt x="2259101" y="995299"/>
                  </a:lnTo>
                  <a:lnTo>
                    <a:pt x="2311895" y="995299"/>
                  </a:lnTo>
                  <a:lnTo>
                    <a:pt x="2311895" y="1120571"/>
                  </a:lnTo>
                  <a:lnTo>
                    <a:pt x="2338921" y="1120571"/>
                  </a:lnTo>
                  <a:lnTo>
                    <a:pt x="2338921" y="995299"/>
                  </a:lnTo>
                  <a:lnTo>
                    <a:pt x="2338921" y="972426"/>
                  </a:lnTo>
                  <a:lnTo>
                    <a:pt x="2338921" y="870889"/>
                  </a:lnTo>
                  <a:close/>
                </a:path>
                <a:path w="6087109" h="1134745">
                  <a:moveTo>
                    <a:pt x="2395867" y="863968"/>
                  </a:moveTo>
                  <a:lnTo>
                    <a:pt x="2368727" y="863968"/>
                  </a:lnTo>
                  <a:lnTo>
                    <a:pt x="2368727" y="1133665"/>
                  </a:lnTo>
                  <a:lnTo>
                    <a:pt x="2395867" y="1133665"/>
                  </a:lnTo>
                  <a:lnTo>
                    <a:pt x="2395867" y="863968"/>
                  </a:lnTo>
                  <a:close/>
                </a:path>
                <a:path w="6087109" h="1134745">
                  <a:moveTo>
                    <a:pt x="2600845" y="1049896"/>
                  </a:moveTo>
                  <a:lnTo>
                    <a:pt x="2549423" y="1002830"/>
                  </a:lnTo>
                  <a:lnTo>
                    <a:pt x="2529535" y="932624"/>
                  </a:lnTo>
                  <a:lnTo>
                    <a:pt x="2529535" y="886434"/>
                  </a:lnTo>
                  <a:lnTo>
                    <a:pt x="2500795" y="886434"/>
                  </a:lnTo>
                  <a:lnTo>
                    <a:pt x="2500795" y="932624"/>
                  </a:lnTo>
                  <a:lnTo>
                    <a:pt x="2495359" y="970737"/>
                  </a:lnTo>
                  <a:lnTo>
                    <a:pt x="2480411" y="1005814"/>
                  </a:lnTo>
                  <a:lnTo>
                    <a:pt x="2457539" y="1034783"/>
                  </a:lnTo>
                  <a:lnTo>
                    <a:pt x="2428329" y="1054582"/>
                  </a:lnTo>
                  <a:lnTo>
                    <a:pt x="2445994" y="1078420"/>
                  </a:lnTo>
                  <a:lnTo>
                    <a:pt x="2468702" y="1063663"/>
                  </a:lnTo>
                  <a:lnTo>
                    <a:pt x="2488158" y="1043457"/>
                  </a:lnTo>
                  <a:lnTo>
                    <a:pt x="2503906" y="1018794"/>
                  </a:lnTo>
                  <a:lnTo>
                    <a:pt x="2515489" y="990625"/>
                  </a:lnTo>
                  <a:lnTo>
                    <a:pt x="2527122" y="1016939"/>
                  </a:lnTo>
                  <a:lnTo>
                    <a:pt x="2542679" y="1039952"/>
                  </a:lnTo>
                  <a:lnTo>
                    <a:pt x="2561679" y="1058811"/>
                  </a:lnTo>
                  <a:lnTo>
                    <a:pt x="2583599" y="1072680"/>
                  </a:lnTo>
                  <a:lnTo>
                    <a:pt x="2600845" y="1049896"/>
                  </a:lnTo>
                  <a:close/>
                </a:path>
                <a:path w="6087109" h="1134745">
                  <a:moveTo>
                    <a:pt x="2653944" y="863968"/>
                  </a:moveTo>
                  <a:lnTo>
                    <a:pt x="2625217" y="863968"/>
                  </a:lnTo>
                  <a:lnTo>
                    <a:pt x="2625217" y="1134186"/>
                  </a:lnTo>
                  <a:lnTo>
                    <a:pt x="2653944" y="1134186"/>
                  </a:lnTo>
                  <a:lnTo>
                    <a:pt x="2653944" y="863968"/>
                  </a:lnTo>
                  <a:close/>
                </a:path>
                <a:path w="6087109" h="1134745">
                  <a:moveTo>
                    <a:pt x="2911183" y="873150"/>
                  </a:moveTo>
                  <a:lnTo>
                    <a:pt x="2728442" y="873150"/>
                  </a:lnTo>
                  <a:lnTo>
                    <a:pt x="2728442" y="894740"/>
                  </a:lnTo>
                  <a:lnTo>
                    <a:pt x="2728442" y="932840"/>
                  </a:lnTo>
                  <a:lnTo>
                    <a:pt x="2728442" y="955700"/>
                  </a:lnTo>
                  <a:lnTo>
                    <a:pt x="2911183" y="955700"/>
                  </a:lnTo>
                  <a:lnTo>
                    <a:pt x="2911183" y="933259"/>
                  </a:lnTo>
                  <a:lnTo>
                    <a:pt x="2911183" y="932840"/>
                  </a:lnTo>
                  <a:lnTo>
                    <a:pt x="2911183" y="895159"/>
                  </a:lnTo>
                  <a:lnTo>
                    <a:pt x="2882658" y="895159"/>
                  </a:lnTo>
                  <a:lnTo>
                    <a:pt x="2882658" y="932840"/>
                  </a:lnTo>
                  <a:lnTo>
                    <a:pt x="2756433" y="932840"/>
                  </a:lnTo>
                  <a:lnTo>
                    <a:pt x="2756433" y="894740"/>
                  </a:lnTo>
                  <a:lnTo>
                    <a:pt x="2911183" y="894740"/>
                  </a:lnTo>
                  <a:lnTo>
                    <a:pt x="2911183" y="873150"/>
                  </a:lnTo>
                  <a:close/>
                </a:path>
                <a:path w="6087109" h="1134745">
                  <a:moveTo>
                    <a:pt x="2942894" y="975614"/>
                  </a:moveTo>
                  <a:lnTo>
                    <a:pt x="2697048" y="975614"/>
                  </a:lnTo>
                  <a:lnTo>
                    <a:pt x="2697048" y="998385"/>
                  </a:lnTo>
                  <a:lnTo>
                    <a:pt x="2805290" y="998385"/>
                  </a:lnTo>
                  <a:lnTo>
                    <a:pt x="2805290" y="1021740"/>
                  </a:lnTo>
                  <a:lnTo>
                    <a:pt x="2726321" y="1021740"/>
                  </a:lnTo>
                  <a:lnTo>
                    <a:pt x="2726321" y="1043330"/>
                  </a:lnTo>
                  <a:lnTo>
                    <a:pt x="2883624" y="1043330"/>
                  </a:lnTo>
                  <a:lnTo>
                    <a:pt x="2883624" y="1064920"/>
                  </a:lnTo>
                  <a:lnTo>
                    <a:pt x="2726855" y="1064920"/>
                  </a:lnTo>
                  <a:lnTo>
                    <a:pt x="2726855" y="1085240"/>
                  </a:lnTo>
                  <a:lnTo>
                    <a:pt x="2726855" y="1109370"/>
                  </a:lnTo>
                  <a:lnTo>
                    <a:pt x="2726855" y="1130960"/>
                  </a:lnTo>
                  <a:lnTo>
                    <a:pt x="2919488" y="1130960"/>
                  </a:lnTo>
                  <a:lnTo>
                    <a:pt x="2919488" y="1109370"/>
                  </a:lnTo>
                  <a:lnTo>
                    <a:pt x="2754846" y="1109370"/>
                  </a:lnTo>
                  <a:lnTo>
                    <a:pt x="2754846" y="1085240"/>
                  </a:lnTo>
                  <a:lnTo>
                    <a:pt x="2911716" y="1085240"/>
                  </a:lnTo>
                  <a:lnTo>
                    <a:pt x="2911716" y="1064920"/>
                  </a:lnTo>
                  <a:lnTo>
                    <a:pt x="2911716" y="1043330"/>
                  </a:lnTo>
                  <a:lnTo>
                    <a:pt x="2911716" y="1021740"/>
                  </a:lnTo>
                  <a:lnTo>
                    <a:pt x="2833916" y="1021740"/>
                  </a:lnTo>
                  <a:lnTo>
                    <a:pt x="2833916" y="998385"/>
                  </a:lnTo>
                  <a:lnTo>
                    <a:pt x="2942894" y="998385"/>
                  </a:lnTo>
                  <a:lnTo>
                    <a:pt x="2942894" y="975614"/>
                  </a:lnTo>
                  <a:close/>
                </a:path>
                <a:path w="6087109" h="1134745">
                  <a:moveTo>
                    <a:pt x="3196221" y="988606"/>
                  </a:moveTo>
                  <a:lnTo>
                    <a:pt x="3148571" y="956195"/>
                  </a:lnTo>
                  <a:lnTo>
                    <a:pt x="3131083" y="907186"/>
                  </a:lnTo>
                  <a:lnTo>
                    <a:pt x="3131083" y="878027"/>
                  </a:lnTo>
                  <a:lnTo>
                    <a:pt x="3102775" y="878027"/>
                  </a:lnTo>
                  <a:lnTo>
                    <a:pt x="3102775" y="904735"/>
                  </a:lnTo>
                  <a:lnTo>
                    <a:pt x="3098190" y="933805"/>
                  </a:lnTo>
                  <a:lnTo>
                    <a:pt x="3085147" y="959764"/>
                  </a:lnTo>
                  <a:lnTo>
                    <a:pt x="3064268" y="980998"/>
                  </a:lnTo>
                  <a:lnTo>
                    <a:pt x="3036151" y="995946"/>
                  </a:lnTo>
                  <a:lnTo>
                    <a:pt x="3051581" y="1018616"/>
                  </a:lnTo>
                  <a:lnTo>
                    <a:pt x="3073489" y="1007719"/>
                  </a:lnTo>
                  <a:lnTo>
                    <a:pt x="3091942" y="992822"/>
                  </a:lnTo>
                  <a:lnTo>
                    <a:pt x="3106686" y="974420"/>
                  </a:lnTo>
                  <a:lnTo>
                    <a:pt x="3117469" y="953058"/>
                  </a:lnTo>
                  <a:lnTo>
                    <a:pt x="3128213" y="971880"/>
                  </a:lnTo>
                  <a:lnTo>
                    <a:pt x="3142564" y="988123"/>
                  </a:lnTo>
                  <a:lnTo>
                    <a:pt x="3160255" y="1001331"/>
                  </a:lnTo>
                  <a:lnTo>
                    <a:pt x="3181007" y="1011059"/>
                  </a:lnTo>
                  <a:lnTo>
                    <a:pt x="3196221" y="988606"/>
                  </a:lnTo>
                  <a:close/>
                </a:path>
                <a:path w="6087109" h="1134745">
                  <a:moveTo>
                    <a:pt x="3252622" y="1083005"/>
                  </a:moveTo>
                  <a:lnTo>
                    <a:pt x="3246437" y="1061961"/>
                  </a:lnTo>
                  <a:lnTo>
                    <a:pt x="3239401" y="1055751"/>
                  </a:lnTo>
                  <a:lnTo>
                    <a:pt x="3228657" y="1046264"/>
                  </a:lnTo>
                  <a:lnTo>
                    <a:pt x="3224631" y="1044867"/>
                  </a:lnTo>
                  <a:lnTo>
                    <a:pt x="3224631" y="1083005"/>
                  </a:lnTo>
                  <a:lnTo>
                    <a:pt x="3220466" y="1094854"/>
                  </a:lnTo>
                  <a:lnTo>
                    <a:pt x="3208388" y="1103515"/>
                  </a:lnTo>
                  <a:lnTo>
                    <a:pt x="3189033" y="1108862"/>
                  </a:lnTo>
                  <a:lnTo>
                    <a:pt x="3163011" y="1110780"/>
                  </a:lnTo>
                  <a:lnTo>
                    <a:pt x="3136887" y="1108862"/>
                  </a:lnTo>
                  <a:lnTo>
                    <a:pt x="3117405" y="1103515"/>
                  </a:lnTo>
                  <a:lnTo>
                    <a:pt x="3105277" y="1094854"/>
                  </a:lnTo>
                  <a:lnTo>
                    <a:pt x="3101175" y="1083005"/>
                  </a:lnTo>
                  <a:lnTo>
                    <a:pt x="3105277" y="1071511"/>
                  </a:lnTo>
                  <a:lnTo>
                    <a:pt x="3117405" y="1062951"/>
                  </a:lnTo>
                  <a:lnTo>
                    <a:pt x="3136887" y="1057605"/>
                  </a:lnTo>
                  <a:lnTo>
                    <a:pt x="3163011" y="1055751"/>
                  </a:lnTo>
                  <a:lnTo>
                    <a:pt x="3189033" y="1057605"/>
                  </a:lnTo>
                  <a:lnTo>
                    <a:pt x="3208388" y="1062951"/>
                  </a:lnTo>
                  <a:lnTo>
                    <a:pt x="3220466" y="1071511"/>
                  </a:lnTo>
                  <a:lnTo>
                    <a:pt x="3224631" y="1083005"/>
                  </a:lnTo>
                  <a:lnTo>
                    <a:pt x="3224631" y="1044867"/>
                  </a:lnTo>
                  <a:lnTo>
                    <a:pt x="3200450" y="1036472"/>
                  </a:lnTo>
                  <a:lnTo>
                    <a:pt x="3163011" y="1033081"/>
                  </a:lnTo>
                  <a:lnTo>
                    <a:pt x="3125266" y="1036472"/>
                  </a:lnTo>
                  <a:lnTo>
                    <a:pt x="3096793" y="1046264"/>
                  </a:lnTo>
                  <a:lnTo>
                    <a:pt x="3078810" y="1061961"/>
                  </a:lnTo>
                  <a:lnTo>
                    <a:pt x="3072549" y="1083005"/>
                  </a:lnTo>
                  <a:lnTo>
                    <a:pt x="3078810" y="1104366"/>
                  </a:lnTo>
                  <a:lnTo>
                    <a:pt x="3096793" y="1120127"/>
                  </a:lnTo>
                  <a:lnTo>
                    <a:pt x="3125266" y="1129893"/>
                  </a:lnTo>
                  <a:lnTo>
                    <a:pt x="3163011" y="1133233"/>
                  </a:lnTo>
                  <a:lnTo>
                    <a:pt x="3200450" y="1129893"/>
                  </a:lnTo>
                  <a:lnTo>
                    <a:pt x="3228657" y="1120127"/>
                  </a:lnTo>
                  <a:lnTo>
                    <a:pt x="3239198" y="1110780"/>
                  </a:lnTo>
                  <a:lnTo>
                    <a:pt x="3246437" y="1104366"/>
                  </a:lnTo>
                  <a:lnTo>
                    <a:pt x="3252622" y="1083005"/>
                  </a:lnTo>
                  <a:close/>
                </a:path>
                <a:path w="6087109" h="1134745">
                  <a:moveTo>
                    <a:pt x="3289236" y="931875"/>
                  </a:moveTo>
                  <a:lnTo>
                    <a:pt x="3250184" y="931875"/>
                  </a:lnTo>
                  <a:lnTo>
                    <a:pt x="3250184" y="863968"/>
                  </a:lnTo>
                  <a:lnTo>
                    <a:pt x="3221545" y="863968"/>
                  </a:lnTo>
                  <a:lnTo>
                    <a:pt x="3221545" y="1026706"/>
                  </a:lnTo>
                  <a:lnTo>
                    <a:pt x="3250184" y="1026706"/>
                  </a:lnTo>
                  <a:lnTo>
                    <a:pt x="3250184" y="955713"/>
                  </a:lnTo>
                  <a:lnTo>
                    <a:pt x="3289236" y="955713"/>
                  </a:lnTo>
                  <a:lnTo>
                    <a:pt x="3289236" y="931875"/>
                  </a:lnTo>
                  <a:close/>
                </a:path>
                <a:path w="6087109" h="1134745">
                  <a:moveTo>
                    <a:pt x="3441103" y="1048727"/>
                  </a:moveTo>
                  <a:lnTo>
                    <a:pt x="3400450" y="1001115"/>
                  </a:lnTo>
                  <a:lnTo>
                    <a:pt x="3386937" y="937615"/>
                  </a:lnTo>
                  <a:lnTo>
                    <a:pt x="3386937" y="888555"/>
                  </a:lnTo>
                  <a:lnTo>
                    <a:pt x="3359264" y="888555"/>
                  </a:lnTo>
                  <a:lnTo>
                    <a:pt x="3359264" y="938898"/>
                  </a:lnTo>
                  <a:lnTo>
                    <a:pt x="3355543" y="973302"/>
                  </a:lnTo>
                  <a:lnTo>
                    <a:pt x="3344481" y="1005865"/>
                  </a:lnTo>
                  <a:lnTo>
                    <a:pt x="3326269" y="1034084"/>
                  </a:lnTo>
                  <a:lnTo>
                    <a:pt x="3301047" y="1055433"/>
                  </a:lnTo>
                  <a:lnTo>
                    <a:pt x="3318929" y="1076718"/>
                  </a:lnTo>
                  <a:lnTo>
                    <a:pt x="3337115" y="1062405"/>
                  </a:lnTo>
                  <a:lnTo>
                    <a:pt x="3352330" y="1043901"/>
                  </a:lnTo>
                  <a:lnTo>
                    <a:pt x="3364496" y="1021994"/>
                  </a:lnTo>
                  <a:lnTo>
                    <a:pt x="3373526" y="997432"/>
                  </a:lnTo>
                  <a:lnTo>
                    <a:pt x="3381933" y="1019924"/>
                  </a:lnTo>
                  <a:lnTo>
                    <a:pt x="3393300" y="1040142"/>
                  </a:lnTo>
                  <a:lnTo>
                    <a:pt x="3407651" y="1057363"/>
                  </a:lnTo>
                  <a:lnTo>
                    <a:pt x="3425037" y="1070864"/>
                  </a:lnTo>
                  <a:lnTo>
                    <a:pt x="3441103" y="1048727"/>
                  </a:lnTo>
                  <a:close/>
                </a:path>
                <a:path w="6087109" h="1134745">
                  <a:moveTo>
                    <a:pt x="3480701" y="869188"/>
                  </a:moveTo>
                  <a:lnTo>
                    <a:pt x="3453777" y="869188"/>
                  </a:lnTo>
                  <a:lnTo>
                    <a:pt x="3453777" y="958799"/>
                  </a:lnTo>
                  <a:lnTo>
                    <a:pt x="3411740" y="958799"/>
                  </a:lnTo>
                  <a:lnTo>
                    <a:pt x="3411740" y="982535"/>
                  </a:lnTo>
                  <a:lnTo>
                    <a:pt x="3453777" y="982535"/>
                  </a:lnTo>
                  <a:lnTo>
                    <a:pt x="3453777" y="1120355"/>
                  </a:lnTo>
                  <a:lnTo>
                    <a:pt x="3480701" y="1120355"/>
                  </a:lnTo>
                  <a:lnTo>
                    <a:pt x="3480701" y="869188"/>
                  </a:lnTo>
                  <a:close/>
                </a:path>
                <a:path w="6087109" h="1134745">
                  <a:moveTo>
                    <a:pt x="3536683" y="863968"/>
                  </a:moveTo>
                  <a:lnTo>
                    <a:pt x="3509226" y="863968"/>
                  </a:lnTo>
                  <a:lnTo>
                    <a:pt x="3509226" y="1133665"/>
                  </a:lnTo>
                  <a:lnTo>
                    <a:pt x="3536683" y="1133665"/>
                  </a:lnTo>
                  <a:lnTo>
                    <a:pt x="3536683" y="863968"/>
                  </a:lnTo>
                  <a:close/>
                </a:path>
                <a:path w="6087109" h="1134745">
                  <a:moveTo>
                    <a:pt x="3780028" y="1059167"/>
                  </a:moveTo>
                  <a:lnTo>
                    <a:pt x="3778631" y="1044054"/>
                  </a:lnTo>
                  <a:lnTo>
                    <a:pt x="3778364" y="1041069"/>
                  </a:lnTo>
                  <a:lnTo>
                    <a:pt x="3778110" y="1038301"/>
                  </a:lnTo>
                  <a:lnTo>
                    <a:pt x="3771785" y="1039126"/>
                  </a:lnTo>
                  <a:lnTo>
                    <a:pt x="3765270" y="1039850"/>
                  </a:lnTo>
                  <a:lnTo>
                    <a:pt x="3758577" y="1040485"/>
                  </a:lnTo>
                  <a:lnTo>
                    <a:pt x="3751719" y="1041069"/>
                  </a:lnTo>
                  <a:lnTo>
                    <a:pt x="3751719" y="920483"/>
                  </a:lnTo>
                  <a:lnTo>
                    <a:pt x="3772573" y="920483"/>
                  </a:lnTo>
                  <a:lnTo>
                    <a:pt x="3772573" y="897178"/>
                  </a:lnTo>
                  <a:lnTo>
                    <a:pt x="3725430" y="897178"/>
                  </a:lnTo>
                  <a:lnTo>
                    <a:pt x="3725430" y="920483"/>
                  </a:lnTo>
                  <a:lnTo>
                    <a:pt x="3725430" y="1042873"/>
                  </a:lnTo>
                  <a:lnTo>
                    <a:pt x="3717848" y="1043241"/>
                  </a:lnTo>
                  <a:lnTo>
                    <a:pt x="3695408" y="1044054"/>
                  </a:lnTo>
                  <a:lnTo>
                    <a:pt x="3695408" y="920483"/>
                  </a:lnTo>
                  <a:lnTo>
                    <a:pt x="3725430" y="920483"/>
                  </a:lnTo>
                  <a:lnTo>
                    <a:pt x="3725430" y="897178"/>
                  </a:lnTo>
                  <a:lnTo>
                    <a:pt x="3648799" y="897178"/>
                  </a:lnTo>
                  <a:lnTo>
                    <a:pt x="3648799" y="920483"/>
                  </a:lnTo>
                  <a:lnTo>
                    <a:pt x="3669652" y="920483"/>
                  </a:lnTo>
                  <a:lnTo>
                    <a:pt x="3669652" y="1044575"/>
                  </a:lnTo>
                  <a:lnTo>
                    <a:pt x="3643261" y="1044689"/>
                  </a:lnTo>
                  <a:lnTo>
                    <a:pt x="3646563" y="1068628"/>
                  </a:lnTo>
                  <a:lnTo>
                    <a:pt x="3676116" y="1068324"/>
                  </a:lnTo>
                  <a:lnTo>
                    <a:pt x="3710381" y="1067015"/>
                  </a:lnTo>
                  <a:lnTo>
                    <a:pt x="3746106" y="1064145"/>
                  </a:lnTo>
                  <a:lnTo>
                    <a:pt x="3780028" y="1059167"/>
                  </a:lnTo>
                  <a:close/>
                </a:path>
                <a:path w="6087109" h="1134745">
                  <a:moveTo>
                    <a:pt x="3826002" y="870140"/>
                  </a:moveTo>
                  <a:lnTo>
                    <a:pt x="3798963" y="870140"/>
                  </a:lnTo>
                  <a:lnTo>
                    <a:pt x="3798963" y="965085"/>
                  </a:lnTo>
                  <a:lnTo>
                    <a:pt x="3765232" y="965085"/>
                  </a:lnTo>
                  <a:lnTo>
                    <a:pt x="3765232" y="990727"/>
                  </a:lnTo>
                  <a:lnTo>
                    <a:pt x="3798963" y="990727"/>
                  </a:lnTo>
                  <a:lnTo>
                    <a:pt x="3798963" y="1119822"/>
                  </a:lnTo>
                  <a:lnTo>
                    <a:pt x="3826002" y="1119822"/>
                  </a:lnTo>
                  <a:lnTo>
                    <a:pt x="3826002" y="870140"/>
                  </a:lnTo>
                  <a:close/>
                </a:path>
                <a:path w="6087109" h="1134745">
                  <a:moveTo>
                    <a:pt x="3879431" y="863968"/>
                  </a:moveTo>
                  <a:lnTo>
                    <a:pt x="3851973" y="863968"/>
                  </a:lnTo>
                  <a:lnTo>
                    <a:pt x="3851973" y="1133665"/>
                  </a:lnTo>
                  <a:lnTo>
                    <a:pt x="3879431" y="1133665"/>
                  </a:lnTo>
                  <a:lnTo>
                    <a:pt x="3879431" y="863968"/>
                  </a:lnTo>
                  <a:close/>
                </a:path>
                <a:path w="6087109" h="1134745">
                  <a:moveTo>
                    <a:pt x="4061307" y="978814"/>
                  </a:moveTo>
                  <a:lnTo>
                    <a:pt x="4056088" y="939660"/>
                  </a:lnTo>
                  <a:lnTo>
                    <a:pt x="4041597" y="909866"/>
                  </a:lnTo>
                  <a:lnTo>
                    <a:pt x="4041444" y="909739"/>
                  </a:lnTo>
                  <a:lnTo>
                    <a:pt x="4033634" y="903020"/>
                  </a:lnTo>
                  <a:lnTo>
                    <a:pt x="4033634" y="978814"/>
                  </a:lnTo>
                  <a:lnTo>
                    <a:pt x="4030586" y="1007668"/>
                  </a:lnTo>
                  <a:lnTo>
                    <a:pt x="4022013" y="1029436"/>
                  </a:lnTo>
                  <a:lnTo>
                    <a:pt x="4008767" y="1043190"/>
                  </a:lnTo>
                  <a:lnTo>
                    <a:pt x="3991711" y="1047991"/>
                  </a:lnTo>
                  <a:lnTo>
                    <a:pt x="3974617" y="1043190"/>
                  </a:lnTo>
                  <a:lnTo>
                    <a:pt x="3961295" y="1029436"/>
                  </a:lnTo>
                  <a:lnTo>
                    <a:pt x="3952646" y="1007668"/>
                  </a:lnTo>
                  <a:lnTo>
                    <a:pt x="3949560" y="978814"/>
                  </a:lnTo>
                  <a:lnTo>
                    <a:pt x="3952646" y="950137"/>
                  </a:lnTo>
                  <a:lnTo>
                    <a:pt x="3974617" y="914654"/>
                  </a:lnTo>
                  <a:lnTo>
                    <a:pt x="4022013" y="928433"/>
                  </a:lnTo>
                  <a:lnTo>
                    <a:pt x="4033634" y="978814"/>
                  </a:lnTo>
                  <a:lnTo>
                    <a:pt x="4033634" y="903020"/>
                  </a:lnTo>
                  <a:lnTo>
                    <a:pt x="4019550" y="890892"/>
                  </a:lnTo>
                  <a:lnTo>
                    <a:pt x="3991711" y="884199"/>
                  </a:lnTo>
                  <a:lnTo>
                    <a:pt x="3963657" y="890892"/>
                  </a:lnTo>
                  <a:lnTo>
                    <a:pt x="3941610" y="909866"/>
                  </a:lnTo>
                  <a:lnTo>
                    <a:pt x="3927170" y="939660"/>
                  </a:lnTo>
                  <a:lnTo>
                    <a:pt x="3922001" y="978814"/>
                  </a:lnTo>
                  <a:lnTo>
                    <a:pt x="3927170" y="1018146"/>
                  </a:lnTo>
                  <a:lnTo>
                    <a:pt x="3941610" y="1048016"/>
                  </a:lnTo>
                  <a:lnTo>
                    <a:pt x="3963657" y="1066990"/>
                  </a:lnTo>
                  <a:lnTo>
                    <a:pt x="3991711" y="1073632"/>
                  </a:lnTo>
                  <a:lnTo>
                    <a:pt x="4019550" y="1066990"/>
                  </a:lnTo>
                  <a:lnTo>
                    <a:pt x="4041610" y="1047991"/>
                  </a:lnTo>
                  <a:lnTo>
                    <a:pt x="4056088" y="1018146"/>
                  </a:lnTo>
                  <a:lnTo>
                    <a:pt x="4061307" y="978814"/>
                  </a:lnTo>
                  <a:close/>
                </a:path>
                <a:path w="6087109" h="1134745">
                  <a:moveTo>
                    <a:pt x="4136123" y="863968"/>
                  </a:moveTo>
                  <a:lnTo>
                    <a:pt x="4107396" y="863968"/>
                  </a:lnTo>
                  <a:lnTo>
                    <a:pt x="4107396" y="1134186"/>
                  </a:lnTo>
                  <a:lnTo>
                    <a:pt x="4136123" y="1134186"/>
                  </a:lnTo>
                  <a:lnTo>
                    <a:pt x="4136123" y="863968"/>
                  </a:lnTo>
                  <a:close/>
                </a:path>
                <a:path w="6087109" h="1134745">
                  <a:moveTo>
                    <a:pt x="4349508" y="1052880"/>
                  </a:moveTo>
                  <a:lnTo>
                    <a:pt x="4298404" y="1008494"/>
                  </a:lnTo>
                  <a:lnTo>
                    <a:pt x="4278427" y="943584"/>
                  </a:lnTo>
                  <a:lnTo>
                    <a:pt x="4278427" y="914742"/>
                  </a:lnTo>
                  <a:lnTo>
                    <a:pt x="4339933" y="914742"/>
                  </a:lnTo>
                  <a:lnTo>
                    <a:pt x="4339933" y="891108"/>
                  </a:lnTo>
                  <a:lnTo>
                    <a:pt x="4187952" y="891108"/>
                  </a:lnTo>
                  <a:lnTo>
                    <a:pt x="4187952" y="914742"/>
                  </a:lnTo>
                  <a:lnTo>
                    <a:pt x="4249471" y="914742"/>
                  </a:lnTo>
                  <a:lnTo>
                    <a:pt x="4249471" y="943584"/>
                  </a:lnTo>
                  <a:lnTo>
                    <a:pt x="4244010" y="978573"/>
                  </a:lnTo>
                  <a:lnTo>
                    <a:pt x="4229151" y="1011847"/>
                  </a:lnTo>
                  <a:lnTo>
                    <a:pt x="4206697" y="1039977"/>
                  </a:lnTo>
                  <a:lnTo>
                    <a:pt x="4178490" y="1059586"/>
                  </a:lnTo>
                  <a:lnTo>
                    <a:pt x="4195191" y="1082154"/>
                  </a:lnTo>
                  <a:lnTo>
                    <a:pt x="4217441" y="1067625"/>
                  </a:lnTo>
                  <a:lnTo>
                    <a:pt x="4236809" y="1047648"/>
                  </a:lnTo>
                  <a:lnTo>
                    <a:pt x="4252671" y="1023340"/>
                  </a:lnTo>
                  <a:lnTo>
                    <a:pt x="4264368" y="995832"/>
                  </a:lnTo>
                  <a:lnTo>
                    <a:pt x="4276052" y="1021384"/>
                  </a:lnTo>
                  <a:lnTo>
                    <a:pt x="4291901" y="1043787"/>
                  </a:lnTo>
                  <a:lnTo>
                    <a:pt x="4311358" y="1062113"/>
                  </a:lnTo>
                  <a:lnTo>
                    <a:pt x="4333875" y="1075448"/>
                  </a:lnTo>
                  <a:lnTo>
                    <a:pt x="4349508" y="1052880"/>
                  </a:lnTo>
                  <a:close/>
                </a:path>
                <a:path w="6087109" h="1134745">
                  <a:moveTo>
                    <a:pt x="4402620" y="863968"/>
                  </a:moveTo>
                  <a:lnTo>
                    <a:pt x="4373880" y="863968"/>
                  </a:lnTo>
                  <a:lnTo>
                    <a:pt x="4373880" y="1133665"/>
                  </a:lnTo>
                  <a:lnTo>
                    <a:pt x="4402620" y="1133665"/>
                  </a:lnTo>
                  <a:lnTo>
                    <a:pt x="4402620" y="863968"/>
                  </a:lnTo>
                  <a:close/>
                </a:path>
                <a:path w="6087109" h="1134745">
                  <a:moveTo>
                    <a:pt x="4692523" y="1077620"/>
                  </a:moveTo>
                  <a:lnTo>
                    <a:pt x="4582592" y="1077620"/>
                  </a:lnTo>
                  <a:lnTo>
                    <a:pt x="4582592" y="1030630"/>
                  </a:lnTo>
                  <a:lnTo>
                    <a:pt x="4668583" y="1030630"/>
                  </a:lnTo>
                  <a:lnTo>
                    <a:pt x="4668583" y="1006500"/>
                  </a:lnTo>
                  <a:lnTo>
                    <a:pt x="4504156" y="1006500"/>
                  </a:lnTo>
                  <a:lnTo>
                    <a:pt x="4504156" y="967130"/>
                  </a:lnTo>
                  <a:lnTo>
                    <a:pt x="4662297" y="967130"/>
                  </a:lnTo>
                  <a:lnTo>
                    <a:pt x="4662297" y="944270"/>
                  </a:lnTo>
                  <a:lnTo>
                    <a:pt x="4662297" y="906170"/>
                  </a:lnTo>
                  <a:lnTo>
                    <a:pt x="4662297" y="883310"/>
                  </a:lnTo>
                  <a:lnTo>
                    <a:pt x="4475200" y="883310"/>
                  </a:lnTo>
                  <a:lnTo>
                    <a:pt x="4475200" y="906170"/>
                  </a:lnTo>
                  <a:lnTo>
                    <a:pt x="4634103" y="906170"/>
                  </a:lnTo>
                  <a:lnTo>
                    <a:pt x="4634103" y="944270"/>
                  </a:lnTo>
                  <a:lnTo>
                    <a:pt x="4475734" y="944270"/>
                  </a:lnTo>
                  <a:lnTo>
                    <a:pt x="4475734" y="967130"/>
                  </a:lnTo>
                  <a:lnTo>
                    <a:pt x="4475734" y="1006500"/>
                  </a:lnTo>
                  <a:lnTo>
                    <a:pt x="4475734" y="1030630"/>
                  </a:lnTo>
                  <a:lnTo>
                    <a:pt x="4554283" y="1030630"/>
                  </a:lnTo>
                  <a:lnTo>
                    <a:pt x="4554283" y="1077620"/>
                  </a:lnTo>
                  <a:lnTo>
                    <a:pt x="4445724" y="1077620"/>
                  </a:lnTo>
                  <a:lnTo>
                    <a:pt x="4445724" y="1101750"/>
                  </a:lnTo>
                  <a:lnTo>
                    <a:pt x="4692523" y="1101750"/>
                  </a:lnTo>
                  <a:lnTo>
                    <a:pt x="4692523" y="1077620"/>
                  </a:lnTo>
                  <a:close/>
                </a:path>
                <a:path w="6087109" h="1134745">
                  <a:moveTo>
                    <a:pt x="4935588" y="978814"/>
                  </a:moveTo>
                  <a:lnTo>
                    <a:pt x="4930368" y="939660"/>
                  </a:lnTo>
                  <a:lnTo>
                    <a:pt x="4915865" y="909866"/>
                  </a:lnTo>
                  <a:lnTo>
                    <a:pt x="4915713" y="909739"/>
                  </a:lnTo>
                  <a:lnTo>
                    <a:pt x="4907915" y="903033"/>
                  </a:lnTo>
                  <a:lnTo>
                    <a:pt x="4907915" y="978814"/>
                  </a:lnTo>
                  <a:lnTo>
                    <a:pt x="4904867" y="1007668"/>
                  </a:lnTo>
                  <a:lnTo>
                    <a:pt x="4896282" y="1029436"/>
                  </a:lnTo>
                  <a:lnTo>
                    <a:pt x="4883035" y="1043190"/>
                  </a:lnTo>
                  <a:lnTo>
                    <a:pt x="4865979" y="1047991"/>
                  </a:lnTo>
                  <a:lnTo>
                    <a:pt x="4848885" y="1043190"/>
                  </a:lnTo>
                  <a:lnTo>
                    <a:pt x="4835563" y="1029436"/>
                  </a:lnTo>
                  <a:lnTo>
                    <a:pt x="4826914" y="1007668"/>
                  </a:lnTo>
                  <a:lnTo>
                    <a:pt x="4823841" y="978814"/>
                  </a:lnTo>
                  <a:lnTo>
                    <a:pt x="4826914" y="950137"/>
                  </a:lnTo>
                  <a:lnTo>
                    <a:pt x="4848885" y="914654"/>
                  </a:lnTo>
                  <a:lnTo>
                    <a:pt x="4896282" y="928433"/>
                  </a:lnTo>
                  <a:lnTo>
                    <a:pt x="4907915" y="978814"/>
                  </a:lnTo>
                  <a:lnTo>
                    <a:pt x="4907915" y="903033"/>
                  </a:lnTo>
                  <a:lnTo>
                    <a:pt x="4893830" y="890892"/>
                  </a:lnTo>
                  <a:lnTo>
                    <a:pt x="4865979" y="884199"/>
                  </a:lnTo>
                  <a:lnTo>
                    <a:pt x="4837938" y="890892"/>
                  </a:lnTo>
                  <a:lnTo>
                    <a:pt x="4815878" y="909866"/>
                  </a:lnTo>
                  <a:lnTo>
                    <a:pt x="4801451" y="939660"/>
                  </a:lnTo>
                  <a:lnTo>
                    <a:pt x="4796269" y="978814"/>
                  </a:lnTo>
                  <a:lnTo>
                    <a:pt x="4801451" y="1018146"/>
                  </a:lnTo>
                  <a:lnTo>
                    <a:pt x="4815878" y="1048016"/>
                  </a:lnTo>
                  <a:lnTo>
                    <a:pt x="4837938" y="1066990"/>
                  </a:lnTo>
                  <a:lnTo>
                    <a:pt x="4865979" y="1073632"/>
                  </a:lnTo>
                  <a:lnTo>
                    <a:pt x="4893830" y="1066990"/>
                  </a:lnTo>
                  <a:lnTo>
                    <a:pt x="4915878" y="1047991"/>
                  </a:lnTo>
                  <a:lnTo>
                    <a:pt x="4930368" y="1018146"/>
                  </a:lnTo>
                  <a:lnTo>
                    <a:pt x="4935588" y="978814"/>
                  </a:lnTo>
                  <a:close/>
                </a:path>
                <a:path w="6087109" h="1134745">
                  <a:moveTo>
                    <a:pt x="5010404" y="863968"/>
                  </a:moveTo>
                  <a:lnTo>
                    <a:pt x="4981664" y="863968"/>
                  </a:lnTo>
                  <a:lnTo>
                    <a:pt x="4981664" y="1134186"/>
                  </a:lnTo>
                  <a:lnTo>
                    <a:pt x="5010404" y="1134186"/>
                  </a:lnTo>
                  <a:lnTo>
                    <a:pt x="5010404" y="863968"/>
                  </a:lnTo>
                  <a:close/>
                </a:path>
                <a:path w="6087109" h="1134745">
                  <a:moveTo>
                    <a:pt x="5104206" y="35445"/>
                  </a:moveTo>
                  <a:lnTo>
                    <a:pt x="4998212" y="35445"/>
                  </a:lnTo>
                  <a:lnTo>
                    <a:pt x="4998212" y="58750"/>
                  </a:lnTo>
                  <a:lnTo>
                    <a:pt x="5076329" y="58750"/>
                  </a:lnTo>
                  <a:lnTo>
                    <a:pt x="5068938" y="98196"/>
                  </a:lnTo>
                  <a:lnTo>
                    <a:pt x="5052441" y="133997"/>
                  </a:lnTo>
                  <a:lnTo>
                    <a:pt x="5025479" y="165874"/>
                  </a:lnTo>
                  <a:lnTo>
                    <a:pt x="4986718" y="193598"/>
                  </a:lnTo>
                  <a:lnTo>
                    <a:pt x="5003317" y="213715"/>
                  </a:lnTo>
                  <a:lnTo>
                    <a:pt x="5051603" y="177419"/>
                  </a:lnTo>
                  <a:lnTo>
                    <a:pt x="5082616" y="134797"/>
                  </a:lnTo>
                  <a:lnTo>
                    <a:pt x="5099215" y="87071"/>
                  </a:lnTo>
                  <a:lnTo>
                    <a:pt x="5104206" y="35445"/>
                  </a:lnTo>
                  <a:close/>
                </a:path>
                <a:path w="6087109" h="1134745">
                  <a:moveTo>
                    <a:pt x="5218722" y="1066"/>
                  </a:moveTo>
                  <a:lnTo>
                    <a:pt x="5191061" y="1066"/>
                  </a:lnTo>
                  <a:lnTo>
                    <a:pt x="5191061" y="107607"/>
                  </a:lnTo>
                  <a:lnTo>
                    <a:pt x="5157851" y="107607"/>
                  </a:lnTo>
                  <a:lnTo>
                    <a:pt x="5157851" y="8305"/>
                  </a:lnTo>
                  <a:lnTo>
                    <a:pt x="5131143" y="8305"/>
                  </a:lnTo>
                  <a:lnTo>
                    <a:pt x="5131143" y="257771"/>
                  </a:lnTo>
                  <a:lnTo>
                    <a:pt x="5157851" y="257771"/>
                  </a:lnTo>
                  <a:lnTo>
                    <a:pt x="5157851" y="130911"/>
                  </a:lnTo>
                  <a:lnTo>
                    <a:pt x="5191061" y="130911"/>
                  </a:lnTo>
                  <a:lnTo>
                    <a:pt x="5191061" y="270751"/>
                  </a:lnTo>
                  <a:lnTo>
                    <a:pt x="5218722" y="270751"/>
                  </a:lnTo>
                  <a:lnTo>
                    <a:pt x="5218722" y="130911"/>
                  </a:lnTo>
                  <a:lnTo>
                    <a:pt x="5218722" y="107607"/>
                  </a:lnTo>
                  <a:lnTo>
                    <a:pt x="5218722" y="1066"/>
                  </a:lnTo>
                  <a:close/>
                </a:path>
                <a:path w="6087109" h="1134745">
                  <a:moveTo>
                    <a:pt x="5269344" y="1084707"/>
                  </a:moveTo>
                  <a:lnTo>
                    <a:pt x="5262854" y="1063853"/>
                  </a:lnTo>
                  <a:lnTo>
                    <a:pt x="5255565" y="1057783"/>
                  </a:lnTo>
                  <a:lnTo>
                    <a:pt x="5244439" y="1048486"/>
                  </a:lnTo>
                  <a:lnTo>
                    <a:pt x="5240820" y="1047318"/>
                  </a:lnTo>
                  <a:lnTo>
                    <a:pt x="5240820" y="1084707"/>
                  </a:lnTo>
                  <a:lnTo>
                    <a:pt x="5236349" y="1096149"/>
                  </a:lnTo>
                  <a:lnTo>
                    <a:pt x="5223675" y="1104493"/>
                  </a:lnTo>
                  <a:lnTo>
                    <a:pt x="5203380" y="1109573"/>
                  </a:lnTo>
                  <a:lnTo>
                    <a:pt x="5176113" y="1111199"/>
                  </a:lnTo>
                  <a:lnTo>
                    <a:pt x="5148631" y="1109573"/>
                  </a:lnTo>
                  <a:lnTo>
                    <a:pt x="5128336" y="1104493"/>
                  </a:lnTo>
                  <a:lnTo>
                    <a:pt x="5115814" y="1096149"/>
                  </a:lnTo>
                  <a:lnTo>
                    <a:pt x="5111610" y="1084707"/>
                  </a:lnTo>
                  <a:lnTo>
                    <a:pt x="5115814" y="1073264"/>
                  </a:lnTo>
                  <a:lnTo>
                    <a:pt x="5128336" y="1064818"/>
                  </a:lnTo>
                  <a:lnTo>
                    <a:pt x="5148631" y="1059573"/>
                  </a:lnTo>
                  <a:lnTo>
                    <a:pt x="5176113" y="1057783"/>
                  </a:lnTo>
                  <a:lnTo>
                    <a:pt x="5203380" y="1059573"/>
                  </a:lnTo>
                  <a:lnTo>
                    <a:pt x="5223675" y="1064818"/>
                  </a:lnTo>
                  <a:lnTo>
                    <a:pt x="5236349" y="1073264"/>
                  </a:lnTo>
                  <a:lnTo>
                    <a:pt x="5240820" y="1084707"/>
                  </a:lnTo>
                  <a:lnTo>
                    <a:pt x="5240820" y="1047318"/>
                  </a:lnTo>
                  <a:lnTo>
                    <a:pt x="5215166" y="1038999"/>
                  </a:lnTo>
                  <a:lnTo>
                    <a:pt x="5176113" y="1035748"/>
                  </a:lnTo>
                  <a:lnTo>
                    <a:pt x="5136845" y="1038999"/>
                  </a:lnTo>
                  <a:lnTo>
                    <a:pt x="5107419" y="1048486"/>
                  </a:lnTo>
                  <a:lnTo>
                    <a:pt x="5088966" y="1063853"/>
                  </a:lnTo>
                  <a:lnTo>
                    <a:pt x="5082565" y="1084707"/>
                  </a:lnTo>
                  <a:lnTo>
                    <a:pt x="5088966" y="1105484"/>
                  </a:lnTo>
                  <a:lnTo>
                    <a:pt x="5107419" y="1120800"/>
                  </a:lnTo>
                  <a:lnTo>
                    <a:pt x="5136845" y="1130300"/>
                  </a:lnTo>
                  <a:lnTo>
                    <a:pt x="5176113" y="1133665"/>
                  </a:lnTo>
                  <a:lnTo>
                    <a:pt x="5215166" y="1130300"/>
                  </a:lnTo>
                  <a:lnTo>
                    <a:pt x="5244439" y="1120800"/>
                  </a:lnTo>
                  <a:lnTo>
                    <a:pt x="5255971" y="1111199"/>
                  </a:lnTo>
                  <a:lnTo>
                    <a:pt x="5262854" y="1105484"/>
                  </a:lnTo>
                  <a:lnTo>
                    <a:pt x="5269344" y="1084707"/>
                  </a:lnTo>
                  <a:close/>
                </a:path>
                <a:path w="6087109" h="1134745">
                  <a:moveTo>
                    <a:pt x="5299672" y="995197"/>
                  </a:moveTo>
                  <a:lnTo>
                    <a:pt x="5190477" y="995197"/>
                  </a:lnTo>
                  <a:lnTo>
                    <a:pt x="5190477" y="966571"/>
                  </a:lnTo>
                  <a:lnTo>
                    <a:pt x="5270932" y="966571"/>
                  </a:lnTo>
                  <a:lnTo>
                    <a:pt x="5270932" y="943686"/>
                  </a:lnTo>
                  <a:lnTo>
                    <a:pt x="5112461" y="943686"/>
                  </a:lnTo>
                  <a:lnTo>
                    <a:pt x="5112461" y="898982"/>
                  </a:lnTo>
                  <a:lnTo>
                    <a:pt x="5269344" y="898982"/>
                  </a:lnTo>
                  <a:lnTo>
                    <a:pt x="5269344" y="876427"/>
                  </a:lnTo>
                  <a:lnTo>
                    <a:pt x="5084153" y="876427"/>
                  </a:lnTo>
                  <a:lnTo>
                    <a:pt x="5084153" y="966571"/>
                  </a:lnTo>
                  <a:lnTo>
                    <a:pt x="5162588" y="966571"/>
                  </a:lnTo>
                  <a:lnTo>
                    <a:pt x="5162588" y="995197"/>
                  </a:lnTo>
                  <a:lnTo>
                    <a:pt x="5053508" y="995197"/>
                  </a:lnTo>
                  <a:lnTo>
                    <a:pt x="5053508" y="1018082"/>
                  </a:lnTo>
                  <a:lnTo>
                    <a:pt x="5299672" y="1018082"/>
                  </a:lnTo>
                  <a:lnTo>
                    <a:pt x="5299672" y="995197"/>
                  </a:lnTo>
                  <a:close/>
                </a:path>
                <a:path w="6087109" h="1134745">
                  <a:moveTo>
                    <a:pt x="5489054" y="101434"/>
                  </a:moveTo>
                  <a:lnTo>
                    <a:pt x="5451513" y="91490"/>
                  </a:lnTo>
                  <a:lnTo>
                    <a:pt x="5410847" y="63004"/>
                  </a:lnTo>
                  <a:lnTo>
                    <a:pt x="5392204" y="24803"/>
                  </a:lnTo>
                  <a:lnTo>
                    <a:pt x="5392204" y="10109"/>
                  </a:lnTo>
                  <a:lnTo>
                    <a:pt x="5362410" y="10109"/>
                  </a:lnTo>
                  <a:lnTo>
                    <a:pt x="5362410" y="24803"/>
                  </a:lnTo>
                  <a:lnTo>
                    <a:pt x="5354764" y="51079"/>
                  </a:lnTo>
                  <a:lnTo>
                    <a:pt x="5333974" y="74053"/>
                  </a:lnTo>
                  <a:lnTo>
                    <a:pt x="5303278" y="91554"/>
                  </a:lnTo>
                  <a:lnTo>
                    <a:pt x="5265877" y="101434"/>
                  </a:lnTo>
                  <a:lnTo>
                    <a:pt x="5277370" y="124739"/>
                  </a:lnTo>
                  <a:lnTo>
                    <a:pt x="5309032" y="116624"/>
                  </a:lnTo>
                  <a:lnTo>
                    <a:pt x="5337251" y="103212"/>
                  </a:lnTo>
                  <a:lnTo>
                    <a:pt x="5360543" y="85140"/>
                  </a:lnTo>
                  <a:lnTo>
                    <a:pt x="5377408" y="63004"/>
                  </a:lnTo>
                  <a:lnTo>
                    <a:pt x="5394287" y="85051"/>
                  </a:lnTo>
                  <a:lnTo>
                    <a:pt x="5417604" y="103136"/>
                  </a:lnTo>
                  <a:lnTo>
                    <a:pt x="5445887" y="116586"/>
                  </a:lnTo>
                  <a:lnTo>
                    <a:pt x="5477662" y="124739"/>
                  </a:lnTo>
                  <a:lnTo>
                    <a:pt x="5489054" y="101434"/>
                  </a:lnTo>
                  <a:close/>
                </a:path>
                <a:path w="6087109" h="1134745">
                  <a:moveTo>
                    <a:pt x="5500116" y="151231"/>
                  </a:moveTo>
                  <a:lnTo>
                    <a:pt x="5254269" y="151231"/>
                  </a:lnTo>
                  <a:lnTo>
                    <a:pt x="5254269" y="174866"/>
                  </a:lnTo>
                  <a:lnTo>
                    <a:pt x="5362511" y="174866"/>
                  </a:lnTo>
                  <a:lnTo>
                    <a:pt x="5362511" y="270751"/>
                  </a:lnTo>
                  <a:lnTo>
                    <a:pt x="5390604" y="270751"/>
                  </a:lnTo>
                  <a:lnTo>
                    <a:pt x="5390604" y="174866"/>
                  </a:lnTo>
                  <a:lnTo>
                    <a:pt x="5500116" y="174866"/>
                  </a:lnTo>
                  <a:lnTo>
                    <a:pt x="5500116" y="151231"/>
                  </a:lnTo>
                  <a:close/>
                </a:path>
                <a:path w="6087109" h="1134745">
                  <a:moveTo>
                    <a:pt x="5534507" y="892492"/>
                  </a:moveTo>
                  <a:lnTo>
                    <a:pt x="5408600" y="892492"/>
                  </a:lnTo>
                  <a:lnTo>
                    <a:pt x="5408600" y="916127"/>
                  </a:lnTo>
                  <a:lnTo>
                    <a:pt x="5505450" y="916127"/>
                  </a:lnTo>
                  <a:lnTo>
                    <a:pt x="5495163" y="960628"/>
                  </a:lnTo>
                  <a:lnTo>
                    <a:pt x="5473370" y="999744"/>
                  </a:lnTo>
                  <a:lnTo>
                    <a:pt x="5440032" y="1033399"/>
                  </a:lnTo>
                  <a:lnTo>
                    <a:pt x="5395087" y="1061504"/>
                  </a:lnTo>
                  <a:lnTo>
                    <a:pt x="5411051" y="1083640"/>
                  </a:lnTo>
                  <a:lnTo>
                    <a:pt x="5457990" y="1054430"/>
                  </a:lnTo>
                  <a:lnTo>
                    <a:pt x="5492826" y="1019860"/>
                  </a:lnTo>
                  <a:lnTo>
                    <a:pt x="5516550" y="980795"/>
                  </a:lnTo>
                  <a:lnTo>
                    <a:pt x="5530113" y="938047"/>
                  </a:lnTo>
                  <a:lnTo>
                    <a:pt x="5534507" y="892492"/>
                  </a:lnTo>
                  <a:close/>
                </a:path>
                <a:path w="6087109" h="1134745">
                  <a:moveTo>
                    <a:pt x="5646890" y="971461"/>
                  </a:moveTo>
                  <a:lnTo>
                    <a:pt x="5605056" y="971461"/>
                  </a:lnTo>
                  <a:lnTo>
                    <a:pt x="5605056" y="863968"/>
                  </a:lnTo>
                  <a:lnTo>
                    <a:pt x="5576430" y="863968"/>
                  </a:lnTo>
                  <a:lnTo>
                    <a:pt x="5576430" y="1133335"/>
                  </a:lnTo>
                  <a:lnTo>
                    <a:pt x="5605056" y="1133335"/>
                  </a:lnTo>
                  <a:lnTo>
                    <a:pt x="5605056" y="995413"/>
                  </a:lnTo>
                  <a:lnTo>
                    <a:pt x="5646890" y="995413"/>
                  </a:lnTo>
                  <a:lnTo>
                    <a:pt x="5646890" y="971461"/>
                  </a:lnTo>
                  <a:close/>
                </a:path>
                <a:path w="6087109" h="1134745">
                  <a:moveTo>
                    <a:pt x="5829135" y="87274"/>
                  </a:moveTo>
                  <a:lnTo>
                    <a:pt x="5764606" y="73964"/>
                  </a:lnTo>
                  <a:lnTo>
                    <a:pt x="5734951" y="45656"/>
                  </a:lnTo>
                  <a:lnTo>
                    <a:pt x="5816905" y="45656"/>
                  </a:lnTo>
                  <a:lnTo>
                    <a:pt x="5816905" y="23837"/>
                  </a:lnTo>
                  <a:lnTo>
                    <a:pt x="5732500" y="23837"/>
                  </a:lnTo>
                  <a:lnTo>
                    <a:pt x="5732500" y="0"/>
                  </a:lnTo>
                  <a:lnTo>
                    <a:pt x="5704408" y="0"/>
                  </a:lnTo>
                  <a:lnTo>
                    <a:pt x="5704408" y="23837"/>
                  </a:lnTo>
                  <a:lnTo>
                    <a:pt x="5620436" y="23837"/>
                  </a:lnTo>
                  <a:lnTo>
                    <a:pt x="5620436" y="45656"/>
                  </a:lnTo>
                  <a:lnTo>
                    <a:pt x="5701855" y="45656"/>
                  </a:lnTo>
                  <a:lnTo>
                    <a:pt x="5692038" y="61417"/>
                  </a:lnTo>
                  <a:lnTo>
                    <a:pt x="5672163" y="73964"/>
                  </a:lnTo>
                  <a:lnTo>
                    <a:pt x="5643664" y="82778"/>
                  </a:lnTo>
                  <a:lnTo>
                    <a:pt x="5607977" y="87274"/>
                  </a:lnTo>
                  <a:lnTo>
                    <a:pt x="5616181" y="108775"/>
                  </a:lnTo>
                  <a:lnTo>
                    <a:pt x="5649684" y="104305"/>
                  </a:lnTo>
                  <a:lnTo>
                    <a:pt x="5678690" y="96024"/>
                  </a:lnTo>
                  <a:lnTo>
                    <a:pt x="5702008" y="83959"/>
                  </a:lnTo>
                  <a:lnTo>
                    <a:pt x="5718454" y="68122"/>
                  </a:lnTo>
                  <a:lnTo>
                    <a:pt x="5734901" y="83959"/>
                  </a:lnTo>
                  <a:lnTo>
                    <a:pt x="5758192" y="96024"/>
                  </a:lnTo>
                  <a:lnTo>
                    <a:pt x="5787136" y="104305"/>
                  </a:lnTo>
                  <a:lnTo>
                    <a:pt x="5820511" y="108775"/>
                  </a:lnTo>
                  <a:lnTo>
                    <a:pt x="5829135" y="87274"/>
                  </a:lnTo>
                  <a:close/>
                </a:path>
                <a:path w="6087109" h="1134745">
                  <a:moveTo>
                    <a:pt x="5841276" y="119418"/>
                  </a:moveTo>
                  <a:lnTo>
                    <a:pt x="5596064" y="119418"/>
                  </a:lnTo>
                  <a:lnTo>
                    <a:pt x="5596064" y="140804"/>
                  </a:lnTo>
                  <a:lnTo>
                    <a:pt x="5704306" y="140804"/>
                  </a:lnTo>
                  <a:lnTo>
                    <a:pt x="5704306" y="163372"/>
                  </a:lnTo>
                  <a:lnTo>
                    <a:pt x="5625008" y="163372"/>
                  </a:lnTo>
                  <a:lnTo>
                    <a:pt x="5625008" y="184226"/>
                  </a:lnTo>
                  <a:lnTo>
                    <a:pt x="5782310" y="184226"/>
                  </a:lnTo>
                  <a:lnTo>
                    <a:pt x="5782310" y="204444"/>
                  </a:lnTo>
                  <a:lnTo>
                    <a:pt x="5625541" y="204444"/>
                  </a:lnTo>
                  <a:lnTo>
                    <a:pt x="5625541" y="268198"/>
                  </a:lnTo>
                  <a:lnTo>
                    <a:pt x="5818175" y="268198"/>
                  </a:lnTo>
                  <a:lnTo>
                    <a:pt x="5818175" y="246494"/>
                  </a:lnTo>
                  <a:lnTo>
                    <a:pt x="5653532" y="246494"/>
                  </a:lnTo>
                  <a:lnTo>
                    <a:pt x="5653532" y="224243"/>
                  </a:lnTo>
                  <a:lnTo>
                    <a:pt x="5810402" y="224243"/>
                  </a:lnTo>
                  <a:lnTo>
                    <a:pt x="5810402" y="163372"/>
                  </a:lnTo>
                  <a:lnTo>
                    <a:pt x="5732615" y="163372"/>
                  </a:lnTo>
                  <a:lnTo>
                    <a:pt x="5732615" y="140804"/>
                  </a:lnTo>
                  <a:lnTo>
                    <a:pt x="5841276" y="140804"/>
                  </a:lnTo>
                  <a:lnTo>
                    <a:pt x="5841276" y="119418"/>
                  </a:lnTo>
                  <a:close/>
                </a:path>
                <a:path w="6087109" h="1134745">
                  <a:moveTo>
                    <a:pt x="5877306" y="1083208"/>
                  </a:moveTo>
                  <a:lnTo>
                    <a:pt x="5870816" y="1062228"/>
                  </a:lnTo>
                  <a:lnTo>
                    <a:pt x="5863869" y="1056398"/>
                  </a:lnTo>
                  <a:lnTo>
                    <a:pt x="5852401" y="1046759"/>
                  </a:lnTo>
                  <a:lnTo>
                    <a:pt x="5848782" y="1045591"/>
                  </a:lnTo>
                  <a:lnTo>
                    <a:pt x="5848782" y="1083208"/>
                  </a:lnTo>
                  <a:lnTo>
                    <a:pt x="5844311" y="1094740"/>
                  </a:lnTo>
                  <a:lnTo>
                    <a:pt x="5831637" y="1103287"/>
                  </a:lnTo>
                  <a:lnTo>
                    <a:pt x="5811355" y="1108583"/>
                  </a:lnTo>
                  <a:lnTo>
                    <a:pt x="5784075" y="1110348"/>
                  </a:lnTo>
                  <a:lnTo>
                    <a:pt x="5756592" y="1108583"/>
                  </a:lnTo>
                  <a:lnTo>
                    <a:pt x="5736298" y="1103287"/>
                  </a:lnTo>
                  <a:lnTo>
                    <a:pt x="5723775" y="1094740"/>
                  </a:lnTo>
                  <a:lnTo>
                    <a:pt x="5719572" y="1083208"/>
                  </a:lnTo>
                  <a:lnTo>
                    <a:pt x="5723775" y="1071676"/>
                  </a:lnTo>
                  <a:lnTo>
                    <a:pt x="5736298" y="1063294"/>
                  </a:lnTo>
                  <a:lnTo>
                    <a:pt x="5756592" y="1058176"/>
                  </a:lnTo>
                  <a:lnTo>
                    <a:pt x="5784075" y="1056398"/>
                  </a:lnTo>
                  <a:lnTo>
                    <a:pt x="5811355" y="1058176"/>
                  </a:lnTo>
                  <a:lnTo>
                    <a:pt x="5831637" y="1063294"/>
                  </a:lnTo>
                  <a:lnTo>
                    <a:pt x="5844311" y="1071676"/>
                  </a:lnTo>
                  <a:lnTo>
                    <a:pt x="5848782" y="1083208"/>
                  </a:lnTo>
                  <a:lnTo>
                    <a:pt x="5848782" y="1045591"/>
                  </a:lnTo>
                  <a:lnTo>
                    <a:pt x="5823128" y="1037209"/>
                  </a:lnTo>
                  <a:lnTo>
                    <a:pt x="5784075" y="1033932"/>
                  </a:lnTo>
                  <a:lnTo>
                    <a:pt x="5744807" y="1037209"/>
                  </a:lnTo>
                  <a:lnTo>
                    <a:pt x="5715381" y="1046759"/>
                  </a:lnTo>
                  <a:lnTo>
                    <a:pt x="5696928" y="1062228"/>
                  </a:lnTo>
                  <a:lnTo>
                    <a:pt x="5690527" y="1083208"/>
                  </a:lnTo>
                  <a:lnTo>
                    <a:pt x="5696928" y="1104252"/>
                  </a:lnTo>
                  <a:lnTo>
                    <a:pt x="5715381" y="1119708"/>
                  </a:lnTo>
                  <a:lnTo>
                    <a:pt x="5744807" y="1129233"/>
                  </a:lnTo>
                  <a:lnTo>
                    <a:pt x="5784075" y="1132484"/>
                  </a:lnTo>
                  <a:lnTo>
                    <a:pt x="5823128" y="1129233"/>
                  </a:lnTo>
                  <a:lnTo>
                    <a:pt x="5852401" y="1119708"/>
                  </a:lnTo>
                  <a:lnTo>
                    <a:pt x="5863539" y="1110348"/>
                  </a:lnTo>
                  <a:lnTo>
                    <a:pt x="5870816" y="1104252"/>
                  </a:lnTo>
                  <a:lnTo>
                    <a:pt x="5877306" y="1083208"/>
                  </a:lnTo>
                  <a:close/>
                </a:path>
                <a:path w="6087109" h="1134745">
                  <a:moveTo>
                    <a:pt x="5879427" y="936764"/>
                  </a:moveTo>
                  <a:lnTo>
                    <a:pt x="5722556" y="936764"/>
                  </a:lnTo>
                  <a:lnTo>
                    <a:pt x="5722556" y="868972"/>
                  </a:lnTo>
                  <a:lnTo>
                    <a:pt x="5694248" y="868972"/>
                  </a:lnTo>
                  <a:lnTo>
                    <a:pt x="5694248" y="959967"/>
                  </a:lnTo>
                  <a:lnTo>
                    <a:pt x="5879427" y="959967"/>
                  </a:lnTo>
                  <a:lnTo>
                    <a:pt x="5879427" y="936764"/>
                  </a:lnTo>
                  <a:close/>
                </a:path>
                <a:path w="6087109" h="1134745">
                  <a:moveTo>
                    <a:pt x="5907633" y="988707"/>
                  </a:moveTo>
                  <a:lnTo>
                    <a:pt x="5661469" y="988707"/>
                  </a:lnTo>
                  <a:lnTo>
                    <a:pt x="5661469" y="1012126"/>
                  </a:lnTo>
                  <a:lnTo>
                    <a:pt x="5907633" y="1012126"/>
                  </a:lnTo>
                  <a:lnTo>
                    <a:pt x="5907633" y="988707"/>
                  </a:lnTo>
                  <a:close/>
                </a:path>
                <a:path w="6087109" h="1134745">
                  <a:moveTo>
                    <a:pt x="6007189" y="149847"/>
                  </a:moveTo>
                  <a:lnTo>
                    <a:pt x="6005233" y="133362"/>
                  </a:lnTo>
                  <a:lnTo>
                    <a:pt x="6004420" y="126542"/>
                  </a:lnTo>
                  <a:lnTo>
                    <a:pt x="5982220" y="129971"/>
                  </a:lnTo>
                  <a:lnTo>
                    <a:pt x="5959335" y="132029"/>
                  </a:lnTo>
                  <a:lnTo>
                    <a:pt x="5933313" y="133045"/>
                  </a:lnTo>
                  <a:lnTo>
                    <a:pt x="5901728" y="133362"/>
                  </a:lnTo>
                  <a:lnTo>
                    <a:pt x="5901728" y="95897"/>
                  </a:lnTo>
                  <a:lnTo>
                    <a:pt x="5990590" y="95897"/>
                  </a:lnTo>
                  <a:lnTo>
                    <a:pt x="5990590" y="17348"/>
                  </a:lnTo>
                  <a:lnTo>
                    <a:pt x="5872886" y="17348"/>
                  </a:lnTo>
                  <a:lnTo>
                    <a:pt x="5872886" y="40132"/>
                  </a:lnTo>
                  <a:lnTo>
                    <a:pt x="5962167" y="40132"/>
                  </a:lnTo>
                  <a:lnTo>
                    <a:pt x="5962167" y="74180"/>
                  </a:lnTo>
                  <a:lnTo>
                    <a:pt x="5873407" y="74180"/>
                  </a:lnTo>
                  <a:lnTo>
                    <a:pt x="5873407" y="156349"/>
                  </a:lnTo>
                  <a:lnTo>
                    <a:pt x="5892889" y="156349"/>
                  </a:lnTo>
                  <a:lnTo>
                    <a:pt x="5928792" y="156070"/>
                  </a:lnTo>
                  <a:lnTo>
                    <a:pt x="5957862" y="155130"/>
                  </a:lnTo>
                  <a:lnTo>
                    <a:pt x="5983021" y="153187"/>
                  </a:lnTo>
                  <a:lnTo>
                    <a:pt x="6007189" y="149847"/>
                  </a:lnTo>
                  <a:close/>
                </a:path>
                <a:path w="6087109" h="1134745">
                  <a:moveTo>
                    <a:pt x="6087008" y="180822"/>
                  </a:moveTo>
                  <a:lnTo>
                    <a:pt x="5903849" y="180822"/>
                  </a:lnTo>
                  <a:lnTo>
                    <a:pt x="5903849" y="203923"/>
                  </a:lnTo>
                  <a:lnTo>
                    <a:pt x="6058484" y="203923"/>
                  </a:lnTo>
                  <a:lnTo>
                    <a:pt x="6058484" y="271068"/>
                  </a:lnTo>
                  <a:lnTo>
                    <a:pt x="6087008" y="271068"/>
                  </a:lnTo>
                  <a:lnTo>
                    <a:pt x="6087008" y="180822"/>
                  </a:lnTo>
                  <a:close/>
                </a:path>
                <a:path w="6087109" h="1134745">
                  <a:moveTo>
                    <a:pt x="6087008" y="1282"/>
                  </a:moveTo>
                  <a:lnTo>
                    <a:pt x="6058484" y="1282"/>
                  </a:lnTo>
                  <a:lnTo>
                    <a:pt x="6058484" y="40551"/>
                  </a:lnTo>
                  <a:lnTo>
                    <a:pt x="6007722" y="40551"/>
                  </a:lnTo>
                  <a:lnTo>
                    <a:pt x="6007722" y="63436"/>
                  </a:lnTo>
                  <a:lnTo>
                    <a:pt x="6058484" y="63436"/>
                  </a:lnTo>
                  <a:lnTo>
                    <a:pt x="6058484" y="96748"/>
                  </a:lnTo>
                  <a:lnTo>
                    <a:pt x="6007722" y="96748"/>
                  </a:lnTo>
                  <a:lnTo>
                    <a:pt x="6007722" y="119837"/>
                  </a:lnTo>
                  <a:lnTo>
                    <a:pt x="6058484" y="119837"/>
                  </a:lnTo>
                  <a:lnTo>
                    <a:pt x="6058484" y="167093"/>
                  </a:lnTo>
                  <a:lnTo>
                    <a:pt x="6087008" y="167093"/>
                  </a:lnTo>
                  <a:lnTo>
                    <a:pt x="6087008" y="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3774" y="6322450"/>
              <a:ext cx="141654" cy="16113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42031" y="6265417"/>
              <a:ext cx="492125" cy="270510"/>
            </a:xfrm>
            <a:custGeom>
              <a:avLst/>
              <a:gdLst/>
              <a:ahLst/>
              <a:cxnLst/>
              <a:rect l="l" t="t" r="r" b="b"/>
              <a:pathLst>
                <a:path w="492125" h="270509">
                  <a:moveTo>
                    <a:pt x="214985" y="187452"/>
                  </a:moveTo>
                  <a:lnTo>
                    <a:pt x="27774" y="187452"/>
                  </a:lnTo>
                  <a:lnTo>
                    <a:pt x="27774" y="210312"/>
                  </a:lnTo>
                  <a:lnTo>
                    <a:pt x="186042" y="210312"/>
                  </a:lnTo>
                  <a:lnTo>
                    <a:pt x="186042" y="270002"/>
                  </a:lnTo>
                  <a:lnTo>
                    <a:pt x="214985" y="270002"/>
                  </a:lnTo>
                  <a:lnTo>
                    <a:pt x="214985" y="210312"/>
                  </a:lnTo>
                  <a:lnTo>
                    <a:pt x="214985" y="187452"/>
                  </a:lnTo>
                  <a:close/>
                </a:path>
                <a:path w="492125" h="270509">
                  <a:moveTo>
                    <a:pt x="218173" y="96012"/>
                  </a:moveTo>
                  <a:lnTo>
                    <a:pt x="60883" y="96012"/>
                  </a:lnTo>
                  <a:lnTo>
                    <a:pt x="60883" y="73152"/>
                  </a:lnTo>
                  <a:lnTo>
                    <a:pt x="209448" y="73152"/>
                  </a:lnTo>
                  <a:lnTo>
                    <a:pt x="209448" y="51562"/>
                  </a:lnTo>
                  <a:lnTo>
                    <a:pt x="60883" y="51562"/>
                  </a:lnTo>
                  <a:lnTo>
                    <a:pt x="60883" y="28702"/>
                  </a:lnTo>
                  <a:lnTo>
                    <a:pt x="216369" y="28702"/>
                  </a:lnTo>
                  <a:lnTo>
                    <a:pt x="216369" y="7112"/>
                  </a:lnTo>
                  <a:lnTo>
                    <a:pt x="32143" y="7112"/>
                  </a:lnTo>
                  <a:lnTo>
                    <a:pt x="32143" y="28702"/>
                  </a:lnTo>
                  <a:lnTo>
                    <a:pt x="32143" y="51562"/>
                  </a:lnTo>
                  <a:lnTo>
                    <a:pt x="32143" y="73152"/>
                  </a:lnTo>
                  <a:lnTo>
                    <a:pt x="32143" y="96012"/>
                  </a:lnTo>
                  <a:lnTo>
                    <a:pt x="32143" y="118872"/>
                  </a:lnTo>
                  <a:lnTo>
                    <a:pt x="218173" y="118872"/>
                  </a:lnTo>
                  <a:lnTo>
                    <a:pt x="218173" y="96012"/>
                  </a:lnTo>
                  <a:close/>
                </a:path>
                <a:path w="492125" h="270509">
                  <a:moveTo>
                    <a:pt x="246380" y="141643"/>
                  </a:moveTo>
                  <a:lnTo>
                    <a:pt x="0" y="141643"/>
                  </a:lnTo>
                  <a:lnTo>
                    <a:pt x="0" y="164312"/>
                  </a:lnTo>
                  <a:lnTo>
                    <a:pt x="246380" y="164312"/>
                  </a:lnTo>
                  <a:lnTo>
                    <a:pt x="246380" y="141643"/>
                  </a:lnTo>
                  <a:close/>
                </a:path>
                <a:path w="492125" h="270509">
                  <a:moveTo>
                    <a:pt x="434327" y="127812"/>
                  </a:moveTo>
                  <a:lnTo>
                    <a:pt x="406184" y="114630"/>
                  </a:lnTo>
                  <a:lnTo>
                    <a:pt x="384949" y="95910"/>
                  </a:lnTo>
                  <a:lnTo>
                    <a:pt x="383057" y="92697"/>
                  </a:lnTo>
                  <a:lnTo>
                    <a:pt x="371538" y="73152"/>
                  </a:lnTo>
                  <a:lnTo>
                    <a:pt x="366852" y="47891"/>
                  </a:lnTo>
                  <a:lnTo>
                    <a:pt x="366852" y="43307"/>
                  </a:lnTo>
                  <a:lnTo>
                    <a:pt x="426237" y="43307"/>
                  </a:lnTo>
                  <a:lnTo>
                    <a:pt x="426237" y="20002"/>
                  </a:lnTo>
                  <a:lnTo>
                    <a:pt x="277355" y="20002"/>
                  </a:lnTo>
                  <a:lnTo>
                    <a:pt x="277355" y="43307"/>
                  </a:lnTo>
                  <a:lnTo>
                    <a:pt x="338010" y="43307"/>
                  </a:lnTo>
                  <a:lnTo>
                    <a:pt x="338010" y="47891"/>
                  </a:lnTo>
                  <a:lnTo>
                    <a:pt x="333222" y="75234"/>
                  </a:lnTo>
                  <a:lnTo>
                    <a:pt x="319735" y="99974"/>
                  </a:lnTo>
                  <a:lnTo>
                    <a:pt x="298386" y="120370"/>
                  </a:lnTo>
                  <a:lnTo>
                    <a:pt x="270014" y="134734"/>
                  </a:lnTo>
                  <a:lnTo>
                    <a:pt x="284911" y="157403"/>
                  </a:lnTo>
                  <a:lnTo>
                    <a:pt x="307479" y="146659"/>
                  </a:lnTo>
                  <a:lnTo>
                    <a:pt x="326593" y="131914"/>
                  </a:lnTo>
                  <a:lnTo>
                    <a:pt x="341884" y="113728"/>
                  </a:lnTo>
                  <a:lnTo>
                    <a:pt x="353021" y="92697"/>
                  </a:lnTo>
                  <a:lnTo>
                    <a:pt x="364299" y="111544"/>
                  </a:lnTo>
                  <a:lnTo>
                    <a:pt x="379399" y="127736"/>
                  </a:lnTo>
                  <a:lnTo>
                    <a:pt x="397992" y="140766"/>
                  </a:lnTo>
                  <a:lnTo>
                    <a:pt x="419747" y="150164"/>
                  </a:lnTo>
                  <a:lnTo>
                    <a:pt x="434327" y="127812"/>
                  </a:lnTo>
                  <a:close/>
                </a:path>
                <a:path w="492125" h="270509">
                  <a:moveTo>
                    <a:pt x="490740" y="0"/>
                  </a:moveTo>
                  <a:lnTo>
                    <a:pt x="462114" y="0"/>
                  </a:lnTo>
                  <a:lnTo>
                    <a:pt x="462114" y="161975"/>
                  </a:lnTo>
                  <a:lnTo>
                    <a:pt x="490740" y="161975"/>
                  </a:lnTo>
                  <a:lnTo>
                    <a:pt x="490740" y="0"/>
                  </a:lnTo>
                  <a:close/>
                </a:path>
                <a:path w="492125" h="270509">
                  <a:moveTo>
                    <a:pt x="491591" y="219024"/>
                  </a:moveTo>
                  <a:lnTo>
                    <a:pt x="485165" y="197243"/>
                  </a:lnTo>
                  <a:lnTo>
                    <a:pt x="477202" y="190182"/>
                  </a:lnTo>
                  <a:lnTo>
                    <a:pt x="466979" y="181102"/>
                  </a:lnTo>
                  <a:lnTo>
                    <a:pt x="463283" y="179819"/>
                  </a:lnTo>
                  <a:lnTo>
                    <a:pt x="463283" y="219024"/>
                  </a:lnTo>
                  <a:lnTo>
                    <a:pt x="458965" y="231330"/>
                  </a:lnTo>
                  <a:lnTo>
                    <a:pt x="446519" y="240423"/>
                  </a:lnTo>
                  <a:lnTo>
                    <a:pt x="426643" y="246037"/>
                  </a:lnTo>
                  <a:lnTo>
                    <a:pt x="400062" y="247865"/>
                  </a:lnTo>
                  <a:lnTo>
                    <a:pt x="373380" y="246037"/>
                  </a:lnTo>
                  <a:lnTo>
                    <a:pt x="353593" y="240423"/>
                  </a:lnTo>
                  <a:lnTo>
                    <a:pt x="341287" y="231330"/>
                  </a:lnTo>
                  <a:lnTo>
                    <a:pt x="337058" y="219024"/>
                  </a:lnTo>
                  <a:lnTo>
                    <a:pt x="341287" y="206832"/>
                  </a:lnTo>
                  <a:lnTo>
                    <a:pt x="353593" y="197777"/>
                  </a:lnTo>
                  <a:lnTo>
                    <a:pt x="373380" y="192125"/>
                  </a:lnTo>
                  <a:lnTo>
                    <a:pt x="400062" y="190182"/>
                  </a:lnTo>
                  <a:lnTo>
                    <a:pt x="426643" y="192125"/>
                  </a:lnTo>
                  <a:lnTo>
                    <a:pt x="446519" y="197777"/>
                  </a:lnTo>
                  <a:lnTo>
                    <a:pt x="458965" y="206832"/>
                  </a:lnTo>
                  <a:lnTo>
                    <a:pt x="463283" y="219024"/>
                  </a:lnTo>
                  <a:lnTo>
                    <a:pt x="463283" y="179819"/>
                  </a:lnTo>
                  <a:lnTo>
                    <a:pt x="438213" y="171069"/>
                  </a:lnTo>
                  <a:lnTo>
                    <a:pt x="400062" y="167614"/>
                  </a:lnTo>
                  <a:lnTo>
                    <a:pt x="361696" y="171069"/>
                  </a:lnTo>
                  <a:lnTo>
                    <a:pt x="332803" y="181102"/>
                  </a:lnTo>
                  <a:lnTo>
                    <a:pt x="314604" y="197243"/>
                  </a:lnTo>
                  <a:lnTo>
                    <a:pt x="308317" y="219024"/>
                  </a:lnTo>
                  <a:lnTo>
                    <a:pt x="314604" y="240779"/>
                  </a:lnTo>
                  <a:lnTo>
                    <a:pt x="332803" y="256882"/>
                  </a:lnTo>
                  <a:lnTo>
                    <a:pt x="361696" y="266877"/>
                  </a:lnTo>
                  <a:lnTo>
                    <a:pt x="400062" y="270319"/>
                  </a:lnTo>
                  <a:lnTo>
                    <a:pt x="438213" y="266877"/>
                  </a:lnTo>
                  <a:lnTo>
                    <a:pt x="466979" y="256882"/>
                  </a:lnTo>
                  <a:lnTo>
                    <a:pt x="477164" y="247865"/>
                  </a:lnTo>
                  <a:lnTo>
                    <a:pt x="485165" y="240779"/>
                  </a:lnTo>
                  <a:lnTo>
                    <a:pt x="491591" y="2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2800" y="6322450"/>
              <a:ext cx="141655" cy="1611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147378" y="7128103"/>
              <a:ext cx="2446020" cy="290195"/>
            </a:xfrm>
            <a:custGeom>
              <a:avLst/>
              <a:gdLst/>
              <a:ahLst/>
              <a:cxnLst/>
              <a:rect l="l" t="t" r="r" b="b"/>
              <a:pathLst>
                <a:path w="2446020" h="290195">
                  <a:moveTo>
                    <a:pt x="164426" y="109943"/>
                  </a:moveTo>
                  <a:lnTo>
                    <a:pt x="115150" y="77647"/>
                  </a:lnTo>
                  <a:lnTo>
                    <a:pt x="97167" y="27889"/>
                  </a:lnTo>
                  <a:lnTo>
                    <a:pt x="97167" y="7137"/>
                  </a:lnTo>
                  <a:lnTo>
                    <a:pt x="67906" y="7137"/>
                  </a:lnTo>
                  <a:lnTo>
                    <a:pt x="67906" y="27889"/>
                  </a:lnTo>
                  <a:lnTo>
                    <a:pt x="63207" y="55283"/>
                  </a:lnTo>
                  <a:lnTo>
                    <a:pt x="49720" y="80073"/>
                  </a:lnTo>
                  <a:lnTo>
                    <a:pt x="28346" y="100457"/>
                  </a:lnTo>
                  <a:lnTo>
                    <a:pt x="0" y="114617"/>
                  </a:lnTo>
                  <a:lnTo>
                    <a:pt x="14579" y="137185"/>
                  </a:lnTo>
                  <a:lnTo>
                    <a:pt x="37096" y="126746"/>
                  </a:lnTo>
                  <a:lnTo>
                    <a:pt x="56197" y="112242"/>
                  </a:lnTo>
                  <a:lnTo>
                    <a:pt x="71539" y="94246"/>
                  </a:lnTo>
                  <a:lnTo>
                    <a:pt x="82804" y="73329"/>
                  </a:lnTo>
                  <a:lnTo>
                    <a:pt x="94119" y="92621"/>
                  </a:lnTo>
                  <a:lnTo>
                    <a:pt x="109359" y="109181"/>
                  </a:lnTo>
                  <a:lnTo>
                    <a:pt x="128181" y="122529"/>
                  </a:lnTo>
                  <a:lnTo>
                    <a:pt x="150279" y="132181"/>
                  </a:lnTo>
                  <a:lnTo>
                    <a:pt x="164426" y="109943"/>
                  </a:lnTo>
                  <a:close/>
                </a:path>
                <a:path w="2446020" h="290195">
                  <a:moveTo>
                    <a:pt x="222427" y="0"/>
                  </a:moveTo>
                  <a:lnTo>
                    <a:pt x="194233" y="0"/>
                  </a:lnTo>
                  <a:lnTo>
                    <a:pt x="194233" y="138785"/>
                  </a:lnTo>
                  <a:lnTo>
                    <a:pt x="222427" y="138785"/>
                  </a:lnTo>
                  <a:lnTo>
                    <a:pt x="222427" y="0"/>
                  </a:lnTo>
                  <a:close/>
                </a:path>
                <a:path w="2446020" h="290195">
                  <a:moveTo>
                    <a:pt x="231698" y="244144"/>
                  </a:moveTo>
                  <a:lnTo>
                    <a:pt x="74079" y="244144"/>
                  </a:lnTo>
                  <a:lnTo>
                    <a:pt x="74079" y="219138"/>
                  </a:lnTo>
                  <a:lnTo>
                    <a:pt x="222859" y="219138"/>
                  </a:lnTo>
                  <a:lnTo>
                    <a:pt x="222859" y="151663"/>
                  </a:lnTo>
                  <a:lnTo>
                    <a:pt x="45440" y="151663"/>
                  </a:lnTo>
                  <a:lnTo>
                    <a:pt x="45440" y="174218"/>
                  </a:lnTo>
                  <a:lnTo>
                    <a:pt x="194437" y="174218"/>
                  </a:lnTo>
                  <a:lnTo>
                    <a:pt x="194437" y="197421"/>
                  </a:lnTo>
                  <a:lnTo>
                    <a:pt x="46291" y="197421"/>
                  </a:lnTo>
                  <a:lnTo>
                    <a:pt x="46291" y="267131"/>
                  </a:lnTo>
                  <a:lnTo>
                    <a:pt x="231698" y="267131"/>
                  </a:lnTo>
                  <a:lnTo>
                    <a:pt x="231698" y="244144"/>
                  </a:lnTo>
                  <a:close/>
                </a:path>
                <a:path w="2446020" h="290195">
                  <a:moveTo>
                    <a:pt x="435927" y="185928"/>
                  </a:moveTo>
                  <a:lnTo>
                    <a:pt x="407111" y="166763"/>
                  </a:lnTo>
                  <a:lnTo>
                    <a:pt x="384505" y="138861"/>
                  </a:lnTo>
                  <a:lnTo>
                    <a:pt x="379171" y="126644"/>
                  </a:lnTo>
                  <a:lnTo>
                    <a:pt x="369785" y="105168"/>
                  </a:lnTo>
                  <a:lnTo>
                    <a:pt x="364617" y="68643"/>
                  </a:lnTo>
                  <a:lnTo>
                    <a:pt x="364617" y="22453"/>
                  </a:lnTo>
                  <a:lnTo>
                    <a:pt x="335889" y="22453"/>
                  </a:lnTo>
                  <a:lnTo>
                    <a:pt x="335889" y="68643"/>
                  </a:lnTo>
                  <a:lnTo>
                    <a:pt x="330441" y="106768"/>
                  </a:lnTo>
                  <a:lnTo>
                    <a:pt x="315493" y="141846"/>
                  </a:lnTo>
                  <a:lnTo>
                    <a:pt x="292620" y="170802"/>
                  </a:lnTo>
                  <a:lnTo>
                    <a:pt x="263410" y="190614"/>
                  </a:lnTo>
                  <a:lnTo>
                    <a:pt x="281076" y="214452"/>
                  </a:lnTo>
                  <a:lnTo>
                    <a:pt x="303784" y="199682"/>
                  </a:lnTo>
                  <a:lnTo>
                    <a:pt x="323240" y="179489"/>
                  </a:lnTo>
                  <a:lnTo>
                    <a:pt x="338988" y="154825"/>
                  </a:lnTo>
                  <a:lnTo>
                    <a:pt x="350570" y="126644"/>
                  </a:lnTo>
                  <a:lnTo>
                    <a:pt x="362204" y="152971"/>
                  </a:lnTo>
                  <a:lnTo>
                    <a:pt x="377761" y="175983"/>
                  </a:lnTo>
                  <a:lnTo>
                    <a:pt x="396760" y="194830"/>
                  </a:lnTo>
                  <a:lnTo>
                    <a:pt x="418680" y="208699"/>
                  </a:lnTo>
                  <a:lnTo>
                    <a:pt x="435927" y="185928"/>
                  </a:lnTo>
                  <a:close/>
                </a:path>
                <a:path w="2446020" h="290195">
                  <a:moveTo>
                    <a:pt x="489038" y="0"/>
                  </a:moveTo>
                  <a:lnTo>
                    <a:pt x="460298" y="0"/>
                  </a:lnTo>
                  <a:lnTo>
                    <a:pt x="460298" y="270217"/>
                  </a:lnTo>
                  <a:lnTo>
                    <a:pt x="489038" y="270217"/>
                  </a:lnTo>
                  <a:lnTo>
                    <a:pt x="489038" y="0"/>
                  </a:lnTo>
                  <a:close/>
                </a:path>
                <a:path w="2446020" h="290195">
                  <a:moveTo>
                    <a:pt x="670814" y="20535"/>
                  </a:moveTo>
                  <a:lnTo>
                    <a:pt x="543102" y="20535"/>
                  </a:lnTo>
                  <a:lnTo>
                    <a:pt x="543102" y="44272"/>
                  </a:lnTo>
                  <a:lnTo>
                    <a:pt x="639737" y="44272"/>
                  </a:lnTo>
                  <a:lnTo>
                    <a:pt x="629424" y="75844"/>
                  </a:lnTo>
                  <a:lnTo>
                    <a:pt x="607402" y="103466"/>
                  </a:lnTo>
                  <a:lnTo>
                    <a:pt x="574573" y="126301"/>
                  </a:lnTo>
                  <a:lnTo>
                    <a:pt x="531812" y="143573"/>
                  </a:lnTo>
                  <a:lnTo>
                    <a:pt x="543953" y="166344"/>
                  </a:lnTo>
                  <a:lnTo>
                    <a:pt x="597001" y="143510"/>
                  </a:lnTo>
                  <a:lnTo>
                    <a:pt x="636917" y="111086"/>
                  </a:lnTo>
                  <a:lnTo>
                    <a:pt x="662063" y="69837"/>
                  </a:lnTo>
                  <a:lnTo>
                    <a:pt x="670814" y="20535"/>
                  </a:lnTo>
                  <a:close/>
                </a:path>
                <a:path w="2446020" h="290195">
                  <a:moveTo>
                    <a:pt x="755205" y="240741"/>
                  </a:moveTo>
                  <a:lnTo>
                    <a:pt x="601522" y="240741"/>
                  </a:lnTo>
                  <a:lnTo>
                    <a:pt x="601522" y="175920"/>
                  </a:lnTo>
                  <a:lnTo>
                    <a:pt x="572795" y="175920"/>
                  </a:lnTo>
                  <a:lnTo>
                    <a:pt x="572795" y="264147"/>
                  </a:lnTo>
                  <a:lnTo>
                    <a:pt x="755205" y="264147"/>
                  </a:lnTo>
                  <a:lnTo>
                    <a:pt x="755205" y="240741"/>
                  </a:lnTo>
                  <a:close/>
                </a:path>
                <a:path w="2446020" h="290195">
                  <a:moveTo>
                    <a:pt x="783094" y="79717"/>
                  </a:moveTo>
                  <a:lnTo>
                    <a:pt x="744029" y="79717"/>
                  </a:lnTo>
                  <a:lnTo>
                    <a:pt x="744029" y="0"/>
                  </a:lnTo>
                  <a:lnTo>
                    <a:pt x="715086" y="0"/>
                  </a:lnTo>
                  <a:lnTo>
                    <a:pt x="715086" y="196037"/>
                  </a:lnTo>
                  <a:lnTo>
                    <a:pt x="744029" y="196037"/>
                  </a:lnTo>
                  <a:lnTo>
                    <a:pt x="744029" y="103657"/>
                  </a:lnTo>
                  <a:lnTo>
                    <a:pt x="783094" y="103657"/>
                  </a:lnTo>
                  <a:lnTo>
                    <a:pt x="783094" y="79717"/>
                  </a:lnTo>
                  <a:close/>
                </a:path>
                <a:path w="2446020" h="290195">
                  <a:moveTo>
                    <a:pt x="1000328" y="198589"/>
                  </a:moveTo>
                  <a:lnTo>
                    <a:pt x="998601" y="182422"/>
                  </a:lnTo>
                  <a:lnTo>
                    <a:pt x="997775" y="174752"/>
                  </a:lnTo>
                  <a:lnTo>
                    <a:pt x="977404" y="178435"/>
                  </a:lnTo>
                  <a:lnTo>
                    <a:pt x="957110" y="180746"/>
                  </a:lnTo>
                  <a:lnTo>
                    <a:pt x="935443" y="181965"/>
                  </a:lnTo>
                  <a:lnTo>
                    <a:pt x="910932" y="182422"/>
                  </a:lnTo>
                  <a:lnTo>
                    <a:pt x="910932" y="55664"/>
                  </a:lnTo>
                  <a:lnTo>
                    <a:pt x="985215" y="55664"/>
                  </a:lnTo>
                  <a:lnTo>
                    <a:pt x="985215" y="32359"/>
                  </a:lnTo>
                  <a:lnTo>
                    <a:pt x="883043" y="32359"/>
                  </a:lnTo>
                  <a:lnTo>
                    <a:pt x="883043" y="206362"/>
                  </a:lnTo>
                  <a:lnTo>
                    <a:pt x="900722" y="206362"/>
                  </a:lnTo>
                  <a:lnTo>
                    <a:pt x="929678" y="205943"/>
                  </a:lnTo>
                  <a:lnTo>
                    <a:pt x="954709" y="204749"/>
                  </a:lnTo>
                  <a:lnTo>
                    <a:pt x="977658" y="202425"/>
                  </a:lnTo>
                  <a:lnTo>
                    <a:pt x="1000328" y="198589"/>
                  </a:lnTo>
                  <a:close/>
                </a:path>
                <a:path w="2446020" h="290195">
                  <a:moveTo>
                    <a:pt x="1049286" y="5854"/>
                  </a:moveTo>
                  <a:lnTo>
                    <a:pt x="1022362" y="5854"/>
                  </a:lnTo>
                  <a:lnTo>
                    <a:pt x="1022362" y="101422"/>
                  </a:lnTo>
                  <a:lnTo>
                    <a:pt x="966914" y="101422"/>
                  </a:lnTo>
                  <a:lnTo>
                    <a:pt x="966914" y="125158"/>
                  </a:lnTo>
                  <a:lnTo>
                    <a:pt x="1022362" y="125158"/>
                  </a:lnTo>
                  <a:lnTo>
                    <a:pt x="1022362" y="256171"/>
                  </a:lnTo>
                  <a:lnTo>
                    <a:pt x="1049286" y="256171"/>
                  </a:lnTo>
                  <a:lnTo>
                    <a:pt x="1049286" y="5854"/>
                  </a:lnTo>
                  <a:close/>
                </a:path>
                <a:path w="2446020" h="290195">
                  <a:moveTo>
                    <a:pt x="1105166" y="0"/>
                  </a:moveTo>
                  <a:lnTo>
                    <a:pt x="1077493" y="0"/>
                  </a:lnTo>
                  <a:lnTo>
                    <a:pt x="1077493" y="269684"/>
                  </a:lnTo>
                  <a:lnTo>
                    <a:pt x="1105166" y="269684"/>
                  </a:lnTo>
                  <a:lnTo>
                    <a:pt x="1105166" y="0"/>
                  </a:lnTo>
                  <a:close/>
                </a:path>
                <a:path w="2446020" h="290195">
                  <a:moveTo>
                    <a:pt x="1288427" y="114833"/>
                  </a:moveTo>
                  <a:lnTo>
                    <a:pt x="1283208" y="75692"/>
                  </a:lnTo>
                  <a:lnTo>
                    <a:pt x="1268717" y="45897"/>
                  </a:lnTo>
                  <a:lnTo>
                    <a:pt x="1268564" y="45770"/>
                  </a:lnTo>
                  <a:lnTo>
                    <a:pt x="1260754" y="39052"/>
                  </a:lnTo>
                  <a:lnTo>
                    <a:pt x="1260754" y="114833"/>
                  </a:lnTo>
                  <a:lnTo>
                    <a:pt x="1257706" y="143687"/>
                  </a:lnTo>
                  <a:lnTo>
                    <a:pt x="1249133" y="165468"/>
                  </a:lnTo>
                  <a:lnTo>
                    <a:pt x="1235887" y="179222"/>
                  </a:lnTo>
                  <a:lnTo>
                    <a:pt x="1218831" y="184010"/>
                  </a:lnTo>
                  <a:lnTo>
                    <a:pt x="1201737" y="179222"/>
                  </a:lnTo>
                  <a:lnTo>
                    <a:pt x="1188415" y="165468"/>
                  </a:lnTo>
                  <a:lnTo>
                    <a:pt x="1179766" y="143687"/>
                  </a:lnTo>
                  <a:lnTo>
                    <a:pt x="1176680" y="114833"/>
                  </a:lnTo>
                  <a:lnTo>
                    <a:pt x="1179766" y="86156"/>
                  </a:lnTo>
                  <a:lnTo>
                    <a:pt x="1201737" y="50673"/>
                  </a:lnTo>
                  <a:lnTo>
                    <a:pt x="1249133" y="64452"/>
                  </a:lnTo>
                  <a:lnTo>
                    <a:pt x="1260754" y="114833"/>
                  </a:lnTo>
                  <a:lnTo>
                    <a:pt x="1260754" y="39052"/>
                  </a:lnTo>
                  <a:lnTo>
                    <a:pt x="1246670" y="26924"/>
                  </a:lnTo>
                  <a:lnTo>
                    <a:pt x="1218831" y="20218"/>
                  </a:lnTo>
                  <a:lnTo>
                    <a:pt x="1190790" y="26924"/>
                  </a:lnTo>
                  <a:lnTo>
                    <a:pt x="1168730" y="45897"/>
                  </a:lnTo>
                  <a:lnTo>
                    <a:pt x="1154290" y="75692"/>
                  </a:lnTo>
                  <a:lnTo>
                    <a:pt x="1149121" y="114833"/>
                  </a:lnTo>
                  <a:lnTo>
                    <a:pt x="1154290" y="154165"/>
                  </a:lnTo>
                  <a:lnTo>
                    <a:pt x="1168730" y="184035"/>
                  </a:lnTo>
                  <a:lnTo>
                    <a:pt x="1190790" y="203022"/>
                  </a:lnTo>
                  <a:lnTo>
                    <a:pt x="1218831" y="209664"/>
                  </a:lnTo>
                  <a:lnTo>
                    <a:pt x="1246670" y="203022"/>
                  </a:lnTo>
                  <a:lnTo>
                    <a:pt x="1268730" y="184010"/>
                  </a:lnTo>
                  <a:lnTo>
                    <a:pt x="1283208" y="154165"/>
                  </a:lnTo>
                  <a:lnTo>
                    <a:pt x="1288427" y="114833"/>
                  </a:lnTo>
                  <a:close/>
                </a:path>
                <a:path w="2446020" h="290195">
                  <a:moveTo>
                    <a:pt x="1363256" y="0"/>
                  </a:moveTo>
                  <a:lnTo>
                    <a:pt x="1334516" y="0"/>
                  </a:lnTo>
                  <a:lnTo>
                    <a:pt x="1334516" y="270217"/>
                  </a:lnTo>
                  <a:lnTo>
                    <a:pt x="1363256" y="270217"/>
                  </a:lnTo>
                  <a:lnTo>
                    <a:pt x="1363256" y="0"/>
                  </a:lnTo>
                  <a:close/>
                </a:path>
                <a:path w="2446020" h="290195">
                  <a:moveTo>
                    <a:pt x="1562798" y="198488"/>
                  </a:moveTo>
                  <a:lnTo>
                    <a:pt x="1560728" y="182841"/>
                  </a:lnTo>
                  <a:lnTo>
                    <a:pt x="1559712" y="175183"/>
                  </a:lnTo>
                  <a:lnTo>
                    <a:pt x="1533385" y="178968"/>
                  </a:lnTo>
                  <a:lnTo>
                    <a:pt x="1507045" y="181279"/>
                  </a:lnTo>
                  <a:lnTo>
                    <a:pt x="1478965" y="182473"/>
                  </a:lnTo>
                  <a:lnTo>
                    <a:pt x="1447431" y="182841"/>
                  </a:lnTo>
                  <a:lnTo>
                    <a:pt x="1447431" y="122504"/>
                  </a:lnTo>
                  <a:lnTo>
                    <a:pt x="1533423" y="122504"/>
                  </a:lnTo>
                  <a:lnTo>
                    <a:pt x="1533423" y="99720"/>
                  </a:lnTo>
                  <a:lnTo>
                    <a:pt x="1447431" y="99720"/>
                  </a:lnTo>
                  <a:lnTo>
                    <a:pt x="1447431" y="47358"/>
                  </a:lnTo>
                  <a:lnTo>
                    <a:pt x="1544713" y="47358"/>
                  </a:lnTo>
                  <a:lnTo>
                    <a:pt x="1544713" y="23952"/>
                  </a:lnTo>
                  <a:lnTo>
                    <a:pt x="1418691" y="23952"/>
                  </a:lnTo>
                  <a:lnTo>
                    <a:pt x="1418691" y="206463"/>
                  </a:lnTo>
                  <a:lnTo>
                    <a:pt x="1439557" y="206463"/>
                  </a:lnTo>
                  <a:lnTo>
                    <a:pt x="1474444" y="206057"/>
                  </a:lnTo>
                  <a:lnTo>
                    <a:pt x="1505254" y="204787"/>
                  </a:lnTo>
                  <a:lnTo>
                    <a:pt x="1534020" y="202374"/>
                  </a:lnTo>
                  <a:lnTo>
                    <a:pt x="1562798" y="198488"/>
                  </a:lnTo>
                  <a:close/>
                </a:path>
                <a:path w="2446020" h="290195">
                  <a:moveTo>
                    <a:pt x="1631238" y="0"/>
                  </a:moveTo>
                  <a:lnTo>
                    <a:pt x="1602917" y="0"/>
                  </a:lnTo>
                  <a:lnTo>
                    <a:pt x="1602917" y="99720"/>
                  </a:lnTo>
                  <a:lnTo>
                    <a:pt x="1549184" y="99720"/>
                  </a:lnTo>
                  <a:lnTo>
                    <a:pt x="1549184" y="123024"/>
                  </a:lnTo>
                  <a:lnTo>
                    <a:pt x="1602917" y="123024"/>
                  </a:lnTo>
                  <a:lnTo>
                    <a:pt x="1602917" y="270217"/>
                  </a:lnTo>
                  <a:lnTo>
                    <a:pt x="1631238" y="270217"/>
                  </a:lnTo>
                  <a:lnTo>
                    <a:pt x="1631238" y="0"/>
                  </a:lnTo>
                  <a:close/>
                </a:path>
                <a:path w="2446020" h="290195">
                  <a:moveTo>
                    <a:pt x="1885238" y="19481"/>
                  </a:moveTo>
                  <a:lnTo>
                    <a:pt x="1856930" y="19481"/>
                  </a:lnTo>
                  <a:lnTo>
                    <a:pt x="1856930" y="62636"/>
                  </a:lnTo>
                  <a:lnTo>
                    <a:pt x="1786255" y="62636"/>
                  </a:lnTo>
                  <a:lnTo>
                    <a:pt x="1786255" y="19456"/>
                  </a:lnTo>
                  <a:lnTo>
                    <a:pt x="1758061" y="19456"/>
                  </a:lnTo>
                  <a:lnTo>
                    <a:pt x="1758061" y="62636"/>
                  </a:lnTo>
                  <a:lnTo>
                    <a:pt x="1758061" y="85496"/>
                  </a:lnTo>
                  <a:lnTo>
                    <a:pt x="1758061" y="131216"/>
                  </a:lnTo>
                  <a:lnTo>
                    <a:pt x="1758061" y="154089"/>
                  </a:lnTo>
                  <a:lnTo>
                    <a:pt x="1885238" y="154089"/>
                  </a:lnTo>
                  <a:lnTo>
                    <a:pt x="1885238" y="131216"/>
                  </a:lnTo>
                  <a:lnTo>
                    <a:pt x="1786255" y="131216"/>
                  </a:lnTo>
                  <a:lnTo>
                    <a:pt x="1786255" y="85496"/>
                  </a:lnTo>
                  <a:lnTo>
                    <a:pt x="1856930" y="85496"/>
                  </a:lnTo>
                  <a:lnTo>
                    <a:pt x="1856930" y="131013"/>
                  </a:lnTo>
                  <a:lnTo>
                    <a:pt x="1885238" y="131013"/>
                  </a:lnTo>
                  <a:lnTo>
                    <a:pt x="1885238" y="85496"/>
                  </a:lnTo>
                  <a:lnTo>
                    <a:pt x="1885238" y="85140"/>
                  </a:lnTo>
                  <a:lnTo>
                    <a:pt x="1885238" y="62788"/>
                  </a:lnTo>
                  <a:lnTo>
                    <a:pt x="1885238" y="62636"/>
                  </a:lnTo>
                  <a:lnTo>
                    <a:pt x="1885238" y="19481"/>
                  </a:lnTo>
                  <a:close/>
                </a:path>
                <a:path w="2446020" h="290195">
                  <a:moveTo>
                    <a:pt x="1971116" y="240449"/>
                  </a:moveTo>
                  <a:lnTo>
                    <a:pt x="1817116" y="240449"/>
                  </a:lnTo>
                  <a:lnTo>
                    <a:pt x="1817116" y="178206"/>
                  </a:lnTo>
                  <a:lnTo>
                    <a:pt x="1788706" y="178206"/>
                  </a:lnTo>
                  <a:lnTo>
                    <a:pt x="1788706" y="240449"/>
                  </a:lnTo>
                  <a:lnTo>
                    <a:pt x="1788706" y="264566"/>
                  </a:lnTo>
                  <a:lnTo>
                    <a:pt x="1971116" y="264566"/>
                  </a:lnTo>
                  <a:lnTo>
                    <a:pt x="1971116" y="240449"/>
                  </a:lnTo>
                  <a:close/>
                </a:path>
                <a:path w="2446020" h="290195">
                  <a:moveTo>
                    <a:pt x="1998687" y="80416"/>
                  </a:moveTo>
                  <a:lnTo>
                    <a:pt x="1959622" y="80416"/>
                  </a:lnTo>
                  <a:lnTo>
                    <a:pt x="1959622" y="406"/>
                  </a:lnTo>
                  <a:lnTo>
                    <a:pt x="1930996" y="406"/>
                  </a:lnTo>
                  <a:lnTo>
                    <a:pt x="1930996" y="80416"/>
                  </a:lnTo>
                  <a:lnTo>
                    <a:pt x="1930996" y="103276"/>
                  </a:lnTo>
                  <a:lnTo>
                    <a:pt x="1930996" y="198526"/>
                  </a:lnTo>
                  <a:lnTo>
                    <a:pt x="1959622" y="198526"/>
                  </a:lnTo>
                  <a:lnTo>
                    <a:pt x="1959622" y="103276"/>
                  </a:lnTo>
                  <a:lnTo>
                    <a:pt x="1998687" y="103276"/>
                  </a:lnTo>
                  <a:lnTo>
                    <a:pt x="1998687" y="80416"/>
                  </a:lnTo>
                  <a:close/>
                </a:path>
                <a:path w="2446020" h="290195">
                  <a:moveTo>
                    <a:pt x="2238997" y="0"/>
                  </a:moveTo>
                  <a:lnTo>
                    <a:pt x="2210473" y="0"/>
                  </a:lnTo>
                  <a:lnTo>
                    <a:pt x="2210473" y="37884"/>
                  </a:lnTo>
                  <a:lnTo>
                    <a:pt x="2210473" y="60985"/>
                  </a:lnTo>
                  <a:lnTo>
                    <a:pt x="2210473" y="99504"/>
                  </a:lnTo>
                  <a:lnTo>
                    <a:pt x="2156091" y="99504"/>
                  </a:lnTo>
                  <a:lnTo>
                    <a:pt x="2157895" y="93548"/>
                  </a:lnTo>
                  <a:lnTo>
                    <a:pt x="2158962" y="87160"/>
                  </a:lnTo>
                  <a:lnTo>
                    <a:pt x="2158962" y="73545"/>
                  </a:lnTo>
                  <a:lnTo>
                    <a:pt x="2157895" y="67056"/>
                  </a:lnTo>
                  <a:lnTo>
                    <a:pt x="2156091" y="60985"/>
                  </a:lnTo>
                  <a:lnTo>
                    <a:pt x="2210473" y="60985"/>
                  </a:lnTo>
                  <a:lnTo>
                    <a:pt x="2210473" y="37884"/>
                  </a:lnTo>
                  <a:lnTo>
                    <a:pt x="2142896" y="37884"/>
                  </a:lnTo>
                  <a:lnTo>
                    <a:pt x="2132228" y="28536"/>
                  </a:lnTo>
                  <a:lnTo>
                    <a:pt x="2131618" y="28206"/>
                  </a:lnTo>
                  <a:lnTo>
                    <a:pt x="2131618" y="80352"/>
                  </a:lnTo>
                  <a:lnTo>
                    <a:pt x="2128380" y="96621"/>
                  </a:lnTo>
                  <a:lnTo>
                    <a:pt x="2119426" y="109359"/>
                  </a:lnTo>
                  <a:lnTo>
                    <a:pt x="2105837" y="117614"/>
                  </a:lnTo>
                  <a:lnTo>
                    <a:pt x="2088718" y="120472"/>
                  </a:lnTo>
                  <a:lnTo>
                    <a:pt x="2071255" y="117614"/>
                  </a:lnTo>
                  <a:lnTo>
                    <a:pt x="2057514" y="109359"/>
                  </a:lnTo>
                  <a:lnTo>
                    <a:pt x="2048522" y="96621"/>
                  </a:lnTo>
                  <a:lnTo>
                    <a:pt x="2045296" y="80352"/>
                  </a:lnTo>
                  <a:lnTo>
                    <a:pt x="2048522" y="63881"/>
                  </a:lnTo>
                  <a:lnTo>
                    <a:pt x="2057514" y="51206"/>
                  </a:lnTo>
                  <a:lnTo>
                    <a:pt x="2071255" y="43103"/>
                  </a:lnTo>
                  <a:lnTo>
                    <a:pt x="2088718" y="40335"/>
                  </a:lnTo>
                  <a:lnTo>
                    <a:pt x="2105837" y="43103"/>
                  </a:lnTo>
                  <a:lnTo>
                    <a:pt x="2119426" y="51206"/>
                  </a:lnTo>
                  <a:lnTo>
                    <a:pt x="2128380" y="63881"/>
                  </a:lnTo>
                  <a:lnTo>
                    <a:pt x="2131618" y="80352"/>
                  </a:lnTo>
                  <a:lnTo>
                    <a:pt x="2131618" y="28206"/>
                  </a:lnTo>
                  <a:lnTo>
                    <a:pt x="2119439" y="21551"/>
                  </a:lnTo>
                  <a:lnTo>
                    <a:pt x="2104834" y="17208"/>
                  </a:lnTo>
                  <a:lnTo>
                    <a:pt x="2088718" y="15748"/>
                  </a:lnTo>
                  <a:lnTo>
                    <a:pt x="2060562" y="20408"/>
                  </a:lnTo>
                  <a:lnTo>
                    <a:pt x="2038159" y="33731"/>
                  </a:lnTo>
                  <a:lnTo>
                    <a:pt x="2023389" y="54203"/>
                  </a:lnTo>
                  <a:lnTo>
                    <a:pt x="2018157" y="80352"/>
                  </a:lnTo>
                  <a:lnTo>
                    <a:pt x="2023389" y="106387"/>
                  </a:lnTo>
                  <a:lnTo>
                    <a:pt x="2038159" y="126809"/>
                  </a:lnTo>
                  <a:lnTo>
                    <a:pt x="2060562" y="140131"/>
                  </a:lnTo>
                  <a:lnTo>
                    <a:pt x="2088718" y="144843"/>
                  </a:lnTo>
                  <a:lnTo>
                    <a:pt x="2104771" y="143395"/>
                  </a:lnTo>
                  <a:lnTo>
                    <a:pt x="2119350" y="139065"/>
                  </a:lnTo>
                  <a:lnTo>
                    <a:pt x="2132126" y="132105"/>
                  </a:lnTo>
                  <a:lnTo>
                    <a:pt x="2142782" y="122821"/>
                  </a:lnTo>
                  <a:lnTo>
                    <a:pt x="2210473" y="122821"/>
                  </a:lnTo>
                  <a:lnTo>
                    <a:pt x="2210473" y="159219"/>
                  </a:lnTo>
                  <a:lnTo>
                    <a:pt x="2238997" y="159219"/>
                  </a:lnTo>
                  <a:lnTo>
                    <a:pt x="2238997" y="122821"/>
                  </a:lnTo>
                  <a:lnTo>
                    <a:pt x="2238997" y="120472"/>
                  </a:lnTo>
                  <a:lnTo>
                    <a:pt x="2238997" y="99504"/>
                  </a:lnTo>
                  <a:lnTo>
                    <a:pt x="2238997" y="60985"/>
                  </a:lnTo>
                  <a:lnTo>
                    <a:pt x="2238997" y="40335"/>
                  </a:lnTo>
                  <a:lnTo>
                    <a:pt x="2238997" y="37884"/>
                  </a:lnTo>
                  <a:lnTo>
                    <a:pt x="2238997" y="0"/>
                  </a:lnTo>
                  <a:close/>
                </a:path>
                <a:path w="2446020" h="290195">
                  <a:moveTo>
                    <a:pt x="2239848" y="217220"/>
                  </a:moveTo>
                  <a:lnTo>
                    <a:pt x="2233460" y="195211"/>
                  </a:lnTo>
                  <a:lnTo>
                    <a:pt x="2224671" y="187312"/>
                  </a:lnTo>
                  <a:lnTo>
                    <a:pt x="2215273" y="178866"/>
                  </a:lnTo>
                  <a:lnTo>
                    <a:pt x="2211971" y="177698"/>
                  </a:lnTo>
                  <a:lnTo>
                    <a:pt x="2211971" y="217220"/>
                  </a:lnTo>
                  <a:lnTo>
                    <a:pt x="2207653" y="229730"/>
                  </a:lnTo>
                  <a:lnTo>
                    <a:pt x="2195195" y="238988"/>
                  </a:lnTo>
                  <a:lnTo>
                    <a:pt x="2175281" y="244729"/>
                  </a:lnTo>
                  <a:lnTo>
                    <a:pt x="2148636" y="246697"/>
                  </a:lnTo>
                  <a:lnTo>
                    <a:pt x="2122093" y="244729"/>
                  </a:lnTo>
                  <a:lnTo>
                    <a:pt x="2102205" y="238988"/>
                  </a:lnTo>
                  <a:lnTo>
                    <a:pt x="2089746" y="229730"/>
                  </a:lnTo>
                  <a:lnTo>
                    <a:pt x="2085530" y="217220"/>
                  </a:lnTo>
                  <a:lnTo>
                    <a:pt x="2089746" y="204508"/>
                  </a:lnTo>
                  <a:lnTo>
                    <a:pt x="2102205" y="195122"/>
                  </a:lnTo>
                  <a:lnTo>
                    <a:pt x="2122093" y="189306"/>
                  </a:lnTo>
                  <a:lnTo>
                    <a:pt x="2148636" y="187312"/>
                  </a:lnTo>
                  <a:lnTo>
                    <a:pt x="2175281" y="189306"/>
                  </a:lnTo>
                  <a:lnTo>
                    <a:pt x="2195195" y="195122"/>
                  </a:lnTo>
                  <a:lnTo>
                    <a:pt x="2207653" y="204508"/>
                  </a:lnTo>
                  <a:lnTo>
                    <a:pt x="2211971" y="217220"/>
                  </a:lnTo>
                  <a:lnTo>
                    <a:pt x="2211971" y="177698"/>
                  </a:lnTo>
                  <a:lnTo>
                    <a:pt x="2186584" y="168681"/>
                  </a:lnTo>
                  <a:lnTo>
                    <a:pt x="2148636" y="165176"/>
                  </a:lnTo>
                  <a:lnTo>
                    <a:pt x="2110575" y="168681"/>
                  </a:lnTo>
                  <a:lnTo>
                    <a:pt x="2081860" y="178866"/>
                  </a:lnTo>
                  <a:lnTo>
                    <a:pt x="2063750" y="195211"/>
                  </a:lnTo>
                  <a:lnTo>
                    <a:pt x="2057539" y="217220"/>
                  </a:lnTo>
                  <a:lnTo>
                    <a:pt x="2063750" y="239229"/>
                  </a:lnTo>
                  <a:lnTo>
                    <a:pt x="2081860" y="255574"/>
                  </a:lnTo>
                  <a:lnTo>
                    <a:pt x="2110575" y="265760"/>
                  </a:lnTo>
                  <a:lnTo>
                    <a:pt x="2148636" y="269265"/>
                  </a:lnTo>
                  <a:lnTo>
                    <a:pt x="2186584" y="265760"/>
                  </a:lnTo>
                  <a:lnTo>
                    <a:pt x="2215273" y="255574"/>
                  </a:lnTo>
                  <a:lnTo>
                    <a:pt x="2225141" y="246697"/>
                  </a:lnTo>
                  <a:lnTo>
                    <a:pt x="2233460" y="239229"/>
                  </a:lnTo>
                  <a:lnTo>
                    <a:pt x="2239848" y="217220"/>
                  </a:lnTo>
                  <a:close/>
                </a:path>
                <a:path w="2446020" h="290195">
                  <a:moveTo>
                    <a:pt x="2445410" y="18097"/>
                  </a:moveTo>
                  <a:lnTo>
                    <a:pt x="2415933" y="18097"/>
                  </a:lnTo>
                  <a:lnTo>
                    <a:pt x="2398014" y="47764"/>
                  </a:lnTo>
                  <a:lnTo>
                    <a:pt x="2385060" y="80111"/>
                  </a:lnTo>
                  <a:lnTo>
                    <a:pt x="2377186" y="115379"/>
                  </a:lnTo>
                  <a:lnTo>
                    <a:pt x="2374531" y="153784"/>
                  </a:lnTo>
                  <a:lnTo>
                    <a:pt x="2377186" y="192214"/>
                  </a:lnTo>
                  <a:lnTo>
                    <a:pt x="2385060" y="227520"/>
                  </a:lnTo>
                  <a:lnTo>
                    <a:pt x="2398014" y="259905"/>
                  </a:lnTo>
                  <a:lnTo>
                    <a:pt x="2415933" y="289585"/>
                  </a:lnTo>
                  <a:lnTo>
                    <a:pt x="2445410" y="289585"/>
                  </a:lnTo>
                  <a:lnTo>
                    <a:pt x="2430691" y="263626"/>
                  </a:lnTo>
                  <a:lnTo>
                    <a:pt x="2418765" y="230111"/>
                  </a:lnTo>
                  <a:lnTo>
                    <a:pt x="2410764" y="192379"/>
                  </a:lnTo>
                  <a:lnTo>
                    <a:pt x="2407843" y="153784"/>
                  </a:lnTo>
                  <a:lnTo>
                    <a:pt x="2410764" y="115214"/>
                  </a:lnTo>
                  <a:lnTo>
                    <a:pt x="2418765" y="77520"/>
                  </a:lnTo>
                  <a:lnTo>
                    <a:pt x="2430691" y="44043"/>
                  </a:lnTo>
                  <a:lnTo>
                    <a:pt x="2445410" y="18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25257" y="7154279"/>
              <a:ext cx="175497" cy="21796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38004" y="7154279"/>
              <a:ext cx="157299" cy="21796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019877" y="7128103"/>
              <a:ext cx="859790" cy="271145"/>
            </a:xfrm>
            <a:custGeom>
              <a:avLst/>
              <a:gdLst/>
              <a:ahLst/>
              <a:cxnLst/>
              <a:rect l="l" t="t" r="r" b="b"/>
              <a:pathLst>
                <a:path w="859790" h="271145">
                  <a:moveTo>
                    <a:pt x="159854" y="83439"/>
                  </a:moveTo>
                  <a:lnTo>
                    <a:pt x="154292" y="57416"/>
                  </a:lnTo>
                  <a:lnTo>
                    <a:pt x="144208" y="43954"/>
                  </a:lnTo>
                  <a:lnTo>
                    <a:pt x="139065" y="37096"/>
                  </a:lnTo>
                  <a:lnTo>
                    <a:pt x="131978" y="33058"/>
                  </a:lnTo>
                  <a:lnTo>
                    <a:pt x="131978" y="83439"/>
                  </a:lnTo>
                  <a:lnTo>
                    <a:pt x="128498" y="99669"/>
                  </a:lnTo>
                  <a:lnTo>
                    <a:pt x="118973" y="112115"/>
                  </a:lnTo>
                  <a:lnTo>
                    <a:pt x="104571" y="120103"/>
                  </a:lnTo>
                  <a:lnTo>
                    <a:pt x="86423" y="122923"/>
                  </a:lnTo>
                  <a:lnTo>
                    <a:pt x="68275" y="120103"/>
                  </a:lnTo>
                  <a:lnTo>
                    <a:pt x="53911" y="112115"/>
                  </a:lnTo>
                  <a:lnTo>
                    <a:pt x="44488" y="99669"/>
                  </a:lnTo>
                  <a:lnTo>
                    <a:pt x="41198" y="83439"/>
                  </a:lnTo>
                  <a:lnTo>
                    <a:pt x="44488" y="67259"/>
                  </a:lnTo>
                  <a:lnTo>
                    <a:pt x="53911" y="54800"/>
                  </a:lnTo>
                  <a:lnTo>
                    <a:pt x="68275" y="46786"/>
                  </a:lnTo>
                  <a:lnTo>
                    <a:pt x="86423" y="43954"/>
                  </a:lnTo>
                  <a:lnTo>
                    <a:pt x="104571" y="46786"/>
                  </a:lnTo>
                  <a:lnTo>
                    <a:pt x="118973" y="54800"/>
                  </a:lnTo>
                  <a:lnTo>
                    <a:pt x="128498" y="67259"/>
                  </a:lnTo>
                  <a:lnTo>
                    <a:pt x="131978" y="83439"/>
                  </a:lnTo>
                  <a:lnTo>
                    <a:pt x="131978" y="33058"/>
                  </a:lnTo>
                  <a:lnTo>
                    <a:pt x="115874" y="23876"/>
                  </a:lnTo>
                  <a:lnTo>
                    <a:pt x="86423" y="19151"/>
                  </a:lnTo>
                  <a:lnTo>
                    <a:pt x="57010" y="23876"/>
                  </a:lnTo>
                  <a:lnTo>
                    <a:pt x="33705" y="37096"/>
                  </a:lnTo>
                  <a:lnTo>
                    <a:pt x="18402" y="57416"/>
                  </a:lnTo>
                  <a:lnTo>
                    <a:pt x="12992" y="83439"/>
                  </a:lnTo>
                  <a:lnTo>
                    <a:pt x="18402" y="109512"/>
                  </a:lnTo>
                  <a:lnTo>
                    <a:pt x="33705" y="129832"/>
                  </a:lnTo>
                  <a:lnTo>
                    <a:pt x="57010" y="143014"/>
                  </a:lnTo>
                  <a:lnTo>
                    <a:pt x="86423" y="147726"/>
                  </a:lnTo>
                  <a:lnTo>
                    <a:pt x="115874" y="143014"/>
                  </a:lnTo>
                  <a:lnTo>
                    <a:pt x="139065" y="129832"/>
                  </a:lnTo>
                  <a:lnTo>
                    <a:pt x="144246" y="122923"/>
                  </a:lnTo>
                  <a:lnTo>
                    <a:pt x="154292" y="109512"/>
                  </a:lnTo>
                  <a:lnTo>
                    <a:pt x="159854" y="83439"/>
                  </a:lnTo>
                  <a:close/>
                </a:path>
                <a:path w="859790" h="271145">
                  <a:moveTo>
                    <a:pt x="178371" y="200291"/>
                  </a:moveTo>
                  <a:lnTo>
                    <a:pt x="176136" y="179438"/>
                  </a:lnTo>
                  <a:lnTo>
                    <a:pt x="130657" y="184442"/>
                  </a:lnTo>
                  <a:lnTo>
                    <a:pt x="84404" y="187134"/>
                  </a:lnTo>
                  <a:lnTo>
                    <a:pt x="39979" y="188226"/>
                  </a:lnTo>
                  <a:lnTo>
                    <a:pt x="0" y="188379"/>
                  </a:lnTo>
                  <a:lnTo>
                    <a:pt x="3517" y="212217"/>
                  </a:lnTo>
                  <a:lnTo>
                    <a:pt x="42583" y="211988"/>
                  </a:lnTo>
                  <a:lnTo>
                    <a:pt x="86118" y="210604"/>
                  </a:lnTo>
                  <a:lnTo>
                    <a:pt x="132067" y="207048"/>
                  </a:lnTo>
                  <a:lnTo>
                    <a:pt x="178371" y="200291"/>
                  </a:lnTo>
                  <a:close/>
                </a:path>
                <a:path w="859790" h="271145">
                  <a:moveTo>
                    <a:pt x="221589" y="0"/>
                  </a:moveTo>
                  <a:lnTo>
                    <a:pt x="193065" y="0"/>
                  </a:lnTo>
                  <a:lnTo>
                    <a:pt x="193065" y="270217"/>
                  </a:lnTo>
                  <a:lnTo>
                    <a:pt x="221589" y="270217"/>
                  </a:lnTo>
                  <a:lnTo>
                    <a:pt x="221589" y="0"/>
                  </a:lnTo>
                  <a:close/>
                </a:path>
                <a:path w="859790" h="271145">
                  <a:moveTo>
                    <a:pt x="544766" y="235204"/>
                  </a:moveTo>
                  <a:lnTo>
                    <a:pt x="539254" y="219811"/>
                  </a:lnTo>
                  <a:lnTo>
                    <a:pt x="538276" y="219138"/>
                  </a:lnTo>
                  <a:lnTo>
                    <a:pt x="523227" y="208673"/>
                  </a:lnTo>
                  <a:lnTo>
                    <a:pt x="515391" y="206629"/>
                  </a:lnTo>
                  <a:lnTo>
                    <a:pt x="515391" y="235204"/>
                  </a:lnTo>
                  <a:lnTo>
                    <a:pt x="511860" y="242316"/>
                  </a:lnTo>
                  <a:lnTo>
                    <a:pt x="501713" y="247459"/>
                  </a:lnTo>
                  <a:lnTo>
                    <a:pt x="485190" y="250545"/>
                  </a:lnTo>
                  <a:lnTo>
                    <a:pt x="462495" y="251485"/>
                  </a:lnTo>
                  <a:lnTo>
                    <a:pt x="440029" y="250545"/>
                  </a:lnTo>
                  <a:lnTo>
                    <a:pt x="423532" y="247459"/>
                  </a:lnTo>
                  <a:lnTo>
                    <a:pt x="413397" y="242316"/>
                  </a:lnTo>
                  <a:lnTo>
                    <a:pt x="410032" y="235204"/>
                  </a:lnTo>
                  <a:lnTo>
                    <a:pt x="413397" y="228130"/>
                  </a:lnTo>
                  <a:lnTo>
                    <a:pt x="423532" y="223139"/>
                  </a:lnTo>
                  <a:lnTo>
                    <a:pt x="440029" y="220167"/>
                  </a:lnTo>
                  <a:lnTo>
                    <a:pt x="462495" y="219138"/>
                  </a:lnTo>
                  <a:lnTo>
                    <a:pt x="485190" y="220167"/>
                  </a:lnTo>
                  <a:lnTo>
                    <a:pt x="501713" y="223139"/>
                  </a:lnTo>
                  <a:lnTo>
                    <a:pt x="511860" y="228130"/>
                  </a:lnTo>
                  <a:lnTo>
                    <a:pt x="515391" y="235204"/>
                  </a:lnTo>
                  <a:lnTo>
                    <a:pt x="515391" y="206629"/>
                  </a:lnTo>
                  <a:lnTo>
                    <a:pt x="497395" y="201891"/>
                  </a:lnTo>
                  <a:lnTo>
                    <a:pt x="462495" y="199555"/>
                  </a:lnTo>
                  <a:lnTo>
                    <a:pt x="427583" y="201891"/>
                  </a:lnTo>
                  <a:lnTo>
                    <a:pt x="401955" y="208673"/>
                  </a:lnTo>
                  <a:lnTo>
                    <a:pt x="386156" y="219811"/>
                  </a:lnTo>
                  <a:lnTo>
                    <a:pt x="380758" y="235204"/>
                  </a:lnTo>
                  <a:lnTo>
                    <a:pt x="386156" y="250710"/>
                  </a:lnTo>
                  <a:lnTo>
                    <a:pt x="401955" y="261899"/>
                  </a:lnTo>
                  <a:lnTo>
                    <a:pt x="427583" y="268681"/>
                  </a:lnTo>
                  <a:lnTo>
                    <a:pt x="462495" y="270967"/>
                  </a:lnTo>
                  <a:lnTo>
                    <a:pt x="497395" y="268681"/>
                  </a:lnTo>
                  <a:lnTo>
                    <a:pt x="523227" y="261899"/>
                  </a:lnTo>
                  <a:lnTo>
                    <a:pt x="538149" y="251485"/>
                  </a:lnTo>
                  <a:lnTo>
                    <a:pt x="539254" y="250710"/>
                  </a:lnTo>
                  <a:lnTo>
                    <a:pt x="544766" y="235204"/>
                  </a:lnTo>
                  <a:close/>
                </a:path>
                <a:path w="859790" h="271145">
                  <a:moveTo>
                    <a:pt x="563067" y="166128"/>
                  </a:moveTo>
                  <a:lnTo>
                    <a:pt x="476973" y="166128"/>
                  </a:lnTo>
                  <a:lnTo>
                    <a:pt x="476973" y="142506"/>
                  </a:lnTo>
                  <a:lnTo>
                    <a:pt x="448551" y="142506"/>
                  </a:lnTo>
                  <a:lnTo>
                    <a:pt x="448551" y="166128"/>
                  </a:lnTo>
                  <a:lnTo>
                    <a:pt x="362661" y="166128"/>
                  </a:lnTo>
                  <a:lnTo>
                    <a:pt x="362661" y="188061"/>
                  </a:lnTo>
                  <a:lnTo>
                    <a:pt x="563067" y="188061"/>
                  </a:lnTo>
                  <a:lnTo>
                    <a:pt x="563067" y="166128"/>
                  </a:lnTo>
                  <a:close/>
                </a:path>
                <a:path w="859790" h="271145">
                  <a:moveTo>
                    <a:pt x="573608" y="74930"/>
                  </a:moveTo>
                  <a:lnTo>
                    <a:pt x="511429" y="59931"/>
                  </a:lnTo>
                  <a:lnTo>
                    <a:pt x="482295" y="30010"/>
                  </a:lnTo>
                  <a:lnTo>
                    <a:pt x="563702" y="30010"/>
                  </a:lnTo>
                  <a:lnTo>
                    <a:pt x="563702" y="7772"/>
                  </a:lnTo>
                  <a:lnTo>
                    <a:pt x="362458" y="7772"/>
                  </a:lnTo>
                  <a:lnTo>
                    <a:pt x="362458" y="30010"/>
                  </a:lnTo>
                  <a:lnTo>
                    <a:pt x="443344" y="30010"/>
                  </a:lnTo>
                  <a:lnTo>
                    <a:pt x="433768" y="46342"/>
                  </a:lnTo>
                  <a:lnTo>
                    <a:pt x="413893" y="59893"/>
                  </a:lnTo>
                  <a:lnTo>
                    <a:pt x="385940" y="69735"/>
                  </a:lnTo>
                  <a:lnTo>
                    <a:pt x="352132" y="74930"/>
                  </a:lnTo>
                  <a:lnTo>
                    <a:pt x="361492" y="96418"/>
                  </a:lnTo>
                  <a:lnTo>
                    <a:pt x="395389" y="90893"/>
                  </a:lnTo>
                  <a:lnTo>
                    <a:pt x="424662" y="80746"/>
                  </a:lnTo>
                  <a:lnTo>
                    <a:pt x="447700" y="66344"/>
                  </a:lnTo>
                  <a:lnTo>
                    <a:pt x="462927" y="47993"/>
                  </a:lnTo>
                  <a:lnTo>
                    <a:pt x="478078" y="66344"/>
                  </a:lnTo>
                  <a:lnTo>
                    <a:pt x="501091" y="80746"/>
                  </a:lnTo>
                  <a:lnTo>
                    <a:pt x="530339" y="90893"/>
                  </a:lnTo>
                  <a:lnTo>
                    <a:pt x="564235" y="96418"/>
                  </a:lnTo>
                  <a:lnTo>
                    <a:pt x="573608" y="74930"/>
                  </a:lnTo>
                  <a:close/>
                </a:path>
                <a:path w="859790" h="271145">
                  <a:moveTo>
                    <a:pt x="586371" y="109829"/>
                  </a:moveTo>
                  <a:lnTo>
                    <a:pt x="476758" y="109829"/>
                  </a:lnTo>
                  <a:lnTo>
                    <a:pt x="476758" y="80352"/>
                  </a:lnTo>
                  <a:lnTo>
                    <a:pt x="448665" y="80352"/>
                  </a:lnTo>
                  <a:lnTo>
                    <a:pt x="448665" y="109829"/>
                  </a:lnTo>
                  <a:lnTo>
                    <a:pt x="339572" y="109829"/>
                  </a:lnTo>
                  <a:lnTo>
                    <a:pt x="339572" y="132930"/>
                  </a:lnTo>
                  <a:lnTo>
                    <a:pt x="586371" y="132930"/>
                  </a:lnTo>
                  <a:lnTo>
                    <a:pt x="586371" y="109829"/>
                  </a:lnTo>
                  <a:close/>
                </a:path>
                <a:path w="859790" h="271145">
                  <a:moveTo>
                    <a:pt x="747928" y="114833"/>
                  </a:moveTo>
                  <a:lnTo>
                    <a:pt x="742696" y="75692"/>
                  </a:lnTo>
                  <a:lnTo>
                    <a:pt x="728332" y="45897"/>
                  </a:lnTo>
                  <a:lnTo>
                    <a:pt x="728179" y="45770"/>
                  </a:lnTo>
                  <a:lnTo>
                    <a:pt x="720471" y="39090"/>
                  </a:lnTo>
                  <a:lnTo>
                    <a:pt x="720471" y="114833"/>
                  </a:lnTo>
                  <a:lnTo>
                    <a:pt x="717423" y="143687"/>
                  </a:lnTo>
                  <a:lnTo>
                    <a:pt x="708939" y="165468"/>
                  </a:lnTo>
                  <a:lnTo>
                    <a:pt x="695769" y="179222"/>
                  </a:lnTo>
                  <a:lnTo>
                    <a:pt x="678649" y="184010"/>
                  </a:lnTo>
                  <a:lnTo>
                    <a:pt x="661771" y="179222"/>
                  </a:lnTo>
                  <a:lnTo>
                    <a:pt x="648627" y="165468"/>
                  </a:lnTo>
                  <a:lnTo>
                    <a:pt x="640080" y="143687"/>
                  </a:lnTo>
                  <a:lnTo>
                    <a:pt x="637032" y="114833"/>
                  </a:lnTo>
                  <a:lnTo>
                    <a:pt x="640080" y="86156"/>
                  </a:lnTo>
                  <a:lnTo>
                    <a:pt x="661771" y="50673"/>
                  </a:lnTo>
                  <a:lnTo>
                    <a:pt x="708939" y="64452"/>
                  </a:lnTo>
                  <a:lnTo>
                    <a:pt x="720471" y="114833"/>
                  </a:lnTo>
                  <a:lnTo>
                    <a:pt x="720471" y="39090"/>
                  </a:lnTo>
                  <a:lnTo>
                    <a:pt x="706462" y="26924"/>
                  </a:lnTo>
                  <a:lnTo>
                    <a:pt x="678649" y="20218"/>
                  </a:lnTo>
                  <a:lnTo>
                    <a:pt x="650849" y="26924"/>
                  </a:lnTo>
                  <a:lnTo>
                    <a:pt x="629018" y="45897"/>
                  </a:lnTo>
                  <a:lnTo>
                    <a:pt x="614794" y="75692"/>
                  </a:lnTo>
                  <a:lnTo>
                    <a:pt x="609790" y="114833"/>
                  </a:lnTo>
                  <a:lnTo>
                    <a:pt x="614794" y="154165"/>
                  </a:lnTo>
                  <a:lnTo>
                    <a:pt x="629018" y="184035"/>
                  </a:lnTo>
                  <a:lnTo>
                    <a:pt x="650849" y="203022"/>
                  </a:lnTo>
                  <a:lnTo>
                    <a:pt x="678649" y="209664"/>
                  </a:lnTo>
                  <a:lnTo>
                    <a:pt x="706462" y="203022"/>
                  </a:lnTo>
                  <a:lnTo>
                    <a:pt x="728345" y="184010"/>
                  </a:lnTo>
                  <a:lnTo>
                    <a:pt x="742696" y="154165"/>
                  </a:lnTo>
                  <a:lnTo>
                    <a:pt x="747928" y="114833"/>
                  </a:lnTo>
                  <a:close/>
                </a:path>
                <a:path w="859790" h="271145">
                  <a:moveTo>
                    <a:pt x="859790" y="105676"/>
                  </a:moveTo>
                  <a:lnTo>
                    <a:pt x="816584" y="105676"/>
                  </a:lnTo>
                  <a:lnTo>
                    <a:pt x="816584" y="0"/>
                  </a:lnTo>
                  <a:lnTo>
                    <a:pt x="787946" y="0"/>
                  </a:lnTo>
                  <a:lnTo>
                    <a:pt x="787946" y="269684"/>
                  </a:lnTo>
                  <a:lnTo>
                    <a:pt x="816584" y="269684"/>
                  </a:lnTo>
                  <a:lnTo>
                    <a:pt x="816584" y="129844"/>
                  </a:lnTo>
                  <a:lnTo>
                    <a:pt x="859790" y="129844"/>
                  </a:lnTo>
                  <a:lnTo>
                    <a:pt x="859790" y="105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2868" y="7143743"/>
              <a:ext cx="246803" cy="22041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144292" y="7128103"/>
              <a:ext cx="5036185" cy="1133475"/>
            </a:xfrm>
            <a:custGeom>
              <a:avLst/>
              <a:gdLst/>
              <a:ahLst/>
              <a:cxnLst/>
              <a:rect l="l" t="t" r="r" b="b"/>
              <a:pathLst>
                <a:path w="5036184" h="1133475">
                  <a:moveTo>
                    <a:pt x="172516" y="1048829"/>
                  </a:moveTo>
                  <a:lnTo>
                    <a:pt x="121107" y="1001763"/>
                  </a:lnTo>
                  <a:lnTo>
                    <a:pt x="101206" y="931557"/>
                  </a:lnTo>
                  <a:lnTo>
                    <a:pt x="101206" y="885367"/>
                  </a:lnTo>
                  <a:lnTo>
                    <a:pt x="72478" y="885367"/>
                  </a:lnTo>
                  <a:lnTo>
                    <a:pt x="72478" y="931557"/>
                  </a:lnTo>
                  <a:lnTo>
                    <a:pt x="67030" y="969670"/>
                  </a:lnTo>
                  <a:lnTo>
                    <a:pt x="52082" y="1004747"/>
                  </a:lnTo>
                  <a:lnTo>
                    <a:pt x="29210" y="1033716"/>
                  </a:lnTo>
                  <a:lnTo>
                    <a:pt x="0" y="1053515"/>
                  </a:lnTo>
                  <a:lnTo>
                    <a:pt x="17665" y="1077353"/>
                  </a:lnTo>
                  <a:lnTo>
                    <a:pt x="40373" y="1062596"/>
                  </a:lnTo>
                  <a:lnTo>
                    <a:pt x="59842" y="1042390"/>
                  </a:lnTo>
                  <a:lnTo>
                    <a:pt x="75590" y="1017727"/>
                  </a:lnTo>
                  <a:lnTo>
                    <a:pt x="87160" y="989558"/>
                  </a:lnTo>
                  <a:lnTo>
                    <a:pt x="98793" y="1015873"/>
                  </a:lnTo>
                  <a:lnTo>
                    <a:pt x="114350" y="1038885"/>
                  </a:lnTo>
                  <a:lnTo>
                    <a:pt x="133350" y="1057744"/>
                  </a:lnTo>
                  <a:lnTo>
                    <a:pt x="155282" y="1071613"/>
                  </a:lnTo>
                  <a:lnTo>
                    <a:pt x="172516" y="1048829"/>
                  </a:lnTo>
                  <a:close/>
                </a:path>
                <a:path w="5036184" h="1133475">
                  <a:moveTo>
                    <a:pt x="225628" y="862901"/>
                  </a:moveTo>
                  <a:lnTo>
                    <a:pt x="196888" y="862901"/>
                  </a:lnTo>
                  <a:lnTo>
                    <a:pt x="196888" y="1133119"/>
                  </a:lnTo>
                  <a:lnTo>
                    <a:pt x="225628" y="1133119"/>
                  </a:lnTo>
                  <a:lnTo>
                    <a:pt x="225628" y="862901"/>
                  </a:lnTo>
                  <a:close/>
                </a:path>
                <a:path w="5036184" h="1133475">
                  <a:moveTo>
                    <a:pt x="405917" y="879398"/>
                  </a:moveTo>
                  <a:lnTo>
                    <a:pt x="280009" y="879398"/>
                  </a:lnTo>
                  <a:lnTo>
                    <a:pt x="280009" y="902601"/>
                  </a:lnTo>
                  <a:lnTo>
                    <a:pt x="375259" y="902601"/>
                  </a:lnTo>
                  <a:lnTo>
                    <a:pt x="365290" y="932776"/>
                  </a:lnTo>
                  <a:lnTo>
                    <a:pt x="343509" y="959040"/>
                  </a:lnTo>
                  <a:lnTo>
                    <a:pt x="310565" y="980554"/>
                  </a:lnTo>
                  <a:lnTo>
                    <a:pt x="267131" y="996467"/>
                  </a:lnTo>
                  <a:lnTo>
                    <a:pt x="278942" y="1018400"/>
                  </a:lnTo>
                  <a:lnTo>
                    <a:pt x="332536" y="997699"/>
                  </a:lnTo>
                  <a:lnTo>
                    <a:pt x="372402" y="967181"/>
                  </a:lnTo>
                  <a:lnTo>
                    <a:pt x="397281" y="927519"/>
                  </a:lnTo>
                  <a:lnTo>
                    <a:pt x="405917" y="879398"/>
                  </a:lnTo>
                  <a:close/>
                </a:path>
                <a:path w="5036184" h="1133475">
                  <a:moveTo>
                    <a:pt x="480618" y="1032446"/>
                  </a:moveTo>
                  <a:lnTo>
                    <a:pt x="302361" y="1032446"/>
                  </a:lnTo>
                  <a:lnTo>
                    <a:pt x="302361" y="1055535"/>
                  </a:lnTo>
                  <a:lnTo>
                    <a:pt x="451993" y="1055535"/>
                  </a:lnTo>
                  <a:lnTo>
                    <a:pt x="451993" y="1132598"/>
                  </a:lnTo>
                  <a:lnTo>
                    <a:pt x="480618" y="1132598"/>
                  </a:lnTo>
                  <a:lnTo>
                    <a:pt x="480618" y="1032446"/>
                  </a:lnTo>
                  <a:close/>
                </a:path>
                <a:path w="5036184" h="1133475">
                  <a:moveTo>
                    <a:pt x="519684" y="929525"/>
                  </a:moveTo>
                  <a:lnTo>
                    <a:pt x="480618" y="929525"/>
                  </a:lnTo>
                  <a:lnTo>
                    <a:pt x="480618" y="862901"/>
                  </a:lnTo>
                  <a:lnTo>
                    <a:pt x="451993" y="862901"/>
                  </a:lnTo>
                  <a:lnTo>
                    <a:pt x="451993" y="1020737"/>
                  </a:lnTo>
                  <a:lnTo>
                    <a:pt x="480618" y="1020737"/>
                  </a:lnTo>
                  <a:lnTo>
                    <a:pt x="480618" y="953693"/>
                  </a:lnTo>
                  <a:lnTo>
                    <a:pt x="519684" y="953693"/>
                  </a:lnTo>
                  <a:lnTo>
                    <a:pt x="519684" y="929525"/>
                  </a:lnTo>
                  <a:close/>
                </a:path>
                <a:path w="5036184" h="1133475">
                  <a:moveTo>
                    <a:pt x="696671" y="991997"/>
                  </a:moveTo>
                  <a:lnTo>
                    <a:pt x="648906" y="959002"/>
                  </a:lnTo>
                  <a:lnTo>
                    <a:pt x="631685" y="911123"/>
                  </a:lnTo>
                  <a:lnTo>
                    <a:pt x="631647" y="903452"/>
                  </a:lnTo>
                  <a:lnTo>
                    <a:pt x="689749" y="903452"/>
                  </a:lnTo>
                  <a:lnTo>
                    <a:pt x="689749" y="880364"/>
                  </a:lnTo>
                  <a:lnTo>
                    <a:pt x="544156" y="880364"/>
                  </a:lnTo>
                  <a:lnTo>
                    <a:pt x="544156" y="903452"/>
                  </a:lnTo>
                  <a:lnTo>
                    <a:pt x="602691" y="903452"/>
                  </a:lnTo>
                  <a:lnTo>
                    <a:pt x="602691" y="911123"/>
                  </a:lnTo>
                  <a:lnTo>
                    <a:pt x="598004" y="938060"/>
                  </a:lnTo>
                  <a:lnTo>
                    <a:pt x="584581" y="962812"/>
                  </a:lnTo>
                  <a:lnTo>
                    <a:pt x="563359" y="983373"/>
                  </a:lnTo>
                  <a:lnTo>
                    <a:pt x="535330" y="997750"/>
                  </a:lnTo>
                  <a:lnTo>
                    <a:pt x="550125" y="1020419"/>
                  </a:lnTo>
                  <a:lnTo>
                    <a:pt x="572579" y="1009713"/>
                  </a:lnTo>
                  <a:lnTo>
                    <a:pt x="591540" y="994930"/>
                  </a:lnTo>
                  <a:lnTo>
                    <a:pt x="606679" y="976718"/>
                  </a:lnTo>
                  <a:lnTo>
                    <a:pt x="617702" y="955713"/>
                  </a:lnTo>
                  <a:lnTo>
                    <a:pt x="628434" y="974636"/>
                  </a:lnTo>
                  <a:lnTo>
                    <a:pt x="642912" y="991082"/>
                  </a:lnTo>
                  <a:lnTo>
                    <a:pt x="660882" y="1004481"/>
                  </a:lnTo>
                  <a:lnTo>
                    <a:pt x="682091" y="1014247"/>
                  </a:lnTo>
                  <a:lnTo>
                    <a:pt x="696671" y="991997"/>
                  </a:lnTo>
                  <a:close/>
                </a:path>
                <a:path w="5036184" h="1133475">
                  <a:moveTo>
                    <a:pt x="759993" y="1037653"/>
                  </a:moveTo>
                  <a:lnTo>
                    <a:pt x="577151" y="1037653"/>
                  </a:lnTo>
                  <a:lnTo>
                    <a:pt x="577151" y="1060856"/>
                  </a:lnTo>
                  <a:lnTo>
                    <a:pt x="731469" y="1060856"/>
                  </a:lnTo>
                  <a:lnTo>
                    <a:pt x="731469" y="1132598"/>
                  </a:lnTo>
                  <a:lnTo>
                    <a:pt x="759993" y="1132598"/>
                  </a:lnTo>
                  <a:lnTo>
                    <a:pt x="759993" y="1037653"/>
                  </a:lnTo>
                  <a:close/>
                </a:path>
                <a:path w="5036184" h="1133475">
                  <a:moveTo>
                    <a:pt x="759993" y="862901"/>
                  </a:moveTo>
                  <a:lnTo>
                    <a:pt x="731469" y="862901"/>
                  </a:lnTo>
                  <a:lnTo>
                    <a:pt x="731469" y="931557"/>
                  </a:lnTo>
                  <a:lnTo>
                    <a:pt x="681456" y="931557"/>
                  </a:lnTo>
                  <a:lnTo>
                    <a:pt x="681456" y="955179"/>
                  </a:lnTo>
                  <a:lnTo>
                    <a:pt x="731469" y="955179"/>
                  </a:lnTo>
                  <a:lnTo>
                    <a:pt x="731469" y="1024140"/>
                  </a:lnTo>
                  <a:lnTo>
                    <a:pt x="759993" y="1024140"/>
                  </a:lnTo>
                  <a:lnTo>
                    <a:pt x="759993" y="862901"/>
                  </a:lnTo>
                  <a:close/>
                </a:path>
                <a:path w="5036184" h="1133475">
                  <a:moveTo>
                    <a:pt x="4324731" y="100355"/>
                  </a:moveTo>
                  <a:lnTo>
                    <a:pt x="4287190" y="90424"/>
                  </a:lnTo>
                  <a:lnTo>
                    <a:pt x="4256392" y="72821"/>
                  </a:lnTo>
                  <a:lnTo>
                    <a:pt x="4246524" y="61937"/>
                  </a:lnTo>
                  <a:lnTo>
                    <a:pt x="4235539" y="49834"/>
                  </a:lnTo>
                  <a:lnTo>
                    <a:pt x="4227881" y="23736"/>
                  </a:lnTo>
                  <a:lnTo>
                    <a:pt x="4227881" y="9042"/>
                  </a:lnTo>
                  <a:lnTo>
                    <a:pt x="4198074" y="9042"/>
                  </a:lnTo>
                  <a:lnTo>
                    <a:pt x="4198074" y="23736"/>
                  </a:lnTo>
                  <a:lnTo>
                    <a:pt x="4190428" y="50012"/>
                  </a:lnTo>
                  <a:lnTo>
                    <a:pt x="4169651" y="72986"/>
                  </a:lnTo>
                  <a:lnTo>
                    <a:pt x="4138942" y="90487"/>
                  </a:lnTo>
                  <a:lnTo>
                    <a:pt x="4101554" y="100355"/>
                  </a:lnTo>
                  <a:lnTo>
                    <a:pt x="4113047" y="123672"/>
                  </a:lnTo>
                  <a:lnTo>
                    <a:pt x="4144708" y="115544"/>
                  </a:lnTo>
                  <a:lnTo>
                    <a:pt x="4172928" y="102146"/>
                  </a:lnTo>
                  <a:lnTo>
                    <a:pt x="4196207" y="84074"/>
                  </a:lnTo>
                  <a:lnTo>
                    <a:pt x="4213085" y="61937"/>
                  </a:lnTo>
                  <a:lnTo>
                    <a:pt x="4229963" y="83972"/>
                  </a:lnTo>
                  <a:lnTo>
                    <a:pt x="4253268" y="102069"/>
                  </a:lnTo>
                  <a:lnTo>
                    <a:pt x="4281551" y="115519"/>
                  </a:lnTo>
                  <a:lnTo>
                    <a:pt x="4313339" y="123672"/>
                  </a:lnTo>
                  <a:lnTo>
                    <a:pt x="4324731" y="100355"/>
                  </a:lnTo>
                  <a:close/>
                </a:path>
                <a:path w="5036184" h="1133475">
                  <a:moveTo>
                    <a:pt x="4335792" y="150164"/>
                  </a:moveTo>
                  <a:lnTo>
                    <a:pt x="4089946" y="150164"/>
                  </a:lnTo>
                  <a:lnTo>
                    <a:pt x="4089946" y="173799"/>
                  </a:lnTo>
                  <a:lnTo>
                    <a:pt x="4198188" y="173799"/>
                  </a:lnTo>
                  <a:lnTo>
                    <a:pt x="4198188" y="269684"/>
                  </a:lnTo>
                  <a:lnTo>
                    <a:pt x="4226280" y="269684"/>
                  </a:lnTo>
                  <a:lnTo>
                    <a:pt x="4226280" y="173799"/>
                  </a:lnTo>
                  <a:lnTo>
                    <a:pt x="4335792" y="173799"/>
                  </a:lnTo>
                  <a:lnTo>
                    <a:pt x="4335792" y="150164"/>
                  </a:lnTo>
                  <a:close/>
                </a:path>
                <a:path w="5036184" h="1133475">
                  <a:moveTo>
                    <a:pt x="4575505" y="29057"/>
                  </a:moveTo>
                  <a:lnTo>
                    <a:pt x="4447159" y="29057"/>
                  </a:lnTo>
                  <a:lnTo>
                    <a:pt x="4447159" y="51828"/>
                  </a:lnTo>
                  <a:lnTo>
                    <a:pt x="4546346" y="51828"/>
                  </a:lnTo>
                  <a:lnTo>
                    <a:pt x="4536503" y="96329"/>
                  </a:lnTo>
                  <a:lnTo>
                    <a:pt x="4514989" y="135445"/>
                  </a:lnTo>
                  <a:lnTo>
                    <a:pt x="4481080" y="169151"/>
                  </a:lnTo>
                  <a:lnTo>
                    <a:pt x="4434065" y="197421"/>
                  </a:lnTo>
                  <a:lnTo>
                    <a:pt x="4449178" y="220522"/>
                  </a:lnTo>
                  <a:lnTo>
                    <a:pt x="4497844" y="191211"/>
                  </a:lnTo>
                  <a:lnTo>
                    <a:pt x="4533582" y="156756"/>
                  </a:lnTo>
                  <a:lnTo>
                    <a:pt x="4557611" y="117792"/>
                  </a:lnTo>
                  <a:lnTo>
                    <a:pt x="4571174" y="75006"/>
                  </a:lnTo>
                  <a:lnTo>
                    <a:pt x="4575505" y="29057"/>
                  </a:lnTo>
                  <a:close/>
                </a:path>
                <a:path w="5036184" h="1133475">
                  <a:moveTo>
                    <a:pt x="4655642" y="0"/>
                  </a:moveTo>
                  <a:lnTo>
                    <a:pt x="4626915" y="0"/>
                  </a:lnTo>
                  <a:lnTo>
                    <a:pt x="4626915" y="269684"/>
                  </a:lnTo>
                  <a:lnTo>
                    <a:pt x="4655642" y="269684"/>
                  </a:lnTo>
                  <a:lnTo>
                    <a:pt x="4655642" y="0"/>
                  </a:lnTo>
                  <a:close/>
                </a:path>
                <a:path w="5036184" h="1133475">
                  <a:moveTo>
                    <a:pt x="4835512" y="19481"/>
                  </a:moveTo>
                  <a:lnTo>
                    <a:pt x="4807191" y="19481"/>
                  </a:lnTo>
                  <a:lnTo>
                    <a:pt x="4807191" y="62636"/>
                  </a:lnTo>
                  <a:lnTo>
                    <a:pt x="4736528" y="62636"/>
                  </a:lnTo>
                  <a:lnTo>
                    <a:pt x="4736528" y="19456"/>
                  </a:lnTo>
                  <a:lnTo>
                    <a:pt x="4708322" y="19456"/>
                  </a:lnTo>
                  <a:lnTo>
                    <a:pt x="4708322" y="62636"/>
                  </a:lnTo>
                  <a:lnTo>
                    <a:pt x="4708322" y="85496"/>
                  </a:lnTo>
                  <a:lnTo>
                    <a:pt x="4708322" y="131216"/>
                  </a:lnTo>
                  <a:lnTo>
                    <a:pt x="4708322" y="154089"/>
                  </a:lnTo>
                  <a:lnTo>
                    <a:pt x="4835512" y="154089"/>
                  </a:lnTo>
                  <a:lnTo>
                    <a:pt x="4835512" y="131216"/>
                  </a:lnTo>
                  <a:lnTo>
                    <a:pt x="4736528" y="131216"/>
                  </a:lnTo>
                  <a:lnTo>
                    <a:pt x="4736528" y="85496"/>
                  </a:lnTo>
                  <a:lnTo>
                    <a:pt x="4807191" y="85496"/>
                  </a:lnTo>
                  <a:lnTo>
                    <a:pt x="4807191" y="131013"/>
                  </a:lnTo>
                  <a:lnTo>
                    <a:pt x="4835512" y="131013"/>
                  </a:lnTo>
                  <a:lnTo>
                    <a:pt x="4835512" y="85496"/>
                  </a:lnTo>
                  <a:lnTo>
                    <a:pt x="4835512" y="85140"/>
                  </a:lnTo>
                  <a:lnTo>
                    <a:pt x="4835512" y="62788"/>
                  </a:lnTo>
                  <a:lnTo>
                    <a:pt x="4835512" y="62636"/>
                  </a:lnTo>
                  <a:lnTo>
                    <a:pt x="4835512" y="19481"/>
                  </a:lnTo>
                  <a:close/>
                </a:path>
                <a:path w="5036184" h="1133475">
                  <a:moveTo>
                    <a:pt x="4921389" y="240449"/>
                  </a:moveTo>
                  <a:lnTo>
                    <a:pt x="4767389" y="240449"/>
                  </a:lnTo>
                  <a:lnTo>
                    <a:pt x="4767389" y="178206"/>
                  </a:lnTo>
                  <a:lnTo>
                    <a:pt x="4738979" y="178206"/>
                  </a:lnTo>
                  <a:lnTo>
                    <a:pt x="4738979" y="240449"/>
                  </a:lnTo>
                  <a:lnTo>
                    <a:pt x="4738979" y="264566"/>
                  </a:lnTo>
                  <a:lnTo>
                    <a:pt x="4921389" y="264566"/>
                  </a:lnTo>
                  <a:lnTo>
                    <a:pt x="4921389" y="240449"/>
                  </a:lnTo>
                  <a:close/>
                </a:path>
                <a:path w="5036184" h="1133475">
                  <a:moveTo>
                    <a:pt x="4948961" y="80416"/>
                  </a:moveTo>
                  <a:lnTo>
                    <a:pt x="4909896" y="80416"/>
                  </a:lnTo>
                  <a:lnTo>
                    <a:pt x="4909896" y="406"/>
                  </a:lnTo>
                  <a:lnTo>
                    <a:pt x="4881270" y="406"/>
                  </a:lnTo>
                  <a:lnTo>
                    <a:pt x="4881270" y="80416"/>
                  </a:lnTo>
                  <a:lnTo>
                    <a:pt x="4881270" y="103276"/>
                  </a:lnTo>
                  <a:lnTo>
                    <a:pt x="4881270" y="198526"/>
                  </a:lnTo>
                  <a:lnTo>
                    <a:pt x="4909896" y="198526"/>
                  </a:lnTo>
                  <a:lnTo>
                    <a:pt x="4909896" y="103276"/>
                  </a:lnTo>
                  <a:lnTo>
                    <a:pt x="4948961" y="103276"/>
                  </a:lnTo>
                  <a:lnTo>
                    <a:pt x="4948961" y="80416"/>
                  </a:lnTo>
                  <a:close/>
                </a:path>
                <a:path w="5036184" h="1133475">
                  <a:moveTo>
                    <a:pt x="5035689" y="153784"/>
                  </a:moveTo>
                  <a:lnTo>
                    <a:pt x="5033048" y="115379"/>
                  </a:lnTo>
                  <a:lnTo>
                    <a:pt x="5025174" y="80111"/>
                  </a:lnTo>
                  <a:lnTo>
                    <a:pt x="5012207" y="47764"/>
                  </a:lnTo>
                  <a:lnTo>
                    <a:pt x="4994300" y="18097"/>
                  </a:lnTo>
                  <a:lnTo>
                    <a:pt x="4964811" y="18097"/>
                  </a:lnTo>
                  <a:lnTo>
                    <a:pt x="4979530" y="44043"/>
                  </a:lnTo>
                  <a:lnTo>
                    <a:pt x="4991455" y="77520"/>
                  </a:lnTo>
                  <a:lnTo>
                    <a:pt x="4999456" y="115214"/>
                  </a:lnTo>
                  <a:lnTo>
                    <a:pt x="5002377" y="153784"/>
                  </a:lnTo>
                  <a:lnTo>
                    <a:pt x="4999456" y="192379"/>
                  </a:lnTo>
                  <a:lnTo>
                    <a:pt x="4991455" y="230111"/>
                  </a:lnTo>
                  <a:lnTo>
                    <a:pt x="4979530" y="263626"/>
                  </a:lnTo>
                  <a:lnTo>
                    <a:pt x="4964811" y="289585"/>
                  </a:lnTo>
                  <a:lnTo>
                    <a:pt x="4994300" y="289585"/>
                  </a:lnTo>
                  <a:lnTo>
                    <a:pt x="5012207" y="259905"/>
                  </a:lnTo>
                  <a:lnTo>
                    <a:pt x="5025174" y="227520"/>
                  </a:lnTo>
                  <a:lnTo>
                    <a:pt x="5033048" y="192214"/>
                  </a:lnTo>
                  <a:lnTo>
                    <a:pt x="5035689" y="153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0750" y="7995047"/>
              <a:ext cx="246804" cy="2359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284574" y="7991005"/>
              <a:ext cx="1589405" cy="306705"/>
            </a:xfrm>
            <a:custGeom>
              <a:avLst/>
              <a:gdLst/>
              <a:ahLst/>
              <a:cxnLst/>
              <a:rect l="l" t="t" r="r" b="b"/>
              <a:pathLst>
                <a:path w="1589404" h="306704">
                  <a:moveTo>
                    <a:pt x="152831" y="28841"/>
                  </a:moveTo>
                  <a:lnTo>
                    <a:pt x="14795" y="28841"/>
                  </a:lnTo>
                  <a:lnTo>
                    <a:pt x="14795" y="51943"/>
                  </a:lnTo>
                  <a:lnTo>
                    <a:pt x="124307" y="51943"/>
                  </a:lnTo>
                  <a:lnTo>
                    <a:pt x="124053" y="70523"/>
                  </a:lnTo>
                  <a:lnTo>
                    <a:pt x="123088" y="92735"/>
                  </a:lnTo>
                  <a:lnTo>
                    <a:pt x="120840" y="118808"/>
                  </a:lnTo>
                  <a:lnTo>
                    <a:pt x="116751" y="148996"/>
                  </a:lnTo>
                  <a:lnTo>
                    <a:pt x="145059" y="151231"/>
                  </a:lnTo>
                  <a:lnTo>
                    <a:pt x="149428" y="117576"/>
                  </a:lnTo>
                  <a:lnTo>
                    <a:pt x="151701" y="88823"/>
                  </a:lnTo>
                  <a:lnTo>
                    <a:pt x="152590" y="64846"/>
                  </a:lnTo>
                  <a:lnTo>
                    <a:pt x="152755" y="51943"/>
                  </a:lnTo>
                  <a:lnTo>
                    <a:pt x="152831" y="28841"/>
                  </a:lnTo>
                  <a:close/>
                </a:path>
                <a:path w="1589404" h="306704">
                  <a:moveTo>
                    <a:pt x="169964" y="201790"/>
                  </a:moveTo>
                  <a:lnTo>
                    <a:pt x="168846" y="186778"/>
                  </a:lnTo>
                  <a:lnTo>
                    <a:pt x="168363" y="180403"/>
                  </a:lnTo>
                  <a:lnTo>
                    <a:pt x="147764" y="182626"/>
                  </a:lnTo>
                  <a:lnTo>
                    <a:pt x="126542" y="184391"/>
                  </a:lnTo>
                  <a:lnTo>
                    <a:pt x="105003" y="185762"/>
                  </a:lnTo>
                  <a:lnTo>
                    <a:pt x="83439" y="186778"/>
                  </a:lnTo>
                  <a:lnTo>
                    <a:pt x="83439" y="106006"/>
                  </a:lnTo>
                  <a:lnTo>
                    <a:pt x="55232" y="106006"/>
                  </a:lnTo>
                  <a:lnTo>
                    <a:pt x="55232" y="187629"/>
                  </a:lnTo>
                  <a:lnTo>
                    <a:pt x="0" y="188379"/>
                  </a:lnTo>
                  <a:lnTo>
                    <a:pt x="3200" y="211797"/>
                  </a:lnTo>
                  <a:lnTo>
                    <a:pt x="41554" y="211594"/>
                  </a:lnTo>
                  <a:lnTo>
                    <a:pt x="83464" y="210261"/>
                  </a:lnTo>
                  <a:lnTo>
                    <a:pt x="126936" y="207200"/>
                  </a:lnTo>
                  <a:lnTo>
                    <a:pt x="169964" y="201790"/>
                  </a:lnTo>
                  <a:close/>
                </a:path>
                <a:path w="1589404" h="306704">
                  <a:moveTo>
                    <a:pt x="253936" y="111328"/>
                  </a:moveTo>
                  <a:lnTo>
                    <a:pt x="212534" y="111328"/>
                  </a:lnTo>
                  <a:lnTo>
                    <a:pt x="212534" y="0"/>
                  </a:lnTo>
                  <a:lnTo>
                    <a:pt x="183908" y="0"/>
                  </a:lnTo>
                  <a:lnTo>
                    <a:pt x="183908" y="269697"/>
                  </a:lnTo>
                  <a:lnTo>
                    <a:pt x="212534" y="269697"/>
                  </a:lnTo>
                  <a:lnTo>
                    <a:pt x="212534" y="135699"/>
                  </a:lnTo>
                  <a:lnTo>
                    <a:pt x="253936" y="135699"/>
                  </a:lnTo>
                  <a:lnTo>
                    <a:pt x="253936" y="111328"/>
                  </a:lnTo>
                  <a:close/>
                </a:path>
                <a:path w="1589404" h="306704">
                  <a:moveTo>
                    <a:pt x="358876" y="18097"/>
                  </a:moveTo>
                  <a:lnTo>
                    <a:pt x="329399" y="18097"/>
                  </a:lnTo>
                  <a:lnTo>
                    <a:pt x="311480" y="47764"/>
                  </a:lnTo>
                  <a:lnTo>
                    <a:pt x="298513" y="80124"/>
                  </a:lnTo>
                  <a:lnTo>
                    <a:pt x="290652" y="115379"/>
                  </a:lnTo>
                  <a:lnTo>
                    <a:pt x="287997" y="153797"/>
                  </a:lnTo>
                  <a:lnTo>
                    <a:pt x="290652" y="192227"/>
                  </a:lnTo>
                  <a:lnTo>
                    <a:pt x="298513" y="227520"/>
                  </a:lnTo>
                  <a:lnTo>
                    <a:pt x="311480" y="259905"/>
                  </a:lnTo>
                  <a:lnTo>
                    <a:pt x="329399" y="289598"/>
                  </a:lnTo>
                  <a:lnTo>
                    <a:pt x="358876" y="289598"/>
                  </a:lnTo>
                  <a:lnTo>
                    <a:pt x="344157" y="263626"/>
                  </a:lnTo>
                  <a:lnTo>
                    <a:pt x="332232" y="230111"/>
                  </a:lnTo>
                  <a:lnTo>
                    <a:pt x="324231" y="192392"/>
                  </a:lnTo>
                  <a:lnTo>
                    <a:pt x="321310" y="153797"/>
                  </a:lnTo>
                  <a:lnTo>
                    <a:pt x="324231" y="115214"/>
                  </a:lnTo>
                  <a:lnTo>
                    <a:pt x="332232" y="77520"/>
                  </a:lnTo>
                  <a:lnTo>
                    <a:pt x="344157" y="44043"/>
                  </a:lnTo>
                  <a:lnTo>
                    <a:pt x="358876" y="18097"/>
                  </a:lnTo>
                  <a:close/>
                </a:path>
                <a:path w="1589404" h="306704">
                  <a:moveTo>
                    <a:pt x="496379" y="18313"/>
                  </a:moveTo>
                  <a:lnTo>
                    <a:pt x="469773" y="18313"/>
                  </a:lnTo>
                  <a:lnTo>
                    <a:pt x="469773" y="59283"/>
                  </a:lnTo>
                  <a:lnTo>
                    <a:pt x="469773" y="81737"/>
                  </a:lnTo>
                  <a:lnTo>
                    <a:pt x="469773" y="122288"/>
                  </a:lnTo>
                  <a:lnTo>
                    <a:pt x="417626" y="122288"/>
                  </a:lnTo>
                  <a:lnTo>
                    <a:pt x="417626" y="81737"/>
                  </a:lnTo>
                  <a:lnTo>
                    <a:pt x="469773" y="81737"/>
                  </a:lnTo>
                  <a:lnTo>
                    <a:pt x="469773" y="59283"/>
                  </a:lnTo>
                  <a:lnTo>
                    <a:pt x="417626" y="59283"/>
                  </a:lnTo>
                  <a:lnTo>
                    <a:pt x="417626" y="18313"/>
                  </a:lnTo>
                  <a:lnTo>
                    <a:pt x="390588" y="18313"/>
                  </a:lnTo>
                  <a:lnTo>
                    <a:pt x="390588" y="144856"/>
                  </a:lnTo>
                  <a:lnTo>
                    <a:pt x="496379" y="144856"/>
                  </a:lnTo>
                  <a:lnTo>
                    <a:pt x="496379" y="122288"/>
                  </a:lnTo>
                  <a:lnTo>
                    <a:pt x="496379" y="81737"/>
                  </a:lnTo>
                  <a:lnTo>
                    <a:pt x="496379" y="59283"/>
                  </a:lnTo>
                  <a:lnTo>
                    <a:pt x="496379" y="18313"/>
                  </a:lnTo>
                  <a:close/>
                </a:path>
                <a:path w="1589404" h="306704">
                  <a:moveTo>
                    <a:pt x="609193" y="215"/>
                  </a:moveTo>
                  <a:lnTo>
                    <a:pt x="581837" y="215"/>
                  </a:lnTo>
                  <a:lnTo>
                    <a:pt x="581837" y="68656"/>
                  </a:lnTo>
                  <a:lnTo>
                    <a:pt x="550443" y="68656"/>
                  </a:lnTo>
                  <a:lnTo>
                    <a:pt x="550443" y="5219"/>
                  </a:lnTo>
                  <a:lnTo>
                    <a:pt x="523836" y="5219"/>
                  </a:lnTo>
                  <a:lnTo>
                    <a:pt x="523836" y="159435"/>
                  </a:lnTo>
                  <a:lnTo>
                    <a:pt x="550443" y="159435"/>
                  </a:lnTo>
                  <a:lnTo>
                    <a:pt x="550443" y="91744"/>
                  </a:lnTo>
                  <a:lnTo>
                    <a:pt x="581837" y="91744"/>
                  </a:lnTo>
                  <a:lnTo>
                    <a:pt x="581837" y="183273"/>
                  </a:lnTo>
                  <a:lnTo>
                    <a:pt x="609193" y="183273"/>
                  </a:lnTo>
                  <a:lnTo>
                    <a:pt x="609193" y="91744"/>
                  </a:lnTo>
                  <a:lnTo>
                    <a:pt x="609193" y="68656"/>
                  </a:lnTo>
                  <a:lnTo>
                    <a:pt x="609193" y="215"/>
                  </a:lnTo>
                  <a:close/>
                </a:path>
                <a:path w="1589404" h="306704">
                  <a:moveTo>
                    <a:pt x="623557" y="246176"/>
                  </a:moveTo>
                  <a:lnTo>
                    <a:pt x="558634" y="223088"/>
                  </a:lnTo>
                  <a:lnTo>
                    <a:pt x="532028" y="180606"/>
                  </a:lnTo>
                  <a:lnTo>
                    <a:pt x="532028" y="172631"/>
                  </a:lnTo>
                  <a:lnTo>
                    <a:pt x="503504" y="172631"/>
                  </a:lnTo>
                  <a:lnTo>
                    <a:pt x="503504" y="180606"/>
                  </a:lnTo>
                  <a:lnTo>
                    <a:pt x="496277" y="203530"/>
                  </a:lnTo>
                  <a:lnTo>
                    <a:pt x="476783" y="223088"/>
                  </a:lnTo>
                  <a:lnTo>
                    <a:pt x="447852" y="237794"/>
                  </a:lnTo>
                  <a:lnTo>
                    <a:pt x="412305" y="246176"/>
                  </a:lnTo>
                  <a:lnTo>
                    <a:pt x="422630" y="268414"/>
                  </a:lnTo>
                  <a:lnTo>
                    <a:pt x="452907" y="261556"/>
                  </a:lnTo>
                  <a:lnTo>
                    <a:pt x="479704" y="250228"/>
                  </a:lnTo>
                  <a:lnTo>
                    <a:pt x="501777" y="234848"/>
                  </a:lnTo>
                  <a:lnTo>
                    <a:pt x="517880" y="215836"/>
                  </a:lnTo>
                  <a:lnTo>
                    <a:pt x="533831" y="234848"/>
                  </a:lnTo>
                  <a:lnTo>
                    <a:pt x="555828" y="250228"/>
                  </a:lnTo>
                  <a:lnTo>
                    <a:pt x="582637" y="261556"/>
                  </a:lnTo>
                  <a:lnTo>
                    <a:pt x="613016" y="268414"/>
                  </a:lnTo>
                  <a:lnTo>
                    <a:pt x="623557" y="246176"/>
                  </a:lnTo>
                  <a:close/>
                </a:path>
                <a:path w="1589404" h="306704">
                  <a:moveTo>
                    <a:pt x="815975" y="188912"/>
                  </a:moveTo>
                  <a:lnTo>
                    <a:pt x="764870" y="144513"/>
                  </a:lnTo>
                  <a:lnTo>
                    <a:pt x="744880" y="79616"/>
                  </a:lnTo>
                  <a:lnTo>
                    <a:pt x="744880" y="50774"/>
                  </a:lnTo>
                  <a:lnTo>
                    <a:pt x="806399" y="50774"/>
                  </a:lnTo>
                  <a:lnTo>
                    <a:pt x="806399" y="27139"/>
                  </a:lnTo>
                  <a:lnTo>
                    <a:pt x="654418" y="27139"/>
                  </a:lnTo>
                  <a:lnTo>
                    <a:pt x="654418" y="50774"/>
                  </a:lnTo>
                  <a:lnTo>
                    <a:pt x="715937" y="50774"/>
                  </a:lnTo>
                  <a:lnTo>
                    <a:pt x="715937" y="79616"/>
                  </a:lnTo>
                  <a:lnTo>
                    <a:pt x="710476" y="114604"/>
                  </a:lnTo>
                  <a:lnTo>
                    <a:pt x="695604" y="147866"/>
                  </a:lnTo>
                  <a:lnTo>
                    <a:pt x="673163" y="176009"/>
                  </a:lnTo>
                  <a:lnTo>
                    <a:pt x="644944" y="195618"/>
                  </a:lnTo>
                  <a:lnTo>
                    <a:pt x="661657" y="218186"/>
                  </a:lnTo>
                  <a:lnTo>
                    <a:pt x="683907" y="203657"/>
                  </a:lnTo>
                  <a:lnTo>
                    <a:pt x="703275" y="183680"/>
                  </a:lnTo>
                  <a:lnTo>
                    <a:pt x="719124" y="159372"/>
                  </a:lnTo>
                  <a:lnTo>
                    <a:pt x="730834" y="131864"/>
                  </a:lnTo>
                  <a:lnTo>
                    <a:pt x="742518" y="157416"/>
                  </a:lnTo>
                  <a:lnTo>
                    <a:pt x="758367" y="179819"/>
                  </a:lnTo>
                  <a:lnTo>
                    <a:pt x="777811" y="198132"/>
                  </a:lnTo>
                  <a:lnTo>
                    <a:pt x="800328" y="211480"/>
                  </a:lnTo>
                  <a:lnTo>
                    <a:pt x="815975" y="188912"/>
                  </a:lnTo>
                  <a:close/>
                </a:path>
                <a:path w="1589404" h="306704">
                  <a:moveTo>
                    <a:pt x="869086" y="0"/>
                  </a:moveTo>
                  <a:lnTo>
                    <a:pt x="840346" y="0"/>
                  </a:lnTo>
                  <a:lnTo>
                    <a:pt x="840346" y="269697"/>
                  </a:lnTo>
                  <a:lnTo>
                    <a:pt x="869086" y="269697"/>
                  </a:lnTo>
                  <a:lnTo>
                    <a:pt x="869086" y="0"/>
                  </a:lnTo>
                  <a:close/>
                </a:path>
                <a:path w="1589404" h="306704">
                  <a:moveTo>
                    <a:pt x="960615" y="223075"/>
                  </a:moveTo>
                  <a:lnTo>
                    <a:pt x="926985" y="223075"/>
                  </a:lnTo>
                  <a:lnTo>
                    <a:pt x="910907" y="306298"/>
                  </a:lnTo>
                  <a:lnTo>
                    <a:pt x="936459" y="306298"/>
                  </a:lnTo>
                  <a:lnTo>
                    <a:pt x="960615" y="223075"/>
                  </a:lnTo>
                  <a:close/>
                </a:path>
                <a:path w="1589404" h="306704">
                  <a:moveTo>
                    <a:pt x="1274292" y="235204"/>
                  </a:moveTo>
                  <a:lnTo>
                    <a:pt x="1268780" y="219824"/>
                  </a:lnTo>
                  <a:lnTo>
                    <a:pt x="1267802" y="219138"/>
                  </a:lnTo>
                  <a:lnTo>
                    <a:pt x="1252753" y="208686"/>
                  </a:lnTo>
                  <a:lnTo>
                    <a:pt x="1244917" y="206629"/>
                  </a:lnTo>
                  <a:lnTo>
                    <a:pt x="1244917" y="235204"/>
                  </a:lnTo>
                  <a:lnTo>
                    <a:pt x="1241374" y="242316"/>
                  </a:lnTo>
                  <a:lnTo>
                    <a:pt x="1231239" y="247459"/>
                  </a:lnTo>
                  <a:lnTo>
                    <a:pt x="1214704" y="250545"/>
                  </a:lnTo>
                  <a:lnTo>
                    <a:pt x="1192022" y="251498"/>
                  </a:lnTo>
                  <a:lnTo>
                    <a:pt x="1169555" y="250545"/>
                  </a:lnTo>
                  <a:lnTo>
                    <a:pt x="1153058" y="247459"/>
                  </a:lnTo>
                  <a:lnTo>
                    <a:pt x="1142911" y="242316"/>
                  </a:lnTo>
                  <a:lnTo>
                    <a:pt x="1139545" y="235204"/>
                  </a:lnTo>
                  <a:lnTo>
                    <a:pt x="1142911" y="228130"/>
                  </a:lnTo>
                  <a:lnTo>
                    <a:pt x="1153058" y="223139"/>
                  </a:lnTo>
                  <a:lnTo>
                    <a:pt x="1169555" y="220167"/>
                  </a:lnTo>
                  <a:lnTo>
                    <a:pt x="1192022" y="219138"/>
                  </a:lnTo>
                  <a:lnTo>
                    <a:pt x="1214704" y="220167"/>
                  </a:lnTo>
                  <a:lnTo>
                    <a:pt x="1231239" y="223139"/>
                  </a:lnTo>
                  <a:lnTo>
                    <a:pt x="1241374" y="228130"/>
                  </a:lnTo>
                  <a:lnTo>
                    <a:pt x="1244917" y="235204"/>
                  </a:lnTo>
                  <a:lnTo>
                    <a:pt x="1244917" y="206629"/>
                  </a:lnTo>
                  <a:lnTo>
                    <a:pt x="1226921" y="201891"/>
                  </a:lnTo>
                  <a:lnTo>
                    <a:pt x="1192022" y="199555"/>
                  </a:lnTo>
                  <a:lnTo>
                    <a:pt x="1157109" y="201891"/>
                  </a:lnTo>
                  <a:lnTo>
                    <a:pt x="1131481" y="208686"/>
                  </a:lnTo>
                  <a:lnTo>
                    <a:pt x="1115669" y="219824"/>
                  </a:lnTo>
                  <a:lnTo>
                    <a:pt x="1110284" y="235204"/>
                  </a:lnTo>
                  <a:lnTo>
                    <a:pt x="1115669" y="250723"/>
                  </a:lnTo>
                  <a:lnTo>
                    <a:pt x="1131481" y="261912"/>
                  </a:lnTo>
                  <a:lnTo>
                    <a:pt x="1157109" y="268693"/>
                  </a:lnTo>
                  <a:lnTo>
                    <a:pt x="1192022" y="270967"/>
                  </a:lnTo>
                  <a:lnTo>
                    <a:pt x="1226921" y="268693"/>
                  </a:lnTo>
                  <a:lnTo>
                    <a:pt x="1252753" y="261912"/>
                  </a:lnTo>
                  <a:lnTo>
                    <a:pt x="1267675" y="251498"/>
                  </a:lnTo>
                  <a:lnTo>
                    <a:pt x="1268780" y="250723"/>
                  </a:lnTo>
                  <a:lnTo>
                    <a:pt x="1274292" y="235204"/>
                  </a:lnTo>
                  <a:close/>
                </a:path>
                <a:path w="1589404" h="306704">
                  <a:moveTo>
                    <a:pt x="1292593" y="166141"/>
                  </a:moveTo>
                  <a:lnTo>
                    <a:pt x="1206487" y="166141"/>
                  </a:lnTo>
                  <a:lnTo>
                    <a:pt x="1206487" y="142506"/>
                  </a:lnTo>
                  <a:lnTo>
                    <a:pt x="1178077" y="142506"/>
                  </a:lnTo>
                  <a:lnTo>
                    <a:pt x="1178077" y="166141"/>
                  </a:lnTo>
                  <a:lnTo>
                    <a:pt x="1092187" y="166141"/>
                  </a:lnTo>
                  <a:lnTo>
                    <a:pt x="1092187" y="188061"/>
                  </a:lnTo>
                  <a:lnTo>
                    <a:pt x="1292593" y="188061"/>
                  </a:lnTo>
                  <a:lnTo>
                    <a:pt x="1292593" y="166141"/>
                  </a:lnTo>
                  <a:close/>
                </a:path>
                <a:path w="1589404" h="306704">
                  <a:moveTo>
                    <a:pt x="1303134" y="74930"/>
                  </a:moveTo>
                  <a:lnTo>
                    <a:pt x="1240942" y="59931"/>
                  </a:lnTo>
                  <a:lnTo>
                    <a:pt x="1211808" y="30022"/>
                  </a:lnTo>
                  <a:lnTo>
                    <a:pt x="1293228" y="30022"/>
                  </a:lnTo>
                  <a:lnTo>
                    <a:pt x="1293228" y="7772"/>
                  </a:lnTo>
                  <a:lnTo>
                    <a:pt x="1091971" y="7772"/>
                  </a:lnTo>
                  <a:lnTo>
                    <a:pt x="1091971" y="30022"/>
                  </a:lnTo>
                  <a:lnTo>
                    <a:pt x="1172857" y="30022"/>
                  </a:lnTo>
                  <a:lnTo>
                    <a:pt x="1163294" y="46342"/>
                  </a:lnTo>
                  <a:lnTo>
                    <a:pt x="1143419" y="59893"/>
                  </a:lnTo>
                  <a:lnTo>
                    <a:pt x="1115466" y="69735"/>
                  </a:lnTo>
                  <a:lnTo>
                    <a:pt x="1081659" y="74930"/>
                  </a:lnTo>
                  <a:lnTo>
                    <a:pt x="1091018" y="96431"/>
                  </a:lnTo>
                  <a:lnTo>
                    <a:pt x="1124915" y="90893"/>
                  </a:lnTo>
                  <a:lnTo>
                    <a:pt x="1154188" y="80759"/>
                  </a:lnTo>
                  <a:lnTo>
                    <a:pt x="1177226" y="66344"/>
                  </a:lnTo>
                  <a:lnTo>
                    <a:pt x="1192441" y="48006"/>
                  </a:lnTo>
                  <a:lnTo>
                    <a:pt x="1207604" y="66344"/>
                  </a:lnTo>
                  <a:lnTo>
                    <a:pt x="1230617" y="80759"/>
                  </a:lnTo>
                  <a:lnTo>
                    <a:pt x="1259865" y="90893"/>
                  </a:lnTo>
                  <a:lnTo>
                    <a:pt x="1293761" y="96431"/>
                  </a:lnTo>
                  <a:lnTo>
                    <a:pt x="1303134" y="74930"/>
                  </a:lnTo>
                  <a:close/>
                </a:path>
                <a:path w="1589404" h="306704">
                  <a:moveTo>
                    <a:pt x="1315897" y="109842"/>
                  </a:moveTo>
                  <a:lnTo>
                    <a:pt x="1206284" y="109842"/>
                  </a:lnTo>
                  <a:lnTo>
                    <a:pt x="1206284" y="80352"/>
                  </a:lnTo>
                  <a:lnTo>
                    <a:pt x="1178179" y="80352"/>
                  </a:lnTo>
                  <a:lnTo>
                    <a:pt x="1178179" y="109842"/>
                  </a:lnTo>
                  <a:lnTo>
                    <a:pt x="1069098" y="109842"/>
                  </a:lnTo>
                  <a:lnTo>
                    <a:pt x="1069098" y="132930"/>
                  </a:lnTo>
                  <a:lnTo>
                    <a:pt x="1315897" y="132930"/>
                  </a:lnTo>
                  <a:lnTo>
                    <a:pt x="1315897" y="109842"/>
                  </a:lnTo>
                  <a:close/>
                </a:path>
                <a:path w="1589404" h="306704">
                  <a:moveTo>
                    <a:pt x="1477454" y="114833"/>
                  </a:moveTo>
                  <a:lnTo>
                    <a:pt x="1472209" y="75692"/>
                  </a:lnTo>
                  <a:lnTo>
                    <a:pt x="1457858" y="45897"/>
                  </a:lnTo>
                  <a:lnTo>
                    <a:pt x="1457706" y="45770"/>
                  </a:lnTo>
                  <a:lnTo>
                    <a:pt x="1449997" y="39090"/>
                  </a:lnTo>
                  <a:lnTo>
                    <a:pt x="1449997" y="114833"/>
                  </a:lnTo>
                  <a:lnTo>
                    <a:pt x="1446949" y="143700"/>
                  </a:lnTo>
                  <a:lnTo>
                    <a:pt x="1438465" y="165468"/>
                  </a:lnTo>
                  <a:lnTo>
                    <a:pt x="1425282" y="179222"/>
                  </a:lnTo>
                  <a:lnTo>
                    <a:pt x="1408176" y="184023"/>
                  </a:lnTo>
                  <a:lnTo>
                    <a:pt x="1391297" y="179222"/>
                  </a:lnTo>
                  <a:lnTo>
                    <a:pt x="1378140" y="165468"/>
                  </a:lnTo>
                  <a:lnTo>
                    <a:pt x="1369606" y="143700"/>
                  </a:lnTo>
                  <a:lnTo>
                    <a:pt x="1366558" y="114833"/>
                  </a:lnTo>
                  <a:lnTo>
                    <a:pt x="1369606" y="86156"/>
                  </a:lnTo>
                  <a:lnTo>
                    <a:pt x="1391297" y="50673"/>
                  </a:lnTo>
                  <a:lnTo>
                    <a:pt x="1438465" y="64465"/>
                  </a:lnTo>
                  <a:lnTo>
                    <a:pt x="1449997" y="114833"/>
                  </a:lnTo>
                  <a:lnTo>
                    <a:pt x="1449997" y="39090"/>
                  </a:lnTo>
                  <a:lnTo>
                    <a:pt x="1435989" y="26924"/>
                  </a:lnTo>
                  <a:lnTo>
                    <a:pt x="1408176" y="20231"/>
                  </a:lnTo>
                  <a:lnTo>
                    <a:pt x="1380363" y="26924"/>
                  </a:lnTo>
                  <a:lnTo>
                    <a:pt x="1358531" y="45897"/>
                  </a:lnTo>
                  <a:lnTo>
                    <a:pt x="1344307" y="75692"/>
                  </a:lnTo>
                  <a:lnTo>
                    <a:pt x="1339316" y="114833"/>
                  </a:lnTo>
                  <a:lnTo>
                    <a:pt x="1344307" y="154165"/>
                  </a:lnTo>
                  <a:lnTo>
                    <a:pt x="1358531" y="184048"/>
                  </a:lnTo>
                  <a:lnTo>
                    <a:pt x="1380363" y="203022"/>
                  </a:lnTo>
                  <a:lnTo>
                    <a:pt x="1408176" y="209664"/>
                  </a:lnTo>
                  <a:lnTo>
                    <a:pt x="1435989" y="203022"/>
                  </a:lnTo>
                  <a:lnTo>
                    <a:pt x="1457871" y="184023"/>
                  </a:lnTo>
                  <a:lnTo>
                    <a:pt x="1472209" y="154165"/>
                  </a:lnTo>
                  <a:lnTo>
                    <a:pt x="1477454" y="114833"/>
                  </a:lnTo>
                  <a:close/>
                </a:path>
                <a:path w="1589404" h="306704">
                  <a:moveTo>
                    <a:pt x="1589316" y="105689"/>
                  </a:moveTo>
                  <a:lnTo>
                    <a:pt x="1546098" y="105689"/>
                  </a:lnTo>
                  <a:lnTo>
                    <a:pt x="1546098" y="0"/>
                  </a:lnTo>
                  <a:lnTo>
                    <a:pt x="1517472" y="0"/>
                  </a:lnTo>
                  <a:lnTo>
                    <a:pt x="1517472" y="269697"/>
                  </a:lnTo>
                  <a:lnTo>
                    <a:pt x="1546098" y="269697"/>
                  </a:lnTo>
                  <a:lnTo>
                    <a:pt x="1546098" y="129844"/>
                  </a:lnTo>
                  <a:lnTo>
                    <a:pt x="1589316" y="129844"/>
                  </a:lnTo>
                  <a:lnTo>
                    <a:pt x="1589316" y="1056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7088" y="8006648"/>
              <a:ext cx="246803" cy="22041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238850" y="7991005"/>
              <a:ext cx="4114800" cy="290195"/>
            </a:xfrm>
            <a:custGeom>
              <a:avLst/>
              <a:gdLst/>
              <a:ahLst/>
              <a:cxnLst/>
              <a:rect l="l" t="t" r="r" b="b"/>
              <a:pathLst>
                <a:path w="4114800" h="290195">
                  <a:moveTo>
                    <a:pt x="126225" y="20967"/>
                  </a:moveTo>
                  <a:lnTo>
                    <a:pt x="98336" y="20967"/>
                  </a:lnTo>
                  <a:lnTo>
                    <a:pt x="98336" y="89611"/>
                  </a:lnTo>
                  <a:lnTo>
                    <a:pt x="126225" y="89611"/>
                  </a:lnTo>
                  <a:lnTo>
                    <a:pt x="126225" y="20967"/>
                  </a:lnTo>
                  <a:close/>
                </a:path>
                <a:path w="4114800" h="290195">
                  <a:moveTo>
                    <a:pt x="214337" y="122072"/>
                  </a:moveTo>
                  <a:lnTo>
                    <a:pt x="186029" y="122072"/>
                  </a:lnTo>
                  <a:lnTo>
                    <a:pt x="186029" y="270217"/>
                  </a:lnTo>
                  <a:lnTo>
                    <a:pt x="214337" y="270217"/>
                  </a:lnTo>
                  <a:lnTo>
                    <a:pt x="214337" y="122072"/>
                  </a:lnTo>
                  <a:close/>
                </a:path>
                <a:path w="4114800" h="290195">
                  <a:moveTo>
                    <a:pt x="214337" y="98894"/>
                  </a:moveTo>
                  <a:lnTo>
                    <a:pt x="126225" y="98894"/>
                  </a:lnTo>
                  <a:lnTo>
                    <a:pt x="126225" y="90004"/>
                  </a:lnTo>
                  <a:lnTo>
                    <a:pt x="98336" y="90004"/>
                  </a:lnTo>
                  <a:lnTo>
                    <a:pt x="98336" y="112864"/>
                  </a:lnTo>
                  <a:lnTo>
                    <a:pt x="98336" y="121754"/>
                  </a:lnTo>
                  <a:lnTo>
                    <a:pt x="98336" y="180174"/>
                  </a:lnTo>
                  <a:lnTo>
                    <a:pt x="28727" y="180174"/>
                  </a:lnTo>
                  <a:lnTo>
                    <a:pt x="28727" y="112864"/>
                  </a:lnTo>
                  <a:lnTo>
                    <a:pt x="98336" y="112864"/>
                  </a:lnTo>
                  <a:lnTo>
                    <a:pt x="98336" y="90004"/>
                  </a:lnTo>
                  <a:lnTo>
                    <a:pt x="28727" y="90004"/>
                  </a:lnTo>
                  <a:lnTo>
                    <a:pt x="28727" y="21424"/>
                  </a:lnTo>
                  <a:lnTo>
                    <a:pt x="0" y="21424"/>
                  </a:lnTo>
                  <a:lnTo>
                    <a:pt x="0" y="203034"/>
                  </a:lnTo>
                  <a:lnTo>
                    <a:pt x="126225" y="203034"/>
                  </a:lnTo>
                  <a:lnTo>
                    <a:pt x="126225" y="180174"/>
                  </a:lnTo>
                  <a:lnTo>
                    <a:pt x="126225" y="121754"/>
                  </a:lnTo>
                  <a:lnTo>
                    <a:pt x="214337" y="121754"/>
                  </a:lnTo>
                  <a:lnTo>
                    <a:pt x="214337" y="112864"/>
                  </a:lnTo>
                  <a:lnTo>
                    <a:pt x="214337" y="98894"/>
                  </a:lnTo>
                  <a:close/>
                </a:path>
                <a:path w="4114800" h="290195">
                  <a:moveTo>
                    <a:pt x="214337" y="0"/>
                  </a:moveTo>
                  <a:lnTo>
                    <a:pt x="186029" y="0"/>
                  </a:lnTo>
                  <a:lnTo>
                    <a:pt x="186029" y="98552"/>
                  </a:lnTo>
                  <a:lnTo>
                    <a:pt x="214337" y="98552"/>
                  </a:lnTo>
                  <a:lnTo>
                    <a:pt x="214337" y="0"/>
                  </a:lnTo>
                  <a:close/>
                </a:path>
                <a:path w="4114800" h="290195">
                  <a:moveTo>
                    <a:pt x="473595" y="103974"/>
                  </a:moveTo>
                  <a:lnTo>
                    <a:pt x="316293" y="103974"/>
                  </a:lnTo>
                  <a:lnTo>
                    <a:pt x="316293" y="78574"/>
                  </a:lnTo>
                  <a:lnTo>
                    <a:pt x="464870" y="78574"/>
                  </a:lnTo>
                  <a:lnTo>
                    <a:pt x="464870" y="56984"/>
                  </a:lnTo>
                  <a:lnTo>
                    <a:pt x="316293" y="56984"/>
                  </a:lnTo>
                  <a:lnTo>
                    <a:pt x="316293" y="31584"/>
                  </a:lnTo>
                  <a:lnTo>
                    <a:pt x="471792" y="31584"/>
                  </a:lnTo>
                  <a:lnTo>
                    <a:pt x="471792" y="9994"/>
                  </a:lnTo>
                  <a:lnTo>
                    <a:pt x="287566" y="9994"/>
                  </a:lnTo>
                  <a:lnTo>
                    <a:pt x="287566" y="31584"/>
                  </a:lnTo>
                  <a:lnTo>
                    <a:pt x="287566" y="56984"/>
                  </a:lnTo>
                  <a:lnTo>
                    <a:pt x="287566" y="78574"/>
                  </a:lnTo>
                  <a:lnTo>
                    <a:pt x="287566" y="103974"/>
                  </a:lnTo>
                  <a:lnTo>
                    <a:pt x="287566" y="125564"/>
                  </a:lnTo>
                  <a:lnTo>
                    <a:pt x="473595" y="125564"/>
                  </a:lnTo>
                  <a:lnTo>
                    <a:pt x="473595" y="103974"/>
                  </a:lnTo>
                  <a:close/>
                </a:path>
                <a:path w="4114800" h="290195">
                  <a:moveTo>
                    <a:pt x="476148" y="241134"/>
                  </a:moveTo>
                  <a:lnTo>
                    <a:pt x="315125" y="241134"/>
                  </a:lnTo>
                  <a:lnTo>
                    <a:pt x="315125" y="189064"/>
                  </a:lnTo>
                  <a:lnTo>
                    <a:pt x="286918" y="189064"/>
                  </a:lnTo>
                  <a:lnTo>
                    <a:pt x="286918" y="241134"/>
                  </a:lnTo>
                  <a:lnTo>
                    <a:pt x="286918" y="263994"/>
                  </a:lnTo>
                  <a:lnTo>
                    <a:pt x="476148" y="263994"/>
                  </a:lnTo>
                  <a:lnTo>
                    <a:pt x="476148" y="241134"/>
                  </a:lnTo>
                  <a:close/>
                </a:path>
                <a:path w="4114800" h="290195">
                  <a:moveTo>
                    <a:pt x="501802" y="148259"/>
                  </a:moveTo>
                  <a:lnTo>
                    <a:pt x="255422" y="148259"/>
                  </a:lnTo>
                  <a:lnTo>
                    <a:pt x="255422" y="171145"/>
                  </a:lnTo>
                  <a:lnTo>
                    <a:pt x="501802" y="171145"/>
                  </a:lnTo>
                  <a:lnTo>
                    <a:pt x="501802" y="148259"/>
                  </a:lnTo>
                  <a:close/>
                </a:path>
                <a:path w="4114800" h="290195">
                  <a:moveTo>
                    <a:pt x="733336" y="125374"/>
                  </a:moveTo>
                  <a:lnTo>
                    <a:pt x="710234" y="112166"/>
                  </a:lnTo>
                  <a:lnTo>
                    <a:pt x="695071" y="95999"/>
                  </a:lnTo>
                  <a:lnTo>
                    <a:pt x="693470" y="94297"/>
                  </a:lnTo>
                  <a:lnTo>
                    <a:pt x="683260" y="73317"/>
                  </a:lnTo>
                  <a:lnTo>
                    <a:pt x="679792" y="50774"/>
                  </a:lnTo>
                  <a:lnTo>
                    <a:pt x="679792" y="16294"/>
                  </a:lnTo>
                  <a:lnTo>
                    <a:pt x="652132" y="16294"/>
                  </a:lnTo>
                  <a:lnTo>
                    <a:pt x="652132" y="50774"/>
                  </a:lnTo>
                  <a:lnTo>
                    <a:pt x="648512" y="74180"/>
                  </a:lnTo>
                  <a:lnTo>
                    <a:pt x="637832" y="96977"/>
                  </a:lnTo>
                  <a:lnTo>
                    <a:pt x="620293" y="116992"/>
                  </a:lnTo>
                  <a:lnTo>
                    <a:pt x="596150" y="132080"/>
                  </a:lnTo>
                  <a:lnTo>
                    <a:pt x="611682" y="154330"/>
                  </a:lnTo>
                  <a:lnTo>
                    <a:pt x="629793" y="143954"/>
                  </a:lnTo>
                  <a:lnTo>
                    <a:pt x="644956" y="130352"/>
                  </a:lnTo>
                  <a:lnTo>
                    <a:pt x="657110" y="114160"/>
                  </a:lnTo>
                  <a:lnTo>
                    <a:pt x="666178" y="95999"/>
                  </a:lnTo>
                  <a:lnTo>
                    <a:pt x="674890" y="112191"/>
                  </a:lnTo>
                  <a:lnTo>
                    <a:pt x="686473" y="126453"/>
                  </a:lnTo>
                  <a:lnTo>
                    <a:pt x="700900" y="138341"/>
                  </a:lnTo>
                  <a:lnTo>
                    <a:pt x="718108" y="147408"/>
                  </a:lnTo>
                  <a:lnTo>
                    <a:pt x="733336" y="125374"/>
                  </a:lnTo>
                  <a:close/>
                </a:path>
                <a:path w="4114800" h="290195">
                  <a:moveTo>
                    <a:pt x="827201" y="177203"/>
                  </a:moveTo>
                  <a:lnTo>
                    <a:pt x="643928" y="177203"/>
                  </a:lnTo>
                  <a:lnTo>
                    <a:pt x="643928" y="200406"/>
                  </a:lnTo>
                  <a:lnTo>
                    <a:pt x="798995" y="200406"/>
                  </a:lnTo>
                  <a:lnTo>
                    <a:pt x="798995" y="269697"/>
                  </a:lnTo>
                  <a:lnTo>
                    <a:pt x="827201" y="269697"/>
                  </a:lnTo>
                  <a:lnTo>
                    <a:pt x="827201" y="177203"/>
                  </a:lnTo>
                  <a:close/>
                </a:path>
                <a:path w="4114800" h="290195">
                  <a:moveTo>
                    <a:pt x="827201" y="215"/>
                  </a:moveTo>
                  <a:lnTo>
                    <a:pt x="800163" y="215"/>
                  </a:lnTo>
                  <a:lnTo>
                    <a:pt x="800163" y="68973"/>
                  </a:lnTo>
                  <a:lnTo>
                    <a:pt x="768667" y="68973"/>
                  </a:lnTo>
                  <a:lnTo>
                    <a:pt x="768667" y="5003"/>
                  </a:lnTo>
                  <a:lnTo>
                    <a:pt x="742061" y="5003"/>
                  </a:lnTo>
                  <a:lnTo>
                    <a:pt x="742061" y="161772"/>
                  </a:lnTo>
                  <a:lnTo>
                    <a:pt x="768667" y="161772"/>
                  </a:lnTo>
                  <a:lnTo>
                    <a:pt x="768667" y="92697"/>
                  </a:lnTo>
                  <a:lnTo>
                    <a:pt x="800163" y="92697"/>
                  </a:lnTo>
                  <a:lnTo>
                    <a:pt x="800163" y="163258"/>
                  </a:lnTo>
                  <a:lnTo>
                    <a:pt x="827201" y="163258"/>
                  </a:lnTo>
                  <a:lnTo>
                    <a:pt x="827201" y="92697"/>
                  </a:lnTo>
                  <a:lnTo>
                    <a:pt x="827201" y="68973"/>
                  </a:lnTo>
                  <a:lnTo>
                    <a:pt x="827201" y="215"/>
                  </a:lnTo>
                  <a:close/>
                </a:path>
                <a:path w="4114800" h="290195">
                  <a:moveTo>
                    <a:pt x="1021854" y="124625"/>
                  </a:moveTo>
                  <a:lnTo>
                    <a:pt x="974204" y="92227"/>
                  </a:lnTo>
                  <a:lnTo>
                    <a:pt x="956716" y="43218"/>
                  </a:lnTo>
                  <a:lnTo>
                    <a:pt x="956716" y="14058"/>
                  </a:lnTo>
                  <a:lnTo>
                    <a:pt x="928408" y="14058"/>
                  </a:lnTo>
                  <a:lnTo>
                    <a:pt x="928408" y="40767"/>
                  </a:lnTo>
                  <a:lnTo>
                    <a:pt x="923823" y="69837"/>
                  </a:lnTo>
                  <a:lnTo>
                    <a:pt x="910780" y="95783"/>
                  </a:lnTo>
                  <a:lnTo>
                    <a:pt x="889901" y="117030"/>
                  </a:lnTo>
                  <a:lnTo>
                    <a:pt x="861783" y="131978"/>
                  </a:lnTo>
                  <a:lnTo>
                    <a:pt x="877227" y="154647"/>
                  </a:lnTo>
                  <a:lnTo>
                    <a:pt x="899134" y="143751"/>
                  </a:lnTo>
                  <a:lnTo>
                    <a:pt x="917587" y="128854"/>
                  </a:lnTo>
                  <a:lnTo>
                    <a:pt x="932332" y="110451"/>
                  </a:lnTo>
                  <a:lnTo>
                    <a:pt x="943102" y="89090"/>
                  </a:lnTo>
                  <a:lnTo>
                    <a:pt x="953846" y="107899"/>
                  </a:lnTo>
                  <a:lnTo>
                    <a:pt x="968197" y="124155"/>
                  </a:lnTo>
                  <a:lnTo>
                    <a:pt x="985888" y="137363"/>
                  </a:lnTo>
                  <a:lnTo>
                    <a:pt x="1006640" y="147091"/>
                  </a:lnTo>
                  <a:lnTo>
                    <a:pt x="1021854" y="124625"/>
                  </a:lnTo>
                  <a:close/>
                </a:path>
                <a:path w="4114800" h="290195">
                  <a:moveTo>
                    <a:pt x="1078268" y="219036"/>
                  </a:moveTo>
                  <a:lnTo>
                    <a:pt x="1072070" y="197993"/>
                  </a:lnTo>
                  <a:lnTo>
                    <a:pt x="1065047" y="191782"/>
                  </a:lnTo>
                  <a:lnTo>
                    <a:pt x="1054290" y="182295"/>
                  </a:lnTo>
                  <a:lnTo>
                    <a:pt x="1050277" y="180911"/>
                  </a:lnTo>
                  <a:lnTo>
                    <a:pt x="1050277" y="219036"/>
                  </a:lnTo>
                  <a:lnTo>
                    <a:pt x="1046111" y="230886"/>
                  </a:lnTo>
                  <a:lnTo>
                    <a:pt x="1034021" y="239547"/>
                  </a:lnTo>
                  <a:lnTo>
                    <a:pt x="1014666" y="244894"/>
                  </a:lnTo>
                  <a:lnTo>
                    <a:pt x="988644" y="246811"/>
                  </a:lnTo>
                  <a:lnTo>
                    <a:pt x="962520" y="244894"/>
                  </a:lnTo>
                  <a:lnTo>
                    <a:pt x="943051" y="239547"/>
                  </a:lnTo>
                  <a:lnTo>
                    <a:pt x="930910" y="230886"/>
                  </a:lnTo>
                  <a:lnTo>
                    <a:pt x="926820" y="219036"/>
                  </a:lnTo>
                  <a:lnTo>
                    <a:pt x="930910" y="207543"/>
                  </a:lnTo>
                  <a:lnTo>
                    <a:pt x="943051" y="198983"/>
                  </a:lnTo>
                  <a:lnTo>
                    <a:pt x="962520" y="193636"/>
                  </a:lnTo>
                  <a:lnTo>
                    <a:pt x="988644" y="191782"/>
                  </a:lnTo>
                  <a:lnTo>
                    <a:pt x="1014666" y="193636"/>
                  </a:lnTo>
                  <a:lnTo>
                    <a:pt x="1034021" y="198983"/>
                  </a:lnTo>
                  <a:lnTo>
                    <a:pt x="1046111" y="207543"/>
                  </a:lnTo>
                  <a:lnTo>
                    <a:pt x="1050277" y="219036"/>
                  </a:lnTo>
                  <a:lnTo>
                    <a:pt x="1050277" y="180911"/>
                  </a:lnTo>
                  <a:lnTo>
                    <a:pt x="1026083" y="172504"/>
                  </a:lnTo>
                  <a:lnTo>
                    <a:pt x="988644" y="169113"/>
                  </a:lnTo>
                  <a:lnTo>
                    <a:pt x="950899" y="172504"/>
                  </a:lnTo>
                  <a:lnTo>
                    <a:pt x="922426" y="182295"/>
                  </a:lnTo>
                  <a:lnTo>
                    <a:pt x="904455" y="197993"/>
                  </a:lnTo>
                  <a:lnTo>
                    <a:pt x="898182" y="219036"/>
                  </a:lnTo>
                  <a:lnTo>
                    <a:pt x="904455" y="240398"/>
                  </a:lnTo>
                  <a:lnTo>
                    <a:pt x="922426" y="256159"/>
                  </a:lnTo>
                  <a:lnTo>
                    <a:pt x="950899" y="265925"/>
                  </a:lnTo>
                  <a:lnTo>
                    <a:pt x="988644" y="269265"/>
                  </a:lnTo>
                  <a:lnTo>
                    <a:pt x="1026083" y="265925"/>
                  </a:lnTo>
                  <a:lnTo>
                    <a:pt x="1054290" y="256159"/>
                  </a:lnTo>
                  <a:lnTo>
                    <a:pt x="1064844" y="246811"/>
                  </a:lnTo>
                  <a:lnTo>
                    <a:pt x="1072070" y="240398"/>
                  </a:lnTo>
                  <a:lnTo>
                    <a:pt x="1078268" y="219036"/>
                  </a:lnTo>
                  <a:close/>
                </a:path>
                <a:path w="4114800" h="290195">
                  <a:moveTo>
                    <a:pt x="1114869" y="67906"/>
                  </a:moveTo>
                  <a:lnTo>
                    <a:pt x="1075817" y="67906"/>
                  </a:lnTo>
                  <a:lnTo>
                    <a:pt x="1075817" y="0"/>
                  </a:lnTo>
                  <a:lnTo>
                    <a:pt x="1047191" y="0"/>
                  </a:lnTo>
                  <a:lnTo>
                    <a:pt x="1047191" y="162737"/>
                  </a:lnTo>
                  <a:lnTo>
                    <a:pt x="1075817" y="162737"/>
                  </a:lnTo>
                  <a:lnTo>
                    <a:pt x="1075817" y="91744"/>
                  </a:lnTo>
                  <a:lnTo>
                    <a:pt x="1114869" y="91744"/>
                  </a:lnTo>
                  <a:lnTo>
                    <a:pt x="1114869" y="67906"/>
                  </a:lnTo>
                  <a:close/>
                </a:path>
                <a:path w="4114800" h="290195">
                  <a:moveTo>
                    <a:pt x="1201610" y="153797"/>
                  </a:moveTo>
                  <a:lnTo>
                    <a:pt x="1198956" y="115379"/>
                  </a:lnTo>
                  <a:lnTo>
                    <a:pt x="1191082" y="80124"/>
                  </a:lnTo>
                  <a:lnTo>
                    <a:pt x="1178128" y="47764"/>
                  </a:lnTo>
                  <a:lnTo>
                    <a:pt x="1160208" y="18097"/>
                  </a:lnTo>
                  <a:lnTo>
                    <a:pt x="1130731" y="18097"/>
                  </a:lnTo>
                  <a:lnTo>
                    <a:pt x="1145451" y="44043"/>
                  </a:lnTo>
                  <a:lnTo>
                    <a:pt x="1157376" y="77520"/>
                  </a:lnTo>
                  <a:lnTo>
                    <a:pt x="1165377" y="115214"/>
                  </a:lnTo>
                  <a:lnTo>
                    <a:pt x="1168298" y="153797"/>
                  </a:lnTo>
                  <a:lnTo>
                    <a:pt x="1165377" y="192392"/>
                  </a:lnTo>
                  <a:lnTo>
                    <a:pt x="1157376" y="230111"/>
                  </a:lnTo>
                  <a:lnTo>
                    <a:pt x="1145451" y="263626"/>
                  </a:lnTo>
                  <a:lnTo>
                    <a:pt x="1130731" y="289598"/>
                  </a:lnTo>
                  <a:lnTo>
                    <a:pt x="1160208" y="289598"/>
                  </a:lnTo>
                  <a:lnTo>
                    <a:pt x="1178128" y="259905"/>
                  </a:lnTo>
                  <a:lnTo>
                    <a:pt x="1191082" y="227520"/>
                  </a:lnTo>
                  <a:lnTo>
                    <a:pt x="1198956" y="192227"/>
                  </a:lnTo>
                  <a:lnTo>
                    <a:pt x="1201610" y="153797"/>
                  </a:lnTo>
                  <a:close/>
                </a:path>
                <a:path w="4114800" h="290195">
                  <a:moveTo>
                    <a:pt x="1487258" y="213194"/>
                  </a:moveTo>
                  <a:lnTo>
                    <a:pt x="1377327" y="213194"/>
                  </a:lnTo>
                  <a:lnTo>
                    <a:pt x="1377327" y="166204"/>
                  </a:lnTo>
                  <a:lnTo>
                    <a:pt x="1463319" y="166204"/>
                  </a:lnTo>
                  <a:lnTo>
                    <a:pt x="1463319" y="143344"/>
                  </a:lnTo>
                  <a:lnTo>
                    <a:pt x="1298879" y="143344"/>
                  </a:lnTo>
                  <a:lnTo>
                    <a:pt x="1298879" y="102704"/>
                  </a:lnTo>
                  <a:lnTo>
                    <a:pt x="1457032" y="102704"/>
                  </a:lnTo>
                  <a:lnTo>
                    <a:pt x="1457032" y="79844"/>
                  </a:lnTo>
                  <a:lnTo>
                    <a:pt x="1457032" y="43014"/>
                  </a:lnTo>
                  <a:lnTo>
                    <a:pt x="1457032" y="18884"/>
                  </a:lnTo>
                  <a:lnTo>
                    <a:pt x="1269936" y="18884"/>
                  </a:lnTo>
                  <a:lnTo>
                    <a:pt x="1269936" y="43014"/>
                  </a:lnTo>
                  <a:lnTo>
                    <a:pt x="1428826" y="43014"/>
                  </a:lnTo>
                  <a:lnTo>
                    <a:pt x="1428826" y="79844"/>
                  </a:lnTo>
                  <a:lnTo>
                    <a:pt x="1270469" y="79844"/>
                  </a:lnTo>
                  <a:lnTo>
                    <a:pt x="1270469" y="102704"/>
                  </a:lnTo>
                  <a:lnTo>
                    <a:pt x="1270469" y="143344"/>
                  </a:lnTo>
                  <a:lnTo>
                    <a:pt x="1270469" y="166204"/>
                  </a:lnTo>
                  <a:lnTo>
                    <a:pt x="1349006" y="166204"/>
                  </a:lnTo>
                  <a:lnTo>
                    <a:pt x="1349006" y="213194"/>
                  </a:lnTo>
                  <a:lnTo>
                    <a:pt x="1240459" y="213194"/>
                  </a:lnTo>
                  <a:lnTo>
                    <a:pt x="1240459" y="237324"/>
                  </a:lnTo>
                  <a:lnTo>
                    <a:pt x="1487258" y="237324"/>
                  </a:lnTo>
                  <a:lnTo>
                    <a:pt x="1487258" y="213194"/>
                  </a:lnTo>
                  <a:close/>
                </a:path>
                <a:path w="4114800" h="290195">
                  <a:moveTo>
                    <a:pt x="1749082" y="129527"/>
                  </a:moveTo>
                  <a:lnTo>
                    <a:pt x="1720938" y="116179"/>
                  </a:lnTo>
                  <a:lnTo>
                    <a:pt x="1699691" y="97078"/>
                  </a:lnTo>
                  <a:lnTo>
                    <a:pt x="1697405" y="93129"/>
                  </a:lnTo>
                  <a:lnTo>
                    <a:pt x="1686280" y="73926"/>
                  </a:lnTo>
                  <a:lnTo>
                    <a:pt x="1681607" y="48425"/>
                  </a:lnTo>
                  <a:lnTo>
                    <a:pt x="1681607" y="40982"/>
                  </a:lnTo>
                  <a:lnTo>
                    <a:pt x="1740992" y="40982"/>
                  </a:lnTo>
                  <a:lnTo>
                    <a:pt x="1740992" y="17881"/>
                  </a:lnTo>
                  <a:lnTo>
                    <a:pt x="1592097" y="17881"/>
                  </a:lnTo>
                  <a:lnTo>
                    <a:pt x="1592097" y="40982"/>
                  </a:lnTo>
                  <a:lnTo>
                    <a:pt x="1652765" y="40982"/>
                  </a:lnTo>
                  <a:lnTo>
                    <a:pt x="1652765" y="48425"/>
                  </a:lnTo>
                  <a:lnTo>
                    <a:pt x="1647939" y="75387"/>
                  </a:lnTo>
                  <a:lnTo>
                    <a:pt x="1634388" y="99961"/>
                  </a:lnTo>
                  <a:lnTo>
                    <a:pt x="1612988" y="120357"/>
                  </a:lnTo>
                  <a:lnTo>
                    <a:pt x="1584642" y="134747"/>
                  </a:lnTo>
                  <a:lnTo>
                    <a:pt x="1599438" y="156883"/>
                  </a:lnTo>
                  <a:lnTo>
                    <a:pt x="1621955" y="146316"/>
                  </a:lnTo>
                  <a:lnTo>
                    <a:pt x="1641055" y="131787"/>
                  </a:lnTo>
                  <a:lnTo>
                    <a:pt x="1656397" y="113868"/>
                  </a:lnTo>
                  <a:lnTo>
                    <a:pt x="1667662" y="93129"/>
                  </a:lnTo>
                  <a:lnTo>
                    <a:pt x="1678901" y="112242"/>
                  </a:lnTo>
                  <a:lnTo>
                    <a:pt x="1694014" y="128701"/>
                  </a:lnTo>
                  <a:lnTo>
                    <a:pt x="1712658" y="142011"/>
                  </a:lnTo>
                  <a:lnTo>
                    <a:pt x="1734502" y="151663"/>
                  </a:lnTo>
                  <a:lnTo>
                    <a:pt x="1749082" y="129527"/>
                  </a:lnTo>
                  <a:close/>
                </a:path>
                <a:path w="4114800" h="290195">
                  <a:moveTo>
                    <a:pt x="1805482" y="176352"/>
                  </a:moveTo>
                  <a:lnTo>
                    <a:pt x="1622640" y="176352"/>
                  </a:lnTo>
                  <a:lnTo>
                    <a:pt x="1622640" y="199555"/>
                  </a:lnTo>
                  <a:lnTo>
                    <a:pt x="1776857" y="199555"/>
                  </a:lnTo>
                  <a:lnTo>
                    <a:pt x="1776857" y="269697"/>
                  </a:lnTo>
                  <a:lnTo>
                    <a:pt x="1805482" y="269697"/>
                  </a:lnTo>
                  <a:lnTo>
                    <a:pt x="1805482" y="176352"/>
                  </a:lnTo>
                  <a:close/>
                </a:path>
                <a:path w="4114800" h="290195">
                  <a:moveTo>
                    <a:pt x="1805482" y="0"/>
                  </a:moveTo>
                  <a:lnTo>
                    <a:pt x="1776857" y="0"/>
                  </a:lnTo>
                  <a:lnTo>
                    <a:pt x="1776857" y="162839"/>
                  </a:lnTo>
                  <a:lnTo>
                    <a:pt x="1805482" y="162839"/>
                  </a:lnTo>
                  <a:lnTo>
                    <a:pt x="1805482" y="0"/>
                  </a:lnTo>
                  <a:close/>
                </a:path>
                <a:path w="4114800" h="290195">
                  <a:moveTo>
                    <a:pt x="1998332" y="20434"/>
                  </a:moveTo>
                  <a:lnTo>
                    <a:pt x="1862315" y="20434"/>
                  </a:lnTo>
                  <a:lnTo>
                    <a:pt x="1862315" y="44069"/>
                  </a:lnTo>
                  <a:lnTo>
                    <a:pt x="1970227" y="44069"/>
                  </a:lnTo>
                  <a:lnTo>
                    <a:pt x="1969871" y="57708"/>
                  </a:lnTo>
                  <a:lnTo>
                    <a:pt x="1968830" y="73482"/>
                  </a:lnTo>
                  <a:lnTo>
                    <a:pt x="1966747" y="91706"/>
                  </a:lnTo>
                  <a:lnTo>
                    <a:pt x="1963204" y="112712"/>
                  </a:lnTo>
                  <a:lnTo>
                    <a:pt x="1991512" y="115163"/>
                  </a:lnTo>
                  <a:lnTo>
                    <a:pt x="1995335" y="90627"/>
                  </a:lnTo>
                  <a:lnTo>
                    <a:pt x="1997316" y="69138"/>
                  </a:lnTo>
                  <a:lnTo>
                    <a:pt x="1998103" y="50787"/>
                  </a:lnTo>
                  <a:lnTo>
                    <a:pt x="1998205" y="44069"/>
                  </a:lnTo>
                  <a:lnTo>
                    <a:pt x="1998332" y="20434"/>
                  </a:lnTo>
                  <a:close/>
                </a:path>
                <a:path w="4114800" h="290195">
                  <a:moveTo>
                    <a:pt x="2017064" y="150596"/>
                  </a:moveTo>
                  <a:lnTo>
                    <a:pt x="2015934" y="136867"/>
                  </a:lnTo>
                  <a:lnTo>
                    <a:pt x="2015363" y="129743"/>
                  </a:lnTo>
                  <a:lnTo>
                    <a:pt x="1994573" y="132308"/>
                  </a:lnTo>
                  <a:lnTo>
                    <a:pt x="1973148" y="134302"/>
                  </a:lnTo>
                  <a:lnTo>
                    <a:pt x="1951380" y="135801"/>
                  </a:lnTo>
                  <a:lnTo>
                    <a:pt x="1929574" y="136867"/>
                  </a:lnTo>
                  <a:lnTo>
                    <a:pt x="1929574" y="81102"/>
                  </a:lnTo>
                  <a:lnTo>
                    <a:pt x="1901266" y="81102"/>
                  </a:lnTo>
                  <a:lnTo>
                    <a:pt x="1901266" y="137833"/>
                  </a:lnTo>
                  <a:lnTo>
                    <a:pt x="1846033" y="138468"/>
                  </a:lnTo>
                  <a:lnTo>
                    <a:pt x="1848688" y="161671"/>
                  </a:lnTo>
                  <a:lnTo>
                    <a:pt x="1887194" y="161290"/>
                  </a:lnTo>
                  <a:lnTo>
                    <a:pt x="1929638" y="159804"/>
                  </a:lnTo>
                  <a:lnTo>
                    <a:pt x="1973707" y="156489"/>
                  </a:lnTo>
                  <a:lnTo>
                    <a:pt x="2017064" y="150596"/>
                  </a:lnTo>
                  <a:close/>
                </a:path>
                <a:path w="4114800" h="290195">
                  <a:moveTo>
                    <a:pt x="2070163" y="240741"/>
                  </a:moveTo>
                  <a:lnTo>
                    <a:pt x="1915528" y="240741"/>
                  </a:lnTo>
                  <a:lnTo>
                    <a:pt x="1915528" y="184340"/>
                  </a:lnTo>
                  <a:lnTo>
                    <a:pt x="1887004" y="184340"/>
                  </a:lnTo>
                  <a:lnTo>
                    <a:pt x="1887004" y="264160"/>
                  </a:lnTo>
                  <a:lnTo>
                    <a:pt x="2070163" y="264160"/>
                  </a:lnTo>
                  <a:lnTo>
                    <a:pt x="2070163" y="240741"/>
                  </a:lnTo>
                  <a:close/>
                </a:path>
                <a:path w="4114800" h="290195">
                  <a:moveTo>
                    <a:pt x="2098687" y="85890"/>
                  </a:moveTo>
                  <a:lnTo>
                    <a:pt x="2061540" y="85890"/>
                  </a:lnTo>
                  <a:lnTo>
                    <a:pt x="2061540" y="0"/>
                  </a:lnTo>
                  <a:lnTo>
                    <a:pt x="2032495" y="0"/>
                  </a:lnTo>
                  <a:lnTo>
                    <a:pt x="2032495" y="202641"/>
                  </a:lnTo>
                  <a:lnTo>
                    <a:pt x="2061540" y="202641"/>
                  </a:lnTo>
                  <a:lnTo>
                    <a:pt x="2061540" y="110045"/>
                  </a:lnTo>
                  <a:lnTo>
                    <a:pt x="2098687" y="110045"/>
                  </a:lnTo>
                  <a:lnTo>
                    <a:pt x="2098687" y="85890"/>
                  </a:lnTo>
                  <a:close/>
                </a:path>
                <a:path w="4114800" h="290195">
                  <a:moveTo>
                    <a:pt x="2276208" y="129095"/>
                  </a:moveTo>
                  <a:lnTo>
                    <a:pt x="2248903" y="115366"/>
                  </a:lnTo>
                  <a:lnTo>
                    <a:pt x="2228456" y="96100"/>
                  </a:lnTo>
                  <a:lnTo>
                    <a:pt x="2226627" y="92811"/>
                  </a:lnTo>
                  <a:lnTo>
                    <a:pt x="2215629" y="73050"/>
                  </a:lnTo>
                  <a:lnTo>
                    <a:pt x="2211222" y="48221"/>
                  </a:lnTo>
                  <a:lnTo>
                    <a:pt x="2211184" y="40551"/>
                  </a:lnTo>
                  <a:lnTo>
                    <a:pt x="2269286" y="40551"/>
                  </a:lnTo>
                  <a:lnTo>
                    <a:pt x="2269286" y="17462"/>
                  </a:lnTo>
                  <a:lnTo>
                    <a:pt x="2123694" y="17462"/>
                  </a:lnTo>
                  <a:lnTo>
                    <a:pt x="2123694" y="40551"/>
                  </a:lnTo>
                  <a:lnTo>
                    <a:pt x="2182228" y="40551"/>
                  </a:lnTo>
                  <a:lnTo>
                    <a:pt x="2182228" y="48221"/>
                  </a:lnTo>
                  <a:lnTo>
                    <a:pt x="2177542" y="75158"/>
                  </a:lnTo>
                  <a:lnTo>
                    <a:pt x="2164118" y="99910"/>
                  </a:lnTo>
                  <a:lnTo>
                    <a:pt x="2142909" y="120472"/>
                  </a:lnTo>
                  <a:lnTo>
                    <a:pt x="2114867" y="134848"/>
                  </a:lnTo>
                  <a:lnTo>
                    <a:pt x="2129663" y="157518"/>
                  </a:lnTo>
                  <a:lnTo>
                    <a:pt x="2152116" y="146812"/>
                  </a:lnTo>
                  <a:lnTo>
                    <a:pt x="2171077" y="132029"/>
                  </a:lnTo>
                  <a:lnTo>
                    <a:pt x="2186216" y="113817"/>
                  </a:lnTo>
                  <a:lnTo>
                    <a:pt x="2197239" y="92811"/>
                  </a:lnTo>
                  <a:lnTo>
                    <a:pt x="2207971" y="111734"/>
                  </a:lnTo>
                  <a:lnTo>
                    <a:pt x="2222449" y="128181"/>
                  </a:lnTo>
                  <a:lnTo>
                    <a:pt x="2240419" y="141579"/>
                  </a:lnTo>
                  <a:lnTo>
                    <a:pt x="2261628" y="151345"/>
                  </a:lnTo>
                  <a:lnTo>
                    <a:pt x="2276208" y="129095"/>
                  </a:lnTo>
                  <a:close/>
                </a:path>
                <a:path w="4114800" h="290195">
                  <a:moveTo>
                    <a:pt x="2339530" y="174752"/>
                  </a:moveTo>
                  <a:lnTo>
                    <a:pt x="2156688" y="174752"/>
                  </a:lnTo>
                  <a:lnTo>
                    <a:pt x="2156688" y="197954"/>
                  </a:lnTo>
                  <a:lnTo>
                    <a:pt x="2311006" y="197954"/>
                  </a:lnTo>
                  <a:lnTo>
                    <a:pt x="2311006" y="269697"/>
                  </a:lnTo>
                  <a:lnTo>
                    <a:pt x="2339530" y="269697"/>
                  </a:lnTo>
                  <a:lnTo>
                    <a:pt x="2339530" y="174752"/>
                  </a:lnTo>
                  <a:close/>
                </a:path>
                <a:path w="4114800" h="290195">
                  <a:moveTo>
                    <a:pt x="2339530" y="0"/>
                  </a:moveTo>
                  <a:lnTo>
                    <a:pt x="2311006" y="0"/>
                  </a:lnTo>
                  <a:lnTo>
                    <a:pt x="2311006" y="68656"/>
                  </a:lnTo>
                  <a:lnTo>
                    <a:pt x="2260993" y="68656"/>
                  </a:lnTo>
                  <a:lnTo>
                    <a:pt x="2260993" y="92278"/>
                  </a:lnTo>
                  <a:lnTo>
                    <a:pt x="2311006" y="92278"/>
                  </a:lnTo>
                  <a:lnTo>
                    <a:pt x="2311006" y="161239"/>
                  </a:lnTo>
                  <a:lnTo>
                    <a:pt x="2339530" y="161239"/>
                  </a:lnTo>
                  <a:lnTo>
                    <a:pt x="2339530" y="0"/>
                  </a:lnTo>
                  <a:close/>
                </a:path>
                <a:path w="4114800" h="290195">
                  <a:moveTo>
                    <a:pt x="2530144" y="85255"/>
                  </a:moveTo>
                  <a:lnTo>
                    <a:pt x="2524671" y="58343"/>
                  </a:lnTo>
                  <a:lnTo>
                    <a:pt x="2514003" y="43421"/>
                  </a:lnTo>
                  <a:lnTo>
                    <a:pt x="2509583" y="37236"/>
                  </a:lnTo>
                  <a:lnTo>
                    <a:pt x="2502154" y="32740"/>
                  </a:lnTo>
                  <a:lnTo>
                    <a:pt x="2502154" y="85255"/>
                  </a:lnTo>
                  <a:lnTo>
                    <a:pt x="2498814" y="102527"/>
                  </a:lnTo>
                  <a:lnTo>
                    <a:pt x="2489593" y="115824"/>
                  </a:lnTo>
                  <a:lnTo>
                    <a:pt x="2475750" y="124371"/>
                  </a:lnTo>
                  <a:lnTo>
                    <a:pt x="2458516" y="127393"/>
                  </a:lnTo>
                  <a:lnTo>
                    <a:pt x="2441041" y="124371"/>
                  </a:lnTo>
                  <a:lnTo>
                    <a:pt x="2427097" y="115824"/>
                  </a:lnTo>
                  <a:lnTo>
                    <a:pt x="2417902" y="102527"/>
                  </a:lnTo>
                  <a:lnTo>
                    <a:pt x="2414676" y="85255"/>
                  </a:lnTo>
                  <a:lnTo>
                    <a:pt x="2417902" y="68211"/>
                  </a:lnTo>
                  <a:lnTo>
                    <a:pt x="2427097" y="55003"/>
                  </a:lnTo>
                  <a:lnTo>
                    <a:pt x="2441041" y="46456"/>
                  </a:lnTo>
                  <a:lnTo>
                    <a:pt x="2458516" y="43421"/>
                  </a:lnTo>
                  <a:lnTo>
                    <a:pt x="2475750" y="46456"/>
                  </a:lnTo>
                  <a:lnTo>
                    <a:pt x="2489593" y="55003"/>
                  </a:lnTo>
                  <a:lnTo>
                    <a:pt x="2498814" y="68211"/>
                  </a:lnTo>
                  <a:lnTo>
                    <a:pt x="2502154" y="85255"/>
                  </a:lnTo>
                  <a:lnTo>
                    <a:pt x="2502154" y="32740"/>
                  </a:lnTo>
                  <a:lnTo>
                    <a:pt x="2486863" y="23456"/>
                  </a:lnTo>
                  <a:lnTo>
                    <a:pt x="2458516" y="18529"/>
                  </a:lnTo>
                  <a:lnTo>
                    <a:pt x="2430145" y="23456"/>
                  </a:lnTo>
                  <a:lnTo>
                    <a:pt x="2407348" y="37236"/>
                  </a:lnTo>
                  <a:lnTo>
                    <a:pt x="2392184" y="58343"/>
                  </a:lnTo>
                  <a:lnTo>
                    <a:pt x="2386685" y="85255"/>
                  </a:lnTo>
                  <a:lnTo>
                    <a:pt x="2392184" y="112445"/>
                  </a:lnTo>
                  <a:lnTo>
                    <a:pt x="2407348" y="133667"/>
                  </a:lnTo>
                  <a:lnTo>
                    <a:pt x="2430145" y="147434"/>
                  </a:lnTo>
                  <a:lnTo>
                    <a:pt x="2458516" y="152298"/>
                  </a:lnTo>
                  <a:lnTo>
                    <a:pt x="2486863" y="147434"/>
                  </a:lnTo>
                  <a:lnTo>
                    <a:pt x="2509583" y="133667"/>
                  </a:lnTo>
                  <a:lnTo>
                    <a:pt x="2514041" y="127393"/>
                  </a:lnTo>
                  <a:lnTo>
                    <a:pt x="2524671" y="112445"/>
                  </a:lnTo>
                  <a:lnTo>
                    <a:pt x="2530144" y="85255"/>
                  </a:lnTo>
                  <a:close/>
                </a:path>
                <a:path w="4114800" h="290195">
                  <a:moveTo>
                    <a:pt x="2604960" y="215"/>
                  </a:moveTo>
                  <a:lnTo>
                    <a:pt x="2576334" y="215"/>
                  </a:lnTo>
                  <a:lnTo>
                    <a:pt x="2576334" y="196253"/>
                  </a:lnTo>
                  <a:lnTo>
                    <a:pt x="2604960" y="196253"/>
                  </a:lnTo>
                  <a:lnTo>
                    <a:pt x="2604960" y="215"/>
                  </a:lnTo>
                  <a:close/>
                </a:path>
                <a:path w="4114800" h="290195">
                  <a:moveTo>
                    <a:pt x="2612834" y="240741"/>
                  </a:moveTo>
                  <a:lnTo>
                    <a:pt x="2457246" y="240741"/>
                  </a:lnTo>
                  <a:lnTo>
                    <a:pt x="2457246" y="176352"/>
                  </a:lnTo>
                  <a:lnTo>
                    <a:pt x="2428506" y="176352"/>
                  </a:lnTo>
                  <a:lnTo>
                    <a:pt x="2428506" y="264160"/>
                  </a:lnTo>
                  <a:lnTo>
                    <a:pt x="2612834" y="264160"/>
                  </a:lnTo>
                  <a:lnTo>
                    <a:pt x="2612834" y="240741"/>
                  </a:lnTo>
                  <a:close/>
                </a:path>
                <a:path w="4114800" h="290195">
                  <a:moveTo>
                    <a:pt x="2871432" y="85255"/>
                  </a:moveTo>
                  <a:lnTo>
                    <a:pt x="2865958" y="58343"/>
                  </a:lnTo>
                  <a:lnTo>
                    <a:pt x="2855290" y="43421"/>
                  </a:lnTo>
                  <a:lnTo>
                    <a:pt x="2850870" y="37236"/>
                  </a:lnTo>
                  <a:lnTo>
                    <a:pt x="2843441" y="32740"/>
                  </a:lnTo>
                  <a:lnTo>
                    <a:pt x="2843441" y="85255"/>
                  </a:lnTo>
                  <a:lnTo>
                    <a:pt x="2840101" y="102527"/>
                  </a:lnTo>
                  <a:lnTo>
                    <a:pt x="2830880" y="115824"/>
                  </a:lnTo>
                  <a:lnTo>
                    <a:pt x="2817037" y="124371"/>
                  </a:lnTo>
                  <a:lnTo>
                    <a:pt x="2799804" y="127393"/>
                  </a:lnTo>
                  <a:lnTo>
                    <a:pt x="2782328" y="124371"/>
                  </a:lnTo>
                  <a:lnTo>
                    <a:pt x="2768384" y="115824"/>
                  </a:lnTo>
                  <a:lnTo>
                    <a:pt x="2759189" y="102527"/>
                  </a:lnTo>
                  <a:lnTo>
                    <a:pt x="2755963" y="85255"/>
                  </a:lnTo>
                  <a:lnTo>
                    <a:pt x="2759189" y="68211"/>
                  </a:lnTo>
                  <a:lnTo>
                    <a:pt x="2768384" y="55003"/>
                  </a:lnTo>
                  <a:lnTo>
                    <a:pt x="2782328" y="46456"/>
                  </a:lnTo>
                  <a:lnTo>
                    <a:pt x="2799804" y="43421"/>
                  </a:lnTo>
                  <a:lnTo>
                    <a:pt x="2817037" y="46456"/>
                  </a:lnTo>
                  <a:lnTo>
                    <a:pt x="2830880" y="55003"/>
                  </a:lnTo>
                  <a:lnTo>
                    <a:pt x="2840101" y="68211"/>
                  </a:lnTo>
                  <a:lnTo>
                    <a:pt x="2843441" y="85255"/>
                  </a:lnTo>
                  <a:lnTo>
                    <a:pt x="2843441" y="32740"/>
                  </a:lnTo>
                  <a:lnTo>
                    <a:pt x="2828150" y="23456"/>
                  </a:lnTo>
                  <a:lnTo>
                    <a:pt x="2799804" y="18529"/>
                  </a:lnTo>
                  <a:lnTo>
                    <a:pt x="2771432" y="23456"/>
                  </a:lnTo>
                  <a:lnTo>
                    <a:pt x="2748648" y="37236"/>
                  </a:lnTo>
                  <a:lnTo>
                    <a:pt x="2733471" y="58343"/>
                  </a:lnTo>
                  <a:lnTo>
                    <a:pt x="2727972" y="85255"/>
                  </a:lnTo>
                  <a:lnTo>
                    <a:pt x="2733471" y="112445"/>
                  </a:lnTo>
                  <a:lnTo>
                    <a:pt x="2748648" y="133667"/>
                  </a:lnTo>
                  <a:lnTo>
                    <a:pt x="2771432" y="147434"/>
                  </a:lnTo>
                  <a:lnTo>
                    <a:pt x="2799804" y="152298"/>
                  </a:lnTo>
                  <a:lnTo>
                    <a:pt x="2828150" y="147434"/>
                  </a:lnTo>
                  <a:lnTo>
                    <a:pt x="2850870" y="133667"/>
                  </a:lnTo>
                  <a:lnTo>
                    <a:pt x="2855328" y="127393"/>
                  </a:lnTo>
                  <a:lnTo>
                    <a:pt x="2865958" y="112445"/>
                  </a:lnTo>
                  <a:lnTo>
                    <a:pt x="2871432" y="85255"/>
                  </a:lnTo>
                  <a:close/>
                </a:path>
                <a:path w="4114800" h="290195">
                  <a:moveTo>
                    <a:pt x="2946247" y="215"/>
                  </a:moveTo>
                  <a:lnTo>
                    <a:pt x="2917621" y="215"/>
                  </a:lnTo>
                  <a:lnTo>
                    <a:pt x="2917621" y="196253"/>
                  </a:lnTo>
                  <a:lnTo>
                    <a:pt x="2946247" y="196253"/>
                  </a:lnTo>
                  <a:lnTo>
                    <a:pt x="2946247" y="215"/>
                  </a:lnTo>
                  <a:close/>
                </a:path>
                <a:path w="4114800" h="290195">
                  <a:moveTo>
                    <a:pt x="2954121" y="240741"/>
                  </a:moveTo>
                  <a:lnTo>
                    <a:pt x="2798534" y="240741"/>
                  </a:lnTo>
                  <a:lnTo>
                    <a:pt x="2798534" y="176352"/>
                  </a:lnTo>
                  <a:lnTo>
                    <a:pt x="2769793" y="176352"/>
                  </a:lnTo>
                  <a:lnTo>
                    <a:pt x="2769793" y="264160"/>
                  </a:lnTo>
                  <a:lnTo>
                    <a:pt x="2954121" y="264160"/>
                  </a:lnTo>
                  <a:lnTo>
                    <a:pt x="2954121" y="240741"/>
                  </a:lnTo>
                  <a:close/>
                </a:path>
                <a:path w="4114800" h="290195">
                  <a:moveTo>
                    <a:pt x="3133026" y="29057"/>
                  </a:moveTo>
                  <a:lnTo>
                    <a:pt x="3004680" y="29057"/>
                  </a:lnTo>
                  <a:lnTo>
                    <a:pt x="3004680" y="51828"/>
                  </a:lnTo>
                  <a:lnTo>
                    <a:pt x="3103867" y="51828"/>
                  </a:lnTo>
                  <a:lnTo>
                    <a:pt x="3094037" y="96329"/>
                  </a:lnTo>
                  <a:lnTo>
                    <a:pt x="3072511" y="135445"/>
                  </a:lnTo>
                  <a:lnTo>
                    <a:pt x="3038602" y="169151"/>
                  </a:lnTo>
                  <a:lnTo>
                    <a:pt x="2991586" y="197421"/>
                  </a:lnTo>
                  <a:lnTo>
                    <a:pt x="3006699" y="220522"/>
                  </a:lnTo>
                  <a:lnTo>
                    <a:pt x="3055378" y="191223"/>
                  </a:lnTo>
                  <a:lnTo>
                    <a:pt x="3091103" y="156756"/>
                  </a:lnTo>
                  <a:lnTo>
                    <a:pt x="3115132" y="117805"/>
                  </a:lnTo>
                  <a:lnTo>
                    <a:pt x="3128695" y="75018"/>
                  </a:lnTo>
                  <a:lnTo>
                    <a:pt x="3133026" y="29057"/>
                  </a:lnTo>
                  <a:close/>
                </a:path>
                <a:path w="4114800" h="290195">
                  <a:moveTo>
                    <a:pt x="3213176" y="0"/>
                  </a:moveTo>
                  <a:lnTo>
                    <a:pt x="3184436" y="0"/>
                  </a:lnTo>
                  <a:lnTo>
                    <a:pt x="3184436" y="269697"/>
                  </a:lnTo>
                  <a:lnTo>
                    <a:pt x="3213176" y="269697"/>
                  </a:lnTo>
                  <a:lnTo>
                    <a:pt x="3213176" y="0"/>
                  </a:lnTo>
                  <a:close/>
                </a:path>
                <a:path w="4114800" h="290195">
                  <a:moveTo>
                    <a:pt x="3505365" y="6921"/>
                  </a:moveTo>
                  <a:lnTo>
                    <a:pt x="3478326" y="6921"/>
                  </a:lnTo>
                  <a:lnTo>
                    <a:pt x="3478326" y="108458"/>
                  </a:lnTo>
                  <a:lnTo>
                    <a:pt x="3435439" y="108458"/>
                  </a:lnTo>
                  <a:lnTo>
                    <a:pt x="3440760" y="90576"/>
                  </a:lnTo>
                  <a:lnTo>
                    <a:pt x="3444481" y="72110"/>
                  </a:lnTo>
                  <a:lnTo>
                    <a:pt x="3446691" y="53073"/>
                  </a:lnTo>
                  <a:lnTo>
                    <a:pt x="3447465" y="33528"/>
                  </a:lnTo>
                  <a:lnTo>
                    <a:pt x="3342208" y="33528"/>
                  </a:lnTo>
                  <a:lnTo>
                    <a:pt x="3342208" y="57048"/>
                  </a:lnTo>
                  <a:lnTo>
                    <a:pt x="3418941" y="57048"/>
                  </a:lnTo>
                  <a:lnTo>
                    <a:pt x="3410991" y="96672"/>
                  </a:lnTo>
                  <a:lnTo>
                    <a:pt x="3393871" y="132435"/>
                  </a:lnTo>
                  <a:lnTo>
                    <a:pt x="3366909" y="164198"/>
                  </a:lnTo>
                  <a:lnTo>
                    <a:pt x="3329444" y="191782"/>
                  </a:lnTo>
                  <a:lnTo>
                    <a:pt x="3345929" y="212115"/>
                  </a:lnTo>
                  <a:lnTo>
                    <a:pt x="3372104" y="194538"/>
                  </a:lnTo>
                  <a:lnTo>
                    <a:pt x="3393922" y="175120"/>
                  </a:lnTo>
                  <a:lnTo>
                    <a:pt x="3411651" y="154000"/>
                  </a:lnTo>
                  <a:lnTo>
                    <a:pt x="3425545" y="131330"/>
                  </a:lnTo>
                  <a:lnTo>
                    <a:pt x="3478326" y="131330"/>
                  </a:lnTo>
                  <a:lnTo>
                    <a:pt x="3478326" y="256603"/>
                  </a:lnTo>
                  <a:lnTo>
                    <a:pt x="3505365" y="256603"/>
                  </a:lnTo>
                  <a:lnTo>
                    <a:pt x="3505365" y="131330"/>
                  </a:lnTo>
                  <a:lnTo>
                    <a:pt x="3505365" y="108458"/>
                  </a:lnTo>
                  <a:lnTo>
                    <a:pt x="3505365" y="6921"/>
                  </a:lnTo>
                  <a:close/>
                </a:path>
                <a:path w="4114800" h="290195">
                  <a:moveTo>
                    <a:pt x="3562299" y="0"/>
                  </a:moveTo>
                  <a:lnTo>
                    <a:pt x="3535159" y="0"/>
                  </a:lnTo>
                  <a:lnTo>
                    <a:pt x="3535159" y="269697"/>
                  </a:lnTo>
                  <a:lnTo>
                    <a:pt x="3562299" y="269697"/>
                  </a:lnTo>
                  <a:lnTo>
                    <a:pt x="3562299" y="0"/>
                  </a:lnTo>
                  <a:close/>
                </a:path>
                <a:path w="4114800" h="290195">
                  <a:moveTo>
                    <a:pt x="3767277" y="185928"/>
                  </a:moveTo>
                  <a:lnTo>
                    <a:pt x="3715867" y="138861"/>
                  </a:lnTo>
                  <a:lnTo>
                    <a:pt x="3695979" y="68656"/>
                  </a:lnTo>
                  <a:lnTo>
                    <a:pt x="3695979" y="22466"/>
                  </a:lnTo>
                  <a:lnTo>
                    <a:pt x="3667239" y="22466"/>
                  </a:lnTo>
                  <a:lnTo>
                    <a:pt x="3667239" y="68656"/>
                  </a:lnTo>
                  <a:lnTo>
                    <a:pt x="3661791" y="106768"/>
                  </a:lnTo>
                  <a:lnTo>
                    <a:pt x="3646843" y="141846"/>
                  </a:lnTo>
                  <a:lnTo>
                    <a:pt x="3623970" y="170815"/>
                  </a:lnTo>
                  <a:lnTo>
                    <a:pt x="3594760" y="190614"/>
                  </a:lnTo>
                  <a:lnTo>
                    <a:pt x="3612426" y="214452"/>
                  </a:lnTo>
                  <a:lnTo>
                    <a:pt x="3635146" y="199694"/>
                  </a:lnTo>
                  <a:lnTo>
                    <a:pt x="3654602" y="179489"/>
                  </a:lnTo>
                  <a:lnTo>
                    <a:pt x="3670350" y="154825"/>
                  </a:lnTo>
                  <a:lnTo>
                    <a:pt x="3681920" y="126657"/>
                  </a:lnTo>
                  <a:lnTo>
                    <a:pt x="3693553" y="152971"/>
                  </a:lnTo>
                  <a:lnTo>
                    <a:pt x="3709124" y="175983"/>
                  </a:lnTo>
                  <a:lnTo>
                    <a:pt x="3728110" y="194843"/>
                  </a:lnTo>
                  <a:lnTo>
                    <a:pt x="3750043" y="208711"/>
                  </a:lnTo>
                  <a:lnTo>
                    <a:pt x="3767277" y="185928"/>
                  </a:lnTo>
                  <a:close/>
                </a:path>
                <a:path w="4114800" h="290195">
                  <a:moveTo>
                    <a:pt x="3820388" y="0"/>
                  </a:moveTo>
                  <a:lnTo>
                    <a:pt x="3791648" y="0"/>
                  </a:lnTo>
                  <a:lnTo>
                    <a:pt x="3791648" y="270217"/>
                  </a:lnTo>
                  <a:lnTo>
                    <a:pt x="3820388" y="270217"/>
                  </a:lnTo>
                  <a:lnTo>
                    <a:pt x="3820388" y="0"/>
                  </a:lnTo>
                  <a:close/>
                </a:path>
                <a:path w="4114800" h="290195">
                  <a:moveTo>
                    <a:pt x="4030268" y="149860"/>
                  </a:moveTo>
                  <a:lnTo>
                    <a:pt x="4028884" y="135382"/>
                  </a:lnTo>
                  <a:lnTo>
                    <a:pt x="4028579" y="132181"/>
                  </a:lnTo>
                  <a:lnTo>
                    <a:pt x="4028236" y="128574"/>
                  </a:lnTo>
                  <a:lnTo>
                    <a:pt x="4019131" y="129628"/>
                  </a:lnTo>
                  <a:lnTo>
                    <a:pt x="4009834" y="130581"/>
                  </a:lnTo>
                  <a:lnTo>
                    <a:pt x="4000411" y="131432"/>
                  </a:lnTo>
                  <a:lnTo>
                    <a:pt x="3990886" y="132181"/>
                  </a:lnTo>
                  <a:lnTo>
                    <a:pt x="3990886" y="47688"/>
                  </a:lnTo>
                  <a:lnTo>
                    <a:pt x="4016527" y="47688"/>
                  </a:lnTo>
                  <a:lnTo>
                    <a:pt x="4016527" y="24587"/>
                  </a:lnTo>
                  <a:lnTo>
                    <a:pt x="3963111" y="24587"/>
                  </a:lnTo>
                  <a:lnTo>
                    <a:pt x="3963111" y="47688"/>
                  </a:lnTo>
                  <a:lnTo>
                    <a:pt x="3963111" y="133896"/>
                  </a:lnTo>
                  <a:lnTo>
                    <a:pt x="3953294" y="134353"/>
                  </a:lnTo>
                  <a:lnTo>
                    <a:pt x="3924147" y="135382"/>
                  </a:lnTo>
                  <a:lnTo>
                    <a:pt x="3924147" y="47688"/>
                  </a:lnTo>
                  <a:lnTo>
                    <a:pt x="3963111" y="47688"/>
                  </a:lnTo>
                  <a:lnTo>
                    <a:pt x="3963111" y="24587"/>
                  </a:lnTo>
                  <a:lnTo>
                    <a:pt x="3871049" y="24587"/>
                  </a:lnTo>
                  <a:lnTo>
                    <a:pt x="3871049" y="47688"/>
                  </a:lnTo>
                  <a:lnTo>
                    <a:pt x="3896588" y="47688"/>
                  </a:lnTo>
                  <a:lnTo>
                    <a:pt x="3896588" y="135915"/>
                  </a:lnTo>
                  <a:lnTo>
                    <a:pt x="3863492" y="136232"/>
                  </a:lnTo>
                  <a:lnTo>
                    <a:pt x="3866680" y="159753"/>
                  </a:lnTo>
                  <a:lnTo>
                    <a:pt x="3904107" y="159435"/>
                  </a:lnTo>
                  <a:lnTo>
                    <a:pt x="3945394" y="158076"/>
                  </a:lnTo>
                  <a:lnTo>
                    <a:pt x="3988219" y="155079"/>
                  </a:lnTo>
                  <a:lnTo>
                    <a:pt x="4030268" y="149860"/>
                  </a:lnTo>
                  <a:close/>
                </a:path>
                <a:path w="4114800" h="290195">
                  <a:moveTo>
                    <a:pt x="4086885" y="240741"/>
                  </a:moveTo>
                  <a:lnTo>
                    <a:pt x="3932885" y="240741"/>
                  </a:lnTo>
                  <a:lnTo>
                    <a:pt x="3932885" y="179870"/>
                  </a:lnTo>
                  <a:lnTo>
                    <a:pt x="3904462" y="179870"/>
                  </a:lnTo>
                  <a:lnTo>
                    <a:pt x="3904462" y="264160"/>
                  </a:lnTo>
                  <a:lnTo>
                    <a:pt x="4086885" y="264160"/>
                  </a:lnTo>
                  <a:lnTo>
                    <a:pt x="4086885" y="240741"/>
                  </a:lnTo>
                  <a:close/>
                </a:path>
                <a:path w="4114800" h="290195">
                  <a:moveTo>
                    <a:pt x="4114444" y="80149"/>
                  </a:moveTo>
                  <a:lnTo>
                    <a:pt x="4075392" y="80149"/>
                  </a:lnTo>
                  <a:lnTo>
                    <a:pt x="4075392" y="215"/>
                  </a:lnTo>
                  <a:lnTo>
                    <a:pt x="4046753" y="215"/>
                  </a:lnTo>
                  <a:lnTo>
                    <a:pt x="4046753" y="198704"/>
                  </a:lnTo>
                  <a:lnTo>
                    <a:pt x="4075392" y="198704"/>
                  </a:lnTo>
                  <a:lnTo>
                    <a:pt x="4075392" y="104089"/>
                  </a:lnTo>
                  <a:lnTo>
                    <a:pt x="4114444" y="104089"/>
                  </a:lnTo>
                  <a:lnTo>
                    <a:pt x="4114444" y="8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43724" y="8008032"/>
              <a:ext cx="245846" cy="25308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141955" y="7990903"/>
              <a:ext cx="7799705" cy="1133475"/>
            </a:xfrm>
            <a:custGeom>
              <a:avLst/>
              <a:gdLst/>
              <a:ahLst/>
              <a:cxnLst/>
              <a:rect l="l" t="t" r="r" b="b"/>
              <a:pathLst>
                <a:path w="7799705" h="1133475">
                  <a:moveTo>
                    <a:pt x="165696" y="1047775"/>
                  </a:moveTo>
                  <a:lnTo>
                    <a:pt x="116776" y="1000252"/>
                  </a:lnTo>
                  <a:lnTo>
                    <a:pt x="98018" y="931659"/>
                  </a:lnTo>
                  <a:lnTo>
                    <a:pt x="98018" y="885469"/>
                  </a:lnTo>
                  <a:lnTo>
                    <a:pt x="69596" y="885469"/>
                  </a:lnTo>
                  <a:lnTo>
                    <a:pt x="69596" y="931659"/>
                  </a:lnTo>
                  <a:lnTo>
                    <a:pt x="64452" y="968641"/>
                  </a:lnTo>
                  <a:lnTo>
                    <a:pt x="50241" y="1003274"/>
                  </a:lnTo>
                  <a:lnTo>
                    <a:pt x="28308" y="1032370"/>
                  </a:lnTo>
                  <a:lnTo>
                    <a:pt x="0" y="1052766"/>
                  </a:lnTo>
                  <a:lnTo>
                    <a:pt x="17767" y="1075753"/>
                  </a:lnTo>
                  <a:lnTo>
                    <a:pt x="39370" y="1060894"/>
                  </a:lnTo>
                  <a:lnTo>
                    <a:pt x="57899" y="1040879"/>
                  </a:lnTo>
                  <a:lnTo>
                    <a:pt x="72948" y="1016673"/>
                  </a:lnTo>
                  <a:lnTo>
                    <a:pt x="84074" y="989228"/>
                  </a:lnTo>
                  <a:lnTo>
                    <a:pt x="94919" y="1014996"/>
                  </a:lnTo>
                  <a:lnTo>
                    <a:pt x="109486" y="1037729"/>
                  </a:lnTo>
                  <a:lnTo>
                    <a:pt x="127355" y="1056563"/>
                  </a:lnTo>
                  <a:lnTo>
                    <a:pt x="148145" y="1070648"/>
                  </a:lnTo>
                  <a:lnTo>
                    <a:pt x="165696" y="1047775"/>
                  </a:lnTo>
                  <a:close/>
                </a:path>
                <a:path w="7799705" h="1133475">
                  <a:moveTo>
                    <a:pt x="257873" y="970610"/>
                  </a:moveTo>
                  <a:lnTo>
                    <a:pt x="214655" y="970610"/>
                  </a:lnTo>
                  <a:lnTo>
                    <a:pt x="214655" y="863015"/>
                  </a:lnTo>
                  <a:lnTo>
                    <a:pt x="186029" y="863015"/>
                  </a:lnTo>
                  <a:lnTo>
                    <a:pt x="186029" y="1132700"/>
                  </a:lnTo>
                  <a:lnTo>
                    <a:pt x="214655" y="1132700"/>
                  </a:lnTo>
                  <a:lnTo>
                    <a:pt x="214655" y="994981"/>
                  </a:lnTo>
                  <a:lnTo>
                    <a:pt x="257873" y="994981"/>
                  </a:lnTo>
                  <a:lnTo>
                    <a:pt x="257873" y="970610"/>
                  </a:lnTo>
                  <a:close/>
                </a:path>
                <a:path w="7799705" h="1133475">
                  <a:moveTo>
                    <a:pt x="486905" y="1084059"/>
                  </a:moveTo>
                  <a:lnTo>
                    <a:pt x="480415" y="1063548"/>
                  </a:lnTo>
                  <a:lnTo>
                    <a:pt x="473608" y="1057986"/>
                  </a:lnTo>
                  <a:lnTo>
                    <a:pt x="462000" y="1048512"/>
                  </a:lnTo>
                  <a:lnTo>
                    <a:pt x="458381" y="1047381"/>
                  </a:lnTo>
                  <a:lnTo>
                    <a:pt x="458381" y="1084059"/>
                  </a:lnTo>
                  <a:lnTo>
                    <a:pt x="453910" y="1095273"/>
                  </a:lnTo>
                  <a:lnTo>
                    <a:pt x="441223" y="1103541"/>
                  </a:lnTo>
                  <a:lnTo>
                    <a:pt x="420941" y="1108608"/>
                  </a:lnTo>
                  <a:lnTo>
                    <a:pt x="393674" y="1110246"/>
                  </a:lnTo>
                  <a:lnTo>
                    <a:pt x="366191" y="1108608"/>
                  </a:lnTo>
                  <a:lnTo>
                    <a:pt x="345897" y="1103541"/>
                  </a:lnTo>
                  <a:lnTo>
                    <a:pt x="333375" y="1095273"/>
                  </a:lnTo>
                  <a:lnTo>
                    <a:pt x="329171" y="1084059"/>
                  </a:lnTo>
                  <a:lnTo>
                    <a:pt x="333375" y="1072972"/>
                  </a:lnTo>
                  <a:lnTo>
                    <a:pt x="345897" y="1064831"/>
                  </a:lnTo>
                  <a:lnTo>
                    <a:pt x="366191" y="1059802"/>
                  </a:lnTo>
                  <a:lnTo>
                    <a:pt x="393674" y="1057986"/>
                  </a:lnTo>
                  <a:lnTo>
                    <a:pt x="420941" y="1059802"/>
                  </a:lnTo>
                  <a:lnTo>
                    <a:pt x="441223" y="1064831"/>
                  </a:lnTo>
                  <a:lnTo>
                    <a:pt x="453910" y="1072972"/>
                  </a:lnTo>
                  <a:lnTo>
                    <a:pt x="458381" y="1084059"/>
                  </a:lnTo>
                  <a:lnTo>
                    <a:pt x="458381" y="1047381"/>
                  </a:lnTo>
                  <a:lnTo>
                    <a:pt x="432727" y="1039317"/>
                  </a:lnTo>
                  <a:lnTo>
                    <a:pt x="393674" y="1036269"/>
                  </a:lnTo>
                  <a:lnTo>
                    <a:pt x="354355" y="1039317"/>
                  </a:lnTo>
                  <a:lnTo>
                    <a:pt x="324942" y="1048512"/>
                  </a:lnTo>
                  <a:lnTo>
                    <a:pt x="306501" y="1063548"/>
                  </a:lnTo>
                  <a:lnTo>
                    <a:pt x="300126" y="1084059"/>
                  </a:lnTo>
                  <a:lnTo>
                    <a:pt x="306501" y="1104684"/>
                  </a:lnTo>
                  <a:lnTo>
                    <a:pt x="324942" y="1119771"/>
                  </a:lnTo>
                  <a:lnTo>
                    <a:pt x="354355" y="1129017"/>
                  </a:lnTo>
                  <a:lnTo>
                    <a:pt x="393674" y="1132166"/>
                  </a:lnTo>
                  <a:lnTo>
                    <a:pt x="432727" y="1129017"/>
                  </a:lnTo>
                  <a:lnTo>
                    <a:pt x="462000" y="1119771"/>
                  </a:lnTo>
                  <a:lnTo>
                    <a:pt x="473633" y="1110246"/>
                  </a:lnTo>
                  <a:lnTo>
                    <a:pt x="480415" y="1104684"/>
                  </a:lnTo>
                  <a:lnTo>
                    <a:pt x="486905" y="1084059"/>
                  </a:lnTo>
                  <a:close/>
                </a:path>
                <a:path w="7799705" h="1133475">
                  <a:moveTo>
                    <a:pt x="516915" y="994549"/>
                  </a:moveTo>
                  <a:lnTo>
                    <a:pt x="457314" y="994549"/>
                  </a:lnTo>
                  <a:lnTo>
                    <a:pt x="457314" y="965923"/>
                  </a:lnTo>
                  <a:lnTo>
                    <a:pt x="457314" y="958481"/>
                  </a:lnTo>
                  <a:lnTo>
                    <a:pt x="471220" y="951141"/>
                  </a:lnTo>
                  <a:lnTo>
                    <a:pt x="476351" y="946556"/>
                  </a:lnTo>
                  <a:lnTo>
                    <a:pt x="481482" y="941971"/>
                  </a:lnTo>
                  <a:lnTo>
                    <a:pt x="487819" y="931062"/>
                  </a:lnTo>
                  <a:lnTo>
                    <a:pt x="489991" y="918464"/>
                  </a:lnTo>
                  <a:lnTo>
                    <a:pt x="483260" y="897026"/>
                  </a:lnTo>
                  <a:lnTo>
                    <a:pt x="474700" y="889939"/>
                  </a:lnTo>
                  <a:lnTo>
                    <a:pt x="464032" y="881100"/>
                  </a:lnTo>
                  <a:lnTo>
                    <a:pt x="460717" y="880021"/>
                  </a:lnTo>
                  <a:lnTo>
                    <a:pt x="460717" y="918464"/>
                  </a:lnTo>
                  <a:lnTo>
                    <a:pt x="456120" y="930478"/>
                  </a:lnTo>
                  <a:lnTo>
                    <a:pt x="442887" y="939292"/>
                  </a:lnTo>
                  <a:lnTo>
                    <a:pt x="428891" y="942898"/>
                  </a:lnTo>
                  <a:lnTo>
                    <a:pt x="428891" y="965923"/>
                  </a:lnTo>
                  <a:lnTo>
                    <a:pt x="428891" y="994549"/>
                  </a:lnTo>
                  <a:lnTo>
                    <a:pt x="358762" y="994549"/>
                  </a:lnTo>
                  <a:lnTo>
                    <a:pt x="358762" y="966038"/>
                  </a:lnTo>
                  <a:lnTo>
                    <a:pt x="366877" y="967092"/>
                  </a:lnTo>
                  <a:lnTo>
                    <a:pt x="375424" y="967854"/>
                  </a:lnTo>
                  <a:lnTo>
                    <a:pt x="384403" y="968324"/>
                  </a:lnTo>
                  <a:lnTo>
                    <a:pt x="393776" y="968476"/>
                  </a:lnTo>
                  <a:lnTo>
                    <a:pt x="403174" y="968324"/>
                  </a:lnTo>
                  <a:lnTo>
                    <a:pt x="412178" y="967841"/>
                  </a:lnTo>
                  <a:lnTo>
                    <a:pt x="420763" y="967041"/>
                  </a:lnTo>
                  <a:lnTo>
                    <a:pt x="428117" y="966038"/>
                  </a:lnTo>
                  <a:lnTo>
                    <a:pt x="428891" y="965923"/>
                  </a:lnTo>
                  <a:lnTo>
                    <a:pt x="428891" y="942898"/>
                  </a:lnTo>
                  <a:lnTo>
                    <a:pt x="421830" y="944714"/>
                  </a:lnTo>
                  <a:lnTo>
                    <a:pt x="393776" y="946556"/>
                  </a:lnTo>
                  <a:lnTo>
                    <a:pt x="365633" y="944714"/>
                  </a:lnTo>
                  <a:lnTo>
                    <a:pt x="344601" y="939292"/>
                  </a:lnTo>
                  <a:lnTo>
                    <a:pt x="331482" y="930478"/>
                  </a:lnTo>
                  <a:lnTo>
                    <a:pt x="327050" y="918464"/>
                  </a:lnTo>
                  <a:lnTo>
                    <a:pt x="331482" y="906373"/>
                  </a:lnTo>
                  <a:lnTo>
                    <a:pt x="344601" y="897420"/>
                  </a:lnTo>
                  <a:lnTo>
                    <a:pt x="365633" y="891844"/>
                  </a:lnTo>
                  <a:lnTo>
                    <a:pt x="393776" y="889939"/>
                  </a:lnTo>
                  <a:lnTo>
                    <a:pt x="421830" y="891844"/>
                  </a:lnTo>
                  <a:lnTo>
                    <a:pt x="442887" y="897420"/>
                  </a:lnTo>
                  <a:lnTo>
                    <a:pt x="456120" y="906373"/>
                  </a:lnTo>
                  <a:lnTo>
                    <a:pt x="460717" y="918464"/>
                  </a:lnTo>
                  <a:lnTo>
                    <a:pt x="460717" y="880021"/>
                  </a:lnTo>
                  <a:lnTo>
                    <a:pt x="433730" y="871169"/>
                  </a:lnTo>
                  <a:lnTo>
                    <a:pt x="393776" y="867689"/>
                  </a:lnTo>
                  <a:lnTo>
                    <a:pt x="353695" y="871169"/>
                  </a:lnTo>
                  <a:lnTo>
                    <a:pt x="323329" y="881100"/>
                  </a:lnTo>
                  <a:lnTo>
                    <a:pt x="304088" y="897026"/>
                  </a:lnTo>
                  <a:lnTo>
                    <a:pt x="297357" y="918464"/>
                  </a:lnTo>
                  <a:lnTo>
                    <a:pt x="299529" y="931062"/>
                  </a:lnTo>
                  <a:lnTo>
                    <a:pt x="305879" y="941984"/>
                  </a:lnTo>
                  <a:lnTo>
                    <a:pt x="316115" y="951103"/>
                  </a:lnTo>
                  <a:lnTo>
                    <a:pt x="330022" y="958367"/>
                  </a:lnTo>
                  <a:lnTo>
                    <a:pt x="330022" y="994549"/>
                  </a:lnTo>
                  <a:lnTo>
                    <a:pt x="271068" y="994549"/>
                  </a:lnTo>
                  <a:lnTo>
                    <a:pt x="271068" y="1017752"/>
                  </a:lnTo>
                  <a:lnTo>
                    <a:pt x="516915" y="1017752"/>
                  </a:lnTo>
                  <a:lnTo>
                    <a:pt x="516915" y="994549"/>
                  </a:lnTo>
                  <a:close/>
                </a:path>
                <a:path w="7799705" h="1133475">
                  <a:moveTo>
                    <a:pt x="700290" y="1051915"/>
                  </a:moveTo>
                  <a:lnTo>
                    <a:pt x="672274" y="1032687"/>
                  </a:lnTo>
                  <a:lnTo>
                    <a:pt x="650506" y="1005967"/>
                  </a:lnTo>
                  <a:lnTo>
                    <a:pt x="645198" y="994232"/>
                  </a:lnTo>
                  <a:lnTo>
                    <a:pt x="636435" y="974902"/>
                  </a:lnTo>
                  <a:lnTo>
                    <a:pt x="631532" y="942619"/>
                  </a:lnTo>
                  <a:lnTo>
                    <a:pt x="631532" y="913777"/>
                  </a:lnTo>
                  <a:lnTo>
                    <a:pt x="690067" y="913777"/>
                  </a:lnTo>
                  <a:lnTo>
                    <a:pt x="690067" y="890155"/>
                  </a:lnTo>
                  <a:lnTo>
                    <a:pt x="542455" y="890155"/>
                  </a:lnTo>
                  <a:lnTo>
                    <a:pt x="542455" y="913777"/>
                  </a:lnTo>
                  <a:lnTo>
                    <a:pt x="603224" y="913777"/>
                  </a:lnTo>
                  <a:lnTo>
                    <a:pt x="603224" y="942619"/>
                  </a:lnTo>
                  <a:lnTo>
                    <a:pt x="597827" y="977214"/>
                  </a:lnTo>
                  <a:lnTo>
                    <a:pt x="583082" y="1010361"/>
                  </a:lnTo>
                  <a:lnTo>
                    <a:pt x="560717" y="1038644"/>
                  </a:lnTo>
                  <a:lnTo>
                    <a:pt x="532447" y="1058621"/>
                  </a:lnTo>
                  <a:lnTo>
                    <a:pt x="549376" y="1081189"/>
                  </a:lnTo>
                  <a:lnTo>
                    <a:pt x="571220" y="1066584"/>
                  </a:lnTo>
                  <a:lnTo>
                    <a:pt x="590346" y="1046416"/>
                  </a:lnTo>
                  <a:lnTo>
                    <a:pt x="606031" y="1021892"/>
                  </a:lnTo>
                  <a:lnTo>
                    <a:pt x="617588" y="994232"/>
                  </a:lnTo>
                  <a:lnTo>
                    <a:pt x="628878" y="1019581"/>
                  </a:lnTo>
                  <a:lnTo>
                    <a:pt x="644067" y="1042098"/>
                  </a:lnTo>
                  <a:lnTo>
                    <a:pt x="662635" y="1060742"/>
                  </a:lnTo>
                  <a:lnTo>
                    <a:pt x="684110" y="1074483"/>
                  </a:lnTo>
                  <a:lnTo>
                    <a:pt x="700290" y="1051915"/>
                  </a:lnTo>
                  <a:close/>
                </a:path>
                <a:path w="7799705" h="1133475">
                  <a:moveTo>
                    <a:pt x="790854" y="969975"/>
                  </a:moveTo>
                  <a:lnTo>
                    <a:pt x="747649" y="969975"/>
                  </a:lnTo>
                  <a:lnTo>
                    <a:pt x="747649" y="863015"/>
                  </a:lnTo>
                  <a:lnTo>
                    <a:pt x="719023" y="863015"/>
                  </a:lnTo>
                  <a:lnTo>
                    <a:pt x="719023" y="1132700"/>
                  </a:lnTo>
                  <a:lnTo>
                    <a:pt x="747649" y="1132700"/>
                  </a:lnTo>
                  <a:lnTo>
                    <a:pt x="747649" y="994130"/>
                  </a:lnTo>
                  <a:lnTo>
                    <a:pt x="790854" y="994130"/>
                  </a:lnTo>
                  <a:lnTo>
                    <a:pt x="790854" y="969975"/>
                  </a:lnTo>
                  <a:close/>
                </a:path>
                <a:path w="7799705" h="1133475">
                  <a:moveTo>
                    <a:pt x="1020838" y="930846"/>
                  </a:moveTo>
                  <a:lnTo>
                    <a:pt x="864603" y="930846"/>
                  </a:lnTo>
                  <a:lnTo>
                    <a:pt x="864603" y="894029"/>
                  </a:lnTo>
                  <a:lnTo>
                    <a:pt x="1018286" y="894029"/>
                  </a:lnTo>
                  <a:lnTo>
                    <a:pt x="1018286" y="871156"/>
                  </a:lnTo>
                  <a:lnTo>
                    <a:pt x="836091" y="871156"/>
                  </a:lnTo>
                  <a:lnTo>
                    <a:pt x="836091" y="894029"/>
                  </a:lnTo>
                  <a:lnTo>
                    <a:pt x="836091" y="930846"/>
                  </a:lnTo>
                  <a:lnTo>
                    <a:pt x="836091" y="953706"/>
                  </a:lnTo>
                  <a:lnTo>
                    <a:pt x="1020838" y="953706"/>
                  </a:lnTo>
                  <a:lnTo>
                    <a:pt x="1020838" y="930846"/>
                  </a:lnTo>
                  <a:close/>
                </a:path>
                <a:path w="7799705" h="1133475">
                  <a:moveTo>
                    <a:pt x="1026490" y="1107376"/>
                  </a:moveTo>
                  <a:lnTo>
                    <a:pt x="861847" y="1107376"/>
                  </a:lnTo>
                  <a:lnTo>
                    <a:pt x="861847" y="1083246"/>
                  </a:lnTo>
                  <a:lnTo>
                    <a:pt x="1018717" y="1083246"/>
                  </a:lnTo>
                  <a:lnTo>
                    <a:pt x="1018717" y="1061656"/>
                  </a:lnTo>
                  <a:lnTo>
                    <a:pt x="1018717" y="1040066"/>
                  </a:lnTo>
                  <a:lnTo>
                    <a:pt x="1018717" y="1017219"/>
                  </a:lnTo>
                  <a:lnTo>
                    <a:pt x="833323" y="1017219"/>
                  </a:lnTo>
                  <a:lnTo>
                    <a:pt x="833323" y="1040066"/>
                  </a:lnTo>
                  <a:lnTo>
                    <a:pt x="990612" y="1040066"/>
                  </a:lnTo>
                  <a:lnTo>
                    <a:pt x="990612" y="1061656"/>
                  </a:lnTo>
                  <a:lnTo>
                    <a:pt x="833856" y="1061656"/>
                  </a:lnTo>
                  <a:lnTo>
                    <a:pt x="833856" y="1083246"/>
                  </a:lnTo>
                  <a:lnTo>
                    <a:pt x="833856" y="1107376"/>
                  </a:lnTo>
                  <a:lnTo>
                    <a:pt x="833856" y="1130236"/>
                  </a:lnTo>
                  <a:lnTo>
                    <a:pt x="1026490" y="1130236"/>
                  </a:lnTo>
                  <a:lnTo>
                    <a:pt x="1026490" y="1107376"/>
                  </a:lnTo>
                  <a:close/>
                </a:path>
                <a:path w="7799705" h="1133475">
                  <a:moveTo>
                    <a:pt x="1050213" y="973594"/>
                  </a:moveTo>
                  <a:lnTo>
                    <a:pt x="804049" y="973594"/>
                  </a:lnTo>
                  <a:lnTo>
                    <a:pt x="804049" y="996467"/>
                  </a:lnTo>
                  <a:lnTo>
                    <a:pt x="1050213" y="996467"/>
                  </a:lnTo>
                  <a:lnTo>
                    <a:pt x="1050213" y="973594"/>
                  </a:lnTo>
                  <a:close/>
                </a:path>
                <a:path w="7799705" h="1133475">
                  <a:moveTo>
                    <a:pt x="1219123" y="977849"/>
                  </a:moveTo>
                  <a:lnTo>
                    <a:pt x="1213904" y="938695"/>
                  </a:lnTo>
                  <a:lnTo>
                    <a:pt x="1199400" y="908913"/>
                  </a:lnTo>
                  <a:lnTo>
                    <a:pt x="1199248" y="908773"/>
                  </a:lnTo>
                  <a:lnTo>
                    <a:pt x="1191450" y="902068"/>
                  </a:lnTo>
                  <a:lnTo>
                    <a:pt x="1191450" y="977849"/>
                  </a:lnTo>
                  <a:lnTo>
                    <a:pt x="1188402" y="1006703"/>
                  </a:lnTo>
                  <a:lnTo>
                    <a:pt x="1179817" y="1028484"/>
                  </a:lnTo>
                  <a:lnTo>
                    <a:pt x="1166571" y="1042238"/>
                  </a:lnTo>
                  <a:lnTo>
                    <a:pt x="1149515" y="1047026"/>
                  </a:lnTo>
                  <a:lnTo>
                    <a:pt x="1132420" y="1042238"/>
                  </a:lnTo>
                  <a:lnTo>
                    <a:pt x="1119098" y="1028484"/>
                  </a:lnTo>
                  <a:lnTo>
                    <a:pt x="1110449" y="1006703"/>
                  </a:lnTo>
                  <a:lnTo>
                    <a:pt x="1107363" y="977849"/>
                  </a:lnTo>
                  <a:lnTo>
                    <a:pt x="1110449" y="949172"/>
                  </a:lnTo>
                  <a:lnTo>
                    <a:pt x="1119098" y="927468"/>
                  </a:lnTo>
                  <a:lnTo>
                    <a:pt x="1132420" y="913688"/>
                  </a:lnTo>
                  <a:lnTo>
                    <a:pt x="1149515" y="908773"/>
                  </a:lnTo>
                  <a:lnTo>
                    <a:pt x="1166571" y="913688"/>
                  </a:lnTo>
                  <a:lnTo>
                    <a:pt x="1179817" y="927468"/>
                  </a:lnTo>
                  <a:lnTo>
                    <a:pt x="1188402" y="949172"/>
                  </a:lnTo>
                  <a:lnTo>
                    <a:pt x="1191450" y="977849"/>
                  </a:lnTo>
                  <a:lnTo>
                    <a:pt x="1191450" y="902068"/>
                  </a:lnTo>
                  <a:lnTo>
                    <a:pt x="1177366" y="889939"/>
                  </a:lnTo>
                  <a:lnTo>
                    <a:pt x="1149515" y="883234"/>
                  </a:lnTo>
                  <a:lnTo>
                    <a:pt x="1121473" y="889939"/>
                  </a:lnTo>
                  <a:lnTo>
                    <a:pt x="1099413" y="908913"/>
                  </a:lnTo>
                  <a:lnTo>
                    <a:pt x="1084986" y="938695"/>
                  </a:lnTo>
                  <a:lnTo>
                    <a:pt x="1079804" y="977849"/>
                  </a:lnTo>
                  <a:lnTo>
                    <a:pt x="1084986" y="1017181"/>
                  </a:lnTo>
                  <a:lnTo>
                    <a:pt x="1099413" y="1047051"/>
                  </a:lnTo>
                  <a:lnTo>
                    <a:pt x="1121473" y="1066025"/>
                  </a:lnTo>
                  <a:lnTo>
                    <a:pt x="1149515" y="1072667"/>
                  </a:lnTo>
                  <a:lnTo>
                    <a:pt x="1177366" y="1066025"/>
                  </a:lnTo>
                  <a:lnTo>
                    <a:pt x="1199413" y="1047026"/>
                  </a:lnTo>
                  <a:lnTo>
                    <a:pt x="1213904" y="1017181"/>
                  </a:lnTo>
                  <a:lnTo>
                    <a:pt x="1219123" y="977849"/>
                  </a:lnTo>
                  <a:close/>
                </a:path>
                <a:path w="7799705" h="1133475">
                  <a:moveTo>
                    <a:pt x="1293939" y="863015"/>
                  </a:moveTo>
                  <a:lnTo>
                    <a:pt x="1265199" y="863015"/>
                  </a:lnTo>
                  <a:lnTo>
                    <a:pt x="1265199" y="1133233"/>
                  </a:lnTo>
                  <a:lnTo>
                    <a:pt x="1293939" y="1133233"/>
                  </a:lnTo>
                  <a:lnTo>
                    <a:pt x="1293939" y="863015"/>
                  </a:lnTo>
                  <a:close/>
                </a:path>
                <a:path w="7799705" h="1133475">
                  <a:moveTo>
                    <a:pt x="1551114" y="891540"/>
                  </a:moveTo>
                  <a:lnTo>
                    <a:pt x="1425219" y="891540"/>
                  </a:lnTo>
                  <a:lnTo>
                    <a:pt x="1425219" y="915162"/>
                  </a:lnTo>
                  <a:lnTo>
                    <a:pt x="1522069" y="915162"/>
                  </a:lnTo>
                  <a:lnTo>
                    <a:pt x="1511782" y="959662"/>
                  </a:lnTo>
                  <a:lnTo>
                    <a:pt x="1489989" y="998791"/>
                  </a:lnTo>
                  <a:lnTo>
                    <a:pt x="1456651" y="1032433"/>
                  </a:lnTo>
                  <a:lnTo>
                    <a:pt x="1411706" y="1060538"/>
                  </a:lnTo>
                  <a:lnTo>
                    <a:pt x="1427657" y="1082675"/>
                  </a:lnTo>
                  <a:lnTo>
                    <a:pt x="1474609" y="1053465"/>
                  </a:lnTo>
                  <a:lnTo>
                    <a:pt x="1509445" y="1018908"/>
                  </a:lnTo>
                  <a:lnTo>
                    <a:pt x="1533169" y="979830"/>
                  </a:lnTo>
                  <a:lnTo>
                    <a:pt x="1546733" y="937094"/>
                  </a:lnTo>
                  <a:lnTo>
                    <a:pt x="1551114" y="891540"/>
                  </a:lnTo>
                  <a:close/>
                </a:path>
                <a:path w="7799705" h="1133475">
                  <a:moveTo>
                    <a:pt x="1663509" y="970508"/>
                  </a:moveTo>
                  <a:lnTo>
                    <a:pt x="1621675" y="970508"/>
                  </a:lnTo>
                  <a:lnTo>
                    <a:pt x="1621675" y="863015"/>
                  </a:lnTo>
                  <a:lnTo>
                    <a:pt x="1593049" y="863015"/>
                  </a:lnTo>
                  <a:lnTo>
                    <a:pt x="1593049" y="1132382"/>
                  </a:lnTo>
                  <a:lnTo>
                    <a:pt x="1621675" y="1132382"/>
                  </a:lnTo>
                  <a:lnTo>
                    <a:pt x="1621675" y="994448"/>
                  </a:lnTo>
                  <a:lnTo>
                    <a:pt x="1663509" y="994448"/>
                  </a:lnTo>
                  <a:lnTo>
                    <a:pt x="1663509" y="970508"/>
                  </a:lnTo>
                  <a:close/>
                </a:path>
                <a:path w="7799705" h="1133475">
                  <a:moveTo>
                    <a:pt x="1836978" y="991362"/>
                  </a:moveTo>
                  <a:lnTo>
                    <a:pt x="1789214" y="959993"/>
                  </a:lnTo>
                  <a:lnTo>
                    <a:pt x="1772208" y="913028"/>
                  </a:lnTo>
                  <a:lnTo>
                    <a:pt x="1772170" y="905586"/>
                  </a:lnTo>
                  <a:lnTo>
                    <a:pt x="1830387" y="905586"/>
                  </a:lnTo>
                  <a:lnTo>
                    <a:pt x="1830387" y="882383"/>
                  </a:lnTo>
                  <a:lnTo>
                    <a:pt x="1684261" y="882383"/>
                  </a:lnTo>
                  <a:lnTo>
                    <a:pt x="1684261" y="905586"/>
                  </a:lnTo>
                  <a:lnTo>
                    <a:pt x="1743646" y="905586"/>
                  </a:lnTo>
                  <a:lnTo>
                    <a:pt x="1743646" y="913028"/>
                  </a:lnTo>
                  <a:lnTo>
                    <a:pt x="1738896" y="940295"/>
                  </a:lnTo>
                  <a:lnTo>
                    <a:pt x="1725485" y="964920"/>
                  </a:lnTo>
                  <a:lnTo>
                    <a:pt x="1704238" y="985139"/>
                  </a:lnTo>
                  <a:lnTo>
                    <a:pt x="1675955" y="999236"/>
                  </a:lnTo>
                  <a:lnTo>
                    <a:pt x="1690535" y="1022019"/>
                  </a:lnTo>
                  <a:lnTo>
                    <a:pt x="1713191" y="1011377"/>
                  </a:lnTo>
                  <a:lnTo>
                    <a:pt x="1732267" y="996746"/>
                  </a:lnTo>
                  <a:lnTo>
                    <a:pt x="1747456" y="978712"/>
                  </a:lnTo>
                  <a:lnTo>
                    <a:pt x="1758442" y="957834"/>
                  </a:lnTo>
                  <a:lnTo>
                    <a:pt x="1769237" y="975995"/>
                  </a:lnTo>
                  <a:lnTo>
                    <a:pt x="1783791" y="991679"/>
                  </a:lnTo>
                  <a:lnTo>
                    <a:pt x="1801901" y="1004417"/>
                  </a:lnTo>
                  <a:lnTo>
                    <a:pt x="1823364" y="1013714"/>
                  </a:lnTo>
                  <a:lnTo>
                    <a:pt x="1836978" y="991362"/>
                  </a:lnTo>
                  <a:close/>
                </a:path>
                <a:path w="7799705" h="1133475">
                  <a:moveTo>
                    <a:pt x="1892427" y="1081608"/>
                  </a:moveTo>
                  <a:lnTo>
                    <a:pt x="1886254" y="1060399"/>
                  </a:lnTo>
                  <a:lnTo>
                    <a:pt x="1879206" y="1054150"/>
                  </a:lnTo>
                  <a:lnTo>
                    <a:pt x="1868500" y="1044651"/>
                  </a:lnTo>
                  <a:lnTo>
                    <a:pt x="1864436" y="1043241"/>
                  </a:lnTo>
                  <a:lnTo>
                    <a:pt x="1864436" y="1081608"/>
                  </a:lnTo>
                  <a:lnTo>
                    <a:pt x="1860270" y="1093597"/>
                  </a:lnTo>
                  <a:lnTo>
                    <a:pt x="1848192" y="1102410"/>
                  </a:lnTo>
                  <a:lnTo>
                    <a:pt x="1828838" y="1107846"/>
                  </a:lnTo>
                  <a:lnTo>
                    <a:pt x="1802815" y="1109713"/>
                  </a:lnTo>
                  <a:lnTo>
                    <a:pt x="1776691" y="1107846"/>
                  </a:lnTo>
                  <a:lnTo>
                    <a:pt x="1757210" y="1102410"/>
                  </a:lnTo>
                  <a:lnTo>
                    <a:pt x="1745081" y="1093597"/>
                  </a:lnTo>
                  <a:lnTo>
                    <a:pt x="1740979" y="1081608"/>
                  </a:lnTo>
                  <a:lnTo>
                    <a:pt x="1745081" y="1069860"/>
                  </a:lnTo>
                  <a:lnTo>
                    <a:pt x="1757210" y="1061224"/>
                  </a:lnTo>
                  <a:lnTo>
                    <a:pt x="1776691" y="1055916"/>
                  </a:lnTo>
                  <a:lnTo>
                    <a:pt x="1802815" y="1054150"/>
                  </a:lnTo>
                  <a:lnTo>
                    <a:pt x="1828838" y="1055916"/>
                  </a:lnTo>
                  <a:lnTo>
                    <a:pt x="1848192" y="1061224"/>
                  </a:lnTo>
                  <a:lnTo>
                    <a:pt x="1860270" y="1069860"/>
                  </a:lnTo>
                  <a:lnTo>
                    <a:pt x="1864436" y="1081608"/>
                  </a:lnTo>
                  <a:lnTo>
                    <a:pt x="1864436" y="1043241"/>
                  </a:lnTo>
                  <a:lnTo>
                    <a:pt x="1840306" y="1034859"/>
                  </a:lnTo>
                  <a:lnTo>
                    <a:pt x="1802815" y="1031481"/>
                  </a:lnTo>
                  <a:lnTo>
                    <a:pt x="1765020" y="1034859"/>
                  </a:lnTo>
                  <a:lnTo>
                    <a:pt x="1736559" y="1044651"/>
                  </a:lnTo>
                  <a:lnTo>
                    <a:pt x="1718602" y="1060399"/>
                  </a:lnTo>
                  <a:lnTo>
                    <a:pt x="1712353" y="1081608"/>
                  </a:lnTo>
                  <a:lnTo>
                    <a:pt x="1718602" y="1103045"/>
                  </a:lnTo>
                  <a:lnTo>
                    <a:pt x="1736559" y="1118958"/>
                  </a:lnTo>
                  <a:lnTo>
                    <a:pt x="1765020" y="1128864"/>
                  </a:lnTo>
                  <a:lnTo>
                    <a:pt x="1802815" y="1132268"/>
                  </a:lnTo>
                  <a:lnTo>
                    <a:pt x="1840306" y="1128864"/>
                  </a:lnTo>
                  <a:lnTo>
                    <a:pt x="1868500" y="1118958"/>
                  </a:lnTo>
                  <a:lnTo>
                    <a:pt x="1878812" y="1109713"/>
                  </a:lnTo>
                  <a:lnTo>
                    <a:pt x="1886254" y="1103045"/>
                  </a:lnTo>
                  <a:lnTo>
                    <a:pt x="1892427" y="1081608"/>
                  </a:lnTo>
                  <a:close/>
                </a:path>
                <a:path w="7799705" h="1133475">
                  <a:moveTo>
                    <a:pt x="1929041" y="929741"/>
                  </a:moveTo>
                  <a:lnTo>
                    <a:pt x="1889988" y="929741"/>
                  </a:lnTo>
                  <a:lnTo>
                    <a:pt x="1889988" y="863015"/>
                  </a:lnTo>
                  <a:lnTo>
                    <a:pt x="1861350" y="863015"/>
                  </a:lnTo>
                  <a:lnTo>
                    <a:pt x="1861350" y="1024890"/>
                  </a:lnTo>
                  <a:lnTo>
                    <a:pt x="1889988" y="1024890"/>
                  </a:lnTo>
                  <a:lnTo>
                    <a:pt x="1889988" y="953363"/>
                  </a:lnTo>
                  <a:lnTo>
                    <a:pt x="1929041" y="953363"/>
                  </a:lnTo>
                  <a:lnTo>
                    <a:pt x="1929041" y="929741"/>
                  </a:lnTo>
                  <a:close/>
                </a:path>
                <a:path w="7799705" h="1133475">
                  <a:moveTo>
                    <a:pt x="2130031" y="1115771"/>
                  </a:moveTo>
                  <a:lnTo>
                    <a:pt x="2127377" y="1102042"/>
                  </a:lnTo>
                  <a:lnTo>
                    <a:pt x="2125662" y="1093216"/>
                  </a:lnTo>
                  <a:lnTo>
                    <a:pt x="2112670" y="1096899"/>
                  </a:lnTo>
                  <a:lnTo>
                    <a:pt x="2099602" y="1099464"/>
                  </a:lnTo>
                  <a:lnTo>
                    <a:pt x="2086800" y="1101115"/>
                  </a:lnTo>
                  <a:lnTo>
                    <a:pt x="2074583" y="1102042"/>
                  </a:lnTo>
                  <a:lnTo>
                    <a:pt x="2074583" y="1023607"/>
                  </a:lnTo>
                  <a:lnTo>
                    <a:pt x="2046693" y="1023607"/>
                  </a:lnTo>
                  <a:lnTo>
                    <a:pt x="2046693" y="1125461"/>
                  </a:lnTo>
                  <a:lnTo>
                    <a:pt x="2060321" y="1125461"/>
                  </a:lnTo>
                  <a:lnTo>
                    <a:pt x="2076259" y="1125156"/>
                  </a:lnTo>
                  <a:lnTo>
                    <a:pt x="2093379" y="1123848"/>
                  </a:lnTo>
                  <a:lnTo>
                    <a:pt x="2111400" y="1120927"/>
                  </a:lnTo>
                  <a:lnTo>
                    <a:pt x="2130031" y="1115771"/>
                  </a:lnTo>
                  <a:close/>
                </a:path>
                <a:path w="7799705" h="1133475">
                  <a:moveTo>
                    <a:pt x="2156206" y="880465"/>
                  </a:moveTo>
                  <a:lnTo>
                    <a:pt x="2128215" y="880465"/>
                  </a:lnTo>
                  <a:lnTo>
                    <a:pt x="2128215" y="903236"/>
                  </a:lnTo>
                  <a:lnTo>
                    <a:pt x="2128215" y="968476"/>
                  </a:lnTo>
                  <a:lnTo>
                    <a:pt x="2057869" y="968476"/>
                  </a:lnTo>
                  <a:lnTo>
                    <a:pt x="2057869" y="903236"/>
                  </a:lnTo>
                  <a:lnTo>
                    <a:pt x="2128215" y="903236"/>
                  </a:lnTo>
                  <a:lnTo>
                    <a:pt x="2128215" y="880465"/>
                  </a:lnTo>
                  <a:lnTo>
                    <a:pt x="2029879" y="880465"/>
                  </a:lnTo>
                  <a:lnTo>
                    <a:pt x="2029879" y="991260"/>
                  </a:lnTo>
                  <a:lnTo>
                    <a:pt x="2156206" y="991260"/>
                  </a:lnTo>
                  <a:lnTo>
                    <a:pt x="2156206" y="968476"/>
                  </a:lnTo>
                  <a:lnTo>
                    <a:pt x="2156206" y="903236"/>
                  </a:lnTo>
                  <a:lnTo>
                    <a:pt x="2156206" y="880465"/>
                  </a:lnTo>
                  <a:close/>
                </a:path>
                <a:path w="7799705" h="1133475">
                  <a:moveTo>
                    <a:pt x="2239645" y="1094282"/>
                  </a:moveTo>
                  <a:lnTo>
                    <a:pt x="2235784" y="1078496"/>
                  </a:lnTo>
                  <a:lnTo>
                    <a:pt x="2233739" y="1076185"/>
                  </a:lnTo>
                  <a:lnTo>
                    <a:pt x="2225243" y="1066596"/>
                  </a:lnTo>
                  <a:lnTo>
                    <a:pt x="2213889" y="1061300"/>
                  </a:lnTo>
                  <a:lnTo>
                    <a:pt x="2213889" y="1094282"/>
                  </a:lnTo>
                  <a:lnTo>
                    <a:pt x="2211959" y="1101940"/>
                  </a:lnTo>
                  <a:lnTo>
                    <a:pt x="2206688" y="1107694"/>
                  </a:lnTo>
                  <a:lnTo>
                    <a:pt x="2198700" y="1111275"/>
                  </a:lnTo>
                  <a:lnTo>
                    <a:pt x="2188565" y="1112481"/>
                  </a:lnTo>
                  <a:lnTo>
                    <a:pt x="2178342" y="1111275"/>
                  </a:lnTo>
                  <a:lnTo>
                    <a:pt x="2170303" y="1107694"/>
                  </a:lnTo>
                  <a:lnTo>
                    <a:pt x="2165019" y="1101940"/>
                  </a:lnTo>
                  <a:lnTo>
                    <a:pt x="2163127" y="1094282"/>
                  </a:lnTo>
                  <a:lnTo>
                    <a:pt x="2165019" y="1086764"/>
                  </a:lnTo>
                  <a:lnTo>
                    <a:pt x="2170303" y="1081125"/>
                  </a:lnTo>
                  <a:lnTo>
                    <a:pt x="2178342" y="1077531"/>
                  </a:lnTo>
                  <a:lnTo>
                    <a:pt x="2188565" y="1076185"/>
                  </a:lnTo>
                  <a:lnTo>
                    <a:pt x="2198700" y="1077531"/>
                  </a:lnTo>
                  <a:lnTo>
                    <a:pt x="2206688" y="1081125"/>
                  </a:lnTo>
                  <a:lnTo>
                    <a:pt x="2211959" y="1086764"/>
                  </a:lnTo>
                  <a:lnTo>
                    <a:pt x="2213889" y="1094282"/>
                  </a:lnTo>
                  <a:lnTo>
                    <a:pt x="2213889" y="1061300"/>
                  </a:lnTo>
                  <a:lnTo>
                    <a:pt x="2209127" y="1059065"/>
                  </a:lnTo>
                  <a:lnTo>
                    <a:pt x="2188565" y="1056386"/>
                  </a:lnTo>
                  <a:lnTo>
                    <a:pt x="2167826" y="1059065"/>
                  </a:lnTo>
                  <a:lnTo>
                    <a:pt x="2151710" y="1066596"/>
                  </a:lnTo>
                  <a:lnTo>
                    <a:pt x="2141296" y="1078496"/>
                  </a:lnTo>
                  <a:lnTo>
                    <a:pt x="2137689" y="1094282"/>
                  </a:lnTo>
                  <a:lnTo>
                    <a:pt x="2141296" y="1110030"/>
                  </a:lnTo>
                  <a:lnTo>
                    <a:pt x="2151710" y="1121956"/>
                  </a:lnTo>
                  <a:lnTo>
                    <a:pt x="2167826" y="1129525"/>
                  </a:lnTo>
                  <a:lnTo>
                    <a:pt x="2188565" y="1132166"/>
                  </a:lnTo>
                  <a:lnTo>
                    <a:pt x="2209127" y="1129525"/>
                  </a:lnTo>
                  <a:lnTo>
                    <a:pt x="2225243" y="1121956"/>
                  </a:lnTo>
                  <a:lnTo>
                    <a:pt x="2233625" y="1112481"/>
                  </a:lnTo>
                  <a:lnTo>
                    <a:pt x="2235784" y="1110030"/>
                  </a:lnTo>
                  <a:lnTo>
                    <a:pt x="2239645" y="1094282"/>
                  </a:lnTo>
                  <a:close/>
                </a:path>
                <a:path w="7799705" h="1133475">
                  <a:moveTo>
                    <a:pt x="2256777" y="1026375"/>
                  </a:moveTo>
                  <a:lnTo>
                    <a:pt x="2202929" y="1026375"/>
                  </a:lnTo>
                  <a:lnTo>
                    <a:pt x="2202929" y="1004023"/>
                  </a:lnTo>
                  <a:lnTo>
                    <a:pt x="2175052" y="1004023"/>
                  </a:lnTo>
                  <a:lnTo>
                    <a:pt x="2175052" y="1026375"/>
                  </a:lnTo>
                  <a:lnTo>
                    <a:pt x="2120557" y="1026375"/>
                  </a:lnTo>
                  <a:lnTo>
                    <a:pt x="2120557" y="1047661"/>
                  </a:lnTo>
                  <a:lnTo>
                    <a:pt x="2256777" y="1047661"/>
                  </a:lnTo>
                  <a:lnTo>
                    <a:pt x="2256777" y="1026375"/>
                  </a:lnTo>
                  <a:close/>
                </a:path>
                <a:path w="7799705" h="1133475">
                  <a:moveTo>
                    <a:pt x="2270506" y="922502"/>
                  </a:moveTo>
                  <a:lnTo>
                    <a:pt x="2231453" y="922502"/>
                  </a:lnTo>
                  <a:lnTo>
                    <a:pt x="2231453" y="863015"/>
                  </a:lnTo>
                  <a:lnTo>
                    <a:pt x="2202827" y="863015"/>
                  </a:lnTo>
                  <a:lnTo>
                    <a:pt x="2202827" y="999985"/>
                  </a:lnTo>
                  <a:lnTo>
                    <a:pt x="2231453" y="999985"/>
                  </a:lnTo>
                  <a:lnTo>
                    <a:pt x="2231453" y="946238"/>
                  </a:lnTo>
                  <a:lnTo>
                    <a:pt x="2270506" y="946238"/>
                  </a:lnTo>
                  <a:lnTo>
                    <a:pt x="2270506" y="922502"/>
                  </a:lnTo>
                  <a:close/>
                </a:path>
                <a:path w="7799705" h="1133475">
                  <a:moveTo>
                    <a:pt x="2434615" y="977849"/>
                  </a:moveTo>
                  <a:lnTo>
                    <a:pt x="2429408" y="938695"/>
                  </a:lnTo>
                  <a:lnTo>
                    <a:pt x="2414905" y="908913"/>
                  </a:lnTo>
                  <a:lnTo>
                    <a:pt x="2414752" y="908773"/>
                  </a:lnTo>
                  <a:lnTo>
                    <a:pt x="2406954" y="902068"/>
                  </a:lnTo>
                  <a:lnTo>
                    <a:pt x="2406954" y="977849"/>
                  </a:lnTo>
                  <a:lnTo>
                    <a:pt x="2403906" y="1006703"/>
                  </a:lnTo>
                  <a:lnTo>
                    <a:pt x="2395321" y="1028484"/>
                  </a:lnTo>
                  <a:lnTo>
                    <a:pt x="2382075" y="1042238"/>
                  </a:lnTo>
                  <a:lnTo>
                    <a:pt x="2365019" y="1047026"/>
                  </a:lnTo>
                  <a:lnTo>
                    <a:pt x="2347925" y="1042238"/>
                  </a:lnTo>
                  <a:lnTo>
                    <a:pt x="2334603" y="1028484"/>
                  </a:lnTo>
                  <a:lnTo>
                    <a:pt x="2325954" y="1006703"/>
                  </a:lnTo>
                  <a:lnTo>
                    <a:pt x="2322868" y="977849"/>
                  </a:lnTo>
                  <a:lnTo>
                    <a:pt x="2325954" y="949172"/>
                  </a:lnTo>
                  <a:lnTo>
                    <a:pt x="2334603" y="927468"/>
                  </a:lnTo>
                  <a:lnTo>
                    <a:pt x="2347925" y="913688"/>
                  </a:lnTo>
                  <a:lnTo>
                    <a:pt x="2365019" y="908773"/>
                  </a:lnTo>
                  <a:lnTo>
                    <a:pt x="2382075" y="913688"/>
                  </a:lnTo>
                  <a:lnTo>
                    <a:pt x="2395321" y="927468"/>
                  </a:lnTo>
                  <a:lnTo>
                    <a:pt x="2403906" y="949172"/>
                  </a:lnTo>
                  <a:lnTo>
                    <a:pt x="2406954" y="977849"/>
                  </a:lnTo>
                  <a:lnTo>
                    <a:pt x="2406954" y="902068"/>
                  </a:lnTo>
                  <a:lnTo>
                    <a:pt x="2392870" y="889939"/>
                  </a:lnTo>
                  <a:lnTo>
                    <a:pt x="2365019" y="883234"/>
                  </a:lnTo>
                  <a:lnTo>
                    <a:pt x="2336977" y="889939"/>
                  </a:lnTo>
                  <a:lnTo>
                    <a:pt x="2314918" y="908913"/>
                  </a:lnTo>
                  <a:lnTo>
                    <a:pt x="2300478" y="938695"/>
                  </a:lnTo>
                  <a:lnTo>
                    <a:pt x="2295309" y="977849"/>
                  </a:lnTo>
                  <a:lnTo>
                    <a:pt x="2300478" y="1017181"/>
                  </a:lnTo>
                  <a:lnTo>
                    <a:pt x="2314918" y="1047051"/>
                  </a:lnTo>
                  <a:lnTo>
                    <a:pt x="2336977" y="1066025"/>
                  </a:lnTo>
                  <a:lnTo>
                    <a:pt x="2365019" y="1072667"/>
                  </a:lnTo>
                  <a:lnTo>
                    <a:pt x="2392870" y="1066025"/>
                  </a:lnTo>
                  <a:lnTo>
                    <a:pt x="2414917" y="1047026"/>
                  </a:lnTo>
                  <a:lnTo>
                    <a:pt x="2429408" y="1017181"/>
                  </a:lnTo>
                  <a:lnTo>
                    <a:pt x="2434615" y="977849"/>
                  </a:lnTo>
                  <a:close/>
                </a:path>
                <a:path w="7799705" h="1133475">
                  <a:moveTo>
                    <a:pt x="2509443" y="863015"/>
                  </a:moveTo>
                  <a:lnTo>
                    <a:pt x="2480703" y="863015"/>
                  </a:lnTo>
                  <a:lnTo>
                    <a:pt x="2480703" y="1133233"/>
                  </a:lnTo>
                  <a:lnTo>
                    <a:pt x="2509443" y="1133233"/>
                  </a:lnTo>
                  <a:lnTo>
                    <a:pt x="2509443" y="863015"/>
                  </a:lnTo>
                  <a:close/>
                </a:path>
                <a:path w="7799705" h="1133475">
                  <a:moveTo>
                    <a:pt x="2842501" y="876211"/>
                  </a:moveTo>
                  <a:lnTo>
                    <a:pt x="2656471" y="876211"/>
                  </a:lnTo>
                  <a:lnTo>
                    <a:pt x="2656471" y="899198"/>
                  </a:lnTo>
                  <a:lnTo>
                    <a:pt x="2814091" y="899198"/>
                  </a:lnTo>
                  <a:lnTo>
                    <a:pt x="2813977" y="914831"/>
                  </a:lnTo>
                  <a:lnTo>
                    <a:pt x="2813177" y="930859"/>
                  </a:lnTo>
                  <a:lnTo>
                    <a:pt x="2811030" y="948169"/>
                  </a:lnTo>
                  <a:lnTo>
                    <a:pt x="2806852" y="967625"/>
                  </a:lnTo>
                  <a:lnTo>
                    <a:pt x="2834944" y="970508"/>
                  </a:lnTo>
                  <a:lnTo>
                    <a:pt x="2839313" y="950620"/>
                  </a:lnTo>
                  <a:lnTo>
                    <a:pt x="2841561" y="932332"/>
                  </a:lnTo>
                  <a:lnTo>
                    <a:pt x="2842387" y="915238"/>
                  </a:lnTo>
                  <a:lnTo>
                    <a:pt x="2842501" y="876211"/>
                  </a:lnTo>
                  <a:close/>
                </a:path>
                <a:path w="7799705" h="1133475">
                  <a:moveTo>
                    <a:pt x="2844520" y="1082573"/>
                  </a:moveTo>
                  <a:lnTo>
                    <a:pt x="2837738" y="1061415"/>
                  </a:lnTo>
                  <a:lnTo>
                    <a:pt x="2828899" y="1054150"/>
                  </a:lnTo>
                  <a:lnTo>
                    <a:pt x="2818638" y="1045705"/>
                  </a:lnTo>
                  <a:lnTo>
                    <a:pt x="2816110" y="1044892"/>
                  </a:lnTo>
                  <a:lnTo>
                    <a:pt x="2816110" y="1082573"/>
                  </a:lnTo>
                  <a:lnTo>
                    <a:pt x="2811335" y="1094181"/>
                  </a:lnTo>
                  <a:lnTo>
                    <a:pt x="2797962" y="1102804"/>
                  </a:lnTo>
                  <a:lnTo>
                    <a:pt x="2776931" y="1108176"/>
                  </a:lnTo>
                  <a:lnTo>
                    <a:pt x="2749169" y="1110030"/>
                  </a:lnTo>
                  <a:lnTo>
                    <a:pt x="2721521" y="1108176"/>
                  </a:lnTo>
                  <a:lnTo>
                    <a:pt x="2700553" y="1102804"/>
                  </a:lnTo>
                  <a:lnTo>
                    <a:pt x="2687294" y="1094181"/>
                  </a:lnTo>
                  <a:lnTo>
                    <a:pt x="2682760" y="1082573"/>
                  </a:lnTo>
                  <a:lnTo>
                    <a:pt x="2687294" y="1070648"/>
                  </a:lnTo>
                  <a:lnTo>
                    <a:pt x="2700553" y="1061732"/>
                  </a:lnTo>
                  <a:lnTo>
                    <a:pt x="2721521" y="1056144"/>
                  </a:lnTo>
                  <a:lnTo>
                    <a:pt x="2749169" y="1054150"/>
                  </a:lnTo>
                  <a:lnTo>
                    <a:pt x="2776931" y="1056144"/>
                  </a:lnTo>
                  <a:lnTo>
                    <a:pt x="2797962" y="1061732"/>
                  </a:lnTo>
                  <a:lnTo>
                    <a:pt x="2811335" y="1070648"/>
                  </a:lnTo>
                  <a:lnTo>
                    <a:pt x="2816110" y="1082573"/>
                  </a:lnTo>
                  <a:lnTo>
                    <a:pt x="2816110" y="1044892"/>
                  </a:lnTo>
                  <a:lnTo>
                    <a:pt x="2788640" y="1035926"/>
                  </a:lnTo>
                  <a:lnTo>
                    <a:pt x="2749169" y="1032548"/>
                  </a:lnTo>
                  <a:lnTo>
                    <a:pt x="2709900" y="1035926"/>
                  </a:lnTo>
                  <a:lnTo>
                    <a:pt x="2679992" y="1045705"/>
                  </a:lnTo>
                  <a:lnTo>
                    <a:pt x="2660929" y="1061415"/>
                  </a:lnTo>
                  <a:lnTo>
                    <a:pt x="2654236" y="1082573"/>
                  </a:lnTo>
                  <a:lnTo>
                    <a:pt x="2660929" y="1103541"/>
                  </a:lnTo>
                  <a:lnTo>
                    <a:pt x="2679992" y="1119149"/>
                  </a:lnTo>
                  <a:lnTo>
                    <a:pt x="2709900" y="1128903"/>
                  </a:lnTo>
                  <a:lnTo>
                    <a:pt x="2749169" y="1132268"/>
                  </a:lnTo>
                  <a:lnTo>
                    <a:pt x="2788640" y="1128903"/>
                  </a:lnTo>
                  <a:lnTo>
                    <a:pt x="2818638" y="1119149"/>
                  </a:lnTo>
                  <a:lnTo>
                    <a:pt x="2829801" y="1110030"/>
                  </a:lnTo>
                  <a:lnTo>
                    <a:pt x="2837738" y="1103541"/>
                  </a:lnTo>
                  <a:lnTo>
                    <a:pt x="2844520" y="1082573"/>
                  </a:lnTo>
                  <a:close/>
                </a:path>
                <a:path w="7799705" h="1133475">
                  <a:moveTo>
                    <a:pt x="2873044" y="987005"/>
                  </a:moveTo>
                  <a:lnTo>
                    <a:pt x="2754274" y="987005"/>
                  </a:lnTo>
                  <a:lnTo>
                    <a:pt x="2754274" y="936447"/>
                  </a:lnTo>
                  <a:lnTo>
                    <a:pt x="2726182" y="936447"/>
                  </a:lnTo>
                  <a:lnTo>
                    <a:pt x="2726182" y="987005"/>
                  </a:lnTo>
                  <a:lnTo>
                    <a:pt x="2627833" y="987005"/>
                  </a:lnTo>
                  <a:lnTo>
                    <a:pt x="2627833" y="1010196"/>
                  </a:lnTo>
                  <a:lnTo>
                    <a:pt x="2873044" y="1010196"/>
                  </a:lnTo>
                  <a:lnTo>
                    <a:pt x="2873044" y="987005"/>
                  </a:lnTo>
                  <a:close/>
                </a:path>
                <a:path w="7799705" h="1133475">
                  <a:moveTo>
                    <a:pt x="3031515" y="880046"/>
                  </a:moveTo>
                  <a:lnTo>
                    <a:pt x="2905290" y="880046"/>
                  </a:lnTo>
                  <a:lnTo>
                    <a:pt x="2905290" y="903236"/>
                  </a:lnTo>
                  <a:lnTo>
                    <a:pt x="3000540" y="903236"/>
                  </a:lnTo>
                  <a:lnTo>
                    <a:pt x="2990532" y="933234"/>
                  </a:lnTo>
                  <a:lnTo>
                    <a:pt x="2968841" y="959307"/>
                  </a:lnTo>
                  <a:lnTo>
                    <a:pt x="2936087" y="980617"/>
                  </a:lnTo>
                  <a:lnTo>
                    <a:pt x="2892844" y="996365"/>
                  </a:lnTo>
                  <a:lnTo>
                    <a:pt x="2904223" y="1019136"/>
                  </a:lnTo>
                  <a:lnTo>
                    <a:pt x="2957944" y="998029"/>
                  </a:lnTo>
                  <a:lnTo>
                    <a:pt x="2997885" y="967384"/>
                  </a:lnTo>
                  <a:lnTo>
                    <a:pt x="3022828" y="927849"/>
                  </a:lnTo>
                  <a:lnTo>
                    <a:pt x="3031515" y="880046"/>
                  </a:lnTo>
                  <a:close/>
                </a:path>
                <a:path w="7799705" h="1133475">
                  <a:moveTo>
                    <a:pt x="3105912" y="1026909"/>
                  </a:moveTo>
                  <a:lnTo>
                    <a:pt x="3077603" y="1026909"/>
                  </a:lnTo>
                  <a:lnTo>
                    <a:pt x="3077603" y="1050429"/>
                  </a:lnTo>
                  <a:lnTo>
                    <a:pt x="3077603" y="1106195"/>
                  </a:lnTo>
                  <a:lnTo>
                    <a:pt x="2961487" y="1106195"/>
                  </a:lnTo>
                  <a:lnTo>
                    <a:pt x="2961487" y="1050429"/>
                  </a:lnTo>
                  <a:lnTo>
                    <a:pt x="3077603" y="1050429"/>
                  </a:lnTo>
                  <a:lnTo>
                    <a:pt x="3077603" y="1026909"/>
                  </a:lnTo>
                  <a:lnTo>
                    <a:pt x="2933077" y="1026909"/>
                  </a:lnTo>
                  <a:lnTo>
                    <a:pt x="2933077" y="1129080"/>
                  </a:lnTo>
                  <a:lnTo>
                    <a:pt x="3105912" y="1129080"/>
                  </a:lnTo>
                  <a:lnTo>
                    <a:pt x="3105912" y="1106195"/>
                  </a:lnTo>
                  <a:lnTo>
                    <a:pt x="3105912" y="1050429"/>
                  </a:lnTo>
                  <a:lnTo>
                    <a:pt x="3105912" y="1026909"/>
                  </a:lnTo>
                  <a:close/>
                </a:path>
                <a:path w="7799705" h="1133475">
                  <a:moveTo>
                    <a:pt x="3144964" y="926655"/>
                  </a:moveTo>
                  <a:lnTo>
                    <a:pt x="3105912" y="926655"/>
                  </a:lnTo>
                  <a:lnTo>
                    <a:pt x="3105912" y="863015"/>
                  </a:lnTo>
                  <a:lnTo>
                    <a:pt x="3077286" y="863015"/>
                  </a:lnTo>
                  <a:lnTo>
                    <a:pt x="3077286" y="1015415"/>
                  </a:lnTo>
                  <a:lnTo>
                    <a:pt x="3105912" y="1015415"/>
                  </a:lnTo>
                  <a:lnTo>
                    <a:pt x="3105912" y="950277"/>
                  </a:lnTo>
                  <a:lnTo>
                    <a:pt x="3144964" y="950277"/>
                  </a:lnTo>
                  <a:lnTo>
                    <a:pt x="3144964" y="926655"/>
                  </a:lnTo>
                  <a:close/>
                </a:path>
                <a:path w="7799705" h="1133475">
                  <a:moveTo>
                    <a:pt x="3306521" y="981786"/>
                  </a:moveTo>
                  <a:lnTo>
                    <a:pt x="3301695" y="960742"/>
                  </a:lnTo>
                  <a:lnTo>
                    <a:pt x="3295129" y="952830"/>
                  </a:lnTo>
                  <a:lnTo>
                    <a:pt x="3288296" y="944626"/>
                  </a:lnTo>
                  <a:lnTo>
                    <a:pt x="3279495" y="940231"/>
                  </a:lnTo>
                  <a:lnTo>
                    <a:pt x="3279495" y="981786"/>
                  </a:lnTo>
                  <a:lnTo>
                    <a:pt x="3276612" y="993559"/>
                  </a:lnTo>
                  <a:lnTo>
                    <a:pt x="3268789" y="1002423"/>
                  </a:lnTo>
                  <a:lnTo>
                    <a:pt x="3256737" y="1007986"/>
                  </a:lnTo>
                  <a:lnTo>
                    <a:pt x="3241179" y="1009878"/>
                  </a:lnTo>
                  <a:lnTo>
                    <a:pt x="3225495" y="1007986"/>
                  </a:lnTo>
                  <a:lnTo>
                    <a:pt x="3213430" y="1002423"/>
                  </a:lnTo>
                  <a:lnTo>
                    <a:pt x="3205708" y="993559"/>
                  </a:lnTo>
                  <a:lnTo>
                    <a:pt x="3203079" y="981786"/>
                  </a:lnTo>
                  <a:lnTo>
                    <a:pt x="3205708" y="969721"/>
                  </a:lnTo>
                  <a:lnTo>
                    <a:pt x="3213430" y="960602"/>
                  </a:lnTo>
                  <a:lnTo>
                    <a:pt x="3225495" y="954849"/>
                  </a:lnTo>
                  <a:lnTo>
                    <a:pt x="3241179" y="952830"/>
                  </a:lnTo>
                  <a:lnTo>
                    <a:pt x="3256737" y="954849"/>
                  </a:lnTo>
                  <a:lnTo>
                    <a:pt x="3268789" y="960602"/>
                  </a:lnTo>
                  <a:lnTo>
                    <a:pt x="3276612" y="969721"/>
                  </a:lnTo>
                  <a:lnTo>
                    <a:pt x="3279495" y="981786"/>
                  </a:lnTo>
                  <a:lnTo>
                    <a:pt x="3279495" y="940231"/>
                  </a:lnTo>
                  <a:lnTo>
                    <a:pt x="3267672" y="934326"/>
                  </a:lnTo>
                  <a:lnTo>
                    <a:pt x="3241179" y="930694"/>
                  </a:lnTo>
                  <a:lnTo>
                    <a:pt x="3214382" y="934326"/>
                  </a:lnTo>
                  <a:lnTo>
                    <a:pt x="3193618" y="944626"/>
                  </a:lnTo>
                  <a:lnTo>
                    <a:pt x="3180219" y="960742"/>
                  </a:lnTo>
                  <a:lnTo>
                    <a:pt x="3175508" y="981786"/>
                  </a:lnTo>
                  <a:lnTo>
                    <a:pt x="3180219" y="1002487"/>
                  </a:lnTo>
                  <a:lnTo>
                    <a:pt x="3193618" y="1018374"/>
                  </a:lnTo>
                  <a:lnTo>
                    <a:pt x="3214382" y="1028534"/>
                  </a:lnTo>
                  <a:lnTo>
                    <a:pt x="3241179" y="1032129"/>
                  </a:lnTo>
                  <a:lnTo>
                    <a:pt x="3267672" y="1028534"/>
                  </a:lnTo>
                  <a:lnTo>
                    <a:pt x="3288296" y="1018374"/>
                  </a:lnTo>
                  <a:lnTo>
                    <a:pt x="3295459" y="1009878"/>
                  </a:lnTo>
                  <a:lnTo>
                    <a:pt x="3301695" y="1002487"/>
                  </a:lnTo>
                  <a:lnTo>
                    <a:pt x="3306521" y="981786"/>
                  </a:lnTo>
                  <a:close/>
                </a:path>
                <a:path w="7799705" h="1133475">
                  <a:moveTo>
                    <a:pt x="3321316" y="894727"/>
                  </a:moveTo>
                  <a:lnTo>
                    <a:pt x="3255441" y="894727"/>
                  </a:lnTo>
                  <a:lnTo>
                    <a:pt x="3255441" y="863117"/>
                  </a:lnTo>
                  <a:lnTo>
                    <a:pt x="3227019" y="863117"/>
                  </a:lnTo>
                  <a:lnTo>
                    <a:pt x="3227019" y="894727"/>
                  </a:lnTo>
                  <a:lnTo>
                    <a:pt x="3160826" y="894727"/>
                  </a:lnTo>
                  <a:lnTo>
                    <a:pt x="3160826" y="917714"/>
                  </a:lnTo>
                  <a:lnTo>
                    <a:pt x="3321316" y="917714"/>
                  </a:lnTo>
                  <a:lnTo>
                    <a:pt x="3321316" y="894727"/>
                  </a:lnTo>
                  <a:close/>
                </a:path>
                <a:path w="7799705" h="1133475">
                  <a:moveTo>
                    <a:pt x="3383902" y="1103744"/>
                  </a:moveTo>
                  <a:lnTo>
                    <a:pt x="3229902" y="1103744"/>
                  </a:lnTo>
                  <a:lnTo>
                    <a:pt x="3229902" y="1049045"/>
                  </a:lnTo>
                  <a:lnTo>
                    <a:pt x="3201479" y="1049045"/>
                  </a:lnTo>
                  <a:lnTo>
                    <a:pt x="3201479" y="1127163"/>
                  </a:lnTo>
                  <a:lnTo>
                    <a:pt x="3383902" y="1127163"/>
                  </a:lnTo>
                  <a:lnTo>
                    <a:pt x="3383902" y="1103744"/>
                  </a:lnTo>
                  <a:close/>
                </a:path>
                <a:path w="7799705" h="1133475">
                  <a:moveTo>
                    <a:pt x="3411461" y="949960"/>
                  </a:moveTo>
                  <a:lnTo>
                    <a:pt x="3372408" y="949960"/>
                  </a:lnTo>
                  <a:lnTo>
                    <a:pt x="3372408" y="863219"/>
                  </a:lnTo>
                  <a:lnTo>
                    <a:pt x="3343770" y="863219"/>
                  </a:lnTo>
                  <a:lnTo>
                    <a:pt x="3343770" y="1065110"/>
                  </a:lnTo>
                  <a:lnTo>
                    <a:pt x="3372408" y="1065110"/>
                  </a:lnTo>
                  <a:lnTo>
                    <a:pt x="3372408" y="973797"/>
                  </a:lnTo>
                  <a:lnTo>
                    <a:pt x="3411461" y="973797"/>
                  </a:lnTo>
                  <a:lnTo>
                    <a:pt x="3411461" y="949960"/>
                  </a:lnTo>
                  <a:close/>
                </a:path>
                <a:path w="7799705" h="1133475">
                  <a:moveTo>
                    <a:pt x="7707884" y="119837"/>
                  </a:moveTo>
                  <a:lnTo>
                    <a:pt x="7703172" y="98640"/>
                  </a:lnTo>
                  <a:lnTo>
                    <a:pt x="7696594" y="90246"/>
                  </a:lnTo>
                  <a:lnTo>
                    <a:pt x="7690282" y="82207"/>
                  </a:lnTo>
                  <a:lnTo>
                    <a:pt x="7680960" y="77177"/>
                  </a:lnTo>
                  <a:lnTo>
                    <a:pt x="7680960" y="119837"/>
                  </a:lnTo>
                  <a:lnTo>
                    <a:pt x="7678242" y="132156"/>
                  </a:lnTo>
                  <a:lnTo>
                    <a:pt x="7670901" y="141503"/>
                  </a:lnTo>
                  <a:lnTo>
                    <a:pt x="7659738" y="147447"/>
                  </a:lnTo>
                  <a:lnTo>
                    <a:pt x="7645527" y="149529"/>
                  </a:lnTo>
                  <a:lnTo>
                    <a:pt x="7631163" y="147447"/>
                  </a:lnTo>
                  <a:lnTo>
                    <a:pt x="7620025" y="141503"/>
                  </a:lnTo>
                  <a:lnTo>
                    <a:pt x="7612850" y="132156"/>
                  </a:lnTo>
                  <a:lnTo>
                    <a:pt x="7610399" y="119837"/>
                  </a:lnTo>
                  <a:lnTo>
                    <a:pt x="7612850" y="107696"/>
                  </a:lnTo>
                  <a:lnTo>
                    <a:pt x="7620025" y="98412"/>
                  </a:lnTo>
                  <a:lnTo>
                    <a:pt x="7631163" y="92443"/>
                  </a:lnTo>
                  <a:lnTo>
                    <a:pt x="7645527" y="90246"/>
                  </a:lnTo>
                  <a:lnTo>
                    <a:pt x="7659738" y="92443"/>
                  </a:lnTo>
                  <a:lnTo>
                    <a:pt x="7670901" y="98412"/>
                  </a:lnTo>
                  <a:lnTo>
                    <a:pt x="7678242" y="107696"/>
                  </a:lnTo>
                  <a:lnTo>
                    <a:pt x="7680960" y="119837"/>
                  </a:lnTo>
                  <a:lnTo>
                    <a:pt x="7680960" y="77177"/>
                  </a:lnTo>
                  <a:lnTo>
                    <a:pt x="7670597" y="71564"/>
                  </a:lnTo>
                  <a:lnTo>
                    <a:pt x="7645527" y="67792"/>
                  </a:lnTo>
                  <a:lnTo>
                    <a:pt x="7620482" y="71564"/>
                  </a:lnTo>
                  <a:lnTo>
                    <a:pt x="7600874" y="82207"/>
                  </a:lnTo>
                  <a:lnTo>
                    <a:pt x="7588148" y="98640"/>
                  </a:lnTo>
                  <a:lnTo>
                    <a:pt x="7583691" y="119837"/>
                  </a:lnTo>
                  <a:lnTo>
                    <a:pt x="7588148" y="140931"/>
                  </a:lnTo>
                  <a:lnTo>
                    <a:pt x="7600874" y="157340"/>
                  </a:lnTo>
                  <a:lnTo>
                    <a:pt x="7620482" y="167982"/>
                  </a:lnTo>
                  <a:lnTo>
                    <a:pt x="7645527" y="171767"/>
                  </a:lnTo>
                  <a:lnTo>
                    <a:pt x="7670597" y="167982"/>
                  </a:lnTo>
                  <a:lnTo>
                    <a:pt x="7690282" y="157340"/>
                  </a:lnTo>
                  <a:lnTo>
                    <a:pt x="7696416" y="149529"/>
                  </a:lnTo>
                  <a:lnTo>
                    <a:pt x="7703172" y="140931"/>
                  </a:lnTo>
                  <a:lnTo>
                    <a:pt x="7707884" y="119837"/>
                  </a:lnTo>
                  <a:close/>
                </a:path>
                <a:path w="7799705" h="1133475">
                  <a:moveTo>
                    <a:pt x="7720343" y="31826"/>
                  </a:moveTo>
                  <a:lnTo>
                    <a:pt x="7659992" y="31826"/>
                  </a:lnTo>
                  <a:lnTo>
                    <a:pt x="7659992" y="0"/>
                  </a:lnTo>
                  <a:lnTo>
                    <a:pt x="7631582" y="0"/>
                  </a:lnTo>
                  <a:lnTo>
                    <a:pt x="7631582" y="31826"/>
                  </a:lnTo>
                  <a:lnTo>
                    <a:pt x="7568578" y="31826"/>
                  </a:lnTo>
                  <a:lnTo>
                    <a:pt x="7568578" y="54813"/>
                  </a:lnTo>
                  <a:lnTo>
                    <a:pt x="7720343" y="54813"/>
                  </a:lnTo>
                  <a:lnTo>
                    <a:pt x="7720343" y="31826"/>
                  </a:lnTo>
                  <a:close/>
                </a:path>
                <a:path w="7799705" h="1133475">
                  <a:moveTo>
                    <a:pt x="7793037" y="317"/>
                  </a:moveTo>
                  <a:lnTo>
                    <a:pt x="7764513" y="317"/>
                  </a:lnTo>
                  <a:lnTo>
                    <a:pt x="7764513" y="70561"/>
                  </a:lnTo>
                  <a:lnTo>
                    <a:pt x="7721092" y="70561"/>
                  </a:lnTo>
                  <a:lnTo>
                    <a:pt x="7721092" y="93980"/>
                  </a:lnTo>
                  <a:lnTo>
                    <a:pt x="7764513" y="93980"/>
                  </a:lnTo>
                  <a:lnTo>
                    <a:pt x="7764513" y="127393"/>
                  </a:lnTo>
                  <a:lnTo>
                    <a:pt x="7721092" y="127393"/>
                  </a:lnTo>
                  <a:lnTo>
                    <a:pt x="7721092" y="150279"/>
                  </a:lnTo>
                  <a:lnTo>
                    <a:pt x="7764513" y="150279"/>
                  </a:lnTo>
                  <a:lnTo>
                    <a:pt x="7764513" y="206044"/>
                  </a:lnTo>
                  <a:lnTo>
                    <a:pt x="7793037" y="206044"/>
                  </a:lnTo>
                  <a:lnTo>
                    <a:pt x="7793037" y="317"/>
                  </a:lnTo>
                  <a:close/>
                </a:path>
                <a:path w="7799705" h="1133475">
                  <a:moveTo>
                    <a:pt x="7799095" y="240842"/>
                  </a:moveTo>
                  <a:lnTo>
                    <a:pt x="7645730" y="240842"/>
                  </a:lnTo>
                  <a:lnTo>
                    <a:pt x="7645730" y="187947"/>
                  </a:lnTo>
                  <a:lnTo>
                    <a:pt x="7616901" y="187947"/>
                  </a:lnTo>
                  <a:lnTo>
                    <a:pt x="7616901" y="264261"/>
                  </a:lnTo>
                  <a:lnTo>
                    <a:pt x="7799095" y="264261"/>
                  </a:lnTo>
                  <a:lnTo>
                    <a:pt x="7799095" y="240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44166" y="8866041"/>
              <a:ext cx="245207" cy="25340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2922259" y="8854122"/>
              <a:ext cx="226060" cy="264160"/>
            </a:xfrm>
            <a:custGeom>
              <a:avLst/>
              <a:gdLst/>
              <a:ahLst/>
              <a:cxnLst/>
              <a:rect l="l" t="t" r="r" b="b"/>
              <a:pathLst>
                <a:path w="226059" h="264159">
                  <a:moveTo>
                    <a:pt x="69284" y="179542"/>
                  </a:moveTo>
                  <a:lnTo>
                    <a:pt x="40335" y="179542"/>
                  </a:lnTo>
                  <a:lnTo>
                    <a:pt x="40335" y="263939"/>
                  </a:lnTo>
                  <a:lnTo>
                    <a:pt x="225731" y="263939"/>
                  </a:lnTo>
                  <a:lnTo>
                    <a:pt x="225731" y="240525"/>
                  </a:lnTo>
                  <a:lnTo>
                    <a:pt x="69284" y="240525"/>
                  </a:lnTo>
                  <a:lnTo>
                    <a:pt x="69284" y="179542"/>
                  </a:lnTo>
                  <a:close/>
                </a:path>
                <a:path w="226059" h="264159">
                  <a:moveTo>
                    <a:pt x="217856" y="0"/>
                  </a:moveTo>
                  <a:lnTo>
                    <a:pt x="190823" y="0"/>
                  </a:lnTo>
                  <a:lnTo>
                    <a:pt x="190823" y="201892"/>
                  </a:lnTo>
                  <a:lnTo>
                    <a:pt x="217856" y="201892"/>
                  </a:lnTo>
                  <a:lnTo>
                    <a:pt x="217856" y="0"/>
                  </a:lnTo>
                  <a:close/>
                </a:path>
                <a:path w="226059" h="264159">
                  <a:moveTo>
                    <a:pt x="165067" y="5321"/>
                  </a:moveTo>
                  <a:lnTo>
                    <a:pt x="137823" y="5321"/>
                  </a:lnTo>
                  <a:lnTo>
                    <a:pt x="137823" y="75563"/>
                  </a:lnTo>
                  <a:lnTo>
                    <a:pt x="104405" y="75563"/>
                  </a:lnTo>
                  <a:lnTo>
                    <a:pt x="104405" y="98444"/>
                  </a:lnTo>
                  <a:lnTo>
                    <a:pt x="137823" y="98444"/>
                  </a:lnTo>
                  <a:lnTo>
                    <a:pt x="137823" y="195080"/>
                  </a:lnTo>
                  <a:lnTo>
                    <a:pt x="165067" y="195080"/>
                  </a:lnTo>
                  <a:lnTo>
                    <a:pt x="165067" y="5321"/>
                  </a:lnTo>
                  <a:close/>
                </a:path>
                <a:path w="226059" h="264159">
                  <a:moveTo>
                    <a:pt x="102808" y="21498"/>
                  </a:moveTo>
                  <a:lnTo>
                    <a:pt x="0" y="21498"/>
                  </a:lnTo>
                  <a:lnTo>
                    <a:pt x="0" y="159214"/>
                  </a:lnTo>
                  <a:lnTo>
                    <a:pt x="17453" y="159214"/>
                  </a:lnTo>
                  <a:lnTo>
                    <a:pt x="46621" y="158940"/>
                  </a:lnTo>
                  <a:lnTo>
                    <a:pt x="71518" y="157897"/>
                  </a:lnTo>
                  <a:lnTo>
                    <a:pt x="94261" y="155757"/>
                  </a:lnTo>
                  <a:lnTo>
                    <a:pt x="116963" y="152190"/>
                  </a:lnTo>
                  <a:lnTo>
                    <a:pt x="114843" y="135907"/>
                  </a:lnTo>
                  <a:lnTo>
                    <a:pt x="27457" y="135907"/>
                  </a:lnTo>
                  <a:lnTo>
                    <a:pt x="27457" y="100680"/>
                  </a:lnTo>
                  <a:lnTo>
                    <a:pt x="92165" y="100680"/>
                  </a:lnTo>
                  <a:lnTo>
                    <a:pt x="92165" y="78543"/>
                  </a:lnTo>
                  <a:lnTo>
                    <a:pt x="27457" y="78543"/>
                  </a:lnTo>
                  <a:lnTo>
                    <a:pt x="27457" y="44805"/>
                  </a:lnTo>
                  <a:lnTo>
                    <a:pt x="102808" y="44805"/>
                  </a:lnTo>
                  <a:lnTo>
                    <a:pt x="102808" y="21498"/>
                  </a:lnTo>
                  <a:close/>
                </a:path>
                <a:path w="226059" h="264159">
                  <a:moveTo>
                    <a:pt x="113983" y="129308"/>
                  </a:moveTo>
                  <a:lnTo>
                    <a:pt x="93834" y="132614"/>
                  </a:lnTo>
                  <a:lnTo>
                    <a:pt x="73714" y="134603"/>
                  </a:lnTo>
                  <a:lnTo>
                    <a:pt x="52097" y="135594"/>
                  </a:lnTo>
                  <a:lnTo>
                    <a:pt x="27457" y="135907"/>
                  </a:lnTo>
                  <a:lnTo>
                    <a:pt x="114843" y="135907"/>
                  </a:lnTo>
                  <a:lnTo>
                    <a:pt x="113983" y="129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76832" y="8859549"/>
              <a:ext cx="246803" cy="23041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442899" y="8851785"/>
              <a:ext cx="1714500" cy="272415"/>
            </a:xfrm>
            <a:custGeom>
              <a:avLst/>
              <a:gdLst/>
              <a:ahLst/>
              <a:cxnLst/>
              <a:rect l="l" t="t" r="r" b="b"/>
              <a:pathLst>
                <a:path w="1714500" h="272415">
                  <a:moveTo>
                    <a:pt x="220408" y="87744"/>
                  </a:moveTo>
                  <a:lnTo>
                    <a:pt x="60020" y="87744"/>
                  </a:lnTo>
                  <a:lnTo>
                    <a:pt x="60020" y="67424"/>
                  </a:lnTo>
                  <a:lnTo>
                    <a:pt x="215722" y="67424"/>
                  </a:lnTo>
                  <a:lnTo>
                    <a:pt x="215722" y="48374"/>
                  </a:lnTo>
                  <a:lnTo>
                    <a:pt x="215722" y="29324"/>
                  </a:lnTo>
                  <a:lnTo>
                    <a:pt x="215722" y="9017"/>
                  </a:lnTo>
                  <a:lnTo>
                    <a:pt x="30962" y="9017"/>
                  </a:lnTo>
                  <a:lnTo>
                    <a:pt x="30962" y="29324"/>
                  </a:lnTo>
                  <a:lnTo>
                    <a:pt x="187198" y="29324"/>
                  </a:lnTo>
                  <a:lnTo>
                    <a:pt x="187198" y="48374"/>
                  </a:lnTo>
                  <a:lnTo>
                    <a:pt x="31711" y="48374"/>
                  </a:lnTo>
                  <a:lnTo>
                    <a:pt x="31711" y="67424"/>
                  </a:lnTo>
                  <a:lnTo>
                    <a:pt x="31711" y="87744"/>
                  </a:lnTo>
                  <a:lnTo>
                    <a:pt x="31711" y="108064"/>
                  </a:lnTo>
                  <a:lnTo>
                    <a:pt x="220408" y="108064"/>
                  </a:lnTo>
                  <a:lnTo>
                    <a:pt x="220408" y="87744"/>
                  </a:lnTo>
                  <a:close/>
                </a:path>
                <a:path w="1714500" h="272415">
                  <a:moveTo>
                    <a:pt x="224878" y="247764"/>
                  </a:moveTo>
                  <a:lnTo>
                    <a:pt x="58102" y="247764"/>
                  </a:lnTo>
                  <a:lnTo>
                    <a:pt x="58102" y="226174"/>
                  </a:lnTo>
                  <a:lnTo>
                    <a:pt x="216471" y="226174"/>
                  </a:lnTo>
                  <a:lnTo>
                    <a:pt x="216471" y="207124"/>
                  </a:lnTo>
                  <a:lnTo>
                    <a:pt x="216471" y="186804"/>
                  </a:lnTo>
                  <a:lnTo>
                    <a:pt x="216471" y="166497"/>
                  </a:lnTo>
                  <a:lnTo>
                    <a:pt x="29260" y="166497"/>
                  </a:lnTo>
                  <a:lnTo>
                    <a:pt x="29260" y="186804"/>
                  </a:lnTo>
                  <a:lnTo>
                    <a:pt x="188163" y="186804"/>
                  </a:lnTo>
                  <a:lnTo>
                    <a:pt x="188163" y="207124"/>
                  </a:lnTo>
                  <a:lnTo>
                    <a:pt x="29578" y="207124"/>
                  </a:lnTo>
                  <a:lnTo>
                    <a:pt x="29578" y="226174"/>
                  </a:lnTo>
                  <a:lnTo>
                    <a:pt x="29578" y="247764"/>
                  </a:lnTo>
                  <a:lnTo>
                    <a:pt x="29578" y="268084"/>
                  </a:lnTo>
                  <a:lnTo>
                    <a:pt x="224878" y="268084"/>
                  </a:lnTo>
                  <a:lnTo>
                    <a:pt x="224878" y="247764"/>
                  </a:lnTo>
                  <a:close/>
                </a:path>
                <a:path w="1714500" h="272415">
                  <a:moveTo>
                    <a:pt x="246799" y="125907"/>
                  </a:moveTo>
                  <a:lnTo>
                    <a:pt x="0" y="125907"/>
                  </a:lnTo>
                  <a:lnTo>
                    <a:pt x="0" y="147828"/>
                  </a:lnTo>
                  <a:lnTo>
                    <a:pt x="246799" y="147828"/>
                  </a:lnTo>
                  <a:lnTo>
                    <a:pt x="246799" y="125907"/>
                  </a:lnTo>
                  <a:close/>
                </a:path>
                <a:path w="1714500" h="272415">
                  <a:moveTo>
                    <a:pt x="487578" y="120904"/>
                  </a:moveTo>
                  <a:lnTo>
                    <a:pt x="482752" y="99860"/>
                  </a:lnTo>
                  <a:lnTo>
                    <a:pt x="476186" y="91948"/>
                  </a:lnTo>
                  <a:lnTo>
                    <a:pt x="469353" y="83743"/>
                  </a:lnTo>
                  <a:lnTo>
                    <a:pt x="460540" y="79349"/>
                  </a:lnTo>
                  <a:lnTo>
                    <a:pt x="460540" y="120904"/>
                  </a:lnTo>
                  <a:lnTo>
                    <a:pt x="457669" y="132676"/>
                  </a:lnTo>
                  <a:lnTo>
                    <a:pt x="449846" y="141541"/>
                  </a:lnTo>
                  <a:lnTo>
                    <a:pt x="437794" y="147104"/>
                  </a:lnTo>
                  <a:lnTo>
                    <a:pt x="422236" y="148996"/>
                  </a:lnTo>
                  <a:lnTo>
                    <a:pt x="406552" y="147104"/>
                  </a:lnTo>
                  <a:lnTo>
                    <a:pt x="394474" y="141541"/>
                  </a:lnTo>
                  <a:lnTo>
                    <a:pt x="386765" y="132676"/>
                  </a:lnTo>
                  <a:lnTo>
                    <a:pt x="384124" y="120904"/>
                  </a:lnTo>
                  <a:lnTo>
                    <a:pt x="386765" y="108839"/>
                  </a:lnTo>
                  <a:lnTo>
                    <a:pt x="394474" y="99720"/>
                  </a:lnTo>
                  <a:lnTo>
                    <a:pt x="406552" y="93967"/>
                  </a:lnTo>
                  <a:lnTo>
                    <a:pt x="422236" y="91948"/>
                  </a:lnTo>
                  <a:lnTo>
                    <a:pt x="437794" y="93967"/>
                  </a:lnTo>
                  <a:lnTo>
                    <a:pt x="449846" y="99720"/>
                  </a:lnTo>
                  <a:lnTo>
                    <a:pt x="457669" y="108839"/>
                  </a:lnTo>
                  <a:lnTo>
                    <a:pt x="460540" y="120904"/>
                  </a:lnTo>
                  <a:lnTo>
                    <a:pt x="460540" y="79349"/>
                  </a:lnTo>
                  <a:lnTo>
                    <a:pt x="448729" y="73444"/>
                  </a:lnTo>
                  <a:lnTo>
                    <a:pt x="422236" y="69811"/>
                  </a:lnTo>
                  <a:lnTo>
                    <a:pt x="395427" y="73444"/>
                  </a:lnTo>
                  <a:lnTo>
                    <a:pt x="374675" y="83743"/>
                  </a:lnTo>
                  <a:lnTo>
                    <a:pt x="361276" y="99860"/>
                  </a:lnTo>
                  <a:lnTo>
                    <a:pt x="356565" y="120904"/>
                  </a:lnTo>
                  <a:lnTo>
                    <a:pt x="361276" y="141605"/>
                  </a:lnTo>
                  <a:lnTo>
                    <a:pt x="374675" y="157492"/>
                  </a:lnTo>
                  <a:lnTo>
                    <a:pt x="395427" y="167652"/>
                  </a:lnTo>
                  <a:lnTo>
                    <a:pt x="422236" y="171246"/>
                  </a:lnTo>
                  <a:lnTo>
                    <a:pt x="448729" y="167652"/>
                  </a:lnTo>
                  <a:lnTo>
                    <a:pt x="469353" y="157492"/>
                  </a:lnTo>
                  <a:lnTo>
                    <a:pt x="476516" y="148996"/>
                  </a:lnTo>
                  <a:lnTo>
                    <a:pt x="482752" y="141605"/>
                  </a:lnTo>
                  <a:lnTo>
                    <a:pt x="487578" y="120904"/>
                  </a:lnTo>
                  <a:close/>
                </a:path>
                <a:path w="1714500" h="272415">
                  <a:moveTo>
                    <a:pt x="502373" y="33845"/>
                  </a:moveTo>
                  <a:lnTo>
                    <a:pt x="436486" y="33845"/>
                  </a:lnTo>
                  <a:lnTo>
                    <a:pt x="436486" y="2235"/>
                  </a:lnTo>
                  <a:lnTo>
                    <a:pt x="408076" y="2235"/>
                  </a:lnTo>
                  <a:lnTo>
                    <a:pt x="408076" y="33845"/>
                  </a:lnTo>
                  <a:lnTo>
                    <a:pt x="341884" y="33845"/>
                  </a:lnTo>
                  <a:lnTo>
                    <a:pt x="341884" y="56832"/>
                  </a:lnTo>
                  <a:lnTo>
                    <a:pt x="502373" y="56832"/>
                  </a:lnTo>
                  <a:lnTo>
                    <a:pt x="502373" y="33845"/>
                  </a:lnTo>
                  <a:close/>
                </a:path>
                <a:path w="1714500" h="272415">
                  <a:moveTo>
                    <a:pt x="564946" y="242862"/>
                  </a:moveTo>
                  <a:lnTo>
                    <a:pt x="410946" y="242862"/>
                  </a:lnTo>
                  <a:lnTo>
                    <a:pt x="410946" y="188163"/>
                  </a:lnTo>
                  <a:lnTo>
                    <a:pt x="382536" y="188163"/>
                  </a:lnTo>
                  <a:lnTo>
                    <a:pt x="382536" y="266280"/>
                  </a:lnTo>
                  <a:lnTo>
                    <a:pt x="564946" y="266280"/>
                  </a:lnTo>
                  <a:lnTo>
                    <a:pt x="564946" y="242862"/>
                  </a:lnTo>
                  <a:close/>
                </a:path>
                <a:path w="1714500" h="272415">
                  <a:moveTo>
                    <a:pt x="592518" y="89077"/>
                  </a:moveTo>
                  <a:lnTo>
                    <a:pt x="553453" y="89077"/>
                  </a:lnTo>
                  <a:lnTo>
                    <a:pt x="553453" y="2336"/>
                  </a:lnTo>
                  <a:lnTo>
                    <a:pt x="524827" y="2336"/>
                  </a:lnTo>
                  <a:lnTo>
                    <a:pt x="524827" y="204228"/>
                  </a:lnTo>
                  <a:lnTo>
                    <a:pt x="553453" y="204228"/>
                  </a:lnTo>
                  <a:lnTo>
                    <a:pt x="553453" y="112915"/>
                  </a:lnTo>
                  <a:lnTo>
                    <a:pt x="592518" y="112915"/>
                  </a:lnTo>
                  <a:lnTo>
                    <a:pt x="592518" y="89077"/>
                  </a:lnTo>
                  <a:close/>
                </a:path>
                <a:path w="1714500" h="272415">
                  <a:moveTo>
                    <a:pt x="826338" y="81394"/>
                  </a:moveTo>
                  <a:lnTo>
                    <a:pt x="669569" y="81394"/>
                  </a:lnTo>
                  <a:lnTo>
                    <a:pt x="669569" y="11544"/>
                  </a:lnTo>
                  <a:lnTo>
                    <a:pt x="641146" y="11544"/>
                  </a:lnTo>
                  <a:lnTo>
                    <a:pt x="641146" y="81394"/>
                  </a:lnTo>
                  <a:lnTo>
                    <a:pt x="641146" y="104267"/>
                  </a:lnTo>
                  <a:lnTo>
                    <a:pt x="826338" y="104267"/>
                  </a:lnTo>
                  <a:lnTo>
                    <a:pt x="826338" y="81394"/>
                  </a:lnTo>
                  <a:close/>
                </a:path>
                <a:path w="1714500" h="272415">
                  <a:moveTo>
                    <a:pt x="828255" y="242684"/>
                  </a:moveTo>
                  <a:lnTo>
                    <a:pt x="667016" y="242684"/>
                  </a:lnTo>
                  <a:lnTo>
                    <a:pt x="667016" y="186804"/>
                  </a:lnTo>
                  <a:lnTo>
                    <a:pt x="638708" y="186804"/>
                  </a:lnTo>
                  <a:lnTo>
                    <a:pt x="638708" y="242684"/>
                  </a:lnTo>
                  <a:lnTo>
                    <a:pt x="638708" y="266814"/>
                  </a:lnTo>
                  <a:lnTo>
                    <a:pt x="828255" y="266814"/>
                  </a:lnTo>
                  <a:lnTo>
                    <a:pt x="828255" y="242684"/>
                  </a:lnTo>
                  <a:close/>
                </a:path>
                <a:path w="1714500" h="272415">
                  <a:moveTo>
                    <a:pt x="854214" y="133464"/>
                  </a:moveTo>
                  <a:lnTo>
                    <a:pt x="608050" y="133464"/>
                  </a:lnTo>
                  <a:lnTo>
                    <a:pt x="608050" y="156451"/>
                  </a:lnTo>
                  <a:lnTo>
                    <a:pt x="719162" y="156451"/>
                  </a:lnTo>
                  <a:lnTo>
                    <a:pt x="719162" y="209550"/>
                  </a:lnTo>
                  <a:lnTo>
                    <a:pt x="747471" y="209550"/>
                  </a:lnTo>
                  <a:lnTo>
                    <a:pt x="747471" y="156451"/>
                  </a:lnTo>
                  <a:lnTo>
                    <a:pt x="854214" y="156451"/>
                  </a:lnTo>
                  <a:lnTo>
                    <a:pt x="854214" y="133464"/>
                  </a:lnTo>
                  <a:close/>
                </a:path>
                <a:path w="1714500" h="272415">
                  <a:moveTo>
                    <a:pt x="1051636" y="7340"/>
                  </a:moveTo>
                  <a:lnTo>
                    <a:pt x="1024394" y="7340"/>
                  </a:lnTo>
                  <a:lnTo>
                    <a:pt x="1024394" y="105473"/>
                  </a:lnTo>
                  <a:lnTo>
                    <a:pt x="993952" y="105473"/>
                  </a:lnTo>
                  <a:lnTo>
                    <a:pt x="987996" y="71323"/>
                  </a:lnTo>
                  <a:lnTo>
                    <a:pt x="978115" y="50558"/>
                  </a:lnTo>
                  <a:lnTo>
                    <a:pt x="975753" y="45605"/>
                  </a:lnTo>
                  <a:lnTo>
                    <a:pt x="967778" y="38315"/>
                  </a:lnTo>
                  <a:lnTo>
                    <a:pt x="967778" y="118567"/>
                  </a:lnTo>
                  <a:lnTo>
                    <a:pt x="965530" y="147358"/>
                  </a:lnTo>
                  <a:lnTo>
                    <a:pt x="959116" y="168770"/>
                  </a:lnTo>
                  <a:lnTo>
                    <a:pt x="948969" y="182079"/>
                  </a:lnTo>
                  <a:lnTo>
                    <a:pt x="935532" y="186563"/>
                  </a:lnTo>
                  <a:lnTo>
                    <a:pt x="922426" y="182079"/>
                  </a:lnTo>
                  <a:lnTo>
                    <a:pt x="912482" y="168770"/>
                  </a:lnTo>
                  <a:lnTo>
                    <a:pt x="906221" y="147358"/>
                  </a:lnTo>
                  <a:lnTo>
                    <a:pt x="904138" y="118567"/>
                  </a:lnTo>
                  <a:lnTo>
                    <a:pt x="906221" y="89839"/>
                  </a:lnTo>
                  <a:lnTo>
                    <a:pt x="912482" y="68478"/>
                  </a:lnTo>
                  <a:lnTo>
                    <a:pt x="922426" y="55143"/>
                  </a:lnTo>
                  <a:lnTo>
                    <a:pt x="935532" y="50558"/>
                  </a:lnTo>
                  <a:lnTo>
                    <a:pt x="948969" y="55143"/>
                  </a:lnTo>
                  <a:lnTo>
                    <a:pt x="959116" y="68478"/>
                  </a:lnTo>
                  <a:lnTo>
                    <a:pt x="965530" y="89839"/>
                  </a:lnTo>
                  <a:lnTo>
                    <a:pt x="967778" y="118567"/>
                  </a:lnTo>
                  <a:lnTo>
                    <a:pt x="967778" y="38315"/>
                  </a:lnTo>
                  <a:lnTo>
                    <a:pt x="958011" y="29387"/>
                  </a:lnTo>
                  <a:lnTo>
                    <a:pt x="935532" y="23736"/>
                  </a:lnTo>
                  <a:lnTo>
                    <a:pt x="911644" y="30353"/>
                  </a:lnTo>
                  <a:lnTo>
                    <a:pt x="893356" y="49276"/>
                  </a:lnTo>
                  <a:lnTo>
                    <a:pt x="881646" y="79133"/>
                  </a:lnTo>
                  <a:lnTo>
                    <a:pt x="877531" y="118567"/>
                  </a:lnTo>
                  <a:lnTo>
                    <a:pt x="881646" y="158203"/>
                  </a:lnTo>
                  <a:lnTo>
                    <a:pt x="893356" y="188214"/>
                  </a:lnTo>
                  <a:lnTo>
                    <a:pt x="911644" y="207225"/>
                  </a:lnTo>
                  <a:lnTo>
                    <a:pt x="935532" y="213817"/>
                  </a:lnTo>
                  <a:lnTo>
                    <a:pt x="958392" y="207962"/>
                  </a:lnTo>
                  <a:lnTo>
                    <a:pt x="976325" y="191033"/>
                  </a:lnTo>
                  <a:lnTo>
                    <a:pt x="978357" y="186563"/>
                  </a:lnTo>
                  <a:lnTo>
                    <a:pt x="988491" y="164211"/>
                  </a:lnTo>
                  <a:lnTo>
                    <a:pt x="994067" y="128676"/>
                  </a:lnTo>
                  <a:lnTo>
                    <a:pt x="1024394" y="128676"/>
                  </a:lnTo>
                  <a:lnTo>
                    <a:pt x="1024394" y="258508"/>
                  </a:lnTo>
                  <a:lnTo>
                    <a:pt x="1051636" y="258508"/>
                  </a:lnTo>
                  <a:lnTo>
                    <a:pt x="1051636" y="128676"/>
                  </a:lnTo>
                  <a:lnTo>
                    <a:pt x="1051636" y="105473"/>
                  </a:lnTo>
                  <a:lnTo>
                    <a:pt x="1051636" y="7340"/>
                  </a:lnTo>
                  <a:close/>
                </a:path>
                <a:path w="1714500" h="272415">
                  <a:moveTo>
                    <a:pt x="1106449" y="2133"/>
                  </a:moveTo>
                  <a:lnTo>
                    <a:pt x="1078992" y="2133"/>
                  </a:lnTo>
                  <a:lnTo>
                    <a:pt x="1078992" y="271818"/>
                  </a:lnTo>
                  <a:lnTo>
                    <a:pt x="1106449" y="271818"/>
                  </a:lnTo>
                  <a:lnTo>
                    <a:pt x="1106449" y="2133"/>
                  </a:lnTo>
                  <a:close/>
                </a:path>
                <a:path w="1714500" h="272415">
                  <a:moveTo>
                    <a:pt x="1376527" y="25222"/>
                  </a:moveTo>
                  <a:lnTo>
                    <a:pt x="1313091" y="25222"/>
                  </a:lnTo>
                  <a:lnTo>
                    <a:pt x="1313091" y="0"/>
                  </a:lnTo>
                  <a:lnTo>
                    <a:pt x="1284566" y="0"/>
                  </a:lnTo>
                  <a:lnTo>
                    <a:pt x="1284566" y="25222"/>
                  </a:lnTo>
                  <a:lnTo>
                    <a:pt x="1220927" y="25222"/>
                  </a:lnTo>
                  <a:lnTo>
                    <a:pt x="1220927" y="46621"/>
                  </a:lnTo>
                  <a:lnTo>
                    <a:pt x="1376527" y="46621"/>
                  </a:lnTo>
                  <a:lnTo>
                    <a:pt x="1376527" y="25222"/>
                  </a:lnTo>
                  <a:close/>
                </a:path>
                <a:path w="1714500" h="272415">
                  <a:moveTo>
                    <a:pt x="1386420" y="166128"/>
                  </a:moveTo>
                  <a:lnTo>
                    <a:pt x="1384884" y="152196"/>
                  </a:lnTo>
                  <a:lnTo>
                    <a:pt x="1384185" y="145808"/>
                  </a:lnTo>
                  <a:lnTo>
                    <a:pt x="1366913" y="147967"/>
                  </a:lnTo>
                  <a:lnTo>
                    <a:pt x="1349197" y="149720"/>
                  </a:lnTo>
                  <a:lnTo>
                    <a:pt x="1331201" y="151104"/>
                  </a:lnTo>
                  <a:lnTo>
                    <a:pt x="1313091" y="152196"/>
                  </a:lnTo>
                  <a:lnTo>
                    <a:pt x="1313091" y="134950"/>
                  </a:lnTo>
                  <a:lnTo>
                    <a:pt x="1333665" y="130378"/>
                  </a:lnTo>
                  <a:lnTo>
                    <a:pt x="1349273" y="122034"/>
                  </a:lnTo>
                  <a:lnTo>
                    <a:pt x="1354188" y="116217"/>
                  </a:lnTo>
                  <a:lnTo>
                    <a:pt x="1359217" y="110274"/>
                  </a:lnTo>
                  <a:lnTo>
                    <a:pt x="1362798" y="95465"/>
                  </a:lnTo>
                  <a:lnTo>
                    <a:pt x="1358112" y="78803"/>
                  </a:lnTo>
                  <a:lnTo>
                    <a:pt x="1354429" y="75247"/>
                  </a:lnTo>
                  <a:lnTo>
                    <a:pt x="1345095" y="66230"/>
                  </a:lnTo>
                  <a:lnTo>
                    <a:pt x="1335443" y="62458"/>
                  </a:lnTo>
                  <a:lnTo>
                    <a:pt x="1335443" y="95465"/>
                  </a:lnTo>
                  <a:lnTo>
                    <a:pt x="1332890" y="104038"/>
                  </a:lnTo>
                  <a:lnTo>
                    <a:pt x="1325562" y="110629"/>
                  </a:lnTo>
                  <a:lnTo>
                    <a:pt x="1313929" y="114833"/>
                  </a:lnTo>
                  <a:lnTo>
                    <a:pt x="1298511" y="116217"/>
                  </a:lnTo>
                  <a:lnTo>
                    <a:pt x="1283093" y="114833"/>
                  </a:lnTo>
                  <a:lnTo>
                    <a:pt x="1271485" y="110629"/>
                  </a:lnTo>
                  <a:lnTo>
                    <a:pt x="1264183" y="104038"/>
                  </a:lnTo>
                  <a:lnTo>
                    <a:pt x="1261694" y="95465"/>
                  </a:lnTo>
                  <a:lnTo>
                    <a:pt x="1264183" y="86804"/>
                  </a:lnTo>
                  <a:lnTo>
                    <a:pt x="1271485" y="80403"/>
                  </a:lnTo>
                  <a:lnTo>
                    <a:pt x="1283093" y="76492"/>
                  </a:lnTo>
                  <a:lnTo>
                    <a:pt x="1298511" y="75247"/>
                  </a:lnTo>
                  <a:lnTo>
                    <a:pt x="1313929" y="76492"/>
                  </a:lnTo>
                  <a:lnTo>
                    <a:pt x="1325562" y="80403"/>
                  </a:lnTo>
                  <a:lnTo>
                    <a:pt x="1332890" y="86804"/>
                  </a:lnTo>
                  <a:lnTo>
                    <a:pt x="1335443" y="95465"/>
                  </a:lnTo>
                  <a:lnTo>
                    <a:pt x="1335443" y="62458"/>
                  </a:lnTo>
                  <a:lnTo>
                    <a:pt x="1324864" y="58318"/>
                  </a:lnTo>
                  <a:lnTo>
                    <a:pt x="1298511" y="55664"/>
                  </a:lnTo>
                  <a:lnTo>
                    <a:pt x="1272171" y="58318"/>
                  </a:lnTo>
                  <a:lnTo>
                    <a:pt x="1251915" y="66230"/>
                  </a:lnTo>
                  <a:lnTo>
                    <a:pt x="1238935" y="78803"/>
                  </a:lnTo>
                  <a:lnTo>
                    <a:pt x="1234440" y="95465"/>
                  </a:lnTo>
                  <a:lnTo>
                    <a:pt x="1237856" y="110375"/>
                  </a:lnTo>
                  <a:lnTo>
                    <a:pt x="1247889" y="122148"/>
                  </a:lnTo>
                  <a:lnTo>
                    <a:pt x="1263726" y="130454"/>
                  </a:lnTo>
                  <a:lnTo>
                    <a:pt x="1284566" y="134950"/>
                  </a:lnTo>
                  <a:lnTo>
                    <a:pt x="1284566" y="153250"/>
                  </a:lnTo>
                  <a:lnTo>
                    <a:pt x="1265809" y="153644"/>
                  </a:lnTo>
                  <a:lnTo>
                    <a:pt x="1214005" y="154000"/>
                  </a:lnTo>
                  <a:lnTo>
                    <a:pt x="1217206" y="176885"/>
                  </a:lnTo>
                  <a:lnTo>
                    <a:pt x="1255522" y="176593"/>
                  </a:lnTo>
                  <a:lnTo>
                    <a:pt x="1297901" y="175298"/>
                  </a:lnTo>
                  <a:lnTo>
                    <a:pt x="1342224" y="172110"/>
                  </a:lnTo>
                  <a:lnTo>
                    <a:pt x="1386420" y="166128"/>
                  </a:lnTo>
                  <a:close/>
                </a:path>
                <a:path w="1714500" h="272415">
                  <a:moveTo>
                    <a:pt x="1428038" y="196469"/>
                  </a:moveTo>
                  <a:lnTo>
                    <a:pt x="1247635" y="196469"/>
                  </a:lnTo>
                  <a:lnTo>
                    <a:pt x="1247635" y="219024"/>
                  </a:lnTo>
                  <a:lnTo>
                    <a:pt x="1399514" y="219024"/>
                  </a:lnTo>
                  <a:lnTo>
                    <a:pt x="1399514" y="271818"/>
                  </a:lnTo>
                  <a:lnTo>
                    <a:pt x="1428038" y="271818"/>
                  </a:lnTo>
                  <a:lnTo>
                    <a:pt x="1428038" y="196469"/>
                  </a:lnTo>
                  <a:close/>
                </a:path>
                <a:path w="1714500" h="272415">
                  <a:moveTo>
                    <a:pt x="1466456" y="82372"/>
                  </a:moveTo>
                  <a:lnTo>
                    <a:pt x="1428038" y="82372"/>
                  </a:lnTo>
                  <a:lnTo>
                    <a:pt x="1428038" y="2336"/>
                  </a:lnTo>
                  <a:lnTo>
                    <a:pt x="1399514" y="2336"/>
                  </a:lnTo>
                  <a:lnTo>
                    <a:pt x="1399514" y="183908"/>
                  </a:lnTo>
                  <a:lnTo>
                    <a:pt x="1428038" y="183908"/>
                  </a:lnTo>
                  <a:lnTo>
                    <a:pt x="1428038" y="106108"/>
                  </a:lnTo>
                  <a:lnTo>
                    <a:pt x="1466456" y="106108"/>
                  </a:lnTo>
                  <a:lnTo>
                    <a:pt x="1466456" y="82372"/>
                  </a:lnTo>
                  <a:close/>
                </a:path>
                <a:path w="1714500" h="272415">
                  <a:moveTo>
                    <a:pt x="1631315" y="87376"/>
                  </a:moveTo>
                  <a:lnTo>
                    <a:pt x="1625841" y="60477"/>
                  </a:lnTo>
                  <a:lnTo>
                    <a:pt x="1615160" y="45554"/>
                  </a:lnTo>
                  <a:lnTo>
                    <a:pt x="1610741" y="39370"/>
                  </a:lnTo>
                  <a:lnTo>
                    <a:pt x="1603324" y="34874"/>
                  </a:lnTo>
                  <a:lnTo>
                    <a:pt x="1603324" y="87376"/>
                  </a:lnTo>
                  <a:lnTo>
                    <a:pt x="1599971" y="104648"/>
                  </a:lnTo>
                  <a:lnTo>
                    <a:pt x="1590763" y="117944"/>
                  </a:lnTo>
                  <a:lnTo>
                    <a:pt x="1576920" y="126504"/>
                  </a:lnTo>
                  <a:lnTo>
                    <a:pt x="1559687" y="129527"/>
                  </a:lnTo>
                  <a:lnTo>
                    <a:pt x="1542211" y="126504"/>
                  </a:lnTo>
                  <a:lnTo>
                    <a:pt x="1528267" y="117944"/>
                  </a:lnTo>
                  <a:lnTo>
                    <a:pt x="1519059" y="104648"/>
                  </a:lnTo>
                  <a:lnTo>
                    <a:pt x="1515833" y="87376"/>
                  </a:lnTo>
                  <a:lnTo>
                    <a:pt x="1519059" y="70332"/>
                  </a:lnTo>
                  <a:lnTo>
                    <a:pt x="1528267" y="57124"/>
                  </a:lnTo>
                  <a:lnTo>
                    <a:pt x="1542211" y="48590"/>
                  </a:lnTo>
                  <a:lnTo>
                    <a:pt x="1559687" y="45554"/>
                  </a:lnTo>
                  <a:lnTo>
                    <a:pt x="1576920" y="48590"/>
                  </a:lnTo>
                  <a:lnTo>
                    <a:pt x="1590763" y="57124"/>
                  </a:lnTo>
                  <a:lnTo>
                    <a:pt x="1599971" y="70332"/>
                  </a:lnTo>
                  <a:lnTo>
                    <a:pt x="1603324" y="87376"/>
                  </a:lnTo>
                  <a:lnTo>
                    <a:pt x="1603324" y="34874"/>
                  </a:lnTo>
                  <a:lnTo>
                    <a:pt x="1588020" y="25577"/>
                  </a:lnTo>
                  <a:lnTo>
                    <a:pt x="1559687" y="20650"/>
                  </a:lnTo>
                  <a:lnTo>
                    <a:pt x="1531302" y="25577"/>
                  </a:lnTo>
                  <a:lnTo>
                    <a:pt x="1508518" y="39370"/>
                  </a:lnTo>
                  <a:lnTo>
                    <a:pt x="1493354" y="60477"/>
                  </a:lnTo>
                  <a:lnTo>
                    <a:pt x="1487843" y="87376"/>
                  </a:lnTo>
                  <a:lnTo>
                    <a:pt x="1493354" y="114566"/>
                  </a:lnTo>
                  <a:lnTo>
                    <a:pt x="1508518" y="135788"/>
                  </a:lnTo>
                  <a:lnTo>
                    <a:pt x="1531302" y="149567"/>
                  </a:lnTo>
                  <a:lnTo>
                    <a:pt x="1559687" y="154432"/>
                  </a:lnTo>
                  <a:lnTo>
                    <a:pt x="1588020" y="149567"/>
                  </a:lnTo>
                  <a:lnTo>
                    <a:pt x="1610741" y="135788"/>
                  </a:lnTo>
                  <a:lnTo>
                    <a:pt x="1615198" y="129527"/>
                  </a:lnTo>
                  <a:lnTo>
                    <a:pt x="1625841" y="114566"/>
                  </a:lnTo>
                  <a:lnTo>
                    <a:pt x="1631315" y="87376"/>
                  </a:lnTo>
                  <a:close/>
                </a:path>
                <a:path w="1714500" h="272415">
                  <a:moveTo>
                    <a:pt x="1706130" y="2336"/>
                  </a:moveTo>
                  <a:lnTo>
                    <a:pt x="1677504" y="2336"/>
                  </a:lnTo>
                  <a:lnTo>
                    <a:pt x="1677504" y="198386"/>
                  </a:lnTo>
                  <a:lnTo>
                    <a:pt x="1706130" y="198386"/>
                  </a:lnTo>
                  <a:lnTo>
                    <a:pt x="1706130" y="2336"/>
                  </a:lnTo>
                  <a:close/>
                </a:path>
                <a:path w="1714500" h="272415">
                  <a:moveTo>
                    <a:pt x="1714004" y="242862"/>
                  </a:moveTo>
                  <a:lnTo>
                    <a:pt x="1558404" y="242862"/>
                  </a:lnTo>
                  <a:lnTo>
                    <a:pt x="1558404" y="178473"/>
                  </a:lnTo>
                  <a:lnTo>
                    <a:pt x="1529676" y="178473"/>
                  </a:lnTo>
                  <a:lnTo>
                    <a:pt x="1529676" y="266280"/>
                  </a:lnTo>
                  <a:lnTo>
                    <a:pt x="1714004" y="266280"/>
                  </a:lnTo>
                  <a:lnTo>
                    <a:pt x="1714004" y="2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677455" y="1244732"/>
              <a:ext cx="1098550" cy="616585"/>
            </a:xfrm>
            <a:custGeom>
              <a:avLst/>
              <a:gdLst/>
              <a:ahLst/>
              <a:cxnLst/>
              <a:rect l="l" t="t" r="r" b="b"/>
              <a:pathLst>
                <a:path w="1098550" h="616585">
                  <a:moveTo>
                    <a:pt x="439928" y="615996"/>
                  </a:moveTo>
                  <a:lnTo>
                    <a:pt x="512767" y="615996"/>
                  </a:lnTo>
                  <a:lnTo>
                    <a:pt x="512767" y="0"/>
                  </a:lnTo>
                  <a:lnTo>
                    <a:pt x="439928" y="0"/>
                  </a:lnTo>
                  <a:lnTo>
                    <a:pt x="439928" y="615996"/>
                  </a:lnTo>
                  <a:close/>
                </a:path>
                <a:path w="1098550" h="616585">
                  <a:moveTo>
                    <a:pt x="242153" y="226958"/>
                  </a:moveTo>
                  <a:lnTo>
                    <a:pt x="242153" y="66568"/>
                  </a:lnTo>
                  <a:lnTo>
                    <a:pt x="0" y="66568"/>
                  </a:lnTo>
                  <a:lnTo>
                    <a:pt x="0" y="457534"/>
                  </a:lnTo>
                  <a:lnTo>
                    <a:pt x="242153" y="457534"/>
                  </a:lnTo>
                  <a:lnTo>
                    <a:pt x="242153" y="288461"/>
                  </a:lnTo>
                  <a:lnTo>
                    <a:pt x="314027" y="288461"/>
                  </a:lnTo>
                  <a:lnTo>
                    <a:pt x="314027" y="586571"/>
                  </a:lnTo>
                  <a:lnTo>
                    <a:pt x="386143" y="586571"/>
                  </a:lnTo>
                  <a:lnTo>
                    <a:pt x="386143" y="10612"/>
                  </a:lnTo>
                  <a:lnTo>
                    <a:pt x="314027" y="10612"/>
                  </a:lnTo>
                  <a:lnTo>
                    <a:pt x="314027" y="226958"/>
                  </a:lnTo>
                  <a:lnTo>
                    <a:pt x="242153" y="226958"/>
                  </a:lnTo>
                  <a:close/>
                </a:path>
                <a:path w="1098550" h="616585">
                  <a:moveTo>
                    <a:pt x="71150" y="397719"/>
                  </a:moveTo>
                  <a:lnTo>
                    <a:pt x="71150" y="126383"/>
                  </a:lnTo>
                  <a:lnTo>
                    <a:pt x="171002" y="126383"/>
                  </a:lnTo>
                  <a:lnTo>
                    <a:pt x="171002" y="397719"/>
                  </a:lnTo>
                  <a:lnTo>
                    <a:pt x="71150" y="397719"/>
                  </a:lnTo>
                  <a:close/>
                </a:path>
                <a:path w="1098550" h="616585">
                  <a:moveTo>
                    <a:pt x="1022157" y="482"/>
                  </a:moveTo>
                  <a:lnTo>
                    <a:pt x="1022157" y="445957"/>
                  </a:lnTo>
                  <a:lnTo>
                    <a:pt x="1098132" y="445957"/>
                  </a:lnTo>
                  <a:lnTo>
                    <a:pt x="1098132" y="482"/>
                  </a:lnTo>
                  <a:lnTo>
                    <a:pt x="1022157" y="482"/>
                  </a:lnTo>
                  <a:close/>
                </a:path>
                <a:path w="1098550" h="616585">
                  <a:moveTo>
                    <a:pt x="762156" y="349482"/>
                  </a:moveTo>
                  <a:lnTo>
                    <a:pt x="807025" y="344445"/>
                  </a:lnTo>
                  <a:lnTo>
                    <a:pt x="846876" y="329767"/>
                  </a:lnTo>
                  <a:lnTo>
                    <a:pt x="880308" y="306460"/>
                  </a:lnTo>
                  <a:lnTo>
                    <a:pt x="905922" y="275535"/>
                  </a:lnTo>
                  <a:lnTo>
                    <a:pt x="922318" y="238005"/>
                  </a:lnTo>
                  <a:lnTo>
                    <a:pt x="928094" y="194880"/>
                  </a:lnTo>
                  <a:lnTo>
                    <a:pt x="922318" y="152328"/>
                  </a:lnTo>
                  <a:lnTo>
                    <a:pt x="905922" y="115109"/>
                  </a:lnTo>
                  <a:lnTo>
                    <a:pt x="880308" y="84295"/>
                  </a:lnTo>
                  <a:lnTo>
                    <a:pt x="846876" y="60958"/>
                  </a:lnTo>
                  <a:lnTo>
                    <a:pt x="807025" y="46169"/>
                  </a:lnTo>
                  <a:lnTo>
                    <a:pt x="762156" y="41002"/>
                  </a:lnTo>
                  <a:lnTo>
                    <a:pt x="717252" y="46169"/>
                  </a:lnTo>
                  <a:lnTo>
                    <a:pt x="677320" y="60958"/>
                  </a:lnTo>
                  <a:lnTo>
                    <a:pt x="643792" y="84295"/>
                  </a:lnTo>
                  <a:lnTo>
                    <a:pt x="618104" y="115109"/>
                  </a:lnTo>
                  <a:lnTo>
                    <a:pt x="601687" y="152328"/>
                  </a:lnTo>
                  <a:lnTo>
                    <a:pt x="595977" y="194880"/>
                  </a:lnTo>
                  <a:lnTo>
                    <a:pt x="601687" y="238005"/>
                  </a:lnTo>
                  <a:lnTo>
                    <a:pt x="618104" y="275535"/>
                  </a:lnTo>
                  <a:lnTo>
                    <a:pt x="643792" y="306460"/>
                  </a:lnTo>
                  <a:lnTo>
                    <a:pt x="677320" y="329767"/>
                  </a:lnTo>
                  <a:lnTo>
                    <a:pt x="717252" y="344445"/>
                  </a:lnTo>
                  <a:lnTo>
                    <a:pt x="762156" y="34948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40493" y="1344835"/>
              <a:ext cx="197514" cy="1902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367737" y="1244732"/>
              <a:ext cx="3631565" cy="617855"/>
            </a:xfrm>
            <a:custGeom>
              <a:avLst/>
              <a:gdLst/>
              <a:ahLst/>
              <a:cxnLst/>
              <a:rect l="l" t="t" r="r" b="b"/>
              <a:pathLst>
                <a:path w="3631565" h="617855">
                  <a:moveTo>
                    <a:pt x="76456" y="400614"/>
                  </a:moveTo>
                  <a:lnTo>
                    <a:pt x="0" y="400614"/>
                  </a:lnTo>
                  <a:lnTo>
                    <a:pt x="0" y="604418"/>
                  </a:lnTo>
                  <a:lnTo>
                    <a:pt x="425215" y="604418"/>
                  </a:lnTo>
                  <a:lnTo>
                    <a:pt x="425215" y="542915"/>
                  </a:lnTo>
                  <a:lnTo>
                    <a:pt x="76456" y="542915"/>
                  </a:lnTo>
                  <a:lnTo>
                    <a:pt x="76456" y="400614"/>
                  </a:lnTo>
                  <a:close/>
                </a:path>
                <a:path w="3631565" h="617855">
                  <a:moveTo>
                    <a:pt x="1127188" y="615996"/>
                  </a:moveTo>
                  <a:lnTo>
                    <a:pt x="1200027" y="615996"/>
                  </a:lnTo>
                  <a:lnTo>
                    <a:pt x="1200027" y="0"/>
                  </a:lnTo>
                  <a:lnTo>
                    <a:pt x="1127188" y="0"/>
                  </a:lnTo>
                  <a:lnTo>
                    <a:pt x="1127188" y="615996"/>
                  </a:lnTo>
                  <a:close/>
                </a:path>
                <a:path w="3631565" h="617855">
                  <a:moveTo>
                    <a:pt x="936649" y="227682"/>
                  </a:moveTo>
                  <a:lnTo>
                    <a:pt x="936649" y="295456"/>
                  </a:lnTo>
                  <a:lnTo>
                    <a:pt x="1004906" y="295456"/>
                  </a:lnTo>
                  <a:lnTo>
                    <a:pt x="1004906" y="585606"/>
                  </a:lnTo>
                  <a:lnTo>
                    <a:pt x="1076780" y="585606"/>
                  </a:lnTo>
                  <a:lnTo>
                    <a:pt x="1076780" y="13024"/>
                  </a:lnTo>
                  <a:lnTo>
                    <a:pt x="1004906" y="13024"/>
                  </a:lnTo>
                  <a:lnTo>
                    <a:pt x="1004906" y="227682"/>
                  </a:lnTo>
                  <a:lnTo>
                    <a:pt x="936649" y="227682"/>
                  </a:lnTo>
                  <a:close/>
                </a:path>
                <a:path w="3631565" h="617855">
                  <a:moveTo>
                    <a:pt x="908671" y="134341"/>
                  </a:moveTo>
                  <a:lnTo>
                    <a:pt x="952086" y="134341"/>
                  </a:lnTo>
                  <a:lnTo>
                    <a:pt x="952086" y="73080"/>
                  </a:lnTo>
                  <a:lnTo>
                    <a:pt x="669895" y="73080"/>
                  </a:lnTo>
                  <a:lnTo>
                    <a:pt x="669895" y="134341"/>
                  </a:lnTo>
                  <a:lnTo>
                    <a:pt x="713308" y="134341"/>
                  </a:lnTo>
                  <a:lnTo>
                    <a:pt x="713308" y="408332"/>
                  </a:lnTo>
                  <a:lnTo>
                    <a:pt x="698396" y="408472"/>
                  </a:lnTo>
                  <a:lnTo>
                    <a:pt x="684094" y="408543"/>
                  </a:lnTo>
                  <a:lnTo>
                    <a:pt x="670471" y="408570"/>
                  </a:lnTo>
                  <a:lnTo>
                    <a:pt x="657594" y="408573"/>
                  </a:lnTo>
                  <a:lnTo>
                    <a:pt x="666277" y="471282"/>
                  </a:lnTo>
                  <a:lnTo>
                    <a:pt x="709048" y="471011"/>
                  </a:lnTo>
                  <a:lnTo>
                    <a:pt x="757768" y="469916"/>
                  </a:lnTo>
                  <a:lnTo>
                    <a:pt x="810267" y="467574"/>
                  </a:lnTo>
                  <a:lnTo>
                    <a:pt x="864373" y="463564"/>
                  </a:lnTo>
                  <a:lnTo>
                    <a:pt x="917917" y="457464"/>
                  </a:lnTo>
                  <a:lnTo>
                    <a:pt x="968728" y="448852"/>
                  </a:lnTo>
                  <a:lnTo>
                    <a:pt x="963662" y="394102"/>
                  </a:lnTo>
                  <a:lnTo>
                    <a:pt x="950457" y="395824"/>
                  </a:lnTo>
                  <a:lnTo>
                    <a:pt x="936891" y="397388"/>
                  </a:lnTo>
                  <a:lnTo>
                    <a:pt x="922962" y="398816"/>
                  </a:lnTo>
                  <a:lnTo>
                    <a:pt x="908671" y="400132"/>
                  </a:lnTo>
                  <a:lnTo>
                    <a:pt x="908671" y="134341"/>
                  </a:lnTo>
                  <a:close/>
                </a:path>
                <a:path w="3631565" h="617855">
                  <a:moveTo>
                    <a:pt x="839209" y="134341"/>
                  </a:moveTo>
                  <a:lnTo>
                    <a:pt x="839209" y="404714"/>
                  </a:lnTo>
                  <a:lnTo>
                    <a:pt x="824704" y="405393"/>
                  </a:lnTo>
                  <a:lnTo>
                    <a:pt x="810176" y="405981"/>
                  </a:lnTo>
                  <a:lnTo>
                    <a:pt x="795693" y="406478"/>
                  </a:lnTo>
                  <a:lnTo>
                    <a:pt x="781324" y="406885"/>
                  </a:lnTo>
                  <a:lnTo>
                    <a:pt x="781324" y="134341"/>
                  </a:lnTo>
                  <a:lnTo>
                    <a:pt x="839209" y="134341"/>
                  </a:lnTo>
                  <a:close/>
                </a:path>
                <a:path w="3631565" h="617855">
                  <a:moveTo>
                    <a:pt x="1704836" y="0"/>
                  </a:moveTo>
                  <a:lnTo>
                    <a:pt x="1704836" y="617443"/>
                  </a:lnTo>
                  <a:lnTo>
                    <a:pt x="1781292" y="617443"/>
                  </a:lnTo>
                  <a:lnTo>
                    <a:pt x="1781292" y="0"/>
                  </a:lnTo>
                  <a:lnTo>
                    <a:pt x="1704836" y="0"/>
                  </a:lnTo>
                  <a:close/>
                </a:path>
                <a:path w="3631565" h="617855">
                  <a:moveTo>
                    <a:pt x="1449175" y="44619"/>
                  </a:moveTo>
                  <a:lnTo>
                    <a:pt x="1410772" y="49773"/>
                  </a:lnTo>
                  <a:lnTo>
                    <a:pt x="1346399" y="88521"/>
                  </a:lnTo>
                  <a:lnTo>
                    <a:pt x="1321906" y="120874"/>
                  </a:lnTo>
                  <a:lnTo>
                    <a:pt x="1303527" y="161054"/>
                  </a:lnTo>
                  <a:lnTo>
                    <a:pt x="1291999" y="208441"/>
                  </a:lnTo>
                  <a:lnTo>
                    <a:pt x="1288061" y="262413"/>
                  </a:lnTo>
                  <a:lnTo>
                    <a:pt x="1291999" y="316741"/>
                  </a:lnTo>
                  <a:lnTo>
                    <a:pt x="1303527" y="364373"/>
                  </a:lnTo>
                  <a:lnTo>
                    <a:pt x="1321906" y="404698"/>
                  </a:lnTo>
                  <a:lnTo>
                    <a:pt x="1346399" y="437104"/>
                  </a:lnTo>
                  <a:lnTo>
                    <a:pt x="1376267" y="460979"/>
                  </a:lnTo>
                  <a:lnTo>
                    <a:pt x="1449175" y="480689"/>
                  </a:lnTo>
                  <a:lnTo>
                    <a:pt x="1487146" y="475711"/>
                  </a:lnTo>
                  <a:lnTo>
                    <a:pt x="1551084" y="437104"/>
                  </a:lnTo>
                  <a:lnTo>
                    <a:pt x="1575524" y="404698"/>
                  </a:lnTo>
                  <a:lnTo>
                    <a:pt x="1593927" y="364373"/>
                  </a:lnTo>
                  <a:lnTo>
                    <a:pt x="1605529" y="316741"/>
                  </a:lnTo>
                  <a:lnTo>
                    <a:pt x="1609566" y="262413"/>
                  </a:lnTo>
                  <a:lnTo>
                    <a:pt x="1605529" y="208441"/>
                  </a:lnTo>
                  <a:lnTo>
                    <a:pt x="1593927" y="161054"/>
                  </a:lnTo>
                  <a:lnTo>
                    <a:pt x="1575524" y="120874"/>
                  </a:lnTo>
                  <a:lnTo>
                    <a:pt x="1551084" y="88521"/>
                  </a:lnTo>
                  <a:lnTo>
                    <a:pt x="1521370" y="64614"/>
                  </a:lnTo>
                  <a:lnTo>
                    <a:pt x="1449175" y="44619"/>
                  </a:lnTo>
                  <a:close/>
                </a:path>
                <a:path w="3631565" h="617855">
                  <a:moveTo>
                    <a:pt x="1449175" y="113117"/>
                  </a:moveTo>
                  <a:lnTo>
                    <a:pt x="1484555" y="123217"/>
                  </a:lnTo>
                  <a:lnTo>
                    <a:pt x="1512065" y="152491"/>
                  </a:lnTo>
                  <a:lnTo>
                    <a:pt x="1529898" y="199402"/>
                  </a:lnTo>
                  <a:lnTo>
                    <a:pt x="1536245" y="262413"/>
                  </a:lnTo>
                  <a:lnTo>
                    <a:pt x="1529898" y="325804"/>
                  </a:lnTo>
                  <a:lnTo>
                    <a:pt x="1512065" y="372847"/>
                  </a:lnTo>
                  <a:lnTo>
                    <a:pt x="1484555" y="402118"/>
                  </a:lnTo>
                  <a:lnTo>
                    <a:pt x="1449175" y="412191"/>
                  </a:lnTo>
                  <a:lnTo>
                    <a:pt x="1413238" y="402118"/>
                  </a:lnTo>
                  <a:lnTo>
                    <a:pt x="1385441" y="372847"/>
                  </a:lnTo>
                  <a:lnTo>
                    <a:pt x="1367503" y="325804"/>
                  </a:lnTo>
                  <a:lnTo>
                    <a:pt x="1361141" y="262413"/>
                  </a:lnTo>
                  <a:lnTo>
                    <a:pt x="1367503" y="199402"/>
                  </a:lnTo>
                  <a:lnTo>
                    <a:pt x="1385441" y="152491"/>
                  </a:lnTo>
                  <a:lnTo>
                    <a:pt x="1413238" y="123217"/>
                  </a:lnTo>
                  <a:lnTo>
                    <a:pt x="1449175" y="113117"/>
                  </a:lnTo>
                  <a:close/>
                </a:path>
                <a:path w="3631565" h="617855">
                  <a:moveTo>
                    <a:pt x="2308772" y="615996"/>
                  </a:moveTo>
                  <a:lnTo>
                    <a:pt x="2385229" y="615996"/>
                  </a:lnTo>
                  <a:lnTo>
                    <a:pt x="2385229" y="0"/>
                  </a:lnTo>
                  <a:lnTo>
                    <a:pt x="2308772" y="0"/>
                  </a:lnTo>
                  <a:lnTo>
                    <a:pt x="2308772" y="615996"/>
                  </a:lnTo>
                  <a:close/>
                </a:path>
                <a:path w="3631565" h="617855">
                  <a:moveTo>
                    <a:pt x="2104968" y="123006"/>
                  </a:moveTo>
                  <a:lnTo>
                    <a:pt x="2239551" y="123006"/>
                  </a:lnTo>
                  <a:lnTo>
                    <a:pt x="2239551" y="60779"/>
                  </a:lnTo>
                  <a:lnTo>
                    <a:pt x="1891998" y="60779"/>
                  </a:lnTo>
                  <a:lnTo>
                    <a:pt x="1891998" y="123006"/>
                  </a:lnTo>
                  <a:lnTo>
                    <a:pt x="2027787" y="123006"/>
                  </a:lnTo>
                  <a:lnTo>
                    <a:pt x="2027787" y="174862"/>
                  </a:lnTo>
                  <a:lnTo>
                    <a:pt x="2023971" y="220287"/>
                  </a:lnTo>
                  <a:lnTo>
                    <a:pt x="2013206" y="265498"/>
                  </a:lnTo>
                  <a:lnTo>
                    <a:pt x="1995897" y="309097"/>
                  </a:lnTo>
                  <a:lnTo>
                    <a:pt x="1972450" y="349687"/>
                  </a:lnTo>
                  <a:lnTo>
                    <a:pt x="1943269" y="385873"/>
                  </a:lnTo>
                  <a:lnTo>
                    <a:pt x="1908759" y="416258"/>
                  </a:lnTo>
                  <a:lnTo>
                    <a:pt x="1869326" y="439445"/>
                  </a:lnTo>
                  <a:lnTo>
                    <a:pt x="1912981" y="499260"/>
                  </a:lnTo>
                  <a:lnTo>
                    <a:pt x="1954136" y="474470"/>
                  </a:lnTo>
                  <a:lnTo>
                    <a:pt x="1990532" y="441946"/>
                  </a:lnTo>
                  <a:lnTo>
                    <a:pt x="2021811" y="402812"/>
                  </a:lnTo>
                  <a:lnTo>
                    <a:pt x="2047615" y="358190"/>
                  </a:lnTo>
                  <a:lnTo>
                    <a:pt x="2067583" y="309203"/>
                  </a:lnTo>
                  <a:lnTo>
                    <a:pt x="2087505" y="354431"/>
                  </a:lnTo>
                  <a:lnTo>
                    <a:pt x="2113216" y="395433"/>
                  </a:lnTo>
                  <a:lnTo>
                    <a:pt x="2144426" y="431284"/>
                  </a:lnTo>
                  <a:lnTo>
                    <a:pt x="2180846" y="461056"/>
                  </a:lnTo>
                  <a:lnTo>
                    <a:pt x="2222185" y="483824"/>
                  </a:lnTo>
                  <a:lnTo>
                    <a:pt x="2263428" y="424009"/>
                  </a:lnTo>
                  <a:lnTo>
                    <a:pt x="2223438" y="402462"/>
                  </a:lnTo>
                  <a:lnTo>
                    <a:pt x="2188663" y="374194"/>
                  </a:lnTo>
                  <a:lnTo>
                    <a:pt x="2159444" y="340428"/>
                  </a:lnTo>
                  <a:lnTo>
                    <a:pt x="2136123" y="302388"/>
                  </a:lnTo>
                  <a:lnTo>
                    <a:pt x="2119042" y="261298"/>
                  </a:lnTo>
                  <a:lnTo>
                    <a:pt x="2108543" y="218382"/>
                  </a:lnTo>
                  <a:lnTo>
                    <a:pt x="2104968" y="174862"/>
                  </a:lnTo>
                  <a:lnTo>
                    <a:pt x="2104968" y="123006"/>
                  </a:lnTo>
                  <a:close/>
                </a:path>
                <a:path w="3631565" h="617855">
                  <a:moveTo>
                    <a:pt x="2665371" y="314027"/>
                  </a:moveTo>
                  <a:lnTo>
                    <a:pt x="2665371" y="385660"/>
                  </a:lnTo>
                  <a:lnTo>
                    <a:pt x="2887505" y="385660"/>
                  </a:lnTo>
                  <a:lnTo>
                    <a:pt x="2887505" y="314027"/>
                  </a:lnTo>
                  <a:lnTo>
                    <a:pt x="2665371" y="314027"/>
                  </a:lnTo>
                  <a:close/>
                </a:path>
                <a:path w="3631565" h="617855">
                  <a:moveTo>
                    <a:pt x="3555054" y="482"/>
                  </a:moveTo>
                  <a:lnTo>
                    <a:pt x="3555054" y="445957"/>
                  </a:lnTo>
                  <a:lnTo>
                    <a:pt x="3631028" y="445957"/>
                  </a:lnTo>
                  <a:lnTo>
                    <a:pt x="3631028" y="482"/>
                  </a:lnTo>
                  <a:lnTo>
                    <a:pt x="3555054" y="482"/>
                  </a:lnTo>
                  <a:close/>
                </a:path>
                <a:path w="3631565" h="617855">
                  <a:moveTo>
                    <a:pt x="3295052" y="349482"/>
                  </a:moveTo>
                  <a:lnTo>
                    <a:pt x="3339922" y="344445"/>
                  </a:lnTo>
                  <a:lnTo>
                    <a:pt x="3379772" y="329767"/>
                  </a:lnTo>
                  <a:lnTo>
                    <a:pt x="3413205" y="306460"/>
                  </a:lnTo>
                  <a:lnTo>
                    <a:pt x="3438819" y="275535"/>
                  </a:lnTo>
                  <a:lnTo>
                    <a:pt x="3455214" y="238005"/>
                  </a:lnTo>
                  <a:lnTo>
                    <a:pt x="3460991" y="194880"/>
                  </a:lnTo>
                  <a:lnTo>
                    <a:pt x="3455214" y="152328"/>
                  </a:lnTo>
                  <a:lnTo>
                    <a:pt x="3438819" y="115109"/>
                  </a:lnTo>
                  <a:lnTo>
                    <a:pt x="3413205" y="84295"/>
                  </a:lnTo>
                  <a:lnTo>
                    <a:pt x="3379772" y="60958"/>
                  </a:lnTo>
                  <a:lnTo>
                    <a:pt x="3339922" y="46169"/>
                  </a:lnTo>
                  <a:lnTo>
                    <a:pt x="3295052" y="41002"/>
                  </a:lnTo>
                  <a:lnTo>
                    <a:pt x="3250149" y="46169"/>
                  </a:lnTo>
                  <a:lnTo>
                    <a:pt x="3210217" y="60958"/>
                  </a:lnTo>
                  <a:lnTo>
                    <a:pt x="3176689" y="84295"/>
                  </a:lnTo>
                  <a:lnTo>
                    <a:pt x="3151000" y="115109"/>
                  </a:lnTo>
                  <a:lnTo>
                    <a:pt x="3134584" y="152328"/>
                  </a:lnTo>
                  <a:lnTo>
                    <a:pt x="3128874" y="194880"/>
                  </a:lnTo>
                  <a:lnTo>
                    <a:pt x="3134584" y="238005"/>
                  </a:lnTo>
                  <a:lnTo>
                    <a:pt x="3151000" y="275535"/>
                  </a:lnTo>
                  <a:lnTo>
                    <a:pt x="3176689" y="306460"/>
                  </a:lnTo>
                  <a:lnTo>
                    <a:pt x="3210217" y="329767"/>
                  </a:lnTo>
                  <a:lnTo>
                    <a:pt x="3250149" y="344445"/>
                  </a:lnTo>
                  <a:lnTo>
                    <a:pt x="3295052" y="34948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63672" y="1344835"/>
              <a:ext cx="197514" cy="19027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590916" y="1244732"/>
              <a:ext cx="4592320" cy="617855"/>
            </a:xfrm>
            <a:custGeom>
              <a:avLst/>
              <a:gdLst/>
              <a:ahLst/>
              <a:cxnLst/>
              <a:rect l="l" t="t" r="r" b="b"/>
              <a:pathLst>
                <a:path w="4592319" h="617855">
                  <a:moveTo>
                    <a:pt x="76456" y="400614"/>
                  </a:moveTo>
                  <a:lnTo>
                    <a:pt x="0" y="400614"/>
                  </a:lnTo>
                  <a:lnTo>
                    <a:pt x="0" y="604418"/>
                  </a:lnTo>
                  <a:lnTo>
                    <a:pt x="425215" y="604418"/>
                  </a:lnTo>
                  <a:lnTo>
                    <a:pt x="425215" y="542915"/>
                  </a:lnTo>
                  <a:lnTo>
                    <a:pt x="76456" y="542915"/>
                  </a:lnTo>
                  <a:lnTo>
                    <a:pt x="76456" y="400614"/>
                  </a:lnTo>
                  <a:close/>
                </a:path>
                <a:path w="4592319" h="617855">
                  <a:moveTo>
                    <a:pt x="936777" y="615996"/>
                  </a:moveTo>
                  <a:lnTo>
                    <a:pt x="1013233" y="615996"/>
                  </a:lnTo>
                  <a:lnTo>
                    <a:pt x="1013233" y="0"/>
                  </a:lnTo>
                  <a:lnTo>
                    <a:pt x="936777" y="0"/>
                  </a:lnTo>
                  <a:lnTo>
                    <a:pt x="936777" y="615996"/>
                  </a:lnTo>
                  <a:close/>
                </a:path>
                <a:path w="4592319" h="617855">
                  <a:moveTo>
                    <a:pt x="533991" y="65362"/>
                  </a:moveTo>
                  <a:lnTo>
                    <a:pt x="533991" y="125417"/>
                  </a:lnTo>
                  <a:lnTo>
                    <a:pt x="752267" y="125417"/>
                  </a:lnTo>
                  <a:lnTo>
                    <a:pt x="745461" y="170872"/>
                  </a:lnTo>
                  <a:lnTo>
                    <a:pt x="733909" y="213704"/>
                  </a:lnTo>
                  <a:lnTo>
                    <a:pt x="717402" y="253989"/>
                  </a:lnTo>
                  <a:lnTo>
                    <a:pt x="695732" y="291803"/>
                  </a:lnTo>
                  <a:lnTo>
                    <a:pt x="668690" y="327221"/>
                  </a:lnTo>
                  <a:lnTo>
                    <a:pt x="636068" y="360318"/>
                  </a:lnTo>
                  <a:lnTo>
                    <a:pt x="597657" y="391170"/>
                  </a:lnTo>
                  <a:lnTo>
                    <a:pt x="553250" y="419852"/>
                  </a:lnTo>
                  <a:lnTo>
                    <a:pt x="502637" y="446440"/>
                  </a:lnTo>
                  <a:lnTo>
                    <a:pt x="542433" y="507219"/>
                  </a:lnTo>
                  <a:lnTo>
                    <a:pt x="593371" y="480497"/>
                  </a:lnTo>
                  <a:lnTo>
                    <a:pt x="638545" y="451643"/>
                  </a:lnTo>
                  <a:lnTo>
                    <a:pt x="678211" y="420746"/>
                  </a:lnTo>
                  <a:lnTo>
                    <a:pt x="712623" y="387894"/>
                  </a:lnTo>
                  <a:lnTo>
                    <a:pt x="742037" y="353176"/>
                  </a:lnTo>
                  <a:lnTo>
                    <a:pt x="766708" y="316680"/>
                  </a:lnTo>
                  <a:lnTo>
                    <a:pt x="786893" y="278497"/>
                  </a:lnTo>
                  <a:lnTo>
                    <a:pt x="802845" y="238714"/>
                  </a:lnTo>
                  <a:lnTo>
                    <a:pt x="814822" y="197420"/>
                  </a:lnTo>
                  <a:lnTo>
                    <a:pt x="823077" y="154704"/>
                  </a:lnTo>
                  <a:lnTo>
                    <a:pt x="827868" y="110655"/>
                  </a:lnTo>
                  <a:lnTo>
                    <a:pt x="829448" y="65362"/>
                  </a:lnTo>
                  <a:lnTo>
                    <a:pt x="533991" y="65362"/>
                  </a:lnTo>
                  <a:close/>
                </a:path>
                <a:path w="4592319" h="617855">
                  <a:moveTo>
                    <a:pt x="1728380" y="615996"/>
                  </a:moveTo>
                  <a:lnTo>
                    <a:pt x="1800012" y="615996"/>
                  </a:lnTo>
                  <a:lnTo>
                    <a:pt x="1800012" y="0"/>
                  </a:lnTo>
                  <a:lnTo>
                    <a:pt x="1728380" y="0"/>
                  </a:lnTo>
                  <a:lnTo>
                    <a:pt x="1728380" y="615996"/>
                  </a:lnTo>
                  <a:close/>
                </a:path>
                <a:path w="4592319" h="617855">
                  <a:moveTo>
                    <a:pt x="1512516" y="242635"/>
                  </a:moveTo>
                  <a:lnTo>
                    <a:pt x="1523271" y="202809"/>
                  </a:lnTo>
                  <a:lnTo>
                    <a:pt x="1530726" y="161535"/>
                  </a:lnTo>
                  <a:lnTo>
                    <a:pt x="1535104" y="118905"/>
                  </a:lnTo>
                  <a:lnTo>
                    <a:pt x="1536634" y="75009"/>
                  </a:lnTo>
                  <a:lnTo>
                    <a:pt x="1294963" y="75009"/>
                  </a:lnTo>
                  <a:lnTo>
                    <a:pt x="1294963" y="136512"/>
                  </a:lnTo>
                  <a:lnTo>
                    <a:pt x="1461142" y="136512"/>
                  </a:lnTo>
                  <a:lnTo>
                    <a:pt x="1454633" y="181715"/>
                  </a:lnTo>
                  <a:lnTo>
                    <a:pt x="1443437" y="224403"/>
                  </a:lnTo>
                  <a:lnTo>
                    <a:pt x="1427301" y="264660"/>
                  </a:lnTo>
                  <a:lnTo>
                    <a:pt x="1405970" y="302571"/>
                  </a:lnTo>
                  <a:lnTo>
                    <a:pt x="1379190" y="338221"/>
                  </a:lnTo>
                  <a:lnTo>
                    <a:pt x="1346706" y="371694"/>
                  </a:lnTo>
                  <a:lnTo>
                    <a:pt x="1308264" y="403076"/>
                  </a:lnTo>
                  <a:lnTo>
                    <a:pt x="1263609" y="432451"/>
                  </a:lnTo>
                  <a:lnTo>
                    <a:pt x="1306782" y="486236"/>
                  </a:lnTo>
                  <a:lnTo>
                    <a:pt x="1355579" y="454532"/>
                  </a:lnTo>
                  <a:lnTo>
                    <a:pt x="1397720" y="420270"/>
                  </a:lnTo>
                  <a:lnTo>
                    <a:pt x="1433550" y="383553"/>
                  </a:lnTo>
                  <a:lnTo>
                    <a:pt x="1463419" y="344486"/>
                  </a:lnTo>
                  <a:lnTo>
                    <a:pt x="1487673" y="303173"/>
                  </a:lnTo>
                  <a:lnTo>
                    <a:pt x="1598137" y="303173"/>
                  </a:lnTo>
                  <a:lnTo>
                    <a:pt x="1598137" y="587294"/>
                  </a:lnTo>
                  <a:lnTo>
                    <a:pt x="1669530" y="587294"/>
                  </a:lnTo>
                  <a:lnTo>
                    <a:pt x="1669530" y="14953"/>
                  </a:lnTo>
                  <a:lnTo>
                    <a:pt x="1598137" y="14953"/>
                  </a:lnTo>
                  <a:lnTo>
                    <a:pt x="1598137" y="242635"/>
                  </a:lnTo>
                  <a:lnTo>
                    <a:pt x="1512516" y="242635"/>
                  </a:lnTo>
                  <a:close/>
                </a:path>
                <a:path w="4592319" h="617855">
                  <a:moveTo>
                    <a:pt x="2308921" y="617443"/>
                  </a:moveTo>
                  <a:lnTo>
                    <a:pt x="2385378" y="617443"/>
                  </a:lnTo>
                  <a:lnTo>
                    <a:pt x="2385378" y="0"/>
                  </a:lnTo>
                  <a:lnTo>
                    <a:pt x="2308921" y="0"/>
                  </a:lnTo>
                  <a:lnTo>
                    <a:pt x="2308921" y="617443"/>
                  </a:lnTo>
                  <a:close/>
                </a:path>
                <a:path w="4592319" h="617855">
                  <a:moveTo>
                    <a:pt x="2105358" y="49443"/>
                  </a:moveTo>
                  <a:lnTo>
                    <a:pt x="2028659" y="49443"/>
                  </a:lnTo>
                  <a:lnTo>
                    <a:pt x="2028659" y="148089"/>
                  </a:lnTo>
                  <a:lnTo>
                    <a:pt x="2024855" y="198689"/>
                  </a:lnTo>
                  <a:lnTo>
                    <a:pt x="2014061" y="247926"/>
                  </a:lnTo>
                  <a:lnTo>
                    <a:pt x="1996579" y="294526"/>
                  </a:lnTo>
                  <a:lnTo>
                    <a:pt x="1972714" y="337215"/>
                  </a:lnTo>
                  <a:lnTo>
                    <a:pt x="1942770" y="374719"/>
                  </a:lnTo>
                  <a:lnTo>
                    <a:pt x="1907050" y="405763"/>
                  </a:lnTo>
                  <a:lnTo>
                    <a:pt x="1865857" y="429074"/>
                  </a:lnTo>
                  <a:lnTo>
                    <a:pt x="1912165" y="492265"/>
                  </a:lnTo>
                  <a:lnTo>
                    <a:pt x="1954394" y="467105"/>
                  </a:lnTo>
                  <a:lnTo>
                    <a:pt x="1991252" y="434245"/>
                  </a:lnTo>
                  <a:lnTo>
                    <a:pt x="2022575" y="394671"/>
                  </a:lnTo>
                  <a:lnTo>
                    <a:pt x="2048203" y="349366"/>
                  </a:lnTo>
                  <a:lnTo>
                    <a:pt x="2067973" y="299315"/>
                  </a:lnTo>
                  <a:lnTo>
                    <a:pt x="2087963" y="345687"/>
                  </a:lnTo>
                  <a:lnTo>
                    <a:pt x="2113336" y="387578"/>
                  </a:lnTo>
                  <a:lnTo>
                    <a:pt x="2143861" y="424156"/>
                  </a:lnTo>
                  <a:lnTo>
                    <a:pt x="2179306" y="454586"/>
                  </a:lnTo>
                  <a:lnTo>
                    <a:pt x="2219439" y="478035"/>
                  </a:lnTo>
                  <a:lnTo>
                    <a:pt x="2264542" y="417256"/>
                  </a:lnTo>
                  <a:lnTo>
                    <a:pt x="2224183" y="394752"/>
                  </a:lnTo>
                  <a:lnTo>
                    <a:pt x="2189126" y="364864"/>
                  </a:lnTo>
                  <a:lnTo>
                    <a:pt x="2159715" y="328833"/>
                  </a:lnTo>
                  <a:lnTo>
                    <a:pt x="2136291" y="287900"/>
                  </a:lnTo>
                  <a:lnTo>
                    <a:pt x="2119196" y="243305"/>
                  </a:lnTo>
                  <a:lnTo>
                    <a:pt x="2108771" y="196288"/>
                  </a:lnTo>
                  <a:lnTo>
                    <a:pt x="2105358" y="148089"/>
                  </a:lnTo>
                  <a:lnTo>
                    <a:pt x="2105358" y="49443"/>
                  </a:lnTo>
                  <a:close/>
                </a:path>
                <a:path w="4592319" h="617855">
                  <a:moveTo>
                    <a:pt x="2546974" y="18812"/>
                  </a:moveTo>
                  <a:lnTo>
                    <a:pt x="2546974" y="211040"/>
                  </a:lnTo>
                  <a:lnTo>
                    <a:pt x="2966160" y="211040"/>
                  </a:lnTo>
                  <a:lnTo>
                    <a:pt x="2966160" y="18812"/>
                  </a:lnTo>
                  <a:lnTo>
                    <a:pt x="2546974" y="18812"/>
                  </a:lnTo>
                  <a:close/>
                </a:path>
                <a:path w="4592319" h="617855">
                  <a:moveTo>
                    <a:pt x="2621502" y="151707"/>
                  </a:moveTo>
                  <a:lnTo>
                    <a:pt x="2621502" y="78145"/>
                  </a:lnTo>
                  <a:lnTo>
                    <a:pt x="2890426" y="78145"/>
                  </a:lnTo>
                  <a:lnTo>
                    <a:pt x="2890426" y="151707"/>
                  </a:lnTo>
                  <a:lnTo>
                    <a:pt x="2621502" y="151707"/>
                  </a:lnTo>
                  <a:close/>
                </a:path>
                <a:path w="4592319" h="617855">
                  <a:moveTo>
                    <a:pt x="3038034" y="249871"/>
                  </a:moveTo>
                  <a:lnTo>
                    <a:pt x="2476306" y="249871"/>
                  </a:lnTo>
                  <a:lnTo>
                    <a:pt x="2476306" y="309927"/>
                  </a:lnTo>
                  <a:lnTo>
                    <a:pt x="2718218" y="309927"/>
                  </a:lnTo>
                  <a:lnTo>
                    <a:pt x="2718218" y="356477"/>
                  </a:lnTo>
                  <a:lnTo>
                    <a:pt x="2542391" y="356477"/>
                  </a:lnTo>
                  <a:lnTo>
                    <a:pt x="2542391" y="413880"/>
                  </a:lnTo>
                  <a:lnTo>
                    <a:pt x="2893321" y="413880"/>
                  </a:lnTo>
                  <a:lnTo>
                    <a:pt x="2893321" y="453434"/>
                  </a:lnTo>
                  <a:lnTo>
                    <a:pt x="2543115" y="453434"/>
                  </a:lnTo>
                  <a:lnTo>
                    <a:pt x="2543115" y="610930"/>
                  </a:lnTo>
                  <a:lnTo>
                    <a:pt x="2984973" y="610930"/>
                  </a:lnTo>
                  <a:lnTo>
                    <a:pt x="2984973" y="553045"/>
                  </a:lnTo>
                  <a:lnTo>
                    <a:pt x="2617401" y="553045"/>
                  </a:lnTo>
                  <a:lnTo>
                    <a:pt x="2617401" y="507702"/>
                  </a:lnTo>
                  <a:lnTo>
                    <a:pt x="2968090" y="507702"/>
                  </a:lnTo>
                  <a:lnTo>
                    <a:pt x="2968090" y="356477"/>
                  </a:lnTo>
                  <a:lnTo>
                    <a:pt x="2794433" y="356477"/>
                  </a:lnTo>
                  <a:lnTo>
                    <a:pt x="2794433" y="309927"/>
                  </a:lnTo>
                  <a:lnTo>
                    <a:pt x="3038034" y="309927"/>
                  </a:lnTo>
                  <a:lnTo>
                    <a:pt x="3038034" y="249871"/>
                  </a:lnTo>
                  <a:close/>
                </a:path>
                <a:path w="4592319" h="617855">
                  <a:moveTo>
                    <a:pt x="3402351" y="136512"/>
                  </a:moveTo>
                  <a:lnTo>
                    <a:pt x="3402351" y="555698"/>
                  </a:lnTo>
                  <a:lnTo>
                    <a:pt x="3490625" y="555698"/>
                  </a:lnTo>
                  <a:lnTo>
                    <a:pt x="3490625" y="136512"/>
                  </a:lnTo>
                  <a:lnTo>
                    <a:pt x="3643057" y="136512"/>
                  </a:lnTo>
                  <a:lnTo>
                    <a:pt x="3643057" y="61744"/>
                  </a:lnTo>
                  <a:lnTo>
                    <a:pt x="3249679" y="61744"/>
                  </a:lnTo>
                  <a:lnTo>
                    <a:pt x="3249679" y="136512"/>
                  </a:lnTo>
                  <a:lnTo>
                    <a:pt x="3402351" y="136512"/>
                  </a:lnTo>
                  <a:close/>
                </a:path>
                <a:path w="4592319" h="617855">
                  <a:moveTo>
                    <a:pt x="4153895" y="308721"/>
                  </a:moveTo>
                  <a:lnTo>
                    <a:pt x="4149456" y="251977"/>
                  </a:lnTo>
                  <a:lnTo>
                    <a:pt x="4136650" y="201716"/>
                  </a:lnTo>
                  <a:lnTo>
                    <a:pt x="4116247" y="158273"/>
                  </a:lnTo>
                  <a:lnTo>
                    <a:pt x="4089016" y="121981"/>
                  </a:lnTo>
                  <a:lnTo>
                    <a:pt x="4055724" y="93173"/>
                  </a:lnTo>
                  <a:lnTo>
                    <a:pt x="4017141" y="72183"/>
                  </a:lnTo>
                  <a:lnTo>
                    <a:pt x="3974036" y="59344"/>
                  </a:lnTo>
                  <a:lnTo>
                    <a:pt x="3927178" y="54990"/>
                  </a:lnTo>
                  <a:lnTo>
                    <a:pt x="3880111" y="59344"/>
                  </a:lnTo>
                  <a:lnTo>
                    <a:pt x="3836909" y="72183"/>
                  </a:lnTo>
                  <a:lnTo>
                    <a:pt x="3798313" y="93173"/>
                  </a:lnTo>
                  <a:lnTo>
                    <a:pt x="3765069" y="121981"/>
                  </a:lnTo>
                  <a:lnTo>
                    <a:pt x="3737917" y="158273"/>
                  </a:lnTo>
                  <a:lnTo>
                    <a:pt x="3717603" y="201716"/>
                  </a:lnTo>
                  <a:lnTo>
                    <a:pt x="3704870" y="251977"/>
                  </a:lnTo>
                  <a:lnTo>
                    <a:pt x="3700460" y="308721"/>
                  </a:lnTo>
                  <a:lnTo>
                    <a:pt x="3704870" y="365327"/>
                  </a:lnTo>
                  <a:lnTo>
                    <a:pt x="3717603" y="415522"/>
                  </a:lnTo>
                  <a:lnTo>
                    <a:pt x="3737917" y="458957"/>
                  </a:lnTo>
                  <a:lnTo>
                    <a:pt x="3765069" y="495281"/>
                  </a:lnTo>
                  <a:lnTo>
                    <a:pt x="3798313" y="524142"/>
                  </a:lnTo>
                  <a:lnTo>
                    <a:pt x="3836909" y="545192"/>
                  </a:lnTo>
                  <a:lnTo>
                    <a:pt x="3880111" y="558078"/>
                  </a:lnTo>
                  <a:lnTo>
                    <a:pt x="3927178" y="562452"/>
                  </a:lnTo>
                  <a:lnTo>
                    <a:pt x="3974036" y="558098"/>
                  </a:lnTo>
                  <a:lnTo>
                    <a:pt x="4017141" y="545259"/>
                  </a:lnTo>
                  <a:lnTo>
                    <a:pt x="4055724" y="524269"/>
                  </a:lnTo>
                  <a:lnTo>
                    <a:pt x="4089016" y="495461"/>
                  </a:lnTo>
                  <a:lnTo>
                    <a:pt x="4116247" y="459169"/>
                  </a:lnTo>
                  <a:lnTo>
                    <a:pt x="4136650" y="415726"/>
                  </a:lnTo>
                  <a:lnTo>
                    <a:pt x="4149456" y="365465"/>
                  </a:lnTo>
                  <a:lnTo>
                    <a:pt x="4153895" y="308721"/>
                  </a:lnTo>
                  <a:close/>
                </a:path>
                <a:path w="4592319" h="617855">
                  <a:moveTo>
                    <a:pt x="4064414" y="308721"/>
                  </a:moveTo>
                  <a:lnTo>
                    <a:pt x="4057875" y="370151"/>
                  </a:lnTo>
                  <a:lnTo>
                    <a:pt x="4039307" y="418696"/>
                  </a:lnTo>
                  <a:lnTo>
                    <a:pt x="4010285" y="453915"/>
                  </a:lnTo>
                  <a:lnTo>
                    <a:pt x="3972384" y="475369"/>
                  </a:lnTo>
                  <a:lnTo>
                    <a:pt x="3927178" y="482618"/>
                  </a:lnTo>
                  <a:lnTo>
                    <a:pt x="3881854" y="475369"/>
                  </a:lnTo>
                  <a:lnTo>
                    <a:pt x="3843881" y="453915"/>
                  </a:lnTo>
                  <a:lnTo>
                    <a:pt x="3814822" y="418696"/>
                  </a:lnTo>
                  <a:lnTo>
                    <a:pt x="3796241" y="370151"/>
                  </a:lnTo>
                  <a:lnTo>
                    <a:pt x="3789700" y="308721"/>
                  </a:lnTo>
                  <a:lnTo>
                    <a:pt x="3796241" y="247291"/>
                  </a:lnTo>
                  <a:lnTo>
                    <a:pt x="3814822" y="198747"/>
                  </a:lnTo>
                  <a:lnTo>
                    <a:pt x="3843881" y="163527"/>
                  </a:lnTo>
                  <a:lnTo>
                    <a:pt x="3881854" y="142073"/>
                  </a:lnTo>
                  <a:lnTo>
                    <a:pt x="3927178" y="134824"/>
                  </a:lnTo>
                  <a:lnTo>
                    <a:pt x="3972384" y="142073"/>
                  </a:lnTo>
                  <a:lnTo>
                    <a:pt x="4010285" y="163527"/>
                  </a:lnTo>
                  <a:lnTo>
                    <a:pt x="4039307" y="198747"/>
                  </a:lnTo>
                  <a:lnTo>
                    <a:pt x="4057875" y="247291"/>
                  </a:lnTo>
                  <a:lnTo>
                    <a:pt x="4064414" y="308721"/>
                  </a:lnTo>
                  <a:close/>
                </a:path>
                <a:path w="4592319" h="617855">
                  <a:moveTo>
                    <a:pt x="4233005" y="61744"/>
                  </a:moveTo>
                  <a:lnTo>
                    <a:pt x="4233005" y="555698"/>
                  </a:lnTo>
                  <a:lnTo>
                    <a:pt x="4321521" y="555698"/>
                  </a:lnTo>
                  <a:lnTo>
                    <a:pt x="4321521" y="388554"/>
                  </a:lnTo>
                  <a:lnTo>
                    <a:pt x="4416549" y="388554"/>
                  </a:lnTo>
                  <a:lnTo>
                    <a:pt x="4469150" y="383042"/>
                  </a:lnTo>
                  <a:lnTo>
                    <a:pt x="4512712" y="367285"/>
                  </a:lnTo>
                  <a:lnTo>
                    <a:pt x="4547002" y="342457"/>
                  </a:lnTo>
                  <a:lnTo>
                    <a:pt x="4571785" y="309730"/>
                  </a:lnTo>
                  <a:lnTo>
                    <a:pt x="4586827" y="270277"/>
                  </a:lnTo>
                  <a:lnTo>
                    <a:pt x="4591893" y="225269"/>
                  </a:lnTo>
                  <a:lnTo>
                    <a:pt x="4586883" y="180412"/>
                  </a:lnTo>
                  <a:lnTo>
                    <a:pt x="4571991" y="140961"/>
                  </a:lnTo>
                  <a:lnTo>
                    <a:pt x="4547424" y="108142"/>
                  </a:lnTo>
                  <a:lnTo>
                    <a:pt x="4513391" y="83183"/>
                  </a:lnTo>
                  <a:lnTo>
                    <a:pt x="4470098" y="67308"/>
                  </a:lnTo>
                  <a:lnTo>
                    <a:pt x="4417755" y="61744"/>
                  </a:lnTo>
                  <a:lnTo>
                    <a:pt x="4233005" y="6174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05454" y="1373778"/>
              <a:ext cx="193655" cy="19341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246243" y="1299723"/>
              <a:ext cx="367665" cy="508000"/>
            </a:xfrm>
            <a:custGeom>
              <a:avLst/>
              <a:gdLst/>
              <a:ahLst/>
              <a:cxnLst/>
              <a:rect l="l" t="t" r="r" b="b"/>
              <a:pathLst>
                <a:path w="367665" h="508000">
                  <a:moveTo>
                    <a:pt x="183062" y="507461"/>
                  </a:moveTo>
                  <a:lnTo>
                    <a:pt x="233844" y="502591"/>
                  </a:lnTo>
                  <a:lnTo>
                    <a:pt x="278430" y="488684"/>
                  </a:lnTo>
                  <a:lnTo>
                    <a:pt x="315444" y="466790"/>
                  </a:lnTo>
                  <a:lnTo>
                    <a:pt x="343515" y="437963"/>
                  </a:lnTo>
                  <a:lnTo>
                    <a:pt x="361267" y="403253"/>
                  </a:lnTo>
                  <a:lnTo>
                    <a:pt x="367329" y="363712"/>
                  </a:lnTo>
                  <a:lnTo>
                    <a:pt x="360335" y="320619"/>
                  </a:lnTo>
                  <a:lnTo>
                    <a:pt x="339231" y="285778"/>
                  </a:lnTo>
                  <a:lnTo>
                    <a:pt x="304922" y="260842"/>
                  </a:lnTo>
                  <a:lnTo>
                    <a:pt x="258313" y="247459"/>
                  </a:lnTo>
                  <a:lnTo>
                    <a:pt x="258313" y="243600"/>
                  </a:lnTo>
                  <a:lnTo>
                    <a:pt x="295407" y="229958"/>
                  </a:lnTo>
                  <a:lnTo>
                    <a:pt x="324067" y="206819"/>
                  </a:lnTo>
                  <a:lnTo>
                    <a:pt x="342461" y="175359"/>
                  </a:lnTo>
                  <a:lnTo>
                    <a:pt x="348759" y="136754"/>
                  </a:lnTo>
                  <a:lnTo>
                    <a:pt x="341448" y="93542"/>
                  </a:lnTo>
                  <a:lnTo>
                    <a:pt x="319909" y="56004"/>
                  </a:lnTo>
                  <a:lnTo>
                    <a:pt x="285600" y="26395"/>
                  </a:lnTo>
                  <a:lnTo>
                    <a:pt x="239981" y="6975"/>
                  </a:lnTo>
                  <a:lnTo>
                    <a:pt x="184509" y="0"/>
                  </a:lnTo>
                  <a:lnTo>
                    <a:pt x="129352" y="6581"/>
                  </a:lnTo>
                  <a:lnTo>
                    <a:pt x="81882" y="25330"/>
                  </a:lnTo>
                  <a:lnTo>
                    <a:pt x="44577" y="54753"/>
                  </a:lnTo>
                  <a:lnTo>
                    <a:pt x="19914" y="93357"/>
                  </a:lnTo>
                  <a:lnTo>
                    <a:pt x="10371" y="139648"/>
                  </a:lnTo>
                  <a:lnTo>
                    <a:pt x="95510" y="139648"/>
                  </a:lnTo>
                  <a:lnTo>
                    <a:pt x="103473" y="111734"/>
                  </a:lnTo>
                  <a:lnTo>
                    <a:pt x="122855" y="90536"/>
                  </a:lnTo>
                  <a:lnTo>
                    <a:pt x="150693" y="77071"/>
                  </a:lnTo>
                  <a:lnTo>
                    <a:pt x="184027" y="72356"/>
                  </a:lnTo>
                  <a:lnTo>
                    <a:pt x="216534" y="77376"/>
                  </a:lnTo>
                  <a:lnTo>
                    <a:pt x="241489" y="91531"/>
                  </a:lnTo>
                  <a:lnTo>
                    <a:pt x="257491" y="113464"/>
                  </a:lnTo>
                  <a:lnTo>
                    <a:pt x="263136" y="141819"/>
                  </a:lnTo>
                  <a:lnTo>
                    <a:pt x="256586" y="171338"/>
                  </a:lnTo>
                  <a:lnTo>
                    <a:pt x="238233" y="194187"/>
                  </a:lnTo>
                  <a:lnTo>
                    <a:pt x="210022" y="208941"/>
                  </a:lnTo>
                  <a:lnTo>
                    <a:pt x="173896" y="214175"/>
                  </a:lnTo>
                  <a:lnTo>
                    <a:pt x="130000" y="214175"/>
                  </a:lnTo>
                  <a:lnTo>
                    <a:pt x="130000" y="282673"/>
                  </a:lnTo>
                  <a:lnTo>
                    <a:pt x="173896" y="282673"/>
                  </a:lnTo>
                  <a:lnTo>
                    <a:pt x="217114" y="288345"/>
                  </a:lnTo>
                  <a:lnTo>
                    <a:pt x="249389" y="304169"/>
                  </a:lnTo>
                  <a:lnTo>
                    <a:pt x="269543" y="328359"/>
                  </a:lnTo>
                  <a:lnTo>
                    <a:pt x="276401" y="359130"/>
                  </a:lnTo>
                  <a:lnTo>
                    <a:pt x="269547" y="389041"/>
                  </a:lnTo>
                  <a:lnTo>
                    <a:pt x="250142" y="412282"/>
                  </a:lnTo>
                  <a:lnTo>
                    <a:pt x="220473" y="427337"/>
                  </a:lnTo>
                  <a:lnTo>
                    <a:pt x="182821" y="432692"/>
                  </a:lnTo>
                  <a:lnTo>
                    <a:pt x="146906" y="427997"/>
                  </a:lnTo>
                  <a:lnTo>
                    <a:pt x="117820" y="414663"/>
                  </a:lnTo>
                  <a:lnTo>
                    <a:pt x="97960" y="393823"/>
                  </a:lnTo>
                  <a:lnTo>
                    <a:pt x="89722" y="366607"/>
                  </a:lnTo>
                  <a:lnTo>
                    <a:pt x="0" y="366607"/>
                  </a:lnTo>
                  <a:lnTo>
                    <a:pt x="7078" y="406017"/>
                  </a:lnTo>
                  <a:lnTo>
                    <a:pt x="25110" y="440214"/>
                  </a:lnTo>
                  <a:lnTo>
                    <a:pt x="52910" y="468328"/>
                  </a:lnTo>
                  <a:lnTo>
                    <a:pt x="89293" y="489488"/>
                  </a:lnTo>
                  <a:lnTo>
                    <a:pt x="133072" y="502823"/>
                  </a:lnTo>
                  <a:lnTo>
                    <a:pt x="183062" y="50746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677448" y="1244739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386143" y="288455"/>
                  </a:moveTo>
                  <a:lnTo>
                    <a:pt x="314032" y="288455"/>
                  </a:lnTo>
                  <a:lnTo>
                    <a:pt x="314032" y="586574"/>
                  </a:lnTo>
                  <a:lnTo>
                    <a:pt x="386143" y="586574"/>
                  </a:lnTo>
                  <a:lnTo>
                    <a:pt x="386143" y="288455"/>
                  </a:lnTo>
                  <a:close/>
                </a:path>
                <a:path w="513079" h="616585">
                  <a:moveTo>
                    <a:pt x="386143" y="227190"/>
                  </a:moveTo>
                  <a:lnTo>
                    <a:pt x="242150" y="227190"/>
                  </a:lnTo>
                  <a:lnTo>
                    <a:pt x="242150" y="126860"/>
                  </a:lnTo>
                  <a:lnTo>
                    <a:pt x="242150" y="67170"/>
                  </a:lnTo>
                  <a:lnTo>
                    <a:pt x="171005" y="67170"/>
                  </a:lnTo>
                  <a:lnTo>
                    <a:pt x="171005" y="126860"/>
                  </a:lnTo>
                  <a:lnTo>
                    <a:pt x="171005" y="227190"/>
                  </a:lnTo>
                  <a:lnTo>
                    <a:pt x="171005" y="288150"/>
                  </a:lnTo>
                  <a:lnTo>
                    <a:pt x="171005" y="397370"/>
                  </a:lnTo>
                  <a:lnTo>
                    <a:pt x="71158" y="397370"/>
                  </a:lnTo>
                  <a:lnTo>
                    <a:pt x="71158" y="126860"/>
                  </a:lnTo>
                  <a:lnTo>
                    <a:pt x="171005" y="126860"/>
                  </a:lnTo>
                  <a:lnTo>
                    <a:pt x="171005" y="67170"/>
                  </a:lnTo>
                  <a:lnTo>
                    <a:pt x="0" y="67170"/>
                  </a:lnTo>
                  <a:lnTo>
                    <a:pt x="0" y="126860"/>
                  </a:lnTo>
                  <a:lnTo>
                    <a:pt x="0" y="397370"/>
                  </a:lnTo>
                  <a:lnTo>
                    <a:pt x="0" y="457060"/>
                  </a:lnTo>
                  <a:lnTo>
                    <a:pt x="242150" y="457060"/>
                  </a:lnTo>
                  <a:lnTo>
                    <a:pt x="242150" y="397370"/>
                  </a:lnTo>
                  <a:lnTo>
                    <a:pt x="242150" y="288150"/>
                  </a:lnTo>
                  <a:lnTo>
                    <a:pt x="386143" y="288150"/>
                  </a:lnTo>
                  <a:lnTo>
                    <a:pt x="386143" y="227190"/>
                  </a:lnTo>
                  <a:close/>
                </a:path>
                <a:path w="513079" h="616585">
                  <a:moveTo>
                    <a:pt x="386143" y="10617"/>
                  </a:moveTo>
                  <a:lnTo>
                    <a:pt x="314032" y="10617"/>
                  </a:lnTo>
                  <a:lnTo>
                    <a:pt x="314032" y="226961"/>
                  </a:lnTo>
                  <a:lnTo>
                    <a:pt x="386143" y="226961"/>
                  </a:lnTo>
                  <a:lnTo>
                    <a:pt x="386143" y="10617"/>
                  </a:lnTo>
                  <a:close/>
                </a:path>
                <a:path w="513079" h="616585">
                  <a:moveTo>
                    <a:pt x="512775" y="0"/>
                  </a:moveTo>
                  <a:lnTo>
                    <a:pt x="439928" y="0"/>
                  </a:lnTo>
                  <a:lnTo>
                    <a:pt x="439928" y="616000"/>
                  </a:lnTo>
                  <a:lnTo>
                    <a:pt x="512775" y="616000"/>
                  </a:lnTo>
                  <a:lnTo>
                    <a:pt x="512775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677455" y="1244732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439928" y="615996"/>
                  </a:moveTo>
                  <a:lnTo>
                    <a:pt x="512767" y="615996"/>
                  </a:lnTo>
                  <a:lnTo>
                    <a:pt x="512767" y="0"/>
                  </a:lnTo>
                  <a:lnTo>
                    <a:pt x="439928" y="0"/>
                  </a:lnTo>
                  <a:lnTo>
                    <a:pt x="439928" y="615996"/>
                  </a:lnTo>
                  <a:close/>
                </a:path>
                <a:path w="513079" h="616585">
                  <a:moveTo>
                    <a:pt x="242153" y="226958"/>
                  </a:moveTo>
                  <a:lnTo>
                    <a:pt x="242153" y="66568"/>
                  </a:lnTo>
                  <a:lnTo>
                    <a:pt x="0" y="66568"/>
                  </a:lnTo>
                  <a:lnTo>
                    <a:pt x="0" y="457534"/>
                  </a:lnTo>
                  <a:lnTo>
                    <a:pt x="242153" y="457534"/>
                  </a:lnTo>
                  <a:lnTo>
                    <a:pt x="242153" y="288461"/>
                  </a:lnTo>
                  <a:lnTo>
                    <a:pt x="314027" y="288461"/>
                  </a:lnTo>
                  <a:lnTo>
                    <a:pt x="314027" y="586571"/>
                  </a:lnTo>
                  <a:lnTo>
                    <a:pt x="386143" y="586571"/>
                  </a:lnTo>
                  <a:lnTo>
                    <a:pt x="386143" y="10612"/>
                  </a:lnTo>
                  <a:lnTo>
                    <a:pt x="314027" y="10612"/>
                  </a:lnTo>
                  <a:lnTo>
                    <a:pt x="314027" y="226958"/>
                  </a:lnTo>
                  <a:lnTo>
                    <a:pt x="242153" y="226958"/>
                  </a:lnTo>
                  <a:close/>
                </a:path>
                <a:path w="513079" h="616585">
                  <a:moveTo>
                    <a:pt x="71150" y="397719"/>
                  </a:moveTo>
                  <a:lnTo>
                    <a:pt x="71150" y="126383"/>
                  </a:lnTo>
                  <a:lnTo>
                    <a:pt x="171002" y="126383"/>
                  </a:lnTo>
                  <a:lnTo>
                    <a:pt x="171002" y="397719"/>
                  </a:lnTo>
                  <a:lnTo>
                    <a:pt x="71150" y="39771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273433" y="1245214"/>
              <a:ext cx="520065" cy="604520"/>
            </a:xfrm>
            <a:custGeom>
              <a:avLst/>
              <a:gdLst/>
              <a:ahLst/>
              <a:cxnLst/>
              <a:rect l="l" t="t" r="r" b="b"/>
              <a:pathLst>
                <a:path w="520064" h="604519">
                  <a:moveTo>
                    <a:pt x="170761" y="400132"/>
                  </a:moveTo>
                  <a:lnTo>
                    <a:pt x="94304" y="400132"/>
                  </a:lnTo>
                  <a:lnTo>
                    <a:pt x="94304" y="603936"/>
                  </a:lnTo>
                  <a:lnTo>
                    <a:pt x="519520" y="603936"/>
                  </a:lnTo>
                  <a:lnTo>
                    <a:pt x="519520" y="542433"/>
                  </a:lnTo>
                  <a:lnTo>
                    <a:pt x="170761" y="542433"/>
                  </a:lnTo>
                  <a:lnTo>
                    <a:pt x="170761" y="400132"/>
                  </a:lnTo>
                  <a:close/>
                </a:path>
                <a:path w="520064" h="604519">
                  <a:moveTo>
                    <a:pt x="502154" y="0"/>
                  </a:moveTo>
                  <a:lnTo>
                    <a:pt x="426180" y="0"/>
                  </a:lnTo>
                  <a:lnTo>
                    <a:pt x="426180" y="445475"/>
                  </a:lnTo>
                  <a:lnTo>
                    <a:pt x="502154" y="445475"/>
                  </a:lnTo>
                  <a:lnTo>
                    <a:pt x="502154" y="0"/>
                  </a:lnTo>
                  <a:close/>
                </a:path>
                <a:path w="520064" h="604519">
                  <a:moveTo>
                    <a:pt x="166178" y="40519"/>
                  </a:moveTo>
                  <a:lnTo>
                    <a:pt x="121275" y="45687"/>
                  </a:lnTo>
                  <a:lnTo>
                    <a:pt x="81343" y="60475"/>
                  </a:lnTo>
                  <a:lnTo>
                    <a:pt x="47815" y="83812"/>
                  </a:lnTo>
                  <a:lnTo>
                    <a:pt x="22126" y="114627"/>
                  </a:lnTo>
                  <a:lnTo>
                    <a:pt x="5710" y="151846"/>
                  </a:lnTo>
                  <a:lnTo>
                    <a:pt x="0" y="194398"/>
                  </a:lnTo>
                  <a:lnTo>
                    <a:pt x="5710" y="237522"/>
                  </a:lnTo>
                  <a:lnTo>
                    <a:pt x="22126" y="275053"/>
                  </a:lnTo>
                  <a:lnTo>
                    <a:pt x="47815" y="305977"/>
                  </a:lnTo>
                  <a:lnTo>
                    <a:pt x="81343" y="329284"/>
                  </a:lnTo>
                  <a:lnTo>
                    <a:pt x="121275" y="343962"/>
                  </a:lnTo>
                  <a:lnTo>
                    <a:pt x="166178" y="348999"/>
                  </a:lnTo>
                  <a:lnTo>
                    <a:pt x="211047" y="343962"/>
                  </a:lnTo>
                  <a:lnTo>
                    <a:pt x="250898" y="329284"/>
                  </a:lnTo>
                  <a:lnTo>
                    <a:pt x="284331" y="305977"/>
                  </a:lnTo>
                  <a:lnTo>
                    <a:pt x="303434" y="282914"/>
                  </a:lnTo>
                  <a:lnTo>
                    <a:pt x="166178" y="282914"/>
                  </a:lnTo>
                  <a:lnTo>
                    <a:pt x="129465" y="276782"/>
                  </a:lnTo>
                  <a:lnTo>
                    <a:pt x="100213" y="259187"/>
                  </a:lnTo>
                  <a:lnTo>
                    <a:pt x="80911" y="231326"/>
                  </a:lnTo>
                  <a:lnTo>
                    <a:pt x="74044" y="194398"/>
                  </a:lnTo>
                  <a:lnTo>
                    <a:pt x="80911" y="158193"/>
                  </a:lnTo>
                  <a:lnTo>
                    <a:pt x="100213" y="130513"/>
                  </a:lnTo>
                  <a:lnTo>
                    <a:pt x="129465" y="112827"/>
                  </a:lnTo>
                  <a:lnTo>
                    <a:pt x="166178" y="106605"/>
                  </a:lnTo>
                  <a:lnTo>
                    <a:pt x="303277" y="106605"/>
                  </a:lnTo>
                  <a:lnTo>
                    <a:pt x="284331" y="83812"/>
                  </a:lnTo>
                  <a:lnTo>
                    <a:pt x="250898" y="60475"/>
                  </a:lnTo>
                  <a:lnTo>
                    <a:pt x="211047" y="45687"/>
                  </a:lnTo>
                  <a:lnTo>
                    <a:pt x="166178" y="40519"/>
                  </a:lnTo>
                  <a:close/>
                </a:path>
                <a:path w="520064" h="604519">
                  <a:moveTo>
                    <a:pt x="303277" y="106605"/>
                  </a:moveTo>
                  <a:lnTo>
                    <a:pt x="166178" y="106605"/>
                  </a:lnTo>
                  <a:lnTo>
                    <a:pt x="202134" y="112827"/>
                  </a:lnTo>
                  <a:lnTo>
                    <a:pt x="231149" y="130513"/>
                  </a:lnTo>
                  <a:lnTo>
                    <a:pt x="250530" y="158193"/>
                  </a:lnTo>
                  <a:lnTo>
                    <a:pt x="257589" y="194398"/>
                  </a:lnTo>
                  <a:lnTo>
                    <a:pt x="250530" y="231326"/>
                  </a:lnTo>
                  <a:lnTo>
                    <a:pt x="231149" y="259187"/>
                  </a:lnTo>
                  <a:lnTo>
                    <a:pt x="202134" y="276782"/>
                  </a:lnTo>
                  <a:lnTo>
                    <a:pt x="166178" y="282914"/>
                  </a:lnTo>
                  <a:lnTo>
                    <a:pt x="303434" y="282914"/>
                  </a:lnTo>
                  <a:lnTo>
                    <a:pt x="309945" y="275053"/>
                  </a:lnTo>
                  <a:lnTo>
                    <a:pt x="326340" y="237522"/>
                  </a:lnTo>
                  <a:lnTo>
                    <a:pt x="332116" y="194398"/>
                  </a:lnTo>
                  <a:lnTo>
                    <a:pt x="326340" y="151846"/>
                  </a:lnTo>
                  <a:lnTo>
                    <a:pt x="309945" y="114627"/>
                  </a:lnTo>
                  <a:lnTo>
                    <a:pt x="303277" y="10660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273433" y="1245215"/>
              <a:ext cx="502284" cy="445770"/>
            </a:xfrm>
            <a:custGeom>
              <a:avLst/>
              <a:gdLst/>
              <a:ahLst/>
              <a:cxnLst/>
              <a:rect l="l" t="t" r="r" b="b"/>
              <a:pathLst>
                <a:path w="502285" h="445769">
                  <a:moveTo>
                    <a:pt x="426180" y="0"/>
                  </a:moveTo>
                  <a:lnTo>
                    <a:pt x="426180" y="445475"/>
                  </a:lnTo>
                  <a:lnTo>
                    <a:pt x="502154" y="445475"/>
                  </a:lnTo>
                  <a:lnTo>
                    <a:pt x="502154" y="0"/>
                  </a:lnTo>
                  <a:lnTo>
                    <a:pt x="426180" y="0"/>
                  </a:lnTo>
                  <a:close/>
                </a:path>
                <a:path w="502285" h="445769">
                  <a:moveTo>
                    <a:pt x="166178" y="348999"/>
                  </a:moveTo>
                  <a:lnTo>
                    <a:pt x="211047" y="343962"/>
                  </a:lnTo>
                  <a:lnTo>
                    <a:pt x="250898" y="329284"/>
                  </a:lnTo>
                  <a:lnTo>
                    <a:pt x="284331" y="305977"/>
                  </a:lnTo>
                  <a:lnTo>
                    <a:pt x="309945" y="275053"/>
                  </a:lnTo>
                  <a:lnTo>
                    <a:pt x="326340" y="237522"/>
                  </a:lnTo>
                  <a:lnTo>
                    <a:pt x="332116" y="194398"/>
                  </a:lnTo>
                  <a:lnTo>
                    <a:pt x="326340" y="151846"/>
                  </a:lnTo>
                  <a:lnTo>
                    <a:pt x="309945" y="114627"/>
                  </a:lnTo>
                  <a:lnTo>
                    <a:pt x="284331" y="83812"/>
                  </a:lnTo>
                  <a:lnTo>
                    <a:pt x="250898" y="60475"/>
                  </a:lnTo>
                  <a:lnTo>
                    <a:pt x="211047" y="45687"/>
                  </a:lnTo>
                  <a:lnTo>
                    <a:pt x="166178" y="40519"/>
                  </a:lnTo>
                  <a:lnTo>
                    <a:pt x="121275" y="45687"/>
                  </a:lnTo>
                  <a:lnTo>
                    <a:pt x="81343" y="60475"/>
                  </a:lnTo>
                  <a:lnTo>
                    <a:pt x="47815" y="83812"/>
                  </a:lnTo>
                  <a:lnTo>
                    <a:pt x="22126" y="114627"/>
                  </a:lnTo>
                  <a:lnTo>
                    <a:pt x="5710" y="151846"/>
                  </a:lnTo>
                  <a:lnTo>
                    <a:pt x="0" y="194398"/>
                  </a:lnTo>
                  <a:lnTo>
                    <a:pt x="5710" y="237522"/>
                  </a:lnTo>
                  <a:lnTo>
                    <a:pt x="22126" y="275053"/>
                  </a:lnTo>
                  <a:lnTo>
                    <a:pt x="47815" y="305977"/>
                  </a:lnTo>
                  <a:lnTo>
                    <a:pt x="81343" y="329284"/>
                  </a:lnTo>
                  <a:lnTo>
                    <a:pt x="121275" y="343962"/>
                  </a:lnTo>
                  <a:lnTo>
                    <a:pt x="166178" y="34899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40493" y="1344835"/>
              <a:ext cx="197514" cy="19027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367737" y="1645347"/>
              <a:ext cx="425450" cy="203835"/>
            </a:xfrm>
            <a:custGeom>
              <a:avLst/>
              <a:gdLst/>
              <a:ahLst/>
              <a:cxnLst/>
              <a:rect l="l" t="t" r="r" b="b"/>
              <a:pathLst>
                <a:path w="425450" h="203835">
                  <a:moveTo>
                    <a:pt x="76456" y="0"/>
                  </a:moveTo>
                  <a:lnTo>
                    <a:pt x="0" y="0"/>
                  </a:lnTo>
                  <a:lnTo>
                    <a:pt x="0" y="203804"/>
                  </a:lnTo>
                  <a:lnTo>
                    <a:pt x="425215" y="203804"/>
                  </a:lnTo>
                  <a:lnTo>
                    <a:pt x="425215" y="142301"/>
                  </a:lnTo>
                  <a:lnTo>
                    <a:pt x="76456" y="142301"/>
                  </a:lnTo>
                  <a:lnTo>
                    <a:pt x="76456" y="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025332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542433" y="0"/>
                  </a:moveTo>
                  <a:lnTo>
                    <a:pt x="469594" y="0"/>
                  </a:lnTo>
                  <a:lnTo>
                    <a:pt x="469594" y="615996"/>
                  </a:lnTo>
                  <a:lnTo>
                    <a:pt x="542433" y="615996"/>
                  </a:lnTo>
                  <a:lnTo>
                    <a:pt x="542433" y="0"/>
                  </a:lnTo>
                  <a:close/>
                </a:path>
                <a:path w="542925" h="616585">
                  <a:moveTo>
                    <a:pt x="419186" y="13024"/>
                  </a:move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close/>
                </a:path>
                <a:path w="542925" h="616585">
                  <a:moveTo>
                    <a:pt x="123730" y="134341"/>
                  </a:moveTo>
                  <a:lnTo>
                    <a:pt x="55714" y="134341"/>
                  </a:lnTo>
                  <a:lnTo>
                    <a:pt x="55714" y="408332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7251" y="406885"/>
                  </a:lnTo>
                  <a:lnTo>
                    <a:pt x="123730" y="406885"/>
                  </a:lnTo>
                  <a:lnTo>
                    <a:pt x="123730" y="134341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181615" y="134341"/>
                  </a:lnTo>
                  <a:lnTo>
                    <a:pt x="181615" y="404714"/>
                  </a:lnTo>
                  <a:lnTo>
                    <a:pt x="167109" y="405393"/>
                  </a:lnTo>
                  <a:lnTo>
                    <a:pt x="123730" y="406885"/>
                  </a:lnTo>
                  <a:lnTo>
                    <a:pt x="307251" y="406885"/>
                  </a:lnTo>
                  <a:lnTo>
                    <a:pt x="306626" y="400132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306068" y="394102"/>
                  </a:move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306626" y="400132"/>
                  </a:lnTo>
                  <a:lnTo>
                    <a:pt x="306068" y="394102"/>
                  </a:lnTo>
                  <a:close/>
                </a:path>
                <a:path w="542925" h="616585">
                  <a:moveTo>
                    <a:pt x="294491" y="73080"/>
                  </a:moveTo>
                  <a:lnTo>
                    <a:pt x="12300" y="73080"/>
                  </a:lnTo>
                  <a:lnTo>
                    <a:pt x="12300" y="134341"/>
                  </a:lnTo>
                  <a:lnTo>
                    <a:pt x="294491" y="134341"/>
                  </a:lnTo>
                  <a:lnTo>
                    <a:pt x="294491" y="730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025332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469594" y="615996"/>
                  </a:moveTo>
                  <a:lnTo>
                    <a:pt x="542433" y="615996"/>
                  </a:lnTo>
                  <a:lnTo>
                    <a:pt x="542433" y="0"/>
                  </a:lnTo>
                  <a:lnTo>
                    <a:pt x="469594" y="0"/>
                  </a:lnTo>
                  <a:lnTo>
                    <a:pt x="469594" y="615996"/>
                  </a:lnTo>
                  <a:close/>
                </a:path>
                <a:path w="542925" h="616585">
                  <a:moveTo>
                    <a:pt x="279055" y="227682"/>
                  </a:move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294491" y="134341"/>
                  </a:lnTo>
                  <a:lnTo>
                    <a:pt x="294491" y="73080"/>
                  </a:lnTo>
                  <a:lnTo>
                    <a:pt x="12300" y="73080"/>
                  </a:lnTo>
                  <a:lnTo>
                    <a:pt x="12300" y="134341"/>
                  </a:lnTo>
                  <a:lnTo>
                    <a:pt x="55714" y="134341"/>
                  </a:lnTo>
                  <a:lnTo>
                    <a:pt x="55714" y="408332"/>
                  </a:lnTo>
                  <a:lnTo>
                    <a:pt x="40802" y="408472"/>
                  </a:lnTo>
                  <a:lnTo>
                    <a:pt x="26500" y="408543"/>
                  </a:lnTo>
                  <a:lnTo>
                    <a:pt x="12877" y="408570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6068" y="394102"/>
                  </a:ln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181615" y="134341"/>
                  </a:moveTo>
                  <a:lnTo>
                    <a:pt x="181615" y="404714"/>
                  </a:lnTo>
                  <a:lnTo>
                    <a:pt x="167109" y="405393"/>
                  </a:lnTo>
                  <a:lnTo>
                    <a:pt x="152582" y="405981"/>
                  </a:lnTo>
                  <a:lnTo>
                    <a:pt x="138099" y="406478"/>
                  </a:lnTo>
                  <a:lnTo>
                    <a:pt x="123730" y="406885"/>
                  </a:lnTo>
                  <a:lnTo>
                    <a:pt x="123730" y="134341"/>
                  </a:lnTo>
                  <a:lnTo>
                    <a:pt x="181615" y="1343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655799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0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0" y="617443"/>
                  </a:lnTo>
                  <a:lnTo>
                    <a:pt x="493230" y="0"/>
                  </a:lnTo>
                  <a:close/>
                </a:path>
                <a:path w="493395" h="617855">
                  <a:moveTo>
                    <a:pt x="161113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3" y="480689"/>
                  </a:lnTo>
                  <a:lnTo>
                    <a:pt x="199084" y="475711"/>
                  </a:lnTo>
                  <a:lnTo>
                    <a:pt x="233309" y="460979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3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3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99084" y="49773"/>
                  </a:lnTo>
                  <a:lnTo>
                    <a:pt x="161113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3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3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5799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0" y="617443"/>
                  </a:lnTo>
                  <a:lnTo>
                    <a:pt x="493230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3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3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61113" y="44619"/>
                  </a:lnTo>
                  <a:close/>
                </a:path>
                <a:path w="493395" h="617855">
                  <a:moveTo>
                    <a:pt x="161113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3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3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237064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515902" y="0"/>
                  </a:moveTo>
                  <a:lnTo>
                    <a:pt x="439445" y="0"/>
                  </a:lnTo>
                  <a:lnTo>
                    <a:pt x="439445" y="615996"/>
                  </a:lnTo>
                  <a:lnTo>
                    <a:pt x="515902" y="615996"/>
                  </a:lnTo>
                  <a:lnTo>
                    <a:pt x="515902" y="0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158460" y="123006"/>
                  </a:lnTo>
                  <a:lnTo>
                    <a:pt x="158460" y="174862"/>
                  </a:lnTo>
                  <a:lnTo>
                    <a:pt x="154644" y="220287"/>
                  </a:lnTo>
                  <a:lnTo>
                    <a:pt x="143879" y="265498"/>
                  </a:lnTo>
                  <a:lnTo>
                    <a:pt x="126571" y="309097"/>
                  </a:lnTo>
                  <a:lnTo>
                    <a:pt x="103123" y="349687"/>
                  </a:lnTo>
                  <a:lnTo>
                    <a:pt x="73942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4" y="499260"/>
                  </a:lnTo>
                  <a:lnTo>
                    <a:pt x="84809" y="474470"/>
                  </a:lnTo>
                  <a:lnTo>
                    <a:pt x="121205" y="441946"/>
                  </a:lnTo>
                  <a:lnTo>
                    <a:pt x="152485" y="402812"/>
                  </a:lnTo>
                  <a:lnTo>
                    <a:pt x="178288" y="358190"/>
                  </a:lnTo>
                  <a:lnTo>
                    <a:pt x="198257" y="309203"/>
                  </a:lnTo>
                  <a:lnTo>
                    <a:pt x="270974" y="309203"/>
                  </a:lnTo>
                  <a:lnTo>
                    <a:pt x="266796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  <a:path w="516254" h="616585">
                  <a:moveTo>
                    <a:pt x="270974" y="309203"/>
                  </a:move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099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70974" y="309203"/>
                  </a:lnTo>
                  <a:close/>
                </a:path>
                <a:path w="516254" h="616585">
                  <a:moveTo>
                    <a:pt x="370224" y="60779"/>
                  </a:moveTo>
                  <a:lnTo>
                    <a:pt x="22671" y="60779"/>
                  </a:lnTo>
                  <a:lnTo>
                    <a:pt x="22671" y="123006"/>
                  </a:lnTo>
                  <a:lnTo>
                    <a:pt x="370224" y="123006"/>
                  </a:lnTo>
                  <a:lnTo>
                    <a:pt x="370224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237064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439445" y="615996"/>
                  </a:moveTo>
                  <a:lnTo>
                    <a:pt x="515902" y="615996"/>
                  </a:lnTo>
                  <a:lnTo>
                    <a:pt x="515902" y="0"/>
                  </a:lnTo>
                  <a:lnTo>
                    <a:pt x="439445" y="0"/>
                  </a:lnTo>
                  <a:lnTo>
                    <a:pt x="439445" y="615996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370224" y="123006"/>
                  </a:lnTo>
                  <a:lnTo>
                    <a:pt x="370224" y="60779"/>
                  </a:lnTo>
                  <a:lnTo>
                    <a:pt x="22671" y="60779"/>
                  </a:lnTo>
                  <a:lnTo>
                    <a:pt x="22671" y="123006"/>
                  </a:lnTo>
                  <a:lnTo>
                    <a:pt x="158460" y="123006"/>
                  </a:lnTo>
                  <a:lnTo>
                    <a:pt x="158460" y="174862"/>
                  </a:lnTo>
                  <a:lnTo>
                    <a:pt x="154644" y="220287"/>
                  </a:lnTo>
                  <a:lnTo>
                    <a:pt x="143879" y="265498"/>
                  </a:lnTo>
                  <a:lnTo>
                    <a:pt x="126571" y="309097"/>
                  </a:lnTo>
                  <a:lnTo>
                    <a:pt x="103123" y="349687"/>
                  </a:lnTo>
                  <a:lnTo>
                    <a:pt x="73942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4" y="499260"/>
                  </a:lnTo>
                  <a:lnTo>
                    <a:pt x="84809" y="474470"/>
                  </a:lnTo>
                  <a:lnTo>
                    <a:pt x="121205" y="441946"/>
                  </a:lnTo>
                  <a:lnTo>
                    <a:pt x="152485" y="402812"/>
                  </a:lnTo>
                  <a:lnTo>
                    <a:pt x="178288" y="358190"/>
                  </a:ln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099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66796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033105" y="1245221"/>
              <a:ext cx="983615" cy="604520"/>
            </a:xfrm>
            <a:custGeom>
              <a:avLst/>
              <a:gdLst/>
              <a:ahLst/>
              <a:cxnLst/>
              <a:rect l="l" t="t" r="r" b="b"/>
              <a:pathLst>
                <a:path w="983615" h="604519">
                  <a:moveTo>
                    <a:pt x="222135" y="313550"/>
                  </a:moveTo>
                  <a:lnTo>
                    <a:pt x="0" y="313550"/>
                  </a:lnTo>
                  <a:lnTo>
                    <a:pt x="0" y="385178"/>
                  </a:lnTo>
                  <a:lnTo>
                    <a:pt x="222135" y="385178"/>
                  </a:lnTo>
                  <a:lnTo>
                    <a:pt x="222135" y="313550"/>
                  </a:lnTo>
                  <a:close/>
                </a:path>
                <a:path w="983615" h="604519">
                  <a:moveTo>
                    <a:pt x="795616" y="194398"/>
                  </a:moveTo>
                  <a:lnTo>
                    <a:pt x="789838" y="151841"/>
                  </a:lnTo>
                  <a:lnTo>
                    <a:pt x="773442" y="114630"/>
                  </a:lnTo>
                  <a:lnTo>
                    <a:pt x="747826" y="83807"/>
                  </a:lnTo>
                  <a:lnTo>
                    <a:pt x="721093" y="65151"/>
                  </a:lnTo>
                  <a:lnTo>
                    <a:pt x="721093" y="194398"/>
                  </a:lnTo>
                  <a:lnTo>
                    <a:pt x="714032" y="231330"/>
                  </a:lnTo>
                  <a:lnTo>
                    <a:pt x="694651" y="259181"/>
                  </a:lnTo>
                  <a:lnTo>
                    <a:pt x="665632" y="276783"/>
                  </a:lnTo>
                  <a:lnTo>
                    <a:pt x="629678" y="282917"/>
                  </a:lnTo>
                  <a:lnTo>
                    <a:pt x="592963" y="276783"/>
                  </a:lnTo>
                  <a:lnTo>
                    <a:pt x="563714" y="259181"/>
                  </a:lnTo>
                  <a:lnTo>
                    <a:pt x="544410" y="231330"/>
                  </a:lnTo>
                  <a:lnTo>
                    <a:pt x="537540" y="194398"/>
                  </a:lnTo>
                  <a:lnTo>
                    <a:pt x="544410" y="158191"/>
                  </a:lnTo>
                  <a:lnTo>
                    <a:pt x="563714" y="130517"/>
                  </a:lnTo>
                  <a:lnTo>
                    <a:pt x="592963" y="112826"/>
                  </a:lnTo>
                  <a:lnTo>
                    <a:pt x="629678" y="106603"/>
                  </a:lnTo>
                  <a:lnTo>
                    <a:pt x="665632" y="112826"/>
                  </a:lnTo>
                  <a:lnTo>
                    <a:pt x="694651" y="130517"/>
                  </a:lnTo>
                  <a:lnTo>
                    <a:pt x="714032" y="158191"/>
                  </a:lnTo>
                  <a:lnTo>
                    <a:pt x="721093" y="194398"/>
                  </a:lnTo>
                  <a:lnTo>
                    <a:pt x="721093" y="65151"/>
                  </a:lnTo>
                  <a:lnTo>
                    <a:pt x="714400" y="60477"/>
                  </a:lnTo>
                  <a:lnTo>
                    <a:pt x="674547" y="45681"/>
                  </a:lnTo>
                  <a:lnTo>
                    <a:pt x="629678" y="40513"/>
                  </a:lnTo>
                  <a:lnTo>
                    <a:pt x="584771" y="45681"/>
                  </a:lnTo>
                  <a:lnTo>
                    <a:pt x="544842" y="60477"/>
                  </a:lnTo>
                  <a:lnTo>
                    <a:pt x="511314" y="83807"/>
                  </a:lnTo>
                  <a:lnTo>
                    <a:pt x="485622" y="114630"/>
                  </a:lnTo>
                  <a:lnTo>
                    <a:pt x="469214" y="151841"/>
                  </a:lnTo>
                  <a:lnTo>
                    <a:pt x="463499" y="194398"/>
                  </a:lnTo>
                  <a:lnTo>
                    <a:pt x="469214" y="237528"/>
                  </a:lnTo>
                  <a:lnTo>
                    <a:pt x="485622" y="275056"/>
                  </a:lnTo>
                  <a:lnTo>
                    <a:pt x="511314" y="305981"/>
                  </a:lnTo>
                  <a:lnTo>
                    <a:pt x="544842" y="329285"/>
                  </a:lnTo>
                  <a:lnTo>
                    <a:pt x="584771" y="343966"/>
                  </a:lnTo>
                  <a:lnTo>
                    <a:pt x="629678" y="348996"/>
                  </a:lnTo>
                  <a:lnTo>
                    <a:pt x="674547" y="343966"/>
                  </a:lnTo>
                  <a:lnTo>
                    <a:pt x="714400" y="329285"/>
                  </a:lnTo>
                  <a:lnTo>
                    <a:pt x="747826" y="305981"/>
                  </a:lnTo>
                  <a:lnTo>
                    <a:pt x="773442" y="275056"/>
                  </a:lnTo>
                  <a:lnTo>
                    <a:pt x="789838" y="237528"/>
                  </a:lnTo>
                  <a:lnTo>
                    <a:pt x="795616" y="194398"/>
                  </a:lnTo>
                  <a:close/>
                </a:path>
                <a:path w="983615" h="604519">
                  <a:moveTo>
                    <a:pt x="965657" y="0"/>
                  </a:moveTo>
                  <a:lnTo>
                    <a:pt x="889685" y="0"/>
                  </a:lnTo>
                  <a:lnTo>
                    <a:pt x="889685" y="445477"/>
                  </a:lnTo>
                  <a:lnTo>
                    <a:pt x="965657" y="445477"/>
                  </a:lnTo>
                  <a:lnTo>
                    <a:pt x="965657" y="0"/>
                  </a:lnTo>
                  <a:close/>
                </a:path>
                <a:path w="983615" h="604519">
                  <a:moveTo>
                    <a:pt x="983018" y="542429"/>
                  </a:moveTo>
                  <a:lnTo>
                    <a:pt x="634263" y="542429"/>
                  </a:lnTo>
                  <a:lnTo>
                    <a:pt x="634263" y="400126"/>
                  </a:lnTo>
                  <a:lnTo>
                    <a:pt x="557809" y="400126"/>
                  </a:lnTo>
                  <a:lnTo>
                    <a:pt x="557809" y="603935"/>
                  </a:lnTo>
                  <a:lnTo>
                    <a:pt x="983018" y="603935"/>
                  </a:lnTo>
                  <a:lnTo>
                    <a:pt x="983018" y="54242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496612" y="1245215"/>
              <a:ext cx="502284" cy="445770"/>
            </a:xfrm>
            <a:custGeom>
              <a:avLst/>
              <a:gdLst/>
              <a:ahLst/>
              <a:cxnLst/>
              <a:rect l="l" t="t" r="r" b="b"/>
              <a:pathLst>
                <a:path w="502284" h="445769">
                  <a:moveTo>
                    <a:pt x="426180" y="0"/>
                  </a:moveTo>
                  <a:lnTo>
                    <a:pt x="426180" y="445475"/>
                  </a:lnTo>
                  <a:lnTo>
                    <a:pt x="502154" y="445475"/>
                  </a:lnTo>
                  <a:lnTo>
                    <a:pt x="502154" y="0"/>
                  </a:lnTo>
                  <a:lnTo>
                    <a:pt x="426180" y="0"/>
                  </a:lnTo>
                  <a:close/>
                </a:path>
                <a:path w="502284" h="445769">
                  <a:moveTo>
                    <a:pt x="166178" y="348999"/>
                  </a:moveTo>
                  <a:lnTo>
                    <a:pt x="211047" y="343962"/>
                  </a:lnTo>
                  <a:lnTo>
                    <a:pt x="250898" y="329284"/>
                  </a:lnTo>
                  <a:lnTo>
                    <a:pt x="284331" y="305977"/>
                  </a:lnTo>
                  <a:lnTo>
                    <a:pt x="309945" y="275053"/>
                  </a:lnTo>
                  <a:lnTo>
                    <a:pt x="326340" y="237522"/>
                  </a:lnTo>
                  <a:lnTo>
                    <a:pt x="332116" y="194398"/>
                  </a:lnTo>
                  <a:lnTo>
                    <a:pt x="326340" y="151846"/>
                  </a:lnTo>
                  <a:lnTo>
                    <a:pt x="309945" y="114627"/>
                  </a:lnTo>
                  <a:lnTo>
                    <a:pt x="284331" y="83812"/>
                  </a:lnTo>
                  <a:lnTo>
                    <a:pt x="250898" y="60475"/>
                  </a:lnTo>
                  <a:lnTo>
                    <a:pt x="211047" y="45687"/>
                  </a:lnTo>
                  <a:lnTo>
                    <a:pt x="166178" y="40519"/>
                  </a:lnTo>
                  <a:lnTo>
                    <a:pt x="121275" y="45687"/>
                  </a:lnTo>
                  <a:lnTo>
                    <a:pt x="81343" y="60475"/>
                  </a:lnTo>
                  <a:lnTo>
                    <a:pt x="47815" y="83812"/>
                  </a:lnTo>
                  <a:lnTo>
                    <a:pt x="22126" y="114627"/>
                  </a:lnTo>
                  <a:lnTo>
                    <a:pt x="5710" y="151846"/>
                  </a:lnTo>
                  <a:lnTo>
                    <a:pt x="0" y="194398"/>
                  </a:lnTo>
                  <a:lnTo>
                    <a:pt x="5710" y="237522"/>
                  </a:lnTo>
                  <a:lnTo>
                    <a:pt x="22126" y="275053"/>
                  </a:lnTo>
                  <a:lnTo>
                    <a:pt x="47815" y="305977"/>
                  </a:lnTo>
                  <a:lnTo>
                    <a:pt x="81343" y="329284"/>
                  </a:lnTo>
                  <a:lnTo>
                    <a:pt x="121275" y="343962"/>
                  </a:lnTo>
                  <a:lnTo>
                    <a:pt x="166178" y="34899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63672" y="1344835"/>
              <a:ext cx="197514" cy="19027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590916" y="1645347"/>
              <a:ext cx="425450" cy="203835"/>
            </a:xfrm>
            <a:custGeom>
              <a:avLst/>
              <a:gdLst/>
              <a:ahLst/>
              <a:cxnLst/>
              <a:rect l="l" t="t" r="r" b="b"/>
              <a:pathLst>
                <a:path w="425450" h="203835">
                  <a:moveTo>
                    <a:pt x="76456" y="0"/>
                  </a:moveTo>
                  <a:lnTo>
                    <a:pt x="0" y="0"/>
                  </a:lnTo>
                  <a:lnTo>
                    <a:pt x="0" y="203804"/>
                  </a:lnTo>
                  <a:lnTo>
                    <a:pt x="425215" y="203804"/>
                  </a:lnTo>
                  <a:lnTo>
                    <a:pt x="425215" y="142301"/>
                  </a:lnTo>
                  <a:lnTo>
                    <a:pt x="76456" y="142301"/>
                  </a:lnTo>
                  <a:lnTo>
                    <a:pt x="76456" y="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093554" y="1244732"/>
              <a:ext cx="511175" cy="616585"/>
            </a:xfrm>
            <a:custGeom>
              <a:avLst/>
              <a:gdLst/>
              <a:ahLst/>
              <a:cxnLst/>
              <a:rect l="l" t="t" r="r" b="b"/>
              <a:pathLst>
                <a:path w="511175" h="616585">
                  <a:moveTo>
                    <a:pt x="510596" y="0"/>
                  </a:moveTo>
                  <a:lnTo>
                    <a:pt x="434139" y="0"/>
                  </a:lnTo>
                  <a:lnTo>
                    <a:pt x="434139" y="615996"/>
                  </a:lnTo>
                  <a:lnTo>
                    <a:pt x="510596" y="615996"/>
                  </a:lnTo>
                  <a:lnTo>
                    <a:pt x="510596" y="0"/>
                  </a:lnTo>
                  <a:close/>
                </a:path>
                <a:path w="511175" h="616585">
                  <a:moveTo>
                    <a:pt x="326810" y="65362"/>
                  </a:moveTo>
                  <a:lnTo>
                    <a:pt x="31354" y="65362"/>
                  </a:lnTo>
                  <a:lnTo>
                    <a:pt x="31354" y="125417"/>
                  </a:lnTo>
                  <a:lnTo>
                    <a:pt x="249630" y="125417"/>
                  </a:lnTo>
                  <a:lnTo>
                    <a:pt x="242824" y="170872"/>
                  </a:lnTo>
                  <a:lnTo>
                    <a:pt x="231271" y="213704"/>
                  </a:lnTo>
                  <a:lnTo>
                    <a:pt x="214764" y="253989"/>
                  </a:lnTo>
                  <a:lnTo>
                    <a:pt x="193094" y="291803"/>
                  </a:lnTo>
                  <a:lnTo>
                    <a:pt x="166052" y="327221"/>
                  </a:lnTo>
                  <a:lnTo>
                    <a:pt x="133430" y="360318"/>
                  </a:lnTo>
                  <a:lnTo>
                    <a:pt x="95020" y="391170"/>
                  </a:lnTo>
                  <a:lnTo>
                    <a:pt x="50612" y="419852"/>
                  </a:lnTo>
                  <a:lnTo>
                    <a:pt x="0" y="446440"/>
                  </a:lnTo>
                  <a:lnTo>
                    <a:pt x="39795" y="507219"/>
                  </a:lnTo>
                  <a:lnTo>
                    <a:pt x="90734" y="480497"/>
                  </a:lnTo>
                  <a:lnTo>
                    <a:pt x="135908" y="451643"/>
                  </a:lnTo>
                  <a:lnTo>
                    <a:pt x="175573" y="420746"/>
                  </a:lnTo>
                  <a:lnTo>
                    <a:pt x="209985" y="387894"/>
                  </a:lnTo>
                  <a:lnTo>
                    <a:pt x="239399" y="353176"/>
                  </a:lnTo>
                  <a:lnTo>
                    <a:pt x="264071" y="316680"/>
                  </a:lnTo>
                  <a:lnTo>
                    <a:pt x="284255" y="278497"/>
                  </a:lnTo>
                  <a:lnTo>
                    <a:pt x="300208" y="238714"/>
                  </a:lnTo>
                  <a:lnTo>
                    <a:pt x="312184" y="197420"/>
                  </a:lnTo>
                  <a:lnTo>
                    <a:pt x="320440" y="154704"/>
                  </a:lnTo>
                  <a:lnTo>
                    <a:pt x="325230" y="110655"/>
                  </a:lnTo>
                  <a:lnTo>
                    <a:pt x="326810" y="6536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093554" y="1244732"/>
              <a:ext cx="511175" cy="616585"/>
            </a:xfrm>
            <a:custGeom>
              <a:avLst/>
              <a:gdLst/>
              <a:ahLst/>
              <a:cxnLst/>
              <a:rect l="l" t="t" r="r" b="b"/>
              <a:pathLst>
                <a:path w="511175" h="616585">
                  <a:moveTo>
                    <a:pt x="434139" y="615996"/>
                  </a:moveTo>
                  <a:lnTo>
                    <a:pt x="510596" y="615996"/>
                  </a:lnTo>
                  <a:lnTo>
                    <a:pt x="510596" y="0"/>
                  </a:lnTo>
                  <a:lnTo>
                    <a:pt x="434139" y="0"/>
                  </a:lnTo>
                  <a:lnTo>
                    <a:pt x="434139" y="615996"/>
                  </a:lnTo>
                  <a:close/>
                </a:path>
                <a:path w="511175" h="616585">
                  <a:moveTo>
                    <a:pt x="31354" y="65362"/>
                  </a:moveTo>
                  <a:lnTo>
                    <a:pt x="31354" y="125417"/>
                  </a:lnTo>
                  <a:lnTo>
                    <a:pt x="249630" y="125417"/>
                  </a:lnTo>
                  <a:lnTo>
                    <a:pt x="242824" y="170872"/>
                  </a:lnTo>
                  <a:lnTo>
                    <a:pt x="231271" y="213704"/>
                  </a:lnTo>
                  <a:lnTo>
                    <a:pt x="214764" y="253989"/>
                  </a:lnTo>
                  <a:lnTo>
                    <a:pt x="193094" y="291803"/>
                  </a:lnTo>
                  <a:lnTo>
                    <a:pt x="166052" y="327221"/>
                  </a:lnTo>
                  <a:lnTo>
                    <a:pt x="133430" y="360318"/>
                  </a:lnTo>
                  <a:lnTo>
                    <a:pt x="95020" y="391170"/>
                  </a:lnTo>
                  <a:lnTo>
                    <a:pt x="50612" y="419852"/>
                  </a:lnTo>
                  <a:lnTo>
                    <a:pt x="0" y="446440"/>
                  </a:lnTo>
                  <a:lnTo>
                    <a:pt x="39795" y="507219"/>
                  </a:lnTo>
                  <a:lnTo>
                    <a:pt x="90734" y="480497"/>
                  </a:lnTo>
                  <a:lnTo>
                    <a:pt x="135908" y="451643"/>
                  </a:lnTo>
                  <a:lnTo>
                    <a:pt x="175573" y="420746"/>
                  </a:lnTo>
                  <a:lnTo>
                    <a:pt x="209985" y="387894"/>
                  </a:lnTo>
                  <a:lnTo>
                    <a:pt x="239399" y="353176"/>
                  </a:lnTo>
                  <a:lnTo>
                    <a:pt x="264071" y="316680"/>
                  </a:lnTo>
                  <a:lnTo>
                    <a:pt x="284255" y="278497"/>
                  </a:lnTo>
                  <a:lnTo>
                    <a:pt x="300208" y="238714"/>
                  </a:lnTo>
                  <a:lnTo>
                    <a:pt x="312184" y="197420"/>
                  </a:lnTo>
                  <a:lnTo>
                    <a:pt x="320440" y="154704"/>
                  </a:lnTo>
                  <a:lnTo>
                    <a:pt x="325230" y="110655"/>
                  </a:lnTo>
                  <a:lnTo>
                    <a:pt x="326810" y="65362"/>
                  </a:lnTo>
                  <a:lnTo>
                    <a:pt x="31354" y="6536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9854526" y="1244732"/>
              <a:ext cx="536575" cy="616585"/>
            </a:xfrm>
            <a:custGeom>
              <a:avLst/>
              <a:gdLst/>
              <a:ahLst/>
              <a:cxnLst/>
              <a:rect l="l" t="t" r="r" b="b"/>
              <a:pathLst>
                <a:path w="536575" h="616585">
                  <a:moveTo>
                    <a:pt x="536403" y="0"/>
                  </a:moveTo>
                  <a:lnTo>
                    <a:pt x="464770" y="0"/>
                  </a:lnTo>
                  <a:lnTo>
                    <a:pt x="464770" y="615996"/>
                  </a:lnTo>
                  <a:lnTo>
                    <a:pt x="536403" y="615996"/>
                  </a:lnTo>
                  <a:lnTo>
                    <a:pt x="536403" y="0"/>
                  </a:lnTo>
                  <a:close/>
                </a:path>
                <a:path w="536575" h="616585">
                  <a:moveTo>
                    <a:pt x="405920" y="303173"/>
                  </a:moveTo>
                  <a:lnTo>
                    <a:pt x="334528" y="303173"/>
                  </a:lnTo>
                  <a:lnTo>
                    <a:pt x="334528" y="587294"/>
                  </a:lnTo>
                  <a:lnTo>
                    <a:pt x="405920" y="587294"/>
                  </a:lnTo>
                  <a:lnTo>
                    <a:pt x="405920" y="303173"/>
                  </a:lnTo>
                  <a:close/>
                </a:path>
                <a:path w="536575" h="616585">
                  <a:moveTo>
                    <a:pt x="273025" y="75009"/>
                  </a:moveTo>
                  <a:lnTo>
                    <a:pt x="31353" y="75009"/>
                  </a:lnTo>
                  <a:lnTo>
                    <a:pt x="31353" y="136512"/>
                  </a:lnTo>
                  <a:lnTo>
                    <a:pt x="197533" y="136512"/>
                  </a:lnTo>
                  <a:lnTo>
                    <a:pt x="191023" y="181715"/>
                  </a:lnTo>
                  <a:lnTo>
                    <a:pt x="179828" y="224403"/>
                  </a:lnTo>
                  <a:lnTo>
                    <a:pt x="163692" y="264660"/>
                  </a:lnTo>
                  <a:lnTo>
                    <a:pt x="142361" y="302571"/>
                  </a:lnTo>
                  <a:lnTo>
                    <a:pt x="115580" y="338221"/>
                  </a:lnTo>
                  <a:lnTo>
                    <a:pt x="83096" y="371694"/>
                  </a:lnTo>
                  <a:lnTo>
                    <a:pt x="44654" y="403076"/>
                  </a:lnTo>
                  <a:lnTo>
                    <a:pt x="0" y="432451"/>
                  </a:lnTo>
                  <a:lnTo>
                    <a:pt x="43172" y="486236"/>
                  </a:lnTo>
                  <a:lnTo>
                    <a:pt x="91970" y="454532"/>
                  </a:lnTo>
                  <a:lnTo>
                    <a:pt x="134110" y="420270"/>
                  </a:lnTo>
                  <a:lnTo>
                    <a:pt x="169941" y="383553"/>
                  </a:lnTo>
                  <a:lnTo>
                    <a:pt x="199810" y="344486"/>
                  </a:lnTo>
                  <a:lnTo>
                    <a:pt x="224064" y="303173"/>
                  </a:lnTo>
                  <a:lnTo>
                    <a:pt x="405920" y="303173"/>
                  </a:lnTo>
                  <a:lnTo>
                    <a:pt x="405920" y="242635"/>
                  </a:lnTo>
                  <a:lnTo>
                    <a:pt x="248906" y="242635"/>
                  </a:lnTo>
                  <a:lnTo>
                    <a:pt x="259662" y="202809"/>
                  </a:lnTo>
                  <a:lnTo>
                    <a:pt x="267116" y="161535"/>
                  </a:lnTo>
                  <a:lnTo>
                    <a:pt x="271495" y="118905"/>
                  </a:lnTo>
                  <a:lnTo>
                    <a:pt x="273025" y="75009"/>
                  </a:lnTo>
                  <a:close/>
                </a:path>
                <a:path w="536575" h="616585">
                  <a:moveTo>
                    <a:pt x="405920" y="14953"/>
                  </a:moveTo>
                  <a:lnTo>
                    <a:pt x="334528" y="14953"/>
                  </a:lnTo>
                  <a:lnTo>
                    <a:pt x="334528" y="242635"/>
                  </a:lnTo>
                  <a:lnTo>
                    <a:pt x="405920" y="242635"/>
                  </a:lnTo>
                  <a:lnTo>
                    <a:pt x="405920" y="1495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854526" y="1244732"/>
              <a:ext cx="536575" cy="616585"/>
            </a:xfrm>
            <a:custGeom>
              <a:avLst/>
              <a:gdLst/>
              <a:ahLst/>
              <a:cxnLst/>
              <a:rect l="l" t="t" r="r" b="b"/>
              <a:pathLst>
                <a:path w="536575" h="616585">
                  <a:moveTo>
                    <a:pt x="464770" y="615996"/>
                  </a:moveTo>
                  <a:lnTo>
                    <a:pt x="536403" y="615996"/>
                  </a:lnTo>
                  <a:lnTo>
                    <a:pt x="536403" y="0"/>
                  </a:lnTo>
                  <a:lnTo>
                    <a:pt x="464770" y="0"/>
                  </a:lnTo>
                  <a:lnTo>
                    <a:pt x="464770" y="615996"/>
                  </a:lnTo>
                  <a:close/>
                </a:path>
                <a:path w="536575" h="616585">
                  <a:moveTo>
                    <a:pt x="248906" y="242635"/>
                  </a:moveTo>
                  <a:lnTo>
                    <a:pt x="259662" y="202809"/>
                  </a:lnTo>
                  <a:lnTo>
                    <a:pt x="267116" y="161535"/>
                  </a:lnTo>
                  <a:lnTo>
                    <a:pt x="271495" y="118905"/>
                  </a:lnTo>
                  <a:lnTo>
                    <a:pt x="273025" y="75009"/>
                  </a:lnTo>
                  <a:lnTo>
                    <a:pt x="31353" y="75009"/>
                  </a:lnTo>
                  <a:lnTo>
                    <a:pt x="31353" y="136512"/>
                  </a:lnTo>
                  <a:lnTo>
                    <a:pt x="197533" y="136512"/>
                  </a:lnTo>
                  <a:lnTo>
                    <a:pt x="191023" y="181715"/>
                  </a:lnTo>
                  <a:lnTo>
                    <a:pt x="179828" y="224403"/>
                  </a:lnTo>
                  <a:lnTo>
                    <a:pt x="163692" y="264660"/>
                  </a:lnTo>
                  <a:lnTo>
                    <a:pt x="142361" y="302571"/>
                  </a:lnTo>
                  <a:lnTo>
                    <a:pt x="115580" y="338221"/>
                  </a:lnTo>
                  <a:lnTo>
                    <a:pt x="83096" y="371694"/>
                  </a:lnTo>
                  <a:lnTo>
                    <a:pt x="44654" y="403076"/>
                  </a:lnTo>
                  <a:lnTo>
                    <a:pt x="0" y="432451"/>
                  </a:lnTo>
                  <a:lnTo>
                    <a:pt x="43172" y="486236"/>
                  </a:lnTo>
                  <a:lnTo>
                    <a:pt x="91970" y="454532"/>
                  </a:lnTo>
                  <a:lnTo>
                    <a:pt x="134110" y="420270"/>
                  </a:lnTo>
                  <a:lnTo>
                    <a:pt x="169941" y="383553"/>
                  </a:lnTo>
                  <a:lnTo>
                    <a:pt x="199810" y="344486"/>
                  </a:lnTo>
                  <a:lnTo>
                    <a:pt x="224064" y="303173"/>
                  </a:lnTo>
                  <a:lnTo>
                    <a:pt x="334528" y="303173"/>
                  </a:lnTo>
                  <a:lnTo>
                    <a:pt x="334528" y="587294"/>
                  </a:lnTo>
                  <a:lnTo>
                    <a:pt x="405920" y="587294"/>
                  </a:lnTo>
                  <a:lnTo>
                    <a:pt x="405920" y="14953"/>
                  </a:lnTo>
                  <a:lnTo>
                    <a:pt x="334528" y="14953"/>
                  </a:lnTo>
                  <a:lnTo>
                    <a:pt x="334528" y="242635"/>
                  </a:lnTo>
                  <a:lnTo>
                    <a:pt x="248906" y="24263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0456774" y="1244732"/>
              <a:ext cx="520065" cy="617855"/>
            </a:xfrm>
            <a:custGeom>
              <a:avLst/>
              <a:gdLst/>
              <a:ahLst/>
              <a:cxnLst/>
              <a:rect l="l" t="t" r="r" b="b"/>
              <a:pathLst>
                <a:path w="520065" h="617855">
                  <a:moveTo>
                    <a:pt x="519520" y="0"/>
                  </a:moveTo>
                  <a:lnTo>
                    <a:pt x="443063" y="0"/>
                  </a:lnTo>
                  <a:lnTo>
                    <a:pt x="443063" y="617443"/>
                  </a:lnTo>
                  <a:lnTo>
                    <a:pt x="519520" y="617443"/>
                  </a:lnTo>
                  <a:lnTo>
                    <a:pt x="519520" y="0"/>
                  </a:lnTo>
                  <a:close/>
                </a:path>
                <a:path w="520065" h="617855">
                  <a:moveTo>
                    <a:pt x="239500" y="49443"/>
                  </a:moveTo>
                  <a:lnTo>
                    <a:pt x="162801" y="49443"/>
                  </a:lnTo>
                  <a:lnTo>
                    <a:pt x="162801" y="148089"/>
                  </a:lnTo>
                  <a:lnTo>
                    <a:pt x="158998" y="198689"/>
                  </a:lnTo>
                  <a:lnTo>
                    <a:pt x="148203" y="247926"/>
                  </a:lnTo>
                  <a:lnTo>
                    <a:pt x="130722" y="294526"/>
                  </a:lnTo>
                  <a:lnTo>
                    <a:pt x="106857" y="337215"/>
                  </a:lnTo>
                  <a:lnTo>
                    <a:pt x="76912" y="374719"/>
                  </a:lnTo>
                  <a:lnTo>
                    <a:pt x="41192" y="405763"/>
                  </a:lnTo>
                  <a:lnTo>
                    <a:pt x="0" y="429074"/>
                  </a:lnTo>
                  <a:lnTo>
                    <a:pt x="46307" y="492265"/>
                  </a:lnTo>
                  <a:lnTo>
                    <a:pt x="88536" y="467105"/>
                  </a:lnTo>
                  <a:lnTo>
                    <a:pt x="125394" y="434245"/>
                  </a:lnTo>
                  <a:lnTo>
                    <a:pt x="156718" y="394671"/>
                  </a:lnTo>
                  <a:lnTo>
                    <a:pt x="182345" y="349366"/>
                  </a:lnTo>
                  <a:lnTo>
                    <a:pt x="202115" y="299315"/>
                  </a:lnTo>
                  <a:lnTo>
                    <a:pt x="276966" y="299315"/>
                  </a:lnTo>
                  <a:lnTo>
                    <a:pt x="270434" y="287900"/>
                  </a:lnTo>
                  <a:lnTo>
                    <a:pt x="253338" y="243305"/>
                  </a:lnTo>
                  <a:lnTo>
                    <a:pt x="242913" y="196288"/>
                  </a:lnTo>
                  <a:lnTo>
                    <a:pt x="239500" y="148089"/>
                  </a:lnTo>
                  <a:lnTo>
                    <a:pt x="239500" y="49443"/>
                  </a:lnTo>
                  <a:close/>
                </a:path>
                <a:path w="520065" h="617855">
                  <a:moveTo>
                    <a:pt x="276966" y="299315"/>
                  </a:moveTo>
                  <a:lnTo>
                    <a:pt x="202115" y="299315"/>
                  </a:lnTo>
                  <a:lnTo>
                    <a:pt x="222105" y="345687"/>
                  </a:lnTo>
                  <a:lnTo>
                    <a:pt x="247478" y="387578"/>
                  </a:lnTo>
                  <a:lnTo>
                    <a:pt x="278003" y="424156"/>
                  </a:lnTo>
                  <a:lnTo>
                    <a:pt x="313448" y="454586"/>
                  </a:lnTo>
                  <a:lnTo>
                    <a:pt x="353581" y="478035"/>
                  </a:lnTo>
                  <a:lnTo>
                    <a:pt x="398684" y="417256"/>
                  </a:lnTo>
                  <a:lnTo>
                    <a:pt x="358325" y="394752"/>
                  </a:lnTo>
                  <a:lnTo>
                    <a:pt x="323269" y="364864"/>
                  </a:lnTo>
                  <a:lnTo>
                    <a:pt x="293858" y="328833"/>
                  </a:lnTo>
                  <a:lnTo>
                    <a:pt x="276966" y="29931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456774" y="1244732"/>
              <a:ext cx="520065" cy="617855"/>
            </a:xfrm>
            <a:custGeom>
              <a:avLst/>
              <a:gdLst/>
              <a:ahLst/>
              <a:cxnLst/>
              <a:rect l="l" t="t" r="r" b="b"/>
              <a:pathLst>
                <a:path w="520065" h="617855">
                  <a:moveTo>
                    <a:pt x="443063" y="617443"/>
                  </a:moveTo>
                  <a:lnTo>
                    <a:pt x="519520" y="617443"/>
                  </a:lnTo>
                  <a:lnTo>
                    <a:pt x="519520" y="0"/>
                  </a:lnTo>
                  <a:lnTo>
                    <a:pt x="443063" y="0"/>
                  </a:lnTo>
                  <a:lnTo>
                    <a:pt x="443063" y="617443"/>
                  </a:lnTo>
                  <a:close/>
                </a:path>
                <a:path w="520065" h="617855">
                  <a:moveTo>
                    <a:pt x="239500" y="49443"/>
                  </a:moveTo>
                  <a:lnTo>
                    <a:pt x="162801" y="49443"/>
                  </a:lnTo>
                  <a:lnTo>
                    <a:pt x="162801" y="148089"/>
                  </a:lnTo>
                  <a:lnTo>
                    <a:pt x="158998" y="198689"/>
                  </a:lnTo>
                  <a:lnTo>
                    <a:pt x="148203" y="247926"/>
                  </a:lnTo>
                  <a:lnTo>
                    <a:pt x="130722" y="294526"/>
                  </a:lnTo>
                  <a:lnTo>
                    <a:pt x="106857" y="337215"/>
                  </a:lnTo>
                  <a:lnTo>
                    <a:pt x="76912" y="374719"/>
                  </a:lnTo>
                  <a:lnTo>
                    <a:pt x="41192" y="405763"/>
                  </a:lnTo>
                  <a:lnTo>
                    <a:pt x="0" y="429074"/>
                  </a:lnTo>
                  <a:lnTo>
                    <a:pt x="46307" y="492265"/>
                  </a:lnTo>
                  <a:lnTo>
                    <a:pt x="88536" y="467105"/>
                  </a:lnTo>
                  <a:lnTo>
                    <a:pt x="125394" y="434245"/>
                  </a:lnTo>
                  <a:lnTo>
                    <a:pt x="156718" y="394671"/>
                  </a:lnTo>
                  <a:lnTo>
                    <a:pt x="182345" y="349366"/>
                  </a:lnTo>
                  <a:lnTo>
                    <a:pt x="202115" y="299315"/>
                  </a:lnTo>
                  <a:lnTo>
                    <a:pt x="222105" y="345687"/>
                  </a:lnTo>
                  <a:lnTo>
                    <a:pt x="247478" y="387578"/>
                  </a:lnTo>
                  <a:lnTo>
                    <a:pt x="278003" y="424156"/>
                  </a:lnTo>
                  <a:lnTo>
                    <a:pt x="313448" y="454586"/>
                  </a:lnTo>
                  <a:lnTo>
                    <a:pt x="353581" y="478035"/>
                  </a:lnTo>
                  <a:lnTo>
                    <a:pt x="398684" y="417256"/>
                  </a:lnTo>
                  <a:lnTo>
                    <a:pt x="358325" y="394752"/>
                  </a:lnTo>
                  <a:lnTo>
                    <a:pt x="323269" y="364864"/>
                  </a:lnTo>
                  <a:lnTo>
                    <a:pt x="293858" y="328833"/>
                  </a:lnTo>
                  <a:lnTo>
                    <a:pt x="270434" y="287900"/>
                  </a:lnTo>
                  <a:lnTo>
                    <a:pt x="253338" y="243305"/>
                  </a:lnTo>
                  <a:lnTo>
                    <a:pt x="242913" y="196288"/>
                  </a:lnTo>
                  <a:lnTo>
                    <a:pt x="239500" y="148089"/>
                  </a:lnTo>
                  <a:lnTo>
                    <a:pt x="239500" y="494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1067212" y="1263649"/>
              <a:ext cx="561975" cy="591820"/>
            </a:xfrm>
            <a:custGeom>
              <a:avLst/>
              <a:gdLst/>
              <a:ahLst/>
              <a:cxnLst/>
              <a:rect l="l" t="t" r="r" b="b"/>
              <a:pathLst>
                <a:path w="561975" h="591819">
                  <a:moveTo>
                    <a:pt x="489864" y="0"/>
                  </a:moveTo>
                  <a:lnTo>
                    <a:pt x="70675" y="0"/>
                  </a:lnTo>
                  <a:lnTo>
                    <a:pt x="70675" y="59690"/>
                  </a:lnTo>
                  <a:lnTo>
                    <a:pt x="70675" y="133350"/>
                  </a:lnTo>
                  <a:lnTo>
                    <a:pt x="70675" y="191770"/>
                  </a:lnTo>
                  <a:lnTo>
                    <a:pt x="489864" y="191770"/>
                  </a:lnTo>
                  <a:lnTo>
                    <a:pt x="489864" y="133350"/>
                  </a:lnTo>
                  <a:lnTo>
                    <a:pt x="145199" y="133350"/>
                  </a:lnTo>
                  <a:lnTo>
                    <a:pt x="145199" y="59690"/>
                  </a:lnTo>
                  <a:lnTo>
                    <a:pt x="414121" y="59690"/>
                  </a:lnTo>
                  <a:lnTo>
                    <a:pt x="414121" y="132791"/>
                  </a:lnTo>
                  <a:lnTo>
                    <a:pt x="489864" y="132791"/>
                  </a:lnTo>
                  <a:lnTo>
                    <a:pt x="489864" y="59690"/>
                  </a:lnTo>
                  <a:lnTo>
                    <a:pt x="489864" y="59232"/>
                  </a:lnTo>
                  <a:lnTo>
                    <a:pt x="489864" y="0"/>
                  </a:lnTo>
                  <a:close/>
                </a:path>
                <a:path w="561975" h="591819">
                  <a:moveTo>
                    <a:pt x="508673" y="534670"/>
                  </a:moveTo>
                  <a:lnTo>
                    <a:pt x="141097" y="534670"/>
                  </a:lnTo>
                  <a:lnTo>
                    <a:pt x="141097" y="488950"/>
                  </a:lnTo>
                  <a:lnTo>
                    <a:pt x="491794" y="488950"/>
                  </a:lnTo>
                  <a:lnTo>
                    <a:pt x="491794" y="434340"/>
                  </a:lnTo>
                  <a:lnTo>
                    <a:pt x="491794" y="394970"/>
                  </a:lnTo>
                  <a:lnTo>
                    <a:pt x="491794" y="337820"/>
                  </a:lnTo>
                  <a:lnTo>
                    <a:pt x="66090" y="337820"/>
                  </a:lnTo>
                  <a:lnTo>
                    <a:pt x="66090" y="394970"/>
                  </a:lnTo>
                  <a:lnTo>
                    <a:pt x="417017" y="394970"/>
                  </a:lnTo>
                  <a:lnTo>
                    <a:pt x="417017" y="434340"/>
                  </a:lnTo>
                  <a:lnTo>
                    <a:pt x="66814" y="434340"/>
                  </a:lnTo>
                  <a:lnTo>
                    <a:pt x="66814" y="488950"/>
                  </a:lnTo>
                  <a:lnTo>
                    <a:pt x="66814" y="534670"/>
                  </a:lnTo>
                  <a:lnTo>
                    <a:pt x="66814" y="591820"/>
                  </a:lnTo>
                  <a:lnTo>
                    <a:pt x="508673" y="591820"/>
                  </a:lnTo>
                  <a:lnTo>
                    <a:pt x="508673" y="534670"/>
                  </a:lnTo>
                  <a:close/>
                </a:path>
                <a:path w="561975" h="591819">
                  <a:moveTo>
                    <a:pt x="561733" y="230962"/>
                  </a:moveTo>
                  <a:lnTo>
                    <a:pt x="0" y="230962"/>
                  </a:lnTo>
                  <a:lnTo>
                    <a:pt x="0" y="291020"/>
                  </a:lnTo>
                  <a:lnTo>
                    <a:pt x="241922" y="291020"/>
                  </a:lnTo>
                  <a:lnTo>
                    <a:pt x="241922" y="337566"/>
                  </a:lnTo>
                  <a:lnTo>
                    <a:pt x="318135" y="337566"/>
                  </a:lnTo>
                  <a:lnTo>
                    <a:pt x="318135" y="291020"/>
                  </a:lnTo>
                  <a:lnTo>
                    <a:pt x="561733" y="291020"/>
                  </a:lnTo>
                  <a:lnTo>
                    <a:pt x="561733" y="23096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067223" y="1263545"/>
              <a:ext cx="561975" cy="592455"/>
            </a:xfrm>
            <a:custGeom>
              <a:avLst/>
              <a:gdLst/>
              <a:ahLst/>
              <a:cxnLst/>
              <a:rect l="l" t="t" r="r" b="b"/>
              <a:pathLst>
                <a:path w="561975" h="592455">
                  <a:moveTo>
                    <a:pt x="70667" y="0"/>
                  </a:moveTo>
                  <a:lnTo>
                    <a:pt x="70667" y="192227"/>
                  </a:lnTo>
                  <a:lnTo>
                    <a:pt x="489853" y="192227"/>
                  </a:lnTo>
                  <a:lnTo>
                    <a:pt x="489853" y="0"/>
                  </a:lnTo>
                  <a:lnTo>
                    <a:pt x="70667" y="0"/>
                  </a:lnTo>
                  <a:close/>
                </a:path>
                <a:path w="561975" h="592455">
                  <a:moveTo>
                    <a:pt x="145195" y="132894"/>
                  </a:moveTo>
                  <a:lnTo>
                    <a:pt x="145195" y="59332"/>
                  </a:lnTo>
                  <a:lnTo>
                    <a:pt x="414120" y="59332"/>
                  </a:lnTo>
                  <a:lnTo>
                    <a:pt x="414120" y="132894"/>
                  </a:lnTo>
                  <a:lnTo>
                    <a:pt x="145195" y="132894"/>
                  </a:lnTo>
                  <a:close/>
                </a:path>
                <a:path w="561975" h="592455">
                  <a:moveTo>
                    <a:pt x="561728" y="231058"/>
                  </a:moveTo>
                  <a:lnTo>
                    <a:pt x="0" y="231058"/>
                  </a:lnTo>
                  <a:lnTo>
                    <a:pt x="0" y="291114"/>
                  </a:lnTo>
                  <a:lnTo>
                    <a:pt x="241911" y="291114"/>
                  </a:lnTo>
                  <a:lnTo>
                    <a:pt x="241911" y="337664"/>
                  </a:lnTo>
                  <a:lnTo>
                    <a:pt x="66085" y="337664"/>
                  </a:lnTo>
                  <a:lnTo>
                    <a:pt x="66085" y="395067"/>
                  </a:lnTo>
                  <a:lnTo>
                    <a:pt x="417015" y="395067"/>
                  </a:lnTo>
                  <a:lnTo>
                    <a:pt x="417015" y="434621"/>
                  </a:lnTo>
                  <a:lnTo>
                    <a:pt x="66808" y="434621"/>
                  </a:lnTo>
                  <a:lnTo>
                    <a:pt x="66808" y="592117"/>
                  </a:lnTo>
                  <a:lnTo>
                    <a:pt x="508666" y="592117"/>
                  </a:lnTo>
                  <a:lnTo>
                    <a:pt x="508666" y="534233"/>
                  </a:lnTo>
                  <a:lnTo>
                    <a:pt x="141094" y="534233"/>
                  </a:lnTo>
                  <a:lnTo>
                    <a:pt x="141094" y="488889"/>
                  </a:lnTo>
                  <a:lnTo>
                    <a:pt x="491783" y="488889"/>
                  </a:lnTo>
                  <a:lnTo>
                    <a:pt x="491783" y="337664"/>
                  </a:lnTo>
                  <a:lnTo>
                    <a:pt x="318127" y="337664"/>
                  </a:lnTo>
                  <a:lnTo>
                    <a:pt x="318127" y="291114"/>
                  </a:lnTo>
                  <a:lnTo>
                    <a:pt x="561728" y="291114"/>
                  </a:lnTo>
                  <a:lnTo>
                    <a:pt x="561728" y="23105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1840591" y="1306829"/>
              <a:ext cx="393700" cy="494030"/>
            </a:xfrm>
            <a:custGeom>
              <a:avLst/>
              <a:gdLst/>
              <a:ahLst/>
              <a:cxnLst/>
              <a:rect l="l" t="t" r="r" b="b"/>
              <a:pathLst>
                <a:path w="393700" h="494030">
                  <a:moveTo>
                    <a:pt x="393382" y="0"/>
                  </a:moveTo>
                  <a:lnTo>
                    <a:pt x="0" y="0"/>
                  </a:lnTo>
                  <a:lnTo>
                    <a:pt x="0" y="74930"/>
                  </a:lnTo>
                  <a:lnTo>
                    <a:pt x="152666" y="74930"/>
                  </a:lnTo>
                  <a:lnTo>
                    <a:pt x="152666" y="494030"/>
                  </a:lnTo>
                  <a:lnTo>
                    <a:pt x="240944" y="494030"/>
                  </a:lnTo>
                  <a:lnTo>
                    <a:pt x="240944" y="74930"/>
                  </a:lnTo>
                  <a:lnTo>
                    <a:pt x="393382" y="74930"/>
                  </a:lnTo>
                  <a:lnTo>
                    <a:pt x="39338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1840595" y="1306477"/>
              <a:ext cx="393700" cy="494030"/>
            </a:xfrm>
            <a:custGeom>
              <a:avLst/>
              <a:gdLst/>
              <a:ahLst/>
              <a:cxnLst/>
              <a:rect l="l" t="t" r="r" b="b"/>
              <a:pathLst>
                <a:path w="393700" h="494030">
                  <a:moveTo>
                    <a:pt x="152672" y="74768"/>
                  </a:moveTo>
                  <a:lnTo>
                    <a:pt x="152672" y="493954"/>
                  </a:lnTo>
                  <a:lnTo>
                    <a:pt x="240946" y="493954"/>
                  </a:lnTo>
                  <a:lnTo>
                    <a:pt x="240946" y="74768"/>
                  </a:lnTo>
                  <a:lnTo>
                    <a:pt x="393378" y="74768"/>
                  </a:lnTo>
                  <a:lnTo>
                    <a:pt x="393378" y="0"/>
                  </a:lnTo>
                  <a:lnTo>
                    <a:pt x="0" y="0"/>
                  </a:lnTo>
                  <a:lnTo>
                    <a:pt x="0" y="74768"/>
                  </a:lnTo>
                  <a:lnTo>
                    <a:pt x="152672" y="7476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2291377" y="1299723"/>
              <a:ext cx="454025" cy="508000"/>
            </a:xfrm>
            <a:custGeom>
              <a:avLst/>
              <a:gdLst/>
              <a:ahLst/>
              <a:cxnLst/>
              <a:rect l="l" t="t" r="r" b="b"/>
              <a:pathLst>
                <a:path w="454025" h="508000">
                  <a:moveTo>
                    <a:pt x="226717" y="0"/>
                  </a:moveTo>
                  <a:lnTo>
                    <a:pt x="179651" y="4353"/>
                  </a:lnTo>
                  <a:lnTo>
                    <a:pt x="136448" y="17192"/>
                  </a:lnTo>
                  <a:lnTo>
                    <a:pt x="97853" y="38182"/>
                  </a:lnTo>
                  <a:lnTo>
                    <a:pt x="64608" y="66990"/>
                  </a:lnTo>
                  <a:lnTo>
                    <a:pt x="37457" y="103282"/>
                  </a:lnTo>
                  <a:lnTo>
                    <a:pt x="17143" y="146725"/>
                  </a:lnTo>
                  <a:lnTo>
                    <a:pt x="4409" y="196986"/>
                  </a:lnTo>
                  <a:lnTo>
                    <a:pt x="0" y="253730"/>
                  </a:lnTo>
                  <a:lnTo>
                    <a:pt x="4409" y="310336"/>
                  </a:lnTo>
                  <a:lnTo>
                    <a:pt x="17143" y="360532"/>
                  </a:lnTo>
                  <a:lnTo>
                    <a:pt x="37457" y="403966"/>
                  </a:lnTo>
                  <a:lnTo>
                    <a:pt x="64608" y="440290"/>
                  </a:lnTo>
                  <a:lnTo>
                    <a:pt x="97853" y="469151"/>
                  </a:lnTo>
                  <a:lnTo>
                    <a:pt x="136448" y="490201"/>
                  </a:lnTo>
                  <a:lnTo>
                    <a:pt x="179651" y="503088"/>
                  </a:lnTo>
                  <a:lnTo>
                    <a:pt x="226717" y="507461"/>
                  </a:lnTo>
                  <a:lnTo>
                    <a:pt x="273575" y="503107"/>
                  </a:lnTo>
                  <a:lnTo>
                    <a:pt x="316680" y="490269"/>
                  </a:lnTo>
                  <a:lnTo>
                    <a:pt x="355263" y="469279"/>
                  </a:lnTo>
                  <a:lnTo>
                    <a:pt x="388555" y="440471"/>
                  </a:lnTo>
                  <a:lnTo>
                    <a:pt x="398192" y="427627"/>
                  </a:lnTo>
                  <a:lnTo>
                    <a:pt x="226717" y="427627"/>
                  </a:lnTo>
                  <a:lnTo>
                    <a:pt x="181393" y="420378"/>
                  </a:lnTo>
                  <a:lnTo>
                    <a:pt x="143420" y="398924"/>
                  </a:lnTo>
                  <a:lnTo>
                    <a:pt x="114362" y="363705"/>
                  </a:lnTo>
                  <a:lnTo>
                    <a:pt x="95780" y="315160"/>
                  </a:lnTo>
                  <a:lnTo>
                    <a:pt x="89239" y="253730"/>
                  </a:lnTo>
                  <a:lnTo>
                    <a:pt x="95780" y="192300"/>
                  </a:lnTo>
                  <a:lnTo>
                    <a:pt x="114362" y="143756"/>
                  </a:lnTo>
                  <a:lnTo>
                    <a:pt x="143420" y="108536"/>
                  </a:lnTo>
                  <a:lnTo>
                    <a:pt x="181393" y="87082"/>
                  </a:lnTo>
                  <a:lnTo>
                    <a:pt x="226717" y="79833"/>
                  </a:lnTo>
                  <a:lnTo>
                    <a:pt x="398192" y="79833"/>
                  </a:lnTo>
                  <a:lnTo>
                    <a:pt x="388555" y="66990"/>
                  </a:lnTo>
                  <a:lnTo>
                    <a:pt x="355263" y="38182"/>
                  </a:lnTo>
                  <a:lnTo>
                    <a:pt x="316680" y="17192"/>
                  </a:lnTo>
                  <a:lnTo>
                    <a:pt x="273575" y="4353"/>
                  </a:lnTo>
                  <a:lnTo>
                    <a:pt x="226717" y="0"/>
                  </a:lnTo>
                  <a:close/>
                </a:path>
                <a:path w="454025" h="508000">
                  <a:moveTo>
                    <a:pt x="398192" y="79833"/>
                  </a:moveTo>
                  <a:lnTo>
                    <a:pt x="226717" y="79833"/>
                  </a:lnTo>
                  <a:lnTo>
                    <a:pt x="271923" y="87082"/>
                  </a:lnTo>
                  <a:lnTo>
                    <a:pt x="309825" y="108536"/>
                  </a:lnTo>
                  <a:lnTo>
                    <a:pt x="338846" y="143756"/>
                  </a:lnTo>
                  <a:lnTo>
                    <a:pt x="357414" y="192300"/>
                  </a:lnTo>
                  <a:lnTo>
                    <a:pt x="363953" y="253730"/>
                  </a:lnTo>
                  <a:lnTo>
                    <a:pt x="357414" y="315160"/>
                  </a:lnTo>
                  <a:lnTo>
                    <a:pt x="338846" y="363705"/>
                  </a:lnTo>
                  <a:lnTo>
                    <a:pt x="309825" y="398924"/>
                  </a:lnTo>
                  <a:lnTo>
                    <a:pt x="271923" y="420378"/>
                  </a:lnTo>
                  <a:lnTo>
                    <a:pt x="226717" y="427627"/>
                  </a:lnTo>
                  <a:lnTo>
                    <a:pt x="398192" y="427627"/>
                  </a:lnTo>
                  <a:lnTo>
                    <a:pt x="415787" y="404178"/>
                  </a:lnTo>
                  <a:lnTo>
                    <a:pt x="436190" y="360735"/>
                  </a:lnTo>
                  <a:lnTo>
                    <a:pt x="448995" y="310474"/>
                  </a:lnTo>
                  <a:lnTo>
                    <a:pt x="453435" y="253730"/>
                  </a:lnTo>
                  <a:lnTo>
                    <a:pt x="448995" y="196986"/>
                  </a:lnTo>
                  <a:lnTo>
                    <a:pt x="436190" y="146725"/>
                  </a:lnTo>
                  <a:lnTo>
                    <a:pt x="415787" y="103282"/>
                  </a:lnTo>
                  <a:lnTo>
                    <a:pt x="398192" y="7983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2291377" y="1299723"/>
              <a:ext cx="454025" cy="508000"/>
            </a:xfrm>
            <a:custGeom>
              <a:avLst/>
              <a:gdLst/>
              <a:ahLst/>
              <a:cxnLst/>
              <a:rect l="l" t="t" r="r" b="b"/>
              <a:pathLst>
                <a:path w="454025" h="508000">
                  <a:moveTo>
                    <a:pt x="453435" y="253730"/>
                  </a:moveTo>
                  <a:lnTo>
                    <a:pt x="448995" y="196986"/>
                  </a:lnTo>
                  <a:lnTo>
                    <a:pt x="436190" y="146725"/>
                  </a:lnTo>
                  <a:lnTo>
                    <a:pt x="415787" y="103282"/>
                  </a:lnTo>
                  <a:lnTo>
                    <a:pt x="388555" y="66990"/>
                  </a:lnTo>
                  <a:lnTo>
                    <a:pt x="355263" y="38182"/>
                  </a:lnTo>
                  <a:lnTo>
                    <a:pt x="316680" y="17192"/>
                  </a:lnTo>
                  <a:lnTo>
                    <a:pt x="273575" y="4353"/>
                  </a:lnTo>
                  <a:lnTo>
                    <a:pt x="226717" y="0"/>
                  </a:lnTo>
                  <a:lnTo>
                    <a:pt x="179651" y="4353"/>
                  </a:lnTo>
                  <a:lnTo>
                    <a:pt x="136448" y="17192"/>
                  </a:lnTo>
                  <a:lnTo>
                    <a:pt x="97853" y="38182"/>
                  </a:lnTo>
                  <a:lnTo>
                    <a:pt x="64608" y="66990"/>
                  </a:lnTo>
                  <a:lnTo>
                    <a:pt x="37457" y="103282"/>
                  </a:lnTo>
                  <a:lnTo>
                    <a:pt x="17143" y="146725"/>
                  </a:lnTo>
                  <a:lnTo>
                    <a:pt x="4409" y="196986"/>
                  </a:lnTo>
                  <a:lnTo>
                    <a:pt x="0" y="253730"/>
                  </a:lnTo>
                  <a:lnTo>
                    <a:pt x="4409" y="310336"/>
                  </a:lnTo>
                  <a:lnTo>
                    <a:pt x="17143" y="360532"/>
                  </a:lnTo>
                  <a:lnTo>
                    <a:pt x="37457" y="403966"/>
                  </a:lnTo>
                  <a:lnTo>
                    <a:pt x="64608" y="440290"/>
                  </a:lnTo>
                  <a:lnTo>
                    <a:pt x="97853" y="469151"/>
                  </a:lnTo>
                  <a:lnTo>
                    <a:pt x="136448" y="490201"/>
                  </a:lnTo>
                  <a:lnTo>
                    <a:pt x="179651" y="503087"/>
                  </a:lnTo>
                  <a:lnTo>
                    <a:pt x="226717" y="507461"/>
                  </a:lnTo>
                  <a:lnTo>
                    <a:pt x="273575" y="503107"/>
                  </a:lnTo>
                  <a:lnTo>
                    <a:pt x="316680" y="490269"/>
                  </a:lnTo>
                  <a:lnTo>
                    <a:pt x="355263" y="469279"/>
                  </a:lnTo>
                  <a:lnTo>
                    <a:pt x="388555" y="440471"/>
                  </a:lnTo>
                  <a:lnTo>
                    <a:pt x="415787" y="404178"/>
                  </a:lnTo>
                  <a:lnTo>
                    <a:pt x="436190" y="360735"/>
                  </a:lnTo>
                  <a:lnTo>
                    <a:pt x="448995" y="310474"/>
                  </a:lnTo>
                  <a:lnTo>
                    <a:pt x="453435" y="253730"/>
                  </a:lnTo>
                  <a:close/>
                </a:path>
                <a:path w="454025" h="508000">
                  <a:moveTo>
                    <a:pt x="363953" y="253730"/>
                  </a:moveTo>
                  <a:lnTo>
                    <a:pt x="357414" y="315160"/>
                  </a:lnTo>
                  <a:lnTo>
                    <a:pt x="338846" y="363705"/>
                  </a:lnTo>
                  <a:lnTo>
                    <a:pt x="309825" y="398924"/>
                  </a:lnTo>
                  <a:lnTo>
                    <a:pt x="271923" y="420378"/>
                  </a:lnTo>
                  <a:lnTo>
                    <a:pt x="226717" y="427627"/>
                  </a:lnTo>
                  <a:lnTo>
                    <a:pt x="181393" y="420378"/>
                  </a:lnTo>
                  <a:lnTo>
                    <a:pt x="143420" y="398924"/>
                  </a:lnTo>
                  <a:lnTo>
                    <a:pt x="114362" y="363705"/>
                  </a:lnTo>
                  <a:lnTo>
                    <a:pt x="95780" y="315160"/>
                  </a:lnTo>
                  <a:lnTo>
                    <a:pt x="89239" y="253730"/>
                  </a:lnTo>
                  <a:lnTo>
                    <a:pt x="95780" y="192300"/>
                  </a:lnTo>
                  <a:lnTo>
                    <a:pt x="114362" y="143756"/>
                  </a:lnTo>
                  <a:lnTo>
                    <a:pt x="143420" y="108536"/>
                  </a:lnTo>
                  <a:lnTo>
                    <a:pt x="181393" y="87082"/>
                  </a:lnTo>
                  <a:lnTo>
                    <a:pt x="226717" y="79833"/>
                  </a:lnTo>
                  <a:lnTo>
                    <a:pt x="271923" y="87082"/>
                  </a:lnTo>
                  <a:lnTo>
                    <a:pt x="309825" y="108536"/>
                  </a:lnTo>
                  <a:lnTo>
                    <a:pt x="338846" y="143756"/>
                  </a:lnTo>
                  <a:lnTo>
                    <a:pt x="357414" y="192300"/>
                  </a:lnTo>
                  <a:lnTo>
                    <a:pt x="363953" y="25373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2823922" y="1306476"/>
              <a:ext cx="359410" cy="494030"/>
            </a:xfrm>
            <a:custGeom>
              <a:avLst/>
              <a:gdLst/>
              <a:ahLst/>
              <a:cxnLst/>
              <a:rect l="l" t="t" r="r" b="b"/>
              <a:pathLst>
                <a:path w="359409" h="494030">
                  <a:moveTo>
                    <a:pt x="184750" y="0"/>
                  </a:moveTo>
                  <a:lnTo>
                    <a:pt x="0" y="0"/>
                  </a:lnTo>
                  <a:lnTo>
                    <a:pt x="0" y="493954"/>
                  </a:lnTo>
                  <a:lnTo>
                    <a:pt x="88516" y="493954"/>
                  </a:lnTo>
                  <a:lnTo>
                    <a:pt x="88516" y="326810"/>
                  </a:lnTo>
                  <a:lnTo>
                    <a:pt x="183544" y="326810"/>
                  </a:lnTo>
                  <a:lnTo>
                    <a:pt x="236144" y="321297"/>
                  </a:lnTo>
                  <a:lnTo>
                    <a:pt x="279707" y="305541"/>
                  </a:lnTo>
                  <a:lnTo>
                    <a:pt x="313997" y="280713"/>
                  </a:lnTo>
                  <a:lnTo>
                    <a:pt x="334430" y="253730"/>
                  </a:lnTo>
                  <a:lnTo>
                    <a:pt x="88516" y="253730"/>
                  </a:lnTo>
                  <a:lnTo>
                    <a:pt x="88516" y="74286"/>
                  </a:lnTo>
                  <a:lnTo>
                    <a:pt x="335295" y="74286"/>
                  </a:lnTo>
                  <a:lnTo>
                    <a:pt x="314419" y="46398"/>
                  </a:lnTo>
                  <a:lnTo>
                    <a:pt x="280386" y="21438"/>
                  </a:lnTo>
                  <a:lnTo>
                    <a:pt x="237093" y="5564"/>
                  </a:lnTo>
                  <a:lnTo>
                    <a:pt x="184750" y="0"/>
                  </a:lnTo>
                  <a:close/>
                </a:path>
                <a:path w="359409" h="494030">
                  <a:moveTo>
                    <a:pt x="335295" y="74286"/>
                  </a:moveTo>
                  <a:lnTo>
                    <a:pt x="171244" y="74286"/>
                  </a:lnTo>
                  <a:lnTo>
                    <a:pt x="214680" y="80835"/>
                  </a:lnTo>
                  <a:lnTo>
                    <a:pt x="244867" y="99188"/>
                  </a:lnTo>
                  <a:lnTo>
                    <a:pt x="262481" y="127400"/>
                  </a:lnTo>
                  <a:lnTo>
                    <a:pt x="268202" y="163525"/>
                  </a:lnTo>
                  <a:lnTo>
                    <a:pt x="262489" y="199801"/>
                  </a:lnTo>
                  <a:lnTo>
                    <a:pt x="244927" y="228345"/>
                  </a:lnTo>
                  <a:lnTo>
                    <a:pt x="214884" y="247029"/>
                  </a:lnTo>
                  <a:lnTo>
                    <a:pt x="171726" y="253730"/>
                  </a:lnTo>
                  <a:lnTo>
                    <a:pt x="334430" y="253730"/>
                  </a:lnTo>
                  <a:lnTo>
                    <a:pt x="338780" y="247986"/>
                  </a:lnTo>
                  <a:lnTo>
                    <a:pt x="353822" y="208532"/>
                  </a:lnTo>
                  <a:lnTo>
                    <a:pt x="358888" y="163525"/>
                  </a:lnTo>
                  <a:lnTo>
                    <a:pt x="353878" y="118667"/>
                  </a:lnTo>
                  <a:lnTo>
                    <a:pt x="338986" y="79216"/>
                  </a:lnTo>
                  <a:lnTo>
                    <a:pt x="335295" y="7428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2823921" y="1306477"/>
              <a:ext cx="359410" cy="494030"/>
            </a:xfrm>
            <a:custGeom>
              <a:avLst/>
              <a:gdLst/>
              <a:ahLst/>
              <a:cxnLst/>
              <a:rect l="l" t="t" r="r" b="b"/>
              <a:pathLst>
                <a:path w="359409" h="494030">
                  <a:moveTo>
                    <a:pt x="0" y="0"/>
                  </a:moveTo>
                  <a:lnTo>
                    <a:pt x="0" y="493954"/>
                  </a:lnTo>
                  <a:lnTo>
                    <a:pt x="88516" y="493954"/>
                  </a:lnTo>
                  <a:lnTo>
                    <a:pt x="88516" y="326810"/>
                  </a:lnTo>
                  <a:lnTo>
                    <a:pt x="183544" y="326810"/>
                  </a:lnTo>
                  <a:lnTo>
                    <a:pt x="236144" y="321297"/>
                  </a:lnTo>
                  <a:lnTo>
                    <a:pt x="279707" y="305541"/>
                  </a:lnTo>
                  <a:lnTo>
                    <a:pt x="313997" y="280713"/>
                  </a:lnTo>
                  <a:lnTo>
                    <a:pt x="338780" y="247986"/>
                  </a:lnTo>
                  <a:lnTo>
                    <a:pt x="353822" y="208532"/>
                  </a:lnTo>
                  <a:lnTo>
                    <a:pt x="358888" y="163525"/>
                  </a:lnTo>
                  <a:lnTo>
                    <a:pt x="353878" y="118667"/>
                  </a:lnTo>
                  <a:lnTo>
                    <a:pt x="338985" y="79216"/>
                  </a:lnTo>
                  <a:lnTo>
                    <a:pt x="314419" y="46398"/>
                  </a:lnTo>
                  <a:lnTo>
                    <a:pt x="280386" y="21438"/>
                  </a:lnTo>
                  <a:lnTo>
                    <a:pt x="237093" y="5564"/>
                  </a:lnTo>
                  <a:lnTo>
                    <a:pt x="184750" y="0"/>
                  </a:lnTo>
                  <a:lnTo>
                    <a:pt x="0" y="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05454" y="1373778"/>
              <a:ext cx="193655" cy="19341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3246243" y="1299723"/>
              <a:ext cx="367665" cy="508000"/>
            </a:xfrm>
            <a:custGeom>
              <a:avLst/>
              <a:gdLst/>
              <a:ahLst/>
              <a:cxnLst/>
              <a:rect l="l" t="t" r="r" b="b"/>
              <a:pathLst>
                <a:path w="367665" h="508000">
                  <a:moveTo>
                    <a:pt x="184509" y="0"/>
                  </a:moveTo>
                  <a:lnTo>
                    <a:pt x="129352" y="6581"/>
                  </a:lnTo>
                  <a:lnTo>
                    <a:pt x="81882" y="25330"/>
                  </a:lnTo>
                  <a:lnTo>
                    <a:pt x="44577" y="54753"/>
                  </a:lnTo>
                  <a:lnTo>
                    <a:pt x="19914" y="93357"/>
                  </a:lnTo>
                  <a:lnTo>
                    <a:pt x="10371" y="139648"/>
                  </a:lnTo>
                  <a:lnTo>
                    <a:pt x="95510" y="139648"/>
                  </a:lnTo>
                  <a:lnTo>
                    <a:pt x="103473" y="111734"/>
                  </a:lnTo>
                  <a:lnTo>
                    <a:pt x="122855" y="90536"/>
                  </a:lnTo>
                  <a:lnTo>
                    <a:pt x="150693" y="77071"/>
                  </a:lnTo>
                  <a:lnTo>
                    <a:pt x="184027" y="72356"/>
                  </a:lnTo>
                  <a:lnTo>
                    <a:pt x="216534" y="77376"/>
                  </a:lnTo>
                  <a:lnTo>
                    <a:pt x="241489" y="91531"/>
                  </a:lnTo>
                  <a:lnTo>
                    <a:pt x="257491" y="113464"/>
                  </a:lnTo>
                  <a:lnTo>
                    <a:pt x="263136" y="141819"/>
                  </a:lnTo>
                  <a:lnTo>
                    <a:pt x="256586" y="171338"/>
                  </a:lnTo>
                  <a:lnTo>
                    <a:pt x="238233" y="194187"/>
                  </a:lnTo>
                  <a:lnTo>
                    <a:pt x="210022" y="208941"/>
                  </a:lnTo>
                  <a:lnTo>
                    <a:pt x="173896" y="214175"/>
                  </a:lnTo>
                  <a:lnTo>
                    <a:pt x="130000" y="214175"/>
                  </a:lnTo>
                  <a:lnTo>
                    <a:pt x="130000" y="282673"/>
                  </a:lnTo>
                  <a:lnTo>
                    <a:pt x="173896" y="282673"/>
                  </a:lnTo>
                  <a:lnTo>
                    <a:pt x="217114" y="288345"/>
                  </a:lnTo>
                  <a:lnTo>
                    <a:pt x="249389" y="304169"/>
                  </a:lnTo>
                  <a:lnTo>
                    <a:pt x="269543" y="328359"/>
                  </a:lnTo>
                  <a:lnTo>
                    <a:pt x="276401" y="359130"/>
                  </a:lnTo>
                  <a:lnTo>
                    <a:pt x="269547" y="389041"/>
                  </a:lnTo>
                  <a:lnTo>
                    <a:pt x="250142" y="412282"/>
                  </a:lnTo>
                  <a:lnTo>
                    <a:pt x="220473" y="427337"/>
                  </a:lnTo>
                  <a:lnTo>
                    <a:pt x="182821" y="432692"/>
                  </a:lnTo>
                  <a:lnTo>
                    <a:pt x="146906" y="427997"/>
                  </a:lnTo>
                  <a:lnTo>
                    <a:pt x="117820" y="414663"/>
                  </a:lnTo>
                  <a:lnTo>
                    <a:pt x="97960" y="393823"/>
                  </a:lnTo>
                  <a:lnTo>
                    <a:pt x="89722" y="366607"/>
                  </a:lnTo>
                  <a:lnTo>
                    <a:pt x="0" y="366607"/>
                  </a:lnTo>
                  <a:lnTo>
                    <a:pt x="7078" y="406017"/>
                  </a:lnTo>
                  <a:lnTo>
                    <a:pt x="25110" y="440214"/>
                  </a:lnTo>
                  <a:lnTo>
                    <a:pt x="52910" y="468328"/>
                  </a:lnTo>
                  <a:lnTo>
                    <a:pt x="89293" y="489488"/>
                  </a:lnTo>
                  <a:lnTo>
                    <a:pt x="133072" y="502823"/>
                  </a:lnTo>
                  <a:lnTo>
                    <a:pt x="183062" y="507461"/>
                  </a:lnTo>
                  <a:lnTo>
                    <a:pt x="233844" y="502591"/>
                  </a:lnTo>
                  <a:lnTo>
                    <a:pt x="278430" y="488684"/>
                  </a:lnTo>
                  <a:lnTo>
                    <a:pt x="315444" y="466790"/>
                  </a:lnTo>
                  <a:lnTo>
                    <a:pt x="343515" y="437963"/>
                  </a:lnTo>
                  <a:lnTo>
                    <a:pt x="361267" y="403253"/>
                  </a:lnTo>
                  <a:lnTo>
                    <a:pt x="367329" y="363712"/>
                  </a:lnTo>
                  <a:lnTo>
                    <a:pt x="360335" y="320619"/>
                  </a:lnTo>
                  <a:lnTo>
                    <a:pt x="339231" y="285778"/>
                  </a:lnTo>
                  <a:lnTo>
                    <a:pt x="304922" y="260842"/>
                  </a:lnTo>
                  <a:lnTo>
                    <a:pt x="258313" y="247459"/>
                  </a:lnTo>
                  <a:lnTo>
                    <a:pt x="258313" y="243600"/>
                  </a:lnTo>
                  <a:lnTo>
                    <a:pt x="295407" y="229958"/>
                  </a:lnTo>
                  <a:lnTo>
                    <a:pt x="324067" y="206819"/>
                  </a:lnTo>
                  <a:lnTo>
                    <a:pt x="342461" y="175359"/>
                  </a:lnTo>
                  <a:lnTo>
                    <a:pt x="348759" y="136754"/>
                  </a:lnTo>
                  <a:lnTo>
                    <a:pt x="341448" y="93542"/>
                  </a:lnTo>
                  <a:lnTo>
                    <a:pt x="319909" y="56004"/>
                  </a:lnTo>
                  <a:lnTo>
                    <a:pt x="285600" y="26395"/>
                  </a:lnTo>
                  <a:lnTo>
                    <a:pt x="239981" y="6975"/>
                  </a:lnTo>
                  <a:lnTo>
                    <a:pt x="184509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3246243" y="1299723"/>
              <a:ext cx="367665" cy="508000"/>
            </a:xfrm>
            <a:custGeom>
              <a:avLst/>
              <a:gdLst/>
              <a:ahLst/>
              <a:cxnLst/>
              <a:rect l="l" t="t" r="r" b="b"/>
              <a:pathLst>
                <a:path w="367665" h="508000">
                  <a:moveTo>
                    <a:pt x="183062" y="507461"/>
                  </a:moveTo>
                  <a:lnTo>
                    <a:pt x="233844" y="502591"/>
                  </a:lnTo>
                  <a:lnTo>
                    <a:pt x="278430" y="488684"/>
                  </a:lnTo>
                  <a:lnTo>
                    <a:pt x="315444" y="466790"/>
                  </a:lnTo>
                  <a:lnTo>
                    <a:pt x="343515" y="437963"/>
                  </a:lnTo>
                  <a:lnTo>
                    <a:pt x="361267" y="403253"/>
                  </a:lnTo>
                  <a:lnTo>
                    <a:pt x="367329" y="363712"/>
                  </a:lnTo>
                  <a:lnTo>
                    <a:pt x="360335" y="320619"/>
                  </a:lnTo>
                  <a:lnTo>
                    <a:pt x="339231" y="285778"/>
                  </a:lnTo>
                  <a:lnTo>
                    <a:pt x="304922" y="260842"/>
                  </a:lnTo>
                  <a:lnTo>
                    <a:pt x="258313" y="247459"/>
                  </a:lnTo>
                  <a:lnTo>
                    <a:pt x="258313" y="243600"/>
                  </a:lnTo>
                  <a:lnTo>
                    <a:pt x="295407" y="229958"/>
                  </a:lnTo>
                  <a:lnTo>
                    <a:pt x="324067" y="206819"/>
                  </a:lnTo>
                  <a:lnTo>
                    <a:pt x="342461" y="175359"/>
                  </a:lnTo>
                  <a:lnTo>
                    <a:pt x="348759" y="136754"/>
                  </a:lnTo>
                  <a:lnTo>
                    <a:pt x="341448" y="93542"/>
                  </a:lnTo>
                  <a:lnTo>
                    <a:pt x="319909" y="56004"/>
                  </a:lnTo>
                  <a:lnTo>
                    <a:pt x="285600" y="26395"/>
                  </a:lnTo>
                  <a:lnTo>
                    <a:pt x="239981" y="6975"/>
                  </a:lnTo>
                  <a:lnTo>
                    <a:pt x="184509" y="0"/>
                  </a:lnTo>
                  <a:lnTo>
                    <a:pt x="129352" y="6581"/>
                  </a:lnTo>
                  <a:lnTo>
                    <a:pt x="81882" y="25330"/>
                  </a:lnTo>
                  <a:lnTo>
                    <a:pt x="44577" y="54753"/>
                  </a:lnTo>
                  <a:lnTo>
                    <a:pt x="19914" y="93357"/>
                  </a:lnTo>
                  <a:lnTo>
                    <a:pt x="10371" y="139648"/>
                  </a:lnTo>
                  <a:lnTo>
                    <a:pt x="95510" y="139648"/>
                  </a:lnTo>
                  <a:lnTo>
                    <a:pt x="103473" y="111734"/>
                  </a:lnTo>
                  <a:lnTo>
                    <a:pt x="122855" y="90536"/>
                  </a:lnTo>
                  <a:lnTo>
                    <a:pt x="150693" y="77071"/>
                  </a:lnTo>
                  <a:lnTo>
                    <a:pt x="184027" y="72356"/>
                  </a:lnTo>
                  <a:lnTo>
                    <a:pt x="216534" y="77376"/>
                  </a:lnTo>
                  <a:lnTo>
                    <a:pt x="241489" y="91531"/>
                  </a:lnTo>
                  <a:lnTo>
                    <a:pt x="257491" y="113464"/>
                  </a:lnTo>
                  <a:lnTo>
                    <a:pt x="263136" y="141819"/>
                  </a:lnTo>
                  <a:lnTo>
                    <a:pt x="256586" y="171338"/>
                  </a:lnTo>
                  <a:lnTo>
                    <a:pt x="238233" y="194187"/>
                  </a:lnTo>
                  <a:lnTo>
                    <a:pt x="210022" y="208941"/>
                  </a:lnTo>
                  <a:lnTo>
                    <a:pt x="173896" y="214175"/>
                  </a:lnTo>
                  <a:lnTo>
                    <a:pt x="130000" y="214175"/>
                  </a:lnTo>
                  <a:lnTo>
                    <a:pt x="130000" y="282673"/>
                  </a:lnTo>
                  <a:lnTo>
                    <a:pt x="173896" y="282673"/>
                  </a:lnTo>
                  <a:lnTo>
                    <a:pt x="217114" y="288345"/>
                  </a:lnTo>
                  <a:lnTo>
                    <a:pt x="249389" y="304169"/>
                  </a:lnTo>
                  <a:lnTo>
                    <a:pt x="269543" y="328359"/>
                  </a:lnTo>
                  <a:lnTo>
                    <a:pt x="276401" y="359130"/>
                  </a:lnTo>
                  <a:lnTo>
                    <a:pt x="269547" y="389041"/>
                  </a:lnTo>
                  <a:lnTo>
                    <a:pt x="250142" y="412282"/>
                  </a:lnTo>
                  <a:lnTo>
                    <a:pt x="220473" y="427337"/>
                  </a:lnTo>
                  <a:lnTo>
                    <a:pt x="182821" y="432692"/>
                  </a:lnTo>
                  <a:lnTo>
                    <a:pt x="146906" y="427997"/>
                  </a:lnTo>
                  <a:lnTo>
                    <a:pt x="117820" y="414663"/>
                  </a:lnTo>
                  <a:lnTo>
                    <a:pt x="97960" y="393823"/>
                  </a:lnTo>
                  <a:lnTo>
                    <a:pt x="89722" y="366607"/>
                  </a:lnTo>
                  <a:lnTo>
                    <a:pt x="0" y="366607"/>
                  </a:lnTo>
                  <a:lnTo>
                    <a:pt x="7078" y="406017"/>
                  </a:lnTo>
                  <a:lnTo>
                    <a:pt x="25110" y="440214"/>
                  </a:lnTo>
                  <a:lnTo>
                    <a:pt x="52910" y="468328"/>
                  </a:lnTo>
                  <a:lnTo>
                    <a:pt x="89293" y="489488"/>
                  </a:lnTo>
                  <a:lnTo>
                    <a:pt x="133072" y="502823"/>
                  </a:lnTo>
                  <a:lnTo>
                    <a:pt x="183062" y="50746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6079" y="2974083"/>
              <a:ext cx="7897484" cy="5595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8464" y="2848649"/>
              <a:ext cx="141654" cy="1611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569805" y="2791396"/>
              <a:ext cx="1097915" cy="269875"/>
            </a:xfrm>
            <a:custGeom>
              <a:avLst/>
              <a:gdLst/>
              <a:ahLst/>
              <a:cxnLst/>
              <a:rect l="l" t="t" r="r" b="b"/>
              <a:pathLst>
                <a:path w="1097915" h="269875">
                  <a:moveTo>
                    <a:pt x="141452" y="29057"/>
                  </a:moveTo>
                  <a:lnTo>
                    <a:pt x="13093" y="29057"/>
                  </a:lnTo>
                  <a:lnTo>
                    <a:pt x="13093" y="51828"/>
                  </a:lnTo>
                  <a:lnTo>
                    <a:pt x="112280" y="51828"/>
                  </a:lnTo>
                  <a:lnTo>
                    <a:pt x="102450" y="96329"/>
                  </a:lnTo>
                  <a:lnTo>
                    <a:pt x="80924" y="135445"/>
                  </a:lnTo>
                  <a:lnTo>
                    <a:pt x="47015" y="169151"/>
                  </a:lnTo>
                  <a:lnTo>
                    <a:pt x="0" y="197421"/>
                  </a:lnTo>
                  <a:lnTo>
                    <a:pt x="15113" y="220522"/>
                  </a:lnTo>
                  <a:lnTo>
                    <a:pt x="63792" y="191211"/>
                  </a:lnTo>
                  <a:lnTo>
                    <a:pt x="99529" y="156756"/>
                  </a:lnTo>
                  <a:lnTo>
                    <a:pt x="123558" y="117805"/>
                  </a:lnTo>
                  <a:lnTo>
                    <a:pt x="137121" y="75006"/>
                  </a:lnTo>
                  <a:lnTo>
                    <a:pt x="141452" y="29057"/>
                  </a:lnTo>
                  <a:close/>
                </a:path>
                <a:path w="1097915" h="269875">
                  <a:moveTo>
                    <a:pt x="221589" y="0"/>
                  </a:moveTo>
                  <a:lnTo>
                    <a:pt x="192849" y="0"/>
                  </a:lnTo>
                  <a:lnTo>
                    <a:pt x="192849" y="269684"/>
                  </a:lnTo>
                  <a:lnTo>
                    <a:pt x="221589" y="269684"/>
                  </a:lnTo>
                  <a:lnTo>
                    <a:pt x="221589" y="0"/>
                  </a:lnTo>
                  <a:close/>
                </a:path>
                <a:path w="1097915" h="269875">
                  <a:moveTo>
                    <a:pt x="479780" y="219240"/>
                  </a:moveTo>
                  <a:lnTo>
                    <a:pt x="473290" y="198247"/>
                  </a:lnTo>
                  <a:lnTo>
                    <a:pt x="466344" y="192417"/>
                  </a:lnTo>
                  <a:lnTo>
                    <a:pt x="454875" y="182791"/>
                  </a:lnTo>
                  <a:lnTo>
                    <a:pt x="451256" y="181622"/>
                  </a:lnTo>
                  <a:lnTo>
                    <a:pt x="451256" y="219240"/>
                  </a:lnTo>
                  <a:lnTo>
                    <a:pt x="446786" y="230771"/>
                  </a:lnTo>
                  <a:lnTo>
                    <a:pt x="434111" y="239318"/>
                  </a:lnTo>
                  <a:lnTo>
                    <a:pt x="413829" y="244614"/>
                  </a:lnTo>
                  <a:lnTo>
                    <a:pt x="386549" y="246380"/>
                  </a:lnTo>
                  <a:lnTo>
                    <a:pt x="359067" y="244614"/>
                  </a:lnTo>
                  <a:lnTo>
                    <a:pt x="338772" y="239318"/>
                  </a:lnTo>
                  <a:lnTo>
                    <a:pt x="326250" y="230771"/>
                  </a:lnTo>
                  <a:lnTo>
                    <a:pt x="322059" y="219240"/>
                  </a:lnTo>
                  <a:lnTo>
                    <a:pt x="326250" y="207708"/>
                  </a:lnTo>
                  <a:lnTo>
                    <a:pt x="338772" y="199326"/>
                  </a:lnTo>
                  <a:lnTo>
                    <a:pt x="359067" y="194208"/>
                  </a:lnTo>
                  <a:lnTo>
                    <a:pt x="386549" y="192417"/>
                  </a:lnTo>
                  <a:lnTo>
                    <a:pt x="413829" y="194208"/>
                  </a:lnTo>
                  <a:lnTo>
                    <a:pt x="434111" y="199326"/>
                  </a:lnTo>
                  <a:lnTo>
                    <a:pt x="446786" y="207708"/>
                  </a:lnTo>
                  <a:lnTo>
                    <a:pt x="451256" y="219240"/>
                  </a:lnTo>
                  <a:lnTo>
                    <a:pt x="451256" y="181622"/>
                  </a:lnTo>
                  <a:lnTo>
                    <a:pt x="425602" y="173240"/>
                  </a:lnTo>
                  <a:lnTo>
                    <a:pt x="386549" y="169964"/>
                  </a:lnTo>
                  <a:lnTo>
                    <a:pt x="347281" y="173240"/>
                  </a:lnTo>
                  <a:lnTo>
                    <a:pt x="317868" y="182791"/>
                  </a:lnTo>
                  <a:lnTo>
                    <a:pt x="299402" y="198247"/>
                  </a:lnTo>
                  <a:lnTo>
                    <a:pt x="293001" y="219240"/>
                  </a:lnTo>
                  <a:lnTo>
                    <a:pt x="299402" y="240271"/>
                  </a:lnTo>
                  <a:lnTo>
                    <a:pt x="317868" y="255727"/>
                  </a:lnTo>
                  <a:lnTo>
                    <a:pt x="347281" y="265264"/>
                  </a:lnTo>
                  <a:lnTo>
                    <a:pt x="386549" y="268516"/>
                  </a:lnTo>
                  <a:lnTo>
                    <a:pt x="425602" y="265264"/>
                  </a:lnTo>
                  <a:lnTo>
                    <a:pt x="454875" y="255727"/>
                  </a:lnTo>
                  <a:lnTo>
                    <a:pt x="466013" y="246380"/>
                  </a:lnTo>
                  <a:lnTo>
                    <a:pt x="473290" y="240271"/>
                  </a:lnTo>
                  <a:lnTo>
                    <a:pt x="479780" y="219240"/>
                  </a:lnTo>
                  <a:close/>
                </a:path>
                <a:path w="1097915" h="269875">
                  <a:moveTo>
                    <a:pt x="481901" y="72796"/>
                  </a:moveTo>
                  <a:lnTo>
                    <a:pt x="325031" y="72796"/>
                  </a:lnTo>
                  <a:lnTo>
                    <a:pt x="325031" y="5003"/>
                  </a:lnTo>
                  <a:lnTo>
                    <a:pt x="296722" y="5003"/>
                  </a:lnTo>
                  <a:lnTo>
                    <a:pt x="296722" y="95999"/>
                  </a:lnTo>
                  <a:lnTo>
                    <a:pt x="481901" y="95999"/>
                  </a:lnTo>
                  <a:lnTo>
                    <a:pt x="481901" y="72796"/>
                  </a:lnTo>
                  <a:close/>
                </a:path>
                <a:path w="1097915" h="269875">
                  <a:moveTo>
                    <a:pt x="510108" y="124739"/>
                  </a:moveTo>
                  <a:lnTo>
                    <a:pt x="263944" y="124739"/>
                  </a:lnTo>
                  <a:lnTo>
                    <a:pt x="263944" y="148145"/>
                  </a:lnTo>
                  <a:lnTo>
                    <a:pt x="510108" y="148145"/>
                  </a:lnTo>
                  <a:lnTo>
                    <a:pt x="510108" y="124739"/>
                  </a:lnTo>
                  <a:close/>
                </a:path>
                <a:path w="1097915" h="269875">
                  <a:moveTo>
                    <a:pt x="765403" y="111328"/>
                  </a:moveTo>
                  <a:lnTo>
                    <a:pt x="738035" y="98399"/>
                  </a:lnTo>
                  <a:lnTo>
                    <a:pt x="717461" y="79832"/>
                  </a:lnTo>
                  <a:lnTo>
                    <a:pt x="716000" y="77266"/>
                  </a:lnTo>
                  <a:lnTo>
                    <a:pt x="704557" y="57226"/>
                  </a:lnTo>
                  <a:lnTo>
                    <a:pt x="700163" y="32143"/>
                  </a:lnTo>
                  <a:lnTo>
                    <a:pt x="700163" y="8724"/>
                  </a:lnTo>
                  <a:lnTo>
                    <a:pt x="671639" y="8724"/>
                  </a:lnTo>
                  <a:lnTo>
                    <a:pt x="671639" y="32143"/>
                  </a:lnTo>
                  <a:lnTo>
                    <a:pt x="666978" y="59550"/>
                  </a:lnTo>
                  <a:lnTo>
                    <a:pt x="653681" y="83832"/>
                  </a:lnTo>
                  <a:lnTo>
                    <a:pt x="632523" y="103492"/>
                  </a:lnTo>
                  <a:lnTo>
                    <a:pt x="604278" y="117068"/>
                  </a:lnTo>
                  <a:lnTo>
                    <a:pt x="619493" y="139852"/>
                  </a:lnTo>
                  <a:lnTo>
                    <a:pt x="641756" y="129527"/>
                  </a:lnTo>
                  <a:lnTo>
                    <a:pt x="660476" y="115341"/>
                  </a:lnTo>
                  <a:lnTo>
                    <a:pt x="675398" y="97764"/>
                  </a:lnTo>
                  <a:lnTo>
                    <a:pt x="686219" y="77266"/>
                  </a:lnTo>
                  <a:lnTo>
                    <a:pt x="697128" y="95542"/>
                  </a:lnTo>
                  <a:lnTo>
                    <a:pt x="711619" y="111290"/>
                  </a:lnTo>
                  <a:lnTo>
                    <a:pt x="729399" y="124091"/>
                  </a:lnTo>
                  <a:lnTo>
                    <a:pt x="750189" y="133565"/>
                  </a:lnTo>
                  <a:lnTo>
                    <a:pt x="765403" y="111328"/>
                  </a:lnTo>
                  <a:close/>
                </a:path>
                <a:path w="1097915" h="269875">
                  <a:moveTo>
                    <a:pt x="830008" y="0"/>
                  </a:moveTo>
                  <a:lnTo>
                    <a:pt x="801484" y="0"/>
                  </a:lnTo>
                  <a:lnTo>
                    <a:pt x="801484" y="46405"/>
                  </a:lnTo>
                  <a:lnTo>
                    <a:pt x="744651" y="46405"/>
                  </a:lnTo>
                  <a:lnTo>
                    <a:pt x="744651" y="69608"/>
                  </a:lnTo>
                  <a:lnTo>
                    <a:pt x="801484" y="69608"/>
                  </a:lnTo>
                  <a:lnTo>
                    <a:pt x="801484" y="138785"/>
                  </a:lnTo>
                  <a:lnTo>
                    <a:pt x="830008" y="138785"/>
                  </a:lnTo>
                  <a:lnTo>
                    <a:pt x="830008" y="0"/>
                  </a:lnTo>
                  <a:close/>
                </a:path>
                <a:path w="1097915" h="269875">
                  <a:moveTo>
                    <a:pt x="839266" y="243395"/>
                  </a:moveTo>
                  <a:lnTo>
                    <a:pt x="682282" y="243395"/>
                  </a:lnTo>
                  <a:lnTo>
                    <a:pt x="682282" y="218490"/>
                  </a:lnTo>
                  <a:lnTo>
                    <a:pt x="830008" y="218490"/>
                  </a:lnTo>
                  <a:lnTo>
                    <a:pt x="830008" y="151549"/>
                  </a:lnTo>
                  <a:lnTo>
                    <a:pt x="653656" y="151549"/>
                  </a:lnTo>
                  <a:lnTo>
                    <a:pt x="653656" y="174117"/>
                  </a:lnTo>
                  <a:lnTo>
                    <a:pt x="801700" y="174117"/>
                  </a:lnTo>
                  <a:lnTo>
                    <a:pt x="801700" y="197002"/>
                  </a:lnTo>
                  <a:lnTo>
                    <a:pt x="654189" y="197002"/>
                  </a:lnTo>
                  <a:lnTo>
                    <a:pt x="654189" y="266280"/>
                  </a:lnTo>
                  <a:lnTo>
                    <a:pt x="839266" y="266280"/>
                  </a:lnTo>
                  <a:lnTo>
                    <a:pt x="839266" y="243395"/>
                  </a:lnTo>
                  <a:close/>
                </a:path>
                <a:path w="1097915" h="269875">
                  <a:moveTo>
                    <a:pt x="1096505" y="0"/>
                  </a:moveTo>
                  <a:lnTo>
                    <a:pt x="1067981" y="0"/>
                  </a:lnTo>
                  <a:lnTo>
                    <a:pt x="1067981" y="42468"/>
                  </a:lnTo>
                  <a:lnTo>
                    <a:pt x="1067981" y="65455"/>
                  </a:lnTo>
                  <a:lnTo>
                    <a:pt x="1067981" y="95897"/>
                  </a:lnTo>
                  <a:lnTo>
                    <a:pt x="1009129" y="95897"/>
                  </a:lnTo>
                  <a:lnTo>
                    <a:pt x="1009129" y="65455"/>
                  </a:lnTo>
                  <a:lnTo>
                    <a:pt x="1067981" y="65455"/>
                  </a:lnTo>
                  <a:lnTo>
                    <a:pt x="1067981" y="42468"/>
                  </a:lnTo>
                  <a:lnTo>
                    <a:pt x="1009129" y="42468"/>
                  </a:lnTo>
                  <a:lnTo>
                    <a:pt x="1009129" y="20332"/>
                  </a:lnTo>
                  <a:lnTo>
                    <a:pt x="981138" y="20332"/>
                  </a:lnTo>
                  <a:lnTo>
                    <a:pt x="981138" y="43205"/>
                  </a:lnTo>
                  <a:lnTo>
                    <a:pt x="981138" y="118237"/>
                  </a:lnTo>
                  <a:lnTo>
                    <a:pt x="912164" y="118237"/>
                  </a:lnTo>
                  <a:lnTo>
                    <a:pt x="912164" y="43205"/>
                  </a:lnTo>
                  <a:lnTo>
                    <a:pt x="981138" y="43205"/>
                  </a:lnTo>
                  <a:lnTo>
                    <a:pt x="981138" y="20332"/>
                  </a:lnTo>
                  <a:lnTo>
                    <a:pt x="883856" y="20332"/>
                  </a:lnTo>
                  <a:lnTo>
                    <a:pt x="883856" y="141338"/>
                  </a:lnTo>
                  <a:lnTo>
                    <a:pt x="1009129" y="141338"/>
                  </a:lnTo>
                  <a:lnTo>
                    <a:pt x="1009129" y="119303"/>
                  </a:lnTo>
                  <a:lnTo>
                    <a:pt x="1067981" y="119303"/>
                  </a:lnTo>
                  <a:lnTo>
                    <a:pt x="1067981" y="159219"/>
                  </a:lnTo>
                  <a:lnTo>
                    <a:pt x="1096505" y="159219"/>
                  </a:lnTo>
                  <a:lnTo>
                    <a:pt x="1096505" y="119303"/>
                  </a:lnTo>
                  <a:lnTo>
                    <a:pt x="1096505" y="118237"/>
                  </a:lnTo>
                  <a:lnTo>
                    <a:pt x="1096505" y="95897"/>
                  </a:lnTo>
                  <a:lnTo>
                    <a:pt x="1096505" y="65455"/>
                  </a:lnTo>
                  <a:lnTo>
                    <a:pt x="1096505" y="43205"/>
                  </a:lnTo>
                  <a:lnTo>
                    <a:pt x="1096505" y="42468"/>
                  </a:lnTo>
                  <a:lnTo>
                    <a:pt x="1096505" y="0"/>
                  </a:lnTo>
                  <a:close/>
                </a:path>
                <a:path w="1097915" h="269875">
                  <a:moveTo>
                    <a:pt x="1097356" y="218287"/>
                  </a:moveTo>
                  <a:lnTo>
                    <a:pt x="1091006" y="196430"/>
                  </a:lnTo>
                  <a:lnTo>
                    <a:pt x="1082484" y="188798"/>
                  </a:lnTo>
                  <a:lnTo>
                    <a:pt x="1072896" y="180225"/>
                  </a:lnTo>
                  <a:lnTo>
                    <a:pt x="1069047" y="178879"/>
                  </a:lnTo>
                  <a:lnTo>
                    <a:pt x="1069047" y="218287"/>
                  </a:lnTo>
                  <a:lnTo>
                    <a:pt x="1064704" y="230403"/>
                  </a:lnTo>
                  <a:lnTo>
                    <a:pt x="1052322" y="239433"/>
                  </a:lnTo>
                  <a:lnTo>
                    <a:pt x="1032573" y="245071"/>
                  </a:lnTo>
                  <a:lnTo>
                    <a:pt x="1006144" y="247015"/>
                  </a:lnTo>
                  <a:lnTo>
                    <a:pt x="979639" y="245071"/>
                  </a:lnTo>
                  <a:lnTo>
                    <a:pt x="959866" y="239433"/>
                  </a:lnTo>
                  <a:lnTo>
                    <a:pt x="947521" y="230403"/>
                  </a:lnTo>
                  <a:lnTo>
                    <a:pt x="943356" y="218287"/>
                  </a:lnTo>
                  <a:lnTo>
                    <a:pt x="947521" y="205714"/>
                  </a:lnTo>
                  <a:lnTo>
                    <a:pt x="959866" y="196519"/>
                  </a:lnTo>
                  <a:lnTo>
                    <a:pt x="979639" y="190830"/>
                  </a:lnTo>
                  <a:lnTo>
                    <a:pt x="1006144" y="188798"/>
                  </a:lnTo>
                  <a:lnTo>
                    <a:pt x="1032573" y="190830"/>
                  </a:lnTo>
                  <a:lnTo>
                    <a:pt x="1052322" y="196519"/>
                  </a:lnTo>
                  <a:lnTo>
                    <a:pt x="1064704" y="205714"/>
                  </a:lnTo>
                  <a:lnTo>
                    <a:pt x="1069047" y="218287"/>
                  </a:lnTo>
                  <a:lnTo>
                    <a:pt x="1069047" y="178879"/>
                  </a:lnTo>
                  <a:lnTo>
                    <a:pt x="1044219" y="170141"/>
                  </a:lnTo>
                  <a:lnTo>
                    <a:pt x="1006144" y="166662"/>
                  </a:lnTo>
                  <a:lnTo>
                    <a:pt x="967994" y="170141"/>
                  </a:lnTo>
                  <a:lnTo>
                    <a:pt x="939279" y="180225"/>
                  </a:lnTo>
                  <a:lnTo>
                    <a:pt x="921219" y="196430"/>
                  </a:lnTo>
                  <a:lnTo>
                    <a:pt x="915047" y="218287"/>
                  </a:lnTo>
                  <a:lnTo>
                    <a:pt x="921219" y="239991"/>
                  </a:lnTo>
                  <a:lnTo>
                    <a:pt x="939279" y="255981"/>
                  </a:lnTo>
                  <a:lnTo>
                    <a:pt x="967994" y="265874"/>
                  </a:lnTo>
                  <a:lnTo>
                    <a:pt x="1006144" y="269265"/>
                  </a:lnTo>
                  <a:lnTo>
                    <a:pt x="1044219" y="265874"/>
                  </a:lnTo>
                  <a:lnTo>
                    <a:pt x="1072896" y="255981"/>
                  </a:lnTo>
                  <a:lnTo>
                    <a:pt x="1083043" y="247015"/>
                  </a:lnTo>
                  <a:lnTo>
                    <a:pt x="1091006" y="239991"/>
                  </a:lnTo>
                  <a:lnTo>
                    <a:pt x="1097356" y="2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5272" y="2848649"/>
              <a:ext cx="141654" cy="1611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368980" y="3654297"/>
              <a:ext cx="6218555" cy="1169670"/>
            </a:xfrm>
            <a:custGeom>
              <a:avLst/>
              <a:gdLst/>
              <a:ahLst/>
              <a:cxnLst/>
              <a:rect l="l" t="t" r="r" b="b"/>
              <a:pathLst>
                <a:path w="6218555" h="1169670">
                  <a:moveTo>
                    <a:pt x="152298" y="20434"/>
                  </a:moveTo>
                  <a:lnTo>
                    <a:pt x="16281" y="20434"/>
                  </a:lnTo>
                  <a:lnTo>
                    <a:pt x="16281" y="44069"/>
                  </a:lnTo>
                  <a:lnTo>
                    <a:pt x="124206" y="44069"/>
                  </a:lnTo>
                  <a:lnTo>
                    <a:pt x="123837" y="57708"/>
                  </a:lnTo>
                  <a:lnTo>
                    <a:pt x="122809" y="73482"/>
                  </a:lnTo>
                  <a:lnTo>
                    <a:pt x="120713" y="91706"/>
                  </a:lnTo>
                  <a:lnTo>
                    <a:pt x="117182" y="112712"/>
                  </a:lnTo>
                  <a:lnTo>
                    <a:pt x="145491" y="115163"/>
                  </a:lnTo>
                  <a:lnTo>
                    <a:pt x="149301" y="90627"/>
                  </a:lnTo>
                  <a:lnTo>
                    <a:pt x="151282" y="69138"/>
                  </a:lnTo>
                  <a:lnTo>
                    <a:pt x="152069" y="50787"/>
                  </a:lnTo>
                  <a:lnTo>
                    <a:pt x="152171" y="44069"/>
                  </a:lnTo>
                  <a:lnTo>
                    <a:pt x="152298" y="20434"/>
                  </a:lnTo>
                  <a:close/>
                </a:path>
                <a:path w="6218555" h="1169670">
                  <a:moveTo>
                    <a:pt x="160172" y="987539"/>
                  </a:moveTo>
                  <a:lnTo>
                    <a:pt x="112522" y="955128"/>
                  </a:lnTo>
                  <a:lnTo>
                    <a:pt x="95046" y="906119"/>
                  </a:lnTo>
                  <a:lnTo>
                    <a:pt x="95046" y="876960"/>
                  </a:lnTo>
                  <a:lnTo>
                    <a:pt x="66725" y="876960"/>
                  </a:lnTo>
                  <a:lnTo>
                    <a:pt x="66725" y="903668"/>
                  </a:lnTo>
                  <a:lnTo>
                    <a:pt x="62141" y="932738"/>
                  </a:lnTo>
                  <a:lnTo>
                    <a:pt x="49110" y="958697"/>
                  </a:lnTo>
                  <a:lnTo>
                    <a:pt x="28219" y="979944"/>
                  </a:lnTo>
                  <a:lnTo>
                    <a:pt x="114" y="994879"/>
                  </a:lnTo>
                  <a:lnTo>
                    <a:pt x="15544" y="1017549"/>
                  </a:lnTo>
                  <a:lnTo>
                    <a:pt x="37452" y="1006665"/>
                  </a:lnTo>
                  <a:lnTo>
                    <a:pt x="55905" y="991755"/>
                  </a:lnTo>
                  <a:lnTo>
                    <a:pt x="70650" y="973353"/>
                  </a:lnTo>
                  <a:lnTo>
                    <a:pt x="81419" y="951992"/>
                  </a:lnTo>
                  <a:lnTo>
                    <a:pt x="92163" y="970813"/>
                  </a:lnTo>
                  <a:lnTo>
                    <a:pt x="106527" y="987056"/>
                  </a:lnTo>
                  <a:lnTo>
                    <a:pt x="124206" y="1000277"/>
                  </a:lnTo>
                  <a:lnTo>
                    <a:pt x="144957" y="1009992"/>
                  </a:lnTo>
                  <a:lnTo>
                    <a:pt x="160172" y="987539"/>
                  </a:lnTo>
                  <a:close/>
                </a:path>
                <a:path w="6218555" h="1169670">
                  <a:moveTo>
                    <a:pt x="171030" y="150596"/>
                  </a:moveTo>
                  <a:lnTo>
                    <a:pt x="169913" y="136867"/>
                  </a:lnTo>
                  <a:lnTo>
                    <a:pt x="169329" y="129743"/>
                  </a:lnTo>
                  <a:lnTo>
                    <a:pt x="148551" y="132308"/>
                  </a:lnTo>
                  <a:lnTo>
                    <a:pt x="127114" y="134302"/>
                  </a:lnTo>
                  <a:lnTo>
                    <a:pt x="105346" y="135801"/>
                  </a:lnTo>
                  <a:lnTo>
                    <a:pt x="83553" y="136867"/>
                  </a:lnTo>
                  <a:lnTo>
                    <a:pt x="83553" y="81102"/>
                  </a:lnTo>
                  <a:lnTo>
                    <a:pt x="55232" y="81102"/>
                  </a:lnTo>
                  <a:lnTo>
                    <a:pt x="55232" y="137833"/>
                  </a:lnTo>
                  <a:lnTo>
                    <a:pt x="0" y="138468"/>
                  </a:lnTo>
                  <a:lnTo>
                    <a:pt x="2667" y="161671"/>
                  </a:lnTo>
                  <a:lnTo>
                    <a:pt x="41173" y="161290"/>
                  </a:lnTo>
                  <a:lnTo>
                    <a:pt x="83616" y="159804"/>
                  </a:lnTo>
                  <a:lnTo>
                    <a:pt x="127673" y="156489"/>
                  </a:lnTo>
                  <a:lnTo>
                    <a:pt x="171030" y="150596"/>
                  </a:lnTo>
                  <a:close/>
                </a:path>
                <a:path w="6218555" h="1169670">
                  <a:moveTo>
                    <a:pt x="216585" y="1081938"/>
                  </a:moveTo>
                  <a:lnTo>
                    <a:pt x="210388" y="1060894"/>
                  </a:lnTo>
                  <a:lnTo>
                    <a:pt x="203365" y="1054696"/>
                  </a:lnTo>
                  <a:lnTo>
                    <a:pt x="192608" y="1045210"/>
                  </a:lnTo>
                  <a:lnTo>
                    <a:pt x="188595" y="1043825"/>
                  </a:lnTo>
                  <a:lnTo>
                    <a:pt x="188595" y="1081938"/>
                  </a:lnTo>
                  <a:lnTo>
                    <a:pt x="184429" y="1093787"/>
                  </a:lnTo>
                  <a:lnTo>
                    <a:pt x="172351" y="1102448"/>
                  </a:lnTo>
                  <a:lnTo>
                    <a:pt x="152984" y="1107795"/>
                  </a:lnTo>
                  <a:lnTo>
                    <a:pt x="126974" y="1109713"/>
                  </a:lnTo>
                  <a:lnTo>
                    <a:pt x="100850" y="1107795"/>
                  </a:lnTo>
                  <a:lnTo>
                    <a:pt x="81368" y="1102448"/>
                  </a:lnTo>
                  <a:lnTo>
                    <a:pt x="69227" y="1093787"/>
                  </a:lnTo>
                  <a:lnTo>
                    <a:pt x="65138" y="1081938"/>
                  </a:lnTo>
                  <a:lnTo>
                    <a:pt x="69227" y="1070457"/>
                  </a:lnTo>
                  <a:lnTo>
                    <a:pt x="81368" y="1061885"/>
                  </a:lnTo>
                  <a:lnTo>
                    <a:pt x="100850" y="1056538"/>
                  </a:lnTo>
                  <a:lnTo>
                    <a:pt x="126974" y="1054696"/>
                  </a:lnTo>
                  <a:lnTo>
                    <a:pt x="152984" y="1056538"/>
                  </a:lnTo>
                  <a:lnTo>
                    <a:pt x="172351" y="1061885"/>
                  </a:lnTo>
                  <a:lnTo>
                    <a:pt x="184429" y="1070457"/>
                  </a:lnTo>
                  <a:lnTo>
                    <a:pt x="188595" y="1081938"/>
                  </a:lnTo>
                  <a:lnTo>
                    <a:pt x="188595" y="1043825"/>
                  </a:lnTo>
                  <a:lnTo>
                    <a:pt x="164414" y="1035405"/>
                  </a:lnTo>
                  <a:lnTo>
                    <a:pt x="126974" y="1032027"/>
                  </a:lnTo>
                  <a:lnTo>
                    <a:pt x="89217" y="1035405"/>
                  </a:lnTo>
                  <a:lnTo>
                    <a:pt x="60744" y="1045210"/>
                  </a:lnTo>
                  <a:lnTo>
                    <a:pt x="42773" y="1060894"/>
                  </a:lnTo>
                  <a:lnTo>
                    <a:pt x="36512" y="1081938"/>
                  </a:lnTo>
                  <a:lnTo>
                    <a:pt x="42773" y="1103299"/>
                  </a:lnTo>
                  <a:lnTo>
                    <a:pt x="60744" y="1119073"/>
                  </a:lnTo>
                  <a:lnTo>
                    <a:pt x="89217" y="1128826"/>
                  </a:lnTo>
                  <a:lnTo>
                    <a:pt x="126974" y="1132166"/>
                  </a:lnTo>
                  <a:lnTo>
                    <a:pt x="164414" y="1128826"/>
                  </a:lnTo>
                  <a:lnTo>
                    <a:pt x="192608" y="1119073"/>
                  </a:lnTo>
                  <a:lnTo>
                    <a:pt x="203161" y="1109713"/>
                  </a:lnTo>
                  <a:lnTo>
                    <a:pt x="210388" y="1103299"/>
                  </a:lnTo>
                  <a:lnTo>
                    <a:pt x="216585" y="1081938"/>
                  </a:lnTo>
                  <a:close/>
                </a:path>
                <a:path w="6218555" h="1169670">
                  <a:moveTo>
                    <a:pt x="224142" y="240741"/>
                  </a:moveTo>
                  <a:lnTo>
                    <a:pt x="69494" y="240741"/>
                  </a:lnTo>
                  <a:lnTo>
                    <a:pt x="69494" y="184340"/>
                  </a:lnTo>
                  <a:lnTo>
                    <a:pt x="40982" y="184340"/>
                  </a:lnTo>
                  <a:lnTo>
                    <a:pt x="40982" y="264160"/>
                  </a:lnTo>
                  <a:lnTo>
                    <a:pt x="224142" y="264160"/>
                  </a:lnTo>
                  <a:lnTo>
                    <a:pt x="224142" y="240741"/>
                  </a:lnTo>
                  <a:close/>
                </a:path>
                <a:path w="6218555" h="1169670">
                  <a:moveTo>
                    <a:pt x="252653" y="85890"/>
                  </a:moveTo>
                  <a:lnTo>
                    <a:pt x="215519" y="85890"/>
                  </a:lnTo>
                  <a:lnTo>
                    <a:pt x="215519" y="0"/>
                  </a:lnTo>
                  <a:lnTo>
                    <a:pt x="186461" y="0"/>
                  </a:lnTo>
                  <a:lnTo>
                    <a:pt x="186461" y="202641"/>
                  </a:lnTo>
                  <a:lnTo>
                    <a:pt x="215519" y="202641"/>
                  </a:lnTo>
                  <a:lnTo>
                    <a:pt x="215519" y="110045"/>
                  </a:lnTo>
                  <a:lnTo>
                    <a:pt x="252653" y="110045"/>
                  </a:lnTo>
                  <a:lnTo>
                    <a:pt x="252653" y="85890"/>
                  </a:lnTo>
                  <a:close/>
                </a:path>
                <a:path w="6218555" h="1169670">
                  <a:moveTo>
                    <a:pt x="253187" y="930808"/>
                  </a:moveTo>
                  <a:lnTo>
                    <a:pt x="214134" y="930808"/>
                  </a:lnTo>
                  <a:lnTo>
                    <a:pt x="214134" y="862914"/>
                  </a:lnTo>
                  <a:lnTo>
                    <a:pt x="185508" y="862914"/>
                  </a:lnTo>
                  <a:lnTo>
                    <a:pt x="185508" y="1025639"/>
                  </a:lnTo>
                  <a:lnTo>
                    <a:pt x="214134" y="1025639"/>
                  </a:lnTo>
                  <a:lnTo>
                    <a:pt x="214134" y="954646"/>
                  </a:lnTo>
                  <a:lnTo>
                    <a:pt x="253187" y="954646"/>
                  </a:lnTo>
                  <a:lnTo>
                    <a:pt x="253187" y="930808"/>
                  </a:lnTo>
                  <a:close/>
                </a:path>
                <a:path w="6218555" h="1169670">
                  <a:moveTo>
                    <a:pt x="442950" y="195834"/>
                  </a:moveTo>
                  <a:lnTo>
                    <a:pt x="441375" y="181889"/>
                  </a:lnTo>
                  <a:lnTo>
                    <a:pt x="440296" y="172199"/>
                  </a:lnTo>
                  <a:lnTo>
                    <a:pt x="407555" y="176834"/>
                  </a:lnTo>
                  <a:lnTo>
                    <a:pt x="376250" y="179755"/>
                  </a:lnTo>
                  <a:lnTo>
                    <a:pt x="345224" y="181330"/>
                  </a:lnTo>
                  <a:lnTo>
                    <a:pt x="313321" y="181889"/>
                  </a:lnTo>
                  <a:lnTo>
                    <a:pt x="313321" y="122923"/>
                  </a:lnTo>
                  <a:lnTo>
                    <a:pt x="409956" y="122923"/>
                  </a:lnTo>
                  <a:lnTo>
                    <a:pt x="409956" y="24269"/>
                  </a:lnTo>
                  <a:lnTo>
                    <a:pt x="283629" y="24269"/>
                  </a:lnTo>
                  <a:lnTo>
                    <a:pt x="283629" y="47688"/>
                  </a:lnTo>
                  <a:lnTo>
                    <a:pt x="381012" y="47688"/>
                  </a:lnTo>
                  <a:lnTo>
                    <a:pt x="381012" y="99936"/>
                  </a:lnTo>
                  <a:lnTo>
                    <a:pt x="283946" y="99936"/>
                  </a:lnTo>
                  <a:lnTo>
                    <a:pt x="283946" y="205511"/>
                  </a:lnTo>
                  <a:lnTo>
                    <a:pt x="307047" y="205511"/>
                  </a:lnTo>
                  <a:lnTo>
                    <a:pt x="341579" y="205105"/>
                  </a:lnTo>
                  <a:lnTo>
                    <a:pt x="374878" y="203631"/>
                  </a:lnTo>
                  <a:lnTo>
                    <a:pt x="408228" y="200672"/>
                  </a:lnTo>
                  <a:lnTo>
                    <a:pt x="442950" y="195834"/>
                  </a:lnTo>
                  <a:close/>
                </a:path>
                <a:path w="6218555" h="1169670">
                  <a:moveTo>
                    <a:pt x="491477" y="871207"/>
                  </a:moveTo>
                  <a:lnTo>
                    <a:pt x="423583" y="871207"/>
                  </a:lnTo>
                  <a:lnTo>
                    <a:pt x="423583" y="894410"/>
                  </a:lnTo>
                  <a:lnTo>
                    <a:pt x="423583" y="945921"/>
                  </a:lnTo>
                  <a:lnTo>
                    <a:pt x="358978" y="945921"/>
                  </a:lnTo>
                  <a:lnTo>
                    <a:pt x="358978" y="894410"/>
                  </a:lnTo>
                  <a:lnTo>
                    <a:pt x="423583" y="894410"/>
                  </a:lnTo>
                  <a:lnTo>
                    <a:pt x="423583" y="871207"/>
                  </a:lnTo>
                  <a:lnTo>
                    <a:pt x="291185" y="871207"/>
                  </a:lnTo>
                  <a:lnTo>
                    <a:pt x="291185" y="894410"/>
                  </a:lnTo>
                  <a:lnTo>
                    <a:pt x="330568" y="894410"/>
                  </a:lnTo>
                  <a:lnTo>
                    <a:pt x="330568" y="945921"/>
                  </a:lnTo>
                  <a:lnTo>
                    <a:pt x="292354" y="945921"/>
                  </a:lnTo>
                  <a:lnTo>
                    <a:pt x="292354" y="969238"/>
                  </a:lnTo>
                  <a:lnTo>
                    <a:pt x="490308" y="969238"/>
                  </a:lnTo>
                  <a:lnTo>
                    <a:pt x="490308" y="945921"/>
                  </a:lnTo>
                  <a:lnTo>
                    <a:pt x="452208" y="945921"/>
                  </a:lnTo>
                  <a:lnTo>
                    <a:pt x="452208" y="894410"/>
                  </a:lnTo>
                  <a:lnTo>
                    <a:pt x="491477" y="894410"/>
                  </a:lnTo>
                  <a:lnTo>
                    <a:pt x="491477" y="871207"/>
                  </a:lnTo>
                  <a:close/>
                </a:path>
                <a:path w="6218555" h="1169670">
                  <a:moveTo>
                    <a:pt x="492442" y="0"/>
                  </a:moveTo>
                  <a:lnTo>
                    <a:pt x="464134" y="0"/>
                  </a:lnTo>
                  <a:lnTo>
                    <a:pt x="464134" y="270230"/>
                  </a:lnTo>
                  <a:lnTo>
                    <a:pt x="492442" y="270230"/>
                  </a:lnTo>
                  <a:lnTo>
                    <a:pt x="492442" y="0"/>
                  </a:lnTo>
                  <a:close/>
                </a:path>
                <a:path w="6218555" h="1169670">
                  <a:moveTo>
                    <a:pt x="514578" y="992009"/>
                  </a:moveTo>
                  <a:lnTo>
                    <a:pt x="268732" y="992009"/>
                  </a:lnTo>
                  <a:lnTo>
                    <a:pt x="268732" y="1014996"/>
                  </a:lnTo>
                  <a:lnTo>
                    <a:pt x="377393" y="1014996"/>
                  </a:lnTo>
                  <a:lnTo>
                    <a:pt x="377393" y="1043444"/>
                  </a:lnTo>
                  <a:lnTo>
                    <a:pt x="298208" y="1043444"/>
                  </a:lnTo>
                  <a:lnTo>
                    <a:pt x="298208" y="1066292"/>
                  </a:lnTo>
                  <a:lnTo>
                    <a:pt x="298208" y="1105662"/>
                  </a:lnTo>
                  <a:lnTo>
                    <a:pt x="298208" y="1129792"/>
                  </a:lnTo>
                  <a:lnTo>
                    <a:pt x="484568" y="1129792"/>
                  </a:lnTo>
                  <a:lnTo>
                    <a:pt x="484568" y="1105992"/>
                  </a:lnTo>
                  <a:lnTo>
                    <a:pt x="484568" y="1105662"/>
                  </a:lnTo>
                  <a:lnTo>
                    <a:pt x="484568" y="1066406"/>
                  </a:lnTo>
                  <a:lnTo>
                    <a:pt x="456780" y="1066406"/>
                  </a:lnTo>
                  <a:lnTo>
                    <a:pt x="456780" y="1105662"/>
                  </a:lnTo>
                  <a:lnTo>
                    <a:pt x="326415" y="1105662"/>
                  </a:lnTo>
                  <a:lnTo>
                    <a:pt x="326415" y="1066292"/>
                  </a:lnTo>
                  <a:lnTo>
                    <a:pt x="484568" y="1066292"/>
                  </a:lnTo>
                  <a:lnTo>
                    <a:pt x="484568" y="1043444"/>
                  </a:lnTo>
                  <a:lnTo>
                    <a:pt x="405599" y="1043444"/>
                  </a:lnTo>
                  <a:lnTo>
                    <a:pt x="405599" y="1014996"/>
                  </a:lnTo>
                  <a:lnTo>
                    <a:pt x="514578" y="1014996"/>
                  </a:lnTo>
                  <a:lnTo>
                    <a:pt x="514578" y="992009"/>
                  </a:lnTo>
                  <a:close/>
                </a:path>
                <a:path w="6218555" h="1169670">
                  <a:moveTo>
                    <a:pt x="697953" y="188912"/>
                  </a:moveTo>
                  <a:lnTo>
                    <a:pt x="669937" y="169684"/>
                  </a:lnTo>
                  <a:lnTo>
                    <a:pt x="648169" y="142963"/>
                  </a:lnTo>
                  <a:lnTo>
                    <a:pt x="642861" y="131229"/>
                  </a:lnTo>
                  <a:lnTo>
                    <a:pt x="634098" y="111899"/>
                  </a:lnTo>
                  <a:lnTo>
                    <a:pt x="629196" y="79616"/>
                  </a:lnTo>
                  <a:lnTo>
                    <a:pt x="629196" y="50774"/>
                  </a:lnTo>
                  <a:lnTo>
                    <a:pt x="687730" y="50774"/>
                  </a:lnTo>
                  <a:lnTo>
                    <a:pt x="687730" y="27139"/>
                  </a:lnTo>
                  <a:lnTo>
                    <a:pt x="540118" y="27139"/>
                  </a:lnTo>
                  <a:lnTo>
                    <a:pt x="540118" y="50774"/>
                  </a:lnTo>
                  <a:lnTo>
                    <a:pt x="600887" y="50774"/>
                  </a:lnTo>
                  <a:lnTo>
                    <a:pt x="600887" y="79616"/>
                  </a:lnTo>
                  <a:lnTo>
                    <a:pt x="595490" y="114198"/>
                  </a:lnTo>
                  <a:lnTo>
                    <a:pt x="580745" y="147358"/>
                  </a:lnTo>
                  <a:lnTo>
                    <a:pt x="558380" y="175641"/>
                  </a:lnTo>
                  <a:lnTo>
                    <a:pt x="530110" y="195618"/>
                  </a:lnTo>
                  <a:lnTo>
                    <a:pt x="547039" y="218186"/>
                  </a:lnTo>
                  <a:lnTo>
                    <a:pt x="568896" y="203581"/>
                  </a:lnTo>
                  <a:lnTo>
                    <a:pt x="588010" y="183400"/>
                  </a:lnTo>
                  <a:lnTo>
                    <a:pt x="603694" y="158889"/>
                  </a:lnTo>
                  <a:lnTo>
                    <a:pt x="615251" y="131229"/>
                  </a:lnTo>
                  <a:lnTo>
                    <a:pt x="626554" y="156578"/>
                  </a:lnTo>
                  <a:lnTo>
                    <a:pt x="641731" y="179095"/>
                  </a:lnTo>
                  <a:lnTo>
                    <a:pt x="660311" y="197739"/>
                  </a:lnTo>
                  <a:lnTo>
                    <a:pt x="681774" y="211480"/>
                  </a:lnTo>
                  <a:lnTo>
                    <a:pt x="697953" y="188912"/>
                  </a:lnTo>
                  <a:close/>
                </a:path>
                <a:path w="6218555" h="1169670">
                  <a:moveTo>
                    <a:pt x="759993" y="862914"/>
                  </a:moveTo>
                  <a:lnTo>
                    <a:pt x="731481" y="862914"/>
                  </a:lnTo>
                  <a:lnTo>
                    <a:pt x="731481" y="905370"/>
                  </a:lnTo>
                  <a:lnTo>
                    <a:pt x="731481" y="928370"/>
                  </a:lnTo>
                  <a:lnTo>
                    <a:pt x="731481" y="958799"/>
                  </a:lnTo>
                  <a:lnTo>
                    <a:pt x="672617" y="958799"/>
                  </a:lnTo>
                  <a:lnTo>
                    <a:pt x="672617" y="928370"/>
                  </a:lnTo>
                  <a:lnTo>
                    <a:pt x="731481" y="928370"/>
                  </a:lnTo>
                  <a:lnTo>
                    <a:pt x="731481" y="905370"/>
                  </a:lnTo>
                  <a:lnTo>
                    <a:pt x="672617" y="905370"/>
                  </a:lnTo>
                  <a:lnTo>
                    <a:pt x="672617" y="883234"/>
                  </a:lnTo>
                  <a:lnTo>
                    <a:pt x="644626" y="883234"/>
                  </a:lnTo>
                  <a:lnTo>
                    <a:pt x="644626" y="906119"/>
                  </a:lnTo>
                  <a:lnTo>
                    <a:pt x="644626" y="981151"/>
                  </a:lnTo>
                  <a:lnTo>
                    <a:pt x="575665" y="981151"/>
                  </a:lnTo>
                  <a:lnTo>
                    <a:pt x="575665" y="906119"/>
                  </a:lnTo>
                  <a:lnTo>
                    <a:pt x="644626" y="906119"/>
                  </a:lnTo>
                  <a:lnTo>
                    <a:pt x="644626" y="883234"/>
                  </a:lnTo>
                  <a:lnTo>
                    <a:pt x="547357" y="883234"/>
                  </a:lnTo>
                  <a:lnTo>
                    <a:pt x="547357" y="1004252"/>
                  </a:lnTo>
                  <a:lnTo>
                    <a:pt x="672617" y="1004252"/>
                  </a:lnTo>
                  <a:lnTo>
                    <a:pt x="672617" y="982218"/>
                  </a:lnTo>
                  <a:lnTo>
                    <a:pt x="731481" y="982218"/>
                  </a:lnTo>
                  <a:lnTo>
                    <a:pt x="731481" y="1022121"/>
                  </a:lnTo>
                  <a:lnTo>
                    <a:pt x="759993" y="1022121"/>
                  </a:lnTo>
                  <a:lnTo>
                    <a:pt x="759993" y="982218"/>
                  </a:lnTo>
                  <a:lnTo>
                    <a:pt x="759993" y="981151"/>
                  </a:lnTo>
                  <a:lnTo>
                    <a:pt x="759993" y="958799"/>
                  </a:lnTo>
                  <a:lnTo>
                    <a:pt x="759993" y="928370"/>
                  </a:lnTo>
                  <a:lnTo>
                    <a:pt x="759993" y="906119"/>
                  </a:lnTo>
                  <a:lnTo>
                    <a:pt x="759993" y="905370"/>
                  </a:lnTo>
                  <a:lnTo>
                    <a:pt x="759993" y="862914"/>
                  </a:lnTo>
                  <a:close/>
                </a:path>
                <a:path w="6218555" h="1169670">
                  <a:moveTo>
                    <a:pt x="760844" y="1081189"/>
                  </a:moveTo>
                  <a:lnTo>
                    <a:pt x="754494" y="1059345"/>
                  </a:lnTo>
                  <a:lnTo>
                    <a:pt x="745985" y="1051712"/>
                  </a:lnTo>
                  <a:lnTo>
                    <a:pt x="736396" y="1043127"/>
                  </a:lnTo>
                  <a:lnTo>
                    <a:pt x="732536" y="1041781"/>
                  </a:lnTo>
                  <a:lnTo>
                    <a:pt x="732536" y="1081189"/>
                  </a:lnTo>
                  <a:lnTo>
                    <a:pt x="728205" y="1093317"/>
                  </a:lnTo>
                  <a:lnTo>
                    <a:pt x="715822" y="1102347"/>
                  </a:lnTo>
                  <a:lnTo>
                    <a:pt x="696061" y="1107986"/>
                  </a:lnTo>
                  <a:lnTo>
                    <a:pt x="669645" y="1109929"/>
                  </a:lnTo>
                  <a:lnTo>
                    <a:pt x="643140" y="1107986"/>
                  </a:lnTo>
                  <a:lnTo>
                    <a:pt x="623354" y="1102347"/>
                  </a:lnTo>
                  <a:lnTo>
                    <a:pt x="611022" y="1093317"/>
                  </a:lnTo>
                  <a:lnTo>
                    <a:pt x="606844" y="1081189"/>
                  </a:lnTo>
                  <a:lnTo>
                    <a:pt x="611022" y="1068628"/>
                  </a:lnTo>
                  <a:lnTo>
                    <a:pt x="623354" y="1059434"/>
                  </a:lnTo>
                  <a:lnTo>
                    <a:pt x="643140" y="1053744"/>
                  </a:lnTo>
                  <a:lnTo>
                    <a:pt x="669645" y="1051712"/>
                  </a:lnTo>
                  <a:lnTo>
                    <a:pt x="696061" y="1053744"/>
                  </a:lnTo>
                  <a:lnTo>
                    <a:pt x="715822" y="1059434"/>
                  </a:lnTo>
                  <a:lnTo>
                    <a:pt x="728205" y="1068628"/>
                  </a:lnTo>
                  <a:lnTo>
                    <a:pt x="732536" y="1081189"/>
                  </a:lnTo>
                  <a:lnTo>
                    <a:pt x="732536" y="1041781"/>
                  </a:lnTo>
                  <a:lnTo>
                    <a:pt x="707720" y="1033043"/>
                  </a:lnTo>
                  <a:lnTo>
                    <a:pt x="669645" y="1029576"/>
                  </a:lnTo>
                  <a:lnTo>
                    <a:pt x="631494" y="1033043"/>
                  </a:lnTo>
                  <a:lnTo>
                    <a:pt x="602780" y="1043127"/>
                  </a:lnTo>
                  <a:lnTo>
                    <a:pt x="584720" y="1059345"/>
                  </a:lnTo>
                  <a:lnTo>
                    <a:pt x="578535" y="1081189"/>
                  </a:lnTo>
                  <a:lnTo>
                    <a:pt x="584720" y="1102893"/>
                  </a:lnTo>
                  <a:lnTo>
                    <a:pt x="602780" y="1118895"/>
                  </a:lnTo>
                  <a:lnTo>
                    <a:pt x="631494" y="1128788"/>
                  </a:lnTo>
                  <a:lnTo>
                    <a:pt x="669645" y="1132166"/>
                  </a:lnTo>
                  <a:lnTo>
                    <a:pt x="707720" y="1128788"/>
                  </a:lnTo>
                  <a:lnTo>
                    <a:pt x="736396" y="1118895"/>
                  </a:lnTo>
                  <a:lnTo>
                    <a:pt x="746544" y="1109929"/>
                  </a:lnTo>
                  <a:lnTo>
                    <a:pt x="754494" y="1102893"/>
                  </a:lnTo>
                  <a:lnTo>
                    <a:pt x="760844" y="1081189"/>
                  </a:lnTo>
                  <a:close/>
                </a:path>
                <a:path w="6218555" h="1169670">
                  <a:moveTo>
                    <a:pt x="788517" y="106959"/>
                  </a:moveTo>
                  <a:lnTo>
                    <a:pt x="745312" y="106959"/>
                  </a:lnTo>
                  <a:lnTo>
                    <a:pt x="745312" y="0"/>
                  </a:lnTo>
                  <a:lnTo>
                    <a:pt x="716686" y="0"/>
                  </a:lnTo>
                  <a:lnTo>
                    <a:pt x="716686" y="269697"/>
                  </a:lnTo>
                  <a:lnTo>
                    <a:pt x="745312" y="269697"/>
                  </a:lnTo>
                  <a:lnTo>
                    <a:pt x="745312" y="131127"/>
                  </a:lnTo>
                  <a:lnTo>
                    <a:pt x="788517" y="131127"/>
                  </a:lnTo>
                  <a:lnTo>
                    <a:pt x="788517" y="106959"/>
                  </a:lnTo>
                  <a:close/>
                </a:path>
                <a:path w="6218555" h="1169670">
                  <a:moveTo>
                    <a:pt x="850138" y="1085977"/>
                  </a:moveTo>
                  <a:lnTo>
                    <a:pt x="816508" y="1085977"/>
                  </a:lnTo>
                  <a:lnTo>
                    <a:pt x="800442" y="1169212"/>
                  </a:lnTo>
                  <a:lnTo>
                    <a:pt x="825982" y="1169212"/>
                  </a:lnTo>
                  <a:lnTo>
                    <a:pt x="850138" y="1085977"/>
                  </a:lnTo>
                  <a:close/>
                </a:path>
                <a:path w="6218555" h="1169670">
                  <a:moveTo>
                    <a:pt x="1010234" y="195199"/>
                  </a:moveTo>
                  <a:lnTo>
                    <a:pt x="1008849" y="180086"/>
                  </a:lnTo>
                  <a:lnTo>
                    <a:pt x="1008570" y="177101"/>
                  </a:lnTo>
                  <a:lnTo>
                    <a:pt x="1008316" y="174332"/>
                  </a:lnTo>
                  <a:lnTo>
                    <a:pt x="1001991" y="175158"/>
                  </a:lnTo>
                  <a:lnTo>
                    <a:pt x="995476" y="175882"/>
                  </a:lnTo>
                  <a:lnTo>
                    <a:pt x="988783" y="176517"/>
                  </a:lnTo>
                  <a:lnTo>
                    <a:pt x="981925" y="177101"/>
                  </a:lnTo>
                  <a:lnTo>
                    <a:pt x="981925" y="56515"/>
                  </a:lnTo>
                  <a:lnTo>
                    <a:pt x="1002779" y="56515"/>
                  </a:lnTo>
                  <a:lnTo>
                    <a:pt x="1002779" y="33210"/>
                  </a:lnTo>
                  <a:lnTo>
                    <a:pt x="955636" y="33210"/>
                  </a:lnTo>
                  <a:lnTo>
                    <a:pt x="955636" y="56515"/>
                  </a:lnTo>
                  <a:lnTo>
                    <a:pt x="955636" y="178904"/>
                  </a:lnTo>
                  <a:lnTo>
                    <a:pt x="948055" y="179273"/>
                  </a:lnTo>
                  <a:lnTo>
                    <a:pt x="925626" y="180086"/>
                  </a:lnTo>
                  <a:lnTo>
                    <a:pt x="925626" y="56515"/>
                  </a:lnTo>
                  <a:lnTo>
                    <a:pt x="955636" y="56515"/>
                  </a:lnTo>
                  <a:lnTo>
                    <a:pt x="955636" y="33210"/>
                  </a:lnTo>
                  <a:lnTo>
                    <a:pt x="879005" y="33210"/>
                  </a:lnTo>
                  <a:lnTo>
                    <a:pt x="879005" y="56515"/>
                  </a:lnTo>
                  <a:lnTo>
                    <a:pt x="899871" y="56515"/>
                  </a:lnTo>
                  <a:lnTo>
                    <a:pt x="899871" y="180606"/>
                  </a:lnTo>
                  <a:lnTo>
                    <a:pt x="873467" y="180721"/>
                  </a:lnTo>
                  <a:lnTo>
                    <a:pt x="876769" y="204660"/>
                  </a:lnTo>
                  <a:lnTo>
                    <a:pt x="906322" y="204355"/>
                  </a:lnTo>
                  <a:lnTo>
                    <a:pt x="940587" y="203047"/>
                  </a:lnTo>
                  <a:lnTo>
                    <a:pt x="976312" y="200177"/>
                  </a:lnTo>
                  <a:lnTo>
                    <a:pt x="1010234" y="195199"/>
                  </a:lnTo>
                  <a:close/>
                </a:path>
                <a:path w="6218555" h="1169670">
                  <a:moveTo>
                    <a:pt x="1056208" y="6184"/>
                  </a:moveTo>
                  <a:lnTo>
                    <a:pt x="1029182" y="6184"/>
                  </a:lnTo>
                  <a:lnTo>
                    <a:pt x="1029182" y="101117"/>
                  </a:lnTo>
                  <a:lnTo>
                    <a:pt x="995438" y="101117"/>
                  </a:lnTo>
                  <a:lnTo>
                    <a:pt x="995438" y="126758"/>
                  </a:lnTo>
                  <a:lnTo>
                    <a:pt x="1029182" y="126758"/>
                  </a:lnTo>
                  <a:lnTo>
                    <a:pt x="1029182" y="255854"/>
                  </a:lnTo>
                  <a:lnTo>
                    <a:pt x="1056208" y="255854"/>
                  </a:lnTo>
                  <a:lnTo>
                    <a:pt x="1056208" y="6184"/>
                  </a:lnTo>
                  <a:close/>
                </a:path>
                <a:path w="6218555" h="1169670">
                  <a:moveTo>
                    <a:pt x="1109637" y="0"/>
                  </a:moveTo>
                  <a:lnTo>
                    <a:pt x="1082179" y="0"/>
                  </a:lnTo>
                  <a:lnTo>
                    <a:pt x="1082179" y="269697"/>
                  </a:lnTo>
                  <a:lnTo>
                    <a:pt x="1109637" y="269697"/>
                  </a:lnTo>
                  <a:lnTo>
                    <a:pt x="1109637" y="0"/>
                  </a:lnTo>
                  <a:close/>
                </a:path>
                <a:path w="6218555" h="1169670">
                  <a:moveTo>
                    <a:pt x="1119225" y="974229"/>
                  </a:moveTo>
                  <a:lnTo>
                    <a:pt x="1071283" y="942746"/>
                  </a:lnTo>
                  <a:lnTo>
                    <a:pt x="1053985" y="895057"/>
                  </a:lnTo>
                  <a:lnTo>
                    <a:pt x="1053985" y="871639"/>
                  </a:lnTo>
                  <a:lnTo>
                    <a:pt x="1025461" y="871639"/>
                  </a:lnTo>
                  <a:lnTo>
                    <a:pt x="1025461" y="895057"/>
                  </a:lnTo>
                  <a:lnTo>
                    <a:pt x="1020800" y="922464"/>
                  </a:lnTo>
                  <a:lnTo>
                    <a:pt x="1007503" y="946734"/>
                  </a:lnTo>
                  <a:lnTo>
                    <a:pt x="986345" y="966393"/>
                  </a:lnTo>
                  <a:lnTo>
                    <a:pt x="958100" y="979982"/>
                  </a:lnTo>
                  <a:lnTo>
                    <a:pt x="973315" y="1002753"/>
                  </a:lnTo>
                  <a:lnTo>
                    <a:pt x="995578" y="992441"/>
                  </a:lnTo>
                  <a:lnTo>
                    <a:pt x="1014298" y="978255"/>
                  </a:lnTo>
                  <a:lnTo>
                    <a:pt x="1029208" y="960666"/>
                  </a:lnTo>
                  <a:lnTo>
                    <a:pt x="1040041" y="940181"/>
                  </a:lnTo>
                  <a:lnTo>
                    <a:pt x="1050950" y="958443"/>
                  </a:lnTo>
                  <a:lnTo>
                    <a:pt x="1065441" y="974191"/>
                  </a:lnTo>
                  <a:lnTo>
                    <a:pt x="1083221" y="987005"/>
                  </a:lnTo>
                  <a:lnTo>
                    <a:pt x="1104011" y="996480"/>
                  </a:lnTo>
                  <a:lnTo>
                    <a:pt x="1119225" y="974229"/>
                  </a:lnTo>
                  <a:close/>
                </a:path>
                <a:path w="6218555" h="1169670">
                  <a:moveTo>
                    <a:pt x="1183830" y="862914"/>
                  </a:moveTo>
                  <a:lnTo>
                    <a:pt x="1155306" y="862914"/>
                  </a:lnTo>
                  <a:lnTo>
                    <a:pt x="1155306" y="909320"/>
                  </a:lnTo>
                  <a:lnTo>
                    <a:pt x="1098473" y="909320"/>
                  </a:lnTo>
                  <a:lnTo>
                    <a:pt x="1098473" y="932510"/>
                  </a:lnTo>
                  <a:lnTo>
                    <a:pt x="1155306" y="932510"/>
                  </a:lnTo>
                  <a:lnTo>
                    <a:pt x="1155306" y="1001687"/>
                  </a:lnTo>
                  <a:lnTo>
                    <a:pt x="1183830" y="1001687"/>
                  </a:lnTo>
                  <a:lnTo>
                    <a:pt x="1183830" y="862914"/>
                  </a:lnTo>
                  <a:close/>
                </a:path>
                <a:path w="6218555" h="1169670">
                  <a:moveTo>
                    <a:pt x="1193088" y="1106309"/>
                  </a:moveTo>
                  <a:lnTo>
                    <a:pt x="1036104" y="1106309"/>
                  </a:lnTo>
                  <a:lnTo>
                    <a:pt x="1036104" y="1081405"/>
                  </a:lnTo>
                  <a:lnTo>
                    <a:pt x="1183830" y="1081405"/>
                  </a:lnTo>
                  <a:lnTo>
                    <a:pt x="1183830" y="1014463"/>
                  </a:lnTo>
                  <a:lnTo>
                    <a:pt x="1007478" y="1014463"/>
                  </a:lnTo>
                  <a:lnTo>
                    <a:pt x="1007478" y="1037031"/>
                  </a:lnTo>
                  <a:lnTo>
                    <a:pt x="1155522" y="1037031"/>
                  </a:lnTo>
                  <a:lnTo>
                    <a:pt x="1155522" y="1059903"/>
                  </a:lnTo>
                  <a:lnTo>
                    <a:pt x="1008011" y="1059903"/>
                  </a:lnTo>
                  <a:lnTo>
                    <a:pt x="1008011" y="1129195"/>
                  </a:lnTo>
                  <a:lnTo>
                    <a:pt x="1193088" y="1129195"/>
                  </a:lnTo>
                  <a:lnTo>
                    <a:pt x="1193088" y="1106309"/>
                  </a:lnTo>
                  <a:close/>
                </a:path>
                <a:path w="6218555" h="1169670">
                  <a:moveTo>
                    <a:pt x="1291513" y="114846"/>
                  </a:moveTo>
                  <a:lnTo>
                    <a:pt x="1286306" y="75692"/>
                  </a:lnTo>
                  <a:lnTo>
                    <a:pt x="1271803" y="45897"/>
                  </a:lnTo>
                  <a:lnTo>
                    <a:pt x="1271651" y="45770"/>
                  </a:lnTo>
                  <a:lnTo>
                    <a:pt x="1263853" y="39065"/>
                  </a:lnTo>
                  <a:lnTo>
                    <a:pt x="1263853" y="114846"/>
                  </a:lnTo>
                  <a:lnTo>
                    <a:pt x="1260792" y="143700"/>
                  </a:lnTo>
                  <a:lnTo>
                    <a:pt x="1252220" y="165468"/>
                  </a:lnTo>
                  <a:lnTo>
                    <a:pt x="1238973" y="179222"/>
                  </a:lnTo>
                  <a:lnTo>
                    <a:pt x="1221917" y="184023"/>
                  </a:lnTo>
                  <a:lnTo>
                    <a:pt x="1204823" y="179222"/>
                  </a:lnTo>
                  <a:lnTo>
                    <a:pt x="1191501" y="165468"/>
                  </a:lnTo>
                  <a:lnTo>
                    <a:pt x="1182852" y="143700"/>
                  </a:lnTo>
                  <a:lnTo>
                    <a:pt x="1179766" y="114846"/>
                  </a:lnTo>
                  <a:lnTo>
                    <a:pt x="1182852" y="86169"/>
                  </a:lnTo>
                  <a:lnTo>
                    <a:pt x="1204823" y="50685"/>
                  </a:lnTo>
                  <a:lnTo>
                    <a:pt x="1252220" y="64465"/>
                  </a:lnTo>
                  <a:lnTo>
                    <a:pt x="1263853" y="114846"/>
                  </a:lnTo>
                  <a:lnTo>
                    <a:pt x="1263853" y="39065"/>
                  </a:lnTo>
                  <a:lnTo>
                    <a:pt x="1249768" y="26924"/>
                  </a:lnTo>
                  <a:lnTo>
                    <a:pt x="1221917" y="20231"/>
                  </a:lnTo>
                  <a:lnTo>
                    <a:pt x="1193876" y="26924"/>
                  </a:lnTo>
                  <a:lnTo>
                    <a:pt x="1171816" y="45897"/>
                  </a:lnTo>
                  <a:lnTo>
                    <a:pt x="1157376" y="75692"/>
                  </a:lnTo>
                  <a:lnTo>
                    <a:pt x="1152207" y="114846"/>
                  </a:lnTo>
                  <a:lnTo>
                    <a:pt x="1157376" y="154178"/>
                  </a:lnTo>
                  <a:lnTo>
                    <a:pt x="1171816" y="184048"/>
                  </a:lnTo>
                  <a:lnTo>
                    <a:pt x="1193876" y="203022"/>
                  </a:lnTo>
                  <a:lnTo>
                    <a:pt x="1221917" y="209664"/>
                  </a:lnTo>
                  <a:lnTo>
                    <a:pt x="1249768" y="203022"/>
                  </a:lnTo>
                  <a:lnTo>
                    <a:pt x="1271816" y="184023"/>
                  </a:lnTo>
                  <a:lnTo>
                    <a:pt x="1286306" y="154178"/>
                  </a:lnTo>
                  <a:lnTo>
                    <a:pt x="1291513" y="114846"/>
                  </a:lnTo>
                  <a:close/>
                </a:path>
                <a:path w="6218555" h="1169670">
                  <a:moveTo>
                    <a:pt x="1366342" y="0"/>
                  </a:moveTo>
                  <a:lnTo>
                    <a:pt x="1337602" y="0"/>
                  </a:lnTo>
                  <a:lnTo>
                    <a:pt x="1337602" y="270230"/>
                  </a:lnTo>
                  <a:lnTo>
                    <a:pt x="1366342" y="270230"/>
                  </a:lnTo>
                  <a:lnTo>
                    <a:pt x="1366342" y="0"/>
                  </a:lnTo>
                  <a:close/>
                </a:path>
                <a:path w="6218555" h="1169670">
                  <a:moveTo>
                    <a:pt x="1450314" y="862914"/>
                  </a:moveTo>
                  <a:lnTo>
                    <a:pt x="1421803" y="862914"/>
                  </a:lnTo>
                  <a:lnTo>
                    <a:pt x="1421803" y="905370"/>
                  </a:lnTo>
                  <a:lnTo>
                    <a:pt x="1421803" y="928370"/>
                  </a:lnTo>
                  <a:lnTo>
                    <a:pt x="1421803" y="958799"/>
                  </a:lnTo>
                  <a:lnTo>
                    <a:pt x="1362938" y="958799"/>
                  </a:lnTo>
                  <a:lnTo>
                    <a:pt x="1362938" y="928370"/>
                  </a:lnTo>
                  <a:lnTo>
                    <a:pt x="1421803" y="928370"/>
                  </a:lnTo>
                  <a:lnTo>
                    <a:pt x="1421803" y="905370"/>
                  </a:lnTo>
                  <a:lnTo>
                    <a:pt x="1362938" y="905370"/>
                  </a:lnTo>
                  <a:lnTo>
                    <a:pt x="1362938" y="883234"/>
                  </a:lnTo>
                  <a:lnTo>
                    <a:pt x="1334947" y="883234"/>
                  </a:lnTo>
                  <a:lnTo>
                    <a:pt x="1334947" y="906119"/>
                  </a:lnTo>
                  <a:lnTo>
                    <a:pt x="1334947" y="981151"/>
                  </a:lnTo>
                  <a:lnTo>
                    <a:pt x="1265986" y="981151"/>
                  </a:lnTo>
                  <a:lnTo>
                    <a:pt x="1265986" y="906119"/>
                  </a:lnTo>
                  <a:lnTo>
                    <a:pt x="1334947" y="906119"/>
                  </a:lnTo>
                  <a:lnTo>
                    <a:pt x="1334947" y="883234"/>
                  </a:lnTo>
                  <a:lnTo>
                    <a:pt x="1237678" y="883234"/>
                  </a:lnTo>
                  <a:lnTo>
                    <a:pt x="1237678" y="1004252"/>
                  </a:lnTo>
                  <a:lnTo>
                    <a:pt x="1362938" y="1004252"/>
                  </a:lnTo>
                  <a:lnTo>
                    <a:pt x="1362938" y="982218"/>
                  </a:lnTo>
                  <a:lnTo>
                    <a:pt x="1421803" y="982218"/>
                  </a:lnTo>
                  <a:lnTo>
                    <a:pt x="1421803" y="1022121"/>
                  </a:lnTo>
                  <a:lnTo>
                    <a:pt x="1450314" y="1022121"/>
                  </a:lnTo>
                  <a:lnTo>
                    <a:pt x="1450314" y="982218"/>
                  </a:lnTo>
                  <a:lnTo>
                    <a:pt x="1450314" y="981151"/>
                  </a:lnTo>
                  <a:lnTo>
                    <a:pt x="1450314" y="958799"/>
                  </a:lnTo>
                  <a:lnTo>
                    <a:pt x="1450314" y="928370"/>
                  </a:lnTo>
                  <a:lnTo>
                    <a:pt x="1450314" y="906119"/>
                  </a:lnTo>
                  <a:lnTo>
                    <a:pt x="1450314" y="905370"/>
                  </a:lnTo>
                  <a:lnTo>
                    <a:pt x="1450314" y="862914"/>
                  </a:lnTo>
                  <a:close/>
                </a:path>
                <a:path w="6218555" h="1169670">
                  <a:moveTo>
                    <a:pt x="1451165" y="1081189"/>
                  </a:moveTo>
                  <a:lnTo>
                    <a:pt x="1444828" y="1059345"/>
                  </a:lnTo>
                  <a:lnTo>
                    <a:pt x="1436306" y="1051712"/>
                  </a:lnTo>
                  <a:lnTo>
                    <a:pt x="1426718" y="1043127"/>
                  </a:lnTo>
                  <a:lnTo>
                    <a:pt x="1422857" y="1041781"/>
                  </a:lnTo>
                  <a:lnTo>
                    <a:pt x="1422857" y="1081189"/>
                  </a:lnTo>
                  <a:lnTo>
                    <a:pt x="1418526" y="1093317"/>
                  </a:lnTo>
                  <a:lnTo>
                    <a:pt x="1406144" y="1102347"/>
                  </a:lnTo>
                  <a:lnTo>
                    <a:pt x="1386395" y="1107986"/>
                  </a:lnTo>
                  <a:lnTo>
                    <a:pt x="1359966" y="1109929"/>
                  </a:lnTo>
                  <a:lnTo>
                    <a:pt x="1333461" y="1107986"/>
                  </a:lnTo>
                  <a:lnTo>
                    <a:pt x="1313675" y="1102347"/>
                  </a:lnTo>
                  <a:lnTo>
                    <a:pt x="1301343" y="1093317"/>
                  </a:lnTo>
                  <a:lnTo>
                    <a:pt x="1297178" y="1081189"/>
                  </a:lnTo>
                  <a:lnTo>
                    <a:pt x="1301343" y="1068628"/>
                  </a:lnTo>
                  <a:lnTo>
                    <a:pt x="1313675" y="1059434"/>
                  </a:lnTo>
                  <a:lnTo>
                    <a:pt x="1333461" y="1053744"/>
                  </a:lnTo>
                  <a:lnTo>
                    <a:pt x="1359966" y="1051712"/>
                  </a:lnTo>
                  <a:lnTo>
                    <a:pt x="1386395" y="1053744"/>
                  </a:lnTo>
                  <a:lnTo>
                    <a:pt x="1406144" y="1059434"/>
                  </a:lnTo>
                  <a:lnTo>
                    <a:pt x="1418526" y="1068628"/>
                  </a:lnTo>
                  <a:lnTo>
                    <a:pt x="1422857" y="1081189"/>
                  </a:lnTo>
                  <a:lnTo>
                    <a:pt x="1422857" y="1041781"/>
                  </a:lnTo>
                  <a:lnTo>
                    <a:pt x="1398041" y="1033043"/>
                  </a:lnTo>
                  <a:lnTo>
                    <a:pt x="1359966" y="1029576"/>
                  </a:lnTo>
                  <a:lnTo>
                    <a:pt x="1321816" y="1033043"/>
                  </a:lnTo>
                  <a:lnTo>
                    <a:pt x="1293101" y="1043127"/>
                  </a:lnTo>
                  <a:lnTo>
                    <a:pt x="1275041" y="1059345"/>
                  </a:lnTo>
                  <a:lnTo>
                    <a:pt x="1268857" y="1081189"/>
                  </a:lnTo>
                  <a:lnTo>
                    <a:pt x="1275041" y="1102893"/>
                  </a:lnTo>
                  <a:lnTo>
                    <a:pt x="1293101" y="1118895"/>
                  </a:lnTo>
                  <a:lnTo>
                    <a:pt x="1321816" y="1128788"/>
                  </a:lnTo>
                  <a:lnTo>
                    <a:pt x="1359966" y="1132166"/>
                  </a:lnTo>
                  <a:lnTo>
                    <a:pt x="1398041" y="1128788"/>
                  </a:lnTo>
                  <a:lnTo>
                    <a:pt x="1426718" y="1118895"/>
                  </a:lnTo>
                  <a:lnTo>
                    <a:pt x="1436865" y="1109929"/>
                  </a:lnTo>
                  <a:lnTo>
                    <a:pt x="1444828" y="1102893"/>
                  </a:lnTo>
                  <a:lnTo>
                    <a:pt x="1451165" y="1081189"/>
                  </a:lnTo>
                  <a:close/>
                </a:path>
                <a:path w="6218555" h="1169670">
                  <a:moveTo>
                    <a:pt x="1540459" y="1085977"/>
                  </a:moveTo>
                  <a:lnTo>
                    <a:pt x="1506829" y="1085977"/>
                  </a:lnTo>
                  <a:lnTo>
                    <a:pt x="1490764" y="1169212"/>
                  </a:lnTo>
                  <a:lnTo>
                    <a:pt x="1516303" y="1169212"/>
                  </a:lnTo>
                  <a:lnTo>
                    <a:pt x="1540459" y="1085977"/>
                  </a:lnTo>
                  <a:close/>
                </a:path>
                <a:path w="6218555" h="1169670">
                  <a:moveTo>
                    <a:pt x="1579727" y="188912"/>
                  </a:moveTo>
                  <a:lnTo>
                    <a:pt x="1528610" y="144526"/>
                  </a:lnTo>
                  <a:lnTo>
                    <a:pt x="1508633" y="79616"/>
                  </a:lnTo>
                  <a:lnTo>
                    <a:pt x="1508633" y="50774"/>
                  </a:lnTo>
                  <a:lnTo>
                    <a:pt x="1570151" y="50774"/>
                  </a:lnTo>
                  <a:lnTo>
                    <a:pt x="1570151" y="27139"/>
                  </a:lnTo>
                  <a:lnTo>
                    <a:pt x="1418170" y="27139"/>
                  </a:lnTo>
                  <a:lnTo>
                    <a:pt x="1418170" y="50774"/>
                  </a:lnTo>
                  <a:lnTo>
                    <a:pt x="1479677" y="50774"/>
                  </a:lnTo>
                  <a:lnTo>
                    <a:pt x="1479677" y="79616"/>
                  </a:lnTo>
                  <a:lnTo>
                    <a:pt x="1474216" y="114604"/>
                  </a:lnTo>
                  <a:lnTo>
                    <a:pt x="1459357" y="147878"/>
                  </a:lnTo>
                  <a:lnTo>
                    <a:pt x="1436903" y="176009"/>
                  </a:lnTo>
                  <a:lnTo>
                    <a:pt x="1408696" y="195618"/>
                  </a:lnTo>
                  <a:lnTo>
                    <a:pt x="1425409" y="218186"/>
                  </a:lnTo>
                  <a:lnTo>
                    <a:pt x="1447647" y="203657"/>
                  </a:lnTo>
                  <a:lnTo>
                    <a:pt x="1467015" y="183680"/>
                  </a:lnTo>
                  <a:lnTo>
                    <a:pt x="1482877" y="159385"/>
                  </a:lnTo>
                  <a:lnTo>
                    <a:pt x="1494586" y="131864"/>
                  </a:lnTo>
                  <a:lnTo>
                    <a:pt x="1506258" y="157416"/>
                  </a:lnTo>
                  <a:lnTo>
                    <a:pt x="1522107" y="179819"/>
                  </a:lnTo>
                  <a:lnTo>
                    <a:pt x="1541564" y="198145"/>
                  </a:lnTo>
                  <a:lnTo>
                    <a:pt x="1564081" y="211480"/>
                  </a:lnTo>
                  <a:lnTo>
                    <a:pt x="1579727" y="188912"/>
                  </a:lnTo>
                  <a:close/>
                </a:path>
                <a:path w="6218555" h="1169670">
                  <a:moveTo>
                    <a:pt x="1632826" y="0"/>
                  </a:moveTo>
                  <a:lnTo>
                    <a:pt x="1604098" y="0"/>
                  </a:lnTo>
                  <a:lnTo>
                    <a:pt x="1604098" y="269697"/>
                  </a:lnTo>
                  <a:lnTo>
                    <a:pt x="1632826" y="269697"/>
                  </a:lnTo>
                  <a:lnTo>
                    <a:pt x="1632826" y="0"/>
                  </a:lnTo>
                  <a:close/>
                </a:path>
                <a:path w="6218555" h="1169670">
                  <a:moveTo>
                    <a:pt x="1789137" y="891438"/>
                  </a:moveTo>
                  <a:lnTo>
                    <a:pt x="1663242" y="891438"/>
                  </a:lnTo>
                  <a:lnTo>
                    <a:pt x="1663242" y="915060"/>
                  </a:lnTo>
                  <a:lnTo>
                    <a:pt x="1760080" y="915060"/>
                  </a:lnTo>
                  <a:lnTo>
                    <a:pt x="1749806" y="959561"/>
                  </a:lnTo>
                  <a:lnTo>
                    <a:pt x="1728012" y="998689"/>
                  </a:lnTo>
                  <a:lnTo>
                    <a:pt x="1694675" y="1032332"/>
                  </a:lnTo>
                  <a:lnTo>
                    <a:pt x="1649717" y="1060437"/>
                  </a:lnTo>
                  <a:lnTo>
                    <a:pt x="1665681" y="1082573"/>
                  </a:lnTo>
                  <a:lnTo>
                    <a:pt x="1712633" y="1053376"/>
                  </a:lnTo>
                  <a:lnTo>
                    <a:pt x="1747469" y="1018806"/>
                  </a:lnTo>
                  <a:lnTo>
                    <a:pt x="1771192" y="979728"/>
                  </a:lnTo>
                  <a:lnTo>
                    <a:pt x="1784756" y="936993"/>
                  </a:lnTo>
                  <a:lnTo>
                    <a:pt x="1789137" y="891438"/>
                  </a:lnTo>
                  <a:close/>
                </a:path>
                <a:path w="6218555" h="1169670">
                  <a:moveTo>
                    <a:pt x="1853031" y="5219"/>
                  </a:moveTo>
                  <a:lnTo>
                    <a:pt x="1825777" y="5219"/>
                  </a:lnTo>
                  <a:lnTo>
                    <a:pt x="1825777" y="103352"/>
                  </a:lnTo>
                  <a:lnTo>
                    <a:pt x="1795348" y="103352"/>
                  </a:lnTo>
                  <a:lnTo>
                    <a:pt x="1789391" y="69202"/>
                  </a:lnTo>
                  <a:lnTo>
                    <a:pt x="1779498" y="48425"/>
                  </a:lnTo>
                  <a:lnTo>
                    <a:pt x="1777149" y="43484"/>
                  </a:lnTo>
                  <a:lnTo>
                    <a:pt x="1769160" y="36182"/>
                  </a:lnTo>
                  <a:lnTo>
                    <a:pt x="1769160" y="116433"/>
                  </a:lnTo>
                  <a:lnTo>
                    <a:pt x="1766925" y="145237"/>
                  </a:lnTo>
                  <a:lnTo>
                    <a:pt x="1760499" y="166649"/>
                  </a:lnTo>
                  <a:lnTo>
                    <a:pt x="1750352" y="179959"/>
                  </a:lnTo>
                  <a:lnTo>
                    <a:pt x="1736915" y="184442"/>
                  </a:lnTo>
                  <a:lnTo>
                    <a:pt x="1723809" y="179959"/>
                  </a:lnTo>
                  <a:lnTo>
                    <a:pt x="1713877" y="166649"/>
                  </a:lnTo>
                  <a:lnTo>
                    <a:pt x="1707616" y="145237"/>
                  </a:lnTo>
                  <a:lnTo>
                    <a:pt x="1705521" y="116433"/>
                  </a:lnTo>
                  <a:lnTo>
                    <a:pt x="1707616" y="87718"/>
                  </a:lnTo>
                  <a:lnTo>
                    <a:pt x="1713877" y="66344"/>
                  </a:lnTo>
                  <a:lnTo>
                    <a:pt x="1723809" y="53022"/>
                  </a:lnTo>
                  <a:lnTo>
                    <a:pt x="1736915" y="48425"/>
                  </a:lnTo>
                  <a:lnTo>
                    <a:pt x="1750352" y="53022"/>
                  </a:lnTo>
                  <a:lnTo>
                    <a:pt x="1760499" y="66344"/>
                  </a:lnTo>
                  <a:lnTo>
                    <a:pt x="1766925" y="87718"/>
                  </a:lnTo>
                  <a:lnTo>
                    <a:pt x="1769160" y="116433"/>
                  </a:lnTo>
                  <a:lnTo>
                    <a:pt x="1769160" y="36182"/>
                  </a:lnTo>
                  <a:lnTo>
                    <a:pt x="1759394" y="27254"/>
                  </a:lnTo>
                  <a:lnTo>
                    <a:pt x="1736915" y="21615"/>
                  </a:lnTo>
                  <a:lnTo>
                    <a:pt x="1713039" y="28219"/>
                  </a:lnTo>
                  <a:lnTo>
                    <a:pt x="1694738" y="47155"/>
                  </a:lnTo>
                  <a:lnTo>
                    <a:pt x="1683042" y="77012"/>
                  </a:lnTo>
                  <a:lnTo>
                    <a:pt x="1678914" y="116433"/>
                  </a:lnTo>
                  <a:lnTo>
                    <a:pt x="1683042" y="156070"/>
                  </a:lnTo>
                  <a:lnTo>
                    <a:pt x="1694738" y="186093"/>
                  </a:lnTo>
                  <a:lnTo>
                    <a:pt x="1713039" y="205092"/>
                  </a:lnTo>
                  <a:lnTo>
                    <a:pt x="1736915" y="211683"/>
                  </a:lnTo>
                  <a:lnTo>
                    <a:pt x="1759788" y="205841"/>
                  </a:lnTo>
                  <a:lnTo>
                    <a:pt x="1777720" y="188912"/>
                  </a:lnTo>
                  <a:lnTo>
                    <a:pt x="1779739" y="184442"/>
                  </a:lnTo>
                  <a:lnTo>
                    <a:pt x="1789887" y="162090"/>
                  </a:lnTo>
                  <a:lnTo>
                    <a:pt x="1795449" y="126542"/>
                  </a:lnTo>
                  <a:lnTo>
                    <a:pt x="1825777" y="126542"/>
                  </a:lnTo>
                  <a:lnTo>
                    <a:pt x="1825777" y="256387"/>
                  </a:lnTo>
                  <a:lnTo>
                    <a:pt x="1853031" y="256387"/>
                  </a:lnTo>
                  <a:lnTo>
                    <a:pt x="1853031" y="126542"/>
                  </a:lnTo>
                  <a:lnTo>
                    <a:pt x="1853031" y="103352"/>
                  </a:lnTo>
                  <a:lnTo>
                    <a:pt x="1853031" y="5219"/>
                  </a:lnTo>
                  <a:close/>
                </a:path>
                <a:path w="6218555" h="1169670">
                  <a:moveTo>
                    <a:pt x="1901532" y="970407"/>
                  </a:moveTo>
                  <a:lnTo>
                    <a:pt x="1859699" y="970407"/>
                  </a:lnTo>
                  <a:lnTo>
                    <a:pt x="1859699" y="862914"/>
                  </a:lnTo>
                  <a:lnTo>
                    <a:pt x="1831073" y="862914"/>
                  </a:lnTo>
                  <a:lnTo>
                    <a:pt x="1831073" y="1132281"/>
                  </a:lnTo>
                  <a:lnTo>
                    <a:pt x="1859699" y="1132281"/>
                  </a:lnTo>
                  <a:lnTo>
                    <a:pt x="1859699" y="994346"/>
                  </a:lnTo>
                  <a:lnTo>
                    <a:pt x="1901532" y="994346"/>
                  </a:lnTo>
                  <a:lnTo>
                    <a:pt x="1901532" y="970407"/>
                  </a:lnTo>
                  <a:close/>
                </a:path>
                <a:path w="6218555" h="1169670">
                  <a:moveTo>
                    <a:pt x="1907832" y="0"/>
                  </a:moveTo>
                  <a:lnTo>
                    <a:pt x="1880374" y="0"/>
                  </a:lnTo>
                  <a:lnTo>
                    <a:pt x="1880374" y="269697"/>
                  </a:lnTo>
                  <a:lnTo>
                    <a:pt x="1907832" y="269697"/>
                  </a:lnTo>
                  <a:lnTo>
                    <a:pt x="1907832" y="0"/>
                  </a:lnTo>
                  <a:close/>
                </a:path>
                <a:path w="6218555" h="1169670">
                  <a:moveTo>
                    <a:pt x="2108454" y="185724"/>
                  </a:moveTo>
                  <a:lnTo>
                    <a:pt x="2080323" y="166560"/>
                  </a:lnTo>
                  <a:lnTo>
                    <a:pt x="2058593" y="138760"/>
                  </a:lnTo>
                  <a:lnTo>
                    <a:pt x="2053247" y="125907"/>
                  </a:lnTo>
                  <a:lnTo>
                    <a:pt x="2044611" y="105168"/>
                  </a:lnTo>
                  <a:lnTo>
                    <a:pt x="2039696" y="68656"/>
                  </a:lnTo>
                  <a:lnTo>
                    <a:pt x="2039696" y="22466"/>
                  </a:lnTo>
                  <a:lnTo>
                    <a:pt x="2010752" y="22466"/>
                  </a:lnTo>
                  <a:lnTo>
                    <a:pt x="2010752" y="68656"/>
                  </a:lnTo>
                  <a:lnTo>
                    <a:pt x="2005622" y="105956"/>
                  </a:lnTo>
                  <a:lnTo>
                    <a:pt x="1991410" y="140843"/>
                  </a:lnTo>
                  <a:lnTo>
                    <a:pt x="1969414" y="170141"/>
                  </a:lnTo>
                  <a:lnTo>
                    <a:pt x="1940941" y="190614"/>
                  </a:lnTo>
                  <a:lnTo>
                    <a:pt x="1959025" y="213601"/>
                  </a:lnTo>
                  <a:lnTo>
                    <a:pt x="1980793" y="198589"/>
                  </a:lnTo>
                  <a:lnTo>
                    <a:pt x="1999373" y="178295"/>
                  </a:lnTo>
                  <a:lnTo>
                    <a:pt x="2014385" y="153746"/>
                  </a:lnTo>
                  <a:lnTo>
                    <a:pt x="2025434" y="125907"/>
                  </a:lnTo>
                  <a:lnTo>
                    <a:pt x="2036381" y="152260"/>
                  </a:lnTo>
                  <a:lnTo>
                    <a:pt x="2051227" y="175374"/>
                  </a:lnTo>
                  <a:lnTo>
                    <a:pt x="2069617" y="194449"/>
                  </a:lnTo>
                  <a:lnTo>
                    <a:pt x="2091207" y="208711"/>
                  </a:lnTo>
                  <a:lnTo>
                    <a:pt x="2108454" y="185724"/>
                  </a:lnTo>
                  <a:close/>
                </a:path>
                <a:path w="6218555" h="1169670">
                  <a:moveTo>
                    <a:pt x="2140877" y="1035329"/>
                  </a:moveTo>
                  <a:lnTo>
                    <a:pt x="1958047" y="1035329"/>
                  </a:lnTo>
                  <a:lnTo>
                    <a:pt x="1958047" y="1057986"/>
                  </a:lnTo>
                  <a:lnTo>
                    <a:pt x="2112365" y="1057986"/>
                  </a:lnTo>
                  <a:lnTo>
                    <a:pt x="2112365" y="1132065"/>
                  </a:lnTo>
                  <a:lnTo>
                    <a:pt x="2140877" y="1132065"/>
                  </a:lnTo>
                  <a:lnTo>
                    <a:pt x="2140877" y="1035329"/>
                  </a:lnTo>
                  <a:close/>
                </a:path>
                <a:path w="6218555" h="1169670">
                  <a:moveTo>
                    <a:pt x="2140877" y="863130"/>
                  </a:moveTo>
                  <a:lnTo>
                    <a:pt x="2112365" y="863130"/>
                  </a:lnTo>
                  <a:lnTo>
                    <a:pt x="2112365" y="909840"/>
                  </a:lnTo>
                  <a:lnTo>
                    <a:pt x="2055952" y="909840"/>
                  </a:lnTo>
                  <a:lnTo>
                    <a:pt x="2057222" y="902817"/>
                  </a:lnTo>
                  <a:lnTo>
                    <a:pt x="2058162" y="895629"/>
                  </a:lnTo>
                  <a:lnTo>
                    <a:pt x="2058733" y="888250"/>
                  </a:lnTo>
                  <a:lnTo>
                    <a:pt x="2058936" y="880681"/>
                  </a:lnTo>
                  <a:lnTo>
                    <a:pt x="1934197" y="880681"/>
                  </a:lnTo>
                  <a:lnTo>
                    <a:pt x="1934197" y="903986"/>
                  </a:lnTo>
                  <a:lnTo>
                    <a:pt x="2028278" y="903986"/>
                  </a:lnTo>
                  <a:lnTo>
                    <a:pt x="2018144" y="934377"/>
                  </a:lnTo>
                  <a:lnTo>
                    <a:pt x="1996147" y="960716"/>
                  </a:lnTo>
                  <a:lnTo>
                    <a:pt x="1963115" y="982268"/>
                  </a:lnTo>
                  <a:lnTo>
                    <a:pt x="1919935" y="998283"/>
                  </a:lnTo>
                  <a:lnTo>
                    <a:pt x="1930793" y="1021067"/>
                  </a:lnTo>
                  <a:lnTo>
                    <a:pt x="1971205" y="1006589"/>
                  </a:lnTo>
                  <a:lnTo>
                    <a:pt x="2004707" y="986929"/>
                  </a:lnTo>
                  <a:lnTo>
                    <a:pt x="2030717" y="962279"/>
                  </a:lnTo>
                  <a:lnTo>
                    <a:pt x="2048611" y="932827"/>
                  </a:lnTo>
                  <a:lnTo>
                    <a:pt x="2112365" y="932827"/>
                  </a:lnTo>
                  <a:lnTo>
                    <a:pt x="2112365" y="966673"/>
                  </a:lnTo>
                  <a:lnTo>
                    <a:pt x="2044242" y="966673"/>
                  </a:lnTo>
                  <a:lnTo>
                    <a:pt x="2044242" y="989990"/>
                  </a:lnTo>
                  <a:lnTo>
                    <a:pt x="2112365" y="989990"/>
                  </a:lnTo>
                  <a:lnTo>
                    <a:pt x="2112365" y="1023620"/>
                  </a:lnTo>
                  <a:lnTo>
                    <a:pt x="2140877" y="1023620"/>
                  </a:lnTo>
                  <a:lnTo>
                    <a:pt x="2140877" y="932827"/>
                  </a:lnTo>
                  <a:lnTo>
                    <a:pt x="2140877" y="909840"/>
                  </a:lnTo>
                  <a:lnTo>
                    <a:pt x="2140877" y="863130"/>
                  </a:lnTo>
                  <a:close/>
                </a:path>
                <a:path w="6218555" h="1169670">
                  <a:moveTo>
                    <a:pt x="2167305" y="0"/>
                  </a:moveTo>
                  <a:lnTo>
                    <a:pt x="2138997" y="0"/>
                  </a:lnTo>
                  <a:lnTo>
                    <a:pt x="2138997" y="89611"/>
                  </a:lnTo>
                  <a:lnTo>
                    <a:pt x="2078863" y="89611"/>
                  </a:lnTo>
                  <a:lnTo>
                    <a:pt x="2078863" y="112814"/>
                  </a:lnTo>
                  <a:lnTo>
                    <a:pt x="2138997" y="112814"/>
                  </a:lnTo>
                  <a:lnTo>
                    <a:pt x="2138997" y="270230"/>
                  </a:lnTo>
                  <a:lnTo>
                    <a:pt x="2167305" y="270230"/>
                  </a:lnTo>
                  <a:lnTo>
                    <a:pt x="2167305" y="0"/>
                  </a:lnTo>
                  <a:close/>
                </a:path>
                <a:path w="6218555" h="1169670">
                  <a:moveTo>
                    <a:pt x="2231021" y="1085977"/>
                  </a:moveTo>
                  <a:lnTo>
                    <a:pt x="2197392" y="1085977"/>
                  </a:lnTo>
                  <a:lnTo>
                    <a:pt x="2181326" y="1169212"/>
                  </a:lnTo>
                  <a:lnTo>
                    <a:pt x="2206866" y="1169212"/>
                  </a:lnTo>
                  <a:lnTo>
                    <a:pt x="2231021" y="1085977"/>
                  </a:lnTo>
                  <a:close/>
                </a:path>
                <a:path w="6218555" h="1169670">
                  <a:moveTo>
                    <a:pt x="2488603" y="977747"/>
                  </a:moveTo>
                  <a:lnTo>
                    <a:pt x="2483383" y="938593"/>
                  </a:lnTo>
                  <a:lnTo>
                    <a:pt x="2468880" y="908812"/>
                  </a:lnTo>
                  <a:lnTo>
                    <a:pt x="2468727" y="908672"/>
                  </a:lnTo>
                  <a:lnTo>
                    <a:pt x="2460929" y="901966"/>
                  </a:lnTo>
                  <a:lnTo>
                    <a:pt x="2460929" y="977747"/>
                  </a:lnTo>
                  <a:lnTo>
                    <a:pt x="2457881" y="1006602"/>
                  </a:lnTo>
                  <a:lnTo>
                    <a:pt x="2449309" y="1028382"/>
                  </a:lnTo>
                  <a:lnTo>
                    <a:pt x="2436050" y="1042136"/>
                  </a:lnTo>
                  <a:lnTo>
                    <a:pt x="2418994" y="1046924"/>
                  </a:lnTo>
                  <a:lnTo>
                    <a:pt x="2401913" y="1042136"/>
                  </a:lnTo>
                  <a:lnTo>
                    <a:pt x="2388590" y="1028382"/>
                  </a:lnTo>
                  <a:lnTo>
                    <a:pt x="2379942" y="1006602"/>
                  </a:lnTo>
                  <a:lnTo>
                    <a:pt x="2376855" y="977747"/>
                  </a:lnTo>
                  <a:lnTo>
                    <a:pt x="2379942" y="949071"/>
                  </a:lnTo>
                  <a:lnTo>
                    <a:pt x="2388590" y="927366"/>
                  </a:lnTo>
                  <a:lnTo>
                    <a:pt x="2401913" y="913587"/>
                  </a:lnTo>
                  <a:lnTo>
                    <a:pt x="2418994" y="908672"/>
                  </a:lnTo>
                  <a:lnTo>
                    <a:pt x="2436050" y="913587"/>
                  </a:lnTo>
                  <a:lnTo>
                    <a:pt x="2449309" y="927366"/>
                  </a:lnTo>
                  <a:lnTo>
                    <a:pt x="2457881" y="949071"/>
                  </a:lnTo>
                  <a:lnTo>
                    <a:pt x="2460929" y="977747"/>
                  </a:lnTo>
                  <a:lnTo>
                    <a:pt x="2460929" y="901966"/>
                  </a:lnTo>
                  <a:lnTo>
                    <a:pt x="2446845" y="889838"/>
                  </a:lnTo>
                  <a:lnTo>
                    <a:pt x="2418994" y="883132"/>
                  </a:lnTo>
                  <a:lnTo>
                    <a:pt x="2390952" y="889838"/>
                  </a:lnTo>
                  <a:lnTo>
                    <a:pt x="2368893" y="908812"/>
                  </a:lnTo>
                  <a:lnTo>
                    <a:pt x="2354465" y="938593"/>
                  </a:lnTo>
                  <a:lnTo>
                    <a:pt x="2349284" y="977747"/>
                  </a:lnTo>
                  <a:lnTo>
                    <a:pt x="2354465" y="1017079"/>
                  </a:lnTo>
                  <a:lnTo>
                    <a:pt x="2368893" y="1046949"/>
                  </a:lnTo>
                  <a:lnTo>
                    <a:pt x="2390952" y="1065923"/>
                  </a:lnTo>
                  <a:lnTo>
                    <a:pt x="2418994" y="1072578"/>
                  </a:lnTo>
                  <a:lnTo>
                    <a:pt x="2446845" y="1065923"/>
                  </a:lnTo>
                  <a:lnTo>
                    <a:pt x="2468892" y="1046924"/>
                  </a:lnTo>
                  <a:lnTo>
                    <a:pt x="2483383" y="1017079"/>
                  </a:lnTo>
                  <a:lnTo>
                    <a:pt x="2488603" y="977747"/>
                  </a:lnTo>
                  <a:close/>
                </a:path>
                <a:path w="6218555" h="1169670">
                  <a:moveTo>
                    <a:pt x="2499461" y="220306"/>
                  </a:moveTo>
                  <a:lnTo>
                    <a:pt x="2492972" y="199466"/>
                  </a:lnTo>
                  <a:lnTo>
                    <a:pt x="2485682" y="193382"/>
                  </a:lnTo>
                  <a:lnTo>
                    <a:pt x="2474557" y="184099"/>
                  </a:lnTo>
                  <a:lnTo>
                    <a:pt x="2470937" y="182930"/>
                  </a:lnTo>
                  <a:lnTo>
                    <a:pt x="2470937" y="220306"/>
                  </a:lnTo>
                  <a:lnTo>
                    <a:pt x="2466467" y="231800"/>
                  </a:lnTo>
                  <a:lnTo>
                    <a:pt x="2453792" y="240169"/>
                  </a:lnTo>
                  <a:lnTo>
                    <a:pt x="2433510" y="245287"/>
                  </a:lnTo>
                  <a:lnTo>
                    <a:pt x="2406231" y="247027"/>
                  </a:lnTo>
                  <a:lnTo>
                    <a:pt x="2378748" y="245287"/>
                  </a:lnTo>
                  <a:lnTo>
                    <a:pt x="2358453" y="240169"/>
                  </a:lnTo>
                  <a:lnTo>
                    <a:pt x="2345931" y="231800"/>
                  </a:lnTo>
                  <a:lnTo>
                    <a:pt x="2341727" y="220306"/>
                  </a:lnTo>
                  <a:lnTo>
                    <a:pt x="2345931" y="208902"/>
                  </a:lnTo>
                  <a:lnTo>
                    <a:pt x="2358453" y="200494"/>
                  </a:lnTo>
                  <a:lnTo>
                    <a:pt x="2378748" y="195275"/>
                  </a:lnTo>
                  <a:lnTo>
                    <a:pt x="2406231" y="193382"/>
                  </a:lnTo>
                  <a:lnTo>
                    <a:pt x="2433510" y="195275"/>
                  </a:lnTo>
                  <a:lnTo>
                    <a:pt x="2453792" y="200494"/>
                  </a:lnTo>
                  <a:lnTo>
                    <a:pt x="2466467" y="208902"/>
                  </a:lnTo>
                  <a:lnTo>
                    <a:pt x="2470937" y="220306"/>
                  </a:lnTo>
                  <a:lnTo>
                    <a:pt x="2470937" y="182930"/>
                  </a:lnTo>
                  <a:lnTo>
                    <a:pt x="2445283" y="174599"/>
                  </a:lnTo>
                  <a:lnTo>
                    <a:pt x="2406231" y="171348"/>
                  </a:lnTo>
                  <a:lnTo>
                    <a:pt x="2366962" y="174599"/>
                  </a:lnTo>
                  <a:lnTo>
                    <a:pt x="2337536" y="184099"/>
                  </a:lnTo>
                  <a:lnTo>
                    <a:pt x="2319083" y="199466"/>
                  </a:lnTo>
                  <a:lnTo>
                    <a:pt x="2312682" y="220306"/>
                  </a:lnTo>
                  <a:lnTo>
                    <a:pt x="2319083" y="241198"/>
                  </a:lnTo>
                  <a:lnTo>
                    <a:pt x="2337536" y="256565"/>
                  </a:lnTo>
                  <a:lnTo>
                    <a:pt x="2366962" y="266026"/>
                  </a:lnTo>
                  <a:lnTo>
                    <a:pt x="2406231" y="269265"/>
                  </a:lnTo>
                  <a:lnTo>
                    <a:pt x="2445283" y="266026"/>
                  </a:lnTo>
                  <a:lnTo>
                    <a:pt x="2474557" y="256565"/>
                  </a:lnTo>
                  <a:lnTo>
                    <a:pt x="2485999" y="247027"/>
                  </a:lnTo>
                  <a:lnTo>
                    <a:pt x="2492972" y="241198"/>
                  </a:lnTo>
                  <a:lnTo>
                    <a:pt x="2499461" y="220306"/>
                  </a:lnTo>
                  <a:close/>
                </a:path>
                <a:path w="6218555" h="1169670">
                  <a:moveTo>
                    <a:pt x="2501049" y="80149"/>
                  </a:moveTo>
                  <a:lnTo>
                    <a:pt x="2342578" y="80149"/>
                  </a:lnTo>
                  <a:lnTo>
                    <a:pt x="2342578" y="32994"/>
                  </a:lnTo>
                  <a:lnTo>
                    <a:pt x="2499461" y="32994"/>
                  </a:lnTo>
                  <a:lnTo>
                    <a:pt x="2499461" y="9690"/>
                  </a:lnTo>
                  <a:lnTo>
                    <a:pt x="2314270" y="9690"/>
                  </a:lnTo>
                  <a:lnTo>
                    <a:pt x="2314270" y="103238"/>
                  </a:lnTo>
                  <a:lnTo>
                    <a:pt x="2501049" y="103238"/>
                  </a:lnTo>
                  <a:lnTo>
                    <a:pt x="2501049" y="80149"/>
                  </a:lnTo>
                  <a:close/>
                </a:path>
                <a:path w="6218555" h="1169670">
                  <a:moveTo>
                    <a:pt x="2529789" y="126657"/>
                  </a:moveTo>
                  <a:lnTo>
                    <a:pt x="2283625" y="126657"/>
                  </a:lnTo>
                  <a:lnTo>
                    <a:pt x="2283625" y="150279"/>
                  </a:lnTo>
                  <a:lnTo>
                    <a:pt x="2529789" y="150279"/>
                  </a:lnTo>
                  <a:lnTo>
                    <a:pt x="2529789" y="126657"/>
                  </a:lnTo>
                  <a:close/>
                </a:path>
                <a:path w="6218555" h="1169670">
                  <a:moveTo>
                    <a:pt x="2563418" y="862914"/>
                  </a:moveTo>
                  <a:lnTo>
                    <a:pt x="2534678" y="862914"/>
                  </a:lnTo>
                  <a:lnTo>
                    <a:pt x="2534678" y="1133132"/>
                  </a:lnTo>
                  <a:lnTo>
                    <a:pt x="2563418" y="1133132"/>
                  </a:lnTo>
                  <a:lnTo>
                    <a:pt x="2563418" y="862914"/>
                  </a:lnTo>
                  <a:close/>
                </a:path>
                <a:path w="6218555" h="1169670">
                  <a:moveTo>
                    <a:pt x="2747962" y="911440"/>
                  </a:moveTo>
                  <a:lnTo>
                    <a:pt x="2720187" y="911440"/>
                  </a:lnTo>
                  <a:lnTo>
                    <a:pt x="2720187" y="1042987"/>
                  </a:lnTo>
                  <a:lnTo>
                    <a:pt x="2747962" y="1042987"/>
                  </a:lnTo>
                  <a:lnTo>
                    <a:pt x="2747962" y="911440"/>
                  </a:lnTo>
                  <a:close/>
                </a:path>
                <a:path w="6218555" h="1169670">
                  <a:moveTo>
                    <a:pt x="2747962" y="888504"/>
                  </a:moveTo>
                  <a:lnTo>
                    <a:pt x="2621419" y="888504"/>
                  </a:lnTo>
                  <a:lnTo>
                    <a:pt x="2621419" y="911352"/>
                  </a:lnTo>
                  <a:lnTo>
                    <a:pt x="2621419" y="1043444"/>
                  </a:lnTo>
                  <a:lnTo>
                    <a:pt x="2621419" y="1066292"/>
                  </a:lnTo>
                  <a:lnTo>
                    <a:pt x="2747962" y="1066292"/>
                  </a:lnTo>
                  <a:lnTo>
                    <a:pt x="2747962" y="1043444"/>
                  </a:lnTo>
                  <a:lnTo>
                    <a:pt x="2649728" y="1043444"/>
                  </a:lnTo>
                  <a:lnTo>
                    <a:pt x="2649728" y="911352"/>
                  </a:lnTo>
                  <a:lnTo>
                    <a:pt x="2747962" y="911352"/>
                  </a:lnTo>
                  <a:lnTo>
                    <a:pt x="2747962" y="888504"/>
                  </a:lnTo>
                  <a:close/>
                </a:path>
                <a:path w="6218555" h="1169670">
                  <a:moveTo>
                    <a:pt x="2766911" y="188722"/>
                  </a:moveTo>
                  <a:lnTo>
                    <a:pt x="2577363" y="188722"/>
                  </a:lnTo>
                  <a:lnTo>
                    <a:pt x="2577363" y="211582"/>
                  </a:lnTo>
                  <a:lnTo>
                    <a:pt x="2738170" y="211582"/>
                  </a:lnTo>
                  <a:lnTo>
                    <a:pt x="2738170" y="267462"/>
                  </a:lnTo>
                  <a:lnTo>
                    <a:pt x="2766911" y="267462"/>
                  </a:lnTo>
                  <a:lnTo>
                    <a:pt x="2766911" y="211582"/>
                  </a:lnTo>
                  <a:lnTo>
                    <a:pt x="2766911" y="188722"/>
                  </a:lnTo>
                  <a:close/>
                </a:path>
                <a:path w="6218555" h="1169670">
                  <a:moveTo>
                    <a:pt x="2770949" y="99822"/>
                  </a:moveTo>
                  <a:lnTo>
                    <a:pt x="2609710" y="99822"/>
                  </a:lnTo>
                  <a:lnTo>
                    <a:pt x="2609710" y="74422"/>
                  </a:lnTo>
                  <a:lnTo>
                    <a:pt x="2765425" y="74422"/>
                  </a:lnTo>
                  <a:lnTo>
                    <a:pt x="2765425" y="52844"/>
                  </a:lnTo>
                  <a:lnTo>
                    <a:pt x="2765425" y="28702"/>
                  </a:lnTo>
                  <a:lnTo>
                    <a:pt x="2765425" y="5842"/>
                  </a:lnTo>
                  <a:lnTo>
                    <a:pt x="2580665" y="5842"/>
                  </a:lnTo>
                  <a:lnTo>
                    <a:pt x="2580665" y="28702"/>
                  </a:lnTo>
                  <a:lnTo>
                    <a:pt x="2736900" y="28702"/>
                  </a:lnTo>
                  <a:lnTo>
                    <a:pt x="2736900" y="52844"/>
                  </a:lnTo>
                  <a:lnTo>
                    <a:pt x="2581402" y="52844"/>
                  </a:lnTo>
                  <a:lnTo>
                    <a:pt x="2581402" y="74422"/>
                  </a:lnTo>
                  <a:lnTo>
                    <a:pt x="2581402" y="99822"/>
                  </a:lnTo>
                  <a:lnTo>
                    <a:pt x="2581402" y="121412"/>
                  </a:lnTo>
                  <a:lnTo>
                    <a:pt x="2770949" y="121412"/>
                  </a:lnTo>
                  <a:lnTo>
                    <a:pt x="2770949" y="99822"/>
                  </a:lnTo>
                  <a:close/>
                </a:path>
                <a:path w="6218555" h="1169670">
                  <a:moveTo>
                    <a:pt x="2796489" y="147193"/>
                  </a:moveTo>
                  <a:lnTo>
                    <a:pt x="2687193" y="147193"/>
                  </a:lnTo>
                  <a:lnTo>
                    <a:pt x="2687193" y="121653"/>
                  </a:lnTo>
                  <a:lnTo>
                    <a:pt x="2659100" y="121653"/>
                  </a:lnTo>
                  <a:lnTo>
                    <a:pt x="2659100" y="147193"/>
                  </a:lnTo>
                  <a:lnTo>
                    <a:pt x="2549690" y="147193"/>
                  </a:lnTo>
                  <a:lnTo>
                    <a:pt x="2549690" y="170497"/>
                  </a:lnTo>
                  <a:lnTo>
                    <a:pt x="2796489" y="170497"/>
                  </a:lnTo>
                  <a:lnTo>
                    <a:pt x="2796489" y="147193"/>
                  </a:lnTo>
                  <a:close/>
                </a:path>
                <a:path w="6218555" h="1169670">
                  <a:moveTo>
                    <a:pt x="2829915" y="862914"/>
                  </a:moveTo>
                  <a:lnTo>
                    <a:pt x="2801175" y="862914"/>
                  </a:lnTo>
                  <a:lnTo>
                    <a:pt x="2801175" y="1133132"/>
                  </a:lnTo>
                  <a:lnTo>
                    <a:pt x="2829915" y="1133132"/>
                  </a:lnTo>
                  <a:lnTo>
                    <a:pt x="2829915" y="862914"/>
                  </a:lnTo>
                  <a:close/>
                </a:path>
                <a:path w="6218555" h="1169670">
                  <a:moveTo>
                    <a:pt x="2962630" y="118783"/>
                  </a:moveTo>
                  <a:lnTo>
                    <a:pt x="2957804" y="97726"/>
                  </a:lnTo>
                  <a:lnTo>
                    <a:pt x="2951226" y="89827"/>
                  </a:lnTo>
                  <a:lnTo>
                    <a:pt x="2944406" y="81622"/>
                  </a:lnTo>
                  <a:lnTo>
                    <a:pt x="2935592" y="77228"/>
                  </a:lnTo>
                  <a:lnTo>
                    <a:pt x="2935592" y="118783"/>
                  </a:lnTo>
                  <a:lnTo>
                    <a:pt x="2932722" y="130543"/>
                  </a:lnTo>
                  <a:lnTo>
                    <a:pt x="2924899" y="139407"/>
                  </a:lnTo>
                  <a:lnTo>
                    <a:pt x="2912846" y="144983"/>
                  </a:lnTo>
                  <a:lnTo>
                    <a:pt x="2897276" y="146875"/>
                  </a:lnTo>
                  <a:lnTo>
                    <a:pt x="2881604" y="144983"/>
                  </a:lnTo>
                  <a:lnTo>
                    <a:pt x="2869527" y="139407"/>
                  </a:lnTo>
                  <a:lnTo>
                    <a:pt x="2861818" y="130543"/>
                  </a:lnTo>
                  <a:lnTo>
                    <a:pt x="2859176" y="118783"/>
                  </a:lnTo>
                  <a:lnTo>
                    <a:pt x="2861818" y="106718"/>
                  </a:lnTo>
                  <a:lnTo>
                    <a:pt x="2869527" y="97599"/>
                  </a:lnTo>
                  <a:lnTo>
                    <a:pt x="2881604" y="91833"/>
                  </a:lnTo>
                  <a:lnTo>
                    <a:pt x="2897276" y="89827"/>
                  </a:lnTo>
                  <a:lnTo>
                    <a:pt x="2912846" y="91833"/>
                  </a:lnTo>
                  <a:lnTo>
                    <a:pt x="2924899" y="97599"/>
                  </a:lnTo>
                  <a:lnTo>
                    <a:pt x="2932722" y="106718"/>
                  </a:lnTo>
                  <a:lnTo>
                    <a:pt x="2935592" y="118783"/>
                  </a:lnTo>
                  <a:lnTo>
                    <a:pt x="2935592" y="77228"/>
                  </a:lnTo>
                  <a:lnTo>
                    <a:pt x="2923781" y="71323"/>
                  </a:lnTo>
                  <a:lnTo>
                    <a:pt x="2897276" y="67691"/>
                  </a:lnTo>
                  <a:lnTo>
                    <a:pt x="2870479" y="71323"/>
                  </a:lnTo>
                  <a:lnTo>
                    <a:pt x="2849727" y="81622"/>
                  </a:lnTo>
                  <a:lnTo>
                    <a:pt x="2836329" y="97726"/>
                  </a:lnTo>
                  <a:lnTo>
                    <a:pt x="2831617" y="118783"/>
                  </a:lnTo>
                  <a:lnTo>
                    <a:pt x="2836329" y="139484"/>
                  </a:lnTo>
                  <a:lnTo>
                    <a:pt x="2849727" y="155359"/>
                  </a:lnTo>
                  <a:lnTo>
                    <a:pt x="2870479" y="165531"/>
                  </a:lnTo>
                  <a:lnTo>
                    <a:pt x="2897276" y="169113"/>
                  </a:lnTo>
                  <a:lnTo>
                    <a:pt x="2923781" y="165531"/>
                  </a:lnTo>
                  <a:lnTo>
                    <a:pt x="2944406" y="155359"/>
                  </a:lnTo>
                  <a:lnTo>
                    <a:pt x="2951569" y="146875"/>
                  </a:lnTo>
                  <a:lnTo>
                    <a:pt x="2957804" y="139484"/>
                  </a:lnTo>
                  <a:lnTo>
                    <a:pt x="2962630" y="118783"/>
                  </a:lnTo>
                  <a:close/>
                </a:path>
                <a:path w="6218555" h="1169670">
                  <a:moveTo>
                    <a:pt x="2977426" y="31724"/>
                  </a:moveTo>
                  <a:lnTo>
                    <a:pt x="2911538" y="31724"/>
                  </a:lnTo>
                  <a:lnTo>
                    <a:pt x="2911538" y="114"/>
                  </a:lnTo>
                  <a:lnTo>
                    <a:pt x="2883128" y="114"/>
                  </a:lnTo>
                  <a:lnTo>
                    <a:pt x="2883128" y="31724"/>
                  </a:lnTo>
                  <a:lnTo>
                    <a:pt x="2816936" y="31724"/>
                  </a:lnTo>
                  <a:lnTo>
                    <a:pt x="2816936" y="54711"/>
                  </a:lnTo>
                  <a:lnTo>
                    <a:pt x="2977426" y="54711"/>
                  </a:lnTo>
                  <a:lnTo>
                    <a:pt x="2977426" y="31724"/>
                  </a:lnTo>
                  <a:close/>
                </a:path>
                <a:path w="6218555" h="1169670">
                  <a:moveTo>
                    <a:pt x="3039999" y="240741"/>
                  </a:moveTo>
                  <a:lnTo>
                    <a:pt x="2885998" y="240741"/>
                  </a:lnTo>
                  <a:lnTo>
                    <a:pt x="2885998" y="186042"/>
                  </a:lnTo>
                  <a:lnTo>
                    <a:pt x="2857589" y="186042"/>
                  </a:lnTo>
                  <a:lnTo>
                    <a:pt x="2857589" y="264160"/>
                  </a:lnTo>
                  <a:lnTo>
                    <a:pt x="3039999" y="264160"/>
                  </a:lnTo>
                  <a:lnTo>
                    <a:pt x="3039999" y="240741"/>
                  </a:lnTo>
                  <a:close/>
                </a:path>
                <a:path w="6218555" h="1169670">
                  <a:moveTo>
                    <a:pt x="3067570" y="86956"/>
                  </a:moveTo>
                  <a:lnTo>
                    <a:pt x="3028505" y="86956"/>
                  </a:lnTo>
                  <a:lnTo>
                    <a:pt x="3028505" y="215"/>
                  </a:lnTo>
                  <a:lnTo>
                    <a:pt x="2999879" y="215"/>
                  </a:lnTo>
                  <a:lnTo>
                    <a:pt x="2999879" y="202107"/>
                  </a:lnTo>
                  <a:lnTo>
                    <a:pt x="3028505" y="202107"/>
                  </a:lnTo>
                  <a:lnTo>
                    <a:pt x="3028505" y="110794"/>
                  </a:lnTo>
                  <a:lnTo>
                    <a:pt x="3067570" y="110794"/>
                  </a:lnTo>
                  <a:lnTo>
                    <a:pt x="3067570" y="86956"/>
                  </a:lnTo>
                  <a:close/>
                </a:path>
                <a:path w="6218555" h="1169670">
                  <a:moveTo>
                    <a:pt x="3315932" y="124637"/>
                  </a:moveTo>
                  <a:lnTo>
                    <a:pt x="3288779" y="111315"/>
                  </a:lnTo>
                  <a:lnTo>
                    <a:pt x="3268268" y="92227"/>
                  </a:lnTo>
                  <a:lnTo>
                    <a:pt x="3266529" y="89090"/>
                  </a:lnTo>
                  <a:lnTo>
                    <a:pt x="3255314" y="68986"/>
                  </a:lnTo>
                  <a:lnTo>
                    <a:pt x="3250793" y="43218"/>
                  </a:lnTo>
                  <a:lnTo>
                    <a:pt x="3250793" y="14058"/>
                  </a:lnTo>
                  <a:lnTo>
                    <a:pt x="3222485" y="14058"/>
                  </a:lnTo>
                  <a:lnTo>
                    <a:pt x="3222485" y="40767"/>
                  </a:lnTo>
                  <a:lnTo>
                    <a:pt x="3217900" y="69837"/>
                  </a:lnTo>
                  <a:lnTo>
                    <a:pt x="3204857" y="95796"/>
                  </a:lnTo>
                  <a:lnTo>
                    <a:pt x="3183979" y="117030"/>
                  </a:lnTo>
                  <a:lnTo>
                    <a:pt x="3155861" y="131978"/>
                  </a:lnTo>
                  <a:lnTo>
                    <a:pt x="3171291" y="154647"/>
                  </a:lnTo>
                  <a:lnTo>
                    <a:pt x="3193199" y="143751"/>
                  </a:lnTo>
                  <a:lnTo>
                    <a:pt x="3211652" y="128854"/>
                  </a:lnTo>
                  <a:lnTo>
                    <a:pt x="3226397" y="110451"/>
                  </a:lnTo>
                  <a:lnTo>
                    <a:pt x="3237166" y="89090"/>
                  </a:lnTo>
                  <a:lnTo>
                    <a:pt x="3247923" y="107911"/>
                  </a:lnTo>
                  <a:lnTo>
                    <a:pt x="3262274" y="124155"/>
                  </a:lnTo>
                  <a:lnTo>
                    <a:pt x="3279965" y="137363"/>
                  </a:lnTo>
                  <a:lnTo>
                    <a:pt x="3300704" y="147091"/>
                  </a:lnTo>
                  <a:lnTo>
                    <a:pt x="3315932" y="124637"/>
                  </a:lnTo>
                  <a:close/>
                </a:path>
                <a:path w="6218555" h="1169670">
                  <a:moveTo>
                    <a:pt x="3372332" y="219036"/>
                  </a:moveTo>
                  <a:lnTo>
                    <a:pt x="3366147" y="197993"/>
                  </a:lnTo>
                  <a:lnTo>
                    <a:pt x="3359112" y="191782"/>
                  </a:lnTo>
                  <a:lnTo>
                    <a:pt x="3348355" y="182308"/>
                  </a:lnTo>
                  <a:lnTo>
                    <a:pt x="3344341" y="180924"/>
                  </a:lnTo>
                  <a:lnTo>
                    <a:pt x="3344341" y="219036"/>
                  </a:lnTo>
                  <a:lnTo>
                    <a:pt x="3340176" y="230886"/>
                  </a:lnTo>
                  <a:lnTo>
                    <a:pt x="3328098" y="239547"/>
                  </a:lnTo>
                  <a:lnTo>
                    <a:pt x="3308743" y="244894"/>
                  </a:lnTo>
                  <a:lnTo>
                    <a:pt x="3282721" y="246811"/>
                  </a:lnTo>
                  <a:lnTo>
                    <a:pt x="3256597" y="244894"/>
                  </a:lnTo>
                  <a:lnTo>
                    <a:pt x="3237115" y="239547"/>
                  </a:lnTo>
                  <a:lnTo>
                    <a:pt x="3224987" y="230886"/>
                  </a:lnTo>
                  <a:lnTo>
                    <a:pt x="3220885" y="219036"/>
                  </a:lnTo>
                  <a:lnTo>
                    <a:pt x="3224987" y="207543"/>
                  </a:lnTo>
                  <a:lnTo>
                    <a:pt x="3237115" y="198983"/>
                  </a:lnTo>
                  <a:lnTo>
                    <a:pt x="3256597" y="193636"/>
                  </a:lnTo>
                  <a:lnTo>
                    <a:pt x="3282721" y="191782"/>
                  </a:lnTo>
                  <a:lnTo>
                    <a:pt x="3308743" y="193636"/>
                  </a:lnTo>
                  <a:lnTo>
                    <a:pt x="3328098" y="198983"/>
                  </a:lnTo>
                  <a:lnTo>
                    <a:pt x="3340176" y="207543"/>
                  </a:lnTo>
                  <a:lnTo>
                    <a:pt x="3344341" y="219036"/>
                  </a:lnTo>
                  <a:lnTo>
                    <a:pt x="3344341" y="180924"/>
                  </a:lnTo>
                  <a:lnTo>
                    <a:pt x="3320161" y="172504"/>
                  </a:lnTo>
                  <a:lnTo>
                    <a:pt x="3282721" y="169113"/>
                  </a:lnTo>
                  <a:lnTo>
                    <a:pt x="3244964" y="172504"/>
                  </a:lnTo>
                  <a:lnTo>
                    <a:pt x="3216503" y="182308"/>
                  </a:lnTo>
                  <a:lnTo>
                    <a:pt x="3198520" y="197993"/>
                  </a:lnTo>
                  <a:lnTo>
                    <a:pt x="3192259" y="219036"/>
                  </a:lnTo>
                  <a:lnTo>
                    <a:pt x="3198520" y="240398"/>
                  </a:lnTo>
                  <a:lnTo>
                    <a:pt x="3216503" y="256159"/>
                  </a:lnTo>
                  <a:lnTo>
                    <a:pt x="3244964" y="265925"/>
                  </a:lnTo>
                  <a:lnTo>
                    <a:pt x="3282721" y="269265"/>
                  </a:lnTo>
                  <a:lnTo>
                    <a:pt x="3320161" y="265925"/>
                  </a:lnTo>
                  <a:lnTo>
                    <a:pt x="3348355" y="256159"/>
                  </a:lnTo>
                  <a:lnTo>
                    <a:pt x="3358908" y="246811"/>
                  </a:lnTo>
                  <a:lnTo>
                    <a:pt x="3366147" y="240398"/>
                  </a:lnTo>
                  <a:lnTo>
                    <a:pt x="3372332" y="219036"/>
                  </a:lnTo>
                  <a:close/>
                </a:path>
                <a:path w="6218555" h="1169670">
                  <a:moveTo>
                    <a:pt x="3408946" y="67906"/>
                  </a:moveTo>
                  <a:lnTo>
                    <a:pt x="3369881" y="67906"/>
                  </a:lnTo>
                  <a:lnTo>
                    <a:pt x="3369881" y="0"/>
                  </a:lnTo>
                  <a:lnTo>
                    <a:pt x="3341255" y="0"/>
                  </a:lnTo>
                  <a:lnTo>
                    <a:pt x="3341255" y="162737"/>
                  </a:lnTo>
                  <a:lnTo>
                    <a:pt x="3369881" y="162737"/>
                  </a:lnTo>
                  <a:lnTo>
                    <a:pt x="3369881" y="91744"/>
                  </a:lnTo>
                  <a:lnTo>
                    <a:pt x="3408946" y="91744"/>
                  </a:lnTo>
                  <a:lnTo>
                    <a:pt x="3408946" y="67906"/>
                  </a:lnTo>
                  <a:close/>
                </a:path>
                <a:path w="6218555" h="1169670">
                  <a:moveTo>
                    <a:pt x="3640315" y="181102"/>
                  </a:moveTo>
                  <a:lnTo>
                    <a:pt x="3453968" y="181102"/>
                  </a:lnTo>
                  <a:lnTo>
                    <a:pt x="3453968" y="203974"/>
                  </a:lnTo>
                  <a:lnTo>
                    <a:pt x="3453968" y="243344"/>
                  </a:lnTo>
                  <a:lnTo>
                    <a:pt x="3453968" y="266192"/>
                  </a:lnTo>
                  <a:lnTo>
                    <a:pt x="3640315" y="266192"/>
                  </a:lnTo>
                  <a:lnTo>
                    <a:pt x="3640315" y="243344"/>
                  </a:lnTo>
                  <a:lnTo>
                    <a:pt x="3482162" y="243344"/>
                  </a:lnTo>
                  <a:lnTo>
                    <a:pt x="3482162" y="203974"/>
                  </a:lnTo>
                  <a:lnTo>
                    <a:pt x="3612540" y="203974"/>
                  </a:lnTo>
                  <a:lnTo>
                    <a:pt x="3612540" y="243090"/>
                  </a:lnTo>
                  <a:lnTo>
                    <a:pt x="3640315" y="243090"/>
                  </a:lnTo>
                  <a:lnTo>
                    <a:pt x="3640315" y="203974"/>
                  </a:lnTo>
                  <a:lnTo>
                    <a:pt x="3640315" y="203492"/>
                  </a:lnTo>
                  <a:lnTo>
                    <a:pt x="3640315" y="181102"/>
                  </a:lnTo>
                  <a:close/>
                </a:path>
                <a:path w="6218555" h="1169670">
                  <a:moveTo>
                    <a:pt x="3647236" y="8305"/>
                  </a:moveTo>
                  <a:lnTo>
                    <a:pt x="3579330" y="8305"/>
                  </a:lnTo>
                  <a:lnTo>
                    <a:pt x="3579330" y="31508"/>
                  </a:lnTo>
                  <a:lnTo>
                    <a:pt x="3579330" y="83019"/>
                  </a:lnTo>
                  <a:lnTo>
                    <a:pt x="3514737" y="83019"/>
                  </a:lnTo>
                  <a:lnTo>
                    <a:pt x="3514737" y="31508"/>
                  </a:lnTo>
                  <a:lnTo>
                    <a:pt x="3579330" y="31508"/>
                  </a:lnTo>
                  <a:lnTo>
                    <a:pt x="3579330" y="8305"/>
                  </a:lnTo>
                  <a:lnTo>
                    <a:pt x="3446932" y="8305"/>
                  </a:lnTo>
                  <a:lnTo>
                    <a:pt x="3446932" y="31508"/>
                  </a:lnTo>
                  <a:lnTo>
                    <a:pt x="3486315" y="31508"/>
                  </a:lnTo>
                  <a:lnTo>
                    <a:pt x="3486315" y="83019"/>
                  </a:lnTo>
                  <a:lnTo>
                    <a:pt x="3448113" y="83019"/>
                  </a:lnTo>
                  <a:lnTo>
                    <a:pt x="3448113" y="106324"/>
                  </a:lnTo>
                  <a:lnTo>
                    <a:pt x="3646068" y="106324"/>
                  </a:lnTo>
                  <a:lnTo>
                    <a:pt x="3646068" y="83019"/>
                  </a:lnTo>
                  <a:lnTo>
                    <a:pt x="3607968" y="83019"/>
                  </a:lnTo>
                  <a:lnTo>
                    <a:pt x="3607968" y="31508"/>
                  </a:lnTo>
                  <a:lnTo>
                    <a:pt x="3647236" y="31508"/>
                  </a:lnTo>
                  <a:lnTo>
                    <a:pt x="3647236" y="8305"/>
                  </a:lnTo>
                  <a:close/>
                </a:path>
                <a:path w="6218555" h="1169670">
                  <a:moveTo>
                    <a:pt x="3670325" y="129108"/>
                  </a:moveTo>
                  <a:lnTo>
                    <a:pt x="3424478" y="129108"/>
                  </a:lnTo>
                  <a:lnTo>
                    <a:pt x="3424478" y="152095"/>
                  </a:lnTo>
                  <a:lnTo>
                    <a:pt x="3533140" y="152095"/>
                  </a:lnTo>
                  <a:lnTo>
                    <a:pt x="3533140" y="181038"/>
                  </a:lnTo>
                  <a:lnTo>
                    <a:pt x="3561346" y="181038"/>
                  </a:lnTo>
                  <a:lnTo>
                    <a:pt x="3561346" y="152095"/>
                  </a:lnTo>
                  <a:lnTo>
                    <a:pt x="3670325" y="152095"/>
                  </a:lnTo>
                  <a:lnTo>
                    <a:pt x="3670325" y="129108"/>
                  </a:lnTo>
                  <a:close/>
                </a:path>
                <a:path w="6218555" h="1169670">
                  <a:moveTo>
                    <a:pt x="3909898" y="50774"/>
                  </a:moveTo>
                  <a:lnTo>
                    <a:pt x="3903408" y="30924"/>
                  </a:lnTo>
                  <a:lnTo>
                    <a:pt x="3896715" y="25755"/>
                  </a:lnTo>
                  <a:lnTo>
                    <a:pt x="3884574" y="16408"/>
                  </a:lnTo>
                  <a:lnTo>
                    <a:pt x="3880624" y="15252"/>
                  </a:lnTo>
                  <a:lnTo>
                    <a:pt x="3880624" y="50774"/>
                  </a:lnTo>
                  <a:lnTo>
                    <a:pt x="3876243" y="61836"/>
                  </a:lnTo>
                  <a:lnTo>
                    <a:pt x="3863365" y="69799"/>
                  </a:lnTo>
                  <a:lnTo>
                    <a:pt x="3842372" y="74599"/>
                  </a:lnTo>
                  <a:lnTo>
                    <a:pt x="3813683" y="76212"/>
                  </a:lnTo>
                  <a:lnTo>
                    <a:pt x="3785171" y="74599"/>
                  </a:lnTo>
                  <a:lnTo>
                    <a:pt x="3764267" y="69799"/>
                  </a:lnTo>
                  <a:lnTo>
                    <a:pt x="3751440" y="61836"/>
                  </a:lnTo>
                  <a:lnTo>
                    <a:pt x="3747173" y="50774"/>
                  </a:lnTo>
                  <a:lnTo>
                    <a:pt x="3751440" y="40208"/>
                  </a:lnTo>
                  <a:lnTo>
                    <a:pt x="3764267" y="32321"/>
                  </a:lnTo>
                  <a:lnTo>
                    <a:pt x="3785171" y="27406"/>
                  </a:lnTo>
                  <a:lnTo>
                    <a:pt x="3813683" y="25755"/>
                  </a:lnTo>
                  <a:lnTo>
                    <a:pt x="3842372" y="27406"/>
                  </a:lnTo>
                  <a:lnTo>
                    <a:pt x="3863365" y="32321"/>
                  </a:lnTo>
                  <a:lnTo>
                    <a:pt x="3876243" y="40208"/>
                  </a:lnTo>
                  <a:lnTo>
                    <a:pt x="3880624" y="50774"/>
                  </a:lnTo>
                  <a:lnTo>
                    <a:pt x="3880624" y="15252"/>
                  </a:lnTo>
                  <a:lnTo>
                    <a:pt x="3854361" y="7505"/>
                  </a:lnTo>
                  <a:lnTo>
                    <a:pt x="3813683" y="4470"/>
                  </a:lnTo>
                  <a:lnTo>
                    <a:pt x="3772979" y="7505"/>
                  </a:lnTo>
                  <a:lnTo>
                    <a:pt x="3742690" y="16408"/>
                  </a:lnTo>
                  <a:lnTo>
                    <a:pt x="3723779" y="30924"/>
                  </a:lnTo>
                  <a:lnTo>
                    <a:pt x="3717264" y="50774"/>
                  </a:lnTo>
                  <a:lnTo>
                    <a:pt x="3723779" y="70866"/>
                  </a:lnTo>
                  <a:lnTo>
                    <a:pt x="3742690" y="85534"/>
                  </a:lnTo>
                  <a:lnTo>
                    <a:pt x="3772979" y="94551"/>
                  </a:lnTo>
                  <a:lnTo>
                    <a:pt x="3813683" y="97701"/>
                  </a:lnTo>
                  <a:lnTo>
                    <a:pt x="3854361" y="94551"/>
                  </a:lnTo>
                  <a:lnTo>
                    <a:pt x="3884574" y="85534"/>
                  </a:lnTo>
                  <a:lnTo>
                    <a:pt x="3896550" y="76212"/>
                  </a:lnTo>
                  <a:lnTo>
                    <a:pt x="3903408" y="70866"/>
                  </a:lnTo>
                  <a:lnTo>
                    <a:pt x="3909898" y="50774"/>
                  </a:lnTo>
                  <a:close/>
                </a:path>
                <a:path w="6218555" h="1169670">
                  <a:moveTo>
                    <a:pt x="3913403" y="244995"/>
                  </a:moveTo>
                  <a:lnTo>
                    <a:pt x="3748760" y="244995"/>
                  </a:lnTo>
                  <a:lnTo>
                    <a:pt x="3748760" y="220840"/>
                  </a:lnTo>
                  <a:lnTo>
                    <a:pt x="3905643" y="220840"/>
                  </a:lnTo>
                  <a:lnTo>
                    <a:pt x="3905643" y="157734"/>
                  </a:lnTo>
                  <a:lnTo>
                    <a:pt x="3720236" y="157734"/>
                  </a:lnTo>
                  <a:lnTo>
                    <a:pt x="3720236" y="179120"/>
                  </a:lnTo>
                  <a:lnTo>
                    <a:pt x="3877538" y="179120"/>
                  </a:lnTo>
                  <a:lnTo>
                    <a:pt x="3877538" y="200304"/>
                  </a:lnTo>
                  <a:lnTo>
                    <a:pt x="3720769" y="200304"/>
                  </a:lnTo>
                  <a:lnTo>
                    <a:pt x="3720769" y="267131"/>
                  </a:lnTo>
                  <a:lnTo>
                    <a:pt x="3913403" y="267131"/>
                  </a:lnTo>
                  <a:lnTo>
                    <a:pt x="3913403" y="244995"/>
                  </a:lnTo>
                  <a:close/>
                </a:path>
                <a:path w="6218555" h="1169670">
                  <a:moveTo>
                    <a:pt x="3936822" y="114096"/>
                  </a:moveTo>
                  <a:lnTo>
                    <a:pt x="3690975" y="114096"/>
                  </a:lnTo>
                  <a:lnTo>
                    <a:pt x="3690975" y="136982"/>
                  </a:lnTo>
                  <a:lnTo>
                    <a:pt x="3936822" y="136982"/>
                  </a:lnTo>
                  <a:lnTo>
                    <a:pt x="3936822" y="114096"/>
                  </a:lnTo>
                  <a:close/>
                </a:path>
                <a:path w="6218555" h="1169670">
                  <a:moveTo>
                    <a:pt x="4193336" y="184759"/>
                  </a:moveTo>
                  <a:lnTo>
                    <a:pt x="4165854" y="165061"/>
                  </a:lnTo>
                  <a:lnTo>
                    <a:pt x="4144403" y="137248"/>
                  </a:lnTo>
                  <a:lnTo>
                    <a:pt x="4139781" y="126225"/>
                  </a:lnTo>
                  <a:lnTo>
                    <a:pt x="4130510" y="104152"/>
                  </a:lnTo>
                  <a:lnTo>
                    <a:pt x="4125645" y="68656"/>
                  </a:lnTo>
                  <a:lnTo>
                    <a:pt x="4125645" y="22466"/>
                  </a:lnTo>
                  <a:lnTo>
                    <a:pt x="4097236" y="22466"/>
                  </a:lnTo>
                  <a:lnTo>
                    <a:pt x="4097236" y="68656"/>
                  </a:lnTo>
                  <a:lnTo>
                    <a:pt x="4092092" y="105638"/>
                  </a:lnTo>
                  <a:lnTo>
                    <a:pt x="4077881" y="140258"/>
                  </a:lnTo>
                  <a:lnTo>
                    <a:pt x="4055935" y="169354"/>
                  </a:lnTo>
                  <a:lnTo>
                    <a:pt x="4027627" y="189763"/>
                  </a:lnTo>
                  <a:lnTo>
                    <a:pt x="4045407" y="212750"/>
                  </a:lnTo>
                  <a:lnTo>
                    <a:pt x="4066997" y="197891"/>
                  </a:lnTo>
                  <a:lnTo>
                    <a:pt x="4085539" y="177876"/>
                  </a:lnTo>
                  <a:lnTo>
                    <a:pt x="4100588" y="153670"/>
                  </a:lnTo>
                  <a:lnTo>
                    <a:pt x="4111701" y="126225"/>
                  </a:lnTo>
                  <a:lnTo>
                    <a:pt x="4122559" y="151980"/>
                  </a:lnTo>
                  <a:lnTo>
                    <a:pt x="4137114" y="174713"/>
                  </a:lnTo>
                  <a:lnTo>
                    <a:pt x="4154982" y="193560"/>
                  </a:lnTo>
                  <a:lnTo>
                    <a:pt x="4175772" y="207645"/>
                  </a:lnTo>
                  <a:lnTo>
                    <a:pt x="4193336" y="184759"/>
                  </a:lnTo>
                  <a:close/>
                </a:path>
                <a:path w="6218555" h="1169670">
                  <a:moveTo>
                    <a:pt x="4285500" y="107607"/>
                  </a:moveTo>
                  <a:lnTo>
                    <a:pt x="4242295" y="107607"/>
                  </a:lnTo>
                  <a:lnTo>
                    <a:pt x="4242295" y="0"/>
                  </a:lnTo>
                  <a:lnTo>
                    <a:pt x="4213669" y="0"/>
                  </a:lnTo>
                  <a:lnTo>
                    <a:pt x="4213669" y="269697"/>
                  </a:lnTo>
                  <a:lnTo>
                    <a:pt x="4242295" y="269697"/>
                  </a:lnTo>
                  <a:lnTo>
                    <a:pt x="4242295" y="131978"/>
                  </a:lnTo>
                  <a:lnTo>
                    <a:pt x="4285500" y="131978"/>
                  </a:lnTo>
                  <a:lnTo>
                    <a:pt x="4285500" y="107607"/>
                  </a:lnTo>
                  <a:close/>
                </a:path>
                <a:path w="6218555" h="1169670">
                  <a:moveTo>
                    <a:pt x="4514532" y="221056"/>
                  </a:moveTo>
                  <a:lnTo>
                    <a:pt x="4508043" y="200533"/>
                  </a:lnTo>
                  <a:lnTo>
                    <a:pt x="4501235" y="194983"/>
                  </a:lnTo>
                  <a:lnTo>
                    <a:pt x="4489628" y="185508"/>
                  </a:lnTo>
                  <a:lnTo>
                    <a:pt x="4486008" y="184378"/>
                  </a:lnTo>
                  <a:lnTo>
                    <a:pt x="4486008" y="221056"/>
                  </a:lnTo>
                  <a:lnTo>
                    <a:pt x="4481538" y="232270"/>
                  </a:lnTo>
                  <a:lnTo>
                    <a:pt x="4468863" y="240525"/>
                  </a:lnTo>
                  <a:lnTo>
                    <a:pt x="4448581" y="245605"/>
                  </a:lnTo>
                  <a:lnTo>
                    <a:pt x="4421302" y="247230"/>
                  </a:lnTo>
                  <a:lnTo>
                    <a:pt x="4393819" y="245605"/>
                  </a:lnTo>
                  <a:lnTo>
                    <a:pt x="4373524" y="240525"/>
                  </a:lnTo>
                  <a:lnTo>
                    <a:pt x="4361002" y="232270"/>
                  </a:lnTo>
                  <a:lnTo>
                    <a:pt x="4356811" y="221056"/>
                  </a:lnTo>
                  <a:lnTo>
                    <a:pt x="4361002" y="209956"/>
                  </a:lnTo>
                  <a:lnTo>
                    <a:pt x="4373524" y="201828"/>
                  </a:lnTo>
                  <a:lnTo>
                    <a:pt x="4393819" y="196799"/>
                  </a:lnTo>
                  <a:lnTo>
                    <a:pt x="4421302" y="194983"/>
                  </a:lnTo>
                  <a:lnTo>
                    <a:pt x="4448581" y="196799"/>
                  </a:lnTo>
                  <a:lnTo>
                    <a:pt x="4468863" y="201828"/>
                  </a:lnTo>
                  <a:lnTo>
                    <a:pt x="4481538" y="209956"/>
                  </a:lnTo>
                  <a:lnTo>
                    <a:pt x="4486008" y="221056"/>
                  </a:lnTo>
                  <a:lnTo>
                    <a:pt x="4486008" y="184378"/>
                  </a:lnTo>
                  <a:lnTo>
                    <a:pt x="4460354" y="176301"/>
                  </a:lnTo>
                  <a:lnTo>
                    <a:pt x="4421302" y="173266"/>
                  </a:lnTo>
                  <a:lnTo>
                    <a:pt x="4381995" y="176301"/>
                  </a:lnTo>
                  <a:lnTo>
                    <a:pt x="4352582" y="185508"/>
                  </a:lnTo>
                  <a:lnTo>
                    <a:pt x="4334141" y="200533"/>
                  </a:lnTo>
                  <a:lnTo>
                    <a:pt x="4327753" y="221056"/>
                  </a:lnTo>
                  <a:lnTo>
                    <a:pt x="4334141" y="241681"/>
                  </a:lnTo>
                  <a:lnTo>
                    <a:pt x="4352582" y="256755"/>
                  </a:lnTo>
                  <a:lnTo>
                    <a:pt x="4381995" y="266014"/>
                  </a:lnTo>
                  <a:lnTo>
                    <a:pt x="4421302" y="269163"/>
                  </a:lnTo>
                  <a:lnTo>
                    <a:pt x="4460354" y="266014"/>
                  </a:lnTo>
                  <a:lnTo>
                    <a:pt x="4489628" y="256755"/>
                  </a:lnTo>
                  <a:lnTo>
                    <a:pt x="4501261" y="247230"/>
                  </a:lnTo>
                  <a:lnTo>
                    <a:pt x="4508043" y="241681"/>
                  </a:lnTo>
                  <a:lnTo>
                    <a:pt x="4514532" y="221056"/>
                  </a:lnTo>
                  <a:close/>
                </a:path>
                <a:path w="6218555" h="1169670">
                  <a:moveTo>
                    <a:pt x="4544542" y="131546"/>
                  </a:moveTo>
                  <a:lnTo>
                    <a:pt x="4484941" y="131546"/>
                  </a:lnTo>
                  <a:lnTo>
                    <a:pt x="4484941" y="102920"/>
                  </a:lnTo>
                  <a:lnTo>
                    <a:pt x="4484941" y="95465"/>
                  </a:lnTo>
                  <a:lnTo>
                    <a:pt x="4515447" y="68046"/>
                  </a:lnTo>
                  <a:lnTo>
                    <a:pt x="4517618" y="55448"/>
                  </a:lnTo>
                  <a:lnTo>
                    <a:pt x="4510887" y="34023"/>
                  </a:lnTo>
                  <a:lnTo>
                    <a:pt x="4502328" y="26936"/>
                  </a:lnTo>
                  <a:lnTo>
                    <a:pt x="4491660" y="18097"/>
                  </a:lnTo>
                  <a:lnTo>
                    <a:pt x="4488345" y="17018"/>
                  </a:lnTo>
                  <a:lnTo>
                    <a:pt x="4488345" y="55448"/>
                  </a:lnTo>
                  <a:lnTo>
                    <a:pt x="4483760" y="67475"/>
                  </a:lnTo>
                  <a:lnTo>
                    <a:pt x="4470527" y="76288"/>
                  </a:lnTo>
                  <a:lnTo>
                    <a:pt x="4456531" y="79895"/>
                  </a:lnTo>
                  <a:lnTo>
                    <a:pt x="4456531" y="102920"/>
                  </a:lnTo>
                  <a:lnTo>
                    <a:pt x="4456531" y="131546"/>
                  </a:lnTo>
                  <a:lnTo>
                    <a:pt x="4386389" y="131546"/>
                  </a:lnTo>
                  <a:lnTo>
                    <a:pt x="4386389" y="103022"/>
                  </a:lnTo>
                  <a:lnTo>
                    <a:pt x="4394517" y="104089"/>
                  </a:lnTo>
                  <a:lnTo>
                    <a:pt x="4403064" y="104851"/>
                  </a:lnTo>
                  <a:lnTo>
                    <a:pt x="4412031" y="105321"/>
                  </a:lnTo>
                  <a:lnTo>
                    <a:pt x="4421403" y="105473"/>
                  </a:lnTo>
                  <a:lnTo>
                    <a:pt x="4430801" y="105321"/>
                  </a:lnTo>
                  <a:lnTo>
                    <a:pt x="4439805" y="104838"/>
                  </a:lnTo>
                  <a:lnTo>
                    <a:pt x="4448391" y="104038"/>
                  </a:lnTo>
                  <a:lnTo>
                    <a:pt x="4455757" y="103022"/>
                  </a:lnTo>
                  <a:lnTo>
                    <a:pt x="4456531" y="102920"/>
                  </a:lnTo>
                  <a:lnTo>
                    <a:pt x="4456531" y="79895"/>
                  </a:lnTo>
                  <a:lnTo>
                    <a:pt x="4449470" y="81711"/>
                  </a:lnTo>
                  <a:lnTo>
                    <a:pt x="4421403" y="83553"/>
                  </a:lnTo>
                  <a:lnTo>
                    <a:pt x="4393260" y="81711"/>
                  </a:lnTo>
                  <a:lnTo>
                    <a:pt x="4372241" y="76288"/>
                  </a:lnTo>
                  <a:lnTo>
                    <a:pt x="4359122" y="67475"/>
                  </a:lnTo>
                  <a:lnTo>
                    <a:pt x="4354677" y="55448"/>
                  </a:lnTo>
                  <a:lnTo>
                    <a:pt x="4359122" y="43370"/>
                  </a:lnTo>
                  <a:lnTo>
                    <a:pt x="4372241" y="34404"/>
                  </a:lnTo>
                  <a:lnTo>
                    <a:pt x="4393260" y="28841"/>
                  </a:lnTo>
                  <a:lnTo>
                    <a:pt x="4421403" y="26936"/>
                  </a:lnTo>
                  <a:lnTo>
                    <a:pt x="4449470" y="28841"/>
                  </a:lnTo>
                  <a:lnTo>
                    <a:pt x="4470527" y="34404"/>
                  </a:lnTo>
                  <a:lnTo>
                    <a:pt x="4483760" y="43370"/>
                  </a:lnTo>
                  <a:lnTo>
                    <a:pt x="4488345" y="55448"/>
                  </a:lnTo>
                  <a:lnTo>
                    <a:pt x="4488345" y="17018"/>
                  </a:lnTo>
                  <a:lnTo>
                    <a:pt x="4461357" y="8166"/>
                  </a:lnTo>
                  <a:lnTo>
                    <a:pt x="4421403" y="4686"/>
                  </a:lnTo>
                  <a:lnTo>
                    <a:pt x="4381335" y="8166"/>
                  </a:lnTo>
                  <a:lnTo>
                    <a:pt x="4350969" y="18097"/>
                  </a:lnTo>
                  <a:lnTo>
                    <a:pt x="4331716" y="34023"/>
                  </a:lnTo>
                  <a:lnTo>
                    <a:pt x="4324985" y="55448"/>
                  </a:lnTo>
                  <a:lnTo>
                    <a:pt x="4327156" y="68046"/>
                  </a:lnTo>
                  <a:lnTo>
                    <a:pt x="4333519" y="78968"/>
                  </a:lnTo>
                  <a:lnTo>
                    <a:pt x="4343755" y="88099"/>
                  </a:lnTo>
                  <a:lnTo>
                    <a:pt x="4357662" y="95364"/>
                  </a:lnTo>
                  <a:lnTo>
                    <a:pt x="4357662" y="131546"/>
                  </a:lnTo>
                  <a:lnTo>
                    <a:pt x="4298696" y="131546"/>
                  </a:lnTo>
                  <a:lnTo>
                    <a:pt x="4298696" y="154749"/>
                  </a:lnTo>
                  <a:lnTo>
                    <a:pt x="4544542" y="154749"/>
                  </a:lnTo>
                  <a:lnTo>
                    <a:pt x="4544542" y="131546"/>
                  </a:lnTo>
                  <a:close/>
                </a:path>
                <a:path w="6218555" h="1169670">
                  <a:moveTo>
                    <a:pt x="4727918" y="188912"/>
                  </a:moveTo>
                  <a:lnTo>
                    <a:pt x="4699901" y="169684"/>
                  </a:lnTo>
                  <a:lnTo>
                    <a:pt x="4678134" y="142963"/>
                  </a:lnTo>
                  <a:lnTo>
                    <a:pt x="4672825" y="131229"/>
                  </a:lnTo>
                  <a:lnTo>
                    <a:pt x="4664075" y="111899"/>
                  </a:lnTo>
                  <a:lnTo>
                    <a:pt x="4659173" y="79616"/>
                  </a:lnTo>
                  <a:lnTo>
                    <a:pt x="4659173" y="50774"/>
                  </a:lnTo>
                  <a:lnTo>
                    <a:pt x="4717707" y="50774"/>
                  </a:lnTo>
                  <a:lnTo>
                    <a:pt x="4717707" y="27139"/>
                  </a:lnTo>
                  <a:lnTo>
                    <a:pt x="4570082" y="27139"/>
                  </a:lnTo>
                  <a:lnTo>
                    <a:pt x="4570082" y="50774"/>
                  </a:lnTo>
                  <a:lnTo>
                    <a:pt x="4630852" y="50774"/>
                  </a:lnTo>
                  <a:lnTo>
                    <a:pt x="4630852" y="79616"/>
                  </a:lnTo>
                  <a:lnTo>
                    <a:pt x="4625454" y="114198"/>
                  </a:lnTo>
                  <a:lnTo>
                    <a:pt x="4610722" y="147358"/>
                  </a:lnTo>
                  <a:lnTo>
                    <a:pt x="4588357" y="175641"/>
                  </a:lnTo>
                  <a:lnTo>
                    <a:pt x="4560087" y="195618"/>
                  </a:lnTo>
                  <a:lnTo>
                    <a:pt x="4577004" y="218186"/>
                  </a:lnTo>
                  <a:lnTo>
                    <a:pt x="4598860" y="203581"/>
                  </a:lnTo>
                  <a:lnTo>
                    <a:pt x="4617974" y="183400"/>
                  </a:lnTo>
                  <a:lnTo>
                    <a:pt x="4633671" y="158889"/>
                  </a:lnTo>
                  <a:lnTo>
                    <a:pt x="4645228" y="131229"/>
                  </a:lnTo>
                  <a:lnTo>
                    <a:pt x="4656518" y="156578"/>
                  </a:lnTo>
                  <a:lnTo>
                    <a:pt x="4671695" y="179095"/>
                  </a:lnTo>
                  <a:lnTo>
                    <a:pt x="4690275" y="197739"/>
                  </a:lnTo>
                  <a:lnTo>
                    <a:pt x="4711738" y="211480"/>
                  </a:lnTo>
                  <a:lnTo>
                    <a:pt x="4727918" y="188912"/>
                  </a:lnTo>
                  <a:close/>
                </a:path>
                <a:path w="6218555" h="1169670">
                  <a:moveTo>
                    <a:pt x="4818494" y="106959"/>
                  </a:moveTo>
                  <a:lnTo>
                    <a:pt x="4775276" y="106959"/>
                  </a:lnTo>
                  <a:lnTo>
                    <a:pt x="4775276" y="0"/>
                  </a:lnTo>
                  <a:lnTo>
                    <a:pt x="4746650" y="0"/>
                  </a:lnTo>
                  <a:lnTo>
                    <a:pt x="4746650" y="269697"/>
                  </a:lnTo>
                  <a:lnTo>
                    <a:pt x="4775276" y="269697"/>
                  </a:lnTo>
                  <a:lnTo>
                    <a:pt x="4775276" y="131127"/>
                  </a:lnTo>
                  <a:lnTo>
                    <a:pt x="4818494" y="131127"/>
                  </a:lnTo>
                  <a:lnTo>
                    <a:pt x="4818494" y="106959"/>
                  </a:lnTo>
                  <a:close/>
                </a:path>
                <a:path w="6218555" h="1169670">
                  <a:moveTo>
                    <a:pt x="5008778" y="5219"/>
                  </a:moveTo>
                  <a:lnTo>
                    <a:pt x="4981537" y="5219"/>
                  </a:lnTo>
                  <a:lnTo>
                    <a:pt x="4981537" y="103352"/>
                  </a:lnTo>
                  <a:lnTo>
                    <a:pt x="4951095" y="103352"/>
                  </a:lnTo>
                  <a:lnTo>
                    <a:pt x="4945138" y="69202"/>
                  </a:lnTo>
                  <a:lnTo>
                    <a:pt x="4935258" y="48425"/>
                  </a:lnTo>
                  <a:lnTo>
                    <a:pt x="4932896" y="43484"/>
                  </a:lnTo>
                  <a:lnTo>
                    <a:pt x="4924920" y="36195"/>
                  </a:lnTo>
                  <a:lnTo>
                    <a:pt x="4924920" y="116433"/>
                  </a:lnTo>
                  <a:lnTo>
                    <a:pt x="4922672" y="145237"/>
                  </a:lnTo>
                  <a:lnTo>
                    <a:pt x="4916259" y="166649"/>
                  </a:lnTo>
                  <a:lnTo>
                    <a:pt x="4906099" y="179959"/>
                  </a:lnTo>
                  <a:lnTo>
                    <a:pt x="4892662" y="184442"/>
                  </a:lnTo>
                  <a:lnTo>
                    <a:pt x="4879556" y="179959"/>
                  </a:lnTo>
                  <a:lnTo>
                    <a:pt x="4869624" y="166649"/>
                  </a:lnTo>
                  <a:lnTo>
                    <a:pt x="4863363" y="145237"/>
                  </a:lnTo>
                  <a:lnTo>
                    <a:pt x="4861268" y="116433"/>
                  </a:lnTo>
                  <a:lnTo>
                    <a:pt x="4863363" y="87718"/>
                  </a:lnTo>
                  <a:lnTo>
                    <a:pt x="4869624" y="66344"/>
                  </a:lnTo>
                  <a:lnTo>
                    <a:pt x="4879556" y="53022"/>
                  </a:lnTo>
                  <a:lnTo>
                    <a:pt x="4892662" y="48425"/>
                  </a:lnTo>
                  <a:lnTo>
                    <a:pt x="4906099" y="53022"/>
                  </a:lnTo>
                  <a:lnTo>
                    <a:pt x="4916259" y="66344"/>
                  </a:lnTo>
                  <a:lnTo>
                    <a:pt x="4922672" y="87718"/>
                  </a:lnTo>
                  <a:lnTo>
                    <a:pt x="4924920" y="116433"/>
                  </a:lnTo>
                  <a:lnTo>
                    <a:pt x="4924920" y="36195"/>
                  </a:lnTo>
                  <a:lnTo>
                    <a:pt x="4915154" y="27254"/>
                  </a:lnTo>
                  <a:lnTo>
                    <a:pt x="4892662" y="21615"/>
                  </a:lnTo>
                  <a:lnTo>
                    <a:pt x="4868786" y="28219"/>
                  </a:lnTo>
                  <a:lnTo>
                    <a:pt x="4850498" y="47155"/>
                  </a:lnTo>
                  <a:lnTo>
                    <a:pt x="4838789" y="77012"/>
                  </a:lnTo>
                  <a:lnTo>
                    <a:pt x="4834661" y="116433"/>
                  </a:lnTo>
                  <a:lnTo>
                    <a:pt x="4838789" y="156070"/>
                  </a:lnTo>
                  <a:lnTo>
                    <a:pt x="4850498" y="186093"/>
                  </a:lnTo>
                  <a:lnTo>
                    <a:pt x="4868786" y="205092"/>
                  </a:lnTo>
                  <a:lnTo>
                    <a:pt x="4892662" y="211683"/>
                  </a:lnTo>
                  <a:lnTo>
                    <a:pt x="4915535" y="205841"/>
                  </a:lnTo>
                  <a:lnTo>
                    <a:pt x="4933467" y="188912"/>
                  </a:lnTo>
                  <a:lnTo>
                    <a:pt x="4935499" y="184442"/>
                  </a:lnTo>
                  <a:lnTo>
                    <a:pt x="4945634" y="162090"/>
                  </a:lnTo>
                  <a:lnTo>
                    <a:pt x="4951209" y="126542"/>
                  </a:lnTo>
                  <a:lnTo>
                    <a:pt x="4981537" y="126542"/>
                  </a:lnTo>
                  <a:lnTo>
                    <a:pt x="4981537" y="256387"/>
                  </a:lnTo>
                  <a:lnTo>
                    <a:pt x="5008778" y="256387"/>
                  </a:lnTo>
                  <a:lnTo>
                    <a:pt x="5008778" y="126542"/>
                  </a:lnTo>
                  <a:lnTo>
                    <a:pt x="5008778" y="103352"/>
                  </a:lnTo>
                  <a:lnTo>
                    <a:pt x="5008778" y="5219"/>
                  </a:lnTo>
                  <a:close/>
                </a:path>
                <a:path w="6218555" h="1169670">
                  <a:moveTo>
                    <a:pt x="5063591" y="0"/>
                  </a:moveTo>
                  <a:lnTo>
                    <a:pt x="5036134" y="0"/>
                  </a:lnTo>
                  <a:lnTo>
                    <a:pt x="5036134" y="269697"/>
                  </a:lnTo>
                  <a:lnTo>
                    <a:pt x="5063591" y="269697"/>
                  </a:lnTo>
                  <a:lnTo>
                    <a:pt x="5063591" y="0"/>
                  </a:lnTo>
                  <a:close/>
                </a:path>
                <a:path w="6218555" h="1169670">
                  <a:moveTo>
                    <a:pt x="5273040" y="6921"/>
                  </a:moveTo>
                  <a:lnTo>
                    <a:pt x="5246001" y="6921"/>
                  </a:lnTo>
                  <a:lnTo>
                    <a:pt x="5246001" y="108458"/>
                  </a:lnTo>
                  <a:lnTo>
                    <a:pt x="5203114" y="108458"/>
                  </a:lnTo>
                  <a:lnTo>
                    <a:pt x="5208435" y="90576"/>
                  </a:lnTo>
                  <a:lnTo>
                    <a:pt x="5212156" y="72110"/>
                  </a:lnTo>
                  <a:lnTo>
                    <a:pt x="5214366" y="53086"/>
                  </a:lnTo>
                  <a:lnTo>
                    <a:pt x="5215140" y="33528"/>
                  </a:lnTo>
                  <a:lnTo>
                    <a:pt x="5109883" y="33528"/>
                  </a:lnTo>
                  <a:lnTo>
                    <a:pt x="5109883" y="57048"/>
                  </a:lnTo>
                  <a:lnTo>
                    <a:pt x="5186616" y="57048"/>
                  </a:lnTo>
                  <a:lnTo>
                    <a:pt x="5178666" y="96672"/>
                  </a:lnTo>
                  <a:lnTo>
                    <a:pt x="5161546" y="132435"/>
                  </a:lnTo>
                  <a:lnTo>
                    <a:pt x="5134584" y="164198"/>
                  </a:lnTo>
                  <a:lnTo>
                    <a:pt x="5097119" y="191782"/>
                  </a:lnTo>
                  <a:lnTo>
                    <a:pt x="5113617" y="212115"/>
                  </a:lnTo>
                  <a:lnTo>
                    <a:pt x="5139779" y="194538"/>
                  </a:lnTo>
                  <a:lnTo>
                    <a:pt x="5161597" y="175120"/>
                  </a:lnTo>
                  <a:lnTo>
                    <a:pt x="5179326" y="154000"/>
                  </a:lnTo>
                  <a:lnTo>
                    <a:pt x="5193220" y="131330"/>
                  </a:lnTo>
                  <a:lnTo>
                    <a:pt x="5246001" y="131330"/>
                  </a:lnTo>
                  <a:lnTo>
                    <a:pt x="5246001" y="256603"/>
                  </a:lnTo>
                  <a:lnTo>
                    <a:pt x="5273040" y="256603"/>
                  </a:lnTo>
                  <a:lnTo>
                    <a:pt x="5273040" y="131330"/>
                  </a:lnTo>
                  <a:lnTo>
                    <a:pt x="5273040" y="108458"/>
                  </a:lnTo>
                  <a:lnTo>
                    <a:pt x="5273040" y="6921"/>
                  </a:lnTo>
                  <a:close/>
                </a:path>
                <a:path w="6218555" h="1169670">
                  <a:moveTo>
                    <a:pt x="5329974" y="0"/>
                  </a:moveTo>
                  <a:lnTo>
                    <a:pt x="5302834" y="0"/>
                  </a:lnTo>
                  <a:lnTo>
                    <a:pt x="5302834" y="269697"/>
                  </a:lnTo>
                  <a:lnTo>
                    <a:pt x="5329974" y="269697"/>
                  </a:lnTo>
                  <a:lnTo>
                    <a:pt x="5329974" y="0"/>
                  </a:lnTo>
                  <a:close/>
                </a:path>
                <a:path w="6218555" h="1169670">
                  <a:moveTo>
                    <a:pt x="5656910" y="65532"/>
                  </a:moveTo>
                  <a:lnTo>
                    <a:pt x="5496103" y="65532"/>
                  </a:lnTo>
                  <a:lnTo>
                    <a:pt x="5496103" y="18542"/>
                  </a:lnTo>
                  <a:lnTo>
                    <a:pt x="5467477" y="18542"/>
                  </a:lnTo>
                  <a:lnTo>
                    <a:pt x="5467477" y="65532"/>
                  </a:lnTo>
                  <a:lnTo>
                    <a:pt x="5467477" y="88404"/>
                  </a:lnTo>
                  <a:lnTo>
                    <a:pt x="5467477" y="134112"/>
                  </a:lnTo>
                  <a:lnTo>
                    <a:pt x="5467477" y="156972"/>
                  </a:lnTo>
                  <a:lnTo>
                    <a:pt x="5656910" y="156972"/>
                  </a:lnTo>
                  <a:lnTo>
                    <a:pt x="5656910" y="134112"/>
                  </a:lnTo>
                  <a:lnTo>
                    <a:pt x="5496103" y="134112"/>
                  </a:lnTo>
                  <a:lnTo>
                    <a:pt x="5496103" y="88404"/>
                  </a:lnTo>
                  <a:lnTo>
                    <a:pt x="5628500" y="88404"/>
                  </a:lnTo>
                  <a:lnTo>
                    <a:pt x="5628500" y="134099"/>
                  </a:lnTo>
                  <a:lnTo>
                    <a:pt x="5656910" y="134099"/>
                  </a:lnTo>
                  <a:lnTo>
                    <a:pt x="5656910" y="88404"/>
                  </a:lnTo>
                  <a:lnTo>
                    <a:pt x="5656910" y="87909"/>
                  </a:lnTo>
                  <a:lnTo>
                    <a:pt x="5656910" y="65532"/>
                  </a:lnTo>
                  <a:close/>
                </a:path>
                <a:path w="6218555" h="1169670">
                  <a:moveTo>
                    <a:pt x="5656910" y="18415"/>
                  </a:moveTo>
                  <a:lnTo>
                    <a:pt x="5628500" y="18415"/>
                  </a:lnTo>
                  <a:lnTo>
                    <a:pt x="5628500" y="64922"/>
                  </a:lnTo>
                  <a:lnTo>
                    <a:pt x="5656910" y="64922"/>
                  </a:lnTo>
                  <a:lnTo>
                    <a:pt x="5656910" y="18415"/>
                  </a:lnTo>
                  <a:close/>
                </a:path>
                <a:path w="6218555" h="1169670">
                  <a:moveTo>
                    <a:pt x="5686183" y="212648"/>
                  </a:moveTo>
                  <a:lnTo>
                    <a:pt x="5576240" y="212648"/>
                  </a:lnTo>
                  <a:lnTo>
                    <a:pt x="5576240" y="157302"/>
                  </a:lnTo>
                  <a:lnTo>
                    <a:pt x="5547931" y="157302"/>
                  </a:lnTo>
                  <a:lnTo>
                    <a:pt x="5547931" y="212648"/>
                  </a:lnTo>
                  <a:lnTo>
                    <a:pt x="5439372" y="212648"/>
                  </a:lnTo>
                  <a:lnTo>
                    <a:pt x="5439372" y="236270"/>
                  </a:lnTo>
                  <a:lnTo>
                    <a:pt x="5686183" y="236270"/>
                  </a:lnTo>
                  <a:lnTo>
                    <a:pt x="5686183" y="212648"/>
                  </a:lnTo>
                  <a:close/>
                </a:path>
                <a:path w="6218555" h="1169670">
                  <a:moveTo>
                    <a:pt x="5930747" y="0"/>
                  </a:moveTo>
                  <a:lnTo>
                    <a:pt x="5902439" y="0"/>
                  </a:lnTo>
                  <a:lnTo>
                    <a:pt x="5902439" y="58648"/>
                  </a:lnTo>
                  <a:lnTo>
                    <a:pt x="5902439" y="82169"/>
                  </a:lnTo>
                  <a:lnTo>
                    <a:pt x="5902439" y="143471"/>
                  </a:lnTo>
                  <a:lnTo>
                    <a:pt x="5844540" y="143471"/>
                  </a:lnTo>
                  <a:lnTo>
                    <a:pt x="5845619" y="136702"/>
                  </a:lnTo>
                  <a:lnTo>
                    <a:pt x="5846419" y="129679"/>
                  </a:lnTo>
                  <a:lnTo>
                    <a:pt x="5846927" y="122377"/>
                  </a:lnTo>
                  <a:lnTo>
                    <a:pt x="5847092" y="114846"/>
                  </a:lnTo>
                  <a:lnTo>
                    <a:pt x="5846877" y="106146"/>
                  </a:lnTo>
                  <a:lnTo>
                    <a:pt x="5846229" y="97790"/>
                  </a:lnTo>
                  <a:lnTo>
                    <a:pt x="5845162" y="89789"/>
                  </a:lnTo>
                  <a:lnTo>
                    <a:pt x="5843689" y="82169"/>
                  </a:lnTo>
                  <a:lnTo>
                    <a:pt x="5902439" y="82169"/>
                  </a:lnTo>
                  <a:lnTo>
                    <a:pt x="5902439" y="58648"/>
                  </a:lnTo>
                  <a:lnTo>
                    <a:pt x="5835599" y="58648"/>
                  </a:lnTo>
                  <a:lnTo>
                    <a:pt x="5827357" y="45770"/>
                  </a:lnTo>
                  <a:lnTo>
                    <a:pt x="5825185" y="42379"/>
                  </a:lnTo>
                  <a:lnTo>
                    <a:pt x="5820067" y="37693"/>
                  </a:lnTo>
                  <a:lnTo>
                    <a:pt x="5820067" y="114846"/>
                  </a:lnTo>
                  <a:lnTo>
                    <a:pt x="5817057" y="143700"/>
                  </a:lnTo>
                  <a:lnTo>
                    <a:pt x="5808624" y="165468"/>
                  </a:lnTo>
                  <a:lnTo>
                    <a:pt x="5795645" y="179222"/>
                  </a:lnTo>
                  <a:lnTo>
                    <a:pt x="5778982" y="184023"/>
                  </a:lnTo>
                  <a:lnTo>
                    <a:pt x="5762218" y="179222"/>
                  </a:lnTo>
                  <a:lnTo>
                    <a:pt x="5749214" y="165468"/>
                  </a:lnTo>
                  <a:lnTo>
                    <a:pt x="5740793" y="143700"/>
                  </a:lnTo>
                  <a:lnTo>
                    <a:pt x="5737796" y="114846"/>
                  </a:lnTo>
                  <a:lnTo>
                    <a:pt x="5740793" y="86169"/>
                  </a:lnTo>
                  <a:lnTo>
                    <a:pt x="5749214" y="64465"/>
                  </a:lnTo>
                  <a:lnTo>
                    <a:pt x="5762218" y="50685"/>
                  </a:lnTo>
                  <a:lnTo>
                    <a:pt x="5778982" y="45770"/>
                  </a:lnTo>
                  <a:lnTo>
                    <a:pt x="5795645" y="50685"/>
                  </a:lnTo>
                  <a:lnTo>
                    <a:pt x="5808624" y="64465"/>
                  </a:lnTo>
                  <a:lnTo>
                    <a:pt x="5817057" y="86169"/>
                  </a:lnTo>
                  <a:lnTo>
                    <a:pt x="5820067" y="114846"/>
                  </a:lnTo>
                  <a:lnTo>
                    <a:pt x="5820067" y="37693"/>
                  </a:lnTo>
                  <a:lnTo>
                    <a:pt x="5812040" y="30340"/>
                  </a:lnTo>
                  <a:lnTo>
                    <a:pt x="5796521" y="22847"/>
                  </a:lnTo>
                  <a:lnTo>
                    <a:pt x="5778982" y="20231"/>
                  </a:lnTo>
                  <a:lnTo>
                    <a:pt x="5751246" y="26924"/>
                  </a:lnTo>
                  <a:lnTo>
                    <a:pt x="5729567" y="45897"/>
                  </a:lnTo>
                  <a:lnTo>
                    <a:pt x="5715482" y="75692"/>
                  </a:lnTo>
                  <a:lnTo>
                    <a:pt x="5710555" y="114846"/>
                  </a:lnTo>
                  <a:lnTo>
                    <a:pt x="5715482" y="154178"/>
                  </a:lnTo>
                  <a:lnTo>
                    <a:pt x="5729567" y="184048"/>
                  </a:lnTo>
                  <a:lnTo>
                    <a:pt x="5751246" y="203022"/>
                  </a:lnTo>
                  <a:lnTo>
                    <a:pt x="5778982" y="209664"/>
                  </a:lnTo>
                  <a:lnTo>
                    <a:pt x="5797524" y="206781"/>
                  </a:lnTo>
                  <a:lnTo>
                    <a:pt x="5813768" y="198399"/>
                  </a:lnTo>
                  <a:lnTo>
                    <a:pt x="5827280" y="184924"/>
                  </a:lnTo>
                  <a:lnTo>
                    <a:pt x="5827801" y="184023"/>
                  </a:lnTo>
                  <a:lnTo>
                    <a:pt x="5837631" y="166776"/>
                  </a:lnTo>
                  <a:lnTo>
                    <a:pt x="5902439" y="166776"/>
                  </a:lnTo>
                  <a:lnTo>
                    <a:pt x="5902439" y="270230"/>
                  </a:lnTo>
                  <a:lnTo>
                    <a:pt x="5930747" y="270230"/>
                  </a:lnTo>
                  <a:lnTo>
                    <a:pt x="5930747" y="166776"/>
                  </a:lnTo>
                  <a:lnTo>
                    <a:pt x="5930747" y="143471"/>
                  </a:lnTo>
                  <a:lnTo>
                    <a:pt x="5930747" y="82169"/>
                  </a:lnTo>
                  <a:lnTo>
                    <a:pt x="5930747" y="58648"/>
                  </a:lnTo>
                  <a:lnTo>
                    <a:pt x="5930747" y="0"/>
                  </a:lnTo>
                  <a:close/>
                </a:path>
                <a:path w="6218555" h="1169670">
                  <a:moveTo>
                    <a:pt x="6205652" y="86207"/>
                  </a:moveTo>
                  <a:lnTo>
                    <a:pt x="6170981" y="79654"/>
                  </a:lnTo>
                  <a:lnTo>
                    <a:pt x="6142812" y="67830"/>
                  </a:lnTo>
                  <a:lnTo>
                    <a:pt x="6127458" y="55346"/>
                  </a:lnTo>
                  <a:lnTo>
                    <a:pt x="6123292" y="51968"/>
                  </a:lnTo>
                  <a:lnTo>
                    <a:pt x="6114554" y="33312"/>
                  </a:lnTo>
                  <a:lnTo>
                    <a:pt x="6196076" y="33312"/>
                  </a:lnTo>
                  <a:lnTo>
                    <a:pt x="6196076" y="10325"/>
                  </a:lnTo>
                  <a:lnTo>
                    <a:pt x="5994819" y="10325"/>
                  </a:lnTo>
                  <a:lnTo>
                    <a:pt x="5994819" y="33312"/>
                  </a:lnTo>
                  <a:lnTo>
                    <a:pt x="6075921" y="33312"/>
                  </a:lnTo>
                  <a:lnTo>
                    <a:pt x="6067006" y="51968"/>
                  </a:lnTo>
                  <a:lnTo>
                    <a:pt x="6047384" y="67830"/>
                  </a:lnTo>
                  <a:lnTo>
                    <a:pt x="6019355" y="79654"/>
                  </a:lnTo>
                  <a:lnTo>
                    <a:pt x="5985243" y="86207"/>
                  </a:lnTo>
                  <a:lnTo>
                    <a:pt x="5995136" y="108775"/>
                  </a:lnTo>
                  <a:lnTo>
                    <a:pt x="6028423" y="102311"/>
                  </a:lnTo>
                  <a:lnTo>
                    <a:pt x="6057112" y="90919"/>
                  </a:lnTo>
                  <a:lnTo>
                    <a:pt x="6079807" y="75095"/>
                  </a:lnTo>
                  <a:lnTo>
                    <a:pt x="6095073" y="55346"/>
                  </a:lnTo>
                  <a:lnTo>
                    <a:pt x="6110351" y="75145"/>
                  </a:lnTo>
                  <a:lnTo>
                    <a:pt x="6133147" y="90957"/>
                  </a:lnTo>
                  <a:lnTo>
                    <a:pt x="6161976" y="102323"/>
                  </a:lnTo>
                  <a:lnTo>
                    <a:pt x="6195326" y="108775"/>
                  </a:lnTo>
                  <a:lnTo>
                    <a:pt x="6205652" y="86207"/>
                  </a:lnTo>
                  <a:close/>
                </a:path>
                <a:path w="6218555" h="1169670">
                  <a:moveTo>
                    <a:pt x="6218212" y="122605"/>
                  </a:moveTo>
                  <a:lnTo>
                    <a:pt x="5972365" y="122605"/>
                  </a:lnTo>
                  <a:lnTo>
                    <a:pt x="5972365" y="146126"/>
                  </a:lnTo>
                  <a:lnTo>
                    <a:pt x="6081026" y="146126"/>
                  </a:lnTo>
                  <a:lnTo>
                    <a:pt x="6081026" y="176999"/>
                  </a:lnTo>
                  <a:lnTo>
                    <a:pt x="6001842" y="176999"/>
                  </a:lnTo>
                  <a:lnTo>
                    <a:pt x="6001842" y="266280"/>
                  </a:lnTo>
                  <a:lnTo>
                    <a:pt x="6188202" y="266280"/>
                  </a:lnTo>
                  <a:lnTo>
                    <a:pt x="6188202" y="243090"/>
                  </a:lnTo>
                  <a:lnTo>
                    <a:pt x="6188202" y="199771"/>
                  </a:lnTo>
                  <a:lnTo>
                    <a:pt x="6188202" y="176999"/>
                  </a:lnTo>
                  <a:lnTo>
                    <a:pt x="6160414" y="176999"/>
                  </a:lnTo>
                  <a:lnTo>
                    <a:pt x="6160414" y="199771"/>
                  </a:lnTo>
                  <a:lnTo>
                    <a:pt x="6160414" y="243090"/>
                  </a:lnTo>
                  <a:lnTo>
                    <a:pt x="6030049" y="243090"/>
                  </a:lnTo>
                  <a:lnTo>
                    <a:pt x="6030049" y="199771"/>
                  </a:lnTo>
                  <a:lnTo>
                    <a:pt x="6160414" y="199771"/>
                  </a:lnTo>
                  <a:lnTo>
                    <a:pt x="6160414" y="176999"/>
                  </a:lnTo>
                  <a:lnTo>
                    <a:pt x="6109220" y="176999"/>
                  </a:lnTo>
                  <a:lnTo>
                    <a:pt x="6109220" y="146126"/>
                  </a:lnTo>
                  <a:lnTo>
                    <a:pt x="6218212" y="146126"/>
                  </a:lnTo>
                  <a:lnTo>
                    <a:pt x="6218212" y="122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89168" y="4517211"/>
              <a:ext cx="467995" cy="306705"/>
            </a:xfrm>
            <a:custGeom>
              <a:avLst/>
              <a:gdLst/>
              <a:ahLst/>
              <a:cxnLst/>
              <a:rect l="l" t="t" r="r" b="b"/>
              <a:pathLst>
                <a:path w="467995" h="306704">
                  <a:moveTo>
                    <a:pt x="27774" y="48526"/>
                  </a:moveTo>
                  <a:lnTo>
                    <a:pt x="0" y="48526"/>
                  </a:lnTo>
                  <a:lnTo>
                    <a:pt x="0" y="180073"/>
                  </a:lnTo>
                  <a:lnTo>
                    <a:pt x="27774" y="180073"/>
                  </a:lnTo>
                  <a:lnTo>
                    <a:pt x="27774" y="48526"/>
                  </a:lnTo>
                  <a:close/>
                </a:path>
                <a:path w="467995" h="306704">
                  <a:moveTo>
                    <a:pt x="323113" y="188899"/>
                  </a:moveTo>
                  <a:lnTo>
                    <a:pt x="294487" y="170700"/>
                  </a:lnTo>
                  <a:lnTo>
                    <a:pt x="271995" y="144513"/>
                  </a:lnTo>
                  <a:lnTo>
                    <a:pt x="266065" y="131864"/>
                  </a:lnTo>
                  <a:lnTo>
                    <a:pt x="257289" y="113195"/>
                  </a:lnTo>
                  <a:lnTo>
                    <a:pt x="252018" y="79603"/>
                  </a:lnTo>
                  <a:lnTo>
                    <a:pt x="252018" y="50761"/>
                  </a:lnTo>
                  <a:lnTo>
                    <a:pt x="313537" y="50761"/>
                  </a:lnTo>
                  <a:lnTo>
                    <a:pt x="313537" y="27139"/>
                  </a:lnTo>
                  <a:lnTo>
                    <a:pt x="161556" y="27139"/>
                  </a:lnTo>
                  <a:lnTo>
                    <a:pt x="161556" y="50761"/>
                  </a:lnTo>
                  <a:lnTo>
                    <a:pt x="223075" y="50761"/>
                  </a:lnTo>
                  <a:lnTo>
                    <a:pt x="223075" y="79603"/>
                  </a:lnTo>
                  <a:lnTo>
                    <a:pt x="217601" y="114592"/>
                  </a:lnTo>
                  <a:lnTo>
                    <a:pt x="202742" y="147866"/>
                  </a:lnTo>
                  <a:lnTo>
                    <a:pt x="180301" y="175996"/>
                  </a:lnTo>
                  <a:lnTo>
                    <a:pt x="152082" y="195605"/>
                  </a:lnTo>
                  <a:lnTo>
                    <a:pt x="168795" y="218173"/>
                  </a:lnTo>
                  <a:lnTo>
                    <a:pt x="191033" y="203657"/>
                  </a:lnTo>
                  <a:lnTo>
                    <a:pt x="210400" y="183680"/>
                  </a:lnTo>
                  <a:lnTo>
                    <a:pt x="226263" y="159372"/>
                  </a:lnTo>
                  <a:lnTo>
                    <a:pt x="237972" y="131864"/>
                  </a:lnTo>
                  <a:lnTo>
                    <a:pt x="249656" y="157403"/>
                  </a:lnTo>
                  <a:lnTo>
                    <a:pt x="265493" y="179806"/>
                  </a:lnTo>
                  <a:lnTo>
                    <a:pt x="284949" y="198132"/>
                  </a:lnTo>
                  <a:lnTo>
                    <a:pt x="307467" y="211467"/>
                  </a:lnTo>
                  <a:lnTo>
                    <a:pt x="323113" y="188899"/>
                  </a:lnTo>
                  <a:close/>
                </a:path>
                <a:path w="467995" h="306704">
                  <a:moveTo>
                    <a:pt x="376224" y="0"/>
                  </a:moveTo>
                  <a:lnTo>
                    <a:pt x="347484" y="0"/>
                  </a:lnTo>
                  <a:lnTo>
                    <a:pt x="347484" y="269684"/>
                  </a:lnTo>
                  <a:lnTo>
                    <a:pt x="376224" y="269684"/>
                  </a:lnTo>
                  <a:lnTo>
                    <a:pt x="376224" y="0"/>
                  </a:lnTo>
                  <a:close/>
                </a:path>
                <a:path w="467995" h="306704">
                  <a:moveTo>
                    <a:pt x="467741" y="223062"/>
                  </a:moveTo>
                  <a:lnTo>
                    <a:pt x="434111" y="223062"/>
                  </a:lnTo>
                  <a:lnTo>
                    <a:pt x="418045" y="306298"/>
                  </a:lnTo>
                  <a:lnTo>
                    <a:pt x="443585" y="306298"/>
                  </a:lnTo>
                  <a:lnTo>
                    <a:pt x="467741" y="223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5980" y="4534231"/>
              <a:ext cx="245846" cy="2530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41516" y="4517211"/>
              <a:ext cx="558165" cy="269875"/>
            </a:xfrm>
            <a:custGeom>
              <a:avLst/>
              <a:gdLst/>
              <a:ahLst/>
              <a:cxnLst/>
              <a:rect l="l" t="t" r="r" b="b"/>
              <a:pathLst>
                <a:path w="558165" h="269875">
                  <a:moveTo>
                    <a:pt x="104724" y="30657"/>
                  </a:moveTo>
                  <a:lnTo>
                    <a:pt x="77901" y="30657"/>
                  </a:lnTo>
                  <a:lnTo>
                    <a:pt x="77901" y="53517"/>
                  </a:lnTo>
                  <a:lnTo>
                    <a:pt x="77901" y="175437"/>
                  </a:lnTo>
                  <a:lnTo>
                    <a:pt x="26924" y="175437"/>
                  </a:lnTo>
                  <a:lnTo>
                    <a:pt x="26924" y="53517"/>
                  </a:lnTo>
                  <a:lnTo>
                    <a:pt x="77901" y="53517"/>
                  </a:lnTo>
                  <a:lnTo>
                    <a:pt x="77901" y="30657"/>
                  </a:lnTo>
                  <a:lnTo>
                    <a:pt x="0" y="30657"/>
                  </a:lnTo>
                  <a:lnTo>
                    <a:pt x="0" y="53517"/>
                  </a:lnTo>
                  <a:lnTo>
                    <a:pt x="0" y="175437"/>
                  </a:lnTo>
                  <a:lnTo>
                    <a:pt x="0" y="198310"/>
                  </a:lnTo>
                  <a:lnTo>
                    <a:pt x="104724" y="198310"/>
                  </a:lnTo>
                  <a:lnTo>
                    <a:pt x="104724" y="175920"/>
                  </a:lnTo>
                  <a:lnTo>
                    <a:pt x="104724" y="175437"/>
                  </a:lnTo>
                  <a:lnTo>
                    <a:pt x="104724" y="53517"/>
                  </a:lnTo>
                  <a:lnTo>
                    <a:pt x="104724" y="52997"/>
                  </a:lnTo>
                  <a:lnTo>
                    <a:pt x="104724" y="30657"/>
                  </a:lnTo>
                  <a:close/>
                </a:path>
                <a:path w="558165" h="269875">
                  <a:moveTo>
                    <a:pt x="222859" y="105587"/>
                  </a:moveTo>
                  <a:lnTo>
                    <a:pt x="162191" y="105587"/>
                  </a:lnTo>
                  <a:lnTo>
                    <a:pt x="162191" y="5257"/>
                  </a:lnTo>
                  <a:lnTo>
                    <a:pt x="135051" y="5257"/>
                  </a:lnTo>
                  <a:lnTo>
                    <a:pt x="135051" y="105587"/>
                  </a:lnTo>
                  <a:lnTo>
                    <a:pt x="135051" y="129717"/>
                  </a:lnTo>
                  <a:lnTo>
                    <a:pt x="135051" y="256730"/>
                  </a:lnTo>
                  <a:lnTo>
                    <a:pt x="162191" y="256730"/>
                  </a:lnTo>
                  <a:lnTo>
                    <a:pt x="162191" y="129717"/>
                  </a:lnTo>
                  <a:lnTo>
                    <a:pt x="195402" y="129717"/>
                  </a:lnTo>
                  <a:lnTo>
                    <a:pt x="195402" y="269684"/>
                  </a:lnTo>
                  <a:lnTo>
                    <a:pt x="222859" y="269684"/>
                  </a:lnTo>
                  <a:lnTo>
                    <a:pt x="222859" y="129717"/>
                  </a:lnTo>
                  <a:lnTo>
                    <a:pt x="222859" y="129197"/>
                  </a:lnTo>
                  <a:lnTo>
                    <a:pt x="222859" y="105587"/>
                  </a:lnTo>
                  <a:close/>
                </a:path>
                <a:path w="558165" h="269875">
                  <a:moveTo>
                    <a:pt x="222859" y="0"/>
                  </a:moveTo>
                  <a:lnTo>
                    <a:pt x="195402" y="0"/>
                  </a:lnTo>
                  <a:lnTo>
                    <a:pt x="195402" y="105575"/>
                  </a:lnTo>
                  <a:lnTo>
                    <a:pt x="222859" y="105575"/>
                  </a:lnTo>
                  <a:lnTo>
                    <a:pt x="222859" y="0"/>
                  </a:lnTo>
                  <a:close/>
                </a:path>
                <a:path w="558165" h="269875">
                  <a:moveTo>
                    <a:pt x="500900" y="142189"/>
                  </a:moveTo>
                  <a:lnTo>
                    <a:pt x="498538" y="126961"/>
                  </a:lnTo>
                  <a:lnTo>
                    <a:pt x="497281" y="118872"/>
                  </a:lnTo>
                  <a:lnTo>
                    <a:pt x="467448" y="122847"/>
                  </a:lnTo>
                  <a:lnTo>
                    <a:pt x="438226" y="125272"/>
                  </a:lnTo>
                  <a:lnTo>
                    <a:pt x="407822" y="126530"/>
                  </a:lnTo>
                  <a:lnTo>
                    <a:pt x="374459" y="126961"/>
                  </a:lnTo>
                  <a:lnTo>
                    <a:pt x="374459" y="93446"/>
                  </a:lnTo>
                  <a:lnTo>
                    <a:pt x="469925" y="93446"/>
                  </a:lnTo>
                  <a:lnTo>
                    <a:pt x="469925" y="16814"/>
                  </a:lnTo>
                  <a:lnTo>
                    <a:pt x="346049" y="16814"/>
                  </a:lnTo>
                  <a:lnTo>
                    <a:pt x="346049" y="40335"/>
                  </a:lnTo>
                  <a:lnTo>
                    <a:pt x="441617" y="40335"/>
                  </a:lnTo>
                  <a:lnTo>
                    <a:pt x="441617" y="71513"/>
                  </a:lnTo>
                  <a:lnTo>
                    <a:pt x="346570" y="71513"/>
                  </a:lnTo>
                  <a:lnTo>
                    <a:pt x="346570" y="150482"/>
                  </a:lnTo>
                  <a:lnTo>
                    <a:pt x="369036" y="150482"/>
                  </a:lnTo>
                  <a:lnTo>
                    <a:pt x="404990" y="150190"/>
                  </a:lnTo>
                  <a:lnTo>
                    <a:pt x="437603" y="149009"/>
                  </a:lnTo>
                  <a:lnTo>
                    <a:pt x="468884" y="146494"/>
                  </a:lnTo>
                  <a:lnTo>
                    <a:pt x="500900" y="142189"/>
                  </a:lnTo>
                  <a:close/>
                </a:path>
                <a:path w="558165" h="269875">
                  <a:moveTo>
                    <a:pt x="556133" y="215"/>
                  </a:moveTo>
                  <a:lnTo>
                    <a:pt x="527507" y="215"/>
                  </a:lnTo>
                  <a:lnTo>
                    <a:pt x="527507" y="165493"/>
                  </a:lnTo>
                  <a:lnTo>
                    <a:pt x="556133" y="165493"/>
                  </a:lnTo>
                  <a:lnTo>
                    <a:pt x="556133" y="215"/>
                  </a:lnTo>
                  <a:close/>
                </a:path>
                <a:path w="558165" h="269875">
                  <a:moveTo>
                    <a:pt x="557834" y="219976"/>
                  </a:moveTo>
                  <a:lnTo>
                    <a:pt x="551484" y="199021"/>
                  </a:lnTo>
                  <a:lnTo>
                    <a:pt x="544601" y="193167"/>
                  </a:lnTo>
                  <a:lnTo>
                    <a:pt x="533260" y="183515"/>
                  </a:lnTo>
                  <a:lnTo>
                    <a:pt x="529209" y="182168"/>
                  </a:lnTo>
                  <a:lnTo>
                    <a:pt x="529209" y="219976"/>
                  </a:lnTo>
                  <a:lnTo>
                    <a:pt x="524941" y="231381"/>
                  </a:lnTo>
                  <a:lnTo>
                    <a:pt x="512559" y="239763"/>
                  </a:lnTo>
                  <a:lnTo>
                    <a:pt x="492696" y="244932"/>
                  </a:lnTo>
                  <a:lnTo>
                    <a:pt x="465988" y="246697"/>
                  </a:lnTo>
                  <a:lnTo>
                    <a:pt x="439153" y="244932"/>
                  </a:lnTo>
                  <a:lnTo>
                    <a:pt x="419227" y="239763"/>
                  </a:lnTo>
                  <a:lnTo>
                    <a:pt x="406831" y="231381"/>
                  </a:lnTo>
                  <a:lnTo>
                    <a:pt x="402551" y="219976"/>
                  </a:lnTo>
                  <a:lnTo>
                    <a:pt x="406831" y="208610"/>
                  </a:lnTo>
                  <a:lnTo>
                    <a:pt x="419227" y="200190"/>
                  </a:lnTo>
                  <a:lnTo>
                    <a:pt x="439153" y="194957"/>
                  </a:lnTo>
                  <a:lnTo>
                    <a:pt x="465988" y="193167"/>
                  </a:lnTo>
                  <a:lnTo>
                    <a:pt x="492696" y="194957"/>
                  </a:lnTo>
                  <a:lnTo>
                    <a:pt x="512559" y="200190"/>
                  </a:lnTo>
                  <a:lnTo>
                    <a:pt x="524941" y="208610"/>
                  </a:lnTo>
                  <a:lnTo>
                    <a:pt x="529209" y="219976"/>
                  </a:lnTo>
                  <a:lnTo>
                    <a:pt x="529209" y="182168"/>
                  </a:lnTo>
                  <a:lnTo>
                    <a:pt x="504355" y="173901"/>
                  </a:lnTo>
                  <a:lnTo>
                    <a:pt x="465988" y="170599"/>
                  </a:lnTo>
                  <a:lnTo>
                    <a:pt x="427545" y="173901"/>
                  </a:lnTo>
                  <a:lnTo>
                    <a:pt x="398691" y="183515"/>
                  </a:lnTo>
                  <a:lnTo>
                    <a:pt x="380542" y="199021"/>
                  </a:lnTo>
                  <a:lnTo>
                    <a:pt x="374243" y="219976"/>
                  </a:lnTo>
                  <a:lnTo>
                    <a:pt x="380542" y="240842"/>
                  </a:lnTo>
                  <a:lnTo>
                    <a:pt x="398691" y="256311"/>
                  </a:lnTo>
                  <a:lnTo>
                    <a:pt x="427545" y="265938"/>
                  </a:lnTo>
                  <a:lnTo>
                    <a:pt x="465988" y="269252"/>
                  </a:lnTo>
                  <a:lnTo>
                    <a:pt x="504355" y="265938"/>
                  </a:lnTo>
                  <a:lnTo>
                    <a:pt x="533260" y="256311"/>
                  </a:lnTo>
                  <a:lnTo>
                    <a:pt x="544588" y="246697"/>
                  </a:lnTo>
                  <a:lnTo>
                    <a:pt x="551484" y="240842"/>
                  </a:lnTo>
                  <a:lnTo>
                    <a:pt x="557834" y="219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0437" y="4543384"/>
              <a:ext cx="245846" cy="2074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881901" y="4517211"/>
              <a:ext cx="490220" cy="270510"/>
            </a:xfrm>
            <a:custGeom>
              <a:avLst/>
              <a:gdLst/>
              <a:ahLst/>
              <a:cxnLst/>
              <a:rect l="l" t="t" r="r" b="b"/>
              <a:pathLst>
                <a:path w="490219" h="270510">
                  <a:moveTo>
                    <a:pt x="246799" y="214452"/>
                  </a:moveTo>
                  <a:lnTo>
                    <a:pt x="179006" y="214452"/>
                  </a:lnTo>
                  <a:lnTo>
                    <a:pt x="179006" y="154533"/>
                  </a:lnTo>
                  <a:lnTo>
                    <a:pt x="223393" y="154533"/>
                  </a:lnTo>
                  <a:lnTo>
                    <a:pt x="223393" y="131114"/>
                  </a:lnTo>
                  <a:lnTo>
                    <a:pt x="182943" y="131114"/>
                  </a:lnTo>
                  <a:lnTo>
                    <a:pt x="182943" y="47256"/>
                  </a:lnTo>
                  <a:lnTo>
                    <a:pt x="224243" y="47256"/>
                  </a:lnTo>
                  <a:lnTo>
                    <a:pt x="224243" y="23939"/>
                  </a:lnTo>
                  <a:lnTo>
                    <a:pt x="154851" y="23939"/>
                  </a:lnTo>
                  <a:lnTo>
                    <a:pt x="154851" y="47256"/>
                  </a:lnTo>
                  <a:lnTo>
                    <a:pt x="154851" y="131114"/>
                  </a:lnTo>
                  <a:lnTo>
                    <a:pt x="150380" y="131114"/>
                  </a:lnTo>
                  <a:lnTo>
                    <a:pt x="150380" y="154533"/>
                  </a:lnTo>
                  <a:lnTo>
                    <a:pt x="150380" y="214452"/>
                  </a:lnTo>
                  <a:lnTo>
                    <a:pt x="94830" y="214452"/>
                  </a:lnTo>
                  <a:lnTo>
                    <a:pt x="94830" y="154533"/>
                  </a:lnTo>
                  <a:lnTo>
                    <a:pt x="150380" y="154533"/>
                  </a:lnTo>
                  <a:lnTo>
                    <a:pt x="150380" y="131114"/>
                  </a:lnTo>
                  <a:lnTo>
                    <a:pt x="90246" y="131114"/>
                  </a:lnTo>
                  <a:lnTo>
                    <a:pt x="90246" y="47256"/>
                  </a:lnTo>
                  <a:lnTo>
                    <a:pt x="154851" y="47256"/>
                  </a:lnTo>
                  <a:lnTo>
                    <a:pt x="154851" y="23939"/>
                  </a:lnTo>
                  <a:lnTo>
                    <a:pt x="20967" y="23939"/>
                  </a:lnTo>
                  <a:lnTo>
                    <a:pt x="20967" y="47256"/>
                  </a:lnTo>
                  <a:lnTo>
                    <a:pt x="61836" y="47256"/>
                  </a:lnTo>
                  <a:lnTo>
                    <a:pt x="61836" y="131114"/>
                  </a:lnTo>
                  <a:lnTo>
                    <a:pt x="21602" y="131114"/>
                  </a:lnTo>
                  <a:lnTo>
                    <a:pt x="21602" y="154533"/>
                  </a:lnTo>
                  <a:lnTo>
                    <a:pt x="66192" y="154533"/>
                  </a:lnTo>
                  <a:lnTo>
                    <a:pt x="66192" y="214452"/>
                  </a:lnTo>
                  <a:lnTo>
                    <a:pt x="0" y="214452"/>
                  </a:lnTo>
                  <a:lnTo>
                    <a:pt x="0" y="237756"/>
                  </a:lnTo>
                  <a:lnTo>
                    <a:pt x="246799" y="237756"/>
                  </a:lnTo>
                  <a:lnTo>
                    <a:pt x="246799" y="214452"/>
                  </a:lnTo>
                  <a:close/>
                </a:path>
                <a:path w="490219" h="270510">
                  <a:moveTo>
                    <a:pt x="436778" y="185928"/>
                  </a:moveTo>
                  <a:lnTo>
                    <a:pt x="407962" y="166763"/>
                  </a:lnTo>
                  <a:lnTo>
                    <a:pt x="385356" y="138861"/>
                  </a:lnTo>
                  <a:lnTo>
                    <a:pt x="380022" y="126644"/>
                  </a:lnTo>
                  <a:lnTo>
                    <a:pt x="370636" y="105168"/>
                  </a:lnTo>
                  <a:lnTo>
                    <a:pt x="365467" y="68643"/>
                  </a:lnTo>
                  <a:lnTo>
                    <a:pt x="365467" y="22453"/>
                  </a:lnTo>
                  <a:lnTo>
                    <a:pt x="336740" y="22453"/>
                  </a:lnTo>
                  <a:lnTo>
                    <a:pt x="336740" y="68643"/>
                  </a:lnTo>
                  <a:lnTo>
                    <a:pt x="331292" y="106768"/>
                  </a:lnTo>
                  <a:lnTo>
                    <a:pt x="316344" y="141833"/>
                  </a:lnTo>
                  <a:lnTo>
                    <a:pt x="293471" y="170802"/>
                  </a:lnTo>
                  <a:lnTo>
                    <a:pt x="264261" y="190614"/>
                  </a:lnTo>
                  <a:lnTo>
                    <a:pt x="281927" y="214452"/>
                  </a:lnTo>
                  <a:lnTo>
                    <a:pt x="304634" y="199682"/>
                  </a:lnTo>
                  <a:lnTo>
                    <a:pt x="324091" y="179489"/>
                  </a:lnTo>
                  <a:lnTo>
                    <a:pt x="339852" y="154825"/>
                  </a:lnTo>
                  <a:lnTo>
                    <a:pt x="351421" y="126644"/>
                  </a:lnTo>
                  <a:lnTo>
                    <a:pt x="363054" y="152971"/>
                  </a:lnTo>
                  <a:lnTo>
                    <a:pt x="378612" y="175971"/>
                  </a:lnTo>
                  <a:lnTo>
                    <a:pt x="397611" y="194830"/>
                  </a:lnTo>
                  <a:lnTo>
                    <a:pt x="419531" y="208699"/>
                  </a:lnTo>
                  <a:lnTo>
                    <a:pt x="436778" y="185928"/>
                  </a:lnTo>
                  <a:close/>
                </a:path>
                <a:path w="490219" h="270510">
                  <a:moveTo>
                    <a:pt x="489889" y="0"/>
                  </a:moveTo>
                  <a:lnTo>
                    <a:pt x="461149" y="0"/>
                  </a:lnTo>
                  <a:lnTo>
                    <a:pt x="461149" y="270217"/>
                  </a:lnTo>
                  <a:lnTo>
                    <a:pt x="489889" y="270217"/>
                  </a:lnTo>
                  <a:lnTo>
                    <a:pt x="489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8567" y="5406289"/>
              <a:ext cx="81203" cy="777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7654" y="5397136"/>
              <a:ext cx="245846" cy="2530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63189" y="5380113"/>
              <a:ext cx="748665" cy="269875"/>
            </a:xfrm>
            <a:custGeom>
              <a:avLst/>
              <a:gdLst/>
              <a:ahLst/>
              <a:cxnLst/>
              <a:rect l="l" t="t" r="r" b="b"/>
              <a:pathLst>
                <a:path w="748665" h="269875">
                  <a:moveTo>
                    <a:pt x="104724" y="52997"/>
                  </a:moveTo>
                  <a:lnTo>
                    <a:pt x="77901" y="52997"/>
                  </a:lnTo>
                  <a:lnTo>
                    <a:pt x="77901" y="175920"/>
                  </a:lnTo>
                  <a:lnTo>
                    <a:pt x="104724" y="175920"/>
                  </a:lnTo>
                  <a:lnTo>
                    <a:pt x="104724" y="52997"/>
                  </a:lnTo>
                  <a:close/>
                </a:path>
                <a:path w="748665" h="269875">
                  <a:moveTo>
                    <a:pt x="104724" y="30086"/>
                  </a:moveTo>
                  <a:lnTo>
                    <a:pt x="0" y="30086"/>
                  </a:lnTo>
                  <a:lnTo>
                    <a:pt x="0" y="52946"/>
                  </a:lnTo>
                  <a:lnTo>
                    <a:pt x="0" y="176136"/>
                  </a:lnTo>
                  <a:lnTo>
                    <a:pt x="0" y="198996"/>
                  </a:lnTo>
                  <a:lnTo>
                    <a:pt x="104724" y="198996"/>
                  </a:lnTo>
                  <a:lnTo>
                    <a:pt x="104724" y="176136"/>
                  </a:lnTo>
                  <a:lnTo>
                    <a:pt x="26924" y="176136"/>
                  </a:lnTo>
                  <a:lnTo>
                    <a:pt x="26924" y="52946"/>
                  </a:lnTo>
                  <a:lnTo>
                    <a:pt x="104724" y="52946"/>
                  </a:lnTo>
                  <a:lnTo>
                    <a:pt x="104724" y="30086"/>
                  </a:lnTo>
                  <a:close/>
                </a:path>
                <a:path w="748665" h="269875">
                  <a:moveTo>
                    <a:pt x="222859" y="129209"/>
                  </a:moveTo>
                  <a:lnTo>
                    <a:pt x="195402" y="129209"/>
                  </a:lnTo>
                  <a:lnTo>
                    <a:pt x="195402" y="269684"/>
                  </a:lnTo>
                  <a:lnTo>
                    <a:pt x="222859" y="269684"/>
                  </a:lnTo>
                  <a:lnTo>
                    <a:pt x="222859" y="129209"/>
                  </a:lnTo>
                  <a:close/>
                </a:path>
                <a:path w="748665" h="269875">
                  <a:moveTo>
                    <a:pt x="222859" y="0"/>
                  </a:moveTo>
                  <a:lnTo>
                    <a:pt x="195402" y="0"/>
                  </a:lnTo>
                  <a:lnTo>
                    <a:pt x="195402" y="105016"/>
                  </a:lnTo>
                  <a:lnTo>
                    <a:pt x="162191" y="105016"/>
                  </a:lnTo>
                  <a:lnTo>
                    <a:pt x="162191" y="4686"/>
                  </a:lnTo>
                  <a:lnTo>
                    <a:pt x="135051" y="4686"/>
                  </a:lnTo>
                  <a:lnTo>
                    <a:pt x="135051" y="105016"/>
                  </a:lnTo>
                  <a:lnTo>
                    <a:pt x="135051" y="129146"/>
                  </a:lnTo>
                  <a:lnTo>
                    <a:pt x="135051" y="256146"/>
                  </a:lnTo>
                  <a:lnTo>
                    <a:pt x="162191" y="256146"/>
                  </a:lnTo>
                  <a:lnTo>
                    <a:pt x="162191" y="129146"/>
                  </a:lnTo>
                  <a:lnTo>
                    <a:pt x="222859" y="129146"/>
                  </a:lnTo>
                  <a:lnTo>
                    <a:pt x="222859" y="105575"/>
                  </a:lnTo>
                  <a:lnTo>
                    <a:pt x="222859" y="105016"/>
                  </a:lnTo>
                  <a:lnTo>
                    <a:pt x="222859" y="0"/>
                  </a:lnTo>
                  <a:close/>
                </a:path>
                <a:path w="748665" h="269875">
                  <a:moveTo>
                    <a:pt x="403885" y="148259"/>
                  </a:moveTo>
                  <a:lnTo>
                    <a:pt x="398805" y="122910"/>
                  </a:lnTo>
                  <a:lnTo>
                    <a:pt x="389077" y="109093"/>
                  </a:lnTo>
                  <a:lnTo>
                    <a:pt x="384822" y="103047"/>
                  </a:lnTo>
                  <a:lnTo>
                    <a:pt x="376643" y="98044"/>
                  </a:lnTo>
                  <a:lnTo>
                    <a:pt x="376643" y="148259"/>
                  </a:lnTo>
                  <a:lnTo>
                    <a:pt x="373557" y="164172"/>
                  </a:lnTo>
                  <a:lnTo>
                    <a:pt x="365252" y="176453"/>
                  </a:lnTo>
                  <a:lnTo>
                    <a:pt x="352729" y="184353"/>
                  </a:lnTo>
                  <a:lnTo>
                    <a:pt x="336943" y="187096"/>
                  </a:lnTo>
                  <a:lnTo>
                    <a:pt x="320954" y="184353"/>
                  </a:lnTo>
                  <a:lnTo>
                    <a:pt x="308305" y="176453"/>
                  </a:lnTo>
                  <a:lnTo>
                    <a:pt x="300024" y="164172"/>
                  </a:lnTo>
                  <a:lnTo>
                    <a:pt x="297141" y="148259"/>
                  </a:lnTo>
                  <a:lnTo>
                    <a:pt x="300024" y="132346"/>
                  </a:lnTo>
                  <a:lnTo>
                    <a:pt x="308305" y="119976"/>
                  </a:lnTo>
                  <a:lnTo>
                    <a:pt x="320954" y="111950"/>
                  </a:lnTo>
                  <a:lnTo>
                    <a:pt x="336943" y="109093"/>
                  </a:lnTo>
                  <a:lnTo>
                    <a:pt x="352729" y="111950"/>
                  </a:lnTo>
                  <a:lnTo>
                    <a:pt x="365252" y="119976"/>
                  </a:lnTo>
                  <a:lnTo>
                    <a:pt x="373557" y="132346"/>
                  </a:lnTo>
                  <a:lnTo>
                    <a:pt x="376643" y="148259"/>
                  </a:lnTo>
                  <a:lnTo>
                    <a:pt x="376643" y="98044"/>
                  </a:lnTo>
                  <a:lnTo>
                    <a:pt x="363651" y="90093"/>
                  </a:lnTo>
                  <a:lnTo>
                    <a:pt x="336943" y="85458"/>
                  </a:lnTo>
                  <a:lnTo>
                    <a:pt x="310007" y="90093"/>
                  </a:lnTo>
                  <a:lnTo>
                    <a:pt x="288721" y="103047"/>
                  </a:lnTo>
                  <a:lnTo>
                    <a:pt x="274764" y="122910"/>
                  </a:lnTo>
                  <a:lnTo>
                    <a:pt x="269798" y="148259"/>
                  </a:lnTo>
                  <a:lnTo>
                    <a:pt x="274764" y="173609"/>
                  </a:lnTo>
                  <a:lnTo>
                    <a:pt x="288721" y="193408"/>
                  </a:lnTo>
                  <a:lnTo>
                    <a:pt x="310007" y="206298"/>
                  </a:lnTo>
                  <a:lnTo>
                    <a:pt x="336943" y="210934"/>
                  </a:lnTo>
                  <a:lnTo>
                    <a:pt x="363651" y="206298"/>
                  </a:lnTo>
                  <a:lnTo>
                    <a:pt x="384822" y="193408"/>
                  </a:lnTo>
                  <a:lnTo>
                    <a:pt x="389280" y="187096"/>
                  </a:lnTo>
                  <a:lnTo>
                    <a:pt x="398805" y="173609"/>
                  </a:lnTo>
                  <a:lnTo>
                    <a:pt x="403885" y="148259"/>
                  </a:lnTo>
                  <a:close/>
                </a:path>
                <a:path w="748665" h="269875">
                  <a:moveTo>
                    <a:pt x="415709" y="42252"/>
                  </a:moveTo>
                  <a:lnTo>
                    <a:pt x="350989" y="42252"/>
                  </a:lnTo>
                  <a:lnTo>
                    <a:pt x="350989" y="3517"/>
                  </a:lnTo>
                  <a:lnTo>
                    <a:pt x="322478" y="3517"/>
                  </a:lnTo>
                  <a:lnTo>
                    <a:pt x="322478" y="42252"/>
                  </a:lnTo>
                  <a:lnTo>
                    <a:pt x="255955" y="42252"/>
                  </a:lnTo>
                  <a:lnTo>
                    <a:pt x="255955" y="65557"/>
                  </a:lnTo>
                  <a:lnTo>
                    <a:pt x="415709" y="65557"/>
                  </a:lnTo>
                  <a:lnTo>
                    <a:pt x="415709" y="42252"/>
                  </a:lnTo>
                  <a:close/>
                </a:path>
                <a:path w="748665" h="269875">
                  <a:moveTo>
                    <a:pt x="510743" y="109296"/>
                  </a:moveTo>
                  <a:lnTo>
                    <a:pt x="467537" y="109296"/>
                  </a:lnTo>
                  <a:lnTo>
                    <a:pt x="467537" y="0"/>
                  </a:lnTo>
                  <a:lnTo>
                    <a:pt x="439229" y="0"/>
                  </a:lnTo>
                  <a:lnTo>
                    <a:pt x="439229" y="269684"/>
                  </a:lnTo>
                  <a:lnTo>
                    <a:pt x="467537" y="269684"/>
                  </a:lnTo>
                  <a:lnTo>
                    <a:pt x="467537" y="133032"/>
                  </a:lnTo>
                  <a:lnTo>
                    <a:pt x="510743" y="133032"/>
                  </a:lnTo>
                  <a:lnTo>
                    <a:pt x="510743" y="109296"/>
                  </a:lnTo>
                  <a:close/>
                </a:path>
                <a:path w="748665" h="269875">
                  <a:moveTo>
                    <a:pt x="667931" y="29057"/>
                  </a:moveTo>
                  <a:lnTo>
                    <a:pt x="539584" y="29057"/>
                  </a:lnTo>
                  <a:lnTo>
                    <a:pt x="539584" y="51828"/>
                  </a:lnTo>
                  <a:lnTo>
                    <a:pt x="638771" y="51828"/>
                  </a:lnTo>
                  <a:lnTo>
                    <a:pt x="628942" y="96329"/>
                  </a:lnTo>
                  <a:lnTo>
                    <a:pt x="607415" y="135445"/>
                  </a:lnTo>
                  <a:lnTo>
                    <a:pt x="573506" y="169151"/>
                  </a:lnTo>
                  <a:lnTo>
                    <a:pt x="526491" y="197421"/>
                  </a:lnTo>
                  <a:lnTo>
                    <a:pt x="541604" y="220522"/>
                  </a:lnTo>
                  <a:lnTo>
                    <a:pt x="590283" y="191211"/>
                  </a:lnTo>
                  <a:lnTo>
                    <a:pt x="626008" y="156756"/>
                  </a:lnTo>
                  <a:lnTo>
                    <a:pt x="650036" y="117805"/>
                  </a:lnTo>
                  <a:lnTo>
                    <a:pt x="663600" y="75006"/>
                  </a:lnTo>
                  <a:lnTo>
                    <a:pt x="667931" y="29057"/>
                  </a:lnTo>
                  <a:close/>
                </a:path>
                <a:path w="748665" h="269875">
                  <a:moveTo>
                    <a:pt x="748080" y="0"/>
                  </a:moveTo>
                  <a:lnTo>
                    <a:pt x="719340" y="0"/>
                  </a:lnTo>
                  <a:lnTo>
                    <a:pt x="719340" y="269684"/>
                  </a:lnTo>
                  <a:lnTo>
                    <a:pt x="748080" y="269684"/>
                  </a:lnTo>
                  <a:lnTo>
                    <a:pt x="748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0971" y="5406289"/>
              <a:ext cx="81204" cy="7779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5134" y="5380113"/>
              <a:ext cx="2059939" cy="270510"/>
            </a:xfrm>
            <a:custGeom>
              <a:avLst/>
              <a:gdLst/>
              <a:ahLst/>
              <a:cxnLst/>
              <a:rect l="l" t="t" r="r" b="b"/>
              <a:pathLst>
                <a:path w="2059940" h="270510">
                  <a:moveTo>
                    <a:pt x="126225" y="20967"/>
                  </a:moveTo>
                  <a:lnTo>
                    <a:pt x="98348" y="20967"/>
                  </a:lnTo>
                  <a:lnTo>
                    <a:pt x="98348" y="89611"/>
                  </a:lnTo>
                  <a:lnTo>
                    <a:pt x="126225" y="89611"/>
                  </a:lnTo>
                  <a:lnTo>
                    <a:pt x="126225" y="20967"/>
                  </a:lnTo>
                  <a:close/>
                </a:path>
                <a:path w="2059940" h="270510">
                  <a:moveTo>
                    <a:pt x="214350" y="122072"/>
                  </a:moveTo>
                  <a:lnTo>
                    <a:pt x="186042" y="122072"/>
                  </a:lnTo>
                  <a:lnTo>
                    <a:pt x="186042" y="270217"/>
                  </a:lnTo>
                  <a:lnTo>
                    <a:pt x="214350" y="270217"/>
                  </a:lnTo>
                  <a:lnTo>
                    <a:pt x="214350" y="122072"/>
                  </a:lnTo>
                  <a:close/>
                </a:path>
                <a:path w="2059940" h="270510">
                  <a:moveTo>
                    <a:pt x="214350" y="98666"/>
                  </a:moveTo>
                  <a:lnTo>
                    <a:pt x="126225" y="98666"/>
                  </a:lnTo>
                  <a:lnTo>
                    <a:pt x="126225" y="89776"/>
                  </a:lnTo>
                  <a:lnTo>
                    <a:pt x="98348" y="89776"/>
                  </a:lnTo>
                  <a:lnTo>
                    <a:pt x="98348" y="112636"/>
                  </a:lnTo>
                  <a:lnTo>
                    <a:pt x="98348" y="121526"/>
                  </a:lnTo>
                  <a:lnTo>
                    <a:pt x="98348" y="179946"/>
                  </a:lnTo>
                  <a:lnTo>
                    <a:pt x="28740" y="179946"/>
                  </a:lnTo>
                  <a:lnTo>
                    <a:pt x="28740" y="112636"/>
                  </a:lnTo>
                  <a:lnTo>
                    <a:pt x="98348" y="112636"/>
                  </a:lnTo>
                  <a:lnTo>
                    <a:pt x="98348" y="89776"/>
                  </a:lnTo>
                  <a:lnTo>
                    <a:pt x="28740" y="89776"/>
                  </a:lnTo>
                  <a:lnTo>
                    <a:pt x="28740" y="21209"/>
                  </a:lnTo>
                  <a:lnTo>
                    <a:pt x="0" y="21209"/>
                  </a:lnTo>
                  <a:lnTo>
                    <a:pt x="0" y="202806"/>
                  </a:lnTo>
                  <a:lnTo>
                    <a:pt x="126225" y="202806"/>
                  </a:lnTo>
                  <a:lnTo>
                    <a:pt x="126225" y="179946"/>
                  </a:lnTo>
                  <a:lnTo>
                    <a:pt x="126225" y="121526"/>
                  </a:lnTo>
                  <a:lnTo>
                    <a:pt x="214350" y="121526"/>
                  </a:lnTo>
                  <a:lnTo>
                    <a:pt x="214350" y="112636"/>
                  </a:lnTo>
                  <a:lnTo>
                    <a:pt x="214350" y="98666"/>
                  </a:lnTo>
                  <a:close/>
                </a:path>
                <a:path w="2059940" h="270510">
                  <a:moveTo>
                    <a:pt x="214350" y="0"/>
                  </a:moveTo>
                  <a:lnTo>
                    <a:pt x="186042" y="0"/>
                  </a:lnTo>
                  <a:lnTo>
                    <a:pt x="186042" y="98552"/>
                  </a:lnTo>
                  <a:lnTo>
                    <a:pt x="214350" y="98552"/>
                  </a:lnTo>
                  <a:lnTo>
                    <a:pt x="214350" y="0"/>
                  </a:lnTo>
                  <a:close/>
                </a:path>
                <a:path w="2059940" h="270510">
                  <a:moveTo>
                    <a:pt x="473608" y="103746"/>
                  </a:moveTo>
                  <a:lnTo>
                    <a:pt x="316306" y="103746"/>
                  </a:lnTo>
                  <a:lnTo>
                    <a:pt x="316306" y="78346"/>
                  </a:lnTo>
                  <a:lnTo>
                    <a:pt x="464883" y="78346"/>
                  </a:lnTo>
                  <a:lnTo>
                    <a:pt x="464883" y="56756"/>
                  </a:lnTo>
                  <a:lnTo>
                    <a:pt x="316306" y="56756"/>
                  </a:lnTo>
                  <a:lnTo>
                    <a:pt x="316306" y="32626"/>
                  </a:lnTo>
                  <a:lnTo>
                    <a:pt x="471792" y="32626"/>
                  </a:lnTo>
                  <a:lnTo>
                    <a:pt x="471792" y="9766"/>
                  </a:lnTo>
                  <a:lnTo>
                    <a:pt x="287566" y="9766"/>
                  </a:lnTo>
                  <a:lnTo>
                    <a:pt x="287566" y="32626"/>
                  </a:lnTo>
                  <a:lnTo>
                    <a:pt x="287566" y="56756"/>
                  </a:lnTo>
                  <a:lnTo>
                    <a:pt x="287566" y="78346"/>
                  </a:lnTo>
                  <a:lnTo>
                    <a:pt x="287566" y="103746"/>
                  </a:lnTo>
                  <a:lnTo>
                    <a:pt x="287566" y="125336"/>
                  </a:lnTo>
                  <a:lnTo>
                    <a:pt x="473608" y="125336"/>
                  </a:lnTo>
                  <a:lnTo>
                    <a:pt x="473608" y="103746"/>
                  </a:lnTo>
                  <a:close/>
                </a:path>
                <a:path w="2059940" h="270510">
                  <a:moveTo>
                    <a:pt x="476161" y="240906"/>
                  </a:moveTo>
                  <a:lnTo>
                    <a:pt x="315137" y="240906"/>
                  </a:lnTo>
                  <a:lnTo>
                    <a:pt x="315137" y="188836"/>
                  </a:lnTo>
                  <a:lnTo>
                    <a:pt x="286931" y="188836"/>
                  </a:lnTo>
                  <a:lnTo>
                    <a:pt x="286931" y="240906"/>
                  </a:lnTo>
                  <a:lnTo>
                    <a:pt x="286931" y="263766"/>
                  </a:lnTo>
                  <a:lnTo>
                    <a:pt x="476161" y="263766"/>
                  </a:lnTo>
                  <a:lnTo>
                    <a:pt x="476161" y="240906"/>
                  </a:lnTo>
                  <a:close/>
                </a:path>
                <a:path w="2059940" h="270510">
                  <a:moveTo>
                    <a:pt x="501815" y="148259"/>
                  </a:moveTo>
                  <a:lnTo>
                    <a:pt x="255435" y="148259"/>
                  </a:lnTo>
                  <a:lnTo>
                    <a:pt x="255435" y="171132"/>
                  </a:lnTo>
                  <a:lnTo>
                    <a:pt x="501815" y="171132"/>
                  </a:lnTo>
                  <a:lnTo>
                    <a:pt x="501815" y="148259"/>
                  </a:lnTo>
                  <a:close/>
                </a:path>
                <a:path w="2059940" h="270510">
                  <a:moveTo>
                    <a:pt x="824230" y="243713"/>
                  </a:moveTo>
                  <a:lnTo>
                    <a:pt x="654799" y="243713"/>
                  </a:lnTo>
                  <a:lnTo>
                    <a:pt x="654799" y="219341"/>
                  </a:lnTo>
                  <a:lnTo>
                    <a:pt x="814654" y="219341"/>
                  </a:lnTo>
                  <a:lnTo>
                    <a:pt x="814654" y="154000"/>
                  </a:lnTo>
                  <a:lnTo>
                    <a:pt x="625741" y="154000"/>
                  </a:lnTo>
                  <a:lnTo>
                    <a:pt x="625741" y="176136"/>
                  </a:lnTo>
                  <a:lnTo>
                    <a:pt x="786231" y="176136"/>
                  </a:lnTo>
                  <a:lnTo>
                    <a:pt x="786231" y="198056"/>
                  </a:lnTo>
                  <a:lnTo>
                    <a:pt x="626376" y="198056"/>
                  </a:lnTo>
                  <a:lnTo>
                    <a:pt x="626376" y="266280"/>
                  </a:lnTo>
                  <a:lnTo>
                    <a:pt x="824230" y="266280"/>
                  </a:lnTo>
                  <a:lnTo>
                    <a:pt x="824230" y="243713"/>
                  </a:lnTo>
                  <a:close/>
                </a:path>
                <a:path w="2059940" h="270510">
                  <a:moveTo>
                    <a:pt x="842962" y="108343"/>
                  </a:moveTo>
                  <a:lnTo>
                    <a:pt x="806881" y="108343"/>
                  </a:lnTo>
                  <a:lnTo>
                    <a:pt x="810387" y="86791"/>
                  </a:lnTo>
                  <a:lnTo>
                    <a:pt x="811225" y="77800"/>
                  </a:lnTo>
                  <a:lnTo>
                    <a:pt x="812190" y="67373"/>
                  </a:lnTo>
                  <a:lnTo>
                    <a:pt x="812850" y="49707"/>
                  </a:lnTo>
                  <a:lnTo>
                    <a:pt x="812952" y="12026"/>
                  </a:lnTo>
                  <a:lnTo>
                    <a:pt x="628294" y="12026"/>
                  </a:lnTo>
                  <a:lnTo>
                    <a:pt x="628294" y="34912"/>
                  </a:lnTo>
                  <a:lnTo>
                    <a:pt x="784529" y="34912"/>
                  </a:lnTo>
                  <a:lnTo>
                    <a:pt x="784529" y="49707"/>
                  </a:lnTo>
                  <a:lnTo>
                    <a:pt x="784212" y="57581"/>
                  </a:lnTo>
                  <a:lnTo>
                    <a:pt x="621588" y="61937"/>
                  </a:lnTo>
                  <a:lnTo>
                    <a:pt x="624992" y="84404"/>
                  </a:lnTo>
                  <a:lnTo>
                    <a:pt x="782929" y="77800"/>
                  </a:lnTo>
                  <a:lnTo>
                    <a:pt x="782129" y="84950"/>
                  </a:lnTo>
                  <a:lnTo>
                    <a:pt x="781126" y="92392"/>
                  </a:lnTo>
                  <a:lnTo>
                    <a:pt x="779881" y="100177"/>
                  </a:lnTo>
                  <a:lnTo>
                    <a:pt x="778357" y="108343"/>
                  </a:lnTo>
                  <a:lnTo>
                    <a:pt x="597750" y="108343"/>
                  </a:lnTo>
                  <a:lnTo>
                    <a:pt x="597750" y="131432"/>
                  </a:lnTo>
                  <a:lnTo>
                    <a:pt x="842962" y="131432"/>
                  </a:lnTo>
                  <a:lnTo>
                    <a:pt x="842962" y="108343"/>
                  </a:lnTo>
                  <a:close/>
                </a:path>
                <a:path w="2059940" h="270510">
                  <a:moveTo>
                    <a:pt x="1032395" y="142824"/>
                  </a:moveTo>
                  <a:lnTo>
                    <a:pt x="1030020" y="127609"/>
                  </a:lnTo>
                  <a:lnTo>
                    <a:pt x="1028776" y="119735"/>
                  </a:lnTo>
                  <a:lnTo>
                    <a:pt x="998943" y="123596"/>
                  </a:lnTo>
                  <a:lnTo>
                    <a:pt x="969721" y="125984"/>
                  </a:lnTo>
                  <a:lnTo>
                    <a:pt x="939330" y="127215"/>
                  </a:lnTo>
                  <a:lnTo>
                    <a:pt x="905967" y="127609"/>
                  </a:lnTo>
                  <a:lnTo>
                    <a:pt x="905967" y="93014"/>
                  </a:lnTo>
                  <a:lnTo>
                    <a:pt x="1001433" y="93014"/>
                  </a:lnTo>
                  <a:lnTo>
                    <a:pt x="1001433" y="15963"/>
                  </a:lnTo>
                  <a:lnTo>
                    <a:pt x="877544" y="15963"/>
                  </a:lnTo>
                  <a:lnTo>
                    <a:pt x="877544" y="39065"/>
                  </a:lnTo>
                  <a:lnTo>
                    <a:pt x="973124" y="39065"/>
                  </a:lnTo>
                  <a:lnTo>
                    <a:pt x="973124" y="70777"/>
                  </a:lnTo>
                  <a:lnTo>
                    <a:pt x="878078" y="70777"/>
                  </a:lnTo>
                  <a:lnTo>
                    <a:pt x="878078" y="151231"/>
                  </a:lnTo>
                  <a:lnTo>
                    <a:pt x="900531" y="151231"/>
                  </a:lnTo>
                  <a:lnTo>
                    <a:pt x="936498" y="150914"/>
                  </a:lnTo>
                  <a:lnTo>
                    <a:pt x="969098" y="149669"/>
                  </a:lnTo>
                  <a:lnTo>
                    <a:pt x="1000391" y="147104"/>
                  </a:lnTo>
                  <a:lnTo>
                    <a:pt x="1032395" y="142824"/>
                  </a:lnTo>
                  <a:close/>
                </a:path>
                <a:path w="2059940" h="270510">
                  <a:moveTo>
                    <a:pt x="1087640" y="178803"/>
                  </a:moveTo>
                  <a:lnTo>
                    <a:pt x="904798" y="178803"/>
                  </a:lnTo>
                  <a:lnTo>
                    <a:pt x="904798" y="202209"/>
                  </a:lnTo>
                  <a:lnTo>
                    <a:pt x="1059002" y="202209"/>
                  </a:lnTo>
                  <a:lnTo>
                    <a:pt x="1059002" y="269684"/>
                  </a:lnTo>
                  <a:lnTo>
                    <a:pt x="1087640" y="269684"/>
                  </a:lnTo>
                  <a:lnTo>
                    <a:pt x="1087640" y="178803"/>
                  </a:lnTo>
                  <a:close/>
                </a:path>
                <a:path w="2059940" h="270510">
                  <a:moveTo>
                    <a:pt x="1087640" y="215"/>
                  </a:moveTo>
                  <a:lnTo>
                    <a:pt x="1059002" y="215"/>
                  </a:lnTo>
                  <a:lnTo>
                    <a:pt x="1059002" y="165074"/>
                  </a:lnTo>
                  <a:lnTo>
                    <a:pt x="1087640" y="165074"/>
                  </a:lnTo>
                  <a:lnTo>
                    <a:pt x="1087640" y="215"/>
                  </a:lnTo>
                  <a:close/>
                </a:path>
                <a:path w="2059940" h="270510">
                  <a:moveTo>
                    <a:pt x="1375676" y="185928"/>
                  </a:moveTo>
                  <a:lnTo>
                    <a:pt x="1324254" y="138861"/>
                  </a:lnTo>
                  <a:lnTo>
                    <a:pt x="1304366" y="68643"/>
                  </a:lnTo>
                  <a:lnTo>
                    <a:pt x="1304366" y="22453"/>
                  </a:lnTo>
                  <a:lnTo>
                    <a:pt x="1275638" y="22453"/>
                  </a:lnTo>
                  <a:lnTo>
                    <a:pt x="1275638" y="68643"/>
                  </a:lnTo>
                  <a:lnTo>
                    <a:pt x="1270190" y="106768"/>
                  </a:lnTo>
                  <a:lnTo>
                    <a:pt x="1255242" y="141846"/>
                  </a:lnTo>
                  <a:lnTo>
                    <a:pt x="1232369" y="170802"/>
                  </a:lnTo>
                  <a:lnTo>
                    <a:pt x="1203159" y="190614"/>
                  </a:lnTo>
                  <a:lnTo>
                    <a:pt x="1220825" y="214452"/>
                  </a:lnTo>
                  <a:lnTo>
                    <a:pt x="1243533" y="199682"/>
                  </a:lnTo>
                  <a:lnTo>
                    <a:pt x="1263002" y="179489"/>
                  </a:lnTo>
                  <a:lnTo>
                    <a:pt x="1278750" y="154825"/>
                  </a:lnTo>
                  <a:lnTo>
                    <a:pt x="1290320" y="126644"/>
                  </a:lnTo>
                  <a:lnTo>
                    <a:pt x="1301953" y="152971"/>
                  </a:lnTo>
                  <a:lnTo>
                    <a:pt x="1317510" y="175983"/>
                  </a:lnTo>
                  <a:lnTo>
                    <a:pt x="1336509" y="194830"/>
                  </a:lnTo>
                  <a:lnTo>
                    <a:pt x="1358442" y="208699"/>
                  </a:lnTo>
                  <a:lnTo>
                    <a:pt x="1375676" y="185928"/>
                  </a:lnTo>
                  <a:close/>
                </a:path>
                <a:path w="2059940" h="270510">
                  <a:moveTo>
                    <a:pt x="1428788" y="0"/>
                  </a:moveTo>
                  <a:lnTo>
                    <a:pt x="1400048" y="0"/>
                  </a:lnTo>
                  <a:lnTo>
                    <a:pt x="1400048" y="270217"/>
                  </a:lnTo>
                  <a:lnTo>
                    <a:pt x="1428788" y="270217"/>
                  </a:lnTo>
                  <a:lnTo>
                    <a:pt x="1428788" y="0"/>
                  </a:lnTo>
                  <a:close/>
                </a:path>
                <a:path w="2059940" h="270510">
                  <a:moveTo>
                    <a:pt x="1726704" y="200723"/>
                  </a:moveTo>
                  <a:lnTo>
                    <a:pt x="1725231" y="186893"/>
                  </a:lnTo>
                  <a:lnTo>
                    <a:pt x="1724469" y="179857"/>
                  </a:lnTo>
                  <a:lnTo>
                    <a:pt x="1706003" y="182308"/>
                  </a:lnTo>
                  <a:lnTo>
                    <a:pt x="1687131" y="184251"/>
                  </a:lnTo>
                  <a:lnTo>
                    <a:pt x="1668043" y="185762"/>
                  </a:lnTo>
                  <a:lnTo>
                    <a:pt x="1648917" y="186893"/>
                  </a:lnTo>
                  <a:lnTo>
                    <a:pt x="1648917" y="144424"/>
                  </a:lnTo>
                  <a:lnTo>
                    <a:pt x="1672958" y="137096"/>
                  </a:lnTo>
                  <a:lnTo>
                    <a:pt x="1691640" y="123520"/>
                  </a:lnTo>
                  <a:lnTo>
                    <a:pt x="1693392" y="120789"/>
                  </a:lnTo>
                  <a:lnTo>
                    <a:pt x="1703781" y="104622"/>
                  </a:lnTo>
                  <a:lnTo>
                    <a:pt x="1708188" y="81305"/>
                  </a:lnTo>
                  <a:lnTo>
                    <a:pt x="1702625" y="55308"/>
                  </a:lnTo>
                  <a:lnTo>
                    <a:pt x="1692490" y="41821"/>
                  </a:lnTo>
                  <a:lnTo>
                    <a:pt x="1687398" y="35039"/>
                  </a:lnTo>
                  <a:lnTo>
                    <a:pt x="1680311" y="31013"/>
                  </a:lnTo>
                  <a:lnTo>
                    <a:pt x="1680311" y="81305"/>
                  </a:lnTo>
                  <a:lnTo>
                    <a:pt x="1676831" y="97523"/>
                  </a:lnTo>
                  <a:lnTo>
                    <a:pt x="1667306" y="110032"/>
                  </a:lnTo>
                  <a:lnTo>
                    <a:pt x="1652905" y="118059"/>
                  </a:lnTo>
                  <a:lnTo>
                    <a:pt x="1634756" y="120789"/>
                  </a:lnTo>
                  <a:lnTo>
                    <a:pt x="1616621" y="118059"/>
                  </a:lnTo>
                  <a:lnTo>
                    <a:pt x="1602244" y="110032"/>
                  </a:lnTo>
                  <a:lnTo>
                    <a:pt x="1592821" y="97523"/>
                  </a:lnTo>
                  <a:lnTo>
                    <a:pt x="1589519" y="81305"/>
                  </a:lnTo>
                  <a:lnTo>
                    <a:pt x="1592821" y="64998"/>
                  </a:lnTo>
                  <a:lnTo>
                    <a:pt x="1602244" y="52552"/>
                  </a:lnTo>
                  <a:lnTo>
                    <a:pt x="1616621" y="44615"/>
                  </a:lnTo>
                  <a:lnTo>
                    <a:pt x="1634756" y="41821"/>
                  </a:lnTo>
                  <a:lnTo>
                    <a:pt x="1652905" y="44615"/>
                  </a:lnTo>
                  <a:lnTo>
                    <a:pt x="1667306" y="52552"/>
                  </a:lnTo>
                  <a:lnTo>
                    <a:pt x="1676831" y="64998"/>
                  </a:lnTo>
                  <a:lnTo>
                    <a:pt x="1680311" y="81305"/>
                  </a:lnTo>
                  <a:lnTo>
                    <a:pt x="1680311" y="31013"/>
                  </a:lnTo>
                  <a:lnTo>
                    <a:pt x="1664208" y="21831"/>
                  </a:lnTo>
                  <a:lnTo>
                    <a:pt x="1634756" y="17030"/>
                  </a:lnTo>
                  <a:lnTo>
                    <a:pt x="1605343" y="21831"/>
                  </a:lnTo>
                  <a:lnTo>
                    <a:pt x="1582039" y="35039"/>
                  </a:lnTo>
                  <a:lnTo>
                    <a:pt x="1566735" y="55308"/>
                  </a:lnTo>
                  <a:lnTo>
                    <a:pt x="1561325" y="81305"/>
                  </a:lnTo>
                  <a:lnTo>
                    <a:pt x="1565554" y="104571"/>
                  </a:lnTo>
                  <a:lnTo>
                    <a:pt x="1577682" y="123431"/>
                  </a:lnTo>
                  <a:lnTo>
                    <a:pt x="1596402" y="136982"/>
                  </a:lnTo>
                  <a:lnTo>
                    <a:pt x="1620393" y="144310"/>
                  </a:lnTo>
                  <a:lnTo>
                    <a:pt x="1620393" y="188061"/>
                  </a:lnTo>
                  <a:lnTo>
                    <a:pt x="1601127" y="188506"/>
                  </a:lnTo>
                  <a:lnTo>
                    <a:pt x="1548333" y="188912"/>
                  </a:lnTo>
                  <a:lnTo>
                    <a:pt x="1551851" y="212432"/>
                  </a:lnTo>
                  <a:lnTo>
                    <a:pt x="1590916" y="212204"/>
                  </a:lnTo>
                  <a:lnTo>
                    <a:pt x="1634451" y="210845"/>
                  </a:lnTo>
                  <a:lnTo>
                    <a:pt x="1680400" y="207352"/>
                  </a:lnTo>
                  <a:lnTo>
                    <a:pt x="1726704" y="200723"/>
                  </a:lnTo>
                  <a:close/>
                </a:path>
                <a:path w="2059940" h="270510">
                  <a:moveTo>
                    <a:pt x="1769922" y="0"/>
                  </a:moveTo>
                  <a:lnTo>
                    <a:pt x="1741398" y="0"/>
                  </a:lnTo>
                  <a:lnTo>
                    <a:pt x="1741398" y="270217"/>
                  </a:lnTo>
                  <a:lnTo>
                    <a:pt x="1769922" y="270217"/>
                  </a:lnTo>
                  <a:lnTo>
                    <a:pt x="1769922" y="0"/>
                  </a:lnTo>
                  <a:close/>
                </a:path>
                <a:path w="2059940" h="270510">
                  <a:moveTo>
                    <a:pt x="2028964" y="46596"/>
                  </a:moveTo>
                  <a:lnTo>
                    <a:pt x="2000440" y="46596"/>
                  </a:lnTo>
                  <a:lnTo>
                    <a:pt x="2000440" y="69456"/>
                  </a:lnTo>
                  <a:lnTo>
                    <a:pt x="2000440" y="105016"/>
                  </a:lnTo>
                  <a:lnTo>
                    <a:pt x="1872094" y="105016"/>
                  </a:lnTo>
                  <a:lnTo>
                    <a:pt x="1872094" y="69456"/>
                  </a:lnTo>
                  <a:lnTo>
                    <a:pt x="2000440" y="69456"/>
                  </a:lnTo>
                  <a:lnTo>
                    <a:pt x="2000440" y="46596"/>
                  </a:lnTo>
                  <a:lnTo>
                    <a:pt x="1872094" y="46596"/>
                  </a:lnTo>
                  <a:lnTo>
                    <a:pt x="1872094" y="11036"/>
                  </a:lnTo>
                  <a:lnTo>
                    <a:pt x="1843786" y="11036"/>
                  </a:lnTo>
                  <a:lnTo>
                    <a:pt x="1843786" y="46596"/>
                  </a:lnTo>
                  <a:lnTo>
                    <a:pt x="1843786" y="69456"/>
                  </a:lnTo>
                  <a:lnTo>
                    <a:pt x="1843786" y="105016"/>
                  </a:lnTo>
                  <a:lnTo>
                    <a:pt x="1843786" y="127876"/>
                  </a:lnTo>
                  <a:lnTo>
                    <a:pt x="2028964" y="127876"/>
                  </a:lnTo>
                  <a:lnTo>
                    <a:pt x="2028964" y="105041"/>
                  </a:lnTo>
                  <a:lnTo>
                    <a:pt x="2028964" y="69456"/>
                  </a:lnTo>
                  <a:lnTo>
                    <a:pt x="2028964" y="68961"/>
                  </a:lnTo>
                  <a:lnTo>
                    <a:pt x="2028964" y="46596"/>
                  </a:lnTo>
                  <a:close/>
                </a:path>
                <a:path w="2059940" h="270510">
                  <a:moveTo>
                    <a:pt x="2028964" y="10960"/>
                  </a:moveTo>
                  <a:lnTo>
                    <a:pt x="2000440" y="10960"/>
                  </a:lnTo>
                  <a:lnTo>
                    <a:pt x="2000440" y="46088"/>
                  </a:lnTo>
                  <a:lnTo>
                    <a:pt x="2028964" y="46088"/>
                  </a:lnTo>
                  <a:lnTo>
                    <a:pt x="2028964" y="10960"/>
                  </a:lnTo>
                  <a:close/>
                </a:path>
                <a:path w="2059940" h="270510">
                  <a:moveTo>
                    <a:pt x="2059825" y="158572"/>
                  </a:moveTo>
                  <a:lnTo>
                    <a:pt x="1813026" y="158572"/>
                  </a:lnTo>
                  <a:lnTo>
                    <a:pt x="1813026" y="181356"/>
                  </a:lnTo>
                  <a:lnTo>
                    <a:pt x="1921687" y="181356"/>
                  </a:lnTo>
                  <a:lnTo>
                    <a:pt x="1921687" y="269684"/>
                  </a:lnTo>
                  <a:lnTo>
                    <a:pt x="1949780" y="269684"/>
                  </a:lnTo>
                  <a:lnTo>
                    <a:pt x="1949780" y="181356"/>
                  </a:lnTo>
                  <a:lnTo>
                    <a:pt x="2059825" y="181356"/>
                  </a:lnTo>
                  <a:lnTo>
                    <a:pt x="2059825" y="158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0059" y="5397136"/>
              <a:ext cx="246804" cy="2190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181013" y="5380329"/>
              <a:ext cx="508000" cy="269240"/>
            </a:xfrm>
            <a:custGeom>
              <a:avLst/>
              <a:gdLst/>
              <a:ahLst/>
              <a:cxnLst/>
              <a:rect l="l" t="t" r="r" b="b"/>
              <a:pathLst>
                <a:path w="508000" h="269239">
                  <a:moveTo>
                    <a:pt x="167944" y="137287"/>
                  </a:moveTo>
                  <a:lnTo>
                    <a:pt x="166585" y="123024"/>
                  </a:lnTo>
                  <a:lnTo>
                    <a:pt x="166281" y="119722"/>
                  </a:lnTo>
                  <a:lnTo>
                    <a:pt x="165925" y="116001"/>
                  </a:lnTo>
                  <a:lnTo>
                    <a:pt x="156654" y="117081"/>
                  </a:lnTo>
                  <a:lnTo>
                    <a:pt x="147205" y="118071"/>
                  </a:lnTo>
                  <a:lnTo>
                    <a:pt x="137617" y="118948"/>
                  </a:lnTo>
                  <a:lnTo>
                    <a:pt x="127927" y="119722"/>
                  </a:lnTo>
                  <a:lnTo>
                    <a:pt x="127927" y="45554"/>
                  </a:lnTo>
                  <a:lnTo>
                    <a:pt x="153682" y="45554"/>
                  </a:lnTo>
                  <a:lnTo>
                    <a:pt x="153682" y="22237"/>
                  </a:lnTo>
                  <a:lnTo>
                    <a:pt x="100469" y="22237"/>
                  </a:lnTo>
                  <a:lnTo>
                    <a:pt x="100469" y="45554"/>
                  </a:lnTo>
                  <a:lnTo>
                    <a:pt x="100469" y="121539"/>
                  </a:lnTo>
                  <a:lnTo>
                    <a:pt x="90322" y="121996"/>
                  </a:lnTo>
                  <a:lnTo>
                    <a:pt x="60236" y="123024"/>
                  </a:lnTo>
                  <a:lnTo>
                    <a:pt x="60236" y="45554"/>
                  </a:lnTo>
                  <a:lnTo>
                    <a:pt x="100469" y="45554"/>
                  </a:lnTo>
                  <a:lnTo>
                    <a:pt x="100469" y="22237"/>
                  </a:lnTo>
                  <a:lnTo>
                    <a:pt x="7353" y="22237"/>
                  </a:lnTo>
                  <a:lnTo>
                    <a:pt x="7353" y="45554"/>
                  </a:lnTo>
                  <a:lnTo>
                    <a:pt x="32778" y="45554"/>
                  </a:lnTo>
                  <a:lnTo>
                    <a:pt x="32778" y="123558"/>
                  </a:lnTo>
                  <a:lnTo>
                    <a:pt x="24193" y="123685"/>
                  </a:lnTo>
                  <a:lnTo>
                    <a:pt x="0" y="123774"/>
                  </a:lnTo>
                  <a:lnTo>
                    <a:pt x="3302" y="147294"/>
                  </a:lnTo>
                  <a:lnTo>
                    <a:pt x="40449" y="147015"/>
                  </a:lnTo>
                  <a:lnTo>
                    <a:pt x="81991" y="145719"/>
                  </a:lnTo>
                  <a:lnTo>
                    <a:pt x="125349" y="142709"/>
                  </a:lnTo>
                  <a:lnTo>
                    <a:pt x="167944" y="137287"/>
                  </a:lnTo>
                  <a:close/>
                </a:path>
                <a:path w="508000" h="269239">
                  <a:moveTo>
                    <a:pt x="219240" y="0"/>
                  </a:moveTo>
                  <a:lnTo>
                    <a:pt x="190614" y="0"/>
                  </a:lnTo>
                  <a:lnTo>
                    <a:pt x="190614" y="164528"/>
                  </a:lnTo>
                  <a:lnTo>
                    <a:pt x="219240" y="164528"/>
                  </a:lnTo>
                  <a:lnTo>
                    <a:pt x="219240" y="0"/>
                  </a:lnTo>
                  <a:close/>
                </a:path>
                <a:path w="508000" h="269239">
                  <a:moveTo>
                    <a:pt x="220941" y="219240"/>
                  </a:moveTo>
                  <a:lnTo>
                    <a:pt x="214604" y="198310"/>
                  </a:lnTo>
                  <a:lnTo>
                    <a:pt x="207518" y="192316"/>
                  </a:lnTo>
                  <a:lnTo>
                    <a:pt x="196380" y="182880"/>
                  </a:lnTo>
                  <a:lnTo>
                    <a:pt x="192316" y="181546"/>
                  </a:lnTo>
                  <a:lnTo>
                    <a:pt x="192316" y="219240"/>
                  </a:lnTo>
                  <a:lnTo>
                    <a:pt x="188048" y="231000"/>
                  </a:lnTo>
                  <a:lnTo>
                    <a:pt x="175679" y="239649"/>
                  </a:lnTo>
                  <a:lnTo>
                    <a:pt x="155816" y="244983"/>
                  </a:lnTo>
                  <a:lnTo>
                    <a:pt x="129095" y="246799"/>
                  </a:lnTo>
                  <a:lnTo>
                    <a:pt x="102260" y="244983"/>
                  </a:lnTo>
                  <a:lnTo>
                    <a:pt x="82334" y="239649"/>
                  </a:lnTo>
                  <a:lnTo>
                    <a:pt x="69938" y="231000"/>
                  </a:lnTo>
                  <a:lnTo>
                    <a:pt x="65671" y="219240"/>
                  </a:lnTo>
                  <a:lnTo>
                    <a:pt x="69938" y="207797"/>
                  </a:lnTo>
                  <a:lnTo>
                    <a:pt x="82334" y="199351"/>
                  </a:lnTo>
                  <a:lnTo>
                    <a:pt x="102260" y="194106"/>
                  </a:lnTo>
                  <a:lnTo>
                    <a:pt x="129095" y="192316"/>
                  </a:lnTo>
                  <a:lnTo>
                    <a:pt x="155816" y="194106"/>
                  </a:lnTo>
                  <a:lnTo>
                    <a:pt x="175679" y="199351"/>
                  </a:lnTo>
                  <a:lnTo>
                    <a:pt x="188048" y="207797"/>
                  </a:lnTo>
                  <a:lnTo>
                    <a:pt x="192316" y="219240"/>
                  </a:lnTo>
                  <a:lnTo>
                    <a:pt x="192316" y="181546"/>
                  </a:lnTo>
                  <a:lnTo>
                    <a:pt x="167474" y="173342"/>
                  </a:lnTo>
                  <a:lnTo>
                    <a:pt x="129095" y="170065"/>
                  </a:lnTo>
                  <a:lnTo>
                    <a:pt x="90652" y="173342"/>
                  </a:lnTo>
                  <a:lnTo>
                    <a:pt x="61798" y="182880"/>
                  </a:lnTo>
                  <a:lnTo>
                    <a:pt x="43662" y="198310"/>
                  </a:lnTo>
                  <a:lnTo>
                    <a:pt x="37363" y="219240"/>
                  </a:lnTo>
                  <a:lnTo>
                    <a:pt x="43662" y="240398"/>
                  </a:lnTo>
                  <a:lnTo>
                    <a:pt x="61798" y="256032"/>
                  </a:lnTo>
                  <a:lnTo>
                    <a:pt x="90652" y="265722"/>
                  </a:lnTo>
                  <a:lnTo>
                    <a:pt x="129095" y="269049"/>
                  </a:lnTo>
                  <a:lnTo>
                    <a:pt x="167474" y="265722"/>
                  </a:lnTo>
                  <a:lnTo>
                    <a:pt x="196380" y="256032"/>
                  </a:lnTo>
                  <a:lnTo>
                    <a:pt x="207137" y="246799"/>
                  </a:lnTo>
                  <a:lnTo>
                    <a:pt x="214604" y="240398"/>
                  </a:lnTo>
                  <a:lnTo>
                    <a:pt x="220941" y="219240"/>
                  </a:lnTo>
                  <a:close/>
                </a:path>
                <a:path w="508000" h="269239">
                  <a:moveTo>
                    <a:pt x="484454" y="244500"/>
                  </a:moveTo>
                  <a:lnTo>
                    <a:pt x="319811" y="244500"/>
                  </a:lnTo>
                  <a:lnTo>
                    <a:pt x="319811" y="221640"/>
                  </a:lnTo>
                  <a:lnTo>
                    <a:pt x="476694" y="221640"/>
                  </a:lnTo>
                  <a:lnTo>
                    <a:pt x="476694" y="200050"/>
                  </a:lnTo>
                  <a:lnTo>
                    <a:pt x="476694" y="179730"/>
                  </a:lnTo>
                  <a:lnTo>
                    <a:pt x="476694" y="158140"/>
                  </a:lnTo>
                  <a:lnTo>
                    <a:pt x="291299" y="158140"/>
                  </a:lnTo>
                  <a:lnTo>
                    <a:pt x="291299" y="179730"/>
                  </a:lnTo>
                  <a:lnTo>
                    <a:pt x="448589" y="179730"/>
                  </a:lnTo>
                  <a:lnTo>
                    <a:pt x="448589" y="200050"/>
                  </a:lnTo>
                  <a:lnTo>
                    <a:pt x="291820" y="200050"/>
                  </a:lnTo>
                  <a:lnTo>
                    <a:pt x="291820" y="221640"/>
                  </a:lnTo>
                  <a:lnTo>
                    <a:pt x="291820" y="244500"/>
                  </a:lnTo>
                  <a:lnTo>
                    <a:pt x="291820" y="267360"/>
                  </a:lnTo>
                  <a:lnTo>
                    <a:pt x="484454" y="267360"/>
                  </a:lnTo>
                  <a:lnTo>
                    <a:pt x="484454" y="244500"/>
                  </a:lnTo>
                  <a:close/>
                </a:path>
                <a:path w="508000" h="269239">
                  <a:moveTo>
                    <a:pt x="507873" y="115049"/>
                  </a:moveTo>
                  <a:lnTo>
                    <a:pt x="398360" y="115049"/>
                  </a:lnTo>
                  <a:lnTo>
                    <a:pt x="398360" y="92100"/>
                  </a:lnTo>
                  <a:lnTo>
                    <a:pt x="476161" y="92100"/>
                  </a:lnTo>
                  <a:lnTo>
                    <a:pt x="476161" y="69240"/>
                  </a:lnTo>
                  <a:lnTo>
                    <a:pt x="321411" y="69240"/>
                  </a:lnTo>
                  <a:lnTo>
                    <a:pt x="321411" y="31140"/>
                  </a:lnTo>
                  <a:lnTo>
                    <a:pt x="447636" y="31140"/>
                  </a:lnTo>
                  <a:lnTo>
                    <a:pt x="447636" y="69075"/>
                  </a:lnTo>
                  <a:lnTo>
                    <a:pt x="476161" y="69075"/>
                  </a:lnTo>
                  <a:lnTo>
                    <a:pt x="476161" y="31140"/>
                  </a:lnTo>
                  <a:lnTo>
                    <a:pt x="476161" y="30962"/>
                  </a:lnTo>
                  <a:lnTo>
                    <a:pt x="476161" y="8280"/>
                  </a:lnTo>
                  <a:lnTo>
                    <a:pt x="293420" y="8280"/>
                  </a:lnTo>
                  <a:lnTo>
                    <a:pt x="293420" y="31140"/>
                  </a:lnTo>
                  <a:lnTo>
                    <a:pt x="293420" y="69240"/>
                  </a:lnTo>
                  <a:lnTo>
                    <a:pt x="293420" y="92100"/>
                  </a:lnTo>
                  <a:lnTo>
                    <a:pt x="370268" y="92100"/>
                  </a:lnTo>
                  <a:lnTo>
                    <a:pt x="370268" y="115049"/>
                  </a:lnTo>
                  <a:lnTo>
                    <a:pt x="262026" y="115049"/>
                  </a:lnTo>
                  <a:lnTo>
                    <a:pt x="262026" y="138455"/>
                  </a:lnTo>
                  <a:lnTo>
                    <a:pt x="507873" y="138455"/>
                  </a:lnTo>
                  <a:lnTo>
                    <a:pt x="507873" y="115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84423" y="5404693"/>
              <a:ext cx="246804" cy="21147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050480" y="5380113"/>
              <a:ext cx="2603500" cy="270510"/>
            </a:xfrm>
            <a:custGeom>
              <a:avLst/>
              <a:gdLst/>
              <a:ahLst/>
              <a:cxnLst/>
              <a:rect l="l" t="t" r="r" b="b"/>
              <a:pathLst>
                <a:path w="2603500" h="270510">
                  <a:moveTo>
                    <a:pt x="218719" y="78346"/>
                  </a:moveTo>
                  <a:lnTo>
                    <a:pt x="61201" y="78346"/>
                  </a:lnTo>
                  <a:lnTo>
                    <a:pt x="61201" y="9766"/>
                  </a:lnTo>
                  <a:lnTo>
                    <a:pt x="32893" y="9766"/>
                  </a:lnTo>
                  <a:lnTo>
                    <a:pt x="32893" y="78346"/>
                  </a:lnTo>
                  <a:lnTo>
                    <a:pt x="32893" y="102476"/>
                  </a:lnTo>
                  <a:lnTo>
                    <a:pt x="218719" y="102476"/>
                  </a:lnTo>
                  <a:lnTo>
                    <a:pt x="218719" y="78346"/>
                  </a:lnTo>
                  <a:close/>
                </a:path>
                <a:path w="2603500" h="270510">
                  <a:moveTo>
                    <a:pt x="220421" y="239636"/>
                  </a:moveTo>
                  <a:lnTo>
                    <a:pt x="59283" y="239636"/>
                  </a:lnTo>
                  <a:lnTo>
                    <a:pt x="59283" y="183756"/>
                  </a:lnTo>
                  <a:lnTo>
                    <a:pt x="30873" y="183756"/>
                  </a:lnTo>
                  <a:lnTo>
                    <a:pt x="30873" y="239636"/>
                  </a:lnTo>
                  <a:lnTo>
                    <a:pt x="30873" y="263766"/>
                  </a:lnTo>
                  <a:lnTo>
                    <a:pt x="220421" y="263766"/>
                  </a:lnTo>
                  <a:lnTo>
                    <a:pt x="220421" y="239636"/>
                  </a:lnTo>
                  <a:close/>
                </a:path>
                <a:path w="2603500" h="270510">
                  <a:moveTo>
                    <a:pt x="246811" y="135801"/>
                  </a:moveTo>
                  <a:lnTo>
                    <a:pt x="0" y="135801"/>
                  </a:lnTo>
                  <a:lnTo>
                    <a:pt x="0" y="158686"/>
                  </a:lnTo>
                  <a:lnTo>
                    <a:pt x="246811" y="158686"/>
                  </a:lnTo>
                  <a:lnTo>
                    <a:pt x="246811" y="135801"/>
                  </a:lnTo>
                  <a:close/>
                </a:path>
                <a:path w="2603500" h="270510">
                  <a:moveTo>
                    <a:pt x="499833" y="124625"/>
                  </a:moveTo>
                  <a:lnTo>
                    <a:pt x="452183" y="92214"/>
                  </a:lnTo>
                  <a:lnTo>
                    <a:pt x="434708" y="43205"/>
                  </a:lnTo>
                  <a:lnTo>
                    <a:pt x="434708" y="14046"/>
                  </a:lnTo>
                  <a:lnTo>
                    <a:pt x="406400" y="14046"/>
                  </a:lnTo>
                  <a:lnTo>
                    <a:pt x="406400" y="40767"/>
                  </a:lnTo>
                  <a:lnTo>
                    <a:pt x="401802" y="69824"/>
                  </a:lnTo>
                  <a:lnTo>
                    <a:pt x="388772" y="95783"/>
                  </a:lnTo>
                  <a:lnTo>
                    <a:pt x="367893" y="117030"/>
                  </a:lnTo>
                  <a:lnTo>
                    <a:pt x="339775" y="131965"/>
                  </a:lnTo>
                  <a:lnTo>
                    <a:pt x="355206" y="154635"/>
                  </a:lnTo>
                  <a:lnTo>
                    <a:pt x="377113" y="143751"/>
                  </a:lnTo>
                  <a:lnTo>
                    <a:pt x="395566" y="128841"/>
                  </a:lnTo>
                  <a:lnTo>
                    <a:pt x="410311" y="110439"/>
                  </a:lnTo>
                  <a:lnTo>
                    <a:pt x="421081" y="89077"/>
                  </a:lnTo>
                  <a:lnTo>
                    <a:pt x="431838" y="107899"/>
                  </a:lnTo>
                  <a:lnTo>
                    <a:pt x="446189" y="124142"/>
                  </a:lnTo>
                  <a:lnTo>
                    <a:pt x="463867" y="137363"/>
                  </a:lnTo>
                  <a:lnTo>
                    <a:pt x="484619" y="147078"/>
                  </a:lnTo>
                  <a:lnTo>
                    <a:pt x="499833" y="124625"/>
                  </a:lnTo>
                  <a:close/>
                </a:path>
                <a:path w="2603500" h="270510">
                  <a:moveTo>
                    <a:pt x="556247" y="219024"/>
                  </a:moveTo>
                  <a:lnTo>
                    <a:pt x="550062" y="197980"/>
                  </a:lnTo>
                  <a:lnTo>
                    <a:pt x="543026" y="191782"/>
                  </a:lnTo>
                  <a:lnTo>
                    <a:pt x="532269" y="182295"/>
                  </a:lnTo>
                  <a:lnTo>
                    <a:pt x="528256" y="180911"/>
                  </a:lnTo>
                  <a:lnTo>
                    <a:pt x="528256" y="219024"/>
                  </a:lnTo>
                  <a:lnTo>
                    <a:pt x="524090" y="230886"/>
                  </a:lnTo>
                  <a:lnTo>
                    <a:pt x="512013" y="239547"/>
                  </a:lnTo>
                  <a:lnTo>
                    <a:pt x="492645" y="244894"/>
                  </a:lnTo>
                  <a:lnTo>
                    <a:pt x="466636" y="246811"/>
                  </a:lnTo>
                  <a:lnTo>
                    <a:pt x="440512" y="244894"/>
                  </a:lnTo>
                  <a:lnTo>
                    <a:pt x="421030" y="239547"/>
                  </a:lnTo>
                  <a:lnTo>
                    <a:pt x="408889" y="230886"/>
                  </a:lnTo>
                  <a:lnTo>
                    <a:pt x="404799" y="219024"/>
                  </a:lnTo>
                  <a:lnTo>
                    <a:pt x="408889" y="207543"/>
                  </a:lnTo>
                  <a:lnTo>
                    <a:pt x="421030" y="198983"/>
                  </a:lnTo>
                  <a:lnTo>
                    <a:pt x="440512" y="193624"/>
                  </a:lnTo>
                  <a:lnTo>
                    <a:pt x="466636" y="191782"/>
                  </a:lnTo>
                  <a:lnTo>
                    <a:pt x="492645" y="193624"/>
                  </a:lnTo>
                  <a:lnTo>
                    <a:pt x="512013" y="198983"/>
                  </a:lnTo>
                  <a:lnTo>
                    <a:pt x="524090" y="207543"/>
                  </a:lnTo>
                  <a:lnTo>
                    <a:pt x="528256" y="219024"/>
                  </a:lnTo>
                  <a:lnTo>
                    <a:pt x="528256" y="180911"/>
                  </a:lnTo>
                  <a:lnTo>
                    <a:pt x="504075" y="172504"/>
                  </a:lnTo>
                  <a:lnTo>
                    <a:pt x="466636" y="169113"/>
                  </a:lnTo>
                  <a:lnTo>
                    <a:pt x="428879" y="172504"/>
                  </a:lnTo>
                  <a:lnTo>
                    <a:pt x="400405" y="182295"/>
                  </a:lnTo>
                  <a:lnTo>
                    <a:pt x="382435" y="197980"/>
                  </a:lnTo>
                  <a:lnTo>
                    <a:pt x="376174" y="219024"/>
                  </a:lnTo>
                  <a:lnTo>
                    <a:pt x="382435" y="240385"/>
                  </a:lnTo>
                  <a:lnTo>
                    <a:pt x="400405" y="256159"/>
                  </a:lnTo>
                  <a:lnTo>
                    <a:pt x="428879" y="265912"/>
                  </a:lnTo>
                  <a:lnTo>
                    <a:pt x="466636" y="269265"/>
                  </a:lnTo>
                  <a:lnTo>
                    <a:pt x="504075" y="265912"/>
                  </a:lnTo>
                  <a:lnTo>
                    <a:pt x="532269" y="256159"/>
                  </a:lnTo>
                  <a:lnTo>
                    <a:pt x="542823" y="246811"/>
                  </a:lnTo>
                  <a:lnTo>
                    <a:pt x="550062" y="240385"/>
                  </a:lnTo>
                  <a:lnTo>
                    <a:pt x="556247" y="219024"/>
                  </a:lnTo>
                  <a:close/>
                </a:path>
                <a:path w="2603500" h="270510">
                  <a:moveTo>
                    <a:pt x="592861" y="67906"/>
                  </a:moveTo>
                  <a:lnTo>
                    <a:pt x="553796" y="67906"/>
                  </a:lnTo>
                  <a:lnTo>
                    <a:pt x="553796" y="0"/>
                  </a:lnTo>
                  <a:lnTo>
                    <a:pt x="525170" y="0"/>
                  </a:lnTo>
                  <a:lnTo>
                    <a:pt x="525170" y="162725"/>
                  </a:lnTo>
                  <a:lnTo>
                    <a:pt x="553796" y="162725"/>
                  </a:lnTo>
                  <a:lnTo>
                    <a:pt x="553796" y="91744"/>
                  </a:lnTo>
                  <a:lnTo>
                    <a:pt x="592861" y="91744"/>
                  </a:lnTo>
                  <a:lnTo>
                    <a:pt x="592861" y="67906"/>
                  </a:lnTo>
                  <a:close/>
                </a:path>
                <a:path w="2603500" h="270510">
                  <a:moveTo>
                    <a:pt x="744728" y="184759"/>
                  </a:moveTo>
                  <a:lnTo>
                    <a:pt x="704075" y="137147"/>
                  </a:lnTo>
                  <a:lnTo>
                    <a:pt x="690562" y="73647"/>
                  </a:lnTo>
                  <a:lnTo>
                    <a:pt x="690562" y="24587"/>
                  </a:lnTo>
                  <a:lnTo>
                    <a:pt x="662889" y="24587"/>
                  </a:lnTo>
                  <a:lnTo>
                    <a:pt x="662889" y="74930"/>
                  </a:lnTo>
                  <a:lnTo>
                    <a:pt x="659155" y="109334"/>
                  </a:lnTo>
                  <a:lnTo>
                    <a:pt x="648106" y="141897"/>
                  </a:lnTo>
                  <a:lnTo>
                    <a:pt x="629881" y="170116"/>
                  </a:lnTo>
                  <a:lnTo>
                    <a:pt x="604672" y="191465"/>
                  </a:lnTo>
                  <a:lnTo>
                    <a:pt x="622554" y="212750"/>
                  </a:lnTo>
                  <a:lnTo>
                    <a:pt x="640727" y="198424"/>
                  </a:lnTo>
                  <a:lnTo>
                    <a:pt x="655955" y="179933"/>
                  </a:lnTo>
                  <a:lnTo>
                    <a:pt x="668121" y="158013"/>
                  </a:lnTo>
                  <a:lnTo>
                    <a:pt x="677151" y="133464"/>
                  </a:lnTo>
                  <a:lnTo>
                    <a:pt x="685558" y="155956"/>
                  </a:lnTo>
                  <a:lnTo>
                    <a:pt x="696912" y="176161"/>
                  </a:lnTo>
                  <a:lnTo>
                    <a:pt x="711263" y="193382"/>
                  </a:lnTo>
                  <a:lnTo>
                    <a:pt x="728662" y="206895"/>
                  </a:lnTo>
                  <a:lnTo>
                    <a:pt x="744728" y="184759"/>
                  </a:lnTo>
                  <a:close/>
                </a:path>
                <a:path w="2603500" h="270510">
                  <a:moveTo>
                    <a:pt x="784313" y="5219"/>
                  </a:moveTo>
                  <a:lnTo>
                    <a:pt x="757389" y="5219"/>
                  </a:lnTo>
                  <a:lnTo>
                    <a:pt x="757389" y="94830"/>
                  </a:lnTo>
                  <a:lnTo>
                    <a:pt x="715352" y="94830"/>
                  </a:lnTo>
                  <a:lnTo>
                    <a:pt x="715352" y="118567"/>
                  </a:lnTo>
                  <a:lnTo>
                    <a:pt x="757389" y="118567"/>
                  </a:lnTo>
                  <a:lnTo>
                    <a:pt x="757389" y="256387"/>
                  </a:lnTo>
                  <a:lnTo>
                    <a:pt x="784313" y="256387"/>
                  </a:lnTo>
                  <a:lnTo>
                    <a:pt x="784313" y="5219"/>
                  </a:lnTo>
                  <a:close/>
                </a:path>
                <a:path w="2603500" h="270510">
                  <a:moveTo>
                    <a:pt x="840295" y="0"/>
                  </a:moveTo>
                  <a:lnTo>
                    <a:pt x="812838" y="0"/>
                  </a:lnTo>
                  <a:lnTo>
                    <a:pt x="812838" y="269684"/>
                  </a:lnTo>
                  <a:lnTo>
                    <a:pt x="840295" y="269684"/>
                  </a:lnTo>
                  <a:lnTo>
                    <a:pt x="840295" y="0"/>
                  </a:lnTo>
                  <a:close/>
                </a:path>
                <a:path w="2603500" h="270510">
                  <a:moveTo>
                    <a:pt x="1083640" y="195186"/>
                  </a:moveTo>
                  <a:lnTo>
                    <a:pt x="1082255" y="180073"/>
                  </a:lnTo>
                  <a:lnTo>
                    <a:pt x="1081976" y="177101"/>
                  </a:lnTo>
                  <a:lnTo>
                    <a:pt x="1081722" y="174332"/>
                  </a:lnTo>
                  <a:lnTo>
                    <a:pt x="1075397" y="175145"/>
                  </a:lnTo>
                  <a:lnTo>
                    <a:pt x="1068895" y="175869"/>
                  </a:lnTo>
                  <a:lnTo>
                    <a:pt x="1062189" y="176517"/>
                  </a:lnTo>
                  <a:lnTo>
                    <a:pt x="1055331" y="177101"/>
                  </a:lnTo>
                  <a:lnTo>
                    <a:pt x="1055331" y="56515"/>
                  </a:lnTo>
                  <a:lnTo>
                    <a:pt x="1076198" y="56515"/>
                  </a:lnTo>
                  <a:lnTo>
                    <a:pt x="1076198" y="33210"/>
                  </a:lnTo>
                  <a:lnTo>
                    <a:pt x="1029042" y="33210"/>
                  </a:lnTo>
                  <a:lnTo>
                    <a:pt x="1029042" y="56515"/>
                  </a:lnTo>
                  <a:lnTo>
                    <a:pt x="1029042" y="178904"/>
                  </a:lnTo>
                  <a:lnTo>
                    <a:pt x="1021473" y="179273"/>
                  </a:lnTo>
                  <a:lnTo>
                    <a:pt x="999032" y="180073"/>
                  </a:lnTo>
                  <a:lnTo>
                    <a:pt x="999032" y="56515"/>
                  </a:lnTo>
                  <a:lnTo>
                    <a:pt x="1029042" y="56515"/>
                  </a:lnTo>
                  <a:lnTo>
                    <a:pt x="1029042" y="33210"/>
                  </a:lnTo>
                  <a:lnTo>
                    <a:pt x="952423" y="33210"/>
                  </a:lnTo>
                  <a:lnTo>
                    <a:pt x="952423" y="56515"/>
                  </a:lnTo>
                  <a:lnTo>
                    <a:pt x="973277" y="56515"/>
                  </a:lnTo>
                  <a:lnTo>
                    <a:pt x="973277" y="180606"/>
                  </a:lnTo>
                  <a:lnTo>
                    <a:pt x="946886" y="180708"/>
                  </a:lnTo>
                  <a:lnTo>
                    <a:pt x="950188" y="204660"/>
                  </a:lnTo>
                  <a:lnTo>
                    <a:pt x="979728" y="204343"/>
                  </a:lnTo>
                  <a:lnTo>
                    <a:pt x="1013993" y="203034"/>
                  </a:lnTo>
                  <a:lnTo>
                    <a:pt x="1049718" y="200164"/>
                  </a:lnTo>
                  <a:lnTo>
                    <a:pt x="1083640" y="195186"/>
                  </a:lnTo>
                  <a:close/>
                </a:path>
                <a:path w="2603500" h="270510">
                  <a:moveTo>
                    <a:pt x="1129614" y="6172"/>
                  </a:moveTo>
                  <a:lnTo>
                    <a:pt x="1102588" y="6172"/>
                  </a:lnTo>
                  <a:lnTo>
                    <a:pt x="1102588" y="101104"/>
                  </a:lnTo>
                  <a:lnTo>
                    <a:pt x="1068844" y="101104"/>
                  </a:lnTo>
                  <a:lnTo>
                    <a:pt x="1068844" y="126758"/>
                  </a:lnTo>
                  <a:lnTo>
                    <a:pt x="1102588" y="126758"/>
                  </a:lnTo>
                  <a:lnTo>
                    <a:pt x="1102588" y="255854"/>
                  </a:lnTo>
                  <a:lnTo>
                    <a:pt x="1129614" y="255854"/>
                  </a:lnTo>
                  <a:lnTo>
                    <a:pt x="1129614" y="6172"/>
                  </a:lnTo>
                  <a:close/>
                </a:path>
                <a:path w="2603500" h="270510">
                  <a:moveTo>
                    <a:pt x="1183043" y="0"/>
                  </a:moveTo>
                  <a:lnTo>
                    <a:pt x="1155585" y="0"/>
                  </a:lnTo>
                  <a:lnTo>
                    <a:pt x="1155585" y="269684"/>
                  </a:lnTo>
                  <a:lnTo>
                    <a:pt x="1183043" y="269684"/>
                  </a:lnTo>
                  <a:lnTo>
                    <a:pt x="1183043" y="0"/>
                  </a:lnTo>
                  <a:close/>
                </a:path>
                <a:path w="2603500" h="270510">
                  <a:moveTo>
                    <a:pt x="1364932" y="114833"/>
                  </a:moveTo>
                  <a:lnTo>
                    <a:pt x="1359712" y="75692"/>
                  </a:lnTo>
                  <a:lnTo>
                    <a:pt x="1345209" y="45897"/>
                  </a:lnTo>
                  <a:lnTo>
                    <a:pt x="1345057" y="45770"/>
                  </a:lnTo>
                  <a:lnTo>
                    <a:pt x="1337259" y="39065"/>
                  </a:lnTo>
                  <a:lnTo>
                    <a:pt x="1337259" y="114833"/>
                  </a:lnTo>
                  <a:lnTo>
                    <a:pt x="1334211" y="143700"/>
                  </a:lnTo>
                  <a:lnTo>
                    <a:pt x="1325626" y="165468"/>
                  </a:lnTo>
                  <a:lnTo>
                    <a:pt x="1312379" y="179222"/>
                  </a:lnTo>
                  <a:lnTo>
                    <a:pt x="1295323" y="184010"/>
                  </a:lnTo>
                  <a:lnTo>
                    <a:pt x="1278229" y="179222"/>
                  </a:lnTo>
                  <a:lnTo>
                    <a:pt x="1264920" y="165468"/>
                  </a:lnTo>
                  <a:lnTo>
                    <a:pt x="1256258" y="143700"/>
                  </a:lnTo>
                  <a:lnTo>
                    <a:pt x="1253185" y="114833"/>
                  </a:lnTo>
                  <a:lnTo>
                    <a:pt x="1256258" y="86156"/>
                  </a:lnTo>
                  <a:lnTo>
                    <a:pt x="1278229" y="50673"/>
                  </a:lnTo>
                  <a:lnTo>
                    <a:pt x="1325626" y="64452"/>
                  </a:lnTo>
                  <a:lnTo>
                    <a:pt x="1337259" y="114833"/>
                  </a:lnTo>
                  <a:lnTo>
                    <a:pt x="1337259" y="39065"/>
                  </a:lnTo>
                  <a:lnTo>
                    <a:pt x="1323174" y="26924"/>
                  </a:lnTo>
                  <a:lnTo>
                    <a:pt x="1295323" y="20218"/>
                  </a:lnTo>
                  <a:lnTo>
                    <a:pt x="1267282" y="26924"/>
                  </a:lnTo>
                  <a:lnTo>
                    <a:pt x="1245222" y="45897"/>
                  </a:lnTo>
                  <a:lnTo>
                    <a:pt x="1230795" y="75692"/>
                  </a:lnTo>
                  <a:lnTo>
                    <a:pt x="1225613" y="114833"/>
                  </a:lnTo>
                  <a:lnTo>
                    <a:pt x="1230795" y="154165"/>
                  </a:lnTo>
                  <a:lnTo>
                    <a:pt x="1245222" y="184035"/>
                  </a:lnTo>
                  <a:lnTo>
                    <a:pt x="1267282" y="203022"/>
                  </a:lnTo>
                  <a:lnTo>
                    <a:pt x="1295323" y="209664"/>
                  </a:lnTo>
                  <a:lnTo>
                    <a:pt x="1323174" y="203022"/>
                  </a:lnTo>
                  <a:lnTo>
                    <a:pt x="1345222" y="184010"/>
                  </a:lnTo>
                  <a:lnTo>
                    <a:pt x="1359712" y="154165"/>
                  </a:lnTo>
                  <a:lnTo>
                    <a:pt x="1364932" y="114833"/>
                  </a:lnTo>
                  <a:close/>
                </a:path>
                <a:path w="2603500" h="270510">
                  <a:moveTo>
                    <a:pt x="1439748" y="0"/>
                  </a:moveTo>
                  <a:lnTo>
                    <a:pt x="1411008" y="0"/>
                  </a:lnTo>
                  <a:lnTo>
                    <a:pt x="1411008" y="270217"/>
                  </a:lnTo>
                  <a:lnTo>
                    <a:pt x="1439748" y="270217"/>
                  </a:lnTo>
                  <a:lnTo>
                    <a:pt x="1439748" y="0"/>
                  </a:lnTo>
                  <a:close/>
                </a:path>
                <a:path w="2603500" h="270510">
                  <a:moveTo>
                    <a:pt x="1653133" y="188912"/>
                  </a:moveTo>
                  <a:lnTo>
                    <a:pt x="1624520" y="170713"/>
                  </a:lnTo>
                  <a:lnTo>
                    <a:pt x="1602028" y="144513"/>
                  </a:lnTo>
                  <a:lnTo>
                    <a:pt x="1596085" y="131864"/>
                  </a:lnTo>
                  <a:lnTo>
                    <a:pt x="1587309" y="113195"/>
                  </a:lnTo>
                  <a:lnTo>
                    <a:pt x="1582039" y="79603"/>
                  </a:lnTo>
                  <a:lnTo>
                    <a:pt x="1582039" y="50761"/>
                  </a:lnTo>
                  <a:lnTo>
                    <a:pt x="1643557" y="50761"/>
                  </a:lnTo>
                  <a:lnTo>
                    <a:pt x="1643557" y="27139"/>
                  </a:lnTo>
                  <a:lnTo>
                    <a:pt x="1491576" y="27139"/>
                  </a:lnTo>
                  <a:lnTo>
                    <a:pt x="1491576" y="50761"/>
                  </a:lnTo>
                  <a:lnTo>
                    <a:pt x="1553095" y="50761"/>
                  </a:lnTo>
                  <a:lnTo>
                    <a:pt x="1553095" y="79603"/>
                  </a:lnTo>
                  <a:lnTo>
                    <a:pt x="1547634" y="114604"/>
                  </a:lnTo>
                  <a:lnTo>
                    <a:pt x="1532763" y="147866"/>
                  </a:lnTo>
                  <a:lnTo>
                    <a:pt x="1510322" y="176009"/>
                  </a:lnTo>
                  <a:lnTo>
                    <a:pt x="1482102" y="195618"/>
                  </a:lnTo>
                  <a:lnTo>
                    <a:pt x="1498815" y="218173"/>
                  </a:lnTo>
                  <a:lnTo>
                    <a:pt x="1521053" y="203657"/>
                  </a:lnTo>
                  <a:lnTo>
                    <a:pt x="1540433" y="183680"/>
                  </a:lnTo>
                  <a:lnTo>
                    <a:pt x="1556283" y="159372"/>
                  </a:lnTo>
                  <a:lnTo>
                    <a:pt x="1567992" y="131864"/>
                  </a:lnTo>
                  <a:lnTo>
                    <a:pt x="1579676" y="157416"/>
                  </a:lnTo>
                  <a:lnTo>
                    <a:pt x="1595513" y="179806"/>
                  </a:lnTo>
                  <a:lnTo>
                    <a:pt x="1614970" y="198132"/>
                  </a:lnTo>
                  <a:lnTo>
                    <a:pt x="1637487" y="211467"/>
                  </a:lnTo>
                  <a:lnTo>
                    <a:pt x="1653133" y="188912"/>
                  </a:lnTo>
                  <a:close/>
                </a:path>
                <a:path w="2603500" h="270510">
                  <a:moveTo>
                    <a:pt x="1706245" y="0"/>
                  </a:moveTo>
                  <a:lnTo>
                    <a:pt x="1677504" y="0"/>
                  </a:lnTo>
                  <a:lnTo>
                    <a:pt x="1677504" y="269684"/>
                  </a:lnTo>
                  <a:lnTo>
                    <a:pt x="1706245" y="269684"/>
                  </a:lnTo>
                  <a:lnTo>
                    <a:pt x="1706245" y="0"/>
                  </a:lnTo>
                  <a:close/>
                </a:path>
                <a:path w="2603500" h="270510">
                  <a:moveTo>
                    <a:pt x="1996147" y="212966"/>
                  </a:moveTo>
                  <a:lnTo>
                    <a:pt x="1886204" y="212966"/>
                  </a:lnTo>
                  <a:lnTo>
                    <a:pt x="1886204" y="165976"/>
                  </a:lnTo>
                  <a:lnTo>
                    <a:pt x="1972208" y="165976"/>
                  </a:lnTo>
                  <a:lnTo>
                    <a:pt x="1972208" y="143116"/>
                  </a:lnTo>
                  <a:lnTo>
                    <a:pt x="1807768" y="143116"/>
                  </a:lnTo>
                  <a:lnTo>
                    <a:pt x="1807768" y="103746"/>
                  </a:lnTo>
                  <a:lnTo>
                    <a:pt x="1965921" y="103746"/>
                  </a:lnTo>
                  <a:lnTo>
                    <a:pt x="1965921" y="80886"/>
                  </a:lnTo>
                  <a:lnTo>
                    <a:pt x="1965921" y="42786"/>
                  </a:lnTo>
                  <a:lnTo>
                    <a:pt x="1965921" y="18656"/>
                  </a:lnTo>
                  <a:lnTo>
                    <a:pt x="1778825" y="18656"/>
                  </a:lnTo>
                  <a:lnTo>
                    <a:pt x="1778825" y="42786"/>
                  </a:lnTo>
                  <a:lnTo>
                    <a:pt x="1937715" y="42786"/>
                  </a:lnTo>
                  <a:lnTo>
                    <a:pt x="1937715" y="80886"/>
                  </a:lnTo>
                  <a:lnTo>
                    <a:pt x="1779358" y="80886"/>
                  </a:lnTo>
                  <a:lnTo>
                    <a:pt x="1779358" y="103746"/>
                  </a:lnTo>
                  <a:lnTo>
                    <a:pt x="1779358" y="143116"/>
                  </a:lnTo>
                  <a:lnTo>
                    <a:pt x="1779358" y="165976"/>
                  </a:lnTo>
                  <a:lnTo>
                    <a:pt x="1857895" y="165976"/>
                  </a:lnTo>
                  <a:lnTo>
                    <a:pt x="1857895" y="212966"/>
                  </a:lnTo>
                  <a:lnTo>
                    <a:pt x="1749348" y="212966"/>
                  </a:lnTo>
                  <a:lnTo>
                    <a:pt x="1749348" y="237096"/>
                  </a:lnTo>
                  <a:lnTo>
                    <a:pt x="1996147" y="237096"/>
                  </a:lnTo>
                  <a:lnTo>
                    <a:pt x="1996147" y="212966"/>
                  </a:lnTo>
                  <a:close/>
                </a:path>
                <a:path w="2603500" h="270510">
                  <a:moveTo>
                    <a:pt x="2239200" y="114833"/>
                  </a:moveTo>
                  <a:lnTo>
                    <a:pt x="2233980" y="75692"/>
                  </a:lnTo>
                  <a:lnTo>
                    <a:pt x="2219490" y="45897"/>
                  </a:lnTo>
                  <a:lnTo>
                    <a:pt x="2219337" y="45770"/>
                  </a:lnTo>
                  <a:lnTo>
                    <a:pt x="2211527" y="39052"/>
                  </a:lnTo>
                  <a:lnTo>
                    <a:pt x="2211527" y="114833"/>
                  </a:lnTo>
                  <a:lnTo>
                    <a:pt x="2208479" y="143700"/>
                  </a:lnTo>
                  <a:lnTo>
                    <a:pt x="2199906" y="165468"/>
                  </a:lnTo>
                  <a:lnTo>
                    <a:pt x="2186660" y="179222"/>
                  </a:lnTo>
                  <a:lnTo>
                    <a:pt x="2169604" y="184010"/>
                  </a:lnTo>
                  <a:lnTo>
                    <a:pt x="2152510" y="179222"/>
                  </a:lnTo>
                  <a:lnTo>
                    <a:pt x="2139188" y="165468"/>
                  </a:lnTo>
                  <a:lnTo>
                    <a:pt x="2130539" y="143700"/>
                  </a:lnTo>
                  <a:lnTo>
                    <a:pt x="2127453" y="114833"/>
                  </a:lnTo>
                  <a:lnTo>
                    <a:pt x="2130539" y="86156"/>
                  </a:lnTo>
                  <a:lnTo>
                    <a:pt x="2152510" y="50673"/>
                  </a:lnTo>
                  <a:lnTo>
                    <a:pt x="2199906" y="64452"/>
                  </a:lnTo>
                  <a:lnTo>
                    <a:pt x="2211527" y="114833"/>
                  </a:lnTo>
                  <a:lnTo>
                    <a:pt x="2211527" y="39052"/>
                  </a:lnTo>
                  <a:lnTo>
                    <a:pt x="2197443" y="26924"/>
                  </a:lnTo>
                  <a:lnTo>
                    <a:pt x="2169604" y="20218"/>
                  </a:lnTo>
                  <a:lnTo>
                    <a:pt x="2141563" y="26924"/>
                  </a:lnTo>
                  <a:lnTo>
                    <a:pt x="2119503" y="45897"/>
                  </a:lnTo>
                  <a:lnTo>
                    <a:pt x="2105063" y="75692"/>
                  </a:lnTo>
                  <a:lnTo>
                    <a:pt x="2099894" y="114833"/>
                  </a:lnTo>
                  <a:lnTo>
                    <a:pt x="2105063" y="154165"/>
                  </a:lnTo>
                  <a:lnTo>
                    <a:pt x="2119503" y="184035"/>
                  </a:lnTo>
                  <a:lnTo>
                    <a:pt x="2141563" y="203022"/>
                  </a:lnTo>
                  <a:lnTo>
                    <a:pt x="2169604" y="209664"/>
                  </a:lnTo>
                  <a:lnTo>
                    <a:pt x="2197443" y="203022"/>
                  </a:lnTo>
                  <a:lnTo>
                    <a:pt x="2219502" y="184010"/>
                  </a:lnTo>
                  <a:lnTo>
                    <a:pt x="2233980" y="154165"/>
                  </a:lnTo>
                  <a:lnTo>
                    <a:pt x="2239200" y="114833"/>
                  </a:lnTo>
                  <a:close/>
                </a:path>
                <a:path w="2603500" h="270510">
                  <a:moveTo>
                    <a:pt x="2314016" y="0"/>
                  </a:moveTo>
                  <a:lnTo>
                    <a:pt x="2285288" y="0"/>
                  </a:lnTo>
                  <a:lnTo>
                    <a:pt x="2285288" y="270217"/>
                  </a:lnTo>
                  <a:lnTo>
                    <a:pt x="2314016" y="270217"/>
                  </a:lnTo>
                  <a:lnTo>
                    <a:pt x="2314016" y="0"/>
                  </a:lnTo>
                  <a:close/>
                </a:path>
                <a:path w="2603500" h="270510">
                  <a:moveTo>
                    <a:pt x="2572956" y="220726"/>
                  </a:moveTo>
                  <a:lnTo>
                    <a:pt x="2566479" y="199885"/>
                  </a:lnTo>
                  <a:lnTo>
                    <a:pt x="2559189" y="193802"/>
                  </a:lnTo>
                  <a:lnTo>
                    <a:pt x="2548051" y="184518"/>
                  </a:lnTo>
                  <a:lnTo>
                    <a:pt x="2544432" y="183349"/>
                  </a:lnTo>
                  <a:lnTo>
                    <a:pt x="2544432" y="220726"/>
                  </a:lnTo>
                  <a:lnTo>
                    <a:pt x="2539962" y="232181"/>
                  </a:lnTo>
                  <a:lnTo>
                    <a:pt x="2527287" y="240525"/>
                  </a:lnTo>
                  <a:lnTo>
                    <a:pt x="2507005" y="245605"/>
                  </a:lnTo>
                  <a:lnTo>
                    <a:pt x="2479725" y="247230"/>
                  </a:lnTo>
                  <a:lnTo>
                    <a:pt x="2452243" y="245605"/>
                  </a:lnTo>
                  <a:lnTo>
                    <a:pt x="2431961" y="240525"/>
                  </a:lnTo>
                  <a:lnTo>
                    <a:pt x="2419426" y="232181"/>
                  </a:lnTo>
                  <a:lnTo>
                    <a:pt x="2415235" y="220726"/>
                  </a:lnTo>
                  <a:lnTo>
                    <a:pt x="2419426" y="209296"/>
                  </a:lnTo>
                  <a:lnTo>
                    <a:pt x="2431961" y="200837"/>
                  </a:lnTo>
                  <a:lnTo>
                    <a:pt x="2452243" y="195605"/>
                  </a:lnTo>
                  <a:lnTo>
                    <a:pt x="2479725" y="193802"/>
                  </a:lnTo>
                  <a:lnTo>
                    <a:pt x="2507005" y="195605"/>
                  </a:lnTo>
                  <a:lnTo>
                    <a:pt x="2527287" y="200837"/>
                  </a:lnTo>
                  <a:lnTo>
                    <a:pt x="2539962" y="209296"/>
                  </a:lnTo>
                  <a:lnTo>
                    <a:pt x="2544432" y="220726"/>
                  </a:lnTo>
                  <a:lnTo>
                    <a:pt x="2544432" y="183349"/>
                  </a:lnTo>
                  <a:lnTo>
                    <a:pt x="2518778" y="175018"/>
                  </a:lnTo>
                  <a:lnTo>
                    <a:pt x="2479725" y="171780"/>
                  </a:lnTo>
                  <a:lnTo>
                    <a:pt x="2440457" y="175018"/>
                  </a:lnTo>
                  <a:lnTo>
                    <a:pt x="2411044" y="184518"/>
                  </a:lnTo>
                  <a:lnTo>
                    <a:pt x="2392578" y="199885"/>
                  </a:lnTo>
                  <a:lnTo>
                    <a:pt x="2386177" y="220726"/>
                  </a:lnTo>
                  <a:lnTo>
                    <a:pt x="2392578" y="241503"/>
                  </a:lnTo>
                  <a:lnTo>
                    <a:pt x="2411044" y="256819"/>
                  </a:lnTo>
                  <a:lnTo>
                    <a:pt x="2440457" y="266331"/>
                  </a:lnTo>
                  <a:lnTo>
                    <a:pt x="2479725" y="269684"/>
                  </a:lnTo>
                  <a:lnTo>
                    <a:pt x="2518778" y="266331"/>
                  </a:lnTo>
                  <a:lnTo>
                    <a:pt x="2548051" y="256819"/>
                  </a:lnTo>
                  <a:lnTo>
                    <a:pt x="2559583" y="247230"/>
                  </a:lnTo>
                  <a:lnTo>
                    <a:pt x="2566479" y="241503"/>
                  </a:lnTo>
                  <a:lnTo>
                    <a:pt x="2572956" y="220726"/>
                  </a:lnTo>
                  <a:close/>
                </a:path>
                <a:path w="2603500" h="270510">
                  <a:moveTo>
                    <a:pt x="2603296" y="131229"/>
                  </a:moveTo>
                  <a:lnTo>
                    <a:pt x="2494102" y="131229"/>
                  </a:lnTo>
                  <a:lnTo>
                    <a:pt x="2494102" y="102603"/>
                  </a:lnTo>
                  <a:lnTo>
                    <a:pt x="2574556" y="102603"/>
                  </a:lnTo>
                  <a:lnTo>
                    <a:pt x="2574556" y="79717"/>
                  </a:lnTo>
                  <a:lnTo>
                    <a:pt x="2416086" y="79717"/>
                  </a:lnTo>
                  <a:lnTo>
                    <a:pt x="2416086" y="35013"/>
                  </a:lnTo>
                  <a:lnTo>
                    <a:pt x="2572956" y="35013"/>
                  </a:lnTo>
                  <a:lnTo>
                    <a:pt x="2572956" y="12458"/>
                  </a:lnTo>
                  <a:lnTo>
                    <a:pt x="2387777" y="12458"/>
                  </a:lnTo>
                  <a:lnTo>
                    <a:pt x="2387777" y="102603"/>
                  </a:lnTo>
                  <a:lnTo>
                    <a:pt x="2466213" y="102603"/>
                  </a:lnTo>
                  <a:lnTo>
                    <a:pt x="2466213" y="131229"/>
                  </a:lnTo>
                  <a:lnTo>
                    <a:pt x="2357120" y="131229"/>
                  </a:lnTo>
                  <a:lnTo>
                    <a:pt x="2357120" y="154101"/>
                  </a:lnTo>
                  <a:lnTo>
                    <a:pt x="2603296" y="154101"/>
                  </a:lnTo>
                  <a:lnTo>
                    <a:pt x="2603296" y="131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8464" y="6300272"/>
              <a:ext cx="141654" cy="16113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566719" y="6243230"/>
              <a:ext cx="492125" cy="270510"/>
            </a:xfrm>
            <a:custGeom>
              <a:avLst/>
              <a:gdLst/>
              <a:ahLst/>
              <a:cxnLst/>
              <a:rect l="l" t="t" r="r" b="b"/>
              <a:pathLst>
                <a:path w="492125" h="270509">
                  <a:moveTo>
                    <a:pt x="214985" y="188048"/>
                  </a:moveTo>
                  <a:lnTo>
                    <a:pt x="27787" y="188048"/>
                  </a:lnTo>
                  <a:lnTo>
                    <a:pt x="27787" y="210908"/>
                  </a:lnTo>
                  <a:lnTo>
                    <a:pt x="186042" y="210908"/>
                  </a:lnTo>
                  <a:lnTo>
                    <a:pt x="186042" y="269328"/>
                  </a:lnTo>
                  <a:lnTo>
                    <a:pt x="214985" y="269328"/>
                  </a:lnTo>
                  <a:lnTo>
                    <a:pt x="214985" y="210908"/>
                  </a:lnTo>
                  <a:lnTo>
                    <a:pt x="214985" y="188048"/>
                  </a:lnTo>
                  <a:close/>
                </a:path>
                <a:path w="492125" h="270509">
                  <a:moveTo>
                    <a:pt x="218186" y="96608"/>
                  </a:moveTo>
                  <a:lnTo>
                    <a:pt x="60883" y="96608"/>
                  </a:lnTo>
                  <a:lnTo>
                    <a:pt x="60883" y="72478"/>
                  </a:lnTo>
                  <a:lnTo>
                    <a:pt x="209448" y="72478"/>
                  </a:lnTo>
                  <a:lnTo>
                    <a:pt x="209448" y="50888"/>
                  </a:lnTo>
                  <a:lnTo>
                    <a:pt x="60883" y="50888"/>
                  </a:lnTo>
                  <a:lnTo>
                    <a:pt x="60883" y="29298"/>
                  </a:lnTo>
                  <a:lnTo>
                    <a:pt x="216369" y="29298"/>
                  </a:lnTo>
                  <a:lnTo>
                    <a:pt x="216369" y="6438"/>
                  </a:lnTo>
                  <a:lnTo>
                    <a:pt x="32143" y="6438"/>
                  </a:lnTo>
                  <a:lnTo>
                    <a:pt x="32143" y="29298"/>
                  </a:lnTo>
                  <a:lnTo>
                    <a:pt x="32143" y="50888"/>
                  </a:lnTo>
                  <a:lnTo>
                    <a:pt x="32143" y="72478"/>
                  </a:lnTo>
                  <a:lnTo>
                    <a:pt x="32143" y="96608"/>
                  </a:lnTo>
                  <a:lnTo>
                    <a:pt x="32143" y="118198"/>
                  </a:lnTo>
                  <a:lnTo>
                    <a:pt x="218186" y="118198"/>
                  </a:lnTo>
                  <a:lnTo>
                    <a:pt x="218186" y="96608"/>
                  </a:lnTo>
                  <a:close/>
                </a:path>
                <a:path w="492125" h="270509">
                  <a:moveTo>
                    <a:pt x="246380" y="141655"/>
                  </a:moveTo>
                  <a:lnTo>
                    <a:pt x="0" y="141655"/>
                  </a:lnTo>
                  <a:lnTo>
                    <a:pt x="0" y="164325"/>
                  </a:lnTo>
                  <a:lnTo>
                    <a:pt x="246380" y="164325"/>
                  </a:lnTo>
                  <a:lnTo>
                    <a:pt x="246380" y="141655"/>
                  </a:lnTo>
                  <a:close/>
                </a:path>
                <a:path w="492125" h="270509">
                  <a:moveTo>
                    <a:pt x="434340" y="127825"/>
                  </a:moveTo>
                  <a:lnTo>
                    <a:pt x="406184" y="114642"/>
                  </a:lnTo>
                  <a:lnTo>
                    <a:pt x="384949" y="95923"/>
                  </a:lnTo>
                  <a:lnTo>
                    <a:pt x="383057" y="92697"/>
                  </a:lnTo>
                  <a:lnTo>
                    <a:pt x="371538" y="73164"/>
                  </a:lnTo>
                  <a:lnTo>
                    <a:pt x="366864" y="47891"/>
                  </a:lnTo>
                  <a:lnTo>
                    <a:pt x="366864" y="43319"/>
                  </a:lnTo>
                  <a:lnTo>
                    <a:pt x="426250" y="43319"/>
                  </a:lnTo>
                  <a:lnTo>
                    <a:pt x="426250" y="20015"/>
                  </a:lnTo>
                  <a:lnTo>
                    <a:pt x="277355" y="20015"/>
                  </a:lnTo>
                  <a:lnTo>
                    <a:pt x="277355" y="43319"/>
                  </a:lnTo>
                  <a:lnTo>
                    <a:pt x="338023" y="43319"/>
                  </a:lnTo>
                  <a:lnTo>
                    <a:pt x="338023" y="47891"/>
                  </a:lnTo>
                  <a:lnTo>
                    <a:pt x="333222" y="75247"/>
                  </a:lnTo>
                  <a:lnTo>
                    <a:pt x="319735" y="99974"/>
                  </a:lnTo>
                  <a:lnTo>
                    <a:pt x="298386" y="120370"/>
                  </a:lnTo>
                  <a:lnTo>
                    <a:pt x="270014" y="134734"/>
                  </a:lnTo>
                  <a:lnTo>
                    <a:pt x="284911" y="157403"/>
                  </a:lnTo>
                  <a:lnTo>
                    <a:pt x="307479" y="146672"/>
                  </a:lnTo>
                  <a:lnTo>
                    <a:pt x="326593" y="131914"/>
                  </a:lnTo>
                  <a:lnTo>
                    <a:pt x="341884" y="113741"/>
                  </a:lnTo>
                  <a:lnTo>
                    <a:pt x="353021" y="92697"/>
                  </a:lnTo>
                  <a:lnTo>
                    <a:pt x="364299" y="111556"/>
                  </a:lnTo>
                  <a:lnTo>
                    <a:pt x="379399" y="127736"/>
                  </a:lnTo>
                  <a:lnTo>
                    <a:pt x="397992" y="140766"/>
                  </a:lnTo>
                  <a:lnTo>
                    <a:pt x="419747" y="150164"/>
                  </a:lnTo>
                  <a:lnTo>
                    <a:pt x="434340" y="127825"/>
                  </a:lnTo>
                  <a:close/>
                </a:path>
                <a:path w="492125" h="270509">
                  <a:moveTo>
                    <a:pt x="490740" y="0"/>
                  </a:moveTo>
                  <a:lnTo>
                    <a:pt x="462114" y="0"/>
                  </a:lnTo>
                  <a:lnTo>
                    <a:pt x="462114" y="161988"/>
                  </a:lnTo>
                  <a:lnTo>
                    <a:pt x="490740" y="161988"/>
                  </a:lnTo>
                  <a:lnTo>
                    <a:pt x="490740" y="0"/>
                  </a:lnTo>
                  <a:close/>
                </a:path>
                <a:path w="492125" h="270509">
                  <a:moveTo>
                    <a:pt x="491591" y="219024"/>
                  </a:moveTo>
                  <a:lnTo>
                    <a:pt x="485165" y="197256"/>
                  </a:lnTo>
                  <a:lnTo>
                    <a:pt x="477202" y="190182"/>
                  </a:lnTo>
                  <a:lnTo>
                    <a:pt x="466979" y="181114"/>
                  </a:lnTo>
                  <a:lnTo>
                    <a:pt x="463283" y="179832"/>
                  </a:lnTo>
                  <a:lnTo>
                    <a:pt x="463283" y="219024"/>
                  </a:lnTo>
                  <a:lnTo>
                    <a:pt x="458965" y="231330"/>
                  </a:lnTo>
                  <a:lnTo>
                    <a:pt x="446519" y="240436"/>
                  </a:lnTo>
                  <a:lnTo>
                    <a:pt x="426643" y="246037"/>
                  </a:lnTo>
                  <a:lnTo>
                    <a:pt x="400062" y="247865"/>
                  </a:lnTo>
                  <a:lnTo>
                    <a:pt x="373380" y="246037"/>
                  </a:lnTo>
                  <a:lnTo>
                    <a:pt x="353593" y="240436"/>
                  </a:lnTo>
                  <a:lnTo>
                    <a:pt x="341287" y="231330"/>
                  </a:lnTo>
                  <a:lnTo>
                    <a:pt x="337058" y="219024"/>
                  </a:lnTo>
                  <a:lnTo>
                    <a:pt x="341287" y="206844"/>
                  </a:lnTo>
                  <a:lnTo>
                    <a:pt x="353593" y="197789"/>
                  </a:lnTo>
                  <a:lnTo>
                    <a:pt x="373380" y="192138"/>
                  </a:lnTo>
                  <a:lnTo>
                    <a:pt x="400062" y="190182"/>
                  </a:lnTo>
                  <a:lnTo>
                    <a:pt x="426643" y="192138"/>
                  </a:lnTo>
                  <a:lnTo>
                    <a:pt x="446519" y="197789"/>
                  </a:lnTo>
                  <a:lnTo>
                    <a:pt x="458965" y="206844"/>
                  </a:lnTo>
                  <a:lnTo>
                    <a:pt x="463283" y="219024"/>
                  </a:lnTo>
                  <a:lnTo>
                    <a:pt x="463283" y="179832"/>
                  </a:lnTo>
                  <a:lnTo>
                    <a:pt x="438226" y="171081"/>
                  </a:lnTo>
                  <a:lnTo>
                    <a:pt x="400062" y="167627"/>
                  </a:lnTo>
                  <a:lnTo>
                    <a:pt x="361696" y="171081"/>
                  </a:lnTo>
                  <a:lnTo>
                    <a:pt x="332803" y="181114"/>
                  </a:lnTo>
                  <a:lnTo>
                    <a:pt x="314604" y="197256"/>
                  </a:lnTo>
                  <a:lnTo>
                    <a:pt x="308317" y="219024"/>
                  </a:lnTo>
                  <a:lnTo>
                    <a:pt x="314604" y="240779"/>
                  </a:lnTo>
                  <a:lnTo>
                    <a:pt x="332803" y="256895"/>
                  </a:lnTo>
                  <a:lnTo>
                    <a:pt x="361696" y="266890"/>
                  </a:lnTo>
                  <a:lnTo>
                    <a:pt x="400062" y="270332"/>
                  </a:lnTo>
                  <a:lnTo>
                    <a:pt x="438226" y="266890"/>
                  </a:lnTo>
                  <a:lnTo>
                    <a:pt x="466979" y="256895"/>
                  </a:lnTo>
                  <a:lnTo>
                    <a:pt x="477164" y="247865"/>
                  </a:lnTo>
                  <a:lnTo>
                    <a:pt x="485165" y="240779"/>
                  </a:lnTo>
                  <a:lnTo>
                    <a:pt x="491591" y="2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7490" y="6300272"/>
              <a:ext cx="141654" cy="1611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372600" y="7103579"/>
              <a:ext cx="758190" cy="271780"/>
            </a:xfrm>
            <a:custGeom>
              <a:avLst/>
              <a:gdLst/>
              <a:ahLst/>
              <a:cxnLst/>
              <a:rect l="l" t="t" r="r" b="b"/>
              <a:pathLst>
                <a:path w="758190" h="271779">
                  <a:moveTo>
                    <a:pt x="138671" y="29692"/>
                  </a:moveTo>
                  <a:lnTo>
                    <a:pt x="15544" y="29692"/>
                  </a:lnTo>
                  <a:lnTo>
                    <a:pt x="15544" y="53009"/>
                  </a:lnTo>
                  <a:lnTo>
                    <a:pt x="110159" y="53009"/>
                  </a:lnTo>
                  <a:lnTo>
                    <a:pt x="109105" y="64363"/>
                  </a:lnTo>
                  <a:lnTo>
                    <a:pt x="107530" y="75450"/>
                  </a:lnTo>
                  <a:lnTo>
                    <a:pt x="105384" y="86271"/>
                  </a:lnTo>
                  <a:lnTo>
                    <a:pt x="102590" y="96850"/>
                  </a:lnTo>
                  <a:lnTo>
                    <a:pt x="1701" y="103454"/>
                  </a:lnTo>
                  <a:lnTo>
                    <a:pt x="5753" y="128143"/>
                  </a:lnTo>
                  <a:lnTo>
                    <a:pt x="93980" y="119837"/>
                  </a:lnTo>
                  <a:lnTo>
                    <a:pt x="79387" y="144500"/>
                  </a:lnTo>
                  <a:lnTo>
                    <a:pt x="59283" y="167259"/>
                  </a:lnTo>
                  <a:lnTo>
                    <a:pt x="33032" y="188087"/>
                  </a:lnTo>
                  <a:lnTo>
                    <a:pt x="0" y="207010"/>
                  </a:lnTo>
                  <a:lnTo>
                    <a:pt x="15748" y="228498"/>
                  </a:lnTo>
                  <a:lnTo>
                    <a:pt x="66294" y="196850"/>
                  </a:lnTo>
                  <a:lnTo>
                    <a:pt x="101473" y="160515"/>
                  </a:lnTo>
                  <a:lnTo>
                    <a:pt x="123685" y="120142"/>
                  </a:lnTo>
                  <a:lnTo>
                    <a:pt x="123761" y="119837"/>
                  </a:lnTo>
                  <a:lnTo>
                    <a:pt x="135293" y="76327"/>
                  </a:lnTo>
                  <a:lnTo>
                    <a:pt x="138671" y="29692"/>
                  </a:lnTo>
                  <a:close/>
                </a:path>
                <a:path w="758190" h="271779">
                  <a:moveTo>
                    <a:pt x="250532" y="110045"/>
                  </a:moveTo>
                  <a:lnTo>
                    <a:pt x="208699" y="110045"/>
                  </a:lnTo>
                  <a:lnTo>
                    <a:pt x="208699" y="2349"/>
                  </a:lnTo>
                  <a:lnTo>
                    <a:pt x="180073" y="2349"/>
                  </a:lnTo>
                  <a:lnTo>
                    <a:pt x="180073" y="271716"/>
                  </a:lnTo>
                  <a:lnTo>
                    <a:pt x="208699" y="271716"/>
                  </a:lnTo>
                  <a:lnTo>
                    <a:pt x="208699" y="133565"/>
                  </a:lnTo>
                  <a:lnTo>
                    <a:pt x="250532" y="133565"/>
                  </a:lnTo>
                  <a:lnTo>
                    <a:pt x="250532" y="110045"/>
                  </a:lnTo>
                  <a:close/>
                </a:path>
                <a:path w="758190" h="271779">
                  <a:moveTo>
                    <a:pt x="483501" y="130352"/>
                  </a:moveTo>
                  <a:lnTo>
                    <a:pt x="323964" y="130352"/>
                  </a:lnTo>
                  <a:lnTo>
                    <a:pt x="323964" y="50330"/>
                  </a:lnTo>
                  <a:lnTo>
                    <a:pt x="481152" y="50330"/>
                  </a:lnTo>
                  <a:lnTo>
                    <a:pt x="481152" y="26212"/>
                  </a:lnTo>
                  <a:lnTo>
                    <a:pt x="295757" y="26212"/>
                  </a:lnTo>
                  <a:lnTo>
                    <a:pt x="295757" y="50330"/>
                  </a:lnTo>
                  <a:lnTo>
                    <a:pt x="295757" y="130352"/>
                  </a:lnTo>
                  <a:lnTo>
                    <a:pt x="295757" y="153200"/>
                  </a:lnTo>
                  <a:lnTo>
                    <a:pt x="483501" y="153200"/>
                  </a:lnTo>
                  <a:lnTo>
                    <a:pt x="483501" y="130352"/>
                  </a:lnTo>
                  <a:close/>
                </a:path>
                <a:path w="758190" h="271779">
                  <a:moveTo>
                    <a:pt x="511911" y="212750"/>
                  </a:moveTo>
                  <a:lnTo>
                    <a:pt x="265112" y="212750"/>
                  </a:lnTo>
                  <a:lnTo>
                    <a:pt x="265112" y="236486"/>
                  </a:lnTo>
                  <a:lnTo>
                    <a:pt x="511911" y="236486"/>
                  </a:lnTo>
                  <a:lnTo>
                    <a:pt x="511911" y="212750"/>
                  </a:lnTo>
                  <a:close/>
                </a:path>
                <a:path w="758190" h="271779">
                  <a:moveTo>
                    <a:pt x="671233" y="116217"/>
                  </a:moveTo>
                  <a:lnTo>
                    <a:pt x="666521" y="95618"/>
                  </a:lnTo>
                  <a:lnTo>
                    <a:pt x="659815" y="87376"/>
                  </a:lnTo>
                  <a:lnTo>
                    <a:pt x="653618" y="79768"/>
                  </a:lnTo>
                  <a:lnTo>
                    <a:pt x="644626" y="75120"/>
                  </a:lnTo>
                  <a:lnTo>
                    <a:pt x="644626" y="116217"/>
                  </a:lnTo>
                  <a:lnTo>
                    <a:pt x="641921" y="127965"/>
                  </a:lnTo>
                  <a:lnTo>
                    <a:pt x="634568" y="136880"/>
                  </a:lnTo>
                  <a:lnTo>
                    <a:pt x="623316" y="142544"/>
                  </a:lnTo>
                  <a:lnTo>
                    <a:pt x="608876" y="144538"/>
                  </a:lnTo>
                  <a:lnTo>
                    <a:pt x="594334" y="142544"/>
                  </a:lnTo>
                  <a:lnTo>
                    <a:pt x="583209" y="136880"/>
                  </a:lnTo>
                  <a:lnTo>
                    <a:pt x="576135" y="127965"/>
                  </a:lnTo>
                  <a:lnTo>
                    <a:pt x="573747" y="116217"/>
                  </a:lnTo>
                  <a:lnTo>
                    <a:pt x="576135" y="104343"/>
                  </a:lnTo>
                  <a:lnTo>
                    <a:pt x="583209" y="95300"/>
                  </a:lnTo>
                  <a:lnTo>
                    <a:pt x="594334" y="89509"/>
                  </a:lnTo>
                  <a:lnTo>
                    <a:pt x="608876" y="87376"/>
                  </a:lnTo>
                  <a:lnTo>
                    <a:pt x="623316" y="89509"/>
                  </a:lnTo>
                  <a:lnTo>
                    <a:pt x="634568" y="95300"/>
                  </a:lnTo>
                  <a:lnTo>
                    <a:pt x="641921" y="104343"/>
                  </a:lnTo>
                  <a:lnTo>
                    <a:pt x="644626" y="116217"/>
                  </a:lnTo>
                  <a:lnTo>
                    <a:pt x="644626" y="75120"/>
                  </a:lnTo>
                  <a:lnTo>
                    <a:pt x="633945" y="69583"/>
                  </a:lnTo>
                  <a:lnTo>
                    <a:pt x="608876" y="65989"/>
                  </a:lnTo>
                  <a:lnTo>
                    <a:pt x="583692" y="69583"/>
                  </a:lnTo>
                  <a:lnTo>
                    <a:pt x="564108" y="79768"/>
                  </a:lnTo>
                  <a:lnTo>
                    <a:pt x="551446" y="95618"/>
                  </a:lnTo>
                  <a:lnTo>
                    <a:pt x="547039" y="116217"/>
                  </a:lnTo>
                  <a:lnTo>
                    <a:pt x="551446" y="136677"/>
                  </a:lnTo>
                  <a:lnTo>
                    <a:pt x="564108" y="152425"/>
                  </a:lnTo>
                  <a:lnTo>
                    <a:pt x="583692" y="162509"/>
                  </a:lnTo>
                  <a:lnTo>
                    <a:pt x="608876" y="166027"/>
                  </a:lnTo>
                  <a:lnTo>
                    <a:pt x="633945" y="162509"/>
                  </a:lnTo>
                  <a:lnTo>
                    <a:pt x="653618" y="152425"/>
                  </a:lnTo>
                  <a:lnTo>
                    <a:pt x="660082" y="144538"/>
                  </a:lnTo>
                  <a:lnTo>
                    <a:pt x="666521" y="136677"/>
                  </a:lnTo>
                  <a:lnTo>
                    <a:pt x="671233" y="116217"/>
                  </a:lnTo>
                  <a:close/>
                </a:path>
                <a:path w="758190" h="271779">
                  <a:moveTo>
                    <a:pt x="683691" y="30759"/>
                  </a:moveTo>
                  <a:lnTo>
                    <a:pt x="623341" y="30759"/>
                  </a:lnTo>
                  <a:lnTo>
                    <a:pt x="623341" y="0"/>
                  </a:lnTo>
                  <a:lnTo>
                    <a:pt x="594931" y="0"/>
                  </a:lnTo>
                  <a:lnTo>
                    <a:pt x="594931" y="30759"/>
                  </a:lnTo>
                  <a:lnTo>
                    <a:pt x="531926" y="30759"/>
                  </a:lnTo>
                  <a:lnTo>
                    <a:pt x="531926" y="53644"/>
                  </a:lnTo>
                  <a:lnTo>
                    <a:pt x="683691" y="53644"/>
                  </a:lnTo>
                  <a:lnTo>
                    <a:pt x="683691" y="30759"/>
                  </a:lnTo>
                  <a:close/>
                </a:path>
                <a:path w="758190" h="271779">
                  <a:moveTo>
                    <a:pt x="756373" y="2349"/>
                  </a:moveTo>
                  <a:lnTo>
                    <a:pt x="727862" y="2349"/>
                  </a:lnTo>
                  <a:lnTo>
                    <a:pt x="727862" y="65239"/>
                  </a:lnTo>
                  <a:lnTo>
                    <a:pt x="684542" y="65239"/>
                  </a:lnTo>
                  <a:lnTo>
                    <a:pt x="684542" y="88557"/>
                  </a:lnTo>
                  <a:lnTo>
                    <a:pt x="727862" y="88557"/>
                  </a:lnTo>
                  <a:lnTo>
                    <a:pt x="727862" y="118249"/>
                  </a:lnTo>
                  <a:lnTo>
                    <a:pt x="684225" y="118249"/>
                  </a:lnTo>
                  <a:lnTo>
                    <a:pt x="684225" y="141554"/>
                  </a:lnTo>
                  <a:lnTo>
                    <a:pt x="727862" y="141554"/>
                  </a:lnTo>
                  <a:lnTo>
                    <a:pt x="727862" y="175933"/>
                  </a:lnTo>
                  <a:lnTo>
                    <a:pt x="756373" y="175933"/>
                  </a:lnTo>
                  <a:lnTo>
                    <a:pt x="756373" y="2349"/>
                  </a:lnTo>
                  <a:close/>
                </a:path>
                <a:path w="758190" h="271779">
                  <a:moveTo>
                    <a:pt x="757872" y="225310"/>
                  </a:moveTo>
                  <a:lnTo>
                    <a:pt x="751522" y="205549"/>
                  </a:lnTo>
                  <a:lnTo>
                    <a:pt x="745553" y="200723"/>
                  </a:lnTo>
                  <a:lnTo>
                    <a:pt x="733412" y="190906"/>
                  </a:lnTo>
                  <a:lnTo>
                    <a:pt x="727532" y="189052"/>
                  </a:lnTo>
                  <a:lnTo>
                    <a:pt x="727532" y="225310"/>
                  </a:lnTo>
                  <a:lnTo>
                    <a:pt x="723379" y="235686"/>
                  </a:lnTo>
                  <a:lnTo>
                    <a:pt x="711390" y="243344"/>
                  </a:lnTo>
                  <a:lnTo>
                    <a:pt x="692251" y="248056"/>
                  </a:lnTo>
                  <a:lnTo>
                    <a:pt x="666661" y="249580"/>
                  </a:lnTo>
                  <a:lnTo>
                    <a:pt x="640613" y="248056"/>
                  </a:lnTo>
                  <a:lnTo>
                    <a:pt x="621182" y="243344"/>
                  </a:lnTo>
                  <a:lnTo>
                    <a:pt x="609028" y="235686"/>
                  </a:lnTo>
                  <a:lnTo>
                    <a:pt x="604824" y="225310"/>
                  </a:lnTo>
                  <a:lnTo>
                    <a:pt x="609028" y="214744"/>
                  </a:lnTo>
                  <a:lnTo>
                    <a:pt x="621182" y="207073"/>
                  </a:lnTo>
                  <a:lnTo>
                    <a:pt x="640613" y="202361"/>
                  </a:lnTo>
                  <a:lnTo>
                    <a:pt x="666661" y="200723"/>
                  </a:lnTo>
                  <a:lnTo>
                    <a:pt x="692251" y="202361"/>
                  </a:lnTo>
                  <a:lnTo>
                    <a:pt x="711390" y="207073"/>
                  </a:lnTo>
                  <a:lnTo>
                    <a:pt x="723379" y="214744"/>
                  </a:lnTo>
                  <a:lnTo>
                    <a:pt x="727532" y="225310"/>
                  </a:lnTo>
                  <a:lnTo>
                    <a:pt x="727532" y="189052"/>
                  </a:lnTo>
                  <a:lnTo>
                    <a:pt x="704735" y="181813"/>
                  </a:lnTo>
                  <a:lnTo>
                    <a:pt x="666661" y="178701"/>
                  </a:lnTo>
                  <a:lnTo>
                    <a:pt x="628281" y="181813"/>
                  </a:lnTo>
                  <a:lnTo>
                    <a:pt x="599452" y="190906"/>
                  </a:lnTo>
                  <a:lnTo>
                    <a:pt x="581317" y="205549"/>
                  </a:lnTo>
                  <a:lnTo>
                    <a:pt x="575030" y="225310"/>
                  </a:lnTo>
                  <a:lnTo>
                    <a:pt x="581317" y="244805"/>
                  </a:lnTo>
                  <a:lnTo>
                    <a:pt x="599452" y="259359"/>
                  </a:lnTo>
                  <a:lnTo>
                    <a:pt x="628281" y="268452"/>
                  </a:lnTo>
                  <a:lnTo>
                    <a:pt x="666661" y="271602"/>
                  </a:lnTo>
                  <a:lnTo>
                    <a:pt x="704735" y="268452"/>
                  </a:lnTo>
                  <a:lnTo>
                    <a:pt x="733412" y="259359"/>
                  </a:lnTo>
                  <a:lnTo>
                    <a:pt x="745578" y="249580"/>
                  </a:lnTo>
                  <a:lnTo>
                    <a:pt x="751522" y="244805"/>
                  </a:lnTo>
                  <a:lnTo>
                    <a:pt x="757872" y="225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57572" y="7132101"/>
              <a:ext cx="173369" cy="22158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475214" y="7105929"/>
              <a:ext cx="653415" cy="269875"/>
            </a:xfrm>
            <a:custGeom>
              <a:avLst/>
              <a:gdLst/>
              <a:ahLst/>
              <a:cxnLst/>
              <a:rect l="l" t="t" r="r" b="b"/>
              <a:pathLst>
                <a:path w="653415" h="269875">
                  <a:moveTo>
                    <a:pt x="33096" y="26174"/>
                  </a:moveTo>
                  <a:lnTo>
                    <a:pt x="0" y="26174"/>
                  </a:lnTo>
                  <a:lnTo>
                    <a:pt x="0" y="244144"/>
                  </a:lnTo>
                  <a:lnTo>
                    <a:pt x="33096" y="244144"/>
                  </a:lnTo>
                  <a:lnTo>
                    <a:pt x="33096" y="26174"/>
                  </a:lnTo>
                  <a:close/>
                </a:path>
                <a:path w="653415" h="269875">
                  <a:moveTo>
                    <a:pt x="301955" y="129095"/>
                  </a:moveTo>
                  <a:lnTo>
                    <a:pt x="254190" y="96088"/>
                  </a:lnTo>
                  <a:lnTo>
                    <a:pt x="236969" y="48209"/>
                  </a:lnTo>
                  <a:lnTo>
                    <a:pt x="236931" y="40551"/>
                  </a:lnTo>
                  <a:lnTo>
                    <a:pt x="295033" y="40551"/>
                  </a:lnTo>
                  <a:lnTo>
                    <a:pt x="295033" y="17449"/>
                  </a:lnTo>
                  <a:lnTo>
                    <a:pt x="149440" y="17449"/>
                  </a:lnTo>
                  <a:lnTo>
                    <a:pt x="149440" y="40551"/>
                  </a:lnTo>
                  <a:lnTo>
                    <a:pt x="207975" y="40551"/>
                  </a:lnTo>
                  <a:lnTo>
                    <a:pt x="207975" y="48209"/>
                  </a:lnTo>
                  <a:lnTo>
                    <a:pt x="203288" y="75158"/>
                  </a:lnTo>
                  <a:lnTo>
                    <a:pt x="189865" y="99910"/>
                  </a:lnTo>
                  <a:lnTo>
                    <a:pt x="168643" y="120459"/>
                  </a:lnTo>
                  <a:lnTo>
                    <a:pt x="140614" y="134835"/>
                  </a:lnTo>
                  <a:lnTo>
                    <a:pt x="155409" y="157505"/>
                  </a:lnTo>
                  <a:lnTo>
                    <a:pt x="177863" y="146799"/>
                  </a:lnTo>
                  <a:lnTo>
                    <a:pt x="196811" y="132016"/>
                  </a:lnTo>
                  <a:lnTo>
                    <a:pt x="211963" y="113804"/>
                  </a:lnTo>
                  <a:lnTo>
                    <a:pt x="222986" y="92798"/>
                  </a:lnTo>
                  <a:lnTo>
                    <a:pt x="233718" y="111721"/>
                  </a:lnTo>
                  <a:lnTo>
                    <a:pt x="248196" y="128168"/>
                  </a:lnTo>
                  <a:lnTo>
                    <a:pt x="266166" y="141579"/>
                  </a:lnTo>
                  <a:lnTo>
                    <a:pt x="287375" y="151333"/>
                  </a:lnTo>
                  <a:lnTo>
                    <a:pt x="301955" y="129095"/>
                  </a:lnTo>
                  <a:close/>
                </a:path>
                <a:path w="653415" h="269875">
                  <a:moveTo>
                    <a:pt x="365277" y="174752"/>
                  </a:moveTo>
                  <a:lnTo>
                    <a:pt x="182435" y="174752"/>
                  </a:lnTo>
                  <a:lnTo>
                    <a:pt x="182435" y="197954"/>
                  </a:lnTo>
                  <a:lnTo>
                    <a:pt x="336753" y="197954"/>
                  </a:lnTo>
                  <a:lnTo>
                    <a:pt x="336753" y="269684"/>
                  </a:lnTo>
                  <a:lnTo>
                    <a:pt x="365277" y="269684"/>
                  </a:lnTo>
                  <a:lnTo>
                    <a:pt x="365277" y="174752"/>
                  </a:lnTo>
                  <a:close/>
                </a:path>
                <a:path w="653415" h="269875">
                  <a:moveTo>
                    <a:pt x="365277" y="0"/>
                  </a:moveTo>
                  <a:lnTo>
                    <a:pt x="336753" y="0"/>
                  </a:lnTo>
                  <a:lnTo>
                    <a:pt x="336753" y="68643"/>
                  </a:lnTo>
                  <a:lnTo>
                    <a:pt x="286740" y="68643"/>
                  </a:lnTo>
                  <a:lnTo>
                    <a:pt x="286740" y="92265"/>
                  </a:lnTo>
                  <a:lnTo>
                    <a:pt x="336753" y="92265"/>
                  </a:lnTo>
                  <a:lnTo>
                    <a:pt x="336753" y="161239"/>
                  </a:lnTo>
                  <a:lnTo>
                    <a:pt x="365277" y="161239"/>
                  </a:lnTo>
                  <a:lnTo>
                    <a:pt x="365277" y="0"/>
                  </a:lnTo>
                  <a:close/>
                </a:path>
                <a:path w="653415" h="269875">
                  <a:moveTo>
                    <a:pt x="622833" y="221043"/>
                  </a:moveTo>
                  <a:lnTo>
                    <a:pt x="616343" y="200533"/>
                  </a:lnTo>
                  <a:lnTo>
                    <a:pt x="609536" y="194970"/>
                  </a:lnTo>
                  <a:lnTo>
                    <a:pt x="597928" y="185496"/>
                  </a:lnTo>
                  <a:lnTo>
                    <a:pt x="594309" y="184365"/>
                  </a:lnTo>
                  <a:lnTo>
                    <a:pt x="594309" y="221043"/>
                  </a:lnTo>
                  <a:lnTo>
                    <a:pt x="589838" y="232257"/>
                  </a:lnTo>
                  <a:lnTo>
                    <a:pt x="577164" y="240525"/>
                  </a:lnTo>
                  <a:lnTo>
                    <a:pt x="556882" y="245592"/>
                  </a:lnTo>
                  <a:lnTo>
                    <a:pt x="529602" y="247230"/>
                  </a:lnTo>
                  <a:lnTo>
                    <a:pt x="502119" y="245592"/>
                  </a:lnTo>
                  <a:lnTo>
                    <a:pt x="481825" y="240525"/>
                  </a:lnTo>
                  <a:lnTo>
                    <a:pt x="469303" y="232257"/>
                  </a:lnTo>
                  <a:lnTo>
                    <a:pt x="465112" y="221043"/>
                  </a:lnTo>
                  <a:lnTo>
                    <a:pt x="469303" y="209956"/>
                  </a:lnTo>
                  <a:lnTo>
                    <a:pt x="481825" y="201828"/>
                  </a:lnTo>
                  <a:lnTo>
                    <a:pt x="502119" y="196786"/>
                  </a:lnTo>
                  <a:lnTo>
                    <a:pt x="529602" y="194970"/>
                  </a:lnTo>
                  <a:lnTo>
                    <a:pt x="556882" y="196786"/>
                  </a:lnTo>
                  <a:lnTo>
                    <a:pt x="577164" y="201828"/>
                  </a:lnTo>
                  <a:lnTo>
                    <a:pt x="589838" y="209956"/>
                  </a:lnTo>
                  <a:lnTo>
                    <a:pt x="594309" y="221043"/>
                  </a:lnTo>
                  <a:lnTo>
                    <a:pt x="594309" y="184365"/>
                  </a:lnTo>
                  <a:lnTo>
                    <a:pt x="568655" y="176301"/>
                  </a:lnTo>
                  <a:lnTo>
                    <a:pt x="529602" y="173266"/>
                  </a:lnTo>
                  <a:lnTo>
                    <a:pt x="490296" y="176301"/>
                  </a:lnTo>
                  <a:lnTo>
                    <a:pt x="460870" y="185496"/>
                  </a:lnTo>
                  <a:lnTo>
                    <a:pt x="442442" y="200533"/>
                  </a:lnTo>
                  <a:lnTo>
                    <a:pt x="436054" y="221043"/>
                  </a:lnTo>
                  <a:lnTo>
                    <a:pt x="442442" y="241668"/>
                  </a:lnTo>
                  <a:lnTo>
                    <a:pt x="460870" y="256755"/>
                  </a:lnTo>
                  <a:lnTo>
                    <a:pt x="490296" y="266001"/>
                  </a:lnTo>
                  <a:lnTo>
                    <a:pt x="529602" y="269151"/>
                  </a:lnTo>
                  <a:lnTo>
                    <a:pt x="568655" y="266001"/>
                  </a:lnTo>
                  <a:lnTo>
                    <a:pt x="597928" y="256755"/>
                  </a:lnTo>
                  <a:lnTo>
                    <a:pt x="609561" y="247230"/>
                  </a:lnTo>
                  <a:lnTo>
                    <a:pt x="616343" y="241668"/>
                  </a:lnTo>
                  <a:lnTo>
                    <a:pt x="622833" y="221043"/>
                  </a:lnTo>
                  <a:close/>
                </a:path>
                <a:path w="653415" h="269875">
                  <a:moveTo>
                    <a:pt x="652843" y="131546"/>
                  </a:moveTo>
                  <a:lnTo>
                    <a:pt x="593242" y="131546"/>
                  </a:lnTo>
                  <a:lnTo>
                    <a:pt x="593242" y="102908"/>
                  </a:lnTo>
                  <a:lnTo>
                    <a:pt x="593242" y="95465"/>
                  </a:lnTo>
                  <a:lnTo>
                    <a:pt x="607148" y="88125"/>
                  </a:lnTo>
                  <a:lnTo>
                    <a:pt x="612279" y="83540"/>
                  </a:lnTo>
                  <a:lnTo>
                    <a:pt x="617410" y="78955"/>
                  </a:lnTo>
                  <a:lnTo>
                    <a:pt x="623747" y="68046"/>
                  </a:lnTo>
                  <a:lnTo>
                    <a:pt x="625919" y="55448"/>
                  </a:lnTo>
                  <a:lnTo>
                    <a:pt x="619188" y="34010"/>
                  </a:lnTo>
                  <a:lnTo>
                    <a:pt x="610628" y="26924"/>
                  </a:lnTo>
                  <a:lnTo>
                    <a:pt x="599960" y="18084"/>
                  </a:lnTo>
                  <a:lnTo>
                    <a:pt x="596646" y="17005"/>
                  </a:lnTo>
                  <a:lnTo>
                    <a:pt x="596646" y="55448"/>
                  </a:lnTo>
                  <a:lnTo>
                    <a:pt x="592061" y="67462"/>
                  </a:lnTo>
                  <a:lnTo>
                    <a:pt x="578827" y="76276"/>
                  </a:lnTo>
                  <a:lnTo>
                    <a:pt x="564832" y="79883"/>
                  </a:lnTo>
                  <a:lnTo>
                    <a:pt x="564832" y="102908"/>
                  </a:lnTo>
                  <a:lnTo>
                    <a:pt x="564832" y="131546"/>
                  </a:lnTo>
                  <a:lnTo>
                    <a:pt x="494690" y="131546"/>
                  </a:lnTo>
                  <a:lnTo>
                    <a:pt x="494690" y="103022"/>
                  </a:lnTo>
                  <a:lnTo>
                    <a:pt x="502818" y="104076"/>
                  </a:lnTo>
                  <a:lnTo>
                    <a:pt x="511365" y="104838"/>
                  </a:lnTo>
                  <a:lnTo>
                    <a:pt x="520331" y="105308"/>
                  </a:lnTo>
                  <a:lnTo>
                    <a:pt x="529704" y="105460"/>
                  </a:lnTo>
                  <a:lnTo>
                    <a:pt x="539102" y="105308"/>
                  </a:lnTo>
                  <a:lnTo>
                    <a:pt x="548106" y="104825"/>
                  </a:lnTo>
                  <a:lnTo>
                    <a:pt x="556691" y="104025"/>
                  </a:lnTo>
                  <a:lnTo>
                    <a:pt x="564057" y="103022"/>
                  </a:lnTo>
                  <a:lnTo>
                    <a:pt x="564832" y="102908"/>
                  </a:lnTo>
                  <a:lnTo>
                    <a:pt x="564832" y="79883"/>
                  </a:lnTo>
                  <a:lnTo>
                    <a:pt x="557771" y="81699"/>
                  </a:lnTo>
                  <a:lnTo>
                    <a:pt x="529704" y="83540"/>
                  </a:lnTo>
                  <a:lnTo>
                    <a:pt x="501561" y="81699"/>
                  </a:lnTo>
                  <a:lnTo>
                    <a:pt x="480542" y="76276"/>
                  </a:lnTo>
                  <a:lnTo>
                    <a:pt x="467423" y="67462"/>
                  </a:lnTo>
                  <a:lnTo>
                    <a:pt x="462978" y="55448"/>
                  </a:lnTo>
                  <a:lnTo>
                    <a:pt x="467423" y="43357"/>
                  </a:lnTo>
                  <a:lnTo>
                    <a:pt x="480542" y="34404"/>
                  </a:lnTo>
                  <a:lnTo>
                    <a:pt x="501561" y="28829"/>
                  </a:lnTo>
                  <a:lnTo>
                    <a:pt x="529704" y="26924"/>
                  </a:lnTo>
                  <a:lnTo>
                    <a:pt x="557771" y="28829"/>
                  </a:lnTo>
                  <a:lnTo>
                    <a:pt x="578827" y="34404"/>
                  </a:lnTo>
                  <a:lnTo>
                    <a:pt x="592061" y="43357"/>
                  </a:lnTo>
                  <a:lnTo>
                    <a:pt x="596646" y="55448"/>
                  </a:lnTo>
                  <a:lnTo>
                    <a:pt x="596646" y="17005"/>
                  </a:lnTo>
                  <a:lnTo>
                    <a:pt x="569658" y="8153"/>
                  </a:lnTo>
                  <a:lnTo>
                    <a:pt x="529704" y="4673"/>
                  </a:lnTo>
                  <a:lnTo>
                    <a:pt x="489635" y="8153"/>
                  </a:lnTo>
                  <a:lnTo>
                    <a:pt x="459270" y="18084"/>
                  </a:lnTo>
                  <a:lnTo>
                    <a:pt x="440016" y="34010"/>
                  </a:lnTo>
                  <a:lnTo>
                    <a:pt x="433285" y="55448"/>
                  </a:lnTo>
                  <a:lnTo>
                    <a:pt x="435457" y="68046"/>
                  </a:lnTo>
                  <a:lnTo>
                    <a:pt x="441820" y="78968"/>
                  </a:lnTo>
                  <a:lnTo>
                    <a:pt x="452056" y="88087"/>
                  </a:lnTo>
                  <a:lnTo>
                    <a:pt x="465963" y="95351"/>
                  </a:lnTo>
                  <a:lnTo>
                    <a:pt x="465963" y="131546"/>
                  </a:lnTo>
                  <a:lnTo>
                    <a:pt x="406996" y="131546"/>
                  </a:lnTo>
                  <a:lnTo>
                    <a:pt x="406996" y="154736"/>
                  </a:lnTo>
                  <a:lnTo>
                    <a:pt x="652843" y="154736"/>
                  </a:lnTo>
                  <a:lnTo>
                    <a:pt x="652843" y="1315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9229" y="7155302"/>
              <a:ext cx="219027" cy="19880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576444" y="7105929"/>
              <a:ext cx="2784475" cy="270510"/>
            </a:xfrm>
            <a:custGeom>
              <a:avLst/>
              <a:gdLst/>
              <a:ahLst/>
              <a:cxnLst/>
              <a:rect l="l" t="t" r="r" b="b"/>
              <a:pathLst>
                <a:path w="2784475" h="270509">
                  <a:moveTo>
                    <a:pt x="165709" y="184759"/>
                  </a:moveTo>
                  <a:lnTo>
                    <a:pt x="138214" y="165049"/>
                  </a:lnTo>
                  <a:lnTo>
                    <a:pt x="116776" y="137236"/>
                  </a:lnTo>
                  <a:lnTo>
                    <a:pt x="112153" y="126225"/>
                  </a:lnTo>
                  <a:lnTo>
                    <a:pt x="102870" y="104140"/>
                  </a:lnTo>
                  <a:lnTo>
                    <a:pt x="98018" y="68643"/>
                  </a:lnTo>
                  <a:lnTo>
                    <a:pt x="98018" y="22453"/>
                  </a:lnTo>
                  <a:lnTo>
                    <a:pt x="69596" y="22453"/>
                  </a:lnTo>
                  <a:lnTo>
                    <a:pt x="69596" y="68643"/>
                  </a:lnTo>
                  <a:lnTo>
                    <a:pt x="64452" y="105625"/>
                  </a:lnTo>
                  <a:lnTo>
                    <a:pt x="50241" y="140258"/>
                  </a:lnTo>
                  <a:lnTo>
                    <a:pt x="28308" y="169354"/>
                  </a:lnTo>
                  <a:lnTo>
                    <a:pt x="0" y="189750"/>
                  </a:lnTo>
                  <a:lnTo>
                    <a:pt x="17767" y="212750"/>
                  </a:lnTo>
                  <a:lnTo>
                    <a:pt x="39370" y="197878"/>
                  </a:lnTo>
                  <a:lnTo>
                    <a:pt x="57912" y="177863"/>
                  </a:lnTo>
                  <a:lnTo>
                    <a:pt x="72948" y="153657"/>
                  </a:lnTo>
                  <a:lnTo>
                    <a:pt x="84074" y="126225"/>
                  </a:lnTo>
                  <a:lnTo>
                    <a:pt x="94919" y="151980"/>
                  </a:lnTo>
                  <a:lnTo>
                    <a:pt x="109486" y="174713"/>
                  </a:lnTo>
                  <a:lnTo>
                    <a:pt x="127355" y="193548"/>
                  </a:lnTo>
                  <a:lnTo>
                    <a:pt x="148145" y="207632"/>
                  </a:lnTo>
                  <a:lnTo>
                    <a:pt x="165709" y="184759"/>
                  </a:lnTo>
                  <a:close/>
                </a:path>
                <a:path w="2784475" h="270509">
                  <a:moveTo>
                    <a:pt x="257873" y="107594"/>
                  </a:moveTo>
                  <a:lnTo>
                    <a:pt x="214655" y="107594"/>
                  </a:lnTo>
                  <a:lnTo>
                    <a:pt x="214655" y="0"/>
                  </a:lnTo>
                  <a:lnTo>
                    <a:pt x="186029" y="0"/>
                  </a:lnTo>
                  <a:lnTo>
                    <a:pt x="186029" y="269684"/>
                  </a:lnTo>
                  <a:lnTo>
                    <a:pt x="214655" y="269684"/>
                  </a:lnTo>
                  <a:lnTo>
                    <a:pt x="214655" y="131965"/>
                  </a:lnTo>
                  <a:lnTo>
                    <a:pt x="257873" y="131965"/>
                  </a:lnTo>
                  <a:lnTo>
                    <a:pt x="257873" y="107594"/>
                  </a:lnTo>
                  <a:close/>
                </a:path>
                <a:path w="2784475" h="270509">
                  <a:moveTo>
                    <a:pt x="486905" y="221043"/>
                  </a:moveTo>
                  <a:lnTo>
                    <a:pt x="480415" y="200533"/>
                  </a:lnTo>
                  <a:lnTo>
                    <a:pt x="473608" y="194970"/>
                  </a:lnTo>
                  <a:lnTo>
                    <a:pt x="462000" y="185496"/>
                  </a:lnTo>
                  <a:lnTo>
                    <a:pt x="458381" y="184365"/>
                  </a:lnTo>
                  <a:lnTo>
                    <a:pt x="458381" y="221043"/>
                  </a:lnTo>
                  <a:lnTo>
                    <a:pt x="453910" y="232257"/>
                  </a:lnTo>
                  <a:lnTo>
                    <a:pt x="441236" y="240525"/>
                  </a:lnTo>
                  <a:lnTo>
                    <a:pt x="420954" y="245592"/>
                  </a:lnTo>
                  <a:lnTo>
                    <a:pt x="393674" y="247230"/>
                  </a:lnTo>
                  <a:lnTo>
                    <a:pt x="366191" y="245592"/>
                  </a:lnTo>
                  <a:lnTo>
                    <a:pt x="345897" y="240525"/>
                  </a:lnTo>
                  <a:lnTo>
                    <a:pt x="333375" y="232257"/>
                  </a:lnTo>
                  <a:lnTo>
                    <a:pt x="329171" y="221043"/>
                  </a:lnTo>
                  <a:lnTo>
                    <a:pt x="333375" y="209956"/>
                  </a:lnTo>
                  <a:lnTo>
                    <a:pt x="345897" y="201828"/>
                  </a:lnTo>
                  <a:lnTo>
                    <a:pt x="366191" y="196786"/>
                  </a:lnTo>
                  <a:lnTo>
                    <a:pt x="393674" y="194970"/>
                  </a:lnTo>
                  <a:lnTo>
                    <a:pt x="420954" y="196786"/>
                  </a:lnTo>
                  <a:lnTo>
                    <a:pt x="441236" y="201828"/>
                  </a:lnTo>
                  <a:lnTo>
                    <a:pt x="453910" y="209956"/>
                  </a:lnTo>
                  <a:lnTo>
                    <a:pt x="458381" y="221043"/>
                  </a:lnTo>
                  <a:lnTo>
                    <a:pt x="458381" y="184365"/>
                  </a:lnTo>
                  <a:lnTo>
                    <a:pt x="432727" y="176301"/>
                  </a:lnTo>
                  <a:lnTo>
                    <a:pt x="393674" y="173266"/>
                  </a:lnTo>
                  <a:lnTo>
                    <a:pt x="354355" y="176301"/>
                  </a:lnTo>
                  <a:lnTo>
                    <a:pt x="324942" y="185496"/>
                  </a:lnTo>
                  <a:lnTo>
                    <a:pt x="306501" y="200533"/>
                  </a:lnTo>
                  <a:lnTo>
                    <a:pt x="300126" y="221043"/>
                  </a:lnTo>
                  <a:lnTo>
                    <a:pt x="306501" y="241668"/>
                  </a:lnTo>
                  <a:lnTo>
                    <a:pt x="324942" y="256755"/>
                  </a:lnTo>
                  <a:lnTo>
                    <a:pt x="354355" y="266001"/>
                  </a:lnTo>
                  <a:lnTo>
                    <a:pt x="393674" y="269151"/>
                  </a:lnTo>
                  <a:lnTo>
                    <a:pt x="432727" y="266001"/>
                  </a:lnTo>
                  <a:lnTo>
                    <a:pt x="462000" y="256755"/>
                  </a:lnTo>
                  <a:lnTo>
                    <a:pt x="473633" y="247230"/>
                  </a:lnTo>
                  <a:lnTo>
                    <a:pt x="480415" y="241668"/>
                  </a:lnTo>
                  <a:lnTo>
                    <a:pt x="486905" y="221043"/>
                  </a:lnTo>
                  <a:close/>
                </a:path>
                <a:path w="2784475" h="270509">
                  <a:moveTo>
                    <a:pt x="516915" y="131546"/>
                  </a:moveTo>
                  <a:lnTo>
                    <a:pt x="457314" y="131546"/>
                  </a:lnTo>
                  <a:lnTo>
                    <a:pt x="457314" y="102908"/>
                  </a:lnTo>
                  <a:lnTo>
                    <a:pt x="457314" y="95465"/>
                  </a:lnTo>
                  <a:lnTo>
                    <a:pt x="471220" y="88125"/>
                  </a:lnTo>
                  <a:lnTo>
                    <a:pt x="476351" y="83540"/>
                  </a:lnTo>
                  <a:lnTo>
                    <a:pt x="481482" y="78955"/>
                  </a:lnTo>
                  <a:lnTo>
                    <a:pt x="487819" y="68046"/>
                  </a:lnTo>
                  <a:lnTo>
                    <a:pt x="489991" y="55448"/>
                  </a:lnTo>
                  <a:lnTo>
                    <a:pt x="483260" y="34010"/>
                  </a:lnTo>
                  <a:lnTo>
                    <a:pt x="474700" y="26924"/>
                  </a:lnTo>
                  <a:lnTo>
                    <a:pt x="464032" y="18084"/>
                  </a:lnTo>
                  <a:lnTo>
                    <a:pt x="460717" y="17005"/>
                  </a:lnTo>
                  <a:lnTo>
                    <a:pt x="460717" y="55448"/>
                  </a:lnTo>
                  <a:lnTo>
                    <a:pt x="456133" y="67462"/>
                  </a:lnTo>
                  <a:lnTo>
                    <a:pt x="442899" y="76276"/>
                  </a:lnTo>
                  <a:lnTo>
                    <a:pt x="428904" y="79883"/>
                  </a:lnTo>
                  <a:lnTo>
                    <a:pt x="428904" y="102908"/>
                  </a:lnTo>
                  <a:lnTo>
                    <a:pt x="428904" y="131546"/>
                  </a:lnTo>
                  <a:lnTo>
                    <a:pt x="358762" y="131546"/>
                  </a:lnTo>
                  <a:lnTo>
                    <a:pt x="358762" y="103022"/>
                  </a:lnTo>
                  <a:lnTo>
                    <a:pt x="366877" y="104076"/>
                  </a:lnTo>
                  <a:lnTo>
                    <a:pt x="375437" y="104838"/>
                  </a:lnTo>
                  <a:lnTo>
                    <a:pt x="384403" y="105308"/>
                  </a:lnTo>
                  <a:lnTo>
                    <a:pt x="393776" y="105460"/>
                  </a:lnTo>
                  <a:lnTo>
                    <a:pt x="403174" y="105308"/>
                  </a:lnTo>
                  <a:lnTo>
                    <a:pt x="412178" y="104825"/>
                  </a:lnTo>
                  <a:lnTo>
                    <a:pt x="420763" y="104025"/>
                  </a:lnTo>
                  <a:lnTo>
                    <a:pt x="428129" y="103022"/>
                  </a:lnTo>
                  <a:lnTo>
                    <a:pt x="428904" y="102908"/>
                  </a:lnTo>
                  <a:lnTo>
                    <a:pt x="428904" y="79883"/>
                  </a:lnTo>
                  <a:lnTo>
                    <a:pt x="421843" y="81699"/>
                  </a:lnTo>
                  <a:lnTo>
                    <a:pt x="393776" y="83540"/>
                  </a:lnTo>
                  <a:lnTo>
                    <a:pt x="365633" y="81699"/>
                  </a:lnTo>
                  <a:lnTo>
                    <a:pt x="344614" y="76276"/>
                  </a:lnTo>
                  <a:lnTo>
                    <a:pt x="331482" y="67462"/>
                  </a:lnTo>
                  <a:lnTo>
                    <a:pt x="327050" y="55448"/>
                  </a:lnTo>
                  <a:lnTo>
                    <a:pt x="331482" y="43357"/>
                  </a:lnTo>
                  <a:lnTo>
                    <a:pt x="344614" y="34404"/>
                  </a:lnTo>
                  <a:lnTo>
                    <a:pt x="365633" y="28829"/>
                  </a:lnTo>
                  <a:lnTo>
                    <a:pt x="393776" y="26924"/>
                  </a:lnTo>
                  <a:lnTo>
                    <a:pt x="421843" y="28829"/>
                  </a:lnTo>
                  <a:lnTo>
                    <a:pt x="442899" y="34404"/>
                  </a:lnTo>
                  <a:lnTo>
                    <a:pt x="456133" y="43357"/>
                  </a:lnTo>
                  <a:lnTo>
                    <a:pt x="460717" y="55448"/>
                  </a:lnTo>
                  <a:lnTo>
                    <a:pt x="460717" y="17005"/>
                  </a:lnTo>
                  <a:lnTo>
                    <a:pt x="433730" y="8153"/>
                  </a:lnTo>
                  <a:lnTo>
                    <a:pt x="393776" y="4673"/>
                  </a:lnTo>
                  <a:lnTo>
                    <a:pt x="353707" y="8153"/>
                  </a:lnTo>
                  <a:lnTo>
                    <a:pt x="323342" y="18084"/>
                  </a:lnTo>
                  <a:lnTo>
                    <a:pt x="304088" y="34010"/>
                  </a:lnTo>
                  <a:lnTo>
                    <a:pt x="297357" y="55448"/>
                  </a:lnTo>
                  <a:lnTo>
                    <a:pt x="299529" y="68046"/>
                  </a:lnTo>
                  <a:lnTo>
                    <a:pt x="305879" y="78968"/>
                  </a:lnTo>
                  <a:lnTo>
                    <a:pt x="316128" y="88087"/>
                  </a:lnTo>
                  <a:lnTo>
                    <a:pt x="330022" y="95351"/>
                  </a:lnTo>
                  <a:lnTo>
                    <a:pt x="330022" y="131546"/>
                  </a:lnTo>
                  <a:lnTo>
                    <a:pt x="271068" y="131546"/>
                  </a:lnTo>
                  <a:lnTo>
                    <a:pt x="271068" y="154736"/>
                  </a:lnTo>
                  <a:lnTo>
                    <a:pt x="516915" y="154736"/>
                  </a:lnTo>
                  <a:lnTo>
                    <a:pt x="516915" y="131546"/>
                  </a:lnTo>
                  <a:close/>
                </a:path>
                <a:path w="2784475" h="270509">
                  <a:moveTo>
                    <a:pt x="700290" y="188899"/>
                  </a:moveTo>
                  <a:lnTo>
                    <a:pt x="672274" y="169672"/>
                  </a:lnTo>
                  <a:lnTo>
                    <a:pt x="650506" y="142951"/>
                  </a:lnTo>
                  <a:lnTo>
                    <a:pt x="645198" y="131216"/>
                  </a:lnTo>
                  <a:lnTo>
                    <a:pt x="636435" y="111887"/>
                  </a:lnTo>
                  <a:lnTo>
                    <a:pt x="631532" y="79603"/>
                  </a:lnTo>
                  <a:lnTo>
                    <a:pt x="631532" y="50761"/>
                  </a:lnTo>
                  <a:lnTo>
                    <a:pt x="690067" y="50761"/>
                  </a:lnTo>
                  <a:lnTo>
                    <a:pt x="690067" y="27139"/>
                  </a:lnTo>
                  <a:lnTo>
                    <a:pt x="542455" y="27139"/>
                  </a:lnTo>
                  <a:lnTo>
                    <a:pt x="542455" y="50761"/>
                  </a:lnTo>
                  <a:lnTo>
                    <a:pt x="603224" y="50761"/>
                  </a:lnTo>
                  <a:lnTo>
                    <a:pt x="603224" y="79603"/>
                  </a:lnTo>
                  <a:lnTo>
                    <a:pt x="597827" y="114198"/>
                  </a:lnTo>
                  <a:lnTo>
                    <a:pt x="583082" y="147345"/>
                  </a:lnTo>
                  <a:lnTo>
                    <a:pt x="560717" y="175628"/>
                  </a:lnTo>
                  <a:lnTo>
                    <a:pt x="532447" y="195605"/>
                  </a:lnTo>
                  <a:lnTo>
                    <a:pt x="549376" y="218173"/>
                  </a:lnTo>
                  <a:lnTo>
                    <a:pt x="571233" y="203568"/>
                  </a:lnTo>
                  <a:lnTo>
                    <a:pt x="590346" y="183400"/>
                  </a:lnTo>
                  <a:lnTo>
                    <a:pt x="606031" y="158877"/>
                  </a:lnTo>
                  <a:lnTo>
                    <a:pt x="617588" y="131216"/>
                  </a:lnTo>
                  <a:lnTo>
                    <a:pt x="628891" y="156565"/>
                  </a:lnTo>
                  <a:lnTo>
                    <a:pt x="644067" y="179082"/>
                  </a:lnTo>
                  <a:lnTo>
                    <a:pt x="662647" y="197726"/>
                  </a:lnTo>
                  <a:lnTo>
                    <a:pt x="684110" y="211467"/>
                  </a:lnTo>
                  <a:lnTo>
                    <a:pt x="700290" y="188899"/>
                  </a:lnTo>
                  <a:close/>
                </a:path>
                <a:path w="2784475" h="270509">
                  <a:moveTo>
                    <a:pt x="790854" y="106959"/>
                  </a:moveTo>
                  <a:lnTo>
                    <a:pt x="747649" y="106959"/>
                  </a:lnTo>
                  <a:lnTo>
                    <a:pt x="747649" y="0"/>
                  </a:lnTo>
                  <a:lnTo>
                    <a:pt x="719023" y="0"/>
                  </a:lnTo>
                  <a:lnTo>
                    <a:pt x="719023" y="269684"/>
                  </a:lnTo>
                  <a:lnTo>
                    <a:pt x="747649" y="269684"/>
                  </a:lnTo>
                  <a:lnTo>
                    <a:pt x="747649" y="131114"/>
                  </a:lnTo>
                  <a:lnTo>
                    <a:pt x="790854" y="131114"/>
                  </a:lnTo>
                  <a:lnTo>
                    <a:pt x="790854" y="106959"/>
                  </a:lnTo>
                  <a:close/>
                </a:path>
                <a:path w="2784475" h="270509">
                  <a:moveTo>
                    <a:pt x="1046632" y="140157"/>
                  </a:moveTo>
                  <a:lnTo>
                    <a:pt x="997102" y="109575"/>
                  </a:lnTo>
                  <a:lnTo>
                    <a:pt x="978941" y="62788"/>
                  </a:lnTo>
                  <a:lnTo>
                    <a:pt x="978941" y="57569"/>
                  </a:lnTo>
                  <a:lnTo>
                    <a:pt x="1038644" y="57569"/>
                  </a:lnTo>
                  <a:lnTo>
                    <a:pt x="1038644" y="34798"/>
                  </a:lnTo>
                  <a:lnTo>
                    <a:pt x="979258" y="34798"/>
                  </a:lnTo>
                  <a:lnTo>
                    <a:pt x="979258" y="1384"/>
                  </a:lnTo>
                  <a:lnTo>
                    <a:pt x="950417" y="1384"/>
                  </a:lnTo>
                  <a:lnTo>
                    <a:pt x="950417" y="34798"/>
                  </a:lnTo>
                  <a:lnTo>
                    <a:pt x="890600" y="34798"/>
                  </a:lnTo>
                  <a:lnTo>
                    <a:pt x="890600" y="57569"/>
                  </a:lnTo>
                  <a:lnTo>
                    <a:pt x="950417" y="57569"/>
                  </a:lnTo>
                  <a:lnTo>
                    <a:pt x="950417" y="62788"/>
                  </a:lnTo>
                  <a:lnTo>
                    <a:pt x="945794" y="89027"/>
                  </a:lnTo>
                  <a:lnTo>
                    <a:pt x="932484" y="112560"/>
                  </a:lnTo>
                  <a:lnTo>
                    <a:pt x="911352" y="131800"/>
                  </a:lnTo>
                  <a:lnTo>
                    <a:pt x="883259" y="145161"/>
                  </a:lnTo>
                  <a:lnTo>
                    <a:pt x="897305" y="167513"/>
                  </a:lnTo>
                  <a:lnTo>
                    <a:pt x="919784" y="157581"/>
                  </a:lnTo>
                  <a:lnTo>
                    <a:pt x="938796" y="143776"/>
                  </a:lnTo>
                  <a:lnTo>
                    <a:pt x="954049" y="126619"/>
                  </a:lnTo>
                  <a:lnTo>
                    <a:pt x="965212" y="106641"/>
                  </a:lnTo>
                  <a:lnTo>
                    <a:pt x="976515" y="125095"/>
                  </a:lnTo>
                  <a:lnTo>
                    <a:pt x="991730" y="140919"/>
                  </a:lnTo>
                  <a:lnTo>
                    <a:pt x="1010589" y="153644"/>
                  </a:lnTo>
                  <a:lnTo>
                    <a:pt x="1032789" y="162826"/>
                  </a:lnTo>
                  <a:lnTo>
                    <a:pt x="1046632" y="140157"/>
                  </a:lnTo>
                  <a:close/>
                </a:path>
                <a:path w="2784475" h="270509">
                  <a:moveTo>
                    <a:pt x="1102499" y="203"/>
                  </a:moveTo>
                  <a:lnTo>
                    <a:pt x="1073873" y="203"/>
                  </a:lnTo>
                  <a:lnTo>
                    <a:pt x="1073873" y="198805"/>
                  </a:lnTo>
                  <a:lnTo>
                    <a:pt x="1102499" y="198805"/>
                  </a:lnTo>
                  <a:lnTo>
                    <a:pt x="1102499" y="203"/>
                  </a:lnTo>
                  <a:close/>
                </a:path>
                <a:path w="2784475" h="270509">
                  <a:moveTo>
                    <a:pt x="1110373" y="240728"/>
                  </a:moveTo>
                  <a:lnTo>
                    <a:pt x="954773" y="240728"/>
                  </a:lnTo>
                  <a:lnTo>
                    <a:pt x="954773" y="180606"/>
                  </a:lnTo>
                  <a:lnTo>
                    <a:pt x="926045" y="180606"/>
                  </a:lnTo>
                  <a:lnTo>
                    <a:pt x="926045" y="264147"/>
                  </a:lnTo>
                  <a:lnTo>
                    <a:pt x="1110373" y="264147"/>
                  </a:lnTo>
                  <a:lnTo>
                    <a:pt x="1110373" y="240728"/>
                  </a:lnTo>
                  <a:close/>
                </a:path>
                <a:path w="2784475" h="270509">
                  <a:moveTo>
                    <a:pt x="1308646" y="32029"/>
                  </a:moveTo>
                  <a:lnTo>
                    <a:pt x="1242237" y="32029"/>
                  </a:lnTo>
                  <a:lnTo>
                    <a:pt x="1242237" y="736"/>
                  </a:lnTo>
                  <a:lnTo>
                    <a:pt x="1213612" y="736"/>
                  </a:lnTo>
                  <a:lnTo>
                    <a:pt x="1213612" y="32029"/>
                  </a:lnTo>
                  <a:lnTo>
                    <a:pt x="1146886" y="32029"/>
                  </a:lnTo>
                  <a:lnTo>
                    <a:pt x="1146886" y="54800"/>
                  </a:lnTo>
                  <a:lnTo>
                    <a:pt x="1308646" y="54800"/>
                  </a:lnTo>
                  <a:lnTo>
                    <a:pt x="1308646" y="32029"/>
                  </a:lnTo>
                  <a:close/>
                </a:path>
                <a:path w="2784475" h="270509">
                  <a:moveTo>
                    <a:pt x="1314500" y="209334"/>
                  </a:moveTo>
                  <a:lnTo>
                    <a:pt x="1313078" y="194437"/>
                  </a:lnTo>
                  <a:lnTo>
                    <a:pt x="1312481" y="188163"/>
                  </a:lnTo>
                  <a:lnTo>
                    <a:pt x="1295425" y="190322"/>
                  </a:lnTo>
                  <a:lnTo>
                    <a:pt x="1277924" y="192062"/>
                  </a:lnTo>
                  <a:lnTo>
                    <a:pt x="1260132" y="193408"/>
                  </a:lnTo>
                  <a:lnTo>
                    <a:pt x="1242237" y="194437"/>
                  </a:lnTo>
                  <a:lnTo>
                    <a:pt x="1242237" y="168148"/>
                  </a:lnTo>
                  <a:lnTo>
                    <a:pt x="1262938" y="162344"/>
                  </a:lnTo>
                  <a:lnTo>
                    <a:pt x="1278915" y="151853"/>
                  </a:lnTo>
                  <a:lnTo>
                    <a:pt x="1282446" y="146862"/>
                  </a:lnTo>
                  <a:lnTo>
                    <a:pt x="1289253" y="137274"/>
                  </a:lnTo>
                  <a:lnTo>
                    <a:pt x="1292999" y="119189"/>
                  </a:lnTo>
                  <a:lnTo>
                    <a:pt x="1288122" y="98475"/>
                  </a:lnTo>
                  <a:lnTo>
                    <a:pt x="1281747" y="90881"/>
                  </a:lnTo>
                  <a:lnTo>
                    <a:pt x="1274749" y="82562"/>
                  </a:lnTo>
                  <a:lnTo>
                    <a:pt x="1265542" y="77978"/>
                  </a:lnTo>
                  <a:lnTo>
                    <a:pt x="1265542" y="119189"/>
                  </a:lnTo>
                  <a:lnTo>
                    <a:pt x="1262849" y="130759"/>
                  </a:lnTo>
                  <a:lnTo>
                    <a:pt x="1255242" y="139496"/>
                  </a:lnTo>
                  <a:lnTo>
                    <a:pt x="1243406" y="144995"/>
                  </a:lnTo>
                  <a:lnTo>
                    <a:pt x="1228090" y="146862"/>
                  </a:lnTo>
                  <a:lnTo>
                    <a:pt x="1212634" y="144995"/>
                  </a:lnTo>
                  <a:lnTo>
                    <a:pt x="1200746" y="139496"/>
                  </a:lnTo>
                  <a:lnTo>
                    <a:pt x="1193114" y="130759"/>
                  </a:lnTo>
                  <a:lnTo>
                    <a:pt x="1190409" y="119189"/>
                  </a:lnTo>
                  <a:lnTo>
                    <a:pt x="1193114" y="107492"/>
                  </a:lnTo>
                  <a:lnTo>
                    <a:pt x="1200746" y="98577"/>
                  </a:lnTo>
                  <a:lnTo>
                    <a:pt x="1212634" y="92887"/>
                  </a:lnTo>
                  <a:lnTo>
                    <a:pt x="1228090" y="90881"/>
                  </a:lnTo>
                  <a:lnTo>
                    <a:pt x="1243406" y="92887"/>
                  </a:lnTo>
                  <a:lnTo>
                    <a:pt x="1255242" y="98577"/>
                  </a:lnTo>
                  <a:lnTo>
                    <a:pt x="1262849" y="107492"/>
                  </a:lnTo>
                  <a:lnTo>
                    <a:pt x="1265542" y="119189"/>
                  </a:lnTo>
                  <a:lnTo>
                    <a:pt x="1265542" y="77978"/>
                  </a:lnTo>
                  <a:lnTo>
                    <a:pt x="1254277" y="72351"/>
                  </a:lnTo>
                  <a:lnTo>
                    <a:pt x="1228090" y="68745"/>
                  </a:lnTo>
                  <a:lnTo>
                    <a:pt x="1201712" y="72351"/>
                  </a:lnTo>
                  <a:lnTo>
                    <a:pt x="1181252" y="82562"/>
                  </a:lnTo>
                  <a:lnTo>
                    <a:pt x="1168069" y="98475"/>
                  </a:lnTo>
                  <a:lnTo>
                    <a:pt x="1163485" y="119189"/>
                  </a:lnTo>
                  <a:lnTo>
                    <a:pt x="1166939" y="137210"/>
                  </a:lnTo>
                  <a:lnTo>
                    <a:pt x="1177048" y="151777"/>
                  </a:lnTo>
                  <a:lnTo>
                    <a:pt x="1192911" y="162280"/>
                  </a:lnTo>
                  <a:lnTo>
                    <a:pt x="1213612" y="168148"/>
                  </a:lnTo>
                  <a:lnTo>
                    <a:pt x="1213612" y="195503"/>
                  </a:lnTo>
                  <a:lnTo>
                    <a:pt x="1194523" y="195948"/>
                  </a:lnTo>
                  <a:lnTo>
                    <a:pt x="1141882" y="196354"/>
                  </a:lnTo>
                  <a:lnTo>
                    <a:pt x="1146238" y="220192"/>
                  </a:lnTo>
                  <a:lnTo>
                    <a:pt x="1183970" y="219951"/>
                  </a:lnTo>
                  <a:lnTo>
                    <a:pt x="1225905" y="218643"/>
                  </a:lnTo>
                  <a:lnTo>
                    <a:pt x="1270076" y="215392"/>
                  </a:lnTo>
                  <a:lnTo>
                    <a:pt x="1314500" y="209334"/>
                  </a:lnTo>
                  <a:close/>
                </a:path>
                <a:path w="2784475" h="270509">
                  <a:moveTo>
                    <a:pt x="1397088" y="113017"/>
                  </a:moveTo>
                  <a:lnTo>
                    <a:pt x="1356652" y="113017"/>
                  </a:lnTo>
                  <a:lnTo>
                    <a:pt x="1356652" y="0"/>
                  </a:lnTo>
                  <a:lnTo>
                    <a:pt x="1327912" y="0"/>
                  </a:lnTo>
                  <a:lnTo>
                    <a:pt x="1327912" y="269684"/>
                  </a:lnTo>
                  <a:lnTo>
                    <a:pt x="1356652" y="269684"/>
                  </a:lnTo>
                  <a:lnTo>
                    <a:pt x="1356652" y="136969"/>
                  </a:lnTo>
                  <a:lnTo>
                    <a:pt x="1397088" y="136969"/>
                  </a:lnTo>
                  <a:lnTo>
                    <a:pt x="1397088" y="113017"/>
                  </a:lnTo>
                  <a:close/>
                </a:path>
                <a:path w="2784475" h="270509">
                  <a:moveTo>
                    <a:pt x="1573225" y="129095"/>
                  </a:moveTo>
                  <a:lnTo>
                    <a:pt x="1545920" y="115354"/>
                  </a:lnTo>
                  <a:lnTo>
                    <a:pt x="1525473" y="96088"/>
                  </a:lnTo>
                  <a:lnTo>
                    <a:pt x="1523644" y="92798"/>
                  </a:lnTo>
                  <a:lnTo>
                    <a:pt x="1512646" y="73037"/>
                  </a:lnTo>
                  <a:lnTo>
                    <a:pt x="1508239" y="48209"/>
                  </a:lnTo>
                  <a:lnTo>
                    <a:pt x="1508201" y="40551"/>
                  </a:lnTo>
                  <a:lnTo>
                    <a:pt x="1566303" y="40551"/>
                  </a:lnTo>
                  <a:lnTo>
                    <a:pt x="1566303" y="17449"/>
                  </a:lnTo>
                  <a:lnTo>
                    <a:pt x="1420723" y="17449"/>
                  </a:lnTo>
                  <a:lnTo>
                    <a:pt x="1420723" y="40551"/>
                  </a:lnTo>
                  <a:lnTo>
                    <a:pt x="1479257" y="40551"/>
                  </a:lnTo>
                  <a:lnTo>
                    <a:pt x="1479257" y="48209"/>
                  </a:lnTo>
                  <a:lnTo>
                    <a:pt x="1474558" y="75158"/>
                  </a:lnTo>
                  <a:lnTo>
                    <a:pt x="1461135" y="99910"/>
                  </a:lnTo>
                  <a:lnTo>
                    <a:pt x="1439926" y="120459"/>
                  </a:lnTo>
                  <a:lnTo>
                    <a:pt x="1411884" y="134835"/>
                  </a:lnTo>
                  <a:lnTo>
                    <a:pt x="1426679" y="157505"/>
                  </a:lnTo>
                  <a:lnTo>
                    <a:pt x="1449133" y="146799"/>
                  </a:lnTo>
                  <a:lnTo>
                    <a:pt x="1468094" y="132016"/>
                  </a:lnTo>
                  <a:lnTo>
                    <a:pt x="1483233" y="113804"/>
                  </a:lnTo>
                  <a:lnTo>
                    <a:pt x="1494256" y="92798"/>
                  </a:lnTo>
                  <a:lnTo>
                    <a:pt x="1504988" y="111721"/>
                  </a:lnTo>
                  <a:lnTo>
                    <a:pt x="1519466" y="128168"/>
                  </a:lnTo>
                  <a:lnTo>
                    <a:pt x="1537436" y="141579"/>
                  </a:lnTo>
                  <a:lnTo>
                    <a:pt x="1558645" y="151333"/>
                  </a:lnTo>
                  <a:lnTo>
                    <a:pt x="1573225" y="129095"/>
                  </a:lnTo>
                  <a:close/>
                </a:path>
                <a:path w="2784475" h="270509">
                  <a:moveTo>
                    <a:pt x="1636547" y="174752"/>
                  </a:moveTo>
                  <a:lnTo>
                    <a:pt x="1453705" y="174752"/>
                  </a:lnTo>
                  <a:lnTo>
                    <a:pt x="1453705" y="197954"/>
                  </a:lnTo>
                  <a:lnTo>
                    <a:pt x="1608023" y="197954"/>
                  </a:lnTo>
                  <a:lnTo>
                    <a:pt x="1608023" y="269684"/>
                  </a:lnTo>
                  <a:lnTo>
                    <a:pt x="1636547" y="269684"/>
                  </a:lnTo>
                  <a:lnTo>
                    <a:pt x="1636547" y="174752"/>
                  </a:lnTo>
                  <a:close/>
                </a:path>
                <a:path w="2784475" h="270509">
                  <a:moveTo>
                    <a:pt x="1636547" y="0"/>
                  </a:moveTo>
                  <a:lnTo>
                    <a:pt x="1608023" y="0"/>
                  </a:lnTo>
                  <a:lnTo>
                    <a:pt x="1608023" y="68643"/>
                  </a:lnTo>
                  <a:lnTo>
                    <a:pt x="1558010" y="68643"/>
                  </a:lnTo>
                  <a:lnTo>
                    <a:pt x="1558010" y="92265"/>
                  </a:lnTo>
                  <a:lnTo>
                    <a:pt x="1608023" y="92265"/>
                  </a:lnTo>
                  <a:lnTo>
                    <a:pt x="1608023" y="161239"/>
                  </a:lnTo>
                  <a:lnTo>
                    <a:pt x="1636547" y="161239"/>
                  </a:lnTo>
                  <a:lnTo>
                    <a:pt x="1636547" y="0"/>
                  </a:lnTo>
                  <a:close/>
                </a:path>
                <a:path w="2784475" h="270509">
                  <a:moveTo>
                    <a:pt x="1827161" y="85242"/>
                  </a:moveTo>
                  <a:lnTo>
                    <a:pt x="1821688" y="58343"/>
                  </a:lnTo>
                  <a:lnTo>
                    <a:pt x="1811020" y="43421"/>
                  </a:lnTo>
                  <a:lnTo>
                    <a:pt x="1806600" y="37236"/>
                  </a:lnTo>
                  <a:lnTo>
                    <a:pt x="1799170" y="32727"/>
                  </a:lnTo>
                  <a:lnTo>
                    <a:pt x="1799170" y="85242"/>
                  </a:lnTo>
                  <a:lnTo>
                    <a:pt x="1795830" y="102514"/>
                  </a:lnTo>
                  <a:lnTo>
                    <a:pt x="1786610" y="115811"/>
                  </a:lnTo>
                  <a:lnTo>
                    <a:pt x="1772767" y="124371"/>
                  </a:lnTo>
                  <a:lnTo>
                    <a:pt x="1755533" y="127393"/>
                  </a:lnTo>
                  <a:lnTo>
                    <a:pt x="1738058" y="124371"/>
                  </a:lnTo>
                  <a:lnTo>
                    <a:pt x="1724113" y="115811"/>
                  </a:lnTo>
                  <a:lnTo>
                    <a:pt x="1714919" y="102514"/>
                  </a:lnTo>
                  <a:lnTo>
                    <a:pt x="1711693" y="85242"/>
                  </a:lnTo>
                  <a:lnTo>
                    <a:pt x="1714919" y="68199"/>
                  </a:lnTo>
                  <a:lnTo>
                    <a:pt x="1724113" y="54991"/>
                  </a:lnTo>
                  <a:lnTo>
                    <a:pt x="1738058" y="46456"/>
                  </a:lnTo>
                  <a:lnTo>
                    <a:pt x="1755533" y="43421"/>
                  </a:lnTo>
                  <a:lnTo>
                    <a:pt x="1772767" y="46456"/>
                  </a:lnTo>
                  <a:lnTo>
                    <a:pt x="1786610" y="54991"/>
                  </a:lnTo>
                  <a:lnTo>
                    <a:pt x="1795830" y="68199"/>
                  </a:lnTo>
                  <a:lnTo>
                    <a:pt x="1799170" y="85242"/>
                  </a:lnTo>
                  <a:lnTo>
                    <a:pt x="1799170" y="32727"/>
                  </a:lnTo>
                  <a:lnTo>
                    <a:pt x="1783880" y="23444"/>
                  </a:lnTo>
                  <a:lnTo>
                    <a:pt x="1755533" y="18516"/>
                  </a:lnTo>
                  <a:lnTo>
                    <a:pt x="1727161" y="23444"/>
                  </a:lnTo>
                  <a:lnTo>
                    <a:pt x="1704378" y="37236"/>
                  </a:lnTo>
                  <a:lnTo>
                    <a:pt x="1689201" y="58343"/>
                  </a:lnTo>
                  <a:lnTo>
                    <a:pt x="1683702" y="85242"/>
                  </a:lnTo>
                  <a:lnTo>
                    <a:pt x="1689201" y="112433"/>
                  </a:lnTo>
                  <a:lnTo>
                    <a:pt x="1704378" y="133654"/>
                  </a:lnTo>
                  <a:lnTo>
                    <a:pt x="1727161" y="147434"/>
                  </a:lnTo>
                  <a:lnTo>
                    <a:pt x="1755533" y="152298"/>
                  </a:lnTo>
                  <a:lnTo>
                    <a:pt x="1783880" y="147434"/>
                  </a:lnTo>
                  <a:lnTo>
                    <a:pt x="1806600" y="133654"/>
                  </a:lnTo>
                  <a:lnTo>
                    <a:pt x="1811058" y="127393"/>
                  </a:lnTo>
                  <a:lnTo>
                    <a:pt x="1821688" y="112433"/>
                  </a:lnTo>
                  <a:lnTo>
                    <a:pt x="1827161" y="85242"/>
                  </a:lnTo>
                  <a:close/>
                </a:path>
                <a:path w="2784475" h="270509">
                  <a:moveTo>
                    <a:pt x="1901977" y="203"/>
                  </a:moveTo>
                  <a:lnTo>
                    <a:pt x="1873351" y="203"/>
                  </a:lnTo>
                  <a:lnTo>
                    <a:pt x="1873351" y="196253"/>
                  </a:lnTo>
                  <a:lnTo>
                    <a:pt x="1901977" y="196253"/>
                  </a:lnTo>
                  <a:lnTo>
                    <a:pt x="1901977" y="203"/>
                  </a:lnTo>
                  <a:close/>
                </a:path>
                <a:path w="2784475" h="270509">
                  <a:moveTo>
                    <a:pt x="1909851" y="240728"/>
                  </a:moveTo>
                  <a:lnTo>
                    <a:pt x="1754263" y="240728"/>
                  </a:lnTo>
                  <a:lnTo>
                    <a:pt x="1754263" y="176352"/>
                  </a:lnTo>
                  <a:lnTo>
                    <a:pt x="1725523" y="176352"/>
                  </a:lnTo>
                  <a:lnTo>
                    <a:pt x="1725523" y="264147"/>
                  </a:lnTo>
                  <a:lnTo>
                    <a:pt x="1909851" y="264147"/>
                  </a:lnTo>
                  <a:lnTo>
                    <a:pt x="1909851" y="240728"/>
                  </a:lnTo>
                  <a:close/>
                </a:path>
                <a:path w="2784475" h="270509">
                  <a:moveTo>
                    <a:pt x="2190267" y="195072"/>
                  </a:moveTo>
                  <a:lnTo>
                    <a:pt x="2188426" y="179755"/>
                  </a:lnTo>
                  <a:lnTo>
                    <a:pt x="2187397" y="171234"/>
                  </a:lnTo>
                  <a:lnTo>
                    <a:pt x="2159495" y="175475"/>
                  </a:lnTo>
                  <a:lnTo>
                    <a:pt x="2131314" y="178054"/>
                  </a:lnTo>
                  <a:lnTo>
                    <a:pt x="2100694" y="179349"/>
                  </a:lnTo>
                  <a:lnTo>
                    <a:pt x="2065426" y="179755"/>
                  </a:lnTo>
                  <a:lnTo>
                    <a:pt x="2065426" y="48742"/>
                  </a:lnTo>
                  <a:lnTo>
                    <a:pt x="2165896" y="48742"/>
                  </a:lnTo>
                  <a:lnTo>
                    <a:pt x="2165896" y="25107"/>
                  </a:lnTo>
                  <a:lnTo>
                    <a:pt x="2036686" y="25107"/>
                  </a:lnTo>
                  <a:lnTo>
                    <a:pt x="2036686" y="204127"/>
                  </a:lnTo>
                  <a:lnTo>
                    <a:pt x="2059038" y="204127"/>
                  </a:lnTo>
                  <a:lnTo>
                    <a:pt x="2097417" y="203695"/>
                  </a:lnTo>
                  <a:lnTo>
                    <a:pt x="2130475" y="202311"/>
                  </a:lnTo>
                  <a:lnTo>
                    <a:pt x="2160638" y="199567"/>
                  </a:lnTo>
                  <a:lnTo>
                    <a:pt x="2190267" y="195072"/>
                  </a:lnTo>
                  <a:close/>
                </a:path>
                <a:path w="2784475" h="270509">
                  <a:moveTo>
                    <a:pt x="2242947" y="0"/>
                  </a:moveTo>
                  <a:lnTo>
                    <a:pt x="2214207" y="0"/>
                  </a:lnTo>
                  <a:lnTo>
                    <a:pt x="2214207" y="270217"/>
                  </a:lnTo>
                  <a:lnTo>
                    <a:pt x="2242947" y="270217"/>
                  </a:lnTo>
                  <a:lnTo>
                    <a:pt x="2242947" y="0"/>
                  </a:lnTo>
                  <a:close/>
                </a:path>
                <a:path w="2784475" h="270509">
                  <a:moveTo>
                    <a:pt x="2448776" y="188899"/>
                  </a:moveTo>
                  <a:lnTo>
                    <a:pt x="2420759" y="169672"/>
                  </a:lnTo>
                  <a:lnTo>
                    <a:pt x="2398992" y="142951"/>
                  </a:lnTo>
                  <a:lnTo>
                    <a:pt x="2393683" y="131216"/>
                  </a:lnTo>
                  <a:lnTo>
                    <a:pt x="2384933" y="111887"/>
                  </a:lnTo>
                  <a:lnTo>
                    <a:pt x="2380030" y="79603"/>
                  </a:lnTo>
                  <a:lnTo>
                    <a:pt x="2380030" y="50761"/>
                  </a:lnTo>
                  <a:lnTo>
                    <a:pt x="2438565" y="50761"/>
                  </a:lnTo>
                  <a:lnTo>
                    <a:pt x="2438565" y="27139"/>
                  </a:lnTo>
                  <a:lnTo>
                    <a:pt x="2290953" y="27139"/>
                  </a:lnTo>
                  <a:lnTo>
                    <a:pt x="2290953" y="50761"/>
                  </a:lnTo>
                  <a:lnTo>
                    <a:pt x="2351722" y="50761"/>
                  </a:lnTo>
                  <a:lnTo>
                    <a:pt x="2351722" y="79603"/>
                  </a:lnTo>
                  <a:lnTo>
                    <a:pt x="2346312" y="114198"/>
                  </a:lnTo>
                  <a:lnTo>
                    <a:pt x="2331580" y="147345"/>
                  </a:lnTo>
                  <a:lnTo>
                    <a:pt x="2309215" y="175628"/>
                  </a:lnTo>
                  <a:lnTo>
                    <a:pt x="2280945" y="195605"/>
                  </a:lnTo>
                  <a:lnTo>
                    <a:pt x="2297861" y="218173"/>
                  </a:lnTo>
                  <a:lnTo>
                    <a:pt x="2319718" y="203568"/>
                  </a:lnTo>
                  <a:lnTo>
                    <a:pt x="2338844" y="183400"/>
                  </a:lnTo>
                  <a:lnTo>
                    <a:pt x="2354529" y="158877"/>
                  </a:lnTo>
                  <a:lnTo>
                    <a:pt x="2366086" y="131216"/>
                  </a:lnTo>
                  <a:lnTo>
                    <a:pt x="2377376" y="156565"/>
                  </a:lnTo>
                  <a:lnTo>
                    <a:pt x="2392553" y="179082"/>
                  </a:lnTo>
                  <a:lnTo>
                    <a:pt x="2411133" y="197726"/>
                  </a:lnTo>
                  <a:lnTo>
                    <a:pt x="2432596" y="211467"/>
                  </a:lnTo>
                  <a:lnTo>
                    <a:pt x="2448776" y="188899"/>
                  </a:lnTo>
                  <a:close/>
                </a:path>
                <a:path w="2784475" h="270509">
                  <a:moveTo>
                    <a:pt x="2539352" y="106959"/>
                  </a:moveTo>
                  <a:lnTo>
                    <a:pt x="2496134" y="106959"/>
                  </a:lnTo>
                  <a:lnTo>
                    <a:pt x="2496134" y="0"/>
                  </a:lnTo>
                  <a:lnTo>
                    <a:pt x="2467508" y="0"/>
                  </a:lnTo>
                  <a:lnTo>
                    <a:pt x="2467508" y="269684"/>
                  </a:lnTo>
                  <a:lnTo>
                    <a:pt x="2496134" y="269684"/>
                  </a:lnTo>
                  <a:lnTo>
                    <a:pt x="2496134" y="131114"/>
                  </a:lnTo>
                  <a:lnTo>
                    <a:pt x="2539352" y="131114"/>
                  </a:lnTo>
                  <a:lnTo>
                    <a:pt x="2539352" y="106959"/>
                  </a:lnTo>
                  <a:close/>
                </a:path>
                <a:path w="2784475" h="270509">
                  <a:moveTo>
                    <a:pt x="2701429" y="85242"/>
                  </a:moveTo>
                  <a:lnTo>
                    <a:pt x="2695956" y="58343"/>
                  </a:lnTo>
                  <a:lnTo>
                    <a:pt x="2685288" y="43421"/>
                  </a:lnTo>
                  <a:lnTo>
                    <a:pt x="2680868" y="37236"/>
                  </a:lnTo>
                  <a:lnTo>
                    <a:pt x="2673451" y="32740"/>
                  </a:lnTo>
                  <a:lnTo>
                    <a:pt x="2673451" y="85242"/>
                  </a:lnTo>
                  <a:lnTo>
                    <a:pt x="2670098" y="102514"/>
                  </a:lnTo>
                  <a:lnTo>
                    <a:pt x="2660891" y="115811"/>
                  </a:lnTo>
                  <a:lnTo>
                    <a:pt x="2647048" y="124371"/>
                  </a:lnTo>
                  <a:lnTo>
                    <a:pt x="2629814" y="127393"/>
                  </a:lnTo>
                  <a:lnTo>
                    <a:pt x="2612339" y="124371"/>
                  </a:lnTo>
                  <a:lnTo>
                    <a:pt x="2598382" y="115811"/>
                  </a:lnTo>
                  <a:lnTo>
                    <a:pt x="2589187" y="102514"/>
                  </a:lnTo>
                  <a:lnTo>
                    <a:pt x="2585961" y="85242"/>
                  </a:lnTo>
                  <a:lnTo>
                    <a:pt x="2589187" y="68199"/>
                  </a:lnTo>
                  <a:lnTo>
                    <a:pt x="2598382" y="54991"/>
                  </a:lnTo>
                  <a:lnTo>
                    <a:pt x="2612339" y="46456"/>
                  </a:lnTo>
                  <a:lnTo>
                    <a:pt x="2629814" y="43421"/>
                  </a:lnTo>
                  <a:lnTo>
                    <a:pt x="2647048" y="46456"/>
                  </a:lnTo>
                  <a:lnTo>
                    <a:pt x="2660891" y="54991"/>
                  </a:lnTo>
                  <a:lnTo>
                    <a:pt x="2670098" y="68199"/>
                  </a:lnTo>
                  <a:lnTo>
                    <a:pt x="2673451" y="85242"/>
                  </a:lnTo>
                  <a:lnTo>
                    <a:pt x="2673451" y="32740"/>
                  </a:lnTo>
                  <a:lnTo>
                    <a:pt x="2658148" y="23444"/>
                  </a:lnTo>
                  <a:lnTo>
                    <a:pt x="2629814" y="18516"/>
                  </a:lnTo>
                  <a:lnTo>
                    <a:pt x="2601430" y="23444"/>
                  </a:lnTo>
                  <a:lnTo>
                    <a:pt x="2578646" y="37236"/>
                  </a:lnTo>
                  <a:lnTo>
                    <a:pt x="2563482" y="58343"/>
                  </a:lnTo>
                  <a:lnTo>
                    <a:pt x="2557970" y="85242"/>
                  </a:lnTo>
                  <a:lnTo>
                    <a:pt x="2563482" y="112433"/>
                  </a:lnTo>
                  <a:lnTo>
                    <a:pt x="2578646" y="133654"/>
                  </a:lnTo>
                  <a:lnTo>
                    <a:pt x="2601430" y="147434"/>
                  </a:lnTo>
                  <a:lnTo>
                    <a:pt x="2629814" y="152298"/>
                  </a:lnTo>
                  <a:lnTo>
                    <a:pt x="2658148" y="147434"/>
                  </a:lnTo>
                  <a:lnTo>
                    <a:pt x="2680868" y="133654"/>
                  </a:lnTo>
                  <a:lnTo>
                    <a:pt x="2685326" y="127393"/>
                  </a:lnTo>
                  <a:lnTo>
                    <a:pt x="2695956" y="112433"/>
                  </a:lnTo>
                  <a:lnTo>
                    <a:pt x="2701429" y="85242"/>
                  </a:lnTo>
                  <a:close/>
                </a:path>
                <a:path w="2784475" h="270509">
                  <a:moveTo>
                    <a:pt x="2776258" y="203"/>
                  </a:moveTo>
                  <a:lnTo>
                    <a:pt x="2747632" y="203"/>
                  </a:lnTo>
                  <a:lnTo>
                    <a:pt x="2747632" y="196253"/>
                  </a:lnTo>
                  <a:lnTo>
                    <a:pt x="2776258" y="196253"/>
                  </a:lnTo>
                  <a:lnTo>
                    <a:pt x="2776258" y="203"/>
                  </a:lnTo>
                  <a:close/>
                </a:path>
                <a:path w="2784475" h="270509">
                  <a:moveTo>
                    <a:pt x="2784132" y="240728"/>
                  </a:moveTo>
                  <a:lnTo>
                    <a:pt x="2628531" y="240728"/>
                  </a:lnTo>
                  <a:lnTo>
                    <a:pt x="2628531" y="176352"/>
                  </a:lnTo>
                  <a:lnTo>
                    <a:pt x="2599804" y="176352"/>
                  </a:lnTo>
                  <a:lnTo>
                    <a:pt x="2599804" y="264147"/>
                  </a:lnTo>
                  <a:lnTo>
                    <a:pt x="2784132" y="264147"/>
                  </a:lnTo>
                  <a:lnTo>
                    <a:pt x="2784132" y="240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3356" y="7995005"/>
              <a:ext cx="153361" cy="21796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68965" y="8047049"/>
              <a:ext cx="252764" cy="1692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53550" y="8047368"/>
              <a:ext cx="222645" cy="1656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111105" y="7986279"/>
              <a:ext cx="40640" cy="226695"/>
            </a:xfrm>
            <a:custGeom>
              <a:avLst/>
              <a:gdLst/>
              <a:ahLst/>
              <a:cxnLst/>
              <a:rect l="l" t="t" r="r" b="b"/>
              <a:pathLst>
                <a:path w="40640" h="226695">
                  <a:moveTo>
                    <a:pt x="20327" y="0"/>
                  </a:moveTo>
                  <a:lnTo>
                    <a:pt x="12437" y="1494"/>
                  </a:lnTo>
                  <a:lnTo>
                    <a:pt x="5973" y="5574"/>
                  </a:lnTo>
                  <a:lnTo>
                    <a:pt x="1604" y="11628"/>
                  </a:lnTo>
                  <a:lnTo>
                    <a:pt x="0" y="19050"/>
                  </a:lnTo>
                  <a:lnTo>
                    <a:pt x="1604" y="26472"/>
                  </a:lnTo>
                  <a:lnTo>
                    <a:pt x="5973" y="32526"/>
                  </a:lnTo>
                  <a:lnTo>
                    <a:pt x="12437" y="36605"/>
                  </a:lnTo>
                  <a:lnTo>
                    <a:pt x="20327" y="38100"/>
                  </a:lnTo>
                  <a:lnTo>
                    <a:pt x="28094" y="36605"/>
                  </a:lnTo>
                  <a:lnTo>
                    <a:pt x="34495" y="32526"/>
                  </a:lnTo>
                  <a:lnTo>
                    <a:pt x="38840" y="26472"/>
                  </a:lnTo>
                  <a:lnTo>
                    <a:pt x="40441" y="19050"/>
                  </a:lnTo>
                  <a:lnTo>
                    <a:pt x="38840" y="11628"/>
                  </a:lnTo>
                  <a:lnTo>
                    <a:pt x="34495" y="5574"/>
                  </a:lnTo>
                  <a:lnTo>
                    <a:pt x="28094" y="1494"/>
                  </a:lnTo>
                  <a:lnTo>
                    <a:pt x="20327" y="0"/>
                  </a:lnTo>
                  <a:close/>
                </a:path>
                <a:path w="40640" h="226695">
                  <a:moveTo>
                    <a:pt x="36184" y="63217"/>
                  </a:moveTo>
                  <a:lnTo>
                    <a:pt x="4043" y="63217"/>
                  </a:lnTo>
                  <a:lnTo>
                    <a:pt x="4043" y="226689"/>
                  </a:lnTo>
                  <a:lnTo>
                    <a:pt x="36184" y="226689"/>
                  </a:lnTo>
                  <a:lnTo>
                    <a:pt x="36184" y="63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86454" y="8049497"/>
              <a:ext cx="135695" cy="1656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61314" y="8047368"/>
              <a:ext cx="222644" cy="1656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699293" y="7968830"/>
              <a:ext cx="1114425" cy="269875"/>
            </a:xfrm>
            <a:custGeom>
              <a:avLst/>
              <a:gdLst/>
              <a:ahLst/>
              <a:cxnLst/>
              <a:rect l="l" t="t" r="r" b="b"/>
              <a:pathLst>
                <a:path w="1114425" h="269875">
                  <a:moveTo>
                    <a:pt x="105778" y="18300"/>
                  </a:moveTo>
                  <a:lnTo>
                    <a:pt x="79171" y="18300"/>
                  </a:lnTo>
                  <a:lnTo>
                    <a:pt x="79171" y="59283"/>
                  </a:lnTo>
                  <a:lnTo>
                    <a:pt x="79171" y="81737"/>
                  </a:lnTo>
                  <a:lnTo>
                    <a:pt x="79171" y="122288"/>
                  </a:lnTo>
                  <a:lnTo>
                    <a:pt x="27025" y="122288"/>
                  </a:lnTo>
                  <a:lnTo>
                    <a:pt x="27025" y="81737"/>
                  </a:lnTo>
                  <a:lnTo>
                    <a:pt x="79171" y="81737"/>
                  </a:lnTo>
                  <a:lnTo>
                    <a:pt x="79171" y="59283"/>
                  </a:lnTo>
                  <a:lnTo>
                    <a:pt x="27025" y="59283"/>
                  </a:lnTo>
                  <a:lnTo>
                    <a:pt x="27025" y="18300"/>
                  </a:lnTo>
                  <a:lnTo>
                    <a:pt x="0" y="18300"/>
                  </a:lnTo>
                  <a:lnTo>
                    <a:pt x="0" y="144843"/>
                  </a:lnTo>
                  <a:lnTo>
                    <a:pt x="105778" y="144843"/>
                  </a:lnTo>
                  <a:lnTo>
                    <a:pt x="105778" y="122288"/>
                  </a:lnTo>
                  <a:lnTo>
                    <a:pt x="105778" y="81737"/>
                  </a:lnTo>
                  <a:lnTo>
                    <a:pt x="105778" y="59283"/>
                  </a:lnTo>
                  <a:lnTo>
                    <a:pt x="105778" y="18300"/>
                  </a:lnTo>
                  <a:close/>
                </a:path>
                <a:path w="1114425" h="269875">
                  <a:moveTo>
                    <a:pt x="218592" y="215"/>
                  </a:moveTo>
                  <a:lnTo>
                    <a:pt x="191249" y="215"/>
                  </a:lnTo>
                  <a:lnTo>
                    <a:pt x="191249" y="68643"/>
                  </a:lnTo>
                  <a:lnTo>
                    <a:pt x="159854" y="68643"/>
                  </a:lnTo>
                  <a:lnTo>
                    <a:pt x="159854" y="5219"/>
                  </a:lnTo>
                  <a:lnTo>
                    <a:pt x="133235" y="5219"/>
                  </a:lnTo>
                  <a:lnTo>
                    <a:pt x="133235" y="159423"/>
                  </a:lnTo>
                  <a:lnTo>
                    <a:pt x="159854" y="159423"/>
                  </a:lnTo>
                  <a:lnTo>
                    <a:pt x="159854" y="91744"/>
                  </a:lnTo>
                  <a:lnTo>
                    <a:pt x="191249" y="91744"/>
                  </a:lnTo>
                  <a:lnTo>
                    <a:pt x="191249" y="183273"/>
                  </a:lnTo>
                  <a:lnTo>
                    <a:pt x="218592" y="183273"/>
                  </a:lnTo>
                  <a:lnTo>
                    <a:pt x="218592" y="91744"/>
                  </a:lnTo>
                  <a:lnTo>
                    <a:pt x="218592" y="68643"/>
                  </a:lnTo>
                  <a:lnTo>
                    <a:pt x="218592" y="215"/>
                  </a:lnTo>
                  <a:close/>
                </a:path>
                <a:path w="1114425" h="269875">
                  <a:moveTo>
                    <a:pt x="232968" y="246164"/>
                  </a:moveTo>
                  <a:lnTo>
                    <a:pt x="197116" y="237794"/>
                  </a:lnTo>
                  <a:lnTo>
                    <a:pt x="168046" y="223088"/>
                  </a:lnTo>
                  <a:lnTo>
                    <a:pt x="160820" y="215836"/>
                  </a:lnTo>
                  <a:lnTo>
                    <a:pt x="148551" y="203530"/>
                  </a:lnTo>
                  <a:lnTo>
                    <a:pt x="141439" y="180606"/>
                  </a:lnTo>
                  <a:lnTo>
                    <a:pt x="141439" y="172631"/>
                  </a:lnTo>
                  <a:lnTo>
                    <a:pt x="112915" y="172631"/>
                  </a:lnTo>
                  <a:lnTo>
                    <a:pt x="112915" y="180606"/>
                  </a:lnTo>
                  <a:lnTo>
                    <a:pt x="105676" y="203530"/>
                  </a:lnTo>
                  <a:lnTo>
                    <a:pt x="86182" y="223088"/>
                  </a:lnTo>
                  <a:lnTo>
                    <a:pt x="57251" y="237794"/>
                  </a:lnTo>
                  <a:lnTo>
                    <a:pt x="21704" y="246164"/>
                  </a:lnTo>
                  <a:lnTo>
                    <a:pt x="32029" y="268414"/>
                  </a:lnTo>
                  <a:lnTo>
                    <a:pt x="62318" y="261556"/>
                  </a:lnTo>
                  <a:lnTo>
                    <a:pt x="89115" y="250228"/>
                  </a:lnTo>
                  <a:lnTo>
                    <a:pt x="111188" y="234835"/>
                  </a:lnTo>
                  <a:lnTo>
                    <a:pt x="127279" y="215836"/>
                  </a:lnTo>
                  <a:lnTo>
                    <a:pt x="143243" y="234835"/>
                  </a:lnTo>
                  <a:lnTo>
                    <a:pt x="165239" y="250228"/>
                  </a:lnTo>
                  <a:lnTo>
                    <a:pt x="192036" y="261556"/>
                  </a:lnTo>
                  <a:lnTo>
                    <a:pt x="222427" y="268414"/>
                  </a:lnTo>
                  <a:lnTo>
                    <a:pt x="232968" y="246164"/>
                  </a:lnTo>
                  <a:close/>
                </a:path>
                <a:path w="1114425" h="269875">
                  <a:moveTo>
                    <a:pt x="425386" y="188912"/>
                  </a:moveTo>
                  <a:lnTo>
                    <a:pt x="374269" y="144513"/>
                  </a:lnTo>
                  <a:lnTo>
                    <a:pt x="354291" y="79603"/>
                  </a:lnTo>
                  <a:lnTo>
                    <a:pt x="354291" y="50761"/>
                  </a:lnTo>
                  <a:lnTo>
                    <a:pt x="415810" y="50761"/>
                  </a:lnTo>
                  <a:lnTo>
                    <a:pt x="415810" y="27139"/>
                  </a:lnTo>
                  <a:lnTo>
                    <a:pt x="263829" y="27139"/>
                  </a:lnTo>
                  <a:lnTo>
                    <a:pt x="263829" y="50761"/>
                  </a:lnTo>
                  <a:lnTo>
                    <a:pt x="325335" y="50761"/>
                  </a:lnTo>
                  <a:lnTo>
                    <a:pt x="325335" y="79603"/>
                  </a:lnTo>
                  <a:lnTo>
                    <a:pt x="319874" y="114604"/>
                  </a:lnTo>
                  <a:lnTo>
                    <a:pt x="305015" y="147866"/>
                  </a:lnTo>
                  <a:lnTo>
                    <a:pt x="282575" y="176009"/>
                  </a:lnTo>
                  <a:lnTo>
                    <a:pt x="254355" y="195618"/>
                  </a:lnTo>
                  <a:lnTo>
                    <a:pt x="271068" y="218173"/>
                  </a:lnTo>
                  <a:lnTo>
                    <a:pt x="293306" y="203657"/>
                  </a:lnTo>
                  <a:lnTo>
                    <a:pt x="312674" y="183680"/>
                  </a:lnTo>
                  <a:lnTo>
                    <a:pt x="328536" y="159372"/>
                  </a:lnTo>
                  <a:lnTo>
                    <a:pt x="340245" y="131864"/>
                  </a:lnTo>
                  <a:lnTo>
                    <a:pt x="351929" y="157416"/>
                  </a:lnTo>
                  <a:lnTo>
                    <a:pt x="367766" y="179806"/>
                  </a:lnTo>
                  <a:lnTo>
                    <a:pt x="387223" y="198132"/>
                  </a:lnTo>
                  <a:lnTo>
                    <a:pt x="409740" y="211467"/>
                  </a:lnTo>
                  <a:lnTo>
                    <a:pt x="425386" y="188912"/>
                  </a:lnTo>
                  <a:close/>
                </a:path>
                <a:path w="1114425" h="269875">
                  <a:moveTo>
                    <a:pt x="478485" y="0"/>
                  </a:moveTo>
                  <a:lnTo>
                    <a:pt x="449757" y="0"/>
                  </a:lnTo>
                  <a:lnTo>
                    <a:pt x="449757" y="269684"/>
                  </a:lnTo>
                  <a:lnTo>
                    <a:pt x="478485" y="269684"/>
                  </a:lnTo>
                  <a:lnTo>
                    <a:pt x="478485" y="0"/>
                  </a:lnTo>
                  <a:close/>
                </a:path>
                <a:path w="1114425" h="269875">
                  <a:moveTo>
                    <a:pt x="768400" y="213779"/>
                  </a:moveTo>
                  <a:lnTo>
                    <a:pt x="658456" y="213779"/>
                  </a:lnTo>
                  <a:lnTo>
                    <a:pt x="658456" y="165519"/>
                  </a:lnTo>
                  <a:lnTo>
                    <a:pt x="744448" y="165519"/>
                  </a:lnTo>
                  <a:lnTo>
                    <a:pt x="744448" y="142659"/>
                  </a:lnTo>
                  <a:lnTo>
                    <a:pt x="580021" y="142659"/>
                  </a:lnTo>
                  <a:lnTo>
                    <a:pt x="580021" y="103289"/>
                  </a:lnTo>
                  <a:lnTo>
                    <a:pt x="738174" y="103289"/>
                  </a:lnTo>
                  <a:lnTo>
                    <a:pt x="738174" y="80429"/>
                  </a:lnTo>
                  <a:lnTo>
                    <a:pt x="738174" y="42329"/>
                  </a:lnTo>
                  <a:lnTo>
                    <a:pt x="738174" y="19469"/>
                  </a:lnTo>
                  <a:lnTo>
                    <a:pt x="551078" y="19469"/>
                  </a:lnTo>
                  <a:lnTo>
                    <a:pt x="551078" y="42329"/>
                  </a:lnTo>
                  <a:lnTo>
                    <a:pt x="709968" y="42329"/>
                  </a:lnTo>
                  <a:lnTo>
                    <a:pt x="709968" y="80429"/>
                  </a:lnTo>
                  <a:lnTo>
                    <a:pt x="551611" y="80429"/>
                  </a:lnTo>
                  <a:lnTo>
                    <a:pt x="551611" y="103289"/>
                  </a:lnTo>
                  <a:lnTo>
                    <a:pt x="551611" y="142659"/>
                  </a:lnTo>
                  <a:lnTo>
                    <a:pt x="551611" y="165519"/>
                  </a:lnTo>
                  <a:lnTo>
                    <a:pt x="630148" y="165519"/>
                  </a:lnTo>
                  <a:lnTo>
                    <a:pt x="630148" y="213779"/>
                  </a:lnTo>
                  <a:lnTo>
                    <a:pt x="521589" y="213779"/>
                  </a:lnTo>
                  <a:lnTo>
                    <a:pt x="521589" y="237909"/>
                  </a:lnTo>
                  <a:lnTo>
                    <a:pt x="768400" y="237909"/>
                  </a:lnTo>
                  <a:lnTo>
                    <a:pt x="768400" y="213779"/>
                  </a:lnTo>
                  <a:close/>
                </a:path>
                <a:path w="1114425" h="269875">
                  <a:moveTo>
                    <a:pt x="1000683" y="19265"/>
                  </a:moveTo>
                  <a:lnTo>
                    <a:pt x="874674" y="19265"/>
                  </a:lnTo>
                  <a:lnTo>
                    <a:pt x="874674" y="42570"/>
                  </a:lnTo>
                  <a:lnTo>
                    <a:pt x="969822" y="42570"/>
                  </a:lnTo>
                  <a:lnTo>
                    <a:pt x="959751" y="73571"/>
                  </a:lnTo>
                  <a:lnTo>
                    <a:pt x="937945" y="100545"/>
                  </a:lnTo>
                  <a:lnTo>
                    <a:pt x="905294" y="122694"/>
                  </a:lnTo>
                  <a:lnTo>
                    <a:pt x="862647" y="139204"/>
                  </a:lnTo>
                  <a:lnTo>
                    <a:pt x="874255" y="162306"/>
                  </a:lnTo>
                  <a:lnTo>
                    <a:pt x="927379" y="140106"/>
                  </a:lnTo>
                  <a:lnTo>
                    <a:pt x="967168" y="108343"/>
                  </a:lnTo>
                  <a:lnTo>
                    <a:pt x="992098" y="67805"/>
                  </a:lnTo>
                  <a:lnTo>
                    <a:pt x="1000683" y="19265"/>
                  </a:lnTo>
                  <a:close/>
                </a:path>
                <a:path w="1114425" h="269875">
                  <a:moveTo>
                    <a:pt x="1077849" y="216154"/>
                  </a:moveTo>
                  <a:lnTo>
                    <a:pt x="1071562" y="194030"/>
                  </a:lnTo>
                  <a:lnTo>
                    <a:pt x="1062774" y="185826"/>
                  </a:lnTo>
                  <a:lnTo>
                    <a:pt x="1053655" y="177304"/>
                  </a:lnTo>
                  <a:lnTo>
                    <a:pt x="1049858" y="175882"/>
                  </a:lnTo>
                  <a:lnTo>
                    <a:pt x="1049858" y="216154"/>
                  </a:lnTo>
                  <a:lnTo>
                    <a:pt x="1045565" y="228930"/>
                  </a:lnTo>
                  <a:lnTo>
                    <a:pt x="1033310" y="238569"/>
                  </a:lnTo>
                  <a:lnTo>
                    <a:pt x="1014031" y="244640"/>
                  </a:lnTo>
                  <a:lnTo>
                    <a:pt x="988669" y="246697"/>
                  </a:lnTo>
                  <a:lnTo>
                    <a:pt x="963193" y="244640"/>
                  </a:lnTo>
                  <a:lnTo>
                    <a:pt x="943914" y="238569"/>
                  </a:lnTo>
                  <a:lnTo>
                    <a:pt x="931735" y="228930"/>
                  </a:lnTo>
                  <a:lnTo>
                    <a:pt x="927569" y="216154"/>
                  </a:lnTo>
                  <a:lnTo>
                    <a:pt x="931735" y="203352"/>
                  </a:lnTo>
                  <a:lnTo>
                    <a:pt x="943914" y="193763"/>
                  </a:lnTo>
                  <a:lnTo>
                    <a:pt x="963193" y="187794"/>
                  </a:lnTo>
                  <a:lnTo>
                    <a:pt x="988669" y="185826"/>
                  </a:lnTo>
                  <a:lnTo>
                    <a:pt x="1014031" y="187794"/>
                  </a:lnTo>
                  <a:lnTo>
                    <a:pt x="1033310" y="193763"/>
                  </a:lnTo>
                  <a:lnTo>
                    <a:pt x="1045565" y="203352"/>
                  </a:lnTo>
                  <a:lnTo>
                    <a:pt x="1049858" y="216154"/>
                  </a:lnTo>
                  <a:lnTo>
                    <a:pt x="1049858" y="175882"/>
                  </a:lnTo>
                  <a:lnTo>
                    <a:pt x="1025537" y="166738"/>
                  </a:lnTo>
                  <a:lnTo>
                    <a:pt x="988669" y="163042"/>
                  </a:lnTo>
                  <a:lnTo>
                    <a:pt x="951852" y="166738"/>
                  </a:lnTo>
                  <a:lnTo>
                    <a:pt x="923607" y="177304"/>
                  </a:lnTo>
                  <a:lnTo>
                    <a:pt x="905535" y="194030"/>
                  </a:lnTo>
                  <a:lnTo>
                    <a:pt x="899261" y="216154"/>
                  </a:lnTo>
                  <a:lnTo>
                    <a:pt x="905535" y="238480"/>
                  </a:lnTo>
                  <a:lnTo>
                    <a:pt x="923607" y="255206"/>
                  </a:lnTo>
                  <a:lnTo>
                    <a:pt x="951852" y="265722"/>
                  </a:lnTo>
                  <a:lnTo>
                    <a:pt x="988669" y="269367"/>
                  </a:lnTo>
                  <a:lnTo>
                    <a:pt x="1025537" y="265722"/>
                  </a:lnTo>
                  <a:lnTo>
                    <a:pt x="1053655" y="255206"/>
                  </a:lnTo>
                  <a:lnTo>
                    <a:pt x="1062761" y="246697"/>
                  </a:lnTo>
                  <a:lnTo>
                    <a:pt x="1071562" y="238480"/>
                  </a:lnTo>
                  <a:lnTo>
                    <a:pt x="1077849" y="216154"/>
                  </a:lnTo>
                  <a:close/>
                </a:path>
                <a:path w="1114425" h="269875">
                  <a:moveTo>
                    <a:pt x="1113929" y="67906"/>
                  </a:moveTo>
                  <a:lnTo>
                    <a:pt x="1074864" y="67906"/>
                  </a:lnTo>
                  <a:lnTo>
                    <a:pt x="1074864" y="0"/>
                  </a:lnTo>
                  <a:lnTo>
                    <a:pt x="1046238" y="0"/>
                  </a:lnTo>
                  <a:lnTo>
                    <a:pt x="1046238" y="160070"/>
                  </a:lnTo>
                  <a:lnTo>
                    <a:pt x="1074864" y="160070"/>
                  </a:lnTo>
                  <a:lnTo>
                    <a:pt x="1074864" y="91427"/>
                  </a:lnTo>
                  <a:lnTo>
                    <a:pt x="1113929" y="91427"/>
                  </a:lnTo>
                  <a:lnTo>
                    <a:pt x="1113929" y="67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28765" y="7991919"/>
              <a:ext cx="246803" cy="21296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2189066" y="7968830"/>
              <a:ext cx="2510155" cy="306705"/>
            </a:xfrm>
            <a:custGeom>
              <a:avLst/>
              <a:gdLst/>
              <a:ahLst/>
              <a:cxnLst/>
              <a:rect l="l" t="t" r="r" b="b"/>
              <a:pathLst>
                <a:path w="2510155" h="306704">
                  <a:moveTo>
                    <a:pt x="70878" y="18097"/>
                  </a:moveTo>
                  <a:lnTo>
                    <a:pt x="41402" y="18097"/>
                  </a:lnTo>
                  <a:lnTo>
                    <a:pt x="23482" y="47764"/>
                  </a:lnTo>
                  <a:lnTo>
                    <a:pt x="10528" y="80111"/>
                  </a:lnTo>
                  <a:lnTo>
                    <a:pt x="2654" y="115379"/>
                  </a:lnTo>
                  <a:lnTo>
                    <a:pt x="0" y="153784"/>
                  </a:lnTo>
                  <a:lnTo>
                    <a:pt x="2654" y="192214"/>
                  </a:lnTo>
                  <a:lnTo>
                    <a:pt x="10528" y="227520"/>
                  </a:lnTo>
                  <a:lnTo>
                    <a:pt x="23482" y="259892"/>
                  </a:lnTo>
                  <a:lnTo>
                    <a:pt x="41402" y="289585"/>
                  </a:lnTo>
                  <a:lnTo>
                    <a:pt x="70878" y="289585"/>
                  </a:lnTo>
                  <a:lnTo>
                    <a:pt x="56159" y="263626"/>
                  </a:lnTo>
                  <a:lnTo>
                    <a:pt x="44234" y="230111"/>
                  </a:lnTo>
                  <a:lnTo>
                    <a:pt x="36233" y="192379"/>
                  </a:lnTo>
                  <a:lnTo>
                    <a:pt x="33312" y="153784"/>
                  </a:lnTo>
                  <a:lnTo>
                    <a:pt x="36233" y="115214"/>
                  </a:lnTo>
                  <a:lnTo>
                    <a:pt x="44234" y="77520"/>
                  </a:lnTo>
                  <a:lnTo>
                    <a:pt x="56159" y="44043"/>
                  </a:lnTo>
                  <a:lnTo>
                    <a:pt x="70878" y="18097"/>
                  </a:lnTo>
                  <a:close/>
                </a:path>
                <a:path w="2510155" h="306704">
                  <a:moveTo>
                    <a:pt x="322160" y="121119"/>
                  </a:moveTo>
                  <a:lnTo>
                    <a:pt x="256590" y="97243"/>
                  </a:lnTo>
                  <a:lnTo>
                    <a:pt x="228396" y="55664"/>
                  </a:lnTo>
                  <a:lnTo>
                    <a:pt x="313639" y="55664"/>
                  </a:lnTo>
                  <a:lnTo>
                    <a:pt x="313639" y="32677"/>
                  </a:lnTo>
                  <a:lnTo>
                    <a:pt x="227965" y="32677"/>
                  </a:lnTo>
                  <a:lnTo>
                    <a:pt x="227965" y="0"/>
                  </a:lnTo>
                  <a:lnTo>
                    <a:pt x="199872" y="0"/>
                  </a:lnTo>
                  <a:lnTo>
                    <a:pt x="199872" y="32677"/>
                  </a:lnTo>
                  <a:lnTo>
                    <a:pt x="114414" y="32677"/>
                  </a:lnTo>
                  <a:lnTo>
                    <a:pt x="114414" y="55664"/>
                  </a:lnTo>
                  <a:lnTo>
                    <a:pt x="199758" y="55664"/>
                  </a:lnTo>
                  <a:lnTo>
                    <a:pt x="191477" y="77774"/>
                  </a:lnTo>
                  <a:lnTo>
                    <a:pt x="171183" y="97332"/>
                  </a:lnTo>
                  <a:lnTo>
                    <a:pt x="141630" y="112420"/>
                  </a:lnTo>
                  <a:lnTo>
                    <a:pt x="105575" y="121119"/>
                  </a:lnTo>
                  <a:lnTo>
                    <a:pt x="116001" y="143891"/>
                  </a:lnTo>
                  <a:lnTo>
                    <a:pt x="147180" y="136842"/>
                  </a:lnTo>
                  <a:lnTo>
                    <a:pt x="174764" y="125145"/>
                  </a:lnTo>
                  <a:lnTo>
                    <a:pt x="197497" y="109359"/>
                  </a:lnTo>
                  <a:lnTo>
                    <a:pt x="214134" y="90043"/>
                  </a:lnTo>
                  <a:lnTo>
                    <a:pt x="230657" y="109245"/>
                  </a:lnTo>
                  <a:lnTo>
                    <a:pt x="253225" y="125069"/>
                  </a:lnTo>
                  <a:lnTo>
                    <a:pt x="280657" y="136842"/>
                  </a:lnTo>
                  <a:lnTo>
                    <a:pt x="311721" y="143891"/>
                  </a:lnTo>
                  <a:lnTo>
                    <a:pt x="322160" y="121119"/>
                  </a:lnTo>
                  <a:close/>
                </a:path>
                <a:path w="2510155" h="306704">
                  <a:moveTo>
                    <a:pt x="337058" y="162509"/>
                  </a:moveTo>
                  <a:lnTo>
                    <a:pt x="91211" y="162509"/>
                  </a:lnTo>
                  <a:lnTo>
                    <a:pt x="91211" y="186143"/>
                  </a:lnTo>
                  <a:lnTo>
                    <a:pt x="199872" y="186143"/>
                  </a:lnTo>
                  <a:lnTo>
                    <a:pt x="199872" y="270116"/>
                  </a:lnTo>
                  <a:lnTo>
                    <a:pt x="227965" y="270116"/>
                  </a:lnTo>
                  <a:lnTo>
                    <a:pt x="227965" y="186143"/>
                  </a:lnTo>
                  <a:lnTo>
                    <a:pt x="337058" y="186143"/>
                  </a:lnTo>
                  <a:lnTo>
                    <a:pt x="337058" y="162509"/>
                  </a:lnTo>
                  <a:close/>
                </a:path>
                <a:path w="2510155" h="306704">
                  <a:moveTo>
                    <a:pt x="518934" y="142290"/>
                  </a:moveTo>
                  <a:lnTo>
                    <a:pt x="491045" y="129425"/>
                  </a:lnTo>
                  <a:lnTo>
                    <a:pt x="470052" y="111125"/>
                  </a:lnTo>
                  <a:lnTo>
                    <a:pt x="468464" y="108445"/>
                  </a:lnTo>
                  <a:lnTo>
                    <a:pt x="456819" y="88849"/>
                  </a:lnTo>
                  <a:lnTo>
                    <a:pt x="452208" y="64071"/>
                  </a:lnTo>
                  <a:lnTo>
                    <a:pt x="452208" y="57683"/>
                  </a:lnTo>
                  <a:lnTo>
                    <a:pt x="510743" y="57683"/>
                  </a:lnTo>
                  <a:lnTo>
                    <a:pt x="510743" y="34696"/>
                  </a:lnTo>
                  <a:lnTo>
                    <a:pt x="452628" y="34696"/>
                  </a:lnTo>
                  <a:lnTo>
                    <a:pt x="452628" y="1701"/>
                  </a:lnTo>
                  <a:lnTo>
                    <a:pt x="423799" y="1701"/>
                  </a:lnTo>
                  <a:lnTo>
                    <a:pt x="423799" y="34696"/>
                  </a:lnTo>
                  <a:lnTo>
                    <a:pt x="365150" y="34696"/>
                  </a:lnTo>
                  <a:lnTo>
                    <a:pt x="365150" y="57683"/>
                  </a:lnTo>
                  <a:lnTo>
                    <a:pt x="423799" y="57683"/>
                  </a:lnTo>
                  <a:lnTo>
                    <a:pt x="423799" y="64071"/>
                  </a:lnTo>
                  <a:lnTo>
                    <a:pt x="419239" y="90512"/>
                  </a:lnTo>
                  <a:lnTo>
                    <a:pt x="406133" y="114185"/>
                  </a:lnTo>
                  <a:lnTo>
                    <a:pt x="385318" y="133527"/>
                  </a:lnTo>
                  <a:lnTo>
                    <a:pt x="357593" y="146977"/>
                  </a:lnTo>
                  <a:lnTo>
                    <a:pt x="371640" y="169329"/>
                  </a:lnTo>
                  <a:lnTo>
                    <a:pt x="393801" y="159296"/>
                  </a:lnTo>
                  <a:lnTo>
                    <a:pt x="412521" y="145478"/>
                  </a:lnTo>
                  <a:lnTo>
                    <a:pt x="427507" y="128358"/>
                  </a:lnTo>
                  <a:lnTo>
                    <a:pt x="438480" y="108445"/>
                  </a:lnTo>
                  <a:lnTo>
                    <a:pt x="449681" y="126987"/>
                  </a:lnTo>
                  <a:lnTo>
                    <a:pt x="464718" y="142875"/>
                  </a:lnTo>
                  <a:lnTo>
                    <a:pt x="483260" y="155651"/>
                  </a:lnTo>
                  <a:lnTo>
                    <a:pt x="504990" y="164858"/>
                  </a:lnTo>
                  <a:lnTo>
                    <a:pt x="518934" y="142290"/>
                  </a:lnTo>
                  <a:close/>
                </a:path>
                <a:path w="2510155" h="306704">
                  <a:moveTo>
                    <a:pt x="582472" y="215"/>
                  </a:moveTo>
                  <a:lnTo>
                    <a:pt x="553948" y="215"/>
                  </a:lnTo>
                  <a:lnTo>
                    <a:pt x="553948" y="81838"/>
                  </a:lnTo>
                  <a:lnTo>
                    <a:pt x="501586" y="81838"/>
                  </a:lnTo>
                  <a:lnTo>
                    <a:pt x="501586" y="105156"/>
                  </a:lnTo>
                  <a:lnTo>
                    <a:pt x="553948" y="105156"/>
                  </a:lnTo>
                  <a:lnTo>
                    <a:pt x="553948" y="201142"/>
                  </a:lnTo>
                  <a:lnTo>
                    <a:pt x="582472" y="201142"/>
                  </a:lnTo>
                  <a:lnTo>
                    <a:pt x="582472" y="215"/>
                  </a:lnTo>
                  <a:close/>
                </a:path>
                <a:path w="2510155" h="306704">
                  <a:moveTo>
                    <a:pt x="589610" y="240741"/>
                  </a:moveTo>
                  <a:lnTo>
                    <a:pt x="435927" y="240741"/>
                  </a:lnTo>
                  <a:lnTo>
                    <a:pt x="435927" y="183375"/>
                  </a:lnTo>
                  <a:lnTo>
                    <a:pt x="407403" y="183375"/>
                  </a:lnTo>
                  <a:lnTo>
                    <a:pt x="407403" y="264147"/>
                  </a:lnTo>
                  <a:lnTo>
                    <a:pt x="589610" y="264147"/>
                  </a:lnTo>
                  <a:lnTo>
                    <a:pt x="589610" y="240741"/>
                  </a:lnTo>
                  <a:close/>
                </a:path>
                <a:path w="2510155" h="306704">
                  <a:moveTo>
                    <a:pt x="857046" y="124625"/>
                  </a:moveTo>
                  <a:lnTo>
                    <a:pt x="809396" y="92214"/>
                  </a:lnTo>
                  <a:lnTo>
                    <a:pt x="791908" y="43205"/>
                  </a:lnTo>
                  <a:lnTo>
                    <a:pt x="791908" y="14046"/>
                  </a:lnTo>
                  <a:lnTo>
                    <a:pt x="763600" y="14046"/>
                  </a:lnTo>
                  <a:lnTo>
                    <a:pt x="763600" y="40767"/>
                  </a:lnTo>
                  <a:lnTo>
                    <a:pt x="759015" y="69824"/>
                  </a:lnTo>
                  <a:lnTo>
                    <a:pt x="745972" y="95783"/>
                  </a:lnTo>
                  <a:lnTo>
                    <a:pt x="725093" y="117030"/>
                  </a:lnTo>
                  <a:lnTo>
                    <a:pt x="696976" y="131965"/>
                  </a:lnTo>
                  <a:lnTo>
                    <a:pt x="712406" y="154635"/>
                  </a:lnTo>
                  <a:lnTo>
                    <a:pt x="734314" y="143751"/>
                  </a:lnTo>
                  <a:lnTo>
                    <a:pt x="752779" y="128841"/>
                  </a:lnTo>
                  <a:lnTo>
                    <a:pt x="767524" y="110439"/>
                  </a:lnTo>
                  <a:lnTo>
                    <a:pt x="778294" y="89077"/>
                  </a:lnTo>
                  <a:lnTo>
                    <a:pt x="789038" y="107899"/>
                  </a:lnTo>
                  <a:lnTo>
                    <a:pt x="803389" y="124142"/>
                  </a:lnTo>
                  <a:lnTo>
                    <a:pt x="821080" y="137363"/>
                  </a:lnTo>
                  <a:lnTo>
                    <a:pt x="841832" y="147078"/>
                  </a:lnTo>
                  <a:lnTo>
                    <a:pt x="857046" y="124625"/>
                  </a:lnTo>
                  <a:close/>
                </a:path>
                <a:path w="2510155" h="306704">
                  <a:moveTo>
                    <a:pt x="913447" y="219024"/>
                  </a:moveTo>
                  <a:lnTo>
                    <a:pt x="907262" y="197980"/>
                  </a:lnTo>
                  <a:lnTo>
                    <a:pt x="900239" y="191782"/>
                  </a:lnTo>
                  <a:lnTo>
                    <a:pt x="889482" y="182295"/>
                  </a:lnTo>
                  <a:lnTo>
                    <a:pt x="885456" y="180898"/>
                  </a:lnTo>
                  <a:lnTo>
                    <a:pt x="885456" y="219024"/>
                  </a:lnTo>
                  <a:lnTo>
                    <a:pt x="881291" y="230886"/>
                  </a:lnTo>
                  <a:lnTo>
                    <a:pt x="869213" y="239547"/>
                  </a:lnTo>
                  <a:lnTo>
                    <a:pt x="849858" y="244894"/>
                  </a:lnTo>
                  <a:lnTo>
                    <a:pt x="823836" y="246799"/>
                  </a:lnTo>
                  <a:lnTo>
                    <a:pt x="797712" y="244894"/>
                  </a:lnTo>
                  <a:lnTo>
                    <a:pt x="778243" y="239547"/>
                  </a:lnTo>
                  <a:lnTo>
                    <a:pt x="766102" y="230886"/>
                  </a:lnTo>
                  <a:lnTo>
                    <a:pt x="762012" y="219024"/>
                  </a:lnTo>
                  <a:lnTo>
                    <a:pt x="766102" y="207543"/>
                  </a:lnTo>
                  <a:lnTo>
                    <a:pt x="778243" y="198983"/>
                  </a:lnTo>
                  <a:lnTo>
                    <a:pt x="797712" y="193624"/>
                  </a:lnTo>
                  <a:lnTo>
                    <a:pt x="823836" y="191782"/>
                  </a:lnTo>
                  <a:lnTo>
                    <a:pt x="849858" y="193624"/>
                  </a:lnTo>
                  <a:lnTo>
                    <a:pt x="869213" y="198983"/>
                  </a:lnTo>
                  <a:lnTo>
                    <a:pt x="881291" y="207543"/>
                  </a:lnTo>
                  <a:lnTo>
                    <a:pt x="885456" y="219024"/>
                  </a:lnTo>
                  <a:lnTo>
                    <a:pt x="885456" y="180898"/>
                  </a:lnTo>
                  <a:lnTo>
                    <a:pt x="861275" y="172491"/>
                  </a:lnTo>
                  <a:lnTo>
                    <a:pt x="823836" y="169113"/>
                  </a:lnTo>
                  <a:lnTo>
                    <a:pt x="786091" y="172491"/>
                  </a:lnTo>
                  <a:lnTo>
                    <a:pt x="757618" y="182295"/>
                  </a:lnTo>
                  <a:lnTo>
                    <a:pt x="739635" y="197980"/>
                  </a:lnTo>
                  <a:lnTo>
                    <a:pt x="733374" y="219024"/>
                  </a:lnTo>
                  <a:lnTo>
                    <a:pt x="739635" y="240385"/>
                  </a:lnTo>
                  <a:lnTo>
                    <a:pt x="757618" y="256159"/>
                  </a:lnTo>
                  <a:lnTo>
                    <a:pt x="786091" y="265912"/>
                  </a:lnTo>
                  <a:lnTo>
                    <a:pt x="823836" y="269265"/>
                  </a:lnTo>
                  <a:lnTo>
                    <a:pt x="861275" y="265912"/>
                  </a:lnTo>
                  <a:lnTo>
                    <a:pt x="889482" y="256159"/>
                  </a:lnTo>
                  <a:lnTo>
                    <a:pt x="900023" y="246799"/>
                  </a:lnTo>
                  <a:lnTo>
                    <a:pt x="907262" y="240385"/>
                  </a:lnTo>
                  <a:lnTo>
                    <a:pt x="913447" y="219024"/>
                  </a:lnTo>
                  <a:close/>
                </a:path>
                <a:path w="2510155" h="306704">
                  <a:moveTo>
                    <a:pt x="950061" y="67906"/>
                  </a:moveTo>
                  <a:lnTo>
                    <a:pt x="911009" y="67906"/>
                  </a:lnTo>
                  <a:lnTo>
                    <a:pt x="911009" y="0"/>
                  </a:lnTo>
                  <a:lnTo>
                    <a:pt x="882370" y="0"/>
                  </a:lnTo>
                  <a:lnTo>
                    <a:pt x="882370" y="162725"/>
                  </a:lnTo>
                  <a:lnTo>
                    <a:pt x="911009" y="162725"/>
                  </a:lnTo>
                  <a:lnTo>
                    <a:pt x="911009" y="91744"/>
                  </a:lnTo>
                  <a:lnTo>
                    <a:pt x="950061" y="91744"/>
                  </a:lnTo>
                  <a:lnTo>
                    <a:pt x="950061" y="67906"/>
                  </a:lnTo>
                  <a:close/>
                </a:path>
                <a:path w="2510155" h="306704">
                  <a:moveTo>
                    <a:pt x="1188351" y="8305"/>
                  </a:moveTo>
                  <a:lnTo>
                    <a:pt x="1120457" y="8305"/>
                  </a:lnTo>
                  <a:lnTo>
                    <a:pt x="1120457" y="31508"/>
                  </a:lnTo>
                  <a:lnTo>
                    <a:pt x="1120457" y="83019"/>
                  </a:lnTo>
                  <a:lnTo>
                    <a:pt x="1055852" y="83019"/>
                  </a:lnTo>
                  <a:lnTo>
                    <a:pt x="1055852" y="31508"/>
                  </a:lnTo>
                  <a:lnTo>
                    <a:pt x="1120457" y="31508"/>
                  </a:lnTo>
                  <a:lnTo>
                    <a:pt x="1120457" y="8305"/>
                  </a:lnTo>
                  <a:lnTo>
                    <a:pt x="988060" y="8305"/>
                  </a:lnTo>
                  <a:lnTo>
                    <a:pt x="988060" y="31508"/>
                  </a:lnTo>
                  <a:lnTo>
                    <a:pt x="1027430" y="31508"/>
                  </a:lnTo>
                  <a:lnTo>
                    <a:pt x="1027430" y="83019"/>
                  </a:lnTo>
                  <a:lnTo>
                    <a:pt x="989228" y="83019"/>
                  </a:lnTo>
                  <a:lnTo>
                    <a:pt x="989228" y="106324"/>
                  </a:lnTo>
                  <a:lnTo>
                    <a:pt x="1187183" y="106324"/>
                  </a:lnTo>
                  <a:lnTo>
                    <a:pt x="1187183" y="83019"/>
                  </a:lnTo>
                  <a:lnTo>
                    <a:pt x="1149083" y="83019"/>
                  </a:lnTo>
                  <a:lnTo>
                    <a:pt x="1149083" y="31508"/>
                  </a:lnTo>
                  <a:lnTo>
                    <a:pt x="1188351" y="31508"/>
                  </a:lnTo>
                  <a:lnTo>
                    <a:pt x="1188351" y="8305"/>
                  </a:lnTo>
                  <a:close/>
                </a:path>
                <a:path w="2510155" h="306704">
                  <a:moveTo>
                    <a:pt x="1211453" y="129095"/>
                  </a:moveTo>
                  <a:lnTo>
                    <a:pt x="965606" y="129095"/>
                  </a:lnTo>
                  <a:lnTo>
                    <a:pt x="965606" y="152082"/>
                  </a:lnTo>
                  <a:lnTo>
                    <a:pt x="1074267" y="152082"/>
                  </a:lnTo>
                  <a:lnTo>
                    <a:pt x="1074267" y="180759"/>
                  </a:lnTo>
                  <a:lnTo>
                    <a:pt x="995083" y="180759"/>
                  </a:lnTo>
                  <a:lnTo>
                    <a:pt x="995083" y="203619"/>
                  </a:lnTo>
                  <a:lnTo>
                    <a:pt x="995083" y="242989"/>
                  </a:lnTo>
                  <a:lnTo>
                    <a:pt x="995083" y="265849"/>
                  </a:lnTo>
                  <a:lnTo>
                    <a:pt x="1181430" y="265849"/>
                  </a:lnTo>
                  <a:lnTo>
                    <a:pt x="1181430" y="243078"/>
                  </a:lnTo>
                  <a:lnTo>
                    <a:pt x="1181430" y="203619"/>
                  </a:lnTo>
                  <a:lnTo>
                    <a:pt x="1181430" y="203492"/>
                  </a:lnTo>
                  <a:lnTo>
                    <a:pt x="1181430" y="180759"/>
                  </a:lnTo>
                  <a:lnTo>
                    <a:pt x="1153655" y="180759"/>
                  </a:lnTo>
                  <a:lnTo>
                    <a:pt x="1153655" y="203619"/>
                  </a:lnTo>
                  <a:lnTo>
                    <a:pt x="1153655" y="242989"/>
                  </a:lnTo>
                  <a:lnTo>
                    <a:pt x="1023289" y="242989"/>
                  </a:lnTo>
                  <a:lnTo>
                    <a:pt x="1023289" y="203619"/>
                  </a:lnTo>
                  <a:lnTo>
                    <a:pt x="1153655" y="203619"/>
                  </a:lnTo>
                  <a:lnTo>
                    <a:pt x="1153655" y="180759"/>
                  </a:lnTo>
                  <a:lnTo>
                    <a:pt x="1102461" y="180759"/>
                  </a:lnTo>
                  <a:lnTo>
                    <a:pt x="1102461" y="152082"/>
                  </a:lnTo>
                  <a:lnTo>
                    <a:pt x="1211453" y="152082"/>
                  </a:lnTo>
                  <a:lnTo>
                    <a:pt x="1211453" y="129095"/>
                  </a:lnTo>
                  <a:close/>
                </a:path>
                <a:path w="2510155" h="306704">
                  <a:moveTo>
                    <a:pt x="1280515" y="223075"/>
                  </a:moveTo>
                  <a:lnTo>
                    <a:pt x="1246886" y="223075"/>
                  </a:lnTo>
                  <a:lnTo>
                    <a:pt x="1230820" y="306298"/>
                  </a:lnTo>
                  <a:lnTo>
                    <a:pt x="1256360" y="306298"/>
                  </a:lnTo>
                  <a:lnTo>
                    <a:pt x="1280515" y="223075"/>
                  </a:lnTo>
                  <a:close/>
                </a:path>
                <a:path w="2510155" h="306704">
                  <a:moveTo>
                    <a:pt x="1538566" y="85242"/>
                  </a:moveTo>
                  <a:lnTo>
                    <a:pt x="1533093" y="58343"/>
                  </a:lnTo>
                  <a:lnTo>
                    <a:pt x="1522425" y="43421"/>
                  </a:lnTo>
                  <a:lnTo>
                    <a:pt x="1517992" y="37236"/>
                  </a:lnTo>
                  <a:lnTo>
                    <a:pt x="1510576" y="32740"/>
                  </a:lnTo>
                  <a:lnTo>
                    <a:pt x="1510576" y="85242"/>
                  </a:lnTo>
                  <a:lnTo>
                    <a:pt x="1507223" y="102514"/>
                  </a:lnTo>
                  <a:lnTo>
                    <a:pt x="1498015" y="115824"/>
                  </a:lnTo>
                  <a:lnTo>
                    <a:pt x="1484172" y="124371"/>
                  </a:lnTo>
                  <a:lnTo>
                    <a:pt x="1466938" y="127393"/>
                  </a:lnTo>
                  <a:lnTo>
                    <a:pt x="1449463" y="124371"/>
                  </a:lnTo>
                  <a:lnTo>
                    <a:pt x="1435519" y="115824"/>
                  </a:lnTo>
                  <a:lnTo>
                    <a:pt x="1426324" y="102514"/>
                  </a:lnTo>
                  <a:lnTo>
                    <a:pt x="1423085" y="85242"/>
                  </a:lnTo>
                  <a:lnTo>
                    <a:pt x="1426324" y="68211"/>
                  </a:lnTo>
                  <a:lnTo>
                    <a:pt x="1435519" y="54991"/>
                  </a:lnTo>
                  <a:lnTo>
                    <a:pt x="1449463" y="46456"/>
                  </a:lnTo>
                  <a:lnTo>
                    <a:pt x="1466938" y="43421"/>
                  </a:lnTo>
                  <a:lnTo>
                    <a:pt x="1484172" y="46456"/>
                  </a:lnTo>
                  <a:lnTo>
                    <a:pt x="1498015" y="54991"/>
                  </a:lnTo>
                  <a:lnTo>
                    <a:pt x="1507223" y="68211"/>
                  </a:lnTo>
                  <a:lnTo>
                    <a:pt x="1510576" y="85242"/>
                  </a:lnTo>
                  <a:lnTo>
                    <a:pt x="1510576" y="32740"/>
                  </a:lnTo>
                  <a:lnTo>
                    <a:pt x="1495285" y="23456"/>
                  </a:lnTo>
                  <a:lnTo>
                    <a:pt x="1466938" y="18516"/>
                  </a:lnTo>
                  <a:lnTo>
                    <a:pt x="1438567" y="23456"/>
                  </a:lnTo>
                  <a:lnTo>
                    <a:pt x="1415770" y="37236"/>
                  </a:lnTo>
                  <a:lnTo>
                    <a:pt x="1400606" y="58343"/>
                  </a:lnTo>
                  <a:lnTo>
                    <a:pt x="1395095" y="85242"/>
                  </a:lnTo>
                  <a:lnTo>
                    <a:pt x="1400606" y="112445"/>
                  </a:lnTo>
                  <a:lnTo>
                    <a:pt x="1415770" y="133654"/>
                  </a:lnTo>
                  <a:lnTo>
                    <a:pt x="1438567" y="147434"/>
                  </a:lnTo>
                  <a:lnTo>
                    <a:pt x="1466938" y="152298"/>
                  </a:lnTo>
                  <a:lnTo>
                    <a:pt x="1495285" y="147434"/>
                  </a:lnTo>
                  <a:lnTo>
                    <a:pt x="1517992" y="133654"/>
                  </a:lnTo>
                  <a:lnTo>
                    <a:pt x="1522450" y="127393"/>
                  </a:lnTo>
                  <a:lnTo>
                    <a:pt x="1533093" y="112445"/>
                  </a:lnTo>
                  <a:lnTo>
                    <a:pt x="1538566" y="85242"/>
                  </a:lnTo>
                  <a:close/>
                </a:path>
                <a:path w="2510155" h="306704">
                  <a:moveTo>
                    <a:pt x="1613382" y="215"/>
                  </a:moveTo>
                  <a:lnTo>
                    <a:pt x="1584756" y="215"/>
                  </a:lnTo>
                  <a:lnTo>
                    <a:pt x="1584756" y="196253"/>
                  </a:lnTo>
                  <a:lnTo>
                    <a:pt x="1613382" y="196253"/>
                  </a:lnTo>
                  <a:lnTo>
                    <a:pt x="1613382" y="215"/>
                  </a:lnTo>
                  <a:close/>
                </a:path>
                <a:path w="2510155" h="306704">
                  <a:moveTo>
                    <a:pt x="1621256" y="240741"/>
                  </a:moveTo>
                  <a:lnTo>
                    <a:pt x="1465656" y="240741"/>
                  </a:lnTo>
                  <a:lnTo>
                    <a:pt x="1465656" y="176352"/>
                  </a:lnTo>
                  <a:lnTo>
                    <a:pt x="1436928" y="176352"/>
                  </a:lnTo>
                  <a:lnTo>
                    <a:pt x="1436928" y="264147"/>
                  </a:lnTo>
                  <a:lnTo>
                    <a:pt x="1621256" y="264147"/>
                  </a:lnTo>
                  <a:lnTo>
                    <a:pt x="1621256" y="240741"/>
                  </a:lnTo>
                  <a:close/>
                </a:path>
                <a:path w="2510155" h="306704">
                  <a:moveTo>
                    <a:pt x="1800161" y="29057"/>
                  </a:moveTo>
                  <a:lnTo>
                    <a:pt x="1671815" y="29057"/>
                  </a:lnTo>
                  <a:lnTo>
                    <a:pt x="1671815" y="51828"/>
                  </a:lnTo>
                  <a:lnTo>
                    <a:pt x="1771002" y="51828"/>
                  </a:lnTo>
                  <a:lnTo>
                    <a:pt x="1761159" y="96329"/>
                  </a:lnTo>
                  <a:lnTo>
                    <a:pt x="1739646" y="135445"/>
                  </a:lnTo>
                  <a:lnTo>
                    <a:pt x="1705737" y="169151"/>
                  </a:lnTo>
                  <a:lnTo>
                    <a:pt x="1658721" y="197421"/>
                  </a:lnTo>
                  <a:lnTo>
                    <a:pt x="1673834" y="220522"/>
                  </a:lnTo>
                  <a:lnTo>
                    <a:pt x="1722501" y="191211"/>
                  </a:lnTo>
                  <a:lnTo>
                    <a:pt x="1758238" y="156756"/>
                  </a:lnTo>
                  <a:lnTo>
                    <a:pt x="1782267" y="117792"/>
                  </a:lnTo>
                  <a:lnTo>
                    <a:pt x="1795830" y="75006"/>
                  </a:lnTo>
                  <a:lnTo>
                    <a:pt x="1800161" y="29057"/>
                  </a:lnTo>
                  <a:close/>
                </a:path>
                <a:path w="2510155" h="306704">
                  <a:moveTo>
                    <a:pt x="1880298" y="0"/>
                  </a:moveTo>
                  <a:lnTo>
                    <a:pt x="1851571" y="0"/>
                  </a:lnTo>
                  <a:lnTo>
                    <a:pt x="1851571" y="269684"/>
                  </a:lnTo>
                  <a:lnTo>
                    <a:pt x="1880298" y="269684"/>
                  </a:lnTo>
                  <a:lnTo>
                    <a:pt x="1880298" y="0"/>
                  </a:lnTo>
                  <a:close/>
                </a:path>
                <a:path w="2510155" h="306704">
                  <a:moveTo>
                    <a:pt x="2155571" y="124625"/>
                  </a:moveTo>
                  <a:lnTo>
                    <a:pt x="2107920" y="92214"/>
                  </a:lnTo>
                  <a:lnTo>
                    <a:pt x="2090432" y="43205"/>
                  </a:lnTo>
                  <a:lnTo>
                    <a:pt x="2090432" y="14046"/>
                  </a:lnTo>
                  <a:lnTo>
                    <a:pt x="2062124" y="14046"/>
                  </a:lnTo>
                  <a:lnTo>
                    <a:pt x="2062124" y="40767"/>
                  </a:lnTo>
                  <a:lnTo>
                    <a:pt x="2057539" y="69824"/>
                  </a:lnTo>
                  <a:lnTo>
                    <a:pt x="2044496" y="95783"/>
                  </a:lnTo>
                  <a:lnTo>
                    <a:pt x="2023618" y="117030"/>
                  </a:lnTo>
                  <a:lnTo>
                    <a:pt x="1995500" y="131965"/>
                  </a:lnTo>
                  <a:lnTo>
                    <a:pt x="2010943" y="154635"/>
                  </a:lnTo>
                  <a:lnTo>
                    <a:pt x="2032850" y="143751"/>
                  </a:lnTo>
                  <a:lnTo>
                    <a:pt x="2051304" y="128841"/>
                  </a:lnTo>
                  <a:lnTo>
                    <a:pt x="2066048" y="110439"/>
                  </a:lnTo>
                  <a:lnTo>
                    <a:pt x="2076818" y="89077"/>
                  </a:lnTo>
                  <a:lnTo>
                    <a:pt x="2087562" y="107899"/>
                  </a:lnTo>
                  <a:lnTo>
                    <a:pt x="2101913" y="124142"/>
                  </a:lnTo>
                  <a:lnTo>
                    <a:pt x="2119604" y="137363"/>
                  </a:lnTo>
                  <a:lnTo>
                    <a:pt x="2140356" y="147078"/>
                  </a:lnTo>
                  <a:lnTo>
                    <a:pt x="2155571" y="124625"/>
                  </a:lnTo>
                  <a:close/>
                </a:path>
                <a:path w="2510155" h="306704">
                  <a:moveTo>
                    <a:pt x="2211984" y="219024"/>
                  </a:moveTo>
                  <a:lnTo>
                    <a:pt x="2205786" y="197980"/>
                  </a:lnTo>
                  <a:lnTo>
                    <a:pt x="2198763" y="191782"/>
                  </a:lnTo>
                  <a:lnTo>
                    <a:pt x="2188006" y="182295"/>
                  </a:lnTo>
                  <a:lnTo>
                    <a:pt x="2183993" y="180911"/>
                  </a:lnTo>
                  <a:lnTo>
                    <a:pt x="2183993" y="219024"/>
                  </a:lnTo>
                  <a:lnTo>
                    <a:pt x="2179828" y="230886"/>
                  </a:lnTo>
                  <a:lnTo>
                    <a:pt x="2167750" y="239547"/>
                  </a:lnTo>
                  <a:lnTo>
                    <a:pt x="2148382" y="244894"/>
                  </a:lnTo>
                  <a:lnTo>
                    <a:pt x="2122373" y="246799"/>
                  </a:lnTo>
                  <a:lnTo>
                    <a:pt x="2096236" y="244894"/>
                  </a:lnTo>
                  <a:lnTo>
                    <a:pt x="2076767" y="239547"/>
                  </a:lnTo>
                  <a:lnTo>
                    <a:pt x="2064626" y="230886"/>
                  </a:lnTo>
                  <a:lnTo>
                    <a:pt x="2060536" y="219024"/>
                  </a:lnTo>
                  <a:lnTo>
                    <a:pt x="2064626" y="207543"/>
                  </a:lnTo>
                  <a:lnTo>
                    <a:pt x="2076767" y="198983"/>
                  </a:lnTo>
                  <a:lnTo>
                    <a:pt x="2096236" y="193624"/>
                  </a:lnTo>
                  <a:lnTo>
                    <a:pt x="2122373" y="191782"/>
                  </a:lnTo>
                  <a:lnTo>
                    <a:pt x="2148382" y="193624"/>
                  </a:lnTo>
                  <a:lnTo>
                    <a:pt x="2167750" y="198983"/>
                  </a:lnTo>
                  <a:lnTo>
                    <a:pt x="2179828" y="207543"/>
                  </a:lnTo>
                  <a:lnTo>
                    <a:pt x="2183993" y="219024"/>
                  </a:lnTo>
                  <a:lnTo>
                    <a:pt x="2183993" y="180911"/>
                  </a:lnTo>
                  <a:lnTo>
                    <a:pt x="2159800" y="172491"/>
                  </a:lnTo>
                  <a:lnTo>
                    <a:pt x="2122373" y="169113"/>
                  </a:lnTo>
                  <a:lnTo>
                    <a:pt x="2084616" y="172491"/>
                  </a:lnTo>
                  <a:lnTo>
                    <a:pt x="2056142" y="182295"/>
                  </a:lnTo>
                  <a:lnTo>
                    <a:pt x="2038172" y="197980"/>
                  </a:lnTo>
                  <a:lnTo>
                    <a:pt x="2031898" y="219024"/>
                  </a:lnTo>
                  <a:lnTo>
                    <a:pt x="2038172" y="240385"/>
                  </a:lnTo>
                  <a:lnTo>
                    <a:pt x="2056142" y="256159"/>
                  </a:lnTo>
                  <a:lnTo>
                    <a:pt x="2084616" y="265912"/>
                  </a:lnTo>
                  <a:lnTo>
                    <a:pt x="2122373" y="269265"/>
                  </a:lnTo>
                  <a:lnTo>
                    <a:pt x="2159800" y="265912"/>
                  </a:lnTo>
                  <a:lnTo>
                    <a:pt x="2188006" y="256159"/>
                  </a:lnTo>
                  <a:lnTo>
                    <a:pt x="2198560" y="246799"/>
                  </a:lnTo>
                  <a:lnTo>
                    <a:pt x="2205786" y="240385"/>
                  </a:lnTo>
                  <a:lnTo>
                    <a:pt x="2211984" y="219024"/>
                  </a:lnTo>
                  <a:close/>
                </a:path>
                <a:path w="2510155" h="306704">
                  <a:moveTo>
                    <a:pt x="2248585" y="67906"/>
                  </a:moveTo>
                  <a:lnTo>
                    <a:pt x="2209533" y="67906"/>
                  </a:lnTo>
                  <a:lnTo>
                    <a:pt x="2209533" y="0"/>
                  </a:lnTo>
                  <a:lnTo>
                    <a:pt x="2180907" y="0"/>
                  </a:lnTo>
                  <a:lnTo>
                    <a:pt x="2180907" y="162725"/>
                  </a:lnTo>
                  <a:lnTo>
                    <a:pt x="2209533" y="162725"/>
                  </a:lnTo>
                  <a:lnTo>
                    <a:pt x="2209533" y="91744"/>
                  </a:lnTo>
                  <a:lnTo>
                    <a:pt x="2248585" y="91744"/>
                  </a:lnTo>
                  <a:lnTo>
                    <a:pt x="2248585" y="67906"/>
                  </a:lnTo>
                  <a:close/>
                </a:path>
                <a:path w="2510155" h="306704">
                  <a:moveTo>
                    <a:pt x="2486876" y="8305"/>
                  </a:moveTo>
                  <a:lnTo>
                    <a:pt x="2418981" y="8305"/>
                  </a:lnTo>
                  <a:lnTo>
                    <a:pt x="2418981" y="31508"/>
                  </a:lnTo>
                  <a:lnTo>
                    <a:pt x="2418981" y="83019"/>
                  </a:lnTo>
                  <a:lnTo>
                    <a:pt x="2354376" y="83019"/>
                  </a:lnTo>
                  <a:lnTo>
                    <a:pt x="2354376" y="31508"/>
                  </a:lnTo>
                  <a:lnTo>
                    <a:pt x="2418981" y="31508"/>
                  </a:lnTo>
                  <a:lnTo>
                    <a:pt x="2418981" y="8305"/>
                  </a:lnTo>
                  <a:lnTo>
                    <a:pt x="2286584" y="8305"/>
                  </a:lnTo>
                  <a:lnTo>
                    <a:pt x="2286584" y="31508"/>
                  </a:lnTo>
                  <a:lnTo>
                    <a:pt x="2325967" y="31508"/>
                  </a:lnTo>
                  <a:lnTo>
                    <a:pt x="2325967" y="83019"/>
                  </a:lnTo>
                  <a:lnTo>
                    <a:pt x="2287752" y="83019"/>
                  </a:lnTo>
                  <a:lnTo>
                    <a:pt x="2287752" y="106324"/>
                  </a:lnTo>
                  <a:lnTo>
                    <a:pt x="2485707" y="106324"/>
                  </a:lnTo>
                  <a:lnTo>
                    <a:pt x="2485707" y="83019"/>
                  </a:lnTo>
                  <a:lnTo>
                    <a:pt x="2447607" y="83019"/>
                  </a:lnTo>
                  <a:lnTo>
                    <a:pt x="2447607" y="31508"/>
                  </a:lnTo>
                  <a:lnTo>
                    <a:pt x="2486876" y="31508"/>
                  </a:lnTo>
                  <a:lnTo>
                    <a:pt x="2486876" y="8305"/>
                  </a:lnTo>
                  <a:close/>
                </a:path>
                <a:path w="2510155" h="306704">
                  <a:moveTo>
                    <a:pt x="2509977" y="129095"/>
                  </a:moveTo>
                  <a:lnTo>
                    <a:pt x="2264130" y="129095"/>
                  </a:lnTo>
                  <a:lnTo>
                    <a:pt x="2264130" y="152082"/>
                  </a:lnTo>
                  <a:lnTo>
                    <a:pt x="2372791" y="152082"/>
                  </a:lnTo>
                  <a:lnTo>
                    <a:pt x="2372791" y="180759"/>
                  </a:lnTo>
                  <a:lnTo>
                    <a:pt x="2293607" y="180759"/>
                  </a:lnTo>
                  <a:lnTo>
                    <a:pt x="2293607" y="203619"/>
                  </a:lnTo>
                  <a:lnTo>
                    <a:pt x="2293607" y="242989"/>
                  </a:lnTo>
                  <a:lnTo>
                    <a:pt x="2293607" y="265849"/>
                  </a:lnTo>
                  <a:lnTo>
                    <a:pt x="2479967" y="265849"/>
                  </a:lnTo>
                  <a:lnTo>
                    <a:pt x="2479967" y="243078"/>
                  </a:lnTo>
                  <a:lnTo>
                    <a:pt x="2479967" y="203619"/>
                  </a:lnTo>
                  <a:lnTo>
                    <a:pt x="2479967" y="203492"/>
                  </a:lnTo>
                  <a:lnTo>
                    <a:pt x="2479967" y="180759"/>
                  </a:lnTo>
                  <a:lnTo>
                    <a:pt x="2452179" y="180759"/>
                  </a:lnTo>
                  <a:lnTo>
                    <a:pt x="2452179" y="203619"/>
                  </a:lnTo>
                  <a:lnTo>
                    <a:pt x="2452179" y="242989"/>
                  </a:lnTo>
                  <a:lnTo>
                    <a:pt x="2321814" y="242989"/>
                  </a:lnTo>
                  <a:lnTo>
                    <a:pt x="2321814" y="203619"/>
                  </a:lnTo>
                  <a:lnTo>
                    <a:pt x="2452179" y="203619"/>
                  </a:lnTo>
                  <a:lnTo>
                    <a:pt x="2452179" y="180759"/>
                  </a:lnTo>
                  <a:lnTo>
                    <a:pt x="2400998" y="180759"/>
                  </a:lnTo>
                  <a:lnTo>
                    <a:pt x="2400998" y="152082"/>
                  </a:lnTo>
                  <a:lnTo>
                    <a:pt x="2509977" y="152082"/>
                  </a:lnTo>
                  <a:lnTo>
                    <a:pt x="2509977" y="129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94669" y="7985853"/>
              <a:ext cx="245846" cy="25308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382607" y="7968830"/>
              <a:ext cx="6624320" cy="1132840"/>
            </a:xfrm>
            <a:custGeom>
              <a:avLst/>
              <a:gdLst/>
              <a:ahLst/>
              <a:cxnLst/>
              <a:rect l="l" t="t" r="r" b="b"/>
              <a:pathLst>
                <a:path w="6624319" h="1132840">
                  <a:moveTo>
                    <a:pt x="105791" y="880046"/>
                  </a:moveTo>
                  <a:lnTo>
                    <a:pt x="79184" y="880046"/>
                  </a:lnTo>
                  <a:lnTo>
                    <a:pt x="79184" y="921169"/>
                  </a:lnTo>
                  <a:lnTo>
                    <a:pt x="27025" y="921169"/>
                  </a:lnTo>
                  <a:lnTo>
                    <a:pt x="27025" y="880529"/>
                  </a:lnTo>
                  <a:lnTo>
                    <a:pt x="0" y="880529"/>
                  </a:lnTo>
                  <a:lnTo>
                    <a:pt x="0" y="921169"/>
                  </a:lnTo>
                  <a:lnTo>
                    <a:pt x="0" y="944041"/>
                  </a:lnTo>
                  <a:lnTo>
                    <a:pt x="0" y="984669"/>
                  </a:lnTo>
                  <a:lnTo>
                    <a:pt x="0" y="1007529"/>
                  </a:lnTo>
                  <a:lnTo>
                    <a:pt x="105791" y="1007529"/>
                  </a:lnTo>
                  <a:lnTo>
                    <a:pt x="105791" y="984669"/>
                  </a:lnTo>
                  <a:lnTo>
                    <a:pt x="27025" y="984669"/>
                  </a:lnTo>
                  <a:lnTo>
                    <a:pt x="27025" y="944041"/>
                  </a:lnTo>
                  <a:lnTo>
                    <a:pt x="79184" y="944041"/>
                  </a:lnTo>
                  <a:lnTo>
                    <a:pt x="79184" y="984237"/>
                  </a:lnTo>
                  <a:lnTo>
                    <a:pt x="105791" y="984237"/>
                  </a:lnTo>
                  <a:lnTo>
                    <a:pt x="105791" y="944041"/>
                  </a:lnTo>
                  <a:lnTo>
                    <a:pt x="105791" y="943686"/>
                  </a:lnTo>
                  <a:lnTo>
                    <a:pt x="105791" y="921435"/>
                  </a:lnTo>
                  <a:lnTo>
                    <a:pt x="105791" y="921169"/>
                  </a:lnTo>
                  <a:lnTo>
                    <a:pt x="105791" y="880046"/>
                  </a:lnTo>
                  <a:close/>
                </a:path>
                <a:path w="6624319" h="1132840">
                  <a:moveTo>
                    <a:pt x="218389" y="1040549"/>
                  </a:moveTo>
                  <a:lnTo>
                    <a:pt x="35115" y="1040549"/>
                  </a:lnTo>
                  <a:lnTo>
                    <a:pt x="35115" y="1063421"/>
                  </a:lnTo>
                  <a:lnTo>
                    <a:pt x="190182" y="1063421"/>
                  </a:lnTo>
                  <a:lnTo>
                    <a:pt x="190182" y="1131989"/>
                  </a:lnTo>
                  <a:lnTo>
                    <a:pt x="218389" y="1131989"/>
                  </a:lnTo>
                  <a:lnTo>
                    <a:pt x="218389" y="1063421"/>
                  </a:lnTo>
                  <a:lnTo>
                    <a:pt x="218389" y="1040549"/>
                  </a:lnTo>
                  <a:close/>
                </a:path>
                <a:path w="6624319" h="1132840">
                  <a:moveTo>
                    <a:pt x="218389" y="863117"/>
                  </a:moveTo>
                  <a:lnTo>
                    <a:pt x="191350" y="863117"/>
                  </a:lnTo>
                  <a:lnTo>
                    <a:pt x="191350" y="931329"/>
                  </a:lnTo>
                  <a:lnTo>
                    <a:pt x="159854" y="931329"/>
                  </a:lnTo>
                  <a:lnTo>
                    <a:pt x="159854" y="867841"/>
                  </a:lnTo>
                  <a:lnTo>
                    <a:pt x="133248" y="867841"/>
                  </a:lnTo>
                  <a:lnTo>
                    <a:pt x="133248" y="931329"/>
                  </a:lnTo>
                  <a:lnTo>
                    <a:pt x="133248" y="955459"/>
                  </a:lnTo>
                  <a:lnTo>
                    <a:pt x="133248" y="1024039"/>
                  </a:lnTo>
                  <a:lnTo>
                    <a:pt x="159854" y="1024039"/>
                  </a:lnTo>
                  <a:lnTo>
                    <a:pt x="159854" y="955459"/>
                  </a:lnTo>
                  <a:lnTo>
                    <a:pt x="191350" y="955459"/>
                  </a:lnTo>
                  <a:lnTo>
                    <a:pt x="191350" y="1025105"/>
                  </a:lnTo>
                  <a:lnTo>
                    <a:pt x="218389" y="1025105"/>
                  </a:lnTo>
                  <a:lnTo>
                    <a:pt x="218389" y="955459"/>
                  </a:lnTo>
                  <a:lnTo>
                    <a:pt x="218389" y="955281"/>
                  </a:lnTo>
                  <a:lnTo>
                    <a:pt x="218389" y="931875"/>
                  </a:lnTo>
                  <a:lnTo>
                    <a:pt x="218389" y="931329"/>
                  </a:lnTo>
                  <a:lnTo>
                    <a:pt x="218389" y="863117"/>
                  </a:lnTo>
                  <a:close/>
                </a:path>
                <a:path w="6624319" h="1132840">
                  <a:moveTo>
                    <a:pt x="432308" y="867905"/>
                  </a:moveTo>
                  <a:lnTo>
                    <a:pt x="405701" y="867905"/>
                  </a:lnTo>
                  <a:lnTo>
                    <a:pt x="405701" y="938784"/>
                  </a:lnTo>
                  <a:lnTo>
                    <a:pt x="380365" y="938784"/>
                  </a:lnTo>
                  <a:lnTo>
                    <a:pt x="373443" y="916165"/>
                  </a:lnTo>
                  <a:lnTo>
                    <a:pt x="367220" y="908037"/>
                  </a:lnTo>
                  <a:lnTo>
                    <a:pt x="360146" y="898766"/>
                  </a:lnTo>
                  <a:lnTo>
                    <a:pt x="355460" y="895946"/>
                  </a:lnTo>
                  <a:lnTo>
                    <a:pt x="355460" y="949960"/>
                  </a:lnTo>
                  <a:lnTo>
                    <a:pt x="352602" y="966939"/>
                  </a:lnTo>
                  <a:lnTo>
                    <a:pt x="344982" y="980008"/>
                  </a:lnTo>
                  <a:lnTo>
                    <a:pt x="333527" y="988402"/>
                  </a:lnTo>
                  <a:lnTo>
                    <a:pt x="319176" y="991362"/>
                  </a:lnTo>
                  <a:lnTo>
                    <a:pt x="304660" y="988402"/>
                  </a:lnTo>
                  <a:lnTo>
                    <a:pt x="293192" y="980008"/>
                  </a:lnTo>
                  <a:lnTo>
                    <a:pt x="285699" y="966939"/>
                  </a:lnTo>
                  <a:lnTo>
                    <a:pt x="283095" y="949960"/>
                  </a:lnTo>
                  <a:lnTo>
                    <a:pt x="285699" y="932903"/>
                  </a:lnTo>
                  <a:lnTo>
                    <a:pt x="293192" y="919657"/>
                  </a:lnTo>
                  <a:lnTo>
                    <a:pt x="304660" y="911085"/>
                  </a:lnTo>
                  <a:lnTo>
                    <a:pt x="319176" y="908037"/>
                  </a:lnTo>
                  <a:lnTo>
                    <a:pt x="333527" y="911085"/>
                  </a:lnTo>
                  <a:lnTo>
                    <a:pt x="344982" y="919657"/>
                  </a:lnTo>
                  <a:lnTo>
                    <a:pt x="352602" y="932903"/>
                  </a:lnTo>
                  <a:lnTo>
                    <a:pt x="355460" y="949960"/>
                  </a:lnTo>
                  <a:lnTo>
                    <a:pt x="355460" y="895946"/>
                  </a:lnTo>
                  <a:lnTo>
                    <a:pt x="341668" y="887603"/>
                  </a:lnTo>
                  <a:lnTo>
                    <a:pt x="319176" y="883653"/>
                  </a:lnTo>
                  <a:lnTo>
                    <a:pt x="294271" y="888479"/>
                  </a:lnTo>
                  <a:lnTo>
                    <a:pt x="274701" y="902042"/>
                  </a:lnTo>
                  <a:lnTo>
                    <a:pt x="261924" y="922985"/>
                  </a:lnTo>
                  <a:lnTo>
                    <a:pt x="257441" y="949960"/>
                  </a:lnTo>
                  <a:lnTo>
                    <a:pt x="261924" y="976680"/>
                  </a:lnTo>
                  <a:lnTo>
                    <a:pt x="274701" y="997559"/>
                  </a:lnTo>
                  <a:lnTo>
                    <a:pt x="294271" y="1011148"/>
                  </a:lnTo>
                  <a:lnTo>
                    <a:pt x="319176" y="1015949"/>
                  </a:lnTo>
                  <a:lnTo>
                    <a:pt x="341376" y="1012151"/>
                  </a:lnTo>
                  <a:lnTo>
                    <a:pt x="359676" y="1001280"/>
                  </a:lnTo>
                  <a:lnTo>
                    <a:pt x="367474" y="991362"/>
                  </a:lnTo>
                  <a:lnTo>
                    <a:pt x="372973" y="984351"/>
                  </a:lnTo>
                  <a:lnTo>
                    <a:pt x="380161" y="962418"/>
                  </a:lnTo>
                  <a:lnTo>
                    <a:pt x="405701" y="962418"/>
                  </a:lnTo>
                  <a:lnTo>
                    <a:pt x="405701" y="1056386"/>
                  </a:lnTo>
                  <a:lnTo>
                    <a:pt x="432308" y="1056386"/>
                  </a:lnTo>
                  <a:lnTo>
                    <a:pt x="432308" y="962418"/>
                  </a:lnTo>
                  <a:lnTo>
                    <a:pt x="432308" y="938784"/>
                  </a:lnTo>
                  <a:lnTo>
                    <a:pt x="432308" y="867905"/>
                  </a:lnTo>
                  <a:close/>
                </a:path>
                <a:path w="6624319" h="1132840">
                  <a:moveTo>
                    <a:pt x="484873" y="862901"/>
                  </a:moveTo>
                  <a:lnTo>
                    <a:pt x="457847" y="862901"/>
                  </a:lnTo>
                  <a:lnTo>
                    <a:pt x="457847" y="1064475"/>
                  </a:lnTo>
                  <a:lnTo>
                    <a:pt x="484873" y="1064475"/>
                  </a:lnTo>
                  <a:lnTo>
                    <a:pt x="484873" y="862901"/>
                  </a:lnTo>
                  <a:close/>
                </a:path>
                <a:path w="6624319" h="1132840">
                  <a:moveTo>
                    <a:pt x="492760" y="1103642"/>
                  </a:moveTo>
                  <a:lnTo>
                    <a:pt x="334606" y="1103642"/>
                  </a:lnTo>
                  <a:lnTo>
                    <a:pt x="334606" y="1038402"/>
                  </a:lnTo>
                  <a:lnTo>
                    <a:pt x="306082" y="1038402"/>
                  </a:lnTo>
                  <a:lnTo>
                    <a:pt x="306082" y="1127061"/>
                  </a:lnTo>
                  <a:lnTo>
                    <a:pt x="492760" y="1127061"/>
                  </a:lnTo>
                  <a:lnTo>
                    <a:pt x="492760" y="1103642"/>
                  </a:lnTo>
                  <a:close/>
                </a:path>
                <a:path w="6624319" h="1132840">
                  <a:moveTo>
                    <a:pt x="739990" y="991019"/>
                  </a:moveTo>
                  <a:lnTo>
                    <a:pt x="580453" y="991019"/>
                  </a:lnTo>
                  <a:lnTo>
                    <a:pt x="580453" y="911021"/>
                  </a:lnTo>
                  <a:lnTo>
                    <a:pt x="737641" y="911021"/>
                  </a:lnTo>
                  <a:lnTo>
                    <a:pt x="737641" y="886891"/>
                  </a:lnTo>
                  <a:lnTo>
                    <a:pt x="552246" y="886891"/>
                  </a:lnTo>
                  <a:lnTo>
                    <a:pt x="552246" y="911021"/>
                  </a:lnTo>
                  <a:lnTo>
                    <a:pt x="552246" y="991019"/>
                  </a:lnTo>
                  <a:lnTo>
                    <a:pt x="552246" y="1013879"/>
                  </a:lnTo>
                  <a:lnTo>
                    <a:pt x="739990" y="1013879"/>
                  </a:lnTo>
                  <a:lnTo>
                    <a:pt x="739990" y="991019"/>
                  </a:lnTo>
                  <a:close/>
                </a:path>
                <a:path w="6624319" h="1132840">
                  <a:moveTo>
                    <a:pt x="768400" y="1073315"/>
                  </a:moveTo>
                  <a:lnTo>
                    <a:pt x="521601" y="1073315"/>
                  </a:lnTo>
                  <a:lnTo>
                    <a:pt x="521601" y="1097051"/>
                  </a:lnTo>
                  <a:lnTo>
                    <a:pt x="768400" y="1097051"/>
                  </a:lnTo>
                  <a:lnTo>
                    <a:pt x="768400" y="1073315"/>
                  </a:lnTo>
                  <a:close/>
                </a:path>
                <a:path w="6624319" h="1132840">
                  <a:moveTo>
                    <a:pt x="1087602" y="863117"/>
                  </a:moveTo>
                  <a:lnTo>
                    <a:pt x="1059078" y="863117"/>
                  </a:lnTo>
                  <a:lnTo>
                    <a:pt x="1059078" y="903884"/>
                  </a:lnTo>
                  <a:lnTo>
                    <a:pt x="1059078" y="927188"/>
                  </a:lnTo>
                  <a:lnTo>
                    <a:pt x="1059078" y="968476"/>
                  </a:lnTo>
                  <a:lnTo>
                    <a:pt x="1004582" y="968476"/>
                  </a:lnTo>
                  <a:lnTo>
                    <a:pt x="1006500" y="962101"/>
                  </a:lnTo>
                  <a:lnTo>
                    <a:pt x="1007567" y="955281"/>
                  </a:lnTo>
                  <a:lnTo>
                    <a:pt x="1007567" y="940701"/>
                  </a:lnTo>
                  <a:lnTo>
                    <a:pt x="1006398" y="933678"/>
                  </a:lnTo>
                  <a:lnTo>
                    <a:pt x="1004481" y="927188"/>
                  </a:lnTo>
                  <a:lnTo>
                    <a:pt x="1059078" y="927188"/>
                  </a:lnTo>
                  <a:lnTo>
                    <a:pt x="1059078" y="903884"/>
                  </a:lnTo>
                  <a:lnTo>
                    <a:pt x="991819" y="903884"/>
                  </a:lnTo>
                  <a:lnTo>
                    <a:pt x="981036" y="893775"/>
                  </a:lnTo>
                  <a:lnTo>
                    <a:pt x="980211" y="893292"/>
                  </a:lnTo>
                  <a:lnTo>
                    <a:pt x="980211" y="948042"/>
                  </a:lnTo>
                  <a:lnTo>
                    <a:pt x="976934" y="965530"/>
                  </a:lnTo>
                  <a:lnTo>
                    <a:pt x="967905" y="979068"/>
                  </a:lnTo>
                  <a:lnTo>
                    <a:pt x="954303" y="987831"/>
                  </a:lnTo>
                  <a:lnTo>
                    <a:pt x="937323" y="990942"/>
                  </a:lnTo>
                  <a:lnTo>
                    <a:pt x="919848" y="987831"/>
                  </a:lnTo>
                  <a:lnTo>
                    <a:pt x="906119" y="979068"/>
                  </a:lnTo>
                  <a:lnTo>
                    <a:pt x="897128" y="965530"/>
                  </a:lnTo>
                  <a:lnTo>
                    <a:pt x="893902" y="948042"/>
                  </a:lnTo>
                  <a:lnTo>
                    <a:pt x="897128" y="930630"/>
                  </a:lnTo>
                  <a:lnTo>
                    <a:pt x="906119" y="917092"/>
                  </a:lnTo>
                  <a:lnTo>
                    <a:pt x="919848" y="908278"/>
                  </a:lnTo>
                  <a:lnTo>
                    <a:pt x="937323" y="905052"/>
                  </a:lnTo>
                  <a:lnTo>
                    <a:pt x="954303" y="908278"/>
                  </a:lnTo>
                  <a:lnTo>
                    <a:pt x="967905" y="917092"/>
                  </a:lnTo>
                  <a:lnTo>
                    <a:pt x="976934" y="930630"/>
                  </a:lnTo>
                  <a:lnTo>
                    <a:pt x="980211" y="948042"/>
                  </a:lnTo>
                  <a:lnTo>
                    <a:pt x="980211" y="893292"/>
                  </a:lnTo>
                  <a:lnTo>
                    <a:pt x="968121" y="886155"/>
                  </a:lnTo>
                  <a:lnTo>
                    <a:pt x="953427" y="881341"/>
                  </a:lnTo>
                  <a:lnTo>
                    <a:pt x="937323" y="879614"/>
                  </a:lnTo>
                  <a:lnTo>
                    <a:pt x="909167" y="884796"/>
                  </a:lnTo>
                  <a:lnTo>
                    <a:pt x="886764" y="898982"/>
                  </a:lnTo>
                  <a:lnTo>
                    <a:pt x="871994" y="920597"/>
                  </a:lnTo>
                  <a:lnTo>
                    <a:pt x="866762" y="948042"/>
                  </a:lnTo>
                  <a:lnTo>
                    <a:pt x="871994" y="975436"/>
                  </a:lnTo>
                  <a:lnTo>
                    <a:pt x="886764" y="996988"/>
                  </a:lnTo>
                  <a:lnTo>
                    <a:pt x="909167" y="1011097"/>
                  </a:lnTo>
                  <a:lnTo>
                    <a:pt x="937323" y="1016165"/>
                  </a:lnTo>
                  <a:lnTo>
                    <a:pt x="953503" y="1014488"/>
                  </a:lnTo>
                  <a:lnTo>
                    <a:pt x="968260" y="1009700"/>
                  </a:lnTo>
                  <a:lnTo>
                    <a:pt x="981189" y="1002068"/>
                  </a:lnTo>
                  <a:lnTo>
                    <a:pt x="991920" y="991895"/>
                  </a:lnTo>
                  <a:lnTo>
                    <a:pt x="1059078" y="991895"/>
                  </a:lnTo>
                  <a:lnTo>
                    <a:pt x="1059078" y="1061707"/>
                  </a:lnTo>
                  <a:lnTo>
                    <a:pt x="1087602" y="1061707"/>
                  </a:lnTo>
                  <a:lnTo>
                    <a:pt x="1087602" y="991895"/>
                  </a:lnTo>
                  <a:lnTo>
                    <a:pt x="1087602" y="990942"/>
                  </a:lnTo>
                  <a:lnTo>
                    <a:pt x="1087602" y="968476"/>
                  </a:lnTo>
                  <a:lnTo>
                    <a:pt x="1087602" y="927188"/>
                  </a:lnTo>
                  <a:lnTo>
                    <a:pt x="1087602" y="905052"/>
                  </a:lnTo>
                  <a:lnTo>
                    <a:pt x="1087602" y="903884"/>
                  </a:lnTo>
                  <a:lnTo>
                    <a:pt x="1087602" y="863117"/>
                  </a:lnTo>
                  <a:close/>
                </a:path>
                <a:path w="6624319" h="1132840">
                  <a:moveTo>
                    <a:pt x="1094727" y="1103642"/>
                  </a:moveTo>
                  <a:lnTo>
                    <a:pt x="941044" y="1103642"/>
                  </a:lnTo>
                  <a:lnTo>
                    <a:pt x="941044" y="1041273"/>
                  </a:lnTo>
                  <a:lnTo>
                    <a:pt x="912533" y="1041273"/>
                  </a:lnTo>
                  <a:lnTo>
                    <a:pt x="912533" y="1127061"/>
                  </a:lnTo>
                  <a:lnTo>
                    <a:pt x="1094727" y="1127061"/>
                  </a:lnTo>
                  <a:lnTo>
                    <a:pt x="1094727" y="1103642"/>
                  </a:lnTo>
                  <a:close/>
                </a:path>
                <a:path w="6624319" h="1132840">
                  <a:moveTo>
                    <a:pt x="1345158" y="1083640"/>
                  </a:moveTo>
                  <a:lnTo>
                    <a:pt x="1338668" y="1062786"/>
                  </a:lnTo>
                  <a:lnTo>
                    <a:pt x="1331379" y="1056703"/>
                  </a:lnTo>
                  <a:lnTo>
                    <a:pt x="1320253" y="1047419"/>
                  </a:lnTo>
                  <a:lnTo>
                    <a:pt x="1316634" y="1046251"/>
                  </a:lnTo>
                  <a:lnTo>
                    <a:pt x="1316634" y="1083640"/>
                  </a:lnTo>
                  <a:lnTo>
                    <a:pt x="1312164" y="1095082"/>
                  </a:lnTo>
                  <a:lnTo>
                    <a:pt x="1299489" y="1103426"/>
                  </a:lnTo>
                  <a:lnTo>
                    <a:pt x="1279194" y="1108506"/>
                  </a:lnTo>
                  <a:lnTo>
                    <a:pt x="1251927" y="1110132"/>
                  </a:lnTo>
                  <a:lnTo>
                    <a:pt x="1224445" y="1108506"/>
                  </a:lnTo>
                  <a:lnTo>
                    <a:pt x="1204150" y="1103426"/>
                  </a:lnTo>
                  <a:lnTo>
                    <a:pt x="1191628" y="1095082"/>
                  </a:lnTo>
                  <a:lnTo>
                    <a:pt x="1187424" y="1083640"/>
                  </a:lnTo>
                  <a:lnTo>
                    <a:pt x="1191628" y="1072197"/>
                  </a:lnTo>
                  <a:lnTo>
                    <a:pt x="1204150" y="1063752"/>
                  </a:lnTo>
                  <a:lnTo>
                    <a:pt x="1224445" y="1058506"/>
                  </a:lnTo>
                  <a:lnTo>
                    <a:pt x="1251927" y="1056703"/>
                  </a:lnTo>
                  <a:lnTo>
                    <a:pt x="1279194" y="1058506"/>
                  </a:lnTo>
                  <a:lnTo>
                    <a:pt x="1299489" y="1063752"/>
                  </a:lnTo>
                  <a:lnTo>
                    <a:pt x="1312164" y="1072197"/>
                  </a:lnTo>
                  <a:lnTo>
                    <a:pt x="1316634" y="1083640"/>
                  </a:lnTo>
                  <a:lnTo>
                    <a:pt x="1316634" y="1046251"/>
                  </a:lnTo>
                  <a:lnTo>
                    <a:pt x="1290980" y="1037932"/>
                  </a:lnTo>
                  <a:lnTo>
                    <a:pt x="1251927" y="1034681"/>
                  </a:lnTo>
                  <a:lnTo>
                    <a:pt x="1212659" y="1037932"/>
                  </a:lnTo>
                  <a:lnTo>
                    <a:pt x="1183233" y="1047419"/>
                  </a:lnTo>
                  <a:lnTo>
                    <a:pt x="1164780" y="1062786"/>
                  </a:lnTo>
                  <a:lnTo>
                    <a:pt x="1158379" y="1083640"/>
                  </a:lnTo>
                  <a:lnTo>
                    <a:pt x="1164780" y="1104404"/>
                  </a:lnTo>
                  <a:lnTo>
                    <a:pt x="1183233" y="1119733"/>
                  </a:lnTo>
                  <a:lnTo>
                    <a:pt x="1212659" y="1129233"/>
                  </a:lnTo>
                  <a:lnTo>
                    <a:pt x="1251927" y="1132586"/>
                  </a:lnTo>
                  <a:lnTo>
                    <a:pt x="1290980" y="1129233"/>
                  </a:lnTo>
                  <a:lnTo>
                    <a:pt x="1320253" y="1119733"/>
                  </a:lnTo>
                  <a:lnTo>
                    <a:pt x="1331785" y="1110132"/>
                  </a:lnTo>
                  <a:lnTo>
                    <a:pt x="1338668" y="1104404"/>
                  </a:lnTo>
                  <a:lnTo>
                    <a:pt x="1345158" y="1083640"/>
                  </a:lnTo>
                  <a:close/>
                </a:path>
                <a:path w="6624319" h="1132840">
                  <a:moveTo>
                    <a:pt x="1375486" y="994130"/>
                  </a:moveTo>
                  <a:lnTo>
                    <a:pt x="1266291" y="994130"/>
                  </a:lnTo>
                  <a:lnTo>
                    <a:pt x="1266291" y="965504"/>
                  </a:lnTo>
                  <a:lnTo>
                    <a:pt x="1346746" y="965504"/>
                  </a:lnTo>
                  <a:lnTo>
                    <a:pt x="1346746" y="942619"/>
                  </a:lnTo>
                  <a:lnTo>
                    <a:pt x="1188275" y="942619"/>
                  </a:lnTo>
                  <a:lnTo>
                    <a:pt x="1188275" y="897915"/>
                  </a:lnTo>
                  <a:lnTo>
                    <a:pt x="1345158" y="897915"/>
                  </a:lnTo>
                  <a:lnTo>
                    <a:pt x="1345158" y="875360"/>
                  </a:lnTo>
                  <a:lnTo>
                    <a:pt x="1159967" y="875360"/>
                  </a:lnTo>
                  <a:lnTo>
                    <a:pt x="1159967" y="965504"/>
                  </a:lnTo>
                  <a:lnTo>
                    <a:pt x="1238402" y="965504"/>
                  </a:lnTo>
                  <a:lnTo>
                    <a:pt x="1238402" y="994130"/>
                  </a:lnTo>
                  <a:lnTo>
                    <a:pt x="1129322" y="994130"/>
                  </a:lnTo>
                  <a:lnTo>
                    <a:pt x="1129322" y="1017016"/>
                  </a:lnTo>
                  <a:lnTo>
                    <a:pt x="1375486" y="1017016"/>
                  </a:lnTo>
                  <a:lnTo>
                    <a:pt x="1375486" y="994130"/>
                  </a:lnTo>
                  <a:close/>
                </a:path>
                <a:path w="6624319" h="1132840">
                  <a:moveTo>
                    <a:pt x="1447749" y="1058621"/>
                  </a:moveTo>
                  <a:lnTo>
                    <a:pt x="1446034" y="1050366"/>
                  </a:lnTo>
                  <a:lnTo>
                    <a:pt x="1441411" y="1043597"/>
                  </a:lnTo>
                  <a:lnTo>
                    <a:pt x="1434642" y="1039025"/>
                  </a:lnTo>
                  <a:lnTo>
                    <a:pt x="1426464" y="1037336"/>
                  </a:lnTo>
                  <a:lnTo>
                    <a:pt x="1418107" y="1039025"/>
                  </a:lnTo>
                  <a:lnTo>
                    <a:pt x="1411262" y="1043597"/>
                  </a:lnTo>
                  <a:lnTo>
                    <a:pt x="1406664" y="1050366"/>
                  </a:lnTo>
                  <a:lnTo>
                    <a:pt x="1405077" y="1058621"/>
                  </a:lnTo>
                  <a:lnTo>
                    <a:pt x="1406664" y="1066952"/>
                  </a:lnTo>
                  <a:lnTo>
                    <a:pt x="1411262" y="1073746"/>
                  </a:lnTo>
                  <a:lnTo>
                    <a:pt x="1418107" y="1078331"/>
                  </a:lnTo>
                  <a:lnTo>
                    <a:pt x="1426464" y="1080020"/>
                  </a:lnTo>
                  <a:lnTo>
                    <a:pt x="1434642" y="1078331"/>
                  </a:lnTo>
                  <a:lnTo>
                    <a:pt x="1441411" y="1073746"/>
                  </a:lnTo>
                  <a:lnTo>
                    <a:pt x="1446034" y="1066952"/>
                  </a:lnTo>
                  <a:lnTo>
                    <a:pt x="1447749" y="1058621"/>
                  </a:lnTo>
                  <a:close/>
                </a:path>
                <a:path w="6624319" h="1132840">
                  <a:moveTo>
                    <a:pt x="1447749" y="949540"/>
                  </a:moveTo>
                  <a:lnTo>
                    <a:pt x="1446034" y="941336"/>
                  </a:lnTo>
                  <a:lnTo>
                    <a:pt x="1441411" y="934593"/>
                  </a:lnTo>
                  <a:lnTo>
                    <a:pt x="1434642" y="930033"/>
                  </a:lnTo>
                  <a:lnTo>
                    <a:pt x="1426464" y="928357"/>
                  </a:lnTo>
                  <a:lnTo>
                    <a:pt x="1418107" y="930033"/>
                  </a:lnTo>
                  <a:lnTo>
                    <a:pt x="1411262" y="934593"/>
                  </a:lnTo>
                  <a:lnTo>
                    <a:pt x="1406664" y="941336"/>
                  </a:lnTo>
                  <a:lnTo>
                    <a:pt x="1405077" y="949540"/>
                  </a:lnTo>
                  <a:lnTo>
                    <a:pt x="1406664" y="957859"/>
                  </a:lnTo>
                  <a:lnTo>
                    <a:pt x="1411262" y="964666"/>
                  </a:lnTo>
                  <a:lnTo>
                    <a:pt x="1418107" y="969251"/>
                  </a:lnTo>
                  <a:lnTo>
                    <a:pt x="1426464" y="970927"/>
                  </a:lnTo>
                  <a:lnTo>
                    <a:pt x="1434642" y="969251"/>
                  </a:lnTo>
                  <a:lnTo>
                    <a:pt x="1441411" y="964666"/>
                  </a:lnTo>
                  <a:lnTo>
                    <a:pt x="1446034" y="957859"/>
                  </a:lnTo>
                  <a:lnTo>
                    <a:pt x="1447749" y="949540"/>
                  </a:lnTo>
                  <a:close/>
                </a:path>
                <a:path w="6624319" h="1132840">
                  <a:moveTo>
                    <a:pt x="5892470" y="8623"/>
                  </a:moveTo>
                  <a:lnTo>
                    <a:pt x="5864047" y="8623"/>
                  </a:lnTo>
                  <a:lnTo>
                    <a:pt x="5864047" y="41059"/>
                  </a:lnTo>
                  <a:lnTo>
                    <a:pt x="5739104" y="41059"/>
                  </a:lnTo>
                  <a:lnTo>
                    <a:pt x="5739104" y="8039"/>
                  </a:lnTo>
                  <a:lnTo>
                    <a:pt x="5710694" y="8039"/>
                  </a:lnTo>
                  <a:lnTo>
                    <a:pt x="5710694" y="41059"/>
                  </a:lnTo>
                  <a:lnTo>
                    <a:pt x="5710694" y="62649"/>
                  </a:lnTo>
                  <a:lnTo>
                    <a:pt x="5710694" y="94399"/>
                  </a:lnTo>
                  <a:lnTo>
                    <a:pt x="5710694" y="117259"/>
                  </a:lnTo>
                  <a:lnTo>
                    <a:pt x="5892470" y="117259"/>
                  </a:lnTo>
                  <a:lnTo>
                    <a:pt x="5892470" y="94513"/>
                  </a:lnTo>
                  <a:lnTo>
                    <a:pt x="5892470" y="62687"/>
                  </a:lnTo>
                  <a:lnTo>
                    <a:pt x="5864047" y="62687"/>
                  </a:lnTo>
                  <a:lnTo>
                    <a:pt x="5864047" y="94399"/>
                  </a:lnTo>
                  <a:lnTo>
                    <a:pt x="5739104" y="94399"/>
                  </a:lnTo>
                  <a:lnTo>
                    <a:pt x="5739104" y="62649"/>
                  </a:lnTo>
                  <a:lnTo>
                    <a:pt x="5892470" y="62649"/>
                  </a:lnTo>
                  <a:lnTo>
                    <a:pt x="5892470" y="41084"/>
                  </a:lnTo>
                  <a:lnTo>
                    <a:pt x="5892470" y="8623"/>
                  </a:lnTo>
                  <a:close/>
                </a:path>
                <a:path w="6624319" h="1132840">
                  <a:moveTo>
                    <a:pt x="5897575" y="240449"/>
                  </a:moveTo>
                  <a:lnTo>
                    <a:pt x="5737187" y="240449"/>
                  </a:lnTo>
                  <a:lnTo>
                    <a:pt x="5737187" y="189649"/>
                  </a:lnTo>
                  <a:lnTo>
                    <a:pt x="5708878" y="189649"/>
                  </a:lnTo>
                  <a:lnTo>
                    <a:pt x="5708878" y="240449"/>
                  </a:lnTo>
                  <a:lnTo>
                    <a:pt x="5708878" y="264579"/>
                  </a:lnTo>
                  <a:lnTo>
                    <a:pt x="5897575" y="264579"/>
                  </a:lnTo>
                  <a:lnTo>
                    <a:pt x="5897575" y="240449"/>
                  </a:lnTo>
                  <a:close/>
                </a:path>
                <a:path w="6624319" h="1132840">
                  <a:moveTo>
                    <a:pt x="5924931" y="141224"/>
                  </a:moveTo>
                  <a:lnTo>
                    <a:pt x="5678119" y="141224"/>
                  </a:lnTo>
                  <a:lnTo>
                    <a:pt x="5678119" y="164223"/>
                  </a:lnTo>
                  <a:lnTo>
                    <a:pt x="5789663" y="164223"/>
                  </a:lnTo>
                  <a:lnTo>
                    <a:pt x="5789663" y="213817"/>
                  </a:lnTo>
                  <a:lnTo>
                    <a:pt x="5817971" y="213817"/>
                  </a:lnTo>
                  <a:lnTo>
                    <a:pt x="5817971" y="164223"/>
                  </a:lnTo>
                  <a:lnTo>
                    <a:pt x="5924931" y="164223"/>
                  </a:lnTo>
                  <a:lnTo>
                    <a:pt x="5924931" y="141224"/>
                  </a:lnTo>
                  <a:close/>
                </a:path>
                <a:path w="6624319" h="1132840">
                  <a:moveTo>
                    <a:pt x="6159551" y="28524"/>
                  </a:moveTo>
                  <a:lnTo>
                    <a:pt x="6033643" y="28524"/>
                  </a:lnTo>
                  <a:lnTo>
                    <a:pt x="6033643" y="52146"/>
                  </a:lnTo>
                  <a:lnTo>
                    <a:pt x="6130493" y="52146"/>
                  </a:lnTo>
                  <a:lnTo>
                    <a:pt x="6120206" y="96659"/>
                  </a:lnTo>
                  <a:lnTo>
                    <a:pt x="6098413" y="135775"/>
                  </a:lnTo>
                  <a:lnTo>
                    <a:pt x="6065075" y="169430"/>
                  </a:lnTo>
                  <a:lnTo>
                    <a:pt x="6020130" y="197523"/>
                  </a:lnTo>
                  <a:lnTo>
                    <a:pt x="6036094" y="219671"/>
                  </a:lnTo>
                  <a:lnTo>
                    <a:pt x="6083033" y="190461"/>
                  </a:lnTo>
                  <a:lnTo>
                    <a:pt x="6117869" y="155892"/>
                  </a:lnTo>
                  <a:lnTo>
                    <a:pt x="6141593" y="116814"/>
                  </a:lnTo>
                  <a:lnTo>
                    <a:pt x="6155156" y="74079"/>
                  </a:lnTo>
                  <a:lnTo>
                    <a:pt x="6159551" y="28524"/>
                  </a:lnTo>
                  <a:close/>
                </a:path>
                <a:path w="6624319" h="1132840">
                  <a:moveTo>
                    <a:pt x="6271933" y="107492"/>
                  </a:moveTo>
                  <a:lnTo>
                    <a:pt x="6230112" y="107492"/>
                  </a:lnTo>
                  <a:lnTo>
                    <a:pt x="6230112" y="0"/>
                  </a:lnTo>
                  <a:lnTo>
                    <a:pt x="6201473" y="0"/>
                  </a:lnTo>
                  <a:lnTo>
                    <a:pt x="6201473" y="269367"/>
                  </a:lnTo>
                  <a:lnTo>
                    <a:pt x="6230112" y="269367"/>
                  </a:lnTo>
                  <a:lnTo>
                    <a:pt x="6230112" y="131432"/>
                  </a:lnTo>
                  <a:lnTo>
                    <a:pt x="6271933" y="131432"/>
                  </a:lnTo>
                  <a:lnTo>
                    <a:pt x="6271933" y="107492"/>
                  </a:lnTo>
                  <a:close/>
                </a:path>
                <a:path w="6624319" h="1132840">
                  <a:moveTo>
                    <a:pt x="6502349" y="219240"/>
                  </a:moveTo>
                  <a:lnTo>
                    <a:pt x="6495859" y="198247"/>
                  </a:lnTo>
                  <a:lnTo>
                    <a:pt x="6488912" y="192417"/>
                  </a:lnTo>
                  <a:lnTo>
                    <a:pt x="6477444" y="182791"/>
                  </a:lnTo>
                  <a:lnTo>
                    <a:pt x="6473825" y="181610"/>
                  </a:lnTo>
                  <a:lnTo>
                    <a:pt x="6473825" y="219240"/>
                  </a:lnTo>
                  <a:lnTo>
                    <a:pt x="6469354" y="230771"/>
                  </a:lnTo>
                  <a:lnTo>
                    <a:pt x="6456680" y="239318"/>
                  </a:lnTo>
                  <a:lnTo>
                    <a:pt x="6436398" y="244602"/>
                  </a:lnTo>
                  <a:lnTo>
                    <a:pt x="6409118" y="246380"/>
                  </a:lnTo>
                  <a:lnTo>
                    <a:pt x="6381636" y="244602"/>
                  </a:lnTo>
                  <a:lnTo>
                    <a:pt x="6361341" y="239318"/>
                  </a:lnTo>
                  <a:lnTo>
                    <a:pt x="6348819" y="230771"/>
                  </a:lnTo>
                  <a:lnTo>
                    <a:pt x="6344628" y="219240"/>
                  </a:lnTo>
                  <a:lnTo>
                    <a:pt x="6348819" y="207695"/>
                  </a:lnTo>
                  <a:lnTo>
                    <a:pt x="6361341" y="199326"/>
                  </a:lnTo>
                  <a:lnTo>
                    <a:pt x="6381636" y="194195"/>
                  </a:lnTo>
                  <a:lnTo>
                    <a:pt x="6409118" y="192417"/>
                  </a:lnTo>
                  <a:lnTo>
                    <a:pt x="6436398" y="194195"/>
                  </a:lnTo>
                  <a:lnTo>
                    <a:pt x="6456680" y="199326"/>
                  </a:lnTo>
                  <a:lnTo>
                    <a:pt x="6469354" y="207695"/>
                  </a:lnTo>
                  <a:lnTo>
                    <a:pt x="6473825" y="219240"/>
                  </a:lnTo>
                  <a:lnTo>
                    <a:pt x="6473825" y="181610"/>
                  </a:lnTo>
                  <a:lnTo>
                    <a:pt x="6448171" y="173228"/>
                  </a:lnTo>
                  <a:lnTo>
                    <a:pt x="6409118" y="169964"/>
                  </a:lnTo>
                  <a:lnTo>
                    <a:pt x="6369850" y="173228"/>
                  </a:lnTo>
                  <a:lnTo>
                    <a:pt x="6340437" y="182791"/>
                  </a:lnTo>
                  <a:lnTo>
                    <a:pt x="6321971" y="198247"/>
                  </a:lnTo>
                  <a:lnTo>
                    <a:pt x="6315570" y="219240"/>
                  </a:lnTo>
                  <a:lnTo>
                    <a:pt x="6321971" y="240271"/>
                  </a:lnTo>
                  <a:lnTo>
                    <a:pt x="6340437" y="255727"/>
                  </a:lnTo>
                  <a:lnTo>
                    <a:pt x="6369850" y="265264"/>
                  </a:lnTo>
                  <a:lnTo>
                    <a:pt x="6409118" y="268516"/>
                  </a:lnTo>
                  <a:lnTo>
                    <a:pt x="6448171" y="265264"/>
                  </a:lnTo>
                  <a:lnTo>
                    <a:pt x="6477444" y="255727"/>
                  </a:lnTo>
                  <a:lnTo>
                    <a:pt x="6488582" y="246380"/>
                  </a:lnTo>
                  <a:lnTo>
                    <a:pt x="6495859" y="240271"/>
                  </a:lnTo>
                  <a:lnTo>
                    <a:pt x="6502349" y="219240"/>
                  </a:lnTo>
                  <a:close/>
                </a:path>
                <a:path w="6624319" h="1132840">
                  <a:moveTo>
                    <a:pt x="6504470" y="72796"/>
                  </a:moveTo>
                  <a:lnTo>
                    <a:pt x="6347600" y="72796"/>
                  </a:lnTo>
                  <a:lnTo>
                    <a:pt x="6347600" y="5003"/>
                  </a:lnTo>
                  <a:lnTo>
                    <a:pt x="6319291" y="5003"/>
                  </a:lnTo>
                  <a:lnTo>
                    <a:pt x="6319291" y="95999"/>
                  </a:lnTo>
                  <a:lnTo>
                    <a:pt x="6504470" y="95999"/>
                  </a:lnTo>
                  <a:lnTo>
                    <a:pt x="6504470" y="72796"/>
                  </a:lnTo>
                  <a:close/>
                </a:path>
                <a:path w="6624319" h="1132840">
                  <a:moveTo>
                    <a:pt x="6532677" y="124739"/>
                  </a:moveTo>
                  <a:lnTo>
                    <a:pt x="6286512" y="124739"/>
                  </a:lnTo>
                  <a:lnTo>
                    <a:pt x="6286512" y="148145"/>
                  </a:lnTo>
                  <a:lnTo>
                    <a:pt x="6532677" y="148145"/>
                  </a:lnTo>
                  <a:lnTo>
                    <a:pt x="6532677" y="124739"/>
                  </a:lnTo>
                  <a:close/>
                </a:path>
                <a:path w="6624319" h="1132840">
                  <a:moveTo>
                    <a:pt x="6624206" y="153784"/>
                  </a:moveTo>
                  <a:lnTo>
                    <a:pt x="6621551" y="115379"/>
                  </a:lnTo>
                  <a:lnTo>
                    <a:pt x="6613677" y="80111"/>
                  </a:lnTo>
                  <a:lnTo>
                    <a:pt x="6600723" y="47764"/>
                  </a:lnTo>
                  <a:lnTo>
                    <a:pt x="6582804" y="18097"/>
                  </a:lnTo>
                  <a:lnTo>
                    <a:pt x="6553327" y="18097"/>
                  </a:lnTo>
                  <a:lnTo>
                    <a:pt x="6568033" y="44043"/>
                  </a:lnTo>
                  <a:lnTo>
                    <a:pt x="6579971" y="77520"/>
                  </a:lnTo>
                  <a:lnTo>
                    <a:pt x="6587972" y="115214"/>
                  </a:lnTo>
                  <a:lnTo>
                    <a:pt x="6590893" y="153784"/>
                  </a:lnTo>
                  <a:lnTo>
                    <a:pt x="6587972" y="192379"/>
                  </a:lnTo>
                  <a:lnTo>
                    <a:pt x="6579971" y="230111"/>
                  </a:lnTo>
                  <a:lnTo>
                    <a:pt x="6568033" y="263626"/>
                  </a:lnTo>
                  <a:lnTo>
                    <a:pt x="6553327" y="289585"/>
                  </a:lnTo>
                  <a:lnTo>
                    <a:pt x="6582804" y="289585"/>
                  </a:lnTo>
                  <a:lnTo>
                    <a:pt x="6600723" y="259892"/>
                  </a:lnTo>
                  <a:lnTo>
                    <a:pt x="6613677" y="227520"/>
                  </a:lnTo>
                  <a:lnTo>
                    <a:pt x="6621551" y="192214"/>
                  </a:lnTo>
                  <a:lnTo>
                    <a:pt x="6624206" y="153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46796" y="8857911"/>
              <a:ext cx="175498" cy="21796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59543" y="8857911"/>
              <a:ext cx="157299" cy="21796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343018" y="8831580"/>
              <a:ext cx="4328160" cy="270510"/>
            </a:xfrm>
            <a:custGeom>
              <a:avLst/>
              <a:gdLst/>
              <a:ahLst/>
              <a:cxnLst/>
              <a:rect l="l" t="t" r="r" b="b"/>
              <a:pathLst>
                <a:path w="4328159" h="270509">
                  <a:moveTo>
                    <a:pt x="174117" y="5372"/>
                  </a:moveTo>
                  <a:lnTo>
                    <a:pt x="146862" y="5372"/>
                  </a:lnTo>
                  <a:lnTo>
                    <a:pt x="146862" y="103492"/>
                  </a:lnTo>
                  <a:lnTo>
                    <a:pt x="116433" y="103492"/>
                  </a:lnTo>
                  <a:lnTo>
                    <a:pt x="110477" y="69354"/>
                  </a:lnTo>
                  <a:lnTo>
                    <a:pt x="100584" y="48577"/>
                  </a:lnTo>
                  <a:lnTo>
                    <a:pt x="98234" y="43637"/>
                  </a:lnTo>
                  <a:lnTo>
                    <a:pt x="90246" y="36334"/>
                  </a:lnTo>
                  <a:lnTo>
                    <a:pt x="90246" y="116586"/>
                  </a:lnTo>
                  <a:lnTo>
                    <a:pt x="88011" y="145389"/>
                  </a:lnTo>
                  <a:lnTo>
                    <a:pt x="81584" y="166789"/>
                  </a:lnTo>
                  <a:lnTo>
                    <a:pt x="71437" y="180111"/>
                  </a:lnTo>
                  <a:lnTo>
                    <a:pt x="58000" y="184594"/>
                  </a:lnTo>
                  <a:lnTo>
                    <a:pt x="44894" y="180111"/>
                  </a:lnTo>
                  <a:lnTo>
                    <a:pt x="34963" y="166789"/>
                  </a:lnTo>
                  <a:lnTo>
                    <a:pt x="28702" y="145389"/>
                  </a:lnTo>
                  <a:lnTo>
                    <a:pt x="26606" y="116586"/>
                  </a:lnTo>
                  <a:lnTo>
                    <a:pt x="28702" y="87871"/>
                  </a:lnTo>
                  <a:lnTo>
                    <a:pt x="34963" y="66497"/>
                  </a:lnTo>
                  <a:lnTo>
                    <a:pt x="44894" y="53174"/>
                  </a:lnTo>
                  <a:lnTo>
                    <a:pt x="58000" y="48577"/>
                  </a:lnTo>
                  <a:lnTo>
                    <a:pt x="71437" y="53174"/>
                  </a:lnTo>
                  <a:lnTo>
                    <a:pt x="81584" y="66497"/>
                  </a:lnTo>
                  <a:lnTo>
                    <a:pt x="88011" y="87871"/>
                  </a:lnTo>
                  <a:lnTo>
                    <a:pt x="90246" y="116586"/>
                  </a:lnTo>
                  <a:lnTo>
                    <a:pt x="90246" y="36334"/>
                  </a:lnTo>
                  <a:lnTo>
                    <a:pt x="80479" y="27406"/>
                  </a:lnTo>
                  <a:lnTo>
                    <a:pt x="58000" y="21767"/>
                  </a:lnTo>
                  <a:lnTo>
                    <a:pt x="34124" y="28371"/>
                  </a:lnTo>
                  <a:lnTo>
                    <a:pt x="15836" y="47307"/>
                  </a:lnTo>
                  <a:lnTo>
                    <a:pt x="4127" y="77165"/>
                  </a:lnTo>
                  <a:lnTo>
                    <a:pt x="0" y="116586"/>
                  </a:lnTo>
                  <a:lnTo>
                    <a:pt x="4127" y="156222"/>
                  </a:lnTo>
                  <a:lnTo>
                    <a:pt x="15836" y="186245"/>
                  </a:lnTo>
                  <a:lnTo>
                    <a:pt x="34124" y="205244"/>
                  </a:lnTo>
                  <a:lnTo>
                    <a:pt x="58000" y="211836"/>
                  </a:lnTo>
                  <a:lnTo>
                    <a:pt x="80873" y="205994"/>
                  </a:lnTo>
                  <a:lnTo>
                    <a:pt x="98806" y="189064"/>
                  </a:lnTo>
                  <a:lnTo>
                    <a:pt x="100825" y="184594"/>
                  </a:lnTo>
                  <a:lnTo>
                    <a:pt x="110972" y="162242"/>
                  </a:lnTo>
                  <a:lnTo>
                    <a:pt x="116535" y="126695"/>
                  </a:lnTo>
                  <a:lnTo>
                    <a:pt x="146862" y="126695"/>
                  </a:lnTo>
                  <a:lnTo>
                    <a:pt x="146862" y="256540"/>
                  </a:lnTo>
                  <a:lnTo>
                    <a:pt x="174117" y="256540"/>
                  </a:lnTo>
                  <a:lnTo>
                    <a:pt x="174117" y="126695"/>
                  </a:lnTo>
                  <a:lnTo>
                    <a:pt x="174117" y="103492"/>
                  </a:lnTo>
                  <a:lnTo>
                    <a:pt x="174117" y="5372"/>
                  </a:lnTo>
                  <a:close/>
                </a:path>
                <a:path w="4328159" h="270509">
                  <a:moveTo>
                    <a:pt x="228930" y="152"/>
                  </a:moveTo>
                  <a:lnTo>
                    <a:pt x="201472" y="152"/>
                  </a:lnTo>
                  <a:lnTo>
                    <a:pt x="201472" y="269836"/>
                  </a:lnTo>
                  <a:lnTo>
                    <a:pt x="228930" y="269836"/>
                  </a:lnTo>
                  <a:lnTo>
                    <a:pt x="228930" y="152"/>
                  </a:lnTo>
                  <a:close/>
                </a:path>
                <a:path w="4328159" h="270509">
                  <a:moveTo>
                    <a:pt x="429539" y="185877"/>
                  </a:moveTo>
                  <a:lnTo>
                    <a:pt x="401408" y="166712"/>
                  </a:lnTo>
                  <a:lnTo>
                    <a:pt x="379679" y="138912"/>
                  </a:lnTo>
                  <a:lnTo>
                    <a:pt x="374332" y="126060"/>
                  </a:lnTo>
                  <a:lnTo>
                    <a:pt x="365696" y="105321"/>
                  </a:lnTo>
                  <a:lnTo>
                    <a:pt x="360781" y="68808"/>
                  </a:lnTo>
                  <a:lnTo>
                    <a:pt x="360781" y="22618"/>
                  </a:lnTo>
                  <a:lnTo>
                    <a:pt x="331838" y="22618"/>
                  </a:lnTo>
                  <a:lnTo>
                    <a:pt x="331838" y="68808"/>
                  </a:lnTo>
                  <a:lnTo>
                    <a:pt x="326707" y="106108"/>
                  </a:lnTo>
                  <a:lnTo>
                    <a:pt x="312496" y="140995"/>
                  </a:lnTo>
                  <a:lnTo>
                    <a:pt x="290499" y="170294"/>
                  </a:lnTo>
                  <a:lnTo>
                    <a:pt x="262026" y="190766"/>
                  </a:lnTo>
                  <a:lnTo>
                    <a:pt x="280111" y="213753"/>
                  </a:lnTo>
                  <a:lnTo>
                    <a:pt x="301879" y="198742"/>
                  </a:lnTo>
                  <a:lnTo>
                    <a:pt x="320459" y="178447"/>
                  </a:lnTo>
                  <a:lnTo>
                    <a:pt x="335470" y="153885"/>
                  </a:lnTo>
                  <a:lnTo>
                    <a:pt x="346532" y="126060"/>
                  </a:lnTo>
                  <a:lnTo>
                    <a:pt x="357466" y="152412"/>
                  </a:lnTo>
                  <a:lnTo>
                    <a:pt x="372313" y="175526"/>
                  </a:lnTo>
                  <a:lnTo>
                    <a:pt x="390702" y="194602"/>
                  </a:lnTo>
                  <a:lnTo>
                    <a:pt x="412292" y="208864"/>
                  </a:lnTo>
                  <a:lnTo>
                    <a:pt x="429539" y="185877"/>
                  </a:lnTo>
                  <a:close/>
                </a:path>
                <a:path w="4328159" h="270509">
                  <a:moveTo>
                    <a:pt x="488391" y="152"/>
                  </a:moveTo>
                  <a:lnTo>
                    <a:pt x="460082" y="152"/>
                  </a:lnTo>
                  <a:lnTo>
                    <a:pt x="460082" y="89763"/>
                  </a:lnTo>
                  <a:lnTo>
                    <a:pt x="399948" y="89763"/>
                  </a:lnTo>
                  <a:lnTo>
                    <a:pt x="399948" y="112966"/>
                  </a:lnTo>
                  <a:lnTo>
                    <a:pt x="460082" y="112966"/>
                  </a:lnTo>
                  <a:lnTo>
                    <a:pt x="460082" y="270370"/>
                  </a:lnTo>
                  <a:lnTo>
                    <a:pt x="488391" y="270370"/>
                  </a:lnTo>
                  <a:lnTo>
                    <a:pt x="488391" y="152"/>
                  </a:lnTo>
                  <a:close/>
                </a:path>
                <a:path w="4328159" h="270509">
                  <a:moveTo>
                    <a:pt x="762647" y="124777"/>
                  </a:moveTo>
                  <a:lnTo>
                    <a:pt x="735507" y="111467"/>
                  </a:lnTo>
                  <a:lnTo>
                    <a:pt x="714997" y="92379"/>
                  </a:lnTo>
                  <a:lnTo>
                    <a:pt x="713244" y="89230"/>
                  </a:lnTo>
                  <a:lnTo>
                    <a:pt x="702030" y="69138"/>
                  </a:lnTo>
                  <a:lnTo>
                    <a:pt x="697522" y="43370"/>
                  </a:lnTo>
                  <a:lnTo>
                    <a:pt x="697522" y="14211"/>
                  </a:lnTo>
                  <a:lnTo>
                    <a:pt x="669201" y="14211"/>
                  </a:lnTo>
                  <a:lnTo>
                    <a:pt x="669201" y="40919"/>
                  </a:lnTo>
                  <a:lnTo>
                    <a:pt x="664616" y="69989"/>
                  </a:lnTo>
                  <a:lnTo>
                    <a:pt x="651586" y="95935"/>
                  </a:lnTo>
                  <a:lnTo>
                    <a:pt x="630694" y="117182"/>
                  </a:lnTo>
                  <a:lnTo>
                    <a:pt x="602589" y="132130"/>
                  </a:lnTo>
                  <a:lnTo>
                    <a:pt x="618020" y="154800"/>
                  </a:lnTo>
                  <a:lnTo>
                    <a:pt x="639927" y="143903"/>
                  </a:lnTo>
                  <a:lnTo>
                    <a:pt x="658380" y="128993"/>
                  </a:lnTo>
                  <a:lnTo>
                    <a:pt x="673125" y="110604"/>
                  </a:lnTo>
                  <a:lnTo>
                    <a:pt x="683895" y="89230"/>
                  </a:lnTo>
                  <a:lnTo>
                    <a:pt x="694639" y="108051"/>
                  </a:lnTo>
                  <a:lnTo>
                    <a:pt x="709002" y="124307"/>
                  </a:lnTo>
                  <a:lnTo>
                    <a:pt x="726681" y="137515"/>
                  </a:lnTo>
                  <a:lnTo>
                    <a:pt x="747433" y="147243"/>
                  </a:lnTo>
                  <a:lnTo>
                    <a:pt x="762647" y="124777"/>
                  </a:lnTo>
                  <a:close/>
                </a:path>
                <a:path w="4328159" h="270509">
                  <a:moveTo>
                    <a:pt x="819061" y="219189"/>
                  </a:moveTo>
                  <a:lnTo>
                    <a:pt x="812863" y="198145"/>
                  </a:lnTo>
                  <a:lnTo>
                    <a:pt x="805840" y="191935"/>
                  </a:lnTo>
                  <a:lnTo>
                    <a:pt x="795083" y="182448"/>
                  </a:lnTo>
                  <a:lnTo>
                    <a:pt x="791070" y="181063"/>
                  </a:lnTo>
                  <a:lnTo>
                    <a:pt x="791070" y="219189"/>
                  </a:lnTo>
                  <a:lnTo>
                    <a:pt x="786904" y="231038"/>
                  </a:lnTo>
                  <a:lnTo>
                    <a:pt x="774827" y="239699"/>
                  </a:lnTo>
                  <a:lnTo>
                    <a:pt x="755459" y="245046"/>
                  </a:lnTo>
                  <a:lnTo>
                    <a:pt x="729449" y="246964"/>
                  </a:lnTo>
                  <a:lnTo>
                    <a:pt x="703326" y="245046"/>
                  </a:lnTo>
                  <a:lnTo>
                    <a:pt x="683844" y="239699"/>
                  </a:lnTo>
                  <a:lnTo>
                    <a:pt x="671703" y="231038"/>
                  </a:lnTo>
                  <a:lnTo>
                    <a:pt x="667613" y="219189"/>
                  </a:lnTo>
                  <a:lnTo>
                    <a:pt x="671703" y="207695"/>
                  </a:lnTo>
                  <a:lnTo>
                    <a:pt x="683844" y="199136"/>
                  </a:lnTo>
                  <a:lnTo>
                    <a:pt x="703326" y="193789"/>
                  </a:lnTo>
                  <a:lnTo>
                    <a:pt x="729449" y="191935"/>
                  </a:lnTo>
                  <a:lnTo>
                    <a:pt x="755459" y="193789"/>
                  </a:lnTo>
                  <a:lnTo>
                    <a:pt x="774827" y="199136"/>
                  </a:lnTo>
                  <a:lnTo>
                    <a:pt x="786904" y="207695"/>
                  </a:lnTo>
                  <a:lnTo>
                    <a:pt x="791070" y="219189"/>
                  </a:lnTo>
                  <a:lnTo>
                    <a:pt x="791070" y="181063"/>
                  </a:lnTo>
                  <a:lnTo>
                    <a:pt x="766889" y="172656"/>
                  </a:lnTo>
                  <a:lnTo>
                    <a:pt x="729449" y="169265"/>
                  </a:lnTo>
                  <a:lnTo>
                    <a:pt x="691692" y="172656"/>
                  </a:lnTo>
                  <a:lnTo>
                    <a:pt x="663219" y="182448"/>
                  </a:lnTo>
                  <a:lnTo>
                    <a:pt x="645248" y="198145"/>
                  </a:lnTo>
                  <a:lnTo>
                    <a:pt x="638987" y="219189"/>
                  </a:lnTo>
                  <a:lnTo>
                    <a:pt x="645248" y="240550"/>
                  </a:lnTo>
                  <a:lnTo>
                    <a:pt x="663219" y="256311"/>
                  </a:lnTo>
                  <a:lnTo>
                    <a:pt x="691692" y="266077"/>
                  </a:lnTo>
                  <a:lnTo>
                    <a:pt x="729449" y="269417"/>
                  </a:lnTo>
                  <a:lnTo>
                    <a:pt x="766889" y="266077"/>
                  </a:lnTo>
                  <a:lnTo>
                    <a:pt x="795083" y="256311"/>
                  </a:lnTo>
                  <a:lnTo>
                    <a:pt x="805637" y="246964"/>
                  </a:lnTo>
                  <a:lnTo>
                    <a:pt x="812863" y="240550"/>
                  </a:lnTo>
                  <a:lnTo>
                    <a:pt x="819061" y="219189"/>
                  </a:lnTo>
                  <a:close/>
                </a:path>
                <a:path w="4328159" h="270509">
                  <a:moveTo>
                    <a:pt x="855662" y="68059"/>
                  </a:moveTo>
                  <a:lnTo>
                    <a:pt x="816610" y="68059"/>
                  </a:lnTo>
                  <a:lnTo>
                    <a:pt x="816610" y="152"/>
                  </a:lnTo>
                  <a:lnTo>
                    <a:pt x="787984" y="152"/>
                  </a:lnTo>
                  <a:lnTo>
                    <a:pt x="787984" y="162890"/>
                  </a:lnTo>
                  <a:lnTo>
                    <a:pt x="816610" y="162890"/>
                  </a:lnTo>
                  <a:lnTo>
                    <a:pt x="816610" y="91897"/>
                  </a:lnTo>
                  <a:lnTo>
                    <a:pt x="855662" y="91897"/>
                  </a:lnTo>
                  <a:lnTo>
                    <a:pt x="855662" y="68059"/>
                  </a:lnTo>
                  <a:close/>
                </a:path>
                <a:path w="4328159" h="270509">
                  <a:moveTo>
                    <a:pt x="1087043" y="203644"/>
                  </a:moveTo>
                  <a:lnTo>
                    <a:pt x="1059256" y="203644"/>
                  </a:lnTo>
                  <a:lnTo>
                    <a:pt x="1059256" y="243230"/>
                  </a:lnTo>
                  <a:lnTo>
                    <a:pt x="1087043" y="243230"/>
                  </a:lnTo>
                  <a:lnTo>
                    <a:pt x="1087043" y="203644"/>
                  </a:lnTo>
                  <a:close/>
                </a:path>
                <a:path w="4328159" h="270509">
                  <a:moveTo>
                    <a:pt x="1087043" y="181622"/>
                  </a:moveTo>
                  <a:lnTo>
                    <a:pt x="900684" y="181622"/>
                  </a:lnTo>
                  <a:lnTo>
                    <a:pt x="900684" y="203200"/>
                  </a:lnTo>
                  <a:lnTo>
                    <a:pt x="900684" y="243840"/>
                  </a:lnTo>
                  <a:lnTo>
                    <a:pt x="900684" y="266700"/>
                  </a:lnTo>
                  <a:lnTo>
                    <a:pt x="1087043" y="266700"/>
                  </a:lnTo>
                  <a:lnTo>
                    <a:pt x="1087043" y="243840"/>
                  </a:lnTo>
                  <a:lnTo>
                    <a:pt x="928890" y="243840"/>
                  </a:lnTo>
                  <a:lnTo>
                    <a:pt x="928890" y="203200"/>
                  </a:lnTo>
                  <a:lnTo>
                    <a:pt x="1087043" y="203200"/>
                  </a:lnTo>
                  <a:lnTo>
                    <a:pt x="1087043" y="181622"/>
                  </a:lnTo>
                  <a:close/>
                </a:path>
                <a:path w="4328159" h="270509">
                  <a:moveTo>
                    <a:pt x="1093952" y="8458"/>
                  </a:moveTo>
                  <a:lnTo>
                    <a:pt x="1026058" y="8458"/>
                  </a:lnTo>
                  <a:lnTo>
                    <a:pt x="1026058" y="31661"/>
                  </a:lnTo>
                  <a:lnTo>
                    <a:pt x="1026058" y="83172"/>
                  </a:lnTo>
                  <a:lnTo>
                    <a:pt x="961453" y="83172"/>
                  </a:lnTo>
                  <a:lnTo>
                    <a:pt x="961453" y="31661"/>
                  </a:lnTo>
                  <a:lnTo>
                    <a:pt x="1026058" y="31661"/>
                  </a:lnTo>
                  <a:lnTo>
                    <a:pt x="1026058" y="8458"/>
                  </a:lnTo>
                  <a:lnTo>
                    <a:pt x="893660" y="8458"/>
                  </a:lnTo>
                  <a:lnTo>
                    <a:pt x="893660" y="31661"/>
                  </a:lnTo>
                  <a:lnTo>
                    <a:pt x="933043" y="31661"/>
                  </a:lnTo>
                  <a:lnTo>
                    <a:pt x="933043" y="83172"/>
                  </a:lnTo>
                  <a:lnTo>
                    <a:pt x="894829" y="83172"/>
                  </a:lnTo>
                  <a:lnTo>
                    <a:pt x="894829" y="106476"/>
                  </a:lnTo>
                  <a:lnTo>
                    <a:pt x="1092784" y="106476"/>
                  </a:lnTo>
                  <a:lnTo>
                    <a:pt x="1092784" y="83172"/>
                  </a:lnTo>
                  <a:lnTo>
                    <a:pt x="1054684" y="83172"/>
                  </a:lnTo>
                  <a:lnTo>
                    <a:pt x="1054684" y="31661"/>
                  </a:lnTo>
                  <a:lnTo>
                    <a:pt x="1093952" y="31661"/>
                  </a:lnTo>
                  <a:lnTo>
                    <a:pt x="1093952" y="8458"/>
                  </a:lnTo>
                  <a:close/>
                </a:path>
                <a:path w="4328159" h="270509">
                  <a:moveTo>
                    <a:pt x="1117053" y="129247"/>
                  </a:moveTo>
                  <a:lnTo>
                    <a:pt x="871207" y="129247"/>
                  </a:lnTo>
                  <a:lnTo>
                    <a:pt x="871207" y="152234"/>
                  </a:lnTo>
                  <a:lnTo>
                    <a:pt x="979868" y="152234"/>
                  </a:lnTo>
                  <a:lnTo>
                    <a:pt x="979868" y="181190"/>
                  </a:lnTo>
                  <a:lnTo>
                    <a:pt x="1008075" y="181190"/>
                  </a:lnTo>
                  <a:lnTo>
                    <a:pt x="1008075" y="152234"/>
                  </a:lnTo>
                  <a:lnTo>
                    <a:pt x="1117053" y="152234"/>
                  </a:lnTo>
                  <a:lnTo>
                    <a:pt x="1117053" y="129247"/>
                  </a:lnTo>
                  <a:close/>
                </a:path>
                <a:path w="4328159" h="270509">
                  <a:moveTo>
                    <a:pt x="1428292" y="184150"/>
                  </a:moveTo>
                  <a:lnTo>
                    <a:pt x="1239926" y="184150"/>
                  </a:lnTo>
                  <a:lnTo>
                    <a:pt x="1239926" y="207010"/>
                  </a:lnTo>
                  <a:lnTo>
                    <a:pt x="1399565" y="207010"/>
                  </a:lnTo>
                  <a:lnTo>
                    <a:pt x="1399565" y="269240"/>
                  </a:lnTo>
                  <a:lnTo>
                    <a:pt x="1428292" y="269240"/>
                  </a:lnTo>
                  <a:lnTo>
                    <a:pt x="1428292" y="207010"/>
                  </a:lnTo>
                  <a:lnTo>
                    <a:pt x="1428292" y="184150"/>
                  </a:lnTo>
                  <a:close/>
                </a:path>
                <a:path w="4328159" h="270509">
                  <a:moveTo>
                    <a:pt x="1458518" y="135216"/>
                  </a:moveTo>
                  <a:lnTo>
                    <a:pt x="1349641" y="135216"/>
                  </a:lnTo>
                  <a:lnTo>
                    <a:pt x="1349641" y="104140"/>
                  </a:lnTo>
                  <a:lnTo>
                    <a:pt x="1427124" y="104140"/>
                  </a:lnTo>
                  <a:lnTo>
                    <a:pt x="1427124" y="81292"/>
                  </a:lnTo>
                  <a:lnTo>
                    <a:pt x="1271955" y="81292"/>
                  </a:lnTo>
                  <a:lnTo>
                    <a:pt x="1271955" y="34302"/>
                  </a:lnTo>
                  <a:lnTo>
                    <a:pt x="1398917" y="34302"/>
                  </a:lnTo>
                  <a:lnTo>
                    <a:pt x="1398917" y="80937"/>
                  </a:lnTo>
                  <a:lnTo>
                    <a:pt x="1427124" y="80937"/>
                  </a:lnTo>
                  <a:lnTo>
                    <a:pt x="1427124" y="34302"/>
                  </a:lnTo>
                  <a:lnTo>
                    <a:pt x="1427124" y="33896"/>
                  </a:lnTo>
                  <a:lnTo>
                    <a:pt x="1427124" y="11430"/>
                  </a:lnTo>
                  <a:lnTo>
                    <a:pt x="1243965" y="11430"/>
                  </a:lnTo>
                  <a:lnTo>
                    <a:pt x="1243965" y="34302"/>
                  </a:lnTo>
                  <a:lnTo>
                    <a:pt x="1243965" y="81292"/>
                  </a:lnTo>
                  <a:lnTo>
                    <a:pt x="1243965" y="104140"/>
                  </a:lnTo>
                  <a:lnTo>
                    <a:pt x="1321231" y="104140"/>
                  </a:lnTo>
                  <a:lnTo>
                    <a:pt x="1321231" y="135216"/>
                  </a:lnTo>
                  <a:lnTo>
                    <a:pt x="1212672" y="135216"/>
                  </a:lnTo>
                  <a:lnTo>
                    <a:pt x="1212672" y="158305"/>
                  </a:lnTo>
                  <a:lnTo>
                    <a:pt x="1458518" y="158305"/>
                  </a:lnTo>
                  <a:lnTo>
                    <a:pt x="1458518" y="135216"/>
                  </a:lnTo>
                  <a:close/>
                </a:path>
                <a:path w="4328159" h="270509">
                  <a:moveTo>
                    <a:pt x="1695958" y="189230"/>
                  </a:moveTo>
                  <a:lnTo>
                    <a:pt x="1506410" y="189230"/>
                  </a:lnTo>
                  <a:lnTo>
                    <a:pt x="1506410" y="212090"/>
                  </a:lnTo>
                  <a:lnTo>
                    <a:pt x="1667230" y="212090"/>
                  </a:lnTo>
                  <a:lnTo>
                    <a:pt x="1667230" y="267970"/>
                  </a:lnTo>
                  <a:lnTo>
                    <a:pt x="1695958" y="267970"/>
                  </a:lnTo>
                  <a:lnTo>
                    <a:pt x="1695958" y="212090"/>
                  </a:lnTo>
                  <a:lnTo>
                    <a:pt x="1695958" y="189230"/>
                  </a:lnTo>
                  <a:close/>
                </a:path>
                <a:path w="4328159" h="270509">
                  <a:moveTo>
                    <a:pt x="1725549" y="147345"/>
                  </a:moveTo>
                  <a:lnTo>
                    <a:pt x="1616252" y="147345"/>
                  </a:lnTo>
                  <a:lnTo>
                    <a:pt x="1616252" y="121920"/>
                  </a:lnTo>
                  <a:lnTo>
                    <a:pt x="1700009" y="121920"/>
                  </a:lnTo>
                  <a:lnTo>
                    <a:pt x="1700009" y="99060"/>
                  </a:lnTo>
                  <a:lnTo>
                    <a:pt x="1538770" y="99060"/>
                  </a:lnTo>
                  <a:lnTo>
                    <a:pt x="1538770" y="74930"/>
                  </a:lnTo>
                  <a:lnTo>
                    <a:pt x="1694472" y="74930"/>
                  </a:lnTo>
                  <a:lnTo>
                    <a:pt x="1694472" y="53352"/>
                  </a:lnTo>
                  <a:lnTo>
                    <a:pt x="1694472" y="29222"/>
                  </a:lnTo>
                  <a:lnTo>
                    <a:pt x="1694472" y="6350"/>
                  </a:lnTo>
                  <a:lnTo>
                    <a:pt x="1509712" y="6350"/>
                  </a:lnTo>
                  <a:lnTo>
                    <a:pt x="1509712" y="29222"/>
                  </a:lnTo>
                  <a:lnTo>
                    <a:pt x="1665947" y="29222"/>
                  </a:lnTo>
                  <a:lnTo>
                    <a:pt x="1665947" y="53352"/>
                  </a:lnTo>
                  <a:lnTo>
                    <a:pt x="1510461" y="53352"/>
                  </a:lnTo>
                  <a:lnTo>
                    <a:pt x="1510461" y="74930"/>
                  </a:lnTo>
                  <a:lnTo>
                    <a:pt x="1510461" y="99060"/>
                  </a:lnTo>
                  <a:lnTo>
                    <a:pt x="1510461" y="121920"/>
                  </a:lnTo>
                  <a:lnTo>
                    <a:pt x="1588147" y="121920"/>
                  </a:lnTo>
                  <a:lnTo>
                    <a:pt x="1588147" y="147345"/>
                  </a:lnTo>
                  <a:lnTo>
                    <a:pt x="1478737" y="147345"/>
                  </a:lnTo>
                  <a:lnTo>
                    <a:pt x="1478737" y="170649"/>
                  </a:lnTo>
                  <a:lnTo>
                    <a:pt x="1725549" y="170649"/>
                  </a:lnTo>
                  <a:lnTo>
                    <a:pt x="1725549" y="147345"/>
                  </a:lnTo>
                  <a:close/>
                </a:path>
                <a:path w="4328159" h="270509">
                  <a:moveTo>
                    <a:pt x="1964588" y="50927"/>
                  </a:moveTo>
                  <a:lnTo>
                    <a:pt x="1958098" y="31076"/>
                  </a:lnTo>
                  <a:lnTo>
                    <a:pt x="1951405" y="25908"/>
                  </a:lnTo>
                  <a:lnTo>
                    <a:pt x="1939264" y="16560"/>
                  </a:lnTo>
                  <a:lnTo>
                    <a:pt x="1935314" y="15405"/>
                  </a:lnTo>
                  <a:lnTo>
                    <a:pt x="1935314" y="50927"/>
                  </a:lnTo>
                  <a:lnTo>
                    <a:pt x="1930933" y="61988"/>
                  </a:lnTo>
                  <a:lnTo>
                    <a:pt x="1918042" y="69951"/>
                  </a:lnTo>
                  <a:lnTo>
                    <a:pt x="1897062" y="74752"/>
                  </a:lnTo>
                  <a:lnTo>
                    <a:pt x="1868373" y="76352"/>
                  </a:lnTo>
                  <a:lnTo>
                    <a:pt x="1839849" y="74752"/>
                  </a:lnTo>
                  <a:lnTo>
                    <a:pt x="1818944" y="69951"/>
                  </a:lnTo>
                  <a:lnTo>
                    <a:pt x="1806130" y="61988"/>
                  </a:lnTo>
                  <a:lnTo>
                    <a:pt x="1801850" y="50927"/>
                  </a:lnTo>
                  <a:lnTo>
                    <a:pt x="1806130" y="40360"/>
                  </a:lnTo>
                  <a:lnTo>
                    <a:pt x="1818944" y="32473"/>
                  </a:lnTo>
                  <a:lnTo>
                    <a:pt x="1839849" y="27559"/>
                  </a:lnTo>
                  <a:lnTo>
                    <a:pt x="1868373" y="25908"/>
                  </a:lnTo>
                  <a:lnTo>
                    <a:pt x="1897062" y="27559"/>
                  </a:lnTo>
                  <a:lnTo>
                    <a:pt x="1918042" y="32473"/>
                  </a:lnTo>
                  <a:lnTo>
                    <a:pt x="1930933" y="40360"/>
                  </a:lnTo>
                  <a:lnTo>
                    <a:pt x="1935314" y="50927"/>
                  </a:lnTo>
                  <a:lnTo>
                    <a:pt x="1935314" y="15405"/>
                  </a:lnTo>
                  <a:lnTo>
                    <a:pt x="1909038" y="7658"/>
                  </a:lnTo>
                  <a:lnTo>
                    <a:pt x="1868373" y="4622"/>
                  </a:lnTo>
                  <a:lnTo>
                    <a:pt x="1827669" y="7658"/>
                  </a:lnTo>
                  <a:lnTo>
                    <a:pt x="1797367" y="16560"/>
                  </a:lnTo>
                  <a:lnTo>
                    <a:pt x="1778469" y="31076"/>
                  </a:lnTo>
                  <a:lnTo>
                    <a:pt x="1771954" y="50927"/>
                  </a:lnTo>
                  <a:lnTo>
                    <a:pt x="1778469" y="71018"/>
                  </a:lnTo>
                  <a:lnTo>
                    <a:pt x="1797367" y="85686"/>
                  </a:lnTo>
                  <a:lnTo>
                    <a:pt x="1827669" y="94703"/>
                  </a:lnTo>
                  <a:lnTo>
                    <a:pt x="1868373" y="97853"/>
                  </a:lnTo>
                  <a:lnTo>
                    <a:pt x="1909038" y="94703"/>
                  </a:lnTo>
                  <a:lnTo>
                    <a:pt x="1939264" y="85686"/>
                  </a:lnTo>
                  <a:lnTo>
                    <a:pt x="1951240" y="76352"/>
                  </a:lnTo>
                  <a:lnTo>
                    <a:pt x="1958098" y="71018"/>
                  </a:lnTo>
                  <a:lnTo>
                    <a:pt x="1964588" y="50927"/>
                  </a:lnTo>
                  <a:close/>
                </a:path>
                <a:path w="4328159" h="270509">
                  <a:moveTo>
                    <a:pt x="1968093" y="245148"/>
                  </a:moveTo>
                  <a:lnTo>
                    <a:pt x="1803450" y="245148"/>
                  </a:lnTo>
                  <a:lnTo>
                    <a:pt x="1803450" y="220992"/>
                  </a:lnTo>
                  <a:lnTo>
                    <a:pt x="1960321" y="220992"/>
                  </a:lnTo>
                  <a:lnTo>
                    <a:pt x="1960321" y="157886"/>
                  </a:lnTo>
                  <a:lnTo>
                    <a:pt x="1774926" y="157886"/>
                  </a:lnTo>
                  <a:lnTo>
                    <a:pt x="1774926" y="179273"/>
                  </a:lnTo>
                  <a:lnTo>
                    <a:pt x="1932228" y="179273"/>
                  </a:lnTo>
                  <a:lnTo>
                    <a:pt x="1932228" y="200456"/>
                  </a:lnTo>
                  <a:lnTo>
                    <a:pt x="1775460" y="200456"/>
                  </a:lnTo>
                  <a:lnTo>
                    <a:pt x="1775460" y="267284"/>
                  </a:lnTo>
                  <a:lnTo>
                    <a:pt x="1968093" y="267284"/>
                  </a:lnTo>
                  <a:lnTo>
                    <a:pt x="1968093" y="245148"/>
                  </a:lnTo>
                  <a:close/>
                </a:path>
                <a:path w="4328159" h="270509">
                  <a:moveTo>
                    <a:pt x="1991512" y="114249"/>
                  </a:moveTo>
                  <a:lnTo>
                    <a:pt x="1745665" y="114249"/>
                  </a:lnTo>
                  <a:lnTo>
                    <a:pt x="1745665" y="137134"/>
                  </a:lnTo>
                  <a:lnTo>
                    <a:pt x="1991512" y="137134"/>
                  </a:lnTo>
                  <a:lnTo>
                    <a:pt x="1991512" y="114249"/>
                  </a:lnTo>
                  <a:close/>
                </a:path>
                <a:path w="4328159" h="270509">
                  <a:moveTo>
                    <a:pt x="2300960" y="4419"/>
                  </a:moveTo>
                  <a:lnTo>
                    <a:pt x="2272538" y="4419"/>
                  </a:lnTo>
                  <a:lnTo>
                    <a:pt x="2272538" y="27940"/>
                  </a:lnTo>
                  <a:lnTo>
                    <a:pt x="2147595" y="27940"/>
                  </a:lnTo>
                  <a:lnTo>
                    <a:pt x="2147595" y="3810"/>
                  </a:lnTo>
                  <a:lnTo>
                    <a:pt x="2119185" y="3810"/>
                  </a:lnTo>
                  <a:lnTo>
                    <a:pt x="2119185" y="27940"/>
                  </a:lnTo>
                  <a:lnTo>
                    <a:pt x="2119185" y="49530"/>
                  </a:lnTo>
                  <a:lnTo>
                    <a:pt x="2119185" y="72402"/>
                  </a:lnTo>
                  <a:lnTo>
                    <a:pt x="2119185" y="93980"/>
                  </a:lnTo>
                  <a:lnTo>
                    <a:pt x="2300960" y="93980"/>
                  </a:lnTo>
                  <a:lnTo>
                    <a:pt x="2300960" y="72402"/>
                  </a:lnTo>
                  <a:lnTo>
                    <a:pt x="2147595" y="72402"/>
                  </a:lnTo>
                  <a:lnTo>
                    <a:pt x="2147595" y="49530"/>
                  </a:lnTo>
                  <a:lnTo>
                    <a:pt x="2272538" y="49530"/>
                  </a:lnTo>
                  <a:lnTo>
                    <a:pt x="2272538" y="71996"/>
                  </a:lnTo>
                  <a:lnTo>
                    <a:pt x="2300960" y="71996"/>
                  </a:lnTo>
                  <a:lnTo>
                    <a:pt x="2300960" y="49530"/>
                  </a:lnTo>
                  <a:lnTo>
                    <a:pt x="2300960" y="49009"/>
                  </a:lnTo>
                  <a:lnTo>
                    <a:pt x="2300960" y="27940"/>
                  </a:lnTo>
                  <a:lnTo>
                    <a:pt x="2300960" y="4419"/>
                  </a:lnTo>
                  <a:close/>
                </a:path>
                <a:path w="4328159" h="270509">
                  <a:moveTo>
                    <a:pt x="2309469" y="245110"/>
                  </a:moveTo>
                  <a:lnTo>
                    <a:pt x="2144826" y="245110"/>
                  </a:lnTo>
                  <a:lnTo>
                    <a:pt x="2144826" y="222250"/>
                  </a:lnTo>
                  <a:lnTo>
                    <a:pt x="2301710" y="222250"/>
                  </a:lnTo>
                  <a:lnTo>
                    <a:pt x="2301710" y="201930"/>
                  </a:lnTo>
                  <a:lnTo>
                    <a:pt x="2301710" y="181622"/>
                  </a:lnTo>
                  <a:lnTo>
                    <a:pt x="2301710" y="160020"/>
                  </a:lnTo>
                  <a:lnTo>
                    <a:pt x="2116302" y="160020"/>
                  </a:lnTo>
                  <a:lnTo>
                    <a:pt x="2116302" y="181622"/>
                  </a:lnTo>
                  <a:lnTo>
                    <a:pt x="2273604" y="181622"/>
                  </a:lnTo>
                  <a:lnTo>
                    <a:pt x="2273604" y="201930"/>
                  </a:lnTo>
                  <a:lnTo>
                    <a:pt x="2116836" y="201930"/>
                  </a:lnTo>
                  <a:lnTo>
                    <a:pt x="2116836" y="222250"/>
                  </a:lnTo>
                  <a:lnTo>
                    <a:pt x="2116836" y="245110"/>
                  </a:lnTo>
                  <a:lnTo>
                    <a:pt x="2116836" y="266700"/>
                  </a:lnTo>
                  <a:lnTo>
                    <a:pt x="2309469" y="266700"/>
                  </a:lnTo>
                  <a:lnTo>
                    <a:pt x="2309469" y="245110"/>
                  </a:lnTo>
                  <a:close/>
                </a:path>
                <a:path w="4328159" h="270509">
                  <a:moveTo>
                    <a:pt x="2332888" y="113284"/>
                  </a:moveTo>
                  <a:lnTo>
                    <a:pt x="2087041" y="113284"/>
                  </a:lnTo>
                  <a:lnTo>
                    <a:pt x="2087041" y="136601"/>
                  </a:lnTo>
                  <a:lnTo>
                    <a:pt x="2195271" y="136601"/>
                  </a:lnTo>
                  <a:lnTo>
                    <a:pt x="2195271" y="159791"/>
                  </a:lnTo>
                  <a:lnTo>
                    <a:pt x="2223909" y="159791"/>
                  </a:lnTo>
                  <a:lnTo>
                    <a:pt x="2223909" y="136601"/>
                  </a:lnTo>
                  <a:lnTo>
                    <a:pt x="2332888" y="136601"/>
                  </a:lnTo>
                  <a:lnTo>
                    <a:pt x="2332888" y="113284"/>
                  </a:lnTo>
                  <a:close/>
                </a:path>
                <a:path w="4328159" h="270509">
                  <a:moveTo>
                    <a:pt x="2508173" y="197370"/>
                  </a:moveTo>
                  <a:lnTo>
                    <a:pt x="2506738" y="182143"/>
                  </a:lnTo>
                  <a:lnTo>
                    <a:pt x="2505938" y="173736"/>
                  </a:lnTo>
                  <a:lnTo>
                    <a:pt x="2478240" y="177952"/>
                  </a:lnTo>
                  <a:lnTo>
                    <a:pt x="2450884" y="180492"/>
                  </a:lnTo>
                  <a:lnTo>
                    <a:pt x="2422550" y="181762"/>
                  </a:lnTo>
                  <a:lnTo>
                    <a:pt x="2391841" y="182143"/>
                  </a:lnTo>
                  <a:lnTo>
                    <a:pt x="2391841" y="120954"/>
                  </a:lnTo>
                  <a:lnTo>
                    <a:pt x="2484437" y="120954"/>
                  </a:lnTo>
                  <a:lnTo>
                    <a:pt x="2484437" y="24422"/>
                  </a:lnTo>
                  <a:lnTo>
                    <a:pt x="2362682" y="24422"/>
                  </a:lnTo>
                  <a:lnTo>
                    <a:pt x="2362682" y="47840"/>
                  </a:lnTo>
                  <a:lnTo>
                    <a:pt x="2456561" y="47840"/>
                  </a:lnTo>
                  <a:lnTo>
                    <a:pt x="2456561" y="97650"/>
                  </a:lnTo>
                  <a:lnTo>
                    <a:pt x="2363533" y="97650"/>
                  </a:lnTo>
                  <a:lnTo>
                    <a:pt x="2363533" y="206197"/>
                  </a:lnTo>
                  <a:lnTo>
                    <a:pt x="2384615" y="206197"/>
                  </a:lnTo>
                  <a:lnTo>
                    <a:pt x="2418359" y="205778"/>
                  </a:lnTo>
                  <a:lnTo>
                    <a:pt x="2449144" y="204419"/>
                  </a:lnTo>
                  <a:lnTo>
                    <a:pt x="2478557" y="201739"/>
                  </a:lnTo>
                  <a:lnTo>
                    <a:pt x="2508173" y="197370"/>
                  </a:lnTo>
                  <a:close/>
                </a:path>
                <a:path w="4328159" h="270509">
                  <a:moveTo>
                    <a:pt x="2578100" y="152"/>
                  </a:moveTo>
                  <a:lnTo>
                    <a:pt x="2549779" y="152"/>
                  </a:lnTo>
                  <a:lnTo>
                    <a:pt x="2549779" y="101587"/>
                  </a:lnTo>
                  <a:lnTo>
                    <a:pt x="2500299" y="101587"/>
                  </a:lnTo>
                  <a:lnTo>
                    <a:pt x="2500299" y="125310"/>
                  </a:lnTo>
                  <a:lnTo>
                    <a:pt x="2549779" y="125310"/>
                  </a:lnTo>
                  <a:lnTo>
                    <a:pt x="2549779" y="270370"/>
                  </a:lnTo>
                  <a:lnTo>
                    <a:pt x="2578100" y="270370"/>
                  </a:lnTo>
                  <a:lnTo>
                    <a:pt x="2578100" y="152"/>
                  </a:lnTo>
                  <a:close/>
                </a:path>
                <a:path w="4328159" h="270509">
                  <a:moveTo>
                    <a:pt x="2787548" y="202692"/>
                  </a:moveTo>
                  <a:lnTo>
                    <a:pt x="2786075" y="187147"/>
                  </a:lnTo>
                  <a:lnTo>
                    <a:pt x="2785516" y="181292"/>
                  </a:lnTo>
                  <a:lnTo>
                    <a:pt x="2768485" y="183311"/>
                  </a:lnTo>
                  <a:lnTo>
                    <a:pt x="2751010" y="184937"/>
                  </a:lnTo>
                  <a:lnTo>
                    <a:pt x="2733256" y="186207"/>
                  </a:lnTo>
                  <a:lnTo>
                    <a:pt x="2715387" y="187147"/>
                  </a:lnTo>
                  <a:lnTo>
                    <a:pt x="2715387" y="144475"/>
                  </a:lnTo>
                  <a:lnTo>
                    <a:pt x="2738755" y="137083"/>
                  </a:lnTo>
                  <a:lnTo>
                    <a:pt x="2757093" y="123507"/>
                  </a:lnTo>
                  <a:lnTo>
                    <a:pt x="2758579" y="121170"/>
                  </a:lnTo>
                  <a:lnTo>
                    <a:pt x="2769095" y="104660"/>
                  </a:lnTo>
                  <a:lnTo>
                    <a:pt x="2773489" y="81470"/>
                  </a:lnTo>
                  <a:lnTo>
                    <a:pt x="2767901" y="55473"/>
                  </a:lnTo>
                  <a:lnTo>
                    <a:pt x="2757474" y="41554"/>
                  </a:lnTo>
                  <a:lnTo>
                    <a:pt x="2752699" y="35204"/>
                  </a:lnTo>
                  <a:lnTo>
                    <a:pt x="2745498" y="31064"/>
                  </a:lnTo>
                  <a:lnTo>
                    <a:pt x="2745498" y="81470"/>
                  </a:lnTo>
                  <a:lnTo>
                    <a:pt x="2742044" y="97802"/>
                  </a:lnTo>
                  <a:lnTo>
                    <a:pt x="2732722" y="110375"/>
                  </a:lnTo>
                  <a:lnTo>
                    <a:pt x="2718676" y="118414"/>
                  </a:lnTo>
                  <a:lnTo>
                    <a:pt x="2701023" y="121170"/>
                  </a:lnTo>
                  <a:lnTo>
                    <a:pt x="2683027" y="118414"/>
                  </a:lnTo>
                  <a:lnTo>
                    <a:pt x="2668803" y="110375"/>
                  </a:lnTo>
                  <a:lnTo>
                    <a:pt x="2659469" y="97802"/>
                  </a:lnTo>
                  <a:lnTo>
                    <a:pt x="2656217" y="81470"/>
                  </a:lnTo>
                  <a:lnTo>
                    <a:pt x="2659469" y="65112"/>
                  </a:lnTo>
                  <a:lnTo>
                    <a:pt x="2668803" y="52578"/>
                  </a:lnTo>
                  <a:lnTo>
                    <a:pt x="2683027" y="44500"/>
                  </a:lnTo>
                  <a:lnTo>
                    <a:pt x="2701023" y="41554"/>
                  </a:lnTo>
                  <a:lnTo>
                    <a:pt x="2718676" y="44500"/>
                  </a:lnTo>
                  <a:lnTo>
                    <a:pt x="2732722" y="52578"/>
                  </a:lnTo>
                  <a:lnTo>
                    <a:pt x="2742044" y="65112"/>
                  </a:lnTo>
                  <a:lnTo>
                    <a:pt x="2745498" y="81470"/>
                  </a:lnTo>
                  <a:lnTo>
                    <a:pt x="2745498" y="31064"/>
                  </a:lnTo>
                  <a:lnTo>
                    <a:pt x="2729776" y="21996"/>
                  </a:lnTo>
                  <a:lnTo>
                    <a:pt x="2701023" y="17183"/>
                  </a:lnTo>
                  <a:lnTo>
                    <a:pt x="2671711" y="21996"/>
                  </a:lnTo>
                  <a:lnTo>
                    <a:pt x="2648674" y="35204"/>
                  </a:lnTo>
                  <a:lnTo>
                    <a:pt x="2633624" y="55473"/>
                  </a:lnTo>
                  <a:lnTo>
                    <a:pt x="2628328" y="81470"/>
                  </a:lnTo>
                  <a:lnTo>
                    <a:pt x="2632481" y="104787"/>
                  </a:lnTo>
                  <a:lnTo>
                    <a:pt x="2644419" y="123659"/>
                  </a:lnTo>
                  <a:lnTo>
                    <a:pt x="2662961" y="137198"/>
                  </a:lnTo>
                  <a:lnTo>
                    <a:pt x="2686862" y="144475"/>
                  </a:lnTo>
                  <a:lnTo>
                    <a:pt x="2686862" y="188214"/>
                  </a:lnTo>
                  <a:lnTo>
                    <a:pt x="2668244" y="188595"/>
                  </a:lnTo>
                  <a:lnTo>
                    <a:pt x="2616619" y="189064"/>
                  </a:lnTo>
                  <a:lnTo>
                    <a:pt x="2620988" y="212585"/>
                  </a:lnTo>
                  <a:lnTo>
                    <a:pt x="2658808" y="212674"/>
                  </a:lnTo>
                  <a:lnTo>
                    <a:pt x="2700515" y="211582"/>
                  </a:lnTo>
                  <a:lnTo>
                    <a:pt x="2744101" y="208534"/>
                  </a:lnTo>
                  <a:lnTo>
                    <a:pt x="2787548" y="202692"/>
                  </a:lnTo>
                  <a:close/>
                </a:path>
                <a:path w="4328159" h="270509">
                  <a:moveTo>
                    <a:pt x="2871838" y="109664"/>
                  </a:moveTo>
                  <a:lnTo>
                    <a:pt x="2830322" y="109664"/>
                  </a:lnTo>
                  <a:lnTo>
                    <a:pt x="2830322" y="152"/>
                  </a:lnTo>
                  <a:lnTo>
                    <a:pt x="2801810" y="152"/>
                  </a:lnTo>
                  <a:lnTo>
                    <a:pt x="2801810" y="269836"/>
                  </a:lnTo>
                  <a:lnTo>
                    <a:pt x="2830322" y="269836"/>
                  </a:lnTo>
                  <a:lnTo>
                    <a:pt x="2830322" y="133832"/>
                  </a:lnTo>
                  <a:lnTo>
                    <a:pt x="2871838" y="133832"/>
                  </a:lnTo>
                  <a:lnTo>
                    <a:pt x="2871838" y="109664"/>
                  </a:lnTo>
                  <a:close/>
                </a:path>
                <a:path w="4328159" h="270509">
                  <a:moveTo>
                    <a:pt x="3126689" y="110096"/>
                  </a:moveTo>
                  <a:lnTo>
                    <a:pt x="3098635" y="96926"/>
                  </a:lnTo>
                  <a:lnTo>
                    <a:pt x="3077413" y="77812"/>
                  </a:lnTo>
                  <a:lnTo>
                    <a:pt x="3074949" y="73482"/>
                  </a:lnTo>
                  <a:lnTo>
                    <a:pt x="3064002" y="54317"/>
                  </a:lnTo>
                  <a:lnTo>
                    <a:pt x="3059430" y="28041"/>
                  </a:lnTo>
                  <a:lnTo>
                    <a:pt x="3059430" y="7289"/>
                  </a:lnTo>
                  <a:lnTo>
                    <a:pt x="3030156" y="7289"/>
                  </a:lnTo>
                  <a:lnTo>
                    <a:pt x="3030156" y="28041"/>
                  </a:lnTo>
                  <a:lnTo>
                    <a:pt x="3025457" y="55435"/>
                  </a:lnTo>
                  <a:lnTo>
                    <a:pt x="3011970" y="80225"/>
                  </a:lnTo>
                  <a:lnTo>
                    <a:pt x="2990596" y="100609"/>
                  </a:lnTo>
                  <a:lnTo>
                    <a:pt x="2962262" y="114782"/>
                  </a:lnTo>
                  <a:lnTo>
                    <a:pt x="2976842" y="137337"/>
                  </a:lnTo>
                  <a:lnTo>
                    <a:pt x="2999346" y="126898"/>
                  </a:lnTo>
                  <a:lnTo>
                    <a:pt x="3018447" y="112395"/>
                  </a:lnTo>
                  <a:lnTo>
                    <a:pt x="3033801" y="94399"/>
                  </a:lnTo>
                  <a:lnTo>
                    <a:pt x="3045053" y="73482"/>
                  </a:lnTo>
                  <a:lnTo>
                    <a:pt x="3056382" y="92786"/>
                  </a:lnTo>
                  <a:lnTo>
                    <a:pt x="3071609" y="109334"/>
                  </a:lnTo>
                  <a:lnTo>
                    <a:pt x="3090430" y="122682"/>
                  </a:lnTo>
                  <a:lnTo>
                    <a:pt x="3112528" y="132334"/>
                  </a:lnTo>
                  <a:lnTo>
                    <a:pt x="3126689" y="110096"/>
                  </a:lnTo>
                  <a:close/>
                </a:path>
                <a:path w="4328159" h="270509">
                  <a:moveTo>
                    <a:pt x="3184690" y="152"/>
                  </a:moveTo>
                  <a:lnTo>
                    <a:pt x="3156483" y="152"/>
                  </a:lnTo>
                  <a:lnTo>
                    <a:pt x="3156483" y="138938"/>
                  </a:lnTo>
                  <a:lnTo>
                    <a:pt x="3184690" y="138938"/>
                  </a:lnTo>
                  <a:lnTo>
                    <a:pt x="3184690" y="152"/>
                  </a:lnTo>
                  <a:close/>
                </a:path>
                <a:path w="4328159" h="270509">
                  <a:moveTo>
                    <a:pt x="3193948" y="244297"/>
                  </a:moveTo>
                  <a:lnTo>
                    <a:pt x="3036328" y="244297"/>
                  </a:lnTo>
                  <a:lnTo>
                    <a:pt x="3036328" y="219290"/>
                  </a:lnTo>
                  <a:lnTo>
                    <a:pt x="3185109" y="219290"/>
                  </a:lnTo>
                  <a:lnTo>
                    <a:pt x="3185109" y="151815"/>
                  </a:lnTo>
                  <a:lnTo>
                    <a:pt x="3007703" y="151815"/>
                  </a:lnTo>
                  <a:lnTo>
                    <a:pt x="3007703" y="174383"/>
                  </a:lnTo>
                  <a:lnTo>
                    <a:pt x="3156699" y="174383"/>
                  </a:lnTo>
                  <a:lnTo>
                    <a:pt x="3156699" y="197573"/>
                  </a:lnTo>
                  <a:lnTo>
                    <a:pt x="3008553" y="197573"/>
                  </a:lnTo>
                  <a:lnTo>
                    <a:pt x="3008553" y="267284"/>
                  </a:lnTo>
                  <a:lnTo>
                    <a:pt x="3193948" y="267284"/>
                  </a:lnTo>
                  <a:lnTo>
                    <a:pt x="3193948" y="244297"/>
                  </a:lnTo>
                  <a:close/>
                </a:path>
                <a:path w="4328159" h="270509">
                  <a:moveTo>
                    <a:pt x="3398177" y="186080"/>
                  </a:moveTo>
                  <a:lnTo>
                    <a:pt x="3346767" y="139014"/>
                  </a:lnTo>
                  <a:lnTo>
                    <a:pt x="3326879" y="68808"/>
                  </a:lnTo>
                  <a:lnTo>
                    <a:pt x="3326879" y="22618"/>
                  </a:lnTo>
                  <a:lnTo>
                    <a:pt x="3298139" y="22618"/>
                  </a:lnTo>
                  <a:lnTo>
                    <a:pt x="3298139" y="68808"/>
                  </a:lnTo>
                  <a:lnTo>
                    <a:pt x="3292703" y="106921"/>
                  </a:lnTo>
                  <a:lnTo>
                    <a:pt x="3277743" y="141998"/>
                  </a:lnTo>
                  <a:lnTo>
                    <a:pt x="3254870" y="170967"/>
                  </a:lnTo>
                  <a:lnTo>
                    <a:pt x="3225660" y="190766"/>
                  </a:lnTo>
                  <a:lnTo>
                    <a:pt x="3243326" y="214604"/>
                  </a:lnTo>
                  <a:lnTo>
                    <a:pt x="3266046" y="199834"/>
                  </a:lnTo>
                  <a:lnTo>
                    <a:pt x="3285502" y="179641"/>
                  </a:lnTo>
                  <a:lnTo>
                    <a:pt x="3301250" y="154978"/>
                  </a:lnTo>
                  <a:lnTo>
                    <a:pt x="3312833" y="126809"/>
                  </a:lnTo>
                  <a:lnTo>
                    <a:pt x="3324453" y="153123"/>
                  </a:lnTo>
                  <a:lnTo>
                    <a:pt x="3340023" y="176136"/>
                  </a:lnTo>
                  <a:lnTo>
                    <a:pt x="3359010" y="194995"/>
                  </a:lnTo>
                  <a:lnTo>
                    <a:pt x="3380943" y="208864"/>
                  </a:lnTo>
                  <a:lnTo>
                    <a:pt x="3398177" y="186080"/>
                  </a:lnTo>
                  <a:close/>
                </a:path>
                <a:path w="4328159" h="270509">
                  <a:moveTo>
                    <a:pt x="3451288" y="152"/>
                  </a:moveTo>
                  <a:lnTo>
                    <a:pt x="3422548" y="152"/>
                  </a:lnTo>
                  <a:lnTo>
                    <a:pt x="3422548" y="270370"/>
                  </a:lnTo>
                  <a:lnTo>
                    <a:pt x="3451288" y="270370"/>
                  </a:lnTo>
                  <a:lnTo>
                    <a:pt x="3451288" y="152"/>
                  </a:lnTo>
                  <a:close/>
                </a:path>
                <a:path w="4328159" h="270509">
                  <a:moveTo>
                    <a:pt x="3633063" y="20701"/>
                  </a:moveTo>
                  <a:lnTo>
                    <a:pt x="3505352" y="20701"/>
                  </a:lnTo>
                  <a:lnTo>
                    <a:pt x="3505352" y="44424"/>
                  </a:lnTo>
                  <a:lnTo>
                    <a:pt x="3601986" y="44424"/>
                  </a:lnTo>
                  <a:lnTo>
                    <a:pt x="3591687" y="76009"/>
                  </a:lnTo>
                  <a:lnTo>
                    <a:pt x="3569665" y="103619"/>
                  </a:lnTo>
                  <a:lnTo>
                    <a:pt x="3536823" y="126466"/>
                  </a:lnTo>
                  <a:lnTo>
                    <a:pt x="3494074" y="143725"/>
                  </a:lnTo>
                  <a:lnTo>
                    <a:pt x="3506203" y="166497"/>
                  </a:lnTo>
                  <a:lnTo>
                    <a:pt x="3559251" y="143662"/>
                  </a:lnTo>
                  <a:lnTo>
                    <a:pt x="3599167" y="111239"/>
                  </a:lnTo>
                  <a:lnTo>
                    <a:pt x="3624326" y="70002"/>
                  </a:lnTo>
                  <a:lnTo>
                    <a:pt x="3633063" y="20701"/>
                  </a:lnTo>
                  <a:close/>
                </a:path>
                <a:path w="4328159" h="270509">
                  <a:moveTo>
                    <a:pt x="3717467" y="240893"/>
                  </a:moveTo>
                  <a:lnTo>
                    <a:pt x="3563785" y="240893"/>
                  </a:lnTo>
                  <a:lnTo>
                    <a:pt x="3563785" y="176085"/>
                  </a:lnTo>
                  <a:lnTo>
                    <a:pt x="3535045" y="176085"/>
                  </a:lnTo>
                  <a:lnTo>
                    <a:pt x="3535045" y="264312"/>
                  </a:lnTo>
                  <a:lnTo>
                    <a:pt x="3717467" y="264312"/>
                  </a:lnTo>
                  <a:lnTo>
                    <a:pt x="3717467" y="240893"/>
                  </a:lnTo>
                  <a:close/>
                </a:path>
                <a:path w="4328159" h="270509">
                  <a:moveTo>
                    <a:pt x="3745344" y="79870"/>
                  </a:moveTo>
                  <a:lnTo>
                    <a:pt x="3706291" y="79870"/>
                  </a:lnTo>
                  <a:lnTo>
                    <a:pt x="3706291" y="152"/>
                  </a:lnTo>
                  <a:lnTo>
                    <a:pt x="3677335" y="152"/>
                  </a:lnTo>
                  <a:lnTo>
                    <a:pt x="3677335" y="196189"/>
                  </a:lnTo>
                  <a:lnTo>
                    <a:pt x="3706291" y="196189"/>
                  </a:lnTo>
                  <a:lnTo>
                    <a:pt x="3706291" y="103822"/>
                  </a:lnTo>
                  <a:lnTo>
                    <a:pt x="3745344" y="103822"/>
                  </a:lnTo>
                  <a:lnTo>
                    <a:pt x="3745344" y="79870"/>
                  </a:lnTo>
                  <a:close/>
                </a:path>
                <a:path w="4328159" h="270509">
                  <a:moveTo>
                    <a:pt x="3973271" y="63500"/>
                  </a:moveTo>
                  <a:lnTo>
                    <a:pt x="3874300" y="63500"/>
                  </a:lnTo>
                  <a:lnTo>
                    <a:pt x="3874300" y="19050"/>
                  </a:lnTo>
                  <a:lnTo>
                    <a:pt x="3846093" y="19050"/>
                  </a:lnTo>
                  <a:lnTo>
                    <a:pt x="3846093" y="63500"/>
                  </a:lnTo>
                  <a:lnTo>
                    <a:pt x="3846093" y="85090"/>
                  </a:lnTo>
                  <a:lnTo>
                    <a:pt x="3846093" y="130810"/>
                  </a:lnTo>
                  <a:lnTo>
                    <a:pt x="3846093" y="153670"/>
                  </a:lnTo>
                  <a:lnTo>
                    <a:pt x="3973271" y="153670"/>
                  </a:lnTo>
                  <a:lnTo>
                    <a:pt x="3973271" y="131165"/>
                  </a:lnTo>
                  <a:lnTo>
                    <a:pt x="3973271" y="130810"/>
                  </a:lnTo>
                  <a:lnTo>
                    <a:pt x="3973271" y="85293"/>
                  </a:lnTo>
                  <a:lnTo>
                    <a:pt x="3944963" y="85293"/>
                  </a:lnTo>
                  <a:lnTo>
                    <a:pt x="3944963" y="130810"/>
                  </a:lnTo>
                  <a:lnTo>
                    <a:pt x="3874300" y="130810"/>
                  </a:lnTo>
                  <a:lnTo>
                    <a:pt x="3874300" y="85090"/>
                  </a:lnTo>
                  <a:lnTo>
                    <a:pt x="3973271" y="85090"/>
                  </a:lnTo>
                  <a:lnTo>
                    <a:pt x="3973271" y="63500"/>
                  </a:lnTo>
                  <a:close/>
                </a:path>
                <a:path w="4328159" h="270509">
                  <a:moveTo>
                    <a:pt x="3973271" y="19634"/>
                  </a:moveTo>
                  <a:lnTo>
                    <a:pt x="3944963" y="19634"/>
                  </a:lnTo>
                  <a:lnTo>
                    <a:pt x="3944963" y="62953"/>
                  </a:lnTo>
                  <a:lnTo>
                    <a:pt x="3973271" y="62953"/>
                  </a:lnTo>
                  <a:lnTo>
                    <a:pt x="3973271" y="19634"/>
                  </a:lnTo>
                  <a:close/>
                </a:path>
                <a:path w="4328159" h="270509">
                  <a:moveTo>
                    <a:pt x="4059161" y="241300"/>
                  </a:moveTo>
                  <a:lnTo>
                    <a:pt x="3905161" y="241300"/>
                  </a:lnTo>
                  <a:lnTo>
                    <a:pt x="3905161" y="179070"/>
                  </a:lnTo>
                  <a:lnTo>
                    <a:pt x="3876751" y="179070"/>
                  </a:lnTo>
                  <a:lnTo>
                    <a:pt x="3876751" y="241300"/>
                  </a:lnTo>
                  <a:lnTo>
                    <a:pt x="3876751" y="264160"/>
                  </a:lnTo>
                  <a:lnTo>
                    <a:pt x="4059161" y="264160"/>
                  </a:lnTo>
                  <a:lnTo>
                    <a:pt x="4059161" y="241300"/>
                  </a:lnTo>
                  <a:close/>
                </a:path>
                <a:path w="4328159" h="270509">
                  <a:moveTo>
                    <a:pt x="4086720" y="80010"/>
                  </a:moveTo>
                  <a:lnTo>
                    <a:pt x="4047667" y="80010"/>
                  </a:lnTo>
                  <a:lnTo>
                    <a:pt x="4047667" y="0"/>
                  </a:lnTo>
                  <a:lnTo>
                    <a:pt x="4019042" y="0"/>
                  </a:lnTo>
                  <a:lnTo>
                    <a:pt x="4019042" y="80010"/>
                  </a:lnTo>
                  <a:lnTo>
                    <a:pt x="4019042" y="104140"/>
                  </a:lnTo>
                  <a:lnTo>
                    <a:pt x="4019042" y="198120"/>
                  </a:lnTo>
                  <a:lnTo>
                    <a:pt x="4047667" y="198120"/>
                  </a:lnTo>
                  <a:lnTo>
                    <a:pt x="4047667" y="104140"/>
                  </a:lnTo>
                  <a:lnTo>
                    <a:pt x="4086720" y="104140"/>
                  </a:lnTo>
                  <a:lnTo>
                    <a:pt x="4086720" y="80010"/>
                  </a:lnTo>
                  <a:close/>
                </a:path>
                <a:path w="4328159" h="270509">
                  <a:moveTo>
                    <a:pt x="4327042" y="152"/>
                  </a:moveTo>
                  <a:lnTo>
                    <a:pt x="4298518" y="152"/>
                  </a:lnTo>
                  <a:lnTo>
                    <a:pt x="4298518" y="38049"/>
                  </a:lnTo>
                  <a:lnTo>
                    <a:pt x="4298518" y="61137"/>
                  </a:lnTo>
                  <a:lnTo>
                    <a:pt x="4298518" y="99669"/>
                  </a:lnTo>
                  <a:lnTo>
                    <a:pt x="4244137" y="99669"/>
                  </a:lnTo>
                  <a:lnTo>
                    <a:pt x="4245940" y="93700"/>
                  </a:lnTo>
                  <a:lnTo>
                    <a:pt x="4247007" y="87325"/>
                  </a:lnTo>
                  <a:lnTo>
                    <a:pt x="4247007" y="73698"/>
                  </a:lnTo>
                  <a:lnTo>
                    <a:pt x="4245940" y="67208"/>
                  </a:lnTo>
                  <a:lnTo>
                    <a:pt x="4244137" y="61137"/>
                  </a:lnTo>
                  <a:lnTo>
                    <a:pt x="4298518" y="61137"/>
                  </a:lnTo>
                  <a:lnTo>
                    <a:pt x="4298518" y="38049"/>
                  </a:lnTo>
                  <a:lnTo>
                    <a:pt x="4230929" y="38049"/>
                  </a:lnTo>
                  <a:lnTo>
                    <a:pt x="4220273" y="28689"/>
                  </a:lnTo>
                  <a:lnTo>
                    <a:pt x="4219651" y="28359"/>
                  </a:lnTo>
                  <a:lnTo>
                    <a:pt x="4219651" y="80505"/>
                  </a:lnTo>
                  <a:lnTo>
                    <a:pt x="4216425" y="96774"/>
                  </a:lnTo>
                  <a:lnTo>
                    <a:pt x="4207472" y="109512"/>
                  </a:lnTo>
                  <a:lnTo>
                    <a:pt x="4193883" y="117779"/>
                  </a:lnTo>
                  <a:lnTo>
                    <a:pt x="4176763" y="120637"/>
                  </a:lnTo>
                  <a:lnTo>
                    <a:pt x="4159288" y="117779"/>
                  </a:lnTo>
                  <a:lnTo>
                    <a:pt x="4145559" y="109512"/>
                  </a:lnTo>
                  <a:lnTo>
                    <a:pt x="4136567" y="96774"/>
                  </a:lnTo>
                  <a:lnTo>
                    <a:pt x="4133342" y="80505"/>
                  </a:lnTo>
                  <a:lnTo>
                    <a:pt x="4136567" y="64033"/>
                  </a:lnTo>
                  <a:lnTo>
                    <a:pt x="4145559" y="51358"/>
                  </a:lnTo>
                  <a:lnTo>
                    <a:pt x="4159288" y="43256"/>
                  </a:lnTo>
                  <a:lnTo>
                    <a:pt x="4176763" y="40487"/>
                  </a:lnTo>
                  <a:lnTo>
                    <a:pt x="4193883" y="43256"/>
                  </a:lnTo>
                  <a:lnTo>
                    <a:pt x="4207472" y="51358"/>
                  </a:lnTo>
                  <a:lnTo>
                    <a:pt x="4216425" y="64033"/>
                  </a:lnTo>
                  <a:lnTo>
                    <a:pt x="4219651" y="80505"/>
                  </a:lnTo>
                  <a:lnTo>
                    <a:pt x="4219651" y="28359"/>
                  </a:lnTo>
                  <a:lnTo>
                    <a:pt x="4207484" y="21704"/>
                  </a:lnTo>
                  <a:lnTo>
                    <a:pt x="4192879" y="17360"/>
                  </a:lnTo>
                  <a:lnTo>
                    <a:pt x="4176763" y="15913"/>
                  </a:lnTo>
                  <a:lnTo>
                    <a:pt x="4148607" y="20574"/>
                  </a:lnTo>
                  <a:lnTo>
                    <a:pt x="4126192" y="33883"/>
                  </a:lnTo>
                  <a:lnTo>
                    <a:pt x="4111434" y="54356"/>
                  </a:lnTo>
                  <a:lnTo>
                    <a:pt x="4106202" y="80505"/>
                  </a:lnTo>
                  <a:lnTo>
                    <a:pt x="4111434" y="106540"/>
                  </a:lnTo>
                  <a:lnTo>
                    <a:pt x="4126192" y="126961"/>
                  </a:lnTo>
                  <a:lnTo>
                    <a:pt x="4148607" y="140284"/>
                  </a:lnTo>
                  <a:lnTo>
                    <a:pt x="4176763" y="145008"/>
                  </a:lnTo>
                  <a:lnTo>
                    <a:pt x="4192816" y="143548"/>
                  </a:lnTo>
                  <a:lnTo>
                    <a:pt x="4207383" y="139217"/>
                  </a:lnTo>
                  <a:lnTo>
                    <a:pt x="4220172" y="132270"/>
                  </a:lnTo>
                  <a:lnTo>
                    <a:pt x="4230827" y="122974"/>
                  </a:lnTo>
                  <a:lnTo>
                    <a:pt x="4298518" y="122974"/>
                  </a:lnTo>
                  <a:lnTo>
                    <a:pt x="4298518" y="159372"/>
                  </a:lnTo>
                  <a:lnTo>
                    <a:pt x="4327042" y="159372"/>
                  </a:lnTo>
                  <a:lnTo>
                    <a:pt x="4327042" y="122974"/>
                  </a:lnTo>
                  <a:lnTo>
                    <a:pt x="4327042" y="120637"/>
                  </a:lnTo>
                  <a:lnTo>
                    <a:pt x="4327042" y="99669"/>
                  </a:lnTo>
                  <a:lnTo>
                    <a:pt x="4327042" y="61137"/>
                  </a:lnTo>
                  <a:lnTo>
                    <a:pt x="4327042" y="40487"/>
                  </a:lnTo>
                  <a:lnTo>
                    <a:pt x="4327042" y="38049"/>
                  </a:lnTo>
                  <a:lnTo>
                    <a:pt x="4327042" y="152"/>
                  </a:lnTo>
                  <a:close/>
                </a:path>
                <a:path w="4328159" h="270509">
                  <a:moveTo>
                    <a:pt x="4327893" y="217373"/>
                  </a:moveTo>
                  <a:lnTo>
                    <a:pt x="4321492" y="195364"/>
                  </a:lnTo>
                  <a:lnTo>
                    <a:pt x="4312717" y="187464"/>
                  </a:lnTo>
                  <a:lnTo>
                    <a:pt x="4303319" y="179019"/>
                  </a:lnTo>
                  <a:lnTo>
                    <a:pt x="4300004" y="177850"/>
                  </a:lnTo>
                  <a:lnTo>
                    <a:pt x="4300004" y="217373"/>
                  </a:lnTo>
                  <a:lnTo>
                    <a:pt x="4295699" y="229882"/>
                  </a:lnTo>
                  <a:lnTo>
                    <a:pt x="4283227" y="239141"/>
                  </a:lnTo>
                  <a:lnTo>
                    <a:pt x="4263326" y="244881"/>
                  </a:lnTo>
                  <a:lnTo>
                    <a:pt x="4236682" y="246849"/>
                  </a:lnTo>
                  <a:lnTo>
                    <a:pt x="4210139" y="244881"/>
                  </a:lnTo>
                  <a:lnTo>
                    <a:pt x="4190238" y="239141"/>
                  </a:lnTo>
                  <a:lnTo>
                    <a:pt x="4177792" y="229882"/>
                  </a:lnTo>
                  <a:lnTo>
                    <a:pt x="4173575" y="217373"/>
                  </a:lnTo>
                  <a:lnTo>
                    <a:pt x="4177792" y="204660"/>
                  </a:lnTo>
                  <a:lnTo>
                    <a:pt x="4190238" y="195275"/>
                  </a:lnTo>
                  <a:lnTo>
                    <a:pt x="4210139" y="189458"/>
                  </a:lnTo>
                  <a:lnTo>
                    <a:pt x="4236682" y="187464"/>
                  </a:lnTo>
                  <a:lnTo>
                    <a:pt x="4263326" y="189458"/>
                  </a:lnTo>
                  <a:lnTo>
                    <a:pt x="4283227" y="195275"/>
                  </a:lnTo>
                  <a:lnTo>
                    <a:pt x="4295699" y="204660"/>
                  </a:lnTo>
                  <a:lnTo>
                    <a:pt x="4300004" y="217373"/>
                  </a:lnTo>
                  <a:lnTo>
                    <a:pt x="4300004" y="177850"/>
                  </a:lnTo>
                  <a:lnTo>
                    <a:pt x="4274629" y="168833"/>
                  </a:lnTo>
                  <a:lnTo>
                    <a:pt x="4236682" y="165328"/>
                  </a:lnTo>
                  <a:lnTo>
                    <a:pt x="4198620" y="168833"/>
                  </a:lnTo>
                  <a:lnTo>
                    <a:pt x="4169892" y="179019"/>
                  </a:lnTo>
                  <a:lnTo>
                    <a:pt x="4151795" y="195364"/>
                  </a:lnTo>
                  <a:lnTo>
                    <a:pt x="4145584" y="217373"/>
                  </a:lnTo>
                  <a:lnTo>
                    <a:pt x="4151795" y="239382"/>
                  </a:lnTo>
                  <a:lnTo>
                    <a:pt x="4169892" y="255727"/>
                  </a:lnTo>
                  <a:lnTo>
                    <a:pt x="4198620" y="265912"/>
                  </a:lnTo>
                  <a:lnTo>
                    <a:pt x="4236682" y="269417"/>
                  </a:lnTo>
                  <a:lnTo>
                    <a:pt x="4274629" y="265912"/>
                  </a:lnTo>
                  <a:lnTo>
                    <a:pt x="4303319" y="255727"/>
                  </a:lnTo>
                  <a:lnTo>
                    <a:pt x="4313186" y="246849"/>
                  </a:lnTo>
                  <a:lnTo>
                    <a:pt x="4321492" y="239382"/>
                  </a:lnTo>
                  <a:lnTo>
                    <a:pt x="4327893" y="2173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0525" y="2982038"/>
              <a:ext cx="7434908" cy="523026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363975" y="1244732"/>
              <a:ext cx="1098550" cy="616585"/>
            </a:xfrm>
            <a:custGeom>
              <a:avLst/>
              <a:gdLst/>
              <a:ahLst/>
              <a:cxnLst/>
              <a:rect l="l" t="t" r="r" b="b"/>
              <a:pathLst>
                <a:path w="1098550" h="616585">
                  <a:moveTo>
                    <a:pt x="439928" y="615996"/>
                  </a:moveTo>
                  <a:lnTo>
                    <a:pt x="512767" y="615996"/>
                  </a:lnTo>
                  <a:lnTo>
                    <a:pt x="512767" y="0"/>
                  </a:lnTo>
                  <a:lnTo>
                    <a:pt x="439928" y="0"/>
                  </a:lnTo>
                  <a:lnTo>
                    <a:pt x="439928" y="615996"/>
                  </a:lnTo>
                  <a:close/>
                </a:path>
                <a:path w="1098550" h="616585">
                  <a:moveTo>
                    <a:pt x="242153" y="226958"/>
                  </a:moveTo>
                  <a:lnTo>
                    <a:pt x="242153" y="66568"/>
                  </a:lnTo>
                  <a:lnTo>
                    <a:pt x="0" y="66568"/>
                  </a:lnTo>
                  <a:lnTo>
                    <a:pt x="0" y="457534"/>
                  </a:lnTo>
                  <a:lnTo>
                    <a:pt x="242153" y="457534"/>
                  </a:lnTo>
                  <a:lnTo>
                    <a:pt x="242153" y="288461"/>
                  </a:lnTo>
                  <a:lnTo>
                    <a:pt x="314027" y="288461"/>
                  </a:lnTo>
                  <a:lnTo>
                    <a:pt x="314027" y="586571"/>
                  </a:lnTo>
                  <a:lnTo>
                    <a:pt x="386143" y="586571"/>
                  </a:lnTo>
                  <a:lnTo>
                    <a:pt x="386143" y="10612"/>
                  </a:lnTo>
                  <a:lnTo>
                    <a:pt x="314027" y="10612"/>
                  </a:lnTo>
                  <a:lnTo>
                    <a:pt x="314027" y="226958"/>
                  </a:lnTo>
                  <a:lnTo>
                    <a:pt x="242153" y="226958"/>
                  </a:lnTo>
                  <a:close/>
                </a:path>
                <a:path w="1098550" h="616585">
                  <a:moveTo>
                    <a:pt x="71150" y="397719"/>
                  </a:moveTo>
                  <a:lnTo>
                    <a:pt x="71150" y="126383"/>
                  </a:lnTo>
                  <a:lnTo>
                    <a:pt x="171002" y="126383"/>
                  </a:lnTo>
                  <a:lnTo>
                    <a:pt x="171002" y="397719"/>
                  </a:lnTo>
                  <a:lnTo>
                    <a:pt x="71150" y="397719"/>
                  </a:lnTo>
                  <a:close/>
                </a:path>
                <a:path w="1098550" h="616585">
                  <a:moveTo>
                    <a:pt x="1022157" y="482"/>
                  </a:moveTo>
                  <a:lnTo>
                    <a:pt x="1022157" y="445957"/>
                  </a:lnTo>
                  <a:lnTo>
                    <a:pt x="1098132" y="445957"/>
                  </a:lnTo>
                  <a:lnTo>
                    <a:pt x="1098132" y="482"/>
                  </a:lnTo>
                  <a:lnTo>
                    <a:pt x="1022157" y="482"/>
                  </a:lnTo>
                  <a:close/>
                </a:path>
                <a:path w="1098550" h="616585">
                  <a:moveTo>
                    <a:pt x="762156" y="349482"/>
                  </a:moveTo>
                  <a:lnTo>
                    <a:pt x="807025" y="344445"/>
                  </a:lnTo>
                  <a:lnTo>
                    <a:pt x="846876" y="329767"/>
                  </a:lnTo>
                  <a:lnTo>
                    <a:pt x="880309" y="306460"/>
                  </a:lnTo>
                  <a:lnTo>
                    <a:pt x="905923" y="275535"/>
                  </a:lnTo>
                  <a:lnTo>
                    <a:pt x="922318" y="238005"/>
                  </a:lnTo>
                  <a:lnTo>
                    <a:pt x="928094" y="194880"/>
                  </a:lnTo>
                  <a:lnTo>
                    <a:pt x="922318" y="152328"/>
                  </a:lnTo>
                  <a:lnTo>
                    <a:pt x="905923" y="115109"/>
                  </a:lnTo>
                  <a:lnTo>
                    <a:pt x="880309" y="84295"/>
                  </a:lnTo>
                  <a:lnTo>
                    <a:pt x="846876" y="60958"/>
                  </a:lnTo>
                  <a:lnTo>
                    <a:pt x="807025" y="46169"/>
                  </a:lnTo>
                  <a:lnTo>
                    <a:pt x="762156" y="41002"/>
                  </a:lnTo>
                  <a:lnTo>
                    <a:pt x="717252" y="46169"/>
                  </a:lnTo>
                  <a:lnTo>
                    <a:pt x="677320" y="60958"/>
                  </a:lnTo>
                  <a:lnTo>
                    <a:pt x="643793" y="84295"/>
                  </a:lnTo>
                  <a:lnTo>
                    <a:pt x="618104" y="115109"/>
                  </a:lnTo>
                  <a:lnTo>
                    <a:pt x="601687" y="152328"/>
                  </a:lnTo>
                  <a:lnTo>
                    <a:pt x="595977" y="194880"/>
                  </a:lnTo>
                  <a:lnTo>
                    <a:pt x="601687" y="238005"/>
                  </a:lnTo>
                  <a:lnTo>
                    <a:pt x="618104" y="275535"/>
                  </a:lnTo>
                  <a:lnTo>
                    <a:pt x="643793" y="306460"/>
                  </a:lnTo>
                  <a:lnTo>
                    <a:pt x="677320" y="329767"/>
                  </a:lnTo>
                  <a:lnTo>
                    <a:pt x="717252" y="344445"/>
                  </a:lnTo>
                  <a:lnTo>
                    <a:pt x="762156" y="34948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27013" y="1344835"/>
              <a:ext cx="197514" cy="19027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54258" y="1244732"/>
              <a:ext cx="4843145" cy="617855"/>
            </a:xfrm>
            <a:custGeom>
              <a:avLst/>
              <a:gdLst/>
              <a:ahLst/>
              <a:cxnLst/>
              <a:rect l="l" t="t" r="r" b="b"/>
              <a:pathLst>
                <a:path w="4843145" h="617855">
                  <a:moveTo>
                    <a:pt x="76456" y="400614"/>
                  </a:moveTo>
                  <a:lnTo>
                    <a:pt x="0" y="400614"/>
                  </a:lnTo>
                  <a:lnTo>
                    <a:pt x="0" y="604418"/>
                  </a:lnTo>
                  <a:lnTo>
                    <a:pt x="425215" y="604418"/>
                  </a:lnTo>
                  <a:lnTo>
                    <a:pt x="425215" y="542915"/>
                  </a:lnTo>
                  <a:lnTo>
                    <a:pt x="76456" y="542915"/>
                  </a:lnTo>
                  <a:lnTo>
                    <a:pt x="76456" y="400614"/>
                  </a:lnTo>
                  <a:close/>
                </a:path>
                <a:path w="4843145" h="617855">
                  <a:moveTo>
                    <a:pt x="1127188" y="615996"/>
                  </a:moveTo>
                  <a:lnTo>
                    <a:pt x="1200027" y="615996"/>
                  </a:lnTo>
                  <a:lnTo>
                    <a:pt x="1200027" y="0"/>
                  </a:lnTo>
                  <a:lnTo>
                    <a:pt x="1127188" y="0"/>
                  </a:lnTo>
                  <a:lnTo>
                    <a:pt x="1127188" y="615996"/>
                  </a:lnTo>
                  <a:close/>
                </a:path>
                <a:path w="4843145" h="617855">
                  <a:moveTo>
                    <a:pt x="936649" y="227682"/>
                  </a:moveTo>
                  <a:lnTo>
                    <a:pt x="936649" y="295456"/>
                  </a:lnTo>
                  <a:lnTo>
                    <a:pt x="1004906" y="295456"/>
                  </a:lnTo>
                  <a:lnTo>
                    <a:pt x="1004906" y="585606"/>
                  </a:lnTo>
                  <a:lnTo>
                    <a:pt x="1076780" y="585606"/>
                  </a:lnTo>
                  <a:lnTo>
                    <a:pt x="1076780" y="13024"/>
                  </a:lnTo>
                  <a:lnTo>
                    <a:pt x="1004906" y="13024"/>
                  </a:lnTo>
                  <a:lnTo>
                    <a:pt x="1004906" y="227682"/>
                  </a:lnTo>
                  <a:lnTo>
                    <a:pt x="936649" y="227682"/>
                  </a:lnTo>
                  <a:close/>
                </a:path>
                <a:path w="4843145" h="617855">
                  <a:moveTo>
                    <a:pt x="908671" y="134341"/>
                  </a:moveTo>
                  <a:lnTo>
                    <a:pt x="952086" y="134341"/>
                  </a:lnTo>
                  <a:lnTo>
                    <a:pt x="952086" y="73080"/>
                  </a:lnTo>
                  <a:lnTo>
                    <a:pt x="669895" y="73080"/>
                  </a:lnTo>
                  <a:lnTo>
                    <a:pt x="669895" y="134341"/>
                  </a:lnTo>
                  <a:lnTo>
                    <a:pt x="713308" y="134341"/>
                  </a:lnTo>
                  <a:lnTo>
                    <a:pt x="713308" y="408332"/>
                  </a:lnTo>
                  <a:lnTo>
                    <a:pt x="698396" y="408472"/>
                  </a:lnTo>
                  <a:lnTo>
                    <a:pt x="684094" y="408543"/>
                  </a:lnTo>
                  <a:lnTo>
                    <a:pt x="670471" y="408570"/>
                  </a:lnTo>
                  <a:lnTo>
                    <a:pt x="657594" y="408573"/>
                  </a:lnTo>
                  <a:lnTo>
                    <a:pt x="666277" y="471282"/>
                  </a:lnTo>
                  <a:lnTo>
                    <a:pt x="709048" y="471011"/>
                  </a:lnTo>
                  <a:lnTo>
                    <a:pt x="757768" y="469916"/>
                  </a:lnTo>
                  <a:lnTo>
                    <a:pt x="810267" y="467574"/>
                  </a:lnTo>
                  <a:lnTo>
                    <a:pt x="864373" y="463564"/>
                  </a:lnTo>
                  <a:lnTo>
                    <a:pt x="917917" y="457464"/>
                  </a:lnTo>
                  <a:lnTo>
                    <a:pt x="968728" y="448852"/>
                  </a:lnTo>
                  <a:lnTo>
                    <a:pt x="963662" y="394102"/>
                  </a:lnTo>
                  <a:lnTo>
                    <a:pt x="950457" y="395824"/>
                  </a:lnTo>
                  <a:lnTo>
                    <a:pt x="936891" y="397388"/>
                  </a:lnTo>
                  <a:lnTo>
                    <a:pt x="922962" y="398816"/>
                  </a:lnTo>
                  <a:lnTo>
                    <a:pt x="908671" y="400132"/>
                  </a:lnTo>
                  <a:lnTo>
                    <a:pt x="908671" y="134341"/>
                  </a:lnTo>
                  <a:close/>
                </a:path>
                <a:path w="4843145" h="617855">
                  <a:moveTo>
                    <a:pt x="839209" y="134341"/>
                  </a:moveTo>
                  <a:lnTo>
                    <a:pt x="839209" y="404714"/>
                  </a:lnTo>
                  <a:lnTo>
                    <a:pt x="824704" y="405393"/>
                  </a:lnTo>
                  <a:lnTo>
                    <a:pt x="810176" y="405981"/>
                  </a:lnTo>
                  <a:lnTo>
                    <a:pt x="795693" y="406478"/>
                  </a:lnTo>
                  <a:lnTo>
                    <a:pt x="781324" y="406885"/>
                  </a:lnTo>
                  <a:lnTo>
                    <a:pt x="781324" y="134341"/>
                  </a:lnTo>
                  <a:lnTo>
                    <a:pt x="839209" y="134341"/>
                  </a:lnTo>
                  <a:close/>
                </a:path>
                <a:path w="4843145" h="617855">
                  <a:moveTo>
                    <a:pt x="1704836" y="0"/>
                  </a:moveTo>
                  <a:lnTo>
                    <a:pt x="1704836" y="617443"/>
                  </a:lnTo>
                  <a:lnTo>
                    <a:pt x="1781292" y="617443"/>
                  </a:lnTo>
                  <a:lnTo>
                    <a:pt x="1781292" y="0"/>
                  </a:lnTo>
                  <a:lnTo>
                    <a:pt x="1704836" y="0"/>
                  </a:lnTo>
                  <a:close/>
                </a:path>
                <a:path w="4843145" h="617855">
                  <a:moveTo>
                    <a:pt x="1449175" y="44619"/>
                  </a:moveTo>
                  <a:lnTo>
                    <a:pt x="1410772" y="49773"/>
                  </a:lnTo>
                  <a:lnTo>
                    <a:pt x="1346399" y="88521"/>
                  </a:lnTo>
                  <a:lnTo>
                    <a:pt x="1321906" y="120874"/>
                  </a:lnTo>
                  <a:lnTo>
                    <a:pt x="1303527" y="161054"/>
                  </a:lnTo>
                  <a:lnTo>
                    <a:pt x="1291999" y="208441"/>
                  </a:lnTo>
                  <a:lnTo>
                    <a:pt x="1288061" y="262413"/>
                  </a:lnTo>
                  <a:lnTo>
                    <a:pt x="1291999" y="316741"/>
                  </a:lnTo>
                  <a:lnTo>
                    <a:pt x="1303527" y="364373"/>
                  </a:lnTo>
                  <a:lnTo>
                    <a:pt x="1321906" y="404698"/>
                  </a:lnTo>
                  <a:lnTo>
                    <a:pt x="1346399" y="437104"/>
                  </a:lnTo>
                  <a:lnTo>
                    <a:pt x="1376267" y="460979"/>
                  </a:lnTo>
                  <a:lnTo>
                    <a:pt x="1449175" y="480689"/>
                  </a:lnTo>
                  <a:lnTo>
                    <a:pt x="1487146" y="475711"/>
                  </a:lnTo>
                  <a:lnTo>
                    <a:pt x="1551084" y="437104"/>
                  </a:lnTo>
                  <a:lnTo>
                    <a:pt x="1575524" y="404698"/>
                  </a:lnTo>
                  <a:lnTo>
                    <a:pt x="1593927" y="364373"/>
                  </a:lnTo>
                  <a:lnTo>
                    <a:pt x="1605529" y="316741"/>
                  </a:lnTo>
                  <a:lnTo>
                    <a:pt x="1609566" y="262413"/>
                  </a:lnTo>
                  <a:lnTo>
                    <a:pt x="1605529" y="208441"/>
                  </a:lnTo>
                  <a:lnTo>
                    <a:pt x="1593927" y="161054"/>
                  </a:lnTo>
                  <a:lnTo>
                    <a:pt x="1575524" y="120874"/>
                  </a:lnTo>
                  <a:lnTo>
                    <a:pt x="1551084" y="88521"/>
                  </a:lnTo>
                  <a:lnTo>
                    <a:pt x="1521370" y="64614"/>
                  </a:lnTo>
                  <a:lnTo>
                    <a:pt x="1449175" y="44619"/>
                  </a:lnTo>
                  <a:close/>
                </a:path>
                <a:path w="4843145" h="617855">
                  <a:moveTo>
                    <a:pt x="1449175" y="113117"/>
                  </a:moveTo>
                  <a:lnTo>
                    <a:pt x="1484555" y="123217"/>
                  </a:lnTo>
                  <a:lnTo>
                    <a:pt x="1512065" y="152491"/>
                  </a:lnTo>
                  <a:lnTo>
                    <a:pt x="1529898" y="199402"/>
                  </a:lnTo>
                  <a:lnTo>
                    <a:pt x="1536245" y="262413"/>
                  </a:lnTo>
                  <a:lnTo>
                    <a:pt x="1529898" y="325804"/>
                  </a:lnTo>
                  <a:lnTo>
                    <a:pt x="1512065" y="372847"/>
                  </a:lnTo>
                  <a:lnTo>
                    <a:pt x="1484555" y="402118"/>
                  </a:lnTo>
                  <a:lnTo>
                    <a:pt x="1449175" y="412191"/>
                  </a:lnTo>
                  <a:lnTo>
                    <a:pt x="1413238" y="402118"/>
                  </a:lnTo>
                  <a:lnTo>
                    <a:pt x="1385441" y="372847"/>
                  </a:lnTo>
                  <a:lnTo>
                    <a:pt x="1367503" y="325804"/>
                  </a:lnTo>
                  <a:lnTo>
                    <a:pt x="1361141" y="262413"/>
                  </a:lnTo>
                  <a:lnTo>
                    <a:pt x="1367503" y="199402"/>
                  </a:lnTo>
                  <a:lnTo>
                    <a:pt x="1385441" y="152491"/>
                  </a:lnTo>
                  <a:lnTo>
                    <a:pt x="1413238" y="123217"/>
                  </a:lnTo>
                  <a:lnTo>
                    <a:pt x="1449175" y="113117"/>
                  </a:lnTo>
                  <a:close/>
                </a:path>
                <a:path w="4843145" h="617855">
                  <a:moveTo>
                    <a:pt x="2308772" y="615996"/>
                  </a:moveTo>
                  <a:lnTo>
                    <a:pt x="2385229" y="615996"/>
                  </a:lnTo>
                  <a:lnTo>
                    <a:pt x="2385229" y="0"/>
                  </a:lnTo>
                  <a:lnTo>
                    <a:pt x="2308772" y="0"/>
                  </a:lnTo>
                  <a:lnTo>
                    <a:pt x="2308772" y="615996"/>
                  </a:lnTo>
                  <a:close/>
                </a:path>
                <a:path w="4843145" h="617855">
                  <a:moveTo>
                    <a:pt x="2104968" y="123006"/>
                  </a:moveTo>
                  <a:lnTo>
                    <a:pt x="2239551" y="123006"/>
                  </a:lnTo>
                  <a:lnTo>
                    <a:pt x="2239551" y="60779"/>
                  </a:lnTo>
                  <a:lnTo>
                    <a:pt x="1891998" y="60779"/>
                  </a:lnTo>
                  <a:lnTo>
                    <a:pt x="1891998" y="123006"/>
                  </a:lnTo>
                  <a:lnTo>
                    <a:pt x="2027787" y="123006"/>
                  </a:lnTo>
                  <a:lnTo>
                    <a:pt x="2027787" y="174862"/>
                  </a:lnTo>
                  <a:lnTo>
                    <a:pt x="2023971" y="220287"/>
                  </a:lnTo>
                  <a:lnTo>
                    <a:pt x="2013206" y="265498"/>
                  </a:lnTo>
                  <a:lnTo>
                    <a:pt x="1995897" y="309097"/>
                  </a:lnTo>
                  <a:lnTo>
                    <a:pt x="1972450" y="349687"/>
                  </a:lnTo>
                  <a:lnTo>
                    <a:pt x="1943269" y="385873"/>
                  </a:lnTo>
                  <a:lnTo>
                    <a:pt x="1908759" y="416258"/>
                  </a:lnTo>
                  <a:lnTo>
                    <a:pt x="1869326" y="439445"/>
                  </a:lnTo>
                  <a:lnTo>
                    <a:pt x="1912981" y="499260"/>
                  </a:lnTo>
                  <a:lnTo>
                    <a:pt x="1954136" y="474470"/>
                  </a:lnTo>
                  <a:lnTo>
                    <a:pt x="1990532" y="441946"/>
                  </a:lnTo>
                  <a:lnTo>
                    <a:pt x="2021811" y="402812"/>
                  </a:lnTo>
                  <a:lnTo>
                    <a:pt x="2047615" y="358190"/>
                  </a:lnTo>
                  <a:lnTo>
                    <a:pt x="2067583" y="309203"/>
                  </a:lnTo>
                  <a:lnTo>
                    <a:pt x="2087505" y="354431"/>
                  </a:lnTo>
                  <a:lnTo>
                    <a:pt x="2113216" y="395433"/>
                  </a:lnTo>
                  <a:lnTo>
                    <a:pt x="2144426" y="431284"/>
                  </a:lnTo>
                  <a:lnTo>
                    <a:pt x="2180846" y="461056"/>
                  </a:lnTo>
                  <a:lnTo>
                    <a:pt x="2222185" y="483824"/>
                  </a:lnTo>
                  <a:lnTo>
                    <a:pt x="2263428" y="424009"/>
                  </a:lnTo>
                  <a:lnTo>
                    <a:pt x="2223438" y="402462"/>
                  </a:lnTo>
                  <a:lnTo>
                    <a:pt x="2188663" y="374194"/>
                  </a:lnTo>
                  <a:lnTo>
                    <a:pt x="2159444" y="340428"/>
                  </a:lnTo>
                  <a:lnTo>
                    <a:pt x="2136123" y="302388"/>
                  </a:lnTo>
                  <a:lnTo>
                    <a:pt x="2119042" y="261298"/>
                  </a:lnTo>
                  <a:lnTo>
                    <a:pt x="2108543" y="218382"/>
                  </a:lnTo>
                  <a:lnTo>
                    <a:pt x="2104968" y="174862"/>
                  </a:lnTo>
                  <a:lnTo>
                    <a:pt x="2104968" y="123006"/>
                  </a:lnTo>
                  <a:close/>
                </a:path>
                <a:path w="4843145" h="617855">
                  <a:moveTo>
                    <a:pt x="2665371" y="314027"/>
                  </a:moveTo>
                  <a:lnTo>
                    <a:pt x="2665371" y="385660"/>
                  </a:lnTo>
                  <a:lnTo>
                    <a:pt x="2887505" y="385660"/>
                  </a:lnTo>
                  <a:lnTo>
                    <a:pt x="2887505" y="314027"/>
                  </a:lnTo>
                  <a:lnTo>
                    <a:pt x="2665371" y="314027"/>
                  </a:lnTo>
                  <a:close/>
                </a:path>
                <a:path w="4843145" h="617855">
                  <a:moveTo>
                    <a:pt x="3396352" y="194156"/>
                  </a:moveTo>
                  <a:lnTo>
                    <a:pt x="3419970" y="233837"/>
                  </a:lnTo>
                  <a:lnTo>
                    <a:pt x="3450307" y="269532"/>
                  </a:lnTo>
                  <a:lnTo>
                    <a:pt x="3486647" y="300671"/>
                  </a:lnTo>
                  <a:lnTo>
                    <a:pt x="3528273" y="326685"/>
                  </a:lnTo>
                  <a:lnTo>
                    <a:pt x="3574469" y="347004"/>
                  </a:lnTo>
                  <a:lnTo>
                    <a:pt x="3624516" y="361059"/>
                  </a:lnTo>
                  <a:lnTo>
                    <a:pt x="3658524" y="297867"/>
                  </a:lnTo>
                  <a:lnTo>
                    <a:pt x="3605577" y="283904"/>
                  </a:lnTo>
                  <a:lnTo>
                    <a:pt x="3558014" y="262295"/>
                  </a:lnTo>
                  <a:lnTo>
                    <a:pt x="3516847" y="234316"/>
                  </a:lnTo>
                  <a:lnTo>
                    <a:pt x="3483088" y="201240"/>
                  </a:lnTo>
                  <a:lnTo>
                    <a:pt x="3457750" y="164342"/>
                  </a:lnTo>
                  <a:lnTo>
                    <a:pt x="3441847" y="124895"/>
                  </a:lnTo>
                  <a:lnTo>
                    <a:pt x="3436389" y="84175"/>
                  </a:lnTo>
                  <a:lnTo>
                    <a:pt x="3436389" y="38831"/>
                  </a:lnTo>
                  <a:lnTo>
                    <a:pt x="3355832" y="38831"/>
                  </a:lnTo>
                  <a:lnTo>
                    <a:pt x="3355832" y="84175"/>
                  </a:lnTo>
                  <a:lnTo>
                    <a:pt x="3350113" y="124718"/>
                  </a:lnTo>
                  <a:lnTo>
                    <a:pt x="3334056" y="164047"/>
                  </a:lnTo>
                  <a:lnTo>
                    <a:pt x="3308697" y="200886"/>
                  </a:lnTo>
                  <a:lnTo>
                    <a:pt x="3275068" y="233962"/>
                  </a:lnTo>
                  <a:lnTo>
                    <a:pt x="3234204" y="262000"/>
                  </a:lnTo>
                  <a:lnTo>
                    <a:pt x="3187137" y="283727"/>
                  </a:lnTo>
                  <a:lnTo>
                    <a:pt x="3134903" y="297867"/>
                  </a:lnTo>
                  <a:lnTo>
                    <a:pt x="3168187" y="361059"/>
                  </a:lnTo>
                  <a:lnTo>
                    <a:pt x="3218034" y="346786"/>
                  </a:lnTo>
                  <a:lnTo>
                    <a:pt x="3264109" y="326310"/>
                  </a:lnTo>
                  <a:lnTo>
                    <a:pt x="3305695" y="300219"/>
                  </a:lnTo>
                  <a:lnTo>
                    <a:pt x="3342076" y="269104"/>
                  </a:lnTo>
                  <a:lnTo>
                    <a:pt x="3372534" y="233553"/>
                  </a:lnTo>
                  <a:lnTo>
                    <a:pt x="3396352" y="194156"/>
                  </a:lnTo>
                  <a:close/>
                </a:path>
                <a:path w="4843145" h="617855">
                  <a:moveTo>
                    <a:pt x="3117778" y="537850"/>
                  </a:moveTo>
                  <a:lnTo>
                    <a:pt x="3681437" y="537850"/>
                  </a:lnTo>
                  <a:lnTo>
                    <a:pt x="3681437" y="475141"/>
                  </a:lnTo>
                  <a:lnTo>
                    <a:pt x="3117778" y="475141"/>
                  </a:lnTo>
                  <a:lnTo>
                    <a:pt x="3117778" y="537850"/>
                  </a:lnTo>
                  <a:close/>
                </a:path>
                <a:path w="4843145" h="617855">
                  <a:moveTo>
                    <a:pt x="4040808" y="371189"/>
                  </a:moveTo>
                  <a:lnTo>
                    <a:pt x="4222905" y="371189"/>
                  </a:lnTo>
                  <a:lnTo>
                    <a:pt x="4222905" y="310410"/>
                  </a:lnTo>
                  <a:lnTo>
                    <a:pt x="3867393" y="310410"/>
                  </a:lnTo>
                  <a:lnTo>
                    <a:pt x="3867393" y="236605"/>
                  </a:lnTo>
                  <a:lnTo>
                    <a:pt x="4203369" y="236605"/>
                  </a:lnTo>
                  <a:lnTo>
                    <a:pt x="4203369" y="176791"/>
                  </a:lnTo>
                  <a:lnTo>
                    <a:pt x="3867393" y="176791"/>
                  </a:lnTo>
                  <a:lnTo>
                    <a:pt x="3867393" y="106605"/>
                  </a:lnTo>
                  <a:lnTo>
                    <a:pt x="4217358" y="106605"/>
                  </a:lnTo>
                  <a:lnTo>
                    <a:pt x="4217358" y="45343"/>
                  </a:lnTo>
                  <a:lnTo>
                    <a:pt x="3790454" y="45343"/>
                  </a:lnTo>
                  <a:lnTo>
                    <a:pt x="3790454" y="371189"/>
                  </a:lnTo>
                  <a:lnTo>
                    <a:pt x="3964593" y="371189"/>
                  </a:lnTo>
                  <a:lnTo>
                    <a:pt x="3964593" y="483100"/>
                  </a:lnTo>
                  <a:lnTo>
                    <a:pt x="3721716" y="483100"/>
                  </a:lnTo>
                  <a:lnTo>
                    <a:pt x="3721716" y="544362"/>
                  </a:lnTo>
                  <a:lnTo>
                    <a:pt x="4285373" y="544362"/>
                  </a:lnTo>
                  <a:lnTo>
                    <a:pt x="4285373" y="483100"/>
                  </a:lnTo>
                  <a:lnTo>
                    <a:pt x="4040808" y="483100"/>
                  </a:lnTo>
                  <a:lnTo>
                    <a:pt x="4040808" y="371189"/>
                  </a:lnTo>
                  <a:close/>
                </a:path>
                <a:path w="4843145" h="617855">
                  <a:moveTo>
                    <a:pt x="4767268" y="226717"/>
                  </a:moveTo>
                  <a:lnTo>
                    <a:pt x="4650051" y="226717"/>
                  </a:lnTo>
                  <a:lnTo>
                    <a:pt x="4640518" y="174219"/>
                  </a:lnTo>
                  <a:lnTo>
                    <a:pt x="4623315" y="129607"/>
                  </a:lnTo>
                  <a:lnTo>
                    <a:pt x="4599250" y="93611"/>
                  </a:lnTo>
                  <a:lnTo>
                    <a:pt x="4569136" y="66961"/>
                  </a:lnTo>
                  <a:lnTo>
                    <a:pt x="4533783" y="50387"/>
                  </a:lnTo>
                  <a:lnTo>
                    <a:pt x="4494001" y="44619"/>
                  </a:lnTo>
                  <a:lnTo>
                    <a:pt x="4456063" y="49773"/>
                  </a:lnTo>
                  <a:lnTo>
                    <a:pt x="4392789" y="88521"/>
                  </a:lnTo>
                  <a:lnTo>
                    <a:pt x="4368836" y="120874"/>
                  </a:lnTo>
                  <a:lnTo>
                    <a:pt x="4350930" y="161054"/>
                  </a:lnTo>
                  <a:lnTo>
                    <a:pt x="4339761" y="208441"/>
                  </a:lnTo>
                  <a:lnTo>
                    <a:pt x="4336023" y="262413"/>
                  </a:lnTo>
                  <a:lnTo>
                    <a:pt x="4339761" y="316741"/>
                  </a:lnTo>
                  <a:lnTo>
                    <a:pt x="4350930" y="364373"/>
                  </a:lnTo>
                  <a:lnTo>
                    <a:pt x="4368836" y="404698"/>
                  </a:lnTo>
                  <a:lnTo>
                    <a:pt x="4392789" y="437104"/>
                  </a:lnTo>
                  <a:lnTo>
                    <a:pt x="4456063" y="475711"/>
                  </a:lnTo>
                  <a:lnTo>
                    <a:pt x="4494001" y="480689"/>
                  </a:lnTo>
                  <a:lnTo>
                    <a:pt x="4534875" y="474772"/>
                  </a:lnTo>
                  <a:lnTo>
                    <a:pt x="4571039" y="457311"/>
                  </a:lnTo>
                  <a:lnTo>
                    <a:pt x="4601602" y="429104"/>
                  </a:lnTo>
                  <a:lnTo>
                    <a:pt x="4625673" y="390949"/>
                  </a:lnTo>
                  <a:lnTo>
                    <a:pt x="4642361" y="343641"/>
                  </a:lnTo>
                  <a:lnTo>
                    <a:pt x="4650774" y="287979"/>
                  </a:lnTo>
                  <a:lnTo>
                    <a:pt x="4767268" y="287979"/>
                  </a:lnTo>
                  <a:lnTo>
                    <a:pt x="4767268" y="617443"/>
                  </a:lnTo>
                  <a:lnTo>
                    <a:pt x="4842520" y="617443"/>
                  </a:lnTo>
                  <a:lnTo>
                    <a:pt x="4842520" y="0"/>
                  </a:lnTo>
                  <a:lnTo>
                    <a:pt x="4767268" y="0"/>
                  </a:lnTo>
                  <a:lnTo>
                    <a:pt x="4767268" y="226717"/>
                  </a:lnTo>
                  <a:close/>
                </a:path>
                <a:path w="4843145" h="617855">
                  <a:moveTo>
                    <a:pt x="4494001" y="412191"/>
                  </a:moveTo>
                  <a:lnTo>
                    <a:pt x="4459259" y="402118"/>
                  </a:lnTo>
                  <a:lnTo>
                    <a:pt x="4432227" y="372847"/>
                  </a:lnTo>
                  <a:lnTo>
                    <a:pt x="4414737" y="325804"/>
                  </a:lnTo>
                  <a:lnTo>
                    <a:pt x="4408621" y="262413"/>
                  </a:lnTo>
                  <a:lnTo>
                    <a:pt x="4414737" y="199402"/>
                  </a:lnTo>
                  <a:lnTo>
                    <a:pt x="4432227" y="152491"/>
                  </a:lnTo>
                  <a:lnTo>
                    <a:pt x="4459259" y="123217"/>
                  </a:lnTo>
                  <a:lnTo>
                    <a:pt x="4494001" y="113117"/>
                  </a:lnTo>
                  <a:lnTo>
                    <a:pt x="4528955" y="123217"/>
                  </a:lnTo>
                  <a:lnTo>
                    <a:pt x="4556017" y="152491"/>
                  </a:lnTo>
                  <a:lnTo>
                    <a:pt x="4573537" y="199402"/>
                  </a:lnTo>
                  <a:lnTo>
                    <a:pt x="4579865" y="262413"/>
                  </a:lnTo>
                  <a:lnTo>
                    <a:pt x="4573537" y="325804"/>
                  </a:lnTo>
                  <a:lnTo>
                    <a:pt x="4556017" y="372847"/>
                  </a:lnTo>
                  <a:lnTo>
                    <a:pt x="4528955" y="402118"/>
                  </a:lnTo>
                  <a:lnTo>
                    <a:pt x="4494001" y="4121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363970" y="1244739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386143" y="288455"/>
                  </a:moveTo>
                  <a:lnTo>
                    <a:pt x="314032" y="288455"/>
                  </a:lnTo>
                  <a:lnTo>
                    <a:pt x="314032" y="586574"/>
                  </a:lnTo>
                  <a:lnTo>
                    <a:pt x="386143" y="586574"/>
                  </a:lnTo>
                  <a:lnTo>
                    <a:pt x="386143" y="288455"/>
                  </a:lnTo>
                  <a:close/>
                </a:path>
                <a:path w="513079" h="616585">
                  <a:moveTo>
                    <a:pt x="386143" y="227190"/>
                  </a:moveTo>
                  <a:lnTo>
                    <a:pt x="242150" y="227190"/>
                  </a:lnTo>
                  <a:lnTo>
                    <a:pt x="242150" y="126860"/>
                  </a:lnTo>
                  <a:lnTo>
                    <a:pt x="242150" y="67170"/>
                  </a:lnTo>
                  <a:lnTo>
                    <a:pt x="171005" y="67170"/>
                  </a:lnTo>
                  <a:lnTo>
                    <a:pt x="171005" y="126860"/>
                  </a:lnTo>
                  <a:lnTo>
                    <a:pt x="171005" y="227190"/>
                  </a:lnTo>
                  <a:lnTo>
                    <a:pt x="171005" y="288150"/>
                  </a:lnTo>
                  <a:lnTo>
                    <a:pt x="171005" y="397370"/>
                  </a:lnTo>
                  <a:lnTo>
                    <a:pt x="71145" y="397370"/>
                  </a:lnTo>
                  <a:lnTo>
                    <a:pt x="71145" y="126860"/>
                  </a:lnTo>
                  <a:lnTo>
                    <a:pt x="171005" y="126860"/>
                  </a:lnTo>
                  <a:lnTo>
                    <a:pt x="171005" y="67170"/>
                  </a:lnTo>
                  <a:lnTo>
                    <a:pt x="0" y="67170"/>
                  </a:lnTo>
                  <a:lnTo>
                    <a:pt x="0" y="126860"/>
                  </a:lnTo>
                  <a:lnTo>
                    <a:pt x="0" y="397370"/>
                  </a:lnTo>
                  <a:lnTo>
                    <a:pt x="0" y="457060"/>
                  </a:lnTo>
                  <a:lnTo>
                    <a:pt x="242150" y="457060"/>
                  </a:lnTo>
                  <a:lnTo>
                    <a:pt x="242150" y="397370"/>
                  </a:lnTo>
                  <a:lnTo>
                    <a:pt x="242150" y="288150"/>
                  </a:lnTo>
                  <a:lnTo>
                    <a:pt x="386143" y="288150"/>
                  </a:lnTo>
                  <a:lnTo>
                    <a:pt x="386143" y="227190"/>
                  </a:lnTo>
                  <a:close/>
                </a:path>
                <a:path w="513079" h="616585">
                  <a:moveTo>
                    <a:pt x="386143" y="10617"/>
                  </a:moveTo>
                  <a:lnTo>
                    <a:pt x="314032" y="10617"/>
                  </a:lnTo>
                  <a:lnTo>
                    <a:pt x="314032" y="226961"/>
                  </a:lnTo>
                  <a:lnTo>
                    <a:pt x="386143" y="226961"/>
                  </a:lnTo>
                  <a:lnTo>
                    <a:pt x="386143" y="10617"/>
                  </a:lnTo>
                  <a:close/>
                </a:path>
                <a:path w="513079" h="616585">
                  <a:moveTo>
                    <a:pt x="512762" y="0"/>
                  </a:moveTo>
                  <a:lnTo>
                    <a:pt x="439928" y="0"/>
                  </a:lnTo>
                  <a:lnTo>
                    <a:pt x="439928" y="616000"/>
                  </a:lnTo>
                  <a:lnTo>
                    <a:pt x="512762" y="616000"/>
                  </a:lnTo>
                  <a:lnTo>
                    <a:pt x="51276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363975" y="1244732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439928" y="615996"/>
                  </a:moveTo>
                  <a:lnTo>
                    <a:pt x="512767" y="615996"/>
                  </a:lnTo>
                  <a:lnTo>
                    <a:pt x="512767" y="0"/>
                  </a:lnTo>
                  <a:lnTo>
                    <a:pt x="439928" y="0"/>
                  </a:lnTo>
                  <a:lnTo>
                    <a:pt x="439928" y="615996"/>
                  </a:lnTo>
                  <a:close/>
                </a:path>
                <a:path w="513079" h="616585">
                  <a:moveTo>
                    <a:pt x="242153" y="226958"/>
                  </a:moveTo>
                  <a:lnTo>
                    <a:pt x="242153" y="66568"/>
                  </a:lnTo>
                  <a:lnTo>
                    <a:pt x="0" y="66568"/>
                  </a:lnTo>
                  <a:lnTo>
                    <a:pt x="0" y="457534"/>
                  </a:lnTo>
                  <a:lnTo>
                    <a:pt x="242153" y="457534"/>
                  </a:lnTo>
                  <a:lnTo>
                    <a:pt x="242153" y="288461"/>
                  </a:lnTo>
                  <a:lnTo>
                    <a:pt x="314027" y="288461"/>
                  </a:lnTo>
                  <a:lnTo>
                    <a:pt x="314027" y="586571"/>
                  </a:lnTo>
                  <a:lnTo>
                    <a:pt x="386143" y="586571"/>
                  </a:lnTo>
                  <a:lnTo>
                    <a:pt x="386143" y="10612"/>
                  </a:lnTo>
                  <a:lnTo>
                    <a:pt x="314027" y="10612"/>
                  </a:lnTo>
                  <a:lnTo>
                    <a:pt x="314027" y="226958"/>
                  </a:lnTo>
                  <a:lnTo>
                    <a:pt x="242153" y="226958"/>
                  </a:lnTo>
                  <a:close/>
                </a:path>
                <a:path w="513079" h="616585">
                  <a:moveTo>
                    <a:pt x="71150" y="397719"/>
                  </a:moveTo>
                  <a:lnTo>
                    <a:pt x="71150" y="126383"/>
                  </a:lnTo>
                  <a:lnTo>
                    <a:pt x="171002" y="126383"/>
                  </a:lnTo>
                  <a:lnTo>
                    <a:pt x="171002" y="397719"/>
                  </a:lnTo>
                  <a:lnTo>
                    <a:pt x="71150" y="39771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959953" y="1245214"/>
              <a:ext cx="520065" cy="604520"/>
            </a:xfrm>
            <a:custGeom>
              <a:avLst/>
              <a:gdLst/>
              <a:ahLst/>
              <a:cxnLst/>
              <a:rect l="l" t="t" r="r" b="b"/>
              <a:pathLst>
                <a:path w="520065" h="604519">
                  <a:moveTo>
                    <a:pt x="170761" y="400132"/>
                  </a:moveTo>
                  <a:lnTo>
                    <a:pt x="94304" y="400132"/>
                  </a:lnTo>
                  <a:lnTo>
                    <a:pt x="94304" y="603936"/>
                  </a:lnTo>
                  <a:lnTo>
                    <a:pt x="519520" y="603936"/>
                  </a:lnTo>
                  <a:lnTo>
                    <a:pt x="519520" y="542433"/>
                  </a:lnTo>
                  <a:lnTo>
                    <a:pt x="170761" y="542433"/>
                  </a:lnTo>
                  <a:lnTo>
                    <a:pt x="170761" y="400132"/>
                  </a:lnTo>
                  <a:close/>
                </a:path>
                <a:path w="520065" h="604519">
                  <a:moveTo>
                    <a:pt x="502154" y="0"/>
                  </a:moveTo>
                  <a:lnTo>
                    <a:pt x="426180" y="0"/>
                  </a:lnTo>
                  <a:lnTo>
                    <a:pt x="426180" y="445475"/>
                  </a:lnTo>
                  <a:lnTo>
                    <a:pt x="502154" y="445475"/>
                  </a:lnTo>
                  <a:lnTo>
                    <a:pt x="502154" y="0"/>
                  </a:lnTo>
                  <a:close/>
                </a:path>
                <a:path w="520065" h="604519">
                  <a:moveTo>
                    <a:pt x="166178" y="40519"/>
                  </a:moveTo>
                  <a:lnTo>
                    <a:pt x="121275" y="45687"/>
                  </a:lnTo>
                  <a:lnTo>
                    <a:pt x="81343" y="60475"/>
                  </a:lnTo>
                  <a:lnTo>
                    <a:pt x="47815" y="83812"/>
                  </a:lnTo>
                  <a:lnTo>
                    <a:pt x="22126" y="114627"/>
                  </a:lnTo>
                  <a:lnTo>
                    <a:pt x="5710" y="151846"/>
                  </a:lnTo>
                  <a:lnTo>
                    <a:pt x="0" y="194398"/>
                  </a:lnTo>
                  <a:lnTo>
                    <a:pt x="5710" y="237522"/>
                  </a:lnTo>
                  <a:lnTo>
                    <a:pt x="22126" y="275053"/>
                  </a:lnTo>
                  <a:lnTo>
                    <a:pt x="47815" y="305977"/>
                  </a:lnTo>
                  <a:lnTo>
                    <a:pt x="81343" y="329284"/>
                  </a:lnTo>
                  <a:lnTo>
                    <a:pt x="121275" y="343962"/>
                  </a:lnTo>
                  <a:lnTo>
                    <a:pt x="166178" y="348999"/>
                  </a:lnTo>
                  <a:lnTo>
                    <a:pt x="211047" y="343962"/>
                  </a:lnTo>
                  <a:lnTo>
                    <a:pt x="250898" y="329284"/>
                  </a:lnTo>
                  <a:lnTo>
                    <a:pt x="284331" y="305977"/>
                  </a:lnTo>
                  <a:lnTo>
                    <a:pt x="303434" y="282914"/>
                  </a:lnTo>
                  <a:lnTo>
                    <a:pt x="166178" y="282914"/>
                  </a:lnTo>
                  <a:lnTo>
                    <a:pt x="129465" y="276782"/>
                  </a:lnTo>
                  <a:lnTo>
                    <a:pt x="100213" y="259187"/>
                  </a:lnTo>
                  <a:lnTo>
                    <a:pt x="80911" y="231326"/>
                  </a:lnTo>
                  <a:lnTo>
                    <a:pt x="74044" y="194398"/>
                  </a:lnTo>
                  <a:lnTo>
                    <a:pt x="80911" y="158193"/>
                  </a:lnTo>
                  <a:lnTo>
                    <a:pt x="100213" y="130513"/>
                  </a:lnTo>
                  <a:lnTo>
                    <a:pt x="129465" y="112827"/>
                  </a:lnTo>
                  <a:lnTo>
                    <a:pt x="166178" y="106605"/>
                  </a:lnTo>
                  <a:lnTo>
                    <a:pt x="303277" y="106605"/>
                  </a:lnTo>
                  <a:lnTo>
                    <a:pt x="284331" y="83812"/>
                  </a:lnTo>
                  <a:lnTo>
                    <a:pt x="250898" y="60475"/>
                  </a:lnTo>
                  <a:lnTo>
                    <a:pt x="211047" y="45687"/>
                  </a:lnTo>
                  <a:lnTo>
                    <a:pt x="166178" y="40519"/>
                  </a:lnTo>
                  <a:close/>
                </a:path>
                <a:path w="520065" h="604519">
                  <a:moveTo>
                    <a:pt x="303277" y="106605"/>
                  </a:moveTo>
                  <a:lnTo>
                    <a:pt x="166178" y="106605"/>
                  </a:lnTo>
                  <a:lnTo>
                    <a:pt x="202134" y="112827"/>
                  </a:lnTo>
                  <a:lnTo>
                    <a:pt x="231149" y="130513"/>
                  </a:lnTo>
                  <a:lnTo>
                    <a:pt x="250530" y="158193"/>
                  </a:lnTo>
                  <a:lnTo>
                    <a:pt x="257589" y="194398"/>
                  </a:lnTo>
                  <a:lnTo>
                    <a:pt x="250530" y="231326"/>
                  </a:lnTo>
                  <a:lnTo>
                    <a:pt x="231149" y="259187"/>
                  </a:lnTo>
                  <a:lnTo>
                    <a:pt x="202134" y="276782"/>
                  </a:lnTo>
                  <a:lnTo>
                    <a:pt x="166178" y="282914"/>
                  </a:lnTo>
                  <a:lnTo>
                    <a:pt x="303434" y="282914"/>
                  </a:lnTo>
                  <a:lnTo>
                    <a:pt x="309945" y="275053"/>
                  </a:lnTo>
                  <a:lnTo>
                    <a:pt x="326340" y="237522"/>
                  </a:lnTo>
                  <a:lnTo>
                    <a:pt x="332116" y="194398"/>
                  </a:lnTo>
                  <a:lnTo>
                    <a:pt x="326340" y="151846"/>
                  </a:lnTo>
                  <a:lnTo>
                    <a:pt x="309945" y="114627"/>
                  </a:lnTo>
                  <a:lnTo>
                    <a:pt x="303277" y="10660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959953" y="1245215"/>
              <a:ext cx="502284" cy="445770"/>
            </a:xfrm>
            <a:custGeom>
              <a:avLst/>
              <a:gdLst/>
              <a:ahLst/>
              <a:cxnLst/>
              <a:rect l="l" t="t" r="r" b="b"/>
              <a:pathLst>
                <a:path w="502284" h="445769">
                  <a:moveTo>
                    <a:pt x="426180" y="0"/>
                  </a:moveTo>
                  <a:lnTo>
                    <a:pt x="426180" y="445475"/>
                  </a:lnTo>
                  <a:lnTo>
                    <a:pt x="502154" y="445475"/>
                  </a:lnTo>
                  <a:lnTo>
                    <a:pt x="502154" y="0"/>
                  </a:lnTo>
                  <a:lnTo>
                    <a:pt x="426180" y="0"/>
                  </a:lnTo>
                  <a:close/>
                </a:path>
                <a:path w="502284" h="445769">
                  <a:moveTo>
                    <a:pt x="166178" y="348999"/>
                  </a:moveTo>
                  <a:lnTo>
                    <a:pt x="211047" y="343962"/>
                  </a:lnTo>
                  <a:lnTo>
                    <a:pt x="250898" y="329284"/>
                  </a:lnTo>
                  <a:lnTo>
                    <a:pt x="284331" y="305977"/>
                  </a:lnTo>
                  <a:lnTo>
                    <a:pt x="309945" y="275053"/>
                  </a:lnTo>
                  <a:lnTo>
                    <a:pt x="326340" y="237522"/>
                  </a:lnTo>
                  <a:lnTo>
                    <a:pt x="332116" y="194398"/>
                  </a:lnTo>
                  <a:lnTo>
                    <a:pt x="326340" y="151846"/>
                  </a:lnTo>
                  <a:lnTo>
                    <a:pt x="309945" y="114627"/>
                  </a:lnTo>
                  <a:lnTo>
                    <a:pt x="284331" y="83812"/>
                  </a:lnTo>
                  <a:lnTo>
                    <a:pt x="250898" y="60475"/>
                  </a:lnTo>
                  <a:lnTo>
                    <a:pt x="211047" y="45687"/>
                  </a:lnTo>
                  <a:lnTo>
                    <a:pt x="166178" y="40519"/>
                  </a:lnTo>
                  <a:lnTo>
                    <a:pt x="121275" y="45687"/>
                  </a:lnTo>
                  <a:lnTo>
                    <a:pt x="81343" y="60475"/>
                  </a:lnTo>
                  <a:lnTo>
                    <a:pt x="47815" y="83812"/>
                  </a:lnTo>
                  <a:lnTo>
                    <a:pt x="22126" y="114627"/>
                  </a:lnTo>
                  <a:lnTo>
                    <a:pt x="5710" y="151846"/>
                  </a:lnTo>
                  <a:lnTo>
                    <a:pt x="0" y="194398"/>
                  </a:lnTo>
                  <a:lnTo>
                    <a:pt x="5710" y="237522"/>
                  </a:lnTo>
                  <a:lnTo>
                    <a:pt x="22126" y="275053"/>
                  </a:lnTo>
                  <a:lnTo>
                    <a:pt x="47815" y="305977"/>
                  </a:lnTo>
                  <a:lnTo>
                    <a:pt x="81343" y="329284"/>
                  </a:lnTo>
                  <a:lnTo>
                    <a:pt x="121275" y="343962"/>
                  </a:lnTo>
                  <a:lnTo>
                    <a:pt x="166178" y="34899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27013" y="1344835"/>
              <a:ext cx="197514" cy="19027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054258" y="1645347"/>
              <a:ext cx="425450" cy="203835"/>
            </a:xfrm>
            <a:custGeom>
              <a:avLst/>
              <a:gdLst/>
              <a:ahLst/>
              <a:cxnLst/>
              <a:rect l="l" t="t" r="r" b="b"/>
              <a:pathLst>
                <a:path w="425450" h="203835">
                  <a:moveTo>
                    <a:pt x="76456" y="0"/>
                  </a:moveTo>
                  <a:lnTo>
                    <a:pt x="0" y="0"/>
                  </a:lnTo>
                  <a:lnTo>
                    <a:pt x="0" y="203804"/>
                  </a:lnTo>
                  <a:lnTo>
                    <a:pt x="425215" y="203804"/>
                  </a:lnTo>
                  <a:lnTo>
                    <a:pt x="425215" y="142301"/>
                  </a:lnTo>
                  <a:lnTo>
                    <a:pt x="76456" y="142301"/>
                  </a:lnTo>
                  <a:lnTo>
                    <a:pt x="76456" y="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711852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542433" y="0"/>
                  </a:moveTo>
                  <a:lnTo>
                    <a:pt x="469594" y="0"/>
                  </a:lnTo>
                  <a:lnTo>
                    <a:pt x="469594" y="615996"/>
                  </a:lnTo>
                  <a:lnTo>
                    <a:pt x="542433" y="615996"/>
                  </a:lnTo>
                  <a:lnTo>
                    <a:pt x="542433" y="0"/>
                  </a:lnTo>
                  <a:close/>
                </a:path>
                <a:path w="542925" h="616585">
                  <a:moveTo>
                    <a:pt x="419186" y="13024"/>
                  </a:move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close/>
                </a:path>
                <a:path w="542925" h="616585">
                  <a:moveTo>
                    <a:pt x="123730" y="134341"/>
                  </a:moveTo>
                  <a:lnTo>
                    <a:pt x="55714" y="134341"/>
                  </a:lnTo>
                  <a:lnTo>
                    <a:pt x="55714" y="408332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7251" y="406885"/>
                  </a:lnTo>
                  <a:lnTo>
                    <a:pt x="123730" y="406885"/>
                  </a:lnTo>
                  <a:lnTo>
                    <a:pt x="123730" y="134341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181615" y="134341"/>
                  </a:lnTo>
                  <a:lnTo>
                    <a:pt x="181615" y="404714"/>
                  </a:lnTo>
                  <a:lnTo>
                    <a:pt x="167109" y="405393"/>
                  </a:lnTo>
                  <a:lnTo>
                    <a:pt x="123730" y="406885"/>
                  </a:lnTo>
                  <a:lnTo>
                    <a:pt x="307251" y="406885"/>
                  </a:lnTo>
                  <a:lnTo>
                    <a:pt x="306626" y="400132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306068" y="394102"/>
                  </a:move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306626" y="400132"/>
                  </a:lnTo>
                  <a:lnTo>
                    <a:pt x="306068" y="394102"/>
                  </a:lnTo>
                  <a:close/>
                </a:path>
                <a:path w="542925" h="616585">
                  <a:moveTo>
                    <a:pt x="294491" y="73080"/>
                  </a:moveTo>
                  <a:lnTo>
                    <a:pt x="12300" y="73080"/>
                  </a:lnTo>
                  <a:lnTo>
                    <a:pt x="12300" y="134341"/>
                  </a:lnTo>
                  <a:lnTo>
                    <a:pt x="294491" y="134341"/>
                  </a:lnTo>
                  <a:lnTo>
                    <a:pt x="294491" y="730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711852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469594" y="615996"/>
                  </a:moveTo>
                  <a:lnTo>
                    <a:pt x="542433" y="615996"/>
                  </a:lnTo>
                  <a:lnTo>
                    <a:pt x="542433" y="0"/>
                  </a:lnTo>
                  <a:lnTo>
                    <a:pt x="469594" y="0"/>
                  </a:lnTo>
                  <a:lnTo>
                    <a:pt x="469594" y="615996"/>
                  </a:lnTo>
                  <a:close/>
                </a:path>
                <a:path w="542925" h="616585">
                  <a:moveTo>
                    <a:pt x="279055" y="227682"/>
                  </a:move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294491" y="134341"/>
                  </a:lnTo>
                  <a:lnTo>
                    <a:pt x="294491" y="73080"/>
                  </a:lnTo>
                  <a:lnTo>
                    <a:pt x="12300" y="73080"/>
                  </a:lnTo>
                  <a:lnTo>
                    <a:pt x="12300" y="134341"/>
                  </a:lnTo>
                  <a:lnTo>
                    <a:pt x="55714" y="134341"/>
                  </a:lnTo>
                  <a:lnTo>
                    <a:pt x="55714" y="408332"/>
                  </a:lnTo>
                  <a:lnTo>
                    <a:pt x="40802" y="408472"/>
                  </a:lnTo>
                  <a:lnTo>
                    <a:pt x="26500" y="408543"/>
                  </a:lnTo>
                  <a:lnTo>
                    <a:pt x="12877" y="408570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6068" y="394102"/>
                  </a:ln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181615" y="134341"/>
                  </a:moveTo>
                  <a:lnTo>
                    <a:pt x="181615" y="404714"/>
                  </a:lnTo>
                  <a:lnTo>
                    <a:pt x="167109" y="405393"/>
                  </a:lnTo>
                  <a:lnTo>
                    <a:pt x="152582" y="405981"/>
                  </a:lnTo>
                  <a:lnTo>
                    <a:pt x="138099" y="406478"/>
                  </a:lnTo>
                  <a:lnTo>
                    <a:pt x="123730" y="406885"/>
                  </a:lnTo>
                  <a:lnTo>
                    <a:pt x="123730" y="134341"/>
                  </a:lnTo>
                  <a:lnTo>
                    <a:pt x="181615" y="1343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342320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0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0" y="617443"/>
                  </a:lnTo>
                  <a:lnTo>
                    <a:pt x="493230" y="0"/>
                  </a:lnTo>
                  <a:close/>
                </a:path>
                <a:path w="493395" h="617855">
                  <a:moveTo>
                    <a:pt x="161113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3" y="480689"/>
                  </a:lnTo>
                  <a:lnTo>
                    <a:pt x="199084" y="475711"/>
                  </a:lnTo>
                  <a:lnTo>
                    <a:pt x="233309" y="460979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3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3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99084" y="49773"/>
                  </a:lnTo>
                  <a:lnTo>
                    <a:pt x="161113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3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3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342320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0" y="617443"/>
                  </a:lnTo>
                  <a:lnTo>
                    <a:pt x="493230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3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3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61113" y="44619"/>
                  </a:lnTo>
                  <a:close/>
                </a:path>
                <a:path w="493395" h="617855">
                  <a:moveTo>
                    <a:pt x="161113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3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3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923585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515902" y="0"/>
                  </a:moveTo>
                  <a:lnTo>
                    <a:pt x="439445" y="0"/>
                  </a:lnTo>
                  <a:lnTo>
                    <a:pt x="439445" y="615996"/>
                  </a:lnTo>
                  <a:lnTo>
                    <a:pt x="515902" y="615996"/>
                  </a:lnTo>
                  <a:lnTo>
                    <a:pt x="515902" y="0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158460" y="123006"/>
                  </a:lnTo>
                  <a:lnTo>
                    <a:pt x="158460" y="174862"/>
                  </a:lnTo>
                  <a:lnTo>
                    <a:pt x="154644" y="220287"/>
                  </a:lnTo>
                  <a:lnTo>
                    <a:pt x="143879" y="265498"/>
                  </a:lnTo>
                  <a:lnTo>
                    <a:pt x="126571" y="309097"/>
                  </a:lnTo>
                  <a:lnTo>
                    <a:pt x="103123" y="349687"/>
                  </a:lnTo>
                  <a:lnTo>
                    <a:pt x="73942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4" y="499260"/>
                  </a:lnTo>
                  <a:lnTo>
                    <a:pt x="84809" y="474470"/>
                  </a:lnTo>
                  <a:lnTo>
                    <a:pt x="121205" y="441946"/>
                  </a:lnTo>
                  <a:lnTo>
                    <a:pt x="152485" y="402812"/>
                  </a:lnTo>
                  <a:lnTo>
                    <a:pt x="178288" y="358190"/>
                  </a:lnTo>
                  <a:lnTo>
                    <a:pt x="198257" y="309203"/>
                  </a:lnTo>
                  <a:lnTo>
                    <a:pt x="270974" y="309203"/>
                  </a:lnTo>
                  <a:lnTo>
                    <a:pt x="266796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  <a:path w="516254" h="616585">
                  <a:moveTo>
                    <a:pt x="270974" y="309203"/>
                  </a:move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099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70974" y="309203"/>
                  </a:lnTo>
                  <a:close/>
                </a:path>
                <a:path w="516254" h="616585">
                  <a:moveTo>
                    <a:pt x="370224" y="60779"/>
                  </a:moveTo>
                  <a:lnTo>
                    <a:pt x="22671" y="60779"/>
                  </a:lnTo>
                  <a:lnTo>
                    <a:pt x="22671" y="123006"/>
                  </a:lnTo>
                  <a:lnTo>
                    <a:pt x="370224" y="123006"/>
                  </a:lnTo>
                  <a:lnTo>
                    <a:pt x="370224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923584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439445" y="615996"/>
                  </a:moveTo>
                  <a:lnTo>
                    <a:pt x="515902" y="615996"/>
                  </a:lnTo>
                  <a:lnTo>
                    <a:pt x="515902" y="0"/>
                  </a:lnTo>
                  <a:lnTo>
                    <a:pt x="439445" y="0"/>
                  </a:lnTo>
                  <a:lnTo>
                    <a:pt x="439445" y="615996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370224" y="123006"/>
                  </a:lnTo>
                  <a:lnTo>
                    <a:pt x="370224" y="60779"/>
                  </a:lnTo>
                  <a:lnTo>
                    <a:pt x="22671" y="60779"/>
                  </a:lnTo>
                  <a:lnTo>
                    <a:pt x="22671" y="123006"/>
                  </a:lnTo>
                  <a:lnTo>
                    <a:pt x="158460" y="123006"/>
                  </a:lnTo>
                  <a:lnTo>
                    <a:pt x="158460" y="174862"/>
                  </a:lnTo>
                  <a:lnTo>
                    <a:pt x="154644" y="220287"/>
                  </a:lnTo>
                  <a:lnTo>
                    <a:pt x="143879" y="265498"/>
                  </a:lnTo>
                  <a:lnTo>
                    <a:pt x="126571" y="309097"/>
                  </a:lnTo>
                  <a:lnTo>
                    <a:pt x="103123" y="349687"/>
                  </a:lnTo>
                  <a:lnTo>
                    <a:pt x="73942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4" y="499260"/>
                  </a:lnTo>
                  <a:lnTo>
                    <a:pt x="84809" y="474470"/>
                  </a:lnTo>
                  <a:lnTo>
                    <a:pt x="121205" y="441946"/>
                  </a:lnTo>
                  <a:lnTo>
                    <a:pt x="152485" y="402812"/>
                  </a:lnTo>
                  <a:lnTo>
                    <a:pt x="178288" y="358190"/>
                  </a:ln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099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66796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719627" y="1283575"/>
              <a:ext cx="1016635" cy="499109"/>
            </a:xfrm>
            <a:custGeom>
              <a:avLst/>
              <a:gdLst/>
              <a:ahLst/>
              <a:cxnLst/>
              <a:rect l="l" t="t" r="r" b="b"/>
              <a:pathLst>
                <a:path w="1016634" h="499110">
                  <a:moveTo>
                    <a:pt x="222135" y="275196"/>
                  </a:moveTo>
                  <a:lnTo>
                    <a:pt x="0" y="275196"/>
                  </a:lnTo>
                  <a:lnTo>
                    <a:pt x="0" y="346824"/>
                  </a:lnTo>
                  <a:lnTo>
                    <a:pt x="222135" y="346824"/>
                  </a:lnTo>
                  <a:lnTo>
                    <a:pt x="222135" y="275196"/>
                  </a:lnTo>
                  <a:close/>
                </a:path>
                <a:path w="1016634" h="499110">
                  <a:moveTo>
                    <a:pt x="993152" y="259029"/>
                  </a:moveTo>
                  <a:lnTo>
                    <a:pt x="940206" y="245071"/>
                  </a:lnTo>
                  <a:lnTo>
                    <a:pt x="892644" y="223456"/>
                  </a:lnTo>
                  <a:lnTo>
                    <a:pt x="851471" y="195478"/>
                  </a:lnTo>
                  <a:lnTo>
                    <a:pt x="817714" y="162407"/>
                  </a:lnTo>
                  <a:lnTo>
                    <a:pt x="812850" y="155321"/>
                  </a:lnTo>
                  <a:lnTo>
                    <a:pt x="792378" y="125501"/>
                  </a:lnTo>
                  <a:lnTo>
                    <a:pt x="776478" y="86055"/>
                  </a:lnTo>
                  <a:lnTo>
                    <a:pt x="771017" y="45339"/>
                  </a:lnTo>
                  <a:lnTo>
                    <a:pt x="771017" y="0"/>
                  </a:lnTo>
                  <a:lnTo>
                    <a:pt x="690460" y="0"/>
                  </a:lnTo>
                  <a:lnTo>
                    <a:pt x="690460" y="45339"/>
                  </a:lnTo>
                  <a:lnTo>
                    <a:pt x="684733" y="85877"/>
                  </a:lnTo>
                  <a:lnTo>
                    <a:pt x="668680" y="125209"/>
                  </a:lnTo>
                  <a:lnTo>
                    <a:pt x="643318" y="162052"/>
                  </a:lnTo>
                  <a:lnTo>
                    <a:pt x="609688" y="195122"/>
                  </a:lnTo>
                  <a:lnTo>
                    <a:pt x="568833" y="223164"/>
                  </a:lnTo>
                  <a:lnTo>
                    <a:pt x="521766" y="244894"/>
                  </a:lnTo>
                  <a:lnTo>
                    <a:pt x="469531" y="259029"/>
                  </a:lnTo>
                  <a:lnTo>
                    <a:pt x="502818" y="322224"/>
                  </a:lnTo>
                  <a:lnTo>
                    <a:pt x="552653" y="307949"/>
                  </a:lnTo>
                  <a:lnTo>
                    <a:pt x="598728" y="287477"/>
                  </a:lnTo>
                  <a:lnTo>
                    <a:pt x="640321" y="261378"/>
                  </a:lnTo>
                  <a:lnTo>
                    <a:pt x="676706" y="230263"/>
                  </a:lnTo>
                  <a:lnTo>
                    <a:pt x="707161" y="194716"/>
                  </a:lnTo>
                  <a:lnTo>
                    <a:pt x="730973" y="155321"/>
                  </a:lnTo>
                  <a:lnTo>
                    <a:pt x="754595" y="194995"/>
                  </a:lnTo>
                  <a:lnTo>
                    <a:pt x="784936" y="230695"/>
                  </a:lnTo>
                  <a:lnTo>
                    <a:pt x="821270" y="261835"/>
                  </a:lnTo>
                  <a:lnTo>
                    <a:pt x="862901" y="287845"/>
                  </a:lnTo>
                  <a:lnTo>
                    <a:pt x="909091" y="308165"/>
                  </a:lnTo>
                  <a:lnTo>
                    <a:pt x="959142" y="322224"/>
                  </a:lnTo>
                  <a:lnTo>
                    <a:pt x="993152" y="259029"/>
                  </a:lnTo>
                  <a:close/>
                </a:path>
                <a:path w="1016634" h="499110">
                  <a:moveTo>
                    <a:pt x="1016063" y="436308"/>
                  </a:moveTo>
                  <a:lnTo>
                    <a:pt x="452399" y="436308"/>
                  </a:lnTo>
                  <a:lnTo>
                    <a:pt x="452399" y="499008"/>
                  </a:lnTo>
                  <a:lnTo>
                    <a:pt x="1016063" y="499008"/>
                  </a:lnTo>
                  <a:lnTo>
                    <a:pt x="1016063" y="43630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0172037" y="1283564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79" h="499110">
                  <a:moveTo>
                    <a:pt x="278573" y="155325"/>
                  </a:moveTo>
                  <a:lnTo>
                    <a:pt x="302191" y="195006"/>
                  </a:lnTo>
                  <a:lnTo>
                    <a:pt x="332528" y="230701"/>
                  </a:lnTo>
                  <a:lnTo>
                    <a:pt x="368868" y="261840"/>
                  </a:lnTo>
                  <a:lnTo>
                    <a:pt x="410494" y="287854"/>
                  </a:lnTo>
                  <a:lnTo>
                    <a:pt x="456690" y="308173"/>
                  </a:lnTo>
                  <a:lnTo>
                    <a:pt x="506737" y="322227"/>
                  </a:lnTo>
                  <a:lnTo>
                    <a:pt x="540746" y="259036"/>
                  </a:lnTo>
                  <a:lnTo>
                    <a:pt x="487799" y="245072"/>
                  </a:lnTo>
                  <a:lnTo>
                    <a:pt x="440235" y="223464"/>
                  </a:lnTo>
                  <a:lnTo>
                    <a:pt x="399068" y="195485"/>
                  </a:lnTo>
                  <a:lnTo>
                    <a:pt x="365309" y="162409"/>
                  </a:lnTo>
                  <a:lnTo>
                    <a:pt x="339972" y="125511"/>
                  </a:lnTo>
                  <a:lnTo>
                    <a:pt x="324068" y="86064"/>
                  </a:lnTo>
                  <a:lnTo>
                    <a:pt x="318610" y="45343"/>
                  </a:lnTo>
                  <a:lnTo>
                    <a:pt x="318610" y="0"/>
                  </a:lnTo>
                  <a:lnTo>
                    <a:pt x="238054" y="0"/>
                  </a:lnTo>
                  <a:lnTo>
                    <a:pt x="238054" y="45343"/>
                  </a:lnTo>
                  <a:lnTo>
                    <a:pt x="232334" y="85887"/>
                  </a:lnTo>
                  <a:lnTo>
                    <a:pt x="216277" y="125215"/>
                  </a:lnTo>
                  <a:lnTo>
                    <a:pt x="190918" y="162054"/>
                  </a:lnTo>
                  <a:lnTo>
                    <a:pt x="157289" y="195130"/>
                  </a:lnTo>
                  <a:lnTo>
                    <a:pt x="116425" y="223169"/>
                  </a:lnTo>
                  <a:lnTo>
                    <a:pt x="69359" y="244895"/>
                  </a:lnTo>
                  <a:lnTo>
                    <a:pt x="17124" y="259036"/>
                  </a:lnTo>
                  <a:lnTo>
                    <a:pt x="50408" y="322227"/>
                  </a:lnTo>
                  <a:lnTo>
                    <a:pt x="100255" y="307955"/>
                  </a:lnTo>
                  <a:lnTo>
                    <a:pt x="146330" y="287479"/>
                  </a:lnTo>
                  <a:lnTo>
                    <a:pt x="187916" y="261388"/>
                  </a:lnTo>
                  <a:lnTo>
                    <a:pt x="224297" y="230272"/>
                  </a:lnTo>
                  <a:lnTo>
                    <a:pt x="254755" y="194721"/>
                  </a:lnTo>
                  <a:lnTo>
                    <a:pt x="278573" y="155325"/>
                  </a:lnTo>
                  <a:close/>
                </a:path>
                <a:path w="563879" h="499110">
                  <a:moveTo>
                    <a:pt x="0" y="499019"/>
                  </a:moveTo>
                  <a:lnTo>
                    <a:pt x="563658" y="499019"/>
                  </a:lnTo>
                  <a:lnTo>
                    <a:pt x="563658" y="436310"/>
                  </a:lnTo>
                  <a:lnTo>
                    <a:pt x="0" y="436310"/>
                  </a:lnTo>
                  <a:lnTo>
                    <a:pt x="0" y="49901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775963" y="1290319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79" h="499110">
                  <a:moveTo>
                    <a:pt x="563664" y="436880"/>
                  </a:moveTo>
                  <a:lnTo>
                    <a:pt x="319100" y="436880"/>
                  </a:lnTo>
                  <a:lnTo>
                    <a:pt x="319100" y="325120"/>
                  </a:lnTo>
                  <a:lnTo>
                    <a:pt x="501192" y="325120"/>
                  </a:lnTo>
                  <a:lnTo>
                    <a:pt x="501192" y="265430"/>
                  </a:lnTo>
                  <a:lnTo>
                    <a:pt x="145681" y="265430"/>
                  </a:lnTo>
                  <a:lnTo>
                    <a:pt x="145681" y="190500"/>
                  </a:lnTo>
                  <a:lnTo>
                    <a:pt x="481660" y="190500"/>
                  </a:lnTo>
                  <a:lnTo>
                    <a:pt x="481660" y="130810"/>
                  </a:lnTo>
                  <a:lnTo>
                    <a:pt x="145681" y="130810"/>
                  </a:lnTo>
                  <a:lnTo>
                    <a:pt x="145681" y="60960"/>
                  </a:lnTo>
                  <a:lnTo>
                    <a:pt x="495642" y="60960"/>
                  </a:lnTo>
                  <a:lnTo>
                    <a:pt x="495642" y="0"/>
                  </a:lnTo>
                  <a:lnTo>
                    <a:pt x="68745" y="0"/>
                  </a:lnTo>
                  <a:lnTo>
                    <a:pt x="68745" y="60960"/>
                  </a:lnTo>
                  <a:lnTo>
                    <a:pt x="68745" y="130810"/>
                  </a:lnTo>
                  <a:lnTo>
                    <a:pt x="68745" y="190500"/>
                  </a:lnTo>
                  <a:lnTo>
                    <a:pt x="68745" y="265430"/>
                  </a:lnTo>
                  <a:lnTo>
                    <a:pt x="68745" y="325120"/>
                  </a:lnTo>
                  <a:lnTo>
                    <a:pt x="242887" y="325120"/>
                  </a:lnTo>
                  <a:lnTo>
                    <a:pt x="242887" y="436880"/>
                  </a:lnTo>
                  <a:lnTo>
                    <a:pt x="0" y="436880"/>
                  </a:lnTo>
                  <a:lnTo>
                    <a:pt x="0" y="499110"/>
                  </a:lnTo>
                  <a:lnTo>
                    <a:pt x="563664" y="499110"/>
                  </a:lnTo>
                  <a:lnTo>
                    <a:pt x="563664" y="4368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0775974" y="1290075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79" h="499110">
                  <a:moveTo>
                    <a:pt x="319092" y="325846"/>
                  </a:moveTo>
                  <a:lnTo>
                    <a:pt x="501189" y="325846"/>
                  </a:lnTo>
                  <a:lnTo>
                    <a:pt x="501189" y="265066"/>
                  </a:lnTo>
                  <a:lnTo>
                    <a:pt x="145677" y="265066"/>
                  </a:lnTo>
                  <a:lnTo>
                    <a:pt x="145677" y="191262"/>
                  </a:lnTo>
                  <a:lnTo>
                    <a:pt x="481653" y="191262"/>
                  </a:lnTo>
                  <a:lnTo>
                    <a:pt x="481653" y="131448"/>
                  </a:lnTo>
                  <a:lnTo>
                    <a:pt x="145677" y="131448"/>
                  </a:lnTo>
                  <a:lnTo>
                    <a:pt x="145677" y="61261"/>
                  </a:lnTo>
                  <a:lnTo>
                    <a:pt x="495641" y="61261"/>
                  </a:lnTo>
                  <a:lnTo>
                    <a:pt x="495641" y="0"/>
                  </a:lnTo>
                  <a:lnTo>
                    <a:pt x="68737" y="0"/>
                  </a:lnTo>
                  <a:lnTo>
                    <a:pt x="68737" y="325846"/>
                  </a:lnTo>
                  <a:lnTo>
                    <a:pt x="242877" y="325846"/>
                  </a:lnTo>
                  <a:lnTo>
                    <a:pt x="242877" y="437757"/>
                  </a:lnTo>
                  <a:lnTo>
                    <a:pt x="0" y="437757"/>
                  </a:lnTo>
                  <a:lnTo>
                    <a:pt x="0" y="499019"/>
                  </a:lnTo>
                  <a:lnTo>
                    <a:pt x="563657" y="499019"/>
                  </a:lnTo>
                  <a:lnTo>
                    <a:pt x="563657" y="437757"/>
                  </a:lnTo>
                  <a:lnTo>
                    <a:pt x="319092" y="437757"/>
                  </a:lnTo>
                  <a:lnTo>
                    <a:pt x="319092" y="32584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1390281" y="1244732"/>
              <a:ext cx="506730" cy="617855"/>
            </a:xfrm>
            <a:custGeom>
              <a:avLst/>
              <a:gdLst/>
              <a:ahLst/>
              <a:cxnLst/>
              <a:rect l="l" t="t" r="r" b="b"/>
              <a:pathLst>
                <a:path w="506729" h="617855">
                  <a:moveTo>
                    <a:pt x="506497" y="287979"/>
                  </a:moveTo>
                  <a:lnTo>
                    <a:pt x="431245" y="287979"/>
                  </a:lnTo>
                  <a:lnTo>
                    <a:pt x="431245" y="617443"/>
                  </a:lnTo>
                  <a:lnTo>
                    <a:pt x="506497" y="617443"/>
                  </a:lnTo>
                  <a:lnTo>
                    <a:pt x="506497" y="287979"/>
                  </a:lnTo>
                  <a:close/>
                </a:path>
                <a:path w="506729" h="617855">
                  <a:moveTo>
                    <a:pt x="157978" y="44619"/>
                  </a:moveTo>
                  <a:lnTo>
                    <a:pt x="120040" y="49773"/>
                  </a:lnTo>
                  <a:lnTo>
                    <a:pt x="56765" y="88521"/>
                  </a:lnTo>
                  <a:lnTo>
                    <a:pt x="32813" y="120874"/>
                  </a:lnTo>
                  <a:lnTo>
                    <a:pt x="14907" y="161054"/>
                  </a:lnTo>
                  <a:lnTo>
                    <a:pt x="3738" y="208441"/>
                  </a:lnTo>
                  <a:lnTo>
                    <a:pt x="0" y="262413"/>
                  </a:lnTo>
                  <a:lnTo>
                    <a:pt x="3738" y="316741"/>
                  </a:lnTo>
                  <a:lnTo>
                    <a:pt x="14907" y="364373"/>
                  </a:lnTo>
                  <a:lnTo>
                    <a:pt x="32813" y="404698"/>
                  </a:lnTo>
                  <a:lnTo>
                    <a:pt x="56765" y="437104"/>
                  </a:lnTo>
                  <a:lnTo>
                    <a:pt x="120040" y="475711"/>
                  </a:lnTo>
                  <a:lnTo>
                    <a:pt x="157978" y="480689"/>
                  </a:lnTo>
                  <a:lnTo>
                    <a:pt x="198852" y="474772"/>
                  </a:lnTo>
                  <a:lnTo>
                    <a:pt x="235016" y="457311"/>
                  </a:lnTo>
                  <a:lnTo>
                    <a:pt x="265579" y="429104"/>
                  </a:lnTo>
                  <a:lnTo>
                    <a:pt x="276249" y="412191"/>
                  </a:lnTo>
                  <a:lnTo>
                    <a:pt x="157978" y="412191"/>
                  </a:lnTo>
                  <a:lnTo>
                    <a:pt x="123236" y="402118"/>
                  </a:lnTo>
                  <a:lnTo>
                    <a:pt x="96204" y="372847"/>
                  </a:lnTo>
                  <a:lnTo>
                    <a:pt x="78714" y="325804"/>
                  </a:lnTo>
                  <a:lnTo>
                    <a:pt x="72597" y="262413"/>
                  </a:lnTo>
                  <a:lnTo>
                    <a:pt x="78714" y="199402"/>
                  </a:lnTo>
                  <a:lnTo>
                    <a:pt x="96204" y="152491"/>
                  </a:lnTo>
                  <a:lnTo>
                    <a:pt x="123236" y="123217"/>
                  </a:lnTo>
                  <a:lnTo>
                    <a:pt x="157978" y="113117"/>
                  </a:lnTo>
                  <a:lnTo>
                    <a:pt x="276268" y="113117"/>
                  </a:lnTo>
                  <a:lnTo>
                    <a:pt x="263227" y="93611"/>
                  </a:lnTo>
                  <a:lnTo>
                    <a:pt x="233113" y="66961"/>
                  </a:lnTo>
                  <a:lnTo>
                    <a:pt x="197760" y="50387"/>
                  </a:lnTo>
                  <a:lnTo>
                    <a:pt x="157978" y="44619"/>
                  </a:lnTo>
                  <a:close/>
                </a:path>
                <a:path w="506729" h="617855">
                  <a:moveTo>
                    <a:pt x="276268" y="113117"/>
                  </a:moveTo>
                  <a:lnTo>
                    <a:pt x="157978" y="113117"/>
                  </a:lnTo>
                  <a:lnTo>
                    <a:pt x="192932" y="123217"/>
                  </a:lnTo>
                  <a:lnTo>
                    <a:pt x="219994" y="152491"/>
                  </a:lnTo>
                  <a:lnTo>
                    <a:pt x="237514" y="199402"/>
                  </a:lnTo>
                  <a:lnTo>
                    <a:pt x="243842" y="262413"/>
                  </a:lnTo>
                  <a:lnTo>
                    <a:pt x="237514" y="325804"/>
                  </a:lnTo>
                  <a:lnTo>
                    <a:pt x="219994" y="372847"/>
                  </a:lnTo>
                  <a:lnTo>
                    <a:pt x="192932" y="402118"/>
                  </a:lnTo>
                  <a:lnTo>
                    <a:pt x="157978" y="412191"/>
                  </a:lnTo>
                  <a:lnTo>
                    <a:pt x="276249" y="412191"/>
                  </a:lnTo>
                  <a:lnTo>
                    <a:pt x="289650" y="390949"/>
                  </a:lnTo>
                  <a:lnTo>
                    <a:pt x="306338" y="343641"/>
                  </a:lnTo>
                  <a:lnTo>
                    <a:pt x="314751" y="287979"/>
                  </a:lnTo>
                  <a:lnTo>
                    <a:pt x="506497" y="287979"/>
                  </a:lnTo>
                  <a:lnTo>
                    <a:pt x="506497" y="226717"/>
                  </a:lnTo>
                  <a:lnTo>
                    <a:pt x="314028" y="226717"/>
                  </a:lnTo>
                  <a:lnTo>
                    <a:pt x="304495" y="174219"/>
                  </a:lnTo>
                  <a:lnTo>
                    <a:pt x="287291" y="129607"/>
                  </a:lnTo>
                  <a:lnTo>
                    <a:pt x="276268" y="113117"/>
                  </a:lnTo>
                  <a:close/>
                </a:path>
                <a:path w="506729" h="617855">
                  <a:moveTo>
                    <a:pt x="506497" y="0"/>
                  </a:moveTo>
                  <a:lnTo>
                    <a:pt x="431245" y="0"/>
                  </a:lnTo>
                  <a:lnTo>
                    <a:pt x="431245" y="226717"/>
                  </a:lnTo>
                  <a:lnTo>
                    <a:pt x="506497" y="226717"/>
                  </a:lnTo>
                  <a:lnTo>
                    <a:pt x="506497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1390281" y="1244732"/>
              <a:ext cx="506730" cy="617855"/>
            </a:xfrm>
            <a:custGeom>
              <a:avLst/>
              <a:gdLst/>
              <a:ahLst/>
              <a:cxnLst/>
              <a:rect l="l" t="t" r="r" b="b"/>
              <a:pathLst>
                <a:path w="506729" h="617855">
                  <a:moveTo>
                    <a:pt x="431245" y="226717"/>
                  </a:moveTo>
                  <a:lnTo>
                    <a:pt x="314028" y="226717"/>
                  </a:lnTo>
                  <a:lnTo>
                    <a:pt x="304495" y="174219"/>
                  </a:lnTo>
                  <a:lnTo>
                    <a:pt x="287291" y="129607"/>
                  </a:lnTo>
                  <a:lnTo>
                    <a:pt x="263227" y="93611"/>
                  </a:lnTo>
                  <a:lnTo>
                    <a:pt x="233113" y="66961"/>
                  </a:lnTo>
                  <a:lnTo>
                    <a:pt x="197760" y="50387"/>
                  </a:lnTo>
                  <a:lnTo>
                    <a:pt x="157978" y="44619"/>
                  </a:lnTo>
                  <a:lnTo>
                    <a:pt x="120040" y="49773"/>
                  </a:lnTo>
                  <a:lnTo>
                    <a:pt x="56765" y="88521"/>
                  </a:lnTo>
                  <a:lnTo>
                    <a:pt x="32813" y="120874"/>
                  </a:lnTo>
                  <a:lnTo>
                    <a:pt x="14907" y="161054"/>
                  </a:lnTo>
                  <a:lnTo>
                    <a:pt x="3738" y="208441"/>
                  </a:lnTo>
                  <a:lnTo>
                    <a:pt x="0" y="262413"/>
                  </a:lnTo>
                  <a:lnTo>
                    <a:pt x="3738" y="316741"/>
                  </a:lnTo>
                  <a:lnTo>
                    <a:pt x="14907" y="364373"/>
                  </a:lnTo>
                  <a:lnTo>
                    <a:pt x="32813" y="404698"/>
                  </a:lnTo>
                  <a:lnTo>
                    <a:pt x="56765" y="437104"/>
                  </a:lnTo>
                  <a:lnTo>
                    <a:pt x="120040" y="475711"/>
                  </a:lnTo>
                  <a:lnTo>
                    <a:pt x="157978" y="480689"/>
                  </a:lnTo>
                  <a:lnTo>
                    <a:pt x="198852" y="474772"/>
                  </a:lnTo>
                  <a:lnTo>
                    <a:pt x="235016" y="457311"/>
                  </a:lnTo>
                  <a:lnTo>
                    <a:pt x="265579" y="429104"/>
                  </a:lnTo>
                  <a:lnTo>
                    <a:pt x="289650" y="390949"/>
                  </a:lnTo>
                  <a:lnTo>
                    <a:pt x="306338" y="343641"/>
                  </a:lnTo>
                  <a:lnTo>
                    <a:pt x="314751" y="287979"/>
                  </a:lnTo>
                  <a:lnTo>
                    <a:pt x="431245" y="287979"/>
                  </a:lnTo>
                  <a:lnTo>
                    <a:pt x="431245" y="617443"/>
                  </a:lnTo>
                  <a:lnTo>
                    <a:pt x="506497" y="617443"/>
                  </a:lnTo>
                  <a:lnTo>
                    <a:pt x="506497" y="0"/>
                  </a:lnTo>
                  <a:lnTo>
                    <a:pt x="431245" y="0"/>
                  </a:lnTo>
                  <a:lnTo>
                    <a:pt x="431245" y="226717"/>
                  </a:lnTo>
                  <a:close/>
                </a:path>
                <a:path w="506729" h="617855">
                  <a:moveTo>
                    <a:pt x="157978" y="412191"/>
                  </a:moveTo>
                  <a:lnTo>
                    <a:pt x="123236" y="402118"/>
                  </a:lnTo>
                  <a:lnTo>
                    <a:pt x="96204" y="372847"/>
                  </a:lnTo>
                  <a:lnTo>
                    <a:pt x="78714" y="325804"/>
                  </a:lnTo>
                  <a:lnTo>
                    <a:pt x="72597" y="262413"/>
                  </a:lnTo>
                  <a:lnTo>
                    <a:pt x="78714" y="199402"/>
                  </a:lnTo>
                  <a:lnTo>
                    <a:pt x="96204" y="152491"/>
                  </a:lnTo>
                  <a:lnTo>
                    <a:pt x="123236" y="123217"/>
                  </a:lnTo>
                  <a:lnTo>
                    <a:pt x="157978" y="113117"/>
                  </a:lnTo>
                  <a:lnTo>
                    <a:pt x="192932" y="123217"/>
                  </a:lnTo>
                  <a:lnTo>
                    <a:pt x="219994" y="152491"/>
                  </a:lnTo>
                  <a:lnTo>
                    <a:pt x="237514" y="199402"/>
                  </a:lnTo>
                  <a:lnTo>
                    <a:pt x="243842" y="262413"/>
                  </a:lnTo>
                  <a:lnTo>
                    <a:pt x="237514" y="325804"/>
                  </a:lnTo>
                  <a:lnTo>
                    <a:pt x="219994" y="372847"/>
                  </a:lnTo>
                  <a:lnTo>
                    <a:pt x="192932" y="402118"/>
                  </a:lnTo>
                  <a:lnTo>
                    <a:pt x="157978" y="4121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7442" y="3899406"/>
              <a:ext cx="211681" cy="2073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103498" y="3825480"/>
              <a:ext cx="5824220" cy="2511425"/>
            </a:xfrm>
            <a:custGeom>
              <a:avLst/>
              <a:gdLst/>
              <a:ahLst/>
              <a:cxnLst/>
              <a:rect l="l" t="t" r="r" b="b"/>
              <a:pathLst>
                <a:path w="5824219" h="2511425">
                  <a:moveTo>
                    <a:pt x="217728" y="1224140"/>
                  </a:moveTo>
                  <a:lnTo>
                    <a:pt x="183921" y="1210525"/>
                  </a:lnTo>
                  <a:lnTo>
                    <a:pt x="158026" y="1190726"/>
                  </a:lnTo>
                  <a:lnTo>
                    <a:pt x="153797" y="1184541"/>
                  </a:lnTo>
                  <a:lnTo>
                    <a:pt x="141173" y="1166088"/>
                  </a:lnTo>
                  <a:lnTo>
                    <a:pt x="134454" y="1137970"/>
                  </a:lnTo>
                  <a:lnTo>
                    <a:pt x="209308" y="1137970"/>
                  </a:lnTo>
                  <a:lnTo>
                    <a:pt x="209308" y="1109154"/>
                  </a:lnTo>
                  <a:lnTo>
                    <a:pt x="134315" y="1109154"/>
                  </a:lnTo>
                  <a:lnTo>
                    <a:pt x="134315" y="1069428"/>
                  </a:lnTo>
                  <a:lnTo>
                    <a:pt x="99187" y="1069428"/>
                  </a:lnTo>
                  <a:lnTo>
                    <a:pt x="99187" y="1109154"/>
                  </a:lnTo>
                  <a:lnTo>
                    <a:pt x="24993" y="1109154"/>
                  </a:lnTo>
                  <a:lnTo>
                    <a:pt x="24993" y="1137970"/>
                  </a:lnTo>
                  <a:lnTo>
                    <a:pt x="98399" y="1137970"/>
                  </a:lnTo>
                  <a:lnTo>
                    <a:pt x="91859" y="1167345"/>
                  </a:lnTo>
                  <a:lnTo>
                    <a:pt x="75260" y="1193025"/>
                  </a:lnTo>
                  <a:lnTo>
                    <a:pt x="49618" y="1213675"/>
                  </a:lnTo>
                  <a:lnTo>
                    <a:pt x="15913" y="1227950"/>
                  </a:lnTo>
                  <a:lnTo>
                    <a:pt x="32880" y="1254798"/>
                  </a:lnTo>
                  <a:lnTo>
                    <a:pt x="60756" y="1243685"/>
                  </a:lnTo>
                  <a:lnTo>
                    <a:pt x="84302" y="1227912"/>
                  </a:lnTo>
                  <a:lnTo>
                    <a:pt x="103098" y="1208011"/>
                  </a:lnTo>
                  <a:lnTo>
                    <a:pt x="116687" y="1184541"/>
                  </a:lnTo>
                  <a:lnTo>
                    <a:pt x="130708" y="1206830"/>
                  </a:lnTo>
                  <a:lnTo>
                    <a:pt x="149771" y="1225804"/>
                  </a:lnTo>
                  <a:lnTo>
                    <a:pt x="173482" y="1240955"/>
                  </a:lnTo>
                  <a:lnTo>
                    <a:pt x="201409" y="1251762"/>
                  </a:lnTo>
                  <a:lnTo>
                    <a:pt x="217728" y="1224140"/>
                  </a:lnTo>
                  <a:close/>
                </a:path>
                <a:path w="5824219" h="2511425">
                  <a:moveTo>
                    <a:pt x="227596" y="1319123"/>
                  </a:moveTo>
                  <a:lnTo>
                    <a:pt x="225742" y="1301635"/>
                  </a:lnTo>
                  <a:lnTo>
                    <a:pt x="224828" y="1292948"/>
                  </a:lnTo>
                  <a:lnTo>
                    <a:pt x="202717" y="1295895"/>
                  </a:lnTo>
                  <a:lnTo>
                    <a:pt x="180111" y="1298270"/>
                  </a:lnTo>
                  <a:lnTo>
                    <a:pt x="157251" y="1300162"/>
                  </a:lnTo>
                  <a:lnTo>
                    <a:pt x="134315" y="1301635"/>
                  </a:lnTo>
                  <a:lnTo>
                    <a:pt x="134315" y="1243876"/>
                  </a:lnTo>
                  <a:lnTo>
                    <a:pt x="99187" y="1243876"/>
                  </a:lnTo>
                  <a:lnTo>
                    <a:pt x="99187" y="1303210"/>
                  </a:lnTo>
                  <a:lnTo>
                    <a:pt x="74472" y="1303845"/>
                  </a:lnTo>
                  <a:lnTo>
                    <a:pt x="7099" y="1304531"/>
                  </a:lnTo>
                  <a:lnTo>
                    <a:pt x="11442" y="1333601"/>
                  </a:lnTo>
                  <a:lnTo>
                    <a:pt x="59740" y="1333284"/>
                  </a:lnTo>
                  <a:lnTo>
                    <a:pt x="113550" y="1331544"/>
                  </a:lnTo>
                  <a:lnTo>
                    <a:pt x="170345" y="1327213"/>
                  </a:lnTo>
                  <a:lnTo>
                    <a:pt x="227596" y="1319123"/>
                  </a:lnTo>
                  <a:close/>
                </a:path>
                <a:path w="5824219" h="2511425">
                  <a:moveTo>
                    <a:pt x="241147" y="2435390"/>
                  </a:moveTo>
                  <a:lnTo>
                    <a:pt x="215569" y="2364219"/>
                  </a:lnTo>
                  <a:lnTo>
                    <a:pt x="203225" y="2329878"/>
                  </a:lnTo>
                  <a:lnTo>
                    <a:pt x="162001" y="2215159"/>
                  </a:lnTo>
                  <a:lnTo>
                    <a:pt x="161150" y="2212797"/>
                  </a:lnTo>
                  <a:lnTo>
                    <a:pt x="161150" y="2329878"/>
                  </a:lnTo>
                  <a:lnTo>
                    <a:pt x="79857" y="2329878"/>
                  </a:lnTo>
                  <a:lnTo>
                    <a:pt x="119456" y="2215159"/>
                  </a:lnTo>
                  <a:lnTo>
                    <a:pt x="121551" y="2215159"/>
                  </a:lnTo>
                  <a:lnTo>
                    <a:pt x="161150" y="2329878"/>
                  </a:lnTo>
                  <a:lnTo>
                    <a:pt x="161150" y="2212797"/>
                  </a:lnTo>
                  <a:lnTo>
                    <a:pt x="144310" y="2165959"/>
                  </a:lnTo>
                  <a:lnTo>
                    <a:pt x="96824" y="2165959"/>
                  </a:lnTo>
                  <a:lnTo>
                    <a:pt x="0" y="2435390"/>
                  </a:lnTo>
                  <a:lnTo>
                    <a:pt x="43408" y="2435390"/>
                  </a:lnTo>
                  <a:lnTo>
                    <a:pt x="68008" y="2364219"/>
                  </a:lnTo>
                  <a:lnTo>
                    <a:pt x="172999" y="2364219"/>
                  </a:lnTo>
                  <a:lnTo>
                    <a:pt x="197599" y="2435390"/>
                  </a:lnTo>
                  <a:lnTo>
                    <a:pt x="241147" y="2435390"/>
                  </a:lnTo>
                  <a:close/>
                </a:path>
                <a:path w="5824219" h="2511425">
                  <a:moveTo>
                    <a:pt x="281012" y="1066800"/>
                  </a:moveTo>
                  <a:lnTo>
                    <a:pt x="245745" y="1066800"/>
                  </a:lnTo>
                  <a:lnTo>
                    <a:pt x="245745" y="1400822"/>
                  </a:lnTo>
                  <a:lnTo>
                    <a:pt x="281012" y="1400822"/>
                  </a:lnTo>
                  <a:lnTo>
                    <a:pt x="281012" y="1066800"/>
                  </a:lnTo>
                  <a:close/>
                </a:path>
                <a:path w="5824219" h="2511425">
                  <a:moveTo>
                    <a:pt x="457034" y="2334755"/>
                  </a:moveTo>
                  <a:lnTo>
                    <a:pt x="450659" y="2290800"/>
                  </a:lnTo>
                  <a:lnTo>
                    <a:pt x="436435" y="2264499"/>
                  </a:lnTo>
                  <a:lnTo>
                    <a:pt x="432981" y="2258098"/>
                  </a:lnTo>
                  <a:lnTo>
                    <a:pt x="416915" y="2245906"/>
                  </a:lnTo>
                  <a:lnTo>
                    <a:pt x="416915" y="2334361"/>
                  </a:lnTo>
                  <a:lnTo>
                    <a:pt x="413524" y="2362568"/>
                  </a:lnTo>
                  <a:lnTo>
                    <a:pt x="403453" y="2385136"/>
                  </a:lnTo>
                  <a:lnTo>
                    <a:pt x="386829" y="2400109"/>
                  </a:lnTo>
                  <a:lnTo>
                    <a:pt x="363753" y="2405532"/>
                  </a:lnTo>
                  <a:lnTo>
                    <a:pt x="356908" y="2403957"/>
                  </a:lnTo>
                  <a:lnTo>
                    <a:pt x="341274" y="2400350"/>
                  </a:lnTo>
                  <a:lnTo>
                    <a:pt x="324764" y="2385784"/>
                  </a:lnTo>
                  <a:lnTo>
                    <a:pt x="314604" y="2363292"/>
                  </a:lnTo>
                  <a:lnTo>
                    <a:pt x="311137" y="2334361"/>
                  </a:lnTo>
                  <a:lnTo>
                    <a:pt x="314528" y="2305685"/>
                  </a:lnTo>
                  <a:lnTo>
                    <a:pt x="324573" y="2283637"/>
                  </a:lnTo>
                  <a:lnTo>
                    <a:pt x="341045" y="2269490"/>
                  </a:lnTo>
                  <a:lnTo>
                    <a:pt x="356577" y="2266073"/>
                  </a:lnTo>
                  <a:lnTo>
                    <a:pt x="363753" y="2264499"/>
                  </a:lnTo>
                  <a:lnTo>
                    <a:pt x="386994" y="2269794"/>
                  </a:lnTo>
                  <a:lnTo>
                    <a:pt x="403606" y="2284425"/>
                  </a:lnTo>
                  <a:lnTo>
                    <a:pt x="413588" y="2306574"/>
                  </a:lnTo>
                  <a:lnTo>
                    <a:pt x="416915" y="2334361"/>
                  </a:lnTo>
                  <a:lnTo>
                    <a:pt x="416915" y="2245906"/>
                  </a:lnTo>
                  <a:lnTo>
                    <a:pt x="406146" y="2237714"/>
                  </a:lnTo>
                  <a:lnTo>
                    <a:pt x="372313" y="2230691"/>
                  </a:lnTo>
                  <a:lnTo>
                    <a:pt x="348462" y="2234438"/>
                  </a:lnTo>
                  <a:lnTo>
                    <a:pt x="331901" y="2243645"/>
                  </a:lnTo>
                  <a:lnTo>
                    <a:pt x="321043" y="2255215"/>
                  </a:lnTo>
                  <a:lnTo>
                    <a:pt x="314286" y="2266073"/>
                  </a:lnTo>
                  <a:lnTo>
                    <a:pt x="310997" y="2266073"/>
                  </a:lnTo>
                  <a:lnTo>
                    <a:pt x="310997" y="2233320"/>
                  </a:lnTo>
                  <a:lnTo>
                    <a:pt x="272199" y="2233320"/>
                  </a:lnTo>
                  <a:lnTo>
                    <a:pt x="272199" y="2511171"/>
                  </a:lnTo>
                  <a:lnTo>
                    <a:pt x="311924" y="2511171"/>
                  </a:lnTo>
                  <a:lnTo>
                    <a:pt x="311924" y="2403957"/>
                  </a:lnTo>
                  <a:lnTo>
                    <a:pt x="314286" y="2403957"/>
                  </a:lnTo>
                  <a:lnTo>
                    <a:pt x="321259" y="2414981"/>
                  </a:lnTo>
                  <a:lnTo>
                    <a:pt x="332397" y="2426525"/>
                  </a:lnTo>
                  <a:lnTo>
                    <a:pt x="349097" y="2435644"/>
                  </a:lnTo>
                  <a:lnTo>
                    <a:pt x="372706" y="2439339"/>
                  </a:lnTo>
                  <a:lnTo>
                    <a:pt x="406527" y="2432189"/>
                  </a:lnTo>
                  <a:lnTo>
                    <a:pt x="433222" y="2411565"/>
                  </a:lnTo>
                  <a:lnTo>
                    <a:pt x="436435" y="2405532"/>
                  </a:lnTo>
                  <a:lnTo>
                    <a:pt x="450748" y="2378672"/>
                  </a:lnTo>
                  <a:lnTo>
                    <a:pt x="457034" y="2334755"/>
                  </a:lnTo>
                  <a:close/>
                </a:path>
                <a:path w="5824219" h="2511425">
                  <a:moveTo>
                    <a:pt x="536765" y="25260"/>
                  </a:moveTo>
                  <a:lnTo>
                    <a:pt x="368630" y="25260"/>
                  </a:lnTo>
                  <a:lnTo>
                    <a:pt x="368630" y="54457"/>
                  </a:lnTo>
                  <a:lnTo>
                    <a:pt x="502031" y="54457"/>
                  </a:lnTo>
                  <a:lnTo>
                    <a:pt x="501586" y="71323"/>
                  </a:lnTo>
                  <a:lnTo>
                    <a:pt x="500303" y="90817"/>
                  </a:lnTo>
                  <a:lnTo>
                    <a:pt x="497725" y="113347"/>
                  </a:lnTo>
                  <a:lnTo>
                    <a:pt x="493356" y="139319"/>
                  </a:lnTo>
                  <a:lnTo>
                    <a:pt x="528345" y="142341"/>
                  </a:lnTo>
                  <a:lnTo>
                    <a:pt x="533069" y="112026"/>
                  </a:lnTo>
                  <a:lnTo>
                    <a:pt x="535520" y="85458"/>
                  </a:lnTo>
                  <a:lnTo>
                    <a:pt x="536486" y="62776"/>
                  </a:lnTo>
                  <a:lnTo>
                    <a:pt x="536765" y="44069"/>
                  </a:lnTo>
                  <a:lnTo>
                    <a:pt x="536765" y="25260"/>
                  </a:lnTo>
                  <a:close/>
                </a:path>
                <a:path w="5824219" h="2511425">
                  <a:moveTo>
                    <a:pt x="559917" y="186156"/>
                  </a:moveTo>
                  <a:lnTo>
                    <a:pt x="558533" y="169176"/>
                  </a:lnTo>
                  <a:lnTo>
                    <a:pt x="557809" y="160362"/>
                  </a:lnTo>
                  <a:lnTo>
                    <a:pt x="532130" y="163537"/>
                  </a:lnTo>
                  <a:lnTo>
                    <a:pt x="505637" y="166001"/>
                  </a:lnTo>
                  <a:lnTo>
                    <a:pt x="478726" y="167855"/>
                  </a:lnTo>
                  <a:lnTo>
                    <a:pt x="451777" y="169176"/>
                  </a:lnTo>
                  <a:lnTo>
                    <a:pt x="451777" y="100241"/>
                  </a:lnTo>
                  <a:lnTo>
                    <a:pt x="416775" y="100241"/>
                  </a:lnTo>
                  <a:lnTo>
                    <a:pt x="416775" y="170370"/>
                  </a:lnTo>
                  <a:lnTo>
                    <a:pt x="348500" y="171157"/>
                  </a:lnTo>
                  <a:lnTo>
                    <a:pt x="351790" y="199834"/>
                  </a:lnTo>
                  <a:lnTo>
                    <a:pt x="399389" y="199364"/>
                  </a:lnTo>
                  <a:lnTo>
                    <a:pt x="451853" y="197535"/>
                  </a:lnTo>
                  <a:lnTo>
                    <a:pt x="506323" y="193433"/>
                  </a:lnTo>
                  <a:lnTo>
                    <a:pt x="559917" y="186156"/>
                  </a:lnTo>
                  <a:close/>
                </a:path>
                <a:path w="5824219" h="2511425">
                  <a:moveTo>
                    <a:pt x="611098" y="1363992"/>
                  </a:moveTo>
                  <a:lnTo>
                    <a:pt x="409676" y="1363992"/>
                  </a:lnTo>
                  <a:lnTo>
                    <a:pt x="409676" y="1281760"/>
                  </a:lnTo>
                  <a:lnTo>
                    <a:pt x="374548" y="1281760"/>
                  </a:lnTo>
                  <a:lnTo>
                    <a:pt x="374548" y="1393063"/>
                  </a:lnTo>
                  <a:lnTo>
                    <a:pt x="611098" y="1393063"/>
                  </a:lnTo>
                  <a:lnTo>
                    <a:pt x="611098" y="1363992"/>
                  </a:lnTo>
                  <a:close/>
                </a:path>
                <a:path w="5824219" h="2511425">
                  <a:moveTo>
                    <a:pt x="625563" y="297586"/>
                  </a:moveTo>
                  <a:lnTo>
                    <a:pt x="434416" y="297586"/>
                  </a:lnTo>
                  <a:lnTo>
                    <a:pt x="434416" y="227863"/>
                  </a:lnTo>
                  <a:lnTo>
                    <a:pt x="399148" y="227863"/>
                  </a:lnTo>
                  <a:lnTo>
                    <a:pt x="399148" y="326529"/>
                  </a:lnTo>
                  <a:lnTo>
                    <a:pt x="625563" y="326529"/>
                  </a:lnTo>
                  <a:lnTo>
                    <a:pt x="625563" y="297586"/>
                  </a:lnTo>
                  <a:close/>
                </a:path>
                <a:path w="5824219" h="2511425">
                  <a:moveTo>
                    <a:pt x="639902" y="1218222"/>
                  </a:moveTo>
                  <a:lnTo>
                    <a:pt x="592810" y="1218222"/>
                  </a:lnTo>
                  <a:lnTo>
                    <a:pt x="597674" y="1187221"/>
                  </a:lnTo>
                  <a:lnTo>
                    <a:pt x="600176" y="1159738"/>
                  </a:lnTo>
                  <a:lnTo>
                    <a:pt x="601091" y="1135227"/>
                  </a:lnTo>
                  <a:lnTo>
                    <a:pt x="601218" y="1115072"/>
                  </a:lnTo>
                  <a:lnTo>
                    <a:pt x="601230" y="1086523"/>
                  </a:lnTo>
                  <a:lnTo>
                    <a:pt x="372973" y="1086523"/>
                  </a:lnTo>
                  <a:lnTo>
                    <a:pt x="372973" y="1115072"/>
                  </a:lnTo>
                  <a:lnTo>
                    <a:pt x="566102" y="1115072"/>
                  </a:lnTo>
                  <a:lnTo>
                    <a:pt x="565924" y="1136916"/>
                  </a:lnTo>
                  <a:lnTo>
                    <a:pt x="564921" y="1160881"/>
                  </a:lnTo>
                  <a:lnTo>
                    <a:pt x="562330" y="1187729"/>
                  </a:lnTo>
                  <a:lnTo>
                    <a:pt x="557415" y="1218222"/>
                  </a:lnTo>
                  <a:lnTo>
                    <a:pt x="334810" y="1218222"/>
                  </a:lnTo>
                  <a:lnTo>
                    <a:pt x="334810" y="1247165"/>
                  </a:lnTo>
                  <a:lnTo>
                    <a:pt x="639902" y="1247165"/>
                  </a:lnTo>
                  <a:lnTo>
                    <a:pt x="639902" y="1218222"/>
                  </a:lnTo>
                  <a:close/>
                </a:path>
                <a:path w="5824219" h="2511425">
                  <a:moveTo>
                    <a:pt x="660831" y="106159"/>
                  </a:moveTo>
                  <a:lnTo>
                    <a:pt x="614908" y="106159"/>
                  </a:lnTo>
                  <a:lnTo>
                    <a:pt x="614908" y="0"/>
                  </a:lnTo>
                  <a:lnTo>
                    <a:pt x="578993" y="0"/>
                  </a:lnTo>
                  <a:lnTo>
                    <a:pt x="578993" y="250482"/>
                  </a:lnTo>
                  <a:lnTo>
                    <a:pt x="614908" y="250482"/>
                  </a:lnTo>
                  <a:lnTo>
                    <a:pt x="614908" y="136029"/>
                  </a:lnTo>
                  <a:lnTo>
                    <a:pt x="660831" y="136029"/>
                  </a:lnTo>
                  <a:lnTo>
                    <a:pt x="660831" y="106159"/>
                  </a:lnTo>
                  <a:close/>
                </a:path>
                <a:path w="5824219" h="2511425">
                  <a:moveTo>
                    <a:pt x="896061" y="242062"/>
                  </a:moveTo>
                  <a:lnTo>
                    <a:pt x="894118" y="224828"/>
                  </a:lnTo>
                  <a:lnTo>
                    <a:pt x="892771" y="212864"/>
                  </a:lnTo>
                  <a:lnTo>
                    <a:pt x="852297" y="218579"/>
                  </a:lnTo>
                  <a:lnTo>
                    <a:pt x="813600" y="222199"/>
                  </a:lnTo>
                  <a:lnTo>
                    <a:pt x="775246" y="224142"/>
                  </a:lnTo>
                  <a:lnTo>
                    <a:pt x="735812" y="224828"/>
                  </a:lnTo>
                  <a:lnTo>
                    <a:pt x="735812" y="151942"/>
                  </a:lnTo>
                  <a:lnTo>
                    <a:pt x="855268" y="151942"/>
                  </a:lnTo>
                  <a:lnTo>
                    <a:pt x="855268" y="29984"/>
                  </a:lnTo>
                  <a:lnTo>
                    <a:pt x="699109" y="29984"/>
                  </a:lnTo>
                  <a:lnTo>
                    <a:pt x="699109" y="58928"/>
                  </a:lnTo>
                  <a:lnTo>
                    <a:pt x="819492" y="58928"/>
                  </a:lnTo>
                  <a:lnTo>
                    <a:pt x="819492" y="123532"/>
                  </a:lnTo>
                  <a:lnTo>
                    <a:pt x="699503" y="123532"/>
                  </a:lnTo>
                  <a:lnTo>
                    <a:pt x="699503" y="254038"/>
                  </a:lnTo>
                  <a:lnTo>
                    <a:pt x="728052" y="254038"/>
                  </a:lnTo>
                  <a:lnTo>
                    <a:pt x="770750" y="253542"/>
                  </a:lnTo>
                  <a:lnTo>
                    <a:pt x="811911" y="251701"/>
                  </a:lnTo>
                  <a:lnTo>
                    <a:pt x="853135" y="248043"/>
                  </a:lnTo>
                  <a:lnTo>
                    <a:pt x="896061" y="242062"/>
                  </a:lnTo>
                  <a:close/>
                </a:path>
                <a:path w="5824219" h="2511425">
                  <a:moveTo>
                    <a:pt x="940511" y="1099159"/>
                  </a:moveTo>
                  <a:lnTo>
                    <a:pt x="759091" y="1099159"/>
                  </a:lnTo>
                  <a:lnTo>
                    <a:pt x="759091" y="1134287"/>
                  </a:lnTo>
                  <a:lnTo>
                    <a:pt x="898017" y="1134287"/>
                  </a:lnTo>
                  <a:lnTo>
                    <a:pt x="898017" y="1136256"/>
                  </a:lnTo>
                  <a:lnTo>
                    <a:pt x="777773" y="1368590"/>
                  </a:lnTo>
                  <a:lnTo>
                    <a:pt x="820534" y="1368590"/>
                  </a:lnTo>
                  <a:lnTo>
                    <a:pt x="940511" y="1135595"/>
                  </a:lnTo>
                  <a:lnTo>
                    <a:pt x="940511" y="1099159"/>
                  </a:lnTo>
                  <a:close/>
                </a:path>
                <a:path w="5824219" h="2511425">
                  <a:moveTo>
                    <a:pt x="957237" y="0"/>
                  </a:moveTo>
                  <a:lnTo>
                    <a:pt x="922235" y="0"/>
                  </a:lnTo>
                  <a:lnTo>
                    <a:pt x="922235" y="334022"/>
                  </a:lnTo>
                  <a:lnTo>
                    <a:pt x="957237" y="334022"/>
                  </a:lnTo>
                  <a:lnTo>
                    <a:pt x="957237" y="0"/>
                  </a:lnTo>
                  <a:close/>
                </a:path>
                <a:path w="5824219" h="2511425">
                  <a:moveTo>
                    <a:pt x="1152194" y="1152969"/>
                  </a:moveTo>
                  <a:lnTo>
                    <a:pt x="1145489" y="1122832"/>
                  </a:lnTo>
                  <a:lnTo>
                    <a:pt x="1133678" y="1107579"/>
                  </a:lnTo>
                  <a:lnTo>
                    <a:pt x="1127213" y="1099223"/>
                  </a:lnTo>
                  <a:lnTo>
                    <a:pt x="1117993" y="1094079"/>
                  </a:lnTo>
                  <a:lnTo>
                    <a:pt x="1117993" y="1152969"/>
                  </a:lnTo>
                  <a:lnTo>
                    <a:pt x="1113980" y="1171625"/>
                  </a:lnTo>
                  <a:lnTo>
                    <a:pt x="1102855" y="1185989"/>
                  </a:lnTo>
                  <a:lnTo>
                    <a:pt x="1086015" y="1195222"/>
                  </a:lnTo>
                  <a:lnTo>
                    <a:pt x="1064844" y="1198486"/>
                  </a:lnTo>
                  <a:lnTo>
                    <a:pt x="1043495" y="1195222"/>
                  </a:lnTo>
                  <a:lnTo>
                    <a:pt x="1026553" y="1185989"/>
                  </a:lnTo>
                  <a:lnTo>
                    <a:pt x="1015441" y="1171625"/>
                  </a:lnTo>
                  <a:lnTo>
                    <a:pt x="1011555" y="1152969"/>
                  </a:lnTo>
                  <a:lnTo>
                    <a:pt x="1015441" y="1134364"/>
                  </a:lnTo>
                  <a:lnTo>
                    <a:pt x="1026553" y="1120013"/>
                  </a:lnTo>
                  <a:lnTo>
                    <a:pt x="1043495" y="1110780"/>
                  </a:lnTo>
                  <a:lnTo>
                    <a:pt x="1064844" y="1107579"/>
                  </a:lnTo>
                  <a:lnTo>
                    <a:pt x="1086015" y="1110780"/>
                  </a:lnTo>
                  <a:lnTo>
                    <a:pt x="1102855" y="1120013"/>
                  </a:lnTo>
                  <a:lnTo>
                    <a:pt x="1113980" y="1134364"/>
                  </a:lnTo>
                  <a:lnTo>
                    <a:pt x="1117993" y="1152969"/>
                  </a:lnTo>
                  <a:lnTo>
                    <a:pt x="1117993" y="1094079"/>
                  </a:lnTo>
                  <a:lnTo>
                    <a:pt x="1099604" y="1083805"/>
                  </a:lnTo>
                  <a:lnTo>
                    <a:pt x="1064844" y="1078242"/>
                  </a:lnTo>
                  <a:lnTo>
                    <a:pt x="1029703" y="1083805"/>
                  </a:lnTo>
                  <a:lnTo>
                    <a:pt x="1001915" y="1099223"/>
                  </a:lnTo>
                  <a:lnTo>
                    <a:pt x="983653" y="1122832"/>
                  </a:lnTo>
                  <a:lnTo>
                    <a:pt x="977087" y="1152969"/>
                  </a:lnTo>
                  <a:lnTo>
                    <a:pt x="983653" y="1182992"/>
                  </a:lnTo>
                  <a:lnTo>
                    <a:pt x="1001915" y="1206449"/>
                  </a:lnTo>
                  <a:lnTo>
                    <a:pt x="1029703" y="1221714"/>
                  </a:lnTo>
                  <a:lnTo>
                    <a:pt x="1064844" y="1227162"/>
                  </a:lnTo>
                  <a:lnTo>
                    <a:pt x="1099604" y="1221714"/>
                  </a:lnTo>
                  <a:lnTo>
                    <a:pt x="1127213" y="1206449"/>
                  </a:lnTo>
                  <a:lnTo>
                    <a:pt x="1133411" y="1198486"/>
                  </a:lnTo>
                  <a:lnTo>
                    <a:pt x="1145489" y="1182992"/>
                  </a:lnTo>
                  <a:lnTo>
                    <a:pt x="1152194" y="1152969"/>
                  </a:lnTo>
                  <a:close/>
                </a:path>
                <a:path w="5824219" h="2511425">
                  <a:moveTo>
                    <a:pt x="1211275" y="233514"/>
                  </a:moveTo>
                  <a:lnTo>
                    <a:pt x="1176642" y="209740"/>
                  </a:lnTo>
                  <a:lnTo>
                    <a:pt x="1149743" y="176707"/>
                  </a:lnTo>
                  <a:lnTo>
                    <a:pt x="1143177" y="162204"/>
                  </a:lnTo>
                  <a:lnTo>
                    <a:pt x="1132357" y="138315"/>
                  </a:lnTo>
                  <a:lnTo>
                    <a:pt x="1126286" y="98399"/>
                  </a:lnTo>
                  <a:lnTo>
                    <a:pt x="1126286" y="62750"/>
                  </a:lnTo>
                  <a:lnTo>
                    <a:pt x="1198651" y="62750"/>
                  </a:lnTo>
                  <a:lnTo>
                    <a:pt x="1198651" y="33540"/>
                  </a:lnTo>
                  <a:lnTo>
                    <a:pt x="1016177" y="33540"/>
                  </a:lnTo>
                  <a:lnTo>
                    <a:pt x="1016177" y="62750"/>
                  </a:lnTo>
                  <a:lnTo>
                    <a:pt x="1091298" y="62750"/>
                  </a:lnTo>
                  <a:lnTo>
                    <a:pt x="1091298" y="98399"/>
                  </a:lnTo>
                  <a:lnTo>
                    <a:pt x="1084618" y="141160"/>
                  </a:lnTo>
                  <a:lnTo>
                    <a:pt x="1066393" y="182143"/>
                  </a:lnTo>
                  <a:lnTo>
                    <a:pt x="1038758" y="217106"/>
                  </a:lnTo>
                  <a:lnTo>
                    <a:pt x="1003808" y="241808"/>
                  </a:lnTo>
                  <a:lnTo>
                    <a:pt x="1024724" y="269697"/>
                  </a:lnTo>
                  <a:lnTo>
                    <a:pt x="1051737" y="251637"/>
                  </a:lnTo>
                  <a:lnTo>
                    <a:pt x="1075372" y="226707"/>
                  </a:lnTo>
                  <a:lnTo>
                    <a:pt x="1094765" y="196392"/>
                  </a:lnTo>
                  <a:lnTo>
                    <a:pt x="1109052" y="162204"/>
                  </a:lnTo>
                  <a:lnTo>
                    <a:pt x="1123010" y="193548"/>
                  </a:lnTo>
                  <a:lnTo>
                    <a:pt x="1141780" y="221373"/>
                  </a:lnTo>
                  <a:lnTo>
                    <a:pt x="1164742" y="244424"/>
                  </a:lnTo>
                  <a:lnTo>
                    <a:pt x="1191285" y="261404"/>
                  </a:lnTo>
                  <a:lnTo>
                    <a:pt x="1211275" y="233514"/>
                  </a:lnTo>
                  <a:close/>
                </a:path>
                <a:path w="5824219" h="2511425">
                  <a:moveTo>
                    <a:pt x="1246924" y="1066800"/>
                  </a:moveTo>
                  <a:lnTo>
                    <a:pt x="1211529" y="1066800"/>
                  </a:lnTo>
                  <a:lnTo>
                    <a:pt x="1211529" y="1236510"/>
                  </a:lnTo>
                  <a:lnTo>
                    <a:pt x="1246924" y="1236510"/>
                  </a:lnTo>
                  <a:lnTo>
                    <a:pt x="1246924" y="1066800"/>
                  </a:lnTo>
                  <a:close/>
                </a:path>
                <a:path w="5824219" h="2511425">
                  <a:moveTo>
                    <a:pt x="1257833" y="1367675"/>
                  </a:moveTo>
                  <a:lnTo>
                    <a:pt x="1063002" y="1367675"/>
                  </a:lnTo>
                  <a:lnTo>
                    <a:pt x="1063002" y="1335709"/>
                  </a:lnTo>
                  <a:lnTo>
                    <a:pt x="1246924" y="1335709"/>
                  </a:lnTo>
                  <a:lnTo>
                    <a:pt x="1246924" y="1251902"/>
                  </a:lnTo>
                  <a:lnTo>
                    <a:pt x="1027607" y="1251902"/>
                  </a:lnTo>
                  <a:lnTo>
                    <a:pt x="1027607" y="1279918"/>
                  </a:lnTo>
                  <a:lnTo>
                    <a:pt x="1211795" y="1279918"/>
                  </a:lnTo>
                  <a:lnTo>
                    <a:pt x="1211795" y="1309395"/>
                  </a:lnTo>
                  <a:lnTo>
                    <a:pt x="1028661" y="1309395"/>
                  </a:lnTo>
                  <a:lnTo>
                    <a:pt x="1028661" y="1395958"/>
                  </a:lnTo>
                  <a:lnTo>
                    <a:pt x="1257833" y="1395958"/>
                  </a:lnTo>
                  <a:lnTo>
                    <a:pt x="1257833" y="1367675"/>
                  </a:lnTo>
                  <a:close/>
                </a:path>
                <a:path w="5824219" h="2511425">
                  <a:moveTo>
                    <a:pt x="1323238" y="132207"/>
                  </a:moveTo>
                  <a:lnTo>
                    <a:pt x="1269822" y="132207"/>
                  </a:lnTo>
                  <a:lnTo>
                    <a:pt x="1269822" y="0"/>
                  </a:lnTo>
                  <a:lnTo>
                    <a:pt x="1234427" y="0"/>
                  </a:lnTo>
                  <a:lnTo>
                    <a:pt x="1234427" y="333375"/>
                  </a:lnTo>
                  <a:lnTo>
                    <a:pt x="1269822" y="333375"/>
                  </a:lnTo>
                  <a:lnTo>
                    <a:pt x="1269822" y="162077"/>
                  </a:lnTo>
                  <a:lnTo>
                    <a:pt x="1323238" y="162077"/>
                  </a:lnTo>
                  <a:lnTo>
                    <a:pt x="1323238" y="132207"/>
                  </a:lnTo>
                  <a:close/>
                </a:path>
                <a:path w="5824219" h="2511425">
                  <a:moveTo>
                    <a:pt x="1562887" y="1087577"/>
                  </a:moveTo>
                  <a:lnTo>
                    <a:pt x="1527898" y="1087577"/>
                  </a:lnTo>
                  <a:lnTo>
                    <a:pt x="1527898" y="1135735"/>
                  </a:lnTo>
                  <a:lnTo>
                    <a:pt x="1527898" y="1163358"/>
                  </a:lnTo>
                  <a:lnTo>
                    <a:pt x="1527898" y="1214145"/>
                  </a:lnTo>
                  <a:lnTo>
                    <a:pt x="1440535" y="1214145"/>
                  </a:lnTo>
                  <a:lnTo>
                    <a:pt x="1440535" y="1163358"/>
                  </a:lnTo>
                  <a:lnTo>
                    <a:pt x="1527898" y="1163358"/>
                  </a:lnTo>
                  <a:lnTo>
                    <a:pt x="1527898" y="1135735"/>
                  </a:lnTo>
                  <a:lnTo>
                    <a:pt x="1440535" y="1135735"/>
                  </a:lnTo>
                  <a:lnTo>
                    <a:pt x="1440535" y="1087577"/>
                  </a:lnTo>
                  <a:lnTo>
                    <a:pt x="1405674" y="1087577"/>
                  </a:lnTo>
                  <a:lnTo>
                    <a:pt x="1405674" y="1242301"/>
                  </a:lnTo>
                  <a:lnTo>
                    <a:pt x="1562887" y="1242301"/>
                  </a:lnTo>
                  <a:lnTo>
                    <a:pt x="1562887" y="1214145"/>
                  </a:lnTo>
                  <a:lnTo>
                    <a:pt x="1562887" y="1163358"/>
                  </a:lnTo>
                  <a:lnTo>
                    <a:pt x="1562887" y="1135735"/>
                  </a:lnTo>
                  <a:lnTo>
                    <a:pt x="1562887" y="1087577"/>
                  </a:lnTo>
                  <a:close/>
                </a:path>
                <a:path w="5824219" h="2511425">
                  <a:moveTo>
                    <a:pt x="1589341" y="243509"/>
                  </a:moveTo>
                  <a:lnTo>
                    <a:pt x="1587347" y="223380"/>
                  </a:lnTo>
                  <a:lnTo>
                    <a:pt x="1586445" y="214312"/>
                  </a:lnTo>
                  <a:lnTo>
                    <a:pt x="1560461" y="218554"/>
                  </a:lnTo>
                  <a:lnTo>
                    <a:pt x="1534858" y="221259"/>
                  </a:lnTo>
                  <a:lnTo>
                    <a:pt x="1508239" y="222758"/>
                  </a:lnTo>
                  <a:lnTo>
                    <a:pt x="1479219" y="223380"/>
                  </a:lnTo>
                  <a:lnTo>
                    <a:pt x="1479219" y="68795"/>
                  </a:lnTo>
                  <a:lnTo>
                    <a:pt x="1568551" y="68795"/>
                  </a:lnTo>
                  <a:lnTo>
                    <a:pt x="1568551" y="40119"/>
                  </a:lnTo>
                  <a:lnTo>
                    <a:pt x="1443837" y="40119"/>
                  </a:lnTo>
                  <a:lnTo>
                    <a:pt x="1443837" y="253250"/>
                  </a:lnTo>
                  <a:lnTo>
                    <a:pt x="1465935" y="253250"/>
                  </a:lnTo>
                  <a:lnTo>
                    <a:pt x="1500085" y="252780"/>
                  </a:lnTo>
                  <a:lnTo>
                    <a:pt x="1530794" y="251396"/>
                  </a:lnTo>
                  <a:lnTo>
                    <a:pt x="1559915" y="248488"/>
                  </a:lnTo>
                  <a:lnTo>
                    <a:pt x="1589341" y="243509"/>
                  </a:lnTo>
                  <a:close/>
                </a:path>
                <a:path w="5824219" h="2511425">
                  <a:moveTo>
                    <a:pt x="1657870" y="1337017"/>
                  </a:moveTo>
                  <a:lnTo>
                    <a:pt x="1650238" y="1310551"/>
                  </a:lnTo>
                  <a:lnTo>
                    <a:pt x="1640852" y="1302156"/>
                  </a:lnTo>
                  <a:lnTo>
                    <a:pt x="1628292" y="1290929"/>
                  </a:lnTo>
                  <a:lnTo>
                    <a:pt x="1623275" y="1289177"/>
                  </a:lnTo>
                  <a:lnTo>
                    <a:pt x="1623275" y="1337017"/>
                  </a:lnTo>
                  <a:lnTo>
                    <a:pt x="1618132" y="1351864"/>
                  </a:lnTo>
                  <a:lnTo>
                    <a:pt x="1603197" y="1362849"/>
                  </a:lnTo>
                  <a:lnTo>
                    <a:pt x="1579257" y="1369669"/>
                  </a:lnTo>
                  <a:lnTo>
                    <a:pt x="1547101" y="1372019"/>
                  </a:lnTo>
                  <a:lnTo>
                    <a:pt x="1514805" y="1369669"/>
                  </a:lnTo>
                  <a:lnTo>
                    <a:pt x="1490726" y="1362849"/>
                  </a:lnTo>
                  <a:lnTo>
                    <a:pt x="1475727" y="1351864"/>
                  </a:lnTo>
                  <a:lnTo>
                    <a:pt x="1470660" y="1337017"/>
                  </a:lnTo>
                  <a:lnTo>
                    <a:pt x="1475727" y="1322235"/>
                  </a:lnTo>
                  <a:lnTo>
                    <a:pt x="1490726" y="1311351"/>
                  </a:lnTo>
                  <a:lnTo>
                    <a:pt x="1514805" y="1304594"/>
                  </a:lnTo>
                  <a:lnTo>
                    <a:pt x="1547101" y="1302156"/>
                  </a:lnTo>
                  <a:lnTo>
                    <a:pt x="1579257" y="1304594"/>
                  </a:lnTo>
                  <a:lnTo>
                    <a:pt x="1603197" y="1311351"/>
                  </a:lnTo>
                  <a:lnTo>
                    <a:pt x="1618132" y="1322235"/>
                  </a:lnTo>
                  <a:lnTo>
                    <a:pt x="1623275" y="1337017"/>
                  </a:lnTo>
                  <a:lnTo>
                    <a:pt x="1623275" y="1289177"/>
                  </a:lnTo>
                  <a:lnTo>
                    <a:pt x="1593443" y="1278724"/>
                  </a:lnTo>
                  <a:lnTo>
                    <a:pt x="1547101" y="1274533"/>
                  </a:lnTo>
                  <a:lnTo>
                    <a:pt x="1500378" y="1278724"/>
                  </a:lnTo>
                  <a:lnTo>
                    <a:pt x="1465186" y="1290929"/>
                  </a:lnTo>
                  <a:lnTo>
                    <a:pt x="1442999" y="1310551"/>
                  </a:lnTo>
                  <a:lnTo>
                    <a:pt x="1435277" y="1337017"/>
                  </a:lnTo>
                  <a:lnTo>
                    <a:pt x="1442999" y="1363662"/>
                  </a:lnTo>
                  <a:lnTo>
                    <a:pt x="1465186" y="1383449"/>
                  </a:lnTo>
                  <a:lnTo>
                    <a:pt x="1500378" y="1395793"/>
                  </a:lnTo>
                  <a:lnTo>
                    <a:pt x="1547101" y="1400175"/>
                  </a:lnTo>
                  <a:lnTo>
                    <a:pt x="1593443" y="1395793"/>
                  </a:lnTo>
                  <a:lnTo>
                    <a:pt x="1628292" y="1383449"/>
                  </a:lnTo>
                  <a:lnTo>
                    <a:pt x="1640979" y="1372019"/>
                  </a:lnTo>
                  <a:lnTo>
                    <a:pt x="1650238" y="1363662"/>
                  </a:lnTo>
                  <a:lnTo>
                    <a:pt x="1657870" y="1337017"/>
                  </a:lnTo>
                  <a:close/>
                </a:path>
                <a:path w="5824219" h="2511425">
                  <a:moveTo>
                    <a:pt x="1703133" y="1148499"/>
                  </a:moveTo>
                  <a:lnTo>
                    <a:pt x="1654848" y="1148499"/>
                  </a:lnTo>
                  <a:lnTo>
                    <a:pt x="1654848" y="1066800"/>
                  </a:lnTo>
                  <a:lnTo>
                    <a:pt x="1619465" y="1066800"/>
                  </a:lnTo>
                  <a:lnTo>
                    <a:pt x="1619465" y="1265974"/>
                  </a:lnTo>
                  <a:lnTo>
                    <a:pt x="1654848" y="1265974"/>
                  </a:lnTo>
                  <a:lnTo>
                    <a:pt x="1654848" y="1178356"/>
                  </a:lnTo>
                  <a:lnTo>
                    <a:pt x="1703133" y="1178356"/>
                  </a:lnTo>
                  <a:lnTo>
                    <a:pt x="1703133" y="1148499"/>
                  </a:lnTo>
                  <a:close/>
                </a:path>
                <a:path w="5824219" h="2511425">
                  <a:moveTo>
                    <a:pt x="1718525" y="0"/>
                  </a:moveTo>
                  <a:lnTo>
                    <a:pt x="1684985" y="0"/>
                  </a:lnTo>
                  <a:lnTo>
                    <a:pt x="1684985" y="132207"/>
                  </a:lnTo>
                  <a:lnTo>
                    <a:pt x="1641830" y="132207"/>
                  </a:lnTo>
                  <a:lnTo>
                    <a:pt x="1641830" y="6832"/>
                  </a:lnTo>
                  <a:lnTo>
                    <a:pt x="1609204" y="6832"/>
                  </a:lnTo>
                  <a:lnTo>
                    <a:pt x="1609204" y="316268"/>
                  </a:lnTo>
                  <a:lnTo>
                    <a:pt x="1641830" y="316268"/>
                  </a:lnTo>
                  <a:lnTo>
                    <a:pt x="1641830" y="161023"/>
                  </a:lnTo>
                  <a:lnTo>
                    <a:pt x="1684985" y="161023"/>
                  </a:lnTo>
                  <a:lnTo>
                    <a:pt x="1684985" y="333375"/>
                  </a:lnTo>
                  <a:lnTo>
                    <a:pt x="1718525" y="333375"/>
                  </a:lnTo>
                  <a:lnTo>
                    <a:pt x="1718525" y="161023"/>
                  </a:lnTo>
                  <a:lnTo>
                    <a:pt x="1718525" y="132207"/>
                  </a:lnTo>
                  <a:lnTo>
                    <a:pt x="1718525" y="0"/>
                  </a:lnTo>
                  <a:close/>
                </a:path>
                <a:path w="5824219" h="2511425">
                  <a:moveTo>
                    <a:pt x="1972576" y="229831"/>
                  </a:moveTo>
                  <a:lnTo>
                    <a:pt x="1936953" y="206146"/>
                  </a:lnTo>
                  <a:lnTo>
                    <a:pt x="1909013" y="171653"/>
                  </a:lnTo>
                  <a:lnTo>
                    <a:pt x="1902421" y="156552"/>
                  </a:lnTo>
                  <a:lnTo>
                    <a:pt x="1890826" y="129997"/>
                  </a:lnTo>
                  <a:lnTo>
                    <a:pt x="1884426" y="84848"/>
                  </a:lnTo>
                  <a:lnTo>
                    <a:pt x="1884426" y="27749"/>
                  </a:lnTo>
                  <a:lnTo>
                    <a:pt x="1848904" y="27749"/>
                  </a:lnTo>
                  <a:lnTo>
                    <a:pt x="1848904" y="84848"/>
                  </a:lnTo>
                  <a:lnTo>
                    <a:pt x="1842185" y="131978"/>
                  </a:lnTo>
                  <a:lnTo>
                    <a:pt x="1823694" y="175336"/>
                  </a:lnTo>
                  <a:lnTo>
                    <a:pt x="1795424" y="211137"/>
                  </a:lnTo>
                  <a:lnTo>
                    <a:pt x="1759318" y="235623"/>
                  </a:lnTo>
                  <a:lnTo>
                    <a:pt x="1781149" y="265087"/>
                  </a:lnTo>
                  <a:lnTo>
                    <a:pt x="1809229" y="246837"/>
                  </a:lnTo>
                  <a:lnTo>
                    <a:pt x="1833283" y="221869"/>
                  </a:lnTo>
                  <a:lnTo>
                    <a:pt x="1852752" y="191389"/>
                  </a:lnTo>
                  <a:lnTo>
                    <a:pt x="1867065" y="156552"/>
                  </a:lnTo>
                  <a:lnTo>
                    <a:pt x="1881441" y="189090"/>
                  </a:lnTo>
                  <a:lnTo>
                    <a:pt x="1900682" y="217525"/>
                  </a:lnTo>
                  <a:lnTo>
                    <a:pt x="1924151" y="240842"/>
                  </a:lnTo>
                  <a:lnTo>
                    <a:pt x="1951266" y="257987"/>
                  </a:lnTo>
                  <a:lnTo>
                    <a:pt x="1972576" y="229831"/>
                  </a:lnTo>
                  <a:close/>
                </a:path>
                <a:path w="5824219" h="2511425">
                  <a:moveTo>
                    <a:pt x="1987435" y="1110335"/>
                  </a:moveTo>
                  <a:lnTo>
                    <a:pt x="1952574" y="1110335"/>
                  </a:lnTo>
                  <a:lnTo>
                    <a:pt x="1952574" y="1172959"/>
                  </a:lnTo>
                  <a:lnTo>
                    <a:pt x="1987435" y="1172959"/>
                  </a:lnTo>
                  <a:lnTo>
                    <a:pt x="1987435" y="1110335"/>
                  </a:lnTo>
                  <a:close/>
                </a:path>
                <a:path w="5824219" h="2511425">
                  <a:moveTo>
                    <a:pt x="1987435" y="1083068"/>
                  </a:moveTo>
                  <a:lnTo>
                    <a:pt x="1761020" y="1083068"/>
                  </a:lnTo>
                  <a:lnTo>
                    <a:pt x="1761020" y="1109738"/>
                  </a:lnTo>
                  <a:lnTo>
                    <a:pt x="1761020" y="1173238"/>
                  </a:lnTo>
                  <a:lnTo>
                    <a:pt x="1761020" y="1201178"/>
                  </a:lnTo>
                  <a:lnTo>
                    <a:pt x="1987435" y="1201178"/>
                  </a:lnTo>
                  <a:lnTo>
                    <a:pt x="1987435" y="1173238"/>
                  </a:lnTo>
                  <a:lnTo>
                    <a:pt x="1795614" y="1173238"/>
                  </a:lnTo>
                  <a:lnTo>
                    <a:pt x="1795614" y="1109738"/>
                  </a:lnTo>
                  <a:lnTo>
                    <a:pt x="1987435" y="1109738"/>
                  </a:lnTo>
                  <a:lnTo>
                    <a:pt x="1987435" y="1083068"/>
                  </a:lnTo>
                  <a:close/>
                </a:path>
                <a:path w="5824219" h="2511425">
                  <a:moveTo>
                    <a:pt x="1993087" y="1365021"/>
                  </a:moveTo>
                  <a:lnTo>
                    <a:pt x="1795094" y="1365021"/>
                  </a:lnTo>
                  <a:lnTo>
                    <a:pt x="1795094" y="1297698"/>
                  </a:lnTo>
                  <a:lnTo>
                    <a:pt x="1759839" y="1297698"/>
                  </a:lnTo>
                  <a:lnTo>
                    <a:pt x="1759839" y="1365021"/>
                  </a:lnTo>
                  <a:lnTo>
                    <a:pt x="1759839" y="1392948"/>
                  </a:lnTo>
                  <a:lnTo>
                    <a:pt x="1993087" y="1392948"/>
                  </a:lnTo>
                  <a:lnTo>
                    <a:pt x="1993087" y="1365021"/>
                  </a:lnTo>
                  <a:close/>
                </a:path>
                <a:path w="5824219" h="2511425">
                  <a:moveTo>
                    <a:pt x="2026907" y="1235329"/>
                  </a:moveTo>
                  <a:lnTo>
                    <a:pt x="1721815" y="1235329"/>
                  </a:lnTo>
                  <a:lnTo>
                    <a:pt x="1721815" y="1264132"/>
                  </a:lnTo>
                  <a:lnTo>
                    <a:pt x="1859686" y="1264132"/>
                  </a:lnTo>
                  <a:lnTo>
                    <a:pt x="1859686" y="1328737"/>
                  </a:lnTo>
                  <a:lnTo>
                    <a:pt x="1894687" y="1328737"/>
                  </a:lnTo>
                  <a:lnTo>
                    <a:pt x="1894687" y="1264132"/>
                  </a:lnTo>
                  <a:lnTo>
                    <a:pt x="2026907" y="1264132"/>
                  </a:lnTo>
                  <a:lnTo>
                    <a:pt x="2026907" y="1235329"/>
                  </a:lnTo>
                  <a:close/>
                </a:path>
                <a:path w="5824219" h="2511425">
                  <a:moveTo>
                    <a:pt x="2038223" y="0"/>
                  </a:moveTo>
                  <a:lnTo>
                    <a:pt x="2002701" y="0"/>
                  </a:lnTo>
                  <a:lnTo>
                    <a:pt x="2002701" y="334022"/>
                  </a:lnTo>
                  <a:lnTo>
                    <a:pt x="2038223" y="334022"/>
                  </a:lnTo>
                  <a:lnTo>
                    <a:pt x="2038223" y="0"/>
                  </a:lnTo>
                  <a:close/>
                </a:path>
                <a:path w="5824219" h="2511425">
                  <a:moveTo>
                    <a:pt x="2252929" y="1300314"/>
                  </a:moveTo>
                  <a:lnTo>
                    <a:pt x="2218296" y="1276540"/>
                  </a:lnTo>
                  <a:lnTo>
                    <a:pt x="2191385" y="1243507"/>
                  </a:lnTo>
                  <a:lnTo>
                    <a:pt x="2184819" y="1229004"/>
                  </a:lnTo>
                  <a:lnTo>
                    <a:pt x="2173998" y="1205115"/>
                  </a:lnTo>
                  <a:lnTo>
                    <a:pt x="2167940" y="1165199"/>
                  </a:lnTo>
                  <a:lnTo>
                    <a:pt x="2167940" y="1129550"/>
                  </a:lnTo>
                  <a:lnTo>
                    <a:pt x="2240292" y="1129550"/>
                  </a:lnTo>
                  <a:lnTo>
                    <a:pt x="2240292" y="1100340"/>
                  </a:lnTo>
                  <a:lnTo>
                    <a:pt x="2057819" y="1100340"/>
                  </a:lnTo>
                  <a:lnTo>
                    <a:pt x="2057819" y="1129550"/>
                  </a:lnTo>
                  <a:lnTo>
                    <a:pt x="2132939" y="1129550"/>
                  </a:lnTo>
                  <a:lnTo>
                    <a:pt x="2132939" y="1165199"/>
                  </a:lnTo>
                  <a:lnTo>
                    <a:pt x="2126259" y="1207960"/>
                  </a:lnTo>
                  <a:lnTo>
                    <a:pt x="2108047" y="1248943"/>
                  </a:lnTo>
                  <a:lnTo>
                    <a:pt x="2080399" y="1283906"/>
                  </a:lnTo>
                  <a:lnTo>
                    <a:pt x="2045449" y="1308608"/>
                  </a:lnTo>
                  <a:lnTo>
                    <a:pt x="2066366" y="1336497"/>
                  </a:lnTo>
                  <a:lnTo>
                    <a:pt x="2093391" y="1318437"/>
                  </a:lnTo>
                  <a:lnTo>
                    <a:pt x="2117026" y="1293507"/>
                  </a:lnTo>
                  <a:lnTo>
                    <a:pt x="2136419" y="1263192"/>
                  </a:lnTo>
                  <a:lnTo>
                    <a:pt x="2150707" y="1229004"/>
                  </a:lnTo>
                  <a:lnTo>
                    <a:pt x="2164664" y="1260348"/>
                  </a:lnTo>
                  <a:lnTo>
                    <a:pt x="2183434" y="1288173"/>
                  </a:lnTo>
                  <a:lnTo>
                    <a:pt x="2206396" y="1311224"/>
                  </a:lnTo>
                  <a:lnTo>
                    <a:pt x="2232926" y="1328204"/>
                  </a:lnTo>
                  <a:lnTo>
                    <a:pt x="2252929" y="1300314"/>
                  </a:lnTo>
                  <a:close/>
                </a:path>
                <a:path w="5824219" h="2511425">
                  <a:moveTo>
                    <a:pt x="2360422" y="22758"/>
                  </a:moveTo>
                  <a:lnTo>
                    <a:pt x="2325293" y="22758"/>
                  </a:lnTo>
                  <a:lnTo>
                    <a:pt x="2325293" y="79768"/>
                  </a:lnTo>
                  <a:lnTo>
                    <a:pt x="2161629" y="79768"/>
                  </a:lnTo>
                  <a:lnTo>
                    <a:pt x="2161629" y="22618"/>
                  </a:lnTo>
                  <a:lnTo>
                    <a:pt x="2126234" y="22618"/>
                  </a:lnTo>
                  <a:lnTo>
                    <a:pt x="2126234" y="79768"/>
                  </a:lnTo>
                  <a:lnTo>
                    <a:pt x="2126234" y="108991"/>
                  </a:lnTo>
                  <a:lnTo>
                    <a:pt x="2126234" y="166141"/>
                  </a:lnTo>
                  <a:lnTo>
                    <a:pt x="2126234" y="194068"/>
                  </a:lnTo>
                  <a:lnTo>
                    <a:pt x="2360422" y="194068"/>
                  </a:lnTo>
                  <a:lnTo>
                    <a:pt x="2360422" y="166141"/>
                  </a:lnTo>
                  <a:lnTo>
                    <a:pt x="2161629" y="166141"/>
                  </a:lnTo>
                  <a:lnTo>
                    <a:pt x="2161629" y="108991"/>
                  </a:lnTo>
                  <a:lnTo>
                    <a:pt x="2325293" y="108991"/>
                  </a:lnTo>
                  <a:lnTo>
                    <a:pt x="2325293" y="165760"/>
                  </a:lnTo>
                  <a:lnTo>
                    <a:pt x="2360422" y="165760"/>
                  </a:lnTo>
                  <a:lnTo>
                    <a:pt x="2360422" y="108991"/>
                  </a:lnTo>
                  <a:lnTo>
                    <a:pt x="2360422" y="108661"/>
                  </a:lnTo>
                  <a:lnTo>
                    <a:pt x="2360422" y="80251"/>
                  </a:lnTo>
                  <a:lnTo>
                    <a:pt x="2360422" y="79768"/>
                  </a:lnTo>
                  <a:lnTo>
                    <a:pt x="2360422" y="22758"/>
                  </a:lnTo>
                  <a:close/>
                </a:path>
                <a:path w="5824219" h="2511425">
                  <a:moveTo>
                    <a:pt x="2364879" y="1199007"/>
                  </a:moveTo>
                  <a:lnTo>
                    <a:pt x="2311476" y="1199007"/>
                  </a:lnTo>
                  <a:lnTo>
                    <a:pt x="2311476" y="1066800"/>
                  </a:lnTo>
                  <a:lnTo>
                    <a:pt x="2276081" y="1066800"/>
                  </a:lnTo>
                  <a:lnTo>
                    <a:pt x="2276081" y="1400175"/>
                  </a:lnTo>
                  <a:lnTo>
                    <a:pt x="2311476" y="1400175"/>
                  </a:lnTo>
                  <a:lnTo>
                    <a:pt x="2311476" y="1228877"/>
                  </a:lnTo>
                  <a:lnTo>
                    <a:pt x="2364879" y="1228877"/>
                  </a:lnTo>
                  <a:lnTo>
                    <a:pt x="2364879" y="1199007"/>
                  </a:lnTo>
                  <a:close/>
                </a:path>
                <a:path w="5824219" h="2511425">
                  <a:moveTo>
                    <a:pt x="2396591" y="262851"/>
                  </a:moveTo>
                  <a:lnTo>
                    <a:pt x="2260689" y="262851"/>
                  </a:lnTo>
                  <a:lnTo>
                    <a:pt x="2260689" y="194437"/>
                  </a:lnTo>
                  <a:lnTo>
                    <a:pt x="2225700" y="194437"/>
                  </a:lnTo>
                  <a:lnTo>
                    <a:pt x="2225700" y="262851"/>
                  </a:lnTo>
                  <a:lnTo>
                    <a:pt x="2091512" y="262851"/>
                  </a:lnTo>
                  <a:lnTo>
                    <a:pt x="2091512" y="292061"/>
                  </a:lnTo>
                  <a:lnTo>
                    <a:pt x="2396591" y="292061"/>
                  </a:lnTo>
                  <a:lnTo>
                    <a:pt x="2396591" y="262851"/>
                  </a:lnTo>
                  <a:close/>
                </a:path>
                <a:path w="5824219" h="2511425">
                  <a:moveTo>
                    <a:pt x="2690901" y="158508"/>
                  </a:moveTo>
                  <a:lnTo>
                    <a:pt x="2493683" y="158508"/>
                  </a:lnTo>
                  <a:lnTo>
                    <a:pt x="2493683" y="59448"/>
                  </a:lnTo>
                  <a:lnTo>
                    <a:pt x="2688005" y="59448"/>
                  </a:lnTo>
                  <a:lnTo>
                    <a:pt x="2688005" y="30238"/>
                  </a:lnTo>
                  <a:lnTo>
                    <a:pt x="2458821" y="30238"/>
                  </a:lnTo>
                  <a:lnTo>
                    <a:pt x="2458821" y="59448"/>
                  </a:lnTo>
                  <a:lnTo>
                    <a:pt x="2458821" y="158508"/>
                  </a:lnTo>
                  <a:lnTo>
                    <a:pt x="2458821" y="186461"/>
                  </a:lnTo>
                  <a:lnTo>
                    <a:pt x="2690901" y="186461"/>
                  </a:lnTo>
                  <a:lnTo>
                    <a:pt x="2690901" y="158508"/>
                  </a:lnTo>
                  <a:close/>
                </a:path>
                <a:path w="5824219" h="2511425">
                  <a:moveTo>
                    <a:pt x="2726029" y="260096"/>
                  </a:moveTo>
                  <a:lnTo>
                    <a:pt x="2420937" y="260096"/>
                  </a:lnTo>
                  <a:lnTo>
                    <a:pt x="2420937" y="289433"/>
                  </a:lnTo>
                  <a:lnTo>
                    <a:pt x="2726029" y="289433"/>
                  </a:lnTo>
                  <a:lnTo>
                    <a:pt x="2726029" y="260096"/>
                  </a:lnTo>
                  <a:close/>
                </a:path>
                <a:path w="5824219" h="2511425">
                  <a:moveTo>
                    <a:pt x="2764371" y="1190853"/>
                  </a:moveTo>
                  <a:lnTo>
                    <a:pt x="2717965" y="1178572"/>
                  </a:lnTo>
                  <a:lnTo>
                    <a:pt x="2679890" y="1156817"/>
                  </a:lnTo>
                  <a:lnTo>
                    <a:pt x="2667698" y="1143368"/>
                  </a:lnTo>
                  <a:lnTo>
                    <a:pt x="2654122" y="1128395"/>
                  </a:lnTo>
                  <a:lnTo>
                    <a:pt x="2644648" y="1096137"/>
                  </a:lnTo>
                  <a:lnTo>
                    <a:pt x="2644648" y="1077976"/>
                  </a:lnTo>
                  <a:lnTo>
                    <a:pt x="2607818" y="1077976"/>
                  </a:lnTo>
                  <a:lnTo>
                    <a:pt x="2607818" y="1096137"/>
                  </a:lnTo>
                  <a:lnTo>
                    <a:pt x="2598369" y="1128623"/>
                  </a:lnTo>
                  <a:lnTo>
                    <a:pt x="2572677" y="1157008"/>
                  </a:lnTo>
                  <a:lnTo>
                    <a:pt x="2534716" y="1178648"/>
                  </a:lnTo>
                  <a:lnTo>
                    <a:pt x="2488488" y="1190853"/>
                  </a:lnTo>
                  <a:lnTo>
                    <a:pt x="2502700" y="1219669"/>
                  </a:lnTo>
                  <a:lnTo>
                    <a:pt x="2541841" y="1209636"/>
                  </a:lnTo>
                  <a:lnTo>
                    <a:pt x="2576715" y="1193063"/>
                  </a:lnTo>
                  <a:lnTo>
                    <a:pt x="2605506" y="1170711"/>
                  </a:lnTo>
                  <a:lnTo>
                    <a:pt x="2626360" y="1143368"/>
                  </a:lnTo>
                  <a:lnTo>
                    <a:pt x="2647226" y="1170609"/>
                  </a:lnTo>
                  <a:lnTo>
                    <a:pt x="2676042" y="1192961"/>
                  </a:lnTo>
                  <a:lnTo>
                    <a:pt x="2711005" y="1209598"/>
                  </a:lnTo>
                  <a:lnTo>
                    <a:pt x="2750299" y="1219669"/>
                  </a:lnTo>
                  <a:lnTo>
                    <a:pt x="2764371" y="1190853"/>
                  </a:lnTo>
                  <a:close/>
                </a:path>
                <a:path w="5824219" h="2511425">
                  <a:moveTo>
                    <a:pt x="2778048" y="1252423"/>
                  </a:moveTo>
                  <a:lnTo>
                    <a:pt x="2474150" y="1252423"/>
                  </a:lnTo>
                  <a:lnTo>
                    <a:pt x="2474150" y="1281633"/>
                  </a:lnTo>
                  <a:lnTo>
                    <a:pt x="2607945" y="1281633"/>
                  </a:lnTo>
                  <a:lnTo>
                    <a:pt x="2607945" y="1400175"/>
                  </a:lnTo>
                  <a:lnTo>
                    <a:pt x="2642679" y="1400175"/>
                  </a:lnTo>
                  <a:lnTo>
                    <a:pt x="2642679" y="1281633"/>
                  </a:lnTo>
                  <a:lnTo>
                    <a:pt x="2778048" y="1281633"/>
                  </a:lnTo>
                  <a:lnTo>
                    <a:pt x="2778048" y="1252423"/>
                  </a:lnTo>
                  <a:close/>
                </a:path>
                <a:path w="5824219" h="2511425">
                  <a:moveTo>
                    <a:pt x="2918295" y="1086523"/>
                  </a:moveTo>
                  <a:lnTo>
                    <a:pt x="2882912" y="1086523"/>
                  </a:lnTo>
                  <a:lnTo>
                    <a:pt x="2796082" y="1409115"/>
                  </a:lnTo>
                  <a:lnTo>
                    <a:pt x="2831465" y="1409115"/>
                  </a:lnTo>
                  <a:lnTo>
                    <a:pt x="2918295" y="1086523"/>
                  </a:lnTo>
                  <a:close/>
                </a:path>
                <a:path w="5824219" h="2511425">
                  <a:moveTo>
                    <a:pt x="3188652" y="1357541"/>
                  </a:moveTo>
                  <a:lnTo>
                    <a:pt x="3181845" y="1338516"/>
                  </a:lnTo>
                  <a:lnTo>
                    <a:pt x="3180638" y="1337678"/>
                  </a:lnTo>
                  <a:lnTo>
                    <a:pt x="3162033" y="1324749"/>
                  </a:lnTo>
                  <a:lnTo>
                    <a:pt x="3152343" y="1322209"/>
                  </a:lnTo>
                  <a:lnTo>
                    <a:pt x="3152343" y="1357541"/>
                  </a:lnTo>
                  <a:lnTo>
                    <a:pt x="3147974" y="1366329"/>
                  </a:lnTo>
                  <a:lnTo>
                    <a:pt x="3135439" y="1372692"/>
                  </a:lnTo>
                  <a:lnTo>
                    <a:pt x="3115005" y="1376502"/>
                  </a:lnTo>
                  <a:lnTo>
                    <a:pt x="3086963" y="1377670"/>
                  </a:lnTo>
                  <a:lnTo>
                    <a:pt x="3059188" y="1376502"/>
                  </a:lnTo>
                  <a:lnTo>
                    <a:pt x="3038792" y="1372692"/>
                  </a:lnTo>
                  <a:lnTo>
                    <a:pt x="3026257" y="1366329"/>
                  </a:lnTo>
                  <a:lnTo>
                    <a:pt x="3022104" y="1357541"/>
                  </a:lnTo>
                  <a:lnTo>
                    <a:pt x="3026257" y="1348790"/>
                  </a:lnTo>
                  <a:lnTo>
                    <a:pt x="3038792" y="1342631"/>
                  </a:lnTo>
                  <a:lnTo>
                    <a:pt x="3059188" y="1338948"/>
                  </a:lnTo>
                  <a:lnTo>
                    <a:pt x="3086963" y="1337678"/>
                  </a:lnTo>
                  <a:lnTo>
                    <a:pt x="3115005" y="1338948"/>
                  </a:lnTo>
                  <a:lnTo>
                    <a:pt x="3135439" y="1342631"/>
                  </a:lnTo>
                  <a:lnTo>
                    <a:pt x="3147974" y="1348790"/>
                  </a:lnTo>
                  <a:lnTo>
                    <a:pt x="3152343" y="1357541"/>
                  </a:lnTo>
                  <a:lnTo>
                    <a:pt x="3152343" y="1322209"/>
                  </a:lnTo>
                  <a:lnTo>
                    <a:pt x="3130105" y="1316355"/>
                  </a:lnTo>
                  <a:lnTo>
                    <a:pt x="3086963" y="1313472"/>
                  </a:lnTo>
                  <a:lnTo>
                    <a:pt x="3043809" y="1316355"/>
                  </a:lnTo>
                  <a:lnTo>
                    <a:pt x="3012122" y="1324749"/>
                  </a:lnTo>
                  <a:lnTo>
                    <a:pt x="2992590" y="1338516"/>
                  </a:lnTo>
                  <a:lnTo>
                    <a:pt x="2985922" y="1357541"/>
                  </a:lnTo>
                  <a:lnTo>
                    <a:pt x="2992590" y="1376718"/>
                  </a:lnTo>
                  <a:lnTo>
                    <a:pt x="3012122" y="1390548"/>
                  </a:lnTo>
                  <a:lnTo>
                    <a:pt x="3043809" y="1398930"/>
                  </a:lnTo>
                  <a:lnTo>
                    <a:pt x="3086963" y="1401749"/>
                  </a:lnTo>
                  <a:lnTo>
                    <a:pt x="3130105" y="1398930"/>
                  </a:lnTo>
                  <a:lnTo>
                    <a:pt x="3162033" y="1390548"/>
                  </a:lnTo>
                  <a:lnTo>
                    <a:pt x="3180473" y="1377670"/>
                  </a:lnTo>
                  <a:lnTo>
                    <a:pt x="3181845" y="1376718"/>
                  </a:lnTo>
                  <a:lnTo>
                    <a:pt x="3188652" y="1357541"/>
                  </a:lnTo>
                  <a:close/>
                </a:path>
                <a:path w="5824219" h="2511425">
                  <a:moveTo>
                    <a:pt x="3211284" y="1272159"/>
                  </a:moveTo>
                  <a:lnTo>
                    <a:pt x="3104858" y="1272159"/>
                  </a:lnTo>
                  <a:lnTo>
                    <a:pt x="3104858" y="1242949"/>
                  </a:lnTo>
                  <a:lnTo>
                    <a:pt x="3069729" y="1242949"/>
                  </a:lnTo>
                  <a:lnTo>
                    <a:pt x="3069729" y="1272159"/>
                  </a:lnTo>
                  <a:lnTo>
                    <a:pt x="2963557" y="1272159"/>
                  </a:lnTo>
                  <a:lnTo>
                    <a:pt x="2963557" y="1299260"/>
                  </a:lnTo>
                  <a:lnTo>
                    <a:pt x="3211284" y="1299260"/>
                  </a:lnTo>
                  <a:lnTo>
                    <a:pt x="3211284" y="1272159"/>
                  </a:lnTo>
                  <a:close/>
                </a:path>
                <a:path w="5824219" h="2511425">
                  <a:moveTo>
                    <a:pt x="3224314" y="1159408"/>
                  </a:moveTo>
                  <a:lnTo>
                    <a:pt x="3182010" y="1152994"/>
                  </a:lnTo>
                  <a:lnTo>
                    <a:pt x="3125940" y="1126134"/>
                  </a:lnTo>
                  <a:lnTo>
                    <a:pt x="3111423" y="1103896"/>
                  </a:lnTo>
                  <a:lnTo>
                    <a:pt x="3212071" y="1103896"/>
                  </a:lnTo>
                  <a:lnTo>
                    <a:pt x="3212071" y="1076401"/>
                  </a:lnTo>
                  <a:lnTo>
                    <a:pt x="2963291" y="1076401"/>
                  </a:lnTo>
                  <a:lnTo>
                    <a:pt x="2963291" y="1103896"/>
                  </a:lnTo>
                  <a:lnTo>
                    <a:pt x="3063278" y="1103896"/>
                  </a:lnTo>
                  <a:lnTo>
                    <a:pt x="3051454" y="1124077"/>
                  </a:lnTo>
                  <a:lnTo>
                    <a:pt x="3026880" y="1140828"/>
                  </a:lnTo>
                  <a:lnTo>
                    <a:pt x="2992323" y="1152994"/>
                  </a:lnTo>
                  <a:lnTo>
                    <a:pt x="2950527" y="1159408"/>
                  </a:lnTo>
                  <a:lnTo>
                    <a:pt x="2962110" y="1185989"/>
                  </a:lnTo>
                  <a:lnTo>
                    <a:pt x="3004007" y="1179156"/>
                  </a:lnTo>
                  <a:lnTo>
                    <a:pt x="3040189" y="1166622"/>
                  </a:lnTo>
                  <a:lnTo>
                    <a:pt x="3068675" y="1148803"/>
                  </a:lnTo>
                  <a:lnTo>
                    <a:pt x="3087484" y="1126134"/>
                  </a:lnTo>
                  <a:lnTo>
                    <a:pt x="3106216" y="1148803"/>
                  </a:lnTo>
                  <a:lnTo>
                    <a:pt x="3134664" y="1166622"/>
                  </a:lnTo>
                  <a:lnTo>
                    <a:pt x="3170834" y="1179156"/>
                  </a:lnTo>
                  <a:lnTo>
                    <a:pt x="3212731" y="1185989"/>
                  </a:lnTo>
                  <a:lnTo>
                    <a:pt x="3224314" y="1159408"/>
                  </a:lnTo>
                  <a:close/>
                </a:path>
                <a:path w="5824219" h="2511425">
                  <a:moveTo>
                    <a:pt x="3240100" y="1202563"/>
                  </a:moveTo>
                  <a:lnTo>
                    <a:pt x="3104591" y="1202563"/>
                  </a:lnTo>
                  <a:lnTo>
                    <a:pt x="3104591" y="1166126"/>
                  </a:lnTo>
                  <a:lnTo>
                    <a:pt x="3069856" y="1166126"/>
                  </a:lnTo>
                  <a:lnTo>
                    <a:pt x="3069856" y="1202563"/>
                  </a:lnTo>
                  <a:lnTo>
                    <a:pt x="2935008" y="1202563"/>
                  </a:lnTo>
                  <a:lnTo>
                    <a:pt x="2935008" y="1231112"/>
                  </a:lnTo>
                  <a:lnTo>
                    <a:pt x="3240100" y="1231112"/>
                  </a:lnTo>
                  <a:lnTo>
                    <a:pt x="3240100" y="1202563"/>
                  </a:lnTo>
                  <a:close/>
                </a:path>
                <a:path w="5824219" h="2511425">
                  <a:moveTo>
                    <a:pt x="3439807" y="1208747"/>
                  </a:moveTo>
                  <a:lnTo>
                    <a:pt x="3433318" y="1160360"/>
                  </a:lnTo>
                  <a:lnTo>
                    <a:pt x="3415576" y="1123530"/>
                  </a:lnTo>
                  <a:lnTo>
                    <a:pt x="3415398" y="1123365"/>
                  </a:lnTo>
                  <a:lnTo>
                    <a:pt x="3405860" y="1115098"/>
                  </a:lnTo>
                  <a:lnTo>
                    <a:pt x="3405860" y="1208747"/>
                  </a:lnTo>
                  <a:lnTo>
                    <a:pt x="3402088" y="1244422"/>
                  </a:lnTo>
                  <a:lnTo>
                    <a:pt x="3391598" y="1271333"/>
                  </a:lnTo>
                  <a:lnTo>
                    <a:pt x="3375317" y="1288338"/>
                  </a:lnTo>
                  <a:lnTo>
                    <a:pt x="3354159" y="1294257"/>
                  </a:lnTo>
                  <a:lnTo>
                    <a:pt x="3333305" y="1288338"/>
                  </a:lnTo>
                  <a:lnTo>
                    <a:pt x="3317036" y="1271333"/>
                  </a:lnTo>
                  <a:lnTo>
                    <a:pt x="3306483" y="1244422"/>
                  </a:lnTo>
                  <a:lnTo>
                    <a:pt x="3302724" y="1208747"/>
                  </a:lnTo>
                  <a:lnTo>
                    <a:pt x="3306483" y="1173302"/>
                  </a:lnTo>
                  <a:lnTo>
                    <a:pt x="3317036" y="1146467"/>
                  </a:lnTo>
                  <a:lnTo>
                    <a:pt x="3333305" y="1129436"/>
                  </a:lnTo>
                  <a:lnTo>
                    <a:pt x="3354159" y="1123365"/>
                  </a:lnTo>
                  <a:lnTo>
                    <a:pt x="3375317" y="1129436"/>
                  </a:lnTo>
                  <a:lnTo>
                    <a:pt x="3391598" y="1146467"/>
                  </a:lnTo>
                  <a:lnTo>
                    <a:pt x="3402088" y="1173302"/>
                  </a:lnTo>
                  <a:lnTo>
                    <a:pt x="3405860" y="1208747"/>
                  </a:lnTo>
                  <a:lnTo>
                    <a:pt x="3405860" y="1115098"/>
                  </a:lnTo>
                  <a:lnTo>
                    <a:pt x="3388537" y="1100074"/>
                  </a:lnTo>
                  <a:lnTo>
                    <a:pt x="3354159" y="1091793"/>
                  </a:lnTo>
                  <a:lnTo>
                    <a:pt x="3319792" y="1100074"/>
                  </a:lnTo>
                  <a:lnTo>
                    <a:pt x="3292805" y="1123530"/>
                  </a:lnTo>
                  <a:lnTo>
                    <a:pt x="3275215" y="1160360"/>
                  </a:lnTo>
                  <a:lnTo>
                    <a:pt x="3269043" y="1208747"/>
                  </a:lnTo>
                  <a:lnTo>
                    <a:pt x="3275215" y="1257363"/>
                  </a:lnTo>
                  <a:lnTo>
                    <a:pt x="3292805" y="1294295"/>
                  </a:lnTo>
                  <a:lnTo>
                    <a:pt x="3319792" y="1317752"/>
                  </a:lnTo>
                  <a:lnTo>
                    <a:pt x="3354159" y="1325968"/>
                  </a:lnTo>
                  <a:lnTo>
                    <a:pt x="3388537" y="1317752"/>
                  </a:lnTo>
                  <a:lnTo>
                    <a:pt x="3415576" y="1294295"/>
                  </a:lnTo>
                  <a:lnTo>
                    <a:pt x="3433318" y="1257363"/>
                  </a:lnTo>
                  <a:lnTo>
                    <a:pt x="3439807" y="1208747"/>
                  </a:lnTo>
                  <a:close/>
                </a:path>
                <a:path w="5824219" h="2511425">
                  <a:moveTo>
                    <a:pt x="3578072" y="1197432"/>
                  </a:moveTo>
                  <a:lnTo>
                    <a:pt x="3524656" y="1197432"/>
                  </a:lnTo>
                  <a:lnTo>
                    <a:pt x="3524656" y="1066800"/>
                  </a:lnTo>
                  <a:lnTo>
                    <a:pt x="3489274" y="1066800"/>
                  </a:lnTo>
                  <a:lnTo>
                    <a:pt x="3489274" y="1400175"/>
                  </a:lnTo>
                  <a:lnTo>
                    <a:pt x="3524656" y="1400175"/>
                  </a:lnTo>
                  <a:lnTo>
                    <a:pt x="3524656" y="1227302"/>
                  </a:lnTo>
                  <a:lnTo>
                    <a:pt x="3578072" y="1227302"/>
                  </a:lnTo>
                  <a:lnTo>
                    <a:pt x="3578072" y="1197432"/>
                  </a:lnTo>
                  <a:close/>
                </a:path>
                <a:path w="5824219" h="2511425">
                  <a:moveTo>
                    <a:pt x="3899484" y="1329385"/>
                  </a:moveTo>
                  <a:lnTo>
                    <a:pt x="3826332" y="1329385"/>
                  </a:lnTo>
                  <a:lnTo>
                    <a:pt x="3826332" y="1255052"/>
                  </a:lnTo>
                  <a:lnTo>
                    <a:pt x="3826332" y="1241501"/>
                  </a:lnTo>
                  <a:lnTo>
                    <a:pt x="3839222" y="1232293"/>
                  </a:lnTo>
                  <a:lnTo>
                    <a:pt x="3844379" y="1228623"/>
                  </a:lnTo>
                  <a:lnTo>
                    <a:pt x="3857904" y="1212811"/>
                  </a:lnTo>
                  <a:lnTo>
                    <a:pt x="3866400" y="1194308"/>
                  </a:lnTo>
                  <a:lnTo>
                    <a:pt x="3869347" y="1173353"/>
                  </a:lnTo>
                  <a:lnTo>
                    <a:pt x="3860177" y="1137615"/>
                  </a:lnTo>
                  <a:lnTo>
                    <a:pt x="3838816" y="1114679"/>
                  </a:lnTo>
                  <a:lnTo>
                    <a:pt x="3834879" y="1110462"/>
                  </a:lnTo>
                  <a:lnTo>
                    <a:pt x="3834879" y="1173353"/>
                  </a:lnTo>
                  <a:lnTo>
                    <a:pt x="3828313" y="1197610"/>
                  </a:lnTo>
                  <a:lnTo>
                    <a:pt x="3809974" y="1216202"/>
                  </a:lnTo>
                  <a:lnTo>
                    <a:pt x="3790683" y="1224381"/>
                  </a:lnTo>
                  <a:lnTo>
                    <a:pt x="3790683" y="1255052"/>
                  </a:lnTo>
                  <a:lnTo>
                    <a:pt x="3790683" y="1329385"/>
                  </a:lnTo>
                  <a:lnTo>
                    <a:pt x="3702139" y="1329385"/>
                  </a:lnTo>
                  <a:lnTo>
                    <a:pt x="3702139" y="1255191"/>
                  </a:lnTo>
                  <a:lnTo>
                    <a:pt x="3712438" y="1257211"/>
                  </a:lnTo>
                  <a:lnTo>
                    <a:pt x="3723221" y="1258697"/>
                  </a:lnTo>
                  <a:lnTo>
                    <a:pt x="3734435" y="1259611"/>
                  </a:lnTo>
                  <a:lnTo>
                    <a:pt x="3746081" y="1259928"/>
                  </a:lnTo>
                  <a:lnTo>
                    <a:pt x="3757841" y="1259611"/>
                  </a:lnTo>
                  <a:lnTo>
                    <a:pt x="3769220" y="1258671"/>
                  </a:lnTo>
                  <a:lnTo>
                    <a:pt x="3780180" y="1257147"/>
                  </a:lnTo>
                  <a:lnTo>
                    <a:pt x="3790010" y="1255191"/>
                  </a:lnTo>
                  <a:lnTo>
                    <a:pt x="3790683" y="1255052"/>
                  </a:lnTo>
                  <a:lnTo>
                    <a:pt x="3790683" y="1224381"/>
                  </a:lnTo>
                  <a:lnTo>
                    <a:pt x="3781882" y="1228102"/>
                  </a:lnTo>
                  <a:lnTo>
                    <a:pt x="3746081" y="1232293"/>
                  </a:lnTo>
                  <a:lnTo>
                    <a:pt x="3710216" y="1228102"/>
                  </a:lnTo>
                  <a:lnTo>
                    <a:pt x="3682225" y="1216202"/>
                  </a:lnTo>
                  <a:lnTo>
                    <a:pt x="3664026" y="1197610"/>
                  </a:lnTo>
                  <a:lnTo>
                    <a:pt x="3657536" y="1173353"/>
                  </a:lnTo>
                  <a:lnTo>
                    <a:pt x="3664026" y="1148943"/>
                  </a:lnTo>
                  <a:lnTo>
                    <a:pt x="3682225" y="1130401"/>
                  </a:lnTo>
                  <a:lnTo>
                    <a:pt x="3710216" y="1118666"/>
                  </a:lnTo>
                  <a:lnTo>
                    <a:pt x="3746081" y="1114679"/>
                  </a:lnTo>
                  <a:lnTo>
                    <a:pt x="3781882" y="1118666"/>
                  </a:lnTo>
                  <a:lnTo>
                    <a:pt x="3809974" y="1130401"/>
                  </a:lnTo>
                  <a:lnTo>
                    <a:pt x="3828313" y="1148943"/>
                  </a:lnTo>
                  <a:lnTo>
                    <a:pt x="3834879" y="1173353"/>
                  </a:lnTo>
                  <a:lnTo>
                    <a:pt x="3834879" y="1110462"/>
                  </a:lnTo>
                  <a:lnTo>
                    <a:pt x="3834600" y="1110157"/>
                  </a:lnTo>
                  <a:lnTo>
                    <a:pt x="3795585" y="1092492"/>
                  </a:lnTo>
                  <a:lnTo>
                    <a:pt x="3746081" y="1086129"/>
                  </a:lnTo>
                  <a:lnTo>
                    <a:pt x="3696741" y="1092492"/>
                  </a:lnTo>
                  <a:lnTo>
                    <a:pt x="3657854" y="1110157"/>
                  </a:lnTo>
                  <a:lnTo>
                    <a:pt x="3632352" y="1137615"/>
                  </a:lnTo>
                  <a:lnTo>
                    <a:pt x="3623195" y="1173353"/>
                  </a:lnTo>
                  <a:lnTo>
                    <a:pt x="3626243" y="1194600"/>
                  </a:lnTo>
                  <a:lnTo>
                    <a:pt x="3634994" y="1213332"/>
                  </a:lnTo>
                  <a:lnTo>
                    <a:pt x="3648900" y="1229283"/>
                  </a:lnTo>
                  <a:lnTo>
                    <a:pt x="3667404" y="1242161"/>
                  </a:lnTo>
                  <a:lnTo>
                    <a:pt x="3667404" y="1329385"/>
                  </a:lnTo>
                  <a:lnTo>
                    <a:pt x="3594392" y="1329385"/>
                  </a:lnTo>
                  <a:lnTo>
                    <a:pt x="3594392" y="1358595"/>
                  </a:lnTo>
                  <a:lnTo>
                    <a:pt x="3899484" y="1358595"/>
                  </a:lnTo>
                  <a:lnTo>
                    <a:pt x="3899484" y="1329385"/>
                  </a:lnTo>
                  <a:close/>
                </a:path>
                <a:path w="5824219" h="2511425">
                  <a:moveTo>
                    <a:pt x="4307129" y="1190853"/>
                  </a:moveTo>
                  <a:lnTo>
                    <a:pt x="4260723" y="1178572"/>
                  </a:lnTo>
                  <a:lnTo>
                    <a:pt x="4222648" y="1156817"/>
                  </a:lnTo>
                  <a:lnTo>
                    <a:pt x="4196880" y="1128395"/>
                  </a:lnTo>
                  <a:lnTo>
                    <a:pt x="4187406" y="1096137"/>
                  </a:lnTo>
                  <a:lnTo>
                    <a:pt x="4187406" y="1077976"/>
                  </a:lnTo>
                  <a:lnTo>
                    <a:pt x="4150563" y="1077976"/>
                  </a:lnTo>
                  <a:lnTo>
                    <a:pt x="4150563" y="1096137"/>
                  </a:lnTo>
                  <a:lnTo>
                    <a:pt x="4141114" y="1128623"/>
                  </a:lnTo>
                  <a:lnTo>
                    <a:pt x="4115422" y="1157008"/>
                  </a:lnTo>
                  <a:lnTo>
                    <a:pt x="4077474" y="1178648"/>
                  </a:lnTo>
                  <a:lnTo>
                    <a:pt x="4031246" y="1190853"/>
                  </a:lnTo>
                  <a:lnTo>
                    <a:pt x="4045445" y="1219669"/>
                  </a:lnTo>
                  <a:lnTo>
                    <a:pt x="4084586" y="1209636"/>
                  </a:lnTo>
                  <a:lnTo>
                    <a:pt x="4119473" y="1193063"/>
                  </a:lnTo>
                  <a:lnTo>
                    <a:pt x="4148264" y="1170711"/>
                  </a:lnTo>
                  <a:lnTo>
                    <a:pt x="4169118" y="1143368"/>
                  </a:lnTo>
                  <a:lnTo>
                    <a:pt x="4189984" y="1170609"/>
                  </a:lnTo>
                  <a:lnTo>
                    <a:pt x="4218800" y="1192961"/>
                  </a:lnTo>
                  <a:lnTo>
                    <a:pt x="4253763" y="1209598"/>
                  </a:lnTo>
                  <a:lnTo>
                    <a:pt x="4293044" y="1219669"/>
                  </a:lnTo>
                  <a:lnTo>
                    <a:pt x="4307129" y="1190853"/>
                  </a:lnTo>
                  <a:close/>
                </a:path>
                <a:path w="5824219" h="2511425">
                  <a:moveTo>
                    <a:pt x="4320806" y="1252423"/>
                  </a:moveTo>
                  <a:lnTo>
                    <a:pt x="4016895" y="1252423"/>
                  </a:lnTo>
                  <a:lnTo>
                    <a:pt x="4016895" y="1281633"/>
                  </a:lnTo>
                  <a:lnTo>
                    <a:pt x="4150703" y="1281633"/>
                  </a:lnTo>
                  <a:lnTo>
                    <a:pt x="4150703" y="1400175"/>
                  </a:lnTo>
                  <a:lnTo>
                    <a:pt x="4185437" y="1400175"/>
                  </a:lnTo>
                  <a:lnTo>
                    <a:pt x="4185437" y="1281633"/>
                  </a:lnTo>
                  <a:lnTo>
                    <a:pt x="4320806" y="1281633"/>
                  </a:lnTo>
                  <a:lnTo>
                    <a:pt x="4320806" y="1252423"/>
                  </a:lnTo>
                  <a:close/>
                </a:path>
                <a:path w="5824219" h="2511425">
                  <a:moveTo>
                    <a:pt x="4706086" y="1345831"/>
                  </a:moveTo>
                  <a:lnTo>
                    <a:pt x="4698263" y="1322679"/>
                  </a:lnTo>
                  <a:lnTo>
                    <a:pt x="4692688" y="1318475"/>
                  </a:lnTo>
                  <a:lnTo>
                    <a:pt x="4675835" y="1305763"/>
                  </a:lnTo>
                  <a:lnTo>
                    <a:pt x="4670818" y="1304328"/>
                  </a:lnTo>
                  <a:lnTo>
                    <a:pt x="4670818" y="1345831"/>
                  </a:lnTo>
                  <a:lnTo>
                    <a:pt x="4665535" y="1357744"/>
                  </a:lnTo>
                  <a:lnTo>
                    <a:pt x="4650270" y="1366227"/>
                  </a:lnTo>
                  <a:lnTo>
                    <a:pt x="4625276" y="1371257"/>
                  </a:lnTo>
                  <a:lnTo>
                    <a:pt x="4590834" y="1372806"/>
                  </a:lnTo>
                  <a:lnTo>
                    <a:pt x="4556137" y="1371257"/>
                  </a:lnTo>
                  <a:lnTo>
                    <a:pt x="4530991" y="1366227"/>
                  </a:lnTo>
                  <a:lnTo>
                    <a:pt x="4515739" y="1357744"/>
                  </a:lnTo>
                  <a:lnTo>
                    <a:pt x="4510710" y="1345831"/>
                  </a:lnTo>
                  <a:lnTo>
                    <a:pt x="4515739" y="1334008"/>
                  </a:lnTo>
                  <a:lnTo>
                    <a:pt x="4530991" y="1325448"/>
                  </a:lnTo>
                  <a:lnTo>
                    <a:pt x="4556137" y="1320228"/>
                  </a:lnTo>
                  <a:lnTo>
                    <a:pt x="4590834" y="1318475"/>
                  </a:lnTo>
                  <a:lnTo>
                    <a:pt x="4625276" y="1320228"/>
                  </a:lnTo>
                  <a:lnTo>
                    <a:pt x="4650270" y="1325448"/>
                  </a:lnTo>
                  <a:lnTo>
                    <a:pt x="4665535" y="1334008"/>
                  </a:lnTo>
                  <a:lnTo>
                    <a:pt x="4670818" y="1345831"/>
                  </a:lnTo>
                  <a:lnTo>
                    <a:pt x="4670818" y="1304328"/>
                  </a:lnTo>
                  <a:lnTo>
                    <a:pt x="4639716" y="1295425"/>
                  </a:lnTo>
                  <a:lnTo>
                    <a:pt x="4590834" y="1292021"/>
                  </a:lnTo>
                  <a:lnTo>
                    <a:pt x="4541571" y="1295425"/>
                  </a:lnTo>
                  <a:lnTo>
                    <a:pt x="4505287" y="1305763"/>
                  </a:lnTo>
                  <a:lnTo>
                    <a:pt x="4482858" y="1322679"/>
                  </a:lnTo>
                  <a:lnTo>
                    <a:pt x="4475188" y="1345831"/>
                  </a:lnTo>
                  <a:lnTo>
                    <a:pt x="4482858" y="1369110"/>
                  </a:lnTo>
                  <a:lnTo>
                    <a:pt x="4505287" y="1385963"/>
                  </a:lnTo>
                  <a:lnTo>
                    <a:pt x="4541571" y="1396199"/>
                  </a:lnTo>
                  <a:lnTo>
                    <a:pt x="4590834" y="1399641"/>
                  </a:lnTo>
                  <a:lnTo>
                    <a:pt x="4639716" y="1396199"/>
                  </a:lnTo>
                  <a:lnTo>
                    <a:pt x="4675835" y="1385963"/>
                  </a:lnTo>
                  <a:lnTo>
                    <a:pt x="4693361" y="1372806"/>
                  </a:lnTo>
                  <a:lnTo>
                    <a:pt x="4698263" y="1369110"/>
                  </a:lnTo>
                  <a:lnTo>
                    <a:pt x="4706086" y="1345831"/>
                  </a:lnTo>
                  <a:close/>
                </a:path>
                <a:path w="5824219" h="2511425">
                  <a:moveTo>
                    <a:pt x="4743183" y="1242034"/>
                  </a:moveTo>
                  <a:lnTo>
                    <a:pt x="4608461" y="1242034"/>
                  </a:lnTo>
                  <a:lnTo>
                    <a:pt x="4608461" y="1213091"/>
                  </a:lnTo>
                  <a:lnTo>
                    <a:pt x="4708322" y="1213091"/>
                  </a:lnTo>
                  <a:lnTo>
                    <a:pt x="4708322" y="1185595"/>
                  </a:lnTo>
                  <a:lnTo>
                    <a:pt x="4513872" y="1185595"/>
                  </a:lnTo>
                  <a:lnTo>
                    <a:pt x="4513872" y="1157173"/>
                  </a:lnTo>
                  <a:lnTo>
                    <a:pt x="4697527" y="1157173"/>
                  </a:lnTo>
                  <a:lnTo>
                    <a:pt x="4697527" y="1130858"/>
                  </a:lnTo>
                  <a:lnTo>
                    <a:pt x="4513872" y="1130858"/>
                  </a:lnTo>
                  <a:lnTo>
                    <a:pt x="4513872" y="1103896"/>
                  </a:lnTo>
                  <a:lnTo>
                    <a:pt x="4706086" y="1103896"/>
                  </a:lnTo>
                  <a:lnTo>
                    <a:pt x="4706086" y="1075867"/>
                  </a:lnTo>
                  <a:lnTo>
                    <a:pt x="4478350" y="1075867"/>
                  </a:lnTo>
                  <a:lnTo>
                    <a:pt x="4478350" y="1213091"/>
                  </a:lnTo>
                  <a:lnTo>
                    <a:pt x="4573067" y="1213091"/>
                  </a:lnTo>
                  <a:lnTo>
                    <a:pt x="4573067" y="1242034"/>
                  </a:lnTo>
                  <a:lnTo>
                    <a:pt x="4438612" y="1242034"/>
                  </a:lnTo>
                  <a:lnTo>
                    <a:pt x="4438612" y="1270190"/>
                  </a:lnTo>
                  <a:lnTo>
                    <a:pt x="4743183" y="1270190"/>
                  </a:lnTo>
                  <a:lnTo>
                    <a:pt x="4743183" y="1242034"/>
                  </a:lnTo>
                  <a:close/>
                </a:path>
                <a:path w="5824219" h="2511425">
                  <a:moveTo>
                    <a:pt x="4987099" y="1075347"/>
                  </a:moveTo>
                  <a:lnTo>
                    <a:pt x="4953419" y="1075347"/>
                  </a:lnTo>
                  <a:lnTo>
                    <a:pt x="4953419" y="1157960"/>
                  </a:lnTo>
                  <a:lnTo>
                    <a:pt x="4908689" y="1157960"/>
                  </a:lnTo>
                  <a:lnTo>
                    <a:pt x="4910417" y="1145806"/>
                  </a:lnTo>
                  <a:lnTo>
                    <a:pt x="4911649" y="1133449"/>
                  </a:lnTo>
                  <a:lnTo>
                    <a:pt x="4912385" y="1120914"/>
                  </a:lnTo>
                  <a:lnTo>
                    <a:pt x="4912626" y="1108240"/>
                  </a:lnTo>
                  <a:lnTo>
                    <a:pt x="4783175" y="1108240"/>
                  </a:lnTo>
                  <a:lnTo>
                    <a:pt x="4783175" y="1137310"/>
                  </a:lnTo>
                  <a:lnTo>
                    <a:pt x="4877511" y="1137310"/>
                  </a:lnTo>
                  <a:lnTo>
                    <a:pt x="4867592" y="1186294"/>
                  </a:lnTo>
                  <a:lnTo>
                    <a:pt x="4846396" y="1230503"/>
                  </a:lnTo>
                  <a:lnTo>
                    <a:pt x="4813046" y="1269758"/>
                  </a:lnTo>
                  <a:lnTo>
                    <a:pt x="4766729" y="1303870"/>
                  </a:lnTo>
                  <a:lnTo>
                    <a:pt x="4787785" y="1328991"/>
                  </a:lnTo>
                  <a:lnTo>
                    <a:pt x="4829861" y="1298917"/>
                  </a:lnTo>
                  <a:lnTo>
                    <a:pt x="4862461" y="1264958"/>
                  </a:lnTo>
                  <a:lnTo>
                    <a:pt x="4886299" y="1227505"/>
                  </a:lnTo>
                  <a:lnTo>
                    <a:pt x="4902111" y="1186903"/>
                  </a:lnTo>
                  <a:lnTo>
                    <a:pt x="4953419" y="1186903"/>
                  </a:lnTo>
                  <a:lnTo>
                    <a:pt x="4953419" y="1241374"/>
                  </a:lnTo>
                  <a:lnTo>
                    <a:pt x="4896447" y="1241374"/>
                  </a:lnTo>
                  <a:lnTo>
                    <a:pt x="4896447" y="1270317"/>
                  </a:lnTo>
                  <a:lnTo>
                    <a:pt x="4953419" y="1270317"/>
                  </a:lnTo>
                  <a:lnTo>
                    <a:pt x="4953419" y="1383982"/>
                  </a:lnTo>
                  <a:lnTo>
                    <a:pt x="4987099" y="1383982"/>
                  </a:lnTo>
                  <a:lnTo>
                    <a:pt x="4987099" y="1186903"/>
                  </a:lnTo>
                  <a:lnTo>
                    <a:pt x="4987099" y="1157960"/>
                  </a:lnTo>
                  <a:lnTo>
                    <a:pt x="4987099" y="1075347"/>
                  </a:lnTo>
                  <a:close/>
                </a:path>
                <a:path w="5824219" h="2511425">
                  <a:moveTo>
                    <a:pt x="5055247" y="1066800"/>
                  </a:moveTo>
                  <a:lnTo>
                    <a:pt x="5021694" y="1066800"/>
                  </a:lnTo>
                  <a:lnTo>
                    <a:pt x="5021694" y="1400175"/>
                  </a:lnTo>
                  <a:lnTo>
                    <a:pt x="5055247" y="1400175"/>
                  </a:lnTo>
                  <a:lnTo>
                    <a:pt x="5055247" y="1066800"/>
                  </a:lnTo>
                  <a:close/>
                </a:path>
                <a:path w="5824219" h="2511425">
                  <a:moveTo>
                    <a:pt x="5361394" y="1300835"/>
                  </a:moveTo>
                  <a:lnTo>
                    <a:pt x="5330723" y="1275461"/>
                  </a:lnTo>
                  <a:lnTo>
                    <a:pt x="5308905" y="1241628"/>
                  </a:lnTo>
                  <a:lnTo>
                    <a:pt x="5306263" y="1233614"/>
                  </a:lnTo>
                  <a:lnTo>
                    <a:pt x="5295862" y="1202143"/>
                  </a:lnTo>
                  <a:lnTo>
                    <a:pt x="5291531" y="1159802"/>
                  </a:lnTo>
                  <a:lnTo>
                    <a:pt x="5291531" y="1133106"/>
                  </a:lnTo>
                  <a:lnTo>
                    <a:pt x="5349024" y="1133106"/>
                  </a:lnTo>
                  <a:lnTo>
                    <a:pt x="5349024" y="1104290"/>
                  </a:lnTo>
                  <a:lnTo>
                    <a:pt x="5196421" y="1104290"/>
                  </a:lnTo>
                  <a:lnTo>
                    <a:pt x="5196421" y="1133106"/>
                  </a:lnTo>
                  <a:lnTo>
                    <a:pt x="5257457" y="1133106"/>
                  </a:lnTo>
                  <a:lnTo>
                    <a:pt x="5257457" y="1159802"/>
                  </a:lnTo>
                  <a:lnTo>
                    <a:pt x="5252961" y="1204036"/>
                  </a:lnTo>
                  <a:lnTo>
                    <a:pt x="5239524" y="1245641"/>
                  </a:lnTo>
                  <a:lnTo>
                    <a:pt x="5217223" y="1281493"/>
                  </a:lnTo>
                  <a:lnTo>
                    <a:pt x="5186159" y="1308468"/>
                  </a:lnTo>
                  <a:lnTo>
                    <a:pt x="5207990" y="1334655"/>
                  </a:lnTo>
                  <a:lnTo>
                    <a:pt x="5230507" y="1316443"/>
                  </a:lnTo>
                  <a:lnTo>
                    <a:pt x="5249227" y="1292860"/>
                  </a:lnTo>
                  <a:lnTo>
                    <a:pt x="5264074" y="1264920"/>
                  </a:lnTo>
                  <a:lnTo>
                    <a:pt x="5274957" y="1233614"/>
                  </a:lnTo>
                  <a:lnTo>
                    <a:pt x="5285562" y="1262494"/>
                  </a:lnTo>
                  <a:lnTo>
                    <a:pt x="5300002" y="1288199"/>
                  </a:lnTo>
                  <a:lnTo>
                    <a:pt x="5318264" y="1309928"/>
                  </a:lnTo>
                  <a:lnTo>
                    <a:pt x="5340350" y="1326896"/>
                  </a:lnTo>
                  <a:lnTo>
                    <a:pt x="5361394" y="1300835"/>
                  </a:lnTo>
                  <a:close/>
                </a:path>
                <a:path w="5824219" h="2511425">
                  <a:moveTo>
                    <a:pt x="5409412" y="1073899"/>
                  </a:moveTo>
                  <a:lnTo>
                    <a:pt x="5376126" y="1073899"/>
                  </a:lnTo>
                  <a:lnTo>
                    <a:pt x="5376126" y="1184935"/>
                  </a:lnTo>
                  <a:lnTo>
                    <a:pt x="5324170" y="1184935"/>
                  </a:lnTo>
                  <a:lnTo>
                    <a:pt x="5324170" y="1213612"/>
                  </a:lnTo>
                  <a:lnTo>
                    <a:pt x="5376126" y="1213612"/>
                  </a:lnTo>
                  <a:lnTo>
                    <a:pt x="5376126" y="1383334"/>
                  </a:lnTo>
                  <a:lnTo>
                    <a:pt x="5409412" y="1383334"/>
                  </a:lnTo>
                  <a:lnTo>
                    <a:pt x="5409412" y="1073899"/>
                  </a:lnTo>
                  <a:close/>
                </a:path>
                <a:path w="5824219" h="2511425">
                  <a:moveTo>
                    <a:pt x="5477040" y="1066800"/>
                  </a:moveTo>
                  <a:lnTo>
                    <a:pt x="5443486" y="1066800"/>
                  </a:lnTo>
                  <a:lnTo>
                    <a:pt x="5443486" y="1400175"/>
                  </a:lnTo>
                  <a:lnTo>
                    <a:pt x="5477040" y="1400175"/>
                  </a:lnTo>
                  <a:lnTo>
                    <a:pt x="5477040" y="1066800"/>
                  </a:lnTo>
                  <a:close/>
                </a:path>
                <a:path w="5824219" h="2511425">
                  <a:moveTo>
                    <a:pt x="5786336" y="1083106"/>
                  </a:moveTo>
                  <a:lnTo>
                    <a:pt x="5556364" y="1083106"/>
                  </a:lnTo>
                  <a:lnTo>
                    <a:pt x="5556364" y="1111529"/>
                  </a:lnTo>
                  <a:lnTo>
                    <a:pt x="5751207" y="1111529"/>
                  </a:lnTo>
                  <a:lnTo>
                    <a:pt x="5751068" y="1130846"/>
                  </a:lnTo>
                  <a:lnTo>
                    <a:pt x="5750090" y="1150670"/>
                  </a:lnTo>
                  <a:lnTo>
                    <a:pt x="5747436" y="1172057"/>
                  </a:lnTo>
                  <a:lnTo>
                    <a:pt x="5742267" y="1196124"/>
                  </a:lnTo>
                  <a:lnTo>
                    <a:pt x="5777001" y="1199667"/>
                  </a:lnTo>
                  <a:lnTo>
                    <a:pt x="5782399" y="1175092"/>
                  </a:lnTo>
                  <a:lnTo>
                    <a:pt x="5785167" y="1152486"/>
                  </a:lnTo>
                  <a:lnTo>
                    <a:pt x="5786196" y="1131341"/>
                  </a:lnTo>
                  <a:lnTo>
                    <a:pt x="5786336" y="1111529"/>
                  </a:lnTo>
                  <a:lnTo>
                    <a:pt x="5786336" y="1083106"/>
                  </a:lnTo>
                  <a:close/>
                </a:path>
                <a:path w="5824219" h="2511425">
                  <a:moveTo>
                    <a:pt x="5788838" y="1338199"/>
                  </a:moveTo>
                  <a:lnTo>
                    <a:pt x="5780443" y="1312062"/>
                  </a:lnTo>
                  <a:lnTo>
                    <a:pt x="5769521" y="1303083"/>
                  </a:lnTo>
                  <a:lnTo>
                    <a:pt x="5756834" y="1292631"/>
                  </a:lnTo>
                  <a:lnTo>
                    <a:pt x="5753709" y="1291615"/>
                  </a:lnTo>
                  <a:lnTo>
                    <a:pt x="5753709" y="1338199"/>
                  </a:lnTo>
                  <a:lnTo>
                    <a:pt x="5747804" y="1352550"/>
                  </a:lnTo>
                  <a:lnTo>
                    <a:pt x="5731281" y="1363218"/>
                  </a:lnTo>
                  <a:lnTo>
                    <a:pt x="5705272" y="1369860"/>
                  </a:lnTo>
                  <a:lnTo>
                    <a:pt x="5670956" y="1372146"/>
                  </a:lnTo>
                  <a:lnTo>
                    <a:pt x="5636780" y="1369860"/>
                  </a:lnTo>
                  <a:lnTo>
                    <a:pt x="5610872" y="1363218"/>
                  </a:lnTo>
                  <a:lnTo>
                    <a:pt x="5594477" y="1352550"/>
                  </a:lnTo>
                  <a:lnTo>
                    <a:pt x="5588863" y="1338199"/>
                  </a:lnTo>
                  <a:lnTo>
                    <a:pt x="5594477" y="1323467"/>
                  </a:lnTo>
                  <a:lnTo>
                    <a:pt x="5610872" y="1312456"/>
                  </a:lnTo>
                  <a:lnTo>
                    <a:pt x="5636780" y="1305534"/>
                  </a:lnTo>
                  <a:lnTo>
                    <a:pt x="5670956" y="1303083"/>
                  </a:lnTo>
                  <a:lnTo>
                    <a:pt x="5705272" y="1305534"/>
                  </a:lnTo>
                  <a:lnTo>
                    <a:pt x="5731281" y="1312456"/>
                  </a:lnTo>
                  <a:lnTo>
                    <a:pt x="5747804" y="1323467"/>
                  </a:lnTo>
                  <a:lnTo>
                    <a:pt x="5753709" y="1338199"/>
                  </a:lnTo>
                  <a:lnTo>
                    <a:pt x="5753709" y="1291615"/>
                  </a:lnTo>
                  <a:lnTo>
                    <a:pt x="5719750" y="1280541"/>
                  </a:lnTo>
                  <a:lnTo>
                    <a:pt x="5670956" y="1276375"/>
                  </a:lnTo>
                  <a:lnTo>
                    <a:pt x="5622429" y="1280541"/>
                  </a:lnTo>
                  <a:lnTo>
                    <a:pt x="5585447" y="1292631"/>
                  </a:lnTo>
                  <a:lnTo>
                    <a:pt x="5561876" y="1312062"/>
                  </a:lnTo>
                  <a:lnTo>
                    <a:pt x="5553608" y="1338199"/>
                  </a:lnTo>
                  <a:lnTo>
                    <a:pt x="5561876" y="1364119"/>
                  </a:lnTo>
                  <a:lnTo>
                    <a:pt x="5585447" y="1383423"/>
                  </a:lnTo>
                  <a:lnTo>
                    <a:pt x="5622429" y="1395488"/>
                  </a:lnTo>
                  <a:lnTo>
                    <a:pt x="5670956" y="1399641"/>
                  </a:lnTo>
                  <a:lnTo>
                    <a:pt x="5719750" y="1395488"/>
                  </a:lnTo>
                  <a:lnTo>
                    <a:pt x="5756834" y="1383423"/>
                  </a:lnTo>
                  <a:lnTo>
                    <a:pt x="5770626" y="1372146"/>
                  </a:lnTo>
                  <a:lnTo>
                    <a:pt x="5780443" y="1364119"/>
                  </a:lnTo>
                  <a:lnTo>
                    <a:pt x="5788838" y="1338199"/>
                  </a:lnTo>
                  <a:close/>
                </a:path>
                <a:path w="5824219" h="2511425">
                  <a:moveTo>
                    <a:pt x="5824093" y="1220063"/>
                  </a:moveTo>
                  <a:lnTo>
                    <a:pt x="5677268" y="1220063"/>
                  </a:lnTo>
                  <a:lnTo>
                    <a:pt x="5677268" y="1157566"/>
                  </a:lnTo>
                  <a:lnTo>
                    <a:pt x="5642534" y="1157566"/>
                  </a:lnTo>
                  <a:lnTo>
                    <a:pt x="5642534" y="1220063"/>
                  </a:lnTo>
                  <a:lnTo>
                    <a:pt x="5520982" y="1220063"/>
                  </a:lnTo>
                  <a:lnTo>
                    <a:pt x="5520982" y="1248740"/>
                  </a:lnTo>
                  <a:lnTo>
                    <a:pt x="5824093" y="1248740"/>
                  </a:lnTo>
                  <a:lnTo>
                    <a:pt x="5824093" y="1220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062" y="6056161"/>
              <a:ext cx="183264" cy="2087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0770" y="6058792"/>
              <a:ext cx="177475" cy="2020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008233" y="5987757"/>
              <a:ext cx="444500" cy="276860"/>
            </a:xfrm>
            <a:custGeom>
              <a:avLst/>
              <a:gdLst/>
              <a:ahLst/>
              <a:cxnLst/>
              <a:rect l="l" t="t" r="r" b="b"/>
              <a:pathLst>
                <a:path w="444500" h="276860">
                  <a:moveTo>
                    <a:pt x="232473" y="91427"/>
                  </a:moveTo>
                  <a:lnTo>
                    <a:pt x="219227" y="52781"/>
                  </a:lnTo>
                  <a:lnTo>
                    <a:pt x="194779" y="24053"/>
                  </a:lnTo>
                  <a:lnTo>
                    <a:pt x="161353" y="6159"/>
                  </a:lnTo>
                  <a:lnTo>
                    <a:pt x="121170" y="0"/>
                  </a:lnTo>
                  <a:lnTo>
                    <a:pt x="81737" y="6121"/>
                  </a:lnTo>
                  <a:lnTo>
                    <a:pt x="48336" y="23901"/>
                  </a:lnTo>
                  <a:lnTo>
                    <a:pt x="22529" y="52451"/>
                  </a:lnTo>
                  <a:lnTo>
                    <a:pt x="5892" y="90919"/>
                  </a:lnTo>
                  <a:lnTo>
                    <a:pt x="0" y="138404"/>
                  </a:lnTo>
                  <a:lnTo>
                    <a:pt x="5867" y="185839"/>
                  </a:lnTo>
                  <a:lnTo>
                    <a:pt x="22453" y="224282"/>
                  </a:lnTo>
                  <a:lnTo>
                    <a:pt x="48221" y="252869"/>
                  </a:lnTo>
                  <a:lnTo>
                    <a:pt x="81635" y="270662"/>
                  </a:lnTo>
                  <a:lnTo>
                    <a:pt x="121170" y="276796"/>
                  </a:lnTo>
                  <a:lnTo>
                    <a:pt x="162394" y="270154"/>
                  </a:lnTo>
                  <a:lnTo>
                    <a:pt x="195859" y="251523"/>
                  </a:lnTo>
                  <a:lnTo>
                    <a:pt x="219811" y="222910"/>
                  </a:lnTo>
                  <a:lnTo>
                    <a:pt x="232473" y="186283"/>
                  </a:lnTo>
                  <a:lnTo>
                    <a:pt x="191160" y="186283"/>
                  </a:lnTo>
                  <a:lnTo>
                    <a:pt x="182041" y="209029"/>
                  </a:lnTo>
                  <a:lnTo>
                    <a:pt x="166382" y="225691"/>
                  </a:lnTo>
                  <a:lnTo>
                    <a:pt x="145707" y="235940"/>
                  </a:lnTo>
                  <a:lnTo>
                    <a:pt x="121564" y="239433"/>
                  </a:lnTo>
                  <a:lnTo>
                    <a:pt x="89382" y="232879"/>
                  </a:lnTo>
                  <a:lnTo>
                    <a:pt x="63741" y="213537"/>
                  </a:lnTo>
                  <a:lnTo>
                    <a:pt x="46786" y="181889"/>
                  </a:lnTo>
                  <a:lnTo>
                    <a:pt x="40652" y="138404"/>
                  </a:lnTo>
                  <a:lnTo>
                    <a:pt x="46761" y="95084"/>
                  </a:lnTo>
                  <a:lnTo>
                    <a:pt x="63690" y="63411"/>
                  </a:lnTo>
                  <a:lnTo>
                    <a:pt x="89331" y="43967"/>
                  </a:lnTo>
                  <a:lnTo>
                    <a:pt x="121564" y="37363"/>
                  </a:lnTo>
                  <a:lnTo>
                    <a:pt x="145948" y="40944"/>
                  </a:lnTo>
                  <a:lnTo>
                    <a:pt x="166725" y="51422"/>
                  </a:lnTo>
                  <a:lnTo>
                    <a:pt x="182321" y="68389"/>
                  </a:lnTo>
                  <a:lnTo>
                    <a:pt x="191160" y="91427"/>
                  </a:lnTo>
                  <a:lnTo>
                    <a:pt x="232473" y="91427"/>
                  </a:lnTo>
                  <a:close/>
                </a:path>
                <a:path w="444500" h="276860">
                  <a:moveTo>
                    <a:pt x="444284" y="144589"/>
                  </a:moveTo>
                  <a:lnTo>
                    <a:pt x="439318" y="111429"/>
                  </a:lnTo>
                  <a:lnTo>
                    <a:pt x="425272" y="87604"/>
                  </a:lnTo>
                  <a:lnTo>
                    <a:pt x="403428" y="73228"/>
                  </a:lnTo>
                  <a:lnTo>
                    <a:pt x="375081" y="68414"/>
                  </a:lnTo>
                  <a:lnTo>
                    <a:pt x="353745" y="70904"/>
                  </a:lnTo>
                  <a:lnTo>
                    <a:pt x="336867" y="78041"/>
                  </a:lnTo>
                  <a:lnTo>
                    <a:pt x="324129" y="89281"/>
                  </a:lnTo>
                  <a:lnTo>
                    <a:pt x="315226" y="104063"/>
                  </a:lnTo>
                  <a:lnTo>
                    <a:pt x="312724" y="104063"/>
                  </a:lnTo>
                  <a:lnTo>
                    <a:pt x="312724" y="3683"/>
                  </a:lnTo>
                  <a:lnTo>
                    <a:pt x="273519" y="3683"/>
                  </a:lnTo>
                  <a:lnTo>
                    <a:pt x="273519" y="273113"/>
                  </a:lnTo>
                  <a:lnTo>
                    <a:pt x="313245" y="273113"/>
                  </a:lnTo>
                  <a:lnTo>
                    <a:pt x="313245" y="153263"/>
                  </a:lnTo>
                  <a:lnTo>
                    <a:pt x="316865" y="131775"/>
                  </a:lnTo>
                  <a:lnTo>
                    <a:pt x="326936" y="115925"/>
                  </a:lnTo>
                  <a:lnTo>
                    <a:pt x="342214" y="106108"/>
                  </a:lnTo>
                  <a:lnTo>
                    <a:pt x="361530" y="102743"/>
                  </a:lnTo>
                  <a:lnTo>
                    <a:pt x="379628" y="105879"/>
                  </a:lnTo>
                  <a:lnTo>
                    <a:pt x="393153" y="114998"/>
                  </a:lnTo>
                  <a:lnTo>
                    <a:pt x="401624" y="129667"/>
                  </a:lnTo>
                  <a:lnTo>
                    <a:pt x="404545" y="149453"/>
                  </a:lnTo>
                  <a:lnTo>
                    <a:pt x="404545" y="273113"/>
                  </a:lnTo>
                  <a:lnTo>
                    <a:pt x="444284" y="273113"/>
                  </a:lnTo>
                  <a:lnTo>
                    <a:pt x="444284" y="1445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1200" y="6056161"/>
              <a:ext cx="168266" cy="2091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07486" y="6010378"/>
              <a:ext cx="235493" cy="2531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9687" y="6056161"/>
              <a:ext cx="164713" cy="2087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07041" y="5956045"/>
              <a:ext cx="5290185" cy="1403985"/>
            </a:xfrm>
            <a:custGeom>
              <a:avLst/>
              <a:gdLst/>
              <a:ahLst/>
              <a:cxnLst/>
              <a:rect l="l" t="t" r="r" b="b"/>
              <a:pathLst>
                <a:path w="5290184" h="1403984">
                  <a:moveTo>
                    <a:pt x="207073" y="1299400"/>
                  </a:moveTo>
                  <a:lnTo>
                    <a:pt x="172300" y="1275715"/>
                  </a:lnTo>
                  <a:lnTo>
                    <a:pt x="145440" y="1241348"/>
                  </a:lnTo>
                  <a:lnTo>
                    <a:pt x="128155" y="1199832"/>
                  </a:lnTo>
                  <a:lnTo>
                    <a:pt x="122085" y="1154684"/>
                  </a:lnTo>
                  <a:lnTo>
                    <a:pt x="122085" y="1097584"/>
                  </a:lnTo>
                  <a:lnTo>
                    <a:pt x="86309" y="1097584"/>
                  </a:lnTo>
                  <a:lnTo>
                    <a:pt x="86309" y="1154684"/>
                  </a:lnTo>
                  <a:lnTo>
                    <a:pt x="79959" y="1200797"/>
                  </a:lnTo>
                  <a:lnTo>
                    <a:pt x="62395" y="1243939"/>
                  </a:lnTo>
                  <a:lnTo>
                    <a:pt x="35204" y="1280134"/>
                  </a:lnTo>
                  <a:lnTo>
                    <a:pt x="0" y="1305458"/>
                  </a:lnTo>
                  <a:lnTo>
                    <a:pt x="22364" y="1333868"/>
                  </a:lnTo>
                  <a:lnTo>
                    <a:pt x="49276" y="1315300"/>
                  </a:lnTo>
                  <a:lnTo>
                    <a:pt x="72250" y="1290231"/>
                  </a:lnTo>
                  <a:lnTo>
                    <a:pt x="90805" y="1259865"/>
                  </a:lnTo>
                  <a:lnTo>
                    <a:pt x="104457" y="1225461"/>
                  </a:lnTo>
                  <a:lnTo>
                    <a:pt x="117983" y="1258036"/>
                  </a:lnTo>
                  <a:lnTo>
                    <a:pt x="136334" y="1286611"/>
                  </a:lnTo>
                  <a:lnTo>
                    <a:pt x="159080" y="1310195"/>
                  </a:lnTo>
                  <a:lnTo>
                    <a:pt x="185762" y="1327823"/>
                  </a:lnTo>
                  <a:lnTo>
                    <a:pt x="207073" y="1299400"/>
                  </a:lnTo>
                  <a:close/>
                </a:path>
                <a:path w="5290184" h="1403984">
                  <a:moveTo>
                    <a:pt x="279831" y="1069835"/>
                  </a:moveTo>
                  <a:lnTo>
                    <a:pt x="244843" y="1069835"/>
                  </a:lnTo>
                  <a:lnTo>
                    <a:pt x="244843" y="1180604"/>
                  </a:lnTo>
                  <a:lnTo>
                    <a:pt x="170510" y="1180604"/>
                  </a:lnTo>
                  <a:lnTo>
                    <a:pt x="170510" y="1209281"/>
                  </a:lnTo>
                  <a:lnTo>
                    <a:pt x="244843" y="1209281"/>
                  </a:lnTo>
                  <a:lnTo>
                    <a:pt x="244843" y="1403858"/>
                  </a:lnTo>
                  <a:lnTo>
                    <a:pt x="279831" y="1403858"/>
                  </a:lnTo>
                  <a:lnTo>
                    <a:pt x="279831" y="1069835"/>
                  </a:lnTo>
                  <a:close/>
                </a:path>
                <a:path w="5290184" h="1403984">
                  <a:moveTo>
                    <a:pt x="509803" y="1097584"/>
                  </a:moveTo>
                  <a:lnTo>
                    <a:pt x="474941" y="1097584"/>
                  </a:lnTo>
                  <a:lnTo>
                    <a:pt x="474941" y="1182636"/>
                  </a:lnTo>
                  <a:lnTo>
                    <a:pt x="474941" y="1211846"/>
                  </a:lnTo>
                  <a:lnTo>
                    <a:pt x="474941" y="1294384"/>
                  </a:lnTo>
                  <a:lnTo>
                    <a:pt x="384949" y="1294384"/>
                  </a:lnTo>
                  <a:lnTo>
                    <a:pt x="384949" y="1211846"/>
                  </a:lnTo>
                  <a:lnTo>
                    <a:pt x="474941" y="1211846"/>
                  </a:lnTo>
                  <a:lnTo>
                    <a:pt x="474941" y="1182636"/>
                  </a:lnTo>
                  <a:lnTo>
                    <a:pt x="384949" y="1182636"/>
                  </a:lnTo>
                  <a:lnTo>
                    <a:pt x="384949" y="1097546"/>
                  </a:lnTo>
                  <a:lnTo>
                    <a:pt x="349694" y="1097546"/>
                  </a:lnTo>
                  <a:lnTo>
                    <a:pt x="349694" y="1182636"/>
                  </a:lnTo>
                  <a:lnTo>
                    <a:pt x="349694" y="1211846"/>
                  </a:lnTo>
                  <a:lnTo>
                    <a:pt x="349694" y="1294384"/>
                  </a:lnTo>
                  <a:lnTo>
                    <a:pt x="349694" y="1323594"/>
                  </a:lnTo>
                  <a:lnTo>
                    <a:pt x="509803" y="1323594"/>
                  </a:lnTo>
                  <a:lnTo>
                    <a:pt x="509803" y="1182636"/>
                  </a:lnTo>
                  <a:lnTo>
                    <a:pt x="509803" y="1097584"/>
                  </a:lnTo>
                  <a:close/>
                </a:path>
                <a:path w="5290184" h="1403984">
                  <a:moveTo>
                    <a:pt x="607415" y="1069835"/>
                  </a:moveTo>
                  <a:lnTo>
                    <a:pt x="571893" y="1069835"/>
                  </a:lnTo>
                  <a:lnTo>
                    <a:pt x="571893" y="1403858"/>
                  </a:lnTo>
                  <a:lnTo>
                    <a:pt x="607415" y="1403858"/>
                  </a:lnTo>
                  <a:lnTo>
                    <a:pt x="607415" y="1069835"/>
                  </a:lnTo>
                  <a:close/>
                </a:path>
                <a:path w="5290184" h="1403984">
                  <a:moveTo>
                    <a:pt x="951712" y="1234274"/>
                  </a:moveTo>
                  <a:lnTo>
                    <a:pt x="905725" y="1218780"/>
                  </a:lnTo>
                  <a:lnTo>
                    <a:pt x="866889" y="1191768"/>
                  </a:lnTo>
                  <a:lnTo>
                    <a:pt x="850569" y="1170470"/>
                  </a:lnTo>
                  <a:lnTo>
                    <a:pt x="840041" y="1156741"/>
                  </a:lnTo>
                  <a:lnTo>
                    <a:pt x="830021" y="1117193"/>
                  </a:lnTo>
                  <a:lnTo>
                    <a:pt x="830021" y="1092060"/>
                  </a:lnTo>
                  <a:lnTo>
                    <a:pt x="792784" y="1092060"/>
                  </a:lnTo>
                  <a:lnTo>
                    <a:pt x="792784" y="1117193"/>
                  </a:lnTo>
                  <a:lnTo>
                    <a:pt x="782662" y="1156690"/>
                  </a:lnTo>
                  <a:lnTo>
                    <a:pt x="755891" y="1191628"/>
                  </a:lnTo>
                  <a:lnTo>
                    <a:pt x="717270" y="1218615"/>
                  </a:lnTo>
                  <a:lnTo>
                    <a:pt x="671626" y="1234274"/>
                  </a:lnTo>
                  <a:lnTo>
                    <a:pt x="687412" y="1263751"/>
                  </a:lnTo>
                  <a:lnTo>
                    <a:pt x="726262" y="1250784"/>
                  </a:lnTo>
                  <a:lnTo>
                    <a:pt x="761301" y="1230185"/>
                  </a:lnTo>
                  <a:lnTo>
                    <a:pt x="790435" y="1203045"/>
                  </a:lnTo>
                  <a:lnTo>
                    <a:pt x="811606" y="1170470"/>
                  </a:lnTo>
                  <a:lnTo>
                    <a:pt x="832637" y="1203185"/>
                  </a:lnTo>
                  <a:lnTo>
                    <a:pt x="861745" y="1230337"/>
                  </a:lnTo>
                  <a:lnTo>
                    <a:pt x="896797" y="1250873"/>
                  </a:lnTo>
                  <a:lnTo>
                    <a:pt x="935659" y="1263751"/>
                  </a:lnTo>
                  <a:lnTo>
                    <a:pt x="951712" y="1234274"/>
                  </a:lnTo>
                  <a:close/>
                </a:path>
                <a:path w="5290184" h="1403984">
                  <a:moveTo>
                    <a:pt x="965796" y="1330058"/>
                  </a:moveTo>
                  <a:lnTo>
                    <a:pt x="660704" y="1330058"/>
                  </a:lnTo>
                  <a:lnTo>
                    <a:pt x="660704" y="1359395"/>
                  </a:lnTo>
                  <a:lnTo>
                    <a:pt x="965796" y="1359395"/>
                  </a:lnTo>
                  <a:lnTo>
                    <a:pt x="965796" y="1330058"/>
                  </a:lnTo>
                  <a:close/>
                </a:path>
                <a:path w="5290184" h="1403984">
                  <a:moveTo>
                    <a:pt x="1255687" y="1217841"/>
                  </a:moveTo>
                  <a:lnTo>
                    <a:pt x="1249857" y="1191628"/>
                  </a:lnTo>
                  <a:lnTo>
                    <a:pt x="1241717" y="1181265"/>
                  </a:lnTo>
                  <a:lnTo>
                    <a:pt x="1233919" y="1171308"/>
                  </a:lnTo>
                  <a:lnTo>
                    <a:pt x="1222400" y="1165098"/>
                  </a:lnTo>
                  <a:lnTo>
                    <a:pt x="1222400" y="1217841"/>
                  </a:lnTo>
                  <a:lnTo>
                    <a:pt x="1219034" y="1233055"/>
                  </a:lnTo>
                  <a:lnTo>
                    <a:pt x="1209967" y="1244625"/>
                  </a:lnTo>
                  <a:lnTo>
                    <a:pt x="1196174" y="1251966"/>
                  </a:lnTo>
                  <a:lnTo>
                    <a:pt x="1178598" y="1254544"/>
                  </a:lnTo>
                  <a:lnTo>
                    <a:pt x="1160843" y="1251966"/>
                  </a:lnTo>
                  <a:lnTo>
                    <a:pt x="1147064" y="1244625"/>
                  </a:lnTo>
                  <a:lnTo>
                    <a:pt x="1138212" y="1233055"/>
                  </a:lnTo>
                  <a:lnTo>
                    <a:pt x="1135176" y="1217841"/>
                  </a:lnTo>
                  <a:lnTo>
                    <a:pt x="1138212" y="1202829"/>
                  </a:lnTo>
                  <a:lnTo>
                    <a:pt x="1147064" y="1191361"/>
                  </a:lnTo>
                  <a:lnTo>
                    <a:pt x="1160843" y="1183982"/>
                  </a:lnTo>
                  <a:lnTo>
                    <a:pt x="1178598" y="1181265"/>
                  </a:lnTo>
                  <a:lnTo>
                    <a:pt x="1196174" y="1183982"/>
                  </a:lnTo>
                  <a:lnTo>
                    <a:pt x="1209967" y="1191361"/>
                  </a:lnTo>
                  <a:lnTo>
                    <a:pt x="1219034" y="1202829"/>
                  </a:lnTo>
                  <a:lnTo>
                    <a:pt x="1222400" y="1217841"/>
                  </a:lnTo>
                  <a:lnTo>
                    <a:pt x="1222400" y="1165098"/>
                  </a:lnTo>
                  <a:lnTo>
                    <a:pt x="1209586" y="1158176"/>
                  </a:lnTo>
                  <a:lnTo>
                    <a:pt x="1178598" y="1153502"/>
                  </a:lnTo>
                  <a:lnTo>
                    <a:pt x="1147635" y="1158176"/>
                  </a:lnTo>
                  <a:lnTo>
                    <a:pt x="1123403" y="1171308"/>
                  </a:lnTo>
                  <a:lnTo>
                    <a:pt x="1107668" y="1191628"/>
                  </a:lnTo>
                  <a:lnTo>
                    <a:pt x="1102156" y="1217841"/>
                  </a:lnTo>
                  <a:lnTo>
                    <a:pt x="1107668" y="1243901"/>
                  </a:lnTo>
                  <a:lnTo>
                    <a:pt x="1123403" y="1264196"/>
                  </a:lnTo>
                  <a:lnTo>
                    <a:pt x="1147635" y="1277353"/>
                  </a:lnTo>
                  <a:lnTo>
                    <a:pt x="1178598" y="1282039"/>
                  </a:lnTo>
                  <a:lnTo>
                    <a:pt x="1209586" y="1277353"/>
                  </a:lnTo>
                  <a:lnTo>
                    <a:pt x="1233919" y="1264196"/>
                  </a:lnTo>
                  <a:lnTo>
                    <a:pt x="1241501" y="1254544"/>
                  </a:lnTo>
                  <a:lnTo>
                    <a:pt x="1249857" y="1243901"/>
                  </a:lnTo>
                  <a:lnTo>
                    <a:pt x="1255687" y="1217841"/>
                  </a:lnTo>
                  <a:close/>
                </a:path>
                <a:path w="5290184" h="1403984">
                  <a:moveTo>
                    <a:pt x="1271079" y="1109040"/>
                  </a:moveTo>
                  <a:lnTo>
                    <a:pt x="1196492" y="1109040"/>
                  </a:lnTo>
                  <a:lnTo>
                    <a:pt x="1196492" y="1069695"/>
                  </a:lnTo>
                  <a:lnTo>
                    <a:pt x="1161364" y="1069695"/>
                  </a:lnTo>
                  <a:lnTo>
                    <a:pt x="1161364" y="1109040"/>
                  </a:lnTo>
                  <a:lnTo>
                    <a:pt x="1083475" y="1109040"/>
                  </a:lnTo>
                  <a:lnTo>
                    <a:pt x="1083475" y="1137450"/>
                  </a:lnTo>
                  <a:lnTo>
                    <a:pt x="1271079" y="1137450"/>
                  </a:lnTo>
                  <a:lnTo>
                    <a:pt x="1271079" y="1109040"/>
                  </a:lnTo>
                  <a:close/>
                </a:path>
                <a:path w="5290184" h="1403984">
                  <a:moveTo>
                    <a:pt x="1360932" y="1070089"/>
                  </a:moveTo>
                  <a:lnTo>
                    <a:pt x="1325676" y="1070089"/>
                  </a:lnTo>
                  <a:lnTo>
                    <a:pt x="1325676" y="1156919"/>
                  </a:lnTo>
                  <a:lnTo>
                    <a:pt x="1272006" y="1156919"/>
                  </a:lnTo>
                  <a:lnTo>
                    <a:pt x="1272006" y="1185862"/>
                  </a:lnTo>
                  <a:lnTo>
                    <a:pt x="1325676" y="1185862"/>
                  </a:lnTo>
                  <a:lnTo>
                    <a:pt x="1325676" y="1227175"/>
                  </a:lnTo>
                  <a:lnTo>
                    <a:pt x="1272006" y="1227175"/>
                  </a:lnTo>
                  <a:lnTo>
                    <a:pt x="1272006" y="1255458"/>
                  </a:lnTo>
                  <a:lnTo>
                    <a:pt x="1325676" y="1255458"/>
                  </a:lnTo>
                  <a:lnTo>
                    <a:pt x="1325676" y="1324394"/>
                  </a:lnTo>
                  <a:lnTo>
                    <a:pt x="1360932" y="1324394"/>
                  </a:lnTo>
                  <a:lnTo>
                    <a:pt x="1360932" y="1070089"/>
                  </a:lnTo>
                  <a:close/>
                </a:path>
                <a:path w="5290184" h="1403984">
                  <a:moveTo>
                    <a:pt x="1368437" y="1367421"/>
                  </a:moveTo>
                  <a:lnTo>
                    <a:pt x="1178852" y="1367421"/>
                  </a:lnTo>
                  <a:lnTo>
                    <a:pt x="1178852" y="1302029"/>
                  </a:lnTo>
                  <a:lnTo>
                    <a:pt x="1143203" y="1302029"/>
                  </a:lnTo>
                  <a:lnTo>
                    <a:pt x="1143203" y="1396365"/>
                  </a:lnTo>
                  <a:lnTo>
                    <a:pt x="1368437" y="1396365"/>
                  </a:lnTo>
                  <a:lnTo>
                    <a:pt x="1368437" y="1367421"/>
                  </a:lnTo>
                  <a:close/>
                </a:path>
                <a:path w="5290184" h="1403984">
                  <a:moveTo>
                    <a:pt x="1611033" y="1097064"/>
                  </a:moveTo>
                  <a:lnTo>
                    <a:pt x="1532623" y="1097064"/>
                  </a:lnTo>
                  <a:lnTo>
                    <a:pt x="1532623" y="1067193"/>
                  </a:lnTo>
                  <a:lnTo>
                    <a:pt x="1497368" y="1067193"/>
                  </a:lnTo>
                  <a:lnTo>
                    <a:pt x="1497368" y="1097064"/>
                  </a:lnTo>
                  <a:lnTo>
                    <a:pt x="1418691" y="1097064"/>
                  </a:lnTo>
                  <a:lnTo>
                    <a:pt x="1418691" y="1123632"/>
                  </a:lnTo>
                  <a:lnTo>
                    <a:pt x="1611033" y="1123632"/>
                  </a:lnTo>
                  <a:lnTo>
                    <a:pt x="1611033" y="1097064"/>
                  </a:lnTo>
                  <a:close/>
                </a:path>
                <a:path w="5290184" h="1403984">
                  <a:moveTo>
                    <a:pt x="1623275" y="1269276"/>
                  </a:moveTo>
                  <a:lnTo>
                    <a:pt x="1621383" y="1252562"/>
                  </a:lnTo>
                  <a:lnTo>
                    <a:pt x="1620507" y="1244803"/>
                  </a:lnTo>
                  <a:lnTo>
                    <a:pt x="1599158" y="1247482"/>
                  </a:lnTo>
                  <a:lnTo>
                    <a:pt x="1577251" y="1249629"/>
                  </a:lnTo>
                  <a:lnTo>
                    <a:pt x="1555013" y="1251305"/>
                  </a:lnTo>
                  <a:lnTo>
                    <a:pt x="1532623" y="1252562"/>
                  </a:lnTo>
                  <a:lnTo>
                    <a:pt x="1532623" y="1229677"/>
                  </a:lnTo>
                  <a:lnTo>
                    <a:pt x="1558112" y="1224267"/>
                  </a:lnTo>
                  <a:lnTo>
                    <a:pt x="1577403" y="1214412"/>
                  </a:lnTo>
                  <a:lnTo>
                    <a:pt x="1584134" y="1206779"/>
                  </a:lnTo>
                  <a:lnTo>
                    <a:pt x="1589671" y="1200505"/>
                  </a:lnTo>
                  <a:lnTo>
                    <a:pt x="1594065" y="1182966"/>
                  </a:lnTo>
                  <a:lnTo>
                    <a:pt x="1588312" y="1163027"/>
                  </a:lnTo>
                  <a:lnTo>
                    <a:pt x="1584426" y="1159421"/>
                  </a:lnTo>
                  <a:lnTo>
                    <a:pt x="1572285" y="1148143"/>
                  </a:lnTo>
                  <a:lnTo>
                    <a:pt x="1560258" y="1143673"/>
                  </a:lnTo>
                  <a:lnTo>
                    <a:pt x="1560258" y="1182966"/>
                  </a:lnTo>
                  <a:lnTo>
                    <a:pt x="1557096" y="1193025"/>
                  </a:lnTo>
                  <a:lnTo>
                    <a:pt x="1548028" y="1200505"/>
                  </a:lnTo>
                  <a:lnTo>
                    <a:pt x="1533664" y="1205179"/>
                  </a:lnTo>
                  <a:lnTo>
                    <a:pt x="1514602" y="1206779"/>
                  </a:lnTo>
                  <a:lnTo>
                    <a:pt x="1495539" y="1205179"/>
                  </a:lnTo>
                  <a:lnTo>
                    <a:pt x="1481188" y="1200505"/>
                  </a:lnTo>
                  <a:lnTo>
                    <a:pt x="1472158" y="1193025"/>
                  </a:lnTo>
                  <a:lnTo>
                    <a:pt x="1469085" y="1182966"/>
                  </a:lnTo>
                  <a:lnTo>
                    <a:pt x="1472158" y="1173187"/>
                  </a:lnTo>
                  <a:lnTo>
                    <a:pt x="1481188" y="1165771"/>
                  </a:lnTo>
                  <a:lnTo>
                    <a:pt x="1495539" y="1161072"/>
                  </a:lnTo>
                  <a:lnTo>
                    <a:pt x="1514602" y="1159421"/>
                  </a:lnTo>
                  <a:lnTo>
                    <a:pt x="1533664" y="1161072"/>
                  </a:lnTo>
                  <a:lnTo>
                    <a:pt x="1548028" y="1165771"/>
                  </a:lnTo>
                  <a:lnTo>
                    <a:pt x="1557096" y="1173187"/>
                  </a:lnTo>
                  <a:lnTo>
                    <a:pt x="1560258" y="1182966"/>
                  </a:lnTo>
                  <a:lnTo>
                    <a:pt x="1560258" y="1143673"/>
                  </a:lnTo>
                  <a:lnTo>
                    <a:pt x="1547291" y="1138834"/>
                  </a:lnTo>
                  <a:lnTo>
                    <a:pt x="1514602" y="1135608"/>
                  </a:lnTo>
                  <a:lnTo>
                    <a:pt x="1481874" y="1138834"/>
                  </a:lnTo>
                  <a:lnTo>
                    <a:pt x="1456842" y="1148143"/>
                  </a:lnTo>
                  <a:lnTo>
                    <a:pt x="1440891" y="1163027"/>
                  </a:lnTo>
                  <a:lnTo>
                    <a:pt x="1435404" y="1182966"/>
                  </a:lnTo>
                  <a:lnTo>
                    <a:pt x="1439583" y="1200619"/>
                  </a:lnTo>
                  <a:lnTo>
                    <a:pt x="1451927" y="1214577"/>
                  </a:lnTo>
                  <a:lnTo>
                    <a:pt x="1471498" y="1224445"/>
                  </a:lnTo>
                  <a:lnTo>
                    <a:pt x="1497368" y="1229804"/>
                  </a:lnTo>
                  <a:lnTo>
                    <a:pt x="1497368" y="1254010"/>
                  </a:lnTo>
                  <a:lnTo>
                    <a:pt x="1474177" y="1254544"/>
                  </a:lnTo>
                  <a:lnTo>
                    <a:pt x="1410144" y="1254937"/>
                  </a:lnTo>
                  <a:lnTo>
                    <a:pt x="1414094" y="1282700"/>
                  </a:lnTo>
                  <a:lnTo>
                    <a:pt x="1461668" y="1282331"/>
                  </a:lnTo>
                  <a:lnTo>
                    <a:pt x="1514094" y="1280617"/>
                  </a:lnTo>
                  <a:lnTo>
                    <a:pt x="1568805" y="1276591"/>
                  </a:lnTo>
                  <a:lnTo>
                    <a:pt x="1623275" y="1269276"/>
                  </a:lnTo>
                  <a:close/>
                </a:path>
                <a:path w="5290184" h="1403984">
                  <a:moveTo>
                    <a:pt x="1676819" y="1351495"/>
                  </a:moveTo>
                  <a:lnTo>
                    <a:pt x="1669211" y="1329131"/>
                  </a:lnTo>
                  <a:lnTo>
                    <a:pt x="1664500" y="1325587"/>
                  </a:lnTo>
                  <a:lnTo>
                    <a:pt x="1647494" y="1312786"/>
                  </a:lnTo>
                  <a:lnTo>
                    <a:pt x="1641030" y="1310944"/>
                  </a:lnTo>
                  <a:lnTo>
                    <a:pt x="1641030" y="1351495"/>
                  </a:lnTo>
                  <a:lnTo>
                    <a:pt x="1636039" y="1362290"/>
                  </a:lnTo>
                  <a:lnTo>
                    <a:pt x="1621663" y="1370253"/>
                  </a:lnTo>
                  <a:lnTo>
                    <a:pt x="1598142" y="1375143"/>
                  </a:lnTo>
                  <a:lnTo>
                    <a:pt x="1565783" y="1376756"/>
                  </a:lnTo>
                  <a:lnTo>
                    <a:pt x="1532915" y="1375143"/>
                  </a:lnTo>
                  <a:lnTo>
                    <a:pt x="1509141" y="1370253"/>
                  </a:lnTo>
                  <a:lnTo>
                    <a:pt x="1494739" y="1362290"/>
                  </a:lnTo>
                  <a:lnTo>
                    <a:pt x="1490002" y="1351495"/>
                  </a:lnTo>
                  <a:lnTo>
                    <a:pt x="1494739" y="1340307"/>
                  </a:lnTo>
                  <a:lnTo>
                    <a:pt x="1509141" y="1332128"/>
                  </a:lnTo>
                  <a:lnTo>
                    <a:pt x="1532915" y="1327150"/>
                  </a:lnTo>
                  <a:lnTo>
                    <a:pt x="1565783" y="1325587"/>
                  </a:lnTo>
                  <a:lnTo>
                    <a:pt x="1598142" y="1327150"/>
                  </a:lnTo>
                  <a:lnTo>
                    <a:pt x="1621663" y="1332128"/>
                  </a:lnTo>
                  <a:lnTo>
                    <a:pt x="1636039" y="1340307"/>
                  </a:lnTo>
                  <a:lnTo>
                    <a:pt x="1641030" y="1351495"/>
                  </a:lnTo>
                  <a:lnTo>
                    <a:pt x="1641030" y="1310944"/>
                  </a:lnTo>
                  <a:lnTo>
                    <a:pt x="1612671" y="1302804"/>
                  </a:lnTo>
                  <a:lnTo>
                    <a:pt x="1565783" y="1299540"/>
                  </a:lnTo>
                  <a:lnTo>
                    <a:pt x="1518526" y="1302804"/>
                  </a:lnTo>
                  <a:lnTo>
                    <a:pt x="1483588" y="1312786"/>
                  </a:lnTo>
                  <a:lnTo>
                    <a:pt x="1461909" y="1329131"/>
                  </a:lnTo>
                  <a:lnTo>
                    <a:pt x="1454480" y="1351495"/>
                  </a:lnTo>
                  <a:lnTo>
                    <a:pt x="1461909" y="1373695"/>
                  </a:lnTo>
                  <a:lnTo>
                    <a:pt x="1483588" y="1389837"/>
                  </a:lnTo>
                  <a:lnTo>
                    <a:pt x="1518526" y="1399730"/>
                  </a:lnTo>
                  <a:lnTo>
                    <a:pt x="1565783" y="1403210"/>
                  </a:lnTo>
                  <a:lnTo>
                    <a:pt x="1612671" y="1399730"/>
                  </a:lnTo>
                  <a:lnTo>
                    <a:pt x="1647494" y="1389837"/>
                  </a:lnTo>
                  <a:lnTo>
                    <a:pt x="1665084" y="1376756"/>
                  </a:lnTo>
                  <a:lnTo>
                    <a:pt x="1669211" y="1373695"/>
                  </a:lnTo>
                  <a:lnTo>
                    <a:pt x="1676819" y="1351495"/>
                  </a:lnTo>
                  <a:close/>
                </a:path>
                <a:path w="5290184" h="1403984">
                  <a:moveTo>
                    <a:pt x="1722208" y="1168628"/>
                  </a:moveTo>
                  <a:lnTo>
                    <a:pt x="1674710" y="1168628"/>
                  </a:lnTo>
                  <a:lnTo>
                    <a:pt x="1674710" y="1070089"/>
                  </a:lnTo>
                  <a:lnTo>
                    <a:pt x="1639455" y="1070089"/>
                  </a:lnTo>
                  <a:lnTo>
                    <a:pt x="1639455" y="1295857"/>
                  </a:lnTo>
                  <a:lnTo>
                    <a:pt x="1674710" y="1295857"/>
                  </a:lnTo>
                  <a:lnTo>
                    <a:pt x="1674710" y="1197965"/>
                  </a:lnTo>
                  <a:lnTo>
                    <a:pt x="1722208" y="1197965"/>
                  </a:lnTo>
                  <a:lnTo>
                    <a:pt x="1722208" y="1168628"/>
                  </a:lnTo>
                  <a:close/>
                </a:path>
                <a:path w="5290184" h="1403984">
                  <a:moveTo>
                    <a:pt x="2012556" y="1132586"/>
                  </a:moveTo>
                  <a:lnTo>
                    <a:pt x="2004542" y="1108049"/>
                  </a:lnTo>
                  <a:lnTo>
                    <a:pt x="1996262" y="1101661"/>
                  </a:lnTo>
                  <a:lnTo>
                    <a:pt x="1981263" y="1090104"/>
                  </a:lnTo>
                  <a:lnTo>
                    <a:pt x="1976374" y="1088669"/>
                  </a:lnTo>
                  <a:lnTo>
                    <a:pt x="1976374" y="1132586"/>
                  </a:lnTo>
                  <a:lnTo>
                    <a:pt x="1970963" y="1146263"/>
                  </a:lnTo>
                  <a:lnTo>
                    <a:pt x="1955038" y="1156106"/>
                  </a:lnTo>
                  <a:lnTo>
                    <a:pt x="1929091" y="1162037"/>
                  </a:lnTo>
                  <a:lnTo>
                    <a:pt x="1893633" y="1164031"/>
                  </a:lnTo>
                  <a:lnTo>
                    <a:pt x="1858378" y="1162037"/>
                  </a:lnTo>
                  <a:lnTo>
                    <a:pt x="1832533" y="1156106"/>
                  </a:lnTo>
                  <a:lnTo>
                    <a:pt x="1816684" y="1146263"/>
                  </a:lnTo>
                  <a:lnTo>
                    <a:pt x="1811401" y="1132586"/>
                  </a:lnTo>
                  <a:lnTo>
                    <a:pt x="1816684" y="1119517"/>
                  </a:lnTo>
                  <a:lnTo>
                    <a:pt x="1832533" y="1109776"/>
                  </a:lnTo>
                  <a:lnTo>
                    <a:pt x="1858378" y="1103706"/>
                  </a:lnTo>
                  <a:lnTo>
                    <a:pt x="1893633" y="1101661"/>
                  </a:lnTo>
                  <a:lnTo>
                    <a:pt x="1929091" y="1103706"/>
                  </a:lnTo>
                  <a:lnTo>
                    <a:pt x="1955038" y="1109776"/>
                  </a:lnTo>
                  <a:lnTo>
                    <a:pt x="1970963" y="1119517"/>
                  </a:lnTo>
                  <a:lnTo>
                    <a:pt x="1976374" y="1132586"/>
                  </a:lnTo>
                  <a:lnTo>
                    <a:pt x="1976374" y="1088669"/>
                  </a:lnTo>
                  <a:lnTo>
                    <a:pt x="1943900" y="1079093"/>
                  </a:lnTo>
                  <a:lnTo>
                    <a:pt x="1893633" y="1075359"/>
                  </a:lnTo>
                  <a:lnTo>
                    <a:pt x="1843316" y="1079093"/>
                  </a:lnTo>
                  <a:lnTo>
                    <a:pt x="1805863" y="1090104"/>
                  </a:lnTo>
                  <a:lnTo>
                    <a:pt x="1782495" y="1108049"/>
                  </a:lnTo>
                  <a:lnTo>
                    <a:pt x="1774431" y="1132586"/>
                  </a:lnTo>
                  <a:lnTo>
                    <a:pt x="1782495" y="1157427"/>
                  </a:lnTo>
                  <a:lnTo>
                    <a:pt x="1805863" y="1175550"/>
                  </a:lnTo>
                  <a:lnTo>
                    <a:pt x="1843316" y="1186700"/>
                  </a:lnTo>
                  <a:lnTo>
                    <a:pt x="1893633" y="1190599"/>
                  </a:lnTo>
                  <a:lnTo>
                    <a:pt x="1943900" y="1186700"/>
                  </a:lnTo>
                  <a:lnTo>
                    <a:pt x="1981263" y="1175550"/>
                  </a:lnTo>
                  <a:lnTo>
                    <a:pt x="1996071" y="1164031"/>
                  </a:lnTo>
                  <a:lnTo>
                    <a:pt x="2004542" y="1157427"/>
                  </a:lnTo>
                  <a:lnTo>
                    <a:pt x="2012556" y="1132586"/>
                  </a:lnTo>
                  <a:close/>
                </a:path>
                <a:path w="5290184" h="1403984">
                  <a:moveTo>
                    <a:pt x="2016899" y="1372679"/>
                  </a:moveTo>
                  <a:lnTo>
                    <a:pt x="1813369" y="1372679"/>
                  </a:lnTo>
                  <a:lnTo>
                    <a:pt x="1813369" y="1342821"/>
                  </a:lnTo>
                  <a:lnTo>
                    <a:pt x="2007298" y="1342821"/>
                  </a:lnTo>
                  <a:lnTo>
                    <a:pt x="2007298" y="1264805"/>
                  </a:lnTo>
                  <a:lnTo>
                    <a:pt x="1778114" y="1264805"/>
                  </a:lnTo>
                  <a:lnTo>
                    <a:pt x="1778114" y="1291247"/>
                  </a:lnTo>
                  <a:lnTo>
                    <a:pt x="1972564" y="1291247"/>
                  </a:lnTo>
                  <a:lnTo>
                    <a:pt x="1972564" y="1317421"/>
                  </a:lnTo>
                  <a:lnTo>
                    <a:pt x="1778774" y="1317421"/>
                  </a:lnTo>
                  <a:lnTo>
                    <a:pt x="1778774" y="1400048"/>
                  </a:lnTo>
                  <a:lnTo>
                    <a:pt x="2016899" y="1400048"/>
                  </a:lnTo>
                  <a:lnTo>
                    <a:pt x="2016899" y="1372679"/>
                  </a:lnTo>
                  <a:close/>
                </a:path>
                <a:path w="5290184" h="1403984">
                  <a:moveTo>
                    <a:pt x="2045843" y="1210868"/>
                  </a:moveTo>
                  <a:lnTo>
                    <a:pt x="1741932" y="1210868"/>
                  </a:lnTo>
                  <a:lnTo>
                    <a:pt x="1741932" y="1239151"/>
                  </a:lnTo>
                  <a:lnTo>
                    <a:pt x="2045843" y="1239151"/>
                  </a:lnTo>
                  <a:lnTo>
                    <a:pt x="2045843" y="1210868"/>
                  </a:lnTo>
                  <a:close/>
                </a:path>
                <a:path w="5290184" h="1403984">
                  <a:moveTo>
                    <a:pt x="2346020" y="26974"/>
                  </a:moveTo>
                  <a:lnTo>
                    <a:pt x="2267610" y="26974"/>
                  </a:lnTo>
                  <a:lnTo>
                    <a:pt x="2267610" y="0"/>
                  </a:lnTo>
                  <a:lnTo>
                    <a:pt x="2232355" y="0"/>
                  </a:lnTo>
                  <a:lnTo>
                    <a:pt x="2232355" y="26974"/>
                  </a:lnTo>
                  <a:lnTo>
                    <a:pt x="2153678" y="26974"/>
                  </a:lnTo>
                  <a:lnTo>
                    <a:pt x="2153678" y="51574"/>
                  </a:lnTo>
                  <a:lnTo>
                    <a:pt x="2346020" y="51574"/>
                  </a:lnTo>
                  <a:lnTo>
                    <a:pt x="2346020" y="26974"/>
                  </a:lnTo>
                  <a:close/>
                </a:path>
                <a:path w="5290184" h="1403984">
                  <a:moveTo>
                    <a:pt x="2358263" y="180771"/>
                  </a:moveTo>
                  <a:lnTo>
                    <a:pt x="2356421" y="165633"/>
                  </a:lnTo>
                  <a:lnTo>
                    <a:pt x="2355494" y="158013"/>
                  </a:lnTo>
                  <a:lnTo>
                    <a:pt x="2334145" y="160604"/>
                  </a:lnTo>
                  <a:lnTo>
                    <a:pt x="2312251" y="162712"/>
                  </a:lnTo>
                  <a:lnTo>
                    <a:pt x="2290000" y="164376"/>
                  </a:lnTo>
                  <a:lnTo>
                    <a:pt x="2267610" y="165633"/>
                  </a:lnTo>
                  <a:lnTo>
                    <a:pt x="2267610" y="148145"/>
                  </a:lnTo>
                  <a:lnTo>
                    <a:pt x="2293112" y="143217"/>
                  </a:lnTo>
                  <a:lnTo>
                    <a:pt x="2312390" y="134124"/>
                  </a:lnTo>
                  <a:lnTo>
                    <a:pt x="2320252" y="125780"/>
                  </a:lnTo>
                  <a:lnTo>
                    <a:pt x="2324658" y="121094"/>
                  </a:lnTo>
                  <a:lnTo>
                    <a:pt x="2329053" y="104330"/>
                  </a:lnTo>
                  <a:lnTo>
                    <a:pt x="2323300" y="86106"/>
                  </a:lnTo>
                  <a:lnTo>
                    <a:pt x="2320899" y="84074"/>
                  </a:lnTo>
                  <a:lnTo>
                    <a:pt x="2307285" y="72542"/>
                  </a:lnTo>
                  <a:lnTo>
                    <a:pt x="2295245" y="68478"/>
                  </a:lnTo>
                  <a:lnTo>
                    <a:pt x="2295245" y="104330"/>
                  </a:lnTo>
                  <a:lnTo>
                    <a:pt x="2292083" y="113347"/>
                  </a:lnTo>
                  <a:lnTo>
                    <a:pt x="2283028" y="120091"/>
                  </a:lnTo>
                  <a:lnTo>
                    <a:pt x="2268651" y="124307"/>
                  </a:lnTo>
                  <a:lnTo>
                    <a:pt x="2249589" y="125780"/>
                  </a:lnTo>
                  <a:lnTo>
                    <a:pt x="2230526" y="124307"/>
                  </a:lnTo>
                  <a:lnTo>
                    <a:pt x="2216175" y="120091"/>
                  </a:lnTo>
                  <a:lnTo>
                    <a:pt x="2207145" y="113347"/>
                  </a:lnTo>
                  <a:lnTo>
                    <a:pt x="2204072" y="104330"/>
                  </a:lnTo>
                  <a:lnTo>
                    <a:pt x="2207145" y="95745"/>
                  </a:lnTo>
                  <a:lnTo>
                    <a:pt x="2216175" y="89420"/>
                  </a:lnTo>
                  <a:lnTo>
                    <a:pt x="2230526" y="85483"/>
                  </a:lnTo>
                  <a:lnTo>
                    <a:pt x="2249589" y="84074"/>
                  </a:lnTo>
                  <a:lnTo>
                    <a:pt x="2268651" y="85483"/>
                  </a:lnTo>
                  <a:lnTo>
                    <a:pt x="2283028" y="89420"/>
                  </a:lnTo>
                  <a:lnTo>
                    <a:pt x="2292083" y="95745"/>
                  </a:lnTo>
                  <a:lnTo>
                    <a:pt x="2295245" y="104330"/>
                  </a:lnTo>
                  <a:lnTo>
                    <a:pt x="2295245" y="68478"/>
                  </a:lnTo>
                  <a:lnTo>
                    <a:pt x="2282279" y="64096"/>
                  </a:lnTo>
                  <a:lnTo>
                    <a:pt x="2249589" y="61175"/>
                  </a:lnTo>
                  <a:lnTo>
                    <a:pt x="2216861" y="64096"/>
                  </a:lnTo>
                  <a:lnTo>
                    <a:pt x="2191842" y="72542"/>
                  </a:lnTo>
                  <a:lnTo>
                    <a:pt x="2175878" y="86106"/>
                  </a:lnTo>
                  <a:lnTo>
                    <a:pt x="2170392" y="104330"/>
                  </a:lnTo>
                  <a:lnTo>
                    <a:pt x="2174583" y="121183"/>
                  </a:lnTo>
                  <a:lnTo>
                    <a:pt x="2186914" y="134277"/>
                  </a:lnTo>
                  <a:lnTo>
                    <a:pt x="2206485" y="143344"/>
                  </a:lnTo>
                  <a:lnTo>
                    <a:pt x="2232355" y="148145"/>
                  </a:lnTo>
                  <a:lnTo>
                    <a:pt x="2232355" y="166827"/>
                  </a:lnTo>
                  <a:lnTo>
                    <a:pt x="2209165" y="167360"/>
                  </a:lnTo>
                  <a:lnTo>
                    <a:pt x="2145131" y="167741"/>
                  </a:lnTo>
                  <a:lnTo>
                    <a:pt x="2149081" y="193128"/>
                  </a:lnTo>
                  <a:lnTo>
                    <a:pt x="2196338" y="192887"/>
                  </a:lnTo>
                  <a:lnTo>
                    <a:pt x="2248738" y="191439"/>
                  </a:lnTo>
                  <a:lnTo>
                    <a:pt x="2303602" y="187756"/>
                  </a:lnTo>
                  <a:lnTo>
                    <a:pt x="2358263" y="180771"/>
                  </a:lnTo>
                  <a:close/>
                </a:path>
                <a:path w="5290184" h="1403984">
                  <a:moveTo>
                    <a:pt x="2368626" y="1205738"/>
                  </a:moveTo>
                  <a:lnTo>
                    <a:pt x="2333955" y="1189456"/>
                  </a:lnTo>
                  <a:lnTo>
                    <a:pt x="2307717" y="1165821"/>
                  </a:lnTo>
                  <a:lnTo>
                    <a:pt x="2304669" y="1160475"/>
                  </a:lnTo>
                  <a:lnTo>
                    <a:pt x="2291156" y="1136777"/>
                  </a:lnTo>
                  <a:lnTo>
                    <a:pt x="2285479" y="1104303"/>
                  </a:lnTo>
                  <a:lnTo>
                    <a:pt x="2285479" y="1078649"/>
                  </a:lnTo>
                  <a:lnTo>
                    <a:pt x="2249309" y="1078649"/>
                  </a:lnTo>
                  <a:lnTo>
                    <a:pt x="2249309" y="1104303"/>
                  </a:lnTo>
                  <a:lnTo>
                    <a:pt x="2243493" y="1138161"/>
                  </a:lnTo>
                  <a:lnTo>
                    <a:pt x="2226830" y="1168819"/>
                  </a:lnTo>
                  <a:lnTo>
                    <a:pt x="2200414" y="1194003"/>
                  </a:lnTo>
                  <a:lnTo>
                    <a:pt x="2165375" y="1211516"/>
                  </a:lnTo>
                  <a:lnTo>
                    <a:pt x="2183396" y="1239405"/>
                  </a:lnTo>
                  <a:lnTo>
                    <a:pt x="2211222" y="1226502"/>
                  </a:lnTo>
                  <a:lnTo>
                    <a:pt x="2234831" y="1208582"/>
                  </a:lnTo>
                  <a:lnTo>
                    <a:pt x="2253805" y="1186332"/>
                  </a:lnTo>
                  <a:lnTo>
                    <a:pt x="2267724" y="1160475"/>
                  </a:lnTo>
                  <a:lnTo>
                    <a:pt x="2281720" y="1184325"/>
                  </a:lnTo>
                  <a:lnTo>
                    <a:pt x="2300554" y="1204798"/>
                  </a:lnTo>
                  <a:lnTo>
                    <a:pt x="2323820" y="1221282"/>
                  </a:lnTo>
                  <a:lnTo>
                    <a:pt x="2351138" y="1233233"/>
                  </a:lnTo>
                  <a:lnTo>
                    <a:pt x="2368626" y="1205738"/>
                  </a:lnTo>
                  <a:close/>
                </a:path>
                <a:path w="5290184" h="1403984">
                  <a:moveTo>
                    <a:pt x="2421940" y="308648"/>
                  </a:moveTo>
                  <a:lnTo>
                    <a:pt x="2225383" y="308648"/>
                  </a:lnTo>
                  <a:lnTo>
                    <a:pt x="2225383" y="283121"/>
                  </a:lnTo>
                  <a:lnTo>
                    <a:pt x="2409698" y="283121"/>
                  </a:lnTo>
                  <a:lnTo>
                    <a:pt x="2409698" y="213664"/>
                  </a:lnTo>
                  <a:lnTo>
                    <a:pt x="2189594" y="213664"/>
                  </a:lnTo>
                  <a:lnTo>
                    <a:pt x="2189594" y="237998"/>
                  </a:lnTo>
                  <a:lnTo>
                    <a:pt x="2374709" y="237998"/>
                  </a:lnTo>
                  <a:lnTo>
                    <a:pt x="2374709" y="260629"/>
                  </a:lnTo>
                  <a:lnTo>
                    <a:pt x="2190254" y="260629"/>
                  </a:lnTo>
                  <a:lnTo>
                    <a:pt x="2190254" y="333248"/>
                  </a:lnTo>
                  <a:lnTo>
                    <a:pt x="2421940" y="333248"/>
                  </a:lnTo>
                  <a:lnTo>
                    <a:pt x="2421940" y="308648"/>
                  </a:lnTo>
                  <a:close/>
                </a:path>
                <a:path w="5290184" h="1403984">
                  <a:moveTo>
                    <a:pt x="2440330" y="1069835"/>
                  </a:moveTo>
                  <a:lnTo>
                    <a:pt x="2405469" y="1069835"/>
                  </a:lnTo>
                  <a:lnTo>
                    <a:pt x="2405469" y="1241386"/>
                  </a:lnTo>
                  <a:lnTo>
                    <a:pt x="2440330" y="1241386"/>
                  </a:lnTo>
                  <a:lnTo>
                    <a:pt x="2440330" y="1069835"/>
                  </a:lnTo>
                  <a:close/>
                </a:path>
                <a:path w="5290184" h="1403984">
                  <a:moveTo>
                    <a:pt x="2451773" y="1371625"/>
                  </a:moveTo>
                  <a:lnTo>
                    <a:pt x="2256942" y="1371625"/>
                  </a:lnTo>
                  <a:lnTo>
                    <a:pt x="2256942" y="1340713"/>
                  </a:lnTo>
                  <a:lnTo>
                    <a:pt x="2440863" y="1340713"/>
                  </a:lnTo>
                  <a:lnTo>
                    <a:pt x="2440863" y="1257300"/>
                  </a:lnTo>
                  <a:lnTo>
                    <a:pt x="2221547" y="1257300"/>
                  </a:lnTo>
                  <a:lnTo>
                    <a:pt x="2221547" y="1285189"/>
                  </a:lnTo>
                  <a:lnTo>
                    <a:pt x="2405735" y="1285189"/>
                  </a:lnTo>
                  <a:lnTo>
                    <a:pt x="2405735" y="1313878"/>
                  </a:lnTo>
                  <a:lnTo>
                    <a:pt x="2222601" y="1313878"/>
                  </a:lnTo>
                  <a:lnTo>
                    <a:pt x="2222601" y="1400048"/>
                  </a:lnTo>
                  <a:lnTo>
                    <a:pt x="2451773" y="1400048"/>
                  </a:lnTo>
                  <a:lnTo>
                    <a:pt x="2451773" y="1371625"/>
                  </a:lnTo>
                  <a:close/>
                </a:path>
                <a:path w="5290184" h="1403984">
                  <a:moveTo>
                    <a:pt x="2457196" y="86182"/>
                  </a:moveTo>
                  <a:lnTo>
                    <a:pt x="2409698" y="86182"/>
                  </a:lnTo>
                  <a:lnTo>
                    <a:pt x="2409698" y="3035"/>
                  </a:lnTo>
                  <a:lnTo>
                    <a:pt x="2374442" y="3035"/>
                  </a:lnTo>
                  <a:lnTo>
                    <a:pt x="2374442" y="199580"/>
                  </a:lnTo>
                  <a:lnTo>
                    <a:pt x="2409698" y="199580"/>
                  </a:lnTo>
                  <a:lnTo>
                    <a:pt x="2409698" y="116039"/>
                  </a:lnTo>
                  <a:lnTo>
                    <a:pt x="2457196" y="116039"/>
                  </a:lnTo>
                  <a:lnTo>
                    <a:pt x="2457196" y="86182"/>
                  </a:lnTo>
                  <a:close/>
                </a:path>
                <a:path w="5290184" h="1403984">
                  <a:moveTo>
                    <a:pt x="2704249" y="1299667"/>
                  </a:moveTo>
                  <a:lnTo>
                    <a:pt x="2668625" y="1275981"/>
                  </a:lnTo>
                  <a:lnTo>
                    <a:pt x="2640685" y="1241488"/>
                  </a:lnTo>
                  <a:lnTo>
                    <a:pt x="2622486" y="1199832"/>
                  </a:lnTo>
                  <a:lnTo>
                    <a:pt x="2616098" y="1154684"/>
                  </a:lnTo>
                  <a:lnTo>
                    <a:pt x="2616098" y="1097584"/>
                  </a:lnTo>
                  <a:lnTo>
                    <a:pt x="2580576" y="1097584"/>
                  </a:lnTo>
                  <a:lnTo>
                    <a:pt x="2580576" y="1154684"/>
                  </a:lnTo>
                  <a:lnTo>
                    <a:pt x="2573845" y="1201813"/>
                  </a:lnTo>
                  <a:lnTo>
                    <a:pt x="2555367" y="1245171"/>
                  </a:lnTo>
                  <a:lnTo>
                    <a:pt x="2527084" y="1280972"/>
                  </a:lnTo>
                  <a:lnTo>
                    <a:pt x="2490978" y="1305458"/>
                  </a:lnTo>
                  <a:lnTo>
                    <a:pt x="2512822" y="1334922"/>
                  </a:lnTo>
                  <a:lnTo>
                    <a:pt x="2540901" y="1316672"/>
                  </a:lnTo>
                  <a:lnTo>
                    <a:pt x="2564955" y="1291704"/>
                  </a:lnTo>
                  <a:lnTo>
                    <a:pt x="2584424" y="1261224"/>
                  </a:lnTo>
                  <a:lnTo>
                    <a:pt x="2598724" y="1226388"/>
                  </a:lnTo>
                  <a:lnTo>
                    <a:pt x="2613114" y="1258925"/>
                  </a:lnTo>
                  <a:lnTo>
                    <a:pt x="2632341" y="1287360"/>
                  </a:lnTo>
                  <a:lnTo>
                    <a:pt x="2655824" y="1310678"/>
                  </a:lnTo>
                  <a:lnTo>
                    <a:pt x="2682925" y="1327823"/>
                  </a:lnTo>
                  <a:lnTo>
                    <a:pt x="2704249" y="1299667"/>
                  </a:lnTo>
                  <a:close/>
                </a:path>
                <a:path w="5290184" h="1403984">
                  <a:moveTo>
                    <a:pt x="2743733" y="276275"/>
                  </a:moveTo>
                  <a:lnTo>
                    <a:pt x="2735719" y="250913"/>
                  </a:lnTo>
                  <a:lnTo>
                    <a:pt x="2727299" y="244043"/>
                  </a:lnTo>
                  <a:lnTo>
                    <a:pt x="2712948" y="232346"/>
                  </a:lnTo>
                  <a:lnTo>
                    <a:pt x="2708478" y="230949"/>
                  </a:lnTo>
                  <a:lnTo>
                    <a:pt x="2708478" y="276275"/>
                  </a:lnTo>
                  <a:lnTo>
                    <a:pt x="2702953" y="290144"/>
                  </a:lnTo>
                  <a:lnTo>
                    <a:pt x="2687282" y="300355"/>
                  </a:lnTo>
                  <a:lnTo>
                    <a:pt x="2662199" y="306628"/>
                  </a:lnTo>
                  <a:lnTo>
                    <a:pt x="2628481" y="308648"/>
                  </a:lnTo>
                  <a:lnTo>
                    <a:pt x="2594508" y="306628"/>
                  </a:lnTo>
                  <a:lnTo>
                    <a:pt x="2569426" y="300355"/>
                  </a:lnTo>
                  <a:lnTo>
                    <a:pt x="2553944" y="290144"/>
                  </a:lnTo>
                  <a:lnTo>
                    <a:pt x="2548763" y="276275"/>
                  </a:lnTo>
                  <a:lnTo>
                    <a:pt x="2553944" y="262572"/>
                  </a:lnTo>
                  <a:lnTo>
                    <a:pt x="2569426" y="252514"/>
                  </a:lnTo>
                  <a:lnTo>
                    <a:pt x="2594508" y="246291"/>
                  </a:lnTo>
                  <a:lnTo>
                    <a:pt x="2628481" y="244043"/>
                  </a:lnTo>
                  <a:lnTo>
                    <a:pt x="2662199" y="246291"/>
                  </a:lnTo>
                  <a:lnTo>
                    <a:pt x="2687282" y="252514"/>
                  </a:lnTo>
                  <a:lnTo>
                    <a:pt x="2702953" y="262572"/>
                  </a:lnTo>
                  <a:lnTo>
                    <a:pt x="2708478" y="276275"/>
                  </a:lnTo>
                  <a:lnTo>
                    <a:pt x="2708478" y="230949"/>
                  </a:lnTo>
                  <a:lnTo>
                    <a:pt x="2676766" y="220967"/>
                  </a:lnTo>
                  <a:lnTo>
                    <a:pt x="2628481" y="217208"/>
                  </a:lnTo>
                  <a:lnTo>
                    <a:pt x="2579890" y="220967"/>
                  </a:lnTo>
                  <a:lnTo>
                    <a:pt x="2543530" y="232346"/>
                  </a:lnTo>
                  <a:lnTo>
                    <a:pt x="2520734" y="250913"/>
                  </a:lnTo>
                  <a:lnTo>
                    <a:pt x="2512847" y="276275"/>
                  </a:lnTo>
                  <a:lnTo>
                    <a:pt x="2520734" y="301777"/>
                  </a:lnTo>
                  <a:lnTo>
                    <a:pt x="2543530" y="320421"/>
                  </a:lnTo>
                  <a:lnTo>
                    <a:pt x="2579890" y="331863"/>
                  </a:lnTo>
                  <a:lnTo>
                    <a:pt x="2628481" y="335749"/>
                  </a:lnTo>
                  <a:lnTo>
                    <a:pt x="2676766" y="331863"/>
                  </a:lnTo>
                  <a:lnTo>
                    <a:pt x="2712948" y="320421"/>
                  </a:lnTo>
                  <a:lnTo>
                    <a:pt x="2727325" y="308648"/>
                  </a:lnTo>
                  <a:lnTo>
                    <a:pt x="2735719" y="301777"/>
                  </a:lnTo>
                  <a:lnTo>
                    <a:pt x="2743733" y="276275"/>
                  </a:lnTo>
                  <a:close/>
                </a:path>
                <a:path w="5290184" h="1403984">
                  <a:moveTo>
                    <a:pt x="2769895" y="1069835"/>
                  </a:moveTo>
                  <a:lnTo>
                    <a:pt x="2734373" y="1069835"/>
                  </a:lnTo>
                  <a:lnTo>
                    <a:pt x="2734373" y="1403858"/>
                  </a:lnTo>
                  <a:lnTo>
                    <a:pt x="2769895" y="1403858"/>
                  </a:lnTo>
                  <a:lnTo>
                    <a:pt x="2769895" y="1069835"/>
                  </a:lnTo>
                  <a:close/>
                </a:path>
                <a:path w="5290184" h="1403984">
                  <a:moveTo>
                    <a:pt x="2780830" y="165633"/>
                  </a:moveTo>
                  <a:lnTo>
                    <a:pt x="2707157" y="165633"/>
                  </a:lnTo>
                  <a:lnTo>
                    <a:pt x="2707157" y="130251"/>
                  </a:lnTo>
                  <a:lnTo>
                    <a:pt x="2707157" y="121043"/>
                  </a:lnTo>
                  <a:lnTo>
                    <a:pt x="2724353" y="111975"/>
                  </a:lnTo>
                  <a:lnTo>
                    <a:pt x="2730690" y="106299"/>
                  </a:lnTo>
                  <a:lnTo>
                    <a:pt x="2737027" y="100634"/>
                  </a:lnTo>
                  <a:lnTo>
                    <a:pt x="2744863" y="87147"/>
                  </a:lnTo>
                  <a:lnTo>
                    <a:pt x="2747543" y="71577"/>
                  </a:lnTo>
                  <a:lnTo>
                    <a:pt x="2739237" y="45085"/>
                  </a:lnTo>
                  <a:lnTo>
                    <a:pt x="2728645" y="36309"/>
                  </a:lnTo>
                  <a:lnTo>
                    <a:pt x="2715463" y="25400"/>
                  </a:lnTo>
                  <a:lnTo>
                    <a:pt x="2711373" y="24066"/>
                  </a:lnTo>
                  <a:lnTo>
                    <a:pt x="2711373" y="71577"/>
                  </a:lnTo>
                  <a:lnTo>
                    <a:pt x="2705697" y="86436"/>
                  </a:lnTo>
                  <a:lnTo>
                    <a:pt x="2689339" y="97320"/>
                  </a:lnTo>
                  <a:lnTo>
                    <a:pt x="2672029" y="101790"/>
                  </a:lnTo>
                  <a:lnTo>
                    <a:pt x="2672029" y="130251"/>
                  </a:lnTo>
                  <a:lnTo>
                    <a:pt x="2672029" y="165633"/>
                  </a:lnTo>
                  <a:lnTo>
                    <a:pt x="2585339" y="165633"/>
                  </a:lnTo>
                  <a:lnTo>
                    <a:pt x="2585339" y="130378"/>
                  </a:lnTo>
                  <a:lnTo>
                    <a:pt x="2595372" y="131686"/>
                  </a:lnTo>
                  <a:lnTo>
                    <a:pt x="2605938" y="132638"/>
                  </a:lnTo>
                  <a:lnTo>
                    <a:pt x="2617025" y="133210"/>
                  </a:lnTo>
                  <a:lnTo>
                    <a:pt x="2628620" y="133400"/>
                  </a:lnTo>
                  <a:lnTo>
                    <a:pt x="2640228" y="133210"/>
                  </a:lnTo>
                  <a:lnTo>
                    <a:pt x="2651366" y="132613"/>
                  </a:lnTo>
                  <a:lnTo>
                    <a:pt x="2661970" y="131635"/>
                  </a:lnTo>
                  <a:lnTo>
                    <a:pt x="2671076" y="130378"/>
                  </a:lnTo>
                  <a:lnTo>
                    <a:pt x="2672029" y="130251"/>
                  </a:lnTo>
                  <a:lnTo>
                    <a:pt x="2672029" y="101790"/>
                  </a:lnTo>
                  <a:lnTo>
                    <a:pt x="2663304" y="104025"/>
                  </a:lnTo>
                  <a:lnTo>
                    <a:pt x="2628620" y="106299"/>
                  </a:lnTo>
                  <a:lnTo>
                    <a:pt x="2593822" y="104025"/>
                  </a:lnTo>
                  <a:lnTo>
                    <a:pt x="2567838" y="97320"/>
                  </a:lnTo>
                  <a:lnTo>
                    <a:pt x="2551620" y="86436"/>
                  </a:lnTo>
                  <a:lnTo>
                    <a:pt x="2546134" y="71577"/>
                  </a:lnTo>
                  <a:lnTo>
                    <a:pt x="2551620" y="56629"/>
                  </a:lnTo>
                  <a:lnTo>
                    <a:pt x="2567838" y="45554"/>
                  </a:lnTo>
                  <a:lnTo>
                    <a:pt x="2593822" y="38684"/>
                  </a:lnTo>
                  <a:lnTo>
                    <a:pt x="2628620" y="36309"/>
                  </a:lnTo>
                  <a:lnTo>
                    <a:pt x="2663304" y="38684"/>
                  </a:lnTo>
                  <a:lnTo>
                    <a:pt x="2689339" y="45554"/>
                  </a:lnTo>
                  <a:lnTo>
                    <a:pt x="2705697" y="56629"/>
                  </a:lnTo>
                  <a:lnTo>
                    <a:pt x="2711373" y="71577"/>
                  </a:lnTo>
                  <a:lnTo>
                    <a:pt x="2711373" y="24066"/>
                  </a:lnTo>
                  <a:lnTo>
                    <a:pt x="2677998" y="13106"/>
                  </a:lnTo>
                  <a:lnTo>
                    <a:pt x="2628620" y="8813"/>
                  </a:lnTo>
                  <a:lnTo>
                    <a:pt x="2579078" y="13106"/>
                  </a:lnTo>
                  <a:lnTo>
                    <a:pt x="2541536" y="25400"/>
                  </a:lnTo>
                  <a:lnTo>
                    <a:pt x="2517737" y="45085"/>
                  </a:lnTo>
                  <a:lnTo>
                    <a:pt x="2509418" y="71577"/>
                  </a:lnTo>
                  <a:lnTo>
                    <a:pt x="2512110" y="87147"/>
                  </a:lnTo>
                  <a:lnTo>
                    <a:pt x="2519972" y="100647"/>
                  </a:lnTo>
                  <a:lnTo>
                    <a:pt x="2532621" y="111925"/>
                  </a:lnTo>
                  <a:lnTo>
                    <a:pt x="2549817" y="120904"/>
                  </a:lnTo>
                  <a:lnTo>
                    <a:pt x="2549817" y="165633"/>
                  </a:lnTo>
                  <a:lnTo>
                    <a:pt x="2476931" y="165633"/>
                  </a:lnTo>
                  <a:lnTo>
                    <a:pt x="2476931" y="194322"/>
                  </a:lnTo>
                  <a:lnTo>
                    <a:pt x="2780830" y="194322"/>
                  </a:lnTo>
                  <a:lnTo>
                    <a:pt x="2780830" y="165633"/>
                  </a:lnTo>
                  <a:close/>
                </a:path>
                <a:path w="5290184" h="1403984">
                  <a:moveTo>
                    <a:pt x="2986862" y="149847"/>
                  </a:moveTo>
                  <a:lnTo>
                    <a:pt x="2980893" y="123837"/>
                  </a:lnTo>
                  <a:lnTo>
                    <a:pt x="2972765" y="114071"/>
                  </a:lnTo>
                  <a:lnTo>
                    <a:pt x="2964332" y="103924"/>
                  </a:lnTo>
                  <a:lnTo>
                    <a:pt x="2953435" y="98488"/>
                  </a:lnTo>
                  <a:lnTo>
                    <a:pt x="2953435" y="149847"/>
                  </a:lnTo>
                  <a:lnTo>
                    <a:pt x="2949892" y="164401"/>
                  </a:lnTo>
                  <a:lnTo>
                    <a:pt x="2940215" y="175361"/>
                  </a:lnTo>
                  <a:lnTo>
                    <a:pt x="2925318" y="182245"/>
                  </a:lnTo>
                  <a:lnTo>
                    <a:pt x="2906077" y="184581"/>
                  </a:lnTo>
                  <a:lnTo>
                    <a:pt x="2886697" y="182245"/>
                  </a:lnTo>
                  <a:lnTo>
                    <a:pt x="2871774" y="175361"/>
                  </a:lnTo>
                  <a:lnTo>
                    <a:pt x="2862237" y="164401"/>
                  </a:lnTo>
                  <a:lnTo>
                    <a:pt x="2858986" y="149847"/>
                  </a:lnTo>
                  <a:lnTo>
                    <a:pt x="2862237" y="134937"/>
                  </a:lnTo>
                  <a:lnTo>
                    <a:pt x="2871774" y="123672"/>
                  </a:lnTo>
                  <a:lnTo>
                    <a:pt x="2886697" y="116547"/>
                  </a:lnTo>
                  <a:lnTo>
                    <a:pt x="2906077" y="114071"/>
                  </a:lnTo>
                  <a:lnTo>
                    <a:pt x="2925318" y="116547"/>
                  </a:lnTo>
                  <a:lnTo>
                    <a:pt x="2940215" y="123672"/>
                  </a:lnTo>
                  <a:lnTo>
                    <a:pt x="2949892" y="134937"/>
                  </a:lnTo>
                  <a:lnTo>
                    <a:pt x="2953435" y="149847"/>
                  </a:lnTo>
                  <a:lnTo>
                    <a:pt x="2953435" y="98488"/>
                  </a:lnTo>
                  <a:lnTo>
                    <a:pt x="2938830" y="91186"/>
                  </a:lnTo>
                  <a:lnTo>
                    <a:pt x="2906077" y="86702"/>
                  </a:lnTo>
                  <a:lnTo>
                    <a:pt x="2872956" y="91186"/>
                  </a:lnTo>
                  <a:lnTo>
                    <a:pt x="2847289" y="103924"/>
                  </a:lnTo>
                  <a:lnTo>
                    <a:pt x="2830728" y="123837"/>
                  </a:lnTo>
                  <a:lnTo>
                    <a:pt x="2824911" y="149847"/>
                  </a:lnTo>
                  <a:lnTo>
                    <a:pt x="2830728" y="175450"/>
                  </a:lnTo>
                  <a:lnTo>
                    <a:pt x="2847289" y="195072"/>
                  </a:lnTo>
                  <a:lnTo>
                    <a:pt x="2872956" y="207645"/>
                  </a:lnTo>
                  <a:lnTo>
                    <a:pt x="2906077" y="212077"/>
                  </a:lnTo>
                  <a:lnTo>
                    <a:pt x="2938830" y="207645"/>
                  </a:lnTo>
                  <a:lnTo>
                    <a:pt x="2964332" y="195072"/>
                  </a:lnTo>
                  <a:lnTo>
                    <a:pt x="2973184" y="184581"/>
                  </a:lnTo>
                  <a:lnTo>
                    <a:pt x="2980893" y="175450"/>
                  </a:lnTo>
                  <a:lnTo>
                    <a:pt x="2986862" y="149847"/>
                  </a:lnTo>
                  <a:close/>
                </a:path>
                <a:path w="5290184" h="1403984">
                  <a:moveTo>
                    <a:pt x="2994596" y="1095222"/>
                  </a:moveTo>
                  <a:lnTo>
                    <a:pt x="2836722" y="1095222"/>
                  </a:lnTo>
                  <a:lnTo>
                    <a:pt x="2836722" y="1124559"/>
                  </a:lnTo>
                  <a:lnTo>
                    <a:pt x="2956179" y="1124559"/>
                  </a:lnTo>
                  <a:lnTo>
                    <a:pt x="2943441" y="1163586"/>
                  </a:lnTo>
                  <a:lnTo>
                    <a:pt x="2916224" y="1197724"/>
                  </a:lnTo>
                  <a:lnTo>
                    <a:pt x="2875635" y="1225956"/>
                  </a:lnTo>
                  <a:lnTo>
                    <a:pt x="2822778" y="1247305"/>
                  </a:lnTo>
                  <a:lnTo>
                    <a:pt x="2837777" y="1275461"/>
                  </a:lnTo>
                  <a:lnTo>
                    <a:pt x="2891472" y="1253845"/>
                  </a:lnTo>
                  <a:lnTo>
                    <a:pt x="2935033" y="1224534"/>
                  </a:lnTo>
                  <a:lnTo>
                    <a:pt x="2967431" y="1188008"/>
                  </a:lnTo>
                  <a:lnTo>
                    <a:pt x="2987637" y="1144739"/>
                  </a:lnTo>
                  <a:lnTo>
                    <a:pt x="2994596" y="1095222"/>
                  </a:lnTo>
                  <a:close/>
                </a:path>
                <a:path w="5290184" h="1403984">
                  <a:moveTo>
                    <a:pt x="3005150" y="42240"/>
                  </a:moveTo>
                  <a:lnTo>
                    <a:pt x="2923705" y="42240"/>
                  </a:lnTo>
                  <a:lnTo>
                    <a:pt x="2923705" y="3162"/>
                  </a:lnTo>
                  <a:lnTo>
                    <a:pt x="2888577" y="3162"/>
                  </a:lnTo>
                  <a:lnTo>
                    <a:pt x="2888577" y="42240"/>
                  </a:lnTo>
                  <a:lnTo>
                    <a:pt x="2806750" y="42240"/>
                  </a:lnTo>
                  <a:lnTo>
                    <a:pt x="2806750" y="70650"/>
                  </a:lnTo>
                  <a:lnTo>
                    <a:pt x="3005150" y="70650"/>
                  </a:lnTo>
                  <a:lnTo>
                    <a:pt x="3005150" y="42240"/>
                  </a:lnTo>
                  <a:close/>
                </a:path>
                <a:path w="5290184" h="1403984">
                  <a:moveTo>
                    <a:pt x="3082506" y="300621"/>
                  </a:moveTo>
                  <a:lnTo>
                    <a:pt x="2892133" y="300621"/>
                  </a:lnTo>
                  <a:lnTo>
                    <a:pt x="2892133" y="232994"/>
                  </a:lnTo>
                  <a:lnTo>
                    <a:pt x="2857004" y="232994"/>
                  </a:lnTo>
                  <a:lnTo>
                    <a:pt x="2857004" y="329565"/>
                  </a:lnTo>
                  <a:lnTo>
                    <a:pt x="3082506" y="329565"/>
                  </a:lnTo>
                  <a:lnTo>
                    <a:pt x="3082506" y="300621"/>
                  </a:lnTo>
                  <a:close/>
                </a:path>
                <a:path w="5290184" h="1403984">
                  <a:moveTo>
                    <a:pt x="3098927" y="1367421"/>
                  </a:moveTo>
                  <a:lnTo>
                    <a:pt x="2908947" y="1367421"/>
                  </a:lnTo>
                  <a:lnTo>
                    <a:pt x="2908947" y="1287297"/>
                  </a:lnTo>
                  <a:lnTo>
                    <a:pt x="2873425" y="1287297"/>
                  </a:lnTo>
                  <a:lnTo>
                    <a:pt x="2873425" y="1396365"/>
                  </a:lnTo>
                  <a:lnTo>
                    <a:pt x="3098927" y="1396365"/>
                  </a:lnTo>
                  <a:lnTo>
                    <a:pt x="3098927" y="1367421"/>
                  </a:lnTo>
                  <a:close/>
                </a:path>
                <a:path w="5290184" h="1403984">
                  <a:moveTo>
                    <a:pt x="3116580" y="110515"/>
                  </a:moveTo>
                  <a:lnTo>
                    <a:pt x="3068294" y="110515"/>
                  </a:lnTo>
                  <a:lnTo>
                    <a:pt x="3068294" y="3289"/>
                  </a:lnTo>
                  <a:lnTo>
                    <a:pt x="3032899" y="3289"/>
                  </a:lnTo>
                  <a:lnTo>
                    <a:pt x="3032899" y="252869"/>
                  </a:lnTo>
                  <a:lnTo>
                    <a:pt x="3068294" y="252869"/>
                  </a:lnTo>
                  <a:lnTo>
                    <a:pt x="3068294" y="139979"/>
                  </a:lnTo>
                  <a:lnTo>
                    <a:pt x="3116580" y="139979"/>
                  </a:lnTo>
                  <a:lnTo>
                    <a:pt x="3116580" y="110515"/>
                  </a:lnTo>
                  <a:close/>
                </a:path>
                <a:path w="5290184" h="1403984">
                  <a:moveTo>
                    <a:pt x="3133394" y="1168374"/>
                  </a:moveTo>
                  <a:lnTo>
                    <a:pt x="3085109" y="1168374"/>
                  </a:lnTo>
                  <a:lnTo>
                    <a:pt x="3085109" y="1069835"/>
                  </a:lnTo>
                  <a:lnTo>
                    <a:pt x="3049320" y="1069835"/>
                  </a:lnTo>
                  <a:lnTo>
                    <a:pt x="3049320" y="1312164"/>
                  </a:lnTo>
                  <a:lnTo>
                    <a:pt x="3085109" y="1312164"/>
                  </a:lnTo>
                  <a:lnTo>
                    <a:pt x="3085109" y="1197965"/>
                  </a:lnTo>
                  <a:lnTo>
                    <a:pt x="3133394" y="1197965"/>
                  </a:lnTo>
                  <a:lnTo>
                    <a:pt x="3133394" y="1168374"/>
                  </a:lnTo>
                  <a:close/>
                </a:path>
                <a:path w="5290184" h="1403984">
                  <a:moveTo>
                    <a:pt x="3427565" y="1182966"/>
                  </a:moveTo>
                  <a:lnTo>
                    <a:pt x="3418141" y="1144790"/>
                  </a:lnTo>
                  <a:lnTo>
                    <a:pt x="3395014" y="1118641"/>
                  </a:lnTo>
                  <a:lnTo>
                    <a:pt x="3393097" y="1116482"/>
                  </a:lnTo>
                  <a:lnTo>
                    <a:pt x="3393097" y="1182966"/>
                  </a:lnTo>
                  <a:lnTo>
                    <a:pt x="3386404" y="1209408"/>
                  </a:lnTo>
                  <a:lnTo>
                    <a:pt x="3367836" y="1229614"/>
                  </a:lnTo>
                  <a:lnTo>
                    <a:pt x="3339706" y="1242504"/>
                  </a:lnTo>
                  <a:lnTo>
                    <a:pt x="3304286" y="1247038"/>
                  </a:lnTo>
                  <a:lnTo>
                    <a:pt x="3268840" y="1242504"/>
                  </a:lnTo>
                  <a:lnTo>
                    <a:pt x="3240633" y="1229614"/>
                  </a:lnTo>
                  <a:lnTo>
                    <a:pt x="3222015" y="1209408"/>
                  </a:lnTo>
                  <a:lnTo>
                    <a:pt x="3215360" y="1182966"/>
                  </a:lnTo>
                  <a:lnTo>
                    <a:pt x="3222015" y="1156627"/>
                  </a:lnTo>
                  <a:lnTo>
                    <a:pt x="3240633" y="1136256"/>
                  </a:lnTo>
                  <a:lnTo>
                    <a:pt x="3268840" y="1123162"/>
                  </a:lnTo>
                  <a:lnTo>
                    <a:pt x="3304286" y="1118641"/>
                  </a:lnTo>
                  <a:lnTo>
                    <a:pt x="3339706" y="1123162"/>
                  </a:lnTo>
                  <a:lnTo>
                    <a:pt x="3367836" y="1136256"/>
                  </a:lnTo>
                  <a:lnTo>
                    <a:pt x="3386404" y="1156627"/>
                  </a:lnTo>
                  <a:lnTo>
                    <a:pt x="3393097" y="1182966"/>
                  </a:lnTo>
                  <a:lnTo>
                    <a:pt x="3393097" y="1116482"/>
                  </a:lnTo>
                  <a:lnTo>
                    <a:pt x="3392170" y="1115428"/>
                  </a:lnTo>
                  <a:lnTo>
                    <a:pt x="3353079" y="1096556"/>
                  </a:lnTo>
                  <a:lnTo>
                    <a:pt x="3304286" y="1089825"/>
                  </a:lnTo>
                  <a:lnTo>
                    <a:pt x="3255670" y="1096556"/>
                  </a:lnTo>
                  <a:lnTo>
                    <a:pt x="3216706" y="1115428"/>
                  </a:lnTo>
                  <a:lnTo>
                    <a:pt x="3190811" y="1144790"/>
                  </a:lnTo>
                  <a:lnTo>
                    <a:pt x="3181413" y="1182966"/>
                  </a:lnTo>
                  <a:lnTo>
                    <a:pt x="3190811" y="1221295"/>
                  </a:lnTo>
                  <a:lnTo>
                    <a:pt x="3216706" y="1250696"/>
                  </a:lnTo>
                  <a:lnTo>
                    <a:pt x="3255670" y="1269479"/>
                  </a:lnTo>
                  <a:lnTo>
                    <a:pt x="3304286" y="1275981"/>
                  </a:lnTo>
                  <a:lnTo>
                    <a:pt x="3353079" y="1269479"/>
                  </a:lnTo>
                  <a:lnTo>
                    <a:pt x="3392170" y="1250696"/>
                  </a:lnTo>
                  <a:lnTo>
                    <a:pt x="3395395" y="1247038"/>
                  </a:lnTo>
                  <a:lnTo>
                    <a:pt x="3418141" y="1221295"/>
                  </a:lnTo>
                  <a:lnTo>
                    <a:pt x="3427565" y="1182966"/>
                  </a:lnTo>
                  <a:close/>
                </a:path>
                <a:path w="5290184" h="1403984">
                  <a:moveTo>
                    <a:pt x="3435553" y="163144"/>
                  </a:moveTo>
                  <a:lnTo>
                    <a:pt x="3400755" y="146646"/>
                  </a:lnTo>
                  <a:lnTo>
                    <a:pt x="3371672" y="118148"/>
                  </a:lnTo>
                  <a:lnTo>
                    <a:pt x="3352139" y="62890"/>
                  </a:lnTo>
                  <a:lnTo>
                    <a:pt x="3352139" y="53682"/>
                  </a:lnTo>
                  <a:lnTo>
                    <a:pt x="3425545" y="53682"/>
                  </a:lnTo>
                  <a:lnTo>
                    <a:pt x="3425545" y="25133"/>
                  </a:lnTo>
                  <a:lnTo>
                    <a:pt x="3241497" y="25133"/>
                  </a:lnTo>
                  <a:lnTo>
                    <a:pt x="3241497" y="53682"/>
                  </a:lnTo>
                  <a:lnTo>
                    <a:pt x="3316490" y="53682"/>
                  </a:lnTo>
                  <a:lnTo>
                    <a:pt x="3316490" y="62890"/>
                  </a:lnTo>
                  <a:lnTo>
                    <a:pt x="3310534" y="96215"/>
                  </a:lnTo>
                  <a:lnTo>
                    <a:pt x="3293783" y="126593"/>
                  </a:lnTo>
                  <a:lnTo>
                    <a:pt x="3267329" y="151803"/>
                  </a:lnTo>
                  <a:lnTo>
                    <a:pt x="3232289" y="169583"/>
                  </a:lnTo>
                  <a:lnTo>
                    <a:pt x="3250577" y="196951"/>
                  </a:lnTo>
                  <a:lnTo>
                    <a:pt x="3278403" y="183896"/>
                  </a:lnTo>
                  <a:lnTo>
                    <a:pt x="3302012" y="165938"/>
                  </a:lnTo>
                  <a:lnTo>
                    <a:pt x="3320986" y="143776"/>
                  </a:lnTo>
                  <a:lnTo>
                    <a:pt x="3334905" y="118148"/>
                  </a:lnTo>
                  <a:lnTo>
                    <a:pt x="3348799" y="141770"/>
                  </a:lnTo>
                  <a:lnTo>
                    <a:pt x="3367481" y="162115"/>
                  </a:lnTo>
                  <a:lnTo>
                    <a:pt x="3390531" y="178574"/>
                  </a:lnTo>
                  <a:lnTo>
                    <a:pt x="3417532" y="190500"/>
                  </a:lnTo>
                  <a:lnTo>
                    <a:pt x="3435553" y="163144"/>
                  </a:lnTo>
                  <a:close/>
                </a:path>
                <a:path w="5290184" h="1403984">
                  <a:moveTo>
                    <a:pt x="3457689" y="1330845"/>
                  </a:moveTo>
                  <a:lnTo>
                    <a:pt x="3152597" y="1330845"/>
                  </a:lnTo>
                  <a:lnTo>
                    <a:pt x="3152597" y="1360055"/>
                  </a:lnTo>
                  <a:lnTo>
                    <a:pt x="3457689" y="1360055"/>
                  </a:lnTo>
                  <a:lnTo>
                    <a:pt x="3457689" y="1330845"/>
                  </a:lnTo>
                  <a:close/>
                </a:path>
                <a:path w="5290184" h="1403984">
                  <a:moveTo>
                    <a:pt x="3505276" y="221030"/>
                  </a:moveTo>
                  <a:lnTo>
                    <a:pt x="3279254" y="221030"/>
                  </a:lnTo>
                  <a:lnTo>
                    <a:pt x="3279254" y="249707"/>
                  </a:lnTo>
                  <a:lnTo>
                    <a:pt x="3469881" y="249707"/>
                  </a:lnTo>
                  <a:lnTo>
                    <a:pt x="3469881" y="336410"/>
                  </a:lnTo>
                  <a:lnTo>
                    <a:pt x="3505276" y="336410"/>
                  </a:lnTo>
                  <a:lnTo>
                    <a:pt x="3505276" y="221030"/>
                  </a:lnTo>
                  <a:close/>
                </a:path>
                <a:path w="5290184" h="1403984">
                  <a:moveTo>
                    <a:pt x="3505276" y="3035"/>
                  </a:moveTo>
                  <a:lnTo>
                    <a:pt x="3469881" y="3035"/>
                  </a:lnTo>
                  <a:lnTo>
                    <a:pt x="3469881" y="204317"/>
                  </a:lnTo>
                  <a:lnTo>
                    <a:pt x="3505276" y="204317"/>
                  </a:lnTo>
                  <a:lnTo>
                    <a:pt x="3505276" y="3035"/>
                  </a:lnTo>
                  <a:close/>
                </a:path>
                <a:path w="5290184" h="1403984">
                  <a:moveTo>
                    <a:pt x="3743668" y="28295"/>
                  </a:moveTo>
                  <a:lnTo>
                    <a:pt x="3575532" y="28295"/>
                  </a:lnTo>
                  <a:lnTo>
                    <a:pt x="3575532" y="57492"/>
                  </a:lnTo>
                  <a:lnTo>
                    <a:pt x="3708933" y="57492"/>
                  </a:lnTo>
                  <a:lnTo>
                    <a:pt x="3708489" y="74358"/>
                  </a:lnTo>
                  <a:lnTo>
                    <a:pt x="3707206" y="93853"/>
                  </a:lnTo>
                  <a:lnTo>
                    <a:pt x="3704628" y="116382"/>
                  </a:lnTo>
                  <a:lnTo>
                    <a:pt x="3700246" y="142354"/>
                  </a:lnTo>
                  <a:lnTo>
                    <a:pt x="3735247" y="145376"/>
                  </a:lnTo>
                  <a:lnTo>
                    <a:pt x="3739959" y="115062"/>
                  </a:lnTo>
                  <a:lnTo>
                    <a:pt x="3742410" y="88493"/>
                  </a:lnTo>
                  <a:lnTo>
                    <a:pt x="3743388" y="65811"/>
                  </a:lnTo>
                  <a:lnTo>
                    <a:pt x="3743668" y="47104"/>
                  </a:lnTo>
                  <a:lnTo>
                    <a:pt x="3743668" y="28295"/>
                  </a:lnTo>
                  <a:close/>
                </a:path>
                <a:path w="5290184" h="1403984">
                  <a:moveTo>
                    <a:pt x="3766820" y="189191"/>
                  </a:moveTo>
                  <a:lnTo>
                    <a:pt x="3765435" y="172212"/>
                  </a:lnTo>
                  <a:lnTo>
                    <a:pt x="3764711" y="163398"/>
                  </a:lnTo>
                  <a:lnTo>
                    <a:pt x="3739019" y="166573"/>
                  </a:lnTo>
                  <a:lnTo>
                    <a:pt x="3712540" y="169037"/>
                  </a:lnTo>
                  <a:lnTo>
                    <a:pt x="3685629" y="170891"/>
                  </a:lnTo>
                  <a:lnTo>
                    <a:pt x="3658679" y="172212"/>
                  </a:lnTo>
                  <a:lnTo>
                    <a:pt x="3658679" y="103276"/>
                  </a:lnTo>
                  <a:lnTo>
                    <a:pt x="3623678" y="103276"/>
                  </a:lnTo>
                  <a:lnTo>
                    <a:pt x="3623678" y="173405"/>
                  </a:lnTo>
                  <a:lnTo>
                    <a:pt x="3555403" y="174193"/>
                  </a:lnTo>
                  <a:lnTo>
                    <a:pt x="3558692" y="202869"/>
                  </a:lnTo>
                  <a:lnTo>
                    <a:pt x="3606292" y="202399"/>
                  </a:lnTo>
                  <a:lnTo>
                    <a:pt x="3658755" y="200571"/>
                  </a:lnTo>
                  <a:lnTo>
                    <a:pt x="3713226" y="196469"/>
                  </a:lnTo>
                  <a:lnTo>
                    <a:pt x="3766820" y="189191"/>
                  </a:lnTo>
                  <a:close/>
                </a:path>
                <a:path w="5290184" h="1403984">
                  <a:moveTo>
                    <a:pt x="3787114" y="1333754"/>
                  </a:moveTo>
                  <a:lnTo>
                    <a:pt x="3651212" y="1333754"/>
                  </a:lnTo>
                  <a:lnTo>
                    <a:pt x="3651212" y="1275334"/>
                  </a:lnTo>
                  <a:lnTo>
                    <a:pt x="3757523" y="1275334"/>
                  </a:lnTo>
                  <a:lnTo>
                    <a:pt x="3757523" y="1246124"/>
                  </a:lnTo>
                  <a:lnTo>
                    <a:pt x="3554260" y="1246124"/>
                  </a:lnTo>
                  <a:lnTo>
                    <a:pt x="3554260" y="1197864"/>
                  </a:lnTo>
                  <a:lnTo>
                    <a:pt x="3749751" y="1197864"/>
                  </a:lnTo>
                  <a:lnTo>
                    <a:pt x="3749751" y="1168654"/>
                  </a:lnTo>
                  <a:lnTo>
                    <a:pt x="3749751" y="1122934"/>
                  </a:lnTo>
                  <a:lnTo>
                    <a:pt x="3749751" y="1093724"/>
                  </a:lnTo>
                  <a:lnTo>
                    <a:pt x="3518471" y="1093724"/>
                  </a:lnTo>
                  <a:lnTo>
                    <a:pt x="3518471" y="1122934"/>
                  </a:lnTo>
                  <a:lnTo>
                    <a:pt x="3714889" y="1122934"/>
                  </a:lnTo>
                  <a:lnTo>
                    <a:pt x="3714889" y="1168654"/>
                  </a:lnTo>
                  <a:lnTo>
                    <a:pt x="3519132" y="1168654"/>
                  </a:lnTo>
                  <a:lnTo>
                    <a:pt x="3519132" y="1197864"/>
                  </a:lnTo>
                  <a:lnTo>
                    <a:pt x="3519132" y="1246124"/>
                  </a:lnTo>
                  <a:lnTo>
                    <a:pt x="3519132" y="1275334"/>
                  </a:lnTo>
                  <a:lnTo>
                    <a:pt x="3616223" y="1275334"/>
                  </a:lnTo>
                  <a:lnTo>
                    <a:pt x="3616223" y="1333754"/>
                  </a:lnTo>
                  <a:lnTo>
                    <a:pt x="3482035" y="1333754"/>
                  </a:lnTo>
                  <a:lnTo>
                    <a:pt x="3482035" y="1362964"/>
                  </a:lnTo>
                  <a:lnTo>
                    <a:pt x="3787114" y="1362964"/>
                  </a:lnTo>
                  <a:lnTo>
                    <a:pt x="3787114" y="1333754"/>
                  </a:lnTo>
                  <a:close/>
                </a:path>
                <a:path w="5290184" h="1403984">
                  <a:moveTo>
                    <a:pt x="3832466" y="300621"/>
                  </a:moveTo>
                  <a:lnTo>
                    <a:pt x="3641306" y="300621"/>
                  </a:lnTo>
                  <a:lnTo>
                    <a:pt x="3641306" y="230898"/>
                  </a:lnTo>
                  <a:lnTo>
                    <a:pt x="3606050" y="230898"/>
                  </a:lnTo>
                  <a:lnTo>
                    <a:pt x="3606050" y="329565"/>
                  </a:lnTo>
                  <a:lnTo>
                    <a:pt x="3832466" y="329565"/>
                  </a:lnTo>
                  <a:lnTo>
                    <a:pt x="3832466" y="300621"/>
                  </a:lnTo>
                  <a:close/>
                </a:path>
                <a:path w="5290184" h="1403984">
                  <a:moveTo>
                    <a:pt x="3867721" y="109194"/>
                  </a:moveTo>
                  <a:lnTo>
                    <a:pt x="3821811" y="109194"/>
                  </a:lnTo>
                  <a:lnTo>
                    <a:pt x="3821811" y="3035"/>
                  </a:lnTo>
                  <a:lnTo>
                    <a:pt x="3785895" y="3035"/>
                  </a:lnTo>
                  <a:lnTo>
                    <a:pt x="3785895" y="253517"/>
                  </a:lnTo>
                  <a:lnTo>
                    <a:pt x="3821811" y="253517"/>
                  </a:lnTo>
                  <a:lnTo>
                    <a:pt x="3821811" y="139065"/>
                  </a:lnTo>
                  <a:lnTo>
                    <a:pt x="3867721" y="139065"/>
                  </a:lnTo>
                  <a:lnTo>
                    <a:pt x="3867721" y="109194"/>
                  </a:lnTo>
                  <a:close/>
                </a:path>
                <a:path w="5290184" h="1403984">
                  <a:moveTo>
                    <a:pt x="4087164" y="162610"/>
                  </a:moveTo>
                  <a:lnTo>
                    <a:pt x="4053408" y="145630"/>
                  </a:lnTo>
                  <a:lnTo>
                    <a:pt x="4028135" y="121818"/>
                  </a:lnTo>
                  <a:lnTo>
                    <a:pt x="4025874" y="117754"/>
                  </a:lnTo>
                  <a:lnTo>
                    <a:pt x="4012285" y="93332"/>
                  </a:lnTo>
                  <a:lnTo>
                    <a:pt x="4006837" y="62623"/>
                  </a:lnTo>
                  <a:lnTo>
                    <a:pt x="4006786" y="53149"/>
                  </a:lnTo>
                  <a:lnTo>
                    <a:pt x="4078617" y="53149"/>
                  </a:lnTo>
                  <a:lnTo>
                    <a:pt x="4078617" y="24599"/>
                  </a:lnTo>
                  <a:lnTo>
                    <a:pt x="3898646" y="24599"/>
                  </a:lnTo>
                  <a:lnTo>
                    <a:pt x="3898646" y="53149"/>
                  </a:lnTo>
                  <a:lnTo>
                    <a:pt x="3970998" y="53149"/>
                  </a:lnTo>
                  <a:lnTo>
                    <a:pt x="3970998" y="62623"/>
                  </a:lnTo>
                  <a:lnTo>
                    <a:pt x="3965206" y="95935"/>
                  </a:lnTo>
                  <a:lnTo>
                    <a:pt x="3948607" y="126530"/>
                  </a:lnTo>
                  <a:lnTo>
                    <a:pt x="3922382" y="151942"/>
                  </a:lnTo>
                  <a:lnTo>
                    <a:pt x="3887724" y="169722"/>
                  </a:lnTo>
                  <a:lnTo>
                    <a:pt x="3906012" y="197739"/>
                  </a:lnTo>
                  <a:lnTo>
                    <a:pt x="3933774" y="184505"/>
                  </a:lnTo>
                  <a:lnTo>
                    <a:pt x="3957205" y="166230"/>
                  </a:lnTo>
                  <a:lnTo>
                    <a:pt x="3975925" y="143713"/>
                  </a:lnTo>
                  <a:lnTo>
                    <a:pt x="3989552" y="117754"/>
                  </a:lnTo>
                  <a:lnTo>
                    <a:pt x="4002824" y="141135"/>
                  </a:lnTo>
                  <a:lnTo>
                    <a:pt x="4020718" y="161480"/>
                  </a:lnTo>
                  <a:lnTo>
                    <a:pt x="4042930" y="178041"/>
                  </a:lnTo>
                  <a:lnTo>
                    <a:pt x="4069143" y="190106"/>
                  </a:lnTo>
                  <a:lnTo>
                    <a:pt x="4087164" y="162610"/>
                  </a:lnTo>
                  <a:close/>
                </a:path>
                <a:path w="5290184" h="1403984">
                  <a:moveTo>
                    <a:pt x="4111244" y="1309535"/>
                  </a:moveTo>
                  <a:lnTo>
                    <a:pt x="4110012" y="1292161"/>
                  </a:lnTo>
                  <a:lnTo>
                    <a:pt x="4109732" y="1288351"/>
                  </a:lnTo>
                  <a:lnTo>
                    <a:pt x="4109402" y="1283741"/>
                  </a:lnTo>
                  <a:lnTo>
                    <a:pt x="4097566" y="1285138"/>
                  </a:lnTo>
                  <a:lnTo>
                    <a:pt x="4085539" y="1286344"/>
                  </a:lnTo>
                  <a:lnTo>
                    <a:pt x="4073347" y="1287411"/>
                  </a:lnTo>
                  <a:lnTo>
                    <a:pt x="4060990" y="1288351"/>
                  </a:lnTo>
                  <a:lnTo>
                    <a:pt x="4060990" y="1132979"/>
                  </a:lnTo>
                  <a:lnTo>
                    <a:pt x="4095458" y="1132979"/>
                  </a:lnTo>
                  <a:lnTo>
                    <a:pt x="4095458" y="1104036"/>
                  </a:lnTo>
                  <a:lnTo>
                    <a:pt x="4027043" y="1104036"/>
                  </a:lnTo>
                  <a:lnTo>
                    <a:pt x="4027043" y="1132979"/>
                  </a:lnTo>
                  <a:lnTo>
                    <a:pt x="4027043" y="1290459"/>
                  </a:lnTo>
                  <a:lnTo>
                    <a:pt x="4014508" y="1291005"/>
                  </a:lnTo>
                  <a:lnTo>
                    <a:pt x="3977182" y="1292161"/>
                  </a:lnTo>
                  <a:lnTo>
                    <a:pt x="3977182" y="1132979"/>
                  </a:lnTo>
                  <a:lnTo>
                    <a:pt x="4027043" y="1132979"/>
                  </a:lnTo>
                  <a:lnTo>
                    <a:pt x="4027043" y="1104036"/>
                  </a:lnTo>
                  <a:lnTo>
                    <a:pt x="3908514" y="1104036"/>
                  </a:lnTo>
                  <a:lnTo>
                    <a:pt x="3908514" y="1132979"/>
                  </a:lnTo>
                  <a:lnTo>
                    <a:pt x="3942854" y="1132979"/>
                  </a:lnTo>
                  <a:lnTo>
                    <a:pt x="3942854" y="1292821"/>
                  </a:lnTo>
                  <a:lnTo>
                    <a:pt x="3900220" y="1292961"/>
                  </a:lnTo>
                  <a:lnTo>
                    <a:pt x="3904437" y="1322552"/>
                  </a:lnTo>
                  <a:lnTo>
                    <a:pt x="3951579" y="1322044"/>
                  </a:lnTo>
                  <a:lnTo>
                    <a:pt x="4003598" y="1320292"/>
                  </a:lnTo>
                  <a:lnTo>
                    <a:pt x="4057726" y="1316418"/>
                  </a:lnTo>
                  <a:lnTo>
                    <a:pt x="4111244" y="1309535"/>
                  </a:lnTo>
                  <a:close/>
                </a:path>
                <a:path w="5290184" h="1403984">
                  <a:moveTo>
                    <a:pt x="4165447" y="219049"/>
                  </a:moveTo>
                  <a:lnTo>
                    <a:pt x="3939425" y="219049"/>
                  </a:lnTo>
                  <a:lnTo>
                    <a:pt x="3939425" y="247738"/>
                  </a:lnTo>
                  <a:lnTo>
                    <a:pt x="4130192" y="247738"/>
                  </a:lnTo>
                  <a:lnTo>
                    <a:pt x="4130192" y="336410"/>
                  </a:lnTo>
                  <a:lnTo>
                    <a:pt x="4165447" y="336410"/>
                  </a:lnTo>
                  <a:lnTo>
                    <a:pt x="4165447" y="219049"/>
                  </a:lnTo>
                  <a:close/>
                </a:path>
                <a:path w="5290184" h="1403984">
                  <a:moveTo>
                    <a:pt x="4165447" y="3035"/>
                  </a:moveTo>
                  <a:lnTo>
                    <a:pt x="4130192" y="3035"/>
                  </a:lnTo>
                  <a:lnTo>
                    <a:pt x="4130192" y="87884"/>
                  </a:lnTo>
                  <a:lnTo>
                    <a:pt x="4068356" y="87884"/>
                  </a:lnTo>
                  <a:lnTo>
                    <a:pt x="4068356" y="117094"/>
                  </a:lnTo>
                  <a:lnTo>
                    <a:pt x="4130192" y="117094"/>
                  </a:lnTo>
                  <a:lnTo>
                    <a:pt x="4130192" y="202349"/>
                  </a:lnTo>
                  <a:lnTo>
                    <a:pt x="4165447" y="202349"/>
                  </a:lnTo>
                  <a:lnTo>
                    <a:pt x="4165447" y="3035"/>
                  </a:lnTo>
                  <a:close/>
                </a:path>
                <a:path w="5290184" h="1403984">
                  <a:moveTo>
                    <a:pt x="4217682" y="1201254"/>
                  </a:moveTo>
                  <a:lnTo>
                    <a:pt x="4164266" y="1201254"/>
                  </a:lnTo>
                  <a:lnTo>
                    <a:pt x="4164266" y="1069835"/>
                  </a:lnTo>
                  <a:lnTo>
                    <a:pt x="4128871" y="1069835"/>
                  </a:lnTo>
                  <a:lnTo>
                    <a:pt x="4128871" y="1403210"/>
                  </a:lnTo>
                  <a:lnTo>
                    <a:pt x="4164266" y="1403210"/>
                  </a:lnTo>
                  <a:lnTo>
                    <a:pt x="4164266" y="1230464"/>
                  </a:lnTo>
                  <a:lnTo>
                    <a:pt x="4217682" y="1230464"/>
                  </a:lnTo>
                  <a:lnTo>
                    <a:pt x="4217682" y="1201254"/>
                  </a:lnTo>
                  <a:close/>
                </a:path>
                <a:path w="5290184" h="1403984">
                  <a:moveTo>
                    <a:pt x="4416463" y="1168768"/>
                  </a:moveTo>
                  <a:lnTo>
                    <a:pt x="4409656" y="1136624"/>
                  </a:lnTo>
                  <a:lnTo>
                    <a:pt x="4397083" y="1119555"/>
                  </a:lnTo>
                  <a:lnTo>
                    <a:pt x="4391126" y="1111465"/>
                  </a:lnTo>
                  <a:lnTo>
                    <a:pt x="4382135" y="1106220"/>
                  </a:lnTo>
                  <a:lnTo>
                    <a:pt x="4382135" y="1168768"/>
                  </a:lnTo>
                  <a:lnTo>
                    <a:pt x="4377893" y="1189266"/>
                  </a:lnTo>
                  <a:lnTo>
                    <a:pt x="4366514" y="1204963"/>
                  </a:lnTo>
                  <a:lnTo>
                    <a:pt x="4349343" y="1214958"/>
                  </a:lnTo>
                  <a:lnTo>
                    <a:pt x="4327791" y="1218361"/>
                  </a:lnTo>
                  <a:lnTo>
                    <a:pt x="4306074" y="1214958"/>
                  </a:lnTo>
                  <a:lnTo>
                    <a:pt x="4288853" y="1204963"/>
                  </a:lnTo>
                  <a:lnTo>
                    <a:pt x="4277550" y="1189266"/>
                  </a:lnTo>
                  <a:lnTo>
                    <a:pt x="4273588" y="1168768"/>
                  </a:lnTo>
                  <a:lnTo>
                    <a:pt x="4277550" y="1148537"/>
                  </a:lnTo>
                  <a:lnTo>
                    <a:pt x="4288853" y="1133017"/>
                  </a:lnTo>
                  <a:lnTo>
                    <a:pt x="4306074" y="1123061"/>
                  </a:lnTo>
                  <a:lnTo>
                    <a:pt x="4327791" y="1119555"/>
                  </a:lnTo>
                  <a:lnTo>
                    <a:pt x="4349407" y="1123061"/>
                  </a:lnTo>
                  <a:lnTo>
                    <a:pt x="4366552" y="1133017"/>
                  </a:lnTo>
                  <a:lnTo>
                    <a:pt x="4377918" y="1148537"/>
                  </a:lnTo>
                  <a:lnTo>
                    <a:pt x="4382135" y="1168768"/>
                  </a:lnTo>
                  <a:lnTo>
                    <a:pt x="4382135" y="1106220"/>
                  </a:lnTo>
                  <a:lnTo>
                    <a:pt x="4363097" y="1095095"/>
                  </a:lnTo>
                  <a:lnTo>
                    <a:pt x="4327791" y="1089304"/>
                  </a:lnTo>
                  <a:lnTo>
                    <a:pt x="4292295" y="1095095"/>
                  </a:lnTo>
                  <a:lnTo>
                    <a:pt x="4264101" y="1111465"/>
                  </a:lnTo>
                  <a:lnTo>
                    <a:pt x="4245559" y="1136624"/>
                  </a:lnTo>
                  <a:lnTo>
                    <a:pt x="4238993" y="1168768"/>
                  </a:lnTo>
                  <a:lnTo>
                    <a:pt x="4245559" y="1201089"/>
                  </a:lnTo>
                  <a:lnTo>
                    <a:pt x="4264101" y="1226286"/>
                  </a:lnTo>
                  <a:lnTo>
                    <a:pt x="4292295" y="1242656"/>
                  </a:lnTo>
                  <a:lnTo>
                    <a:pt x="4327791" y="1248486"/>
                  </a:lnTo>
                  <a:lnTo>
                    <a:pt x="4363097" y="1242656"/>
                  </a:lnTo>
                  <a:lnTo>
                    <a:pt x="4391126" y="1226286"/>
                  </a:lnTo>
                  <a:lnTo>
                    <a:pt x="4396956" y="1218361"/>
                  </a:lnTo>
                  <a:lnTo>
                    <a:pt x="4409656" y="1201089"/>
                  </a:lnTo>
                  <a:lnTo>
                    <a:pt x="4416463" y="1168768"/>
                  </a:lnTo>
                  <a:close/>
                </a:path>
                <a:path w="5290184" h="1403984">
                  <a:moveTo>
                    <a:pt x="4495927" y="1281772"/>
                  </a:moveTo>
                  <a:lnTo>
                    <a:pt x="4275569" y="1281772"/>
                  </a:lnTo>
                  <a:lnTo>
                    <a:pt x="4275569" y="1310589"/>
                  </a:lnTo>
                  <a:lnTo>
                    <a:pt x="4460545" y="1310589"/>
                  </a:lnTo>
                  <a:lnTo>
                    <a:pt x="4460545" y="1403731"/>
                  </a:lnTo>
                  <a:lnTo>
                    <a:pt x="4495927" y="1403731"/>
                  </a:lnTo>
                  <a:lnTo>
                    <a:pt x="4495927" y="1281772"/>
                  </a:lnTo>
                  <a:close/>
                </a:path>
                <a:path w="5290184" h="1403984">
                  <a:moveTo>
                    <a:pt x="4520616" y="232867"/>
                  </a:moveTo>
                  <a:lnTo>
                    <a:pt x="4484992" y="209181"/>
                  </a:lnTo>
                  <a:lnTo>
                    <a:pt x="4457052" y="174688"/>
                  </a:lnTo>
                  <a:lnTo>
                    <a:pt x="4450461" y="159588"/>
                  </a:lnTo>
                  <a:lnTo>
                    <a:pt x="4438866" y="133032"/>
                  </a:lnTo>
                  <a:lnTo>
                    <a:pt x="4432478" y="87884"/>
                  </a:lnTo>
                  <a:lnTo>
                    <a:pt x="4432478" y="30784"/>
                  </a:lnTo>
                  <a:lnTo>
                    <a:pt x="4396956" y="30784"/>
                  </a:lnTo>
                  <a:lnTo>
                    <a:pt x="4396956" y="87884"/>
                  </a:lnTo>
                  <a:lnTo>
                    <a:pt x="4390225" y="135013"/>
                  </a:lnTo>
                  <a:lnTo>
                    <a:pt x="4371746" y="178371"/>
                  </a:lnTo>
                  <a:lnTo>
                    <a:pt x="4343463" y="214172"/>
                  </a:lnTo>
                  <a:lnTo>
                    <a:pt x="4307357" y="238658"/>
                  </a:lnTo>
                  <a:lnTo>
                    <a:pt x="4329201" y="268122"/>
                  </a:lnTo>
                  <a:lnTo>
                    <a:pt x="4357268" y="249872"/>
                  </a:lnTo>
                  <a:lnTo>
                    <a:pt x="4381335" y="224904"/>
                  </a:lnTo>
                  <a:lnTo>
                    <a:pt x="4400791" y="194411"/>
                  </a:lnTo>
                  <a:lnTo>
                    <a:pt x="4415104" y="159588"/>
                  </a:lnTo>
                  <a:lnTo>
                    <a:pt x="4429480" y="192125"/>
                  </a:lnTo>
                  <a:lnTo>
                    <a:pt x="4448721" y="220560"/>
                  </a:lnTo>
                  <a:lnTo>
                    <a:pt x="4472203" y="243878"/>
                  </a:lnTo>
                  <a:lnTo>
                    <a:pt x="4499305" y="261023"/>
                  </a:lnTo>
                  <a:lnTo>
                    <a:pt x="4520616" y="232867"/>
                  </a:lnTo>
                  <a:close/>
                </a:path>
                <a:path w="5290184" h="1403984">
                  <a:moveTo>
                    <a:pt x="4544212" y="1153375"/>
                  </a:moveTo>
                  <a:lnTo>
                    <a:pt x="4495927" y="1153375"/>
                  </a:lnTo>
                  <a:lnTo>
                    <a:pt x="4495927" y="1069835"/>
                  </a:lnTo>
                  <a:lnTo>
                    <a:pt x="4460545" y="1069835"/>
                  </a:lnTo>
                  <a:lnTo>
                    <a:pt x="4460545" y="1265593"/>
                  </a:lnTo>
                  <a:lnTo>
                    <a:pt x="4495927" y="1265593"/>
                  </a:lnTo>
                  <a:lnTo>
                    <a:pt x="4495927" y="1182573"/>
                  </a:lnTo>
                  <a:lnTo>
                    <a:pt x="4544212" y="1182573"/>
                  </a:lnTo>
                  <a:lnTo>
                    <a:pt x="4544212" y="1153375"/>
                  </a:lnTo>
                  <a:close/>
                </a:path>
                <a:path w="5290184" h="1403984">
                  <a:moveTo>
                    <a:pt x="4586262" y="3035"/>
                  </a:moveTo>
                  <a:lnTo>
                    <a:pt x="4550753" y="3035"/>
                  </a:lnTo>
                  <a:lnTo>
                    <a:pt x="4550753" y="337058"/>
                  </a:lnTo>
                  <a:lnTo>
                    <a:pt x="4586262" y="337058"/>
                  </a:lnTo>
                  <a:lnTo>
                    <a:pt x="4586262" y="3035"/>
                  </a:lnTo>
                  <a:close/>
                </a:path>
                <a:path w="5290184" h="1403984">
                  <a:moveTo>
                    <a:pt x="4809134" y="23418"/>
                  </a:moveTo>
                  <a:lnTo>
                    <a:pt x="4653496" y="23418"/>
                  </a:lnTo>
                  <a:lnTo>
                    <a:pt x="4653496" y="52108"/>
                  </a:lnTo>
                  <a:lnTo>
                    <a:pt x="4771237" y="52108"/>
                  </a:lnTo>
                  <a:lnTo>
                    <a:pt x="4758918" y="89395"/>
                  </a:lnTo>
                  <a:lnTo>
                    <a:pt x="4731982" y="121856"/>
                  </a:lnTo>
                  <a:lnTo>
                    <a:pt x="4691265" y="148450"/>
                  </a:lnTo>
                  <a:lnTo>
                    <a:pt x="4637570" y="168135"/>
                  </a:lnTo>
                  <a:lnTo>
                    <a:pt x="4652175" y="195237"/>
                  </a:lnTo>
                  <a:lnTo>
                    <a:pt x="4706480" y="175768"/>
                  </a:lnTo>
                  <a:lnTo>
                    <a:pt x="4750130" y="148424"/>
                  </a:lnTo>
                  <a:lnTo>
                    <a:pt x="4782324" y="113626"/>
                  </a:lnTo>
                  <a:lnTo>
                    <a:pt x="4802251" y="71818"/>
                  </a:lnTo>
                  <a:lnTo>
                    <a:pt x="4809134" y="23418"/>
                  </a:lnTo>
                  <a:close/>
                </a:path>
                <a:path w="5290184" h="1403984">
                  <a:moveTo>
                    <a:pt x="4828768" y="1105090"/>
                  </a:moveTo>
                  <a:lnTo>
                    <a:pt x="4673130" y="1105090"/>
                  </a:lnTo>
                  <a:lnTo>
                    <a:pt x="4673130" y="1134300"/>
                  </a:lnTo>
                  <a:lnTo>
                    <a:pt x="4792853" y="1134300"/>
                  </a:lnTo>
                  <a:lnTo>
                    <a:pt x="4783823" y="1178839"/>
                  </a:lnTo>
                  <a:lnTo>
                    <a:pt x="4765687" y="1219136"/>
                  </a:lnTo>
                  <a:lnTo>
                    <a:pt x="4738433" y="1255128"/>
                  </a:lnTo>
                  <a:lnTo>
                    <a:pt x="4702022" y="1286764"/>
                  </a:lnTo>
                  <a:lnTo>
                    <a:pt x="4656429" y="1314005"/>
                  </a:lnTo>
                  <a:lnTo>
                    <a:pt x="4676165" y="1341374"/>
                  </a:lnTo>
                  <a:lnTo>
                    <a:pt x="4725594" y="1311770"/>
                  </a:lnTo>
                  <a:lnTo>
                    <a:pt x="4764494" y="1277454"/>
                  </a:lnTo>
                  <a:lnTo>
                    <a:pt x="4793564" y="1239012"/>
                  </a:lnTo>
                  <a:lnTo>
                    <a:pt x="4813503" y="1197076"/>
                  </a:lnTo>
                  <a:lnTo>
                    <a:pt x="4825009" y="1152232"/>
                  </a:lnTo>
                  <a:lnTo>
                    <a:pt x="4828768" y="1105090"/>
                  </a:lnTo>
                  <a:close/>
                </a:path>
                <a:path w="5290184" h="1403984">
                  <a:moveTo>
                    <a:pt x="4901489" y="212610"/>
                  </a:moveTo>
                  <a:lnTo>
                    <a:pt x="4681118" y="212610"/>
                  </a:lnTo>
                  <a:lnTo>
                    <a:pt x="4681118" y="241160"/>
                  </a:lnTo>
                  <a:lnTo>
                    <a:pt x="4866094" y="241160"/>
                  </a:lnTo>
                  <a:lnTo>
                    <a:pt x="4866094" y="336410"/>
                  </a:lnTo>
                  <a:lnTo>
                    <a:pt x="4901489" y="336410"/>
                  </a:lnTo>
                  <a:lnTo>
                    <a:pt x="4901489" y="212610"/>
                  </a:lnTo>
                  <a:close/>
                </a:path>
                <a:path w="5290184" h="1403984">
                  <a:moveTo>
                    <a:pt x="4949774" y="85382"/>
                  </a:moveTo>
                  <a:lnTo>
                    <a:pt x="4901489" y="85382"/>
                  </a:lnTo>
                  <a:lnTo>
                    <a:pt x="4901489" y="3035"/>
                  </a:lnTo>
                  <a:lnTo>
                    <a:pt x="4866094" y="3035"/>
                  </a:lnTo>
                  <a:lnTo>
                    <a:pt x="4866094" y="198132"/>
                  </a:lnTo>
                  <a:lnTo>
                    <a:pt x="4901489" y="198132"/>
                  </a:lnTo>
                  <a:lnTo>
                    <a:pt x="4901489" y="115252"/>
                  </a:lnTo>
                  <a:lnTo>
                    <a:pt x="4949774" y="115252"/>
                  </a:lnTo>
                  <a:lnTo>
                    <a:pt x="4949774" y="85382"/>
                  </a:lnTo>
                  <a:close/>
                </a:path>
                <a:path w="5290184" h="1403984">
                  <a:moveTo>
                    <a:pt x="4967706" y="1202702"/>
                  </a:moveTo>
                  <a:lnTo>
                    <a:pt x="4915992" y="1202702"/>
                  </a:lnTo>
                  <a:lnTo>
                    <a:pt x="4915992" y="1069835"/>
                  </a:lnTo>
                  <a:lnTo>
                    <a:pt x="4880610" y="1069835"/>
                  </a:lnTo>
                  <a:lnTo>
                    <a:pt x="4880610" y="1402803"/>
                  </a:lnTo>
                  <a:lnTo>
                    <a:pt x="4915992" y="1402803"/>
                  </a:lnTo>
                  <a:lnTo>
                    <a:pt x="4915992" y="1232306"/>
                  </a:lnTo>
                  <a:lnTo>
                    <a:pt x="4967706" y="1232306"/>
                  </a:lnTo>
                  <a:lnTo>
                    <a:pt x="4967706" y="1202702"/>
                  </a:lnTo>
                  <a:close/>
                </a:path>
                <a:path w="5290184" h="1403984">
                  <a:moveTo>
                    <a:pt x="5170919" y="42633"/>
                  </a:moveTo>
                  <a:lnTo>
                    <a:pt x="5088826" y="42633"/>
                  </a:lnTo>
                  <a:lnTo>
                    <a:pt x="5088826" y="3949"/>
                  </a:lnTo>
                  <a:lnTo>
                    <a:pt x="5053444" y="3949"/>
                  </a:lnTo>
                  <a:lnTo>
                    <a:pt x="5053444" y="42633"/>
                  </a:lnTo>
                  <a:lnTo>
                    <a:pt x="4970945" y="42633"/>
                  </a:lnTo>
                  <a:lnTo>
                    <a:pt x="4970945" y="70789"/>
                  </a:lnTo>
                  <a:lnTo>
                    <a:pt x="5170919" y="70789"/>
                  </a:lnTo>
                  <a:lnTo>
                    <a:pt x="5170919" y="42633"/>
                  </a:lnTo>
                  <a:close/>
                </a:path>
                <a:path w="5290184" h="1403984">
                  <a:moveTo>
                    <a:pt x="5178158" y="261810"/>
                  </a:moveTo>
                  <a:lnTo>
                    <a:pt x="5176405" y="243395"/>
                  </a:lnTo>
                  <a:lnTo>
                    <a:pt x="5175656" y="235623"/>
                  </a:lnTo>
                  <a:lnTo>
                    <a:pt x="5154587" y="238302"/>
                  </a:lnTo>
                  <a:lnTo>
                    <a:pt x="5132933" y="240449"/>
                  </a:lnTo>
                  <a:lnTo>
                    <a:pt x="5110950" y="242125"/>
                  </a:lnTo>
                  <a:lnTo>
                    <a:pt x="5088826" y="243395"/>
                  </a:lnTo>
                  <a:lnTo>
                    <a:pt x="5088826" y="210896"/>
                  </a:lnTo>
                  <a:lnTo>
                    <a:pt x="5114417" y="203720"/>
                  </a:lnTo>
                  <a:lnTo>
                    <a:pt x="5134165" y="190754"/>
                  </a:lnTo>
                  <a:lnTo>
                    <a:pt x="5138534" y="184581"/>
                  </a:lnTo>
                  <a:lnTo>
                    <a:pt x="5146941" y="172732"/>
                  </a:lnTo>
                  <a:lnTo>
                    <a:pt x="5151590" y="150380"/>
                  </a:lnTo>
                  <a:lnTo>
                    <a:pt x="5145557" y="124764"/>
                  </a:lnTo>
                  <a:lnTo>
                    <a:pt x="5137670" y="115379"/>
                  </a:lnTo>
                  <a:lnTo>
                    <a:pt x="5129022" y="105092"/>
                  </a:lnTo>
                  <a:lnTo>
                    <a:pt x="5117643" y="99428"/>
                  </a:lnTo>
                  <a:lnTo>
                    <a:pt x="5117643" y="150380"/>
                  </a:lnTo>
                  <a:lnTo>
                    <a:pt x="5114315" y="164680"/>
                  </a:lnTo>
                  <a:lnTo>
                    <a:pt x="5104892" y="175475"/>
                  </a:lnTo>
                  <a:lnTo>
                    <a:pt x="5090274" y="182270"/>
                  </a:lnTo>
                  <a:lnTo>
                    <a:pt x="5071338" y="184581"/>
                  </a:lnTo>
                  <a:lnTo>
                    <a:pt x="5052238" y="182270"/>
                  </a:lnTo>
                  <a:lnTo>
                    <a:pt x="5037531" y="175475"/>
                  </a:lnTo>
                  <a:lnTo>
                    <a:pt x="5028095" y="164680"/>
                  </a:lnTo>
                  <a:lnTo>
                    <a:pt x="5024755" y="150380"/>
                  </a:lnTo>
                  <a:lnTo>
                    <a:pt x="5028095" y="135915"/>
                  </a:lnTo>
                  <a:lnTo>
                    <a:pt x="5037531" y="124891"/>
                  </a:lnTo>
                  <a:lnTo>
                    <a:pt x="5052238" y="117856"/>
                  </a:lnTo>
                  <a:lnTo>
                    <a:pt x="5071338" y="115379"/>
                  </a:lnTo>
                  <a:lnTo>
                    <a:pt x="5090274" y="117856"/>
                  </a:lnTo>
                  <a:lnTo>
                    <a:pt x="5104892" y="124891"/>
                  </a:lnTo>
                  <a:lnTo>
                    <a:pt x="5114315" y="135915"/>
                  </a:lnTo>
                  <a:lnTo>
                    <a:pt x="5117643" y="150380"/>
                  </a:lnTo>
                  <a:lnTo>
                    <a:pt x="5117643" y="99428"/>
                  </a:lnTo>
                  <a:lnTo>
                    <a:pt x="5103698" y="92468"/>
                  </a:lnTo>
                  <a:lnTo>
                    <a:pt x="5071338" y="88023"/>
                  </a:lnTo>
                  <a:lnTo>
                    <a:pt x="5038725" y="92468"/>
                  </a:lnTo>
                  <a:lnTo>
                    <a:pt x="5013439" y="105092"/>
                  </a:lnTo>
                  <a:lnTo>
                    <a:pt x="4997145" y="124764"/>
                  </a:lnTo>
                  <a:lnTo>
                    <a:pt x="4991468" y="150380"/>
                  </a:lnTo>
                  <a:lnTo>
                    <a:pt x="4995761" y="172656"/>
                  </a:lnTo>
                  <a:lnTo>
                    <a:pt x="5008245" y="190652"/>
                  </a:lnTo>
                  <a:lnTo>
                    <a:pt x="5027854" y="203644"/>
                  </a:lnTo>
                  <a:lnTo>
                    <a:pt x="5053444" y="210896"/>
                  </a:lnTo>
                  <a:lnTo>
                    <a:pt x="5053444" y="244703"/>
                  </a:lnTo>
                  <a:lnTo>
                    <a:pt x="5029847" y="245262"/>
                  </a:lnTo>
                  <a:lnTo>
                    <a:pt x="4964773" y="245757"/>
                  </a:lnTo>
                  <a:lnTo>
                    <a:pt x="4970157" y="275234"/>
                  </a:lnTo>
                  <a:lnTo>
                    <a:pt x="5016792" y="274929"/>
                  </a:lnTo>
                  <a:lnTo>
                    <a:pt x="5068633" y="273304"/>
                  </a:lnTo>
                  <a:lnTo>
                    <a:pt x="5123231" y="269290"/>
                  </a:lnTo>
                  <a:lnTo>
                    <a:pt x="5178158" y="261810"/>
                  </a:lnTo>
                  <a:close/>
                </a:path>
                <a:path w="5290184" h="1403984">
                  <a:moveTo>
                    <a:pt x="5252529" y="1340840"/>
                  </a:moveTo>
                  <a:lnTo>
                    <a:pt x="5244516" y="1314894"/>
                  </a:lnTo>
                  <a:lnTo>
                    <a:pt x="5235930" y="1307693"/>
                  </a:lnTo>
                  <a:lnTo>
                    <a:pt x="5221744" y="1295781"/>
                  </a:lnTo>
                  <a:lnTo>
                    <a:pt x="5217274" y="1294333"/>
                  </a:lnTo>
                  <a:lnTo>
                    <a:pt x="5217274" y="1340840"/>
                  </a:lnTo>
                  <a:lnTo>
                    <a:pt x="5211750" y="1355102"/>
                  </a:lnTo>
                  <a:lnTo>
                    <a:pt x="5196078" y="1365656"/>
                  </a:lnTo>
                  <a:lnTo>
                    <a:pt x="5170995" y="1372209"/>
                  </a:lnTo>
                  <a:lnTo>
                    <a:pt x="5137277" y="1374394"/>
                  </a:lnTo>
                  <a:lnTo>
                    <a:pt x="5103304" y="1372209"/>
                  </a:lnTo>
                  <a:lnTo>
                    <a:pt x="5078222" y="1365656"/>
                  </a:lnTo>
                  <a:lnTo>
                    <a:pt x="5062740" y="1355102"/>
                  </a:lnTo>
                  <a:lnTo>
                    <a:pt x="5057559" y="1340840"/>
                  </a:lnTo>
                  <a:lnTo>
                    <a:pt x="5062740" y="1326578"/>
                  </a:lnTo>
                  <a:lnTo>
                    <a:pt x="5078222" y="1316228"/>
                  </a:lnTo>
                  <a:lnTo>
                    <a:pt x="5103304" y="1309890"/>
                  </a:lnTo>
                  <a:lnTo>
                    <a:pt x="5137277" y="1307693"/>
                  </a:lnTo>
                  <a:lnTo>
                    <a:pt x="5170995" y="1309890"/>
                  </a:lnTo>
                  <a:lnTo>
                    <a:pt x="5196078" y="1316228"/>
                  </a:lnTo>
                  <a:lnTo>
                    <a:pt x="5211750" y="1326578"/>
                  </a:lnTo>
                  <a:lnTo>
                    <a:pt x="5217274" y="1340840"/>
                  </a:lnTo>
                  <a:lnTo>
                    <a:pt x="5217274" y="1294333"/>
                  </a:lnTo>
                  <a:lnTo>
                    <a:pt x="5185562" y="1283970"/>
                  </a:lnTo>
                  <a:lnTo>
                    <a:pt x="5137277" y="1279931"/>
                  </a:lnTo>
                  <a:lnTo>
                    <a:pt x="5088737" y="1283970"/>
                  </a:lnTo>
                  <a:lnTo>
                    <a:pt x="5052377" y="1295781"/>
                  </a:lnTo>
                  <a:lnTo>
                    <a:pt x="5029555" y="1314894"/>
                  </a:lnTo>
                  <a:lnTo>
                    <a:pt x="5021643" y="1340840"/>
                  </a:lnTo>
                  <a:lnTo>
                    <a:pt x="5029555" y="1366850"/>
                  </a:lnTo>
                  <a:lnTo>
                    <a:pt x="5052377" y="1385951"/>
                  </a:lnTo>
                  <a:lnTo>
                    <a:pt x="5088737" y="1397736"/>
                  </a:lnTo>
                  <a:lnTo>
                    <a:pt x="5137277" y="1401762"/>
                  </a:lnTo>
                  <a:lnTo>
                    <a:pt x="5185562" y="1397736"/>
                  </a:lnTo>
                  <a:lnTo>
                    <a:pt x="5221744" y="1385951"/>
                  </a:lnTo>
                  <a:lnTo>
                    <a:pt x="5235524" y="1374394"/>
                  </a:lnTo>
                  <a:lnTo>
                    <a:pt x="5244516" y="1366850"/>
                  </a:lnTo>
                  <a:lnTo>
                    <a:pt x="5252529" y="1340840"/>
                  </a:lnTo>
                  <a:close/>
                </a:path>
                <a:path w="5290184" h="1403984">
                  <a:moveTo>
                    <a:pt x="5255158" y="1159814"/>
                  </a:moveTo>
                  <a:lnTo>
                    <a:pt x="5061242" y="1159814"/>
                  </a:lnTo>
                  <a:lnTo>
                    <a:pt x="5061242" y="1076007"/>
                  </a:lnTo>
                  <a:lnTo>
                    <a:pt x="5026241" y="1076007"/>
                  </a:lnTo>
                  <a:lnTo>
                    <a:pt x="5026241" y="1188491"/>
                  </a:lnTo>
                  <a:lnTo>
                    <a:pt x="5255158" y="1188491"/>
                  </a:lnTo>
                  <a:lnTo>
                    <a:pt x="5255158" y="1159814"/>
                  </a:lnTo>
                  <a:close/>
                </a:path>
                <a:path w="5290184" h="1403984">
                  <a:moveTo>
                    <a:pt x="5280253" y="142748"/>
                  </a:moveTo>
                  <a:lnTo>
                    <a:pt x="5230253" y="142748"/>
                  </a:lnTo>
                  <a:lnTo>
                    <a:pt x="5230253" y="3035"/>
                  </a:lnTo>
                  <a:lnTo>
                    <a:pt x="5194732" y="3035"/>
                  </a:lnTo>
                  <a:lnTo>
                    <a:pt x="5194732" y="336410"/>
                  </a:lnTo>
                  <a:lnTo>
                    <a:pt x="5230253" y="336410"/>
                  </a:lnTo>
                  <a:lnTo>
                    <a:pt x="5230253" y="172351"/>
                  </a:lnTo>
                  <a:lnTo>
                    <a:pt x="5280253" y="172351"/>
                  </a:lnTo>
                  <a:lnTo>
                    <a:pt x="5280253" y="142748"/>
                  </a:lnTo>
                  <a:close/>
                </a:path>
                <a:path w="5290184" h="1403984">
                  <a:moveTo>
                    <a:pt x="5290020" y="1224013"/>
                  </a:moveTo>
                  <a:lnTo>
                    <a:pt x="4985728" y="1224013"/>
                  </a:lnTo>
                  <a:lnTo>
                    <a:pt x="4985728" y="1252956"/>
                  </a:lnTo>
                  <a:lnTo>
                    <a:pt x="5290020" y="1252956"/>
                  </a:lnTo>
                  <a:lnTo>
                    <a:pt x="5290020" y="1224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6810" y="3169796"/>
              <a:ext cx="6948100" cy="52041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63227" y="1244732"/>
              <a:ext cx="3705225" cy="617855"/>
            </a:xfrm>
            <a:custGeom>
              <a:avLst/>
              <a:gdLst/>
              <a:ahLst/>
              <a:cxnLst/>
              <a:rect l="l" t="t" r="r" b="b"/>
              <a:pathLst>
                <a:path w="3705225" h="617855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3705225" h="617855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3705225" h="617855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3705225" h="617855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  <a:path w="3705225" h="617855">
                  <a:moveTo>
                    <a:pt x="1048688" y="617443"/>
                  </a:moveTo>
                  <a:lnTo>
                    <a:pt x="1124180" y="617443"/>
                  </a:lnTo>
                  <a:lnTo>
                    <a:pt x="1124180" y="0"/>
                  </a:lnTo>
                  <a:lnTo>
                    <a:pt x="1048688" y="0"/>
                  </a:lnTo>
                  <a:lnTo>
                    <a:pt x="1048688" y="617443"/>
                  </a:lnTo>
                  <a:close/>
                </a:path>
                <a:path w="3705225" h="617855">
                  <a:moveTo>
                    <a:pt x="722601" y="284843"/>
                  </a:moveTo>
                  <a:lnTo>
                    <a:pt x="934365" y="284843"/>
                  </a:lnTo>
                  <a:lnTo>
                    <a:pt x="934365" y="53543"/>
                  </a:lnTo>
                  <a:lnTo>
                    <a:pt x="643974" y="53543"/>
                  </a:lnTo>
                  <a:lnTo>
                    <a:pt x="643974" y="115047"/>
                  </a:lnTo>
                  <a:lnTo>
                    <a:pt x="857184" y="115047"/>
                  </a:lnTo>
                  <a:lnTo>
                    <a:pt x="857184" y="224546"/>
                  </a:lnTo>
                  <a:lnTo>
                    <a:pt x="644456" y="224546"/>
                  </a:lnTo>
                  <a:lnTo>
                    <a:pt x="644456" y="471282"/>
                  </a:lnTo>
                  <a:lnTo>
                    <a:pt x="698482" y="471282"/>
                  </a:lnTo>
                  <a:lnTo>
                    <a:pt x="752433" y="470913"/>
                  </a:lnTo>
                  <a:lnTo>
                    <a:pt x="804159" y="469612"/>
                  </a:lnTo>
                  <a:lnTo>
                    <a:pt x="854531" y="467092"/>
                  </a:lnTo>
                  <a:lnTo>
                    <a:pt x="904422" y="463064"/>
                  </a:lnTo>
                  <a:lnTo>
                    <a:pt x="954701" y="457241"/>
                  </a:lnTo>
                  <a:lnTo>
                    <a:pt x="1006239" y="449334"/>
                  </a:lnTo>
                  <a:lnTo>
                    <a:pt x="999486" y="387349"/>
                  </a:lnTo>
                  <a:lnTo>
                    <a:pt x="943044" y="395740"/>
                  </a:lnTo>
                  <a:lnTo>
                    <a:pt x="888373" y="401747"/>
                  </a:lnTo>
                  <a:lnTo>
                    <a:pt x="834235" y="405704"/>
                  </a:lnTo>
                  <a:lnTo>
                    <a:pt x="779390" y="407948"/>
                  </a:lnTo>
                  <a:lnTo>
                    <a:pt x="722601" y="408814"/>
                  </a:lnTo>
                  <a:lnTo>
                    <a:pt x="722601" y="284843"/>
                  </a:lnTo>
                  <a:close/>
                </a:path>
                <a:path w="3705225" h="617855">
                  <a:moveTo>
                    <a:pt x="1697245" y="239741"/>
                  </a:moveTo>
                  <a:lnTo>
                    <a:pt x="1697245" y="0"/>
                  </a:lnTo>
                  <a:lnTo>
                    <a:pt x="1621270" y="0"/>
                  </a:lnTo>
                  <a:lnTo>
                    <a:pt x="1621270" y="615996"/>
                  </a:lnTo>
                  <a:lnTo>
                    <a:pt x="1697245" y="615996"/>
                  </a:lnTo>
                  <a:lnTo>
                    <a:pt x="1697245" y="303415"/>
                  </a:lnTo>
                  <a:lnTo>
                    <a:pt x="1792273" y="303415"/>
                  </a:lnTo>
                  <a:lnTo>
                    <a:pt x="1792273" y="239741"/>
                  </a:lnTo>
                  <a:lnTo>
                    <a:pt x="1697245" y="239741"/>
                  </a:lnTo>
                  <a:close/>
                </a:path>
                <a:path w="3705225" h="617855">
                  <a:moveTo>
                    <a:pt x="1435555" y="123006"/>
                  </a:moveTo>
                  <a:lnTo>
                    <a:pt x="1564350" y="123006"/>
                  </a:lnTo>
                  <a:lnTo>
                    <a:pt x="1564350" y="60779"/>
                  </a:lnTo>
                  <a:lnTo>
                    <a:pt x="1225238" y="60779"/>
                  </a:lnTo>
                  <a:lnTo>
                    <a:pt x="1225238" y="123006"/>
                  </a:lnTo>
                  <a:lnTo>
                    <a:pt x="1359580" y="123006"/>
                  </a:lnTo>
                  <a:lnTo>
                    <a:pt x="1359580" y="174862"/>
                  </a:lnTo>
                  <a:lnTo>
                    <a:pt x="1355892" y="219439"/>
                  </a:lnTo>
                  <a:lnTo>
                    <a:pt x="1345279" y="264148"/>
                  </a:lnTo>
                  <a:lnTo>
                    <a:pt x="1328115" y="307552"/>
                  </a:lnTo>
                  <a:lnTo>
                    <a:pt x="1304769" y="348219"/>
                  </a:lnTo>
                  <a:lnTo>
                    <a:pt x="1275614" y="384713"/>
                  </a:lnTo>
                  <a:lnTo>
                    <a:pt x="1241021" y="415600"/>
                  </a:lnTo>
                  <a:lnTo>
                    <a:pt x="1201361" y="439445"/>
                  </a:lnTo>
                  <a:lnTo>
                    <a:pt x="1245980" y="499260"/>
                  </a:lnTo>
                  <a:lnTo>
                    <a:pt x="1286284" y="474344"/>
                  </a:lnTo>
                  <a:lnTo>
                    <a:pt x="1322107" y="441521"/>
                  </a:lnTo>
                  <a:lnTo>
                    <a:pt x="1353022" y="402030"/>
                  </a:lnTo>
                  <a:lnTo>
                    <a:pt x="1378600" y="357109"/>
                  </a:lnTo>
                  <a:lnTo>
                    <a:pt x="1398412" y="307998"/>
                  </a:lnTo>
                  <a:lnTo>
                    <a:pt x="1417846" y="352818"/>
                  </a:lnTo>
                  <a:lnTo>
                    <a:pt x="1442686" y="393922"/>
                  </a:lnTo>
                  <a:lnTo>
                    <a:pt x="1472667" y="430199"/>
                  </a:lnTo>
                  <a:lnTo>
                    <a:pt x="1507522" y="460537"/>
                  </a:lnTo>
                  <a:lnTo>
                    <a:pt x="1546984" y="483824"/>
                  </a:lnTo>
                  <a:lnTo>
                    <a:pt x="1589433" y="424009"/>
                  </a:lnTo>
                  <a:lnTo>
                    <a:pt x="1544252" y="396442"/>
                  </a:lnTo>
                  <a:lnTo>
                    <a:pt x="1506232" y="360487"/>
                  </a:lnTo>
                  <a:lnTo>
                    <a:pt x="1475863" y="318248"/>
                  </a:lnTo>
                  <a:lnTo>
                    <a:pt x="1453635" y="271828"/>
                  </a:lnTo>
                  <a:lnTo>
                    <a:pt x="1440036" y="223331"/>
                  </a:lnTo>
                  <a:lnTo>
                    <a:pt x="1435555" y="174862"/>
                  </a:lnTo>
                  <a:lnTo>
                    <a:pt x="1435555" y="123006"/>
                  </a:lnTo>
                  <a:close/>
                </a:path>
                <a:path w="3705225" h="617855">
                  <a:moveTo>
                    <a:pt x="2446981" y="615996"/>
                  </a:moveTo>
                  <a:lnTo>
                    <a:pt x="2519819" y="615996"/>
                  </a:lnTo>
                  <a:lnTo>
                    <a:pt x="2519819" y="0"/>
                  </a:lnTo>
                  <a:lnTo>
                    <a:pt x="2446981" y="0"/>
                  </a:lnTo>
                  <a:lnTo>
                    <a:pt x="2446981" y="615996"/>
                  </a:lnTo>
                  <a:close/>
                </a:path>
                <a:path w="3705225" h="617855">
                  <a:moveTo>
                    <a:pt x="2256442" y="227682"/>
                  </a:moveTo>
                  <a:lnTo>
                    <a:pt x="2256442" y="295456"/>
                  </a:lnTo>
                  <a:lnTo>
                    <a:pt x="2324698" y="295456"/>
                  </a:lnTo>
                  <a:lnTo>
                    <a:pt x="2324698" y="585606"/>
                  </a:lnTo>
                  <a:lnTo>
                    <a:pt x="2396572" y="585606"/>
                  </a:lnTo>
                  <a:lnTo>
                    <a:pt x="2396572" y="13024"/>
                  </a:lnTo>
                  <a:lnTo>
                    <a:pt x="2324698" y="13024"/>
                  </a:lnTo>
                  <a:lnTo>
                    <a:pt x="2324698" y="227682"/>
                  </a:lnTo>
                  <a:lnTo>
                    <a:pt x="2256442" y="227682"/>
                  </a:lnTo>
                  <a:close/>
                </a:path>
                <a:path w="3705225" h="617855">
                  <a:moveTo>
                    <a:pt x="2228464" y="134341"/>
                  </a:moveTo>
                  <a:lnTo>
                    <a:pt x="2271878" y="134341"/>
                  </a:lnTo>
                  <a:lnTo>
                    <a:pt x="2271878" y="73080"/>
                  </a:lnTo>
                  <a:lnTo>
                    <a:pt x="1989687" y="73080"/>
                  </a:lnTo>
                  <a:lnTo>
                    <a:pt x="1989687" y="134341"/>
                  </a:lnTo>
                  <a:lnTo>
                    <a:pt x="2033101" y="134341"/>
                  </a:lnTo>
                  <a:lnTo>
                    <a:pt x="2033101" y="408332"/>
                  </a:lnTo>
                  <a:lnTo>
                    <a:pt x="2018189" y="408472"/>
                  </a:lnTo>
                  <a:lnTo>
                    <a:pt x="2003887" y="408543"/>
                  </a:lnTo>
                  <a:lnTo>
                    <a:pt x="1990264" y="408570"/>
                  </a:lnTo>
                  <a:lnTo>
                    <a:pt x="1977386" y="408573"/>
                  </a:lnTo>
                  <a:lnTo>
                    <a:pt x="1986070" y="471282"/>
                  </a:lnTo>
                  <a:lnTo>
                    <a:pt x="2028840" y="471011"/>
                  </a:lnTo>
                  <a:lnTo>
                    <a:pt x="2077560" y="469916"/>
                  </a:lnTo>
                  <a:lnTo>
                    <a:pt x="2130059" y="467574"/>
                  </a:lnTo>
                  <a:lnTo>
                    <a:pt x="2184166" y="463564"/>
                  </a:lnTo>
                  <a:lnTo>
                    <a:pt x="2237710" y="457464"/>
                  </a:lnTo>
                  <a:lnTo>
                    <a:pt x="2288520" y="448852"/>
                  </a:lnTo>
                  <a:lnTo>
                    <a:pt x="2283455" y="394102"/>
                  </a:lnTo>
                  <a:lnTo>
                    <a:pt x="2270250" y="395824"/>
                  </a:lnTo>
                  <a:lnTo>
                    <a:pt x="2256683" y="397388"/>
                  </a:lnTo>
                  <a:lnTo>
                    <a:pt x="2242755" y="398816"/>
                  </a:lnTo>
                  <a:lnTo>
                    <a:pt x="2228464" y="400132"/>
                  </a:lnTo>
                  <a:lnTo>
                    <a:pt x="2228464" y="134341"/>
                  </a:lnTo>
                  <a:close/>
                </a:path>
                <a:path w="3705225" h="617855">
                  <a:moveTo>
                    <a:pt x="2159001" y="134341"/>
                  </a:moveTo>
                  <a:lnTo>
                    <a:pt x="2159001" y="404714"/>
                  </a:lnTo>
                  <a:lnTo>
                    <a:pt x="2144496" y="405393"/>
                  </a:lnTo>
                  <a:lnTo>
                    <a:pt x="2129969" y="405981"/>
                  </a:lnTo>
                  <a:lnTo>
                    <a:pt x="2115486" y="406478"/>
                  </a:lnTo>
                  <a:lnTo>
                    <a:pt x="2101117" y="406885"/>
                  </a:lnTo>
                  <a:lnTo>
                    <a:pt x="2101117" y="134341"/>
                  </a:lnTo>
                  <a:lnTo>
                    <a:pt x="2159001" y="134341"/>
                  </a:lnTo>
                  <a:close/>
                </a:path>
                <a:path w="3705225" h="617855">
                  <a:moveTo>
                    <a:pt x="3024628" y="0"/>
                  </a:moveTo>
                  <a:lnTo>
                    <a:pt x="3024628" y="617443"/>
                  </a:lnTo>
                  <a:lnTo>
                    <a:pt x="3101085" y="617443"/>
                  </a:lnTo>
                  <a:lnTo>
                    <a:pt x="3101085" y="0"/>
                  </a:lnTo>
                  <a:lnTo>
                    <a:pt x="3024628" y="0"/>
                  </a:lnTo>
                  <a:close/>
                </a:path>
                <a:path w="3705225" h="617855">
                  <a:moveTo>
                    <a:pt x="2768968" y="44619"/>
                  </a:moveTo>
                  <a:lnTo>
                    <a:pt x="2730565" y="49773"/>
                  </a:lnTo>
                  <a:lnTo>
                    <a:pt x="2666192" y="88521"/>
                  </a:lnTo>
                  <a:lnTo>
                    <a:pt x="2641699" y="120874"/>
                  </a:lnTo>
                  <a:lnTo>
                    <a:pt x="2623320" y="161054"/>
                  </a:lnTo>
                  <a:lnTo>
                    <a:pt x="2611792" y="208441"/>
                  </a:lnTo>
                  <a:lnTo>
                    <a:pt x="2607854" y="262413"/>
                  </a:lnTo>
                  <a:lnTo>
                    <a:pt x="2611792" y="316741"/>
                  </a:lnTo>
                  <a:lnTo>
                    <a:pt x="2623320" y="364373"/>
                  </a:lnTo>
                  <a:lnTo>
                    <a:pt x="2641699" y="404698"/>
                  </a:lnTo>
                  <a:lnTo>
                    <a:pt x="2666192" y="437104"/>
                  </a:lnTo>
                  <a:lnTo>
                    <a:pt x="2696060" y="460979"/>
                  </a:lnTo>
                  <a:lnTo>
                    <a:pt x="2768968" y="480689"/>
                  </a:lnTo>
                  <a:lnTo>
                    <a:pt x="2806939" y="475711"/>
                  </a:lnTo>
                  <a:lnTo>
                    <a:pt x="2870877" y="437104"/>
                  </a:lnTo>
                  <a:lnTo>
                    <a:pt x="2895317" y="404698"/>
                  </a:lnTo>
                  <a:lnTo>
                    <a:pt x="2913720" y="364373"/>
                  </a:lnTo>
                  <a:lnTo>
                    <a:pt x="2925322" y="316741"/>
                  </a:lnTo>
                  <a:lnTo>
                    <a:pt x="2929358" y="262413"/>
                  </a:lnTo>
                  <a:lnTo>
                    <a:pt x="2925322" y="208441"/>
                  </a:lnTo>
                  <a:lnTo>
                    <a:pt x="2913720" y="161054"/>
                  </a:lnTo>
                  <a:lnTo>
                    <a:pt x="2895317" y="120874"/>
                  </a:lnTo>
                  <a:lnTo>
                    <a:pt x="2870877" y="88521"/>
                  </a:lnTo>
                  <a:lnTo>
                    <a:pt x="2841163" y="64614"/>
                  </a:lnTo>
                  <a:lnTo>
                    <a:pt x="2768968" y="44619"/>
                  </a:lnTo>
                  <a:close/>
                </a:path>
                <a:path w="3705225" h="617855">
                  <a:moveTo>
                    <a:pt x="2768968" y="113117"/>
                  </a:moveTo>
                  <a:lnTo>
                    <a:pt x="2804348" y="123217"/>
                  </a:lnTo>
                  <a:lnTo>
                    <a:pt x="2831858" y="152491"/>
                  </a:lnTo>
                  <a:lnTo>
                    <a:pt x="2849691" y="199402"/>
                  </a:lnTo>
                  <a:lnTo>
                    <a:pt x="2856037" y="262413"/>
                  </a:lnTo>
                  <a:lnTo>
                    <a:pt x="2849691" y="325804"/>
                  </a:lnTo>
                  <a:lnTo>
                    <a:pt x="2831858" y="372847"/>
                  </a:lnTo>
                  <a:lnTo>
                    <a:pt x="2804348" y="402118"/>
                  </a:lnTo>
                  <a:lnTo>
                    <a:pt x="2768968" y="412191"/>
                  </a:lnTo>
                  <a:lnTo>
                    <a:pt x="2733031" y="402118"/>
                  </a:lnTo>
                  <a:lnTo>
                    <a:pt x="2705234" y="372847"/>
                  </a:lnTo>
                  <a:lnTo>
                    <a:pt x="2687295" y="325804"/>
                  </a:lnTo>
                  <a:lnTo>
                    <a:pt x="2680934" y="262413"/>
                  </a:lnTo>
                  <a:lnTo>
                    <a:pt x="2687295" y="199402"/>
                  </a:lnTo>
                  <a:lnTo>
                    <a:pt x="2705234" y="152491"/>
                  </a:lnTo>
                  <a:lnTo>
                    <a:pt x="2733031" y="123217"/>
                  </a:lnTo>
                  <a:lnTo>
                    <a:pt x="2768968" y="113117"/>
                  </a:lnTo>
                  <a:close/>
                </a:path>
                <a:path w="3705225" h="617855">
                  <a:moveTo>
                    <a:pt x="3628565" y="615996"/>
                  </a:moveTo>
                  <a:lnTo>
                    <a:pt x="3705022" y="615996"/>
                  </a:lnTo>
                  <a:lnTo>
                    <a:pt x="3705022" y="0"/>
                  </a:lnTo>
                  <a:lnTo>
                    <a:pt x="3628565" y="0"/>
                  </a:lnTo>
                  <a:lnTo>
                    <a:pt x="3628565" y="615996"/>
                  </a:lnTo>
                  <a:close/>
                </a:path>
                <a:path w="3705225" h="617855">
                  <a:moveTo>
                    <a:pt x="3424760" y="123006"/>
                  </a:moveTo>
                  <a:lnTo>
                    <a:pt x="3559343" y="123006"/>
                  </a:lnTo>
                  <a:lnTo>
                    <a:pt x="3559343" y="60779"/>
                  </a:lnTo>
                  <a:lnTo>
                    <a:pt x="3211790" y="60779"/>
                  </a:lnTo>
                  <a:lnTo>
                    <a:pt x="3211790" y="123006"/>
                  </a:lnTo>
                  <a:lnTo>
                    <a:pt x="3347580" y="123006"/>
                  </a:lnTo>
                  <a:lnTo>
                    <a:pt x="3347580" y="174862"/>
                  </a:lnTo>
                  <a:lnTo>
                    <a:pt x="3343763" y="220287"/>
                  </a:lnTo>
                  <a:lnTo>
                    <a:pt x="3332998" y="265498"/>
                  </a:lnTo>
                  <a:lnTo>
                    <a:pt x="3315690" y="309097"/>
                  </a:lnTo>
                  <a:lnTo>
                    <a:pt x="3292242" y="349687"/>
                  </a:lnTo>
                  <a:lnTo>
                    <a:pt x="3263061" y="385873"/>
                  </a:lnTo>
                  <a:lnTo>
                    <a:pt x="3228552" y="416258"/>
                  </a:lnTo>
                  <a:lnTo>
                    <a:pt x="3189118" y="439445"/>
                  </a:lnTo>
                  <a:lnTo>
                    <a:pt x="3232774" y="499260"/>
                  </a:lnTo>
                  <a:lnTo>
                    <a:pt x="3273928" y="474470"/>
                  </a:lnTo>
                  <a:lnTo>
                    <a:pt x="3310325" y="441946"/>
                  </a:lnTo>
                  <a:lnTo>
                    <a:pt x="3341604" y="402812"/>
                  </a:lnTo>
                  <a:lnTo>
                    <a:pt x="3367407" y="358190"/>
                  </a:lnTo>
                  <a:lnTo>
                    <a:pt x="3387376" y="309203"/>
                  </a:lnTo>
                  <a:lnTo>
                    <a:pt x="3407298" y="354431"/>
                  </a:lnTo>
                  <a:lnTo>
                    <a:pt x="3433009" y="395433"/>
                  </a:lnTo>
                  <a:lnTo>
                    <a:pt x="3464218" y="431284"/>
                  </a:lnTo>
                  <a:lnTo>
                    <a:pt x="3500638" y="461056"/>
                  </a:lnTo>
                  <a:lnTo>
                    <a:pt x="3541978" y="483824"/>
                  </a:lnTo>
                  <a:lnTo>
                    <a:pt x="3583221" y="424009"/>
                  </a:lnTo>
                  <a:lnTo>
                    <a:pt x="3543231" y="402462"/>
                  </a:lnTo>
                  <a:lnTo>
                    <a:pt x="3508455" y="374194"/>
                  </a:lnTo>
                  <a:lnTo>
                    <a:pt x="3479236" y="340428"/>
                  </a:lnTo>
                  <a:lnTo>
                    <a:pt x="3455915" y="302388"/>
                  </a:lnTo>
                  <a:lnTo>
                    <a:pt x="3438834" y="261298"/>
                  </a:lnTo>
                  <a:lnTo>
                    <a:pt x="3428335" y="218382"/>
                  </a:lnTo>
                  <a:lnTo>
                    <a:pt x="3424760" y="174862"/>
                  </a:lnTo>
                  <a:lnTo>
                    <a:pt x="3424760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263228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1"/>
                  </a:moveTo>
                  <a:lnTo>
                    <a:pt x="91893" y="420391"/>
                  </a:ln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close/>
                </a:path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6"/>
                  </a:lnTo>
                  <a:lnTo>
                    <a:pt x="498055" y="191986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195363" y="186197"/>
                  </a:move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6" y="372486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5901" y="308962"/>
                  </a:lnTo>
                  <a:lnTo>
                    <a:pt x="195363" y="308962"/>
                  </a:lnTo>
                  <a:lnTo>
                    <a:pt x="195363" y="186197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385901" y="308962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350688" y="45584"/>
                  </a:move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263227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0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7850" y="408814"/>
                  </a:lnTo>
                  <a:lnTo>
                    <a:pt x="78627" y="408814"/>
                  </a:lnTo>
                  <a:lnTo>
                    <a:pt x="78627" y="284843"/>
                  </a:lnTo>
                  <a:lnTo>
                    <a:pt x="290390" y="284843"/>
                  </a:lnTo>
                  <a:lnTo>
                    <a:pt x="290390" y="53543"/>
                  </a:lnTo>
                  <a:close/>
                </a:path>
                <a:path w="480695" h="617855">
                  <a:moveTo>
                    <a:pt x="355511" y="387349"/>
                  </a:move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357850" y="408814"/>
                  </a:lnTo>
                  <a:lnTo>
                    <a:pt x="355511" y="38734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3"/>
                  </a:moveTo>
                  <a:lnTo>
                    <a:pt x="290390" y="284843"/>
                  </a:lnTo>
                  <a:lnTo>
                    <a:pt x="290390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5511" y="387349"/>
                  </a:ln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78627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0"/>
                  </a:move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lnTo>
                    <a:pt x="495884" y="0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2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69594" y="30799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  <a:path w="591184" h="616585">
                  <a:moveTo>
                    <a:pt x="269594" y="307998"/>
                  </a:move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69594" y="307998"/>
                  </a:lnTo>
                  <a:close/>
                </a:path>
                <a:path w="591184" h="616585">
                  <a:moveTo>
                    <a:pt x="362989" y="60779"/>
                  </a:moveTo>
                  <a:lnTo>
                    <a:pt x="23877" y="60779"/>
                  </a:lnTo>
                  <a:lnTo>
                    <a:pt x="23877" y="123006"/>
                  </a:lnTo>
                  <a:lnTo>
                    <a:pt x="362989" y="123006"/>
                  </a:lnTo>
                  <a:lnTo>
                    <a:pt x="362989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239741"/>
                  </a:moveTo>
                  <a:lnTo>
                    <a:pt x="495884" y="0"/>
                  </a:ln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362989" y="123006"/>
                  </a:lnTo>
                  <a:lnTo>
                    <a:pt x="362989" y="60779"/>
                  </a:lnTo>
                  <a:lnTo>
                    <a:pt x="23877" y="60779"/>
                  </a:lnTo>
                  <a:lnTo>
                    <a:pt x="23877" y="123006"/>
                  </a:ln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542433" y="0"/>
                  </a:moveTo>
                  <a:lnTo>
                    <a:pt x="469594" y="0"/>
                  </a:lnTo>
                  <a:lnTo>
                    <a:pt x="469594" y="615996"/>
                  </a:lnTo>
                  <a:lnTo>
                    <a:pt x="542433" y="615996"/>
                  </a:lnTo>
                  <a:lnTo>
                    <a:pt x="542433" y="0"/>
                  </a:lnTo>
                  <a:close/>
                </a:path>
                <a:path w="542925" h="616585">
                  <a:moveTo>
                    <a:pt x="419186" y="13024"/>
                  </a:move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close/>
                </a:path>
                <a:path w="542925" h="616585">
                  <a:moveTo>
                    <a:pt x="123730" y="134341"/>
                  </a:moveTo>
                  <a:lnTo>
                    <a:pt x="55714" y="134341"/>
                  </a:lnTo>
                  <a:lnTo>
                    <a:pt x="55714" y="408332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7251" y="406885"/>
                  </a:lnTo>
                  <a:lnTo>
                    <a:pt x="123730" y="406885"/>
                  </a:lnTo>
                  <a:lnTo>
                    <a:pt x="123730" y="134341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181615" y="134341"/>
                  </a:lnTo>
                  <a:lnTo>
                    <a:pt x="181615" y="404714"/>
                  </a:lnTo>
                  <a:lnTo>
                    <a:pt x="167109" y="405393"/>
                  </a:lnTo>
                  <a:lnTo>
                    <a:pt x="123730" y="406885"/>
                  </a:lnTo>
                  <a:lnTo>
                    <a:pt x="307251" y="406885"/>
                  </a:lnTo>
                  <a:lnTo>
                    <a:pt x="306626" y="400132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306068" y="394102"/>
                  </a:move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306626" y="400132"/>
                  </a:lnTo>
                  <a:lnTo>
                    <a:pt x="306068" y="394102"/>
                  </a:lnTo>
                  <a:close/>
                </a:path>
                <a:path w="542925" h="616585">
                  <a:moveTo>
                    <a:pt x="294491" y="73080"/>
                  </a:moveTo>
                  <a:lnTo>
                    <a:pt x="12300" y="73080"/>
                  </a:lnTo>
                  <a:lnTo>
                    <a:pt x="12300" y="134341"/>
                  </a:lnTo>
                  <a:lnTo>
                    <a:pt x="294491" y="134341"/>
                  </a:lnTo>
                  <a:lnTo>
                    <a:pt x="294491" y="730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469594" y="615996"/>
                  </a:moveTo>
                  <a:lnTo>
                    <a:pt x="542433" y="615996"/>
                  </a:lnTo>
                  <a:lnTo>
                    <a:pt x="542433" y="0"/>
                  </a:lnTo>
                  <a:lnTo>
                    <a:pt x="469594" y="0"/>
                  </a:lnTo>
                  <a:lnTo>
                    <a:pt x="469594" y="615996"/>
                  </a:lnTo>
                  <a:close/>
                </a:path>
                <a:path w="542925" h="616585">
                  <a:moveTo>
                    <a:pt x="279055" y="227682"/>
                  </a:move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294491" y="134341"/>
                  </a:lnTo>
                  <a:lnTo>
                    <a:pt x="294491" y="73080"/>
                  </a:lnTo>
                  <a:lnTo>
                    <a:pt x="12300" y="73080"/>
                  </a:lnTo>
                  <a:lnTo>
                    <a:pt x="12300" y="134341"/>
                  </a:lnTo>
                  <a:lnTo>
                    <a:pt x="55714" y="134341"/>
                  </a:lnTo>
                  <a:lnTo>
                    <a:pt x="55714" y="408332"/>
                  </a:lnTo>
                  <a:lnTo>
                    <a:pt x="40802" y="408472"/>
                  </a:lnTo>
                  <a:lnTo>
                    <a:pt x="26500" y="408543"/>
                  </a:lnTo>
                  <a:lnTo>
                    <a:pt x="12877" y="408570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6068" y="394102"/>
                  </a:ln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181615" y="134341"/>
                  </a:moveTo>
                  <a:lnTo>
                    <a:pt x="181615" y="404714"/>
                  </a:lnTo>
                  <a:lnTo>
                    <a:pt x="167109" y="405393"/>
                  </a:lnTo>
                  <a:lnTo>
                    <a:pt x="152582" y="405981"/>
                  </a:lnTo>
                  <a:lnTo>
                    <a:pt x="138099" y="406478"/>
                  </a:lnTo>
                  <a:lnTo>
                    <a:pt x="123730" y="406885"/>
                  </a:lnTo>
                  <a:lnTo>
                    <a:pt x="123730" y="134341"/>
                  </a:lnTo>
                  <a:lnTo>
                    <a:pt x="181615" y="1343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1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33309" y="460979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99084" y="4977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4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161114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452347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515903" y="0"/>
                  </a:moveTo>
                  <a:lnTo>
                    <a:pt x="439446" y="0"/>
                  </a:lnTo>
                  <a:lnTo>
                    <a:pt x="439446" y="615996"/>
                  </a:lnTo>
                  <a:lnTo>
                    <a:pt x="515903" y="615996"/>
                  </a:lnTo>
                  <a:lnTo>
                    <a:pt x="515903" y="0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70975" y="309203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  <a:path w="516254" h="616585">
                  <a:moveTo>
                    <a:pt x="270975" y="309203"/>
                  </a:move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70975" y="309203"/>
                  </a:lnTo>
                  <a:close/>
                </a:path>
                <a:path w="516254" h="616585">
                  <a:moveTo>
                    <a:pt x="370225" y="60779"/>
                  </a:moveTo>
                  <a:lnTo>
                    <a:pt x="22671" y="60779"/>
                  </a:lnTo>
                  <a:lnTo>
                    <a:pt x="22671" y="123006"/>
                  </a:lnTo>
                  <a:lnTo>
                    <a:pt x="370225" y="123006"/>
                  </a:lnTo>
                  <a:lnTo>
                    <a:pt x="370225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452346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439446" y="615996"/>
                  </a:moveTo>
                  <a:lnTo>
                    <a:pt x="515903" y="615996"/>
                  </a:lnTo>
                  <a:lnTo>
                    <a:pt x="515903" y="0"/>
                  </a:lnTo>
                  <a:lnTo>
                    <a:pt x="439446" y="0"/>
                  </a:lnTo>
                  <a:lnTo>
                    <a:pt x="439446" y="615996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370225" y="123006"/>
                  </a:lnTo>
                  <a:lnTo>
                    <a:pt x="370225" y="60779"/>
                  </a:lnTo>
                  <a:lnTo>
                    <a:pt x="22671" y="60779"/>
                  </a:lnTo>
                  <a:lnTo>
                    <a:pt x="22671" y="123006"/>
                  </a:ln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3297" y="3833320"/>
              <a:ext cx="190512" cy="1866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05710" y="3766781"/>
              <a:ext cx="2506345" cy="1282700"/>
            </a:xfrm>
            <a:custGeom>
              <a:avLst/>
              <a:gdLst/>
              <a:ahLst/>
              <a:cxnLst/>
              <a:rect l="l" t="t" r="r" b="b"/>
              <a:pathLst>
                <a:path w="2506345" h="1282700">
                  <a:moveTo>
                    <a:pt x="179501" y="1111021"/>
                  </a:moveTo>
                  <a:lnTo>
                    <a:pt x="149123" y="1095819"/>
                  </a:lnTo>
                  <a:lnTo>
                    <a:pt x="126365" y="1074318"/>
                  </a:lnTo>
                  <a:lnTo>
                    <a:pt x="124460" y="1070889"/>
                  </a:lnTo>
                  <a:lnTo>
                    <a:pt x="112102" y="1048651"/>
                  </a:lnTo>
                  <a:lnTo>
                    <a:pt x="107162" y="1020914"/>
                  </a:lnTo>
                  <a:lnTo>
                    <a:pt x="107162" y="1009078"/>
                  </a:lnTo>
                  <a:lnTo>
                    <a:pt x="171805" y="1009078"/>
                  </a:lnTo>
                  <a:lnTo>
                    <a:pt x="171805" y="983145"/>
                  </a:lnTo>
                  <a:lnTo>
                    <a:pt x="9829" y="983145"/>
                  </a:lnTo>
                  <a:lnTo>
                    <a:pt x="9829" y="1009078"/>
                  </a:lnTo>
                  <a:lnTo>
                    <a:pt x="74955" y="1009078"/>
                  </a:lnTo>
                  <a:lnTo>
                    <a:pt x="74955" y="1020914"/>
                  </a:lnTo>
                  <a:lnTo>
                    <a:pt x="69735" y="1051229"/>
                  </a:lnTo>
                  <a:lnTo>
                    <a:pt x="54800" y="1078788"/>
                  </a:lnTo>
                  <a:lnTo>
                    <a:pt x="31191" y="1101509"/>
                  </a:lnTo>
                  <a:lnTo>
                    <a:pt x="0" y="1117307"/>
                  </a:lnTo>
                  <a:lnTo>
                    <a:pt x="16459" y="1143228"/>
                  </a:lnTo>
                  <a:lnTo>
                    <a:pt x="41427" y="1131176"/>
                  </a:lnTo>
                  <a:lnTo>
                    <a:pt x="62496" y="1114653"/>
                  </a:lnTo>
                  <a:lnTo>
                    <a:pt x="79336" y="1094333"/>
                  </a:lnTo>
                  <a:lnTo>
                    <a:pt x="91643" y="1070889"/>
                  </a:lnTo>
                  <a:lnTo>
                    <a:pt x="103568" y="1091958"/>
                  </a:lnTo>
                  <a:lnTo>
                    <a:pt x="119646" y="1110335"/>
                  </a:lnTo>
                  <a:lnTo>
                    <a:pt x="139636" y="1125347"/>
                  </a:lnTo>
                  <a:lnTo>
                    <a:pt x="163283" y="1136370"/>
                  </a:lnTo>
                  <a:lnTo>
                    <a:pt x="179501" y="1111021"/>
                  </a:lnTo>
                  <a:close/>
                </a:path>
                <a:path w="2506345" h="1282700">
                  <a:moveTo>
                    <a:pt x="249948" y="960183"/>
                  </a:moveTo>
                  <a:lnTo>
                    <a:pt x="218224" y="960183"/>
                  </a:lnTo>
                  <a:lnTo>
                    <a:pt x="218224" y="1041400"/>
                  </a:lnTo>
                  <a:lnTo>
                    <a:pt x="160680" y="1041400"/>
                  </a:lnTo>
                  <a:lnTo>
                    <a:pt x="160680" y="1067333"/>
                  </a:lnTo>
                  <a:lnTo>
                    <a:pt x="218224" y="1067333"/>
                  </a:lnTo>
                  <a:lnTo>
                    <a:pt x="218224" y="1179944"/>
                  </a:lnTo>
                  <a:lnTo>
                    <a:pt x="249948" y="1179944"/>
                  </a:lnTo>
                  <a:lnTo>
                    <a:pt x="249948" y="960183"/>
                  </a:lnTo>
                  <a:close/>
                </a:path>
                <a:path w="2506345" h="1282700">
                  <a:moveTo>
                    <a:pt x="257886" y="1227772"/>
                  </a:moveTo>
                  <a:lnTo>
                    <a:pt x="86906" y="1227772"/>
                  </a:lnTo>
                  <a:lnTo>
                    <a:pt x="86906" y="1160399"/>
                  </a:lnTo>
                  <a:lnTo>
                    <a:pt x="55181" y="1160399"/>
                  </a:lnTo>
                  <a:lnTo>
                    <a:pt x="55181" y="1253820"/>
                  </a:lnTo>
                  <a:lnTo>
                    <a:pt x="257886" y="1253820"/>
                  </a:lnTo>
                  <a:lnTo>
                    <a:pt x="257886" y="1227772"/>
                  </a:lnTo>
                  <a:close/>
                </a:path>
                <a:path w="2506345" h="1282700">
                  <a:moveTo>
                    <a:pt x="449351" y="1169631"/>
                  </a:moveTo>
                  <a:lnTo>
                    <a:pt x="402196" y="1120203"/>
                  </a:lnTo>
                  <a:lnTo>
                    <a:pt x="386118" y="1051941"/>
                  </a:lnTo>
                  <a:lnTo>
                    <a:pt x="386118" y="1039863"/>
                  </a:lnTo>
                  <a:lnTo>
                    <a:pt x="439407" y="1039863"/>
                  </a:lnTo>
                  <a:lnTo>
                    <a:pt x="439407" y="1013929"/>
                  </a:lnTo>
                  <a:lnTo>
                    <a:pt x="386118" y="1013929"/>
                  </a:lnTo>
                  <a:lnTo>
                    <a:pt x="386118" y="970711"/>
                  </a:lnTo>
                  <a:lnTo>
                    <a:pt x="356158" y="970711"/>
                  </a:lnTo>
                  <a:lnTo>
                    <a:pt x="356158" y="1013929"/>
                  </a:lnTo>
                  <a:lnTo>
                    <a:pt x="302056" y="1013929"/>
                  </a:lnTo>
                  <a:lnTo>
                    <a:pt x="302056" y="1039863"/>
                  </a:lnTo>
                  <a:lnTo>
                    <a:pt x="356158" y="1039863"/>
                  </a:lnTo>
                  <a:lnTo>
                    <a:pt x="356158" y="1051941"/>
                  </a:lnTo>
                  <a:lnTo>
                    <a:pt x="352031" y="1088402"/>
                  </a:lnTo>
                  <a:lnTo>
                    <a:pt x="340029" y="1123099"/>
                  </a:lnTo>
                  <a:lnTo>
                    <a:pt x="320268" y="1153274"/>
                  </a:lnTo>
                  <a:lnTo>
                    <a:pt x="292811" y="1176147"/>
                  </a:lnTo>
                  <a:lnTo>
                    <a:pt x="311531" y="1200073"/>
                  </a:lnTo>
                  <a:lnTo>
                    <a:pt x="331609" y="1184605"/>
                  </a:lnTo>
                  <a:lnTo>
                    <a:pt x="348322" y="1164704"/>
                  </a:lnTo>
                  <a:lnTo>
                    <a:pt x="361607" y="1141234"/>
                  </a:lnTo>
                  <a:lnTo>
                    <a:pt x="371436" y="1115047"/>
                  </a:lnTo>
                  <a:lnTo>
                    <a:pt x="381330" y="1139418"/>
                  </a:lnTo>
                  <a:lnTo>
                    <a:pt x="394665" y="1161059"/>
                  </a:lnTo>
                  <a:lnTo>
                    <a:pt x="411378" y="1179220"/>
                  </a:lnTo>
                  <a:lnTo>
                    <a:pt x="431469" y="1193203"/>
                  </a:lnTo>
                  <a:lnTo>
                    <a:pt x="449351" y="1169631"/>
                  </a:lnTo>
                  <a:close/>
                </a:path>
                <a:path w="2506345" h="1282700">
                  <a:moveTo>
                    <a:pt x="492798" y="966330"/>
                  </a:moveTo>
                  <a:lnTo>
                    <a:pt x="462851" y="966330"/>
                  </a:lnTo>
                  <a:lnTo>
                    <a:pt x="462851" y="1076807"/>
                  </a:lnTo>
                  <a:lnTo>
                    <a:pt x="419633" y="1076807"/>
                  </a:lnTo>
                  <a:lnTo>
                    <a:pt x="419633" y="1103210"/>
                  </a:lnTo>
                  <a:lnTo>
                    <a:pt x="462851" y="1103210"/>
                  </a:lnTo>
                  <a:lnTo>
                    <a:pt x="462851" y="1244828"/>
                  </a:lnTo>
                  <a:lnTo>
                    <a:pt x="492798" y="1244828"/>
                  </a:lnTo>
                  <a:lnTo>
                    <a:pt x="492798" y="966330"/>
                  </a:lnTo>
                  <a:close/>
                </a:path>
                <a:path w="2506345" h="1282700">
                  <a:moveTo>
                    <a:pt x="502221" y="35763"/>
                  </a:moveTo>
                  <a:lnTo>
                    <a:pt x="426910" y="35763"/>
                  </a:lnTo>
                  <a:lnTo>
                    <a:pt x="426910" y="596"/>
                  </a:lnTo>
                  <a:lnTo>
                    <a:pt x="395058" y="596"/>
                  </a:lnTo>
                  <a:lnTo>
                    <a:pt x="395058" y="35763"/>
                  </a:lnTo>
                  <a:lnTo>
                    <a:pt x="319049" y="35763"/>
                  </a:lnTo>
                  <a:lnTo>
                    <a:pt x="319049" y="61214"/>
                  </a:lnTo>
                  <a:lnTo>
                    <a:pt x="502221" y="61214"/>
                  </a:lnTo>
                  <a:lnTo>
                    <a:pt x="502221" y="35763"/>
                  </a:lnTo>
                  <a:close/>
                </a:path>
                <a:path w="2506345" h="1282700">
                  <a:moveTo>
                    <a:pt x="511340" y="233133"/>
                  </a:moveTo>
                  <a:lnTo>
                    <a:pt x="509651" y="216090"/>
                  </a:lnTo>
                  <a:lnTo>
                    <a:pt x="508965" y="209219"/>
                  </a:lnTo>
                  <a:lnTo>
                    <a:pt x="488886" y="211556"/>
                  </a:lnTo>
                  <a:lnTo>
                    <a:pt x="468376" y="213461"/>
                  </a:lnTo>
                  <a:lnTo>
                    <a:pt x="447611" y="214947"/>
                  </a:lnTo>
                  <a:lnTo>
                    <a:pt x="426796" y="216090"/>
                  </a:lnTo>
                  <a:lnTo>
                    <a:pt x="426796" y="187083"/>
                  </a:lnTo>
                  <a:lnTo>
                    <a:pt x="450380" y="180606"/>
                  </a:lnTo>
                  <a:lnTo>
                    <a:pt x="468464" y="168910"/>
                  </a:lnTo>
                  <a:lnTo>
                    <a:pt x="472389" y="163398"/>
                  </a:lnTo>
                  <a:lnTo>
                    <a:pt x="480021" y="152679"/>
                  </a:lnTo>
                  <a:lnTo>
                    <a:pt x="484098" y="132613"/>
                  </a:lnTo>
                  <a:lnTo>
                    <a:pt x="478751" y="109562"/>
                  </a:lnTo>
                  <a:lnTo>
                    <a:pt x="471589" y="101117"/>
                  </a:lnTo>
                  <a:lnTo>
                    <a:pt x="463702" y="91859"/>
                  </a:lnTo>
                  <a:lnTo>
                    <a:pt x="453796" y="87020"/>
                  </a:lnTo>
                  <a:lnTo>
                    <a:pt x="453796" y="132613"/>
                  </a:lnTo>
                  <a:lnTo>
                    <a:pt x="450634" y="145478"/>
                  </a:lnTo>
                  <a:lnTo>
                    <a:pt x="441756" y="155206"/>
                  </a:lnTo>
                  <a:lnTo>
                    <a:pt x="428066" y="161315"/>
                  </a:lnTo>
                  <a:lnTo>
                    <a:pt x="410451" y="163398"/>
                  </a:lnTo>
                  <a:lnTo>
                    <a:pt x="393090" y="161315"/>
                  </a:lnTo>
                  <a:lnTo>
                    <a:pt x="379476" y="155206"/>
                  </a:lnTo>
                  <a:lnTo>
                    <a:pt x="370649" y="145478"/>
                  </a:lnTo>
                  <a:lnTo>
                    <a:pt x="367588" y="132613"/>
                  </a:lnTo>
                  <a:lnTo>
                    <a:pt x="370649" y="119595"/>
                  </a:lnTo>
                  <a:lnTo>
                    <a:pt x="379476" y="109677"/>
                  </a:lnTo>
                  <a:lnTo>
                    <a:pt x="393090" y="103339"/>
                  </a:lnTo>
                  <a:lnTo>
                    <a:pt x="410451" y="101117"/>
                  </a:lnTo>
                  <a:lnTo>
                    <a:pt x="428066" y="103339"/>
                  </a:lnTo>
                  <a:lnTo>
                    <a:pt x="441756" y="109677"/>
                  </a:lnTo>
                  <a:lnTo>
                    <a:pt x="450634" y="119595"/>
                  </a:lnTo>
                  <a:lnTo>
                    <a:pt x="453796" y="132613"/>
                  </a:lnTo>
                  <a:lnTo>
                    <a:pt x="453796" y="87020"/>
                  </a:lnTo>
                  <a:lnTo>
                    <a:pt x="440448" y="80492"/>
                  </a:lnTo>
                  <a:lnTo>
                    <a:pt x="410451" y="76492"/>
                  </a:lnTo>
                  <a:lnTo>
                    <a:pt x="380657" y="80492"/>
                  </a:lnTo>
                  <a:lnTo>
                    <a:pt x="357619" y="91859"/>
                  </a:lnTo>
                  <a:lnTo>
                    <a:pt x="342785" y="109562"/>
                  </a:lnTo>
                  <a:lnTo>
                    <a:pt x="337642" y="132613"/>
                  </a:lnTo>
                  <a:lnTo>
                    <a:pt x="341591" y="152831"/>
                  </a:lnTo>
                  <a:lnTo>
                    <a:pt x="353161" y="169138"/>
                  </a:lnTo>
                  <a:lnTo>
                    <a:pt x="371322" y="180835"/>
                  </a:lnTo>
                  <a:lnTo>
                    <a:pt x="395058" y="187198"/>
                  </a:lnTo>
                  <a:lnTo>
                    <a:pt x="395058" y="217271"/>
                  </a:lnTo>
                  <a:lnTo>
                    <a:pt x="373291" y="217792"/>
                  </a:lnTo>
                  <a:lnTo>
                    <a:pt x="312775" y="218452"/>
                  </a:lnTo>
                  <a:lnTo>
                    <a:pt x="317271" y="244983"/>
                  </a:lnTo>
                  <a:lnTo>
                    <a:pt x="361416" y="244678"/>
                  </a:lnTo>
                  <a:lnTo>
                    <a:pt x="409956" y="243192"/>
                  </a:lnTo>
                  <a:lnTo>
                    <a:pt x="460667" y="239636"/>
                  </a:lnTo>
                  <a:lnTo>
                    <a:pt x="511340" y="233133"/>
                  </a:lnTo>
                  <a:close/>
                </a:path>
                <a:path w="2506345" h="1282700">
                  <a:moveTo>
                    <a:pt x="553669" y="959942"/>
                  </a:moveTo>
                  <a:lnTo>
                    <a:pt x="523468" y="959942"/>
                  </a:lnTo>
                  <a:lnTo>
                    <a:pt x="523468" y="1259979"/>
                  </a:lnTo>
                  <a:lnTo>
                    <a:pt x="553669" y="1259979"/>
                  </a:lnTo>
                  <a:lnTo>
                    <a:pt x="553669" y="959942"/>
                  </a:lnTo>
                  <a:close/>
                </a:path>
                <a:path w="2506345" h="1282700">
                  <a:moveTo>
                    <a:pt x="559295" y="0"/>
                  </a:moveTo>
                  <a:lnTo>
                    <a:pt x="527558" y="0"/>
                  </a:lnTo>
                  <a:lnTo>
                    <a:pt x="527558" y="300037"/>
                  </a:lnTo>
                  <a:lnTo>
                    <a:pt x="559295" y="300037"/>
                  </a:lnTo>
                  <a:lnTo>
                    <a:pt x="559295" y="0"/>
                  </a:lnTo>
                  <a:close/>
                </a:path>
                <a:path w="2506345" h="1282700">
                  <a:moveTo>
                    <a:pt x="778929" y="64528"/>
                  </a:moveTo>
                  <a:lnTo>
                    <a:pt x="773353" y="42938"/>
                  </a:lnTo>
                  <a:lnTo>
                    <a:pt x="766432" y="35407"/>
                  </a:lnTo>
                  <a:lnTo>
                    <a:pt x="758037" y="26276"/>
                  </a:lnTo>
                  <a:lnTo>
                    <a:pt x="748614" y="21971"/>
                  </a:lnTo>
                  <a:lnTo>
                    <a:pt x="748614" y="64528"/>
                  </a:lnTo>
                  <a:lnTo>
                    <a:pt x="745210" y="76606"/>
                  </a:lnTo>
                  <a:lnTo>
                    <a:pt x="736041" y="85737"/>
                  </a:lnTo>
                  <a:lnTo>
                    <a:pt x="722109" y="91516"/>
                  </a:lnTo>
                  <a:lnTo>
                    <a:pt x="704456" y="93535"/>
                  </a:lnTo>
                  <a:lnTo>
                    <a:pt x="686219" y="91516"/>
                  </a:lnTo>
                  <a:lnTo>
                    <a:pt x="672096" y="85737"/>
                  </a:lnTo>
                  <a:lnTo>
                    <a:pt x="662990" y="76606"/>
                  </a:lnTo>
                  <a:lnTo>
                    <a:pt x="659815" y="64528"/>
                  </a:lnTo>
                  <a:lnTo>
                    <a:pt x="662990" y="52476"/>
                  </a:lnTo>
                  <a:lnTo>
                    <a:pt x="672096" y="43268"/>
                  </a:lnTo>
                  <a:lnTo>
                    <a:pt x="686219" y="37414"/>
                  </a:lnTo>
                  <a:lnTo>
                    <a:pt x="704456" y="35407"/>
                  </a:lnTo>
                  <a:lnTo>
                    <a:pt x="722109" y="37414"/>
                  </a:lnTo>
                  <a:lnTo>
                    <a:pt x="736041" y="43268"/>
                  </a:lnTo>
                  <a:lnTo>
                    <a:pt x="745210" y="52476"/>
                  </a:lnTo>
                  <a:lnTo>
                    <a:pt x="748614" y="64528"/>
                  </a:lnTo>
                  <a:lnTo>
                    <a:pt x="748614" y="21971"/>
                  </a:lnTo>
                  <a:lnTo>
                    <a:pt x="734542" y="15532"/>
                  </a:lnTo>
                  <a:lnTo>
                    <a:pt x="704456" y="11722"/>
                  </a:lnTo>
                  <a:lnTo>
                    <a:pt x="673976" y="15532"/>
                  </a:lnTo>
                  <a:lnTo>
                    <a:pt x="650341" y="26276"/>
                  </a:lnTo>
                  <a:lnTo>
                    <a:pt x="635050" y="42938"/>
                  </a:lnTo>
                  <a:lnTo>
                    <a:pt x="629627" y="64528"/>
                  </a:lnTo>
                  <a:lnTo>
                    <a:pt x="635050" y="86245"/>
                  </a:lnTo>
                  <a:lnTo>
                    <a:pt x="650341" y="102730"/>
                  </a:lnTo>
                  <a:lnTo>
                    <a:pt x="673976" y="113207"/>
                  </a:lnTo>
                  <a:lnTo>
                    <a:pt x="704456" y="116865"/>
                  </a:lnTo>
                  <a:lnTo>
                    <a:pt x="734542" y="113207"/>
                  </a:lnTo>
                  <a:lnTo>
                    <a:pt x="758037" y="102730"/>
                  </a:lnTo>
                  <a:lnTo>
                    <a:pt x="766572" y="93535"/>
                  </a:lnTo>
                  <a:lnTo>
                    <a:pt x="773353" y="86245"/>
                  </a:lnTo>
                  <a:lnTo>
                    <a:pt x="778929" y="64528"/>
                  </a:lnTo>
                  <a:close/>
                </a:path>
                <a:path w="2506345" h="1282700">
                  <a:moveTo>
                    <a:pt x="802614" y="151206"/>
                  </a:moveTo>
                  <a:lnTo>
                    <a:pt x="800481" y="128231"/>
                  </a:lnTo>
                  <a:lnTo>
                    <a:pt x="750951" y="132981"/>
                  </a:lnTo>
                  <a:lnTo>
                    <a:pt x="700176" y="135623"/>
                  </a:lnTo>
                  <a:lnTo>
                    <a:pt x="650976" y="136804"/>
                  </a:lnTo>
                  <a:lnTo>
                    <a:pt x="606183" y="137236"/>
                  </a:lnTo>
                  <a:lnTo>
                    <a:pt x="610209" y="162814"/>
                  </a:lnTo>
                  <a:lnTo>
                    <a:pt x="629132" y="162826"/>
                  </a:lnTo>
                  <a:lnTo>
                    <a:pt x="649160" y="162661"/>
                  </a:lnTo>
                  <a:lnTo>
                    <a:pt x="670077" y="162280"/>
                  </a:lnTo>
                  <a:lnTo>
                    <a:pt x="691667" y="161620"/>
                  </a:lnTo>
                  <a:lnTo>
                    <a:pt x="691667" y="218452"/>
                  </a:lnTo>
                  <a:lnTo>
                    <a:pt x="723404" y="218452"/>
                  </a:lnTo>
                  <a:lnTo>
                    <a:pt x="723404" y="161620"/>
                  </a:lnTo>
                  <a:lnTo>
                    <a:pt x="723404" y="159842"/>
                  </a:lnTo>
                  <a:lnTo>
                    <a:pt x="743331" y="158394"/>
                  </a:lnTo>
                  <a:lnTo>
                    <a:pt x="763270" y="156502"/>
                  </a:lnTo>
                  <a:lnTo>
                    <a:pt x="783069" y="154114"/>
                  </a:lnTo>
                  <a:lnTo>
                    <a:pt x="802614" y="151206"/>
                  </a:lnTo>
                  <a:close/>
                </a:path>
                <a:path w="2506345" h="1282700">
                  <a:moveTo>
                    <a:pt x="857313" y="241"/>
                  </a:moveTo>
                  <a:lnTo>
                    <a:pt x="825347" y="241"/>
                  </a:lnTo>
                  <a:lnTo>
                    <a:pt x="825347" y="176542"/>
                  </a:lnTo>
                  <a:lnTo>
                    <a:pt x="764959" y="176542"/>
                  </a:lnTo>
                  <a:lnTo>
                    <a:pt x="764959" y="199034"/>
                  </a:lnTo>
                  <a:lnTo>
                    <a:pt x="825347" y="199034"/>
                  </a:lnTo>
                  <a:lnTo>
                    <a:pt x="825347" y="227812"/>
                  </a:lnTo>
                  <a:lnTo>
                    <a:pt x="857313" y="227812"/>
                  </a:lnTo>
                  <a:lnTo>
                    <a:pt x="857313" y="241"/>
                  </a:lnTo>
                  <a:close/>
                </a:path>
                <a:path w="2506345" h="1282700">
                  <a:moveTo>
                    <a:pt x="864412" y="267830"/>
                  </a:moveTo>
                  <a:lnTo>
                    <a:pt x="679475" y="267830"/>
                  </a:lnTo>
                  <a:lnTo>
                    <a:pt x="679475" y="205549"/>
                  </a:lnTo>
                  <a:lnTo>
                    <a:pt x="647738" y="205549"/>
                  </a:lnTo>
                  <a:lnTo>
                    <a:pt x="647738" y="293878"/>
                  </a:lnTo>
                  <a:lnTo>
                    <a:pt x="864412" y="293878"/>
                  </a:lnTo>
                  <a:lnTo>
                    <a:pt x="864412" y="267830"/>
                  </a:lnTo>
                  <a:close/>
                </a:path>
                <a:path w="2506345" h="1282700">
                  <a:moveTo>
                    <a:pt x="867448" y="995705"/>
                  </a:moveTo>
                  <a:lnTo>
                    <a:pt x="792137" y="995705"/>
                  </a:lnTo>
                  <a:lnTo>
                    <a:pt x="792137" y="960539"/>
                  </a:lnTo>
                  <a:lnTo>
                    <a:pt x="760285" y="960539"/>
                  </a:lnTo>
                  <a:lnTo>
                    <a:pt x="760285" y="995705"/>
                  </a:lnTo>
                  <a:lnTo>
                    <a:pt x="684276" y="995705"/>
                  </a:lnTo>
                  <a:lnTo>
                    <a:pt x="684276" y="1021156"/>
                  </a:lnTo>
                  <a:lnTo>
                    <a:pt x="867448" y="1021156"/>
                  </a:lnTo>
                  <a:lnTo>
                    <a:pt x="867448" y="995705"/>
                  </a:lnTo>
                  <a:close/>
                </a:path>
                <a:path w="2506345" h="1282700">
                  <a:moveTo>
                    <a:pt x="876566" y="1193076"/>
                  </a:moveTo>
                  <a:lnTo>
                    <a:pt x="874877" y="1176032"/>
                  </a:lnTo>
                  <a:lnTo>
                    <a:pt x="874191" y="1169162"/>
                  </a:lnTo>
                  <a:lnTo>
                    <a:pt x="854113" y="1171498"/>
                  </a:lnTo>
                  <a:lnTo>
                    <a:pt x="833589" y="1173391"/>
                  </a:lnTo>
                  <a:lnTo>
                    <a:pt x="812838" y="1174889"/>
                  </a:lnTo>
                  <a:lnTo>
                    <a:pt x="792022" y="1176032"/>
                  </a:lnTo>
                  <a:lnTo>
                    <a:pt x="792022" y="1147025"/>
                  </a:lnTo>
                  <a:lnTo>
                    <a:pt x="815606" y="1140548"/>
                  </a:lnTo>
                  <a:lnTo>
                    <a:pt x="833678" y="1128852"/>
                  </a:lnTo>
                  <a:lnTo>
                    <a:pt x="837603" y="1123340"/>
                  </a:lnTo>
                  <a:lnTo>
                    <a:pt x="845248" y="1112621"/>
                  </a:lnTo>
                  <a:lnTo>
                    <a:pt x="849325" y="1092555"/>
                  </a:lnTo>
                  <a:lnTo>
                    <a:pt x="843978" y="1069505"/>
                  </a:lnTo>
                  <a:lnTo>
                    <a:pt x="836803" y="1061059"/>
                  </a:lnTo>
                  <a:lnTo>
                    <a:pt x="828929" y="1051801"/>
                  </a:lnTo>
                  <a:lnTo>
                    <a:pt x="819010" y="1046962"/>
                  </a:lnTo>
                  <a:lnTo>
                    <a:pt x="819010" y="1092555"/>
                  </a:lnTo>
                  <a:lnTo>
                    <a:pt x="815860" y="1105420"/>
                  </a:lnTo>
                  <a:lnTo>
                    <a:pt x="806983" y="1115136"/>
                  </a:lnTo>
                  <a:lnTo>
                    <a:pt x="793292" y="1121257"/>
                  </a:lnTo>
                  <a:lnTo>
                    <a:pt x="775677" y="1123340"/>
                  </a:lnTo>
                  <a:lnTo>
                    <a:pt x="758304" y="1121257"/>
                  </a:lnTo>
                  <a:lnTo>
                    <a:pt x="744702" y="1115136"/>
                  </a:lnTo>
                  <a:lnTo>
                    <a:pt x="735863" y="1105420"/>
                  </a:lnTo>
                  <a:lnTo>
                    <a:pt x="732815" y="1092555"/>
                  </a:lnTo>
                  <a:lnTo>
                    <a:pt x="735863" y="1079538"/>
                  </a:lnTo>
                  <a:lnTo>
                    <a:pt x="744702" y="1069619"/>
                  </a:lnTo>
                  <a:lnTo>
                    <a:pt x="758304" y="1063282"/>
                  </a:lnTo>
                  <a:lnTo>
                    <a:pt x="775677" y="1061059"/>
                  </a:lnTo>
                  <a:lnTo>
                    <a:pt x="793292" y="1063282"/>
                  </a:lnTo>
                  <a:lnTo>
                    <a:pt x="806983" y="1069619"/>
                  </a:lnTo>
                  <a:lnTo>
                    <a:pt x="815860" y="1079538"/>
                  </a:lnTo>
                  <a:lnTo>
                    <a:pt x="819010" y="1092555"/>
                  </a:lnTo>
                  <a:lnTo>
                    <a:pt x="819010" y="1046962"/>
                  </a:lnTo>
                  <a:lnTo>
                    <a:pt x="805675" y="1040434"/>
                  </a:lnTo>
                  <a:lnTo>
                    <a:pt x="775677" y="1036434"/>
                  </a:lnTo>
                  <a:lnTo>
                    <a:pt x="745883" y="1040434"/>
                  </a:lnTo>
                  <a:lnTo>
                    <a:pt x="722845" y="1051801"/>
                  </a:lnTo>
                  <a:lnTo>
                    <a:pt x="708012" y="1069505"/>
                  </a:lnTo>
                  <a:lnTo>
                    <a:pt x="702856" y="1092555"/>
                  </a:lnTo>
                  <a:lnTo>
                    <a:pt x="706818" y="1112774"/>
                  </a:lnTo>
                  <a:lnTo>
                    <a:pt x="718388" y="1129080"/>
                  </a:lnTo>
                  <a:lnTo>
                    <a:pt x="736549" y="1140777"/>
                  </a:lnTo>
                  <a:lnTo>
                    <a:pt x="760285" y="1147140"/>
                  </a:lnTo>
                  <a:lnTo>
                    <a:pt x="760285" y="1177213"/>
                  </a:lnTo>
                  <a:lnTo>
                    <a:pt x="738517" y="1177734"/>
                  </a:lnTo>
                  <a:lnTo>
                    <a:pt x="678002" y="1178394"/>
                  </a:lnTo>
                  <a:lnTo>
                    <a:pt x="682498" y="1204925"/>
                  </a:lnTo>
                  <a:lnTo>
                    <a:pt x="726643" y="1204620"/>
                  </a:lnTo>
                  <a:lnTo>
                    <a:pt x="775182" y="1203134"/>
                  </a:lnTo>
                  <a:lnTo>
                    <a:pt x="825893" y="1199578"/>
                  </a:lnTo>
                  <a:lnTo>
                    <a:pt x="876566" y="1193076"/>
                  </a:lnTo>
                  <a:close/>
                </a:path>
                <a:path w="2506345" h="1282700">
                  <a:moveTo>
                    <a:pt x="924509" y="959942"/>
                  </a:moveTo>
                  <a:lnTo>
                    <a:pt x="892784" y="959942"/>
                  </a:lnTo>
                  <a:lnTo>
                    <a:pt x="892784" y="1259979"/>
                  </a:lnTo>
                  <a:lnTo>
                    <a:pt x="924509" y="1259979"/>
                  </a:lnTo>
                  <a:lnTo>
                    <a:pt x="924509" y="959942"/>
                  </a:lnTo>
                  <a:close/>
                </a:path>
                <a:path w="2506345" h="1282700">
                  <a:moveTo>
                    <a:pt x="1144155" y="1024470"/>
                  </a:moveTo>
                  <a:lnTo>
                    <a:pt x="1138580" y="1002880"/>
                  </a:lnTo>
                  <a:lnTo>
                    <a:pt x="1131646" y="995349"/>
                  </a:lnTo>
                  <a:lnTo>
                    <a:pt x="1123251" y="986218"/>
                  </a:lnTo>
                  <a:lnTo>
                    <a:pt x="1113840" y="981913"/>
                  </a:lnTo>
                  <a:lnTo>
                    <a:pt x="1113840" y="1024470"/>
                  </a:lnTo>
                  <a:lnTo>
                    <a:pt x="1110437" y="1036548"/>
                  </a:lnTo>
                  <a:lnTo>
                    <a:pt x="1101267" y="1045679"/>
                  </a:lnTo>
                  <a:lnTo>
                    <a:pt x="1087335" y="1051458"/>
                  </a:lnTo>
                  <a:lnTo>
                    <a:pt x="1069682" y="1053477"/>
                  </a:lnTo>
                  <a:lnTo>
                    <a:pt x="1051445" y="1051458"/>
                  </a:lnTo>
                  <a:lnTo>
                    <a:pt x="1037323" y="1045679"/>
                  </a:lnTo>
                  <a:lnTo>
                    <a:pt x="1028217" y="1036548"/>
                  </a:lnTo>
                  <a:lnTo>
                    <a:pt x="1025042" y="1024470"/>
                  </a:lnTo>
                  <a:lnTo>
                    <a:pt x="1028217" y="1012418"/>
                  </a:lnTo>
                  <a:lnTo>
                    <a:pt x="1037323" y="1003211"/>
                  </a:lnTo>
                  <a:lnTo>
                    <a:pt x="1051445" y="997343"/>
                  </a:lnTo>
                  <a:lnTo>
                    <a:pt x="1069682" y="995349"/>
                  </a:lnTo>
                  <a:lnTo>
                    <a:pt x="1087335" y="997343"/>
                  </a:lnTo>
                  <a:lnTo>
                    <a:pt x="1101267" y="1003211"/>
                  </a:lnTo>
                  <a:lnTo>
                    <a:pt x="1110437" y="1012418"/>
                  </a:lnTo>
                  <a:lnTo>
                    <a:pt x="1113840" y="1024470"/>
                  </a:lnTo>
                  <a:lnTo>
                    <a:pt x="1113840" y="981913"/>
                  </a:lnTo>
                  <a:lnTo>
                    <a:pt x="1099769" y="975474"/>
                  </a:lnTo>
                  <a:lnTo>
                    <a:pt x="1069682" y="971664"/>
                  </a:lnTo>
                  <a:lnTo>
                    <a:pt x="1039202" y="975474"/>
                  </a:lnTo>
                  <a:lnTo>
                    <a:pt x="1015568" y="986218"/>
                  </a:lnTo>
                  <a:lnTo>
                    <a:pt x="1000277" y="1002880"/>
                  </a:lnTo>
                  <a:lnTo>
                    <a:pt x="994841" y="1024470"/>
                  </a:lnTo>
                  <a:lnTo>
                    <a:pt x="1000277" y="1046187"/>
                  </a:lnTo>
                  <a:lnTo>
                    <a:pt x="1015568" y="1062672"/>
                  </a:lnTo>
                  <a:lnTo>
                    <a:pt x="1039202" y="1073137"/>
                  </a:lnTo>
                  <a:lnTo>
                    <a:pt x="1069682" y="1076807"/>
                  </a:lnTo>
                  <a:lnTo>
                    <a:pt x="1099769" y="1073137"/>
                  </a:lnTo>
                  <a:lnTo>
                    <a:pt x="1123251" y="1062672"/>
                  </a:lnTo>
                  <a:lnTo>
                    <a:pt x="1131798" y="1053477"/>
                  </a:lnTo>
                  <a:lnTo>
                    <a:pt x="1138580" y="1046187"/>
                  </a:lnTo>
                  <a:lnTo>
                    <a:pt x="1144155" y="1024470"/>
                  </a:lnTo>
                  <a:close/>
                </a:path>
                <a:path w="2506345" h="1282700">
                  <a:moveTo>
                    <a:pt x="1154899" y="22733"/>
                  </a:moveTo>
                  <a:lnTo>
                    <a:pt x="1003579" y="22733"/>
                  </a:lnTo>
                  <a:lnTo>
                    <a:pt x="1003579" y="49022"/>
                  </a:lnTo>
                  <a:lnTo>
                    <a:pt x="1123645" y="49022"/>
                  </a:lnTo>
                  <a:lnTo>
                    <a:pt x="1123238" y="64198"/>
                  </a:lnTo>
                  <a:lnTo>
                    <a:pt x="1122095" y="81749"/>
                  </a:lnTo>
                  <a:lnTo>
                    <a:pt x="1119771" y="102019"/>
                  </a:lnTo>
                  <a:lnTo>
                    <a:pt x="1115834" y="125387"/>
                  </a:lnTo>
                  <a:lnTo>
                    <a:pt x="1147330" y="128117"/>
                  </a:lnTo>
                  <a:lnTo>
                    <a:pt x="1151572" y="100825"/>
                  </a:lnTo>
                  <a:lnTo>
                    <a:pt x="1153782" y="76923"/>
                  </a:lnTo>
                  <a:lnTo>
                    <a:pt x="1154658" y="56502"/>
                  </a:lnTo>
                  <a:lnTo>
                    <a:pt x="1154899" y="39662"/>
                  </a:lnTo>
                  <a:lnTo>
                    <a:pt x="1154899" y="22733"/>
                  </a:lnTo>
                  <a:close/>
                </a:path>
                <a:path w="2506345" h="1282700">
                  <a:moveTo>
                    <a:pt x="1167841" y="1111148"/>
                  </a:moveTo>
                  <a:lnTo>
                    <a:pt x="1165707" y="1088174"/>
                  </a:lnTo>
                  <a:lnTo>
                    <a:pt x="1116177" y="1092923"/>
                  </a:lnTo>
                  <a:lnTo>
                    <a:pt x="1065403" y="1095565"/>
                  </a:lnTo>
                  <a:lnTo>
                    <a:pt x="1016203" y="1096746"/>
                  </a:lnTo>
                  <a:lnTo>
                    <a:pt x="971397" y="1097178"/>
                  </a:lnTo>
                  <a:lnTo>
                    <a:pt x="975423" y="1122743"/>
                  </a:lnTo>
                  <a:lnTo>
                    <a:pt x="994346" y="1122768"/>
                  </a:lnTo>
                  <a:lnTo>
                    <a:pt x="1014387" y="1122603"/>
                  </a:lnTo>
                  <a:lnTo>
                    <a:pt x="1035304" y="1122222"/>
                  </a:lnTo>
                  <a:lnTo>
                    <a:pt x="1056894" y="1121562"/>
                  </a:lnTo>
                  <a:lnTo>
                    <a:pt x="1056894" y="1178394"/>
                  </a:lnTo>
                  <a:lnTo>
                    <a:pt x="1088618" y="1178394"/>
                  </a:lnTo>
                  <a:lnTo>
                    <a:pt x="1088618" y="1121562"/>
                  </a:lnTo>
                  <a:lnTo>
                    <a:pt x="1088618" y="1119784"/>
                  </a:lnTo>
                  <a:lnTo>
                    <a:pt x="1108557" y="1118336"/>
                  </a:lnTo>
                  <a:lnTo>
                    <a:pt x="1128496" y="1116444"/>
                  </a:lnTo>
                  <a:lnTo>
                    <a:pt x="1148295" y="1114056"/>
                  </a:lnTo>
                  <a:lnTo>
                    <a:pt x="1167841" y="1111148"/>
                  </a:lnTo>
                  <a:close/>
                </a:path>
                <a:path w="2506345" h="1282700">
                  <a:moveTo>
                    <a:pt x="1175740" y="167538"/>
                  </a:moveTo>
                  <a:lnTo>
                    <a:pt x="1174496" y="152273"/>
                  </a:lnTo>
                  <a:lnTo>
                    <a:pt x="1173848" y="144335"/>
                  </a:lnTo>
                  <a:lnTo>
                    <a:pt x="1150734" y="147193"/>
                  </a:lnTo>
                  <a:lnTo>
                    <a:pt x="1126883" y="149415"/>
                  </a:lnTo>
                  <a:lnTo>
                    <a:pt x="1102664" y="151079"/>
                  </a:lnTo>
                  <a:lnTo>
                    <a:pt x="1078420" y="152273"/>
                  </a:lnTo>
                  <a:lnTo>
                    <a:pt x="1078420" y="90220"/>
                  </a:lnTo>
                  <a:lnTo>
                    <a:pt x="1046924" y="90220"/>
                  </a:lnTo>
                  <a:lnTo>
                    <a:pt x="1046924" y="153339"/>
                  </a:lnTo>
                  <a:lnTo>
                    <a:pt x="985469" y="154051"/>
                  </a:lnTo>
                  <a:lnTo>
                    <a:pt x="988428" y="179857"/>
                  </a:lnTo>
                  <a:lnTo>
                    <a:pt x="1031265" y="179438"/>
                  </a:lnTo>
                  <a:lnTo>
                    <a:pt x="1078484" y="177787"/>
                  </a:lnTo>
                  <a:lnTo>
                    <a:pt x="1127506" y="174091"/>
                  </a:lnTo>
                  <a:lnTo>
                    <a:pt x="1175740" y="167538"/>
                  </a:lnTo>
                  <a:close/>
                </a:path>
                <a:path w="2506345" h="1282700">
                  <a:moveTo>
                    <a:pt x="1222540" y="960183"/>
                  </a:moveTo>
                  <a:lnTo>
                    <a:pt x="1190574" y="960183"/>
                  </a:lnTo>
                  <a:lnTo>
                    <a:pt x="1190574" y="1136484"/>
                  </a:lnTo>
                  <a:lnTo>
                    <a:pt x="1130185" y="1136484"/>
                  </a:lnTo>
                  <a:lnTo>
                    <a:pt x="1130185" y="1158976"/>
                  </a:lnTo>
                  <a:lnTo>
                    <a:pt x="1190574" y="1158976"/>
                  </a:lnTo>
                  <a:lnTo>
                    <a:pt x="1190574" y="1187754"/>
                  </a:lnTo>
                  <a:lnTo>
                    <a:pt x="1222540" y="1187754"/>
                  </a:lnTo>
                  <a:lnTo>
                    <a:pt x="1222540" y="960183"/>
                  </a:lnTo>
                  <a:close/>
                </a:path>
                <a:path w="2506345" h="1282700">
                  <a:moveTo>
                    <a:pt x="1229639" y="1227772"/>
                  </a:moveTo>
                  <a:lnTo>
                    <a:pt x="1044689" y="1227772"/>
                  </a:lnTo>
                  <a:lnTo>
                    <a:pt x="1044689" y="1165491"/>
                  </a:lnTo>
                  <a:lnTo>
                    <a:pt x="1012964" y="1165491"/>
                  </a:lnTo>
                  <a:lnTo>
                    <a:pt x="1012964" y="1253820"/>
                  </a:lnTo>
                  <a:lnTo>
                    <a:pt x="1229639" y="1253820"/>
                  </a:lnTo>
                  <a:lnTo>
                    <a:pt x="1229639" y="1227772"/>
                  </a:lnTo>
                  <a:close/>
                </a:path>
                <a:path w="2506345" h="1282700">
                  <a:moveTo>
                    <a:pt x="1234833" y="267830"/>
                  </a:moveTo>
                  <a:lnTo>
                    <a:pt x="1062786" y="267830"/>
                  </a:lnTo>
                  <a:lnTo>
                    <a:pt x="1062786" y="205079"/>
                  </a:lnTo>
                  <a:lnTo>
                    <a:pt x="1031049" y="205079"/>
                  </a:lnTo>
                  <a:lnTo>
                    <a:pt x="1031049" y="293878"/>
                  </a:lnTo>
                  <a:lnTo>
                    <a:pt x="1234833" y="293878"/>
                  </a:lnTo>
                  <a:lnTo>
                    <a:pt x="1234833" y="267830"/>
                  </a:lnTo>
                  <a:close/>
                </a:path>
                <a:path w="2506345" h="1282700">
                  <a:moveTo>
                    <a:pt x="1266558" y="95554"/>
                  </a:moveTo>
                  <a:lnTo>
                    <a:pt x="1225232" y="95554"/>
                  </a:lnTo>
                  <a:lnTo>
                    <a:pt x="1225232" y="0"/>
                  </a:lnTo>
                  <a:lnTo>
                    <a:pt x="1192911" y="0"/>
                  </a:lnTo>
                  <a:lnTo>
                    <a:pt x="1192911" y="225437"/>
                  </a:lnTo>
                  <a:lnTo>
                    <a:pt x="1225232" y="225437"/>
                  </a:lnTo>
                  <a:lnTo>
                    <a:pt x="1225232" y="122428"/>
                  </a:lnTo>
                  <a:lnTo>
                    <a:pt x="1266558" y="122428"/>
                  </a:lnTo>
                  <a:lnTo>
                    <a:pt x="1266558" y="95554"/>
                  </a:lnTo>
                  <a:close/>
                </a:path>
                <a:path w="2506345" h="1282700">
                  <a:moveTo>
                    <a:pt x="1478267" y="217868"/>
                  </a:moveTo>
                  <a:lnTo>
                    <a:pt x="1476514" y="202349"/>
                  </a:lnTo>
                  <a:lnTo>
                    <a:pt x="1475308" y="191579"/>
                  </a:lnTo>
                  <a:lnTo>
                    <a:pt x="1438884" y="196723"/>
                  </a:lnTo>
                  <a:lnTo>
                    <a:pt x="1404061" y="199986"/>
                  </a:lnTo>
                  <a:lnTo>
                    <a:pt x="1369542" y="201739"/>
                  </a:lnTo>
                  <a:lnTo>
                    <a:pt x="1334046" y="202349"/>
                  </a:lnTo>
                  <a:lnTo>
                    <a:pt x="1334046" y="136753"/>
                  </a:lnTo>
                  <a:lnTo>
                    <a:pt x="1441564" y="136753"/>
                  </a:lnTo>
                  <a:lnTo>
                    <a:pt x="1441564" y="27000"/>
                  </a:lnTo>
                  <a:lnTo>
                    <a:pt x="1301013" y="27000"/>
                  </a:lnTo>
                  <a:lnTo>
                    <a:pt x="1301013" y="53047"/>
                  </a:lnTo>
                  <a:lnTo>
                    <a:pt x="1409357" y="53047"/>
                  </a:lnTo>
                  <a:lnTo>
                    <a:pt x="1409357" y="111188"/>
                  </a:lnTo>
                  <a:lnTo>
                    <a:pt x="1301369" y="111188"/>
                  </a:lnTo>
                  <a:lnTo>
                    <a:pt x="1301369" y="228638"/>
                  </a:lnTo>
                  <a:lnTo>
                    <a:pt x="1327061" y="228638"/>
                  </a:lnTo>
                  <a:lnTo>
                    <a:pt x="1365491" y="228193"/>
                  </a:lnTo>
                  <a:lnTo>
                    <a:pt x="1402537" y="226542"/>
                  </a:lnTo>
                  <a:lnTo>
                    <a:pt x="1439646" y="223240"/>
                  </a:lnTo>
                  <a:lnTo>
                    <a:pt x="1478267" y="217868"/>
                  </a:lnTo>
                  <a:close/>
                </a:path>
                <a:path w="2506345" h="1282700">
                  <a:moveTo>
                    <a:pt x="1532801" y="1103210"/>
                  </a:moveTo>
                  <a:lnTo>
                    <a:pt x="1502410" y="1088021"/>
                  </a:lnTo>
                  <a:lnTo>
                    <a:pt x="1479664" y="1066622"/>
                  </a:lnTo>
                  <a:lnTo>
                    <a:pt x="1477759" y="1063193"/>
                  </a:lnTo>
                  <a:lnTo>
                    <a:pt x="1465402" y="1040968"/>
                  </a:lnTo>
                  <a:lnTo>
                    <a:pt x="1460500" y="1013218"/>
                  </a:lnTo>
                  <a:lnTo>
                    <a:pt x="1460449" y="1006589"/>
                  </a:lnTo>
                  <a:lnTo>
                    <a:pt x="1525104" y="1006589"/>
                  </a:lnTo>
                  <a:lnTo>
                    <a:pt x="1525104" y="980668"/>
                  </a:lnTo>
                  <a:lnTo>
                    <a:pt x="1363129" y="980668"/>
                  </a:lnTo>
                  <a:lnTo>
                    <a:pt x="1363129" y="1006589"/>
                  </a:lnTo>
                  <a:lnTo>
                    <a:pt x="1428242" y="1006589"/>
                  </a:lnTo>
                  <a:lnTo>
                    <a:pt x="1428242" y="1013218"/>
                  </a:lnTo>
                  <a:lnTo>
                    <a:pt x="1423060" y="1043762"/>
                  </a:lnTo>
                  <a:lnTo>
                    <a:pt x="1408176" y="1071778"/>
                  </a:lnTo>
                  <a:lnTo>
                    <a:pt x="1384592" y="1095082"/>
                  </a:lnTo>
                  <a:lnTo>
                    <a:pt x="1353299" y="1111504"/>
                  </a:lnTo>
                  <a:lnTo>
                    <a:pt x="1369758" y="1136726"/>
                  </a:lnTo>
                  <a:lnTo>
                    <a:pt x="1394802" y="1124394"/>
                  </a:lnTo>
                  <a:lnTo>
                    <a:pt x="1415935" y="1107592"/>
                  </a:lnTo>
                  <a:lnTo>
                    <a:pt x="1432788" y="1086967"/>
                  </a:lnTo>
                  <a:lnTo>
                    <a:pt x="1445056" y="1063193"/>
                  </a:lnTo>
                  <a:lnTo>
                    <a:pt x="1456982" y="1084249"/>
                  </a:lnTo>
                  <a:lnTo>
                    <a:pt x="1473047" y="1102575"/>
                  </a:lnTo>
                  <a:lnTo>
                    <a:pt x="1492999" y="1117561"/>
                  </a:lnTo>
                  <a:lnTo>
                    <a:pt x="1516583" y="1128547"/>
                  </a:lnTo>
                  <a:lnTo>
                    <a:pt x="1532801" y="1103210"/>
                  </a:lnTo>
                  <a:close/>
                </a:path>
                <a:path w="2506345" h="1282700">
                  <a:moveTo>
                    <a:pt x="1533321" y="0"/>
                  </a:moveTo>
                  <a:lnTo>
                    <a:pt x="1501825" y="0"/>
                  </a:lnTo>
                  <a:lnTo>
                    <a:pt x="1501825" y="300634"/>
                  </a:lnTo>
                  <a:lnTo>
                    <a:pt x="1533321" y="300634"/>
                  </a:lnTo>
                  <a:lnTo>
                    <a:pt x="1533321" y="0"/>
                  </a:lnTo>
                  <a:close/>
                </a:path>
                <a:path w="2506345" h="1282700">
                  <a:moveTo>
                    <a:pt x="1603248" y="959942"/>
                  </a:moveTo>
                  <a:lnTo>
                    <a:pt x="1571510" y="959942"/>
                  </a:lnTo>
                  <a:lnTo>
                    <a:pt x="1571510" y="1036434"/>
                  </a:lnTo>
                  <a:lnTo>
                    <a:pt x="1515516" y="1036434"/>
                  </a:lnTo>
                  <a:lnTo>
                    <a:pt x="1515516" y="1062596"/>
                  </a:lnTo>
                  <a:lnTo>
                    <a:pt x="1571510" y="1062596"/>
                  </a:lnTo>
                  <a:lnTo>
                    <a:pt x="1571510" y="1138491"/>
                  </a:lnTo>
                  <a:lnTo>
                    <a:pt x="1603248" y="1138491"/>
                  </a:lnTo>
                  <a:lnTo>
                    <a:pt x="1603248" y="959942"/>
                  </a:lnTo>
                  <a:close/>
                </a:path>
                <a:path w="2506345" h="1282700">
                  <a:moveTo>
                    <a:pt x="1604200" y="1203502"/>
                  </a:moveTo>
                  <a:lnTo>
                    <a:pt x="1597126" y="1179576"/>
                  </a:lnTo>
                  <a:lnTo>
                    <a:pt x="1588020" y="1171536"/>
                  </a:lnTo>
                  <a:lnTo>
                    <a:pt x="1576997" y="1161796"/>
                  </a:lnTo>
                  <a:lnTo>
                    <a:pt x="1572704" y="1160310"/>
                  </a:lnTo>
                  <a:lnTo>
                    <a:pt x="1572704" y="1203502"/>
                  </a:lnTo>
                  <a:lnTo>
                    <a:pt x="1567878" y="1216952"/>
                  </a:lnTo>
                  <a:lnTo>
                    <a:pt x="1554099" y="1226883"/>
                  </a:lnTo>
                  <a:lnTo>
                    <a:pt x="1532128" y="1233004"/>
                  </a:lnTo>
                  <a:lnTo>
                    <a:pt x="1502727" y="1234998"/>
                  </a:lnTo>
                  <a:lnTo>
                    <a:pt x="1473238" y="1233004"/>
                  </a:lnTo>
                  <a:lnTo>
                    <a:pt x="1451229" y="1226883"/>
                  </a:lnTo>
                  <a:lnTo>
                    <a:pt x="1437500" y="1216952"/>
                  </a:lnTo>
                  <a:lnTo>
                    <a:pt x="1432864" y="1203502"/>
                  </a:lnTo>
                  <a:lnTo>
                    <a:pt x="1437500" y="1189913"/>
                  </a:lnTo>
                  <a:lnTo>
                    <a:pt x="1451229" y="1179880"/>
                  </a:lnTo>
                  <a:lnTo>
                    <a:pt x="1473238" y="1173657"/>
                  </a:lnTo>
                  <a:lnTo>
                    <a:pt x="1502727" y="1171536"/>
                  </a:lnTo>
                  <a:lnTo>
                    <a:pt x="1532128" y="1173657"/>
                  </a:lnTo>
                  <a:lnTo>
                    <a:pt x="1554099" y="1179880"/>
                  </a:lnTo>
                  <a:lnTo>
                    <a:pt x="1567878" y="1189913"/>
                  </a:lnTo>
                  <a:lnTo>
                    <a:pt x="1572704" y="1203502"/>
                  </a:lnTo>
                  <a:lnTo>
                    <a:pt x="1572704" y="1160310"/>
                  </a:lnTo>
                  <a:lnTo>
                    <a:pt x="1545082" y="1150721"/>
                  </a:lnTo>
                  <a:lnTo>
                    <a:pt x="1502727" y="1146898"/>
                  </a:lnTo>
                  <a:lnTo>
                    <a:pt x="1460284" y="1150721"/>
                  </a:lnTo>
                  <a:lnTo>
                    <a:pt x="1428330" y="1161796"/>
                  </a:lnTo>
                  <a:lnTo>
                    <a:pt x="1408252" y="1179576"/>
                  </a:lnTo>
                  <a:lnTo>
                    <a:pt x="1401368" y="1203502"/>
                  </a:lnTo>
                  <a:lnTo>
                    <a:pt x="1408252" y="1227328"/>
                  </a:lnTo>
                  <a:lnTo>
                    <a:pt x="1428330" y="1245019"/>
                  </a:lnTo>
                  <a:lnTo>
                    <a:pt x="1460284" y="1256068"/>
                  </a:lnTo>
                  <a:lnTo>
                    <a:pt x="1502727" y="1259979"/>
                  </a:lnTo>
                  <a:lnTo>
                    <a:pt x="1545082" y="1256068"/>
                  </a:lnTo>
                  <a:lnTo>
                    <a:pt x="1576997" y="1245019"/>
                  </a:lnTo>
                  <a:lnTo>
                    <a:pt x="1588401" y="1234998"/>
                  </a:lnTo>
                  <a:lnTo>
                    <a:pt x="1597126" y="1227328"/>
                  </a:lnTo>
                  <a:lnTo>
                    <a:pt x="1604200" y="1203502"/>
                  </a:lnTo>
                  <a:close/>
                </a:path>
                <a:path w="2506345" h="1282700">
                  <a:moveTo>
                    <a:pt x="1813356" y="217157"/>
                  </a:moveTo>
                  <a:lnTo>
                    <a:pt x="1811820" y="200342"/>
                  </a:lnTo>
                  <a:lnTo>
                    <a:pt x="1811515" y="197027"/>
                  </a:lnTo>
                  <a:lnTo>
                    <a:pt x="1811235" y="193954"/>
                  </a:lnTo>
                  <a:lnTo>
                    <a:pt x="1804200" y="194856"/>
                  </a:lnTo>
                  <a:lnTo>
                    <a:pt x="1796948" y="195668"/>
                  </a:lnTo>
                  <a:lnTo>
                    <a:pt x="1789506" y="196380"/>
                  </a:lnTo>
                  <a:lnTo>
                    <a:pt x="1781860" y="197027"/>
                  </a:lnTo>
                  <a:lnTo>
                    <a:pt x="1781860" y="62877"/>
                  </a:lnTo>
                  <a:lnTo>
                    <a:pt x="1805076" y="62877"/>
                  </a:lnTo>
                  <a:lnTo>
                    <a:pt x="1805076" y="36944"/>
                  </a:lnTo>
                  <a:lnTo>
                    <a:pt x="1752625" y="36944"/>
                  </a:lnTo>
                  <a:lnTo>
                    <a:pt x="1752625" y="62877"/>
                  </a:lnTo>
                  <a:lnTo>
                    <a:pt x="1752625" y="199034"/>
                  </a:lnTo>
                  <a:lnTo>
                    <a:pt x="1744192" y="199440"/>
                  </a:lnTo>
                  <a:lnTo>
                    <a:pt x="1719224" y="200342"/>
                  </a:lnTo>
                  <a:lnTo>
                    <a:pt x="1719224" y="62877"/>
                  </a:lnTo>
                  <a:lnTo>
                    <a:pt x="1752625" y="62877"/>
                  </a:lnTo>
                  <a:lnTo>
                    <a:pt x="1752625" y="36944"/>
                  </a:lnTo>
                  <a:lnTo>
                    <a:pt x="1667370" y="36944"/>
                  </a:lnTo>
                  <a:lnTo>
                    <a:pt x="1667370" y="62877"/>
                  </a:lnTo>
                  <a:lnTo>
                    <a:pt x="1690573" y="62877"/>
                  </a:lnTo>
                  <a:lnTo>
                    <a:pt x="1690573" y="200939"/>
                  </a:lnTo>
                  <a:lnTo>
                    <a:pt x="1661210" y="201053"/>
                  </a:lnTo>
                  <a:lnTo>
                    <a:pt x="1664881" y="227698"/>
                  </a:lnTo>
                  <a:lnTo>
                    <a:pt x="1697761" y="227342"/>
                  </a:lnTo>
                  <a:lnTo>
                    <a:pt x="1735886" y="225882"/>
                  </a:lnTo>
                  <a:lnTo>
                    <a:pt x="1775625" y="222694"/>
                  </a:lnTo>
                  <a:lnTo>
                    <a:pt x="1813356" y="217157"/>
                  </a:lnTo>
                  <a:close/>
                </a:path>
                <a:path w="2506345" h="1282700">
                  <a:moveTo>
                    <a:pt x="1864512" y="6870"/>
                  </a:moveTo>
                  <a:lnTo>
                    <a:pt x="1834438" y="6870"/>
                  </a:lnTo>
                  <a:lnTo>
                    <a:pt x="1834438" y="112483"/>
                  </a:lnTo>
                  <a:lnTo>
                    <a:pt x="1796897" y="112483"/>
                  </a:lnTo>
                  <a:lnTo>
                    <a:pt x="1796897" y="141020"/>
                  </a:lnTo>
                  <a:lnTo>
                    <a:pt x="1834438" y="141020"/>
                  </a:lnTo>
                  <a:lnTo>
                    <a:pt x="1834438" y="284645"/>
                  </a:lnTo>
                  <a:lnTo>
                    <a:pt x="1864512" y="284645"/>
                  </a:lnTo>
                  <a:lnTo>
                    <a:pt x="1864512" y="6870"/>
                  </a:lnTo>
                  <a:close/>
                </a:path>
                <a:path w="2506345" h="1282700">
                  <a:moveTo>
                    <a:pt x="1891677" y="980427"/>
                  </a:moveTo>
                  <a:lnTo>
                    <a:pt x="1860067" y="980427"/>
                  </a:lnTo>
                  <a:lnTo>
                    <a:pt x="1860067" y="1032167"/>
                  </a:lnTo>
                  <a:lnTo>
                    <a:pt x="1891677" y="1032167"/>
                  </a:lnTo>
                  <a:lnTo>
                    <a:pt x="1891677" y="980427"/>
                  </a:lnTo>
                  <a:close/>
                </a:path>
                <a:path w="2506345" h="1282700">
                  <a:moveTo>
                    <a:pt x="1923948" y="0"/>
                  </a:moveTo>
                  <a:lnTo>
                    <a:pt x="1893404" y="0"/>
                  </a:lnTo>
                  <a:lnTo>
                    <a:pt x="1893404" y="300037"/>
                  </a:lnTo>
                  <a:lnTo>
                    <a:pt x="1923948" y="300037"/>
                  </a:lnTo>
                  <a:lnTo>
                    <a:pt x="1923948" y="0"/>
                  </a:lnTo>
                  <a:close/>
                </a:path>
                <a:path w="2506345" h="1282700">
                  <a:moveTo>
                    <a:pt x="1924240" y="1196517"/>
                  </a:moveTo>
                  <a:lnTo>
                    <a:pt x="1801926" y="1196517"/>
                  </a:lnTo>
                  <a:lnTo>
                    <a:pt x="1801926" y="1135418"/>
                  </a:lnTo>
                  <a:lnTo>
                    <a:pt x="1891677" y="1135418"/>
                  </a:lnTo>
                  <a:lnTo>
                    <a:pt x="1891677" y="1109129"/>
                  </a:lnTo>
                  <a:lnTo>
                    <a:pt x="1891677" y="1108748"/>
                  </a:lnTo>
                  <a:lnTo>
                    <a:pt x="1891677" y="1057948"/>
                  </a:lnTo>
                  <a:lnTo>
                    <a:pt x="1891677" y="1057744"/>
                  </a:lnTo>
                  <a:lnTo>
                    <a:pt x="1891677" y="1032548"/>
                  </a:lnTo>
                  <a:lnTo>
                    <a:pt x="1860067" y="1032548"/>
                  </a:lnTo>
                  <a:lnTo>
                    <a:pt x="1860067" y="1057948"/>
                  </a:lnTo>
                  <a:lnTo>
                    <a:pt x="1860067" y="1108748"/>
                  </a:lnTo>
                  <a:lnTo>
                    <a:pt x="1712772" y="1108748"/>
                  </a:lnTo>
                  <a:lnTo>
                    <a:pt x="1712772" y="1057948"/>
                  </a:lnTo>
                  <a:lnTo>
                    <a:pt x="1860067" y="1057948"/>
                  </a:lnTo>
                  <a:lnTo>
                    <a:pt x="1860067" y="1032548"/>
                  </a:lnTo>
                  <a:lnTo>
                    <a:pt x="1712772" y="1032548"/>
                  </a:lnTo>
                  <a:lnTo>
                    <a:pt x="1712772" y="980478"/>
                  </a:lnTo>
                  <a:lnTo>
                    <a:pt x="1680921" y="980478"/>
                  </a:lnTo>
                  <a:lnTo>
                    <a:pt x="1680921" y="1032548"/>
                  </a:lnTo>
                  <a:lnTo>
                    <a:pt x="1680921" y="1057948"/>
                  </a:lnTo>
                  <a:lnTo>
                    <a:pt x="1680921" y="1108748"/>
                  </a:lnTo>
                  <a:lnTo>
                    <a:pt x="1680921" y="1135418"/>
                  </a:lnTo>
                  <a:lnTo>
                    <a:pt x="1770430" y="1135418"/>
                  </a:lnTo>
                  <a:lnTo>
                    <a:pt x="1770430" y="1196517"/>
                  </a:lnTo>
                  <a:lnTo>
                    <a:pt x="1649666" y="1196517"/>
                  </a:lnTo>
                  <a:lnTo>
                    <a:pt x="1649666" y="1222806"/>
                  </a:lnTo>
                  <a:lnTo>
                    <a:pt x="1924240" y="1222806"/>
                  </a:lnTo>
                  <a:lnTo>
                    <a:pt x="1924240" y="1196517"/>
                  </a:lnTo>
                  <a:close/>
                </a:path>
                <a:path w="2506345" h="1282700">
                  <a:moveTo>
                    <a:pt x="2045970" y="980071"/>
                  </a:moveTo>
                  <a:lnTo>
                    <a:pt x="2013165" y="980071"/>
                  </a:lnTo>
                  <a:lnTo>
                    <a:pt x="1993226" y="1013079"/>
                  </a:lnTo>
                  <a:lnTo>
                    <a:pt x="1978812" y="1049070"/>
                  </a:lnTo>
                  <a:lnTo>
                    <a:pt x="1970062" y="1088301"/>
                  </a:lnTo>
                  <a:lnTo>
                    <a:pt x="1967103" y="1131036"/>
                  </a:lnTo>
                  <a:lnTo>
                    <a:pt x="1970062" y="1173797"/>
                  </a:lnTo>
                  <a:lnTo>
                    <a:pt x="1978812" y="1213065"/>
                  </a:lnTo>
                  <a:lnTo>
                    <a:pt x="1993226" y="1249095"/>
                  </a:lnTo>
                  <a:lnTo>
                    <a:pt x="2013165" y="1282115"/>
                  </a:lnTo>
                  <a:lnTo>
                    <a:pt x="2045970" y="1282115"/>
                  </a:lnTo>
                  <a:lnTo>
                    <a:pt x="2029587" y="1253236"/>
                  </a:lnTo>
                  <a:lnTo>
                    <a:pt x="2016315" y="1215948"/>
                  </a:lnTo>
                  <a:lnTo>
                    <a:pt x="2007412" y="1173975"/>
                  </a:lnTo>
                  <a:lnTo>
                    <a:pt x="2004161" y="1131036"/>
                  </a:lnTo>
                  <a:lnTo>
                    <a:pt x="2007412" y="1088123"/>
                  </a:lnTo>
                  <a:lnTo>
                    <a:pt x="2016315" y="1046187"/>
                  </a:lnTo>
                  <a:lnTo>
                    <a:pt x="2029587" y="1008938"/>
                  </a:lnTo>
                  <a:lnTo>
                    <a:pt x="2045970" y="980071"/>
                  </a:lnTo>
                  <a:close/>
                </a:path>
                <a:path w="2506345" h="1282700">
                  <a:moveTo>
                    <a:pt x="2118906" y="989076"/>
                  </a:moveTo>
                  <a:lnTo>
                    <a:pt x="2082076" y="989076"/>
                  </a:lnTo>
                  <a:lnTo>
                    <a:pt x="2082076" y="1231569"/>
                  </a:lnTo>
                  <a:lnTo>
                    <a:pt x="2118906" y="1231569"/>
                  </a:lnTo>
                  <a:lnTo>
                    <a:pt x="2118906" y="989076"/>
                  </a:lnTo>
                  <a:close/>
                </a:path>
                <a:path w="2506345" h="1282700">
                  <a:moveTo>
                    <a:pt x="2126310" y="127762"/>
                  </a:moveTo>
                  <a:lnTo>
                    <a:pt x="2120493" y="84201"/>
                  </a:lnTo>
                  <a:lnTo>
                    <a:pt x="2104364" y="51066"/>
                  </a:lnTo>
                  <a:lnTo>
                    <a:pt x="2104199" y="50914"/>
                  </a:lnTo>
                  <a:lnTo>
                    <a:pt x="2095525" y="43459"/>
                  </a:lnTo>
                  <a:lnTo>
                    <a:pt x="2095525" y="127762"/>
                  </a:lnTo>
                  <a:lnTo>
                    <a:pt x="2092121" y="159867"/>
                  </a:lnTo>
                  <a:lnTo>
                    <a:pt x="2082584" y="184086"/>
                  </a:lnTo>
                  <a:lnTo>
                    <a:pt x="2067852" y="199390"/>
                  </a:lnTo>
                  <a:lnTo>
                    <a:pt x="2048865" y="204724"/>
                  </a:lnTo>
                  <a:lnTo>
                    <a:pt x="2029853" y="199390"/>
                  </a:lnTo>
                  <a:lnTo>
                    <a:pt x="2015032" y="184086"/>
                  </a:lnTo>
                  <a:lnTo>
                    <a:pt x="2005406" y="159867"/>
                  </a:lnTo>
                  <a:lnTo>
                    <a:pt x="2001977" y="127762"/>
                  </a:lnTo>
                  <a:lnTo>
                    <a:pt x="2005406" y="95859"/>
                  </a:lnTo>
                  <a:lnTo>
                    <a:pt x="2015032" y="71704"/>
                  </a:lnTo>
                  <a:lnTo>
                    <a:pt x="2029853" y="56375"/>
                  </a:lnTo>
                  <a:lnTo>
                    <a:pt x="2048865" y="50914"/>
                  </a:lnTo>
                  <a:lnTo>
                    <a:pt x="2067852" y="56375"/>
                  </a:lnTo>
                  <a:lnTo>
                    <a:pt x="2082584" y="71704"/>
                  </a:lnTo>
                  <a:lnTo>
                    <a:pt x="2092121" y="95859"/>
                  </a:lnTo>
                  <a:lnTo>
                    <a:pt x="2095525" y="127762"/>
                  </a:lnTo>
                  <a:lnTo>
                    <a:pt x="2095525" y="43459"/>
                  </a:lnTo>
                  <a:lnTo>
                    <a:pt x="2079853" y="29959"/>
                  </a:lnTo>
                  <a:lnTo>
                    <a:pt x="2048865" y="22504"/>
                  </a:lnTo>
                  <a:lnTo>
                    <a:pt x="2017674" y="29959"/>
                  </a:lnTo>
                  <a:lnTo>
                    <a:pt x="1993125" y="51066"/>
                  </a:lnTo>
                  <a:lnTo>
                    <a:pt x="1977072" y="84201"/>
                  </a:lnTo>
                  <a:lnTo>
                    <a:pt x="1971319" y="127762"/>
                  </a:lnTo>
                  <a:lnTo>
                    <a:pt x="1977072" y="171513"/>
                  </a:lnTo>
                  <a:lnTo>
                    <a:pt x="1993125" y="204749"/>
                  </a:lnTo>
                  <a:lnTo>
                    <a:pt x="2017674" y="225869"/>
                  </a:lnTo>
                  <a:lnTo>
                    <a:pt x="2048865" y="233260"/>
                  </a:lnTo>
                  <a:lnTo>
                    <a:pt x="2079853" y="225869"/>
                  </a:lnTo>
                  <a:lnTo>
                    <a:pt x="2104364" y="204749"/>
                  </a:lnTo>
                  <a:lnTo>
                    <a:pt x="2120493" y="171513"/>
                  </a:lnTo>
                  <a:lnTo>
                    <a:pt x="2126310" y="127762"/>
                  </a:lnTo>
                  <a:close/>
                </a:path>
                <a:path w="2506345" h="1282700">
                  <a:moveTo>
                    <a:pt x="2209546" y="0"/>
                  </a:moveTo>
                  <a:lnTo>
                    <a:pt x="2177580" y="0"/>
                  </a:lnTo>
                  <a:lnTo>
                    <a:pt x="2177580" y="300634"/>
                  </a:lnTo>
                  <a:lnTo>
                    <a:pt x="2209546" y="300634"/>
                  </a:lnTo>
                  <a:lnTo>
                    <a:pt x="2209546" y="0"/>
                  </a:lnTo>
                  <a:close/>
                </a:path>
                <a:path w="2506345" h="1282700">
                  <a:moveTo>
                    <a:pt x="2446947" y="210172"/>
                  </a:moveTo>
                  <a:lnTo>
                    <a:pt x="2415108" y="189915"/>
                  </a:lnTo>
                  <a:lnTo>
                    <a:pt x="2390076" y="160782"/>
                  </a:lnTo>
                  <a:lnTo>
                    <a:pt x="2383472" y="146710"/>
                  </a:lnTo>
                  <a:lnTo>
                    <a:pt x="2373719" y="125933"/>
                  </a:lnTo>
                  <a:lnTo>
                    <a:pt x="2367851" y="88569"/>
                  </a:lnTo>
                  <a:lnTo>
                    <a:pt x="2367851" y="56476"/>
                  </a:lnTo>
                  <a:lnTo>
                    <a:pt x="2436291" y="56476"/>
                  </a:lnTo>
                  <a:lnTo>
                    <a:pt x="2436291" y="30200"/>
                  </a:lnTo>
                  <a:lnTo>
                    <a:pt x="2267204" y="30200"/>
                  </a:lnTo>
                  <a:lnTo>
                    <a:pt x="2267204" y="56476"/>
                  </a:lnTo>
                  <a:lnTo>
                    <a:pt x="2335644" y="56476"/>
                  </a:lnTo>
                  <a:lnTo>
                    <a:pt x="2335644" y="88569"/>
                  </a:lnTo>
                  <a:lnTo>
                    <a:pt x="2329561" y="127495"/>
                  </a:lnTo>
                  <a:lnTo>
                    <a:pt x="2313025" y="164515"/>
                  </a:lnTo>
                  <a:lnTo>
                    <a:pt x="2288057" y="195821"/>
                  </a:lnTo>
                  <a:lnTo>
                    <a:pt x="2256663" y="217627"/>
                  </a:lnTo>
                  <a:lnTo>
                    <a:pt x="2275255" y="242735"/>
                  </a:lnTo>
                  <a:lnTo>
                    <a:pt x="2300008" y="226580"/>
                  </a:lnTo>
                  <a:lnTo>
                    <a:pt x="2321560" y="204355"/>
                  </a:lnTo>
                  <a:lnTo>
                    <a:pt x="2339200" y="177304"/>
                  </a:lnTo>
                  <a:lnTo>
                    <a:pt x="2352217" y="146710"/>
                  </a:lnTo>
                  <a:lnTo>
                    <a:pt x="2365222" y="175133"/>
                  </a:lnTo>
                  <a:lnTo>
                    <a:pt x="2382837" y="200050"/>
                  </a:lnTo>
                  <a:lnTo>
                    <a:pt x="2404491" y="220433"/>
                  </a:lnTo>
                  <a:lnTo>
                    <a:pt x="2429535" y="235267"/>
                  </a:lnTo>
                  <a:lnTo>
                    <a:pt x="2446947" y="210172"/>
                  </a:lnTo>
                  <a:close/>
                </a:path>
                <a:path w="2506345" h="1282700">
                  <a:moveTo>
                    <a:pt x="2506027" y="0"/>
                  </a:moveTo>
                  <a:lnTo>
                    <a:pt x="2474061" y="0"/>
                  </a:lnTo>
                  <a:lnTo>
                    <a:pt x="2474061" y="300037"/>
                  </a:lnTo>
                  <a:lnTo>
                    <a:pt x="2506027" y="300037"/>
                  </a:lnTo>
                  <a:lnTo>
                    <a:pt x="25060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3993" y="4755846"/>
              <a:ext cx="195248" cy="2424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03462" y="4726723"/>
              <a:ext cx="8282940" cy="1282700"/>
            </a:xfrm>
            <a:custGeom>
              <a:avLst/>
              <a:gdLst/>
              <a:ahLst/>
              <a:cxnLst/>
              <a:rect l="l" t="t" r="r" b="b"/>
              <a:pathLst>
                <a:path w="8282940" h="1282700">
                  <a:moveTo>
                    <a:pt x="197853" y="1090193"/>
                  </a:moveTo>
                  <a:lnTo>
                    <a:pt x="195973" y="1071003"/>
                  </a:lnTo>
                  <a:lnTo>
                    <a:pt x="195605" y="1067219"/>
                  </a:lnTo>
                  <a:lnTo>
                    <a:pt x="187566" y="1068260"/>
                  </a:lnTo>
                  <a:lnTo>
                    <a:pt x="171284" y="1070165"/>
                  </a:lnTo>
                  <a:lnTo>
                    <a:pt x="163042" y="1071003"/>
                  </a:lnTo>
                  <a:lnTo>
                    <a:pt x="166674" y="1044346"/>
                  </a:lnTo>
                  <a:lnTo>
                    <a:pt x="168529" y="1021664"/>
                  </a:lnTo>
                  <a:lnTo>
                    <a:pt x="169227" y="1003109"/>
                  </a:lnTo>
                  <a:lnTo>
                    <a:pt x="169316" y="977226"/>
                  </a:lnTo>
                  <a:lnTo>
                    <a:pt x="27228" y="977226"/>
                  </a:lnTo>
                  <a:lnTo>
                    <a:pt x="27228" y="1002804"/>
                  </a:lnTo>
                  <a:lnTo>
                    <a:pt x="137591" y="1002804"/>
                  </a:lnTo>
                  <a:lnTo>
                    <a:pt x="137121" y="1016609"/>
                  </a:lnTo>
                  <a:lnTo>
                    <a:pt x="131076" y="1073607"/>
                  </a:lnTo>
                  <a:lnTo>
                    <a:pt x="62204" y="1076452"/>
                  </a:lnTo>
                  <a:lnTo>
                    <a:pt x="0" y="1077163"/>
                  </a:lnTo>
                  <a:lnTo>
                    <a:pt x="4267" y="1102855"/>
                  </a:lnTo>
                  <a:lnTo>
                    <a:pt x="42240" y="1102588"/>
                  </a:lnTo>
                  <a:lnTo>
                    <a:pt x="62738" y="1102156"/>
                  </a:lnTo>
                  <a:lnTo>
                    <a:pt x="83947" y="1101432"/>
                  </a:lnTo>
                  <a:lnTo>
                    <a:pt x="83947" y="1167155"/>
                  </a:lnTo>
                  <a:lnTo>
                    <a:pt x="115443" y="1167155"/>
                  </a:lnTo>
                  <a:lnTo>
                    <a:pt x="115443" y="1101432"/>
                  </a:lnTo>
                  <a:lnTo>
                    <a:pt x="115443" y="1099654"/>
                  </a:lnTo>
                  <a:lnTo>
                    <a:pt x="136131" y="1098029"/>
                  </a:lnTo>
                  <a:lnTo>
                    <a:pt x="156870" y="1095946"/>
                  </a:lnTo>
                  <a:lnTo>
                    <a:pt x="177507" y="1093343"/>
                  </a:lnTo>
                  <a:lnTo>
                    <a:pt x="197853" y="1090193"/>
                  </a:lnTo>
                  <a:close/>
                </a:path>
                <a:path w="8282940" h="1282700">
                  <a:moveTo>
                    <a:pt x="253263" y="960183"/>
                  </a:moveTo>
                  <a:lnTo>
                    <a:pt x="220941" y="960183"/>
                  </a:lnTo>
                  <a:lnTo>
                    <a:pt x="220941" y="1122159"/>
                  </a:lnTo>
                  <a:lnTo>
                    <a:pt x="157365" y="1122159"/>
                  </a:lnTo>
                  <a:lnTo>
                    <a:pt x="157365" y="1147495"/>
                  </a:lnTo>
                  <a:lnTo>
                    <a:pt x="220941" y="1147495"/>
                  </a:lnTo>
                  <a:lnTo>
                    <a:pt x="220941" y="1186688"/>
                  </a:lnTo>
                  <a:lnTo>
                    <a:pt x="253263" y="1186688"/>
                  </a:lnTo>
                  <a:lnTo>
                    <a:pt x="253263" y="960183"/>
                  </a:lnTo>
                  <a:close/>
                </a:path>
                <a:path w="8282940" h="1282700">
                  <a:moveTo>
                    <a:pt x="260489" y="1227772"/>
                  </a:moveTo>
                  <a:lnTo>
                    <a:pt x="75666" y="1227772"/>
                  </a:lnTo>
                  <a:lnTo>
                    <a:pt x="75666" y="1162062"/>
                  </a:lnTo>
                  <a:lnTo>
                    <a:pt x="43929" y="1162062"/>
                  </a:lnTo>
                  <a:lnTo>
                    <a:pt x="43929" y="1253820"/>
                  </a:lnTo>
                  <a:lnTo>
                    <a:pt x="260489" y="1253820"/>
                  </a:lnTo>
                  <a:lnTo>
                    <a:pt x="260489" y="1227772"/>
                  </a:lnTo>
                  <a:close/>
                </a:path>
                <a:path w="8282940" h="1282700">
                  <a:moveTo>
                    <a:pt x="461073" y="1092085"/>
                  </a:moveTo>
                  <a:lnTo>
                    <a:pt x="455701" y="1068666"/>
                  </a:lnTo>
                  <a:lnTo>
                    <a:pt x="448386" y="1059878"/>
                  </a:lnTo>
                  <a:lnTo>
                    <a:pt x="440791" y="1050747"/>
                  </a:lnTo>
                  <a:lnTo>
                    <a:pt x="430999" y="1045857"/>
                  </a:lnTo>
                  <a:lnTo>
                    <a:pt x="430999" y="1092085"/>
                  </a:lnTo>
                  <a:lnTo>
                    <a:pt x="427799" y="1105179"/>
                  </a:lnTo>
                  <a:lnTo>
                    <a:pt x="419100" y="1115034"/>
                  </a:lnTo>
                  <a:lnTo>
                    <a:pt x="405688" y="1121232"/>
                  </a:lnTo>
                  <a:lnTo>
                    <a:pt x="388366" y="1123340"/>
                  </a:lnTo>
                  <a:lnTo>
                    <a:pt x="370916" y="1121232"/>
                  </a:lnTo>
                  <a:lnTo>
                    <a:pt x="357492" y="1115034"/>
                  </a:lnTo>
                  <a:lnTo>
                    <a:pt x="348907" y="1105179"/>
                  </a:lnTo>
                  <a:lnTo>
                    <a:pt x="345973" y="1092085"/>
                  </a:lnTo>
                  <a:lnTo>
                    <a:pt x="348907" y="1078661"/>
                  </a:lnTo>
                  <a:lnTo>
                    <a:pt x="357492" y="1068514"/>
                  </a:lnTo>
                  <a:lnTo>
                    <a:pt x="370916" y="1062113"/>
                  </a:lnTo>
                  <a:lnTo>
                    <a:pt x="388366" y="1059878"/>
                  </a:lnTo>
                  <a:lnTo>
                    <a:pt x="405688" y="1062113"/>
                  </a:lnTo>
                  <a:lnTo>
                    <a:pt x="419100" y="1068514"/>
                  </a:lnTo>
                  <a:lnTo>
                    <a:pt x="427799" y="1078661"/>
                  </a:lnTo>
                  <a:lnTo>
                    <a:pt x="430999" y="1092085"/>
                  </a:lnTo>
                  <a:lnTo>
                    <a:pt x="430999" y="1045857"/>
                  </a:lnTo>
                  <a:lnTo>
                    <a:pt x="417842" y="1039279"/>
                  </a:lnTo>
                  <a:lnTo>
                    <a:pt x="388366" y="1035253"/>
                  </a:lnTo>
                  <a:lnTo>
                    <a:pt x="358559" y="1039279"/>
                  </a:lnTo>
                  <a:lnTo>
                    <a:pt x="335457" y="1050747"/>
                  </a:lnTo>
                  <a:lnTo>
                    <a:pt x="320548" y="1068666"/>
                  </a:lnTo>
                  <a:lnTo>
                    <a:pt x="315315" y="1092085"/>
                  </a:lnTo>
                  <a:lnTo>
                    <a:pt x="320548" y="1115123"/>
                  </a:lnTo>
                  <a:lnTo>
                    <a:pt x="335457" y="1132789"/>
                  </a:lnTo>
                  <a:lnTo>
                    <a:pt x="358559" y="1144092"/>
                  </a:lnTo>
                  <a:lnTo>
                    <a:pt x="388366" y="1148092"/>
                  </a:lnTo>
                  <a:lnTo>
                    <a:pt x="417842" y="1144092"/>
                  </a:lnTo>
                  <a:lnTo>
                    <a:pt x="440791" y="1132789"/>
                  </a:lnTo>
                  <a:lnTo>
                    <a:pt x="448767" y="1123340"/>
                  </a:lnTo>
                  <a:lnTo>
                    <a:pt x="455701" y="1115123"/>
                  </a:lnTo>
                  <a:lnTo>
                    <a:pt x="461073" y="1092085"/>
                  </a:lnTo>
                  <a:close/>
                </a:path>
                <a:path w="8282940" h="1282700">
                  <a:moveTo>
                    <a:pt x="477532" y="995222"/>
                  </a:moveTo>
                  <a:lnTo>
                    <a:pt x="404241" y="995222"/>
                  </a:lnTo>
                  <a:lnTo>
                    <a:pt x="404241" y="960056"/>
                  </a:lnTo>
                  <a:lnTo>
                    <a:pt x="372618" y="960056"/>
                  </a:lnTo>
                  <a:lnTo>
                    <a:pt x="372618" y="995222"/>
                  </a:lnTo>
                  <a:lnTo>
                    <a:pt x="298970" y="995222"/>
                  </a:lnTo>
                  <a:lnTo>
                    <a:pt x="298970" y="1020800"/>
                  </a:lnTo>
                  <a:lnTo>
                    <a:pt x="477532" y="1020800"/>
                  </a:lnTo>
                  <a:lnTo>
                    <a:pt x="477532" y="995222"/>
                  </a:lnTo>
                  <a:close/>
                </a:path>
                <a:path w="8282940" h="1282700">
                  <a:moveTo>
                    <a:pt x="547154" y="1227772"/>
                  </a:moveTo>
                  <a:lnTo>
                    <a:pt x="375818" y="1227772"/>
                  </a:lnTo>
                  <a:lnTo>
                    <a:pt x="375818" y="1166914"/>
                  </a:lnTo>
                  <a:lnTo>
                    <a:pt x="344208" y="1166914"/>
                  </a:lnTo>
                  <a:lnTo>
                    <a:pt x="344208" y="1253820"/>
                  </a:lnTo>
                  <a:lnTo>
                    <a:pt x="547154" y="1253820"/>
                  </a:lnTo>
                  <a:lnTo>
                    <a:pt x="547154" y="1227772"/>
                  </a:lnTo>
                  <a:close/>
                </a:path>
                <a:path w="8282940" h="1282700">
                  <a:moveTo>
                    <a:pt x="577811" y="1056678"/>
                  </a:moveTo>
                  <a:lnTo>
                    <a:pt x="534365" y="1056678"/>
                  </a:lnTo>
                  <a:lnTo>
                    <a:pt x="534365" y="960183"/>
                  </a:lnTo>
                  <a:lnTo>
                    <a:pt x="502513" y="960183"/>
                  </a:lnTo>
                  <a:lnTo>
                    <a:pt x="502513" y="1184795"/>
                  </a:lnTo>
                  <a:lnTo>
                    <a:pt x="534365" y="1184795"/>
                  </a:lnTo>
                  <a:lnTo>
                    <a:pt x="534365" y="1083195"/>
                  </a:lnTo>
                  <a:lnTo>
                    <a:pt x="577811" y="1083195"/>
                  </a:lnTo>
                  <a:lnTo>
                    <a:pt x="577811" y="1056678"/>
                  </a:lnTo>
                  <a:close/>
                </a:path>
                <a:path w="8282940" h="1282700">
                  <a:moveTo>
                    <a:pt x="694918" y="980071"/>
                  </a:moveTo>
                  <a:lnTo>
                    <a:pt x="662114" y="980071"/>
                  </a:lnTo>
                  <a:lnTo>
                    <a:pt x="642188" y="1013079"/>
                  </a:lnTo>
                  <a:lnTo>
                    <a:pt x="627773" y="1049070"/>
                  </a:lnTo>
                  <a:lnTo>
                    <a:pt x="619010" y="1088301"/>
                  </a:lnTo>
                  <a:lnTo>
                    <a:pt x="616064" y="1131036"/>
                  </a:lnTo>
                  <a:lnTo>
                    <a:pt x="619010" y="1173797"/>
                  </a:lnTo>
                  <a:lnTo>
                    <a:pt x="627773" y="1213065"/>
                  </a:lnTo>
                  <a:lnTo>
                    <a:pt x="642188" y="1249095"/>
                  </a:lnTo>
                  <a:lnTo>
                    <a:pt x="662114" y="1282115"/>
                  </a:lnTo>
                  <a:lnTo>
                    <a:pt x="694918" y="1282115"/>
                  </a:lnTo>
                  <a:lnTo>
                    <a:pt x="678548" y="1253236"/>
                  </a:lnTo>
                  <a:lnTo>
                    <a:pt x="665276" y="1215948"/>
                  </a:lnTo>
                  <a:lnTo>
                    <a:pt x="656374" y="1173975"/>
                  </a:lnTo>
                  <a:lnTo>
                    <a:pt x="653122" y="1131036"/>
                  </a:lnTo>
                  <a:lnTo>
                    <a:pt x="656374" y="1088123"/>
                  </a:lnTo>
                  <a:lnTo>
                    <a:pt x="665276" y="1046187"/>
                  </a:lnTo>
                  <a:lnTo>
                    <a:pt x="678548" y="1008938"/>
                  </a:lnTo>
                  <a:lnTo>
                    <a:pt x="694918" y="980071"/>
                  </a:lnTo>
                  <a:close/>
                </a:path>
                <a:path w="8282940" h="1282700">
                  <a:moveTo>
                    <a:pt x="2447594" y="248170"/>
                  </a:moveTo>
                  <a:lnTo>
                    <a:pt x="2410180" y="248170"/>
                  </a:lnTo>
                  <a:lnTo>
                    <a:pt x="2392299" y="340766"/>
                  </a:lnTo>
                  <a:lnTo>
                    <a:pt x="2420709" y="340766"/>
                  </a:lnTo>
                  <a:lnTo>
                    <a:pt x="2447594" y="248170"/>
                  </a:lnTo>
                  <a:close/>
                </a:path>
                <a:path w="8282940" h="1282700">
                  <a:moveTo>
                    <a:pt x="2726626" y="127762"/>
                  </a:moveTo>
                  <a:lnTo>
                    <a:pt x="2720797" y="84201"/>
                  </a:lnTo>
                  <a:lnTo>
                    <a:pt x="2704820" y="51066"/>
                  </a:lnTo>
                  <a:lnTo>
                    <a:pt x="2704655" y="50914"/>
                  </a:lnTo>
                  <a:lnTo>
                    <a:pt x="2696083" y="43484"/>
                  </a:lnTo>
                  <a:lnTo>
                    <a:pt x="2696083" y="127762"/>
                  </a:lnTo>
                  <a:lnTo>
                    <a:pt x="2692692" y="159867"/>
                  </a:lnTo>
                  <a:lnTo>
                    <a:pt x="2683243" y="184086"/>
                  </a:lnTo>
                  <a:lnTo>
                    <a:pt x="2668587" y="199390"/>
                  </a:lnTo>
                  <a:lnTo>
                    <a:pt x="2649550" y="204724"/>
                  </a:lnTo>
                  <a:lnTo>
                    <a:pt x="2630779" y="199390"/>
                  </a:lnTo>
                  <a:lnTo>
                    <a:pt x="2616136" y="184086"/>
                  </a:lnTo>
                  <a:lnTo>
                    <a:pt x="2606637" y="159867"/>
                  </a:lnTo>
                  <a:lnTo>
                    <a:pt x="2603246" y="127762"/>
                  </a:lnTo>
                  <a:lnTo>
                    <a:pt x="2606637" y="95859"/>
                  </a:lnTo>
                  <a:lnTo>
                    <a:pt x="2616136" y="71704"/>
                  </a:lnTo>
                  <a:lnTo>
                    <a:pt x="2630779" y="56375"/>
                  </a:lnTo>
                  <a:lnTo>
                    <a:pt x="2649550" y="50914"/>
                  </a:lnTo>
                  <a:lnTo>
                    <a:pt x="2668587" y="56375"/>
                  </a:lnTo>
                  <a:lnTo>
                    <a:pt x="2683243" y="71704"/>
                  </a:lnTo>
                  <a:lnTo>
                    <a:pt x="2692692" y="95859"/>
                  </a:lnTo>
                  <a:lnTo>
                    <a:pt x="2696083" y="127762"/>
                  </a:lnTo>
                  <a:lnTo>
                    <a:pt x="2696083" y="43484"/>
                  </a:lnTo>
                  <a:lnTo>
                    <a:pt x="2680487" y="29959"/>
                  </a:lnTo>
                  <a:lnTo>
                    <a:pt x="2649550" y="22491"/>
                  </a:lnTo>
                  <a:lnTo>
                    <a:pt x="2618613" y="29959"/>
                  </a:lnTo>
                  <a:lnTo>
                    <a:pt x="2594330" y="51066"/>
                  </a:lnTo>
                  <a:lnTo>
                    <a:pt x="2578493" y="84201"/>
                  </a:lnTo>
                  <a:lnTo>
                    <a:pt x="2572943" y="127762"/>
                  </a:lnTo>
                  <a:lnTo>
                    <a:pt x="2578493" y="171513"/>
                  </a:lnTo>
                  <a:lnTo>
                    <a:pt x="2594330" y="204749"/>
                  </a:lnTo>
                  <a:lnTo>
                    <a:pt x="2618613" y="225869"/>
                  </a:lnTo>
                  <a:lnTo>
                    <a:pt x="2649550" y="233260"/>
                  </a:lnTo>
                  <a:lnTo>
                    <a:pt x="2680487" y="225869"/>
                  </a:lnTo>
                  <a:lnTo>
                    <a:pt x="2704820" y="204749"/>
                  </a:lnTo>
                  <a:lnTo>
                    <a:pt x="2720797" y="171513"/>
                  </a:lnTo>
                  <a:lnTo>
                    <a:pt x="2726626" y="127762"/>
                  </a:lnTo>
                  <a:close/>
                </a:path>
                <a:path w="8282940" h="1282700">
                  <a:moveTo>
                    <a:pt x="2851073" y="117576"/>
                  </a:moveTo>
                  <a:lnTo>
                    <a:pt x="2803004" y="117576"/>
                  </a:lnTo>
                  <a:lnTo>
                    <a:pt x="2803004" y="0"/>
                  </a:lnTo>
                  <a:lnTo>
                    <a:pt x="2771152" y="0"/>
                  </a:lnTo>
                  <a:lnTo>
                    <a:pt x="2771152" y="300037"/>
                  </a:lnTo>
                  <a:lnTo>
                    <a:pt x="2803004" y="300037"/>
                  </a:lnTo>
                  <a:lnTo>
                    <a:pt x="2803004" y="144449"/>
                  </a:lnTo>
                  <a:lnTo>
                    <a:pt x="2851073" y="144449"/>
                  </a:lnTo>
                  <a:lnTo>
                    <a:pt x="2851073" y="117576"/>
                  </a:lnTo>
                  <a:close/>
                </a:path>
                <a:path w="8282940" h="1282700">
                  <a:moveTo>
                    <a:pt x="3031045" y="127762"/>
                  </a:moveTo>
                  <a:lnTo>
                    <a:pt x="3025241" y="84201"/>
                  </a:lnTo>
                  <a:lnTo>
                    <a:pt x="3009112" y="51066"/>
                  </a:lnTo>
                  <a:lnTo>
                    <a:pt x="3008934" y="50914"/>
                  </a:lnTo>
                  <a:lnTo>
                    <a:pt x="3000260" y="43459"/>
                  </a:lnTo>
                  <a:lnTo>
                    <a:pt x="3000260" y="127762"/>
                  </a:lnTo>
                  <a:lnTo>
                    <a:pt x="2996869" y="159867"/>
                  </a:lnTo>
                  <a:lnTo>
                    <a:pt x="2987332" y="184086"/>
                  </a:lnTo>
                  <a:lnTo>
                    <a:pt x="2972587" y="199390"/>
                  </a:lnTo>
                  <a:lnTo>
                    <a:pt x="2953613" y="204724"/>
                  </a:lnTo>
                  <a:lnTo>
                    <a:pt x="2934589" y="199390"/>
                  </a:lnTo>
                  <a:lnTo>
                    <a:pt x="2919780" y="184086"/>
                  </a:lnTo>
                  <a:lnTo>
                    <a:pt x="2910154" y="159867"/>
                  </a:lnTo>
                  <a:lnTo>
                    <a:pt x="2906725" y="127762"/>
                  </a:lnTo>
                  <a:lnTo>
                    <a:pt x="2910154" y="95859"/>
                  </a:lnTo>
                  <a:lnTo>
                    <a:pt x="2934589" y="56375"/>
                  </a:lnTo>
                  <a:lnTo>
                    <a:pt x="2987332" y="71704"/>
                  </a:lnTo>
                  <a:lnTo>
                    <a:pt x="3000260" y="127762"/>
                  </a:lnTo>
                  <a:lnTo>
                    <a:pt x="3000260" y="43459"/>
                  </a:lnTo>
                  <a:lnTo>
                    <a:pt x="2984589" y="29959"/>
                  </a:lnTo>
                  <a:lnTo>
                    <a:pt x="2953613" y="22491"/>
                  </a:lnTo>
                  <a:lnTo>
                    <a:pt x="2922409" y="29959"/>
                  </a:lnTo>
                  <a:lnTo>
                    <a:pt x="2897873" y="51066"/>
                  </a:lnTo>
                  <a:lnTo>
                    <a:pt x="2881807" y="84201"/>
                  </a:lnTo>
                  <a:lnTo>
                    <a:pt x="2876054" y="127762"/>
                  </a:lnTo>
                  <a:lnTo>
                    <a:pt x="2881807" y="171513"/>
                  </a:lnTo>
                  <a:lnTo>
                    <a:pt x="2897873" y="204749"/>
                  </a:lnTo>
                  <a:lnTo>
                    <a:pt x="2922409" y="225869"/>
                  </a:lnTo>
                  <a:lnTo>
                    <a:pt x="2953613" y="233260"/>
                  </a:lnTo>
                  <a:lnTo>
                    <a:pt x="2984589" y="225869"/>
                  </a:lnTo>
                  <a:lnTo>
                    <a:pt x="3009112" y="204749"/>
                  </a:lnTo>
                  <a:lnTo>
                    <a:pt x="3025241" y="171513"/>
                  </a:lnTo>
                  <a:lnTo>
                    <a:pt x="3031045" y="127762"/>
                  </a:lnTo>
                  <a:close/>
                </a:path>
                <a:path w="8282940" h="1282700">
                  <a:moveTo>
                    <a:pt x="3114281" y="0"/>
                  </a:moveTo>
                  <a:lnTo>
                    <a:pt x="3082315" y="0"/>
                  </a:lnTo>
                  <a:lnTo>
                    <a:pt x="3082315" y="300634"/>
                  </a:lnTo>
                  <a:lnTo>
                    <a:pt x="3114281" y="300634"/>
                  </a:lnTo>
                  <a:lnTo>
                    <a:pt x="3114281" y="0"/>
                  </a:lnTo>
                  <a:close/>
                </a:path>
                <a:path w="8282940" h="1282700">
                  <a:moveTo>
                    <a:pt x="3352165" y="217043"/>
                  </a:moveTo>
                  <a:lnTo>
                    <a:pt x="3350107" y="199986"/>
                  </a:lnTo>
                  <a:lnTo>
                    <a:pt x="3348964" y="190512"/>
                  </a:lnTo>
                  <a:lnTo>
                    <a:pt x="3317925" y="195224"/>
                  </a:lnTo>
                  <a:lnTo>
                    <a:pt x="3286582" y="198094"/>
                  </a:lnTo>
                  <a:lnTo>
                    <a:pt x="3252508" y="199542"/>
                  </a:lnTo>
                  <a:lnTo>
                    <a:pt x="3213277" y="199986"/>
                  </a:lnTo>
                  <a:lnTo>
                    <a:pt x="3213277" y="54229"/>
                  </a:lnTo>
                  <a:lnTo>
                    <a:pt x="3325050" y="54229"/>
                  </a:lnTo>
                  <a:lnTo>
                    <a:pt x="3325050" y="27940"/>
                  </a:lnTo>
                  <a:lnTo>
                    <a:pt x="3181299" y="27940"/>
                  </a:lnTo>
                  <a:lnTo>
                    <a:pt x="3181299" y="227101"/>
                  </a:lnTo>
                  <a:lnTo>
                    <a:pt x="3206165" y="227101"/>
                  </a:lnTo>
                  <a:lnTo>
                    <a:pt x="3248863" y="226631"/>
                  </a:lnTo>
                  <a:lnTo>
                    <a:pt x="3285642" y="225082"/>
                  </a:lnTo>
                  <a:lnTo>
                    <a:pt x="3319195" y="222034"/>
                  </a:lnTo>
                  <a:lnTo>
                    <a:pt x="3352165" y="217043"/>
                  </a:lnTo>
                  <a:close/>
                </a:path>
                <a:path w="8282940" h="1282700">
                  <a:moveTo>
                    <a:pt x="3410775" y="0"/>
                  </a:moveTo>
                  <a:lnTo>
                    <a:pt x="3378797" y="0"/>
                  </a:lnTo>
                  <a:lnTo>
                    <a:pt x="3378797" y="300634"/>
                  </a:lnTo>
                  <a:lnTo>
                    <a:pt x="3410775" y="300634"/>
                  </a:lnTo>
                  <a:lnTo>
                    <a:pt x="3410775" y="0"/>
                  </a:lnTo>
                  <a:close/>
                </a:path>
                <a:path w="8282940" h="1282700">
                  <a:moveTo>
                    <a:pt x="3512604" y="248170"/>
                  </a:moveTo>
                  <a:lnTo>
                    <a:pt x="3475177" y="248170"/>
                  </a:lnTo>
                  <a:lnTo>
                    <a:pt x="3457308" y="340766"/>
                  </a:lnTo>
                  <a:lnTo>
                    <a:pt x="3485718" y="340766"/>
                  </a:lnTo>
                  <a:lnTo>
                    <a:pt x="3512604" y="248170"/>
                  </a:lnTo>
                  <a:close/>
                </a:path>
                <a:path w="8282940" h="1282700">
                  <a:moveTo>
                    <a:pt x="3799573" y="127762"/>
                  </a:moveTo>
                  <a:lnTo>
                    <a:pt x="3793769" y="84201"/>
                  </a:lnTo>
                  <a:lnTo>
                    <a:pt x="3777640" y="51066"/>
                  </a:lnTo>
                  <a:lnTo>
                    <a:pt x="3777475" y="50914"/>
                  </a:lnTo>
                  <a:lnTo>
                    <a:pt x="3768788" y="43446"/>
                  </a:lnTo>
                  <a:lnTo>
                    <a:pt x="3768788" y="127762"/>
                  </a:lnTo>
                  <a:lnTo>
                    <a:pt x="3765397" y="159867"/>
                  </a:lnTo>
                  <a:lnTo>
                    <a:pt x="3755860" y="184086"/>
                  </a:lnTo>
                  <a:lnTo>
                    <a:pt x="3741115" y="199390"/>
                  </a:lnTo>
                  <a:lnTo>
                    <a:pt x="3722141" y="204724"/>
                  </a:lnTo>
                  <a:lnTo>
                    <a:pt x="3703129" y="199390"/>
                  </a:lnTo>
                  <a:lnTo>
                    <a:pt x="3688308" y="184086"/>
                  </a:lnTo>
                  <a:lnTo>
                    <a:pt x="3678682" y="159867"/>
                  </a:lnTo>
                  <a:lnTo>
                    <a:pt x="3675253" y="127762"/>
                  </a:lnTo>
                  <a:lnTo>
                    <a:pt x="3678682" y="95859"/>
                  </a:lnTo>
                  <a:lnTo>
                    <a:pt x="3688308" y="71704"/>
                  </a:lnTo>
                  <a:lnTo>
                    <a:pt x="3703129" y="56375"/>
                  </a:lnTo>
                  <a:lnTo>
                    <a:pt x="3722141" y="50914"/>
                  </a:lnTo>
                  <a:lnTo>
                    <a:pt x="3741115" y="56375"/>
                  </a:lnTo>
                  <a:lnTo>
                    <a:pt x="3755860" y="71704"/>
                  </a:lnTo>
                  <a:lnTo>
                    <a:pt x="3765397" y="95859"/>
                  </a:lnTo>
                  <a:lnTo>
                    <a:pt x="3768788" y="127762"/>
                  </a:lnTo>
                  <a:lnTo>
                    <a:pt x="3768788" y="43446"/>
                  </a:lnTo>
                  <a:lnTo>
                    <a:pt x="3753116" y="29959"/>
                  </a:lnTo>
                  <a:lnTo>
                    <a:pt x="3722141" y="22491"/>
                  </a:lnTo>
                  <a:lnTo>
                    <a:pt x="3690937" y="29959"/>
                  </a:lnTo>
                  <a:lnTo>
                    <a:pt x="3666401" y="51066"/>
                  </a:lnTo>
                  <a:lnTo>
                    <a:pt x="3650335" y="84201"/>
                  </a:lnTo>
                  <a:lnTo>
                    <a:pt x="3644582" y="127762"/>
                  </a:lnTo>
                  <a:lnTo>
                    <a:pt x="3650335" y="171513"/>
                  </a:lnTo>
                  <a:lnTo>
                    <a:pt x="3666401" y="204749"/>
                  </a:lnTo>
                  <a:lnTo>
                    <a:pt x="3690937" y="225869"/>
                  </a:lnTo>
                  <a:lnTo>
                    <a:pt x="3722141" y="233260"/>
                  </a:lnTo>
                  <a:lnTo>
                    <a:pt x="3753116" y="225869"/>
                  </a:lnTo>
                  <a:lnTo>
                    <a:pt x="3777640" y="204749"/>
                  </a:lnTo>
                  <a:lnTo>
                    <a:pt x="3793769" y="171513"/>
                  </a:lnTo>
                  <a:lnTo>
                    <a:pt x="3799573" y="127762"/>
                  </a:lnTo>
                  <a:close/>
                </a:path>
                <a:path w="8282940" h="1282700">
                  <a:moveTo>
                    <a:pt x="3882809" y="0"/>
                  </a:moveTo>
                  <a:lnTo>
                    <a:pt x="3850843" y="0"/>
                  </a:lnTo>
                  <a:lnTo>
                    <a:pt x="3850843" y="300634"/>
                  </a:lnTo>
                  <a:lnTo>
                    <a:pt x="3882809" y="300634"/>
                  </a:lnTo>
                  <a:lnTo>
                    <a:pt x="3882809" y="0"/>
                  </a:lnTo>
                  <a:close/>
                </a:path>
                <a:path w="8282940" h="1282700">
                  <a:moveTo>
                    <a:pt x="4170769" y="229235"/>
                  </a:moveTo>
                  <a:lnTo>
                    <a:pt x="4139400" y="229235"/>
                  </a:lnTo>
                  <a:lnTo>
                    <a:pt x="4139400" y="270433"/>
                  </a:lnTo>
                  <a:lnTo>
                    <a:pt x="4170769" y="270433"/>
                  </a:lnTo>
                  <a:lnTo>
                    <a:pt x="4170769" y="229235"/>
                  </a:lnTo>
                  <a:close/>
                </a:path>
                <a:path w="8282940" h="1282700">
                  <a:moveTo>
                    <a:pt x="4170769" y="203415"/>
                  </a:moveTo>
                  <a:lnTo>
                    <a:pt x="3966997" y="203415"/>
                  </a:lnTo>
                  <a:lnTo>
                    <a:pt x="3966997" y="228815"/>
                  </a:lnTo>
                  <a:lnTo>
                    <a:pt x="3966997" y="270725"/>
                  </a:lnTo>
                  <a:lnTo>
                    <a:pt x="3966997" y="296125"/>
                  </a:lnTo>
                  <a:lnTo>
                    <a:pt x="4170769" y="296125"/>
                  </a:lnTo>
                  <a:lnTo>
                    <a:pt x="4170769" y="270725"/>
                  </a:lnTo>
                  <a:lnTo>
                    <a:pt x="3998137" y="270725"/>
                  </a:lnTo>
                  <a:lnTo>
                    <a:pt x="3998137" y="228815"/>
                  </a:lnTo>
                  <a:lnTo>
                    <a:pt x="4170769" y="228815"/>
                  </a:lnTo>
                  <a:lnTo>
                    <a:pt x="4170769" y="203415"/>
                  </a:lnTo>
                  <a:close/>
                </a:path>
                <a:path w="8282940" h="1282700">
                  <a:moveTo>
                    <a:pt x="4176458" y="106895"/>
                  </a:moveTo>
                  <a:lnTo>
                    <a:pt x="3997071" y="106895"/>
                  </a:lnTo>
                  <a:lnTo>
                    <a:pt x="3997071" y="80225"/>
                  </a:lnTo>
                  <a:lnTo>
                    <a:pt x="4170299" y="80225"/>
                  </a:lnTo>
                  <a:lnTo>
                    <a:pt x="4170299" y="57365"/>
                  </a:lnTo>
                  <a:lnTo>
                    <a:pt x="4170299" y="31965"/>
                  </a:lnTo>
                  <a:lnTo>
                    <a:pt x="4170299" y="6578"/>
                  </a:lnTo>
                  <a:lnTo>
                    <a:pt x="3964749" y="6578"/>
                  </a:lnTo>
                  <a:lnTo>
                    <a:pt x="3964749" y="31965"/>
                  </a:lnTo>
                  <a:lnTo>
                    <a:pt x="4138574" y="31965"/>
                  </a:lnTo>
                  <a:lnTo>
                    <a:pt x="4138574" y="57365"/>
                  </a:lnTo>
                  <a:lnTo>
                    <a:pt x="3965575" y="57365"/>
                  </a:lnTo>
                  <a:lnTo>
                    <a:pt x="3965575" y="80225"/>
                  </a:lnTo>
                  <a:lnTo>
                    <a:pt x="3965575" y="106895"/>
                  </a:lnTo>
                  <a:lnTo>
                    <a:pt x="3965575" y="131025"/>
                  </a:lnTo>
                  <a:lnTo>
                    <a:pt x="4176458" y="131025"/>
                  </a:lnTo>
                  <a:lnTo>
                    <a:pt x="4176458" y="106895"/>
                  </a:lnTo>
                  <a:close/>
                </a:path>
                <a:path w="8282940" h="1282700">
                  <a:moveTo>
                    <a:pt x="4204881" y="153809"/>
                  </a:moveTo>
                  <a:lnTo>
                    <a:pt x="3930294" y="153809"/>
                  </a:lnTo>
                  <a:lnTo>
                    <a:pt x="3930294" y="179387"/>
                  </a:lnTo>
                  <a:lnTo>
                    <a:pt x="4204881" y="179387"/>
                  </a:lnTo>
                  <a:lnTo>
                    <a:pt x="4204881" y="153809"/>
                  </a:lnTo>
                  <a:close/>
                </a:path>
                <a:path w="8282940" h="1282700">
                  <a:moveTo>
                    <a:pt x="4281132" y="248170"/>
                  </a:moveTo>
                  <a:lnTo>
                    <a:pt x="4243717" y="248170"/>
                  </a:lnTo>
                  <a:lnTo>
                    <a:pt x="4225836" y="340766"/>
                  </a:lnTo>
                  <a:lnTo>
                    <a:pt x="4254246" y="340766"/>
                  </a:lnTo>
                  <a:lnTo>
                    <a:pt x="4281132" y="248170"/>
                  </a:lnTo>
                  <a:close/>
                </a:path>
                <a:path w="8282940" h="1282700">
                  <a:moveTo>
                    <a:pt x="4568279" y="127762"/>
                  </a:moveTo>
                  <a:lnTo>
                    <a:pt x="4562462" y="84201"/>
                  </a:lnTo>
                  <a:lnTo>
                    <a:pt x="4546333" y="51066"/>
                  </a:lnTo>
                  <a:lnTo>
                    <a:pt x="4546168" y="50914"/>
                  </a:lnTo>
                  <a:lnTo>
                    <a:pt x="4537481" y="43446"/>
                  </a:lnTo>
                  <a:lnTo>
                    <a:pt x="4537481" y="127762"/>
                  </a:lnTo>
                  <a:lnTo>
                    <a:pt x="4534090" y="159867"/>
                  </a:lnTo>
                  <a:lnTo>
                    <a:pt x="4524553" y="184086"/>
                  </a:lnTo>
                  <a:lnTo>
                    <a:pt x="4509808" y="199390"/>
                  </a:lnTo>
                  <a:lnTo>
                    <a:pt x="4490834" y="204724"/>
                  </a:lnTo>
                  <a:lnTo>
                    <a:pt x="4471822" y="199390"/>
                  </a:lnTo>
                  <a:lnTo>
                    <a:pt x="4457001" y="184086"/>
                  </a:lnTo>
                  <a:lnTo>
                    <a:pt x="4447375" y="159867"/>
                  </a:lnTo>
                  <a:lnTo>
                    <a:pt x="4443946" y="127762"/>
                  </a:lnTo>
                  <a:lnTo>
                    <a:pt x="4447375" y="95859"/>
                  </a:lnTo>
                  <a:lnTo>
                    <a:pt x="4457001" y="71704"/>
                  </a:lnTo>
                  <a:lnTo>
                    <a:pt x="4471822" y="56375"/>
                  </a:lnTo>
                  <a:lnTo>
                    <a:pt x="4490834" y="50914"/>
                  </a:lnTo>
                  <a:lnTo>
                    <a:pt x="4509808" y="56375"/>
                  </a:lnTo>
                  <a:lnTo>
                    <a:pt x="4524553" y="71704"/>
                  </a:lnTo>
                  <a:lnTo>
                    <a:pt x="4534090" y="95859"/>
                  </a:lnTo>
                  <a:lnTo>
                    <a:pt x="4537481" y="127762"/>
                  </a:lnTo>
                  <a:lnTo>
                    <a:pt x="4537481" y="43446"/>
                  </a:lnTo>
                  <a:lnTo>
                    <a:pt x="4521822" y="29959"/>
                  </a:lnTo>
                  <a:lnTo>
                    <a:pt x="4490834" y="22491"/>
                  </a:lnTo>
                  <a:lnTo>
                    <a:pt x="4459630" y="29959"/>
                  </a:lnTo>
                  <a:lnTo>
                    <a:pt x="4435094" y="51066"/>
                  </a:lnTo>
                  <a:lnTo>
                    <a:pt x="4419041" y="84201"/>
                  </a:lnTo>
                  <a:lnTo>
                    <a:pt x="4413275" y="127762"/>
                  </a:lnTo>
                  <a:lnTo>
                    <a:pt x="4419041" y="171513"/>
                  </a:lnTo>
                  <a:lnTo>
                    <a:pt x="4435094" y="204749"/>
                  </a:lnTo>
                  <a:lnTo>
                    <a:pt x="4459630" y="225869"/>
                  </a:lnTo>
                  <a:lnTo>
                    <a:pt x="4490834" y="233260"/>
                  </a:lnTo>
                  <a:lnTo>
                    <a:pt x="4521822" y="225869"/>
                  </a:lnTo>
                  <a:lnTo>
                    <a:pt x="4546333" y="204749"/>
                  </a:lnTo>
                  <a:lnTo>
                    <a:pt x="4562462" y="171513"/>
                  </a:lnTo>
                  <a:lnTo>
                    <a:pt x="4568279" y="127762"/>
                  </a:lnTo>
                  <a:close/>
                </a:path>
                <a:path w="8282940" h="1282700">
                  <a:moveTo>
                    <a:pt x="4651514" y="0"/>
                  </a:moveTo>
                  <a:lnTo>
                    <a:pt x="4619549" y="0"/>
                  </a:lnTo>
                  <a:lnTo>
                    <a:pt x="4619549" y="300634"/>
                  </a:lnTo>
                  <a:lnTo>
                    <a:pt x="4651514" y="300634"/>
                  </a:lnTo>
                  <a:lnTo>
                    <a:pt x="4651514" y="0"/>
                  </a:lnTo>
                  <a:close/>
                </a:path>
                <a:path w="8282940" h="1282700">
                  <a:moveTo>
                    <a:pt x="4896485" y="137947"/>
                  </a:moveTo>
                  <a:lnTo>
                    <a:pt x="4866183" y="137947"/>
                  </a:lnTo>
                  <a:lnTo>
                    <a:pt x="4866183" y="285242"/>
                  </a:lnTo>
                  <a:lnTo>
                    <a:pt x="4896485" y="285242"/>
                  </a:lnTo>
                  <a:lnTo>
                    <a:pt x="4896485" y="137947"/>
                  </a:lnTo>
                  <a:close/>
                </a:path>
                <a:path w="8282940" h="1282700">
                  <a:moveTo>
                    <a:pt x="4896485" y="111975"/>
                  </a:moveTo>
                  <a:lnTo>
                    <a:pt x="4826038" y="111975"/>
                  </a:lnTo>
                  <a:lnTo>
                    <a:pt x="4826038" y="58635"/>
                  </a:lnTo>
                  <a:lnTo>
                    <a:pt x="4826038" y="33235"/>
                  </a:lnTo>
                  <a:lnTo>
                    <a:pt x="4796206" y="33235"/>
                  </a:lnTo>
                  <a:lnTo>
                    <a:pt x="4796206" y="58635"/>
                  </a:lnTo>
                  <a:lnTo>
                    <a:pt x="4796206" y="111975"/>
                  </a:lnTo>
                  <a:lnTo>
                    <a:pt x="4796206" y="137375"/>
                  </a:lnTo>
                  <a:lnTo>
                    <a:pt x="4796206" y="195795"/>
                  </a:lnTo>
                  <a:lnTo>
                    <a:pt x="4739487" y="195795"/>
                  </a:lnTo>
                  <a:lnTo>
                    <a:pt x="4739487" y="58635"/>
                  </a:lnTo>
                  <a:lnTo>
                    <a:pt x="4796206" y="58635"/>
                  </a:lnTo>
                  <a:lnTo>
                    <a:pt x="4796206" y="33235"/>
                  </a:lnTo>
                  <a:lnTo>
                    <a:pt x="4709528" y="33235"/>
                  </a:lnTo>
                  <a:lnTo>
                    <a:pt x="4709528" y="58635"/>
                  </a:lnTo>
                  <a:lnTo>
                    <a:pt x="4709528" y="195795"/>
                  </a:lnTo>
                  <a:lnTo>
                    <a:pt x="4709528" y="221195"/>
                  </a:lnTo>
                  <a:lnTo>
                    <a:pt x="4826038" y="221195"/>
                  </a:lnTo>
                  <a:lnTo>
                    <a:pt x="4826038" y="195795"/>
                  </a:lnTo>
                  <a:lnTo>
                    <a:pt x="4826038" y="137375"/>
                  </a:lnTo>
                  <a:lnTo>
                    <a:pt x="4896485" y="137375"/>
                  </a:lnTo>
                  <a:lnTo>
                    <a:pt x="4896485" y="111975"/>
                  </a:lnTo>
                  <a:close/>
                </a:path>
                <a:path w="8282940" h="1282700">
                  <a:moveTo>
                    <a:pt x="4896485" y="5803"/>
                  </a:moveTo>
                  <a:lnTo>
                    <a:pt x="4866183" y="5803"/>
                  </a:lnTo>
                  <a:lnTo>
                    <a:pt x="4866183" y="111772"/>
                  </a:lnTo>
                  <a:lnTo>
                    <a:pt x="4896485" y="111772"/>
                  </a:lnTo>
                  <a:lnTo>
                    <a:pt x="4896485" y="5803"/>
                  </a:lnTo>
                  <a:close/>
                </a:path>
                <a:path w="8282940" h="1282700">
                  <a:moveTo>
                    <a:pt x="4957470" y="0"/>
                  </a:moveTo>
                  <a:lnTo>
                    <a:pt x="4926914" y="0"/>
                  </a:lnTo>
                  <a:lnTo>
                    <a:pt x="4926914" y="300037"/>
                  </a:lnTo>
                  <a:lnTo>
                    <a:pt x="4957470" y="300037"/>
                  </a:lnTo>
                  <a:lnTo>
                    <a:pt x="4957470" y="0"/>
                  </a:lnTo>
                  <a:close/>
                </a:path>
                <a:path w="8282940" h="1282700">
                  <a:moveTo>
                    <a:pt x="5159591" y="77558"/>
                  </a:moveTo>
                  <a:lnTo>
                    <a:pt x="5153545" y="50431"/>
                  </a:lnTo>
                  <a:lnTo>
                    <a:pt x="5142928" y="36703"/>
                  </a:lnTo>
                  <a:lnTo>
                    <a:pt x="5137099" y="29184"/>
                  </a:lnTo>
                  <a:lnTo>
                    <a:pt x="5128806" y="24561"/>
                  </a:lnTo>
                  <a:lnTo>
                    <a:pt x="5128806" y="77558"/>
                  </a:lnTo>
                  <a:lnTo>
                    <a:pt x="5125186" y="94348"/>
                  </a:lnTo>
                  <a:lnTo>
                    <a:pt x="5115179" y="107276"/>
                  </a:lnTo>
                  <a:lnTo>
                    <a:pt x="5100028" y="115582"/>
                  </a:lnTo>
                  <a:lnTo>
                    <a:pt x="5080965" y="118529"/>
                  </a:lnTo>
                  <a:lnTo>
                    <a:pt x="5061750" y="115582"/>
                  </a:lnTo>
                  <a:lnTo>
                    <a:pt x="5046510" y="107276"/>
                  </a:lnTo>
                  <a:lnTo>
                    <a:pt x="5036502" y="94348"/>
                  </a:lnTo>
                  <a:lnTo>
                    <a:pt x="5033010" y="77558"/>
                  </a:lnTo>
                  <a:lnTo>
                    <a:pt x="5036502" y="60820"/>
                  </a:lnTo>
                  <a:lnTo>
                    <a:pt x="5046510" y="47891"/>
                  </a:lnTo>
                  <a:lnTo>
                    <a:pt x="5061750" y="39585"/>
                  </a:lnTo>
                  <a:lnTo>
                    <a:pt x="5080965" y="36703"/>
                  </a:lnTo>
                  <a:lnTo>
                    <a:pt x="5100028" y="39585"/>
                  </a:lnTo>
                  <a:lnTo>
                    <a:pt x="5115179" y="47891"/>
                  </a:lnTo>
                  <a:lnTo>
                    <a:pt x="5125186" y="60820"/>
                  </a:lnTo>
                  <a:lnTo>
                    <a:pt x="5128806" y="77558"/>
                  </a:lnTo>
                  <a:lnTo>
                    <a:pt x="5128806" y="24561"/>
                  </a:lnTo>
                  <a:lnTo>
                    <a:pt x="5112245" y="15316"/>
                  </a:lnTo>
                  <a:lnTo>
                    <a:pt x="5080965" y="10299"/>
                  </a:lnTo>
                  <a:lnTo>
                    <a:pt x="5049342" y="15316"/>
                  </a:lnTo>
                  <a:lnTo>
                    <a:pt x="5024336" y="29184"/>
                  </a:lnTo>
                  <a:lnTo>
                    <a:pt x="5007902" y="50431"/>
                  </a:lnTo>
                  <a:lnTo>
                    <a:pt x="5001984" y="77558"/>
                  </a:lnTo>
                  <a:lnTo>
                    <a:pt x="5007902" y="104571"/>
                  </a:lnTo>
                  <a:lnTo>
                    <a:pt x="5024336" y="125691"/>
                  </a:lnTo>
                  <a:lnTo>
                    <a:pt x="5049342" y="139433"/>
                  </a:lnTo>
                  <a:lnTo>
                    <a:pt x="5080965" y="144335"/>
                  </a:lnTo>
                  <a:lnTo>
                    <a:pt x="5112245" y="139433"/>
                  </a:lnTo>
                  <a:lnTo>
                    <a:pt x="5137099" y="125691"/>
                  </a:lnTo>
                  <a:lnTo>
                    <a:pt x="5142687" y="118529"/>
                  </a:lnTo>
                  <a:lnTo>
                    <a:pt x="5153545" y="104571"/>
                  </a:lnTo>
                  <a:lnTo>
                    <a:pt x="5159591" y="77558"/>
                  </a:lnTo>
                  <a:close/>
                </a:path>
                <a:path w="8282940" h="1282700">
                  <a:moveTo>
                    <a:pt x="5244833" y="0"/>
                  </a:moveTo>
                  <a:lnTo>
                    <a:pt x="5212981" y="0"/>
                  </a:lnTo>
                  <a:lnTo>
                    <a:pt x="5212981" y="152742"/>
                  </a:lnTo>
                  <a:lnTo>
                    <a:pt x="5244833" y="152742"/>
                  </a:lnTo>
                  <a:lnTo>
                    <a:pt x="5244833" y="0"/>
                  </a:lnTo>
                  <a:close/>
                </a:path>
                <a:path w="8282940" h="1282700">
                  <a:moveTo>
                    <a:pt x="5254663" y="270789"/>
                  </a:moveTo>
                  <a:lnTo>
                    <a:pt x="5079301" y="270789"/>
                  </a:lnTo>
                  <a:lnTo>
                    <a:pt x="5079301" y="242023"/>
                  </a:lnTo>
                  <a:lnTo>
                    <a:pt x="5244833" y="242023"/>
                  </a:lnTo>
                  <a:lnTo>
                    <a:pt x="5244833" y="166598"/>
                  </a:lnTo>
                  <a:lnTo>
                    <a:pt x="5047462" y="166598"/>
                  </a:lnTo>
                  <a:lnTo>
                    <a:pt x="5047462" y="191820"/>
                  </a:lnTo>
                  <a:lnTo>
                    <a:pt x="5213223" y="191820"/>
                  </a:lnTo>
                  <a:lnTo>
                    <a:pt x="5213223" y="218338"/>
                  </a:lnTo>
                  <a:lnTo>
                    <a:pt x="5048402" y="218338"/>
                  </a:lnTo>
                  <a:lnTo>
                    <a:pt x="5048402" y="296252"/>
                  </a:lnTo>
                  <a:lnTo>
                    <a:pt x="5254663" y="296252"/>
                  </a:lnTo>
                  <a:lnTo>
                    <a:pt x="5254663" y="270789"/>
                  </a:lnTo>
                  <a:close/>
                </a:path>
                <a:path w="8282940" h="1282700">
                  <a:moveTo>
                    <a:pt x="5346306" y="248170"/>
                  </a:moveTo>
                  <a:lnTo>
                    <a:pt x="5308892" y="248170"/>
                  </a:lnTo>
                  <a:lnTo>
                    <a:pt x="5291010" y="340766"/>
                  </a:lnTo>
                  <a:lnTo>
                    <a:pt x="5319433" y="340766"/>
                  </a:lnTo>
                  <a:lnTo>
                    <a:pt x="5346306" y="248170"/>
                  </a:lnTo>
                  <a:close/>
                </a:path>
                <a:path w="8282940" h="1282700">
                  <a:moveTo>
                    <a:pt x="5647017" y="139242"/>
                  </a:moveTo>
                  <a:lnTo>
                    <a:pt x="5616486" y="124167"/>
                  </a:lnTo>
                  <a:lnTo>
                    <a:pt x="5593651" y="102298"/>
                  </a:lnTo>
                  <a:lnTo>
                    <a:pt x="5591899" y="98983"/>
                  </a:lnTo>
                  <a:lnTo>
                    <a:pt x="5579389" y="75374"/>
                  </a:lnTo>
                  <a:lnTo>
                    <a:pt x="5574563" y="45110"/>
                  </a:lnTo>
                  <a:lnTo>
                    <a:pt x="5574563" y="16700"/>
                  </a:lnTo>
                  <a:lnTo>
                    <a:pt x="5542826" y="16700"/>
                  </a:lnTo>
                  <a:lnTo>
                    <a:pt x="5542826" y="46418"/>
                  </a:lnTo>
                  <a:lnTo>
                    <a:pt x="5537593" y="78917"/>
                  </a:lnTo>
                  <a:lnTo>
                    <a:pt x="5522709" y="107784"/>
                  </a:lnTo>
                  <a:lnTo>
                    <a:pt x="5498884" y="131267"/>
                  </a:lnTo>
                  <a:lnTo>
                    <a:pt x="5466804" y="147650"/>
                  </a:lnTo>
                  <a:lnTo>
                    <a:pt x="5483860" y="173228"/>
                  </a:lnTo>
                  <a:lnTo>
                    <a:pt x="5509171" y="160909"/>
                  </a:lnTo>
                  <a:lnTo>
                    <a:pt x="5530380" y="144056"/>
                  </a:lnTo>
                  <a:lnTo>
                    <a:pt x="5547220" y="123228"/>
                  </a:lnTo>
                  <a:lnTo>
                    <a:pt x="5559399" y="98983"/>
                  </a:lnTo>
                  <a:lnTo>
                    <a:pt x="5571236" y="120167"/>
                  </a:lnTo>
                  <a:lnTo>
                    <a:pt x="5587060" y="138341"/>
                  </a:lnTo>
                  <a:lnTo>
                    <a:pt x="5606643" y="153123"/>
                  </a:lnTo>
                  <a:lnTo>
                    <a:pt x="5629732" y="164109"/>
                  </a:lnTo>
                  <a:lnTo>
                    <a:pt x="5647017" y="139242"/>
                  </a:lnTo>
                  <a:close/>
                </a:path>
                <a:path w="8282940" h="1282700">
                  <a:moveTo>
                    <a:pt x="5718060" y="0"/>
                  </a:moveTo>
                  <a:lnTo>
                    <a:pt x="5686336" y="0"/>
                  </a:lnTo>
                  <a:lnTo>
                    <a:pt x="5686336" y="61099"/>
                  </a:lnTo>
                  <a:lnTo>
                    <a:pt x="5623103" y="61099"/>
                  </a:lnTo>
                  <a:lnTo>
                    <a:pt x="5623103" y="87261"/>
                  </a:lnTo>
                  <a:lnTo>
                    <a:pt x="5686336" y="87261"/>
                  </a:lnTo>
                  <a:lnTo>
                    <a:pt x="5686336" y="177139"/>
                  </a:lnTo>
                  <a:lnTo>
                    <a:pt x="5718060" y="177139"/>
                  </a:lnTo>
                  <a:lnTo>
                    <a:pt x="5718060" y="0"/>
                  </a:lnTo>
                  <a:close/>
                </a:path>
                <a:path w="8282940" h="1282700">
                  <a:moveTo>
                    <a:pt x="5719013" y="242849"/>
                  </a:moveTo>
                  <a:lnTo>
                    <a:pt x="5711952" y="218541"/>
                  </a:lnTo>
                  <a:lnTo>
                    <a:pt x="5702859" y="210400"/>
                  </a:lnTo>
                  <a:lnTo>
                    <a:pt x="5691810" y="200507"/>
                  </a:lnTo>
                  <a:lnTo>
                    <a:pt x="5687517" y="199009"/>
                  </a:lnTo>
                  <a:lnTo>
                    <a:pt x="5687517" y="242849"/>
                  </a:lnTo>
                  <a:lnTo>
                    <a:pt x="5682691" y="256235"/>
                  </a:lnTo>
                  <a:lnTo>
                    <a:pt x="5668911" y="266153"/>
                  </a:lnTo>
                  <a:lnTo>
                    <a:pt x="5646940" y="272338"/>
                  </a:lnTo>
                  <a:lnTo>
                    <a:pt x="5617540" y="274459"/>
                  </a:lnTo>
                  <a:lnTo>
                    <a:pt x="5588063" y="272338"/>
                  </a:lnTo>
                  <a:lnTo>
                    <a:pt x="5566041" y="266153"/>
                  </a:lnTo>
                  <a:lnTo>
                    <a:pt x="5552313" y="256235"/>
                  </a:lnTo>
                  <a:lnTo>
                    <a:pt x="5547677" y="242849"/>
                  </a:lnTo>
                  <a:lnTo>
                    <a:pt x="5552313" y="229031"/>
                  </a:lnTo>
                  <a:lnTo>
                    <a:pt x="5566041" y="218859"/>
                  </a:lnTo>
                  <a:lnTo>
                    <a:pt x="5588063" y="212559"/>
                  </a:lnTo>
                  <a:lnTo>
                    <a:pt x="5617540" y="210400"/>
                  </a:lnTo>
                  <a:lnTo>
                    <a:pt x="5646940" y="212559"/>
                  </a:lnTo>
                  <a:lnTo>
                    <a:pt x="5668911" y="218859"/>
                  </a:lnTo>
                  <a:lnTo>
                    <a:pt x="5682691" y="229031"/>
                  </a:lnTo>
                  <a:lnTo>
                    <a:pt x="5687517" y="242849"/>
                  </a:lnTo>
                  <a:lnTo>
                    <a:pt x="5687517" y="199009"/>
                  </a:lnTo>
                  <a:lnTo>
                    <a:pt x="5659907" y="189280"/>
                  </a:lnTo>
                  <a:lnTo>
                    <a:pt x="5617540" y="185420"/>
                  </a:lnTo>
                  <a:lnTo>
                    <a:pt x="5575097" y="189280"/>
                  </a:lnTo>
                  <a:lnTo>
                    <a:pt x="5543156" y="200507"/>
                  </a:lnTo>
                  <a:lnTo>
                    <a:pt x="5523065" y="218541"/>
                  </a:lnTo>
                  <a:lnTo>
                    <a:pt x="5516181" y="242849"/>
                  </a:lnTo>
                  <a:lnTo>
                    <a:pt x="5523065" y="266992"/>
                  </a:lnTo>
                  <a:lnTo>
                    <a:pt x="5543156" y="284797"/>
                  </a:lnTo>
                  <a:lnTo>
                    <a:pt x="5575097" y="295795"/>
                  </a:lnTo>
                  <a:lnTo>
                    <a:pt x="5617540" y="299567"/>
                  </a:lnTo>
                  <a:lnTo>
                    <a:pt x="5659907" y="295795"/>
                  </a:lnTo>
                  <a:lnTo>
                    <a:pt x="5691810" y="284797"/>
                  </a:lnTo>
                  <a:lnTo>
                    <a:pt x="5703494" y="274459"/>
                  </a:lnTo>
                  <a:lnTo>
                    <a:pt x="5711952" y="266992"/>
                  </a:lnTo>
                  <a:lnTo>
                    <a:pt x="5719013" y="242849"/>
                  </a:lnTo>
                  <a:close/>
                </a:path>
                <a:path w="8282940" h="1282700">
                  <a:moveTo>
                    <a:pt x="6014313" y="0"/>
                  </a:moveTo>
                  <a:lnTo>
                    <a:pt x="5982817" y="0"/>
                  </a:lnTo>
                  <a:lnTo>
                    <a:pt x="5982817" y="40855"/>
                  </a:lnTo>
                  <a:lnTo>
                    <a:pt x="5982817" y="66268"/>
                  </a:lnTo>
                  <a:lnTo>
                    <a:pt x="5982817" y="95465"/>
                  </a:lnTo>
                  <a:lnTo>
                    <a:pt x="5917222" y="95465"/>
                  </a:lnTo>
                  <a:lnTo>
                    <a:pt x="5917222" y="78955"/>
                  </a:lnTo>
                  <a:lnTo>
                    <a:pt x="5917222" y="66268"/>
                  </a:lnTo>
                  <a:lnTo>
                    <a:pt x="5982817" y="66268"/>
                  </a:lnTo>
                  <a:lnTo>
                    <a:pt x="5982817" y="40855"/>
                  </a:lnTo>
                  <a:lnTo>
                    <a:pt x="5917222" y="40855"/>
                  </a:lnTo>
                  <a:lnTo>
                    <a:pt x="5917222" y="14185"/>
                  </a:lnTo>
                  <a:lnTo>
                    <a:pt x="5885726" y="14185"/>
                  </a:lnTo>
                  <a:lnTo>
                    <a:pt x="5885726" y="40855"/>
                  </a:lnTo>
                  <a:lnTo>
                    <a:pt x="5885726" y="53555"/>
                  </a:lnTo>
                  <a:lnTo>
                    <a:pt x="5885726" y="78955"/>
                  </a:lnTo>
                  <a:lnTo>
                    <a:pt x="5885726" y="95465"/>
                  </a:lnTo>
                  <a:lnTo>
                    <a:pt x="5885726" y="119595"/>
                  </a:lnTo>
                  <a:lnTo>
                    <a:pt x="5810542" y="119595"/>
                  </a:lnTo>
                  <a:lnTo>
                    <a:pt x="5810542" y="78955"/>
                  </a:lnTo>
                  <a:lnTo>
                    <a:pt x="5885726" y="78955"/>
                  </a:lnTo>
                  <a:lnTo>
                    <a:pt x="5885726" y="53555"/>
                  </a:lnTo>
                  <a:lnTo>
                    <a:pt x="5810542" y="53555"/>
                  </a:lnTo>
                  <a:lnTo>
                    <a:pt x="5810542" y="14185"/>
                  </a:lnTo>
                  <a:lnTo>
                    <a:pt x="5778690" y="14185"/>
                  </a:lnTo>
                  <a:lnTo>
                    <a:pt x="5778690" y="144995"/>
                  </a:lnTo>
                  <a:lnTo>
                    <a:pt x="5917222" y="144995"/>
                  </a:lnTo>
                  <a:lnTo>
                    <a:pt x="5917222" y="120878"/>
                  </a:lnTo>
                  <a:lnTo>
                    <a:pt x="5982817" y="120878"/>
                  </a:lnTo>
                  <a:lnTo>
                    <a:pt x="5982817" y="156057"/>
                  </a:lnTo>
                  <a:lnTo>
                    <a:pt x="6014313" y="156057"/>
                  </a:lnTo>
                  <a:lnTo>
                    <a:pt x="6014313" y="40855"/>
                  </a:lnTo>
                  <a:lnTo>
                    <a:pt x="6014313" y="0"/>
                  </a:lnTo>
                  <a:close/>
                </a:path>
                <a:path w="8282940" h="1282700">
                  <a:moveTo>
                    <a:pt x="6024969" y="270725"/>
                  </a:moveTo>
                  <a:lnTo>
                    <a:pt x="5850318" y="270725"/>
                  </a:lnTo>
                  <a:lnTo>
                    <a:pt x="5850318" y="242785"/>
                  </a:lnTo>
                  <a:lnTo>
                    <a:pt x="6014313" y="242785"/>
                  </a:lnTo>
                  <a:lnTo>
                    <a:pt x="6014313" y="219925"/>
                  </a:lnTo>
                  <a:lnTo>
                    <a:pt x="6014313" y="194525"/>
                  </a:lnTo>
                  <a:lnTo>
                    <a:pt x="6014313" y="169125"/>
                  </a:lnTo>
                  <a:lnTo>
                    <a:pt x="5818111" y="169125"/>
                  </a:lnTo>
                  <a:lnTo>
                    <a:pt x="5818111" y="194525"/>
                  </a:lnTo>
                  <a:lnTo>
                    <a:pt x="5982817" y="194525"/>
                  </a:lnTo>
                  <a:lnTo>
                    <a:pt x="5982817" y="219925"/>
                  </a:lnTo>
                  <a:lnTo>
                    <a:pt x="5818708" y="219925"/>
                  </a:lnTo>
                  <a:lnTo>
                    <a:pt x="5818708" y="242785"/>
                  </a:lnTo>
                  <a:lnTo>
                    <a:pt x="5818708" y="270725"/>
                  </a:lnTo>
                  <a:lnTo>
                    <a:pt x="5818708" y="296125"/>
                  </a:lnTo>
                  <a:lnTo>
                    <a:pt x="6024969" y="296125"/>
                  </a:lnTo>
                  <a:lnTo>
                    <a:pt x="6024969" y="270725"/>
                  </a:lnTo>
                  <a:close/>
                </a:path>
                <a:path w="8282940" h="1282700">
                  <a:moveTo>
                    <a:pt x="6114834" y="248170"/>
                  </a:moveTo>
                  <a:lnTo>
                    <a:pt x="6077420" y="248170"/>
                  </a:lnTo>
                  <a:lnTo>
                    <a:pt x="6059538" y="340766"/>
                  </a:lnTo>
                  <a:lnTo>
                    <a:pt x="6087961" y="340766"/>
                  </a:lnTo>
                  <a:lnTo>
                    <a:pt x="6114834" y="248170"/>
                  </a:lnTo>
                  <a:close/>
                </a:path>
                <a:path w="8282940" h="1282700">
                  <a:moveTo>
                    <a:pt x="6432270" y="130251"/>
                  </a:moveTo>
                  <a:lnTo>
                    <a:pt x="6430391" y="111061"/>
                  </a:lnTo>
                  <a:lnTo>
                    <a:pt x="6430010" y="107276"/>
                  </a:lnTo>
                  <a:lnTo>
                    <a:pt x="6421983" y="108318"/>
                  </a:lnTo>
                  <a:lnTo>
                    <a:pt x="6405689" y="110223"/>
                  </a:lnTo>
                  <a:lnTo>
                    <a:pt x="6397460" y="111061"/>
                  </a:lnTo>
                  <a:lnTo>
                    <a:pt x="6401079" y="84404"/>
                  </a:lnTo>
                  <a:lnTo>
                    <a:pt x="6402946" y="61722"/>
                  </a:lnTo>
                  <a:lnTo>
                    <a:pt x="6403632" y="43167"/>
                  </a:lnTo>
                  <a:lnTo>
                    <a:pt x="6403734" y="17284"/>
                  </a:lnTo>
                  <a:lnTo>
                    <a:pt x="6261646" y="17284"/>
                  </a:lnTo>
                  <a:lnTo>
                    <a:pt x="6261646" y="42862"/>
                  </a:lnTo>
                  <a:lnTo>
                    <a:pt x="6371996" y="42862"/>
                  </a:lnTo>
                  <a:lnTo>
                    <a:pt x="6371526" y="56667"/>
                  </a:lnTo>
                  <a:lnTo>
                    <a:pt x="6365481" y="113665"/>
                  </a:lnTo>
                  <a:lnTo>
                    <a:pt x="6296622" y="116509"/>
                  </a:lnTo>
                  <a:lnTo>
                    <a:pt x="6234417" y="117221"/>
                  </a:lnTo>
                  <a:lnTo>
                    <a:pt x="6238672" y="142913"/>
                  </a:lnTo>
                  <a:lnTo>
                    <a:pt x="6276657" y="142646"/>
                  </a:lnTo>
                  <a:lnTo>
                    <a:pt x="6297155" y="142214"/>
                  </a:lnTo>
                  <a:lnTo>
                    <a:pt x="6318364" y="141490"/>
                  </a:lnTo>
                  <a:lnTo>
                    <a:pt x="6318364" y="207213"/>
                  </a:lnTo>
                  <a:lnTo>
                    <a:pt x="6349860" y="207213"/>
                  </a:lnTo>
                  <a:lnTo>
                    <a:pt x="6349860" y="141490"/>
                  </a:lnTo>
                  <a:lnTo>
                    <a:pt x="6349860" y="139712"/>
                  </a:lnTo>
                  <a:lnTo>
                    <a:pt x="6370536" y="138087"/>
                  </a:lnTo>
                  <a:lnTo>
                    <a:pt x="6391288" y="136004"/>
                  </a:lnTo>
                  <a:lnTo>
                    <a:pt x="6411912" y="133413"/>
                  </a:lnTo>
                  <a:lnTo>
                    <a:pt x="6432270" y="130251"/>
                  </a:lnTo>
                  <a:close/>
                </a:path>
                <a:path w="8282940" h="1282700">
                  <a:moveTo>
                    <a:pt x="6487681" y="241"/>
                  </a:moveTo>
                  <a:lnTo>
                    <a:pt x="6455359" y="241"/>
                  </a:lnTo>
                  <a:lnTo>
                    <a:pt x="6455359" y="162217"/>
                  </a:lnTo>
                  <a:lnTo>
                    <a:pt x="6391770" y="162217"/>
                  </a:lnTo>
                  <a:lnTo>
                    <a:pt x="6391770" y="187553"/>
                  </a:lnTo>
                  <a:lnTo>
                    <a:pt x="6455359" y="187553"/>
                  </a:lnTo>
                  <a:lnTo>
                    <a:pt x="6455359" y="226745"/>
                  </a:lnTo>
                  <a:lnTo>
                    <a:pt x="6487681" y="226745"/>
                  </a:lnTo>
                  <a:lnTo>
                    <a:pt x="6487681" y="241"/>
                  </a:lnTo>
                  <a:close/>
                </a:path>
                <a:path w="8282940" h="1282700">
                  <a:moveTo>
                    <a:pt x="6494907" y="267830"/>
                  </a:moveTo>
                  <a:lnTo>
                    <a:pt x="6310071" y="267830"/>
                  </a:lnTo>
                  <a:lnTo>
                    <a:pt x="6310071" y="202120"/>
                  </a:lnTo>
                  <a:lnTo>
                    <a:pt x="6278334" y="202120"/>
                  </a:lnTo>
                  <a:lnTo>
                    <a:pt x="6278334" y="293878"/>
                  </a:lnTo>
                  <a:lnTo>
                    <a:pt x="6494907" y="293878"/>
                  </a:lnTo>
                  <a:lnTo>
                    <a:pt x="6494907" y="267830"/>
                  </a:lnTo>
                  <a:close/>
                </a:path>
                <a:path w="8282940" h="1282700">
                  <a:moveTo>
                    <a:pt x="6695478" y="132143"/>
                  </a:moveTo>
                  <a:lnTo>
                    <a:pt x="6690119" y="108724"/>
                  </a:lnTo>
                  <a:lnTo>
                    <a:pt x="6682803" y="99936"/>
                  </a:lnTo>
                  <a:lnTo>
                    <a:pt x="6675196" y="90805"/>
                  </a:lnTo>
                  <a:lnTo>
                    <a:pt x="6665404" y="85915"/>
                  </a:lnTo>
                  <a:lnTo>
                    <a:pt x="6665404" y="132143"/>
                  </a:lnTo>
                  <a:lnTo>
                    <a:pt x="6662204" y="145237"/>
                  </a:lnTo>
                  <a:lnTo>
                    <a:pt x="6653504" y="155092"/>
                  </a:lnTo>
                  <a:lnTo>
                    <a:pt x="6640093" y="161290"/>
                  </a:lnTo>
                  <a:lnTo>
                    <a:pt x="6622783" y="163398"/>
                  </a:lnTo>
                  <a:lnTo>
                    <a:pt x="6605333" y="161290"/>
                  </a:lnTo>
                  <a:lnTo>
                    <a:pt x="6591909" y="155092"/>
                  </a:lnTo>
                  <a:lnTo>
                    <a:pt x="6583312" y="145237"/>
                  </a:lnTo>
                  <a:lnTo>
                    <a:pt x="6580391" y="132143"/>
                  </a:lnTo>
                  <a:lnTo>
                    <a:pt x="6583312" y="118719"/>
                  </a:lnTo>
                  <a:lnTo>
                    <a:pt x="6591909" y="108572"/>
                  </a:lnTo>
                  <a:lnTo>
                    <a:pt x="6605333" y="102171"/>
                  </a:lnTo>
                  <a:lnTo>
                    <a:pt x="6622783" y="99936"/>
                  </a:lnTo>
                  <a:lnTo>
                    <a:pt x="6640093" y="102171"/>
                  </a:lnTo>
                  <a:lnTo>
                    <a:pt x="6653504" y="108572"/>
                  </a:lnTo>
                  <a:lnTo>
                    <a:pt x="6662204" y="118719"/>
                  </a:lnTo>
                  <a:lnTo>
                    <a:pt x="6665404" y="132143"/>
                  </a:lnTo>
                  <a:lnTo>
                    <a:pt x="6665404" y="85915"/>
                  </a:lnTo>
                  <a:lnTo>
                    <a:pt x="6652260" y="79336"/>
                  </a:lnTo>
                  <a:lnTo>
                    <a:pt x="6622783" y="75311"/>
                  </a:lnTo>
                  <a:lnTo>
                    <a:pt x="6592964" y="79336"/>
                  </a:lnTo>
                  <a:lnTo>
                    <a:pt x="6569862" y="90805"/>
                  </a:lnTo>
                  <a:lnTo>
                    <a:pt x="6554965" y="108724"/>
                  </a:lnTo>
                  <a:lnTo>
                    <a:pt x="6549720" y="132143"/>
                  </a:lnTo>
                  <a:lnTo>
                    <a:pt x="6554965" y="155181"/>
                  </a:lnTo>
                  <a:lnTo>
                    <a:pt x="6569862" y="172847"/>
                  </a:lnTo>
                  <a:lnTo>
                    <a:pt x="6592964" y="184162"/>
                  </a:lnTo>
                  <a:lnTo>
                    <a:pt x="6622783" y="188150"/>
                  </a:lnTo>
                  <a:lnTo>
                    <a:pt x="6652260" y="184162"/>
                  </a:lnTo>
                  <a:lnTo>
                    <a:pt x="6675196" y="172847"/>
                  </a:lnTo>
                  <a:lnTo>
                    <a:pt x="6683172" y="163398"/>
                  </a:lnTo>
                  <a:lnTo>
                    <a:pt x="6690119" y="155181"/>
                  </a:lnTo>
                  <a:lnTo>
                    <a:pt x="6695478" y="132143"/>
                  </a:lnTo>
                  <a:close/>
                </a:path>
                <a:path w="8282940" h="1282700">
                  <a:moveTo>
                    <a:pt x="6711937" y="35280"/>
                  </a:moveTo>
                  <a:lnTo>
                    <a:pt x="6638645" y="35280"/>
                  </a:lnTo>
                  <a:lnTo>
                    <a:pt x="6638645" y="114"/>
                  </a:lnTo>
                  <a:lnTo>
                    <a:pt x="6607035" y="114"/>
                  </a:lnTo>
                  <a:lnTo>
                    <a:pt x="6607035" y="35280"/>
                  </a:lnTo>
                  <a:lnTo>
                    <a:pt x="6533388" y="35280"/>
                  </a:lnTo>
                  <a:lnTo>
                    <a:pt x="6533388" y="60858"/>
                  </a:lnTo>
                  <a:lnTo>
                    <a:pt x="6711937" y="60858"/>
                  </a:lnTo>
                  <a:lnTo>
                    <a:pt x="6711937" y="35280"/>
                  </a:lnTo>
                  <a:close/>
                </a:path>
                <a:path w="8282940" h="1282700">
                  <a:moveTo>
                    <a:pt x="6781559" y="267830"/>
                  </a:moveTo>
                  <a:lnTo>
                    <a:pt x="6610223" y="267830"/>
                  </a:lnTo>
                  <a:lnTo>
                    <a:pt x="6610223" y="206971"/>
                  </a:lnTo>
                  <a:lnTo>
                    <a:pt x="6578613" y="206971"/>
                  </a:lnTo>
                  <a:lnTo>
                    <a:pt x="6578613" y="293878"/>
                  </a:lnTo>
                  <a:lnTo>
                    <a:pt x="6781559" y="293878"/>
                  </a:lnTo>
                  <a:lnTo>
                    <a:pt x="6781559" y="267830"/>
                  </a:lnTo>
                  <a:close/>
                </a:path>
                <a:path w="8282940" h="1282700">
                  <a:moveTo>
                    <a:pt x="6812229" y="96735"/>
                  </a:moveTo>
                  <a:lnTo>
                    <a:pt x="6768770" y="96735"/>
                  </a:lnTo>
                  <a:lnTo>
                    <a:pt x="6768770" y="241"/>
                  </a:lnTo>
                  <a:lnTo>
                    <a:pt x="6736918" y="241"/>
                  </a:lnTo>
                  <a:lnTo>
                    <a:pt x="6736918" y="224853"/>
                  </a:lnTo>
                  <a:lnTo>
                    <a:pt x="6768770" y="224853"/>
                  </a:lnTo>
                  <a:lnTo>
                    <a:pt x="6768770" y="123266"/>
                  </a:lnTo>
                  <a:lnTo>
                    <a:pt x="6812229" y="123266"/>
                  </a:lnTo>
                  <a:lnTo>
                    <a:pt x="6812229" y="96735"/>
                  </a:lnTo>
                  <a:close/>
                </a:path>
                <a:path w="8282940" h="1282700">
                  <a:moveTo>
                    <a:pt x="6908724" y="171094"/>
                  </a:moveTo>
                  <a:lnTo>
                    <a:pt x="6905777" y="128358"/>
                  </a:lnTo>
                  <a:lnTo>
                    <a:pt x="6897014" y="89128"/>
                  </a:lnTo>
                  <a:lnTo>
                    <a:pt x="6882600" y="53136"/>
                  </a:lnTo>
                  <a:lnTo>
                    <a:pt x="6862661" y="20129"/>
                  </a:lnTo>
                  <a:lnTo>
                    <a:pt x="6829869" y="20129"/>
                  </a:lnTo>
                  <a:lnTo>
                    <a:pt x="6846240" y="48996"/>
                  </a:lnTo>
                  <a:lnTo>
                    <a:pt x="6859511" y="86245"/>
                  </a:lnTo>
                  <a:lnTo>
                    <a:pt x="6868414" y="128181"/>
                  </a:lnTo>
                  <a:lnTo>
                    <a:pt x="6871665" y="171094"/>
                  </a:lnTo>
                  <a:lnTo>
                    <a:pt x="6868414" y="214033"/>
                  </a:lnTo>
                  <a:lnTo>
                    <a:pt x="6859511" y="256006"/>
                  </a:lnTo>
                  <a:lnTo>
                    <a:pt x="6846240" y="293293"/>
                  </a:lnTo>
                  <a:lnTo>
                    <a:pt x="6829869" y="322173"/>
                  </a:lnTo>
                  <a:lnTo>
                    <a:pt x="6862661" y="322173"/>
                  </a:lnTo>
                  <a:lnTo>
                    <a:pt x="6882600" y="289153"/>
                  </a:lnTo>
                  <a:lnTo>
                    <a:pt x="6897014" y="253123"/>
                  </a:lnTo>
                  <a:lnTo>
                    <a:pt x="6905777" y="213855"/>
                  </a:lnTo>
                  <a:lnTo>
                    <a:pt x="6908724" y="171094"/>
                  </a:lnTo>
                  <a:close/>
                </a:path>
                <a:path w="8282940" h="1282700">
                  <a:moveTo>
                    <a:pt x="7298106" y="150380"/>
                  </a:moveTo>
                  <a:lnTo>
                    <a:pt x="7256920" y="138137"/>
                  </a:lnTo>
                  <a:lnTo>
                    <a:pt x="7222071" y="116446"/>
                  </a:lnTo>
                  <a:lnTo>
                    <a:pt x="7188936" y="54825"/>
                  </a:lnTo>
                  <a:lnTo>
                    <a:pt x="7188936" y="52095"/>
                  </a:lnTo>
                  <a:lnTo>
                    <a:pt x="7286384" y="52095"/>
                  </a:lnTo>
                  <a:lnTo>
                    <a:pt x="7286384" y="25692"/>
                  </a:lnTo>
                  <a:lnTo>
                    <a:pt x="7058330" y="25692"/>
                  </a:lnTo>
                  <a:lnTo>
                    <a:pt x="7058330" y="52095"/>
                  </a:lnTo>
                  <a:lnTo>
                    <a:pt x="7155777" y="52095"/>
                  </a:lnTo>
                  <a:lnTo>
                    <a:pt x="7155777" y="54825"/>
                  </a:lnTo>
                  <a:lnTo>
                    <a:pt x="7146823" y="87972"/>
                  </a:lnTo>
                  <a:lnTo>
                    <a:pt x="7122935" y="116941"/>
                  </a:lnTo>
                  <a:lnTo>
                    <a:pt x="7088594" y="139090"/>
                  </a:lnTo>
                  <a:lnTo>
                    <a:pt x="7048271" y="151790"/>
                  </a:lnTo>
                  <a:lnTo>
                    <a:pt x="7061174" y="176898"/>
                  </a:lnTo>
                  <a:lnTo>
                    <a:pt x="7095985" y="166370"/>
                  </a:lnTo>
                  <a:lnTo>
                    <a:pt x="7127494" y="149339"/>
                  </a:lnTo>
                  <a:lnTo>
                    <a:pt x="7153707" y="126580"/>
                  </a:lnTo>
                  <a:lnTo>
                    <a:pt x="7172592" y="98869"/>
                  </a:lnTo>
                  <a:lnTo>
                    <a:pt x="7191616" y="126187"/>
                  </a:lnTo>
                  <a:lnTo>
                    <a:pt x="7218058" y="148539"/>
                  </a:lnTo>
                  <a:lnTo>
                    <a:pt x="7249922" y="165201"/>
                  </a:lnTo>
                  <a:lnTo>
                    <a:pt x="7285202" y="175475"/>
                  </a:lnTo>
                  <a:lnTo>
                    <a:pt x="7298106" y="150380"/>
                  </a:lnTo>
                  <a:close/>
                </a:path>
                <a:path w="8282940" h="1282700">
                  <a:moveTo>
                    <a:pt x="7310183" y="236448"/>
                  </a:moveTo>
                  <a:lnTo>
                    <a:pt x="7188581" y="236448"/>
                  </a:lnTo>
                  <a:lnTo>
                    <a:pt x="7188581" y="165417"/>
                  </a:lnTo>
                  <a:lnTo>
                    <a:pt x="7156729" y="165417"/>
                  </a:lnTo>
                  <a:lnTo>
                    <a:pt x="7156729" y="236448"/>
                  </a:lnTo>
                  <a:lnTo>
                    <a:pt x="7035597" y="236448"/>
                  </a:lnTo>
                  <a:lnTo>
                    <a:pt x="7035597" y="262623"/>
                  </a:lnTo>
                  <a:lnTo>
                    <a:pt x="7310183" y="262623"/>
                  </a:lnTo>
                  <a:lnTo>
                    <a:pt x="7310183" y="236448"/>
                  </a:lnTo>
                  <a:close/>
                </a:path>
                <a:path w="8282940" h="1282700">
                  <a:moveTo>
                    <a:pt x="7523073" y="35763"/>
                  </a:moveTo>
                  <a:lnTo>
                    <a:pt x="7447762" y="35763"/>
                  </a:lnTo>
                  <a:lnTo>
                    <a:pt x="7447762" y="596"/>
                  </a:lnTo>
                  <a:lnTo>
                    <a:pt x="7415911" y="596"/>
                  </a:lnTo>
                  <a:lnTo>
                    <a:pt x="7415911" y="35763"/>
                  </a:lnTo>
                  <a:lnTo>
                    <a:pt x="7339901" y="35763"/>
                  </a:lnTo>
                  <a:lnTo>
                    <a:pt x="7339901" y="61214"/>
                  </a:lnTo>
                  <a:lnTo>
                    <a:pt x="7523073" y="61214"/>
                  </a:lnTo>
                  <a:lnTo>
                    <a:pt x="7523073" y="35763"/>
                  </a:lnTo>
                  <a:close/>
                </a:path>
                <a:path w="8282940" h="1282700">
                  <a:moveTo>
                    <a:pt x="7532192" y="233133"/>
                  </a:moveTo>
                  <a:lnTo>
                    <a:pt x="7530503" y="216090"/>
                  </a:lnTo>
                  <a:lnTo>
                    <a:pt x="7529817" y="209219"/>
                  </a:lnTo>
                  <a:lnTo>
                    <a:pt x="7509738" y="211556"/>
                  </a:lnTo>
                  <a:lnTo>
                    <a:pt x="7489228" y="213448"/>
                  </a:lnTo>
                  <a:lnTo>
                    <a:pt x="7468463" y="214947"/>
                  </a:lnTo>
                  <a:lnTo>
                    <a:pt x="7447648" y="216090"/>
                  </a:lnTo>
                  <a:lnTo>
                    <a:pt x="7447648" y="187083"/>
                  </a:lnTo>
                  <a:lnTo>
                    <a:pt x="7471245" y="180606"/>
                  </a:lnTo>
                  <a:lnTo>
                    <a:pt x="7489317" y="168910"/>
                  </a:lnTo>
                  <a:lnTo>
                    <a:pt x="7493241" y="163398"/>
                  </a:lnTo>
                  <a:lnTo>
                    <a:pt x="7500887" y="152679"/>
                  </a:lnTo>
                  <a:lnTo>
                    <a:pt x="7504963" y="132613"/>
                  </a:lnTo>
                  <a:lnTo>
                    <a:pt x="7499617" y="109562"/>
                  </a:lnTo>
                  <a:lnTo>
                    <a:pt x="7492441" y="101117"/>
                  </a:lnTo>
                  <a:lnTo>
                    <a:pt x="7484567" y="91859"/>
                  </a:lnTo>
                  <a:lnTo>
                    <a:pt x="7474648" y="87020"/>
                  </a:lnTo>
                  <a:lnTo>
                    <a:pt x="7474648" y="132613"/>
                  </a:lnTo>
                  <a:lnTo>
                    <a:pt x="7471486" y="145478"/>
                  </a:lnTo>
                  <a:lnTo>
                    <a:pt x="7462609" y="155194"/>
                  </a:lnTo>
                  <a:lnTo>
                    <a:pt x="7448918" y="161315"/>
                  </a:lnTo>
                  <a:lnTo>
                    <a:pt x="7431303" y="163398"/>
                  </a:lnTo>
                  <a:lnTo>
                    <a:pt x="7413942" y="161315"/>
                  </a:lnTo>
                  <a:lnTo>
                    <a:pt x="7400328" y="155194"/>
                  </a:lnTo>
                  <a:lnTo>
                    <a:pt x="7391501" y="145478"/>
                  </a:lnTo>
                  <a:lnTo>
                    <a:pt x="7388441" y="132613"/>
                  </a:lnTo>
                  <a:lnTo>
                    <a:pt x="7391501" y="119595"/>
                  </a:lnTo>
                  <a:lnTo>
                    <a:pt x="7400328" y="109677"/>
                  </a:lnTo>
                  <a:lnTo>
                    <a:pt x="7413942" y="103339"/>
                  </a:lnTo>
                  <a:lnTo>
                    <a:pt x="7431303" y="101117"/>
                  </a:lnTo>
                  <a:lnTo>
                    <a:pt x="7448918" y="103339"/>
                  </a:lnTo>
                  <a:lnTo>
                    <a:pt x="7462609" y="109677"/>
                  </a:lnTo>
                  <a:lnTo>
                    <a:pt x="7471486" y="119595"/>
                  </a:lnTo>
                  <a:lnTo>
                    <a:pt x="7474648" y="132613"/>
                  </a:lnTo>
                  <a:lnTo>
                    <a:pt x="7474648" y="87020"/>
                  </a:lnTo>
                  <a:lnTo>
                    <a:pt x="7461301" y="80492"/>
                  </a:lnTo>
                  <a:lnTo>
                    <a:pt x="7431303" y="76492"/>
                  </a:lnTo>
                  <a:lnTo>
                    <a:pt x="7401522" y="80492"/>
                  </a:lnTo>
                  <a:lnTo>
                    <a:pt x="7378471" y="91859"/>
                  </a:lnTo>
                  <a:lnTo>
                    <a:pt x="7363638" y="109562"/>
                  </a:lnTo>
                  <a:lnTo>
                    <a:pt x="7358494" y="132613"/>
                  </a:lnTo>
                  <a:lnTo>
                    <a:pt x="7362457" y="152831"/>
                  </a:lnTo>
                  <a:lnTo>
                    <a:pt x="7374014" y="169138"/>
                  </a:lnTo>
                  <a:lnTo>
                    <a:pt x="7392175" y="180835"/>
                  </a:lnTo>
                  <a:lnTo>
                    <a:pt x="7415911" y="187198"/>
                  </a:lnTo>
                  <a:lnTo>
                    <a:pt x="7415911" y="217271"/>
                  </a:lnTo>
                  <a:lnTo>
                    <a:pt x="7394156" y="217792"/>
                  </a:lnTo>
                  <a:lnTo>
                    <a:pt x="7333628" y="218452"/>
                  </a:lnTo>
                  <a:lnTo>
                    <a:pt x="7338123" y="244983"/>
                  </a:lnTo>
                  <a:lnTo>
                    <a:pt x="7382269" y="244678"/>
                  </a:lnTo>
                  <a:lnTo>
                    <a:pt x="7430808" y="243192"/>
                  </a:lnTo>
                  <a:lnTo>
                    <a:pt x="7481519" y="239636"/>
                  </a:lnTo>
                  <a:lnTo>
                    <a:pt x="7532192" y="233133"/>
                  </a:lnTo>
                  <a:close/>
                </a:path>
                <a:path w="8282940" h="1282700">
                  <a:moveTo>
                    <a:pt x="7580147" y="0"/>
                  </a:moveTo>
                  <a:lnTo>
                    <a:pt x="7548410" y="0"/>
                  </a:lnTo>
                  <a:lnTo>
                    <a:pt x="7548410" y="300037"/>
                  </a:lnTo>
                  <a:lnTo>
                    <a:pt x="7580147" y="300037"/>
                  </a:lnTo>
                  <a:lnTo>
                    <a:pt x="7580147" y="0"/>
                  </a:lnTo>
                  <a:close/>
                </a:path>
                <a:path w="8282940" h="1282700">
                  <a:moveTo>
                    <a:pt x="7867548" y="31737"/>
                  </a:moveTo>
                  <a:lnTo>
                    <a:pt x="7727480" y="31737"/>
                  </a:lnTo>
                  <a:lnTo>
                    <a:pt x="7727480" y="58013"/>
                  </a:lnTo>
                  <a:lnTo>
                    <a:pt x="7835227" y="58013"/>
                  </a:lnTo>
                  <a:lnTo>
                    <a:pt x="7823784" y="107530"/>
                  </a:lnTo>
                  <a:lnTo>
                    <a:pt x="7799540" y="151053"/>
                  </a:lnTo>
                  <a:lnTo>
                    <a:pt x="7762443" y="188493"/>
                  </a:lnTo>
                  <a:lnTo>
                    <a:pt x="7712443" y="219760"/>
                  </a:lnTo>
                  <a:lnTo>
                    <a:pt x="7730198" y="244386"/>
                  </a:lnTo>
                  <a:lnTo>
                    <a:pt x="7774686" y="217754"/>
                  </a:lnTo>
                  <a:lnTo>
                    <a:pt x="7809700" y="186855"/>
                  </a:lnTo>
                  <a:lnTo>
                    <a:pt x="7835862" y="152273"/>
                  </a:lnTo>
                  <a:lnTo>
                    <a:pt x="7853807" y="114515"/>
                  </a:lnTo>
                  <a:lnTo>
                    <a:pt x="7864157" y="74155"/>
                  </a:lnTo>
                  <a:lnTo>
                    <a:pt x="7867548" y="31737"/>
                  </a:lnTo>
                  <a:close/>
                </a:path>
                <a:path w="8282940" h="1282700">
                  <a:moveTo>
                    <a:pt x="7992580" y="119583"/>
                  </a:moveTo>
                  <a:lnTo>
                    <a:pt x="7946060" y="119583"/>
                  </a:lnTo>
                  <a:lnTo>
                    <a:pt x="7946060" y="0"/>
                  </a:lnTo>
                  <a:lnTo>
                    <a:pt x="7914208" y="0"/>
                  </a:lnTo>
                  <a:lnTo>
                    <a:pt x="7914208" y="299681"/>
                  </a:lnTo>
                  <a:lnTo>
                    <a:pt x="7946060" y="299681"/>
                  </a:lnTo>
                  <a:lnTo>
                    <a:pt x="7946060" y="146227"/>
                  </a:lnTo>
                  <a:lnTo>
                    <a:pt x="7992580" y="146227"/>
                  </a:lnTo>
                  <a:lnTo>
                    <a:pt x="7992580" y="119583"/>
                  </a:lnTo>
                  <a:close/>
                </a:path>
                <a:path w="8282940" h="1282700">
                  <a:moveTo>
                    <a:pt x="8248929" y="243916"/>
                  </a:moveTo>
                  <a:lnTo>
                    <a:pt x="8241716" y="220560"/>
                  </a:lnTo>
                  <a:lnTo>
                    <a:pt x="8233994" y="214071"/>
                  </a:lnTo>
                  <a:lnTo>
                    <a:pt x="8221231" y="203365"/>
                  </a:lnTo>
                  <a:lnTo>
                    <a:pt x="8217205" y="202057"/>
                  </a:lnTo>
                  <a:lnTo>
                    <a:pt x="8217205" y="243916"/>
                  </a:lnTo>
                  <a:lnTo>
                    <a:pt x="8212226" y="256743"/>
                  </a:lnTo>
                  <a:lnTo>
                    <a:pt x="8198117" y="266242"/>
                  </a:lnTo>
                  <a:lnTo>
                    <a:pt x="8175561" y="272135"/>
                  </a:lnTo>
                  <a:lnTo>
                    <a:pt x="8145208" y="274104"/>
                  </a:lnTo>
                  <a:lnTo>
                    <a:pt x="8114639" y="272135"/>
                  </a:lnTo>
                  <a:lnTo>
                    <a:pt x="8092059" y="266242"/>
                  </a:lnTo>
                  <a:lnTo>
                    <a:pt x="8078127" y="256743"/>
                  </a:lnTo>
                  <a:lnTo>
                    <a:pt x="8073453" y="243916"/>
                  </a:lnTo>
                  <a:lnTo>
                    <a:pt x="8078127" y="231076"/>
                  </a:lnTo>
                  <a:lnTo>
                    <a:pt x="8092059" y="221754"/>
                  </a:lnTo>
                  <a:lnTo>
                    <a:pt x="8114639" y="216052"/>
                  </a:lnTo>
                  <a:lnTo>
                    <a:pt x="8145208" y="214071"/>
                  </a:lnTo>
                  <a:lnTo>
                    <a:pt x="8175561" y="216052"/>
                  </a:lnTo>
                  <a:lnTo>
                    <a:pt x="8198117" y="221754"/>
                  </a:lnTo>
                  <a:lnTo>
                    <a:pt x="8212226" y="231076"/>
                  </a:lnTo>
                  <a:lnTo>
                    <a:pt x="8217205" y="243916"/>
                  </a:lnTo>
                  <a:lnTo>
                    <a:pt x="8217205" y="202057"/>
                  </a:lnTo>
                  <a:lnTo>
                    <a:pt x="8188655" y="192735"/>
                  </a:lnTo>
                  <a:lnTo>
                    <a:pt x="8145208" y="189090"/>
                  </a:lnTo>
                  <a:lnTo>
                    <a:pt x="8101520" y="192735"/>
                  </a:lnTo>
                  <a:lnTo>
                    <a:pt x="8068792" y="203365"/>
                  </a:lnTo>
                  <a:lnTo>
                    <a:pt x="8048257" y="220560"/>
                  </a:lnTo>
                  <a:lnTo>
                    <a:pt x="8041132" y="243916"/>
                  </a:lnTo>
                  <a:lnTo>
                    <a:pt x="8048257" y="267309"/>
                  </a:lnTo>
                  <a:lnTo>
                    <a:pt x="8068792" y="284518"/>
                  </a:lnTo>
                  <a:lnTo>
                    <a:pt x="8101520" y="295109"/>
                  </a:lnTo>
                  <a:lnTo>
                    <a:pt x="8145208" y="298742"/>
                  </a:lnTo>
                  <a:lnTo>
                    <a:pt x="8188655" y="295109"/>
                  </a:lnTo>
                  <a:lnTo>
                    <a:pt x="8221231" y="284518"/>
                  </a:lnTo>
                  <a:lnTo>
                    <a:pt x="8233626" y="274104"/>
                  </a:lnTo>
                  <a:lnTo>
                    <a:pt x="8241716" y="267309"/>
                  </a:lnTo>
                  <a:lnTo>
                    <a:pt x="8248929" y="243916"/>
                  </a:lnTo>
                  <a:close/>
                </a:path>
                <a:path w="8282940" h="1282700">
                  <a:moveTo>
                    <a:pt x="8251304" y="80987"/>
                  </a:moveTo>
                  <a:lnTo>
                    <a:pt x="8076768" y="80987"/>
                  </a:lnTo>
                  <a:lnTo>
                    <a:pt x="8076768" y="5562"/>
                  </a:lnTo>
                  <a:lnTo>
                    <a:pt x="8045272" y="5562"/>
                  </a:lnTo>
                  <a:lnTo>
                    <a:pt x="8045272" y="106807"/>
                  </a:lnTo>
                  <a:lnTo>
                    <a:pt x="8251304" y="106807"/>
                  </a:lnTo>
                  <a:lnTo>
                    <a:pt x="8251304" y="80987"/>
                  </a:lnTo>
                  <a:close/>
                </a:path>
                <a:path w="8282940" h="1282700">
                  <a:moveTo>
                    <a:pt x="8282673" y="138772"/>
                  </a:moveTo>
                  <a:lnTo>
                    <a:pt x="8008810" y="138772"/>
                  </a:lnTo>
                  <a:lnTo>
                    <a:pt x="8008810" y="164820"/>
                  </a:lnTo>
                  <a:lnTo>
                    <a:pt x="8282673" y="164820"/>
                  </a:lnTo>
                  <a:lnTo>
                    <a:pt x="8282673" y="138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4499" y="5715787"/>
              <a:ext cx="192880" cy="2465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5388" y="5774042"/>
              <a:ext cx="148243" cy="1879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0628" y="5774042"/>
              <a:ext cx="164937" cy="1879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0967" y="5773687"/>
              <a:ext cx="97803" cy="1845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348007" y="5704420"/>
              <a:ext cx="110489" cy="290830"/>
            </a:xfrm>
            <a:custGeom>
              <a:avLst/>
              <a:gdLst/>
              <a:ahLst/>
              <a:cxnLst/>
              <a:rect l="l" t="t" r="r" b="b"/>
              <a:pathLst>
                <a:path w="110490" h="290829">
                  <a:moveTo>
                    <a:pt x="109997" y="0"/>
                  </a:moveTo>
                  <a:lnTo>
                    <a:pt x="78146" y="0"/>
                  </a:lnTo>
                  <a:lnTo>
                    <a:pt x="0" y="290328"/>
                  </a:lnTo>
                  <a:lnTo>
                    <a:pt x="31850" y="290328"/>
                  </a:lnTo>
                  <a:lnTo>
                    <a:pt x="1099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8661" y="5715787"/>
              <a:ext cx="217035" cy="2424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5588" y="5715787"/>
              <a:ext cx="166477" cy="2460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18480" y="5774042"/>
              <a:ext cx="247702" cy="18423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205019" y="5706078"/>
              <a:ext cx="45085" cy="252729"/>
            </a:xfrm>
            <a:custGeom>
              <a:avLst/>
              <a:gdLst/>
              <a:ahLst/>
              <a:cxnLst/>
              <a:rect l="l" t="t" r="r" b="b"/>
              <a:pathLst>
                <a:path w="45084" h="252729">
                  <a:moveTo>
                    <a:pt x="22614" y="0"/>
                  </a:moveTo>
                  <a:lnTo>
                    <a:pt x="13836" y="1663"/>
                  </a:lnTo>
                  <a:lnTo>
                    <a:pt x="6645" y="6201"/>
                  </a:lnTo>
                  <a:lnTo>
                    <a:pt x="1785" y="12937"/>
                  </a:lnTo>
                  <a:lnTo>
                    <a:pt x="0" y="21194"/>
                  </a:lnTo>
                  <a:lnTo>
                    <a:pt x="1785" y="29451"/>
                  </a:lnTo>
                  <a:lnTo>
                    <a:pt x="6645" y="36187"/>
                  </a:lnTo>
                  <a:lnTo>
                    <a:pt x="13836" y="40725"/>
                  </a:lnTo>
                  <a:lnTo>
                    <a:pt x="22614" y="42388"/>
                  </a:lnTo>
                  <a:lnTo>
                    <a:pt x="31256" y="40725"/>
                  </a:lnTo>
                  <a:lnTo>
                    <a:pt x="38377" y="36187"/>
                  </a:lnTo>
                  <a:lnTo>
                    <a:pt x="43212" y="29451"/>
                  </a:lnTo>
                  <a:lnTo>
                    <a:pt x="44993" y="21194"/>
                  </a:lnTo>
                  <a:lnTo>
                    <a:pt x="43212" y="12937"/>
                  </a:lnTo>
                  <a:lnTo>
                    <a:pt x="38377" y="6201"/>
                  </a:lnTo>
                  <a:lnTo>
                    <a:pt x="31256" y="1663"/>
                  </a:lnTo>
                  <a:lnTo>
                    <a:pt x="22614" y="0"/>
                  </a:lnTo>
                  <a:close/>
                </a:path>
                <a:path w="45084" h="252729">
                  <a:moveTo>
                    <a:pt x="40258" y="70332"/>
                  </a:moveTo>
                  <a:lnTo>
                    <a:pt x="4499" y="70332"/>
                  </a:lnTo>
                  <a:lnTo>
                    <a:pt x="4499" y="252201"/>
                  </a:lnTo>
                  <a:lnTo>
                    <a:pt x="40258" y="252201"/>
                  </a:lnTo>
                  <a:lnTo>
                    <a:pt x="40258" y="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88850" y="5774042"/>
              <a:ext cx="152150" cy="18423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907133" y="5686666"/>
              <a:ext cx="4695825" cy="1260475"/>
            </a:xfrm>
            <a:custGeom>
              <a:avLst/>
              <a:gdLst/>
              <a:ahLst/>
              <a:cxnLst/>
              <a:rect l="l" t="t" r="r" b="b"/>
              <a:pathLst>
                <a:path w="4695825" h="1260475">
                  <a:moveTo>
                    <a:pt x="189445" y="995705"/>
                  </a:moveTo>
                  <a:lnTo>
                    <a:pt x="114147" y="995705"/>
                  </a:lnTo>
                  <a:lnTo>
                    <a:pt x="114147" y="960539"/>
                  </a:lnTo>
                  <a:lnTo>
                    <a:pt x="82296" y="960539"/>
                  </a:lnTo>
                  <a:lnTo>
                    <a:pt x="82296" y="995705"/>
                  </a:lnTo>
                  <a:lnTo>
                    <a:pt x="6273" y="995705"/>
                  </a:lnTo>
                  <a:lnTo>
                    <a:pt x="6273" y="1021156"/>
                  </a:lnTo>
                  <a:lnTo>
                    <a:pt x="189445" y="1021156"/>
                  </a:lnTo>
                  <a:lnTo>
                    <a:pt x="189445" y="995705"/>
                  </a:lnTo>
                  <a:close/>
                </a:path>
                <a:path w="4695825" h="1260475">
                  <a:moveTo>
                    <a:pt x="198564" y="1193076"/>
                  </a:moveTo>
                  <a:lnTo>
                    <a:pt x="196875" y="1176032"/>
                  </a:lnTo>
                  <a:lnTo>
                    <a:pt x="196202" y="1169162"/>
                  </a:lnTo>
                  <a:lnTo>
                    <a:pt x="176110" y="1171498"/>
                  </a:lnTo>
                  <a:lnTo>
                    <a:pt x="155600" y="1173391"/>
                  </a:lnTo>
                  <a:lnTo>
                    <a:pt x="134835" y="1174889"/>
                  </a:lnTo>
                  <a:lnTo>
                    <a:pt x="114020" y="1176032"/>
                  </a:lnTo>
                  <a:lnTo>
                    <a:pt x="114020" y="1147025"/>
                  </a:lnTo>
                  <a:lnTo>
                    <a:pt x="137617" y="1140536"/>
                  </a:lnTo>
                  <a:lnTo>
                    <a:pt x="155689" y="1128839"/>
                  </a:lnTo>
                  <a:lnTo>
                    <a:pt x="159613" y="1123340"/>
                  </a:lnTo>
                  <a:lnTo>
                    <a:pt x="167259" y="1112621"/>
                  </a:lnTo>
                  <a:lnTo>
                    <a:pt x="171335" y="1092555"/>
                  </a:lnTo>
                  <a:lnTo>
                    <a:pt x="165989" y="1069505"/>
                  </a:lnTo>
                  <a:lnTo>
                    <a:pt x="158813" y="1061059"/>
                  </a:lnTo>
                  <a:lnTo>
                    <a:pt x="150939" y="1051788"/>
                  </a:lnTo>
                  <a:lnTo>
                    <a:pt x="141020" y="1046949"/>
                  </a:lnTo>
                  <a:lnTo>
                    <a:pt x="141020" y="1092555"/>
                  </a:lnTo>
                  <a:lnTo>
                    <a:pt x="137858" y="1105420"/>
                  </a:lnTo>
                  <a:lnTo>
                    <a:pt x="128993" y="1115136"/>
                  </a:lnTo>
                  <a:lnTo>
                    <a:pt x="115290" y="1121257"/>
                  </a:lnTo>
                  <a:lnTo>
                    <a:pt x="97688" y="1123340"/>
                  </a:lnTo>
                  <a:lnTo>
                    <a:pt x="80314" y="1121257"/>
                  </a:lnTo>
                  <a:lnTo>
                    <a:pt x="66713" y="1115136"/>
                  </a:lnTo>
                  <a:lnTo>
                    <a:pt x="57873" y="1105420"/>
                  </a:lnTo>
                  <a:lnTo>
                    <a:pt x="54825" y="1092555"/>
                  </a:lnTo>
                  <a:lnTo>
                    <a:pt x="57873" y="1079538"/>
                  </a:lnTo>
                  <a:lnTo>
                    <a:pt x="66713" y="1069619"/>
                  </a:lnTo>
                  <a:lnTo>
                    <a:pt x="80314" y="1063282"/>
                  </a:lnTo>
                  <a:lnTo>
                    <a:pt x="97688" y="1061059"/>
                  </a:lnTo>
                  <a:lnTo>
                    <a:pt x="115290" y="1063282"/>
                  </a:lnTo>
                  <a:lnTo>
                    <a:pt x="128993" y="1069619"/>
                  </a:lnTo>
                  <a:lnTo>
                    <a:pt x="137858" y="1079538"/>
                  </a:lnTo>
                  <a:lnTo>
                    <a:pt x="141020" y="1092555"/>
                  </a:lnTo>
                  <a:lnTo>
                    <a:pt x="141020" y="1046949"/>
                  </a:lnTo>
                  <a:lnTo>
                    <a:pt x="127673" y="1040434"/>
                  </a:lnTo>
                  <a:lnTo>
                    <a:pt x="97688" y="1036434"/>
                  </a:lnTo>
                  <a:lnTo>
                    <a:pt x="67894" y="1040434"/>
                  </a:lnTo>
                  <a:lnTo>
                    <a:pt x="44843" y="1051788"/>
                  </a:lnTo>
                  <a:lnTo>
                    <a:pt x="30022" y="1069505"/>
                  </a:lnTo>
                  <a:lnTo>
                    <a:pt x="24866" y="1092555"/>
                  </a:lnTo>
                  <a:lnTo>
                    <a:pt x="28829" y="1112774"/>
                  </a:lnTo>
                  <a:lnTo>
                    <a:pt x="40386" y="1129080"/>
                  </a:lnTo>
                  <a:lnTo>
                    <a:pt x="58547" y="1140777"/>
                  </a:lnTo>
                  <a:lnTo>
                    <a:pt x="82296" y="1147140"/>
                  </a:lnTo>
                  <a:lnTo>
                    <a:pt x="82296" y="1177213"/>
                  </a:lnTo>
                  <a:lnTo>
                    <a:pt x="60528" y="1177734"/>
                  </a:lnTo>
                  <a:lnTo>
                    <a:pt x="0" y="1178394"/>
                  </a:lnTo>
                  <a:lnTo>
                    <a:pt x="4495" y="1204925"/>
                  </a:lnTo>
                  <a:lnTo>
                    <a:pt x="48641" y="1204620"/>
                  </a:lnTo>
                  <a:lnTo>
                    <a:pt x="97180" y="1203134"/>
                  </a:lnTo>
                  <a:lnTo>
                    <a:pt x="147891" y="1199578"/>
                  </a:lnTo>
                  <a:lnTo>
                    <a:pt x="198564" y="1193076"/>
                  </a:lnTo>
                  <a:close/>
                </a:path>
                <a:path w="4695825" h="1260475">
                  <a:moveTo>
                    <a:pt x="246519" y="959942"/>
                  </a:moveTo>
                  <a:lnTo>
                    <a:pt x="214782" y="959942"/>
                  </a:lnTo>
                  <a:lnTo>
                    <a:pt x="214782" y="1259979"/>
                  </a:lnTo>
                  <a:lnTo>
                    <a:pt x="246519" y="1259979"/>
                  </a:lnTo>
                  <a:lnTo>
                    <a:pt x="246519" y="959942"/>
                  </a:lnTo>
                  <a:close/>
                </a:path>
                <a:path w="4695825" h="1260475">
                  <a:moveTo>
                    <a:pt x="466166" y="1024470"/>
                  </a:moveTo>
                  <a:lnTo>
                    <a:pt x="460578" y="1002880"/>
                  </a:lnTo>
                  <a:lnTo>
                    <a:pt x="453656" y="995349"/>
                  </a:lnTo>
                  <a:lnTo>
                    <a:pt x="445262" y="986218"/>
                  </a:lnTo>
                  <a:lnTo>
                    <a:pt x="435851" y="981925"/>
                  </a:lnTo>
                  <a:lnTo>
                    <a:pt x="435851" y="1024470"/>
                  </a:lnTo>
                  <a:lnTo>
                    <a:pt x="432447" y="1036548"/>
                  </a:lnTo>
                  <a:lnTo>
                    <a:pt x="423265" y="1045679"/>
                  </a:lnTo>
                  <a:lnTo>
                    <a:pt x="409346" y="1051458"/>
                  </a:lnTo>
                  <a:lnTo>
                    <a:pt x="391680" y="1053477"/>
                  </a:lnTo>
                  <a:lnTo>
                    <a:pt x="373456" y="1051458"/>
                  </a:lnTo>
                  <a:lnTo>
                    <a:pt x="359333" y="1045679"/>
                  </a:lnTo>
                  <a:lnTo>
                    <a:pt x="350227" y="1036548"/>
                  </a:lnTo>
                  <a:lnTo>
                    <a:pt x="347040" y="1024470"/>
                  </a:lnTo>
                  <a:lnTo>
                    <a:pt x="350227" y="1012405"/>
                  </a:lnTo>
                  <a:lnTo>
                    <a:pt x="359333" y="1003198"/>
                  </a:lnTo>
                  <a:lnTo>
                    <a:pt x="373456" y="997343"/>
                  </a:lnTo>
                  <a:lnTo>
                    <a:pt x="391680" y="995349"/>
                  </a:lnTo>
                  <a:lnTo>
                    <a:pt x="409346" y="997343"/>
                  </a:lnTo>
                  <a:lnTo>
                    <a:pt x="423265" y="1003198"/>
                  </a:lnTo>
                  <a:lnTo>
                    <a:pt x="432447" y="1012405"/>
                  </a:lnTo>
                  <a:lnTo>
                    <a:pt x="435851" y="1024470"/>
                  </a:lnTo>
                  <a:lnTo>
                    <a:pt x="435851" y="981925"/>
                  </a:lnTo>
                  <a:lnTo>
                    <a:pt x="421767" y="975474"/>
                  </a:lnTo>
                  <a:lnTo>
                    <a:pt x="391680" y="971664"/>
                  </a:lnTo>
                  <a:lnTo>
                    <a:pt x="361213" y="975474"/>
                  </a:lnTo>
                  <a:lnTo>
                    <a:pt x="337578" y="986218"/>
                  </a:lnTo>
                  <a:lnTo>
                    <a:pt x="322287" y="1002880"/>
                  </a:lnTo>
                  <a:lnTo>
                    <a:pt x="316852" y="1024470"/>
                  </a:lnTo>
                  <a:lnTo>
                    <a:pt x="322287" y="1046187"/>
                  </a:lnTo>
                  <a:lnTo>
                    <a:pt x="337578" y="1062672"/>
                  </a:lnTo>
                  <a:lnTo>
                    <a:pt x="361213" y="1073137"/>
                  </a:lnTo>
                  <a:lnTo>
                    <a:pt x="391680" y="1076807"/>
                  </a:lnTo>
                  <a:lnTo>
                    <a:pt x="421767" y="1073137"/>
                  </a:lnTo>
                  <a:lnTo>
                    <a:pt x="445262" y="1062672"/>
                  </a:lnTo>
                  <a:lnTo>
                    <a:pt x="453809" y="1053477"/>
                  </a:lnTo>
                  <a:lnTo>
                    <a:pt x="460578" y="1046187"/>
                  </a:lnTo>
                  <a:lnTo>
                    <a:pt x="466166" y="1024470"/>
                  </a:lnTo>
                  <a:close/>
                </a:path>
                <a:path w="4695825" h="1260475">
                  <a:moveTo>
                    <a:pt x="489839" y="1111148"/>
                  </a:moveTo>
                  <a:lnTo>
                    <a:pt x="487705" y="1088174"/>
                  </a:lnTo>
                  <a:lnTo>
                    <a:pt x="438188" y="1092923"/>
                  </a:lnTo>
                  <a:lnTo>
                    <a:pt x="387400" y="1095552"/>
                  </a:lnTo>
                  <a:lnTo>
                    <a:pt x="338201" y="1096746"/>
                  </a:lnTo>
                  <a:lnTo>
                    <a:pt x="293408" y="1097178"/>
                  </a:lnTo>
                  <a:lnTo>
                    <a:pt x="297434" y="1122743"/>
                  </a:lnTo>
                  <a:lnTo>
                    <a:pt x="316357" y="1122768"/>
                  </a:lnTo>
                  <a:lnTo>
                    <a:pt x="336384" y="1122603"/>
                  </a:lnTo>
                  <a:lnTo>
                    <a:pt x="357314" y="1122210"/>
                  </a:lnTo>
                  <a:lnTo>
                    <a:pt x="378891" y="1121562"/>
                  </a:lnTo>
                  <a:lnTo>
                    <a:pt x="378891" y="1178394"/>
                  </a:lnTo>
                  <a:lnTo>
                    <a:pt x="410629" y="1178394"/>
                  </a:lnTo>
                  <a:lnTo>
                    <a:pt x="410629" y="1121562"/>
                  </a:lnTo>
                  <a:lnTo>
                    <a:pt x="410629" y="1119784"/>
                  </a:lnTo>
                  <a:lnTo>
                    <a:pt x="430568" y="1118336"/>
                  </a:lnTo>
                  <a:lnTo>
                    <a:pt x="450507" y="1116444"/>
                  </a:lnTo>
                  <a:lnTo>
                    <a:pt x="470306" y="1114056"/>
                  </a:lnTo>
                  <a:lnTo>
                    <a:pt x="489839" y="1111148"/>
                  </a:lnTo>
                  <a:close/>
                </a:path>
                <a:path w="4695825" h="1260475">
                  <a:moveTo>
                    <a:pt x="544550" y="960183"/>
                  </a:moveTo>
                  <a:lnTo>
                    <a:pt x="512572" y="960183"/>
                  </a:lnTo>
                  <a:lnTo>
                    <a:pt x="512572" y="1136484"/>
                  </a:lnTo>
                  <a:lnTo>
                    <a:pt x="452183" y="1136484"/>
                  </a:lnTo>
                  <a:lnTo>
                    <a:pt x="452183" y="1158976"/>
                  </a:lnTo>
                  <a:lnTo>
                    <a:pt x="512572" y="1158976"/>
                  </a:lnTo>
                  <a:lnTo>
                    <a:pt x="512572" y="1187754"/>
                  </a:lnTo>
                  <a:lnTo>
                    <a:pt x="544550" y="1187754"/>
                  </a:lnTo>
                  <a:lnTo>
                    <a:pt x="544550" y="960183"/>
                  </a:lnTo>
                  <a:close/>
                </a:path>
                <a:path w="4695825" h="1260475">
                  <a:moveTo>
                    <a:pt x="551649" y="1227772"/>
                  </a:moveTo>
                  <a:lnTo>
                    <a:pt x="366699" y="1227772"/>
                  </a:lnTo>
                  <a:lnTo>
                    <a:pt x="366699" y="1165491"/>
                  </a:lnTo>
                  <a:lnTo>
                    <a:pt x="334962" y="1165491"/>
                  </a:lnTo>
                  <a:lnTo>
                    <a:pt x="334962" y="1253820"/>
                  </a:lnTo>
                  <a:lnTo>
                    <a:pt x="551649" y="1253820"/>
                  </a:lnTo>
                  <a:lnTo>
                    <a:pt x="551649" y="1227772"/>
                  </a:lnTo>
                  <a:close/>
                </a:path>
                <a:path w="4695825" h="1260475">
                  <a:moveTo>
                    <a:pt x="854659" y="1103210"/>
                  </a:moveTo>
                  <a:lnTo>
                    <a:pt x="801522" y="1066622"/>
                  </a:lnTo>
                  <a:lnTo>
                    <a:pt x="782345" y="1013218"/>
                  </a:lnTo>
                  <a:lnTo>
                    <a:pt x="782307" y="1006589"/>
                  </a:lnTo>
                  <a:lnTo>
                    <a:pt x="846963" y="1006589"/>
                  </a:lnTo>
                  <a:lnTo>
                    <a:pt x="846963" y="980655"/>
                  </a:lnTo>
                  <a:lnTo>
                    <a:pt x="684974" y="980655"/>
                  </a:lnTo>
                  <a:lnTo>
                    <a:pt x="684974" y="1006589"/>
                  </a:lnTo>
                  <a:lnTo>
                    <a:pt x="750100" y="1006589"/>
                  </a:lnTo>
                  <a:lnTo>
                    <a:pt x="750100" y="1013218"/>
                  </a:lnTo>
                  <a:lnTo>
                    <a:pt x="744918" y="1043762"/>
                  </a:lnTo>
                  <a:lnTo>
                    <a:pt x="730034" y="1071778"/>
                  </a:lnTo>
                  <a:lnTo>
                    <a:pt x="706450" y="1095082"/>
                  </a:lnTo>
                  <a:lnTo>
                    <a:pt x="675157" y="1111504"/>
                  </a:lnTo>
                  <a:lnTo>
                    <a:pt x="691616" y="1136713"/>
                  </a:lnTo>
                  <a:lnTo>
                    <a:pt x="716661" y="1124394"/>
                  </a:lnTo>
                  <a:lnTo>
                    <a:pt x="737793" y="1107592"/>
                  </a:lnTo>
                  <a:lnTo>
                    <a:pt x="754646" y="1086967"/>
                  </a:lnTo>
                  <a:lnTo>
                    <a:pt x="766914" y="1063193"/>
                  </a:lnTo>
                  <a:lnTo>
                    <a:pt x="778840" y="1084237"/>
                  </a:lnTo>
                  <a:lnTo>
                    <a:pt x="794905" y="1102575"/>
                  </a:lnTo>
                  <a:lnTo>
                    <a:pt x="814857" y="1117549"/>
                  </a:lnTo>
                  <a:lnTo>
                    <a:pt x="838428" y="1128547"/>
                  </a:lnTo>
                  <a:lnTo>
                    <a:pt x="854659" y="1103210"/>
                  </a:lnTo>
                  <a:close/>
                </a:path>
                <a:path w="4695825" h="1260475">
                  <a:moveTo>
                    <a:pt x="925106" y="959942"/>
                  </a:moveTo>
                  <a:lnTo>
                    <a:pt x="893368" y="959942"/>
                  </a:lnTo>
                  <a:lnTo>
                    <a:pt x="893368" y="1036434"/>
                  </a:lnTo>
                  <a:lnTo>
                    <a:pt x="837361" y="1036434"/>
                  </a:lnTo>
                  <a:lnTo>
                    <a:pt x="837361" y="1062596"/>
                  </a:lnTo>
                  <a:lnTo>
                    <a:pt x="893368" y="1062596"/>
                  </a:lnTo>
                  <a:lnTo>
                    <a:pt x="893368" y="1138491"/>
                  </a:lnTo>
                  <a:lnTo>
                    <a:pt x="925106" y="1138491"/>
                  </a:lnTo>
                  <a:lnTo>
                    <a:pt x="925106" y="959942"/>
                  </a:lnTo>
                  <a:close/>
                </a:path>
                <a:path w="4695825" h="1260475">
                  <a:moveTo>
                    <a:pt x="926045" y="1203502"/>
                  </a:moveTo>
                  <a:lnTo>
                    <a:pt x="918984" y="1179576"/>
                  </a:lnTo>
                  <a:lnTo>
                    <a:pt x="909878" y="1171536"/>
                  </a:lnTo>
                  <a:lnTo>
                    <a:pt x="898842" y="1161796"/>
                  </a:lnTo>
                  <a:lnTo>
                    <a:pt x="894562" y="1160322"/>
                  </a:lnTo>
                  <a:lnTo>
                    <a:pt x="894562" y="1203502"/>
                  </a:lnTo>
                  <a:lnTo>
                    <a:pt x="889736" y="1216952"/>
                  </a:lnTo>
                  <a:lnTo>
                    <a:pt x="875957" y="1226883"/>
                  </a:lnTo>
                  <a:lnTo>
                    <a:pt x="853973" y="1233004"/>
                  </a:lnTo>
                  <a:lnTo>
                    <a:pt x="824585" y="1234998"/>
                  </a:lnTo>
                  <a:lnTo>
                    <a:pt x="795096" y="1233004"/>
                  </a:lnTo>
                  <a:lnTo>
                    <a:pt x="773087" y="1226883"/>
                  </a:lnTo>
                  <a:lnTo>
                    <a:pt x="759358" y="1216952"/>
                  </a:lnTo>
                  <a:lnTo>
                    <a:pt x="754722" y="1203502"/>
                  </a:lnTo>
                  <a:lnTo>
                    <a:pt x="759358" y="1189913"/>
                  </a:lnTo>
                  <a:lnTo>
                    <a:pt x="773087" y="1179880"/>
                  </a:lnTo>
                  <a:lnTo>
                    <a:pt x="795096" y="1173657"/>
                  </a:lnTo>
                  <a:lnTo>
                    <a:pt x="824585" y="1171536"/>
                  </a:lnTo>
                  <a:lnTo>
                    <a:pt x="853973" y="1173657"/>
                  </a:lnTo>
                  <a:lnTo>
                    <a:pt x="875957" y="1179880"/>
                  </a:lnTo>
                  <a:lnTo>
                    <a:pt x="889736" y="1189913"/>
                  </a:lnTo>
                  <a:lnTo>
                    <a:pt x="894562" y="1203502"/>
                  </a:lnTo>
                  <a:lnTo>
                    <a:pt x="894562" y="1160322"/>
                  </a:lnTo>
                  <a:lnTo>
                    <a:pt x="866940" y="1150721"/>
                  </a:lnTo>
                  <a:lnTo>
                    <a:pt x="824585" y="1146898"/>
                  </a:lnTo>
                  <a:lnTo>
                    <a:pt x="782129" y="1150721"/>
                  </a:lnTo>
                  <a:lnTo>
                    <a:pt x="750189" y="1161796"/>
                  </a:lnTo>
                  <a:lnTo>
                    <a:pt x="730097" y="1179576"/>
                  </a:lnTo>
                  <a:lnTo>
                    <a:pt x="723226" y="1203502"/>
                  </a:lnTo>
                  <a:lnTo>
                    <a:pt x="730097" y="1227328"/>
                  </a:lnTo>
                  <a:lnTo>
                    <a:pt x="750189" y="1245019"/>
                  </a:lnTo>
                  <a:lnTo>
                    <a:pt x="782129" y="1256068"/>
                  </a:lnTo>
                  <a:lnTo>
                    <a:pt x="824585" y="1259979"/>
                  </a:lnTo>
                  <a:lnTo>
                    <a:pt x="866940" y="1256068"/>
                  </a:lnTo>
                  <a:lnTo>
                    <a:pt x="898842" y="1245019"/>
                  </a:lnTo>
                  <a:lnTo>
                    <a:pt x="910259" y="1234998"/>
                  </a:lnTo>
                  <a:lnTo>
                    <a:pt x="918984" y="1227328"/>
                  </a:lnTo>
                  <a:lnTo>
                    <a:pt x="926045" y="1203502"/>
                  </a:lnTo>
                  <a:close/>
                </a:path>
                <a:path w="4695825" h="1260475">
                  <a:moveTo>
                    <a:pt x="1213535" y="980427"/>
                  </a:moveTo>
                  <a:lnTo>
                    <a:pt x="1181925" y="980427"/>
                  </a:lnTo>
                  <a:lnTo>
                    <a:pt x="1181925" y="1031633"/>
                  </a:lnTo>
                  <a:lnTo>
                    <a:pt x="1181925" y="1058303"/>
                  </a:lnTo>
                  <a:lnTo>
                    <a:pt x="1181925" y="1109103"/>
                  </a:lnTo>
                  <a:lnTo>
                    <a:pt x="1034630" y="1109103"/>
                  </a:lnTo>
                  <a:lnTo>
                    <a:pt x="1034630" y="1058303"/>
                  </a:lnTo>
                  <a:lnTo>
                    <a:pt x="1181925" y="1058303"/>
                  </a:lnTo>
                  <a:lnTo>
                    <a:pt x="1181925" y="1031633"/>
                  </a:lnTo>
                  <a:lnTo>
                    <a:pt x="1034630" y="1031633"/>
                  </a:lnTo>
                  <a:lnTo>
                    <a:pt x="1034630" y="980833"/>
                  </a:lnTo>
                  <a:lnTo>
                    <a:pt x="1002779" y="980833"/>
                  </a:lnTo>
                  <a:lnTo>
                    <a:pt x="1002779" y="1031633"/>
                  </a:lnTo>
                  <a:lnTo>
                    <a:pt x="1002779" y="1058303"/>
                  </a:lnTo>
                  <a:lnTo>
                    <a:pt x="1002779" y="1109103"/>
                  </a:lnTo>
                  <a:lnTo>
                    <a:pt x="1002779" y="1134503"/>
                  </a:lnTo>
                  <a:lnTo>
                    <a:pt x="1213535" y="1134503"/>
                  </a:lnTo>
                  <a:lnTo>
                    <a:pt x="1213535" y="1031633"/>
                  </a:lnTo>
                  <a:lnTo>
                    <a:pt x="1213535" y="980427"/>
                  </a:lnTo>
                  <a:close/>
                </a:path>
                <a:path w="4695825" h="1260475">
                  <a:moveTo>
                    <a:pt x="1246098" y="1196517"/>
                  </a:moveTo>
                  <a:lnTo>
                    <a:pt x="1123784" y="1196517"/>
                  </a:lnTo>
                  <a:lnTo>
                    <a:pt x="1123784" y="1134948"/>
                  </a:lnTo>
                  <a:lnTo>
                    <a:pt x="1092288" y="1134948"/>
                  </a:lnTo>
                  <a:lnTo>
                    <a:pt x="1092288" y="1196517"/>
                  </a:lnTo>
                  <a:lnTo>
                    <a:pt x="971524" y="1196517"/>
                  </a:lnTo>
                  <a:lnTo>
                    <a:pt x="971524" y="1222794"/>
                  </a:lnTo>
                  <a:lnTo>
                    <a:pt x="1246098" y="1222794"/>
                  </a:lnTo>
                  <a:lnTo>
                    <a:pt x="1246098" y="1196517"/>
                  </a:lnTo>
                  <a:close/>
                </a:path>
                <a:path w="4695825" h="1260475">
                  <a:moveTo>
                    <a:pt x="1612950" y="1071600"/>
                  </a:moveTo>
                  <a:lnTo>
                    <a:pt x="1571193" y="1060538"/>
                  </a:lnTo>
                  <a:lnTo>
                    <a:pt x="1536928" y="1040955"/>
                  </a:lnTo>
                  <a:lnTo>
                    <a:pt x="1505204" y="986345"/>
                  </a:lnTo>
                  <a:lnTo>
                    <a:pt x="1505204" y="970000"/>
                  </a:lnTo>
                  <a:lnTo>
                    <a:pt x="1472057" y="970000"/>
                  </a:lnTo>
                  <a:lnTo>
                    <a:pt x="1472057" y="986345"/>
                  </a:lnTo>
                  <a:lnTo>
                    <a:pt x="1463548" y="1015580"/>
                  </a:lnTo>
                  <a:lnTo>
                    <a:pt x="1440421" y="1041133"/>
                  </a:lnTo>
                  <a:lnTo>
                    <a:pt x="1406271" y="1060602"/>
                  </a:lnTo>
                  <a:lnTo>
                    <a:pt x="1364665" y="1071600"/>
                  </a:lnTo>
                  <a:lnTo>
                    <a:pt x="1377454" y="1097521"/>
                  </a:lnTo>
                  <a:lnTo>
                    <a:pt x="1412671" y="1088491"/>
                  </a:lnTo>
                  <a:lnTo>
                    <a:pt x="1444066" y="1073581"/>
                  </a:lnTo>
                  <a:lnTo>
                    <a:pt x="1469974" y="1053465"/>
                  </a:lnTo>
                  <a:lnTo>
                    <a:pt x="1488744" y="1028852"/>
                  </a:lnTo>
                  <a:lnTo>
                    <a:pt x="1507528" y="1053376"/>
                  </a:lnTo>
                  <a:lnTo>
                    <a:pt x="1533461" y="1073492"/>
                  </a:lnTo>
                  <a:lnTo>
                    <a:pt x="1564932" y="1088466"/>
                  </a:lnTo>
                  <a:lnTo>
                    <a:pt x="1600288" y="1097521"/>
                  </a:lnTo>
                  <a:lnTo>
                    <a:pt x="1612950" y="1071600"/>
                  </a:lnTo>
                  <a:close/>
                </a:path>
                <a:path w="4695825" h="1260475">
                  <a:moveTo>
                    <a:pt x="1625269" y="1127010"/>
                  </a:moveTo>
                  <a:lnTo>
                    <a:pt x="1351762" y="1127010"/>
                  </a:lnTo>
                  <a:lnTo>
                    <a:pt x="1351762" y="1153299"/>
                  </a:lnTo>
                  <a:lnTo>
                    <a:pt x="1472171" y="1153299"/>
                  </a:lnTo>
                  <a:lnTo>
                    <a:pt x="1472171" y="1259979"/>
                  </a:lnTo>
                  <a:lnTo>
                    <a:pt x="1503426" y="1259979"/>
                  </a:lnTo>
                  <a:lnTo>
                    <a:pt x="1503426" y="1153299"/>
                  </a:lnTo>
                  <a:lnTo>
                    <a:pt x="1625269" y="1153299"/>
                  </a:lnTo>
                  <a:lnTo>
                    <a:pt x="1625269" y="1127010"/>
                  </a:lnTo>
                  <a:close/>
                </a:path>
                <a:path w="4695825" h="1260475">
                  <a:moveTo>
                    <a:pt x="1827860" y="1103210"/>
                  </a:moveTo>
                  <a:lnTo>
                    <a:pt x="1797481" y="1088009"/>
                  </a:lnTo>
                  <a:lnTo>
                    <a:pt x="1774723" y="1066622"/>
                  </a:lnTo>
                  <a:lnTo>
                    <a:pt x="1772818" y="1063193"/>
                  </a:lnTo>
                  <a:lnTo>
                    <a:pt x="1760461" y="1040968"/>
                  </a:lnTo>
                  <a:lnTo>
                    <a:pt x="1755559" y="1013218"/>
                  </a:lnTo>
                  <a:lnTo>
                    <a:pt x="1755521" y="1006589"/>
                  </a:lnTo>
                  <a:lnTo>
                    <a:pt x="1820164" y="1006589"/>
                  </a:lnTo>
                  <a:lnTo>
                    <a:pt x="1820164" y="980655"/>
                  </a:lnTo>
                  <a:lnTo>
                    <a:pt x="1658188" y="980655"/>
                  </a:lnTo>
                  <a:lnTo>
                    <a:pt x="1658188" y="1006589"/>
                  </a:lnTo>
                  <a:lnTo>
                    <a:pt x="1723313" y="1006589"/>
                  </a:lnTo>
                  <a:lnTo>
                    <a:pt x="1723313" y="1013218"/>
                  </a:lnTo>
                  <a:lnTo>
                    <a:pt x="1718132" y="1043762"/>
                  </a:lnTo>
                  <a:lnTo>
                    <a:pt x="1703235" y="1071778"/>
                  </a:lnTo>
                  <a:lnTo>
                    <a:pt x="1679651" y="1095082"/>
                  </a:lnTo>
                  <a:lnTo>
                    <a:pt x="1648358" y="1111504"/>
                  </a:lnTo>
                  <a:lnTo>
                    <a:pt x="1664817" y="1136713"/>
                  </a:lnTo>
                  <a:lnTo>
                    <a:pt x="1689874" y="1124394"/>
                  </a:lnTo>
                  <a:lnTo>
                    <a:pt x="1710994" y="1107592"/>
                  </a:lnTo>
                  <a:lnTo>
                    <a:pt x="1727860" y="1086967"/>
                  </a:lnTo>
                  <a:lnTo>
                    <a:pt x="1740128" y="1063193"/>
                  </a:lnTo>
                  <a:lnTo>
                    <a:pt x="1752041" y="1084237"/>
                  </a:lnTo>
                  <a:lnTo>
                    <a:pt x="1768106" y="1102575"/>
                  </a:lnTo>
                  <a:lnTo>
                    <a:pt x="1788058" y="1117549"/>
                  </a:lnTo>
                  <a:lnTo>
                    <a:pt x="1811642" y="1128547"/>
                  </a:lnTo>
                  <a:lnTo>
                    <a:pt x="1827860" y="1103210"/>
                  </a:lnTo>
                  <a:close/>
                </a:path>
                <a:path w="4695825" h="1260475">
                  <a:moveTo>
                    <a:pt x="1898307" y="959942"/>
                  </a:moveTo>
                  <a:lnTo>
                    <a:pt x="1866582" y="959942"/>
                  </a:lnTo>
                  <a:lnTo>
                    <a:pt x="1866582" y="1036434"/>
                  </a:lnTo>
                  <a:lnTo>
                    <a:pt x="1810575" y="1036434"/>
                  </a:lnTo>
                  <a:lnTo>
                    <a:pt x="1810575" y="1062596"/>
                  </a:lnTo>
                  <a:lnTo>
                    <a:pt x="1866582" y="1062596"/>
                  </a:lnTo>
                  <a:lnTo>
                    <a:pt x="1866582" y="1138491"/>
                  </a:lnTo>
                  <a:lnTo>
                    <a:pt x="1898307" y="1138491"/>
                  </a:lnTo>
                  <a:lnTo>
                    <a:pt x="1898307" y="959942"/>
                  </a:lnTo>
                  <a:close/>
                </a:path>
                <a:path w="4695825" h="1260475">
                  <a:moveTo>
                    <a:pt x="1899259" y="1203502"/>
                  </a:moveTo>
                  <a:lnTo>
                    <a:pt x="1892198" y="1179576"/>
                  </a:lnTo>
                  <a:lnTo>
                    <a:pt x="1883092" y="1171536"/>
                  </a:lnTo>
                  <a:lnTo>
                    <a:pt x="1872056" y="1161796"/>
                  </a:lnTo>
                  <a:lnTo>
                    <a:pt x="1867763" y="1160310"/>
                  </a:lnTo>
                  <a:lnTo>
                    <a:pt x="1867763" y="1203502"/>
                  </a:lnTo>
                  <a:lnTo>
                    <a:pt x="1862937" y="1216952"/>
                  </a:lnTo>
                  <a:lnTo>
                    <a:pt x="1849158" y="1226883"/>
                  </a:lnTo>
                  <a:lnTo>
                    <a:pt x="1827187" y="1233004"/>
                  </a:lnTo>
                  <a:lnTo>
                    <a:pt x="1797786" y="1234998"/>
                  </a:lnTo>
                  <a:lnTo>
                    <a:pt x="1768309" y="1233004"/>
                  </a:lnTo>
                  <a:lnTo>
                    <a:pt x="1746300" y="1226883"/>
                  </a:lnTo>
                  <a:lnTo>
                    <a:pt x="1732559" y="1216952"/>
                  </a:lnTo>
                  <a:lnTo>
                    <a:pt x="1727923" y="1203502"/>
                  </a:lnTo>
                  <a:lnTo>
                    <a:pt x="1732559" y="1189913"/>
                  </a:lnTo>
                  <a:lnTo>
                    <a:pt x="1746300" y="1179880"/>
                  </a:lnTo>
                  <a:lnTo>
                    <a:pt x="1768309" y="1173657"/>
                  </a:lnTo>
                  <a:lnTo>
                    <a:pt x="1797786" y="1171536"/>
                  </a:lnTo>
                  <a:lnTo>
                    <a:pt x="1827187" y="1173657"/>
                  </a:lnTo>
                  <a:lnTo>
                    <a:pt x="1849158" y="1179880"/>
                  </a:lnTo>
                  <a:lnTo>
                    <a:pt x="1862937" y="1189913"/>
                  </a:lnTo>
                  <a:lnTo>
                    <a:pt x="1867763" y="1203502"/>
                  </a:lnTo>
                  <a:lnTo>
                    <a:pt x="1867763" y="1160310"/>
                  </a:lnTo>
                  <a:lnTo>
                    <a:pt x="1840153" y="1150721"/>
                  </a:lnTo>
                  <a:lnTo>
                    <a:pt x="1797786" y="1146898"/>
                  </a:lnTo>
                  <a:lnTo>
                    <a:pt x="1755343" y="1150721"/>
                  </a:lnTo>
                  <a:lnTo>
                    <a:pt x="1723402" y="1161796"/>
                  </a:lnTo>
                  <a:lnTo>
                    <a:pt x="1703311" y="1179576"/>
                  </a:lnTo>
                  <a:lnTo>
                    <a:pt x="1696427" y="1203502"/>
                  </a:lnTo>
                  <a:lnTo>
                    <a:pt x="1703311" y="1227328"/>
                  </a:lnTo>
                  <a:lnTo>
                    <a:pt x="1723402" y="1245019"/>
                  </a:lnTo>
                  <a:lnTo>
                    <a:pt x="1755343" y="1256068"/>
                  </a:lnTo>
                  <a:lnTo>
                    <a:pt x="1797786" y="1259979"/>
                  </a:lnTo>
                  <a:lnTo>
                    <a:pt x="1840153" y="1256068"/>
                  </a:lnTo>
                  <a:lnTo>
                    <a:pt x="1872056" y="1245019"/>
                  </a:lnTo>
                  <a:lnTo>
                    <a:pt x="1883460" y="1234998"/>
                  </a:lnTo>
                  <a:lnTo>
                    <a:pt x="1892198" y="1227328"/>
                  </a:lnTo>
                  <a:lnTo>
                    <a:pt x="1899259" y="1203502"/>
                  </a:lnTo>
                  <a:close/>
                </a:path>
                <a:path w="4695825" h="1260475">
                  <a:moveTo>
                    <a:pt x="2186787" y="979004"/>
                  </a:moveTo>
                  <a:lnTo>
                    <a:pt x="2155406" y="979004"/>
                  </a:lnTo>
                  <a:lnTo>
                    <a:pt x="2155406" y="1004341"/>
                  </a:lnTo>
                  <a:lnTo>
                    <a:pt x="2155406" y="1077404"/>
                  </a:lnTo>
                  <a:lnTo>
                    <a:pt x="2075243" y="1077404"/>
                  </a:lnTo>
                  <a:lnTo>
                    <a:pt x="2075243" y="1004341"/>
                  </a:lnTo>
                  <a:lnTo>
                    <a:pt x="2155406" y="1004341"/>
                  </a:lnTo>
                  <a:lnTo>
                    <a:pt x="2155406" y="979004"/>
                  </a:lnTo>
                  <a:lnTo>
                    <a:pt x="2043988" y="979004"/>
                  </a:lnTo>
                  <a:lnTo>
                    <a:pt x="2043988" y="1102499"/>
                  </a:lnTo>
                  <a:lnTo>
                    <a:pt x="2186787" y="1102499"/>
                  </a:lnTo>
                  <a:lnTo>
                    <a:pt x="2186787" y="1077404"/>
                  </a:lnTo>
                  <a:lnTo>
                    <a:pt x="2186787" y="1004341"/>
                  </a:lnTo>
                  <a:lnTo>
                    <a:pt x="2186787" y="979004"/>
                  </a:lnTo>
                  <a:close/>
                </a:path>
                <a:path w="4695825" h="1260475">
                  <a:moveTo>
                    <a:pt x="2276894" y="959942"/>
                  </a:moveTo>
                  <a:lnTo>
                    <a:pt x="2245512" y="959942"/>
                  </a:lnTo>
                  <a:lnTo>
                    <a:pt x="2245512" y="1131506"/>
                  </a:lnTo>
                  <a:lnTo>
                    <a:pt x="2276894" y="1131506"/>
                  </a:lnTo>
                  <a:lnTo>
                    <a:pt x="2276894" y="959942"/>
                  </a:lnTo>
                  <a:close/>
                </a:path>
                <a:path w="4695825" h="1260475">
                  <a:moveTo>
                    <a:pt x="2294775" y="1234643"/>
                  </a:moveTo>
                  <a:lnTo>
                    <a:pt x="2256498" y="1226350"/>
                  </a:lnTo>
                  <a:lnTo>
                    <a:pt x="2219248" y="1206817"/>
                  </a:lnTo>
                  <a:lnTo>
                    <a:pt x="2196261" y="1174851"/>
                  </a:lnTo>
                  <a:lnTo>
                    <a:pt x="2283879" y="1174851"/>
                  </a:lnTo>
                  <a:lnTo>
                    <a:pt x="2283879" y="1150696"/>
                  </a:lnTo>
                  <a:lnTo>
                    <a:pt x="2195665" y="1150696"/>
                  </a:lnTo>
                  <a:lnTo>
                    <a:pt x="2195665" y="1122870"/>
                  </a:lnTo>
                  <a:lnTo>
                    <a:pt x="2163927" y="1122870"/>
                  </a:lnTo>
                  <a:lnTo>
                    <a:pt x="2163927" y="1150696"/>
                  </a:lnTo>
                  <a:lnTo>
                    <a:pt x="2076081" y="1150696"/>
                  </a:lnTo>
                  <a:lnTo>
                    <a:pt x="2076081" y="1174851"/>
                  </a:lnTo>
                  <a:lnTo>
                    <a:pt x="2163216" y="1174851"/>
                  </a:lnTo>
                  <a:lnTo>
                    <a:pt x="2154656" y="1194765"/>
                  </a:lnTo>
                  <a:lnTo>
                    <a:pt x="2133422" y="1212773"/>
                  </a:lnTo>
                  <a:lnTo>
                    <a:pt x="2102231" y="1226781"/>
                  </a:lnTo>
                  <a:lnTo>
                    <a:pt x="2063762" y="1234643"/>
                  </a:lnTo>
                  <a:lnTo>
                    <a:pt x="2074887" y="1259154"/>
                  </a:lnTo>
                  <a:lnTo>
                    <a:pt x="2108657" y="1252283"/>
                  </a:lnTo>
                  <a:lnTo>
                    <a:pt x="2138235" y="1240840"/>
                  </a:lnTo>
                  <a:lnTo>
                    <a:pt x="2162403" y="1225461"/>
                  </a:lnTo>
                  <a:lnTo>
                    <a:pt x="2179917" y="1206817"/>
                  </a:lnTo>
                  <a:lnTo>
                    <a:pt x="2197189" y="1225334"/>
                  </a:lnTo>
                  <a:lnTo>
                    <a:pt x="2221065" y="1240751"/>
                  </a:lnTo>
                  <a:lnTo>
                    <a:pt x="2250351" y="1252283"/>
                  </a:lnTo>
                  <a:lnTo>
                    <a:pt x="2283879" y="1259154"/>
                  </a:lnTo>
                  <a:lnTo>
                    <a:pt x="2294775" y="1234643"/>
                  </a:lnTo>
                  <a:close/>
                </a:path>
                <a:path w="4695825" h="1260475">
                  <a:moveTo>
                    <a:pt x="2585605" y="1098588"/>
                  </a:moveTo>
                  <a:lnTo>
                    <a:pt x="2532100" y="1062228"/>
                  </a:lnTo>
                  <a:lnTo>
                    <a:pt x="2512784" y="1007656"/>
                  </a:lnTo>
                  <a:lnTo>
                    <a:pt x="2512784" y="975334"/>
                  </a:lnTo>
                  <a:lnTo>
                    <a:pt x="2481288" y="975334"/>
                  </a:lnTo>
                  <a:lnTo>
                    <a:pt x="2481288" y="1005293"/>
                  </a:lnTo>
                  <a:lnTo>
                    <a:pt x="2476182" y="1036751"/>
                  </a:lnTo>
                  <a:lnTo>
                    <a:pt x="2461653" y="1064768"/>
                  </a:lnTo>
                  <a:lnTo>
                    <a:pt x="2438387" y="1087628"/>
                  </a:lnTo>
                  <a:lnTo>
                    <a:pt x="2407043" y="1103566"/>
                  </a:lnTo>
                  <a:lnTo>
                    <a:pt x="2423388" y="1128903"/>
                  </a:lnTo>
                  <a:lnTo>
                    <a:pt x="2448052" y="1117231"/>
                  </a:lnTo>
                  <a:lnTo>
                    <a:pt x="2468778" y="1101204"/>
                  </a:lnTo>
                  <a:lnTo>
                    <a:pt x="2485313" y="1081354"/>
                  </a:lnTo>
                  <a:lnTo>
                    <a:pt x="2497391" y="1058214"/>
                  </a:lnTo>
                  <a:lnTo>
                    <a:pt x="2509418" y="1079500"/>
                  </a:lnTo>
                  <a:lnTo>
                    <a:pt x="2525611" y="1097864"/>
                  </a:lnTo>
                  <a:lnTo>
                    <a:pt x="2545689" y="1112748"/>
                  </a:lnTo>
                  <a:lnTo>
                    <a:pt x="2569375" y="1123581"/>
                  </a:lnTo>
                  <a:lnTo>
                    <a:pt x="2585605" y="1098588"/>
                  </a:lnTo>
                  <a:close/>
                </a:path>
                <a:path w="4695825" h="1260475">
                  <a:moveTo>
                    <a:pt x="2644330" y="1155661"/>
                  </a:moveTo>
                  <a:lnTo>
                    <a:pt x="2445994" y="1155661"/>
                  </a:lnTo>
                  <a:lnTo>
                    <a:pt x="2445994" y="1181354"/>
                  </a:lnTo>
                  <a:lnTo>
                    <a:pt x="2612479" y="1181354"/>
                  </a:lnTo>
                  <a:lnTo>
                    <a:pt x="2612479" y="1259979"/>
                  </a:lnTo>
                  <a:lnTo>
                    <a:pt x="2644330" y="1259979"/>
                  </a:lnTo>
                  <a:lnTo>
                    <a:pt x="2644330" y="1155661"/>
                  </a:lnTo>
                  <a:close/>
                </a:path>
                <a:path w="4695825" h="1260475">
                  <a:moveTo>
                    <a:pt x="2645753" y="171094"/>
                  </a:moveTo>
                  <a:lnTo>
                    <a:pt x="2642806" y="128358"/>
                  </a:lnTo>
                  <a:lnTo>
                    <a:pt x="2634043" y="89128"/>
                  </a:lnTo>
                  <a:lnTo>
                    <a:pt x="2619629" y="53136"/>
                  </a:lnTo>
                  <a:lnTo>
                    <a:pt x="2599690" y="20129"/>
                  </a:lnTo>
                  <a:lnTo>
                    <a:pt x="2566898" y="20129"/>
                  </a:lnTo>
                  <a:lnTo>
                    <a:pt x="2583269" y="48996"/>
                  </a:lnTo>
                  <a:lnTo>
                    <a:pt x="2596540" y="86245"/>
                  </a:lnTo>
                  <a:lnTo>
                    <a:pt x="2605443" y="128181"/>
                  </a:lnTo>
                  <a:lnTo>
                    <a:pt x="2608694" y="171094"/>
                  </a:lnTo>
                  <a:lnTo>
                    <a:pt x="2605443" y="214033"/>
                  </a:lnTo>
                  <a:lnTo>
                    <a:pt x="2596540" y="256006"/>
                  </a:lnTo>
                  <a:lnTo>
                    <a:pt x="2583269" y="293293"/>
                  </a:lnTo>
                  <a:lnTo>
                    <a:pt x="2566898" y="322173"/>
                  </a:lnTo>
                  <a:lnTo>
                    <a:pt x="2599690" y="322173"/>
                  </a:lnTo>
                  <a:lnTo>
                    <a:pt x="2619629" y="289153"/>
                  </a:lnTo>
                  <a:lnTo>
                    <a:pt x="2634043" y="253123"/>
                  </a:lnTo>
                  <a:lnTo>
                    <a:pt x="2642806" y="213855"/>
                  </a:lnTo>
                  <a:lnTo>
                    <a:pt x="2645753" y="171094"/>
                  </a:lnTo>
                  <a:close/>
                </a:path>
                <a:path w="4695825" h="1260475">
                  <a:moveTo>
                    <a:pt x="2687777" y="1037374"/>
                  </a:moveTo>
                  <a:lnTo>
                    <a:pt x="2644330" y="1037374"/>
                  </a:lnTo>
                  <a:lnTo>
                    <a:pt x="2644330" y="959942"/>
                  </a:lnTo>
                  <a:lnTo>
                    <a:pt x="2612479" y="959942"/>
                  </a:lnTo>
                  <a:lnTo>
                    <a:pt x="2612479" y="1141691"/>
                  </a:lnTo>
                  <a:lnTo>
                    <a:pt x="2644330" y="1141691"/>
                  </a:lnTo>
                  <a:lnTo>
                    <a:pt x="2644330" y="1064260"/>
                  </a:lnTo>
                  <a:lnTo>
                    <a:pt x="2687777" y="1064260"/>
                  </a:lnTo>
                  <a:lnTo>
                    <a:pt x="2687777" y="1037374"/>
                  </a:lnTo>
                  <a:close/>
                </a:path>
                <a:path w="4695825" h="1260475">
                  <a:moveTo>
                    <a:pt x="2858287" y="1170584"/>
                  </a:moveTo>
                  <a:lnTo>
                    <a:pt x="2811043" y="1117282"/>
                  </a:lnTo>
                  <a:lnTo>
                    <a:pt x="2795409" y="1043647"/>
                  </a:lnTo>
                  <a:lnTo>
                    <a:pt x="2795409" y="1019619"/>
                  </a:lnTo>
                  <a:lnTo>
                    <a:pt x="2847162" y="1019619"/>
                  </a:lnTo>
                  <a:lnTo>
                    <a:pt x="2847162" y="993686"/>
                  </a:lnTo>
                  <a:lnTo>
                    <a:pt x="2709811" y="993686"/>
                  </a:lnTo>
                  <a:lnTo>
                    <a:pt x="2709811" y="1019619"/>
                  </a:lnTo>
                  <a:lnTo>
                    <a:pt x="2764752" y="1019619"/>
                  </a:lnTo>
                  <a:lnTo>
                    <a:pt x="2764752" y="1043647"/>
                  </a:lnTo>
                  <a:lnTo>
                    <a:pt x="2760700" y="1083462"/>
                  </a:lnTo>
                  <a:lnTo>
                    <a:pt x="2748597" y="1120902"/>
                  </a:lnTo>
                  <a:lnTo>
                    <a:pt x="2728531" y="1153160"/>
                  </a:lnTo>
                  <a:lnTo>
                    <a:pt x="2700566" y="1177455"/>
                  </a:lnTo>
                  <a:lnTo>
                    <a:pt x="2720225" y="1201013"/>
                  </a:lnTo>
                  <a:lnTo>
                    <a:pt x="2740482" y="1184617"/>
                  </a:lnTo>
                  <a:lnTo>
                    <a:pt x="2757335" y="1163408"/>
                  </a:lnTo>
                  <a:lnTo>
                    <a:pt x="2770695" y="1138262"/>
                  </a:lnTo>
                  <a:lnTo>
                    <a:pt x="2780500" y="1110081"/>
                  </a:lnTo>
                  <a:lnTo>
                    <a:pt x="2790037" y="1136065"/>
                  </a:lnTo>
                  <a:lnTo>
                    <a:pt x="2803029" y="1159205"/>
                  </a:lnTo>
                  <a:lnTo>
                    <a:pt x="2819476" y="1178763"/>
                  </a:lnTo>
                  <a:lnTo>
                    <a:pt x="2839339" y="1194028"/>
                  </a:lnTo>
                  <a:lnTo>
                    <a:pt x="2858287" y="1170584"/>
                  </a:lnTo>
                  <a:close/>
                </a:path>
                <a:path w="4695825" h="1260475">
                  <a:moveTo>
                    <a:pt x="2901505" y="966330"/>
                  </a:moveTo>
                  <a:lnTo>
                    <a:pt x="2871546" y="966330"/>
                  </a:lnTo>
                  <a:lnTo>
                    <a:pt x="2871546" y="1066266"/>
                  </a:lnTo>
                  <a:lnTo>
                    <a:pt x="2824772" y="1066266"/>
                  </a:lnTo>
                  <a:lnTo>
                    <a:pt x="2824772" y="1092085"/>
                  </a:lnTo>
                  <a:lnTo>
                    <a:pt x="2871546" y="1092085"/>
                  </a:lnTo>
                  <a:lnTo>
                    <a:pt x="2871546" y="1244828"/>
                  </a:lnTo>
                  <a:lnTo>
                    <a:pt x="2901505" y="1244828"/>
                  </a:lnTo>
                  <a:lnTo>
                    <a:pt x="2901505" y="966330"/>
                  </a:lnTo>
                  <a:close/>
                </a:path>
                <a:path w="4695825" h="1260475">
                  <a:moveTo>
                    <a:pt x="2962364" y="959942"/>
                  </a:moveTo>
                  <a:lnTo>
                    <a:pt x="2932176" y="959942"/>
                  </a:lnTo>
                  <a:lnTo>
                    <a:pt x="2932176" y="1259979"/>
                  </a:lnTo>
                  <a:lnTo>
                    <a:pt x="2962364" y="1259979"/>
                  </a:lnTo>
                  <a:lnTo>
                    <a:pt x="2962364" y="959942"/>
                  </a:lnTo>
                  <a:close/>
                </a:path>
                <a:path w="4695825" h="1260475">
                  <a:moveTo>
                    <a:pt x="3022689" y="143979"/>
                  </a:moveTo>
                  <a:lnTo>
                    <a:pt x="2990951" y="143979"/>
                  </a:lnTo>
                  <a:lnTo>
                    <a:pt x="2990951" y="222008"/>
                  </a:lnTo>
                  <a:lnTo>
                    <a:pt x="3022689" y="222008"/>
                  </a:lnTo>
                  <a:lnTo>
                    <a:pt x="3022689" y="143979"/>
                  </a:lnTo>
                  <a:close/>
                </a:path>
                <a:path w="4695825" h="1260475">
                  <a:moveTo>
                    <a:pt x="3022689" y="79692"/>
                  </a:moveTo>
                  <a:lnTo>
                    <a:pt x="2990951" y="79692"/>
                  </a:lnTo>
                  <a:lnTo>
                    <a:pt x="2990951" y="118046"/>
                  </a:lnTo>
                  <a:lnTo>
                    <a:pt x="3022689" y="118046"/>
                  </a:lnTo>
                  <a:lnTo>
                    <a:pt x="3022689" y="79692"/>
                  </a:lnTo>
                  <a:close/>
                </a:path>
                <a:path w="4695825" h="1260475">
                  <a:moveTo>
                    <a:pt x="3022689" y="241"/>
                  </a:moveTo>
                  <a:lnTo>
                    <a:pt x="2990951" y="241"/>
                  </a:lnTo>
                  <a:lnTo>
                    <a:pt x="2990951" y="53733"/>
                  </a:lnTo>
                  <a:lnTo>
                    <a:pt x="2925356" y="53733"/>
                  </a:lnTo>
                  <a:lnTo>
                    <a:pt x="2925356" y="19443"/>
                  </a:lnTo>
                  <a:lnTo>
                    <a:pt x="2893860" y="19443"/>
                  </a:lnTo>
                  <a:lnTo>
                    <a:pt x="2893860" y="53733"/>
                  </a:lnTo>
                  <a:lnTo>
                    <a:pt x="2893860" y="71513"/>
                  </a:lnTo>
                  <a:lnTo>
                    <a:pt x="2893860" y="95643"/>
                  </a:lnTo>
                  <a:lnTo>
                    <a:pt x="2893860" y="118503"/>
                  </a:lnTo>
                  <a:lnTo>
                    <a:pt x="2893860" y="143903"/>
                  </a:lnTo>
                  <a:lnTo>
                    <a:pt x="2893860" y="146443"/>
                  </a:lnTo>
                  <a:lnTo>
                    <a:pt x="2818676" y="146443"/>
                  </a:lnTo>
                  <a:lnTo>
                    <a:pt x="2818676" y="95643"/>
                  </a:lnTo>
                  <a:lnTo>
                    <a:pt x="2893860" y="95643"/>
                  </a:lnTo>
                  <a:lnTo>
                    <a:pt x="2893860" y="71513"/>
                  </a:lnTo>
                  <a:lnTo>
                    <a:pt x="2818676" y="71513"/>
                  </a:lnTo>
                  <a:lnTo>
                    <a:pt x="2818676" y="19443"/>
                  </a:lnTo>
                  <a:lnTo>
                    <a:pt x="2786824" y="19443"/>
                  </a:lnTo>
                  <a:lnTo>
                    <a:pt x="2786824" y="171843"/>
                  </a:lnTo>
                  <a:lnTo>
                    <a:pt x="2925356" y="171843"/>
                  </a:lnTo>
                  <a:lnTo>
                    <a:pt x="2925356" y="146443"/>
                  </a:lnTo>
                  <a:lnTo>
                    <a:pt x="2925356" y="143903"/>
                  </a:lnTo>
                  <a:lnTo>
                    <a:pt x="3022689" y="143903"/>
                  </a:lnTo>
                  <a:lnTo>
                    <a:pt x="3022689" y="118503"/>
                  </a:lnTo>
                  <a:lnTo>
                    <a:pt x="2925356" y="118503"/>
                  </a:lnTo>
                  <a:lnTo>
                    <a:pt x="2925356" y="95643"/>
                  </a:lnTo>
                  <a:lnTo>
                    <a:pt x="2925356" y="79133"/>
                  </a:lnTo>
                  <a:lnTo>
                    <a:pt x="3022689" y="79133"/>
                  </a:lnTo>
                  <a:lnTo>
                    <a:pt x="3022689" y="71513"/>
                  </a:lnTo>
                  <a:lnTo>
                    <a:pt x="3022689" y="53759"/>
                  </a:lnTo>
                  <a:lnTo>
                    <a:pt x="3022689" y="241"/>
                  </a:lnTo>
                  <a:close/>
                </a:path>
                <a:path w="4695825" h="1260475">
                  <a:moveTo>
                    <a:pt x="3029432" y="268363"/>
                  </a:moveTo>
                  <a:lnTo>
                    <a:pt x="2858820" y="268363"/>
                  </a:lnTo>
                  <a:lnTo>
                    <a:pt x="2858820" y="199783"/>
                  </a:lnTo>
                  <a:lnTo>
                    <a:pt x="2826728" y="199783"/>
                  </a:lnTo>
                  <a:lnTo>
                    <a:pt x="2826728" y="268363"/>
                  </a:lnTo>
                  <a:lnTo>
                    <a:pt x="2826728" y="293763"/>
                  </a:lnTo>
                  <a:lnTo>
                    <a:pt x="3029432" y="293763"/>
                  </a:lnTo>
                  <a:lnTo>
                    <a:pt x="3029432" y="268363"/>
                  </a:lnTo>
                  <a:close/>
                </a:path>
                <a:path w="4695825" h="1260475">
                  <a:moveTo>
                    <a:pt x="3245510" y="992263"/>
                  </a:moveTo>
                  <a:lnTo>
                    <a:pt x="3102711" y="992263"/>
                  </a:lnTo>
                  <a:lnTo>
                    <a:pt x="3102711" y="1017600"/>
                  </a:lnTo>
                  <a:lnTo>
                    <a:pt x="3213062" y="1017600"/>
                  </a:lnTo>
                  <a:lnTo>
                    <a:pt x="3202127" y="1067104"/>
                  </a:lnTo>
                  <a:lnTo>
                    <a:pt x="3178175" y="1110627"/>
                  </a:lnTo>
                  <a:lnTo>
                    <a:pt x="3140456" y="1148130"/>
                  </a:lnTo>
                  <a:lnTo>
                    <a:pt x="3088144" y="1179576"/>
                  </a:lnTo>
                  <a:lnTo>
                    <a:pt x="3104959" y="1205280"/>
                  </a:lnTo>
                  <a:lnTo>
                    <a:pt x="3151124" y="1178534"/>
                  </a:lnTo>
                  <a:lnTo>
                    <a:pt x="3187128" y="1147711"/>
                  </a:lnTo>
                  <a:lnTo>
                    <a:pt x="3213773" y="1113243"/>
                  </a:lnTo>
                  <a:lnTo>
                    <a:pt x="3231858" y="1075563"/>
                  </a:lnTo>
                  <a:lnTo>
                    <a:pt x="3242170" y="1035100"/>
                  </a:lnTo>
                  <a:lnTo>
                    <a:pt x="3245510" y="992263"/>
                  </a:lnTo>
                  <a:close/>
                </a:path>
                <a:path w="4695825" h="1260475">
                  <a:moveTo>
                    <a:pt x="3319170" y="241"/>
                  </a:moveTo>
                  <a:lnTo>
                    <a:pt x="3287445" y="241"/>
                  </a:lnTo>
                  <a:lnTo>
                    <a:pt x="3287445" y="53517"/>
                  </a:lnTo>
                  <a:lnTo>
                    <a:pt x="3222320" y="53517"/>
                  </a:lnTo>
                  <a:lnTo>
                    <a:pt x="3223653" y="45885"/>
                  </a:lnTo>
                  <a:lnTo>
                    <a:pt x="3224619" y="38049"/>
                  </a:lnTo>
                  <a:lnTo>
                    <a:pt x="3225203" y="30022"/>
                  </a:lnTo>
                  <a:lnTo>
                    <a:pt x="3225393" y="21780"/>
                  </a:lnTo>
                  <a:lnTo>
                    <a:pt x="3088170" y="21780"/>
                  </a:lnTo>
                  <a:lnTo>
                    <a:pt x="3088170" y="47840"/>
                  </a:lnTo>
                  <a:lnTo>
                    <a:pt x="3190824" y="47840"/>
                  </a:lnTo>
                  <a:lnTo>
                    <a:pt x="3180042" y="82054"/>
                  </a:lnTo>
                  <a:lnTo>
                    <a:pt x="3156381" y="111760"/>
                  </a:lnTo>
                  <a:lnTo>
                    <a:pt x="3120402" y="136194"/>
                  </a:lnTo>
                  <a:lnTo>
                    <a:pt x="3072650" y="154635"/>
                  </a:lnTo>
                  <a:lnTo>
                    <a:pt x="3085439" y="179743"/>
                  </a:lnTo>
                  <a:lnTo>
                    <a:pt x="3130359" y="162839"/>
                  </a:lnTo>
                  <a:lnTo>
                    <a:pt x="3167240" y="140296"/>
                  </a:lnTo>
                  <a:lnTo>
                    <a:pt x="3195586" y="112217"/>
                  </a:lnTo>
                  <a:lnTo>
                    <a:pt x="3214865" y="78740"/>
                  </a:lnTo>
                  <a:lnTo>
                    <a:pt x="3287445" y="78740"/>
                  </a:lnTo>
                  <a:lnTo>
                    <a:pt x="3287445" y="115201"/>
                  </a:lnTo>
                  <a:lnTo>
                    <a:pt x="3211779" y="115201"/>
                  </a:lnTo>
                  <a:lnTo>
                    <a:pt x="3211779" y="141262"/>
                  </a:lnTo>
                  <a:lnTo>
                    <a:pt x="3287445" y="141262"/>
                  </a:lnTo>
                  <a:lnTo>
                    <a:pt x="3287445" y="178079"/>
                  </a:lnTo>
                  <a:lnTo>
                    <a:pt x="3319170" y="178079"/>
                  </a:lnTo>
                  <a:lnTo>
                    <a:pt x="3319170" y="78740"/>
                  </a:lnTo>
                  <a:lnTo>
                    <a:pt x="3319170" y="53517"/>
                  </a:lnTo>
                  <a:lnTo>
                    <a:pt x="3319170" y="241"/>
                  </a:lnTo>
                  <a:close/>
                </a:path>
                <a:path w="4695825" h="1260475">
                  <a:moveTo>
                    <a:pt x="3321062" y="239763"/>
                  </a:moveTo>
                  <a:lnTo>
                    <a:pt x="3313836" y="215290"/>
                  </a:lnTo>
                  <a:lnTo>
                    <a:pt x="3303968" y="206375"/>
                  </a:lnTo>
                  <a:lnTo>
                    <a:pt x="3293478" y="196888"/>
                  </a:lnTo>
                  <a:lnTo>
                    <a:pt x="3289338" y="195376"/>
                  </a:lnTo>
                  <a:lnTo>
                    <a:pt x="3289338" y="239763"/>
                  </a:lnTo>
                  <a:lnTo>
                    <a:pt x="3284436" y="253923"/>
                  </a:lnTo>
                  <a:lnTo>
                    <a:pt x="3270593" y="264414"/>
                  </a:lnTo>
                  <a:lnTo>
                    <a:pt x="3248914" y="270929"/>
                  </a:lnTo>
                  <a:lnTo>
                    <a:pt x="3220428" y="273164"/>
                  </a:lnTo>
                  <a:lnTo>
                    <a:pt x="3191459" y="270929"/>
                  </a:lnTo>
                  <a:lnTo>
                    <a:pt x="3169539" y="264414"/>
                  </a:lnTo>
                  <a:lnTo>
                    <a:pt x="3155658" y="253923"/>
                  </a:lnTo>
                  <a:lnTo>
                    <a:pt x="3150806" y="239763"/>
                  </a:lnTo>
                  <a:lnTo>
                    <a:pt x="3155658" y="225539"/>
                  </a:lnTo>
                  <a:lnTo>
                    <a:pt x="3169539" y="215036"/>
                  </a:lnTo>
                  <a:lnTo>
                    <a:pt x="3191459" y="208546"/>
                  </a:lnTo>
                  <a:lnTo>
                    <a:pt x="3220428" y="206375"/>
                  </a:lnTo>
                  <a:lnTo>
                    <a:pt x="3248914" y="208546"/>
                  </a:lnTo>
                  <a:lnTo>
                    <a:pt x="3270593" y="215036"/>
                  </a:lnTo>
                  <a:lnTo>
                    <a:pt x="3284436" y="225539"/>
                  </a:lnTo>
                  <a:lnTo>
                    <a:pt x="3289338" y="239763"/>
                  </a:lnTo>
                  <a:lnTo>
                    <a:pt x="3289338" y="195376"/>
                  </a:lnTo>
                  <a:lnTo>
                    <a:pt x="3261753" y="185305"/>
                  </a:lnTo>
                  <a:lnTo>
                    <a:pt x="3220428" y="181279"/>
                  </a:lnTo>
                  <a:lnTo>
                    <a:pt x="3178632" y="185305"/>
                  </a:lnTo>
                  <a:lnTo>
                    <a:pt x="3146717" y="196888"/>
                  </a:lnTo>
                  <a:lnTo>
                    <a:pt x="3126346" y="215290"/>
                  </a:lnTo>
                  <a:lnTo>
                    <a:pt x="3119183" y="239763"/>
                  </a:lnTo>
                  <a:lnTo>
                    <a:pt x="3126346" y="264350"/>
                  </a:lnTo>
                  <a:lnTo>
                    <a:pt x="3146717" y="282867"/>
                  </a:lnTo>
                  <a:lnTo>
                    <a:pt x="3178632" y="294551"/>
                  </a:lnTo>
                  <a:lnTo>
                    <a:pt x="3220428" y="298615"/>
                  </a:lnTo>
                  <a:lnTo>
                    <a:pt x="3261753" y="294551"/>
                  </a:lnTo>
                  <a:lnTo>
                    <a:pt x="3293478" y="282867"/>
                  </a:lnTo>
                  <a:lnTo>
                    <a:pt x="3304146" y="273164"/>
                  </a:lnTo>
                  <a:lnTo>
                    <a:pt x="3313836" y="264350"/>
                  </a:lnTo>
                  <a:lnTo>
                    <a:pt x="3321062" y="239763"/>
                  </a:lnTo>
                  <a:close/>
                </a:path>
                <a:path w="4695825" h="1260475">
                  <a:moveTo>
                    <a:pt x="3334664" y="959942"/>
                  </a:moveTo>
                  <a:lnTo>
                    <a:pt x="3302698" y="959942"/>
                  </a:lnTo>
                  <a:lnTo>
                    <a:pt x="3302698" y="1259979"/>
                  </a:lnTo>
                  <a:lnTo>
                    <a:pt x="3334664" y="1259979"/>
                  </a:lnTo>
                  <a:lnTo>
                    <a:pt x="3334664" y="959942"/>
                  </a:lnTo>
                  <a:close/>
                </a:path>
                <a:path w="4695825" h="1260475">
                  <a:moveTo>
                    <a:pt x="3609543" y="32321"/>
                  </a:moveTo>
                  <a:lnTo>
                    <a:pt x="3466744" y="32321"/>
                  </a:lnTo>
                  <a:lnTo>
                    <a:pt x="3466744" y="57658"/>
                  </a:lnTo>
                  <a:lnTo>
                    <a:pt x="3577094" y="57658"/>
                  </a:lnTo>
                  <a:lnTo>
                    <a:pt x="3566160" y="107162"/>
                  </a:lnTo>
                  <a:lnTo>
                    <a:pt x="3542207" y="150685"/>
                  </a:lnTo>
                  <a:lnTo>
                    <a:pt x="3504488" y="188188"/>
                  </a:lnTo>
                  <a:lnTo>
                    <a:pt x="3452177" y="219646"/>
                  </a:lnTo>
                  <a:lnTo>
                    <a:pt x="3468992" y="245338"/>
                  </a:lnTo>
                  <a:lnTo>
                    <a:pt x="3515156" y="218592"/>
                  </a:lnTo>
                  <a:lnTo>
                    <a:pt x="3551161" y="187769"/>
                  </a:lnTo>
                  <a:lnTo>
                    <a:pt x="3577806" y="153301"/>
                  </a:lnTo>
                  <a:lnTo>
                    <a:pt x="3595890" y="115620"/>
                  </a:lnTo>
                  <a:lnTo>
                    <a:pt x="3606203" y="75158"/>
                  </a:lnTo>
                  <a:lnTo>
                    <a:pt x="3609543" y="32321"/>
                  </a:lnTo>
                  <a:close/>
                </a:path>
                <a:path w="4695825" h="1260475">
                  <a:moveTo>
                    <a:pt x="3621913" y="1203858"/>
                  </a:moveTo>
                  <a:lnTo>
                    <a:pt x="3614699" y="1180503"/>
                  </a:lnTo>
                  <a:lnTo>
                    <a:pt x="3606977" y="1174013"/>
                  </a:lnTo>
                  <a:lnTo>
                    <a:pt x="3594214" y="1163307"/>
                  </a:lnTo>
                  <a:lnTo>
                    <a:pt x="3590188" y="1161999"/>
                  </a:lnTo>
                  <a:lnTo>
                    <a:pt x="3590188" y="1203858"/>
                  </a:lnTo>
                  <a:lnTo>
                    <a:pt x="3585210" y="1216685"/>
                  </a:lnTo>
                  <a:lnTo>
                    <a:pt x="3571100" y="1226185"/>
                  </a:lnTo>
                  <a:lnTo>
                    <a:pt x="3548545" y="1232077"/>
                  </a:lnTo>
                  <a:lnTo>
                    <a:pt x="3518192" y="1234046"/>
                  </a:lnTo>
                  <a:lnTo>
                    <a:pt x="3487623" y="1232077"/>
                  </a:lnTo>
                  <a:lnTo>
                    <a:pt x="3465042" y="1226185"/>
                  </a:lnTo>
                  <a:lnTo>
                    <a:pt x="3451110" y="1216685"/>
                  </a:lnTo>
                  <a:lnTo>
                    <a:pt x="3446437" y="1203858"/>
                  </a:lnTo>
                  <a:lnTo>
                    <a:pt x="3451110" y="1191018"/>
                  </a:lnTo>
                  <a:lnTo>
                    <a:pt x="3465042" y="1181696"/>
                  </a:lnTo>
                  <a:lnTo>
                    <a:pt x="3487623" y="1175994"/>
                  </a:lnTo>
                  <a:lnTo>
                    <a:pt x="3518192" y="1174013"/>
                  </a:lnTo>
                  <a:lnTo>
                    <a:pt x="3548545" y="1175994"/>
                  </a:lnTo>
                  <a:lnTo>
                    <a:pt x="3571100" y="1181696"/>
                  </a:lnTo>
                  <a:lnTo>
                    <a:pt x="3585210" y="1191018"/>
                  </a:lnTo>
                  <a:lnTo>
                    <a:pt x="3590188" y="1203858"/>
                  </a:lnTo>
                  <a:lnTo>
                    <a:pt x="3590188" y="1161999"/>
                  </a:lnTo>
                  <a:lnTo>
                    <a:pt x="3561638" y="1152664"/>
                  </a:lnTo>
                  <a:lnTo>
                    <a:pt x="3518192" y="1149032"/>
                  </a:lnTo>
                  <a:lnTo>
                    <a:pt x="3474504" y="1152664"/>
                  </a:lnTo>
                  <a:lnTo>
                    <a:pt x="3441776" y="1163307"/>
                  </a:lnTo>
                  <a:lnTo>
                    <a:pt x="3421240" y="1180503"/>
                  </a:lnTo>
                  <a:lnTo>
                    <a:pt x="3414115" y="1203858"/>
                  </a:lnTo>
                  <a:lnTo>
                    <a:pt x="3421240" y="1227251"/>
                  </a:lnTo>
                  <a:lnTo>
                    <a:pt x="3441776" y="1244447"/>
                  </a:lnTo>
                  <a:lnTo>
                    <a:pt x="3474504" y="1255052"/>
                  </a:lnTo>
                  <a:lnTo>
                    <a:pt x="3518192" y="1258671"/>
                  </a:lnTo>
                  <a:lnTo>
                    <a:pt x="3561638" y="1255052"/>
                  </a:lnTo>
                  <a:lnTo>
                    <a:pt x="3594214" y="1244447"/>
                  </a:lnTo>
                  <a:lnTo>
                    <a:pt x="3606609" y="1234046"/>
                  </a:lnTo>
                  <a:lnTo>
                    <a:pt x="3614699" y="1227251"/>
                  </a:lnTo>
                  <a:lnTo>
                    <a:pt x="3621913" y="1203858"/>
                  </a:lnTo>
                  <a:close/>
                </a:path>
                <a:path w="4695825" h="1260475">
                  <a:moveTo>
                    <a:pt x="3624288" y="1040930"/>
                  </a:moveTo>
                  <a:lnTo>
                    <a:pt x="3449751" y="1040930"/>
                  </a:lnTo>
                  <a:lnTo>
                    <a:pt x="3449751" y="965504"/>
                  </a:lnTo>
                  <a:lnTo>
                    <a:pt x="3418255" y="965504"/>
                  </a:lnTo>
                  <a:lnTo>
                    <a:pt x="3418255" y="1066736"/>
                  </a:lnTo>
                  <a:lnTo>
                    <a:pt x="3624288" y="1066736"/>
                  </a:lnTo>
                  <a:lnTo>
                    <a:pt x="3624288" y="1040930"/>
                  </a:lnTo>
                  <a:close/>
                </a:path>
                <a:path w="4695825" h="1260475">
                  <a:moveTo>
                    <a:pt x="3655657" y="1098715"/>
                  </a:moveTo>
                  <a:lnTo>
                    <a:pt x="3381794" y="1098715"/>
                  </a:lnTo>
                  <a:lnTo>
                    <a:pt x="3381794" y="1124762"/>
                  </a:lnTo>
                  <a:lnTo>
                    <a:pt x="3655657" y="1124762"/>
                  </a:lnTo>
                  <a:lnTo>
                    <a:pt x="3655657" y="1098715"/>
                  </a:lnTo>
                  <a:close/>
                </a:path>
                <a:path w="4695825" h="1260475">
                  <a:moveTo>
                    <a:pt x="3698697" y="0"/>
                  </a:moveTo>
                  <a:lnTo>
                    <a:pt x="3666731" y="0"/>
                  </a:lnTo>
                  <a:lnTo>
                    <a:pt x="3666731" y="300037"/>
                  </a:lnTo>
                  <a:lnTo>
                    <a:pt x="3698697" y="300037"/>
                  </a:lnTo>
                  <a:lnTo>
                    <a:pt x="3698697" y="0"/>
                  </a:lnTo>
                  <a:close/>
                </a:path>
                <a:path w="4695825" h="1260475">
                  <a:moveTo>
                    <a:pt x="3951478" y="1170114"/>
                  </a:moveTo>
                  <a:lnTo>
                    <a:pt x="3919639" y="1149858"/>
                  </a:lnTo>
                  <a:lnTo>
                    <a:pt x="3894607" y="1120724"/>
                  </a:lnTo>
                  <a:lnTo>
                    <a:pt x="3888003" y="1106639"/>
                  </a:lnTo>
                  <a:lnTo>
                    <a:pt x="3878249" y="1085875"/>
                  </a:lnTo>
                  <a:lnTo>
                    <a:pt x="3872382" y="1048512"/>
                  </a:lnTo>
                  <a:lnTo>
                    <a:pt x="3872382" y="1016419"/>
                  </a:lnTo>
                  <a:lnTo>
                    <a:pt x="3940822" y="1016419"/>
                  </a:lnTo>
                  <a:lnTo>
                    <a:pt x="3940822" y="990130"/>
                  </a:lnTo>
                  <a:lnTo>
                    <a:pt x="3771735" y="990130"/>
                  </a:lnTo>
                  <a:lnTo>
                    <a:pt x="3771735" y="1016419"/>
                  </a:lnTo>
                  <a:lnTo>
                    <a:pt x="3840175" y="1016419"/>
                  </a:lnTo>
                  <a:lnTo>
                    <a:pt x="3840175" y="1048512"/>
                  </a:lnTo>
                  <a:lnTo>
                    <a:pt x="3834092" y="1087437"/>
                  </a:lnTo>
                  <a:lnTo>
                    <a:pt x="3817556" y="1124445"/>
                  </a:lnTo>
                  <a:lnTo>
                    <a:pt x="3792588" y="1155750"/>
                  </a:lnTo>
                  <a:lnTo>
                    <a:pt x="3761194" y="1177569"/>
                  </a:lnTo>
                  <a:lnTo>
                    <a:pt x="3779786" y="1202664"/>
                  </a:lnTo>
                  <a:lnTo>
                    <a:pt x="3804539" y="1186522"/>
                  </a:lnTo>
                  <a:lnTo>
                    <a:pt x="3826091" y="1164297"/>
                  </a:lnTo>
                  <a:lnTo>
                    <a:pt x="3843731" y="1137246"/>
                  </a:lnTo>
                  <a:lnTo>
                    <a:pt x="3856748" y="1106639"/>
                  </a:lnTo>
                  <a:lnTo>
                    <a:pt x="3869753" y="1135075"/>
                  </a:lnTo>
                  <a:lnTo>
                    <a:pt x="3887368" y="1159979"/>
                  </a:lnTo>
                  <a:lnTo>
                    <a:pt x="3909022" y="1180376"/>
                  </a:lnTo>
                  <a:lnTo>
                    <a:pt x="3934066" y="1195209"/>
                  </a:lnTo>
                  <a:lnTo>
                    <a:pt x="3951478" y="1170114"/>
                  </a:lnTo>
                  <a:close/>
                </a:path>
                <a:path w="4695825" h="1260475">
                  <a:moveTo>
                    <a:pt x="3985945" y="243916"/>
                  </a:moveTo>
                  <a:lnTo>
                    <a:pt x="3978732" y="220560"/>
                  </a:lnTo>
                  <a:lnTo>
                    <a:pt x="3971010" y="214071"/>
                  </a:lnTo>
                  <a:lnTo>
                    <a:pt x="3958247" y="203365"/>
                  </a:lnTo>
                  <a:lnTo>
                    <a:pt x="3954221" y="202057"/>
                  </a:lnTo>
                  <a:lnTo>
                    <a:pt x="3954221" y="243916"/>
                  </a:lnTo>
                  <a:lnTo>
                    <a:pt x="3949242" y="256743"/>
                  </a:lnTo>
                  <a:lnTo>
                    <a:pt x="3935133" y="266242"/>
                  </a:lnTo>
                  <a:lnTo>
                    <a:pt x="3912578" y="272135"/>
                  </a:lnTo>
                  <a:lnTo>
                    <a:pt x="3882225" y="274104"/>
                  </a:lnTo>
                  <a:lnTo>
                    <a:pt x="3851656" y="272135"/>
                  </a:lnTo>
                  <a:lnTo>
                    <a:pt x="3829075" y="266242"/>
                  </a:lnTo>
                  <a:lnTo>
                    <a:pt x="3815143" y="256743"/>
                  </a:lnTo>
                  <a:lnTo>
                    <a:pt x="3810470" y="243916"/>
                  </a:lnTo>
                  <a:lnTo>
                    <a:pt x="3815143" y="231076"/>
                  </a:lnTo>
                  <a:lnTo>
                    <a:pt x="3829075" y="221754"/>
                  </a:lnTo>
                  <a:lnTo>
                    <a:pt x="3851656" y="216052"/>
                  </a:lnTo>
                  <a:lnTo>
                    <a:pt x="3882225" y="214071"/>
                  </a:lnTo>
                  <a:lnTo>
                    <a:pt x="3912578" y="216052"/>
                  </a:lnTo>
                  <a:lnTo>
                    <a:pt x="3935133" y="221754"/>
                  </a:lnTo>
                  <a:lnTo>
                    <a:pt x="3949242" y="231076"/>
                  </a:lnTo>
                  <a:lnTo>
                    <a:pt x="3954221" y="243916"/>
                  </a:lnTo>
                  <a:lnTo>
                    <a:pt x="3954221" y="202057"/>
                  </a:lnTo>
                  <a:lnTo>
                    <a:pt x="3925671" y="192735"/>
                  </a:lnTo>
                  <a:lnTo>
                    <a:pt x="3882225" y="189090"/>
                  </a:lnTo>
                  <a:lnTo>
                    <a:pt x="3838537" y="192735"/>
                  </a:lnTo>
                  <a:lnTo>
                    <a:pt x="3805809" y="203365"/>
                  </a:lnTo>
                  <a:lnTo>
                    <a:pt x="3785273" y="220560"/>
                  </a:lnTo>
                  <a:lnTo>
                    <a:pt x="3778148" y="243916"/>
                  </a:lnTo>
                  <a:lnTo>
                    <a:pt x="3785273" y="267309"/>
                  </a:lnTo>
                  <a:lnTo>
                    <a:pt x="3805809" y="284505"/>
                  </a:lnTo>
                  <a:lnTo>
                    <a:pt x="3838537" y="295109"/>
                  </a:lnTo>
                  <a:lnTo>
                    <a:pt x="3882225" y="298729"/>
                  </a:lnTo>
                  <a:lnTo>
                    <a:pt x="3925671" y="295109"/>
                  </a:lnTo>
                  <a:lnTo>
                    <a:pt x="3958247" y="284505"/>
                  </a:lnTo>
                  <a:lnTo>
                    <a:pt x="3970642" y="274104"/>
                  </a:lnTo>
                  <a:lnTo>
                    <a:pt x="3978732" y="267309"/>
                  </a:lnTo>
                  <a:lnTo>
                    <a:pt x="3985945" y="243916"/>
                  </a:lnTo>
                  <a:close/>
                </a:path>
                <a:path w="4695825" h="1260475">
                  <a:moveTo>
                    <a:pt x="3988320" y="80987"/>
                  </a:moveTo>
                  <a:lnTo>
                    <a:pt x="3813784" y="80987"/>
                  </a:lnTo>
                  <a:lnTo>
                    <a:pt x="3813784" y="5562"/>
                  </a:lnTo>
                  <a:lnTo>
                    <a:pt x="3782288" y="5562"/>
                  </a:lnTo>
                  <a:lnTo>
                    <a:pt x="3782288" y="106807"/>
                  </a:lnTo>
                  <a:lnTo>
                    <a:pt x="3988320" y="106807"/>
                  </a:lnTo>
                  <a:lnTo>
                    <a:pt x="3988320" y="80987"/>
                  </a:lnTo>
                  <a:close/>
                </a:path>
                <a:path w="4695825" h="1260475">
                  <a:moveTo>
                    <a:pt x="4010558" y="959942"/>
                  </a:moveTo>
                  <a:lnTo>
                    <a:pt x="3978592" y="959942"/>
                  </a:lnTo>
                  <a:lnTo>
                    <a:pt x="3978592" y="1259979"/>
                  </a:lnTo>
                  <a:lnTo>
                    <a:pt x="4010558" y="1259979"/>
                  </a:lnTo>
                  <a:lnTo>
                    <a:pt x="4010558" y="959942"/>
                  </a:lnTo>
                  <a:close/>
                </a:path>
                <a:path w="4695825" h="1260475">
                  <a:moveTo>
                    <a:pt x="4019689" y="138772"/>
                  </a:moveTo>
                  <a:lnTo>
                    <a:pt x="3745827" y="138772"/>
                  </a:lnTo>
                  <a:lnTo>
                    <a:pt x="3745827" y="164820"/>
                  </a:lnTo>
                  <a:lnTo>
                    <a:pt x="4019689" y="164820"/>
                  </a:lnTo>
                  <a:lnTo>
                    <a:pt x="4019689" y="138772"/>
                  </a:lnTo>
                  <a:close/>
                </a:path>
                <a:path w="4695825" h="1260475">
                  <a:moveTo>
                    <a:pt x="4229722" y="1024470"/>
                  </a:moveTo>
                  <a:lnTo>
                    <a:pt x="4224147" y="1002880"/>
                  </a:lnTo>
                  <a:lnTo>
                    <a:pt x="4217225" y="995349"/>
                  </a:lnTo>
                  <a:lnTo>
                    <a:pt x="4208830" y="986218"/>
                  </a:lnTo>
                  <a:lnTo>
                    <a:pt x="4199420" y="981925"/>
                  </a:lnTo>
                  <a:lnTo>
                    <a:pt x="4199420" y="1024470"/>
                  </a:lnTo>
                  <a:lnTo>
                    <a:pt x="4196016" y="1036548"/>
                  </a:lnTo>
                  <a:lnTo>
                    <a:pt x="4186834" y="1045679"/>
                  </a:lnTo>
                  <a:lnTo>
                    <a:pt x="4172902" y="1051458"/>
                  </a:lnTo>
                  <a:lnTo>
                    <a:pt x="4155249" y="1053477"/>
                  </a:lnTo>
                  <a:lnTo>
                    <a:pt x="4137025" y="1051458"/>
                  </a:lnTo>
                  <a:lnTo>
                    <a:pt x="4122890" y="1045679"/>
                  </a:lnTo>
                  <a:lnTo>
                    <a:pt x="4113784" y="1036548"/>
                  </a:lnTo>
                  <a:lnTo>
                    <a:pt x="4110609" y="1024470"/>
                  </a:lnTo>
                  <a:lnTo>
                    <a:pt x="4113784" y="1012405"/>
                  </a:lnTo>
                  <a:lnTo>
                    <a:pt x="4122890" y="1003198"/>
                  </a:lnTo>
                  <a:lnTo>
                    <a:pt x="4137025" y="997343"/>
                  </a:lnTo>
                  <a:lnTo>
                    <a:pt x="4155249" y="995349"/>
                  </a:lnTo>
                  <a:lnTo>
                    <a:pt x="4172902" y="997343"/>
                  </a:lnTo>
                  <a:lnTo>
                    <a:pt x="4186834" y="1003198"/>
                  </a:lnTo>
                  <a:lnTo>
                    <a:pt x="4196016" y="1012405"/>
                  </a:lnTo>
                  <a:lnTo>
                    <a:pt x="4199420" y="1024470"/>
                  </a:lnTo>
                  <a:lnTo>
                    <a:pt x="4199420" y="981925"/>
                  </a:lnTo>
                  <a:lnTo>
                    <a:pt x="4185335" y="975474"/>
                  </a:lnTo>
                  <a:lnTo>
                    <a:pt x="4155249" y="971664"/>
                  </a:lnTo>
                  <a:lnTo>
                    <a:pt x="4124769" y="975474"/>
                  </a:lnTo>
                  <a:lnTo>
                    <a:pt x="4101134" y="986218"/>
                  </a:lnTo>
                  <a:lnTo>
                    <a:pt x="4085844" y="1002880"/>
                  </a:lnTo>
                  <a:lnTo>
                    <a:pt x="4080421" y="1024470"/>
                  </a:lnTo>
                  <a:lnTo>
                    <a:pt x="4085844" y="1046187"/>
                  </a:lnTo>
                  <a:lnTo>
                    <a:pt x="4101134" y="1062672"/>
                  </a:lnTo>
                  <a:lnTo>
                    <a:pt x="4124769" y="1073137"/>
                  </a:lnTo>
                  <a:lnTo>
                    <a:pt x="4155249" y="1076807"/>
                  </a:lnTo>
                  <a:lnTo>
                    <a:pt x="4185335" y="1073137"/>
                  </a:lnTo>
                  <a:lnTo>
                    <a:pt x="4208830" y="1062672"/>
                  </a:lnTo>
                  <a:lnTo>
                    <a:pt x="4217365" y="1053477"/>
                  </a:lnTo>
                  <a:lnTo>
                    <a:pt x="4224147" y="1046187"/>
                  </a:lnTo>
                  <a:lnTo>
                    <a:pt x="4229722" y="1024470"/>
                  </a:lnTo>
                  <a:close/>
                </a:path>
                <a:path w="4695825" h="1260475">
                  <a:moveTo>
                    <a:pt x="4253408" y="1111148"/>
                  </a:moveTo>
                  <a:lnTo>
                    <a:pt x="4251274" y="1088174"/>
                  </a:lnTo>
                  <a:lnTo>
                    <a:pt x="4201757" y="1092923"/>
                  </a:lnTo>
                  <a:lnTo>
                    <a:pt x="4150969" y="1095552"/>
                  </a:lnTo>
                  <a:lnTo>
                    <a:pt x="4101769" y="1096746"/>
                  </a:lnTo>
                  <a:lnTo>
                    <a:pt x="4056977" y="1097178"/>
                  </a:lnTo>
                  <a:lnTo>
                    <a:pt x="4061002" y="1122743"/>
                  </a:lnTo>
                  <a:lnTo>
                    <a:pt x="4079925" y="1122768"/>
                  </a:lnTo>
                  <a:lnTo>
                    <a:pt x="4099953" y="1122603"/>
                  </a:lnTo>
                  <a:lnTo>
                    <a:pt x="4120870" y="1122210"/>
                  </a:lnTo>
                  <a:lnTo>
                    <a:pt x="4142460" y="1121562"/>
                  </a:lnTo>
                  <a:lnTo>
                    <a:pt x="4142460" y="1178394"/>
                  </a:lnTo>
                  <a:lnTo>
                    <a:pt x="4174198" y="1178394"/>
                  </a:lnTo>
                  <a:lnTo>
                    <a:pt x="4174198" y="1121562"/>
                  </a:lnTo>
                  <a:lnTo>
                    <a:pt x="4174198" y="1119784"/>
                  </a:lnTo>
                  <a:lnTo>
                    <a:pt x="4194137" y="1118336"/>
                  </a:lnTo>
                  <a:lnTo>
                    <a:pt x="4214063" y="1116444"/>
                  </a:lnTo>
                  <a:lnTo>
                    <a:pt x="4233875" y="1114056"/>
                  </a:lnTo>
                  <a:lnTo>
                    <a:pt x="4253408" y="1111148"/>
                  </a:lnTo>
                  <a:close/>
                </a:path>
                <a:path w="4695825" h="1260475">
                  <a:moveTo>
                    <a:pt x="4279125" y="210642"/>
                  </a:moveTo>
                  <a:lnTo>
                    <a:pt x="4251515" y="187794"/>
                  </a:lnTo>
                  <a:lnTo>
                    <a:pt x="4231881" y="157340"/>
                  </a:lnTo>
                  <a:lnTo>
                    <a:pt x="4229506" y="150139"/>
                  </a:lnTo>
                  <a:lnTo>
                    <a:pt x="4220146" y="121805"/>
                  </a:lnTo>
                  <a:lnTo>
                    <a:pt x="4216260" y="83718"/>
                  </a:lnTo>
                  <a:lnTo>
                    <a:pt x="4216260" y="59677"/>
                  </a:lnTo>
                  <a:lnTo>
                    <a:pt x="4268000" y="59677"/>
                  </a:lnTo>
                  <a:lnTo>
                    <a:pt x="4268000" y="33743"/>
                  </a:lnTo>
                  <a:lnTo>
                    <a:pt x="4130649" y="33743"/>
                  </a:lnTo>
                  <a:lnTo>
                    <a:pt x="4130649" y="59677"/>
                  </a:lnTo>
                  <a:lnTo>
                    <a:pt x="4185589" y="59677"/>
                  </a:lnTo>
                  <a:lnTo>
                    <a:pt x="4185589" y="83718"/>
                  </a:lnTo>
                  <a:lnTo>
                    <a:pt x="4181538" y="123520"/>
                  </a:lnTo>
                  <a:lnTo>
                    <a:pt x="4169435" y="160959"/>
                  </a:lnTo>
                  <a:lnTo>
                    <a:pt x="4149369" y="193217"/>
                  </a:lnTo>
                  <a:lnTo>
                    <a:pt x="4121416" y="217512"/>
                  </a:lnTo>
                  <a:lnTo>
                    <a:pt x="4141063" y="241071"/>
                  </a:lnTo>
                  <a:lnTo>
                    <a:pt x="4161320" y="224688"/>
                  </a:lnTo>
                  <a:lnTo>
                    <a:pt x="4178173" y="203466"/>
                  </a:lnTo>
                  <a:lnTo>
                    <a:pt x="4191533" y="178320"/>
                  </a:lnTo>
                  <a:lnTo>
                    <a:pt x="4201337" y="150139"/>
                  </a:lnTo>
                  <a:lnTo>
                    <a:pt x="4210875" y="176123"/>
                  </a:lnTo>
                  <a:lnTo>
                    <a:pt x="4223880" y="199263"/>
                  </a:lnTo>
                  <a:lnTo>
                    <a:pt x="4240314" y="218821"/>
                  </a:lnTo>
                  <a:lnTo>
                    <a:pt x="4260189" y="234086"/>
                  </a:lnTo>
                  <a:lnTo>
                    <a:pt x="4279125" y="210642"/>
                  </a:lnTo>
                  <a:close/>
                </a:path>
                <a:path w="4695825" h="1260475">
                  <a:moveTo>
                    <a:pt x="4308106" y="960183"/>
                  </a:moveTo>
                  <a:lnTo>
                    <a:pt x="4276141" y="960183"/>
                  </a:lnTo>
                  <a:lnTo>
                    <a:pt x="4276141" y="1136484"/>
                  </a:lnTo>
                  <a:lnTo>
                    <a:pt x="4215752" y="1136484"/>
                  </a:lnTo>
                  <a:lnTo>
                    <a:pt x="4215752" y="1158976"/>
                  </a:lnTo>
                  <a:lnTo>
                    <a:pt x="4276141" y="1158976"/>
                  </a:lnTo>
                  <a:lnTo>
                    <a:pt x="4276141" y="1187754"/>
                  </a:lnTo>
                  <a:lnTo>
                    <a:pt x="4308106" y="1187754"/>
                  </a:lnTo>
                  <a:lnTo>
                    <a:pt x="4308106" y="960183"/>
                  </a:lnTo>
                  <a:close/>
                </a:path>
                <a:path w="4695825" h="1260475">
                  <a:moveTo>
                    <a:pt x="4315218" y="1227772"/>
                  </a:moveTo>
                  <a:lnTo>
                    <a:pt x="4130268" y="1227772"/>
                  </a:lnTo>
                  <a:lnTo>
                    <a:pt x="4130268" y="1165491"/>
                  </a:lnTo>
                  <a:lnTo>
                    <a:pt x="4098531" y="1165491"/>
                  </a:lnTo>
                  <a:lnTo>
                    <a:pt x="4098531" y="1253820"/>
                  </a:lnTo>
                  <a:lnTo>
                    <a:pt x="4315218" y="1253820"/>
                  </a:lnTo>
                  <a:lnTo>
                    <a:pt x="4315218" y="1227772"/>
                  </a:lnTo>
                  <a:close/>
                </a:path>
                <a:path w="4695825" h="1260475">
                  <a:moveTo>
                    <a:pt x="4322343" y="6388"/>
                  </a:moveTo>
                  <a:lnTo>
                    <a:pt x="4292384" y="6388"/>
                  </a:lnTo>
                  <a:lnTo>
                    <a:pt x="4292384" y="106324"/>
                  </a:lnTo>
                  <a:lnTo>
                    <a:pt x="4245622" y="106324"/>
                  </a:lnTo>
                  <a:lnTo>
                    <a:pt x="4245622" y="132143"/>
                  </a:lnTo>
                  <a:lnTo>
                    <a:pt x="4292384" y="132143"/>
                  </a:lnTo>
                  <a:lnTo>
                    <a:pt x="4292384" y="284886"/>
                  </a:lnTo>
                  <a:lnTo>
                    <a:pt x="4322343" y="284886"/>
                  </a:lnTo>
                  <a:lnTo>
                    <a:pt x="4322343" y="6388"/>
                  </a:lnTo>
                  <a:close/>
                </a:path>
                <a:path w="4695825" h="1260475">
                  <a:moveTo>
                    <a:pt x="4383202" y="0"/>
                  </a:moveTo>
                  <a:lnTo>
                    <a:pt x="4353014" y="0"/>
                  </a:lnTo>
                  <a:lnTo>
                    <a:pt x="4353014" y="300037"/>
                  </a:lnTo>
                  <a:lnTo>
                    <a:pt x="4383202" y="300037"/>
                  </a:lnTo>
                  <a:lnTo>
                    <a:pt x="4383202" y="0"/>
                  </a:lnTo>
                  <a:close/>
                </a:path>
                <a:path w="4695825" h="1260475">
                  <a:moveTo>
                    <a:pt x="4661573" y="14681"/>
                  </a:moveTo>
                  <a:lnTo>
                    <a:pt x="4454601" y="14681"/>
                  </a:lnTo>
                  <a:lnTo>
                    <a:pt x="4454601" y="40259"/>
                  </a:lnTo>
                  <a:lnTo>
                    <a:pt x="4629963" y="40259"/>
                  </a:lnTo>
                  <a:lnTo>
                    <a:pt x="4629836" y="57645"/>
                  </a:lnTo>
                  <a:lnTo>
                    <a:pt x="4628959" y="75488"/>
                  </a:lnTo>
                  <a:lnTo>
                    <a:pt x="4626559" y="94742"/>
                  </a:lnTo>
                  <a:lnTo>
                    <a:pt x="4621911" y="116395"/>
                  </a:lnTo>
                  <a:lnTo>
                    <a:pt x="4653165" y="119583"/>
                  </a:lnTo>
                  <a:lnTo>
                    <a:pt x="4658030" y="97459"/>
                  </a:lnTo>
                  <a:lnTo>
                    <a:pt x="4660519" y="77127"/>
                  </a:lnTo>
                  <a:lnTo>
                    <a:pt x="4661446" y="58102"/>
                  </a:lnTo>
                  <a:lnTo>
                    <a:pt x="4661573" y="40259"/>
                  </a:lnTo>
                  <a:lnTo>
                    <a:pt x="4661573" y="14681"/>
                  </a:lnTo>
                  <a:close/>
                </a:path>
                <a:path w="4695825" h="1260475">
                  <a:moveTo>
                    <a:pt x="4663821" y="244271"/>
                  </a:moveTo>
                  <a:lnTo>
                    <a:pt x="4656277" y="220738"/>
                  </a:lnTo>
                  <a:lnTo>
                    <a:pt x="4646447" y="212648"/>
                  </a:lnTo>
                  <a:lnTo>
                    <a:pt x="4635017" y="203250"/>
                  </a:lnTo>
                  <a:lnTo>
                    <a:pt x="4632210" y="202336"/>
                  </a:lnTo>
                  <a:lnTo>
                    <a:pt x="4632210" y="244271"/>
                  </a:lnTo>
                  <a:lnTo>
                    <a:pt x="4626902" y="257187"/>
                  </a:lnTo>
                  <a:lnTo>
                    <a:pt x="4612017" y="266776"/>
                  </a:lnTo>
                  <a:lnTo>
                    <a:pt x="4588624" y="272757"/>
                  </a:lnTo>
                  <a:lnTo>
                    <a:pt x="4557738" y="274815"/>
                  </a:lnTo>
                  <a:lnTo>
                    <a:pt x="4526978" y="272757"/>
                  </a:lnTo>
                  <a:lnTo>
                    <a:pt x="4503648" y="266776"/>
                  </a:lnTo>
                  <a:lnTo>
                    <a:pt x="4488904" y="257187"/>
                  </a:lnTo>
                  <a:lnTo>
                    <a:pt x="4483849" y="244271"/>
                  </a:lnTo>
                  <a:lnTo>
                    <a:pt x="4488904" y="231000"/>
                  </a:lnTo>
                  <a:lnTo>
                    <a:pt x="4503648" y="221094"/>
                  </a:lnTo>
                  <a:lnTo>
                    <a:pt x="4526978" y="214858"/>
                  </a:lnTo>
                  <a:lnTo>
                    <a:pt x="4557738" y="212648"/>
                  </a:lnTo>
                  <a:lnTo>
                    <a:pt x="4588624" y="214858"/>
                  </a:lnTo>
                  <a:lnTo>
                    <a:pt x="4612017" y="221094"/>
                  </a:lnTo>
                  <a:lnTo>
                    <a:pt x="4626902" y="231000"/>
                  </a:lnTo>
                  <a:lnTo>
                    <a:pt x="4632210" y="244271"/>
                  </a:lnTo>
                  <a:lnTo>
                    <a:pt x="4632210" y="202336"/>
                  </a:lnTo>
                  <a:lnTo>
                    <a:pt x="4601654" y="192366"/>
                  </a:lnTo>
                  <a:lnTo>
                    <a:pt x="4557738" y="188620"/>
                  </a:lnTo>
                  <a:lnTo>
                    <a:pt x="4514062" y="192366"/>
                  </a:lnTo>
                  <a:lnTo>
                    <a:pt x="4480776" y="203250"/>
                  </a:lnTo>
                  <a:lnTo>
                    <a:pt x="4459567" y="220738"/>
                  </a:lnTo>
                  <a:lnTo>
                    <a:pt x="4452112" y="244271"/>
                  </a:lnTo>
                  <a:lnTo>
                    <a:pt x="4459567" y="267589"/>
                  </a:lnTo>
                  <a:lnTo>
                    <a:pt x="4480776" y="284975"/>
                  </a:lnTo>
                  <a:lnTo>
                    <a:pt x="4514062" y="295821"/>
                  </a:lnTo>
                  <a:lnTo>
                    <a:pt x="4557738" y="299567"/>
                  </a:lnTo>
                  <a:lnTo>
                    <a:pt x="4601654" y="295821"/>
                  </a:lnTo>
                  <a:lnTo>
                    <a:pt x="4635017" y="284975"/>
                  </a:lnTo>
                  <a:lnTo>
                    <a:pt x="4647438" y="274815"/>
                  </a:lnTo>
                  <a:lnTo>
                    <a:pt x="4656277" y="267589"/>
                  </a:lnTo>
                  <a:lnTo>
                    <a:pt x="4663821" y="244271"/>
                  </a:lnTo>
                  <a:close/>
                </a:path>
                <a:path w="4695825" h="1260475">
                  <a:moveTo>
                    <a:pt x="4695558" y="137947"/>
                  </a:moveTo>
                  <a:lnTo>
                    <a:pt x="4563415" y="137947"/>
                  </a:lnTo>
                  <a:lnTo>
                    <a:pt x="4563415" y="81699"/>
                  </a:lnTo>
                  <a:lnTo>
                    <a:pt x="4532160" y="81699"/>
                  </a:lnTo>
                  <a:lnTo>
                    <a:pt x="4532160" y="137947"/>
                  </a:lnTo>
                  <a:lnTo>
                    <a:pt x="4422749" y="137947"/>
                  </a:lnTo>
                  <a:lnTo>
                    <a:pt x="4422749" y="163753"/>
                  </a:lnTo>
                  <a:lnTo>
                    <a:pt x="4695558" y="163753"/>
                  </a:lnTo>
                  <a:lnTo>
                    <a:pt x="4695558" y="137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6810" y="2964158"/>
              <a:ext cx="6463142" cy="52660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63227" y="1244732"/>
              <a:ext cx="3705225" cy="617855"/>
            </a:xfrm>
            <a:custGeom>
              <a:avLst/>
              <a:gdLst/>
              <a:ahLst/>
              <a:cxnLst/>
              <a:rect l="l" t="t" r="r" b="b"/>
              <a:pathLst>
                <a:path w="3705225" h="617855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3705225" h="617855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3705225" h="617855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3705225" h="617855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  <a:path w="3705225" h="617855">
                  <a:moveTo>
                    <a:pt x="1048688" y="617443"/>
                  </a:moveTo>
                  <a:lnTo>
                    <a:pt x="1124180" y="617443"/>
                  </a:lnTo>
                  <a:lnTo>
                    <a:pt x="1124180" y="0"/>
                  </a:lnTo>
                  <a:lnTo>
                    <a:pt x="1048688" y="0"/>
                  </a:lnTo>
                  <a:lnTo>
                    <a:pt x="1048688" y="617443"/>
                  </a:lnTo>
                  <a:close/>
                </a:path>
                <a:path w="3705225" h="617855">
                  <a:moveTo>
                    <a:pt x="722601" y="284843"/>
                  </a:moveTo>
                  <a:lnTo>
                    <a:pt x="934365" y="284843"/>
                  </a:lnTo>
                  <a:lnTo>
                    <a:pt x="934365" y="53543"/>
                  </a:lnTo>
                  <a:lnTo>
                    <a:pt x="643974" y="53543"/>
                  </a:lnTo>
                  <a:lnTo>
                    <a:pt x="643974" y="115047"/>
                  </a:lnTo>
                  <a:lnTo>
                    <a:pt x="857184" y="115047"/>
                  </a:lnTo>
                  <a:lnTo>
                    <a:pt x="857184" y="224546"/>
                  </a:lnTo>
                  <a:lnTo>
                    <a:pt x="644456" y="224546"/>
                  </a:lnTo>
                  <a:lnTo>
                    <a:pt x="644456" y="471282"/>
                  </a:lnTo>
                  <a:lnTo>
                    <a:pt x="698482" y="471282"/>
                  </a:lnTo>
                  <a:lnTo>
                    <a:pt x="752433" y="470913"/>
                  </a:lnTo>
                  <a:lnTo>
                    <a:pt x="804159" y="469612"/>
                  </a:lnTo>
                  <a:lnTo>
                    <a:pt x="854531" y="467092"/>
                  </a:lnTo>
                  <a:lnTo>
                    <a:pt x="904422" y="463064"/>
                  </a:lnTo>
                  <a:lnTo>
                    <a:pt x="954701" y="457241"/>
                  </a:lnTo>
                  <a:lnTo>
                    <a:pt x="1006239" y="449334"/>
                  </a:lnTo>
                  <a:lnTo>
                    <a:pt x="999486" y="387349"/>
                  </a:lnTo>
                  <a:lnTo>
                    <a:pt x="943044" y="395740"/>
                  </a:lnTo>
                  <a:lnTo>
                    <a:pt x="888373" y="401747"/>
                  </a:lnTo>
                  <a:lnTo>
                    <a:pt x="834235" y="405704"/>
                  </a:lnTo>
                  <a:lnTo>
                    <a:pt x="779390" y="407948"/>
                  </a:lnTo>
                  <a:lnTo>
                    <a:pt x="722601" y="408814"/>
                  </a:lnTo>
                  <a:lnTo>
                    <a:pt x="722601" y="284843"/>
                  </a:lnTo>
                  <a:close/>
                </a:path>
                <a:path w="3705225" h="617855">
                  <a:moveTo>
                    <a:pt x="1697245" y="239741"/>
                  </a:moveTo>
                  <a:lnTo>
                    <a:pt x="1697245" y="0"/>
                  </a:lnTo>
                  <a:lnTo>
                    <a:pt x="1621270" y="0"/>
                  </a:lnTo>
                  <a:lnTo>
                    <a:pt x="1621270" y="615996"/>
                  </a:lnTo>
                  <a:lnTo>
                    <a:pt x="1697245" y="615996"/>
                  </a:lnTo>
                  <a:lnTo>
                    <a:pt x="1697245" y="303415"/>
                  </a:lnTo>
                  <a:lnTo>
                    <a:pt x="1792273" y="303415"/>
                  </a:lnTo>
                  <a:lnTo>
                    <a:pt x="1792273" y="239741"/>
                  </a:lnTo>
                  <a:lnTo>
                    <a:pt x="1697245" y="239741"/>
                  </a:lnTo>
                  <a:close/>
                </a:path>
                <a:path w="3705225" h="617855">
                  <a:moveTo>
                    <a:pt x="1435555" y="123006"/>
                  </a:moveTo>
                  <a:lnTo>
                    <a:pt x="1564350" y="123006"/>
                  </a:lnTo>
                  <a:lnTo>
                    <a:pt x="1564350" y="60779"/>
                  </a:lnTo>
                  <a:lnTo>
                    <a:pt x="1225238" y="60779"/>
                  </a:lnTo>
                  <a:lnTo>
                    <a:pt x="1225238" y="123006"/>
                  </a:lnTo>
                  <a:lnTo>
                    <a:pt x="1359580" y="123006"/>
                  </a:lnTo>
                  <a:lnTo>
                    <a:pt x="1359580" y="174862"/>
                  </a:lnTo>
                  <a:lnTo>
                    <a:pt x="1355892" y="219439"/>
                  </a:lnTo>
                  <a:lnTo>
                    <a:pt x="1345279" y="264148"/>
                  </a:lnTo>
                  <a:lnTo>
                    <a:pt x="1328115" y="307552"/>
                  </a:lnTo>
                  <a:lnTo>
                    <a:pt x="1304769" y="348219"/>
                  </a:lnTo>
                  <a:lnTo>
                    <a:pt x="1275614" y="384713"/>
                  </a:lnTo>
                  <a:lnTo>
                    <a:pt x="1241021" y="415600"/>
                  </a:lnTo>
                  <a:lnTo>
                    <a:pt x="1201361" y="439445"/>
                  </a:lnTo>
                  <a:lnTo>
                    <a:pt x="1245980" y="499260"/>
                  </a:lnTo>
                  <a:lnTo>
                    <a:pt x="1286284" y="474344"/>
                  </a:lnTo>
                  <a:lnTo>
                    <a:pt x="1322107" y="441521"/>
                  </a:lnTo>
                  <a:lnTo>
                    <a:pt x="1353022" y="402030"/>
                  </a:lnTo>
                  <a:lnTo>
                    <a:pt x="1378600" y="357109"/>
                  </a:lnTo>
                  <a:lnTo>
                    <a:pt x="1398412" y="307998"/>
                  </a:lnTo>
                  <a:lnTo>
                    <a:pt x="1417846" y="352818"/>
                  </a:lnTo>
                  <a:lnTo>
                    <a:pt x="1442686" y="393922"/>
                  </a:lnTo>
                  <a:lnTo>
                    <a:pt x="1472667" y="430199"/>
                  </a:lnTo>
                  <a:lnTo>
                    <a:pt x="1507522" y="460537"/>
                  </a:lnTo>
                  <a:lnTo>
                    <a:pt x="1546984" y="483824"/>
                  </a:lnTo>
                  <a:lnTo>
                    <a:pt x="1589433" y="424009"/>
                  </a:lnTo>
                  <a:lnTo>
                    <a:pt x="1544252" y="396442"/>
                  </a:lnTo>
                  <a:lnTo>
                    <a:pt x="1506232" y="360487"/>
                  </a:lnTo>
                  <a:lnTo>
                    <a:pt x="1475863" y="318248"/>
                  </a:lnTo>
                  <a:lnTo>
                    <a:pt x="1453635" y="271828"/>
                  </a:lnTo>
                  <a:lnTo>
                    <a:pt x="1440036" y="223331"/>
                  </a:lnTo>
                  <a:lnTo>
                    <a:pt x="1435555" y="174862"/>
                  </a:lnTo>
                  <a:lnTo>
                    <a:pt x="1435555" y="123006"/>
                  </a:lnTo>
                  <a:close/>
                </a:path>
                <a:path w="3705225" h="617855">
                  <a:moveTo>
                    <a:pt x="2446981" y="615996"/>
                  </a:moveTo>
                  <a:lnTo>
                    <a:pt x="2519819" y="615996"/>
                  </a:lnTo>
                  <a:lnTo>
                    <a:pt x="2519819" y="0"/>
                  </a:lnTo>
                  <a:lnTo>
                    <a:pt x="2446981" y="0"/>
                  </a:lnTo>
                  <a:lnTo>
                    <a:pt x="2446981" y="615996"/>
                  </a:lnTo>
                  <a:close/>
                </a:path>
                <a:path w="3705225" h="617855">
                  <a:moveTo>
                    <a:pt x="2256442" y="227682"/>
                  </a:moveTo>
                  <a:lnTo>
                    <a:pt x="2256442" y="295456"/>
                  </a:lnTo>
                  <a:lnTo>
                    <a:pt x="2324698" y="295456"/>
                  </a:lnTo>
                  <a:lnTo>
                    <a:pt x="2324698" y="585606"/>
                  </a:lnTo>
                  <a:lnTo>
                    <a:pt x="2396572" y="585606"/>
                  </a:lnTo>
                  <a:lnTo>
                    <a:pt x="2396572" y="13024"/>
                  </a:lnTo>
                  <a:lnTo>
                    <a:pt x="2324698" y="13024"/>
                  </a:lnTo>
                  <a:lnTo>
                    <a:pt x="2324698" y="227682"/>
                  </a:lnTo>
                  <a:lnTo>
                    <a:pt x="2256442" y="227682"/>
                  </a:lnTo>
                  <a:close/>
                </a:path>
                <a:path w="3705225" h="617855">
                  <a:moveTo>
                    <a:pt x="2228464" y="134341"/>
                  </a:moveTo>
                  <a:lnTo>
                    <a:pt x="2271878" y="134341"/>
                  </a:lnTo>
                  <a:lnTo>
                    <a:pt x="2271878" y="73080"/>
                  </a:lnTo>
                  <a:lnTo>
                    <a:pt x="1989687" y="73080"/>
                  </a:lnTo>
                  <a:lnTo>
                    <a:pt x="1989687" y="134341"/>
                  </a:lnTo>
                  <a:lnTo>
                    <a:pt x="2033101" y="134341"/>
                  </a:lnTo>
                  <a:lnTo>
                    <a:pt x="2033101" y="408332"/>
                  </a:lnTo>
                  <a:lnTo>
                    <a:pt x="2018189" y="408472"/>
                  </a:lnTo>
                  <a:lnTo>
                    <a:pt x="2003887" y="408543"/>
                  </a:lnTo>
                  <a:lnTo>
                    <a:pt x="1990264" y="408570"/>
                  </a:lnTo>
                  <a:lnTo>
                    <a:pt x="1977386" y="408573"/>
                  </a:lnTo>
                  <a:lnTo>
                    <a:pt x="1986070" y="471282"/>
                  </a:lnTo>
                  <a:lnTo>
                    <a:pt x="2028840" y="471011"/>
                  </a:lnTo>
                  <a:lnTo>
                    <a:pt x="2077560" y="469916"/>
                  </a:lnTo>
                  <a:lnTo>
                    <a:pt x="2130059" y="467574"/>
                  </a:lnTo>
                  <a:lnTo>
                    <a:pt x="2184166" y="463564"/>
                  </a:lnTo>
                  <a:lnTo>
                    <a:pt x="2237710" y="457464"/>
                  </a:lnTo>
                  <a:lnTo>
                    <a:pt x="2288520" y="448852"/>
                  </a:lnTo>
                  <a:lnTo>
                    <a:pt x="2283455" y="394102"/>
                  </a:lnTo>
                  <a:lnTo>
                    <a:pt x="2270250" y="395824"/>
                  </a:lnTo>
                  <a:lnTo>
                    <a:pt x="2256683" y="397388"/>
                  </a:lnTo>
                  <a:lnTo>
                    <a:pt x="2242755" y="398816"/>
                  </a:lnTo>
                  <a:lnTo>
                    <a:pt x="2228464" y="400132"/>
                  </a:lnTo>
                  <a:lnTo>
                    <a:pt x="2228464" y="134341"/>
                  </a:lnTo>
                  <a:close/>
                </a:path>
                <a:path w="3705225" h="617855">
                  <a:moveTo>
                    <a:pt x="2159001" y="134341"/>
                  </a:moveTo>
                  <a:lnTo>
                    <a:pt x="2159001" y="404714"/>
                  </a:lnTo>
                  <a:lnTo>
                    <a:pt x="2144496" y="405393"/>
                  </a:lnTo>
                  <a:lnTo>
                    <a:pt x="2129969" y="405981"/>
                  </a:lnTo>
                  <a:lnTo>
                    <a:pt x="2115486" y="406478"/>
                  </a:lnTo>
                  <a:lnTo>
                    <a:pt x="2101117" y="406885"/>
                  </a:lnTo>
                  <a:lnTo>
                    <a:pt x="2101117" y="134341"/>
                  </a:lnTo>
                  <a:lnTo>
                    <a:pt x="2159001" y="134341"/>
                  </a:lnTo>
                  <a:close/>
                </a:path>
                <a:path w="3705225" h="617855">
                  <a:moveTo>
                    <a:pt x="3024628" y="0"/>
                  </a:moveTo>
                  <a:lnTo>
                    <a:pt x="3024628" y="617443"/>
                  </a:lnTo>
                  <a:lnTo>
                    <a:pt x="3101085" y="617443"/>
                  </a:lnTo>
                  <a:lnTo>
                    <a:pt x="3101085" y="0"/>
                  </a:lnTo>
                  <a:lnTo>
                    <a:pt x="3024628" y="0"/>
                  </a:lnTo>
                  <a:close/>
                </a:path>
                <a:path w="3705225" h="617855">
                  <a:moveTo>
                    <a:pt x="2768968" y="44619"/>
                  </a:moveTo>
                  <a:lnTo>
                    <a:pt x="2730565" y="49773"/>
                  </a:lnTo>
                  <a:lnTo>
                    <a:pt x="2666192" y="88521"/>
                  </a:lnTo>
                  <a:lnTo>
                    <a:pt x="2641699" y="120874"/>
                  </a:lnTo>
                  <a:lnTo>
                    <a:pt x="2623320" y="161054"/>
                  </a:lnTo>
                  <a:lnTo>
                    <a:pt x="2611792" y="208441"/>
                  </a:lnTo>
                  <a:lnTo>
                    <a:pt x="2607854" y="262413"/>
                  </a:lnTo>
                  <a:lnTo>
                    <a:pt x="2611792" y="316741"/>
                  </a:lnTo>
                  <a:lnTo>
                    <a:pt x="2623320" y="364373"/>
                  </a:lnTo>
                  <a:lnTo>
                    <a:pt x="2641699" y="404698"/>
                  </a:lnTo>
                  <a:lnTo>
                    <a:pt x="2666192" y="437104"/>
                  </a:lnTo>
                  <a:lnTo>
                    <a:pt x="2696060" y="460979"/>
                  </a:lnTo>
                  <a:lnTo>
                    <a:pt x="2768968" y="480689"/>
                  </a:lnTo>
                  <a:lnTo>
                    <a:pt x="2806939" y="475711"/>
                  </a:lnTo>
                  <a:lnTo>
                    <a:pt x="2870877" y="437104"/>
                  </a:lnTo>
                  <a:lnTo>
                    <a:pt x="2895317" y="404698"/>
                  </a:lnTo>
                  <a:lnTo>
                    <a:pt x="2913720" y="364373"/>
                  </a:lnTo>
                  <a:lnTo>
                    <a:pt x="2925322" y="316741"/>
                  </a:lnTo>
                  <a:lnTo>
                    <a:pt x="2929358" y="262413"/>
                  </a:lnTo>
                  <a:lnTo>
                    <a:pt x="2925322" y="208441"/>
                  </a:lnTo>
                  <a:lnTo>
                    <a:pt x="2913720" y="161054"/>
                  </a:lnTo>
                  <a:lnTo>
                    <a:pt x="2895317" y="120874"/>
                  </a:lnTo>
                  <a:lnTo>
                    <a:pt x="2870877" y="88521"/>
                  </a:lnTo>
                  <a:lnTo>
                    <a:pt x="2841163" y="64614"/>
                  </a:lnTo>
                  <a:lnTo>
                    <a:pt x="2768968" y="44619"/>
                  </a:lnTo>
                  <a:close/>
                </a:path>
                <a:path w="3705225" h="617855">
                  <a:moveTo>
                    <a:pt x="2768968" y="113117"/>
                  </a:moveTo>
                  <a:lnTo>
                    <a:pt x="2804348" y="123217"/>
                  </a:lnTo>
                  <a:lnTo>
                    <a:pt x="2831858" y="152491"/>
                  </a:lnTo>
                  <a:lnTo>
                    <a:pt x="2849691" y="199402"/>
                  </a:lnTo>
                  <a:lnTo>
                    <a:pt x="2856037" y="262413"/>
                  </a:lnTo>
                  <a:lnTo>
                    <a:pt x="2849691" y="325804"/>
                  </a:lnTo>
                  <a:lnTo>
                    <a:pt x="2831858" y="372847"/>
                  </a:lnTo>
                  <a:lnTo>
                    <a:pt x="2804348" y="402118"/>
                  </a:lnTo>
                  <a:lnTo>
                    <a:pt x="2768968" y="412191"/>
                  </a:lnTo>
                  <a:lnTo>
                    <a:pt x="2733031" y="402118"/>
                  </a:lnTo>
                  <a:lnTo>
                    <a:pt x="2705234" y="372847"/>
                  </a:lnTo>
                  <a:lnTo>
                    <a:pt x="2687295" y="325804"/>
                  </a:lnTo>
                  <a:lnTo>
                    <a:pt x="2680934" y="262413"/>
                  </a:lnTo>
                  <a:lnTo>
                    <a:pt x="2687295" y="199402"/>
                  </a:lnTo>
                  <a:lnTo>
                    <a:pt x="2705234" y="152491"/>
                  </a:lnTo>
                  <a:lnTo>
                    <a:pt x="2733031" y="123217"/>
                  </a:lnTo>
                  <a:lnTo>
                    <a:pt x="2768968" y="113117"/>
                  </a:lnTo>
                  <a:close/>
                </a:path>
                <a:path w="3705225" h="617855">
                  <a:moveTo>
                    <a:pt x="3628565" y="615996"/>
                  </a:moveTo>
                  <a:lnTo>
                    <a:pt x="3705022" y="615996"/>
                  </a:lnTo>
                  <a:lnTo>
                    <a:pt x="3705022" y="0"/>
                  </a:lnTo>
                  <a:lnTo>
                    <a:pt x="3628565" y="0"/>
                  </a:lnTo>
                  <a:lnTo>
                    <a:pt x="3628565" y="615996"/>
                  </a:lnTo>
                  <a:close/>
                </a:path>
                <a:path w="3705225" h="617855">
                  <a:moveTo>
                    <a:pt x="3424760" y="123006"/>
                  </a:moveTo>
                  <a:lnTo>
                    <a:pt x="3559343" y="123006"/>
                  </a:lnTo>
                  <a:lnTo>
                    <a:pt x="3559343" y="60779"/>
                  </a:lnTo>
                  <a:lnTo>
                    <a:pt x="3211790" y="60779"/>
                  </a:lnTo>
                  <a:lnTo>
                    <a:pt x="3211790" y="123006"/>
                  </a:lnTo>
                  <a:lnTo>
                    <a:pt x="3347580" y="123006"/>
                  </a:lnTo>
                  <a:lnTo>
                    <a:pt x="3347580" y="174862"/>
                  </a:lnTo>
                  <a:lnTo>
                    <a:pt x="3343763" y="220287"/>
                  </a:lnTo>
                  <a:lnTo>
                    <a:pt x="3332998" y="265498"/>
                  </a:lnTo>
                  <a:lnTo>
                    <a:pt x="3315690" y="309097"/>
                  </a:lnTo>
                  <a:lnTo>
                    <a:pt x="3292242" y="349687"/>
                  </a:lnTo>
                  <a:lnTo>
                    <a:pt x="3263061" y="385873"/>
                  </a:lnTo>
                  <a:lnTo>
                    <a:pt x="3228552" y="416258"/>
                  </a:lnTo>
                  <a:lnTo>
                    <a:pt x="3189118" y="439445"/>
                  </a:lnTo>
                  <a:lnTo>
                    <a:pt x="3232774" y="499260"/>
                  </a:lnTo>
                  <a:lnTo>
                    <a:pt x="3273928" y="474470"/>
                  </a:lnTo>
                  <a:lnTo>
                    <a:pt x="3310325" y="441946"/>
                  </a:lnTo>
                  <a:lnTo>
                    <a:pt x="3341604" y="402812"/>
                  </a:lnTo>
                  <a:lnTo>
                    <a:pt x="3367407" y="358190"/>
                  </a:lnTo>
                  <a:lnTo>
                    <a:pt x="3387376" y="309203"/>
                  </a:lnTo>
                  <a:lnTo>
                    <a:pt x="3407298" y="354431"/>
                  </a:lnTo>
                  <a:lnTo>
                    <a:pt x="3433009" y="395433"/>
                  </a:lnTo>
                  <a:lnTo>
                    <a:pt x="3464218" y="431284"/>
                  </a:lnTo>
                  <a:lnTo>
                    <a:pt x="3500638" y="461056"/>
                  </a:lnTo>
                  <a:lnTo>
                    <a:pt x="3541978" y="483824"/>
                  </a:lnTo>
                  <a:lnTo>
                    <a:pt x="3583221" y="424009"/>
                  </a:lnTo>
                  <a:lnTo>
                    <a:pt x="3543231" y="402462"/>
                  </a:lnTo>
                  <a:lnTo>
                    <a:pt x="3508455" y="374194"/>
                  </a:lnTo>
                  <a:lnTo>
                    <a:pt x="3479236" y="340428"/>
                  </a:lnTo>
                  <a:lnTo>
                    <a:pt x="3455915" y="302388"/>
                  </a:lnTo>
                  <a:lnTo>
                    <a:pt x="3438834" y="261298"/>
                  </a:lnTo>
                  <a:lnTo>
                    <a:pt x="3428335" y="218382"/>
                  </a:lnTo>
                  <a:lnTo>
                    <a:pt x="3424760" y="174862"/>
                  </a:lnTo>
                  <a:lnTo>
                    <a:pt x="3424760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63228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1"/>
                  </a:moveTo>
                  <a:lnTo>
                    <a:pt x="91893" y="420391"/>
                  </a:ln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close/>
                </a:path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6"/>
                  </a:lnTo>
                  <a:lnTo>
                    <a:pt x="498055" y="191986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195363" y="186197"/>
                  </a:move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6" y="372486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5901" y="308962"/>
                  </a:lnTo>
                  <a:lnTo>
                    <a:pt x="195363" y="308962"/>
                  </a:lnTo>
                  <a:lnTo>
                    <a:pt x="195363" y="186197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385901" y="308962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350688" y="45584"/>
                  </a:move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63227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0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7850" y="408814"/>
                  </a:lnTo>
                  <a:lnTo>
                    <a:pt x="78627" y="408814"/>
                  </a:lnTo>
                  <a:lnTo>
                    <a:pt x="78627" y="284843"/>
                  </a:lnTo>
                  <a:lnTo>
                    <a:pt x="290390" y="284843"/>
                  </a:lnTo>
                  <a:lnTo>
                    <a:pt x="290390" y="53543"/>
                  </a:lnTo>
                  <a:close/>
                </a:path>
                <a:path w="480695" h="617855">
                  <a:moveTo>
                    <a:pt x="355511" y="387349"/>
                  </a:move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357850" y="408814"/>
                  </a:lnTo>
                  <a:lnTo>
                    <a:pt x="355511" y="38734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3"/>
                  </a:moveTo>
                  <a:lnTo>
                    <a:pt x="290390" y="284843"/>
                  </a:lnTo>
                  <a:lnTo>
                    <a:pt x="290390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5511" y="387349"/>
                  </a:ln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78627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0"/>
                  </a:move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lnTo>
                    <a:pt x="495884" y="0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2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69594" y="30799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  <a:path w="591184" h="616585">
                  <a:moveTo>
                    <a:pt x="269594" y="307998"/>
                  </a:move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69594" y="307998"/>
                  </a:lnTo>
                  <a:close/>
                </a:path>
                <a:path w="591184" h="616585">
                  <a:moveTo>
                    <a:pt x="362989" y="60779"/>
                  </a:moveTo>
                  <a:lnTo>
                    <a:pt x="23877" y="60779"/>
                  </a:lnTo>
                  <a:lnTo>
                    <a:pt x="23877" y="123006"/>
                  </a:lnTo>
                  <a:lnTo>
                    <a:pt x="362989" y="123006"/>
                  </a:lnTo>
                  <a:lnTo>
                    <a:pt x="362989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239741"/>
                  </a:moveTo>
                  <a:lnTo>
                    <a:pt x="495884" y="0"/>
                  </a:ln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362989" y="123006"/>
                  </a:lnTo>
                  <a:lnTo>
                    <a:pt x="362989" y="60779"/>
                  </a:lnTo>
                  <a:lnTo>
                    <a:pt x="23877" y="60779"/>
                  </a:lnTo>
                  <a:lnTo>
                    <a:pt x="23877" y="123006"/>
                  </a:ln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542433" y="0"/>
                  </a:moveTo>
                  <a:lnTo>
                    <a:pt x="469594" y="0"/>
                  </a:lnTo>
                  <a:lnTo>
                    <a:pt x="469594" y="615996"/>
                  </a:lnTo>
                  <a:lnTo>
                    <a:pt x="542433" y="615996"/>
                  </a:lnTo>
                  <a:lnTo>
                    <a:pt x="542433" y="0"/>
                  </a:lnTo>
                  <a:close/>
                </a:path>
                <a:path w="542925" h="616585">
                  <a:moveTo>
                    <a:pt x="419186" y="13024"/>
                  </a:move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close/>
                </a:path>
                <a:path w="542925" h="616585">
                  <a:moveTo>
                    <a:pt x="123730" y="134341"/>
                  </a:moveTo>
                  <a:lnTo>
                    <a:pt x="55714" y="134341"/>
                  </a:lnTo>
                  <a:lnTo>
                    <a:pt x="55714" y="408332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7251" y="406885"/>
                  </a:lnTo>
                  <a:lnTo>
                    <a:pt x="123730" y="406885"/>
                  </a:lnTo>
                  <a:lnTo>
                    <a:pt x="123730" y="134341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181615" y="134341"/>
                  </a:lnTo>
                  <a:lnTo>
                    <a:pt x="181615" y="404714"/>
                  </a:lnTo>
                  <a:lnTo>
                    <a:pt x="167109" y="405393"/>
                  </a:lnTo>
                  <a:lnTo>
                    <a:pt x="123730" y="406885"/>
                  </a:lnTo>
                  <a:lnTo>
                    <a:pt x="307251" y="406885"/>
                  </a:lnTo>
                  <a:lnTo>
                    <a:pt x="306626" y="400132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306068" y="394102"/>
                  </a:move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306626" y="400132"/>
                  </a:lnTo>
                  <a:lnTo>
                    <a:pt x="306068" y="394102"/>
                  </a:lnTo>
                  <a:close/>
                </a:path>
                <a:path w="542925" h="616585">
                  <a:moveTo>
                    <a:pt x="294491" y="73080"/>
                  </a:moveTo>
                  <a:lnTo>
                    <a:pt x="12300" y="73080"/>
                  </a:lnTo>
                  <a:lnTo>
                    <a:pt x="12300" y="134341"/>
                  </a:lnTo>
                  <a:lnTo>
                    <a:pt x="294491" y="134341"/>
                  </a:lnTo>
                  <a:lnTo>
                    <a:pt x="294491" y="730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469594" y="615996"/>
                  </a:moveTo>
                  <a:lnTo>
                    <a:pt x="542433" y="615996"/>
                  </a:lnTo>
                  <a:lnTo>
                    <a:pt x="542433" y="0"/>
                  </a:lnTo>
                  <a:lnTo>
                    <a:pt x="469594" y="0"/>
                  </a:lnTo>
                  <a:lnTo>
                    <a:pt x="469594" y="615996"/>
                  </a:lnTo>
                  <a:close/>
                </a:path>
                <a:path w="542925" h="616585">
                  <a:moveTo>
                    <a:pt x="279055" y="227682"/>
                  </a:move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294491" y="134341"/>
                  </a:lnTo>
                  <a:lnTo>
                    <a:pt x="294491" y="73080"/>
                  </a:lnTo>
                  <a:lnTo>
                    <a:pt x="12300" y="73080"/>
                  </a:lnTo>
                  <a:lnTo>
                    <a:pt x="12300" y="134341"/>
                  </a:lnTo>
                  <a:lnTo>
                    <a:pt x="55714" y="134341"/>
                  </a:lnTo>
                  <a:lnTo>
                    <a:pt x="55714" y="408332"/>
                  </a:lnTo>
                  <a:lnTo>
                    <a:pt x="40802" y="408472"/>
                  </a:lnTo>
                  <a:lnTo>
                    <a:pt x="26500" y="408543"/>
                  </a:lnTo>
                  <a:lnTo>
                    <a:pt x="12877" y="408570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6068" y="394102"/>
                  </a:ln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181615" y="134341"/>
                  </a:moveTo>
                  <a:lnTo>
                    <a:pt x="181615" y="404714"/>
                  </a:lnTo>
                  <a:lnTo>
                    <a:pt x="167109" y="405393"/>
                  </a:lnTo>
                  <a:lnTo>
                    <a:pt x="152582" y="405981"/>
                  </a:lnTo>
                  <a:lnTo>
                    <a:pt x="138099" y="406478"/>
                  </a:lnTo>
                  <a:lnTo>
                    <a:pt x="123730" y="406885"/>
                  </a:lnTo>
                  <a:lnTo>
                    <a:pt x="123730" y="134341"/>
                  </a:lnTo>
                  <a:lnTo>
                    <a:pt x="181615" y="1343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1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33309" y="460979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99084" y="4977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4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161114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452347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515903" y="0"/>
                  </a:moveTo>
                  <a:lnTo>
                    <a:pt x="439446" y="0"/>
                  </a:lnTo>
                  <a:lnTo>
                    <a:pt x="439446" y="615996"/>
                  </a:lnTo>
                  <a:lnTo>
                    <a:pt x="515903" y="615996"/>
                  </a:lnTo>
                  <a:lnTo>
                    <a:pt x="515903" y="0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70975" y="309203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  <a:path w="516254" h="616585">
                  <a:moveTo>
                    <a:pt x="270975" y="309203"/>
                  </a:move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70975" y="309203"/>
                  </a:lnTo>
                  <a:close/>
                </a:path>
                <a:path w="516254" h="616585">
                  <a:moveTo>
                    <a:pt x="370225" y="60779"/>
                  </a:moveTo>
                  <a:lnTo>
                    <a:pt x="22671" y="60779"/>
                  </a:lnTo>
                  <a:lnTo>
                    <a:pt x="22671" y="123006"/>
                  </a:lnTo>
                  <a:lnTo>
                    <a:pt x="370225" y="123006"/>
                  </a:lnTo>
                  <a:lnTo>
                    <a:pt x="370225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452346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439446" y="615996"/>
                  </a:moveTo>
                  <a:lnTo>
                    <a:pt x="515903" y="615996"/>
                  </a:lnTo>
                  <a:lnTo>
                    <a:pt x="515903" y="0"/>
                  </a:lnTo>
                  <a:lnTo>
                    <a:pt x="439446" y="0"/>
                  </a:lnTo>
                  <a:lnTo>
                    <a:pt x="439446" y="615996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370225" y="123006"/>
                  </a:lnTo>
                  <a:lnTo>
                    <a:pt x="370225" y="60779"/>
                  </a:lnTo>
                  <a:lnTo>
                    <a:pt x="22671" y="60779"/>
                  </a:lnTo>
                  <a:lnTo>
                    <a:pt x="22671" y="123006"/>
                  </a:ln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7423" y="3899406"/>
              <a:ext cx="211681" cy="2073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43872" y="3825480"/>
              <a:ext cx="4726940" cy="2512695"/>
            </a:xfrm>
            <a:custGeom>
              <a:avLst/>
              <a:gdLst/>
              <a:ahLst/>
              <a:cxnLst/>
              <a:rect l="l" t="t" r="r" b="b"/>
              <a:pathLst>
                <a:path w="4726940" h="2512695">
                  <a:moveTo>
                    <a:pt x="175234" y="2367635"/>
                  </a:moveTo>
                  <a:lnTo>
                    <a:pt x="144564" y="2342261"/>
                  </a:lnTo>
                  <a:lnTo>
                    <a:pt x="122745" y="2308428"/>
                  </a:lnTo>
                  <a:lnTo>
                    <a:pt x="109702" y="2268944"/>
                  </a:lnTo>
                  <a:lnTo>
                    <a:pt x="105371" y="2226602"/>
                  </a:lnTo>
                  <a:lnTo>
                    <a:pt x="105371" y="2199906"/>
                  </a:lnTo>
                  <a:lnTo>
                    <a:pt x="162864" y="2199906"/>
                  </a:lnTo>
                  <a:lnTo>
                    <a:pt x="162864" y="2171090"/>
                  </a:lnTo>
                  <a:lnTo>
                    <a:pt x="10261" y="2171090"/>
                  </a:lnTo>
                  <a:lnTo>
                    <a:pt x="10261" y="2199906"/>
                  </a:lnTo>
                  <a:lnTo>
                    <a:pt x="71297" y="2199906"/>
                  </a:lnTo>
                  <a:lnTo>
                    <a:pt x="71297" y="2226602"/>
                  </a:lnTo>
                  <a:lnTo>
                    <a:pt x="66802" y="2270836"/>
                  </a:lnTo>
                  <a:lnTo>
                    <a:pt x="53365" y="2312428"/>
                  </a:lnTo>
                  <a:lnTo>
                    <a:pt x="31064" y="2348293"/>
                  </a:lnTo>
                  <a:lnTo>
                    <a:pt x="0" y="2375268"/>
                  </a:lnTo>
                  <a:lnTo>
                    <a:pt x="21831" y="2401455"/>
                  </a:lnTo>
                  <a:lnTo>
                    <a:pt x="44335" y="2383244"/>
                  </a:lnTo>
                  <a:lnTo>
                    <a:pt x="63068" y="2359660"/>
                  </a:lnTo>
                  <a:lnTo>
                    <a:pt x="77914" y="2331720"/>
                  </a:lnTo>
                  <a:lnTo>
                    <a:pt x="88798" y="2300414"/>
                  </a:lnTo>
                  <a:lnTo>
                    <a:pt x="99402" y="2329294"/>
                  </a:lnTo>
                  <a:lnTo>
                    <a:pt x="113842" y="2354999"/>
                  </a:lnTo>
                  <a:lnTo>
                    <a:pt x="132105" y="2376728"/>
                  </a:lnTo>
                  <a:lnTo>
                    <a:pt x="154178" y="2393696"/>
                  </a:lnTo>
                  <a:lnTo>
                    <a:pt x="175234" y="2367635"/>
                  </a:lnTo>
                  <a:close/>
                </a:path>
                <a:path w="4726940" h="2512695">
                  <a:moveTo>
                    <a:pt x="190500" y="1092060"/>
                  </a:moveTo>
                  <a:lnTo>
                    <a:pt x="22364" y="1092060"/>
                  </a:lnTo>
                  <a:lnTo>
                    <a:pt x="22364" y="1121257"/>
                  </a:lnTo>
                  <a:lnTo>
                    <a:pt x="155765" y="1121257"/>
                  </a:lnTo>
                  <a:lnTo>
                    <a:pt x="155308" y="1138123"/>
                  </a:lnTo>
                  <a:lnTo>
                    <a:pt x="154038" y="1157617"/>
                  </a:lnTo>
                  <a:lnTo>
                    <a:pt x="151447" y="1180147"/>
                  </a:lnTo>
                  <a:lnTo>
                    <a:pt x="147078" y="1206119"/>
                  </a:lnTo>
                  <a:lnTo>
                    <a:pt x="182079" y="1209141"/>
                  </a:lnTo>
                  <a:lnTo>
                    <a:pt x="186791" y="1178826"/>
                  </a:lnTo>
                  <a:lnTo>
                    <a:pt x="189242" y="1152258"/>
                  </a:lnTo>
                  <a:lnTo>
                    <a:pt x="190220" y="1129576"/>
                  </a:lnTo>
                  <a:lnTo>
                    <a:pt x="190500" y="1110869"/>
                  </a:lnTo>
                  <a:lnTo>
                    <a:pt x="190500" y="1092060"/>
                  </a:lnTo>
                  <a:close/>
                </a:path>
                <a:path w="4726940" h="2512695">
                  <a:moveTo>
                    <a:pt x="213652" y="1252956"/>
                  </a:moveTo>
                  <a:lnTo>
                    <a:pt x="212267" y="1235976"/>
                  </a:lnTo>
                  <a:lnTo>
                    <a:pt x="211543" y="1227162"/>
                  </a:lnTo>
                  <a:lnTo>
                    <a:pt x="185851" y="1230337"/>
                  </a:lnTo>
                  <a:lnTo>
                    <a:pt x="159359" y="1232801"/>
                  </a:lnTo>
                  <a:lnTo>
                    <a:pt x="132448" y="1234655"/>
                  </a:lnTo>
                  <a:lnTo>
                    <a:pt x="105511" y="1235976"/>
                  </a:lnTo>
                  <a:lnTo>
                    <a:pt x="105511" y="1167041"/>
                  </a:lnTo>
                  <a:lnTo>
                    <a:pt x="70510" y="1167041"/>
                  </a:lnTo>
                  <a:lnTo>
                    <a:pt x="70510" y="1237170"/>
                  </a:lnTo>
                  <a:lnTo>
                    <a:pt x="2235" y="1237957"/>
                  </a:lnTo>
                  <a:lnTo>
                    <a:pt x="5524" y="1266634"/>
                  </a:lnTo>
                  <a:lnTo>
                    <a:pt x="53124" y="1266164"/>
                  </a:lnTo>
                  <a:lnTo>
                    <a:pt x="105587" y="1264335"/>
                  </a:lnTo>
                  <a:lnTo>
                    <a:pt x="160058" y="1260233"/>
                  </a:lnTo>
                  <a:lnTo>
                    <a:pt x="213652" y="1252956"/>
                  </a:lnTo>
                  <a:close/>
                </a:path>
                <a:path w="4726940" h="2512695">
                  <a:moveTo>
                    <a:pt x="223253" y="2140699"/>
                  </a:moveTo>
                  <a:lnTo>
                    <a:pt x="189966" y="2140699"/>
                  </a:lnTo>
                  <a:lnTo>
                    <a:pt x="189966" y="2251735"/>
                  </a:lnTo>
                  <a:lnTo>
                    <a:pt x="137998" y="2251735"/>
                  </a:lnTo>
                  <a:lnTo>
                    <a:pt x="137998" y="2280412"/>
                  </a:lnTo>
                  <a:lnTo>
                    <a:pt x="189966" y="2280412"/>
                  </a:lnTo>
                  <a:lnTo>
                    <a:pt x="189966" y="2450134"/>
                  </a:lnTo>
                  <a:lnTo>
                    <a:pt x="223253" y="2450134"/>
                  </a:lnTo>
                  <a:lnTo>
                    <a:pt x="223253" y="2140699"/>
                  </a:lnTo>
                  <a:close/>
                </a:path>
                <a:path w="4726940" h="2512695">
                  <a:moveTo>
                    <a:pt x="279298" y="1364386"/>
                  </a:moveTo>
                  <a:lnTo>
                    <a:pt x="88138" y="1364386"/>
                  </a:lnTo>
                  <a:lnTo>
                    <a:pt x="88138" y="1294663"/>
                  </a:lnTo>
                  <a:lnTo>
                    <a:pt x="52882" y="1294663"/>
                  </a:lnTo>
                  <a:lnTo>
                    <a:pt x="52882" y="1393329"/>
                  </a:lnTo>
                  <a:lnTo>
                    <a:pt x="279298" y="1393329"/>
                  </a:lnTo>
                  <a:lnTo>
                    <a:pt x="279298" y="1364386"/>
                  </a:lnTo>
                  <a:close/>
                </a:path>
                <a:path w="4726940" h="2512695">
                  <a:moveTo>
                    <a:pt x="290880" y="2133600"/>
                  </a:moveTo>
                  <a:lnTo>
                    <a:pt x="257327" y="2133600"/>
                  </a:lnTo>
                  <a:lnTo>
                    <a:pt x="257327" y="2466975"/>
                  </a:lnTo>
                  <a:lnTo>
                    <a:pt x="290880" y="2466975"/>
                  </a:lnTo>
                  <a:lnTo>
                    <a:pt x="290880" y="2133600"/>
                  </a:lnTo>
                  <a:close/>
                </a:path>
                <a:path w="4726940" h="2512695">
                  <a:moveTo>
                    <a:pt x="314553" y="1172959"/>
                  </a:moveTo>
                  <a:lnTo>
                    <a:pt x="268643" y="1172959"/>
                  </a:lnTo>
                  <a:lnTo>
                    <a:pt x="268643" y="1066800"/>
                  </a:lnTo>
                  <a:lnTo>
                    <a:pt x="232727" y="1066800"/>
                  </a:lnTo>
                  <a:lnTo>
                    <a:pt x="232727" y="1317282"/>
                  </a:lnTo>
                  <a:lnTo>
                    <a:pt x="268643" y="1317282"/>
                  </a:lnTo>
                  <a:lnTo>
                    <a:pt x="268643" y="1202829"/>
                  </a:lnTo>
                  <a:lnTo>
                    <a:pt x="314553" y="1202829"/>
                  </a:lnTo>
                  <a:lnTo>
                    <a:pt x="314553" y="1172959"/>
                  </a:lnTo>
                  <a:close/>
                </a:path>
                <a:path w="4726940" h="2512695">
                  <a:moveTo>
                    <a:pt x="491769" y="31038"/>
                  </a:moveTo>
                  <a:lnTo>
                    <a:pt x="459016" y="31038"/>
                  </a:lnTo>
                  <a:lnTo>
                    <a:pt x="459016" y="110261"/>
                  </a:lnTo>
                  <a:lnTo>
                    <a:pt x="395605" y="110261"/>
                  </a:lnTo>
                  <a:lnTo>
                    <a:pt x="395605" y="31521"/>
                  </a:lnTo>
                  <a:lnTo>
                    <a:pt x="362051" y="31521"/>
                  </a:lnTo>
                  <a:lnTo>
                    <a:pt x="362051" y="110261"/>
                  </a:lnTo>
                  <a:lnTo>
                    <a:pt x="362051" y="138188"/>
                  </a:lnTo>
                  <a:lnTo>
                    <a:pt x="362051" y="222021"/>
                  </a:lnTo>
                  <a:lnTo>
                    <a:pt x="362051" y="251218"/>
                  </a:lnTo>
                  <a:lnTo>
                    <a:pt x="491769" y="251218"/>
                  </a:lnTo>
                  <a:lnTo>
                    <a:pt x="491769" y="222592"/>
                  </a:lnTo>
                  <a:lnTo>
                    <a:pt x="491769" y="222021"/>
                  </a:lnTo>
                  <a:lnTo>
                    <a:pt x="491769" y="138658"/>
                  </a:lnTo>
                  <a:lnTo>
                    <a:pt x="459016" y="138658"/>
                  </a:lnTo>
                  <a:lnTo>
                    <a:pt x="459016" y="222021"/>
                  </a:lnTo>
                  <a:lnTo>
                    <a:pt x="395605" y="222021"/>
                  </a:lnTo>
                  <a:lnTo>
                    <a:pt x="395605" y="138188"/>
                  </a:lnTo>
                  <a:lnTo>
                    <a:pt x="491769" y="138188"/>
                  </a:lnTo>
                  <a:lnTo>
                    <a:pt x="491769" y="110375"/>
                  </a:lnTo>
                  <a:lnTo>
                    <a:pt x="491769" y="31038"/>
                  </a:lnTo>
                  <a:close/>
                </a:path>
                <a:path w="4726940" h="2512695">
                  <a:moveTo>
                    <a:pt x="549783" y="1308862"/>
                  </a:moveTo>
                  <a:lnTo>
                    <a:pt x="547852" y="1291628"/>
                  </a:lnTo>
                  <a:lnTo>
                    <a:pt x="546493" y="1279664"/>
                  </a:lnTo>
                  <a:lnTo>
                    <a:pt x="506031" y="1285379"/>
                  </a:lnTo>
                  <a:lnTo>
                    <a:pt x="467334" y="1288999"/>
                  </a:lnTo>
                  <a:lnTo>
                    <a:pt x="428980" y="1290942"/>
                  </a:lnTo>
                  <a:lnTo>
                    <a:pt x="389547" y="1291628"/>
                  </a:lnTo>
                  <a:lnTo>
                    <a:pt x="389547" y="1218742"/>
                  </a:lnTo>
                  <a:lnTo>
                    <a:pt x="509003" y="1218742"/>
                  </a:lnTo>
                  <a:lnTo>
                    <a:pt x="509003" y="1096784"/>
                  </a:lnTo>
                  <a:lnTo>
                    <a:pt x="352844" y="1096784"/>
                  </a:lnTo>
                  <a:lnTo>
                    <a:pt x="352844" y="1125728"/>
                  </a:lnTo>
                  <a:lnTo>
                    <a:pt x="473214" y="1125728"/>
                  </a:lnTo>
                  <a:lnTo>
                    <a:pt x="473214" y="1190332"/>
                  </a:lnTo>
                  <a:lnTo>
                    <a:pt x="353237" y="1190332"/>
                  </a:lnTo>
                  <a:lnTo>
                    <a:pt x="353237" y="1320838"/>
                  </a:lnTo>
                  <a:lnTo>
                    <a:pt x="381787" y="1320838"/>
                  </a:lnTo>
                  <a:lnTo>
                    <a:pt x="424484" y="1320342"/>
                  </a:lnTo>
                  <a:lnTo>
                    <a:pt x="465632" y="1318501"/>
                  </a:lnTo>
                  <a:lnTo>
                    <a:pt x="506869" y="1314843"/>
                  </a:lnTo>
                  <a:lnTo>
                    <a:pt x="549783" y="1308862"/>
                  </a:lnTo>
                  <a:close/>
                </a:path>
                <a:path w="4726940" h="2512695">
                  <a:moveTo>
                    <a:pt x="599516" y="2175294"/>
                  </a:moveTo>
                  <a:lnTo>
                    <a:pt x="564654" y="2175294"/>
                  </a:lnTo>
                  <a:lnTo>
                    <a:pt x="564654" y="2233447"/>
                  </a:lnTo>
                  <a:lnTo>
                    <a:pt x="599516" y="2233447"/>
                  </a:lnTo>
                  <a:lnTo>
                    <a:pt x="599516" y="2175294"/>
                  </a:lnTo>
                  <a:close/>
                </a:path>
                <a:path w="4726940" h="2512695">
                  <a:moveTo>
                    <a:pt x="599516" y="2147328"/>
                  </a:moveTo>
                  <a:lnTo>
                    <a:pt x="373100" y="2147328"/>
                  </a:lnTo>
                  <a:lnTo>
                    <a:pt x="373100" y="2175268"/>
                  </a:lnTo>
                  <a:lnTo>
                    <a:pt x="373100" y="2233688"/>
                  </a:lnTo>
                  <a:lnTo>
                    <a:pt x="373100" y="2261628"/>
                  </a:lnTo>
                  <a:lnTo>
                    <a:pt x="599516" y="2261628"/>
                  </a:lnTo>
                  <a:lnTo>
                    <a:pt x="599516" y="2233688"/>
                  </a:lnTo>
                  <a:lnTo>
                    <a:pt x="407708" y="2233688"/>
                  </a:lnTo>
                  <a:lnTo>
                    <a:pt x="407708" y="2175268"/>
                  </a:lnTo>
                  <a:lnTo>
                    <a:pt x="599516" y="2175268"/>
                  </a:lnTo>
                  <a:lnTo>
                    <a:pt x="599516" y="2147328"/>
                  </a:lnTo>
                  <a:close/>
                </a:path>
                <a:path w="4726940" h="2512695">
                  <a:moveTo>
                    <a:pt x="600964" y="2360688"/>
                  </a:moveTo>
                  <a:lnTo>
                    <a:pt x="368096" y="2360688"/>
                  </a:lnTo>
                  <a:lnTo>
                    <a:pt x="368096" y="2388628"/>
                  </a:lnTo>
                  <a:lnTo>
                    <a:pt x="565442" y="2388628"/>
                  </a:lnTo>
                  <a:lnTo>
                    <a:pt x="565442" y="2467368"/>
                  </a:lnTo>
                  <a:lnTo>
                    <a:pt x="600964" y="2467368"/>
                  </a:lnTo>
                  <a:lnTo>
                    <a:pt x="600964" y="2388628"/>
                  </a:lnTo>
                  <a:lnTo>
                    <a:pt x="600964" y="2360688"/>
                  </a:lnTo>
                  <a:close/>
                </a:path>
                <a:path w="4726940" h="2512695">
                  <a:moveTo>
                    <a:pt x="610958" y="1066800"/>
                  </a:moveTo>
                  <a:lnTo>
                    <a:pt x="575970" y="1066800"/>
                  </a:lnTo>
                  <a:lnTo>
                    <a:pt x="575970" y="1400822"/>
                  </a:lnTo>
                  <a:lnTo>
                    <a:pt x="610958" y="1400822"/>
                  </a:lnTo>
                  <a:lnTo>
                    <a:pt x="610958" y="1066800"/>
                  </a:lnTo>
                  <a:close/>
                </a:path>
                <a:path w="4726940" h="2512695">
                  <a:moveTo>
                    <a:pt x="637540" y="130568"/>
                  </a:moveTo>
                  <a:lnTo>
                    <a:pt x="562546" y="130568"/>
                  </a:lnTo>
                  <a:lnTo>
                    <a:pt x="562546" y="6108"/>
                  </a:lnTo>
                  <a:lnTo>
                    <a:pt x="529005" y="6108"/>
                  </a:lnTo>
                  <a:lnTo>
                    <a:pt x="529005" y="130568"/>
                  </a:lnTo>
                  <a:lnTo>
                    <a:pt x="529005" y="159778"/>
                  </a:lnTo>
                  <a:lnTo>
                    <a:pt x="529005" y="317271"/>
                  </a:lnTo>
                  <a:lnTo>
                    <a:pt x="562546" y="317271"/>
                  </a:lnTo>
                  <a:lnTo>
                    <a:pt x="562546" y="159778"/>
                  </a:lnTo>
                  <a:lnTo>
                    <a:pt x="603605" y="159778"/>
                  </a:lnTo>
                  <a:lnTo>
                    <a:pt x="603605" y="333375"/>
                  </a:lnTo>
                  <a:lnTo>
                    <a:pt x="637540" y="333375"/>
                  </a:lnTo>
                  <a:lnTo>
                    <a:pt x="637540" y="159778"/>
                  </a:lnTo>
                  <a:lnTo>
                    <a:pt x="637540" y="130568"/>
                  </a:lnTo>
                  <a:close/>
                </a:path>
                <a:path w="4726940" h="2512695">
                  <a:moveTo>
                    <a:pt x="637540" y="0"/>
                  </a:moveTo>
                  <a:lnTo>
                    <a:pt x="603605" y="0"/>
                  </a:lnTo>
                  <a:lnTo>
                    <a:pt x="603605" y="130505"/>
                  </a:lnTo>
                  <a:lnTo>
                    <a:pt x="637540" y="130505"/>
                  </a:lnTo>
                  <a:lnTo>
                    <a:pt x="637540" y="0"/>
                  </a:lnTo>
                  <a:close/>
                </a:path>
                <a:path w="4726940" h="2512695">
                  <a:moveTo>
                    <a:pt x="638327" y="2300541"/>
                  </a:moveTo>
                  <a:lnTo>
                    <a:pt x="503745" y="2300541"/>
                  </a:lnTo>
                  <a:lnTo>
                    <a:pt x="503745" y="2261730"/>
                  </a:lnTo>
                  <a:lnTo>
                    <a:pt x="468617" y="2261730"/>
                  </a:lnTo>
                  <a:lnTo>
                    <a:pt x="468617" y="2300541"/>
                  </a:lnTo>
                  <a:lnTo>
                    <a:pt x="334429" y="2300541"/>
                  </a:lnTo>
                  <a:lnTo>
                    <a:pt x="334429" y="2329091"/>
                  </a:lnTo>
                  <a:lnTo>
                    <a:pt x="638327" y="2329091"/>
                  </a:lnTo>
                  <a:lnTo>
                    <a:pt x="638327" y="2300541"/>
                  </a:lnTo>
                  <a:close/>
                </a:path>
                <a:path w="4726940" h="2512695">
                  <a:moveTo>
                    <a:pt x="723709" y="2409342"/>
                  </a:moveTo>
                  <a:lnTo>
                    <a:pt x="682142" y="2409342"/>
                  </a:lnTo>
                  <a:lnTo>
                    <a:pt x="662266" y="2512225"/>
                  </a:lnTo>
                  <a:lnTo>
                    <a:pt x="693851" y="2512225"/>
                  </a:lnTo>
                  <a:lnTo>
                    <a:pt x="723709" y="2409342"/>
                  </a:lnTo>
                  <a:close/>
                </a:path>
                <a:path w="4726940" h="2512695">
                  <a:moveTo>
                    <a:pt x="865009" y="1300314"/>
                  </a:moveTo>
                  <a:lnTo>
                    <a:pt x="830376" y="1276540"/>
                  </a:lnTo>
                  <a:lnTo>
                    <a:pt x="803465" y="1243507"/>
                  </a:lnTo>
                  <a:lnTo>
                    <a:pt x="796899" y="1229004"/>
                  </a:lnTo>
                  <a:lnTo>
                    <a:pt x="786079" y="1205115"/>
                  </a:lnTo>
                  <a:lnTo>
                    <a:pt x="780021" y="1165199"/>
                  </a:lnTo>
                  <a:lnTo>
                    <a:pt x="780021" y="1129550"/>
                  </a:lnTo>
                  <a:lnTo>
                    <a:pt x="852373" y="1129550"/>
                  </a:lnTo>
                  <a:lnTo>
                    <a:pt x="852373" y="1100340"/>
                  </a:lnTo>
                  <a:lnTo>
                    <a:pt x="669899" y="1100340"/>
                  </a:lnTo>
                  <a:lnTo>
                    <a:pt x="669899" y="1129550"/>
                  </a:lnTo>
                  <a:lnTo>
                    <a:pt x="745020" y="1129550"/>
                  </a:lnTo>
                  <a:lnTo>
                    <a:pt x="745020" y="1165199"/>
                  </a:lnTo>
                  <a:lnTo>
                    <a:pt x="738352" y="1207960"/>
                  </a:lnTo>
                  <a:lnTo>
                    <a:pt x="720128" y="1248943"/>
                  </a:lnTo>
                  <a:lnTo>
                    <a:pt x="692480" y="1283906"/>
                  </a:lnTo>
                  <a:lnTo>
                    <a:pt x="657529" y="1308608"/>
                  </a:lnTo>
                  <a:lnTo>
                    <a:pt x="678459" y="1336497"/>
                  </a:lnTo>
                  <a:lnTo>
                    <a:pt x="705472" y="1318437"/>
                  </a:lnTo>
                  <a:lnTo>
                    <a:pt x="729107" y="1293507"/>
                  </a:lnTo>
                  <a:lnTo>
                    <a:pt x="748499" y="1263192"/>
                  </a:lnTo>
                  <a:lnTo>
                    <a:pt x="762787" y="1229004"/>
                  </a:lnTo>
                  <a:lnTo>
                    <a:pt x="776744" y="1260348"/>
                  </a:lnTo>
                  <a:lnTo>
                    <a:pt x="795515" y="1288173"/>
                  </a:lnTo>
                  <a:lnTo>
                    <a:pt x="818476" y="1311224"/>
                  </a:lnTo>
                  <a:lnTo>
                    <a:pt x="845007" y="1328204"/>
                  </a:lnTo>
                  <a:lnTo>
                    <a:pt x="865009" y="1300314"/>
                  </a:lnTo>
                  <a:close/>
                </a:path>
                <a:path w="4726940" h="2512695">
                  <a:moveTo>
                    <a:pt x="879081" y="240093"/>
                  </a:moveTo>
                  <a:lnTo>
                    <a:pt x="876858" y="224180"/>
                  </a:lnTo>
                  <a:lnTo>
                    <a:pt x="875004" y="211023"/>
                  </a:lnTo>
                  <a:lnTo>
                    <a:pt x="839114" y="217055"/>
                  </a:lnTo>
                  <a:lnTo>
                    <a:pt x="804011" y="221005"/>
                  </a:lnTo>
                  <a:lnTo>
                    <a:pt x="769086" y="223253"/>
                  </a:lnTo>
                  <a:lnTo>
                    <a:pt x="733717" y="224180"/>
                  </a:lnTo>
                  <a:lnTo>
                    <a:pt x="733717" y="36830"/>
                  </a:lnTo>
                  <a:lnTo>
                    <a:pt x="698195" y="36830"/>
                  </a:lnTo>
                  <a:lnTo>
                    <a:pt x="698195" y="253911"/>
                  </a:lnTo>
                  <a:lnTo>
                    <a:pt x="724636" y="253911"/>
                  </a:lnTo>
                  <a:lnTo>
                    <a:pt x="763435" y="253301"/>
                  </a:lnTo>
                  <a:lnTo>
                    <a:pt x="801522" y="251142"/>
                  </a:lnTo>
                  <a:lnTo>
                    <a:pt x="839762" y="246913"/>
                  </a:lnTo>
                  <a:lnTo>
                    <a:pt x="879081" y="240093"/>
                  </a:lnTo>
                  <a:close/>
                </a:path>
                <a:path w="4726940" h="2512695">
                  <a:moveTo>
                    <a:pt x="958545" y="0"/>
                  </a:moveTo>
                  <a:lnTo>
                    <a:pt x="923290" y="0"/>
                  </a:lnTo>
                  <a:lnTo>
                    <a:pt x="923290" y="107746"/>
                  </a:lnTo>
                  <a:lnTo>
                    <a:pt x="823696" y="107746"/>
                  </a:lnTo>
                  <a:lnTo>
                    <a:pt x="823696" y="136690"/>
                  </a:lnTo>
                  <a:lnTo>
                    <a:pt x="923290" y="136690"/>
                  </a:lnTo>
                  <a:lnTo>
                    <a:pt x="923290" y="334022"/>
                  </a:lnTo>
                  <a:lnTo>
                    <a:pt x="958545" y="334022"/>
                  </a:lnTo>
                  <a:lnTo>
                    <a:pt x="958545" y="0"/>
                  </a:lnTo>
                  <a:close/>
                </a:path>
                <a:path w="4726940" h="2512695">
                  <a:moveTo>
                    <a:pt x="976960" y="1199007"/>
                  </a:moveTo>
                  <a:lnTo>
                    <a:pt x="923556" y="1199007"/>
                  </a:lnTo>
                  <a:lnTo>
                    <a:pt x="923556" y="1066800"/>
                  </a:lnTo>
                  <a:lnTo>
                    <a:pt x="888161" y="1066800"/>
                  </a:lnTo>
                  <a:lnTo>
                    <a:pt x="888161" y="1400175"/>
                  </a:lnTo>
                  <a:lnTo>
                    <a:pt x="923556" y="1400175"/>
                  </a:lnTo>
                  <a:lnTo>
                    <a:pt x="923556" y="1228877"/>
                  </a:lnTo>
                  <a:lnTo>
                    <a:pt x="976960" y="1228877"/>
                  </a:lnTo>
                  <a:lnTo>
                    <a:pt x="976960" y="1199007"/>
                  </a:lnTo>
                  <a:close/>
                </a:path>
                <a:path w="4726940" h="2512695">
                  <a:moveTo>
                    <a:pt x="1056817" y="2271204"/>
                  </a:moveTo>
                  <a:lnTo>
                    <a:pt x="1022985" y="2255228"/>
                  </a:lnTo>
                  <a:lnTo>
                    <a:pt x="997546" y="2232279"/>
                  </a:lnTo>
                  <a:lnTo>
                    <a:pt x="995743" y="2229104"/>
                  </a:lnTo>
                  <a:lnTo>
                    <a:pt x="981595" y="2204326"/>
                  </a:lnTo>
                  <a:lnTo>
                    <a:pt x="976172" y="2173325"/>
                  </a:lnTo>
                  <a:lnTo>
                    <a:pt x="976172" y="2144382"/>
                  </a:lnTo>
                  <a:lnTo>
                    <a:pt x="940917" y="2144382"/>
                  </a:lnTo>
                  <a:lnTo>
                    <a:pt x="940917" y="2173325"/>
                  </a:lnTo>
                  <a:lnTo>
                    <a:pt x="935151" y="2207209"/>
                  </a:lnTo>
                  <a:lnTo>
                    <a:pt x="918718" y="2237219"/>
                  </a:lnTo>
                  <a:lnTo>
                    <a:pt x="892556" y="2261514"/>
                  </a:lnTo>
                  <a:lnTo>
                    <a:pt x="857643" y="2278316"/>
                  </a:lnTo>
                  <a:lnTo>
                    <a:pt x="876452" y="2306459"/>
                  </a:lnTo>
                  <a:lnTo>
                    <a:pt x="903973" y="2293709"/>
                  </a:lnTo>
                  <a:lnTo>
                    <a:pt x="927112" y="2276170"/>
                  </a:lnTo>
                  <a:lnTo>
                    <a:pt x="945553" y="2254440"/>
                  </a:lnTo>
                  <a:lnTo>
                    <a:pt x="958938" y="2229104"/>
                  </a:lnTo>
                  <a:lnTo>
                    <a:pt x="972426" y="2251697"/>
                  </a:lnTo>
                  <a:lnTo>
                    <a:pt x="990333" y="2271153"/>
                  </a:lnTo>
                  <a:lnTo>
                    <a:pt x="1012317" y="2286990"/>
                  </a:lnTo>
                  <a:lnTo>
                    <a:pt x="1038009" y="2298700"/>
                  </a:lnTo>
                  <a:lnTo>
                    <a:pt x="1056817" y="2271204"/>
                  </a:lnTo>
                  <a:close/>
                </a:path>
                <a:path w="4726940" h="2512695">
                  <a:moveTo>
                    <a:pt x="1136675" y="2133600"/>
                  </a:moveTo>
                  <a:lnTo>
                    <a:pt x="1101420" y="2133600"/>
                  </a:lnTo>
                  <a:lnTo>
                    <a:pt x="1101420" y="2190953"/>
                  </a:lnTo>
                  <a:lnTo>
                    <a:pt x="1031163" y="2190953"/>
                  </a:lnTo>
                  <a:lnTo>
                    <a:pt x="1031163" y="2219629"/>
                  </a:lnTo>
                  <a:lnTo>
                    <a:pt x="1101420" y="2219629"/>
                  </a:lnTo>
                  <a:lnTo>
                    <a:pt x="1101420" y="2305151"/>
                  </a:lnTo>
                  <a:lnTo>
                    <a:pt x="1136675" y="2305151"/>
                  </a:lnTo>
                  <a:lnTo>
                    <a:pt x="1136675" y="2133600"/>
                  </a:lnTo>
                  <a:close/>
                </a:path>
                <a:path w="4726940" h="2512695">
                  <a:moveTo>
                    <a:pt x="1148118" y="2434475"/>
                  </a:moveTo>
                  <a:lnTo>
                    <a:pt x="954074" y="2434475"/>
                  </a:lnTo>
                  <a:lnTo>
                    <a:pt x="954074" y="2403691"/>
                  </a:lnTo>
                  <a:lnTo>
                    <a:pt x="1136675" y="2403691"/>
                  </a:lnTo>
                  <a:lnTo>
                    <a:pt x="1136675" y="2320937"/>
                  </a:lnTo>
                  <a:lnTo>
                    <a:pt x="918679" y="2320937"/>
                  </a:lnTo>
                  <a:lnTo>
                    <a:pt x="918679" y="2348827"/>
                  </a:lnTo>
                  <a:lnTo>
                    <a:pt x="1101686" y="2348827"/>
                  </a:lnTo>
                  <a:lnTo>
                    <a:pt x="1101686" y="2377109"/>
                  </a:lnTo>
                  <a:lnTo>
                    <a:pt x="919340" y="2377109"/>
                  </a:lnTo>
                  <a:lnTo>
                    <a:pt x="919340" y="2462758"/>
                  </a:lnTo>
                  <a:lnTo>
                    <a:pt x="1148118" y="2462758"/>
                  </a:lnTo>
                  <a:lnTo>
                    <a:pt x="1148118" y="2434475"/>
                  </a:lnTo>
                  <a:close/>
                </a:path>
                <a:path w="4726940" h="2512695">
                  <a:moveTo>
                    <a:pt x="1285811" y="1234668"/>
                  </a:moveTo>
                  <a:lnTo>
                    <a:pt x="1226769" y="1193876"/>
                  </a:lnTo>
                  <a:lnTo>
                    <a:pt x="1205420" y="1134554"/>
                  </a:lnTo>
                  <a:lnTo>
                    <a:pt x="1205420" y="1121397"/>
                  </a:lnTo>
                  <a:lnTo>
                    <a:pt x="1277251" y="1121397"/>
                  </a:lnTo>
                  <a:lnTo>
                    <a:pt x="1277251" y="1092581"/>
                  </a:lnTo>
                  <a:lnTo>
                    <a:pt x="1097280" y="1092581"/>
                  </a:lnTo>
                  <a:lnTo>
                    <a:pt x="1097280" y="1121397"/>
                  </a:lnTo>
                  <a:lnTo>
                    <a:pt x="1169644" y="1121397"/>
                  </a:lnTo>
                  <a:lnTo>
                    <a:pt x="1169644" y="1134554"/>
                  </a:lnTo>
                  <a:lnTo>
                    <a:pt x="1163840" y="1168222"/>
                  </a:lnTo>
                  <a:lnTo>
                    <a:pt x="1147241" y="1198854"/>
                  </a:lnTo>
                  <a:lnTo>
                    <a:pt x="1121016" y="1224089"/>
                  </a:lnTo>
                  <a:lnTo>
                    <a:pt x="1086358" y="1241640"/>
                  </a:lnTo>
                  <a:lnTo>
                    <a:pt x="1104646" y="1270444"/>
                  </a:lnTo>
                  <a:lnTo>
                    <a:pt x="1132395" y="1257058"/>
                  </a:lnTo>
                  <a:lnTo>
                    <a:pt x="1155788" y="1238694"/>
                  </a:lnTo>
                  <a:lnTo>
                    <a:pt x="1174508" y="1216113"/>
                  </a:lnTo>
                  <a:lnTo>
                    <a:pt x="1188186" y="1190066"/>
                  </a:lnTo>
                  <a:lnTo>
                    <a:pt x="1201445" y="1213485"/>
                  </a:lnTo>
                  <a:lnTo>
                    <a:pt x="1219301" y="1233893"/>
                  </a:lnTo>
                  <a:lnTo>
                    <a:pt x="1241513" y="1250581"/>
                  </a:lnTo>
                  <a:lnTo>
                    <a:pt x="1267790" y="1262824"/>
                  </a:lnTo>
                  <a:lnTo>
                    <a:pt x="1285811" y="1234668"/>
                  </a:lnTo>
                  <a:close/>
                </a:path>
                <a:path w="4726940" h="2512695">
                  <a:moveTo>
                    <a:pt x="1288249" y="25260"/>
                  </a:moveTo>
                  <a:lnTo>
                    <a:pt x="1120114" y="25260"/>
                  </a:lnTo>
                  <a:lnTo>
                    <a:pt x="1120114" y="54457"/>
                  </a:lnTo>
                  <a:lnTo>
                    <a:pt x="1253515" y="54457"/>
                  </a:lnTo>
                  <a:lnTo>
                    <a:pt x="1253070" y="71323"/>
                  </a:lnTo>
                  <a:lnTo>
                    <a:pt x="1251788" y="90817"/>
                  </a:lnTo>
                  <a:lnTo>
                    <a:pt x="1249210" y="113347"/>
                  </a:lnTo>
                  <a:lnTo>
                    <a:pt x="1244841" y="139319"/>
                  </a:lnTo>
                  <a:lnTo>
                    <a:pt x="1279829" y="142341"/>
                  </a:lnTo>
                  <a:lnTo>
                    <a:pt x="1284554" y="112026"/>
                  </a:lnTo>
                  <a:lnTo>
                    <a:pt x="1287005" y="85458"/>
                  </a:lnTo>
                  <a:lnTo>
                    <a:pt x="1287970" y="62776"/>
                  </a:lnTo>
                  <a:lnTo>
                    <a:pt x="1288249" y="44069"/>
                  </a:lnTo>
                  <a:lnTo>
                    <a:pt x="1288249" y="25260"/>
                  </a:lnTo>
                  <a:close/>
                </a:path>
                <a:path w="4726940" h="2512695">
                  <a:moveTo>
                    <a:pt x="1311402" y="186156"/>
                  </a:moveTo>
                  <a:lnTo>
                    <a:pt x="1310017" y="169176"/>
                  </a:lnTo>
                  <a:lnTo>
                    <a:pt x="1309306" y="160362"/>
                  </a:lnTo>
                  <a:lnTo>
                    <a:pt x="1283614" y="163537"/>
                  </a:lnTo>
                  <a:lnTo>
                    <a:pt x="1257122" y="166001"/>
                  </a:lnTo>
                  <a:lnTo>
                    <a:pt x="1230210" y="167855"/>
                  </a:lnTo>
                  <a:lnTo>
                    <a:pt x="1203261" y="169176"/>
                  </a:lnTo>
                  <a:lnTo>
                    <a:pt x="1203261" y="100241"/>
                  </a:lnTo>
                  <a:lnTo>
                    <a:pt x="1168273" y="100241"/>
                  </a:lnTo>
                  <a:lnTo>
                    <a:pt x="1168273" y="170370"/>
                  </a:lnTo>
                  <a:lnTo>
                    <a:pt x="1099985" y="171157"/>
                  </a:lnTo>
                  <a:lnTo>
                    <a:pt x="1103274" y="199834"/>
                  </a:lnTo>
                  <a:lnTo>
                    <a:pt x="1150874" y="199364"/>
                  </a:lnTo>
                  <a:lnTo>
                    <a:pt x="1203350" y="197535"/>
                  </a:lnTo>
                  <a:lnTo>
                    <a:pt x="1257808" y="193433"/>
                  </a:lnTo>
                  <a:lnTo>
                    <a:pt x="1311402" y="186156"/>
                  </a:lnTo>
                  <a:close/>
                </a:path>
                <a:path w="4726940" h="2512695">
                  <a:moveTo>
                    <a:pt x="1364081" y="1067054"/>
                  </a:moveTo>
                  <a:lnTo>
                    <a:pt x="1328826" y="1067054"/>
                  </a:lnTo>
                  <a:lnTo>
                    <a:pt x="1328826" y="1157312"/>
                  </a:lnTo>
                  <a:lnTo>
                    <a:pt x="1264894" y="1157312"/>
                  </a:lnTo>
                  <a:lnTo>
                    <a:pt x="1264894" y="1186116"/>
                  </a:lnTo>
                  <a:lnTo>
                    <a:pt x="1328826" y="1186116"/>
                  </a:lnTo>
                  <a:lnTo>
                    <a:pt x="1328826" y="1311236"/>
                  </a:lnTo>
                  <a:lnTo>
                    <a:pt x="1364081" y="1311236"/>
                  </a:lnTo>
                  <a:lnTo>
                    <a:pt x="1364081" y="1067054"/>
                  </a:lnTo>
                  <a:close/>
                </a:path>
                <a:path w="4726940" h="2512695">
                  <a:moveTo>
                    <a:pt x="1372895" y="1364386"/>
                  </a:moveTo>
                  <a:lnTo>
                    <a:pt x="1182928" y="1364386"/>
                  </a:lnTo>
                  <a:lnTo>
                    <a:pt x="1182928" y="1289532"/>
                  </a:lnTo>
                  <a:lnTo>
                    <a:pt x="1147673" y="1289532"/>
                  </a:lnTo>
                  <a:lnTo>
                    <a:pt x="1147673" y="1393329"/>
                  </a:lnTo>
                  <a:lnTo>
                    <a:pt x="1372895" y="1393329"/>
                  </a:lnTo>
                  <a:lnTo>
                    <a:pt x="1372895" y="1364386"/>
                  </a:lnTo>
                  <a:close/>
                </a:path>
                <a:path w="4726940" h="2512695">
                  <a:moveTo>
                    <a:pt x="1377061" y="297586"/>
                  </a:moveTo>
                  <a:lnTo>
                    <a:pt x="1185900" y="297586"/>
                  </a:lnTo>
                  <a:lnTo>
                    <a:pt x="1185900" y="227863"/>
                  </a:lnTo>
                  <a:lnTo>
                    <a:pt x="1150632" y="227863"/>
                  </a:lnTo>
                  <a:lnTo>
                    <a:pt x="1150632" y="326529"/>
                  </a:lnTo>
                  <a:lnTo>
                    <a:pt x="1377061" y="326529"/>
                  </a:lnTo>
                  <a:lnTo>
                    <a:pt x="1377061" y="297586"/>
                  </a:lnTo>
                  <a:close/>
                </a:path>
                <a:path w="4726940" h="2512695">
                  <a:moveTo>
                    <a:pt x="1412316" y="106159"/>
                  </a:moveTo>
                  <a:lnTo>
                    <a:pt x="1366393" y="106159"/>
                  </a:lnTo>
                  <a:lnTo>
                    <a:pt x="1366393" y="0"/>
                  </a:lnTo>
                  <a:lnTo>
                    <a:pt x="1330477" y="0"/>
                  </a:lnTo>
                  <a:lnTo>
                    <a:pt x="1330477" y="250482"/>
                  </a:lnTo>
                  <a:lnTo>
                    <a:pt x="1366393" y="250482"/>
                  </a:lnTo>
                  <a:lnTo>
                    <a:pt x="1366393" y="136029"/>
                  </a:lnTo>
                  <a:lnTo>
                    <a:pt x="1412316" y="136029"/>
                  </a:lnTo>
                  <a:lnTo>
                    <a:pt x="1412316" y="106159"/>
                  </a:lnTo>
                  <a:close/>
                </a:path>
                <a:path w="4726940" h="2512695">
                  <a:moveTo>
                    <a:pt x="1466100" y="2133600"/>
                  </a:moveTo>
                  <a:lnTo>
                    <a:pt x="1430845" y="2133600"/>
                  </a:lnTo>
                  <a:lnTo>
                    <a:pt x="1430845" y="2186089"/>
                  </a:lnTo>
                  <a:lnTo>
                    <a:pt x="1430845" y="2214499"/>
                  </a:lnTo>
                  <a:lnTo>
                    <a:pt x="1430845" y="2252129"/>
                  </a:lnTo>
                  <a:lnTo>
                    <a:pt x="1358099" y="2252129"/>
                  </a:lnTo>
                  <a:lnTo>
                    <a:pt x="1358099" y="2214499"/>
                  </a:lnTo>
                  <a:lnTo>
                    <a:pt x="1430845" y="2214499"/>
                  </a:lnTo>
                  <a:lnTo>
                    <a:pt x="1430845" y="2186089"/>
                  </a:lnTo>
                  <a:lnTo>
                    <a:pt x="1358099" y="2186089"/>
                  </a:lnTo>
                  <a:lnTo>
                    <a:pt x="1358099" y="2158720"/>
                  </a:lnTo>
                  <a:lnTo>
                    <a:pt x="1323492" y="2158720"/>
                  </a:lnTo>
                  <a:lnTo>
                    <a:pt x="1323492" y="2187003"/>
                  </a:lnTo>
                  <a:lnTo>
                    <a:pt x="1323492" y="2279764"/>
                  </a:lnTo>
                  <a:lnTo>
                    <a:pt x="1238237" y="2279764"/>
                  </a:lnTo>
                  <a:lnTo>
                    <a:pt x="1238237" y="2187003"/>
                  </a:lnTo>
                  <a:lnTo>
                    <a:pt x="1323492" y="2187003"/>
                  </a:lnTo>
                  <a:lnTo>
                    <a:pt x="1323492" y="2158720"/>
                  </a:lnTo>
                  <a:lnTo>
                    <a:pt x="1203248" y="2158720"/>
                  </a:lnTo>
                  <a:lnTo>
                    <a:pt x="1203248" y="2308301"/>
                  </a:lnTo>
                  <a:lnTo>
                    <a:pt x="1358099" y="2308301"/>
                  </a:lnTo>
                  <a:lnTo>
                    <a:pt x="1358099" y="2281072"/>
                  </a:lnTo>
                  <a:lnTo>
                    <a:pt x="1430845" y="2281072"/>
                  </a:lnTo>
                  <a:lnTo>
                    <a:pt x="1430845" y="2330412"/>
                  </a:lnTo>
                  <a:lnTo>
                    <a:pt x="1466100" y="2330412"/>
                  </a:lnTo>
                  <a:lnTo>
                    <a:pt x="1466100" y="2281072"/>
                  </a:lnTo>
                  <a:lnTo>
                    <a:pt x="1466100" y="2279764"/>
                  </a:lnTo>
                  <a:lnTo>
                    <a:pt x="1466100" y="2252129"/>
                  </a:lnTo>
                  <a:lnTo>
                    <a:pt x="1466100" y="2214499"/>
                  </a:lnTo>
                  <a:lnTo>
                    <a:pt x="1466100" y="2187003"/>
                  </a:lnTo>
                  <a:lnTo>
                    <a:pt x="1466100" y="2186089"/>
                  </a:lnTo>
                  <a:lnTo>
                    <a:pt x="1466100" y="2133600"/>
                  </a:lnTo>
                  <a:close/>
                </a:path>
                <a:path w="4726940" h="2512695">
                  <a:moveTo>
                    <a:pt x="1467154" y="2403424"/>
                  </a:moveTo>
                  <a:lnTo>
                    <a:pt x="1459306" y="2376411"/>
                  </a:lnTo>
                  <a:lnTo>
                    <a:pt x="1448777" y="2366988"/>
                  </a:lnTo>
                  <a:lnTo>
                    <a:pt x="1436928" y="2356370"/>
                  </a:lnTo>
                  <a:lnTo>
                    <a:pt x="1432166" y="2354707"/>
                  </a:lnTo>
                  <a:lnTo>
                    <a:pt x="1432166" y="2403424"/>
                  </a:lnTo>
                  <a:lnTo>
                    <a:pt x="1426806" y="2418410"/>
                  </a:lnTo>
                  <a:lnTo>
                    <a:pt x="1411490" y="2429573"/>
                  </a:lnTo>
                  <a:lnTo>
                    <a:pt x="1387081" y="2436545"/>
                  </a:lnTo>
                  <a:lnTo>
                    <a:pt x="1354416" y="2438946"/>
                  </a:lnTo>
                  <a:lnTo>
                    <a:pt x="1321650" y="2436545"/>
                  </a:lnTo>
                  <a:lnTo>
                    <a:pt x="1297203" y="2429573"/>
                  </a:lnTo>
                  <a:lnTo>
                    <a:pt x="1281938" y="2418410"/>
                  </a:lnTo>
                  <a:lnTo>
                    <a:pt x="1276794" y="2403424"/>
                  </a:lnTo>
                  <a:lnTo>
                    <a:pt x="1281938" y="2387892"/>
                  </a:lnTo>
                  <a:lnTo>
                    <a:pt x="1297203" y="2376525"/>
                  </a:lnTo>
                  <a:lnTo>
                    <a:pt x="1321650" y="2369489"/>
                  </a:lnTo>
                  <a:lnTo>
                    <a:pt x="1354416" y="2366988"/>
                  </a:lnTo>
                  <a:lnTo>
                    <a:pt x="1387081" y="2369489"/>
                  </a:lnTo>
                  <a:lnTo>
                    <a:pt x="1411490" y="2376525"/>
                  </a:lnTo>
                  <a:lnTo>
                    <a:pt x="1426806" y="2387892"/>
                  </a:lnTo>
                  <a:lnTo>
                    <a:pt x="1432166" y="2403424"/>
                  </a:lnTo>
                  <a:lnTo>
                    <a:pt x="1432166" y="2354707"/>
                  </a:lnTo>
                  <a:lnTo>
                    <a:pt x="1401483" y="2343912"/>
                  </a:lnTo>
                  <a:lnTo>
                    <a:pt x="1354416" y="2339619"/>
                  </a:lnTo>
                  <a:lnTo>
                    <a:pt x="1307249" y="2343912"/>
                  </a:lnTo>
                  <a:lnTo>
                    <a:pt x="1271752" y="2356370"/>
                  </a:lnTo>
                  <a:lnTo>
                    <a:pt x="1249438" y="2376411"/>
                  </a:lnTo>
                  <a:lnTo>
                    <a:pt x="1241793" y="2403424"/>
                  </a:lnTo>
                  <a:lnTo>
                    <a:pt x="1249438" y="2430259"/>
                  </a:lnTo>
                  <a:lnTo>
                    <a:pt x="1271752" y="2450033"/>
                  </a:lnTo>
                  <a:lnTo>
                    <a:pt x="1307249" y="2462263"/>
                  </a:lnTo>
                  <a:lnTo>
                    <a:pt x="1354416" y="2466441"/>
                  </a:lnTo>
                  <a:lnTo>
                    <a:pt x="1401483" y="2462263"/>
                  </a:lnTo>
                  <a:lnTo>
                    <a:pt x="1436928" y="2450033"/>
                  </a:lnTo>
                  <a:lnTo>
                    <a:pt x="1449476" y="2438946"/>
                  </a:lnTo>
                  <a:lnTo>
                    <a:pt x="1459306" y="2430259"/>
                  </a:lnTo>
                  <a:lnTo>
                    <a:pt x="1467154" y="2403424"/>
                  </a:lnTo>
                  <a:close/>
                </a:path>
                <a:path w="4726940" h="2512695">
                  <a:moveTo>
                    <a:pt x="1577543" y="2409342"/>
                  </a:moveTo>
                  <a:lnTo>
                    <a:pt x="1535963" y="2409342"/>
                  </a:lnTo>
                  <a:lnTo>
                    <a:pt x="1516100" y="2512225"/>
                  </a:lnTo>
                  <a:lnTo>
                    <a:pt x="1547672" y="2512225"/>
                  </a:lnTo>
                  <a:lnTo>
                    <a:pt x="1577543" y="2409342"/>
                  </a:lnTo>
                  <a:close/>
                </a:path>
                <a:path w="4726940" h="2512695">
                  <a:moveTo>
                    <a:pt x="1647545" y="242062"/>
                  </a:moveTo>
                  <a:lnTo>
                    <a:pt x="1645602" y="224828"/>
                  </a:lnTo>
                  <a:lnTo>
                    <a:pt x="1644256" y="212864"/>
                  </a:lnTo>
                  <a:lnTo>
                    <a:pt x="1603781" y="218579"/>
                  </a:lnTo>
                  <a:lnTo>
                    <a:pt x="1565084" y="222199"/>
                  </a:lnTo>
                  <a:lnTo>
                    <a:pt x="1526743" y="224142"/>
                  </a:lnTo>
                  <a:lnTo>
                    <a:pt x="1487297" y="224828"/>
                  </a:lnTo>
                  <a:lnTo>
                    <a:pt x="1487297" y="151942"/>
                  </a:lnTo>
                  <a:lnTo>
                    <a:pt x="1606765" y="151942"/>
                  </a:lnTo>
                  <a:lnTo>
                    <a:pt x="1606765" y="29984"/>
                  </a:lnTo>
                  <a:lnTo>
                    <a:pt x="1450594" y="29984"/>
                  </a:lnTo>
                  <a:lnTo>
                    <a:pt x="1450594" y="58928"/>
                  </a:lnTo>
                  <a:lnTo>
                    <a:pt x="1570977" y="58928"/>
                  </a:lnTo>
                  <a:lnTo>
                    <a:pt x="1570977" y="123532"/>
                  </a:lnTo>
                  <a:lnTo>
                    <a:pt x="1450987" y="123532"/>
                  </a:lnTo>
                  <a:lnTo>
                    <a:pt x="1450987" y="254038"/>
                  </a:lnTo>
                  <a:lnTo>
                    <a:pt x="1479537" y="254038"/>
                  </a:lnTo>
                  <a:lnTo>
                    <a:pt x="1522234" y="253542"/>
                  </a:lnTo>
                  <a:lnTo>
                    <a:pt x="1563395" y="251701"/>
                  </a:lnTo>
                  <a:lnTo>
                    <a:pt x="1604619" y="248043"/>
                  </a:lnTo>
                  <a:lnTo>
                    <a:pt x="1647545" y="242062"/>
                  </a:lnTo>
                  <a:close/>
                </a:path>
                <a:path w="4726940" h="2512695">
                  <a:moveTo>
                    <a:pt x="1682457" y="1340040"/>
                  </a:moveTo>
                  <a:lnTo>
                    <a:pt x="1674444" y="1314678"/>
                  </a:lnTo>
                  <a:lnTo>
                    <a:pt x="1666024" y="1307807"/>
                  </a:lnTo>
                  <a:lnTo>
                    <a:pt x="1651673" y="1296111"/>
                  </a:lnTo>
                  <a:lnTo>
                    <a:pt x="1647202" y="1294714"/>
                  </a:lnTo>
                  <a:lnTo>
                    <a:pt x="1647202" y="1340040"/>
                  </a:lnTo>
                  <a:lnTo>
                    <a:pt x="1641678" y="1353908"/>
                  </a:lnTo>
                  <a:lnTo>
                    <a:pt x="1626006" y="1364119"/>
                  </a:lnTo>
                  <a:lnTo>
                    <a:pt x="1600936" y="1370393"/>
                  </a:lnTo>
                  <a:lnTo>
                    <a:pt x="1567218" y="1372412"/>
                  </a:lnTo>
                  <a:lnTo>
                    <a:pt x="1533245" y="1370393"/>
                  </a:lnTo>
                  <a:lnTo>
                    <a:pt x="1508163" y="1364119"/>
                  </a:lnTo>
                  <a:lnTo>
                    <a:pt x="1492681" y="1353908"/>
                  </a:lnTo>
                  <a:lnTo>
                    <a:pt x="1487487" y="1340040"/>
                  </a:lnTo>
                  <a:lnTo>
                    <a:pt x="1492681" y="1326337"/>
                  </a:lnTo>
                  <a:lnTo>
                    <a:pt x="1508163" y="1316278"/>
                  </a:lnTo>
                  <a:lnTo>
                    <a:pt x="1533245" y="1310055"/>
                  </a:lnTo>
                  <a:lnTo>
                    <a:pt x="1567218" y="1307807"/>
                  </a:lnTo>
                  <a:lnTo>
                    <a:pt x="1600936" y="1310055"/>
                  </a:lnTo>
                  <a:lnTo>
                    <a:pt x="1626006" y="1316278"/>
                  </a:lnTo>
                  <a:lnTo>
                    <a:pt x="1641678" y="1326337"/>
                  </a:lnTo>
                  <a:lnTo>
                    <a:pt x="1647202" y="1340040"/>
                  </a:lnTo>
                  <a:lnTo>
                    <a:pt x="1647202" y="1294714"/>
                  </a:lnTo>
                  <a:lnTo>
                    <a:pt x="1615490" y="1284732"/>
                  </a:lnTo>
                  <a:lnTo>
                    <a:pt x="1567218" y="1280972"/>
                  </a:lnTo>
                  <a:lnTo>
                    <a:pt x="1518615" y="1284732"/>
                  </a:lnTo>
                  <a:lnTo>
                    <a:pt x="1482255" y="1296111"/>
                  </a:lnTo>
                  <a:lnTo>
                    <a:pt x="1459471" y="1314678"/>
                  </a:lnTo>
                  <a:lnTo>
                    <a:pt x="1451571" y="1340040"/>
                  </a:lnTo>
                  <a:lnTo>
                    <a:pt x="1459471" y="1365542"/>
                  </a:lnTo>
                  <a:lnTo>
                    <a:pt x="1482255" y="1384185"/>
                  </a:lnTo>
                  <a:lnTo>
                    <a:pt x="1518615" y="1395628"/>
                  </a:lnTo>
                  <a:lnTo>
                    <a:pt x="1567218" y="1399514"/>
                  </a:lnTo>
                  <a:lnTo>
                    <a:pt x="1615490" y="1395628"/>
                  </a:lnTo>
                  <a:lnTo>
                    <a:pt x="1651673" y="1384185"/>
                  </a:lnTo>
                  <a:lnTo>
                    <a:pt x="1666062" y="1372412"/>
                  </a:lnTo>
                  <a:lnTo>
                    <a:pt x="1674444" y="1365542"/>
                  </a:lnTo>
                  <a:lnTo>
                    <a:pt x="1682457" y="1340040"/>
                  </a:lnTo>
                  <a:close/>
                </a:path>
                <a:path w="4726940" h="2512695">
                  <a:moveTo>
                    <a:pt x="1708721" y="0"/>
                  </a:moveTo>
                  <a:lnTo>
                    <a:pt x="1673720" y="0"/>
                  </a:lnTo>
                  <a:lnTo>
                    <a:pt x="1673720" y="334022"/>
                  </a:lnTo>
                  <a:lnTo>
                    <a:pt x="1708721" y="334022"/>
                  </a:lnTo>
                  <a:lnTo>
                    <a:pt x="1708721" y="0"/>
                  </a:lnTo>
                  <a:close/>
                </a:path>
                <a:path w="4726940" h="2512695">
                  <a:moveTo>
                    <a:pt x="1719567" y="1229398"/>
                  </a:moveTo>
                  <a:lnTo>
                    <a:pt x="1645894" y="1229398"/>
                  </a:lnTo>
                  <a:lnTo>
                    <a:pt x="1645894" y="1194015"/>
                  </a:lnTo>
                  <a:lnTo>
                    <a:pt x="1645894" y="1184808"/>
                  </a:lnTo>
                  <a:lnTo>
                    <a:pt x="1663077" y="1175740"/>
                  </a:lnTo>
                  <a:lnTo>
                    <a:pt x="1669427" y="1170063"/>
                  </a:lnTo>
                  <a:lnTo>
                    <a:pt x="1675765" y="1164399"/>
                  </a:lnTo>
                  <a:lnTo>
                    <a:pt x="1683588" y="1150912"/>
                  </a:lnTo>
                  <a:lnTo>
                    <a:pt x="1686280" y="1135341"/>
                  </a:lnTo>
                  <a:lnTo>
                    <a:pt x="1677962" y="1108849"/>
                  </a:lnTo>
                  <a:lnTo>
                    <a:pt x="1667383" y="1100074"/>
                  </a:lnTo>
                  <a:lnTo>
                    <a:pt x="1654200" y="1089164"/>
                  </a:lnTo>
                  <a:lnTo>
                    <a:pt x="1650098" y="1087831"/>
                  </a:lnTo>
                  <a:lnTo>
                    <a:pt x="1650098" y="1135341"/>
                  </a:lnTo>
                  <a:lnTo>
                    <a:pt x="1644421" y="1150200"/>
                  </a:lnTo>
                  <a:lnTo>
                    <a:pt x="1628063" y="1161084"/>
                  </a:lnTo>
                  <a:lnTo>
                    <a:pt x="1610766" y="1165542"/>
                  </a:lnTo>
                  <a:lnTo>
                    <a:pt x="1610766" y="1194015"/>
                  </a:lnTo>
                  <a:lnTo>
                    <a:pt x="1610766" y="1229398"/>
                  </a:lnTo>
                  <a:lnTo>
                    <a:pt x="1524063" y="1229398"/>
                  </a:lnTo>
                  <a:lnTo>
                    <a:pt x="1524063" y="1194142"/>
                  </a:lnTo>
                  <a:lnTo>
                    <a:pt x="1534109" y="1195451"/>
                  </a:lnTo>
                  <a:lnTo>
                    <a:pt x="1544675" y="1196403"/>
                  </a:lnTo>
                  <a:lnTo>
                    <a:pt x="1555762" y="1196975"/>
                  </a:lnTo>
                  <a:lnTo>
                    <a:pt x="1567345" y="1197165"/>
                  </a:lnTo>
                  <a:lnTo>
                    <a:pt x="1578965" y="1196975"/>
                  </a:lnTo>
                  <a:lnTo>
                    <a:pt x="1590090" y="1196378"/>
                  </a:lnTo>
                  <a:lnTo>
                    <a:pt x="1600708" y="1195400"/>
                  </a:lnTo>
                  <a:lnTo>
                    <a:pt x="1609801" y="1194142"/>
                  </a:lnTo>
                  <a:lnTo>
                    <a:pt x="1610766" y="1194015"/>
                  </a:lnTo>
                  <a:lnTo>
                    <a:pt x="1610766" y="1165542"/>
                  </a:lnTo>
                  <a:lnTo>
                    <a:pt x="1602041" y="1167790"/>
                  </a:lnTo>
                  <a:lnTo>
                    <a:pt x="1567345" y="1170063"/>
                  </a:lnTo>
                  <a:lnTo>
                    <a:pt x="1532559" y="1167790"/>
                  </a:lnTo>
                  <a:lnTo>
                    <a:pt x="1506562" y="1161084"/>
                  </a:lnTo>
                  <a:lnTo>
                    <a:pt x="1490345" y="1150200"/>
                  </a:lnTo>
                  <a:lnTo>
                    <a:pt x="1484858" y="1135341"/>
                  </a:lnTo>
                  <a:lnTo>
                    <a:pt x="1490345" y="1120394"/>
                  </a:lnTo>
                  <a:lnTo>
                    <a:pt x="1506562" y="1109319"/>
                  </a:lnTo>
                  <a:lnTo>
                    <a:pt x="1532559" y="1102448"/>
                  </a:lnTo>
                  <a:lnTo>
                    <a:pt x="1567345" y="1100074"/>
                  </a:lnTo>
                  <a:lnTo>
                    <a:pt x="1602041" y="1102448"/>
                  </a:lnTo>
                  <a:lnTo>
                    <a:pt x="1628063" y="1109319"/>
                  </a:lnTo>
                  <a:lnTo>
                    <a:pt x="1644421" y="1120394"/>
                  </a:lnTo>
                  <a:lnTo>
                    <a:pt x="1650098" y="1135341"/>
                  </a:lnTo>
                  <a:lnTo>
                    <a:pt x="1650098" y="1087831"/>
                  </a:lnTo>
                  <a:lnTo>
                    <a:pt x="1616735" y="1076871"/>
                  </a:lnTo>
                  <a:lnTo>
                    <a:pt x="1567345" y="1072578"/>
                  </a:lnTo>
                  <a:lnTo>
                    <a:pt x="1517815" y="1076871"/>
                  </a:lnTo>
                  <a:lnTo>
                    <a:pt x="1480273" y="1089164"/>
                  </a:lnTo>
                  <a:lnTo>
                    <a:pt x="1456474" y="1108849"/>
                  </a:lnTo>
                  <a:lnTo>
                    <a:pt x="1448155" y="1135341"/>
                  </a:lnTo>
                  <a:lnTo>
                    <a:pt x="1450835" y="1150912"/>
                  </a:lnTo>
                  <a:lnTo>
                    <a:pt x="1458696" y="1164412"/>
                  </a:lnTo>
                  <a:lnTo>
                    <a:pt x="1471358" y="1175689"/>
                  </a:lnTo>
                  <a:lnTo>
                    <a:pt x="1488541" y="1184668"/>
                  </a:lnTo>
                  <a:lnTo>
                    <a:pt x="1488541" y="1229398"/>
                  </a:lnTo>
                  <a:lnTo>
                    <a:pt x="1415656" y="1229398"/>
                  </a:lnTo>
                  <a:lnTo>
                    <a:pt x="1415656" y="1258087"/>
                  </a:lnTo>
                  <a:lnTo>
                    <a:pt x="1719567" y="1258087"/>
                  </a:lnTo>
                  <a:lnTo>
                    <a:pt x="1719567" y="1229398"/>
                  </a:lnTo>
                  <a:close/>
                </a:path>
                <a:path w="4726940" h="2512695">
                  <a:moveTo>
                    <a:pt x="1921052" y="2309355"/>
                  </a:moveTo>
                  <a:lnTo>
                    <a:pt x="1918131" y="2290546"/>
                  </a:lnTo>
                  <a:lnTo>
                    <a:pt x="1916582" y="2280551"/>
                  </a:lnTo>
                  <a:lnTo>
                    <a:pt x="1879714" y="2285454"/>
                  </a:lnTo>
                  <a:lnTo>
                    <a:pt x="1843582" y="2288463"/>
                  </a:lnTo>
                  <a:lnTo>
                    <a:pt x="1806003" y="2290000"/>
                  </a:lnTo>
                  <a:lnTo>
                    <a:pt x="1764766" y="2290546"/>
                  </a:lnTo>
                  <a:lnTo>
                    <a:pt x="1764766" y="2249106"/>
                  </a:lnTo>
                  <a:lnTo>
                    <a:pt x="1882775" y="2249106"/>
                  </a:lnTo>
                  <a:lnTo>
                    <a:pt x="1882775" y="2154377"/>
                  </a:lnTo>
                  <a:lnTo>
                    <a:pt x="1729638" y="2154377"/>
                  </a:lnTo>
                  <a:lnTo>
                    <a:pt x="1729638" y="2183460"/>
                  </a:lnTo>
                  <a:lnTo>
                    <a:pt x="1847773" y="2183460"/>
                  </a:lnTo>
                  <a:lnTo>
                    <a:pt x="1847773" y="2222004"/>
                  </a:lnTo>
                  <a:lnTo>
                    <a:pt x="1730298" y="2222004"/>
                  </a:lnTo>
                  <a:lnTo>
                    <a:pt x="1730298" y="2319617"/>
                  </a:lnTo>
                  <a:lnTo>
                    <a:pt x="1758048" y="2319617"/>
                  </a:lnTo>
                  <a:lnTo>
                    <a:pt x="1802511" y="2319261"/>
                  </a:lnTo>
                  <a:lnTo>
                    <a:pt x="1842808" y="2317800"/>
                  </a:lnTo>
                  <a:lnTo>
                    <a:pt x="1881492" y="2314676"/>
                  </a:lnTo>
                  <a:lnTo>
                    <a:pt x="1921052" y="2309355"/>
                  </a:lnTo>
                  <a:close/>
                </a:path>
                <a:path w="4726940" h="2512695">
                  <a:moveTo>
                    <a:pt x="1979015" y="1097838"/>
                  </a:moveTo>
                  <a:lnTo>
                    <a:pt x="1946249" y="1097838"/>
                  </a:lnTo>
                  <a:lnTo>
                    <a:pt x="1946249" y="1177061"/>
                  </a:lnTo>
                  <a:lnTo>
                    <a:pt x="1882838" y="1177061"/>
                  </a:lnTo>
                  <a:lnTo>
                    <a:pt x="1882838" y="1098321"/>
                  </a:lnTo>
                  <a:lnTo>
                    <a:pt x="1849297" y="1098321"/>
                  </a:lnTo>
                  <a:lnTo>
                    <a:pt x="1849297" y="1177061"/>
                  </a:lnTo>
                  <a:lnTo>
                    <a:pt x="1849297" y="1204988"/>
                  </a:lnTo>
                  <a:lnTo>
                    <a:pt x="1849297" y="1288821"/>
                  </a:lnTo>
                  <a:lnTo>
                    <a:pt x="1849297" y="1318018"/>
                  </a:lnTo>
                  <a:lnTo>
                    <a:pt x="1979015" y="1318018"/>
                  </a:lnTo>
                  <a:lnTo>
                    <a:pt x="1979015" y="1289392"/>
                  </a:lnTo>
                  <a:lnTo>
                    <a:pt x="1979015" y="1288821"/>
                  </a:lnTo>
                  <a:lnTo>
                    <a:pt x="1979015" y="1205458"/>
                  </a:lnTo>
                  <a:lnTo>
                    <a:pt x="1946249" y="1205458"/>
                  </a:lnTo>
                  <a:lnTo>
                    <a:pt x="1946249" y="1288821"/>
                  </a:lnTo>
                  <a:lnTo>
                    <a:pt x="1882838" y="1288821"/>
                  </a:lnTo>
                  <a:lnTo>
                    <a:pt x="1882838" y="1204988"/>
                  </a:lnTo>
                  <a:lnTo>
                    <a:pt x="1979015" y="1204988"/>
                  </a:lnTo>
                  <a:lnTo>
                    <a:pt x="1979015" y="1177175"/>
                  </a:lnTo>
                  <a:lnTo>
                    <a:pt x="1979015" y="1097838"/>
                  </a:lnTo>
                  <a:close/>
                </a:path>
                <a:path w="4726940" h="2512695">
                  <a:moveTo>
                    <a:pt x="1989340" y="2133854"/>
                  </a:moveTo>
                  <a:lnTo>
                    <a:pt x="1953945" y="2133854"/>
                  </a:lnTo>
                  <a:lnTo>
                    <a:pt x="1953945" y="2338171"/>
                  </a:lnTo>
                  <a:lnTo>
                    <a:pt x="1989340" y="2338171"/>
                  </a:lnTo>
                  <a:lnTo>
                    <a:pt x="1989340" y="2133854"/>
                  </a:lnTo>
                  <a:close/>
                </a:path>
                <a:path w="4726940" h="2512695">
                  <a:moveTo>
                    <a:pt x="1991448" y="2405532"/>
                  </a:moveTo>
                  <a:lnTo>
                    <a:pt x="1983600" y="2379624"/>
                  </a:lnTo>
                  <a:lnTo>
                    <a:pt x="1975091" y="2372372"/>
                  </a:lnTo>
                  <a:lnTo>
                    <a:pt x="1961070" y="2360460"/>
                  </a:lnTo>
                  <a:lnTo>
                    <a:pt x="1956054" y="2358796"/>
                  </a:lnTo>
                  <a:lnTo>
                    <a:pt x="1956054" y="2405532"/>
                  </a:lnTo>
                  <a:lnTo>
                    <a:pt x="1950783" y="2419629"/>
                  </a:lnTo>
                  <a:lnTo>
                    <a:pt x="1935480" y="2429980"/>
                  </a:lnTo>
                  <a:lnTo>
                    <a:pt x="1910930" y="2436368"/>
                  </a:lnTo>
                  <a:lnTo>
                    <a:pt x="1877910" y="2438552"/>
                  </a:lnTo>
                  <a:lnTo>
                    <a:pt x="1844725" y="2436368"/>
                  </a:lnTo>
                  <a:lnTo>
                    <a:pt x="1820100" y="2429980"/>
                  </a:lnTo>
                  <a:lnTo>
                    <a:pt x="1804771" y="2419629"/>
                  </a:lnTo>
                  <a:lnTo>
                    <a:pt x="1799501" y="2405532"/>
                  </a:lnTo>
                  <a:lnTo>
                    <a:pt x="1804771" y="2391473"/>
                  </a:lnTo>
                  <a:lnTo>
                    <a:pt x="1820100" y="2381059"/>
                  </a:lnTo>
                  <a:lnTo>
                    <a:pt x="1844725" y="2374595"/>
                  </a:lnTo>
                  <a:lnTo>
                    <a:pt x="1877910" y="2372372"/>
                  </a:lnTo>
                  <a:lnTo>
                    <a:pt x="1910930" y="2374595"/>
                  </a:lnTo>
                  <a:lnTo>
                    <a:pt x="1935480" y="2381059"/>
                  </a:lnTo>
                  <a:lnTo>
                    <a:pt x="1950783" y="2391473"/>
                  </a:lnTo>
                  <a:lnTo>
                    <a:pt x="1956054" y="2405532"/>
                  </a:lnTo>
                  <a:lnTo>
                    <a:pt x="1956054" y="2358796"/>
                  </a:lnTo>
                  <a:lnTo>
                    <a:pt x="1925345" y="2348573"/>
                  </a:lnTo>
                  <a:lnTo>
                    <a:pt x="1877910" y="2344483"/>
                  </a:lnTo>
                  <a:lnTo>
                    <a:pt x="1830387" y="2348573"/>
                  </a:lnTo>
                  <a:lnTo>
                    <a:pt x="1794713" y="2360460"/>
                  </a:lnTo>
                  <a:lnTo>
                    <a:pt x="1772285" y="2379624"/>
                  </a:lnTo>
                  <a:lnTo>
                    <a:pt x="1764499" y="2405532"/>
                  </a:lnTo>
                  <a:lnTo>
                    <a:pt x="1772285" y="2431313"/>
                  </a:lnTo>
                  <a:lnTo>
                    <a:pt x="1794713" y="2450439"/>
                  </a:lnTo>
                  <a:lnTo>
                    <a:pt x="1830387" y="2462352"/>
                  </a:lnTo>
                  <a:lnTo>
                    <a:pt x="1877910" y="2466441"/>
                  </a:lnTo>
                  <a:lnTo>
                    <a:pt x="1925345" y="2462352"/>
                  </a:lnTo>
                  <a:lnTo>
                    <a:pt x="1961070" y="2450439"/>
                  </a:lnTo>
                  <a:lnTo>
                    <a:pt x="1975065" y="2438552"/>
                  </a:lnTo>
                  <a:lnTo>
                    <a:pt x="1983600" y="2431313"/>
                  </a:lnTo>
                  <a:lnTo>
                    <a:pt x="1991448" y="2405532"/>
                  </a:lnTo>
                  <a:close/>
                </a:path>
                <a:path w="4726940" h="2512695">
                  <a:moveTo>
                    <a:pt x="2019998" y="241274"/>
                  </a:moveTo>
                  <a:lnTo>
                    <a:pt x="2018284" y="222592"/>
                  </a:lnTo>
                  <a:lnTo>
                    <a:pt x="2017953" y="218909"/>
                  </a:lnTo>
                  <a:lnTo>
                    <a:pt x="2017636" y="215493"/>
                  </a:lnTo>
                  <a:lnTo>
                    <a:pt x="2009813" y="216509"/>
                  </a:lnTo>
                  <a:lnTo>
                    <a:pt x="2001761" y="217398"/>
                  </a:lnTo>
                  <a:lnTo>
                    <a:pt x="1993493" y="218186"/>
                  </a:lnTo>
                  <a:lnTo>
                    <a:pt x="1985010" y="218909"/>
                  </a:lnTo>
                  <a:lnTo>
                    <a:pt x="1985010" y="69850"/>
                  </a:lnTo>
                  <a:lnTo>
                    <a:pt x="2010791" y="69850"/>
                  </a:lnTo>
                  <a:lnTo>
                    <a:pt x="2010791" y="41046"/>
                  </a:lnTo>
                  <a:lnTo>
                    <a:pt x="1952510" y="41046"/>
                  </a:lnTo>
                  <a:lnTo>
                    <a:pt x="1952510" y="69850"/>
                  </a:lnTo>
                  <a:lnTo>
                    <a:pt x="1952510" y="221145"/>
                  </a:lnTo>
                  <a:lnTo>
                    <a:pt x="1943138" y="221602"/>
                  </a:lnTo>
                  <a:lnTo>
                    <a:pt x="1915414" y="222592"/>
                  </a:lnTo>
                  <a:lnTo>
                    <a:pt x="1915414" y="69850"/>
                  </a:lnTo>
                  <a:lnTo>
                    <a:pt x="1952510" y="69850"/>
                  </a:lnTo>
                  <a:lnTo>
                    <a:pt x="1952510" y="41046"/>
                  </a:lnTo>
                  <a:lnTo>
                    <a:pt x="1857794" y="41046"/>
                  </a:lnTo>
                  <a:lnTo>
                    <a:pt x="1857794" y="69850"/>
                  </a:lnTo>
                  <a:lnTo>
                    <a:pt x="1883575" y="69850"/>
                  </a:lnTo>
                  <a:lnTo>
                    <a:pt x="1883575" y="223253"/>
                  </a:lnTo>
                  <a:lnTo>
                    <a:pt x="1850948" y="223380"/>
                  </a:lnTo>
                  <a:lnTo>
                    <a:pt x="1855025" y="252984"/>
                  </a:lnTo>
                  <a:lnTo>
                    <a:pt x="1891550" y="252603"/>
                  </a:lnTo>
                  <a:lnTo>
                    <a:pt x="1933917" y="250977"/>
                  </a:lnTo>
                  <a:lnTo>
                    <a:pt x="1978075" y="247434"/>
                  </a:lnTo>
                  <a:lnTo>
                    <a:pt x="2019998" y="241274"/>
                  </a:lnTo>
                  <a:close/>
                </a:path>
                <a:path w="4726940" h="2512695">
                  <a:moveTo>
                    <a:pt x="2076831" y="7620"/>
                  </a:moveTo>
                  <a:lnTo>
                    <a:pt x="2043417" y="7620"/>
                  </a:lnTo>
                  <a:lnTo>
                    <a:pt x="2043417" y="124980"/>
                  </a:lnTo>
                  <a:lnTo>
                    <a:pt x="2001710" y="124980"/>
                  </a:lnTo>
                  <a:lnTo>
                    <a:pt x="2001710" y="156679"/>
                  </a:lnTo>
                  <a:lnTo>
                    <a:pt x="2043417" y="156679"/>
                  </a:lnTo>
                  <a:lnTo>
                    <a:pt x="2043417" y="316268"/>
                  </a:lnTo>
                  <a:lnTo>
                    <a:pt x="2076831" y="316268"/>
                  </a:lnTo>
                  <a:lnTo>
                    <a:pt x="2076831" y="7620"/>
                  </a:lnTo>
                  <a:close/>
                </a:path>
                <a:path w="4726940" h="2512695">
                  <a:moveTo>
                    <a:pt x="2124786" y="1197368"/>
                  </a:moveTo>
                  <a:lnTo>
                    <a:pt x="2049792" y="1197368"/>
                  </a:lnTo>
                  <a:lnTo>
                    <a:pt x="2049792" y="1072908"/>
                  </a:lnTo>
                  <a:lnTo>
                    <a:pt x="2016239" y="1072908"/>
                  </a:lnTo>
                  <a:lnTo>
                    <a:pt x="2016239" y="1197368"/>
                  </a:lnTo>
                  <a:lnTo>
                    <a:pt x="2016239" y="1226578"/>
                  </a:lnTo>
                  <a:lnTo>
                    <a:pt x="2016239" y="1384071"/>
                  </a:lnTo>
                  <a:lnTo>
                    <a:pt x="2049792" y="1384071"/>
                  </a:lnTo>
                  <a:lnTo>
                    <a:pt x="2049792" y="1226578"/>
                  </a:lnTo>
                  <a:lnTo>
                    <a:pt x="2090839" y="1226578"/>
                  </a:lnTo>
                  <a:lnTo>
                    <a:pt x="2090839" y="1400175"/>
                  </a:lnTo>
                  <a:lnTo>
                    <a:pt x="2124786" y="1400175"/>
                  </a:lnTo>
                  <a:lnTo>
                    <a:pt x="2124786" y="1226578"/>
                  </a:lnTo>
                  <a:lnTo>
                    <a:pt x="2124786" y="1197368"/>
                  </a:lnTo>
                  <a:close/>
                </a:path>
                <a:path w="4726940" h="2512695">
                  <a:moveTo>
                    <a:pt x="2124786" y="1066800"/>
                  </a:moveTo>
                  <a:lnTo>
                    <a:pt x="2090839" y="1066800"/>
                  </a:lnTo>
                  <a:lnTo>
                    <a:pt x="2090839" y="1197305"/>
                  </a:lnTo>
                  <a:lnTo>
                    <a:pt x="2124786" y="1197305"/>
                  </a:lnTo>
                  <a:lnTo>
                    <a:pt x="2124786" y="1066800"/>
                  </a:lnTo>
                  <a:close/>
                </a:path>
                <a:path w="4726940" h="2512695">
                  <a:moveTo>
                    <a:pt x="2142883" y="0"/>
                  </a:moveTo>
                  <a:lnTo>
                    <a:pt x="2108936" y="0"/>
                  </a:lnTo>
                  <a:lnTo>
                    <a:pt x="2108936" y="333375"/>
                  </a:lnTo>
                  <a:lnTo>
                    <a:pt x="2142883" y="333375"/>
                  </a:lnTo>
                  <a:lnTo>
                    <a:pt x="2142883" y="0"/>
                  </a:lnTo>
                  <a:close/>
                </a:path>
                <a:path w="4726940" h="2512695">
                  <a:moveTo>
                    <a:pt x="2310473" y="2165959"/>
                  </a:moveTo>
                  <a:lnTo>
                    <a:pt x="2078139" y="2165959"/>
                  </a:lnTo>
                  <a:lnTo>
                    <a:pt x="2078139" y="2195030"/>
                  </a:lnTo>
                  <a:lnTo>
                    <a:pt x="2276005" y="2195030"/>
                  </a:lnTo>
                  <a:lnTo>
                    <a:pt x="2275916" y="2219426"/>
                  </a:lnTo>
                  <a:lnTo>
                    <a:pt x="2275802" y="2232304"/>
                  </a:lnTo>
                  <a:lnTo>
                    <a:pt x="2275548" y="2245309"/>
                  </a:lnTo>
                  <a:lnTo>
                    <a:pt x="2275090" y="2258580"/>
                  </a:lnTo>
                  <a:lnTo>
                    <a:pt x="2068804" y="2266607"/>
                  </a:lnTo>
                  <a:lnTo>
                    <a:pt x="2073541" y="2295410"/>
                  </a:lnTo>
                  <a:lnTo>
                    <a:pt x="2273503" y="2285022"/>
                  </a:lnTo>
                  <a:lnTo>
                    <a:pt x="2271687" y="2303970"/>
                  </a:lnTo>
                  <a:lnTo>
                    <a:pt x="2269058" y="2323833"/>
                  </a:lnTo>
                  <a:lnTo>
                    <a:pt x="2265464" y="2344775"/>
                  </a:lnTo>
                  <a:lnTo>
                    <a:pt x="2260752" y="2366988"/>
                  </a:lnTo>
                  <a:lnTo>
                    <a:pt x="2296007" y="2370137"/>
                  </a:lnTo>
                  <a:lnTo>
                    <a:pt x="2304377" y="2322309"/>
                  </a:lnTo>
                  <a:lnTo>
                    <a:pt x="2308225" y="2285022"/>
                  </a:lnTo>
                  <a:lnTo>
                    <a:pt x="2308669" y="2280780"/>
                  </a:lnTo>
                  <a:lnTo>
                    <a:pt x="2310257" y="2243036"/>
                  </a:lnTo>
                  <a:lnTo>
                    <a:pt x="2310396" y="2219426"/>
                  </a:lnTo>
                  <a:lnTo>
                    <a:pt x="2310473" y="2165959"/>
                  </a:lnTo>
                  <a:close/>
                </a:path>
                <a:path w="4726940" h="2512695">
                  <a:moveTo>
                    <a:pt x="2346134" y="2393162"/>
                  </a:moveTo>
                  <a:lnTo>
                    <a:pt x="2042223" y="2393162"/>
                  </a:lnTo>
                  <a:lnTo>
                    <a:pt x="2042223" y="2422372"/>
                  </a:lnTo>
                  <a:lnTo>
                    <a:pt x="2346134" y="2422372"/>
                  </a:lnTo>
                  <a:lnTo>
                    <a:pt x="2346134" y="2393162"/>
                  </a:lnTo>
                  <a:close/>
                </a:path>
                <a:path w="4726940" h="2512695">
                  <a:moveTo>
                    <a:pt x="2366327" y="1306893"/>
                  </a:moveTo>
                  <a:lnTo>
                    <a:pt x="2364092" y="1290980"/>
                  </a:lnTo>
                  <a:lnTo>
                    <a:pt x="2362250" y="1277823"/>
                  </a:lnTo>
                  <a:lnTo>
                    <a:pt x="2326348" y="1283855"/>
                  </a:lnTo>
                  <a:lnTo>
                    <a:pt x="2291257" y="1287805"/>
                  </a:lnTo>
                  <a:lnTo>
                    <a:pt x="2256332" y="1290053"/>
                  </a:lnTo>
                  <a:lnTo>
                    <a:pt x="2220950" y="1290980"/>
                  </a:lnTo>
                  <a:lnTo>
                    <a:pt x="2220950" y="1103630"/>
                  </a:lnTo>
                  <a:lnTo>
                    <a:pt x="2185428" y="1103630"/>
                  </a:lnTo>
                  <a:lnTo>
                    <a:pt x="2185428" y="1320711"/>
                  </a:lnTo>
                  <a:lnTo>
                    <a:pt x="2211870" y="1320711"/>
                  </a:lnTo>
                  <a:lnTo>
                    <a:pt x="2250681" y="1320101"/>
                  </a:lnTo>
                  <a:lnTo>
                    <a:pt x="2288756" y="1317942"/>
                  </a:lnTo>
                  <a:lnTo>
                    <a:pt x="2327008" y="1313713"/>
                  </a:lnTo>
                  <a:lnTo>
                    <a:pt x="2366327" y="1306893"/>
                  </a:lnTo>
                  <a:close/>
                </a:path>
                <a:path w="4726940" h="2512695">
                  <a:moveTo>
                    <a:pt x="2367711" y="141947"/>
                  </a:moveTo>
                  <a:lnTo>
                    <a:pt x="2361273" y="93560"/>
                  </a:lnTo>
                  <a:lnTo>
                    <a:pt x="2343340" y="56730"/>
                  </a:lnTo>
                  <a:lnTo>
                    <a:pt x="2343150" y="56565"/>
                  </a:lnTo>
                  <a:lnTo>
                    <a:pt x="2333510" y="48272"/>
                  </a:lnTo>
                  <a:lnTo>
                    <a:pt x="2333510" y="141947"/>
                  </a:lnTo>
                  <a:lnTo>
                    <a:pt x="2329738" y="177622"/>
                  </a:lnTo>
                  <a:lnTo>
                    <a:pt x="2319134" y="204533"/>
                  </a:lnTo>
                  <a:lnTo>
                    <a:pt x="2302764" y="221538"/>
                  </a:lnTo>
                  <a:lnTo>
                    <a:pt x="2281682" y="227457"/>
                  </a:lnTo>
                  <a:lnTo>
                    <a:pt x="2260549" y="221538"/>
                  </a:lnTo>
                  <a:lnTo>
                    <a:pt x="2244077" y="204533"/>
                  </a:lnTo>
                  <a:lnTo>
                    <a:pt x="2233384" y="177622"/>
                  </a:lnTo>
                  <a:lnTo>
                    <a:pt x="2229574" y="141947"/>
                  </a:lnTo>
                  <a:lnTo>
                    <a:pt x="2233384" y="106502"/>
                  </a:lnTo>
                  <a:lnTo>
                    <a:pt x="2244077" y="79667"/>
                  </a:lnTo>
                  <a:lnTo>
                    <a:pt x="2260549" y="62636"/>
                  </a:lnTo>
                  <a:lnTo>
                    <a:pt x="2281682" y="56565"/>
                  </a:lnTo>
                  <a:lnTo>
                    <a:pt x="2302764" y="62636"/>
                  </a:lnTo>
                  <a:lnTo>
                    <a:pt x="2319134" y="79667"/>
                  </a:lnTo>
                  <a:lnTo>
                    <a:pt x="2329738" y="106502"/>
                  </a:lnTo>
                  <a:lnTo>
                    <a:pt x="2333510" y="141947"/>
                  </a:lnTo>
                  <a:lnTo>
                    <a:pt x="2333510" y="48272"/>
                  </a:lnTo>
                  <a:lnTo>
                    <a:pt x="2316099" y="33274"/>
                  </a:lnTo>
                  <a:lnTo>
                    <a:pt x="2281682" y="24993"/>
                  </a:lnTo>
                  <a:lnTo>
                    <a:pt x="2247011" y="33274"/>
                  </a:lnTo>
                  <a:lnTo>
                    <a:pt x="2219744" y="56730"/>
                  </a:lnTo>
                  <a:lnTo>
                    <a:pt x="2201900" y="93560"/>
                  </a:lnTo>
                  <a:lnTo>
                    <a:pt x="2195499" y="141947"/>
                  </a:lnTo>
                  <a:lnTo>
                    <a:pt x="2201900" y="190563"/>
                  </a:lnTo>
                  <a:lnTo>
                    <a:pt x="2219744" y="227495"/>
                  </a:lnTo>
                  <a:lnTo>
                    <a:pt x="2247011" y="250952"/>
                  </a:lnTo>
                  <a:lnTo>
                    <a:pt x="2281682" y="259168"/>
                  </a:lnTo>
                  <a:lnTo>
                    <a:pt x="2316099" y="250952"/>
                  </a:lnTo>
                  <a:lnTo>
                    <a:pt x="2343340" y="227495"/>
                  </a:lnTo>
                  <a:lnTo>
                    <a:pt x="2361273" y="190563"/>
                  </a:lnTo>
                  <a:lnTo>
                    <a:pt x="2367711" y="141947"/>
                  </a:lnTo>
                  <a:close/>
                </a:path>
                <a:path w="4726940" h="2512695">
                  <a:moveTo>
                    <a:pt x="2431516" y="2409342"/>
                  </a:moveTo>
                  <a:lnTo>
                    <a:pt x="2389936" y="2409342"/>
                  </a:lnTo>
                  <a:lnTo>
                    <a:pt x="2370074" y="2512225"/>
                  </a:lnTo>
                  <a:lnTo>
                    <a:pt x="2401646" y="2512225"/>
                  </a:lnTo>
                  <a:lnTo>
                    <a:pt x="2431516" y="2409342"/>
                  </a:lnTo>
                  <a:close/>
                </a:path>
                <a:path w="4726940" h="2512695">
                  <a:moveTo>
                    <a:pt x="2445791" y="1066800"/>
                  </a:moveTo>
                  <a:lnTo>
                    <a:pt x="2410536" y="1066800"/>
                  </a:lnTo>
                  <a:lnTo>
                    <a:pt x="2410536" y="1174546"/>
                  </a:lnTo>
                  <a:lnTo>
                    <a:pt x="2310942" y="1174546"/>
                  </a:lnTo>
                  <a:lnTo>
                    <a:pt x="2310942" y="1203490"/>
                  </a:lnTo>
                  <a:lnTo>
                    <a:pt x="2410536" y="1203490"/>
                  </a:lnTo>
                  <a:lnTo>
                    <a:pt x="2410536" y="1400822"/>
                  </a:lnTo>
                  <a:lnTo>
                    <a:pt x="2445791" y="1400822"/>
                  </a:lnTo>
                  <a:lnTo>
                    <a:pt x="2445791" y="1066800"/>
                  </a:lnTo>
                  <a:close/>
                </a:path>
                <a:path w="4726940" h="2512695">
                  <a:moveTo>
                    <a:pt x="2460206" y="0"/>
                  </a:moveTo>
                  <a:lnTo>
                    <a:pt x="2424684" y="0"/>
                  </a:lnTo>
                  <a:lnTo>
                    <a:pt x="2424684" y="334022"/>
                  </a:lnTo>
                  <a:lnTo>
                    <a:pt x="2460206" y="334022"/>
                  </a:lnTo>
                  <a:lnTo>
                    <a:pt x="2460206" y="0"/>
                  </a:lnTo>
                  <a:close/>
                </a:path>
                <a:path w="4726940" h="2512695">
                  <a:moveTo>
                    <a:pt x="2723985" y="233514"/>
                  </a:moveTo>
                  <a:lnTo>
                    <a:pt x="2688602" y="211010"/>
                  </a:lnTo>
                  <a:lnTo>
                    <a:pt x="2660802" y="178638"/>
                  </a:lnTo>
                  <a:lnTo>
                    <a:pt x="2653461" y="163004"/>
                  </a:lnTo>
                  <a:lnTo>
                    <a:pt x="2642616" y="139915"/>
                  </a:lnTo>
                  <a:lnTo>
                    <a:pt x="2636101" y="98399"/>
                  </a:lnTo>
                  <a:lnTo>
                    <a:pt x="2636101" y="62750"/>
                  </a:lnTo>
                  <a:lnTo>
                    <a:pt x="2712148" y="62750"/>
                  </a:lnTo>
                  <a:lnTo>
                    <a:pt x="2712148" y="33540"/>
                  </a:lnTo>
                  <a:lnTo>
                    <a:pt x="2524277" y="33540"/>
                  </a:lnTo>
                  <a:lnTo>
                    <a:pt x="2524277" y="62750"/>
                  </a:lnTo>
                  <a:lnTo>
                    <a:pt x="2600312" y="62750"/>
                  </a:lnTo>
                  <a:lnTo>
                    <a:pt x="2600312" y="98399"/>
                  </a:lnTo>
                  <a:lnTo>
                    <a:pt x="2593556" y="141655"/>
                  </a:lnTo>
                  <a:lnTo>
                    <a:pt x="2575191" y="182778"/>
                  </a:lnTo>
                  <a:lnTo>
                    <a:pt x="2547442" y="217563"/>
                  </a:lnTo>
                  <a:lnTo>
                    <a:pt x="2512568" y="241808"/>
                  </a:lnTo>
                  <a:lnTo>
                    <a:pt x="2533218" y="269697"/>
                  </a:lnTo>
                  <a:lnTo>
                    <a:pt x="2560713" y="251752"/>
                  </a:lnTo>
                  <a:lnTo>
                    <a:pt x="2584666" y="227050"/>
                  </a:lnTo>
                  <a:lnTo>
                    <a:pt x="2604262" y="197002"/>
                  </a:lnTo>
                  <a:lnTo>
                    <a:pt x="2618740" y="163004"/>
                  </a:lnTo>
                  <a:lnTo>
                    <a:pt x="2633180" y="194576"/>
                  </a:lnTo>
                  <a:lnTo>
                    <a:pt x="2652763" y="222262"/>
                  </a:lnTo>
                  <a:lnTo>
                    <a:pt x="2676804" y="244919"/>
                  </a:lnTo>
                  <a:lnTo>
                    <a:pt x="2704642" y="261404"/>
                  </a:lnTo>
                  <a:lnTo>
                    <a:pt x="2723985" y="233514"/>
                  </a:lnTo>
                  <a:close/>
                </a:path>
                <a:path w="4726940" h="2512695">
                  <a:moveTo>
                    <a:pt x="2750426" y="2275548"/>
                  </a:moveTo>
                  <a:lnTo>
                    <a:pt x="2743974" y="2227161"/>
                  </a:lnTo>
                  <a:lnTo>
                    <a:pt x="2726055" y="2190331"/>
                  </a:lnTo>
                  <a:lnTo>
                    <a:pt x="2725864" y="2190165"/>
                  </a:lnTo>
                  <a:lnTo>
                    <a:pt x="2716225" y="2181872"/>
                  </a:lnTo>
                  <a:lnTo>
                    <a:pt x="2716225" y="2275548"/>
                  </a:lnTo>
                  <a:lnTo>
                    <a:pt x="2712453" y="2311222"/>
                  </a:lnTo>
                  <a:lnTo>
                    <a:pt x="2701848" y="2338133"/>
                  </a:lnTo>
                  <a:lnTo>
                    <a:pt x="2685478" y="2355138"/>
                  </a:lnTo>
                  <a:lnTo>
                    <a:pt x="2664396" y="2361057"/>
                  </a:lnTo>
                  <a:lnTo>
                    <a:pt x="2643263" y="2355138"/>
                  </a:lnTo>
                  <a:lnTo>
                    <a:pt x="2626791" y="2338133"/>
                  </a:lnTo>
                  <a:lnTo>
                    <a:pt x="2616098" y="2311222"/>
                  </a:lnTo>
                  <a:lnTo>
                    <a:pt x="2612288" y="2275548"/>
                  </a:lnTo>
                  <a:lnTo>
                    <a:pt x="2616098" y="2240102"/>
                  </a:lnTo>
                  <a:lnTo>
                    <a:pt x="2626791" y="2213267"/>
                  </a:lnTo>
                  <a:lnTo>
                    <a:pt x="2643263" y="2196236"/>
                  </a:lnTo>
                  <a:lnTo>
                    <a:pt x="2664396" y="2190165"/>
                  </a:lnTo>
                  <a:lnTo>
                    <a:pt x="2685478" y="2196236"/>
                  </a:lnTo>
                  <a:lnTo>
                    <a:pt x="2701848" y="2213267"/>
                  </a:lnTo>
                  <a:lnTo>
                    <a:pt x="2712453" y="2240102"/>
                  </a:lnTo>
                  <a:lnTo>
                    <a:pt x="2716225" y="2275548"/>
                  </a:lnTo>
                  <a:lnTo>
                    <a:pt x="2716225" y="2181872"/>
                  </a:lnTo>
                  <a:lnTo>
                    <a:pt x="2698813" y="2166874"/>
                  </a:lnTo>
                  <a:lnTo>
                    <a:pt x="2664396" y="2158593"/>
                  </a:lnTo>
                  <a:lnTo>
                    <a:pt x="2629725" y="2166874"/>
                  </a:lnTo>
                  <a:lnTo>
                    <a:pt x="2602458" y="2190331"/>
                  </a:lnTo>
                  <a:lnTo>
                    <a:pt x="2584615" y="2227161"/>
                  </a:lnTo>
                  <a:lnTo>
                    <a:pt x="2578214" y="2275548"/>
                  </a:lnTo>
                  <a:lnTo>
                    <a:pt x="2584615" y="2324163"/>
                  </a:lnTo>
                  <a:lnTo>
                    <a:pt x="2602458" y="2361095"/>
                  </a:lnTo>
                  <a:lnTo>
                    <a:pt x="2629725" y="2384552"/>
                  </a:lnTo>
                  <a:lnTo>
                    <a:pt x="2664396" y="2392769"/>
                  </a:lnTo>
                  <a:lnTo>
                    <a:pt x="2698813" y="2384552"/>
                  </a:lnTo>
                  <a:lnTo>
                    <a:pt x="2726055" y="2361095"/>
                  </a:lnTo>
                  <a:lnTo>
                    <a:pt x="2743974" y="2324163"/>
                  </a:lnTo>
                  <a:lnTo>
                    <a:pt x="2750426" y="2275548"/>
                  </a:lnTo>
                  <a:close/>
                </a:path>
                <a:path w="4726940" h="2512695">
                  <a:moveTo>
                    <a:pt x="2789631" y="0"/>
                  </a:moveTo>
                  <a:lnTo>
                    <a:pt x="2754109" y="0"/>
                  </a:lnTo>
                  <a:lnTo>
                    <a:pt x="2754109" y="333375"/>
                  </a:lnTo>
                  <a:lnTo>
                    <a:pt x="2789631" y="333375"/>
                  </a:lnTo>
                  <a:lnTo>
                    <a:pt x="2789631" y="0"/>
                  </a:lnTo>
                  <a:close/>
                </a:path>
                <a:path w="4726940" h="2512695">
                  <a:moveTo>
                    <a:pt x="2842920" y="2133600"/>
                  </a:moveTo>
                  <a:lnTo>
                    <a:pt x="2807398" y="2133600"/>
                  </a:lnTo>
                  <a:lnTo>
                    <a:pt x="2807398" y="2467622"/>
                  </a:lnTo>
                  <a:lnTo>
                    <a:pt x="2842920" y="2467622"/>
                  </a:lnTo>
                  <a:lnTo>
                    <a:pt x="2842920" y="2133600"/>
                  </a:lnTo>
                  <a:close/>
                </a:path>
                <a:path w="4726940" h="2512695">
                  <a:moveTo>
                    <a:pt x="2856801" y="1339126"/>
                  </a:moveTo>
                  <a:lnTo>
                    <a:pt x="2848775" y="1313357"/>
                  </a:lnTo>
                  <a:lnTo>
                    <a:pt x="2839770" y="1305839"/>
                  </a:lnTo>
                  <a:lnTo>
                    <a:pt x="2826004" y="1294358"/>
                  </a:lnTo>
                  <a:lnTo>
                    <a:pt x="2821533" y="1292910"/>
                  </a:lnTo>
                  <a:lnTo>
                    <a:pt x="2821533" y="1339126"/>
                  </a:lnTo>
                  <a:lnTo>
                    <a:pt x="2816009" y="1353337"/>
                  </a:lnTo>
                  <a:lnTo>
                    <a:pt x="2800337" y="1363675"/>
                  </a:lnTo>
                  <a:lnTo>
                    <a:pt x="2775267" y="1369999"/>
                  </a:lnTo>
                  <a:lnTo>
                    <a:pt x="2741549" y="1372146"/>
                  </a:lnTo>
                  <a:lnTo>
                    <a:pt x="2707576" y="1369999"/>
                  </a:lnTo>
                  <a:lnTo>
                    <a:pt x="2682494" y="1363675"/>
                  </a:lnTo>
                  <a:lnTo>
                    <a:pt x="2667012" y="1353337"/>
                  </a:lnTo>
                  <a:lnTo>
                    <a:pt x="2661818" y="1339126"/>
                  </a:lnTo>
                  <a:lnTo>
                    <a:pt x="2667012" y="1325029"/>
                  </a:lnTo>
                  <a:lnTo>
                    <a:pt x="2682494" y="1314640"/>
                  </a:lnTo>
                  <a:lnTo>
                    <a:pt x="2707576" y="1308176"/>
                  </a:lnTo>
                  <a:lnTo>
                    <a:pt x="2741549" y="1305839"/>
                  </a:lnTo>
                  <a:lnTo>
                    <a:pt x="2775267" y="1308176"/>
                  </a:lnTo>
                  <a:lnTo>
                    <a:pt x="2800337" y="1314640"/>
                  </a:lnTo>
                  <a:lnTo>
                    <a:pt x="2816009" y="1325029"/>
                  </a:lnTo>
                  <a:lnTo>
                    <a:pt x="2821533" y="1339126"/>
                  </a:lnTo>
                  <a:lnTo>
                    <a:pt x="2821533" y="1292910"/>
                  </a:lnTo>
                  <a:lnTo>
                    <a:pt x="2789821" y="1282623"/>
                  </a:lnTo>
                  <a:lnTo>
                    <a:pt x="2741549" y="1278610"/>
                  </a:lnTo>
                  <a:lnTo>
                    <a:pt x="2693009" y="1282623"/>
                  </a:lnTo>
                  <a:lnTo>
                    <a:pt x="2656636" y="1294358"/>
                  </a:lnTo>
                  <a:lnTo>
                    <a:pt x="2633815" y="1313357"/>
                  </a:lnTo>
                  <a:lnTo>
                    <a:pt x="2625902" y="1339126"/>
                  </a:lnTo>
                  <a:lnTo>
                    <a:pt x="2633815" y="1364957"/>
                  </a:lnTo>
                  <a:lnTo>
                    <a:pt x="2656636" y="1383944"/>
                  </a:lnTo>
                  <a:lnTo>
                    <a:pt x="2693009" y="1395641"/>
                  </a:lnTo>
                  <a:lnTo>
                    <a:pt x="2741549" y="1399641"/>
                  </a:lnTo>
                  <a:lnTo>
                    <a:pt x="2789821" y="1395641"/>
                  </a:lnTo>
                  <a:lnTo>
                    <a:pt x="2826004" y="1383944"/>
                  </a:lnTo>
                  <a:lnTo>
                    <a:pt x="2840151" y="1372146"/>
                  </a:lnTo>
                  <a:lnTo>
                    <a:pt x="2848775" y="1364957"/>
                  </a:lnTo>
                  <a:lnTo>
                    <a:pt x="2856801" y="1339126"/>
                  </a:lnTo>
                  <a:close/>
                </a:path>
                <a:path w="4726940" h="2512695">
                  <a:moveTo>
                    <a:pt x="2858770" y="1165860"/>
                  </a:moveTo>
                  <a:lnTo>
                    <a:pt x="2662872" y="1165860"/>
                  </a:lnTo>
                  <a:lnTo>
                    <a:pt x="2662872" y="1107579"/>
                  </a:lnTo>
                  <a:lnTo>
                    <a:pt x="2856801" y="1107579"/>
                  </a:lnTo>
                  <a:lnTo>
                    <a:pt x="2856801" y="1078763"/>
                  </a:lnTo>
                  <a:lnTo>
                    <a:pt x="2627884" y="1078763"/>
                  </a:lnTo>
                  <a:lnTo>
                    <a:pt x="2627884" y="1194409"/>
                  </a:lnTo>
                  <a:lnTo>
                    <a:pt x="2858770" y="1194409"/>
                  </a:lnTo>
                  <a:lnTo>
                    <a:pt x="2858770" y="1165860"/>
                  </a:lnTo>
                  <a:close/>
                </a:path>
                <a:path w="4726940" h="2512695">
                  <a:moveTo>
                    <a:pt x="2894292" y="1223352"/>
                  </a:moveTo>
                  <a:lnTo>
                    <a:pt x="2589987" y="1223352"/>
                  </a:lnTo>
                  <a:lnTo>
                    <a:pt x="2589987" y="1252562"/>
                  </a:lnTo>
                  <a:lnTo>
                    <a:pt x="2894292" y="1252562"/>
                  </a:lnTo>
                  <a:lnTo>
                    <a:pt x="2894292" y="1223352"/>
                  </a:lnTo>
                  <a:close/>
                </a:path>
                <a:path w="4726940" h="2512695">
                  <a:moveTo>
                    <a:pt x="3071050" y="2165108"/>
                  </a:moveTo>
                  <a:lnTo>
                    <a:pt x="2914624" y="2165108"/>
                  </a:lnTo>
                  <a:lnTo>
                    <a:pt x="2914624" y="2193048"/>
                  </a:lnTo>
                  <a:lnTo>
                    <a:pt x="2914624" y="2355608"/>
                  </a:lnTo>
                  <a:lnTo>
                    <a:pt x="2914624" y="2384818"/>
                  </a:lnTo>
                  <a:lnTo>
                    <a:pt x="3071050" y="2384818"/>
                  </a:lnTo>
                  <a:lnTo>
                    <a:pt x="3071050" y="2356193"/>
                  </a:lnTo>
                  <a:lnTo>
                    <a:pt x="3071050" y="2355608"/>
                  </a:lnTo>
                  <a:lnTo>
                    <a:pt x="3071050" y="2193582"/>
                  </a:lnTo>
                  <a:lnTo>
                    <a:pt x="3036709" y="2193582"/>
                  </a:lnTo>
                  <a:lnTo>
                    <a:pt x="3036709" y="2355608"/>
                  </a:lnTo>
                  <a:lnTo>
                    <a:pt x="2949613" y="2355608"/>
                  </a:lnTo>
                  <a:lnTo>
                    <a:pt x="2949613" y="2193048"/>
                  </a:lnTo>
                  <a:lnTo>
                    <a:pt x="3071050" y="2193048"/>
                  </a:lnTo>
                  <a:lnTo>
                    <a:pt x="3071050" y="2165108"/>
                  </a:lnTo>
                  <a:close/>
                </a:path>
                <a:path w="4726940" h="2512695">
                  <a:moveTo>
                    <a:pt x="3172345" y="2133600"/>
                  </a:moveTo>
                  <a:lnTo>
                    <a:pt x="3136823" y="2133600"/>
                  </a:lnTo>
                  <a:lnTo>
                    <a:pt x="3136823" y="2467622"/>
                  </a:lnTo>
                  <a:lnTo>
                    <a:pt x="3172345" y="2467622"/>
                  </a:lnTo>
                  <a:lnTo>
                    <a:pt x="3172345" y="2133600"/>
                  </a:lnTo>
                  <a:close/>
                </a:path>
                <a:path w="4726940" h="2512695">
                  <a:moveTo>
                    <a:pt x="3187408" y="1300238"/>
                  </a:moveTo>
                  <a:lnTo>
                    <a:pt x="2953093" y="1300238"/>
                  </a:lnTo>
                  <a:lnTo>
                    <a:pt x="2953093" y="1329461"/>
                  </a:lnTo>
                  <a:lnTo>
                    <a:pt x="3151886" y="1329461"/>
                  </a:lnTo>
                  <a:lnTo>
                    <a:pt x="3151886" y="1398028"/>
                  </a:lnTo>
                  <a:lnTo>
                    <a:pt x="3187408" y="1398028"/>
                  </a:lnTo>
                  <a:lnTo>
                    <a:pt x="3187408" y="1329461"/>
                  </a:lnTo>
                  <a:lnTo>
                    <a:pt x="3187408" y="1300238"/>
                  </a:lnTo>
                  <a:close/>
                </a:path>
                <a:path w="4726940" h="2512695">
                  <a:moveTo>
                    <a:pt x="3223984" y="1248740"/>
                  </a:moveTo>
                  <a:lnTo>
                    <a:pt x="3088868" y="1248740"/>
                  </a:lnTo>
                  <a:lnTo>
                    <a:pt x="3088868" y="1217688"/>
                  </a:lnTo>
                  <a:lnTo>
                    <a:pt x="3192411" y="1217688"/>
                  </a:lnTo>
                  <a:lnTo>
                    <a:pt x="3192411" y="1189748"/>
                  </a:lnTo>
                  <a:lnTo>
                    <a:pt x="2993098" y="1189748"/>
                  </a:lnTo>
                  <a:lnTo>
                    <a:pt x="2993098" y="1158011"/>
                  </a:lnTo>
                  <a:lnTo>
                    <a:pt x="3185566" y="1158011"/>
                  </a:lnTo>
                  <a:lnTo>
                    <a:pt x="3185566" y="1132598"/>
                  </a:lnTo>
                  <a:lnTo>
                    <a:pt x="3185566" y="1102118"/>
                  </a:lnTo>
                  <a:lnTo>
                    <a:pt x="3185566" y="1074178"/>
                  </a:lnTo>
                  <a:lnTo>
                    <a:pt x="2957169" y="1074178"/>
                  </a:lnTo>
                  <a:lnTo>
                    <a:pt x="2957169" y="1102118"/>
                  </a:lnTo>
                  <a:lnTo>
                    <a:pt x="3150311" y="1102118"/>
                  </a:lnTo>
                  <a:lnTo>
                    <a:pt x="3150311" y="1132598"/>
                  </a:lnTo>
                  <a:lnTo>
                    <a:pt x="2958096" y="1132598"/>
                  </a:lnTo>
                  <a:lnTo>
                    <a:pt x="2958096" y="1158011"/>
                  </a:lnTo>
                  <a:lnTo>
                    <a:pt x="2958096" y="1189748"/>
                  </a:lnTo>
                  <a:lnTo>
                    <a:pt x="2958096" y="1217688"/>
                  </a:lnTo>
                  <a:lnTo>
                    <a:pt x="3054134" y="1217688"/>
                  </a:lnTo>
                  <a:lnTo>
                    <a:pt x="3054134" y="1248740"/>
                  </a:lnTo>
                  <a:lnTo>
                    <a:pt x="2918891" y="1248740"/>
                  </a:lnTo>
                  <a:lnTo>
                    <a:pt x="2918891" y="1277556"/>
                  </a:lnTo>
                  <a:lnTo>
                    <a:pt x="3223984" y="1277556"/>
                  </a:lnTo>
                  <a:lnTo>
                    <a:pt x="3223984" y="1248740"/>
                  </a:lnTo>
                  <a:close/>
                </a:path>
                <a:path w="4726940" h="2512695">
                  <a:moveTo>
                    <a:pt x="3436124" y="2367115"/>
                  </a:moveTo>
                  <a:lnTo>
                    <a:pt x="3400755" y="2344610"/>
                  </a:lnTo>
                  <a:lnTo>
                    <a:pt x="3372942" y="2312238"/>
                  </a:lnTo>
                  <a:lnTo>
                    <a:pt x="3365601" y="2296604"/>
                  </a:lnTo>
                  <a:lnTo>
                    <a:pt x="3354755" y="2273516"/>
                  </a:lnTo>
                  <a:lnTo>
                    <a:pt x="3348240" y="2231999"/>
                  </a:lnTo>
                  <a:lnTo>
                    <a:pt x="3348240" y="2196350"/>
                  </a:lnTo>
                  <a:lnTo>
                    <a:pt x="3424288" y="2196350"/>
                  </a:lnTo>
                  <a:lnTo>
                    <a:pt x="3424288" y="2167140"/>
                  </a:lnTo>
                  <a:lnTo>
                    <a:pt x="3236417" y="2167140"/>
                  </a:lnTo>
                  <a:lnTo>
                    <a:pt x="3236417" y="2196350"/>
                  </a:lnTo>
                  <a:lnTo>
                    <a:pt x="3312464" y="2196350"/>
                  </a:lnTo>
                  <a:lnTo>
                    <a:pt x="3312464" y="2231999"/>
                  </a:lnTo>
                  <a:lnTo>
                    <a:pt x="3305708" y="2275255"/>
                  </a:lnTo>
                  <a:lnTo>
                    <a:pt x="3287331" y="2316378"/>
                  </a:lnTo>
                  <a:lnTo>
                    <a:pt x="3259582" y="2351163"/>
                  </a:lnTo>
                  <a:lnTo>
                    <a:pt x="3224707" y="2375408"/>
                  </a:lnTo>
                  <a:lnTo>
                    <a:pt x="3245358" y="2403297"/>
                  </a:lnTo>
                  <a:lnTo>
                    <a:pt x="3272853" y="2385352"/>
                  </a:lnTo>
                  <a:lnTo>
                    <a:pt x="3296805" y="2360650"/>
                  </a:lnTo>
                  <a:lnTo>
                    <a:pt x="3316401" y="2330602"/>
                  </a:lnTo>
                  <a:lnTo>
                    <a:pt x="3330879" y="2296604"/>
                  </a:lnTo>
                  <a:lnTo>
                    <a:pt x="3345319" y="2328176"/>
                  </a:lnTo>
                  <a:lnTo>
                    <a:pt x="3364903" y="2355862"/>
                  </a:lnTo>
                  <a:lnTo>
                    <a:pt x="3388957" y="2378519"/>
                  </a:lnTo>
                  <a:lnTo>
                    <a:pt x="3416782" y="2395004"/>
                  </a:lnTo>
                  <a:lnTo>
                    <a:pt x="3436124" y="2367115"/>
                  </a:lnTo>
                  <a:close/>
                </a:path>
                <a:path w="4726940" h="2512695">
                  <a:moveTo>
                    <a:pt x="3501771" y="2133600"/>
                  </a:moveTo>
                  <a:lnTo>
                    <a:pt x="3466249" y="2133600"/>
                  </a:lnTo>
                  <a:lnTo>
                    <a:pt x="3466249" y="2466975"/>
                  </a:lnTo>
                  <a:lnTo>
                    <a:pt x="3501771" y="2466975"/>
                  </a:lnTo>
                  <a:lnTo>
                    <a:pt x="3501771" y="2133600"/>
                  </a:lnTo>
                  <a:close/>
                </a:path>
                <a:path w="4726940" h="2512695">
                  <a:moveTo>
                    <a:pt x="3519868" y="1102715"/>
                  </a:moveTo>
                  <a:lnTo>
                    <a:pt x="3361207" y="1102715"/>
                  </a:lnTo>
                  <a:lnTo>
                    <a:pt x="3361207" y="1130858"/>
                  </a:lnTo>
                  <a:lnTo>
                    <a:pt x="3483826" y="1130858"/>
                  </a:lnTo>
                  <a:lnTo>
                    <a:pt x="3475228" y="1175397"/>
                  </a:lnTo>
                  <a:lnTo>
                    <a:pt x="3457498" y="1215682"/>
                  </a:lnTo>
                  <a:lnTo>
                    <a:pt x="3430181" y="1251699"/>
                  </a:lnTo>
                  <a:lnTo>
                    <a:pt x="3392843" y="1283423"/>
                  </a:lnTo>
                  <a:lnTo>
                    <a:pt x="3345027" y="1310843"/>
                  </a:lnTo>
                  <a:lnTo>
                    <a:pt x="3363709" y="1339392"/>
                  </a:lnTo>
                  <a:lnTo>
                    <a:pt x="3415004" y="1309674"/>
                  </a:lnTo>
                  <a:lnTo>
                    <a:pt x="3455009" y="1275422"/>
                  </a:lnTo>
                  <a:lnTo>
                    <a:pt x="3484613" y="1237132"/>
                  </a:lnTo>
                  <a:lnTo>
                    <a:pt x="3504704" y="1195260"/>
                  </a:lnTo>
                  <a:lnTo>
                    <a:pt x="3516160" y="1150302"/>
                  </a:lnTo>
                  <a:lnTo>
                    <a:pt x="3519868" y="1102715"/>
                  </a:lnTo>
                  <a:close/>
                </a:path>
                <a:path w="4726940" h="2512695">
                  <a:moveTo>
                    <a:pt x="3618941" y="1066800"/>
                  </a:moveTo>
                  <a:lnTo>
                    <a:pt x="3583419" y="1066800"/>
                  </a:lnTo>
                  <a:lnTo>
                    <a:pt x="3583419" y="1400175"/>
                  </a:lnTo>
                  <a:lnTo>
                    <a:pt x="3618941" y="1400175"/>
                  </a:lnTo>
                  <a:lnTo>
                    <a:pt x="3618941" y="1066800"/>
                  </a:lnTo>
                  <a:close/>
                </a:path>
                <a:path w="4726940" h="2512695">
                  <a:moveTo>
                    <a:pt x="3938105" y="1337805"/>
                  </a:moveTo>
                  <a:lnTo>
                    <a:pt x="3930091" y="1311859"/>
                  </a:lnTo>
                  <a:lnTo>
                    <a:pt x="3921506" y="1304658"/>
                  </a:lnTo>
                  <a:lnTo>
                    <a:pt x="3907320" y="1292745"/>
                  </a:lnTo>
                  <a:lnTo>
                    <a:pt x="3902849" y="1291297"/>
                  </a:lnTo>
                  <a:lnTo>
                    <a:pt x="3902849" y="1337805"/>
                  </a:lnTo>
                  <a:lnTo>
                    <a:pt x="3897325" y="1352067"/>
                  </a:lnTo>
                  <a:lnTo>
                    <a:pt x="3881653" y="1362621"/>
                  </a:lnTo>
                  <a:lnTo>
                    <a:pt x="3856571" y="1369174"/>
                  </a:lnTo>
                  <a:lnTo>
                    <a:pt x="3822852" y="1371358"/>
                  </a:lnTo>
                  <a:lnTo>
                    <a:pt x="3788880" y="1369174"/>
                  </a:lnTo>
                  <a:lnTo>
                    <a:pt x="3763797" y="1362621"/>
                  </a:lnTo>
                  <a:lnTo>
                    <a:pt x="3748316" y="1352067"/>
                  </a:lnTo>
                  <a:lnTo>
                    <a:pt x="3743134" y="1337805"/>
                  </a:lnTo>
                  <a:lnTo>
                    <a:pt x="3748316" y="1323543"/>
                  </a:lnTo>
                  <a:lnTo>
                    <a:pt x="3763797" y="1313192"/>
                  </a:lnTo>
                  <a:lnTo>
                    <a:pt x="3788880" y="1306855"/>
                  </a:lnTo>
                  <a:lnTo>
                    <a:pt x="3822852" y="1304658"/>
                  </a:lnTo>
                  <a:lnTo>
                    <a:pt x="3856571" y="1306855"/>
                  </a:lnTo>
                  <a:lnTo>
                    <a:pt x="3881653" y="1313192"/>
                  </a:lnTo>
                  <a:lnTo>
                    <a:pt x="3897325" y="1323543"/>
                  </a:lnTo>
                  <a:lnTo>
                    <a:pt x="3902849" y="1337805"/>
                  </a:lnTo>
                  <a:lnTo>
                    <a:pt x="3902849" y="1291297"/>
                  </a:lnTo>
                  <a:lnTo>
                    <a:pt x="3871125" y="1280934"/>
                  </a:lnTo>
                  <a:lnTo>
                    <a:pt x="3822852" y="1276896"/>
                  </a:lnTo>
                  <a:lnTo>
                    <a:pt x="3774313" y="1280934"/>
                  </a:lnTo>
                  <a:lnTo>
                    <a:pt x="3737953" y="1292745"/>
                  </a:lnTo>
                  <a:lnTo>
                    <a:pt x="3715131" y="1311859"/>
                  </a:lnTo>
                  <a:lnTo>
                    <a:pt x="3707219" y="1337805"/>
                  </a:lnTo>
                  <a:lnTo>
                    <a:pt x="3715131" y="1363814"/>
                  </a:lnTo>
                  <a:lnTo>
                    <a:pt x="3737953" y="1382915"/>
                  </a:lnTo>
                  <a:lnTo>
                    <a:pt x="3774313" y="1394701"/>
                  </a:lnTo>
                  <a:lnTo>
                    <a:pt x="3822852" y="1398727"/>
                  </a:lnTo>
                  <a:lnTo>
                    <a:pt x="3871125" y="1394701"/>
                  </a:lnTo>
                  <a:lnTo>
                    <a:pt x="3907320" y="1382915"/>
                  </a:lnTo>
                  <a:lnTo>
                    <a:pt x="3921099" y="1371358"/>
                  </a:lnTo>
                  <a:lnTo>
                    <a:pt x="3930091" y="1363814"/>
                  </a:lnTo>
                  <a:lnTo>
                    <a:pt x="3938105" y="1337805"/>
                  </a:lnTo>
                  <a:close/>
                </a:path>
                <a:path w="4726940" h="2512695">
                  <a:moveTo>
                    <a:pt x="3940733" y="1156779"/>
                  </a:moveTo>
                  <a:lnTo>
                    <a:pt x="3746817" y="1156779"/>
                  </a:lnTo>
                  <a:lnTo>
                    <a:pt x="3746817" y="1072972"/>
                  </a:lnTo>
                  <a:lnTo>
                    <a:pt x="3711816" y="1072972"/>
                  </a:lnTo>
                  <a:lnTo>
                    <a:pt x="3711816" y="1185468"/>
                  </a:lnTo>
                  <a:lnTo>
                    <a:pt x="3940733" y="1185468"/>
                  </a:lnTo>
                  <a:lnTo>
                    <a:pt x="3940733" y="1156779"/>
                  </a:lnTo>
                  <a:close/>
                </a:path>
                <a:path w="4726940" h="2512695">
                  <a:moveTo>
                    <a:pt x="3975595" y="1220978"/>
                  </a:moveTo>
                  <a:lnTo>
                    <a:pt x="3671303" y="1220978"/>
                  </a:lnTo>
                  <a:lnTo>
                    <a:pt x="3671303" y="1249921"/>
                  </a:lnTo>
                  <a:lnTo>
                    <a:pt x="3975595" y="1249921"/>
                  </a:lnTo>
                  <a:lnTo>
                    <a:pt x="3975595" y="1220978"/>
                  </a:lnTo>
                  <a:close/>
                </a:path>
                <a:path w="4726940" h="2512695">
                  <a:moveTo>
                    <a:pt x="4263834" y="1300835"/>
                  </a:moveTo>
                  <a:lnTo>
                    <a:pt x="4233164" y="1275461"/>
                  </a:lnTo>
                  <a:lnTo>
                    <a:pt x="4211345" y="1241628"/>
                  </a:lnTo>
                  <a:lnTo>
                    <a:pt x="4208703" y="1233614"/>
                  </a:lnTo>
                  <a:lnTo>
                    <a:pt x="4198315" y="1202143"/>
                  </a:lnTo>
                  <a:lnTo>
                    <a:pt x="4193984" y="1159802"/>
                  </a:lnTo>
                  <a:lnTo>
                    <a:pt x="4193984" y="1133106"/>
                  </a:lnTo>
                  <a:lnTo>
                    <a:pt x="4251477" y="1133106"/>
                  </a:lnTo>
                  <a:lnTo>
                    <a:pt x="4251477" y="1104290"/>
                  </a:lnTo>
                  <a:lnTo>
                    <a:pt x="4098861" y="1104290"/>
                  </a:lnTo>
                  <a:lnTo>
                    <a:pt x="4098861" y="1133106"/>
                  </a:lnTo>
                  <a:lnTo>
                    <a:pt x="4159910" y="1133106"/>
                  </a:lnTo>
                  <a:lnTo>
                    <a:pt x="4159910" y="1159802"/>
                  </a:lnTo>
                  <a:lnTo>
                    <a:pt x="4155402" y="1204036"/>
                  </a:lnTo>
                  <a:lnTo>
                    <a:pt x="4141965" y="1245641"/>
                  </a:lnTo>
                  <a:lnTo>
                    <a:pt x="4119664" y="1281493"/>
                  </a:lnTo>
                  <a:lnTo>
                    <a:pt x="4088600" y="1308468"/>
                  </a:lnTo>
                  <a:lnTo>
                    <a:pt x="4110444" y="1334655"/>
                  </a:lnTo>
                  <a:lnTo>
                    <a:pt x="4132948" y="1316443"/>
                  </a:lnTo>
                  <a:lnTo>
                    <a:pt x="4151668" y="1292860"/>
                  </a:lnTo>
                  <a:lnTo>
                    <a:pt x="4166514" y="1264920"/>
                  </a:lnTo>
                  <a:lnTo>
                    <a:pt x="4177411" y="1233614"/>
                  </a:lnTo>
                  <a:lnTo>
                    <a:pt x="4188015" y="1262494"/>
                  </a:lnTo>
                  <a:lnTo>
                    <a:pt x="4202455" y="1288199"/>
                  </a:lnTo>
                  <a:lnTo>
                    <a:pt x="4220718" y="1309928"/>
                  </a:lnTo>
                  <a:lnTo>
                    <a:pt x="4242790" y="1326896"/>
                  </a:lnTo>
                  <a:lnTo>
                    <a:pt x="4263834" y="1300835"/>
                  </a:lnTo>
                  <a:close/>
                </a:path>
                <a:path w="4726940" h="2512695">
                  <a:moveTo>
                    <a:pt x="4311866" y="1073899"/>
                  </a:moveTo>
                  <a:lnTo>
                    <a:pt x="4278579" y="1073899"/>
                  </a:lnTo>
                  <a:lnTo>
                    <a:pt x="4278579" y="1184935"/>
                  </a:lnTo>
                  <a:lnTo>
                    <a:pt x="4226611" y="1184935"/>
                  </a:lnTo>
                  <a:lnTo>
                    <a:pt x="4226611" y="1213612"/>
                  </a:lnTo>
                  <a:lnTo>
                    <a:pt x="4278579" y="1213612"/>
                  </a:lnTo>
                  <a:lnTo>
                    <a:pt x="4278579" y="1383334"/>
                  </a:lnTo>
                  <a:lnTo>
                    <a:pt x="4311866" y="1383334"/>
                  </a:lnTo>
                  <a:lnTo>
                    <a:pt x="4311866" y="1073899"/>
                  </a:lnTo>
                  <a:close/>
                </a:path>
                <a:path w="4726940" h="2512695">
                  <a:moveTo>
                    <a:pt x="4379480" y="1066800"/>
                  </a:moveTo>
                  <a:lnTo>
                    <a:pt x="4345940" y="1066800"/>
                  </a:lnTo>
                  <a:lnTo>
                    <a:pt x="4345940" y="1400175"/>
                  </a:lnTo>
                  <a:lnTo>
                    <a:pt x="4379480" y="1400175"/>
                  </a:lnTo>
                  <a:lnTo>
                    <a:pt x="4379480" y="1066800"/>
                  </a:lnTo>
                  <a:close/>
                </a:path>
                <a:path w="4726940" h="2512695">
                  <a:moveTo>
                    <a:pt x="4688776" y="1083106"/>
                  </a:moveTo>
                  <a:lnTo>
                    <a:pt x="4458817" y="1083106"/>
                  </a:lnTo>
                  <a:lnTo>
                    <a:pt x="4458817" y="1111529"/>
                  </a:lnTo>
                  <a:lnTo>
                    <a:pt x="4653661" y="1111529"/>
                  </a:lnTo>
                  <a:lnTo>
                    <a:pt x="4653521" y="1130846"/>
                  </a:lnTo>
                  <a:lnTo>
                    <a:pt x="4652530" y="1150670"/>
                  </a:lnTo>
                  <a:lnTo>
                    <a:pt x="4649876" y="1172057"/>
                  </a:lnTo>
                  <a:lnTo>
                    <a:pt x="4644707" y="1196124"/>
                  </a:lnTo>
                  <a:lnTo>
                    <a:pt x="4679442" y="1199667"/>
                  </a:lnTo>
                  <a:lnTo>
                    <a:pt x="4684839" y="1175092"/>
                  </a:lnTo>
                  <a:lnTo>
                    <a:pt x="4687608" y="1152486"/>
                  </a:lnTo>
                  <a:lnTo>
                    <a:pt x="4688637" y="1131341"/>
                  </a:lnTo>
                  <a:lnTo>
                    <a:pt x="4688776" y="1111529"/>
                  </a:lnTo>
                  <a:lnTo>
                    <a:pt x="4688776" y="1083106"/>
                  </a:lnTo>
                  <a:close/>
                </a:path>
                <a:path w="4726940" h="2512695">
                  <a:moveTo>
                    <a:pt x="4691278" y="1338199"/>
                  </a:moveTo>
                  <a:lnTo>
                    <a:pt x="4682896" y="1312062"/>
                  </a:lnTo>
                  <a:lnTo>
                    <a:pt x="4671974" y="1303083"/>
                  </a:lnTo>
                  <a:lnTo>
                    <a:pt x="4659274" y="1292631"/>
                  </a:lnTo>
                  <a:lnTo>
                    <a:pt x="4656150" y="1291615"/>
                  </a:lnTo>
                  <a:lnTo>
                    <a:pt x="4656150" y="1338199"/>
                  </a:lnTo>
                  <a:lnTo>
                    <a:pt x="4650257" y="1352550"/>
                  </a:lnTo>
                  <a:lnTo>
                    <a:pt x="4633722" y="1363218"/>
                  </a:lnTo>
                  <a:lnTo>
                    <a:pt x="4607725" y="1369860"/>
                  </a:lnTo>
                  <a:lnTo>
                    <a:pt x="4573397" y="1372146"/>
                  </a:lnTo>
                  <a:lnTo>
                    <a:pt x="4539221" y="1369860"/>
                  </a:lnTo>
                  <a:lnTo>
                    <a:pt x="4513313" y="1363218"/>
                  </a:lnTo>
                  <a:lnTo>
                    <a:pt x="4496917" y="1352550"/>
                  </a:lnTo>
                  <a:lnTo>
                    <a:pt x="4491304" y="1338199"/>
                  </a:lnTo>
                  <a:lnTo>
                    <a:pt x="4496917" y="1323467"/>
                  </a:lnTo>
                  <a:lnTo>
                    <a:pt x="4513313" y="1312456"/>
                  </a:lnTo>
                  <a:lnTo>
                    <a:pt x="4539221" y="1305534"/>
                  </a:lnTo>
                  <a:lnTo>
                    <a:pt x="4573397" y="1303083"/>
                  </a:lnTo>
                  <a:lnTo>
                    <a:pt x="4607725" y="1305534"/>
                  </a:lnTo>
                  <a:lnTo>
                    <a:pt x="4633722" y="1312456"/>
                  </a:lnTo>
                  <a:lnTo>
                    <a:pt x="4650257" y="1323467"/>
                  </a:lnTo>
                  <a:lnTo>
                    <a:pt x="4656150" y="1338199"/>
                  </a:lnTo>
                  <a:lnTo>
                    <a:pt x="4656150" y="1291615"/>
                  </a:lnTo>
                  <a:lnTo>
                    <a:pt x="4622203" y="1280541"/>
                  </a:lnTo>
                  <a:lnTo>
                    <a:pt x="4573397" y="1276375"/>
                  </a:lnTo>
                  <a:lnTo>
                    <a:pt x="4524870" y="1280541"/>
                  </a:lnTo>
                  <a:lnTo>
                    <a:pt x="4487888" y="1292631"/>
                  </a:lnTo>
                  <a:lnTo>
                    <a:pt x="4464316" y="1312062"/>
                  </a:lnTo>
                  <a:lnTo>
                    <a:pt x="4456049" y="1338199"/>
                  </a:lnTo>
                  <a:lnTo>
                    <a:pt x="4464316" y="1364119"/>
                  </a:lnTo>
                  <a:lnTo>
                    <a:pt x="4487888" y="1383423"/>
                  </a:lnTo>
                  <a:lnTo>
                    <a:pt x="4524870" y="1395488"/>
                  </a:lnTo>
                  <a:lnTo>
                    <a:pt x="4573397" y="1399641"/>
                  </a:lnTo>
                  <a:lnTo>
                    <a:pt x="4622203" y="1395488"/>
                  </a:lnTo>
                  <a:lnTo>
                    <a:pt x="4659274" y="1383423"/>
                  </a:lnTo>
                  <a:lnTo>
                    <a:pt x="4673079" y="1372146"/>
                  </a:lnTo>
                  <a:lnTo>
                    <a:pt x="4682896" y="1364119"/>
                  </a:lnTo>
                  <a:lnTo>
                    <a:pt x="4691278" y="1338199"/>
                  </a:lnTo>
                  <a:close/>
                </a:path>
                <a:path w="4726940" h="2512695">
                  <a:moveTo>
                    <a:pt x="4726546" y="1220063"/>
                  </a:moveTo>
                  <a:lnTo>
                    <a:pt x="4579721" y="1220063"/>
                  </a:lnTo>
                  <a:lnTo>
                    <a:pt x="4579721" y="1157566"/>
                  </a:lnTo>
                  <a:lnTo>
                    <a:pt x="4544987" y="1157566"/>
                  </a:lnTo>
                  <a:lnTo>
                    <a:pt x="4544987" y="1220063"/>
                  </a:lnTo>
                  <a:lnTo>
                    <a:pt x="4423422" y="1220063"/>
                  </a:lnTo>
                  <a:lnTo>
                    <a:pt x="4423422" y="1248740"/>
                  </a:lnTo>
                  <a:lnTo>
                    <a:pt x="4726546" y="1248740"/>
                  </a:lnTo>
                  <a:lnTo>
                    <a:pt x="4726546" y="1220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48863" y="5959081"/>
              <a:ext cx="6114415" cy="1401445"/>
            </a:xfrm>
            <a:custGeom>
              <a:avLst/>
              <a:gdLst/>
              <a:ahLst/>
              <a:cxnLst/>
              <a:rect l="l" t="t" r="r" b="b"/>
              <a:pathLst>
                <a:path w="6114415" h="1401445">
                  <a:moveTo>
                    <a:pt x="266814" y="1339126"/>
                  </a:moveTo>
                  <a:lnTo>
                    <a:pt x="258787" y="1313357"/>
                  </a:lnTo>
                  <a:lnTo>
                    <a:pt x="249783" y="1305839"/>
                  </a:lnTo>
                  <a:lnTo>
                    <a:pt x="236029" y="1294358"/>
                  </a:lnTo>
                  <a:lnTo>
                    <a:pt x="231546" y="1292910"/>
                  </a:lnTo>
                  <a:lnTo>
                    <a:pt x="231546" y="1339126"/>
                  </a:lnTo>
                  <a:lnTo>
                    <a:pt x="226021" y="1353337"/>
                  </a:lnTo>
                  <a:lnTo>
                    <a:pt x="210350" y="1363675"/>
                  </a:lnTo>
                  <a:lnTo>
                    <a:pt x="185280" y="1369999"/>
                  </a:lnTo>
                  <a:lnTo>
                    <a:pt x="151561" y="1372146"/>
                  </a:lnTo>
                  <a:lnTo>
                    <a:pt x="117589" y="1369999"/>
                  </a:lnTo>
                  <a:lnTo>
                    <a:pt x="92506" y="1363675"/>
                  </a:lnTo>
                  <a:lnTo>
                    <a:pt x="77025" y="1353337"/>
                  </a:lnTo>
                  <a:lnTo>
                    <a:pt x="71831" y="1339126"/>
                  </a:lnTo>
                  <a:lnTo>
                    <a:pt x="77025" y="1325029"/>
                  </a:lnTo>
                  <a:lnTo>
                    <a:pt x="92506" y="1314640"/>
                  </a:lnTo>
                  <a:lnTo>
                    <a:pt x="117589" y="1308176"/>
                  </a:lnTo>
                  <a:lnTo>
                    <a:pt x="151561" y="1305839"/>
                  </a:lnTo>
                  <a:lnTo>
                    <a:pt x="185280" y="1308176"/>
                  </a:lnTo>
                  <a:lnTo>
                    <a:pt x="210350" y="1314640"/>
                  </a:lnTo>
                  <a:lnTo>
                    <a:pt x="226021" y="1325029"/>
                  </a:lnTo>
                  <a:lnTo>
                    <a:pt x="231546" y="1339126"/>
                  </a:lnTo>
                  <a:lnTo>
                    <a:pt x="231546" y="1292910"/>
                  </a:lnTo>
                  <a:lnTo>
                    <a:pt x="199834" y="1282623"/>
                  </a:lnTo>
                  <a:lnTo>
                    <a:pt x="151561" y="1278610"/>
                  </a:lnTo>
                  <a:lnTo>
                    <a:pt x="103022" y="1282623"/>
                  </a:lnTo>
                  <a:lnTo>
                    <a:pt x="66649" y="1294358"/>
                  </a:lnTo>
                  <a:lnTo>
                    <a:pt x="43827" y="1313357"/>
                  </a:lnTo>
                  <a:lnTo>
                    <a:pt x="35915" y="1339126"/>
                  </a:lnTo>
                  <a:lnTo>
                    <a:pt x="43827" y="1364957"/>
                  </a:lnTo>
                  <a:lnTo>
                    <a:pt x="66649" y="1383944"/>
                  </a:lnTo>
                  <a:lnTo>
                    <a:pt x="103022" y="1395641"/>
                  </a:lnTo>
                  <a:lnTo>
                    <a:pt x="151561" y="1399641"/>
                  </a:lnTo>
                  <a:lnTo>
                    <a:pt x="199834" y="1395641"/>
                  </a:lnTo>
                  <a:lnTo>
                    <a:pt x="236029" y="1383944"/>
                  </a:lnTo>
                  <a:lnTo>
                    <a:pt x="250164" y="1372146"/>
                  </a:lnTo>
                  <a:lnTo>
                    <a:pt x="258787" y="1364957"/>
                  </a:lnTo>
                  <a:lnTo>
                    <a:pt x="266814" y="1339126"/>
                  </a:lnTo>
                  <a:close/>
                </a:path>
                <a:path w="6114415" h="1401445">
                  <a:moveTo>
                    <a:pt x="268782" y="1165860"/>
                  </a:moveTo>
                  <a:lnTo>
                    <a:pt x="72885" y="1165860"/>
                  </a:lnTo>
                  <a:lnTo>
                    <a:pt x="72885" y="1107579"/>
                  </a:lnTo>
                  <a:lnTo>
                    <a:pt x="266814" y="1107579"/>
                  </a:lnTo>
                  <a:lnTo>
                    <a:pt x="266814" y="1078763"/>
                  </a:lnTo>
                  <a:lnTo>
                    <a:pt x="37896" y="1078763"/>
                  </a:lnTo>
                  <a:lnTo>
                    <a:pt x="37896" y="1194409"/>
                  </a:lnTo>
                  <a:lnTo>
                    <a:pt x="268782" y="1194409"/>
                  </a:lnTo>
                  <a:lnTo>
                    <a:pt x="268782" y="1165860"/>
                  </a:lnTo>
                  <a:close/>
                </a:path>
                <a:path w="6114415" h="1401445">
                  <a:moveTo>
                    <a:pt x="304304" y="1223352"/>
                  </a:moveTo>
                  <a:lnTo>
                    <a:pt x="0" y="1223352"/>
                  </a:lnTo>
                  <a:lnTo>
                    <a:pt x="0" y="1252562"/>
                  </a:lnTo>
                  <a:lnTo>
                    <a:pt x="304304" y="1252562"/>
                  </a:lnTo>
                  <a:lnTo>
                    <a:pt x="304304" y="1223352"/>
                  </a:lnTo>
                  <a:close/>
                </a:path>
                <a:path w="6114415" h="1401445">
                  <a:moveTo>
                    <a:pt x="597420" y="1300238"/>
                  </a:moveTo>
                  <a:lnTo>
                    <a:pt x="363105" y="1300238"/>
                  </a:lnTo>
                  <a:lnTo>
                    <a:pt x="363105" y="1329448"/>
                  </a:lnTo>
                  <a:lnTo>
                    <a:pt x="561898" y="1329448"/>
                  </a:lnTo>
                  <a:lnTo>
                    <a:pt x="561898" y="1398028"/>
                  </a:lnTo>
                  <a:lnTo>
                    <a:pt x="597420" y="1398028"/>
                  </a:lnTo>
                  <a:lnTo>
                    <a:pt x="597420" y="1329448"/>
                  </a:lnTo>
                  <a:lnTo>
                    <a:pt x="597420" y="1300238"/>
                  </a:lnTo>
                  <a:close/>
                </a:path>
                <a:path w="6114415" h="1401445">
                  <a:moveTo>
                    <a:pt x="633996" y="1248740"/>
                  </a:moveTo>
                  <a:lnTo>
                    <a:pt x="498881" y="1248740"/>
                  </a:lnTo>
                  <a:lnTo>
                    <a:pt x="498881" y="1217701"/>
                  </a:lnTo>
                  <a:lnTo>
                    <a:pt x="602424" y="1217701"/>
                  </a:lnTo>
                  <a:lnTo>
                    <a:pt x="602424" y="1189761"/>
                  </a:lnTo>
                  <a:lnTo>
                    <a:pt x="403110" y="1189761"/>
                  </a:lnTo>
                  <a:lnTo>
                    <a:pt x="403110" y="1157998"/>
                  </a:lnTo>
                  <a:lnTo>
                    <a:pt x="595579" y="1157998"/>
                  </a:lnTo>
                  <a:lnTo>
                    <a:pt x="595579" y="1132611"/>
                  </a:lnTo>
                  <a:lnTo>
                    <a:pt x="595579" y="1102118"/>
                  </a:lnTo>
                  <a:lnTo>
                    <a:pt x="595579" y="1074178"/>
                  </a:lnTo>
                  <a:lnTo>
                    <a:pt x="367195" y="1074178"/>
                  </a:lnTo>
                  <a:lnTo>
                    <a:pt x="367195" y="1102118"/>
                  </a:lnTo>
                  <a:lnTo>
                    <a:pt x="560324" y="1102118"/>
                  </a:lnTo>
                  <a:lnTo>
                    <a:pt x="560324" y="1132611"/>
                  </a:lnTo>
                  <a:lnTo>
                    <a:pt x="368109" y="1132611"/>
                  </a:lnTo>
                  <a:lnTo>
                    <a:pt x="368109" y="1157998"/>
                  </a:lnTo>
                  <a:lnTo>
                    <a:pt x="368109" y="1189761"/>
                  </a:lnTo>
                  <a:lnTo>
                    <a:pt x="368109" y="1217701"/>
                  </a:lnTo>
                  <a:lnTo>
                    <a:pt x="464146" y="1217701"/>
                  </a:lnTo>
                  <a:lnTo>
                    <a:pt x="464146" y="1248740"/>
                  </a:lnTo>
                  <a:lnTo>
                    <a:pt x="328904" y="1248740"/>
                  </a:lnTo>
                  <a:lnTo>
                    <a:pt x="328904" y="1277556"/>
                  </a:lnTo>
                  <a:lnTo>
                    <a:pt x="633996" y="1277556"/>
                  </a:lnTo>
                  <a:lnTo>
                    <a:pt x="633996" y="1248740"/>
                  </a:lnTo>
                  <a:close/>
                </a:path>
                <a:path w="6114415" h="1401445">
                  <a:moveTo>
                    <a:pt x="876985" y="1263878"/>
                  </a:moveTo>
                  <a:lnTo>
                    <a:pt x="875004" y="1244396"/>
                  </a:lnTo>
                  <a:lnTo>
                    <a:pt x="874356" y="1238084"/>
                  </a:lnTo>
                  <a:lnTo>
                    <a:pt x="853465" y="1240167"/>
                  </a:lnTo>
                  <a:lnTo>
                    <a:pt x="831989" y="1241882"/>
                  </a:lnTo>
                  <a:lnTo>
                    <a:pt x="810120" y="1243291"/>
                  </a:lnTo>
                  <a:lnTo>
                    <a:pt x="788047" y="1244396"/>
                  </a:lnTo>
                  <a:lnTo>
                    <a:pt x="788047" y="1202296"/>
                  </a:lnTo>
                  <a:lnTo>
                    <a:pt x="852906" y="1202296"/>
                  </a:lnTo>
                  <a:lnTo>
                    <a:pt x="852906" y="1173759"/>
                  </a:lnTo>
                  <a:lnTo>
                    <a:pt x="725424" y="1173759"/>
                  </a:lnTo>
                  <a:lnTo>
                    <a:pt x="725424" y="1116787"/>
                  </a:lnTo>
                  <a:lnTo>
                    <a:pt x="850150" y="1116787"/>
                  </a:lnTo>
                  <a:lnTo>
                    <a:pt x="850150" y="1087970"/>
                  </a:lnTo>
                  <a:lnTo>
                    <a:pt x="689902" y="1087970"/>
                  </a:lnTo>
                  <a:lnTo>
                    <a:pt x="689902" y="1202296"/>
                  </a:lnTo>
                  <a:lnTo>
                    <a:pt x="752792" y="1202296"/>
                  </a:lnTo>
                  <a:lnTo>
                    <a:pt x="752792" y="1245717"/>
                  </a:lnTo>
                  <a:lnTo>
                    <a:pt x="728611" y="1246365"/>
                  </a:lnTo>
                  <a:lnTo>
                    <a:pt x="660171" y="1247165"/>
                  </a:lnTo>
                  <a:lnTo>
                    <a:pt x="665175" y="1275715"/>
                  </a:lnTo>
                  <a:lnTo>
                    <a:pt x="714603" y="1275245"/>
                  </a:lnTo>
                  <a:lnTo>
                    <a:pt x="767778" y="1273492"/>
                  </a:lnTo>
                  <a:lnTo>
                    <a:pt x="822591" y="1269885"/>
                  </a:lnTo>
                  <a:lnTo>
                    <a:pt x="876985" y="1263878"/>
                  </a:lnTo>
                  <a:close/>
                </a:path>
                <a:path w="6114415" h="1401445">
                  <a:moveTo>
                    <a:pt x="935405" y="1066927"/>
                  </a:moveTo>
                  <a:lnTo>
                    <a:pt x="899883" y="1066927"/>
                  </a:lnTo>
                  <a:lnTo>
                    <a:pt x="899883" y="1316761"/>
                  </a:lnTo>
                  <a:lnTo>
                    <a:pt x="935405" y="1316761"/>
                  </a:lnTo>
                  <a:lnTo>
                    <a:pt x="935405" y="1066927"/>
                  </a:lnTo>
                  <a:close/>
                </a:path>
                <a:path w="6114415" h="1401445">
                  <a:moveTo>
                    <a:pt x="945794" y="1364386"/>
                  </a:moveTo>
                  <a:lnTo>
                    <a:pt x="750824" y="1364386"/>
                  </a:lnTo>
                  <a:lnTo>
                    <a:pt x="750824" y="1298994"/>
                  </a:lnTo>
                  <a:lnTo>
                    <a:pt x="715302" y="1298994"/>
                  </a:lnTo>
                  <a:lnTo>
                    <a:pt x="715302" y="1393329"/>
                  </a:lnTo>
                  <a:lnTo>
                    <a:pt x="945794" y="1393329"/>
                  </a:lnTo>
                  <a:lnTo>
                    <a:pt x="945794" y="1364386"/>
                  </a:lnTo>
                  <a:close/>
                </a:path>
                <a:path w="6114415" h="1401445">
                  <a:moveTo>
                    <a:pt x="1222146" y="1097838"/>
                  </a:moveTo>
                  <a:lnTo>
                    <a:pt x="1189380" y="1097838"/>
                  </a:lnTo>
                  <a:lnTo>
                    <a:pt x="1189380" y="1177048"/>
                  </a:lnTo>
                  <a:lnTo>
                    <a:pt x="1125969" y="1177048"/>
                  </a:lnTo>
                  <a:lnTo>
                    <a:pt x="1125969" y="1098308"/>
                  </a:lnTo>
                  <a:lnTo>
                    <a:pt x="1092428" y="1098308"/>
                  </a:lnTo>
                  <a:lnTo>
                    <a:pt x="1092428" y="1177048"/>
                  </a:lnTo>
                  <a:lnTo>
                    <a:pt x="1092428" y="1204988"/>
                  </a:lnTo>
                  <a:lnTo>
                    <a:pt x="1092428" y="1288808"/>
                  </a:lnTo>
                  <a:lnTo>
                    <a:pt x="1092428" y="1318018"/>
                  </a:lnTo>
                  <a:lnTo>
                    <a:pt x="1222146" y="1318018"/>
                  </a:lnTo>
                  <a:lnTo>
                    <a:pt x="1222146" y="1289392"/>
                  </a:lnTo>
                  <a:lnTo>
                    <a:pt x="1222146" y="1288808"/>
                  </a:lnTo>
                  <a:lnTo>
                    <a:pt x="1222146" y="1205458"/>
                  </a:lnTo>
                  <a:lnTo>
                    <a:pt x="1189380" y="1205458"/>
                  </a:lnTo>
                  <a:lnTo>
                    <a:pt x="1189380" y="1288808"/>
                  </a:lnTo>
                  <a:lnTo>
                    <a:pt x="1125969" y="1288808"/>
                  </a:lnTo>
                  <a:lnTo>
                    <a:pt x="1125969" y="1204988"/>
                  </a:lnTo>
                  <a:lnTo>
                    <a:pt x="1222146" y="1204988"/>
                  </a:lnTo>
                  <a:lnTo>
                    <a:pt x="1222146" y="1177175"/>
                  </a:lnTo>
                  <a:lnTo>
                    <a:pt x="1222146" y="1177048"/>
                  </a:lnTo>
                  <a:lnTo>
                    <a:pt x="1222146" y="1097838"/>
                  </a:lnTo>
                  <a:close/>
                </a:path>
                <a:path w="6114415" h="1401445">
                  <a:moveTo>
                    <a:pt x="1367904" y="1197368"/>
                  </a:moveTo>
                  <a:lnTo>
                    <a:pt x="1292923" y="1197368"/>
                  </a:lnTo>
                  <a:lnTo>
                    <a:pt x="1292923" y="1072908"/>
                  </a:lnTo>
                  <a:lnTo>
                    <a:pt x="1259370" y="1072908"/>
                  </a:lnTo>
                  <a:lnTo>
                    <a:pt x="1259370" y="1197368"/>
                  </a:lnTo>
                  <a:lnTo>
                    <a:pt x="1259370" y="1226578"/>
                  </a:lnTo>
                  <a:lnTo>
                    <a:pt x="1259370" y="1384058"/>
                  </a:lnTo>
                  <a:lnTo>
                    <a:pt x="1292923" y="1384058"/>
                  </a:lnTo>
                  <a:lnTo>
                    <a:pt x="1292923" y="1226578"/>
                  </a:lnTo>
                  <a:lnTo>
                    <a:pt x="1333969" y="1226578"/>
                  </a:lnTo>
                  <a:lnTo>
                    <a:pt x="1333969" y="1400175"/>
                  </a:lnTo>
                  <a:lnTo>
                    <a:pt x="1367904" y="1400175"/>
                  </a:lnTo>
                  <a:lnTo>
                    <a:pt x="1367904" y="1226578"/>
                  </a:lnTo>
                  <a:lnTo>
                    <a:pt x="1367904" y="1197368"/>
                  </a:lnTo>
                  <a:close/>
                </a:path>
                <a:path w="6114415" h="1401445">
                  <a:moveTo>
                    <a:pt x="1367904" y="1066800"/>
                  </a:moveTo>
                  <a:lnTo>
                    <a:pt x="1333969" y="1066800"/>
                  </a:lnTo>
                  <a:lnTo>
                    <a:pt x="1333969" y="1197305"/>
                  </a:lnTo>
                  <a:lnTo>
                    <a:pt x="1367904" y="1197305"/>
                  </a:lnTo>
                  <a:lnTo>
                    <a:pt x="1367904" y="1066800"/>
                  </a:lnTo>
                  <a:close/>
                </a:path>
                <a:path w="6114415" h="1401445">
                  <a:moveTo>
                    <a:pt x="1609458" y="1306893"/>
                  </a:moveTo>
                  <a:lnTo>
                    <a:pt x="1607223" y="1290980"/>
                  </a:lnTo>
                  <a:lnTo>
                    <a:pt x="1605381" y="1277823"/>
                  </a:lnTo>
                  <a:lnTo>
                    <a:pt x="1569478" y="1283855"/>
                  </a:lnTo>
                  <a:lnTo>
                    <a:pt x="1534388" y="1287805"/>
                  </a:lnTo>
                  <a:lnTo>
                    <a:pt x="1499463" y="1290053"/>
                  </a:lnTo>
                  <a:lnTo>
                    <a:pt x="1464081" y="1290980"/>
                  </a:lnTo>
                  <a:lnTo>
                    <a:pt x="1464081" y="1103630"/>
                  </a:lnTo>
                  <a:lnTo>
                    <a:pt x="1428559" y="1103630"/>
                  </a:lnTo>
                  <a:lnTo>
                    <a:pt x="1428559" y="1320711"/>
                  </a:lnTo>
                  <a:lnTo>
                    <a:pt x="1455000" y="1320711"/>
                  </a:lnTo>
                  <a:lnTo>
                    <a:pt x="1493812" y="1320101"/>
                  </a:lnTo>
                  <a:lnTo>
                    <a:pt x="1531886" y="1317942"/>
                  </a:lnTo>
                  <a:lnTo>
                    <a:pt x="1570139" y="1313713"/>
                  </a:lnTo>
                  <a:lnTo>
                    <a:pt x="1609458" y="1306893"/>
                  </a:lnTo>
                  <a:close/>
                </a:path>
                <a:path w="6114415" h="1401445">
                  <a:moveTo>
                    <a:pt x="1688922" y="1066800"/>
                  </a:moveTo>
                  <a:lnTo>
                    <a:pt x="1653654" y="1066800"/>
                  </a:lnTo>
                  <a:lnTo>
                    <a:pt x="1653654" y="1174546"/>
                  </a:lnTo>
                  <a:lnTo>
                    <a:pt x="1554073" y="1174546"/>
                  </a:lnTo>
                  <a:lnTo>
                    <a:pt x="1554073" y="1203490"/>
                  </a:lnTo>
                  <a:lnTo>
                    <a:pt x="1653654" y="1203490"/>
                  </a:lnTo>
                  <a:lnTo>
                    <a:pt x="1653654" y="1400822"/>
                  </a:lnTo>
                  <a:lnTo>
                    <a:pt x="1688922" y="1400822"/>
                  </a:lnTo>
                  <a:lnTo>
                    <a:pt x="1688922" y="1066800"/>
                  </a:lnTo>
                  <a:close/>
                </a:path>
                <a:path w="6114415" h="1401445">
                  <a:moveTo>
                    <a:pt x="2009927" y="1164348"/>
                  </a:moveTo>
                  <a:lnTo>
                    <a:pt x="1815211" y="1164348"/>
                  </a:lnTo>
                  <a:lnTo>
                    <a:pt x="1815211" y="1079258"/>
                  </a:lnTo>
                  <a:lnTo>
                    <a:pt x="1780222" y="1079258"/>
                  </a:lnTo>
                  <a:lnTo>
                    <a:pt x="1780222" y="1164348"/>
                  </a:lnTo>
                  <a:lnTo>
                    <a:pt x="1780222" y="1192288"/>
                  </a:lnTo>
                  <a:lnTo>
                    <a:pt x="2009927" y="1192288"/>
                  </a:lnTo>
                  <a:lnTo>
                    <a:pt x="2009927" y="1164348"/>
                  </a:lnTo>
                  <a:close/>
                </a:path>
                <a:path w="6114415" h="1401445">
                  <a:moveTo>
                    <a:pt x="2012035" y="1363738"/>
                  </a:moveTo>
                  <a:lnTo>
                    <a:pt x="1812848" y="1363738"/>
                  </a:lnTo>
                  <a:lnTo>
                    <a:pt x="1812848" y="1295171"/>
                  </a:lnTo>
                  <a:lnTo>
                    <a:pt x="1777720" y="1295171"/>
                  </a:lnTo>
                  <a:lnTo>
                    <a:pt x="1777720" y="1363738"/>
                  </a:lnTo>
                  <a:lnTo>
                    <a:pt x="1777720" y="1391678"/>
                  </a:lnTo>
                  <a:lnTo>
                    <a:pt x="2012035" y="1391678"/>
                  </a:lnTo>
                  <a:lnTo>
                    <a:pt x="2012035" y="1363738"/>
                  </a:lnTo>
                  <a:close/>
                </a:path>
                <a:path w="6114415" h="1401445">
                  <a:moveTo>
                    <a:pt x="2044661" y="1234668"/>
                  </a:moveTo>
                  <a:lnTo>
                    <a:pt x="1739569" y="1234668"/>
                  </a:lnTo>
                  <a:lnTo>
                    <a:pt x="1739569" y="1262951"/>
                  </a:lnTo>
                  <a:lnTo>
                    <a:pt x="2044661" y="1262951"/>
                  </a:lnTo>
                  <a:lnTo>
                    <a:pt x="2044661" y="1234668"/>
                  </a:lnTo>
                  <a:close/>
                </a:path>
                <a:path w="6114415" h="1401445">
                  <a:moveTo>
                    <a:pt x="2427567" y="1108494"/>
                  </a:moveTo>
                  <a:lnTo>
                    <a:pt x="2392705" y="1108494"/>
                  </a:lnTo>
                  <a:lnTo>
                    <a:pt x="2392705" y="1166647"/>
                  </a:lnTo>
                  <a:lnTo>
                    <a:pt x="2427567" y="1166647"/>
                  </a:lnTo>
                  <a:lnTo>
                    <a:pt x="2427567" y="1108494"/>
                  </a:lnTo>
                  <a:close/>
                </a:path>
                <a:path w="6114415" h="1401445">
                  <a:moveTo>
                    <a:pt x="2427567" y="1080528"/>
                  </a:moveTo>
                  <a:lnTo>
                    <a:pt x="2201151" y="1080528"/>
                  </a:lnTo>
                  <a:lnTo>
                    <a:pt x="2201151" y="1108468"/>
                  </a:lnTo>
                  <a:lnTo>
                    <a:pt x="2201151" y="1166888"/>
                  </a:lnTo>
                  <a:lnTo>
                    <a:pt x="2201151" y="1194828"/>
                  </a:lnTo>
                  <a:lnTo>
                    <a:pt x="2427567" y="1194828"/>
                  </a:lnTo>
                  <a:lnTo>
                    <a:pt x="2427567" y="1166888"/>
                  </a:lnTo>
                  <a:lnTo>
                    <a:pt x="2235758" y="1166888"/>
                  </a:lnTo>
                  <a:lnTo>
                    <a:pt x="2235758" y="1108468"/>
                  </a:lnTo>
                  <a:lnTo>
                    <a:pt x="2427567" y="1108468"/>
                  </a:lnTo>
                  <a:lnTo>
                    <a:pt x="2427567" y="1080528"/>
                  </a:lnTo>
                  <a:close/>
                </a:path>
                <a:path w="6114415" h="1401445">
                  <a:moveTo>
                    <a:pt x="2429014" y="1293901"/>
                  </a:moveTo>
                  <a:lnTo>
                    <a:pt x="2196160" y="1293901"/>
                  </a:lnTo>
                  <a:lnTo>
                    <a:pt x="2196160" y="1321828"/>
                  </a:lnTo>
                  <a:lnTo>
                    <a:pt x="2393492" y="1321828"/>
                  </a:lnTo>
                  <a:lnTo>
                    <a:pt x="2393492" y="1400568"/>
                  </a:lnTo>
                  <a:lnTo>
                    <a:pt x="2429014" y="1400568"/>
                  </a:lnTo>
                  <a:lnTo>
                    <a:pt x="2429014" y="1321828"/>
                  </a:lnTo>
                  <a:lnTo>
                    <a:pt x="2429014" y="1293901"/>
                  </a:lnTo>
                  <a:close/>
                </a:path>
                <a:path w="6114415" h="1401445">
                  <a:moveTo>
                    <a:pt x="2466378" y="1233741"/>
                  </a:moveTo>
                  <a:lnTo>
                    <a:pt x="2331796" y="1233741"/>
                  </a:lnTo>
                  <a:lnTo>
                    <a:pt x="2331796" y="1194930"/>
                  </a:lnTo>
                  <a:lnTo>
                    <a:pt x="2296668" y="1194930"/>
                  </a:lnTo>
                  <a:lnTo>
                    <a:pt x="2296668" y="1233741"/>
                  </a:lnTo>
                  <a:lnTo>
                    <a:pt x="2162479" y="1233741"/>
                  </a:lnTo>
                  <a:lnTo>
                    <a:pt x="2162479" y="1262291"/>
                  </a:lnTo>
                  <a:lnTo>
                    <a:pt x="2466378" y="1262291"/>
                  </a:lnTo>
                  <a:lnTo>
                    <a:pt x="2466378" y="1233741"/>
                  </a:lnTo>
                  <a:close/>
                </a:path>
                <a:path w="6114415" h="1401445">
                  <a:moveTo>
                    <a:pt x="2759887" y="1300238"/>
                  </a:moveTo>
                  <a:lnTo>
                    <a:pt x="2525585" y="1300238"/>
                  </a:lnTo>
                  <a:lnTo>
                    <a:pt x="2525585" y="1329448"/>
                  </a:lnTo>
                  <a:lnTo>
                    <a:pt x="2724366" y="1329448"/>
                  </a:lnTo>
                  <a:lnTo>
                    <a:pt x="2724366" y="1398028"/>
                  </a:lnTo>
                  <a:lnTo>
                    <a:pt x="2759887" y="1398028"/>
                  </a:lnTo>
                  <a:lnTo>
                    <a:pt x="2759887" y="1329448"/>
                  </a:lnTo>
                  <a:lnTo>
                    <a:pt x="2759887" y="1300238"/>
                  </a:lnTo>
                  <a:close/>
                </a:path>
                <a:path w="6114415" h="1401445">
                  <a:moveTo>
                    <a:pt x="2796463" y="1248740"/>
                  </a:moveTo>
                  <a:lnTo>
                    <a:pt x="2661348" y="1248740"/>
                  </a:lnTo>
                  <a:lnTo>
                    <a:pt x="2661348" y="1217701"/>
                  </a:lnTo>
                  <a:lnTo>
                    <a:pt x="2764891" y="1217701"/>
                  </a:lnTo>
                  <a:lnTo>
                    <a:pt x="2764891" y="1189761"/>
                  </a:lnTo>
                  <a:lnTo>
                    <a:pt x="2565577" y="1189761"/>
                  </a:lnTo>
                  <a:lnTo>
                    <a:pt x="2565577" y="1157998"/>
                  </a:lnTo>
                  <a:lnTo>
                    <a:pt x="2758046" y="1157998"/>
                  </a:lnTo>
                  <a:lnTo>
                    <a:pt x="2758046" y="1132611"/>
                  </a:lnTo>
                  <a:lnTo>
                    <a:pt x="2758046" y="1102118"/>
                  </a:lnTo>
                  <a:lnTo>
                    <a:pt x="2758046" y="1074178"/>
                  </a:lnTo>
                  <a:lnTo>
                    <a:pt x="2529662" y="1074178"/>
                  </a:lnTo>
                  <a:lnTo>
                    <a:pt x="2529662" y="1102118"/>
                  </a:lnTo>
                  <a:lnTo>
                    <a:pt x="2722791" y="1102118"/>
                  </a:lnTo>
                  <a:lnTo>
                    <a:pt x="2722791" y="1132611"/>
                  </a:lnTo>
                  <a:lnTo>
                    <a:pt x="2530576" y="1132611"/>
                  </a:lnTo>
                  <a:lnTo>
                    <a:pt x="2530576" y="1157998"/>
                  </a:lnTo>
                  <a:lnTo>
                    <a:pt x="2530576" y="1189761"/>
                  </a:lnTo>
                  <a:lnTo>
                    <a:pt x="2530576" y="1217701"/>
                  </a:lnTo>
                  <a:lnTo>
                    <a:pt x="2626626" y="1217701"/>
                  </a:lnTo>
                  <a:lnTo>
                    <a:pt x="2626626" y="1248740"/>
                  </a:lnTo>
                  <a:lnTo>
                    <a:pt x="2491371" y="1248740"/>
                  </a:lnTo>
                  <a:lnTo>
                    <a:pt x="2491371" y="1277556"/>
                  </a:lnTo>
                  <a:lnTo>
                    <a:pt x="2796463" y="1277556"/>
                  </a:lnTo>
                  <a:lnTo>
                    <a:pt x="2796463" y="1248740"/>
                  </a:lnTo>
                  <a:close/>
                </a:path>
                <a:path w="6114415" h="1401445">
                  <a:moveTo>
                    <a:pt x="3040253" y="1073238"/>
                  </a:moveTo>
                  <a:lnTo>
                    <a:pt x="3006572" y="1073238"/>
                  </a:lnTo>
                  <a:lnTo>
                    <a:pt x="3006572" y="1194536"/>
                  </a:lnTo>
                  <a:lnTo>
                    <a:pt x="2968942" y="1194536"/>
                  </a:lnTo>
                  <a:lnTo>
                    <a:pt x="2961576" y="1152334"/>
                  </a:lnTo>
                  <a:lnTo>
                    <a:pt x="2949359" y="1126655"/>
                  </a:lnTo>
                  <a:lnTo>
                    <a:pt x="2946450" y="1120533"/>
                  </a:lnTo>
                  <a:lnTo>
                    <a:pt x="2936583" y="1111516"/>
                  </a:lnTo>
                  <a:lnTo>
                    <a:pt x="2936583" y="1210716"/>
                  </a:lnTo>
                  <a:lnTo>
                    <a:pt x="2933814" y="1246314"/>
                  </a:lnTo>
                  <a:lnTo>
                    <a:pt x="2925876" y="1272781"/>
                  </a:lnTo>
                  <a:lnTo>
                    <a:pt x="2913329" y="1289240"/>
                  </a:lnTo>
                  <a:lnTo>
                    <a:pt x="2896717" y="1294790"/>
                  </a:lnTo>
                  <a:lnTo>
                    <a:pt x="2880512" y="1289240"/>
                  </a:lnTo>
                  <a:lnTo>
                    <a:pt x="2868231" y="1272781"/>
                  </a:lnTo>
                  <a:lnTo>
                    <a:pt x="2860497" y="1246314"/>
                  </a:lnTo>
                  <a:lnTo>
                    <a:pt x="2857906" y="1210716"/>
                  </a:lnTo>
                  <a:lnTo>
                    <a:pt x="2860497" y="1175219"/>
                  </a:lnTo>
                  <a:lnTo>
                    <a:pt x="2868231" y="1148803"/>
                  </a:lnTo>
                  <a:lnTo>
                    <a:pt x="2880512" y="1132332"/>
                  </a:lnTo>
                  <a:lnTo>
                    <a:pt x="2896717" y="1126655"/>
                  </a:lnTo>
                  <a:lnTo>
                    <a:pt x="2913329" y="1132332"/>
                  </a:lnTo>
                  <a:lnTo>
                    <a:pt x="2925876" y="1148803"/>
                  </a:lnTo>
                  <a:lnTo>
                    <a:pt x="2933814" y="1175219"/>
                  </a:lnTo>
                  <a:lnTo>
                    <a:pt x="2936583" y="1210716"/>
                  </a:lnTo>
                  <a:lnTo>
                    <a:pt x="2936583" y="1111516"/>
                  </a:lnTo>
                  <a:lnTo>
                    <a:pt x="2924505" y="1100480"/>
                  </a:lnTo>
                  <a:lnTo>
                    <a:pt x="2896717" y="1093495"/>
                  </a:lnTo>
                  <a:lnTo>
                    <a:pt x="2867202" y="1101674"/>
                  </a:lnTo>
                  <a:lnTo>
                    <a:pt x="2844584" y="1125080"/>
                  </a:lnTo>
                  <a:lnTo>
                    <a:pt x="2830118" y="1161986"/>
                  </a:lnTo>
                  <a:lnTo>
                    <a:pt x="2825013" y="1210716"/>
                  </a:lnTo>
                  <a:lnTo>
                    <a:pt x="2830118" y="1259725"/>
                  </a:lnTo>
                  <a:lnTo>
                    <a:pt x="2844584" y="1296822"/>
                  </a:lnTo>
                  <a:lnTo>
                    <a:pt x="2867202" y="1320317"/>
                  </a:lnTo>
                  <a:lnTo>
                    <a:pt x="2896717" y="1328470"/>
                  </a:lnTo>
                  <a:lnTo>
                    <a:pt x="2924987" y="1321231"/>
                  </a:lnTo>
                  <a:lnTo>
                    <a:pt x="2947149" y="1300314"/>
                  </a:lnTo>
                  <a:lnTo>
                    <a:pt x="2949664" y="1294790"/>
                  </a:lnTo>
                  <a:lnTo>
                    <a:pt x="2962186" y="1267155"/>
                  </a:lnTo>
                  <a:lnTo>
                    <a:pt x="2969069" y="1223225"/>
                  </a:lnTo>
                  <a:lnTo>
                    <a:pt x="3006572" y="1223225"/>
                  </a:lnTo>
                  <a:lnTo>
                    <a:pt x="3006572" y="1383728"/>
                  </a:lnTo>
                  <a:lnTo>
                    <a:pt x="3040253" y="1383728"/>
                  </a:lnTo>
                  <a:lnTo>
                    <a:pt x="3040253" y="1223225"/>
                  </a:lnTo>
                  <a:lnTo>
                    <a:pt x="3040253" y="1194536"/>
                  </a:lnTo>
                  <a:lnTo>
                    <a:pt x="3040253" y="1073238"/>
                  </a:lnTo>
                  <a:close/>
                </a:path>
                <a:path w="6114415" h="1401445">
                  <a:moveTo>
                    <a:pt x="3108007" y="1066800"/>
                  </a:moveTo>
                  <a:lnTo>
                    <a:pt x="3074060" y="1066800"/>
                  </a:lnTo>
                  <a:lnTo>
                    <a:pt x="3074060" y="1400175"/>
                  </a:lnTo>
                  <a:lnTo>
                    <a:pt x="3108007" y="1400175"/>
                  </a:lnTo>
                  <a:lnTo>
                    <a:pt x="3108007" y="1066800"/>
                  </a:lnTo>
                  <a:close/>
                </a:path>
                <a:path w="6114415" h="1401445">
                  <a:moveTo>
                    <a:pt x="3356000" y="1296365"/>
                  </a:moveTo>
                  <a:lnTo>
                    <a:pt x="3321215" y="1272679"/>
                  </a:lnTo>
                  <a:lnTo>
                    <a:pt x="3294354" y="1238313"/>
                  </a:lnTo>
                  <a:lnTo>
                    <a:pt x="3287750" y="1222425"/>
                  </a:lnTo>
                  <a:lnTo>
                    <a:pt x="3277070" y="1196797"/>
                  </a:lnTo>
                  <a:lnTo>
                    <a:pt x="3271012" y="1151648"/>
                  </a:lnTo>
                  <a:lnTo>
                    <a:pt x="3271012" y="1094549"/>
                  </a:lnTo>
                  <a:lnTo>
                    <a:pt x="3235223" y="1094549"/>
                  </a:lnTo>
                  <a:lnTo>
                    <a:pt x="3235223" y="1151648"/>
                  </a:lnTo>
                  <a:lnTo>
                    <a:pt x="3228873" y="1197762"/>
                  </a:lnTo>
                  <a:lnTo>
                    <a:pt x="3211309" y="1240904"/>
                  </a:lnTo>
                  <a:lnTo>
                    <a:pt x="3184118" y="1277099"/>
                  </a:lnTo>
                  <a:lnTo>
                    <a:pt x="3148914" y="1302423"/>
                  </a:lnTo>
                  <a:lnTo>
                    <a:pt x="3171279" y="1330833"/>
                  </a:lnTo>
                  <a:lnTo>
                    <a:pt x="3198190" y="1312265"/>
                  </a:lnTo>
                  <a:lnTo>
                    <a:pt x="3221164" y="1287195"/>
                  </a:lnTo>
                  <a:lnTo>
                    <a:pt x="3239719" y="1256830"/>
                  </a:lnTo>
                  <a:lnTo>
                    <a:pt x="3253371" y="1222425"/>
                  </a:lnTo>
                  <a:lnTo>
                    <a:pt x="3266897" y="1255001"/>
                  </a:lnTo>
                  <a:lnTo>
                    <a:pt x="3285248" y="1283576"/>
                  </a:lnTo>
                  <a:lnTo>
                    <a:pt x="3307994" y="1307160"/>
                  </a:lnTo>
                  <a:lnTo>
                    <a:pt x="3334677" y="1324787"/>
                  </a:lnTo>
                  <a:lnTo>
                    <a:pt x="3356000" y="1296365"/>
                  </a:lnTo>
                  <a:close/>
                </a:path>
                <a:path w="6114415" h="1401445">
                  <a:moveTo>
                    <a:pt x="3428746" y="1066800"/>
                  </a:moveTo>
                  <a:lnTo>
                    <a:pt x="3393757" y="1066800"/>
                  </a:lnTo>
                  <a:lnTo>
                    <a:pt x="3393757" y="1177569"/>
                  </a:lnTo>
                  <a:lnTo>
                    <a:pt x="3319424" y="1177569"/>
                  </a:lnTo>
                  <a:lnTo>
                    <a:pt x="3319424" y="1206246"/>
                  </a:lnTo>
                  <a:lnTo>
                    <a:pt x="3393757" y="1206246"/>
                  </a:lnTo>
                  <a:lnTo>
                    <a:pt x="3393757" y="1400822"/>
                  </a:lnTo>
                  <a:lnTo>
                    <a:pt x="3428746" y="1400822"/>
                  </a:lnTo>
                  <a:lnTo>
                    <a:pt x="3428746" y="1066800"/>
                  </a:lnTo>
                  <a:close/>
                </a:path>
                <a:path w="6114415" h="1401445">
                  <a:moveTo>
                    <a:pt x="3431133" y="233514"/>
                  </a:moveTo>
                  <a:lnTo>
                    <a:pt x="3395764" y="211010"/>
                  </a:lnTo>
                  <a:lnTo>
                    <a:pt x="3367951" y="178638"/>
                  </a:lnTo>
                  <a:lnTo>
                    <a:pt x="3360610" y="163004"/>
                  </a:lnTo>
                  <a:lnTo>
                    <a:pt x="3349764" y="139915"/>
                  </a:lnTo>
                  <a:lnTo>
                    <a:pt x="3343249" y="98399"/>
                  </a:lnTo>
                  <a:lnTo>
                    <a:pt x="3343249" y="62750"/>
                  </a:lnTo>
                  <a:lnTo>
                    <a:pt x="3419297" y="62750"/>
                  </a:lnTo>
                  <a:lnTo>
                    <a:pt x="3419297" y="33540"/>
                  </a:lnTo>
                  <a:lnTo>
                    <a:pt x="3231426" y="33540"/>
                  </a:lnTo>
                  <a:lnTo>
                    <a:pt x="3231426" y="62750"/>
                  </a:lnTo>
                  <a:lnTo>
                    <a:pt x="3307473" y="62750"/>
                  </a:lnTo>
                  <a:lnTo>
                    <a:pt x="3307473" y="98399"/>
                  </a:lnTo>
                  <a:lnTo>
                    <a:pt x="3300717" y="141655"/>
                  </a:lnTo>
                  <a:lnTo>
                    <a:pt x="3282340" y="182778"/>
                  </a:lnTo>
                  <a:lnTo>
                    <a:pt x="3254591" y="217563"/>
                  </a:lnTo>
                  <a:lnTo>
                    <a:pt x="3219716" y="241808"/>
                  </a:lnTo>
                  <a:lnTo>
                    <a:pt x="3240367" y="269697"/>
                  </a:lnTo>
                  <a:lnTo>
                    <a:pt x="3267862" y="251752"/>
                  </a:lnTo>
                  <a:lnTo>
                    <a:pt x="3291814" y="227050"/>
                  </a:lnTo>
                  <a:lnTo>
                    <a:pt x="3311410" y="197002"/>
                  </a:lnTo>
                  <a:lnTo>
                    <a:pt x="3325888" y="163004"/>
                  </a:lnTo>
                  <a:lnTo>
                    <a:pt x="3340328" y="194576"/>
                  </a:lnTo>
                  <a:lnTo>
                    <a:pt x="3359912" y="222262"/>
                  </a:lnTo>
                  <a:lnTo>
                    <a:pt x="3383965" y="244919"/>
                  </a:lnTo>
                  <a:lnTo>
                    <a:pt x="3411791" y="261404"/>
                  </a:lnTo>
                  <a:lnTo>
                    <a:pt x="3431133" y="233514"/>
                  </a:lnTo>
                  <a:close/>
                </a:path>
                <a:path w="6114415" h="1401445">
                  <a:moveTo>
                    <a:pt x="3496780" y="0"/>
                  </a:moveTo>
                  <a:lnTo>
                    <a:pt x="3461258" y="0"/>
                  </a:lnTo>
                  <a:lnTo>
                    <a:pt x="3461258" y="333375"/>
                  </a:lnTo>
                  <a:lnTo>
                    <a:pt x="3496780" y="333375"/>
                  </a:lnTo>
                  <a:lnTo>
                    <a:pt x="3496780" y="0"/>
                  </a:lnTo>
                  <a:close/>
                </a:path>
                <a:path w="6114415" h="1401445">
                  <a:moveTo>
                    <a:pt x="3863441" y="1190853"/>
                  </a:moveTo>
                  <a:lnTo>
                    <a:pt x="3817035" y="1178572"/>
                  </a:lnTo>
                  <a:lnTo>
                    <a:pt x="3778961" y="1156817"/>
                  </a:lnTo>
                  <a:lnTo>
                    <a:pt x="3766769" y="1143368"/>
                  </a:lnTo>
                  <a:lnTo>
                    <a:pt x="3753193" y="1128395"/>
                  </a:lnTo>
                  <a:lnTo>
                    <a:pt x="3743718" y="1096137"/>
                  </a:lnTo>
                  <a:lnTo>
                    <a:pt x="3743718" y="1077976"/>
                  </a:lnTo>
                  <a:lnTo>
                    <a:pt x="3706888" y="1077976"/>
                  </a:lnTo>
                  <a:lnTo>
                    <a:pt x="3706888" y="1096137"/>
                  </a:lnTo>
                  <a:lnTo>
                    <a:pt x="3697440" y="1128623"/>
                  </a:lnTo>
                  <a:lnTo>
                    <a:pt x="3671735" y="1157008"/>
                  </a:lnTo>
                  <a:lnTo>
                    <a:pt x="3633787" y="1178648"/>
                  </a:lnTo>
                  <a:lnTo>
                    <a:pt x="3587559" y="1190853"/>
                  </a:lnTo>
                  <a:lnTo>
                    <a:pt x="3601770" y="1219669"/>
                  </a:lnTo>
                  <a:lnTo>
                    <a:pt x="3640899" y="1209636"/>
                  </a:lnTo>
                  <a:lnTo>
                    <a:pt x="3675786" y="1193063"/>
                  </a:lnTo>
                  <a:lnTo>
                    <a:pt x="3704577" y="1170711"/>
                  </a:lnTo>
                  <a:lnTo>
                    <a:pt x="3725430" y="1143368"/>
                  </a:lnTo>
                  <a:lnTo>
                    <a:pt x="3746296" y="1170609"/>
                  </a:lnTo>
                  <a:lnTo>
                    <a:pt x="3775113" y="1192961"/>
                  </a:lnTo>
                  <a:lnTo>
                    <a:pt x="3810076" y="1209598"/>
                  </a:lnTo>
                  <a:lnTo>
                    <a:pt x="3849370" y="1219669"/>
                  </a:lnTo>
                  <a:lnTo>
                    <a:pt x="3863441" y="1190853"/>
                  </a:lnTo>
                  <a:close/>
                </a:path>
                <a:path w="6114415" h="1401445">
                  <a:moveTo>
                    <a:pt x="3877119" y="1252423"/>
                  </a:moveTo>
                  <a:lnTo>
                    <a:pt x="3573221" y="1252423"/>
                  </a:lnTo>
                  <a:lnTo>
                    <a:pt x="3573221" y="1281633"/>
                  </a:lnTo>
                  <a:lnTo>
                    <a:pt x="3707015" y="1281633"/>
                  </a:lnTo>
                  <a:lnTo>
                    <a:pt x="3707015" y="1400175"/>
                  </a:lnTo>
                  <a:lnTo>
                    <a:pt x="3741750" y="1400175"/>
                  </a:lnTo>
                  <a:lnTo>
                    <a:pt x="3741750" y="1281633"/>
                  </a:lnTo>
                  <a:lnTo>
                    <a:pt x="3877119" y="1281633"/>
                  </a:lnTo>
                  <a:lnTo>
                    <a:pt x="3877119" y="1252423"/>
                  </a:lnTo>
                  <a:close/>
                </a:path>
                <a:path w="6114415" h="1401445">
                  <a:moveTo>
                    <a:pt x="3920871" y="195097"/>
                  </a:moveTo>
                  <a:lnTo>
                    <a:pt x="3885615" y="195097"/>
                  </a:lnTo>
                  <a:lnTo>
                    <a:pt x="3885615" y="233908"/>
                  </a:lnTo>
                  <a:lnTo>
                    <a:pt x="3885615" y="261670"/>
                  </a:lnTo>
                  <a:lnTo>
                    <a:pt x="3885615" y="300342"/>
                  </a:lnTo>
                  <a:lnTo>
                    <a:pt x="3738537" y="300342"/>
                  </a:lnTo>
                  <a:lnTo>
                    <a:pt x="3738537" y="261670"/>
                  </a:lnTo>
                  <a:lnTo>
                    <a:pt x="3885615" y="261670"/>
                  </a:lnTo>
                  <a:lnTo>
                    <a:pt x="3885615" y="233908"/>
                  </a:lnTo>
                  <a:lnTo>
                    <a:pt x="3738537" y="233908"/>
                  </a:lnTo>
                  <a:lnTo>
                    <a:pt x="3738537" y="195097"/>
                  </a:lnTo>
                  <a:lnTo>
                    <a:pt x="3703536" y="195097"/>
                  </a:lnTo>
                  <a:lnTo>
                    <a:pt x="3703536" y="329158"/>
                  </a:lnTo>
                  <a:lnTo>
                    <a:pt x="3920871" y="329158"/>
                  </a:lnTo>
                  <a:lnTo>
                    <a:pt x="3920871" y="300342"/>
                  </a:lnTo>
                  <a:lnTo>
                    <a:pt x="3920871" y="261670"/>
                  </a:lnTo>
                  <a:lnTo>
                    <a:pt x="3920871" y="233908"/>
                  </a:lnTo>
                  <a:lnTo>
                    <a:pt x="3920871" y="195097"/>
                  </a:lnTo>
                  <a:close/>
                </a:path>
                <a:path w="6114415" h="1401445">
                  <a:moveTo>
                    <a:pt x="3920871" y="0"/>
                  </a:moveTo>
                  <a:lnTo>
                    <a:pt x="3885615" y="0"/>
                  </a:lnTo>
                  <a:lnTo>
                    <a:pt x="3885615" y="77876"/>
                  </a:lnTo>
                  <a:lnTo>
                    <a:pt x="3820490" y="77876"/>
                  </a:lnTo>
                  <a:lnTo>
                    <a:pt x="3810228" y="52222"/>
                  </a:lnTo>
                  <a:lnTo>
                    <a:pt x="3803294" y="44856"/>
                  </a:lnTo>
                  <a:lnTo>
                    <a:pt x="3791521" y="32346"/>
                  </a:lnTo>
                  <a:lnTo>
                    <a:pt x="3788130" y="30657"/>
                  </a:lnTo>
                  <a:lnTo>
                    <a:pt x="3788130" y="92748"/>
                  </a:lnTo>
                  <a:lnTo>
                    <a:pt x="3784193" y="112280"/>
                  </a:lnTo>
                  <a:lnTo>
                    <a:pt x="3773220" y="127546"/>
                  </a:lnTo>
                  <a:lnTo>
                    <a:pt x="3756444" y="137477"/>
                  </a:lnTo>
                  <a:lnTo>
                    <a:pt x="3735108" y="141033"/>
                  </a:lnTo>
                  <a:lnTo>
                    <a:pt x="3713454" y="137477"/>
                  </a:lnTo>
                  <a:lnTo>
                    <a:pt x="3696487" y="127546"/>
                  </a:lnTo>
                  <a:lnTo>
                    <a:pt x="3685400" y="112280"/>
                  </a:lnTo>
                  <a:lnTo>
                    <a:pt x="3681438" y="92748"/>
                  </a:lnTo>
                  <a:lnTo>
                    <a:pt x="3685400" y="73075"/>
                  </a:lnTo>
                  <a:lnTo>
                    <a:pt x="3696487" y="57899"/>
                  </a:lnTo>
                  <a:lnTo>
                    <a:pt x="3713454" y="48171"/>
                  </a:lnTo>
                  <a:lnTo>
                    <a:pt x="3735108" y="44856"/>
                  </a:lnTo>
                  <a:lnTo>
                    <a:pt x="3756444" y="48171"/>
                  </a:lnTo>
                  <a:lnTo>
                    <a:pt x="3773220" y="57899"/>
                  </a:lnTo>
                  <a:lnTo>
                    <a:pt x="3784193" y="73075"/>
                  </a:lnTo>
                  <a:lnTo>
                    <a:pt x="3788130" y="92748"/>
                  </a:lnTo>
                  <a:lnTo>
                    <a:pt x="3788130" y="30657"/>
                  </a:lnTo>
                  <a:lnTo>
                    <a:pt x="3765956" y="19545"/>
                  </a:lnTo>
                  <a:lnTo>
                    <a:pt x="3735108" y="15125"/>
                  </a:lnTo>
                  <a:lnTo>
                    <a:pt x="3699967" y="20739"/>
                  </a:lnTo>
                  <a:lnTo>
                    <a:pt x="3672306" y="36766"/>
                  </a:lnTo>
                  <a:lnTo>
                    <a:pt x="3654247" y="61379"/>
                  </a:lnTo>
                  <a:lnTo>
                    <a:pt x="3647884" y="92748"/>
                  </a:lnTo>
                  <a:lnTo>
                    <a:pt x="3654247" y="124307"/>
                  </a:lnTo>
                  <a:lnTo>
                    <a:pt x="3672306" y="148971"/>
                  </a:lnTo>
                  <a:lnTo>
                    <a:pt x="3699967" y="165023"/>
                  </a:lnTo>
                  <a:lnTo>
                    <a:pt x="3735108" y="170764"/>
                  </a:lnTo>
                  <a:lnTo>
                    <a:pt x="3766274" y="166128"/>
                  </a:lnTo>
                  <a:lnTo>
                    <a:pt x="3791978" y="153085"/>
                  </a:lnTo>
                  <a:lnTo>
                    <a:pt x="3803091" y="141033"/>
                  </a:lnTo>
                  <a:lnTo>
                    <a:pt x="3810635" y="132854"/>
                  </a:lnTo>
                  <a:lnTo>
                    <a:pt x="3820630" y="106692"/>
                  </a:lnTo>
                  <a:lnTo>
                    <a:pt x="3885615" y="106692"/>
                  </a:lnTo>
                  <a:lnTo>
                    <a:pt x="3885615" y="178917"/>
                  </a:lnTo>
                  <a:lnTo>
                    <a:pt x="3920871" y="178917"/>
                  </a:lnTo>
                  <a:lnTo>
                    <a:pt x="3920871" y="106692"/>
                  </a:lnTo>
                  <a:lnTo>
                    <a:pt x="3920871" y="77876"/>
                  </a:lnTo>
                  <a:lnTo>
                    <a:pt x="3920871" y="0"/>
                  </a:lnTo>
                  <a:close/>
                </a:path>
                <a:path w="6114415" h="1401445">
                  <a:moveTo>
                    <a:pt x="4102227" y="1225981"/>
                  </a:moveTo>
                  <a:lnTo>
                    <a:pt x="4043184" y="1185329"/>
                  </a:lnTo>
                  <a:lnTo>
                    <a:pt x="4021886" y="1125994"/>
                  </a:lnTo>
                  <a:lnTo>
                    <a:pt x="4021836" y="1118628"/>
                  </a:lnTo>
                  <a:lnTo>
                    <a:pt x="4093667" y="1118628"/>
                  </a:lnTo>
                  <a:lnTo>
                    <a:pt x="4093667" y="1089812"/>
                  </a:lnTo>
                  <a:lnTo>
                    <a:pt x="3913695" y="1089812"/>
                  </a:lnTo>
                  <a:lnTo>
                    <a:pt x="3913695" y="1118628"/>
                  </a:lnTo>
                  <a:lnTo>
                    <a:pt x="3986060" y="1118628"/>
                  </a:lnTo>
                  <a:lnTo>
                    <a:pt x="3986060" y="1125994"/>
                  </a:lnTo>
                  <a:lnTo>
                    <a:pt x="3980294" y="1159929"/>
                  </a:lnTo>
                  <a:lnTo>
                    <a:pt x="3963759" y="1191056"/>
                  </a:lnTo>
                  <a:lnTo>
                    <a:pt x="3937546" y="1216952"/>
                  </a:lnTo>
                  <a:lnTo>
                    <a:pt x="3902773" y="1235189"/>
                  </a:lnTo>
                  <a:lnTo>
                    <a:pt x="3921061" y="1263218"/>
                  </a:lnTo>
                  <a:lnTo>
                    <a:pt x="3948900" y="1249527"/>
                  </a:lnTo>
                  <a:lnTo>
                    <a:pt x="3972369" y="1230845"/>
                  </a:lnTo>
                  <a:lnTo>
                    <a:pt x="3991102" y="1207935"/>
                  </a:lnTo>
                  <a:lnTo>
                    <a:pt x="4004741" y="1181519"/>
                  </a:lnTo>
                  <a:lnTo>
                    <a:pt x="4017988" y="1204912"/>
                  </a:lnTo>
                  <a:lnTo>
                    <a:pt x="4035831" y="1225270"/>
                  </a:lnTo>
                  <a:lnTo>
                    <a:pt x="4058005" y="1241920"/>
                  </a:lnTo>
                  <a:lnTo>
                    <a:pt x="4084205" y="1254137"/>
                  </a:lnTo>
                  <a:lnTo>
                    <a:pt x="4102227" y="1225981"/>
                  </a:lnTo>
                  <a:close/>
                </a:path>
                <a:path w="6114415" h="1401445">
                  <a:moveTo>
                    <a:pt x="4180497" y="1066800"/>
                  </a:moveTo>
                  <a:lnTo>
                    <a:pt x="4145242" y="1066800"/>
                  </a:lnTo>
                  <a:lnTo>
                    <a:pt x="4145242" y="1151788"/>
                  </a:lnTo>
                  <a:lnTo>
                    <a:pt x="4083012" y="1151788"/>
                  </a:lnTo>
                  <a:lnTo>
                    <a:pt x="4083012" y="1180858"/>
                  </a:lnTo>
                  <a:lnTo>
                    <a:pt x="4145242" y="1180858"/>
                  </a:lnTo>
                  <a:lnTo>
                    <a:pt x="4145242" y="1265186"/>
                  </a:lnTo>
                  <a:lnTo>
                    <a:pt x="4180497" y="1265186"/>
                  </a:lnTo>
                  <a:lnTo>
                    <a:pt x="4180497" y="1066800"/>
                  </a:lnTo>
                  <a:close/>
                </a:path>
                <a:path w="6114415" h="1401445">
                  <a:moveTo>
                    <a:pt x="4181551" y="1337411"/>
                  </a:moveTo>
                  <a:lnTo>
                    <a:pt x="4173702" y="1310830"/>
                  </a:lnTo>
                  <a:lnTo>
                    <a:pt x="4163580" y="1301889"/>
                  </a:lnTo>
                  <a:lnTo>
                    <a:pt x="4151325" y="1291069"/>
                  </a:lnTo>
                  <a:lnTo>
                    <a:pt x="4146562" y="1289418"/>
                  </a:lnTo>
                  <a:lnTo>
                    <a:pt x="4146562" y="1337411"/>
                  </a:lnTo>
                  <a:lnTo>
                    <a:pt x="4141203" y="1352359"/>
                  </a:lnTo>
                  <a:lnTo>
                    <a:pt x="4125887" y="1363395"/>
                  </a:lnTo>
                  <a:lnTo>
                    <a:pt x="4101477" y="1370203"/>
                  </a:lnTo>
                  <a:lnTo>
                    <a:pt x="4068813" y="1372412"/>
                  </a:lnTo>
                  <a:lnTo>
                    <a:pt x="4036047" y="1370203"/>
                  </a:lnTo>
                  <a:lnTo>
                    <a:pt x="4011599" y="1363395"/>
                  </a:lnTo>
                  <a:lnTo>
                    <a:pt x="3996334" y="1352359"/>
                  </a:lnTo>
                  <a:lnTo>
                    <a:pt x="3991191" y="1337411"/>
                  </a:lnTo>
                  <a:lnTo>
                    <a:pt x="3996334" y="1322324"/>
                  </a:lnTo>
                  <a:lnTo>
                    <a:pt x="4011599" y="1311173"/>
                  </a:lnTo>
                  <a:lnTo>
                    <a:pt x="4036047" y="1304264"/>
                  </a:lnTo>
                  <a:lnTo>
                    <a:pt x="4068813" y="1301889"/>
                  </a:lnTo>
                  <a:lnTo>
                    <a:pt x="4101477" y="1304264"/>
                  </a:lnTo>
                  <a:lnTo>
                    <a:pt x="4125887" y="1311173"/>
                  </a:lnTo>
                  <a:lnTo>
                    <a:pt x="4141203" y="1322324"/>
                  </a:lnTo>
                  <a:lnTo>
                    <a:pt x="4146562" y="1337411"/>
                  </a:lnTo>
                  <a:lnTo>
                    <a:pt x="4146562" y="1289418"/>
                  </a:lnTo>
                  <a:lnTo>
                    <a:pt x="4115879" y="1278763"/>
                  </a:lnTo>
                  <a:lnTo>
                    <a:pt x="4068813" y="1274533"/>
                  </a:lnTo>
                  <a:lnTo>
                    <a:pt x="4021645" y="1278763"/>
                  </a:lnTo>
                  <a:lnTo>
                    <a:pt x="3986149" y="1291069"/>
                  </a:lnTo>
                  <a:lnTo>
                    <a:pt x="3963835" y="1310830"/>
                  </a:lnTo>
                  <a:lnTo>
                    <a:pt x="3956189" y="1337411"/>
                  </a:lnTo>
                  <a:lnTo>
                    <a:pt x="3963835" y="1363891"/>
                  </a:lnTo>
                  <a:lnTo>
                    <a:pt x="3986149" y="1383538"/>
                  </a:lnTo>
                  <a:lnTo>
                    <a:pt x="4021645" y="1395818"/>
                  </a:lnTo>
                  <a:lnTo>
                    <a:pt x="4068813" y="1400175"/>
                  </a:lnTo>
                  <a:lnTo>
                    <a:pt x="4115879" y="1395818"/>
                  </a:lnTo>
                  <a:lnTo>
                    <a:pt x="4151325" y="1383538"/>
                  </a:lnTo>
                  <a:lnTo>
                    <a:pt x="4163999" y="1372412"/>
                  </a:lnTo>
                  <a:lnTo>
                    <a:pt x="4173702" y="1363891"/>
                  </a:lnTo>
                  <a:lnTo>
                    <a:pt x="4181551" y="1337411"/>
                  </a:lnTo>
                  <a:close/>
                </a:path>
                <a:path w="6114415" h="1401445">
                  <a:moveTo>
                    <a:pt x="4277538" y="263918"/>
                  </a:moveTo>
                  <a:lnTo>
                    <a:pt x="4141635" y="263918"/>
                  </a:lnTo>
                  <a:lnTo>
                    <a:pt x="4141635" y="205498"/>
                  </a:lnTo>
                  <a:lnTo>
                    <a:pt x="4247934" y="205498"/>
                  </a:lnTo>
                  <a:lnTo>
                    <a:pt x="4247934" y="176288"/>
                  </a:lnTo>
                  <a:lnTo>
                    <a:pt x="4044670" y="176288"/>
                  </a:lnTo>
                  <a:lnTo>
                    <a:pt x="4044670" y="128028"/>
                  </a:lnTo>
                  <a:lnTo>
                    <a:pt x="4240174" y="128028"/>
                  </a:lnTo>
                  <a:lnTo>
                    <a:pt x="4240174" y="98818"/>
                  </a:lnTo>
                  <a:lnTo>
                    <a:pt x="4240174" y="53098"/>
                  </a:lnTo>
                  <a:lnTo>
                    <a:pt x="4240174" y="23888"/>
                  </a:lnTo>
                  <a:lnTo>
                    <a:pt x="4008894" y="23888"/>
                  </a:lnTo>
                  <a:lnTo>
                    <a:pt x="4008894" y="53098"/>
                  </a:lnTo>
                  <a:lnTo>
                    <a:pt x="4205313" y="53098"/>
                  </a:lnTo>
                  <a:lnTo>
                    <a:pt x="4205313" y="98818"/>
                  </a:lnTo>
                  <a:lnTo>
                    <a:pt x="4009542" y="98818"/>
                  </a:lnTo>
                  <a:lnTo>
                    <a:pt x="4009542" y="128028"/>
                  </a:lnTo>
                  <a:lnTo>
                    <a:pt x="4009542" y="176288"/>
                  </a:lnTo>
                  <a:lnTo>
                    <a:pt x="4009542" y="205498"/>
                  </a:lnTo>
                  <a:lnTo>
                    <a:pt x="4106634" y="205498"/>
                  </a:lnTo>
                  <a:lnTo>
                    <a:pt x="4106634" y="263918"/>
                  </a:lnTo>
                  <a:lnTo>
                    <a:pt x="3972445" y="263918"/>
                  </a:lnTo>
                  <a:lnTo>
                    <a:pt x="3972445" y="293128"/>
                  </a:lnTo>
                  <a:lnTo>
                    <a:pt x="4277538" y="293128"/>
                  </a:lnTo>
                  <a:lnTo>
                    <a:pt x="4277538" y="263918"/>
                  </a:lnTo>
                  <a:close/>
                </a:path>
                <a:path w="6114415" h="1401445">
                  <a:moveTo>
                    <a:pt x="4500994" y="1087970"/>
                  </a:moveTo>
                  <a:lnTo>
                    <a:pt x="4466133" y="1087970"/>
                  </a:lnTo>
                  <a:lnTo>
                    <a:pt x="4466133" y="1116126"/>
                  </a:lnTo>
                  <a:lnTo>
                    <a:pt x="4466133" y="1197305"/>
                  </a:lnTo>
                  <a:lnTo>
                    <a:pt x="4377067" y="1197305"/>
                  </a:lnTo>
                  <a:lnTo>
                    <a:pt x="4377067" y="1116126"/>
                  </a:lnTo>
                  <a:lnTo>
                    <a:pt x="4466133" y="1116126"/>
                  </a:lnTo>
                  <a:lnTo>
                    <a:pt x="4466133" y="1087970"/>
                  </a:lnTo>
                  <a:lnTo>
                    <a:pt x="4342333" y="1087970"/>
                  </a:lnTo>
                  <a:lnTo>
                    <a:pt x="4342333" y="1225194"/>
                  </a:lnTo>
                  <a:lnTo>
                    <a:pt x="4500994" y="1225194"/>
                  </a:lnTo>
                  <a:lnTo>
                    <a:pt x="4500994" y="1197305"/>
                  </a:lnTo>
                  <a:lnTo>
                    <a:pt x="4500994" y="1116126"/>
                  </a:lnTo>
                  <a:lnTo>
                    <a:pt x="4500994" y="1087970"/>
                  </a:lnTo>
                  <a:close/>
                </a:path>
                <a:path w="6114415" h="1401445">
                  <a:moveTo>
                    <a:pt x="4571835" y="158508"/>
                  </a:moveTo>
                  <a:lnTo>
                    <a:pt x="4374629" y="158508"/>
                  </a:lnTo>
                  <a:lnTo>
                    <a:pt x="4374629" y="59448"/>
                  </a:lnTo>
                  <a:lnTo>
                    <a:pt x="4568939" y="59448"/>
                  </a:lnTo>
                  <a:lnTo>
                    <a:pt x="4568939" y="30238"/>
                  </a:lnTo>
                  <a:lnTo>
                    <a:pt x="4339768" y="30238"/>
                  </a:lnTo>
                  <a:lnTo>
                    <a:pt x="4339768" y="59448"/>
                  </a:lnTo>
                  <a:lnTo>
                    <a:pt x="4339768" y="158508"/>
                  </a:lnTo>
                  <a:lnTo>
                    <a:pt x="4339768" y="186448"/>
                  </a:lnTo>
                  <a:lnTo>
                    <a:pt x="4571835" y="186448"/>
                  </a:lnTo>
                  <a:lnTo>
                    <a:pt x="4571835" y="158508"/>
                  </a:lnTo>
                  <a:close/>
                </a:path>
                <a:path w="6114415" h="1401445">
                  <a:moveTo>
                    <a:pt x="4601108" y="1066800"/>
                  </a:moveTo>
                  <a:lnTo>
                    <a:pt x="4566247" y="1066800"/>
                  </a:lnTo>
                  <a:lnTo>
                    <a:pt x="4566247" y="1257427"/>
                  </a:lnTo>
                  <a:lnTo>
                    <a:pt x="4601108" y="1257427"/>
                  </a:lnTo>
                  <a:lnTo>
                    <a:pt x="4601108" y="1066800"/>
                  </a:lnTo>
                  <a:close/>
                </a:path>
                <a:path w="6114415" h="1401445">
                  <a:moveTo>
                    <a:pt x="4606963" y="260096"/>
                  </a:moveTo>
                  <a:lnTo>
                    <a:pt x="4301871" y="260096"/>
                  </a:lnTo>
                  <a:lnTo>
                    <a:pt x="4301871" y="289433"/>
                  </a:lnTo>
                  <a:lnTo>
                    <a:pt x="4606963" y="289433"/>
                  </a:lnTo>
                  <a:lnTo>
                    <a:pt x="4606963" y="260096"/>
                  </a:lnTo>
                  <a:close/>
                </a:path>
                <a:path w="6114415" h="1401445">
                  <a:moveTo>
                    <a:pt x="4620984" y="1372019"/>
                  </a:moveTo>
                  <a:lnTo>
                    <a:pt x="4578451" y="1362798"/>
                  </a:lnTo>
                  <a:lnTo>
                    <a:pt x="4544149" y="1347139"/>
                  </a:lnTo>
                  <a:lnTo>
                    <a:pt x="4537075" y="1341094"/>
                  </a:lnTo>
                  <a:lnTo>
                    <a:pt x="4520882" y="1327302"/>
                  </a:lnTo>
                  <a:lnTo>
                    <a:pt x="4511522" y="1305572"/>
                  </a:lnTo>
                  <a:lnTo>
                    <a:pt x="4608868" y="1305572"/>
                  </a:lnTo>
                  <a:lnTo>
                    <a:pt x="4608868" y="1278737"/>
                  </a:lnTo>
                  <a:lnTo>
                    <a:pt x="4510862" y="1278737"/>
                  </a:lnTo>
                  <a:lnTo>
                    <a:pt x="4510862" y="1247825"/>
                  </a:lnTo>
                  <a:lnTo>
                    <a:pt x="4475607" y="1247825"/>
                  </a:lnTo>
                  <a:lnTo>
                    <a:pt x="4475607" y="1278737"/>
                  </a:lnTo>
                  <a:lnTo>
                    <a:pt x="4377982" y="1278737"/>
                  </a:lnTo>
                  <a:lnTo>
                    <a:pt x="4377982" y="1305572"/>
                  </a:lnTo>
                  <a:lnTo>
                    <a:pt x="4474819" y="1305572"/>
                  </a:lnTo>
                  <a:lnTo>
                    <a:pt x="4465294" y="1327708"/>
                  </a:lnTo>
                  <a:lnTo>
                    <a:pt x="4441710" y="1347724"/>
                  </a:lnTo>
                  <a:lnTo>
                    <a:pt x="4407039" y="1363281"/>
                  </a:lnTo>
                  <a:lnTo>
                    <a:pt x="4364304" y="1372019"/>
                  </a:lnTo>
                  <a:lnTo>
                    <a:pt x="4376674" y="1399247"/>
                  </a:lnTo>
                  <a:lnTo>
                    <a:pt x="4414177" y="1391627"/>
                  </a:lnTo>
                  <a:lnTo>
                    <a:pt x="4447057" y="1378902"/>
                  </a:lnTo>
                  <a:lnTo>
                    <a:pt x="4473905" y="1361821"/>
                  </a:lnTo>
                  <a:lnTo>
                    <a:pt x="4493361" y="1341094"/>
                  </a:lnTo>
                  <a:lnTo>
                    <a:pt x="4512564" y="1361668"/>
                  </a:lnTo>
                  <a:lnTo>
                    <a:pt x="4539081" y="1378813"/>
                  </a:lnTo>
                  <a:lnTo>
                    <a:pt x="4571619" y="1391627"/>
                  </a:lnTo>
                  <a:lnTo>
                    <a:pt x="4608868" y="1399247"/>
                  </a:lnTo>
                  <a:lnTo>
                    <a:pt x="4620984" y="1372019"/>
                  </a:lnTo>
                  <a:close/>
                </a:path>
                <a:path w="6114415" h="1401445">
                  <a:moveTo>
                    <a:pt x="4896878" y="35255"/>
                  </a:moveTo>
                  <a:lnTo>
                    <a:pt x="4741240" y="35255"/>
                  </a:lnTo>
                  <a:lnTo>
                    <a:pt x="4741240" y="64465"/>
                  </a:lnTo>
                  <a:lnTo>
                    <a:pt x="4860963" y="64465"/>
                  </a:lnTo>
                  <a:lnTo>
                    <a:pt x="4851933" y="109004"/>
                  </a:lnTo>
                  <a:lnTo>
                    <a:pt x="4833798" y="149301"/>
                  </a:lnTo>
                  <a:lnTo>
                    <a:pt x="4806543" y="185293"/>
                  </a:lnTo>
                  <a:lnTo>
                    <a:pt x="4770132" y="216928"/>
                  </a:lnTo>
                  <a:lnTo>
                    <a:pt x="4724539" y="244170"/>
                  </a:lnTo>
                  <a:lnTo>
                    <a:pt x="4744275" y="271538"/>
                  </a:lnTo>
                  <a:lnTo>
                    <a:pt x="4793704" y="241935"/>
                  </a:lnTo>
                  <a:lnTo>
                    <a:pt x="4832604" y="207619"/>
                  </a:lnTo>
                  <a:lnTo>
                    <a:pt x="4861674" y="169176"/>
                  </a:lnTo>
                  <a:lnTo>
                    <a:pt x="4881613" y="127241"/>
                  </a:lnTo>
                  <a:lnTo>
                    <a:pt x="4893107" y="82397"/>
                  </a:lnTo>
                  <a:lnTo>
                    <a:pt x="4896878" y="35255"/>
                  </a:lnTo>
                  <a:close/>
                </a:path>
                <a:path w="6114415" h="1401445">
                  <a:moveTo>
                    <a:pt x="4944161" y="1220851"/>
                  </a:moveTo>
                  <a:lnTo>
                    <a:pt x="4884712" y="1180452"/>
                  </a:lnTo>
                  <a:lnTo>
                    <a:pt x="4863249" y="1119809"/>
                  </a:lnTo>
                  <a:lnTo>
                    <a:pt x="4863249" y="1083894"/>
                  </a:lnTo>
                  <a:lnTo>
                    <a:pt x="4828248" y="1083894"/>
                  </a:lnTo>
                  <a:lnTo>
                    <a:pt x="4828248" y="1117180"/>
                  </a:lnTo>
                  <a:lnTo>
                    <a:pt x="4822571" y="1152131"/>
                  </a:lnTo>
                  <a:lnTo>
                    <a:pt x="4806442" y="1183271"/>
                  </a:lnTo>
                  <a:lnTo>
                    <a:pt x="4780597" y="1208671"/>
                  </a:lnTo>
                  <a:lnTo>
                    <a:pt x="4745761" y="1226375"/>
                  </a:lnTo>
                  <a:lnTo>
                    <a:pt x="4763922" y="1254531"/>
                  </a:lnTo>
                  <a:lnTo>
                    <a:pt x="4791329" y="1241552"/>
                  </a:lnTo>
                  <a:lnTo>
                    <a:pt x="4814354" y="1223746"/>
                  </a:lnTo>
                  <a:lnTo>
                    <a:pt x="4832718" y="1201699"/>
                  </a:lnTo>
                  <a:lnTo>
                    <a:pt x="4846142" y="1175994"/>
                  </a:lnTo>
                  <a:lnTo>
                    <a:pt x="4859515" y="1199642"/>
                  </a:lnTo>
                  <a:lnTo>
                    <a:pt x="4877498" y="1220050"/>
                  </a:lnTo>
                  <a:lnTo>
                    <a:pt x="4899812" y="1236586"/>
                  </a:lnTo>
                  <a:lnTo>
                    <a:pt x="4926127" y="1248613"/>
                  </a:lnTo>
                  <a:lnTo>
                    <a:pt x="4944161" y="1220851"/>
                  </a:lnTo>
                  <a:close/>
                </a:path>
                <a:path w="6114415" h="1401445">
                  <a:moveTo>
                    <a:pt x="5009413" y="1284262"/>
                  </a:moveTo>
                  <a:lnTo>
                    <a:pt x="4789043" y="1284262"/>
                  </a:lnTo>
                  <a:lnTo>
                    <a:pt x="4789043" y="1312811"/>
                  </a:lnTo>
                  <a:lnTo>
                    <a:pt x="4974018" y="1312811"/>
                  </a:lnTo>
                  <a:lnTo>
                    <a:pt x="4974018" y="1400175"/>
                  </a:lnTo>
                  <a:lnTo>
                    <a:pt x="5009413" y="1400175"/>
                  </a:lnTo>
                  <a:lnTo>
                    <a:pt x="5009413" y="1284262"/>
                  </a:lnTo>
                  <a:close/>
                </a:path>
                <a:path w="6114415" h="1401445">
                  <a:moveTo>
                    <a:pt x="5035804" y="132867"/>
                  </a:moveTo>
                  <a:lnTo>
                    <a:pt x="4984102" y="132867"/>
                  </a:lnTo>
                  <a:lnTo>
                    <a:pt x="4984102" y="0"/>
                  </a:lnTo>
                  <a:lnTo>
                    <a:pt x="4948720" y="0"/>
                  </a:lnTo>
                  <a:lnTo>
                    <a:pt x="4948720" y="332968"/>
                  </a:lnTo>
                  <a:lnTo>
                    <a:pt x="4984102" y="332968"/>
                  </a:lnTo>
                  <a:lnTo>
                    <a:pt x="4984102" y="162471"/>
                  </a:lnTo>
                  <a:lnTo>
                    <a:pt x="5035804" y="162471"/>
                  </a:lnTo>
                  <a:lnTo>
                    <a:pt x="5035804" y="132867"/>
                  </a:lnTo>
                  <a:close/>
                </a:path>
                <a:path w="6114415" h="1401445">
                  <a:moveTo>
                    <a:pt x="5057686" y="1152829"/>
                  </a:moveTo>
                  <a:lnTo>
                    <a:pt x="5009413" y="1152829"/>
                  </a:lnTo>
                  <a:lnTo>
                    <a:pt x="5009413" y="1066800"/>
                  </a:lnTo>
                  <a:lnTo>
                    <a:pt x="4974018" y="1066800"/>
                  </a:lnTo>
                  <a:lnTo>
                    <a:pt x="4974018" y="1268742"/>
                  </a:lnTo>
                  <a:lnTo>
                    <a:pt x="5009413" y="1268742"/>
                  </a:lnTo>
                  <a:lnTo>
                    <a:pt x="5009413" y="1182700"/>
                  </a:lnTo>
                  <a:lnTo>
                    <a:pt x="5057686" y="1182700"/>
                  </a:lnTo>
                  <a:lnTo>
                    <a:pt x="5057686" y="1152829"/>
                  </a:lnTo>
                  <a:close/>
                </a:path>
                <a:path w="6114415" h="1401445">
                  <a:moveTo>
                    <a:pt x="5247144" y="1300835"/>
                  </a:moveTo>
                  <a:lnTo>
                    <a:pt x="5216461" y="1275461"/>
                  </a:lnTo>
                  <a:lnTo>
                    <a:pt x="5194643" y="1241628"/>
                  </a:lnTo>
                  <a:lnTo>
                    <a:pt x="5192001" y="1233614"/>
                  </a:lnTo>
                  <a:lnTo>
                    <a:pt x="5181612" y="1202143"/>
                  </a:lnTo>
                  <a:lnTo>
                    <a:pt x="5177282" y="1159802"/>
                  </a:lnTo>
                  <a:lnTo>
                    <a:pt x="5177282" y="1133106"/>
                  </a:lnTo>
                  <a:lnTo>
                    <a:pt x="5234775" y="1133106"/>
                  </a:lnTo>
                  <a:lnTo>
                    <a:pt x="5234775" y="1104290"/>
                  </a:lnTo>
                  <a:lnTo>
                    <a:pt x="5082159" y="1104290"/>
                  </a:lnTo>
                  <a:lnTo>
                    <a:pt x="5082159" y="1133106"/>
                  </a:lnTo>
                  <a:lnTo>
                    <a:pt x="5143208" y="1133106"/>
                  </a:lnTo>
                  <a:lnTo>
                    <a:pt x="5143208" y="1159802"/>
                  </a:lnTo>
                  <a:lnTo>
                    <a:pt x="5138712" y="1204036"/>
                  </a:lnTo>
                  <a:lnTo>
                    <a:pt x="5125263" y="1245641"/>
                  </a:lnTo>
                  <a:lnTo>
                    <a:pt x="5102961" y="1281493"/>
                  </a:lnTo>
                  <a:lnTo>
                    <a:pt x="5071897" y="1308468"/>
                  </a:lnTo>
                  <a:lnTo>
                    <a:pt x="5093741" y="1334655"/>
                  </a:lnTo>
                  <a:lnTo>
                    <a:pt x="5116246" y="1316443"/>
                  </a:lnTo>
                  <a:lnTo>
                    <a:pt x="5134965" y="1292860"/>
                  </a:lnTo>
                  <a:lnTo>
                    <a:pt x="5149812" y="1264920"/>
                  </a:lnTo>
                  <a:lnTo>
                    <a:pt x="5160708" y="1233614"/>
                  </a:lnTo>
                  <a:lnTo>
                    <a:pt x="5171313" y="1262494"/>
                  </a:lnTo>
                  <a:lnTo>
                    <a:pt x="5185753" y="1288199"/>
                  </a:lnTo>
                  <a:lnTo>
                    <a:pt x="5204015" y="1309928"/>
                  </a:lnTo>
                  <a:lnTo>
                    <a:pt x="5226088" y="1326896"/>
                  </a:lnTo>
                  <a:lnTo>
                    <a:pt x="5247144" y="1300835"/>
                  </a:lnTo>
                  <a:close/>
                </a:path>
                <a:path w="6114415" h="1401445">
                  <a:moveTo>
                    <a:pt x="5295163" y="1073899"/>
                  </a:moveTo>
                  <a:lnTo>
                    <a:pt x="5261876" y="1073899"/>
                  </a:lnTo>
                  <a:lnTo>
                    <a:pt x="5261876" y="1184935"/>
                  </a:lnTo>
                  <a:lnTo>
                    <a:pt x="5209908" y="1184935"/>
                  </a:lnTo>
                  <a:lnTo>
                    <a:pt x="5209908" y="1213612"/>
                  </a:lnTo>
                  <a:lnTo>
                    <a:pt x="5261876" y="1213612"/>
                  </a:lnTo>
                  <a:lnTo>
                    <a:pt x="5261876" y="1383334"/>
                  </a:lnTo>
                  <a:lnTo>
                    <a:pt x="5295163" y="1383334"/>
                  </a:lnTo>
                  <a:lnTo>
                    <a:pt x="5295163" y="1073899"/>
                  </a:lnTo>
                  <a:close/>
                </a:path>
                <a:path w="6114415" h="1401445">
                  <a:moveTo>
                    <a:pt x="5320639" y="271005"/>
                  </a:moveTo>
                  <a:lnTo>
                    <a:pt x="5312626" y="245059"/>
                  </a:lnTo>
                  <a:lnTo>
                    <a:pt x="5304040" y="237858"/>
                  </a:lnTo>
                  <a:lnTo>
                    <a:pt x="5289855" y="225945"/>
                  </a:lnTo>
                  <a:lnTo>
                    <a:pt x="5285384" y="224497"/>
                  </a:lnTo>
                  <a:lnTo>
                    <a:pt x="5285384" y="271005"/>
                  </a:lnTo>
                  <a:lnTo>
                    <a:pt x="5279860" y="285267"/>
                  </a:lnTo>
                  <a:lnTo>
                    <a:pt x="5264175" y="295821"/>
                  </a:lnTo>
                  <a:lnTo>
                    <a:pt x="5239105" y="302374"/>
                  </a:lnTo>
                  <a:lnTo>
                    <a:pt x="5205387" y="304558"/>
                  </a:lnTo>
                  <a:lnTo>
                    <a:pt x="5171414" y="302374"/>
                  </a:lnTo>
                  <a:lnTo>
                    <a:pt x="5146332" y="295821"/>
                  </a:lnTo>
                  <a:lnTo>
                    <a:pt x="5130851" y="285267"/>
                  </a:lnTo>
                  <a:lnTo>
                    <a:pt x="5125669" y="271005"/>
                  </a:lnTo>
                  <a:lnTo>
                    <a:pt x="5130851" y="256743"/>
                  </a:lnTo>
                  <a:lnTo>
                    <a:pt x="5146332" y="246392"/>
                  </a:lnTo>
                  <a:lnTo>
                    <a:pt x="5171414" y="240055"/>
                  </a:lnTo>
                  <a:lnTo>
                    <a:pt x="5205387" y="237858"/>
                  </a:lnTo>
                  <a:lnTo>
                    <a:pt x="5239105" y="240055"/>
                  </a:lnTo>
                  <a:lnTo>
                    <a:pt x="5264175" y="246392"/>
                  </a:lnTo>
                  <a:lnTo>
                    <a:pt x="5279860" y="256743"/>
                  </a:lnTo>
                  <a:lnTo>
                    <a:pt x="5285384" y="271005"/>
                  </a:lnTo>
                  <a:lnTo>
                    <a:pt x="5285384" y="224497"/>
                  </a:lnTo>
                  <a:lnTo>
                    <a:pt x="5253660" y="214134"/>
                  </a:lnTo>
                  <a:lnTo>
                    <a:pt x="5205387" y="210096"/>
                  </a:lnTo>
                  <a:lnTo>
                    <a:pt x="5156847" y="214134"/>
                  </a:lnTo>
                  <a:lnTo>
                    <a:pt x="5120487" y="225945"/>
                  </a:lnTo>
                  <a:lnTo>
                    <a:pt x="5097665" y="245059"/>
                  </a:lnTo>
                  <a:lnTo>
                    <a:pt x="5089753" y="271005"/>
                  </a:lnTo>
                  <a:lnTo>
                    <a:pt x="5097665" y="297014"/>
                  </a:lnTo>
                  <a:lnTo>
                    <a:pt x="5120487" y="316115"/>
                  </a:lnTo>
                  <a:lnTo>
                    <a:pt x="5156847" y="327901"/>
                  </a:lnTo>
                  <a:lnTo>
                    <a:pt x="5205387" y="331927"/>
                  </a:lnTo>
                  <a:lnTo>
                    <a:pt x="5253660" y="327901"/>
                  </a:lnTo>
                  <a:lnTo>
                    <a:pt x="5289855" y="316115"/>
                  </a:lnTo>
                  <a:lnTo>
                    <a:pt x="5303634" y="304558"/>
                  </a:lnTo>
                  <a:lnTo>
                    <a:pt x="5312626" y="297014"/>
                  </a:lnTo>
                  <a:lnTo>
                    <a:pt x="5320639" y="271005"/>
                  </a:lnTo>
                  <a:close/>
                </a:path>
                <a:path w="6114415" h="1401445">
                  <a:moveTo>
                    <a:pt x="5323268" y="89979"/>
                  </a:moveTo>
                  <a:lnTo>
                    <a:pt x="5129352" y="89979"/>
                  </a:lnTo>
                  <a:lnTo>
                    <a:pt x="5129352" y="6172"/>
                  </a:lnTo>
                  <a:lnTo>
                    <a:pt x="5094351" y="6172"/>
                  </a:lnTo>
                  <a:lnTo>
                    <a:pt x="5094351" y="118656"/>
                  </a:lnTo>
                  <a:lnTo>
                    <a:pt x="5323268" y="118656"/>
                  </a:lnTo>
                  <a:lnTo>
                    <a:pt x="5323268" y="89979"/>
                  </a:lnTo>
                  <a:close/>
                </a:path>
                <a:path w="6114415" h="1401445">
                  <a:moveTo>
                    <a:pt x="5358130" y="154178"/>
                  </a:moveTo>
                  <a:lnTo>
                    <a:pt x="5053838" y="154178"/>
                  </a:lnTo>
                  <a:lnTo>
                    <a:pt x="5053838" y="183121"/>
                  </a:lnTo>
                  <a:lnTo>
                    <a:pt x="5358130" y="183121"/>
                  </a:lnTo>
                  <a:lnTo>
                    <a:pt x="5358130" y="154178"/>
                  </a:lnTo>
                  <a:close/>
                </a:path>
                <a:path w="6114415" h="1401445">
                  <a:moveTo>
                    <a:pt x="5362778" y="1066800"/>
                  </a:moveTo>
                  <a:lnTo>
                    <a:pt x="5329237" y="1066800"/>
                  </a:lnTo>
                  <a:lnTo>
                    <a:pt x="5329237" y="1400175"/>
                  </a:lnTo>
                  <a:lnTo>
                    <a:pt x="5362778" y="1400175"/>
                  </a:lnTo>
                  <a:lnTo>
                    <a:pt x="5362778" y="1066800"/>
                  </a:lnTo>
                  <a:close/>
                </a:path>
                <a:path w="6114415" h="1401445">
                  <a:moveTo>
                    <a:pt x="5709844" y="1300314"/>
                  </a:moveTo>
                  <a:lnTo>
                    <a:pt x="5674474" y="1277810"/>
                  </a:lnTo>
                  <a:lnTo>
                    <a:pt x="5646661" y="1245438"/>
                  </a:lnTo>
                  <a:lnTo>
                    <a:pt x="5628487" y="1206715"/>
                  </a:lnTo>
                  <a:lnTo>
                    <a:pt x="5621960" y="1165199"/>
                  </a:lnTo>
                  <a:lnTo>
                    <a:pt x="5621960" y="1129550"/>
                  </a:lnTo>
                  <a:lnTo>
                    <a:pt x="5698007" y="1129550"/>
                  </a:lnTo>
                  <a:lnTo>
                    <a:pt x="5698007" y="1100340"/>
                  </a:lnTo>
                  <a:lnTo>
                    <a:pt x="5510136" y="1100340"/>
                  </a:lnTo>
                  <a:lnTo>
                    <a:pt x="5510136" y="1129550"/>
                  </a:lnTo>
                  <a:lnTo>
                    <a:pt x="5586184" y="1129550"/>
                  </a:lnTo>
                  <a:lnTo>
                    <a:pt x="5586184" y="1165199"/>
                  </a:lnTo>
                  <a:lnTo>
                    <a:pt x="5579427" y="1208455"/>
                  </a:lnTo>
                  <a:lnTo>
                    <a:pt x="5561050" y="1249578"/>
                  </a:lnTo>
                  <a:lnTo>
                    <a:pt x="5533301" y="1284363"/>
                  </a:lnTo>
                  <a:lnTo>
                    <a:pt x="5498427" y="1308608"/>
                  </a:lnTo>
                  <a:lnTo>
                    <a:pt x="5519090" y="1336497"/>
                  </a:lnTo>
                  <a:lnTo>
                    <a:pt x="5546585" y="1318552"/>
                  </a:lnTo>
                  <a:lnTo>
                    <a:pt x="5570525" y="1293850"/>
                  </a:lnTo>
                  <a:lnTo>
                    <a:pt x="5590133" y="1263802"/>
                  </a:lnTo>
                  <a:lnTo>
                    <a:pt x="5604599" y="1229804"/>
                  </a:lnTo>
                  <a:lnTo>
                    <a:pt x="5619039" y="1261376"/>
                  </a:lnTo>
                  <a:lnTo>
                    <a:pt x="5638622" y="1289062"/>
                  </a:lnTo>
                  <a:lnTo>
                    <a:pt x="5662676" y="1311719"/>
                  </a:lnTo>
                  <a:lnTo>
                    <a:pt x="5690514" y="1328204"/>
                  </a:lnTo>
                  <a:lnTo>
                    <a:pt x="5709844" y="1300314"/>
                  </a:lnTo>
                  <a:close/>
                </a:path>
                <a:path w="6114415" h="1401445">
                  <a:moveTo>
                    <a:pt x="5775503" y="1066800"/>
                  </a:moveTo>
                  <a:lnTo>
                    <a:pt x="5739981" y="1066800"/>
                  </a:lnTo>
                  <a:lnTo>
                    <a:pt x="5739981" y="1400175"/>
                  </a:lnTo>
                  <a:lnTo>
                    <a:pt x="5775503" y="1400175"/>
                  </a:lnTo>
                  <a:lnTo>
                    <a:pt x="5775503" y="1066800"/>
                  </a:lnTo>
                  <a:close/>
                </a:path>
                <a:path w="6114415" h="1401445">
                  <a:moveTo>
                    <a:pt x="6019012" y="1138491"/>
                  </a:moveTo>
                  <a:lnTo>
                    <a:pt x="6012815" y="1114513"/>
                  </a:lnTo>
                  <a:lnTo>
                    <a:pt x="6005119" y="1106131"/>
                  </a:lnTo>
                  <a:lnTo>
                    <a:pt x="5995797" y="1095984"/>
                  </a:lnTo>
                  <a:lnTo>
                    <a:pt x="5985332" y="1091209"/>
                  </a:lnTo>
                  <a:lnTo>
                    <a:pt x="5985332" y="1138491"/>
                  </a:lnTo>
                  <a:lnTo>
                    <a:pt x="5981560" y="1151915"/>
                  </a:lnTo>
                  <a:lnTo>
                    <a:pt x="5971362" y="1162062"/>
                  </a:lnTo>
                  <a:lnTo>
                    <a:pt x="5955881" y="1168488"/>
                  </a:lnTo>
                  <a:lnTo>
                    <a:pt x="5936259" y="1170724"/>
                  </a:lnTo>
                  <a:lnTo>
                    <a:pt x="5916003" y="1168488"/>
                  </a:lnTo>
                  <a:lnTo>
                    <a:pt x="5900318" y="1162062"/>
                  </a:lnTo>
                  <a:lnTo>
                    <a:pt x="5890196" y="1151915"/>
                  </a:lnTo>
                  <a:lnTo>
                    <a:pt x="5886666" y="1138491"/>
                  </a:lnTo>
                  <a:lnTo>
                    <a:pt x="5890196" y="1125093"/>
                  </a:lnTo>
                  <a:lnTo>
                    <a:pt x="5900318" y="1114869"/>
                  </a:lnTo>
                  <a:lnTo>
                    <a:pt x="5916003" y="1108354"/>
                  </a:lnTo>
                  <a:lnTo>
                    <a:pt x="5936259" y="1106131"/>
                  </a:lnTo>
                  <a:lnTo>
                    <a:pt x="5955881" y="1108354"/>
                  </a:lnTo>
                  <a:lnTo>
                    <a:pt x="5971362" y="1114869"/>
                  </a:lnTo>
                  <a:lnTo>
                    <a:pt x="5981560" y="1125093"/>
                  </a:lnTo>
                  <a:lnTo>
                    <a:pt x="5985332" y="1138491"/>
                  </a:lnTo>
                  <a:lnTo>
                    <a:pt x="5985332" y="1091209"/>
                  </a:lnTo>
                  <a:lnTo>
                    <a:pt x="5969698" y="1084046"/>
                  </a:lnTo>
                  <a:lnTo>
                    <a:pt x="5936259" y="1079817"/>
                  </a:lnTo>
                  <a:lnTo>
                    <a:pt x="5902401" y="1084046"/>
                  </a:lnTo>
                  <a:lnTo>
                    <a:pt x="5876137" y="1095984"/>
                  </a:lnTo>
                  <a:lnTo>
                    <a:pt x="5859157" y="1114513"/>
                  </a:lnTo>
                  <a:lnTo>
                    <a:pt x="5853112" y="1138491"/>
                  </a:lnTo>
                  <a:lnTo>
                    <a:pt x="5859157" y="1162621"/>
                  </a:lnTo>
                  <a:lnTo>
                    <a:pt x="5876137" y="1180934"/>
                  </a:lnTo>
                  <a:lnTo>
                    <a:pt x="5902401" y="1192568"/>
                  </a:lnTo>
                  <a:lnTo>
                    <a:pt x="5936259" y="1196644"/>
                  </a:lnTo>
                  <a:lnTo>
                    <a:pt x="5969698" y="1192568"/>
                  </a:lnTo>
                  <a:lnTo>
                    <a:pt x="5995797" y="1180934"/>
                  </a:lnTo>
                  <a:lnTo>
                    <a:pt x="6005284" y="1170724"/>
                  </a:lnTo>
                  <a:lnTo>
                    <a:pt x="6012815" y="1162621"/>
                  </a:lnTo>
                  <a:lnTo>
                    <a:pt x="6019012" y="1138491"/>
                  </a:lnTo>
                  <a:close/>
                </a:path>
                <a:path w="6114415" h="1401445">
                  <a:moveTo>
                    <a:pt x="6045327" y="1234795"/>
                  </a:moveTo>
                  <a:lnTo>
                    <a:pt x="6042965" y="1209268"/>
                  </a:lnTo>
                  <a:lnTo>
                    <a:pt x="5987935" y="1214551"/>
                  </a:lnTo>
                  <a:lnTo>
                    <a:pt x="5931509" y="1217485"/>
                  </a:lnTo>
                  <a:lnTo>
                    <a:pt x="5876849" y="1218806"/>
                  </a:lnTo>
                  <a:lnTo>
                    <a:pt x="5827065" y="1219276"/>
                  </a:lnTo>
                  <a:lnTo>
                    <a:pt x="5831548" y="1247686"/>
                  </a:lnTo>
                  <a:lnTo>
                    <a:pt x="5852566" y="1247711"/>
                  </a:lnTo>
                  <a:lnTo>
                    <a:pt x="5874829" y="1247521"/>
                  </a:lnTo>
                  <a:lnTo>
                    <a:pt x="5898070" y="1247101"/>
                  </a:lnTo>
                  <a:lnTo>
                    <a:pt x="5922061" y="1246378"/>
                  </a:lnTo>
                  <a:lnTo>
                    <a:pt x="5922061" y="1309522"/>
                  </a:lnTo>
                  <a:lnTo>
                    <a:pt x="5957316" y="1309522"/>
                  </a:lnTo>
                  <a:lnTo>
                    <a:pt x="5957316" y="1246378"/>
                  </a:lnTo>
                  <a:lnTo>
                    <a:pt x="5957316" y="1244396"/>
                  </a:lnTo>
                  <a:lnTo>
                    <a:pt x="5979465" y="1242783"/>
                  </a:lnTo>
                  <a:lnTo>
                    <a:pt x="6001613" y="1240688"/>
                  </a:lnTo>
                  <a:lnTo>
                    <a:pt x="6023622" y="1238034"/>
                  </a:lnTo>
                  <a:lnTo>
                    <a:pt x="6045327" y="1234795"/>
                  </a:lnTo>
                  <a:close/>
                </a:path>
                <a:path w="6114415" h="1401445">
                  <a:moveTo>
                    <a:pt x="6106109" y="1067054"/>
                  </a:moveTo>
                  <a:lnTo>
                    <a:pt x="6070587" y="1067054"/>
                  </a:lnTo>
                  <a:lnTo>
                    <a:pt x="6070587" y="1262951"/>
                  </a:lnTo>
                  <a:lnTo>
                    <a:pt x="6003493" y="1262951"/>
                  </a:lnTo>
                  <a:lnTo>
                    <a:pt x="6003493" y="1287945"/>
                  </a:lnTo>
                  <a:lnTo>
                    <a:pt x="6070587" y="1287945"/>
                  </a:lnTo>
                  <a:lnTo>
                    <a:pt x="6070587" y="1319923"/>
                  </a:lnTo>
                  <a:lnTo>
                    <a:pt x="6106109" y="1319923"/>
                  </a:lnTo>
                  <a:lnTo>
                    <a:pt x="6106109" y="1067054"/>
                  </a:lnTo>
                  <a:close/>
                </a:path>
                <a:path w="6114415" h="1401445">
                  <a:moveTo>
                    <a:pt x="6114008" y="1364386"/>
                  </a:moveTo>
                  <a:lnTo>
                    <a:pt x="5908510" y="1364386"/>
                  </a:lnTo>
                  <a:lnTo>
                    <a:pt x="5908510" y="1295184"/>
                  </a:lnTo>
                  <a:lnTo>
                    <a:pt x="5873242" y="1295184"/>
                  </a:lnTo>
                  <a:lnTo>
                    <a:pt x="5873242" y="1393329"/>
                  </a:lnTo>
                  <a:lnTo>
                    <a:pt x="6114008" y="1393329"/>
                  </a:lnTo>
                  <a:lnTo>
                    <a:pt x="6114008" y="1364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6810" y="2590005"/>
              <a:ext cx="7023732" cy="60143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63227" y="1244732"/>
              <a:ext cx="3705225" cy="617855"/>
            </a:xfrm>
            <a:custGeom>
              <a:avLst/>
              <a:gdLst/>
              <a:ahLst/>
              <a:cxnLst/>
              <a:rect l="l" t="t" r="r" b="b"/>
              <a:pathLst>
                <a:path w="3705225" h="617855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3705225" h="617855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3705225" h="617855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3705225" h="617855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  <a:path w="3705225" h="617855">
                  <a:moveTo>
                    <a:pt x="1048688" y="617443"/>
                  </a:moveTo>
                  <a:lnTo>
                    <a:pt x="1124180" y="617443"/>
                  </a:lnTo>
                  <a:lnTo>
                    <a:pt x="1124180" y="0"/>
                  </a:lnTo>
                  <a:lnTo>
                    <a:pt x="1048688" y="0"/>
                  </a:lnTo>
                  <a:lnTo>
                    <a:pt x="1048688" y="617443"/>
                  </a:lnTo>
                  <a:close/>
                </a:path>
                <a:path w="3705225" h="617855">
                  <a:moveTo>
                    <a:pt x="722601" y="284843"/>
                  </a:moveTo>
                  <a:lnTo>
                    <a:pt x="934365" y="284843"/>
                  </a:lnTo>
                  <a:lnTo>
                    <a:pt x="934365" y="53543"/>
                  </a:lnTo>
                  <a:lnTo>
                    <a:pt x="643974" y="53543"/>
                  </a:lnTo>
                  <a:lnTo>
                    <a:pt x="643974" y="115047"/>
                  </a:lnTo>
                  <a:lnTo>
                    <a:pt x="857184" y="115047"/>
                  </a:lnTo>
                  <a:lnTo>
                    <a:pt x="857184" y="224546"/>
                  </a:lnTo>
                  <a:lnTo>
                    <a:pt x="644456" y="224546"/>
                  </a:lnTo>
                  <a:lnTo>
                    <a:pt x="644456" y="471282"/>
                  </a:lnTo>
                  <a:lnTo>
                    <a:pt x="698482" y="471282"/>
                  </a:lnTo>
                  <a:lnTo>
                    <a:pt x="752433" y="470913"/>
                  </a:lnTo>
                  <a:lnTo>
                    <a:pt x="804159" y="469612"/>
                  </a:lnTo>
                  <a:lnTo>
                    <a:pt x="854531" y="467092"/>
                  </a:lnTo>
                  <a:lnTo>
                    <a:pt x="904422" y="463064"/>
                  </a:lnTo>
                  <a:lnTo>
                    <a:pt x="954701" y="457241"/>
                  </a:lnTo>
                  <a:lnTo>
                    <a:pt x="1006239" y="449334"/>
                  </a:lnTo>
                  <a:lnTo>
                    <a:pt x="999486" y="387349"/>
                  </a:lnTo>
                  <a:lnTo>
                    <a:pt x="943044" y="395740"/>
                  </a:lnTo>
                  <a:lnTo>
                    <a:pt x="888373" y="401747"/>
                  </a:lnTo>
                  <a:lnTo>
                    <a:pt x="834235" y="405704"/>
                  </a:lnTo>
                  <a:lnTo>
                    <a:pt x="779390" y="407948"/>
                  </a:lnTo>
                  <a:lnTo>
                    <a:pt x="722601" y="408814"/>
                  </a:lnTo>
                  <a:lnTo>
                    <a:pt x="722601" y="284843"/>
                  </a:lnTo>
                  <a:close/>
                </a:path>
                <a:path w="3705225" h="617855">
                  <a:moveTo>
                    <a:pt x="1697245" y="239741"/>
                  </a:moveTo>
                  <a:lnTo>
                    <a:pt x="1697245" y="0"/>
                  </a:lnTo>
                  <a:lnTo>
                    <a:pt x="1621270" y="0"/>
                  </a:lnTo>
                  <a:lnTo>
                    <a:pt x="1621270" y="615996"/>
                  </a:lnTo>
                  <a:lnTo>
                    <a:pt x="1697245" y="615996"/>
                  </a:lnTo>
                  <a:lnTo>
                    <a:pt x="1697245" y="303415"/>
                  </a:lnTo>
                  <a:lnTo>
                    <a:pt x="1792273" y="303415"/>
                  </a:lnTo>
                  <a:lnTo>
                    <a:pt x="1792273" y="239741"/>
                  </a:lnTo>
                  <a:lnTo>
                    <a:pt x="1697245" y="239741"/>
                  </a:lnTo>
                  <a:close/>
                </a:path>
                <a:path w="3705225" h="617855">
                  <a:moveTo>
                    <a:pt x="1435555" y="123006"/>
                  </a:moveTo>
                  <a:lnTo>
                    <a:pt x="1564350" y="123006"/>
                  </a:lnTo>
                  <a:lnTo>
                    <a:pt x="1564350" y="60779"/>
                  </a:lnTo>
                  <a:lnTo>
                    <a:pt x="1225238" y="60779"/>
                  </a:lnTo>
                  <a:lnTo>
                    <a:pt x="1225238" y="123006"/>
                  </a:lnTo>
                  <a:lnTo>
                    <a:pt x="1359580" y="123006"/>
                  </a:lnTo>
                  <a:lnTo>
                    <a:pt x="1359580" y="174862"/>
                  </a:lnTo>
                  <a:lnTo>
                    <a:pt x="1355892" y="219439"/>
                  </a:lnTo>
                  <a:lnTo>
                    <a:pt x="1345279" y="264148"/>
                  </a:lnTo>
                  <a:lnTo>
                    <a:pt x="1328115" y="307552"/>
                  </a:lnTo>
                  <a:lnTo>
                    <a:pt x="1304769" y="348219"/>
                  </a:lnTo>
                  <a:lnTo>
                    <a:pt x="1275614" y="384713"/>
                  </a:lnTo>
                  <a:lnTo>
                    <a:pt x="1241021" y="415600"/>
                  </a:lnTo>
                  <a:lnTo>
                    <a:pt x="1201361" y="439445"/>
                  </a:lnTo>
                  <a:lnTo>
                    <a:pt x="1245980" y="499260"/>
                  </a:lnTo>
                  <a:lnTo>
                    <a:pt x="1286284" y="474344"/>
                  </a:lnTo>
                  <a:lnTo>
                    <a:pt x="1322107" y="441521"/>
                  </a:lnTo>
                  <a:lnTo>
                    <a:pt x="1353022" y="402030"/>
                  </a:lnTo>
                  <a:lnTo>
                    <a:pt x="1378600" y="357109"/>
                  </a:lnTo>
                  <a:lnTo>
                    <a:pt x="1398412" y="307998"/>
                  </a:lnTo>
                  <a:lnTo>
                    <a:pt x="1417846" y="352818"/>
                  </a:lnTo>
                  <a:lnTo>
                    <a:pt x="1442686" y="393922"/>
                  </a:lnTo>
                  <a:lnTo>
                    <a:pt x="1472667" y="430199"/>
                  </a:lnTo>
                  <a:lnTo>
                    <a:pt x="1507522" y="460537"/>
                  </a:lnTo>
                  <a:lnTo>
                    <a:pt x="1546984" y="483824"/>
                  </a:lnTo>
                  <a:lnTo>
                    <a:pt x="1589433" y="424009"/>
                  </a:lnTo>
                  <a:lnTo>
                    <a:pt x="1544252" y="396442"/>
                  </a:lnTo>
                  <a:lnTo>
                    <a:pt x="1506232" y="360487"/>
                  </a:lnTo>
                  <a:lnTo>
                    <a:pt x="1475863" y="318248"/>
                  </a:lnTo>
                  <a:lnTo>
                    <a:pt x="1453635" y="271828"/>
                  </a:lnTo>
                  <a:lnTo>
                    <a:pt x="1440036" y="223331"/>
                  </a:lnTo>
                  <a:lnTo>
                    <a:pt x="1435555" y="174862"/>
                  </a:lnTo>
                  <a:lnTo>
                    <a:pt x="1435555" y="123006"/>
                  </a:lnTo>
                  <a:close/>
                </a:path>
                <a:path w="3705225" h="617855">
                  <a:moveTo>
                    <a:pt x="2446981" y="615996"/>
                  </a:moveTo>
                  <a:lnTo>
                    <a:pt x="2519819" y="615996"/>
                  </a:lnTo>
                  <a:lnTo>
                    <a:pt x="2519819" y="0"/>
                  </a:lnTo>
                  <a:lnTo>
                    <a:pt x="2446981" y="0"/>
                  </a:lnTo>
                  <a:lnTo>
                    <a:pt x="2446981" y="615996"/>
                  </a:lnTo>
                  <a:close/>
                </a:path>
                <a:path w="3705225" h="617855">
                  <a:moveTo>
                    <a:pt x="2256442" y="227682"/>
                  </a:moveTo>
                  <a:lnTo>
                    <a:pt x="2256442" y="295456"/>
                  </a:lnTo>
                  <a:lnTo>
                    <a:pt x="2324698" y="295456"/>
                  </a:lnTo>
                  <a:lnTo>
                    <a:pt x="2324698" y="585606"/>
                  </a:lnTo>
                  <a:lnTo>
                    <a:pt x="2396572" y="585606"/>
                  </a:lnTo>
                  <a:lnTo>
                    <a:pt x="2396572" y="13024"/>
                  </a:lnTo>
                  <a:lnTo>
                    <a:pt x="2324698" y="13024"/>
                  </a:lnTo>
                  <a:lnTo>
                    <a:pt x="2324698" y="227682"/>
                  </a:lnTo>
                  <a:lnTo>
                    <a:pt x="2256442" y="227682"/>
                  </a:lnTo>
                  <a:close/>
                </a:path>
                <a:path w="3705225" h="617855">
                  <a:moveTo>
                    <a:pt x="2228464" y="134341"/>
                  </a:moveTo>
                  <a:lnTo>
                    <a:pt x="2271878" y="134341"/>
                  </a:lnTo>
                  <a:lnTo>
                    <a:pt x="2271878" y="73080"/>
                  </a:lnTo>
                  <a:lnTo>
                    <a:pt x="1989687" y="73080"/>
                  </a:lnTo>
                  <a:lnTo>
                    <a:pt x="1989687" y="134341"/>
                  </a:lnTo>
                  <a:lnTo>
                    <a:pt x="2033101" y="134341"/>
                  </a:lnTo>
                  <a:lnTo>
                    <a:pt x="2033101" y="408332"/>
                  </a:lnTo>
                  <a:lnTo>
                    <a:pt x="2018189" y="408472"/>
                  </a:lnTo>
                  <a:lnTo>
                    <a:pt x="2003887" y="408543"/>
                  </a:lnTo>
                  <a:lnTo>
                    <a:pt x="1990264" y="408570"/>
                  </a:lnTo>
                  <a:lnTo>
                    <a:pt x="1977386" y="408573"/>
                  </a:lnTo>
                  <a:lnTo>
                    <a:pt x="1986070" y="471282"/>
                  </a:lnTo>
                  <a:lnTo>
                    <a:pt x="2028840" y="471011"/>
                  </a:lnTo>
                  <a:lnTo>
                    <a:pt x="2077560" y="469916"/>
                  </a:lnTo>
                  <a:lnTo>
                    <a:pt x="2130059" y="467574"/>
                  </a:lnTo>
                  <a:lnTo>
                    <a:pt x="2184166" y="463564"/>
                  </a:lnTo>
                  <a:lnTo>
                    <a:pt x="2237710" y="457464"/>
                  </a:lnTo>
                  <a:lnTo>
                    <a:pt x="2288520" y="448852"/>
                  </a:lnTo>
                  <a:lnTo>
                    <a:pt x="2283455" y="394102"/>
                  </a:lnTo>
                  <a:lnTo>
                    <a:pt x="2270250" y="395824"/>
                  </a:lnTo>
                  <a:lnTo>
                    <a:pt x="2256683" y="397388"/>
                  </a:lnTo>
                  <a:lnTo>
                    <a:pt x="2242755" y="398816"/>
                  </a:lnTo>
                  <a:lnTo>
                    <a:pt x="2228464" y="400132"/>
                  </a:lnTo>
                  <a:lnTo>
                    <a:pt x="2228464" y="134341"/>
                  </a:lnTo>
                  <a:close/>
                </a:path>
                <a:path w="3705225" h="617855">
                  <a:moveTo>
                    <a:pt x="2159001" y="134341"/>
                  </a:moveTo>
                  <a:lnTo>
                    <a:pt x="2159001" y="404714"/>
                  </a:lnTo>
                  <a:lnTo>
                    <a:pt x="2144496" y="405393"/>
                  </a:lnTo>
                  <a:lnTo>
                    <a:pt x="2129969" y="405981"/>
                  </a:lnTo>
                  <a:lnTo>
                    <a:pt x="2115486" y="406478"/>
                  </a:lnTo>
                  <a:lnTo>
                    <a:pt x="2101117" y="406885"/>
                  </a:lnTo>
                  <a:lnTo>
                    <a:pt x="2101117" y="134341"/>
                  </a:lnTo>
                  <a:lnTo>
                    <a:pt x="2159001" y="134341"/>
                  </a:lnTo>
                  <a:close/>
                </a:path>
                <a:path w="3705225" h="617855">
                  <a:moveTo>
                    <a:pt x="3024628" y="0"/>
                  </a:moveTo>
                  <a:lnTo>
                    <a:pt x="3024628" y="617443"/>
                  </a:lnTo>
                  <a:lnTo>
                    <a:pt x="3101085" y="617443"/>
                  </a:lnTo>
                  <a:lnTo>
                    <a:pt x="3101085" y="0"/>
                  </a:lnTo>
                  <a:lnTo>
                    <a:pt x="3024628" y="0"/>
                  </a:lnTo>
                  <a:close/>
                </a:path>
                <a:path w="3705225" h="617855">
                  <a:moveTo>
                    <a:pt x="2768968" y="44619"/>
                  </a:moveTo>
                  <a:lnTo>
                    <a:pt x="2730565" y="49773"/>
                  </a:lnTo>
                  <a:lnTo>
                    <a:pt x="2666192" y="88521"/>
                  </a:lnTo>
                  <a:lnTo>
                    <a:pt x="2641699" y="120874"/>
                  </a:lnTo>
                  <a:lnTo>
                    <a:pt x="2623320" y="161054"/>
                  </a:lnTo>
                  <a:lnTo>
                    <a:pt x="2611792" y="208441"/>
                  </a:lnTo>
                  <a:lnTo>
                    <a:pt x="2607854" y="262413"/>
                  </a:lnTo>
                  <a:lnTo>
                    <a:pt x="2611792" y="316741"/>
                  </a:lnTo>
                  <a:lnTo>
                    <a:pt x="2623320" y="364373"/>
                  </a:lnTo>
                  <a:lnTo>
                    <a:pt x="2641699" y="404698"/>
                  </a:lnTo>
                  <a:lnTo>
                    <a:pt x="2666192" y="437104"/>
                  </a:lnTo>
                  <a:lnTo>
                    <a:pt x="2696060" y="460979"/>
                  </a:lnTo>
                  <a:lnTo>
                    <a:pt x="2768968" y="480689"/>
                  </a:lnTo>
                  <a:lnTo>
                    <a:pt x="2806939" y="475711"/>
                  </a:lnTo>
                  <a:lnTo>
                    <a:pt x="2870877" y="437104"/>
                  </a:lnTo>
                  <a:lnTo>
                    <a:pt x="2895317" y="404698"/>
                  </a:lnTo>
                  <a:lnTo>
                    <a:pt x="2913720" y="364373"/>
                  </a:lnTo>
                  <a:lnTo>
                    <a:pt x="2925322" y="316741"/>
                  </a:lnTo>
                  <a:lnTo>
                    <a:pt x="2929358" y="262413"/>
                  </a:lnTo>
                  <a:lnTo>
                    <a:pt x="2925322" y="208441"/>
                  </a:lnTo>
                  <a:lnTo>
                    <a:pt x="2913720" y="161054"/>
                  </a:lnTo>
                  <a:lnTo>
                    <a:pt x="2895317" y="120874"/>
                  </a:lnTo>
                  <a:lnTo>
                    <a:pt x="2870877" y="88521"/>
                  </a:lnTo>
                  <a:lnTo>
                    <a:pt x="2841163" y="64614"/>
                  </a:lnTo>
                  <a:lnTo>
                    <a:pt x="2768968" y="44619"/>
                  </a:lnTo>
                  <a:close/>
                </a:path>
                <a:path w="3705225" h="617855">
                  <a:moveTo>
                    <a:pt x="2768968" y="113117"/>
                  </a:moveTo>
                  <a:lnTo>
                    <a:pt x="2804348" y="123217"/>
                  </a:lnTo>
                  <a:lnTo>
                    <a:pt x="2831858" y="152491"/>
                  </a:lnTo>
                  <a:lnTo>
                    <a:pt x="2849691" y="199402"/>
                  </a:lnTo>
                  <a:lnTo>
                    <a:pt x="2856037" y="262413"/>
                  </a:lnTo>
                  <a:lnTo>
                    <a:pt x="2849691" y="325804"/>
                  </a:lnTo>
                  <a:lnTo>
                    <a:pt x="2831858" y="372847"/>
                  </a:lnTo>
                  <a:lnTo>
                    <a:pt x="2804348" y="402118"/>
                  </a:lnTo>
                  <a:lnTo>
                    <a:pt x="2768968" y="412191"/>
                  </a:lnTo>
                  <a:lnTo>
                    <a:pt x="2733031" y="402118"/>
                  </a:lnTo>
                  <a:lnTo>
                    <a:pt x="2705234" y="372847"/>
                  </a:lnTo>
                  <a:lnTo>
                    <a:pt x="2687295" y="325804"/>
                  </a:lnTo>
                  <a:lnTo>
                    <a:pt x="2680934" y="262413"/>
                  </a:lnTo>
                  <a:lnTo>
                    <a:pt x="2687295" y="199402"/>
                  </a:lnTo>
                  <a:lnTo>
                    <a:pt x="2705234" y="152491"/>
                  </a:lnTo>
                  <a:lnTo>
                    <a:pt x="2733031" y="123217"/>
                  </a:lnTo>
                  <a:lnTo>
                    <a:pt x="2768968" y="113117"/>
                  </a:lnTo>
                  <a:close/>
                </a:path>
                <a:path w="3705225" h="617855">
                  <a:moveTo>
                    <a:pt x="3628565" y="615996"/>
                  </a:moveTo>
                  <a:lnTo>
                    <a:pt x="3705022" y="615996"/>
                  </a:lnTo>
                  <a:lnTo>
                    <a:pt x="3705022" y="0"/>
                  </a:lnTo>
                  <a:lnTo>
                    <a:pt x="3628565" y="0"/>
                  </a:lnTo>
                  <a:lnTo>
                    <a:pt x="3628565" y="615996"/>
                  </a:lnTo>
                  <a:close/>
                </a:path>
                <a:path w="3705225" h="617855">
                  <a:moveTo>
                    <a:pt x="3424760" y="123006"/>
                  </a:moveTo>
                  <a:lnTo>
                    <a:pt x="3559343" y="123006"/>
                  </a:lnTo>
                  <a:lnTo>
                    <a:pt x="3559343" y="60779"/>
                  </a:lnTo>
                  <a:lnTo>
                    <a:pt x="3211790" y="60779"/>
                  </a:lnTo>
                  <a:lnTo>
                    <a:pt x="3211790" y="123006"/>
                  </a:lnTo>
                  <a:lnTo>
                    <a:pt x="3347580" y="123006"/>
                  </a:lnTo>
                  <a:lnTo>
                    <a:pt x="3347580" y="174862"/>
                  </a:lnTo>
                  <a:lnTo>
                    <a:pt x="3343763" y="220287"/>
                  </a:lnTo>
                  <a:lnTo>
                    <a:pt x="3332998" y="265498"/>
                  </a:lnTo>
                  <a:lnTo>
                    <a:pt x="3315690" y="309097"/>
                  </a:lnTo>
                  <a:lnTo>
                    <a:pt x="3292242" y="349687"/>
                  </a:lnTo>
                  <a:lnTo>
                    <a:pt x="3263061" y="385873"/>
                  </a:lnTo>
                  <a:lnTo>
                    <a:pt x="3228552" y="416258"/>
                  </a:lnTo>
                  <a:lnTo>
                    <a:pt x="3189118" y="439445"/>
                  </a:lnTo>
                  <a:lnTo>
                    <a:pt x="3232774" y="499260"/>
                  </a:lnTo>
                  <a:lnTo>
                    <a:pt x="3273928" y="474470"/>
                  </a:lnTo>
                  <a:lnTo>
                    <a:pt x="3310325" y="441946"/>
                  </a:lnTo>
                  <a:lnTo>
                    <a:pt x="3341604" y="402812"/>
                  </a:lnTo>
                  <a:lnTo>
                    <a:pt x="3367407" y="358190"/>
                  </a:lnTo>
                  <a:lnTo>
                    <a:pt x="3387376" y="309203"/>
                  </a:lnTo>
                  <a:lnTo>
                    <a:pt x="3407298" y="354431"/>
                  </a:lnTo>
                  <a:lnTo>
                    <a:pt x="3433009" y="395433"/>
                  </a:lnTo>
                  <a:lnTo>
                    <a:pt x="3464218" y="431284"/>
                  </a:lnTo>
                  <a:lnTo>
                    <a:pt x="3500638" y="461056"/>
                  </a:lnTo>
                  <a:lnTo>
                    <a:pt x="3541978" y="483824"/>
                  </a:lnTo>
                  <a:lnTo>
                    <a:pt x="3583221" y="424009"/>
                  </a:lnTo>
                  <a:lnTo>
                    <a:pt x="3543231" y="402462"/>
                  </a:lnTo>
                  <a:lnTo>
                    <a:pt x="3508455" y="374194"/>
                  </a:lnTo>
                  <a:lnTo>
                    <a:pt x="3479236" y="340428"/>
                  </a:lnTo>
                  <a:lnTo>
                    <a:pt x="3455915" y="302388"/>
                  </a:lnTo>
                  <a:lnTo>
                    <a:pt x="3438834" y="261298"/>
                  </a:lnTo>
                  <a:lnTo>
                    <a:pt x="3428335" y="218382"/>
                  </a:lnTo>
                  <a:lnTo>
                    <a:pt x="3424760" y="174862"/>
                  </a:lnTo>
                  <a:lnTo>
                    <a:pt x="3424760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63228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1"/>
                  </a:moveTo>
                  <a:lnTo>
                    <a:pt x="91893" y="420391"/>
                  </a:ln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close/>
                </a:path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6"/>
                  </a:lnTo>
                  <a:lnTo>
                    <a:pt x="498055" y="191986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195363" y="186197"/>
                  </a:move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6" y="372486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5901" y="308962"/>
                  </a:lnTo>
                  <a:lnTo>
                    <a:pt x="195363" y="308962"/>
                  </a:lnTo>
                  <a:lnTo>
                    <a:pt x="195363" y="186197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385901" y="308962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350688" y="45584"/>
                  </a:move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63227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0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7850" y="408814"/>
                  </a:lnTo>
                  <a:lnTo>
                    <a:pt x="78627" y="408814"/>
                  </a:lnTo>
                  <a:lnTo>
                    <a:pt x="78627" y="284843"/>
                  </a:lnTo>
                  <a:lnTo>
                    <a:pt x="290390" y="284843"/>
                  </a:lnTo>
                  <a:lnTo>
                    <a:pt x="290390" y="53543"/>
                  </a:lnTo>
                  <a:close/>
                </a:path>
                <a:path w="480695" h="617855">
                  <a:moveTo>
                    <a:pt x="355511" y="387349"/>
                  </a:move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357850" y="408814"/>
                  </a:lnTo>
                  <a:lnTo>
                    <a:pt x="355511" y="38734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3"/>
                  </a:moveTo>
                  <a:lnTo>
                    <a:pt x="290390" y="284843"/>
                  </a:lnTo>
                  <a:lnTo>
                    <a:pt x="290390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5511" y="387349"/>
                  </a:ln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78627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0"/>
                  </a:move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lnTo>
                    <a:pt x="495884" y="0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2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69594" y="30799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  <a:path w="591184" h="616585">
                  <a:moveTo>
                    <a:pt x="269594" y="307998"/>
                  </a:move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69594" y="307998"/>
                  </a:lnTo>
                  <a:close/>
                </a:path>
                <a:path w="591184" h="616585">
                  <a:moveTo>
                    <a:pt x="362989" y="60779"/>
                  </a:moveTo>
                  <a:lnTo>
                    <a:pt x="23877" y="60779"/>
                  </a:lnTo>
                  <a:lnTo>
                    <a:pt x="23877" y="123006"/>
                  </a:lnTo>
                  <a:lnTo>
                    <a:pt x="362989" y="123006"/>
                  </a:lnTo>
                  <a:lnTo>
                    <a:pt x="362989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239741"/>
                  </a:moveTo>
                  <a:lnTo>
                    <a:pt x="495884" y="0"/>
                  </a:ln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362989" y="123006"/>
                  </a:lnTo>
                  <a:lnTo>
                    <a:pt x="362989" y="60779"/>
                  </a:lnTo>
                  <a:lnTo>
                    <a:pt x="23877" y="60779"/>
                  </a:lnTo>
                  <a:lnTo>
                    <a:pt x="23877" y="123006"/>
                  </a:ln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542433" y="0"/>
                  </a:moveTo>
                  <a:lnTo>
                    <a:pt x="469594" y="0"/>
                  </a:lnTo>
                  <a:lnTo>
                    <a:pt x="469594" y="615996"/>
                  </a:lnTo>
                  <a:lnTo>
                    <a:pt x="542433" y="615996"/>
                  </a:lnTo>
                  <a:lnTo>
                    <a:pt x="542433" y="0"/>
                  </a:lnTo>
                  <a:close/>
                </a:path>
                <a:path w="542925" h="616585">
                  <a:moveTo>
                    <a:pt x="419186" y="13024"/>
                  </a:move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close/>
                </a:path>
                <a:path w="542925" h="616585">
                  <a:moveTo>
                    <a:pt x="123730" y="134341"/>
                  </a:moveTo>
                  <a:lnTo>
                    <a:pt x="55714" y="134341"/>
                  </a:lnTo>
                  <a:lnTo>
                    <a:pt x="55714" y="408332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7251" y="406885"/>
                  </a:lnTo>
                  <a:lnTo>
                    <a:pt x="123730" y="406885"/>
                  </a:lnTo>
                  <a:lnTo>
                    <a:pt x="123730" y="134341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181615" y="134341"/>
                  </a:lnTo>
                  <a:lnTo>
                    <a:pt x="181615" y="404714"/>
                  </a:lnTo>
                  <a:lnTo>
                    <a:pt x="167109" y="405393"/>
                  </a:lnTo>
                  <a:lnTo>
                    <a:pt x="123730" y="406885"/>
                  </a:lnTo>
                  <a:lnTo>
                    <a:pt x="307251" y="406885"/>
                  </a:lnTo>
                  <a:lnTo>
                    <a:pt x="306626" y="400132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306068" y="394102"/>
                  </a:move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306626" y="400132"/>
                  </a:lnTo>
                  <a:lnTo>
                    <a:pt x="306068" y="394102"/>
                  </a:lnTo>
                  <a:close/>
                </a:path>
                <a:path w="542925" h="616585">
                  <a:moveTo>
                    <a:pt x="294491" y="73080"/>
                  </a:moveTo>
                  <a:lnTo>
                    <a:pt x="12300" y="73080"/>
                  </a:lnTo>
                  <a:lnTo>
                    <a:pt x="12300" y="134341"/>
                  </a:lnTo>
                  <a:lnTo>
                    <a:pt x="294491" y="134341"/>
                  </a:lnTo>
                  <a:lnTo>
                    <a:pt x="294491" y="730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469594" y="615996"/>
                  </a:moveTo>
                  <a:lnTo>
                    <a:pt x="542433" y="615996"/>
                  </a:lnTo>
                  <a:lnTo>
                    <a:pt x="542433" y="0"/>
                  </a:lnTo>
                  <a:lnTo>
                    <a:pt x="469594" y="0"/>
                  </a:lnTo>
                  <a:lnTo>
                    <a:pt x="469594" y="615996"/>
                  </a:lnTo>
                  <a:close/>
                </a:path>
                <a:path w="542925" h="616585">
                  <a:moveTo>
                    <a:pt x="279055" y="227682"/>
                  </a:move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294491" y="134341"/>
                  </a:lnTo>
                  <a:lnTo>
                    <a:pt x="294491" y="73080"/>
                  </a:lnTo>
                  <a:lnTo>
                    <a:pt x="12300" y="73080"/>
                  </a:lnTo>
                  <a:lnTo>
                    <a:pt x="12300" y="134341"/>
                  </a:lnTo>
                  <a:lnTo>
                    <a:pt x="55714" y="134341"/>
                  </a:lnTo>
                  <a:lnTo>
                    <a:pt x="55714" y="408332"/>
                  </a:lnTo>
                  <a:lnTo>
                    <a:pt x="40802" y="408472"/>
                  </a:lnTo>
                  <a:lnTo>
                    <a:pt x="26500" y="408543"/>
                  </a:lnTo>
                  <a:lnTo>
                    <a:pt x="12877" y="408570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6068" y="394102"/>
                  </a:ln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181615" y="134341"/>
                  </a:moveTo>
                  <a:lnTo>
                    <a:pt x="181615" y="404714"/>
                  </a:lnTo>
                  <a:lnTo>
                    <a:pt x="167109" y="405393"/>
                  </a:lnTo>
                  <a:lnTo>
                    <a:pt x="152582" y="405981"/>
                  </a:lnTo>
                  <a:lnTo>
                    <a:pt x="138099" y="406478"/>
                  </a:lnTo>
                  <a:lnTo>
                    <a:pt x="123730" y="406885"/>
                  </a:lnTo>
                  <a:lnTo>
                    <a:pt x="123730" y="134341"/>
                  </a:lnTo>
                  <a:lnTo>
                    <a:pt x="181615" y="1343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1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33309" y="460979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99084" y="4977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4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161114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452347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515903" y="0"/>
                  </a:moveTo>
                  <a:lnTo>
                    <a:pt x="439446" y="0"/>
                  </a:lnTo>
                  <a:lnTo>
                    <a:pt x="439446" y="615996"/>
                  </a:lnTo>
                  <a:lnTo>
                    <a:pt x="515903" y="615996"/>
                  </a:lnTo>
                  <a:lnTo>
                    <a:pt x="515903" y="0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70975" y="309203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  <a:path w="516254" h="616585">
                  <a:moveTo>
                    <a:pt x="270975" y="309203"/>
                  </a:move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70975" y="309203"/>
                  </a:lnTo>
                  <a:close/>
                </a:path>
                <a:path w="516254" h="616585">
                  <a:moveTo>
                    <a:pt x="370225" y="60779"/>
                  </a:moveTo>
                  <a:lnTo>
                    <a:pt x="22671" y="60779"/>
                  </a:lnTo>
                  <a:lnTo>
                    <a:pt x="22671" y="123006"/>
                  </a:lnTo>
                  <a:lnTo>
                    <a:pt x="370225" y="123006"/>
                  </a:lnTo>
                  <a:lnTo>
                    <a:pt x="370225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452346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439446" y="615996"/>
                  </a:moveTo>
                  <a:lnTo>
                    <a:pt x="515903" y="615996"/>
                  </a:lnTo>
                  <a:lnTo>
                    <a:pt x="515903" y="0"/>
                  </a:lnTo>
                  <a:lnTo>
                    <a:pt x="439446" y="0"/>
                  </a:lnTo>
                  <a:lnTo>
                    <a:pt x="439446" y="615996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370225" y="123006"/>
                  </a:lnTo>
                  <a:lnTo>
                    <a:pt x="370225" y="60779"/>
                  </a:lnTo>
                  <a:lnTo>
                    <a:pt x="22671" y="60779"/>
                  </a:lnTo>
                  <a:lnTo>
                    <a:pt x="22671" y="123006"/>
                  </a:ln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0500" y="3899406"/>
              <a:ext cx="211681" cy="2073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69183" y="3825480"/>
              <a:ext cx="4724400" cy="2512695"/>
            </a:xfrm>
            <a:custGeom>
              <a:avLst/>
              <a:gdLst/>
              <a:ahLst/>
              <a:cxnLst/>
              <a:rect l="l" t="t" r="r" b="b"/>
              <a:pathLst>
                <a:path w="4724400" h="2512695">
                  <a:moveTo>
                    <a:pt x="188264" y="1092060"/>
                  </a:moveTo>
                  <a:lnTo>
                    <a:pt x="20129" y="1092060"/>
                  </a:lnTo>
                  <a:lnTo>
                    <a:pt x="20129" y="1121257"/>
                  </a:lnTo>
                  <a:lnTo>
                    <a:pt x="153530" y="1121257"/>
                  </a:lnTo>
                  <a:lnTo>
                    <a:pt x="153085" y="1138123"/>
                  </a:lnTo>
                  <a:lnTo>
                    <a:pt x="151803" y="1157617"/>
                  </a:lnTo>
                  <a:lnTo>
                    <a:pt x="149225" y="1180147"/>
                  </a:lnTo>
                  <a:lnTo>
                    <a:pt x="144843" y="1206119"/>
                  </a:lnTo>
                  <a:lnTo>
                    <a:pt x="179844" y="1209141"/>
                  </a:lnTo>
                  <a:lnTo>
                    <a:pt x="184556" y="1178826"/>
                  </a:lnTo>
                  <a:lnTo>
                    <a:pt x="187007" y="1152258"/>
                  </a:lnTo>
                  <a:lnTo>
                    <a:pt x="187985" y="1129576"/>
                  </a:lnTo>
                  <a:lnTo>
                    <a:pt x="188264" y="1110869"/>
                  </a:lnTo>
                  <a:lnTo>
                    <a:pt x="188264" y="1092060"/>
                  </a:lnTo>
                  <a:close/>
                </a:path>
                <a:path w="4724400" h="2512695">
                  <a:moveTo>
                    <a:pt x="197993" y="2287651"/>
                  </a:moveTo>
                  <a:lnTo>
                    <a:pt x="164439" y="2271191"/>
                  </a:lnTo>
                  <a:lnTo>
                    <a:pt x="139090" y="2247595"/>
                  </a:lnTo>
                  <a:lnTo>
                    <a:pt x="136931" y="2243709"/>
                  </a:lnTo>
                  <a:lnTo>
                    <a:pt x="123063" y="2218867"/>
                  </a:lnTo>
                  <a:lnTo>
                    <a:pt x="117487" y="2187003"/>
                  </a:lnTo>
                  <a:lnTo>
                    <a:pt x="117487" y="2150961"/>
                  </a:lnTo>
                  <a:lnTo>
                    <a:pt x="82486" y="2150961"/>
                  </a:lnTo>
                  <a:lnTo>
                    <a:pt x="82486" y="2183981"/>
                  </a:lnTo>
                  <a:lnTo>
                    <a:pt x="76809" y="2219909"/>
                  </a:lnTo>
                  <a:lnTo>
                    <a:pt x="60693" y="2252002"/>
                  </a:lnTo>
                  <a:lnTo>
                    <a:pt x="34886" y="2278265"/>
                  </a:lnTo>
                  <a:lnTo>
                    <a:pt x="127" y="2296731"/>
                  </a:lnTo>
                  <a:lnTo>
                    <a:pt x="19202" y="2324747"/>
                  </a:lnTo>
                  <a:lnTo>
                    <a:pt x="46291" y="2311298"/>
                  </a:lnTo>
                  <a:lnTo>
                    <a:pt x="69100" y="2292870"/>
                  </a:lnTo>
                  <a:lnTo>
                    <a:pt x="87325" y="2270125"/>
                  </a:lnTo>
                  <a:lnTo>
                    <a:pt x="100647" y="2243709"/>
                  </a:lnTo>
                  <a:lnTo>
                    <a:pt x="113931" y="2266975"/>
                  </a:lnTo>
                  <a:lnTo>
                    <a:pt x="131673" y="2287054"/>
                  </a:lnTo>
                  <a:lnTo>
                    <a:pt x="153530" y="2303399"/>
                  </a:lnTo>
                  <a:lnTo>
                    <a:pt x="179184" y="2315413"/>
                  </a:lnTo>
                  <a:lnTo>
                    <a:pt x="197993" y="2287651"/>
                  </a:lnTo>
                  <a:close/>
                </a:path>
                <a:path w="4724400" h="2512695">
                  <a:moveTo>
                    <a:pt x="211416" y="1252956"/>
                  </a:moveTo>
                  <a:lnTo>
                    <a:pt x="210032" y="1235976"/>
                  </a:lnTo>
                  <a:lnTo>
                    <a:pt x="209308" y="1227162"/>
                  </a:lnTo>
                  <a:lnTo>
                    <a:pt x="183616" y="1230337"/>
                  </a:lnTo>
                  <a:lnTo>
                    <a:pt x="157137" y="1232801"/>
                  </a:lnTo>
                  <a:lnTo>
                    <a:pt x="130225" y="1234655"/>
                  </a:lnTo>
                  <a:lnTo>
                    <a:pt x="103276" y="1235976"/>
                  </a:lnTo>
                  <a:lnTo>
                    <a:pt x="103276" y="1167041"/>
                  </a:lnTo>
                  <a:lnTo>
                    <a:pt x="68275" y="1167041"/>
                  </a:lnTo>
                  <a:lnTo>
                    <a:pt x="68275" y="1237170"/>
                  </a:lnTo>
                  <a:lnTo>
                    <a:pt x="0" y="1237957"/>
                  </a:lnTo>
                  <a:lnTo>
                    <a:pt x="3289" y="1266634"/>
                  </a:lnTo>
                  <a:lnTo>
                    <a:pt x="50888" y="1266164"/>
                  </a:lnTo>
                  <a:lnTo>
                    <a:pt x="103352" y="1264335"/>
                  </a:lnTo>
                  <a:lnTo>
                    <a:pt x="157822" y="1260233"/>
                  </a:lnTo>
                  <a:lnTo>
                    <a:pt x="211416" y="1252956"/>
                  </a:lnTo>
                  <a:close/>
                </a:path>
                <a:path w="4724400" h="2512695">
                  <a:moveTo>
                    <a:pt x="267728" y="2404351"/>
                  </a:moveTo>
                  <a:lnTo>
                    <a:pt x="260070" y="2378329"/>
                  </a:lnTo>
                  <a:lnTo>
                    <a:pt x="251383" y="2370671"/>
                  </a:lnTo>
                  <a:lnTo>
                    <a:pt x="238086" y="2358936"/>
                  </a:lnTo>
                  <a:lnTo>
                    <a:pt x="233121" y="2357221"/>
                  </a:lnTo>
                  <a:lnTo>
                    <a:pt x="233121" y="2404351"/>
                  </a:lnTo>
                  <a:lnTo>
                    <a:pt x="227977" y="2418994"/>
                  </a:lnTo>
                  <a:lnTo>
                    <a:pt x="213042" y="2429700"/>
                  </a:lnTo>
                  <a:lnTo>
                    <a:pt x="189115" y="2436317"/>
                  </a:lnTo>
                  <a:lnTo>
                    <a:pt x="156946" y="2438679"/>
                  </a:lnTo>
                  <a:lnTo>
                    <a:pt x="124650" y="2436317"/>
                  </a:lnTo>
                  <a:lnTo>
                    <a:pt x="100571" y="2429700"/>
                  </a:lnTo>
                  <a:lnTo>
                    <a:pt x="85572" y="2418994"/>
                  </a:lnTo>
                  <a:lnTo>
                    <a:pt x="80518" y="2404351"/>
                  </a:lnTo>
                  <a:lnTo>
                    <a:pt x="85572" y="2390152"/>
                  </a:lnTo>
                  <a:lnTo>
                    <a:pt x="100571" y="2379561"/>
                  </a:lnTo>
                  <a:lnTo>
                    <a:pt x="124650" y="2372957"/>
                  </a:lnTo>
                  <a:lnTo>
                    <a:pt x="156946" y="2370671"/>
                  </a:lnTo>
                  <a:lnTo>
                    <a:pt x="189115" y="2372957"/>
                  </a:lnTo>
                  <a:lnTo>
                    <a:pt x="213042" y="2379561"/>
                  </a:lnTo>
                  <a:lnTo>
                    <a:pt x="227977" y="2390152"/>
                  </a:lnTo>
                  <a:lnTo>
                    <a:pt x="233121" y="2404351"/>
                  </a:lnTo>
                  <a:lnTo>
                    <a:pt x="233121" y="2357221"/>
                  </a:lnTo>
                  <a:lnTo>
                    <a:pt x="203225" y="2346833"/>
                  </a:lnTo>
                  <a:lnTo>
                    <a:pt x="156946" y="2342642"/>
                  </a:lnTo>
                  <a:lnTo>
                    <a:pt x="110286" y="2346833"/>
                  </a:lnTo>
                  <a:lnTo>
                    <a:pt x="75082" y="2358936"/>
                  </a:lnTo>
                  <a:lnTo>
                    <a:pt x="52870" y="2378329"/>
                  </a:lnTo>
                  <a:lnTo>
                    <a:pt x="45123" y="2404351"/>
                  </a:lnTo>
                  <a:lnTo>
                    <a:pt x="52870" y="2430754"/>
                  </a:lnTo>
                  <a:lnTo>
                    <a:pt x="75082" y="2450249"/>
                  </a:lnTo>
                  <a:lnTo>
                    <a:pt x="110286" y="2462314"/>
                  </a:lnTo>
                  <a:lnTo>
                    <a:pt x="156946" y="2466441"/>
                  </a:lnTo>
                  <a:lnTo>
                    <a:pt x="203225" y="2462314"/>
                  </a:lnTo>
                  <a:lnTo>
                    <a:pt x="238086" y="2450249"/>
                  </a:lnTo>
                  <a:lnTo>
                    <a:pt x="251129" y="2438679"/>
                  </a:lnTo>
                  <a:lnTo>
                    <a:pt x="260070" y="2430754"/>
                  </a:lnTo>
                  <a:lnTo>
                    <a:pt x="267728" y="2404351"/>
                  </a:lnTo>
                  <a:close/>
                </a:path>
                <a:path w="4724400" h="2512695">
                  <a:moveTo>
                    <a:pt x="277063" y="1364386"/>
                  </a:moveTo>
                  <a:lnTo>
                    <a:pt x="85902" y="1364386"/>
                  </a:lnTo>
                  <a:lnTo>
                    <a:pt x="85902" y="1294663"/>
                  </a:lnTo>
                  <a:lnTo>
                    <a:pt x="50647" y="1294663"/>
                  </a:lnTo>
                  <a:lnTo>
                    <a:pt x="50647" y="1393329"/>
                  </a:lnTo>
                  <a:lnTo>
                    <a:pt x="277063" y="1393329"/>
                  </a:lnTo>
                  <a:lnTo>
                    <a:pt x="277063" y="1364386"/>
                  </a:lnTo>
                  <a:close/>
                </a:path>
                <a:path w="4724400" h="2512695">
                  <a:moveTo>
                    <a:pt x="312318" y="1172959"/>
                  </a:moveTo>
                  <a:lnTo>
                    <a:pt x="266407" y="1172959"/>
                  </a:lnTo>
                  <a:lnTo>
                    <a:pt x="266407" y="1066800"/>
                  </a:lnTo>
                  <a:lnTo>
                    <a:pt x="230492" y="1066800"/>
                  </a:lnTo>
                  <a:lnTo>
                    <a:pt x="230492" y="1317282"/>
                  </a:lnTo>
                  <a:lnTo>
                    <a:pt x="266407" y="1317282"/>
                  </a:lnTo>
                  <a:lnTo>
                    <a:pt x="266407" y="1202829"/>
                  </a:lnTo>
                  <a:lnTo>
                    <a:pt x="312318" y="1202829"/>
                  </a:lnTo>
                  <a:lnTo>
                    <a:pt x="312318" y="1172959"/>
                  </a:lnTo>
                  <a:close/>
                </a:path>
                <a:path w="4724400" h="2512695">
                  <a:moveTo>
                    <a:pt x="312978" y="2217534"/>
                  </a:moveTo>
                  <a:lnTo>
                    <a:pt x="264693" y="2217534"/>
                  </a:lnTo>
                  <a:lnTo>
                    <a:pt x="264693" y="2133600"/>
                  </a:lnTo>
                  <a:lnTo>
                    <a:pt x="229311" y="2133600"/>
                  </a:lnTo>
                  <a:lnTo>
                    <a:pt x="229311" y="2334755"/>
                  </a:lnTo>
                  <a:lnTo>
                    <a:pt x="264693" y="2334755"/>
                  </a:lnTo>
                  <a:lnTo>
                    <a:pt x="264693" y="2246998"/>
                  </a:lnTo>
                  <a:lnTo>
                    <a:pt x="312978" y="2246998"/>
                  </a:lnTo>
                  <a:lnTo>
                    <a:pt x="312978" y="2217534"/>
                  </a:lnTo>
                  <a:close/>
                </a:path>
                <a:path w="4724400" h="2512695">
                  <a:moveTo>
                    <a:pt x="547560" y="1308862"/>
                  </a:moveTo>
                  <a:lnTo>
                    <a:pt x="545617" y="1291628"/>
                  </a:lnTo>
                  <a:lnTo>
                    <a:pt x="544271" y="1279664"/>
                  </a:lnTo>
                  <a:lnTo>
                    <a:pt x="503796" y="1285379"/>
                  </a:lnTo>
                  <a:lnTo>
                    <a:pt x="465099" y="1288999"/>
                  </a:lnTo>
                  <a:lnTo>
                    <a:pt x="426745" y="1290942"/>
                  </a:lnTo>
                  <a:lnTo>
                    <a:pt x="387311" y="1291628"/>
                  </a:lnTo>
                  <a:lnTo>
                    <a:pt x="387311" y="1218742"/>
                  </a:lnTo>
                  <a:lnTo>
                    <a:pt x="506768" y="1218742"/>
                  </a:lnTo>
                  <a:lnTo>
                    <a:pt x="506768" y="1096784"/>
                  </a:lnTo>
                  <a:lnTo>
                    <a:pt x="350608" y="1096784"/>
                  </a:lnTo>
                  <a:lnTo>
                    <a:pt x="350608" y="1125728"/>
                  </a:lnTo>
                  <a:lnTo>
                    <a:pt x="470979" y="1125728"/>
                  </a:lnTo>
                  <a:lnTo>
                    <a:pt x="470979" y="1190332"/>
                  </a:lnTo>
                  <a:lnTo>
                    <a:pt x="351002" y="1190332"/>
                  </a:lnTo>
                  <a:lnTo>
                    <a:pt x="351002" y="1320838"/>
                  </a:lnTo>
                  <a:lnTo>
                    <a:pt x="379552" y="1320838"/>
                  </a:lnTo>
                  <a:lnTo>
                    <a:pt x="422249" y="1320342"/>
                  </a:lnTo>
                  <a:lnTo>
                    <a:pt x="463410" y="1318501"/>
                  </a:lnTo>
                  <a:lnTo>
                    <a:pt x="504634" y="1314843"/>
                  </a:lnTo>
                  <a:lnTo>
                    <a:pt x="547560" y="1308862"/>
                  </a:lnTo>
                  <a:close/>
                </a:path>
                <a:path w="4724400" h="2512695">
                  <a:moveTo>
                    <a:pt x="598995" y="2385136"/>
                  </a:moveTo>
                  <a:lnTo>
                    <a:pt x="564654" y="2385136"/>
                  </a:lnTo>
                  <a:lnTo>
                    <a:pt x="564654" y="2434082"/>
                  </a:lnTo>
                  <a:lnTo>
                    <a:pt x="598995" y="2434082"/>
                  </a:lnTo>
                  <a:lnTo>
                    <a:pt x="598995" y="2385136"/>
                  </a:lnTo>
                  <a:close/>
                </a:path>
                <a:path w="4724400" h="2512695">
                  <a:moveTo>
                    <a:pt x="607542" y="2143861"/>
                  </a:moveTo>
                  <a:lnTo>
                    <a:pt x="523608" y="2143861"/>
                  </a:lnTo>
                  <a:lnTo>
                    <a:pt x="523608" y="2172538"/>
                  </a:lnTo>
                  <a:lnTo>
                    <a:pt x="523608" y="2236216"/>
                  </a:lnTo>
                  <a:lnTo>
                    <a:pt x="443750" y="2236216"/>
                  </a:lnTo>
                  <a:lnTo>
                    <a:pt x="443750" y="2172538"/>
                  </a:lnTo>
                  <a:lnTo>
                    <a:pt x="523608" y="2172538"/>
                  </a:lnTo>
                  <a:lnTo>
                    <a:pt x="523608" y="2143861"/>
                  </a:lnTo>
                  <a:lnTo>
                    <a:pt x="359943" y="2143861"/>
                  </a:lnTo>
                  <a:lnTo>
                    <a:pt x="359943" y="2172538"/>
                  </a:lnTo>
                  <a:lnTo>
                    <a:pt x="408622" y="2172538"/>
                  </a:lnTo>
                  <a:lnTo>
                    <a:pt x="408622" y="2236216"/>
                  </a:lnTo>
                  <a:lnTo>
                    <a:pt x="361391" y="2236216"/>
                  </a:lnTo>
                  <a:lnTo>
                    <a:pt x="361391" y="2265019"/>
                  </a:lnTo>
                  <a:lnTo>
                    <a:pt x="606094" y="2265019"/>
                  </a:lnTo>
                  <a:lnTo>
                    <a:pt x="606094" y="2236216"/>
                  </a:lnTo>
                  <a:lnTo>
                    <a:pt x="559003" y="2236216"/>
                  </a:lnTo>
                  <a:lnTo>
                    <a:pt x="559003" y="2172538"/>
                  </a:lnTo>
                  <a:lnTo>
                    <a:pt x="607542" y="2172538"/>
                  </a:lnTo>
                  <a:lnTo>
                    <a:pt x="607542" y="2143861"/>
                  </a:lnTo>
                  <a:close/>
                </a:path>
                <a:path w="4724400" h="2512695">
                  <a:moveTo>
                    <a:pt x="608723" y="1066800"/>
                  </a:moveTo>
                  <a:lnTo>
                    <a:pt x="573735" y="1066800"/>
                  </a:lnTo>
                  <a:lnTo>
                    <a:pt x="573735" y="1400822"/>
                  </a:lnTo>
                  <a:lnTo>
                    <a:pt x="608723" y="1400822"/>
                  </a:lnTo>
                  <a:lnTo>
                    <a:pt x="608723" y="1066800"/>
                  </a:lnTo>
                  <a:close/>
                </a:path>
                <a:path w="4724400" h="2512695">
                  <a:moveTo>
                    <a:pt x="636092" y="2293175"/>
                  </a:moveTo>
                  <a:lnTo>
                    <a:pt x="332193" y="2293175"/>
                  </a:lnTo>
                  <a:lnTo>
                    <a:pt x="332193" y="2321598"/>
                  </a:lnTo>
                  <a:lnTo>
                    <a:pt x="466509" y="2321598"/>
                  </a:lnTo>
                  <a:lnTo>
                    <a:pt x="466509" y="2356878"/>
                  </a:lnTo>
                  <a:lnTo>
                    <a:pt x="368630" y="2356878"/>
                  </a:lnTo>
                  <a:lnTo>
                    <a:pt x="368630" y="2384818"/>
                  </a:lnTo>
                  <a:lnTo>
                    <a:pt x="368630" y="2434348"/>
                  </a:lnTo>
                  <a:lnTo>
                    <a:pt x="368630" y="2462288"/>
                  </a:lnTo>
                  <a:lnTo>
                    <a:pt x="598995" y="2462288"/>
                  </a:lnTo>
                  <a:lnTo>
                    <a:pt x="598995" y="2434348"/>
                  </a:lnTo>
                  <a:lnTo>
                    <a:pt x="403491" y="2434348"/>
                  </a:lnTo>
                  <a:lnTo>
                    <a:pt x="403491" y="2384818"/>
                  </a:lnTo>
                  <a:lnTo>
                    <a:pt x="598995" y="2384818"/>
                  </a:lnTo>
                  <a:lnTo>
                    <a:pt x="598995" y="2356878"/>
                  </a:lnTo>
                  <a:lnTo>
                    <a:pt x="501370" y="2356878"/>
                  </a:lnTo>
                  <a:lnTo>
                    <a:pt x="501370" y="2321598"/>
                  </a:lnTo>
                  <a:lnTo>
                    <a:pt x="636092" y="2321598"/>
                  </a:lnTo>
                  <a:lnTo>
                    <a:pt x="636092" y="2293175"/>
                  </a:lnTo>
                  <a:close/>
                </a:path>
                <a:path w="4724400" h="2512695">
                  <a:moveTo>
                    <a:pt x="639648" y="164439"/>
                  </a:moveTo>
                  <a:lnTo>
                    <a:pt x="593661" y="148945"/>
                  </a:lnTo>
                  <a:lnTo>
                    <a:pt x="554824" y="121932"/>
                  </a:lnTo>
                  <a:lnTo>
                    <a:pt x="538505" y="100634"/>
                  </a:lnTo>
                  <a:lnTo>
                    <a:pt x="527977" y="86906"/>
                  </a:lnTo>
                  <a:lnTo>
                    <a:pt x="517956" y="47358"/>
                  </a:lnTo>
                  <a:lnTo>
                    <a:pt x="517956" y="22225"/>
                  </a:lnTo>
                  <a:lnTo>
                    <a:pt x="480720" y="22225"/>
                  </a:lnTo>
                  <a:lnTo>
                    <a:pt x="480720" y="47358"/>
                  </a:lnTo>
                  <a:lnTo>
                    <a:pt x="470598" y="86855"/>
                  </a:lnTo>
                  <a:lnTo>
                    <a:pt x="443826" y="121793"/>
                  </a:lnTo>
                  <a:lnTo>
                    <a:pt x="405206" y="148780"/>
                  </a:lnTo>
                  <a:lnTo>
                    <a:pt x="359562" y="164439"/>
                  </a:lnTo>
                  <a:lnTo>
                    <a:pt x="375348" y="193916"/>
                  </a:lnTo>
                  <a:lnTo>
                    <a:pt x="414197" y="180949"/>
                  </a:lnTo>
                  <a:lnTo>
                    <a:pt x="449237" y="160350"/>
                  </a:lnTo>
                  <a:lnTo>
                    <a:pt x="478370" y="133210"/>
                  </a:lnTo>
                  <a:lnTo>
                    <a:pt x="499541" y="100634"/>
                  </a:lnTo>
                  <a:lnTo>
                    <a:pt x="520573" y="133350"/>
                  </a:lnTo>
                  <a:lnTo>
                    <a:pt x="549681" y="160502"/>
                  </a:lnTo>
                  <a:lnTo>
                    <a:pt x="584733" y="181038"/>
                  </a:lnTo>
                  <a:lnTo>
                    <a:pt x="623595" y="193916"/>
                  </a:lnTo>
                  <a:lnTo>
                    <a:pt x="639648" y="164439"/>
                  </a:lnTo>
                  <a:close/>
                </a:path>
                <a:path w="4724400" h="2512695">
                  <a:moveTo>
                    <a:pt x="653732" y="260223"/>
                  </a:moveTo>
                  <a:lnTo>
                    <a:pt x="348640" y="260223"/>
                  </a:lnTo>
                  <a:lnTo>
                    <a:pt x="348640" y="289560"/>
                  </a:lnTo>
                  <a:lnTo>
                    <a:pt x="653732" y="289560"/>
                  </a:lnTo>
                  <a:lnTo>
                    <a:pt x="653732" y="260223"/>
                  </a:lnTo>
                  <a:close/>
                </a:path>
                <a:path w="4724400" h="2512695">
                  <a:moveTo>
                    <a:pt x="862774" y="1300314"/>
                  </a:moveTo>
                  <a:lnTo>
                    <a:pt x="828141" y="1276540"/>
                  </a:lnTo>
                  <a:lnTo>
                    <a:pt x="801230" y="1243507"/>
                  </a:lnTo>
                  <a:lnTo>
                    <a:pt x="794664" y="1229004"/>
                  </a:lnTo>
                  <a:lnTo>
                    <a:pt x="783844" y="1205115"/>
                  </a:lnTo>
                  <a:lnTo>
                    <a:pt x="777786" y="1165199"/>
                  </a:lnTo>
                  <a:lnTo>
                    <a:pt x="777786" y="1129550"/>
                  </a:lnTo>
                  <a:lnTo>
                    <a:pt x="850138" y="1129550"/>
                  </a:lnTo>
                  <a:lnTo>
                    <a:pt x="850138" y="1100340"/>
                  </a:lnTo>
                  <a:lnTo>
                    <a:pt x="667664" y="1100340"/>
                  </a:lnTo>
                  <a:lnTo>
                    <a:pt x="667664" y="1129550"/>
                  </a:lnTo>
                  <a:lnTo>
                    <a:pt x="742784" y="1129550"/>
                  </a:lnTo>
                  <a:lnTo>
                    <a:pt x="742784" y="1165199"/>
                  </a:lnTo>
                  <a:lnTo>
                    <a:pt x="736117" y="1207960"/>
                  </a:lnTo>
                  <a:lnTo>
                    <a:pt x="717892" y="1248943"/>
                  </a:lnTo>
                  <a:lnTo>
                    <a:pt x="690245" y="1283906"/>
                  </a:lnTo>
                  <a:lnTo>
                    <a:pt x="655307" y="1308608"/>
                  </a:lnTo>
                  <a:lnTo>
                    <a:pt x="676224" y="1336497"/>
                  </a:lnTo>
                  <a:lnTo>
                    <a:pt x="703237" y="1318437"/>
                  </a:lnTo>
                  <a:lnTo>
                    <a:pt x="726871" y="1293507"/>
                  </a:lnTo>
                  <a:lnTo>
                    <a:pt x="746264" y="1263192"/>
                  </a:lnTo>
                  <a:lnTo>
                    <a:pt x="760552" y="1229004"/>
                  </a:lnTo>
                  <a:lnTo>
                    <a:pt x="774509" y="1260348"/>
                  </a:lnTo>
                  <a:lnTo>
                    <a:pt x="793280" y="1288173"/>
                  </a:lnTo>
                  <a:lnTo>
                    <a:pt x="816241" y="1311224"/>
                  </a:lnTo>
                  <a:lnTo>
                    <a:pt x="842772" y="1328204"/>
                  </a:lnTo>
                  <a:lnTo>
                    <a:pt x="862774" y="1300314"/>
                  </a:lnTo>
                  <a:close/>
                </a:path>
                <a:path w="4724400" h="2512695">
                  <a:moveTo>
                    <a:pt x="939469" y="2133600"/>
                  </a:moveTo>
                  <a:lnTo>
                    <a:pt x="904214" y="2133600"/>
                  </a:lnTo>
                  <a:lnTo>
                    <a:pt x="904214" y="2186089"/>
                  </a:lnTo>
                  <a:lnTo>
                    <a:pt x="904214" y="2214499"/>
                  </a:lnTo>
                  <a:lnTo>
                    <a:pt x="904214" y="2252129"/>
                  </a:lnTo>
                  <a:lnTo>
                    <a:pt x="831456" y="2252129"/>
                  </a:lnTo>
                  <a:lnTo>
                    <a:pt x="831456" y="2214499"/>
                  </a:lnTo>
                  <a:lnTo>
                    <a:pt x="904214" y="2214499"/>
                  </a:lnTo>
                  <a:lnTo>
                    <a:pt x="904214" y="2186089"/>
                  </a:lnTo>
                  <a:lnTo>
                    <a:pt x="831456" y="2186089"/>
                  </a:lnTo>
                  <a:lnTo>
                    <a:pt x="831456" y="2158720"/>
                  </a:lnTo>
                  <a:lnTo>
                    <a:pt x="796861" y="2158720"/>
                  </a:lnTo>
                  <a:lnTo>
                    <a:pt x="796861" y="2187003"/>
                  </a:lnTo>
                  <a:lnTo>
                    <a:pt x="796861" y="2279764"/>
                  </a:lnTo>
                  <a:lnTo>
                    <a:pt x="711606" y="2279764"/>
                  </a:lnTo>
                  <a:lnTo>
                    <a:pt x="711606" y="2187003"/>
                  </a:lnTo>
                  <a:lnTo>
                    <a:pt x="796861" y="2187003"/>
                  </a:lnTo>
                  <a:lnTo>
                    <a:pt x="796861" y="2158720"/>
                  </a:lnTo>
                  <a:lnTo>
                    <a:pt x="676617" y="2158720"/>
                  </a:lnTo>
                  <a:lnTo>
                    <a:pt x="676617" y="2308301"/>
                  </a:lnTo>
                  <a:lnTo>
                    <a:pt x="831456" y="2308301"/>
                  </a:lnTo>
                  <a:lnTo>
                    <a:pt x="831456" y="2281072"/>
                  </a:lnTo>
                  <a:lnTo>
                    <a:pt x="904214" y="2281072"/>
                  </a:lnTo>
                  <a:lnTo>
                    <a:pt x="904214" y="2330412"/>
                  </a:lnTo>
                  <a:lnTo>
                    <a:pt x="939469" y="2330412"/>
                  </a:lnTo>
                  <a:lnTo>
                    <a:pt x="939469" y="2281072"/>
                  </a:lnTo>
                  <a:lnTo>
                    <a:pt x="939469" y="2279764"/>
                  </a:lnTo>
                  <a:lnTo>
                    <a:pt x="939469" y="2252129"/>
                  </a:lnTo>
                  <a:lnTo>
                    <a:pt x="939469" y="2214499"/>
                  </a:lnTo>
                  <a:lnTo>
                    <a:pt x="939469" y="2187003"/>
                  </a:lnTo>
                  <a:lnTo>
                    <a:pt x="939469" y="2186089"/>
                  </a:lnTo>
                  <a:lnTo>
                    <a:pt x="939469" y="2133600"/>
                  </a:lnTo>
                  <a:close/>
                </a:path>
                <a:path w="4724400" h="2512695">
                  <a:moveTo>
                    <a:pt x="940523" y="2403424"/>
                  </a:moveTo>
                  <a:lnTo>
                    <a:pt x="932675" y="2376411"/>
                  </a:lnTo>
                  <a:lnTo>
                    <a:pt x="922147" y="2366988"/>
                  </a:lnTo>
                  <a:lnTo>
                    <a:pt x="910297" y="2356370"/>
                  </a:lnTo>
                  <a:lnTo>
                    <a:pt x="905535" y="2354707"/>
                  </a:lnTo>
                  <a:lnTo>
                    <a:pt x="905535" y="2403424"/>
                  </a:lnTo>
                  <a:lnTo>
                    <a:pt x="900176" y="2418410"/>
                  </a:lnTo>
                  <a:lnTo>
                    <a:pt x="884859" y="2429573"/>
                  </a:lnTo>
                  <a:lnTo>
                    <a:pt x="860450" y="2436545"/>
                  </a:lnTo>
                  <a:lnTo>
                    <a:pt x="827773" y="2438946"/>
                  </a:lnTo>
                  <a:lnTo>
                    <a:pt x="795020" y="2436545"/>
                  </a:lnTo>
                  <a:lnTo>
                    <a:pt x="770559" y="2429573"/>
                  </a:lnTo>
                  <a:lnTo>
                    <a:pt x="755307" y="2418410"/>
                  </a:lnTo>
                  <a:lnTo>
                    <a:pt x="750163" y="2403424"/>
                  </a:lnTo>
                  <a:lnTo>
                    <a:pt x="755307" y="2387892"/>
                  </a:lnTo>
                  <a:lnTo>
                    <a:pt x="770559" y="2376525"/>
                  </a:lnTo>
                  <a:lnTo>
                    <a:pt x="795020" y="2369489"/>
                  </a:lnTo>
                  <a:lnTo>
                    <a:pt x="827773" y="2366988"/>
                  </a:lnTo>
                  <a:lnTo>
                    <a:pt x="860450" y="2369489"/>
                  </a:lnTo>
                  <a:lnTo>
                    <a:pt x="884859" y="2376525"/>
                  </a:lnTo>
                  <a:lnTo>
                    <a:pt x="900176" y="2387892"/>
                  </a:lnTo>
                  <a:lnTo>
                    <a:pt x="905535" y="2403424"/>
                  </a:lnTo>
                  <a:lnTo>
                    <a:pt x="905535" y="2354707"/>
                  </a:lnTo>
                  <a:lnTo>
                    <a:pt x="874852" y="2343912"/>
                  </a:lnTo>
                  <a:lnTo>
                    <a:pt x="827773" y="2339619"/>
                  </a:lnTo>
                  <a:lnTo>
                    <a:pt x="780618" y="2343912"/>
                  </a:lnTo>
                  <a:lnTo>
                    <a:pt x="745121" y="2356370"/>
                  </a:lnTo>
                  <a:lnTo>
                    <a:pt x="722807" y="2376411"/>
                  </a:lnTo>
                  <a:lnTo>
                    <a:pt x="715162" y="2403424"/>
                  </a:lnTo>
                  <a:lnTo>
                    <a:pt x="722807" y="2430259"/>
                  </a:lnTo>
                  <a:lnTo>
                    <a:pt x="745121" y="2450033"/>
                  </a:lnTo>
                  <a:lnTo>
                    <a:pt x="780618" y="2462263"/>
                  </a:lnTo>
                  <a:lnTo>
                    <a:pt x="827773" y="2466441"/>
                  </a:lnTo>
                  <a:lnTo>
                    <a:pt x="874852" y="2462263"/>
                  </a:lnTo>
                  <a:lnTo>
                    <a:pt x="910297" y="2450033"/>
                  </a:lnTo>
                  <a:lnTo>
                    <a:pt x="922845" y="2438946"/>
                  </a:lnTo>
                  <a:lnTo>
                    <a:pt x="932675" y="2430259"/>
                  </a:lnTo>
                  <a:lnTo>
                    <a:pt x="940523" y="2403424"/>
                  </a:lnTo>
                  <a:close/>
                </a:path>
                <a:path w="4724400" h="2512695">
                  <a:moveTo>
                    <a:pt x="974737" y="1199007"/>
                  </a:moveTo>
                  <a:lnTo>
                    <a:pt x="921321" y="1199007"/>
                  </a:lnTo>
                  <a:lnTo>
                    <a:pt x="921321" y="1066800"/>
                  </a:lnTo>
                  <a:lnTo>
                    <a:pt x="885926" y="1066800"/>
                  </a:lnTo>
                  <a:lnTo>
                    <a:pt x="885926" y="1400175"/>
                  </a:lnTo>
                  <a:lnTo>
                    <a:pt x="921321" y="1400175"/>
                  </a:lnTo>
                  <a:lnTo>
                    <a:pt x="921321" y="1228877"/>
                  </a:lnTo>
                  <a:lnTo>
                    <a:pt x="974737" y="1228877"/>
                  </a:lnTo>
                  <a:lnTo>
                    <a:pt x="974737" y="1199007"/>
                  </a:lnTo>
                  <a:close/>
                </a:path>
                <a:path w="4724400" h="2512695">
                  <a:moveTo>
                    <a:pt x="983157" y="263918"/>
                  </a:moveTo>
                  <a:lnTo>
                    <a:pt x="847648" y="263918"/>
                  </a:lnTo>
                  <a:lnTo>
                    <a:pt x="847648" y="199148"/>
                  </a:lnTo>
                  <a:lnTo>
                    <a:pt x="948550" y="199148"/>
                  </a:lnTo>
                  <a:lnTo>
                    <a:pt x="948550" y="171208"/>
                  </a:lnTo>
                  <a:lnTo>
                    <a:pt x="752005" y="171208"/>
                  </a:lnTo>
                  <a:lnTo>
                    <a:pt x="752005" y="125488"/>
                  </a:lnTo>
                  <a:lnTo>
                    <a:pt x="937895" y="125488"/>
                  </a:lnTo>
                  <a:lnTo>
                    <a:pt x="937895" y="97548"/>
                  </a:lnTo>
                  <a:lnTo>
                    <a:pt x="752005" y="97548"/>
                  </a:lnTo>
                  <a:lnTo>
                    <a:pt x="752005" y="54368"/>
                  </a:lnTo>
                  <a:lnTo>
                    <a:pt x="945261" y="54368"/>
                  </a:lnTo>
                  <a:lnTo>
                    <a:pt x="945261" y="26428"/>
                  </a:lnTo>
                  <a:lnTo>
                    <a:pt x="716343" y="26428"/>
                  </a:lnTo>
                  <a:lnTo>
                    <a:pt x="716343" y="54368"/>
                  </a:lnTo>
                  <a:lnTo>
                    <a:pt x="716343" y="97548"/>
                  </a:lnTo>
                  <a:lnTo>
                    <a:pt x="716343" y="125488"/>
                  </a:lnTo>
                  <a:lnTo>
                    <a:pt x="716343" y="171208"/>
                  </a:lnTo>
                  <a:lnTo>
                    <a:pt x="716343" y="199148"/>
                  </a:lnTo>
                  <a:lnTo>
                    <a:pt x="812253" y="199148"/>
                  </a:lnTo>
                  <a:lnTo>
                    <a:pt x="812253" y="263918"/>
                  </a:lnTo>
                  <a:lnTo>
                    <a:pt x="678065" y="263918"/>
                  </a:lnTo>
                  <a:lnTo>
                    <a:pt x="678065" y="293128"/>
                  </a:lnTo>
                  <a:lnTo>
                    <a:pt x="983157" y="293128"/>
                  </a:lnTo>
                  <a:lnTo>
                    <a:pt x="983157" y="263918"/>
                  </a:lnTo>
                  <a:close/>
                </a:path>
                <a:path w="4724400" h="2512695">
                  <a:moveTo>
                    <a:pt x="1050899" y="2409342"/>
                  </a:moveTo>
                  <a:lnTo>
                    <a:pt x="1009332" y="2409342"/>
                  </a:lnTo>
                  <a:lnTo>
                    <a:pt x="989469" y="2512225"/>
                  </a:lnTo>
                  <a:lnTo>
                    <a:pt x="1021041" y="2512225"/>
                  </a:lnTo>
                  <a:lnTo>
                    <a:pt x="1050899" y="2409342"/>
                  </a:lnTo>
                  <a:close/>
                </a:path>
                <a:path w="4724400" h="2512695">
                  <a:moveTo>
                    <a:pt x="1283576" y="1234668"/>
                  </a:moveTo>
                  <a:lnTo>
                    <a:pt x="1224534" y="1193876"/>
                  </a:lnTo>
                  <a:lnTo>
                    <a:pt x="1203185" y="1134554"/>
                  </a:lnTo>
                  <a:lnTo>
                    <a:pt x="1203185" y="1121397"/>
                  </a:lnTo>
                  <a:lnTo>
                    <a:pt x="1275029" y="1121397"/>
                  </a:lnTo>
                  <a:lnTo>
                    <a:pt x="1275029" y="1092581"/>
                  </a:lnTo>
                  <a:lnTo>
                    <a:pt x="1095044" y="1092581"/>
                  </a:lnTo>
                  <a:lnTo>
                    <a:pt x="1095044" y="1121397"/>
                  </a:lnTo>
                  <a:lnTo>
                    <a:pt x="1167409" y="1121397"/>
                  </a:lnTo>
                  <a:lnTo>
                    <a:pt x="1167409" y="1134554"/>
                  </a:lnTo>
                  <a:lnTo>
                    <a:pt x="1161605" y="1168222"/>
                  </a:lnTo>
                  <a:lnTo>
                    <a:pt x="1145006" y="1198854"/>
                  </a:lnTo>
                  <a:lnTo>
                    <a:pt x="1118781" y="1224089"/>
                  </a:lnTo>
                  <a:lnTo>
                    <a:pt x="1084122" y="1241640"/>
                  </a:lnTo>
                  <a:lnTo>
                    <a:pt x="1102410" y="1270444"/>
                  </a:lnTo>
                  <a:lnTo>
                    <a:pt x="1130160" y="1257058"/>
                  </a:lnTo>
                  <a:lnTo>
                    <a:pt x="1153566" y="1238694"/>
                  </a:lnTo>
                  <a:lnTo>
                    <a:pt x="1172273" y="1216113"/>
                  </a:lnTo>
                  <a:lnTo>
                    <a:pt x="1185951" y="1190066"/>
                  </a:lnTo>
                  <a:lnTo>
                    <a:pt x="1199210" y="1213485"/>
                  </a:lnTo>
                  <a:lnTo>
                    <a:pt x="1217066" y="1233893"/>
                  </a:lnTo>
                  <a:lnTo>
                    <a:pt x="1239278" y="1250581"/>
                  </a:lnTo>
                  <a:lnTo>
                    <a:pt x="1265555" y="1262824"/>
                  </a:lnTo>
                  <a:lnTo>
                    <a:pt x="1283576" y="1234668"/>
                  </a:lnTo>
                  <a:close/>
                </a:path>
                <a:path w="4724400" h="2512695">
                  <a:moveTo>
                    <a:pt x="1285481" y="0"/>
                  </a:moveTo>
                  <a:lnTo>
                    <a:pt x="1250492" y="0"/>
                  </a:lnTo>
                  <a:lnTo>
                    <a:pt x="1250492" y="124980"/>
                  </a:lnTo>
                  <a:lnTo>
                    <a:pt x="1181417" y="124980"/>
                  </a:lnTo>
                  <a:lnTo>
                    <a:pt x="1172489" y="83400"/>
                  </a:lnTo>
                  <a:lnTo>
                    <a:pt x="1157224" y="56565"/>
                  </a:lnTo>
                  <a:lnTo>
                    <a:pt x="1154595" y="51943"/>
                  </a:lnTo>
                  <a:lnTo>
                    <a:pt x="1148664" y="47294"/>
                  </a:lnTo>
                  <a:lnTo>
                    <a:pt x="1148664" y="141947"/>
                  </a:lnTo>
                  <a:lnTo>
                    <a:pt x="1144943" y="177622"/>
                  </a:lnTo>
                  <a:lnTo>
                    <a:pt x="1134516" y="204533"/>
                  </a:lnTo>
                  <a:lnTo>
                    <a:pt x="1118463" y="221538"/>
                  </a:lnTo>
                  <a:lnTo>
                    <a:pt x="1097876" y="227457"/>
                  </a:lnTo>
                  <a:lnTo>
                    <a:pt x="1077150" y="221538"/>
                  </a:lnTo>
                  <a:lnTo>
                    <a:pt x="1061072" y="204533"/>
                  </a:lnTo>
                  <a:lnTo>
                    <a:pt x="1050658" y="177622"/>
                  </a:lnTo>
                  <a:lnTo>
                    <a:pt x="1046962" y="141947"/>
                  </a:lnTo>
                  <a:lnTo>
                    <a:pt x="1050658" y="106502"/>
                  </a:lnTo>
                  <a:lnTo>
                    <a:pt x="1061072" y="79667"/>
                  </a:lnTo>
                  <a:lnTo>
                    <a:pt x="1077150" y="62636"/>
                  </a:lnTo>
                  <a:lnTo>
                    <a:pt x="1097876" y="56565"/>
                  </a:lnTo>
                  <a:lnTo>
                    <a:pt x="1118463" y="62636"/>
                  </a:lnTo>
                  <a:lnTo>
                    <a:pt x="1134516" y="79667"/>
                  </a:lnTo>
                  <a:lnTo>
                    <a:pt x="1144943" y="106502"/>
                  </a:lnTo>
                  <a:lnTo>
                    <a:pt x="1148664" y="141947"/>
                  </a:lnTo>
                  <a:lnTo>
                    <a:pt x="1148664" y="47294"/>
                  </a:lnTo>
                  <a:lnTo>
                    <a:pt x="1129220" y="32016"/>
                  </a:lnTo>
                  <a:lnTo>
                    <a:pt x="1097876" y="24993"/>
                  </a:lnTo>
                  <a:lnTo>
                    <a:pt x="1063586" y="33274"/>
                  </a:lnTo>
                  <a:lnTo>
                    <a:pt x="1036777" y="56730"/>
                  </a:lnTo>
                  <a:lnTo>
                    <a:pt x="1019378" y="93560"/>
                  </a:lnTo>
                  <a:lnTo>
                    <a:pt x="1013282" y="141947"/>
                  </a:lnTo>
                  <a:lnTo>
                    <a:pt x="1019378" y="190563"/>
                  </a:lnTo>
                  <a:lnTo>
                    <a:pt x="1036777" y="227495"/>
                  </a:lnTo>
                  <a:lnTo>
                    <a:pt x="1063586" y="250952"/>
                  </a:lnTo>
                  <a:lnTo>
                    <a:pt x="1097876" y="259168"/>
                  </a:lnTo>
                  <a:lnTo>
                    <a:pt x="1130046" y="251841"/>
                  </a:lnTo>
                  <a:lnTo>
                    <a:pt x="1155814" y="230847"/>
                  </a:lnTo>
                  <a:lnTo>
                    <a:pt x="1157630" y="227457"/>
                  </a:lnTo>
                  <a:lnTo>
                    <a:pt x="1173568" y="197675"/>
                  </a:lnTo>
                  <a:lnTo>
                    <a:pt x="1181684" y="153784"/>
                  </a:lnTo>
                  <a:lnTo>
                    <a:pt x="1250492" y="153784"/>
                  </a:lnTo>
                  <a:lnTo>
                    <a:pt x="1250492" y="334022"/>
                  </a:lnTo>
                  <a:lnTo>
                    <a:pt x="1285481" y="334022"/>
                  </a:lnTo>
                  <a:lnTo>
                    <a:pt x="1285481" y="153784"/>
                  </a:lnTo>
                  <a:lnTo>
                    <a:pt x="1285481" y="124980"/>
                  </a:lnTo>
                  <a:lnTo>
                    <a:pt x="1285481" y="0"/>
                  </a:lnTo>
                  <a:close/>
                </a:path>
                <a:path w="4724400" h="2512695">
                  <a:moveTo>
                    <a:pt x="1361859" y="1067054"/>
                  </a:moveTo>
                  <a:lnTo>
                    <a:pt x="1326591" y="1067054"/>
                  </a:lnTo>
                  <a:lnTo>
                    <a:pt x="1326591" y="1157312"/>
                  </a:lnTo>
                  <a:lnTo>
                    <a:pt x="1262659" y="1157312"/>
                  </a:lnTo>
                  <a:lnTo>
                    <a:pt x="1262659" y="1186116"/>
                  </a:lnTo>
                  <a:lnTo>
                    <a:pt x="1326591" y="1186116"/>
                  </a:lnTo>
                  <a:lnTo>
                    <a:pt x="1326591" y="1311236"/>
                  </a:lnTo>
                  <a:lnTo>
                    <a:pt x="1361859" y="1311236"/>
                  </a:lnTo>
                  <a:lnTo>
                    <a:pt x="1361859" y="1067054"/>
                  </a:lnTo>
                  <a:close/>
                </a:path>
                <a:path w="4724400" h="2512695">
                  <a:moveTo>
                    <a:pt x="1370672" y="1364386"/>
                  </a:moveTo>
                  <a:lnTo>
                    <a:pt x="1180693" y="1364386"/>
                  </a:lnTo>
                  <a:lnTo>
                    <a:pt x="1180693" y="1289532"/>
                  </a:lnTo>
                  <a:lnTo>
                    <a:pt x="1145438" y="1289532"/>
                  </a:lnTo>
                  <a:lnTo>
                    <a:pt x="1145438" y="1393329"/>
                  </a:lnTo>
                  <a:lnTo>
                    <a:pt x="1370672" y="1393329"/>
                  </a:lnTo>
                  <a:lnTo>
                    <a:pt x="1370672" y="1364386"/>
                  </a:lnTo>
                  <a:close/>
                </a:path>
                <a:path w="4724400" h="2512695">
                  <a:moveTo>
                    <a:pt x="1384096" y="2271204"/>
                  </a:moveTo>
                  <a:lnTo>
                    <a:pt x="1324825" y="2232279"/>
                  </a:lnTo>
                  <a:lnTo>
                    <a:pt x="1303439" y="2173325"/>
                  </a:lnTo>
                  <a:lnTo>
                    <a:pt x="1303439" y="2144382"/>
                  </a:lnTo>
                  <a:lnTo>
                    <a:pt x="1268183" y="2144382"/>
                  </a:lnTo>
                  <a:lnTo>
                    <a:pt x="1268183" y="2173325"/>
                  </a:lnTo>
                  <a:lnTo>
                    <a:pt x="1262430" y="2207209"/>
                  </a:lnTo>
                  <a:lnTo>
                    <a:pt x="1245984" y="2237219"/>
                  </a:lnTo>
                  <a:lnTo>
                    <a:pt x="1219822" y="2261514"/>
                  </a:lnTo>
                  <a:lnTo>
                    <a:pt x="1184910" y="2278316"/>
                  </a:lnTo>
                  <a:lnTo>
                    <a:pt x="1203718" y="2306459"/>
                  </a:lnTo>
                  <a:lnTo>
                    <a:pt x="1231239" y="2293709"/>
                  </a:lnTo>
                  <a:lnTo>
                    <a:pt x="1254391" y="2276170"/>
                  </a:lnTo>
                  <a:lnTo>
                    <a:pt x="1272819" y="2254440"/>
                  </a:lnTo>
                  <a:lnTo>
                    <a:pt x="1286217" y="2229104"/>
                  </a:lnTo>
                  <a:lnTo>
                    <a:pt x="1299692" y="2251697"/>
                  </a:lnTo>
                  <a:lnTo>
                    <a:pt x="1317599" y="2271153"/>
                  </a:lnTo>
                  <a:lnTo>
                    <a:pt x="1339583" y="2286990"/>
                  </a:lnTo>
                  <a:lnTo>
                    <a:pt x="1365275" y="2298700"/>
                  </a:lnTo>
                  <a:lnTo>
                    <a:pt x="1384096" y="2271204"/>
                  </a:lnTo>
                  <a:close/>
                </a:path>
                <a:path w="4724400" h="2512695">
                  <a:moveTo>
                    <a:pt x="1463954" y="2133600"/>
                  </a:moveTo>
                  <a:lnTo>
                    <a:pt x="1428686" y="2133600"/>
                  </a:lnTo>
                  <a:lnTo>
                    <a:pt x="1428686" y="2190953"/>
                  </a:lnTo>
                  <a:lnTo>
                    <a:pt x="1358442" y="2190953"/>
                  </a:lnTo>
                  <a:lnTo>
                    <a:pt x="1358442" y="2219629"/>
                  </a:lnTo>
                  <a:lnTo>
                    <a:pt x="1428686" y="2219629"/>
                  </a:lnTo>
                  <a:lnTo>
                    <a:pt x="1428686" y="2305151"/>
                  </a:lnTo>
                  <a:lnTo>
                    <a:pt x="1463954" y="2305151"/>
                  </a:lnTo>
                  <a:lnTo>
                    <a:pt x="1463954" y="2133600"/>
                  </a:lnTo>
                  <a:close/>
                </a:path>
                <a:path w="4724400" h="2512695">
                  <a:moveTo>
                    <a:pt x="1475397" y="2434475"/>
                  </a:moveTo>
                  <a:lnTo>
                    <a:pt x="1281341" y="2434475"/>
                  </a:lnTo>
                  <a:lnTo>
                    <a:pt x="1281341" y="2403691"/>
                  </a:lnTo>
                  <a:lnTo>
                    <a:pt x="1463954" y="2403691"/>
                  </a:lnTo>
                  <a:lnTo>
                    <a:pt x="1463954" y="2320937"/>
                  </a:lnTo>
                  <a:lnTo>
                    <a:pt x="1245958" y="2320937"/>
                  </a:lnTo>
                  <a:lnTo>
                    <a:pt x="1245958" y="2348827"/>
                  </a:lnTo>
                  <a:lnTo>
                    <a:pt x="1428953" y="2348827"/>
                  </a:lnTo>
                  <a:lnTo>
                    <a:pt x="1428953" y="2377109"/>
                  </a:lnTo>
                  <a:lnTo>
                    <a:pt x="1246606" y="2377109"/>
                  </a:lnTo>
                  <a:lnTo>
                    <a:pt x="1246606" y="2462758"/>
                  </a:lnTo>
                  <a:lnTo>
                    <a:pt x="1475397" y="2462758"/>
                  </a:lnTo>
                  <a:lnTo>
                    <a:pt x="1475397" y="2434475"/>
                  </a:lnTo>
                  <a:close/>
                </a:path>
                <a:path w="4724400" h="2512695">
                  <a:moveTo>
                    <a:pt x="1625257" y="154051"/>
                  </a:moveTo>
                  <a:lnTo>
                    <a:pt x="1566354" y="113995"/>
                  </a:lnTo>
                  <a:lnTo>
                    <a:pt x="1544739" y="53403"/>
                  </a:lnTo>
                  <a:lnTo>
                    <a:pt x="1544739" y="17360"/>
                  </a:lnTo>
                  <a:lnTo>
                    <a:pt x="1509750" y="17360"/>
                  </a:lnTo>
                  <a:lnTo>
                    <a:pt x="1509750" y="50380"/>
                  </a:lnTo>
                  <a:lnTo>
                    <a:pt x="1504073" y="86309"/>
                  </a:lnTo>
                  <a:lnTo>
                    <a:pt x="1487957" y="118402"/>
                  </a:lnTo>
                  <a:lnTo>
                    <a:pt x="1462151" y="144665"/>
                  </a:lnTo>
                  <a:lnTo>
                    <a:pt x="1427391" y="163131"/>
                  </a:lnTo>
                  <a:lnTo>
                    <a:pt x="1446466" y="191147"/>
                  </a:lnTo>
                  <a:lnTo>
                    <a:pt x="1473542" y="177698"/>
                  </a:lnTo>
                  <a:lnTo>
                    <a:pt x="1496364" y="159270"/>
                  </a:lnTo>
                  <a:lnTo>
                    <a:pt x="1514589" y="136525"/>
                  </a:lnTo>
                  <a:lnTo>
                    <a:pt x="1527898" y="110109"/>
                  </a:lnTo>
                  <a:lnTo>
                    <a:pt x="1541195" y="133375"/>
                  </a:lnTo>
                  <a:lnTo>
                    <a:pt x="1558937" y="153454"/>
                  </a:lnTo>
                  <a:lnTo>
                    <a:pt x="1580794" y="169799"/>
                  </a:lnTo>
                  <a:lnTo>
                    <a:pt x="1606448" y="181813"/>
                  </a:lnTo>
                  <a:lnTo>
                    <a:pt x="1625257" y="154051"/>
                  </a:lnTo>
                  <a:close/>
                </a:path>
                <a:path w="4724400" h="2512695">
                  <a:moveTo>
                    <a:pt x="1680235" y="1340040"/>
                  </a:moveTo>
                  <a:lnTo>
                    <a:pt x="1672209" y="1314678"/>
                  </a:lnTo>
                  <a:lnTo>
                    <a:pt x="1663788" y="1307807"/>
                  </a:lnTo>
                  <a:lnTo>
                    <a:pt x="1649450" y="1296111"/>
                  </a:lnTo>
                  <a:lnTo>
                    <a:pt x="1644967" y="1294714"/>
                  </a:lnTo>
                  <a:lnTo>
                    <a:pt x="1644967" y="1340040"/>
                  </a:lnTo>
                  <a:lnTo>
                    <a:pt x="1639443" y="1353908"/>
                  </a:lnTo>
                  <a:lnTo>
                    <a:pt x="1623771" y="1364119"/>
                  </a:lnTo>
                  <a:lnTo>
                    <a:pt x="1598701" y="1370393"/>
                  </a:lnTo>
                  <a:lnTo>
                    <a:pt x="1564982" y="1372412"/>
                  </a:lnTo>
                  <a:lnTo>
                    <a:pt x="1531010" y="1370393"/>
                  </a:lnTo>
                  <a:lnTo>
                    <a:pt x="1505927" y="1364119"/>
                  </a:lnTo>
                  <a:lnTo>
                    <a:pt x="1490446" y="1353908"/>
                  </a:lnTo>
                  <a:lnTo>
                    <a:pt x="1485252" y="1340040"/>
                  </a:lnTo>
                  <a:lnTo>
                    <a:pt x="1490446" y="1326337"/>
                  </a:lnTo>
                  <a:lnTo>
                    <a:pt x="1505927" y="1316278"/>
                  </a:lnTo>
                  <a:lnTo>
                    <a:pt x="1531010" y="1310055"/>
                  </a:lnTo>
                  <a:lnTo>
                    <a:pt x="1564982" y="1307807"/>
                  </a:lnTo>
                  <a:lnTo>
                    <a:pt x="1598701" y="1310055"/>
                  </a:lnTo>
                  <a:lnTo>
                    <a:pt x="1623771" y="1316278"/>
                  </a:lnTo>
                  <a:lnTo>
                    <a:pt x="1639443" y="1326337"/>
                  </a:lnTo>
                  <a:lnTo>
                    <a:pt x="1644967" y="1340040"/>
                  </a:lnTo>
                  <a:lnTo>
                    <a:pt x="1644967" y="1294714"/>
                  </a:lnTo>
                  <a:lnTo>
                    <a:pt x="1613255" y="1284732"/>
                  </a:lnTo>
                  <a:lnTo>
                    <a:pt x="1564982" y="1280972"/>
                  </a:lnTo>
                  <a:lnTo>
                    <a:pt x="1516392" y="1284732"/>
                  </a:lnTo>
                  <a:lnTo>
                    <a:pt x="1480032" y="1296111"/>
                  </a:lnTo>
                  <a:lnTo>
                    <a:pt x="1457236" y="1314678"/>
                  </a:lnTo>
                  <a:lnTo>
                    <a:pt x="1449336" y="1340040"/>
                  </a:lnTo>
                  <a:lnTo>
                    <a:pt x="1457236" y="1365542"/>
                  </a:lnTo>
                  <a:lnTo>
                    <a:pt x="1480032" y="1384185"/>
                  </a:lnTo>
                  <a:lnTo>
                    <a:pt x="1516392" y="1395628"/>
                  </a:lnTo>
                  <a:lnTo>
                    <a:pt x="1564982" y="1399514"/>
                  </a:lnTo>
                  <a:lnTo>
                    <a:pt x="1613255" y="1395628"/>
                  </a:lnTo>
                  <a:lnTo>
                    <a:pt x="1649450" y="1384185"/>
                  </a:lnTo>
                  <a:lnTo>
                    <a:pt x="1663827" y="1372412"/>
                  </a:lnTo>
                  <a:lnTo>
                    <a:pt x="1672209" y="1365542"/>
                  </a:lnTo>
                  <a:lnTo>
                    <a:pt x="1680235" y="1340040"/>
                  </a:lnTo>
                  <a:close/>
                </a:path>
                <a:path w="4724400" h="2512695">
                  <a:moveTo>
                    <a:pt x="1694992" y="270751"/>
                  </a:moveTo>
                  <a:lnTo>
                    <a:pt x="1687334" y="244729"/>
                  </a:lnTo>
                  <a:lnTo>
                    <a:pt x="1678647" y="237070"/>
                  </a:lnTo>
                  <a:lnTo>
                    <a:pt x="1665351" y="225336"/>
                  </a:lnTo>
                  <a:lnTo>
                    <a:pt x="1660385" y="223621"/>
                  </a:lnTo>
                  <a:lnTo>
                    <a:pt x="1660385" y="270751"/>
                  </a:lnTo>
                  <a:lnTo>
                    <a:pt x="1655241" y="285394"/>
                  </a:lnTo>
                  <a:lnTo>
                    <a:pt x="1640306" y="296100"/>
                  </a:lnTo>
                  <a:lnTo>
                    <a:pt x="1616367" y="302717"/>
                  </a:lnTo>
                  <a:lnTo>
                    <a:pt x="1584210" y="305079"/>
                  </a:lnTo>
                  <a:lnTo>
                    <a:pt x="1551914" y="302717"/>
                  </a:lnTo>
                  <a:lnTo>
                    <a:pt x="1527835" y="296100"/>
                  </a:lnTo>
                  <a:lnTo>
                    <a:pt x="1512836" y="285394"/>
                  </a:lnTo>
                  <a:lnTo>
                    <a:pt x="1507769" y="270751"/>
                  </a:lnTo>
                  <a:lnTo>
                    <a:pt x="1512836" y="256552"/>
                  </a:lnTo>
                  <a:lnTo>
                    <a:pt x="1527835" y="245960"/>
                  </a:lnTo>
                  <a:lnTo>
                    <a:pt x="1551914" y="239356"/>
                  </a:lnTo>
                  <a:lnTo>
                    <a:pt x="1584210" y="237070"/>
                  </a:lnTo>
                  <a:lnTo>
                    <a:pt x="1616367" y="239356"/>
                  </a:lnTo>
                  <a:lnTo>
                    <a:pt x="1640306" y="245960"/>
                  </a:lnTo>
                  <a:lnTo>
                    <a:pt x="1655241" y="256552"/>
                  </a:lnTo>
                  <a:lnTo>
                    <a:pt x="1660385" y="270751"/>
                  </a:lnTo>
                  <a:lnTo>
                    <a:pt x="1660385" y="223621"/>
                  </a:lnTo>
                  <a:lnTo>
                    <a:pt x="1630489" y="213233"/>
                  </a:lnTo>
                  <a:lnTo>
                    <a:pt x="1584210" y="209042"/>
                  </a:lnTo>
                  <a:lnTo>
                    <a:pt x="1537550" y="213233"/>
                  </a:lnTo>
                  <a:lnTo>
                    <a:pt x="1502346" y="225336"/>
                  </a:lnTo>
                  <a:lnTo>
                    <a:pt x="1480121" y="244729"/>
                  </a:lnTo>
                  <a:lnTo>
                    <a:pt x="1472387" y="270751"/>
                  </a:lnTo>
                  <a:lnTo>
                    <a:pt x="1480121" y="297154"/>
                  </a:lnTo>
                  <a:lnTo>
                    <a:pt x="1502346" y="316649"/>
                  </a:lnTo>
                  <a:lnTo>
                    <a:pt x="1537550" y="328714"/>
                  </a:lnTo>
                  <a:lnTo>
                    <a:pt x="1584210" y="332841"/>
                  </a:lnTo>
                  <a:lnTo>
                    <a:pt x="1630489" y="328714"/>
                  </a:lnTo>
                  <a:lnTo>
                    <a:pt x="1665351" y="316649"/>
                  </a:lnTo>
                  <a:lnTo>
                    <a:pt x="1678393" y="305079"/>
                  </a:lnTo>
                  <a:lnTo>
                    <a:pt x="1687334" y="297154"/>
                  </a:lnTo>
                  <a:lnTo>
                    <a:pt x="1694992" y="270751"/>
                  </a:lnTo>
                  <a:close/>
                </a:path>
                <a:path w="4724400" h="2512695">
                  <a:moveTo>
                    <a:pt x="1717332" y="1229398"/>
                  </a:moveTo>
                  <a:lnTo>
                    <a:pt x="1643659" y="1229398"/>
                  </a:lnTo>
                  <a:lnTo>
                    <a:pt x="1643659" y="1194015"/>
                  </a:lnTo>
                  <a:lnTo>
                    <a:pt x="1643659" y="1184808"/>
                  </a:lnTo>
                  <a:lnTo>
                    <a:pt x="1660842" y="1175740"/>
                  </a:lnTo>
                  <a:lnTo>
                    <a:pt x="1667192" y="1170063"/>
                  </a:lnTo>
                  <a:lnTo>
                    <a:pt x="1673529" y="1164399"/>
                  </a:lnTo>
                  <a:lnTo>
                    <a:pt x="1681365" y="1150912"/>
                  </a:lnTo>
                  <a:lnTo>
                    <a:pt x="1684045" y="1135341"/>
                  </a:lnTo>
                  <a:lnTo>
                    <a:pt x="1675726" y="1108849"/>
                  </a:lnTo>
                  <a:lnTo>
                    <a:pt x="1665147" y="1100074"/>
                  </a:lnTo>
                  <a:lnTo>
                    <a:pt x="1651965" y="1089164"/>
                  </a:lnTo>
                  <a:lnTo>
                    <a:pt x="1647863" y="1087831"/>
                  </a:lnTo>
                  <a:lnTo>
                    <a:pt x="1647863" y="1135341"/>
                  </a:lnTo>
                  <a:lnTo>
                    <a:pt x="1642186" y="1150200"/>
                  </a:lnTo>
                  <a:lnTo>
                    <a:pt x="1625828" y="1161084"/>
                  </a:lnTo>
                  <a:lnTo>
                    <a:pt x="1608531" y="1165542"/>
                  </a:lnTo>
                  <a:lnTo>
                    <a:pt x="1608531" y="1194015"/>
                  </a:lnTo>
                  <a:lnTo>
                    <a:pt x="1608531" y="1229398"/>
                  </a:lnTo>
                  <a:lnTo>
                    <a:pt x="1521828" y="1229398"/>
                  </a:lnTo>
                  <a:lnTo>
                    <a:pt x="1521828" y="1194142"/>
                  </a:lnTo>
                  <a:lnTo>
                    <a:pt x="1531874" y="1195451"/>
                  </a:lnTo>
                  <a:lnTo>
                    <a:pt x="1542440" y="1196403"/>
                  </a:lnTo>
                  <a:lnTo>
                    <a:pt x="1553527" y="1196975"/>
                  </a:lnTo>
                  <a:lnTo>
                    <a:pt x="1565109" y="1197165"/>
                  </a:lnTo>
                  <a:lnTo>
                    <a:pt x="1576730" y="1196975"/>
                  </a:lnTo>
                  <a:lnTo>
                    <a:pt x="1587855" y="1196378"/>
                  </a:lnTo>
                  <a:lnTo>
                    <a:pt x="1598472" y="1195400"/>
                  </a:lnTo>
                  <a:lnTo>
                    <a:pt x="1607578" y="1194142"/>
                  </a:lnTo>
                  <a:lnTo>
                    <a:pt x="1608531" y="1194015"/>
                  </a:lnTo>
                  <a:lnTo>
                    <a:pt x="1608531" y="1165542"/>
                  </a:lnTo>
                  <a:lnTo>
                    <a:pt x="1599806" y="1167790"/>
                  </a:lnTo>
                  <a:lnTo>
                    <a:pt x="1565109" y="1170063"/>
                  </a:lnTo>
                  <a:lnTo>
                    <a:pt x="1530324" y="1167790"/>
                  </a:lnTo>
                  <a:lnTo>
                    <a:pt x="1504340" y="1161084"/>
                  </a:lnTo>
                  <a:lnTo>
                    <a:pt x="1488109" y="1150200"/>
                  </a:lnTo>
                  <a:lnTo>
                    <a:pt x="1482623" y="1135341"/>
                  </a:lnTo>
                  <a:lnTo>
                    <a:pt x="1488109" y="1120394"/>
                  </a:lnTo>
                  <a:lnTo>
                    <a:pt x="1504340" y="1109319"/>
                  </a:lnTo>
                  <a:lnTo>
                    <a:pt x="1530324" y="1102448"/>
                  </a:lnTo>
                  <a:lnTo>
                    <a:pt x="1565109" y="1100074"/>
                  </a:lnTo>
                  <a:lnTo>
                    <a:pt x="1599806" y="1102448"/>
                  </a:lnTo>
                  <a:lnTo>
                    <a:pt x="1625828" y="1109319"/>
                  </a:lnTo>
                  <a:lnTo>
                    <a:pt x="1642186" y="1120394"/>
                  </a:lnTo>
                  <a:lnTo>
                    <a:pt x="1647863" y="1135341"/>
                  </a:lnTo>
                  <a:lnTo>
                    <a:pt x="1647863" y="1087831"/>
                  </a:lnTo>
                  <a:lnTo>
                    <a:pt x="1614500" y="1076871"/>
                  </a:lnTo>
                  <a:lnTo>
                    <a:pt x="1565109" y="1072578"/>
                  </a:lnTo>
                  <a:lnTo>
                    <a:pt x="1515579" y="1076871"/>
                  </a:lnTo>
                  <a:lnTo>
                    <a:pt x="1478038" y="1089164"/>
                  </a:lnTo>
                  <a:lnTo>
                    <a:pt x="1454238" y="1108849"/>
                  </a:lnTo>
                  <a:lnTo>
                    <a:pt x="1445920" y="1135341"/>
                  </a:lnTo>
                  <a:lnTo>
                    <a:pt x="1448612" y="1150912"/>
                  </a:lnTo>
                  <a:lnTo>
                    <a:pt x="1456461" y="1164412"/>
                  </a:lnTo>
                  <a:lnTo>
                    <a:pt x="1469123" y="1175689"/>
                  </a:lnTo>
                  <a:lnTo>
                    <a:pt x="1486306" y="1184668"/>
                  </a:lnTo>
                  <a:lnTo>
                    <a:pt x="1486306" y="1229398"/>
                  </a:lnTo>
                  <a:lnTo>
                    <a:pt x="1413421" y="1229398"/>
                  </a:lnTo>
                  <a:lnTo>
                    <a:pt x="1413421" y="1258087"/>
                  </a:lnTo>
                  <a:lnTo>
                    <a:pt x="1717332" y="1258087"/>
                  </a:lnTo>
                  <a:lnTo>
                    <a:pt x="1717332" y="1229398"/>
                  </a:lnTo>
                  <a:close/>
                </a:path>
                <a:path w="4724400" h="2512695">
                  <a:moveTo>
                    <a:pt x="1740242" y="83934"/>
                  </a:moveTo>
                  <a:lnTo>
                    <a:pt x="1691957" y="83934"/>
                  </a:lnTo>
                  <a:lnTo>
                    <a:pt x="1691957" y="0"/>
                  </a:lnTo>
                  <a:lnTo>
                    <a:pt x="1656575" y="0"/>
                  </a:lnTo>
                  <a:lnTo>
                    <a:pt x="1656575" y="201155"/>
                  </a:lnTo>
                  <a:lnTo>
                    <a:pt x="1691957" y="201155"/>
                  </a:lnTo>
                  <a:lnTo>
                    <a:pt x="1691957" y="113398"/>
                  </a:lnTo>
                  <a:lnTo>
                    <a:pt x="1740242" y="113398"/>
                  </a:lnTo>
                  <a:lnTo>
                    <a:pt x="1740242" y="83934"/>
                  </a:lnTo>
                  <a:close/>
                </a:path>
                <a:path w="4724400" h="2512695">
                  <a:moveTo>
                    <a:pt x="1793379" y="2133600"/>
                  </a:moveTo>
                  <a:lnTo>
                    <a:pt x="1758124" y="2133600"/>
                  </a:lnTo>
                  <a:lnTo>
                    <a:pt x="1758124" y="2186089"/>
                  </a:lnTo>
                  <a:lnTo>
                    <a:pt x="1758124" y="2214499"/>
                  </a:lnTo>
                  <a:lnTo>
                    <a:pt x="1758124" y="2252129"/>
                  </a:lnTo>
                  <a:lnTo>
                    <a:pt x="1685366" y="2252129"/>
                  </a:lnTo>
                  <a:lnTo>
                    <a:pt x="1685366" y="2214499"/>
                  </a:lnTo>
                  <a:lnTo>
                    <a:pt x="1758124" y="2214499"/>
                  </a:lnTo>
                  <a:lnTo>
                    <a:pt x="1758124" y="2186089"/>
                  </a:lnTo>
                  <a:lnTo>
                    <a:pt x="1685366" y="2186089"/>
                  </a:lnTo>
                  <a:lnTo>
                    <a:pt x="1685366" y="2158720"/>
                  </a:lnTo>
                  <a:lnTo>
                    <a:pt x="1650771" y="2158720"/>
                  </a:lnTo>
                  <a:lnTo>
                    <a:pt x="1650771" y="2187003"/>
                  </a:lnTo>
                  <a:lnTo>
                    <a:pt x="1650771" y="2279764"/>
                  </a:lnTo>
                  <a:lnTo>
                    <a:pt x="1565516" y="2279764"/>
                  </a:lnTo>
                  <a:lnTo>
                    <a:pt x="1565516" y="2187003"/>
                  </a:lnTo>
                  <a:lnTo>
                    <a:pt x="1650771" y="2187003"/>
                  </a:lnTo>
                  <a:lnTo>
                    <a:pt x="1650771" y="2158720"/>
                  </a:lnTo>
                  <a:lnTo>
                    <a:pt x="1530515" y="2158720"/>
                  </a:lnTo>
                  <a:lnTo>
                    <a:pt x="1530515" y="2308301"/>
                  </a:lnTo>
                  <a:lnTo>
                    <a:pt x="1685366" y="2308301"/>
                  </a:lnTo>
                  <a:lnTo>
                    <a:pt x="1685366" y="2281072"/>
                  </a:lnTo>
                  <a:lnTo>
                    <a:pt x="1758124" y="2281072"/>
                  </a:lnTo>
                  <a:lnTo>
                    <a:pt x="1758124" y="2330412"/>
                  </a:lnTo>
                  <a:lnTo>
                    <a:pt x="1793379" y="2330412"/>
                  </a:lnTo>
                  <a:lnTo>
                    <a:pt x="1793379" y="2281072"/>
                  </a:lnTo>
                  <a:lnTo>
                    <a:pt x="1793379" y="2279764"/>
                  </a:lnTo>
                  <a:lnTo>
                    <a:pt x="1793379" y="2252129"/>
                  </a:lnTo>
                  <a:lnTo>
                    <a:pt x="1793379" y="2214499"/>
                  </a:lnTo>
                  <a:lnTo>
                    <a:pt x="1793379" y="2187003"/>
                  </a:lnTo>
                  <a:lnTo>
                    <a:pt x="1793379" y="2186089"/>
                  </a:lnTo>
                  <a:lnTo>
                    <a:pt x="1793379" y="2133600"/>
                  </a:lnTo>
                  <a:close/>
                </a:path>
                <a:path w="4724400" h="2512695">
                  <a:moveTo>
                    <a:pt x="1794433" y="2403424"/>
                  </a:moveTo>
                  <a:lnTo>
                    <a:pt x="1786585" y="2376411"/>
                  </a:lnTo>
                  <a:lnTo>
                    <a:pt x="1776044" y="2366988"/>
                  </a:lnTo>
                  <a:lnTo>
                    <a:pt x="1764207" y="2356370"/>
                  </a:lnTo>
                  <a:lnTo>
                    <a:pt x="1759432" y="2354694"/>
                  </a:lnTo>
                  <a:lnTo>
                    <a:pt x="1759432" y="2403424"/>
                  </a:lnTo>
                  <a:lnTo>
                    <a:pt x="1754073" y="2418410"/>
                  </a:lnTo>
                  <a:lnTo>
                    <a:pt x="1738769" y="2429573"/>
                  </a:lnTo>
                  <a:lnTo>
                    <a:pt x="1714347" y="2436545"/>
                  </a:lnTo>
                  <a:lnTo>
                    <a:pt x="1681683" y="2438946"/>
                  </a:lnTo>
                  <a:lnTo>
                    <a:pt x="1648929" y="2436545"/>
                  </a:lnTo>
                  <a:lnTo>
                    <a:pt x="1624469" y="2429573"/>
                  </a:lnTo>
                  <a:lnTo>
                    <a:pt x="1609217" y="2418410"/>
                  </a:lnTo>
                  <a:lnTo>
                    <a:pt x="1604060" y="2403424"/>
                  </a:lnTo>
                  <a:lnTo>
                    <a:pt x="1609217" y="2387892"/>
                  </a:lnTo>
                  <a:lnTo>
                    <a:pt x="1624469" y="2376525"/>
                  </a:lnTo>
                  <a:lnTo>
                    <a:pt x="1648929" y="2369489"/>
                  </a:lnTo>
                  <a:lnTo>
                    <a:pt x="1681683" y="2366988"/>
                  </a:lnTo>
                  <a:lnTo>
                    <a:pt x="1714347" y="2369489"/>
                  </a:lnTo>
                  <a:lnTo>
                    <a:pt x="1738769" y="2376525"/>
                  </a:lnTo>
                  <a:lnTo>
                    <a:pt x="1754073" y="2387892"/>
                  </a:lnTo>
                  <a:lnTo>
                    <a:pt x="1759432" y="2403424"/>
                  </a:lnTo>
                  <a:lnTo>
                    <a:pt x="1759432" y="2354694"/>
                  </a:lnTo>
                  <a:lnTo>
                    <a:pt x="1728749" y="2343912"/>
                  </a:lnTo>
                  <a:lnTo>
                    <a:pt x="1681683" y="2339619"/>
                  </a:lnTo>
                  <a:lnTo>
                    <a:pt x="1634528" y="2343912"/>
                  </a:lnTo>
                  <a:lnTo>
                    <a:pt x="1599031" y="2356370"/>
                  </a:lnTo>
                  <a:lnTo>
                    <a:pt x="1576705" y="2376411"/>
                  </a:lnTo>
                  <a:lnTo>
                    <a:pt x="1569072" y="2403424"/>
                  </a:lnTo>
                  <a:lnTo>
                    <a:pt x="1576705" y="2430259"/>
                  </a:lnTo>
                  <a:lnTo>
                    <a:pt x="1599031" y="2450033"/>
                  </a:lnTo>
                  <a:lnTo>
                    <a:pt x="1634528" y="2462263"/>
                  </a:lnTo>
                  <a:lnTo>
                    <a:pt x="1681683" y="2466441"/>
                  </a:lnTo>
                  <a:lnTo>
                    <a:pt x="1728749" y="2462263"/>
                  </a:lnTo>
                  <a:lnTo>
                    <a:pt x="1764207" y="2450033"/>
                  </a:lnTo>
                  <a:lnTo>
                    <a:pt x="1776742" y="2438946"/>
                  </a:lnTo>
                  <a:lnTo>
                    <a:pt x="1786585" y="2430259"/>
                  </a:lnTo>
                  <a:lnTo>
                    <a:pt x="1794433" y="2403424"/>
                  </a:lnTo>
                  <a:close/>
                </a:path>
                <a:path w="4724400" h="2512695">
                  <a:moveTo>
                    <a:pt x="1904809" y="2409342"/>
                  </a:moveTo>
                  <a:lnTo>
                    <a:pt x="1863242" y="2409342"/>
                  </a:lnTo>
                  <a:lnTo>
                    <a:pt x="1843366" y="2512225"/>
                  </a:lnTo>
                  <a:lnTo>
                    <a:pt x="1874939" y="2512225"/>
                  </a:lnTo>
                  <a:lnTo>
                    <a:pt x="1904809" y="2409342"/>
                  </a:lnTo>
                  <a:close/>
                </a:path>
                <a:path w="4724400" h="2512695">
                  <a:moveTo>
                    <a:pt x="2026259" y="251536"/>
                  </a:moveTo>
                  <a:lnTo>
                    <a:pt x="1991918" y="251536"/>
                  </a:lnTo>
                  <a:lnTo>
                    <a:pt x="1991918" y="300482"/>
                  </a:lnTo>
                  <a:lnTo>
                    <a:pt x="2026259" y="300482"/>
                  </a:lnTo>
                  <a:lnTo>
                    <a:pt x="2026259" y="251536"/>
                  </a:lnTo>
                  <a:close/>
                </a:path>
                <a:path w="4724400" h="2512695">
                  <a:moveTo>
                    <a:pt x="2031111" y="1220851"/>
                  </a:moveTo>
                  <a:lnTo>
                    <a:pt x="1972208" y="1180795"/>
                  </a:lnTo>
                  <a:lnTo>
                    <a:pt x="1950593" y="1120203"/>
                  </a:lnTo>
                  <a:lnTo>
                    <a:pt x="1950593" y="1084160"/>
                  </a:lnTo>
                  <a:lnTo>
                    <a:pt x="1915604" y="1084160"/>
                  </a:lnTo>
                  <a:lnTo>
                    <a:pt x="1915604" y="1117180"/>
                  </a:lnTo>
                  <a:lnTo>
                    <a:pt x="1909927" y="1153109"/>
                  </a:lnTo>
                  <a:lnTo>
                    <a:pt x="1893811" y="1185202"/>
                  </a:lnTo>
                  <a:lnTo>
                    <a:pt x="1868004" y="1211465"/>
                  </a:lnTo>
                  <a:lnTo>
                    <a:pt x="1833245" y="1229931"/>
                  </a:lnTo>
                  <a:lnTo>
                    <a:pt x="1852320" y="1257947"/>
                  </a:lnTo>
                  <a:lnTo>
                    <a:pt x="1879409" y="1244498"/>
                  </a:lnTo>
                  <a:lnTo>
                    <a:pt x="1902218" y="1226070"/>
                  </a:lnTo>
                  <a:lnTo>
                    <a:pt x="1920443" y="1203325"/>
                  </a:lnTo>
                  <a:lnTo>
                    <a:pt x="1933752" y="1176909"/>
                  </a:lnTo>
                  <a:lnTo>
                    <a:pt x="1947049" y="1200175"/>
                  </a:lnTo>
                  <a:lnTo>
                    <a:pt x="1964791" y="1220254"/>
                  </a:lnTo>
                  <a:lnTo>
                    <a:pt x="1986648" y="1236599"/>
                  </a:lnTo>
                  <a:lnTo>
                    <a:pt x="2012302" y="1248613"/>
                  </a:lnTo>
                  <a:lnTo>
                    <a:pt x="2031111" y="1220851"/>
                  </a:lnTo>
                  <a:close/>
                </a:path>
                <a:path w="4724400" h="2512695">
                  <a:moveTo>
                    <a:pt x="2034806" y="10261"/>
                  </a:moveTo>
                  <a:lnTo>
                    <a:pt x="1950872" y="10261"/>
                  </a:lnTo>
                  <a:lnTo>
                    <a:pt x="1950872" y="38938"/>
                  </a:lnTo>
                  <a:lnTo>
                    <a:pt x="1950872" y="102616"/>
                  </a:lnTo>
                  <a:lnTo>
                    <a:pt x="1871014" y="102616"/>
                  </a:lnTo>
                  <a:lnTo>
                    <a:pt x="1871014" y="38938"/>
                  </a:lnTo>
                  <a:lnTo>
                    <a:pt x="1950872" y="38938"/>
                  </a:lnTo>
                  <a:lnTo>
                    <a:pt x="1950872" y="10261"/>
                  </a:lnTo>
                  <a:lnTo>
                    <a:pt x="1787207" y="10261"/>
                  </a:lnTo>
                  <a:lnTo>
                    <a:pt x="1787207" y="38938"/>
                  </a:lnTo>
                  <a:lnTo>
                    <a:pt x="1835886" y="38938"/>
                  </a:lnTo>
                  <a:lnTo>
                    <a:pt x="1835886" y="102616"/>
                  </a:lnTo>
                  <a:lnTo>
                    <a:pt x="1788655" y="102616"/>
                  </a:lnTo>
                  <a:lnTo>
                    <a:pt x="1788655" y="131419"/>
                  </a:lnTo>
                  <a:lnTo>
                    <a:pt x="2033358" y="131419"/>
                  </a:lnTo>
                  <a:lnTo>
                    <a:pt x="2033358" y="102616"/>
                  </a:lnTo>
                  <a:lnTo>
                    <a:pt x="1986267" y="102616"/>
                  </a:lnTo>
                  <a:lnTo>
                    <a:pt x="1986267" y="38938"/>
                  </a:lnTo>
                  <a:lnTo>
                    <a:pt x="2034806" y="38938"/>
                  </a:lnTo>
                  <a:lnTo>
                    <a:pt x="2034806" y="10261"/>
                  </a:lnTo>
                  <a:close/>
                </a:path>
                <a:path w="4724400" h="2512695">
                  <a:moveTo>
                    <a:pt x="2063356" y="159575"/>
                  </a:moveTo>
                  <a:lnTo>
                    <a:pt x="1759445" y="159575"/>
                  </a:lnTo>
                  <a:lnTo>
                    <a:pt x="1759445" y="187998"/>
                  </a:lnTo>
                  <a:lnTo>
                    <a:pt x="1893773" y="187998"/>
                  </a:lnTo>
                  <a:lnTo>
                    <a:pt x="1893773" y="223291"/>
                  </a:lnTo>
                  <a:lnTo>
                    <a:pt x="1795894" y="223291"/>
                  </a:lnTo>
                  <a:lnTo>
                    <a:pt x="1795894" y="251218"/>
                  </a:lnTo>
                  <a:lnTo>
                    <a:pt x="1795894" y="300761"/>
                  </a:lnTo>
                  <a:lnTo>
                    <a:pt x="1795894" y="328688"/>
                  </a:lnTo>
                  <a:lnTo>
                    <a:pt x="2026259" y="328688"/>
                  </a:lnTo>
                  <a:lnTo>
                    <a:pt x="2026259" y="300761"/>
                  </a:lnTo>
                  <a:lnTo>
                    <a:pt x="1830755" y="300761"/>
                  </a:lnTo>
                  <a:lnTo>
                    <a:pt x="1830755" y="251218"/>
                  </a:lnTo>
                  <a:lnTo>
                    <a:pt x="2026259" y="251218"/>
                  </a:lnTo>
                  <a:lnTo>
                    <a:pt x="2026259" y="223291"/>
                  </a:lnTo>
                  <a:lnTo>
                    <a:pt x="1928634" y="223291"/>
                  </a:lnTo>
                  <a:lnTo>
                    <a:pt x="1928634" y="187998"/>
                  </a:lnTo>
                  <a:lnTo>
                    <a:pt x="2063356" y="187998"/>
                  </a:lnTo>
                  <a:lnTo>
                    <a:pt x="2063356" y="159575"/>
                  </a:lnTo>
                  <a:close/>
                </a:path>
                <a:path w="4724400" h="2512695">
                  <a:moveTo>
                    <a:pt x="2100846" y="1337551"/>
                  </a:moveTo>
                  <a:lnTo>
                    <a:pt x="2093188" y="1311529"/>
                  </a:lnTo>
                  <a:lnTo>
                    <a:pt x="2084501" y="1303870"/>
                  </a:lnTo>
                  <a:lnTo>
                    <a:pt x="2071204" y="1292136"/>
                  </a:lnTo>
                  <a:lnTo>
                    <a:pt x="2066239" y="1290421"/>
                  </a:lnTo>
                  <a:lnTo>
                    <a:pt x="2066239" y="1337551"/>
                  </a:lnTo>
                  <a:lnTo>
                    <a:pt x="2061095" y="1352194"/>
                  </a:lnTo>
                  <a:lnTo>
                    <a:pt x="2046160" y="1362900"/>
                  </a:lnTo>
                  <a:lnTo>
                    <a:pt x="2022221" y="1369517"/>
                  </a:lnTo>
                  <a:lnTo>
                    <a:pt x="1990064" y="1371879"/>
                  </a:lnTo>
                  <a:lnTo>
                    <a:pt x="1957768" y="1369517"/>
                  </a:lnTo>
                  <a:lnTo>
                    <a:pt x="1933689" y="1362900"/>
                  </a:lnTo>
                  <a:lnTo>
                    <a:pt x="1918690" y="1352194"/>
                  </a:lnTo>
                  <a:lnTo>
                    <a:pt x="1913623" y="1337551"/>
                  </a:lnTo>
                  <a:lnTo>
                    <a:pt x="1918690" y="1323352"/>
                  </a:lnTo>
                  <a:lnTo>
                    <a:pt x="1933689" y="1312760"/>
                  </a:lnTo>
                  <a:lnTo>
                    <a:pt x="1957768" y="1306156"/>
                  </a:lnTo>
                  <a:lnTo>
                    <a:pt x="1990064" y="1303870"/>
                  </a:lnTo>
                  <a:lnTo>
                    <a:pt x="2022221" y="1306156"/>
                  </a:lnTo>
                  <a:lnTo>
                    <a:pt x="2046160" y="1312760"/>
                  </a:lnTo>
                  <a:lnTo>
                    <a:pt x="2061095" y="1323352"/>
                  </a:lnTo>
                  <a:lnTo>
                    <a:pt x="2066239" y="1337551"/>
                  </a:lnTo>
                  <a:lnTo>
                    <a:pt x="2066239" y="1290421"/>
                  </a:lnTo>
                  <a:lnTo>
                    <a:pt x="2036343" y="1280033"/>
                  </a:lnTo>
                  <a:lnTo>
                    <a:pt x="1990064" y="1275842"/>
                  </a:lnTo>
                  <a:lnTo>
                    <a:pt x="1943404" y="1280033"/>
                  </a:lnTo>
                  <a:lnTo>
                    <a:pt x="1908200" y="1292136"/>
                  </a:lnTo>
                  <a:lnTo>
                    <a:pt x="1885975" y="1311529"/>
                  </a:lnTo>
                  <a:lnTo>
                    <a:pt x="1878241" y="1337551"/>
                  </a:lnTo>
                  <a:lnTo>
                    <a:pt x="1885975" y="1363954"/>
                  </a:lnTo>
                  <a:lnTo>
                    <a:pt x="1908200" y="1383449"/>
                  </a:lnTo>
                  <a:lnTo>
                    <a:pt x="1943404" y="1395514"/>
                  </a:lnTo>
                  <a:lnTo>
                    <a:pt x="1990064" y="1399641"/>
                  </a:lnTo>
                  <a:lnTo>
                    <a:pt x="2036343" y="1395514"/>
                  </a:lnTo>
                  <a:lnTo>
                    <a:pt x="2071204" y="1383449"/>
                  </a:lnTo>
                  <a:lnTo>
                    <a:pt x="2084247" y="1371879"/>
                  </a:lnTo>
                  <a:lnTo>
                    <a:pt x="2093188" y="1363954"/>
                  </a:lnTo>
                  <a:lnTo>
                    <a:pt x="2100846" y="1337551"/>
                  </a:lnTo>
                  <a:close/>
                </a:path>
                <a:path w="4724400" h="2512695">
                  <a:moveTo>
                    <a:pt x="2146096" y="1150734"/>
                  </a:moveTo>
                  <a:lnTo>
                    <a:pt x="2097811" y="1150734"/>
                  </a:lnTo>
                  <a:lnTo>
                    <a:pt x="2097811" y="1066800"/>
                  </a:lnTo>
                  <a:lnTo>
                    <a:pt x="2062429" y="1066800"/>
                  </a:lnTo>
                  <a:lnTo>
                    <a:pt x="2062429" y="1267955"/>
                  </a:lnTo>
                  <a:lnTo>
                    <a:pt x="2097811" y="1267955"/>
                  </a:lnTo>
                  <a:lnTo>
                    <a:pt x="2097811" y="1180198"/>
                  </a:lnTo>
                  <a:lnTo>
                    <a:pt x="2146096" y="1180198"/>
                  </a:lnTo>
                  <a:lnTo>
                    <a:pt x="2146096" y="1150734"/>
                  </a:lnTo>
                  <a:close/>
                </a:path>
                <a:path w="4724400" h="2512695">
                  <a:moveTo>
                    <a:pt x="2367407" y="25260"/>
                  </a:moveTo>
                  <a:lnTo>
                    <a:pt x="2199271" y="25260"/>
                  </a:lnTo>
                  <a:lnTo>
                    <a:pt x="2199271" y="54457"/>
                  </a:lnTo>
                  <a:lnTo>
                    <a:pt x="2332672" y="54457"/>
                  </a:lnTo>
                  <a:lnTo>
                    <a:pt x="2332215" y="71323"/>
                  </a:lnTo>
                  <a:lnTo>
                    <a:pt x="2330945" y="90817"/>
                  </a:lnTo>
                  <a:lnTo>
                    <a:pt x="2328354" y="113347"/>
                  </a:lnTo>
                  <a:lnTo>
                    <a:pt x="2323985" y="139319"/>
                  </a:lnTo>
                  <a:lnTo>
                    <a:pt x="2358987" y="142341"/>
                  </a:lnTo>
                  <a:lnTo>
                    <a:pt x="2363698" y="112026"/>
                  </a:lnTo>
                  <a:lnTo>
                    <a:pt x="2366149" y="85458"/>
                  </a:lnTo>
                  <a:lnTo>
                    <a:pt x="2367127" y="62776"/>
                  </a:lnTo>
                  <a:lnTo>
                    <a:pt x="2367407" y="44069"/>
                  </a:lnTo>
                  <a:lnTo>
                    <a:pt x="2367407" y="25260"/>
                  </a:lnTo>
                  <a:close/>
                </a:path>
                <a:path w="4724400" h="2512695">
                  <a:moveTo>
                    <a:pt x="2390559" y="186156"/>
                  </a:moveTo>
                  <a:lnTo>
                    <a:pt x="2389174" y="169176"/>
                  </a:lnTo>
                  <a:lnTo>
                    <a:pt x="2388451" y="160362"/>
                  </a:lnTo>
                  <a:lnTo>
                    <a:pt x="2362758" y="163537"/>
                  </a:lnTo>
                  <a:lnTo>
                    <a:pt x="2336266" y="166001"/>
                  </a:lnTo>
                  <a:lnTo>
                    <a:pt x="2309368" y="167855"/>
                  </a:lnTo>
                  <a:lnTo>
                    <a:pt x="2282418" y="169176"/>
                  </a:lnTo>
                  <a:lnTo>
                    <a:pt x="2282418" y="100241"/>
                  </a:lnTo>
                  <a:lnTo>
                    <a:pt x="2247417" y="100241"/>
                  </a:lnTo>
                  <a:lnTo>
                    <a:pt x="2247417" y="170370"/>
                  </a:lnTo>
                  <a:lnTo>
                    <a:pt x="2179142" y="171157"/>
                  </a:lnTo>
                  <a:lnTo>
                    <a:pt x="2182431" y="199834"/>
                  </a:lnTo>
                  <a:lnTo>
                    <a:pt x="2230031" y="199364"/>
                  </a:lnTo>
                  <a:lnTo>
                    <a:pt x="2282494" y="197535"/>
                  </a:lnTo>
                  <a:lnTo>
                    <a:pt x="2336965" y="193433"/>
                  </a:lnTo>
                  <a:lnTo>
                    <a:pt x="2390559" y="186156"/>
                  </a:lnTo>
                  <a:close/>
                </a:path>
                <a:path w="4724400" h="2512695">
                  <a:moveTo>
                    <a:pt x="2432113" y="1318336"/>
                  </a:moveTo>
                  <a:lnTo>
                    <a:pt x="2397772" y="1318336"/>
                  </a:lnTo>
                  <a:lnTo>
                    <a:pt x="2397772" y="1367282"/>
                  </a:lnTo>
                  <a:lnTo>
                    <a:pt x="2432113" y="1367282"/>
                  </a:lnTo>
                  <a:lnTo>
                    <a:pt x="2432113" y="1318336"/>
                  </a:lnTo>
                  <a:close/>
                </a:path>
                <a:path w="4724400" h="2512695">
                  <a:moveTo>
                    <a:pt x="2440660" y="1077061"/>
                  </a:moveTo>
                  <a:lnTo>
                    <a:pt x="2356726" y="1077061"/>
                  </a:lnTo>
                  <a:lnTo>
                    <a:pt x="2356726" y="1105738"/>
                  </a:lnTo>
                  <a:lnTo>
                    <a:pt x="2356726" y="1169416"/>
                  </a:lnTo>
                  <a:lnTo>
                    <a:pt x="2276868" y="1169416"/>
                  </a:lnTo>
                  <a:lnTo>
                    <a:pt x="2276868" y="1105738"/>
                  </a:lnTo>
                  <a:lnTo>
                    <a:pt x="2356726" y="1105738"/>
                  </a:lnTo>
                  <a:lnTo>
                    <a:pt x="2356726" y="1077061"/>
                  </a:lnTo>
                  <a:lnTo>
                    <a:pt x="2193061" y="1077061"/>
                  </a:lnTo>
                  <a:lnTo>
                    <a:pt x="2193061" y="1105738"/>
                  </a:lnTo>
                  <a:lnTo>
                    <a:pt x="2241740" y="1105738"/>
                  </a:lnTo>
                  <a:lnTo>
                    <a:pt x="2241740" y="1169416"/>
                  </a:lnTo>
                  <a:lnTo>
                    <a:pt x="2194509" y="1169416"/>
                  </a:lnTo>
                  <a:lnTo>
                    <a:pt x="2194509" y="1198219"/>
                  </a:lnTo>
                  <a:lnTo>
                    <a:pt x="2439212" y="1198219"/>
                  </a:lnTo>
                  <a:lnTo>
                    <a:pt x="2439212" y="1169416"/>
                  </a:lnTo>
                  <a:lnTo>
                    <a:pt x="2392121" y="1169416"/>
                  </a:lnTo>
                  <a:lnTo>
                    <a:pt x="2392121" y="1105738"/>
                  </a:lnTo>
                  <a:lnTo>
                    <a:pt x="2440660" y="1105738"/>
                  </a:lnTo>
                  <a:lnTo>
                    <a:pt x="2440660" y="1077061"/>
                  </a:lnTo>
                  <a:close/>
                </a:path>
                <a:path w="4724400" h="2512695">
                  <a:moveTo>
                    <a:pt x="2456205" y="297586"/>
                  </a:moveTo>
                  <a:lnTo>
                    <a:pt x="2265045" y="297586"/>
                  </a:lnTo>
                  <a:lnTo>
                    <a:pt x="2265045" y="227863"/>
                  </a:lnTo>
                  <a:lnTo>
                    <a:pt x="2229789" y="227863"/>
                  </a:lnTo>
                  <a:lnTo>
                    <a:pt x="2229789" y="326529"/>
                  </a:lnTo>
                  <a:lnTo>
                    <a:pt x="2456205" y="326529"/>
                  </a:lnTo>
                  <a:lnTo>
                    <a:pt x="2456205" y="297586"/>
                  </a:lnTo>
                  <a:close/>
                </a:path>
                <a:path w="4724400" h="2512695">
                  <a:moveTo>
                    <a:pt x="2469210" y="1226375"/>
                  </a:moveTo>
                  <a:lnTo>
                    <a:pt x="2165312" y="1226375"/>
                  </a:lnTo>
                  <a:lnTo>
                    <a:pt x="2165312" y="1254798"/>
                  </a:lnTo>
                  <a:lnTo>
                    <a:pt x="2299627" y="1254798"/>
                  </a:lnTo>
                  <a:lnTo>
                    <a:pt x="2299627" y="1290091"/>
                  </a:lnTo>
                  <a:lnTo>
                    <a:pt x="2201748" y="1290091"/>
                  </a:lnTo>
                  <a:lnTo>
                    <a:pt x="2201748" y="1318018"/>
                  </a:lnTo>
                  <a:lnTo>
                    <a:pt x="2201748" y="1367561"/>
                  </a:lnTo>
                  <a:lnTo>
                    <a:pt x="2201748" y="1395488"/>
                  </a:lnTo>
                  <a:lnTo>
                    <a:pt x="2432113" y="1395488"/>
                  </a:lnTo>
                  <a:lnTo>
                    <a:pt x="2432113" y="1367561"/>
                  </a:lnTo>
                  <a:lnTo>
                    <a:pt x="2236609" y="1367561"/>
                  </a:lnTo>
                  <a:lnTo>
                    <a:pt x="2236609" y="1318018"/>
                  </a:lnTo>
                  <a:lnTo>
                    <a:pt x="2432113" y="1318018"/>
                  </a:lnTo>
                  <a:lnTo>
                    <a:pt x="2432113" y="1290091"/>
                  </a:lnTo>
                  <a:lnTo>
                    <a:pt x="2334488" y="1290091"/>
                  </a:lnTo>
                  <a:lnTo>
                    <a:pt x="2334488" y="1254798"/>
                  </a:lnTo>
                  <a:lnTo>
                    <a:pt x="2469210" y="1254798"/>
                  </a:lnTo>
                  <a:lnTo>
                    <a:pt x="2469210" y="1226375"/>
                  </a:lnTo>
                  <a:close/>
                </a:path>
                <a:path w="4724400" h="2512695">
                  <a:moveTo>
                    <a:pt x="2491460" y="106159"/>
                  </a:moveTo>
                  <a:lnTo>
                    <a:pt x="2445550" y="106159"/>
                  </a:lnTo>
                  <a:lnTo>
                    <a:pt x="2445550" y="0"/>
                  </a:lnTo>
                  <a:lnTo>
                    <a:pt x="2409634" y="0"/>
                  </a:lnTo>
                  <a:lnTo>
                    <a:pt x="2409634" y="250482"/>
                  </a:lnTo>
                  <a:lnTo>
                    <a:pt x="2445550" y="250482"/>
                  </a:lnTo>
                  <a:lnTo>
                    <a:pt x="2445550" y="136029"/>
                  </a:lnTo>
                  <a:lnTo>
                    <a:pt x="2491460" y="136029"/>
                  </a:lnTo>
                  <a:lnTo>
                    <a:pt x="2491460" y="106159"/>
                  </a:lnTo>
                  <a:close/>
                </a:path>
                <a:path w="4724400" h="2512695">
                  <a:moveTo>
                    <a:pt x="2726690" y="242062"/>
                  </a:moveTo>
                  <a:lnTo>
                    <a:pt x="2724759" y="224828"/>
                  </a:lnTo>
                  <a:lnTo>
                    <a:pt x="2723400" y="212864"/>
                  </a:lnTo>
                  <a:lnTo>
                    <a:pt x="2682938" y="218579"/>
                  </a:lnTo>
                  <a:lnTo>
                    <a:pt x="2644241" y="222199"/>
                  </a:lnTo>
                  <a:lnTo>
                    <a:pt x="2605887" y="224142"/>
                  </a:lnTo>
                  <a:lnTo>
                    <a:pt x="2566454" y="224828"/>
                  </a:lnTo>
                  <a:lnTo>
                    <a:pt x="2566454" y="151942"/>
                  </a:lnTo>
                  <a:lnTo>
                    <a:pt x="2685910" y="151942"/>
                  </a:lnTo>
                  <a:lnTo>
                    <a:pt x="2685910" y="29984"/>
                  </a:lnTo>
                  <a:lnTo>
                    <a:pt x="2529751" y="29984"/>
                  </a:lnTo>
                  <a:lnTo>
                    <a:pt x="2529751" y="58928"/>
                  </a:lnTo>
                  <a:lnTo>
                    <a:pt x="2650121" y="58928"/>
                  </a:lnTo>
                  <a:lnTo>
                    <a:pt x="2650121" y="123532"/>
                  </a:lnTo>
                  <a:lnTo>
                    <a:pt x="2530144" y="123532"/>
                  </a:lnTo>
                  <a:lnTo>
                    <a:pt x="2530144" y="254038"/>
                  </a:lnTo>
                  <a:lnTo>
                    <a:pt x="2558694" y="254038"/>
                  </a:lnTo>
                  <a:lnTo>
                    <a:pt x="2601391" y="253542"/>
                  </a:lnTo>
                  <a:lnTo>
                    <a:pt x="2642539" y="251701"/>
                  </a:lnTo>
                  <a:lnTo>
                    <a:pt x="2683776" y="248043"/>
                  </a:lnTo>
                  <a:lnTo>
                    <a:pt x="2726690" y="242062"/>
                  </a:lnTo>
                  <a:close/>
                </a:path>
                <a:path w="4724400" h="2512695">
                  <a:moveTo>
                    <a:pt x="2787866" y="0"/>
                  </a:moveTo>
                  <a:lnTo>
                    <a:pt x="2752877" y="0"/>
                  </a:lnTo>
                  <a:lnTo>
                    <a:pt x="2752877" y="334022"/>
                  </a:lnTo>
                  <a:lnTo>
                    <a:pt x="2787866" y="334022"/>
                  </a:lnTo>
                  <a:lnTo>
                    <a:pt x="2787866" y="0"/>
                  </a:lnTo>
                  <a:close/>
                </a:path>
                <a:path w="4724400" h="2512695">
                  <a:moveTo>
                    <a:pt x="2854566" y="1339126"/>
                  </a:moveTo>
                  <a:lnTo>
                    <a:pt x="2846540" y="1313357"/>
                  </a:lnTo>
                  <a:lnTo>
                    <a:pt x="2837535" y="1305839"/>
                  </a:lnTo>
                  <a:lnTo>
                    <a:pt x="2823781" y="1294358"/>
                  </a:lnTo>
                  <a:lnTo>
                    <a:pt x="2819298" y="1292910"/>
                  </a:lnTo>
                  <a:lnTo>
                    <a:pt x="2819298" y="1339126"/>
                  </a:lnTo>
                  <a:lnTo>
                    <a:pt x="2813774" y="1353337"/>
                  </a:lnTo>
                  <a:lnTo>
                    <a:pt x="2798102" y="1363675"/>
                  </a:lnTo>
                  <a:lnTo>
                    <a:pt x="2773032" y="1369999"/>
                  </a:lnTo>
                  <a:lnTo>
                    <a:pt x="2739313" y="1372146"/>
                  </a:lnTo>
                  <a:lnTo>
                    <a:pt x="2705341" y="1369999"/>
                  </a:lnTo>
                  <a:lnTo>
                    <a:pt x="2680258" y="1363675"/>
                  </a:lnTo>
                  <a:lnTo>
                    <a:pt x="2664777" y="1353337"/>
                  </a:lnTo>
                  <a:lnTo>
                    <a:pt x="2659583" y="1339126"/>
                  </a:lnTo>
                  <a:lnTo>
                    <a:pt x="2664777" y="1325029"/>
                  </a:lnTo>
                  <a:lnTo>
                    <a:pt x="2680258" y="1314640"/>
                  </a:lnTo>
                  <a:lnTo>
                    <a:pt x="2705341" y="1308176"/>
                  </a:lnTo>
                  <a:lnTo>
                    <a:pt x="2739313" y="1305839"/>
                  </a:lnTo>
                  <a:lnTo>
                    <a:pt x="2773032" y="1308176"/>
                  </a:lnTo>
                  <a:lnTo>
                    <a:pt x="2798102" y="1314640"/>
                  </a:lnTo>
                  <a:lnTo>
                    <a:pt x="2813774" y="1325029"/>
                  </a:lnTo>
                  <a:lnTo>
                    <a:pt x="2819298" y="1339126"/>
                  </a:lnTo>
                  <a:lnTo>
                    <a:pt x="2819298" y="1292910"/>
                  </a:lnTo>
                  <a:lnTo>
                    <a:pt x="2787586" y="1282623"/>
                  </a:lnTo>
                  <a:lnTo>
                    <a:pt x="2739313" y="1278610"/>
                  </a:lnTo>
                  <a:lnTo>
                    <a:pt x="2690774" y="1282623"/>
                  </a:lnTo>
                  <a:lnTo>
                    <a:pt x="2654414" y="1294358"/>
                  </a:lnTo>
                  <a:lnTo>
                    <a:pt x="2631579" y="1313357"/>
                  </a:lnTo>
                  <a:lnTo>
                    <a:pt x="2623667" y="1339126"/>
                  </a:lnTo>
                  <a:lnTo>
                    <a:pt x="2631579" y="1364957"/>
                  </a:lnTo>
                  <a:lnTo>
                    <a:pt x="2654414" y="1383944"/>
                  </a:lnTo>
                  <a:lnTo>
                    <a:pt x="2690774" y="1395641"/>
                  </a:lnTo>
                  <a:lnTo>
                    <a:pt x="2739313" y="1399641"/>
                  </a:lnTo>
                  <a:lnTo>
                    <a:pt x="2787586" y="1395641"/>
                  </a:lnTo>
                  <a:lnTo>
                    <a:pt x="2823781" y="1383944"/>
                  </a:lnTo>
                  <a:lnTo>
                    <a:pt x="2837916" y="1372146"/>
                  </a:lnTo>
                  <a:lnTo>
                    <a:pt x="2846540" y="1364957"/>
                  </a:lnTo>
                  <a:lnTo>
                    <a:pt x="2854566" y="1339126"/>
                  </a:lnTo>
                  <a:close/>
                </a:path>
                <a:path w="4724400" h="2512695">
                  <a:moveTo>
                    <a:pt x="2856534" y="1165860"/>
                  </a:moveTo>
                  <a:lnTo>
                    <a:pt x="2660637" y="1165860"/>
                  </a:lnTo>
                  <a:lnTo>
                    <a:pt x="2660637" y="1107579"/>
                  </a:lnTo>
                  <a:lnTo>
                    <a:pt x="2854566" y="1107579"/>
                  </a:lnTo>
                  <a:lnTo>
                    <a:pt x="2854566" y="1078763"/>
                  </a:lnTo>
                  <a:lnTo>
                    <a:pt x="2625648" y="1078763"/>
                  </a:lnTo>
                  <a:lnTo>
                    <a:pt x="2625648" y="1194409"/>
                  </a:lnTo>
                  <a:lnTo>
                    <a:pt x="2856534" y="1194409"/>
                  </a:lnTo>
                  <a:lnTo>
                    <a:pt x="2856534" y="1165860"/>
                  </a:lnTo>
                  <a:close/>
                </a:path>
                <a:path w="4724400" h="2512695">
                  <a:moveTo>
                    <a:pt x="2892056" y="1223352"/>
                  </a:moveTo>
                  <a:lnTo>
                    <a:pt x="2587752" y="1223352"/>
                  </a:lnTo>
                  <a:lnTo>
                    <a:pt x="2587752" y="1252562"/>
                  </a:lnTo>
                  <a:lnTo>
                    <a:pt x="2892056" y="1252562"/>
                  </a:lnTo>
                  <a:lnTo>
                    <a:pt x="2892056" y="1223352"/>
                  </a:lnTo>
                  <a:close/>
                </a:path>
                <a:path w="4724400" h="2512695">
                  <a:moveTo>
                    <a:pt x="3099155" y="241274"/>
                  </a:moveTo>
                  <a:lnTo>
                    <a:pt x="3097441" y="222592"/>
                  </a:lnTo>
                  <a:lnTo>
                    <a:pt x="3097098" y="218909"/>
                  </a:lnTo>
                  <a:lnTo>
                    <a:pt x="3096780" y="215493"/>
                  </a:lnTo>
                  <a:lnTo>
                    <a:pt x="3088970" y="216509"/>
                  </a:lnTo>
                  <a:lnTo>
                    <a:pt x="3080918" y="217398"/>
                  </a:lnTo>
                  <a:lnTo>
                    <a:pt x="3072638" y="218186"/>
                  </a:lnTo>
                  <a:lnTo>
                    <a:pt x="3064154" y="218909"/>
                  </a:lnTo>
                  <a:lnTo>
                    <a:pt x="3064154" y="69850"/>
                  </a:lnTo>
                  <a:lnTo>
                    <a:pt x="3089948" y="69850"/>
                  </a:lnTo>
                  <a:lnTo>
                    <a:pt x="3089948" y="41046"/>
                  </a:lnTo>
                  <a:lnTo>
                    <a:pt x="3031667" y="41046"/>
                  </a:lnTo>
                  <a:lnTo>
                    <a:pt x="3031667" y="69850"/>
                  </a:lnTo>
                  <a:lnTo>
                    <a:pt x="3031667" y="221145"/>
                  </a:lnTo>
                  <a:lnTo>
                    <a:pt x="3022295" y="221602"/>
                  </a:lnTo>
                  <a:lnTo>
                    <a:pt x="2994558" y="222592"/>
                  </a:lnTo>
                  <a:lnTo>
                    <a:pt x="2994558" y="69850"/>
                  </a:lnTo>
                  <a:lnTo>
                    <a:pt x="3031667" y="69850"/>
                  </a:lnTo>
                  <a:lnTo>
                    <a:pt x="3031667" y="41046"/>
                  </a:lnTo>
                  <a:lnTo>
                    <a:pt x="2936938" y="41046"/>
                  </a:lnTo>
                  <a:lnTo>
                    <a:pt x="2936938" y="69850"/>
                  </a:lnTo>
                  <a:lnTo>
                    <a:pt x="2962719" y="69850"/>
                  </a:lnTo>
                  <a:lnTo>
                    <a:pt x="2962719" y="223253"/>
                  </a:lnTo>
                  <a:lnTo>
                    <a:pt x="2930093" y="223380"/>
                  </a:lnTo>
                  <a:lnTo>
                    <a:pt x="2934182" y="252984"/>
                  </a:lnTo>
                  <a:lnTo>
                    <a:pt x="2970707" y="252603"/>
                  </a:lnTo>
                  <a:lnTo>
                    <a:pt x="3013062" y="250977"/>
                  </a:lnTo>
                  <a:lnTo>
                    <a:pt x="3057220" y="247434"/>
                  </a:lnTo>
                  <a:lnTo>
                    <a:pt x="3099155" y="241274"/>
                  </a:lnTo>
                  <a:close/>
                </a:path>
                <a:path w="4724400" h="2512695">
                  <a:moveTo>
                    <a:pt x="3155988" y="7620"/>
                  </a:moveTo>
                  <a:lnTo>
                    <a:pt x="3122574" y="7620"/>
                  </a:lnTo>
                  <a:lnTo>
                    <a:pt x="3122574" y="124980"/>
                  </a:lnTo>
                  <a:lnTo>
                    <a:pt x="3080867" y="124980"/>
                  </a:lnTo>
                  <a:lnTo>
                    <a:pt x="3080867" y="156679"/>
                  </a:lnTo>
                  <a:lnTo>
                    <a:pt x="3122574" y="156679"/>
                  </a:lnTo>
                  <a:lnTo>
                    <a:pt x="3122574" y="316268"/>
                  </a:lnTo>
                  <a:lnTo>
                    <a:pt x="3155988" y="316268"/>
                  </a:lnTo>
                  <a:lnTo>
                    <a:pt x="3155988" y="7620"/>
                  </a:lnTo>
                  <a:close/>
                </a:path>
                <a:path w="4724400" h="2512695">
                  <a:moveTo>
                    <a:pt x="3185172" y="1300238"/>
                  </a:moveTo>
                  <a:lnTo>
                    <a:pt x="2950870" y="1300238"/>
                  </a:lnTo>
                  <a:lnTo>
                    <a:pt x="2950870" y="1329461"/>
                  </a:lnTo>
                  <a:lnTo>
                    <a:pt x="3149650" y="1329461"/>
                  </a:lnTo>
                  <a:lnTo>
                    <a:pt x="3149650" y="1398028"/>
                  </a:lnTo>
                  <a:lnTo>
                    <a:pt x="3185172" y="1398028"/>
                  </a:lnTo>
                  <a:lnTo>
                    <a:pt x="3185172" y="1329461"/>
                  </a:lnTo>
                  <a:lnTo>
                    <a:pt x="3185172" y="1300238"/>
                  </a:lnTo>
                  <a:close/>
                </a:path>
                <a:path w="4724400" h="2512695">
                  <a:moveTo>
                    <a:pt x="3221748" y="1248740"/>
                  </a:moveTo>
                  <a:lnTo>
                    <a:pt x="3086633" y="1248740"/>
                  </a:lnTo>
                  <a:lnTo>
                    <a:pt x="3086633" y="1217688"/>
                  </a:lnTo>
                  <a:lnTo>
                    <a:pt x="3190176" y="1217688"/>
                  </a:lnTo>
                  <a:lnTo>
                    <a:pt x="3190176" y="1189748"/>
                  </a:lnTo>
                  <a:lnTo>
                    <a:pt x="2990862" y="1189748"/>
                  </a:lnTo>
                  <a:lnTo>
                    <a:pt x="2990862" y="1158011"/>
                  </a:lnTo>
                  <a:lnTo>
                    <a:pt x="3183331" y="1158011"/>
                  </a:lnTo>
                  <a:lnTo>
                    <a:pt x="3183331" y="1132598"/>
                  </a:lnTo>
                  <a:lnTo>
                    <a:pt x="3183331" y="1102118"/>
                  </a:lnTo>
                  <a:lnTo>
                    <a:pt x="3183331" y="1074178"/>
                  </a:lnTo>
                  <a:lnTo>
                    <a:pt x="2954947" y="1074178"/>
                  </a:lnTo>
                  <a:lnTo>
                    <a:pt x="2954947" y="1102118"/>
                  </a:lnTo>
                  <a:lnTo>
                    <a:pt x="3148076" y="1102118"/>
                  </a:lnTo>
                  <a:lnTo>
                    <a:pt x="3148076" y="1132598"/>
                  </a:lnTo>
                  <a:lnTo>
                    <a:pt x="2955861" y="1132598"/>
                  </a:lnTo>
                  <a:lnTo>
                    <a:pt x="2955861" y="1158011"/>
                  </a:lnTo>
                  <a:lnTo>
                    <a:pt x="2955861" y="1189748"/>
                  </a:lnTo>
                  <a:lnTo>
                    <a:pt x="2955861" y="1217688"/>
                  </a:lnTo>
                  <a:lnTo>
                    <a:pt x="3051899" y="1217688"/>
                  </a:lnTo>
                  <a:lnTo>
                    <a:pt x="3051899" y="1248740"/>
                  </a:lnTo>
                  <a:lnTo>
                    <a:pt x="2916656" y="1248740"/>
                  </a:lnTo>
                  <a:lnTo>
                    <a:pt x="2916656" y="1277556"/>
                  </a:lnTo>
                  <a:lnTo>
                    <a:pt x="3221748" y="1277556"/>
                  </a:lnTo>
                  <a:lnTo>
                    <a:pt x="3221748" y="1248740"/>
                  </a:lnTo>
                  <a:close/>
                </a:path>
                <a:path w="4724400" h="2512695">
                  <a:moveTo>
                    <a:pt x="3222028" y="0"/>
                  </a:moveTo>
                  <a:lnTo>
                    <a:pt x="3188093" y="0"/>
                  </a:lnTo>
                  <a:lnTo>
                    <a:pt x="3188093" y="333375"/>
                  </a:lnTo>
                  <a:lnTo>
                    <a:pt x="3222028" y="333375"/>
                  </a:lnTo>
                  <a:lnTo>
                    <a:pt x="3222028" y="0"/>
                  </a:lnTo>
                  <a:close/>
                </a:path>
                <a:path w="4724400" h="2512695">
                  <a:moveTo>
                    <a:pt x="3446869" y="141947"/>
                  </a:moveTo>
                  <a:lnTo>
                    <a:pt x="3440417" y="93560"/>
                  </a:lnTo>
                  <a:lnTo>
                    <a:pt x="3422497" y="56730"/>
                  </a:lnTo>
                  <a:lnTo>
                    <a:pt x="3422307" y="56565"/>
                  </a:lnTo>
                  <a:lnTo>
                    <a:pt x="3412667" y="48272"/>
                  </a:lnTo>
                  <a:lnTo>
                    <a:pt x="3412667" y="141947"/>
                  </a:lnTo>
                  <a:lnTo>
                    <a:pt x="3408896" y="177622"/>
                  </a:lnTo>
                  <a:lnTo>
                    <a:pt x="3398291" y="204533"/>
                  </a:lnTo>
                  <a:lnTo>
                    <a:pt x="3381921" y="221538"/>
                  </a:lnTo>
                  <a:lnTo>
                    <a:pt x="3360826" y="227457"/>
                  </a:lnTo>
                  <a:lnTo>
                    <a:pt x="3339706" y="221538"/>
                  </a:lnTo>
                  <a:lnTo>
                    <a:pt x="3323234" y="204533"/>
                  </a:lnTo>
                  <a:lnTo>
                    <a:pt x="3312541" y="177622"/>
                  </a:lnTo>
                  <a:lnTo>
                    <a:pt x="3308731" y="141947"/>
                  </a:lnTo>
                  <a:lnTo>
                    <a:pt x="3312541" y="106502"/>
                  </a:lnTo>
                  <a:lnTo>
                    <a:pt x="3323234" y="79667"/>
                  </a:lnTo>
                  <a:lnTo>
                    <a:pt x="3339706" y="62636"/>
                  </a:lnTo>
                  <a:lnTo>
                    <a:pt x="3360826" y="56565"/>
                  </a:lnTo>
                  <a:lnTo>
                    <a:pt x="3381921" y="62636"/>
                  </a:lnTo>
                  <a:lnTo>
                    <a:pt x="3398291" y="79667"/>
                  </a:lnTo>
                  <a:lnTo>
                    <a:pt x="3408896" y="106502"/>
                  </a:lnTo>
                  <a:lnTo>
                    <a:pt x="3412667" y="141947"/>
                  </a:lnTo>
                  <a:lnTo>
                    <a:pt x="3412667" y="48272"/>
                  </a:lnTo>
                  <a:lnTo>
                    <a:pt x="3395256" y="33274"/>
                  </a:lnTo>
                  <a:lnTo>
                    <a:pt x="3360826" y="24993"/>
                  </a:lnTo>
                  <a:lnTo>
                    <a:pt x="3326168" y="33274"/>
                  </a:lnTo>
                  <a:lnTo>
                    <a:pt x="3298901" y="56730"/>
                  </a:lnTo>
                  <a:lnTo>
                    <a:pt x="3281057" y="93560"/>
                  </a:lnTo>
                  <a:lnTo>
                    <a:pt x="3274657" y="141947"/>
                  </a:lnTo>
                  <a:lnTo>
                    <a:pt x="3281057" y="190563"/>
                  </a:lnTo>
                  <a:lnTo>
                    <a:pt x="3298901" y="227495"/>
                  </a:lnTo>
                  <a:lnTo>
                    <a:pt x="3326168" y="250952"/>
                  </a:lnTo>
                  <a:lnTo>
                    <a:pt x="3360826" y="259168"/>
                  </a:lnTo>
                  <a:lnTo>
                    <a:pt x="3395256" y="250952"/>
                  </a:lnTo>
                  <a:lnTo>
                    <a:pt x="3422497" y="227495"/>
                  </a:lnTo>
                  <a:lnTo>
                    <a:pt x="3440417" y="190563"/>
                  </a:lnTo>
                  <a:lnTo>
                    <a:pt x="3446869" y="141947"/>
                  </a:lnTo>
                  <a:close/>
                </a:path>
                <a:path w="4724400" h="2512695">
                  <a:moveTo>
                    <a:pt x="3517633" y="1102715"/>
                  </a:moveTo>
                  <a:lnTo>
                    <a:pt x="3358972" y="1102715"/>
                  </a:lnTo>
                  <a:lnTo>
                    <a:pt x="3358972" y="1130858"/>
                  </a:lnTo>
                  <a:lnTo>
                    <a:pt x="3481590" y="1130858"/>
                  </a:lnTo>
                  <a:lnTo>
                    <a:pt x="3472992" y="1175397"/>
                  </a:lnTo>
                  <a:lnTo>
                    <a:pt x="3455263" y="1215682"/>
                  </a:lnTo>
                  <a:lnTo>
                    <a:pt x="3427946" y="1251699"/>
                  </a:lnTo>
                  <a:lnTo>
                    <a:pt x="3390608" y="1283423"/>
                  </a:lnTo>
                  <a:lnTo>
                    <a:pt x="3342792" y="1310843"/>
                  </a:lnTo>
                  <a:lnTo>
                    <a:pt x="3361474" y="1339392"/>
                  </a:lnTo>
                  <a:lnTo>
                    <a:pt x="3412769" y="1309674"/>
                  </a:lnTo>
                  <a:lnTo>
                    <a:pt x="3452774" y="1275422"/>
                  </a:lnTo>
                  <a:lnTo>
                    <a:pt x="3482378" y="1237132"/>
                  </a:lnTo>
                  <a:lnTo>
                    <a:pt x="3502469" y="1195260"/>
                  </a:lnTo>
                  <a:lnTo>
                    <a:pt x="3513925" y="1150302"/>
                  </a:lnTo>
                  <a:lnTo>
                    <a:pt x="3517633" y="1102715"/>
                  </a:lnTo>
                  <a:close/>
                </a:path>
                <a:path w="4724400" h="2512695">
                  <a:moveTo>
                    <a:pt x="3539363" y="0"/>
                  </a:moveTo>
                  <a:lnTo>
                    <a:pt x="3503841" y="0"/>
                  </a:lnTo>
                  <a:lnTo>
                    <a:pt x="3503841" y="334022"/>
                  </a:lnTo>
                  <a:lnTo>
                    <a:pt x="3539363" y="334022"/>
                  </a:lnTo>
                  <a:lnTo>
                    <a:pt x="3539363" y="0"/>
                  </a:lnTo>
                  <a:close/>
                </a:path>
                <a:path w="4724400" h="2512695">
                  <a:moveTo>
                    <a:pt x="3616706" y="1066800"/>
                  </a:moveTo>
                  <a:lnTo>
                    <a:pt x="3581184" y="1066800"/>
                  </a:lnTo>
                  <a:lnTo>
                    <a:pt x="3581184" y="1400175"/>
                  </a:lnTo>
                  <a:lnTo>
                    <a:pt x="3616706" y="1400175"/>
                  </a:lnTo>
                  <a:lnTo>
                    <a:pt x="3616706" y="1066800"/>
                  </a:lnTo>
                  <a:close/>
                </a:path>
                <a:path w="4724400" h="2512695">
                  <a:moveTo>
                    <a:pt x="3803142" y="233514"/>
                  </a:moveTo>
                  <a:lnTo>
                    <a:pt x="3767759" y="211010"/>
                  </a:lnTo>
                  <a:lnTo>
                    <a:pt x="3739959" y="178638"/>
                  </a:lnTo>
                  <a:lnTo>
                    <a:pt x="3721773" y="139915"/>
                  </a:lnTo>
                  <a:lnTo>
                    <a:pt x="3715258" y="98399"/>
                  </a:lnTo>
                  <a:lnTo>
                    <a:pt x="3715258" y="62750"/>
                  </a:lnTo>
                  <a:lnTo>
                    <a:pt x="3791293" y="62750"/>
                  </a:lnTo>
                  <a:lnTo>
                    <a:pt x="3791293" y="33540"/>
                  </a:lnTo>
                  <a:lnTo>
                    <a:pt x="3603421" y="33540"/>
                  </a:lnTo>
                  <a:lnTo>
                    <a:pt x="3603421" y="62750"/>
                  </a:lnTo>
                  <a:lnTo>
                    <a:pt x="3679469" y="62750"/>
                  </a:lnTo>
                  <a:lnTo>
                    <a:pt x="3679469" y="98399"/>
                  </a:lnTo>
                  <a:lnTo>
                    <a:pt x="3672713" y="141655"/>
                  </a:lnTo>
                  <a:lnTo>
                    <a:pt x="3654336" y="182778"/>
                  </a:lnTo>
                  <a:lnTo>
                    <a:pt x="3626599" y="217563"/>
                  </a:lnTo>
                  <a:lnTo>
                    <a:pt x="3591712" y="241808"/>
                  </a:lnTo>
                  <a:lnTo>
                    <a:pt x="3612375" y="269697"/>
                  </a:lnTo>
                  <a:lnTo>
                    <a:pt x="3639870" y="251752"/>
                  </a:lnTo>
                  <a:lnTo>
                    <a:pt x="3663810" y="227050"/>
                  </a:lnTo>
                  <a:lnTo>
                    <a:pt x="3683419" y="197002"/>
                  </a:lnTo>
                  <a:lnTo>
                    <a:pt x="3697884" y="163004"/>
                  </a:lnTo>
                  <a:lnTo>
                    <a:pt x="3712324" y="194576"/>
                  </a:lnTo>
                  <a:lnTo>
                    <a:pt x="3731907" y="222262"/>
                  </a:lnTo>
                  <a:lnTo>
                    <a:pt x="3755961" y="244919"/>
                  </a:lnTo>
                  <a:lnTo>
                    <a:pt x="3783800" y="261404"/>
                  </a:lnTo>
                  <a:lnTo>
                    <a:pt x="3803142" y="233514"/>
                  </a:lnTo>
                  <a:close/>
                </a:path>
                <a:path w="4724400" h="2512695">
                  <a:moveTo>
                    <a:pt x="3868788" y="0"/>
                  </a:moveTo>
                  <a:lnTo>
                    <a:pt x="3833266" y="0"/>
                  </a:lnTo>
                  <a:lnTo>
                    <a:pt x="3833266" y="333375"/>
                  </a:lnTo>
                  <a:lnTo>
                    <a:pt x="3868788" y="333375"/>
                  </a:lnTo>
                  <a:lnTo>
                    <a:pt x="3868788" y="0"/>
                  </a:lnTo>
                  <a:close/>
                </a:path>
                <a:path w="4724400" h="2512695">
                  <a:moveTo>
                    <a:pt x="3935869" y="1337805"/>
                  </a:moveTo>
                  <a:lnTo>
                    <a:pt x="3927856" y="1311859"/>
                  </a:lnTo>
                  <a:lnTo>
                    <a:pt x="3919270" y="1304658"/>
                  </a:lnTo>
                  <a:lnTo>
                    <a:pt x="3905085" y="1292745"/>
                  </a:lnTo>
                  <a:lnTo>
                    <a:pt x="3900614" y="1291297"/>
                  </a:lnTo>
                  <a:lnTo>
                    <a:pt x="3900614" y="1337805"/>
                  </a:lnTo>
                  <a:lnTo>
                    <a:pt x="3895090" y="1352067"/>
                  </a:lnTo>
                  <a:lnTo>
                    <a:pt x="3879418" y="1362621"/>
                  </a:lnTo>
                  <a:lnTo>
                    <a:pt x="3854335" y="1369174"/>
                  </a:lnTo>
                  <a:lnTo>
                    <a:pt x="3820617" y="1371358"/>
                  </a:lnTo>
                  <a:lnTo>
                    <a:pt x="3786644" y="1369174"/>
                  </a:lnTo>
                  <a:lnTo>
                    <a:pt x="3761575" y="1362621"/>
                  </a:lnTo>
                  <a:lnTo>
                    <a:pt x="3746081" y="1352067"/>
                  </a:lnTo>
                  <a:lnTo>
                    <a:pt x="3740899" y="1337805"/>
                  </a:lnTo>
                  <a:lnTo>
                    <a:pt x="3746081" y="1323543"/>
                  </a:lnTo>
                  <a:lnTo>
                    <a:pt x="3761575" y="1313192"/>
                  </a:lnTo>
                  <a:lnTo>
                    <a:pt x="3786644" y="1306855"/>
                  </a:lnTo>
                  <a:lnTo>
                    <a:pt x="3820617" y="1304658"/>
                  </a:lnTo>
                  <a:lnTo>
                    <a:pt x="3854335" y="1306855"/>
                  </a:lnTo>
                  <a:lnTo>
                    <a:pt x="3879418" y="1313192"/>
                  </a:lnTo>
                  <a:lnTo>
                    <a:pt x="3895090" y="1323543"/>
                  </a:lnTo>
                  <a:lnTo>
                    <a:pt x="3900614" y="1337805"/>
                  </a:lnTo>
                  <a:lnTo>
                    <a:pt x="3900614" y="1291297"/>
                  </a:lnTo>
                  <a:lnTo>
                    <a:pt x="3868902" y="1280934"/>
                  </a:lnTo>
                  <a:lnTo>
                    <a:pt x="3820617" y="1276896"/>
                  </a:lnTo>
                  <a:lnTo>
                    <a:pt x="3772077" y="1280934"/>
                  </a:lnTo>
                  <a:lnTo>
                    <a:pt x="3735717" y="1292745"/>
                  </a:lnTo>
                  <a:lnTo>
                    <a:pt x="3712895" y="1311859"/>
                  </a:lnTo>
                  <a:lnTo>
                    <a:pt x="3704983" y="1337805"/>
                  </a:lnTo>
                  <a:lnTo>
                    <a:pt x="3712895" y="1363814"/>
                  </a:lnTo>
                  <a:lnTo>
                    <a:pt x="3735717" y="1382915"/>
                  </a:lnTo>
                  <a:lnTo>
                    <a:pt x="3772077" y="1394701"/>
                  </a:lnTo>
                  <a:lnTo>
                    <a:pt x="3820617" y="1398727"/>
                  </a:lnTo>
                  <a:lnTo>
                    <a:pt x="3868902" y="1394701"/>
                  </a:lnTo>
                  <a:lnTo>
                    <a:pt x="3905085" y="1382915"/>
                  </a:lnTo>
                  <a:lnTo>
                    <a:pt x="3918864" y="1371358"/>
                  </a:lnTo>
                  <a:lnTo>
                    <a:pt x="3927856" y="1363814"/>
                  </a:lnTo>
                  <a:lnTo>
                    <a:pt x="3935869" y="1337805"/>
                  </a:lnTo>
                  <a:close/>
                </a:path>
                <a:path w="4724400" h="2512695">
                  <a:moveTo>
                    <a:pt x="3938498" y="1156779"/>
                  </a:moveTo>
                  <a:lnTo>
                    <a:pt x="3744582" y="1156779"/>
                  </a:lnTo>
                  <a:lnTo>
                    <a:pt x="3744582" y="1072972"/>
                  </a:lnTo>
                  <a:lnTo>
                    <a:pt x="3709581" y="1072972"/>
                  </a:lnTo>
                  <a:lnTo>
                    <a:pt x="3709581" y="1185468"/>
                  </a:lnTo>
                  <a:lnTo>
                    <a:pt x="3938498" y="1185468"/>
                  </a:lnTo>
                  <a:lnTo>
                    <a:pt x="3938498" y="1156779"/>
                  </a:lnTo>
                  <a:close/>
                </a:path>
                <a:path w="4724400" h="2512695">
                  <a:moveTo>
                    <a:pt x="3973360" y="1220978"/>
                  </a:moveTo>
                  <a:lnTo>
                    <a:pt x="3669068" y="1220978"/>
                  </a:lnTo>
                  <a:lnTo>
                    <a:pt x="3669068" y="1249921"/>
                  </a:lnTo>
                  <a:lnTo>
                    <a:pt x="3973360" y="1249921"/>
                  </a:lnTo>
                  <a:lnTo>
                    <a:pt x="3973360" y="1220978"/>
                  </a:lnTo>
                  <a:close/>
                </a:path>
                <a:path w="4724400" h="2512695">
                  <a:moveTo>
                    <a:pt x="4261612" y="1300835"/>
                  </a:moveTo>
                  <a:lnTo>
                    <a:pt x="4230929" y="1275461"/>
                  </a:lnTo>
                  <a:lnTo>
                    <a:pt x="4209110" y="1241628"/>
                  </a:lnTo>
                  <a:lnTo>
                    <a:pt x="4206468" y="1233614"/>
                  </a:lnTo>
                  <a:lnTo>
                    <a:pt x="4196080" y="1202143"/>
                  </a:lnTo>
                  <a:lnTo>
                    <a:pt x="4191749" y="1159802"/>
                  </a:lnTo>
                  <a:lnTo>
                    <a:pt x="4191749" y="1133106"/>
                  </a:lnTo>
                  <a:lnTo>
                    <a:pt x="4249242" y="1133106"/>
                  </a:lnTo>
                  <a:lnTo>
                    <a:pt x="4249242" y="1104290"/>
                  </a:lnTo>
                  <a:lnTo>
                    <a:pt x="4096626" y="1104290"/>
                  </a:lnTo>
                  <a:lnTo>
                    <a:pt x="4096626" y="1133106"/>
                  </a:lnTo>
                  <a:lnTo>
                    <a:pt x="4157675" y="1133106"/>
                  </a:lnTo>
                  <a:lnTo>
                    <a:pt x="4157675" y="1159802"/>
                  </a:lnTo>
                  <a:lnTo>
                    <a:pt x="4153179" y="1204036"/>
                  </a:lnTo>
                  <a:lnTo>
                    <a:pt x="4139730" y="1245641"/>
                  </a:lnTo>
                  <a:lnTo>
                    <a:pt x="4117429" y="1281493"/>
                  </a:lnTo>
                  <a:lnTo>
                    <a:pt x="4086364" y="1308468"/>
                  </a:lnTo>
                  <a:lnTo>
                    <a:pt x="4108208" y="1334655"/>
                  </a:lnTo>
                  <a:lnTo>
                    <a:pt x="4130713" y="1316443"/>
                  </a:lnTo>
                  <a:lnTo>
                    <a:pt x="4149433" y="1292860"/>
                  </a:lnTo>
                  <a:lnTo>
                    <a:pt x="4164279" y="1264920"/>
                  </a:lnTo>
                  <a:lnTo>
                    <a:pt x="4175175" y="1233614"/>
                  </a:lnTo>
                  <a:lnTo>
                    <a:pt x="4185780" y="1262494"/>
                  </a:lnTo>
                  <a:lnTo>
                    <a:pt x="4200220" y="1288199"/>
                  </a:lnTo>
                  <a:lnTo>
                    <a:pt x="4218483" y="1309928"/>
                  </a:lnTo>
                  <a:lnTo>
                    <a:pt x="4240555" y="1326896"/>
                  </a:lnTo>
                  <a:lnTo>
                    <a:pt x="4261612" y="1300835"/>
                  </a:lnTo>
                  <a:close/>
                </a:path>
                <a:path w="4724400" h="2512695">
                  <a:moveTo>
                    <a:pt x="4309630" y="1073899"/>
                  </a:moveTo>
                  <a:lnTo>
                    <a:pt x="4276344" y="1073899"/>
                  </a:lnTo>
                  <a:lnTo>
                    <a:pt x="4276344" y="1184935"/>
                  </a:lnTo>
                  <a:lnTo>
                    <a:pt x="4224375" y="1184935"/>
                  </a:lnTo>
                  <a:lnTo>
                    <a:pt x="4224375" y="1213612"/>
                  </a:lnTo>
                  <a:lnTo>
                    <a:pt x="4276344" y="1213612"/>
                  </a:lnTo>
                  <a:lnTo>
                    <a:pt x="4276344" y="1383334"/>
                  </a:lnTo>
                  <a:lnTo>
                    <a:pt x="4309630" y="1383334"/>
                  </a:lnTo>
                  <a:lnTo>
                    <a:pt x="4309630" y="1073899"/>
                  </a:lnTo>
                  <a:close/>
                </a:path>
                <a:path w="4724400" h="2512695">
                  <a:moveTo>
                    <a:pt x="4377245" y="1066800"/>
                  </a:moveTo>
                  <a:lnTo>
                    <a:pt x="4343705" y="1066800"/>
                  </a:lnTo>
                  <a:lnTo>
                    <a:pt x="4343705" y="1400175"/>
                  </a:lnTo>
                  <a:lnTo>
                    <a:pt x="4377245" y="1400175"/>
                  </a:lnTo>
                  <a:lnTo>
                    <a:pt x="4377245" y="1066800"/>
                  </a:lnTo>
                  <a:close/>
                </a:path>
                <a:path w="4724400" h="2512695">
                  <a:moveTo>
                    <a:pt x="4686554" y="1083106"/>
                  </a:moveTo>
                  <a:lnTo>
                    <a:pt x="4456582" y="1083106"/>
                  </a:lnTo>
                  <a:lnTo>
                    <a:pt x="4456582" y="1111529"/>
                  </a:lnTo>
                  <a:lnTo>
                    <a:pt x="4651426" y="1111529"/>
                  </a:lnTo>
                  <a:lnTo>
                    <a:pt x="4651286" y="1130846"/>
                  </a:lnTo>
                  <a:lnTo>
                    <a:pt x="4650308" y="1150670"/>
                  </a:lnTo>
                  <a:lnTo>
                    <a:pt x="4647641" y="1172057"/>
                  </a:lnTo>
                  <a:lnTo>
                    <a:pt x="4642472" y="1196124"/>
                  </a:lnTo>
                  <a:lnTo>
                    <a:pt x="4677207" y="1199667"/>
                  </a:lnTo>
                  <a:lnTo>
                    <a:pt x="4682604" y="1175092"/>
                  </a:lnTo>
                  <a:lnTo>
                    <a:pt x="4685385" y="1152486"/>
                  </a:lnTo>
                  <a:lnTo>
                    <a:pt x="4686401" y="1131341"/>
                  </a:lnTo>
                  <a:lnTo>
                    <a:pt x="4686541" y="1111529"/>
                  </a:lnTo>
                  <a:lnTo>
                    <a:pt x="4686554" y="1083106"/>
                  </a:lnTo>
                  <a:close/>
                </a:path>
                <a:path w="4724400" h="2512695">
                  <a:moveTo>
                    <a:pt x="4689043" y="1338199"/>
                  </a:moveTo>
                  <a:lnTo>
                    <a:pt x="4680661" y="1312062"/>
                  </a:lnTo>
                  <a:lnTo>
                    <a:pt x="4669739" y="1303083"/>
                  </a:lnTo>
                  <a:lnTo>
                    <a:pt x="4657052" y="1292631"/>
                  </a:lnTo>
                  <a:lnTo>
                    <a:pt x="4653915" y="1291615"/>
                  </a:lnTo>
                  <a:lnTo>
                    <a:pt x="4653915" y="1338199"/>
                  </a:lnTo>
                  <a:lnTo>
                    <a:pt x="4648022" y="1352550"/>
                  </a:lnTo>
                  <a:lnTo>
                    <a:pt x="4631487" y="1363218"/>
                  </a:lnTo>
                  <a:lnTo>
                    <a:pt x="4605490" y="1369860"/>
                  </a:lnTo>
                  <a:lnTo>
                    <a:pt x="4571174" y="1372146"/>
                  </a:lnTo>
                  <a:lnTo>
                    <a:pt x="4536999" y="1369860"/>
                  </a:lnTo>
                  <a:lnTo>
                    <a:pt x="4511078" y="1363218"/>
                  </a:lnTo>
                  <a:lnTo>
                    <a:pt x="4494682" y="1352550"/>
                  </a:lnTo>
                  <a:lnTo>
                    <a:pt x="4489081" y="1338199"/>
                  </a:lnTo>
                  <a:lnTo>
                    <a:pt x="4494682" y="1323467"/>
                  </a:lnTo>
                  <a:lnTo>
                    <a:pt x="4511078" y="1312456"/>
                  </a:lnTo>
                  <a:lnTo>
                    <a:pt x="4536999" y="1305534"/>
                  </a:lnTo>
                  <a:lnTo>
                    <a:pt x="4571174" y="1303083"/>
                  </a:lnTo>
                  <a:lnTo>
                    <a:pt x="4605490" y="1305534"/>
                  </a:lnTo>
                  <a:lnTo>
                    <a:pt x="4631487" y="1312456"/>
                  </a:lnTo>
                  <a:lnTo>
                    <a:pt x="4648022" y="1323467"/>
                  </a:lnTo>
                  <a:lnTo>
                    <a:pt x="4653915" y="1338199"/>
                  </a:lnTo>
                  <a:lnTo>
                    <a:pt x="4653915" y="1291615"/>
                  </a:lnTo>
                  <a:lnTo>
                    <a:pt x="4619968" y="1280541"/>
                  </a:lnTo>
                  <a:lnTo>
                    <a:pt x="4571174" y="1276375"/>
                  </a:lnTo>
                  <a:lnTo>
                    <a:pt x="4522635" y="1280541"/>
                  </a:lnTo>
                  <a:lnTo>
                    <a:pt x="4485652" y="1292631"/>
                  </a:lnTo>
                  <a:lnTo>
                    <a:pt x="4462094" y="1312062"/>
                  </a:lnTo>
                  <a:lnTo>
                    <a:pt x="4453814" y="1338199"/>
                  </a:lnTo>
                  <a:lnTo>
                    <a:pt x="4462094" y="1364119"/>
                  </a:lnTo>
                  <a:lnTo>
                    <a:pt x="4485652" y="1383423"/>
                  </a:lnTo>
                  <a:lnTo>
                    <a:pt x="4522635" y="1395488"/>
                  </a:lnTo>
                  <a:lnTo>
                    <a:pt x="4571174" y="1399641"/>
                  </a:lnTo>
                  <a:lnTo>
                    <a:pt x="4619968" y="1395488"/>
                  </a:lnTo>
                  <a:lnTo>
                    <a:pt x="4657052" y="1383423"/>
                  </a:lnTo>
                  <a:lnTo>
                    <a:pt x="4670844" y="1372146"/>
                  </a:lnTo>
                  <a:lnTo>
                    <a:pt x="4680661" y="1364119"/>
                  </a:lnTo>
                  <a:lnTo>
                    <a:pt x="4689043" y="1338199"/>
                  </a:lnTo>
                  <a:close/>
                </a:path>
                <a:path w="4724400" h="2512695">
                  <a:moveTo>
                    <a:pt x="4724311" y="1220063"/>
                  </a:moveTo>
                  <a:lnTo>
                    <a:pt x="4577486" y="1220063"/>
                  </a:lnTo>
                  <a:lnTo>
                    <a:pt x="4577486" y="1157566"/>
                  </a:lnTo>
                  <a:lnTo>
                    <a:pt x="4542752" y="1157566"/>
                  </a:lnTo>
                  <a:lnTo>
                    <a:pt x="4542752" y="1220063"/>
                  </a:lnTo>
                  <a:lnTo>
                    <a:pt x="4421187" y="1220063"/>
                  </a:lnTo>
                  <a:lnTo>
                    <a:pt x="4421187" y="1248740"/>
                  </a:lnTo>
                  <a:lnTo>
                    <a:pt x="4724311" y="1248740"/>
                  </a:lnTo>
                  <a:lnTo>
                    <a:pt x="4724311" y="1220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071938" y="5959081"/>
              <a:ext cx="6541770" cy="1401445"/>
            </a:xfrm>
            <a:custGeom>
              <a:avLst/>
              <a:gdLst/>
              <a:ahLst/>
              <a:cxnLst/>
              <a:rect l="l" t="t" r="r" b="b"/>
              <a:pathLst>
                <a:path w="6541769" h="1401445">
                  <a:moveTo>
                    <a:pt x="266814" y="1339126"/>
                  </a:moveTo>
                  <a:lnTo>
                    <a:pt x="258787" y="1313357"/>
                  </a:lnTo>
                  <a:lnTo>
                    <a:pt x="249783" y="1305839"/>
                  </a:lnTo>
                  <a:lnTo>
                    <a:pt x="236029" y="1294358"/>
                  </a:lnTo>
                  <a:lnTo>
                    <a:pt x="231546" y="1292910"/>
                  </a:lnTo>
                  <a:lnTo>
                    <a:pt x="231546" y="1339126"/>
                  </a:lnTo>
                  <a:lnTo>
                    <a:pt x="226034" y="1353337"/>
                  </a:lnTo>
                  <a:lnTo>
                    <a:pt x="210350" y="1363675"/>
                  </a:lnTo>
                  <a:lnTo>
                    <a:pt x="185280" y="1369999"/>
                  </a:lnTo>
                  <a:lnTo>
                    <a:pt x="151561" y="1372146"/>
                  </a:lnTo>
                  <a:lnTo>
                    <a:pt x="117589" y="1369999"/>
                  </a:lnTo>
                  <a:lnTo>
                    <a:pt x="92506" y="1363675"/>
                  </a:lnTo>
                  <a:lnTo>
                    <a:pt x="77025" y="1353337"/>
                  </a:lnTo>
                  <a:lnTo>
                    <a:pt x="71843" y="1339126"/>
                  </a:lnTo>
                  <a:lnTo>
                    <a:pt x="77025" y="1325029"/>
                  </a:lnTo>
                  <a:lnTo>
                    <a:pt x="92506" y="1314640"/>
                  </a:lnTo>
                  <a:lnTo>
                    <a:pt x="117589" y="1308176"/>
                  </a:lnTo>
                  <a:lnTo>
                    <a:pt x="151561" y="1305839"/>
                  </a:lnTo>
                  <a:lnTo>
                    <a:pt x="185280" y="1308176"/>
                  </a:lnTo>
                  <a:lnTo>
                    <a:pt x="210350" y="1314640"/>
                  </a:lnTo>
                  <a:lnTo>
                    <a:pt x="226034" y="1325029"/>
                  </a:lnTo>
                  <a:lnTo>
                    <a:pt x="231546" y="1339126"/>
                  </a:lnTo>
                  <a:lnTo>
                    <a:pt x="231546" y="1292910"/>
                  </a:lnTo>
                  <a:lnTo>
                    <a:pt x="199834" y="1282623"/>
                  </a:lnTo>
                  <a:lnTo>
                    <a:pt x="151561" y="1278610"/>
                  </a:lnTo>
                  <a:lnTo>
                    <a:pt x="103022" y="1282623"/>
                  </a:lnTo>
                  <a:lnTo>
                    <a:pt x="66662" y="1294358"/>
                  </a:lnTo>
                  <a:lnTo>
                    <a:pt x="43827" y="1313357"/>
                  </a:lnTo>
                  <a:lnTo>
                    <a:pt x="35915" y="1339126"/>
                  </a:lnTo>
                  <a:lnTo>
                    <a:pt x="43827" y="1364957"/>
                  </a:lnTo>
                  <a:lnTo>
                    <a:pt x="66662" y="1383944"/>
                  </a:lnTo>
                  <a:lnTo>
                    <a:pt x="103022" y="1395641"/>
                  </a:lnTo>
                  <a:lnTo>
                    <a:pt x="151561" y="1399641"/>
                  </a:lnTo>
                  <a:lnTo>
                    <a:pt x="199834" y="1395641"/>
                  </a:lnTo>
                  <a:lnTo>
                    <a:pt x="236029" y="1383944"/>
                  </a:lnTo>
                  <a:lnTo>
                    <a:pt x="250164" y="1372146"/>
                  </a:lnTo>
                  <a:lnTo>
                    <a:pt x="258787" y="1364957"/>
                  </a:lnTo>
                  <a:lnTo>
                    <a:pt x="266814" y="1339126"/>
                  </a:lnTo>
                  <a:close/>
                </a:path>
                <a:path w="6541769" h="1401445">
                  <a:moveTo>
                    <a:pt x="268782" y="1165860"/>
                  </a:moveTo>
                  <a:lnTo>
                    <a:pt x="72885" y="1165860"/>
                  </a:lnTo>
                  <a:lnTo>
                    <a:pt x="72885" y="1107579"/>
                  </a:lnTo>
                  <a:lnTo>
                    <a:pt x="266814" y="1107579"/>
                  </a:lnTo>
                  <a:lnTo>
                    <a:pt x="266814" y="1078763"/>
                  </a:lnTo>
                  <a:lnTo>
                    <a:pt x="37896" y="1078763"/>
                  </a:lnTo>
                  <a:lnTo>
                    <a:pt x="37896" y="1194409"/>
                  </a:lnTo>
                  <a:lnTo>
                    <a:pt x="268782" y="1194409"/>
                  </a:lnTo>
                  <a:lnTo>
                    <a:pt x="268782" y="1165860"/>
                  </a:lnTo>
                  <a:close/>
                </a:path>
                <a:path w="6541769" h="1401445">
                  <a:moveTo>
                    <a:pt x="304304" y="1223352"/>
                  </a:moveTo>
                  <a:lnTo>
                    <a:pt x="0" y="1223352"/>
                  </a:lnTo>
                  <a:lnTo>
                    <a:pt x="0" y="1252562"/>
                  </a:lnTo>
                  <a:lnTo>
                    <a:pt x="304304" y="1252562"/>
                  </a:lnTo>
                  <a:lnTo>
                    <a:pt x="304304" y="1223352"/>
                  </a:lnTo>
                  <a:close/>
                </a:path>
                <a:path w="6541769" h="1401445">
                  <a:moveTo>
                    <a:pt x="597420" y="1300238"/>
                  </a:moveTo>
                  <a:lnTo>
                    <a:pt x="363118" y="1300238"/>
                  </a:lnTo>
                  <a:lnTo>
                    <a:pt x="363118" y="1329448"/>
                  </a:lnTo>
                  <a:lnTo>
                    <a:pt x="561898" y="1329448"/>
                  </a:lnTo>
                  <a:lnTo>
                    <a:pt x="561898" y="1398028"/>
                  </a:lnTo>
                  <a:lnTo>
                    <a:pt x="597420" y="1398028"/>
                  </a:lnTo>
                  <a:lnTo>
                    <a:pt x="597420" y="1329448"/>
                  </a:lnTo>
                  <a:lnTo>
                    <a:pt x="597420" y="1300238"/>
                  </a:lnTo>
                  <a:close/>
                </a:path>
                <a:path w="6541769" h="1401445">
                  <a:moveTo>
                    <a:pt x="633996" y="1248740"/>
                  </a:moveTo>
                  <a:lnTo>
                    <a:pt x="498881" y="1248740"/>
                  </a:lnTo>
                  <a:lnTo>
                    <a:pt x="498881" y="1217701"/>
                  </a:lnTo>
                  <a:lnTo>
                    <a:pt x="602424" y="1217701"/>
                  </a:lnTo>
                  <a:lnTo>
                    <a:pt x="602424" y="1189761"/>
                  </a:lnTo>
                  <a:lnTo>
                    <a:pt x="403110" y="1189761"/>
                  </a:lnTo>
                  <a:lnTo>
                    <a:pt x="403110" y="1157998"/>
                  </a:lnTo>
                  <a:lnTo>
                    <a:pt x="595579" y="1157998"/>
                  </a:lnTo>
                  <a:lnTo>
                    <a:pt x="595579" y="1132611"/>
                  </a:lnTo>
                  <a:lnTo>
                    <a:pt x="595579" y="1102118"/>
                  </a:lnTo>
                  <a:lnTo>
                    <a:pt x="595579" y="1074178"/>
                  </a:lnTo>
                  <a:lnTo>
                    <a:pt x="367195" y="1074178"/>
                  </a:lnTo>
                  <a:lnTo>
                    <a:pt x="367195" y="1102118"/>
                  </a:lnTo>
                  <a:lnTo>
                    <a:pt x="560324" y="1102118"/>
                  </a:lnTo>
                  <a:lnTo>
                    <a:pt x="560324" y="1132611"/>
                  </a:lnTo>
                  <a:lnTo>
                    <a:pt x="368109" y="1132611"/>
                  </a:lnTo>
                  <a:lnTo>
                    <a:pt x="368109" y="1157998"/>
                  </a:lnTo>
                  <a:lnTo>
                    <a:pt x="368109" y="1189761"/>
                  </a:lnTo>
                  <a:lnTo>
                    <a:pt x="368109" y="1217701"/>
                  </a:lnTo>
                  <a:lnTo>
                    <a:pt x="464146" y="1217701"/>
                  </a:lnTo>
                  <a:lnTo>
                    <a:pt x="464146" y="1248740"/>
                  </a:lnTo>
                  <a:lnTo>
                    <a:pt x="328904" y="1248740"/>
                  </a:lnTo>
                  <a:lnTo>
                    <a:pt x="328904" y="1277556"/>
                  </a:lnTo>
                  <a:lnTo>
                    <a:pt x="633996" y="1277556"/>
                  </a:lnTo>
                  <a:lnTo>
                    <a:pt x="633996" y="1248740"/>
                  </a:lnTo>
                  <a:close/>
                </a:path>
                <a:path w="6541769" h="1401445">
                  <a:moveTo>
                    <a:pt x="876985" y="1263878"/>
                  </a:moveTo>
                  <a:lnTo>
                    <a:pt x="875004" y="1244396"/>
                  </a:lnTo>
                  <a:lnTo>
                    <a:pt x="874356" y="1238084"/>
                  </a:lnTo>
                  <a:lnTo>
                    <a:pt x="853478" y="1240167"/>
                  </a:lnTo>
                  <a:lnTo>
                    <a:pt x="831989" y="1241882"/>
                  </a:lnTo>
                  <a:lnTo>
                    <a:pt x="810120" y="1243291"/>
                  </a:lnTo>
                  <a:lnTo>
                    <a:pt x="788060" y="1244396"/>
                  </a:lnTo>
                  <a:lnTo>
                    <a:pt x="788060" y="1202296"/>
                  </a:lnTo>
                  <a:lnTo>
                    <a:pt x="852919" y="1202296"/>
                  </a:lnTo>
                  <a:lnTo>
                    <a:pt x="852919" y="1173759"/>
                  </a:lnTo>
                  <a:lnTo>
                    <a:pt x="725436" y="1173759"/>
                  </a:lnTo>
                  <a:lnTo>
                    <a:pt x="725436" y="1116787"/>
                  </a:lnTo>
                  <a:lnTo>
                    <a:pt x="850150" y="1116787"/>
                  </a:lnTo>
                  <a:lnTo>
                    <a:pt x="850150" y="1087970"/>
                  </a:lnTo>
                  <a:lnTo>
                    <a:pt x="689914" y="1087970"/>
                  </a:lnTo>
                  <a:lnTo>
                    <a:pt x="689914" y="1202296"/>
                  </a:lnTo>
                  <a:lnTo>
                    <a:pt x="752792" y="1202296"/>
                  </a:lnTo>
                  <a:lnTo>
                    <a:pt x="752792" y="1245717"/>
                  </a:lnTo>
                  <a:lnTo>
                    <a:pt x="728611" y="1246365"/>
                  </a:lnTo>
                  <a:lnTo>
                    <a:pt x="660171" y="1247165"/>
                  </a:lnTo>
                  <a:lnTo>
                    <a:pt x="665175" y="1275715"/>
                  </a:lnTo>
                  <a:lnTo>
                    <a:pt x="714603" y="1275245"/>
                  </a:lnTo>
                  <a:lnTo>
                    <a:pt x="767778" y="1273492"/>
                  </a:lnTo>
                  <a:lnTo>
                    <a:pt x="822604" y="1269885"/>
                  </a:lnTo>
                  <a:lnTo>
                    <a:pt x="876985" y="1263878"/>
                  </a:lnTo>
                  <a:close/>
                </a:path>
                <a:path w="6541769" h="1401445">
                  <a:moveTo>
                    <a:pt x="935405" y="1066927"/>
                  </a:moveTo>
                  <a:lnTo>
                    <a:pt x="899883" y="1066927"/>
                  </a:lnTo>
                  <a:lnTo>
                    <a:pt x="899883" y="1316761"/>
                  </a:lnTo>
                  <a:lnTo>
                    <a:pt x="935405" y="1316761"/>
                  </a:lnTo>
                  <a:lnTo>
                    <a:pt x="935405" y="1066927"/>
                  </a:lnTo>
                  <a:close/>
                </a:path>
                <a:path w="6541769" h="1401445">
                  <a:moveTo>
                    <a:pt x="945794" y="1364386"/>
                  </a:moveTo>
                  <a:lnTo>
                    <a:pt x="750824" y="1364386"/>
                  </a:lnTo>
                  <a:lnTo>
                    <a:pt x="750824" y="1298994"/>
                  </a:lnTo>
                  <a:lnTo>
                    <a:pt x="715302" y="1298994"/>
                  </a:lnTo>
                  <a:lnTo>
                    <a:pt x="715302" y="1393329"/>
                  </a:lnTo>
                  <a:lnTo>
                    <a:pt x="945794" y="1393329"/>
                  </a:lnTo>
                  <a:lnTo>
                    <a:pt x="945794" y="1364386"/>
                  </a:lnTo>
                  <a:close/>
                </a:path>
                <a:path w="6541769" h="1401445">
                  <a:moveTo>
                    <a:pt x="1276477" y="1220851"/>
                  </a:moveTo>
                  <a:lnTo>
                    <a:pt x="1217574" y="1180795"/>
                  </a:lnTo>
                  <a:lnTo>
                    <a:pt x="1195959" y="1120203"/>
                  </a:lnTo>
                  <a:lnTo>
                    <a:pt x="1195959" y="1084160"/>
                  </a:lnTo>
                  <a:lnTo>
                    <a:pt x="1160970" y="1084160"/>
                  </a:lnTo>
                  <a:lnTo>
                    <a:pt x="1160970" y="1117180"/>
                  </a:lnTo>
                  <a:lnTo>
                    <a:pt x="1155293" y="1153109"/>
                  </a:lnTo>
                  <a:lnTo>
                    <a:pt x="1139177" y="1185202"/>
                  </a:lnTo>
                  <a:lnTo>
                    <a:pt x="1113370" y="1211465"/>
                  </a:lnTo>
                  <a:lnTo>
                    <a:pt x="1078611" y="1229931"/>
                  </a:lnTo>
                  <a:lnTo>
                    <a:pt x="1097686" y="1257947"/>
                  </a:lnTo>
                  <a:lnTo>
                    <a:pt x="1124762" y="1244498"/>
                  </a:lnTo>
                  <a:lnTo>
                    <a:pt x="1147584" y="1226070"/>
                  </a:lnTo>
                  <a:lnTo>
                    <a:pt x="1165809" y="1203325"/>
                  </a:lnTo>
                  <a:lnTo>
                    <a:pt x="1179118" y="1176909"/>
                  </a:lnTo>
                  <a:lnTo>
                    <a:pt x="1192415" y="1200175"/>
                  </a:lnTo>
                  <a:lnTo>
                    <a:pt x="1210157" y="1220254"/>
                  </a:lnTo>
                  <a:lnTo>
                    <a:pt x="1232014" y="1236599"/>
                  </a:lnTo>
                  <a:lnTo>
                    <a:pt x="1257668" y="1248613"/>
                  </a:lnTo>
                  <a:lnTo>
                    <a:pt x="1276477" y="1220851"/>
                  </a:lnTo>
                  <a:close/>
                </a:path>
                <a:path w="6541769" h="1401445">
                  <a:moveTo>
                    <a:pt x="1346200" y="1337551"/>
                  </a:moveTo>
                  <a:lnTo>
                    <a:pt x="1338554" y="1311529"/>
                  </a:lnTo>
                  <a:lnTo>
                    <a:pt x="1329867" y="1303870"/>
                  </a:lnTo>
                  <a:lnTo>
                    <a:pt x="1316570" y="1292136"/>
                  </a:lnTo>
                  <a:lnTo>
                    <a:pt x="1311605" y="1290421"/>
                  </a:lnTo>
                  <a:lnTo>
                    <a:pt x="1311605" y="1337551"/>
                  </a:lnTo>
                  <a:lnTo>
                    <a:pt x="1306449" y="1352194"/>
                  </a:lnTo>
                  <a:lnTo>
                    <a:pt x="1291526" y="1362900"/>
                  </a:lnTo>
                  <a:lnTo>
                    <a:pt x="1267587" y="1369517"/>
                  </a:lnTo>
                  <a:lnTo>
                    <a:pt x="1235430" y="1371879"/>
                  </a:lnTo>
                  <a:lnTo>
                    <a:pt x="1203134" y="1369517"/>
                  </a:lnTo>
                  <a:lnTo>
                    <a:pt x="1179055" y="1362900"/>
                  </a:lnTo>
                  <a:lnTo>
                    <a:pt x="1164056" y="1352194"/>
                  </a:lnTo>
                  <a:lnTo>
                    <a:pt x="1158989" y="1337551"/>
                  </a:lnTo>
                  <a:lnTo>
                    <a:pt x="1164056" y="1323352"/>
                  </a:lnTo>
                  <a:lnTo>
                    <a:pt x="1179055" y="1312760"/>
                  </a:lnTo>
                  <a:lnTo>
                    <a:pt x="1203134" y="1306156"/>
                  </a:lnTo>
                  <a:lnTo>
                    <a:pt x="1235430" y="1303870"/>
                  </a:lnTo>
                  <a:lnTo>
                    <a:pt x="1267587" y="1306156"/>
                  </a:lnTo>
                  <a:lnTo>
                    <a:pt x="1291526" y="1312760"/>
                  </a:lnTo>
                  <a:lnTo>
                    <a:pt x="1306449" y="1323352"/>
                  </a:lnTo>
                  <a:lnTo>
                    <a:pt x="1311605" y="1337551"/>
                  </a:lnTo>
                  <a:lnTo>
                    <a:pt x="1311605" y="1290421"/>
                  </a:lnTo>
                  <a:lnTo>
                    <a:pt x="1281709" y="1280033"/>
                  </a:lnTo>
                  <a:lnTo>
                    <a:pt x="1235430" y="1275842"/>
                  </a:lnTo>
                  <a:lnTo>
                    <a:pt x="1188758" y="1280033"/>
                  </a:lnTo>
                  <a:lnTo>
                    <a:pt x="1153566" y="1292136"/>
                  </a:lnTo>
                  <a:lnTo>
                    <a:pt x="1131341" y="1311529"/>
                  </a:lnTo>
                  <a:lnTo>
                    <a:pt x="1123607" y="1337551"/>
                  </a:lnTo>
                  <a:lnTo>
                    <a:pt x="1131341" y="1363954"/>
                  </a:lnTo>
                  <a:lnTo>
                    <a:pt x="1153566" y="1383449"/>
                  </a:lnTo>
                  <a:lnTo>
                    <a:pt x="1188758" y="1395514"/>
                  </a:lnTo>
                  <a:lnTo>
                    <a:pt x="1235430" y="1399641"/>
                  </a:lnTo>
                  <a:lnTo>
                    <a:pt x="1281709" y="1395514"/>
                  </a:lnTo>
                  <a:lnTo>
                    <a:pt x="1316570" y="1383449"/>
                  </a:lnTo>
                  <a:lnTo>
                    <a:pt x="1329613" y="1371879"/>
                  </a:lnTo>
                  <a:lnTo>
                    <a:pt x="1338554" y="1363954"/>
                  </a:lnTo>
                  <a:lnTo>
                    <a:pt x="1346200" y="1337551"/>
                  </a:lnTo>
                  <a:close/>
                </a:path>
                <a:path w="6541769" h="1401445">
                  <a:moveTo>
                    <a:pt x="1391462" y="1150734"/>
                  </a:moveTo>
                  <a:lnTo>
                    <a:pt x="1343177" y="1150734"/>
                  </a:lnTo>
                  <a:lnTo>
                    <a:pt x="1343177" y="1066800"/>
                  </a:lnTo>
                  <a:lnTo>
                    <a:pt x="1307795" y="1066800"/>
                  </a:lnTo>
                  <a:lnTo>
                    <a:pt x="1307795" y="1267955"/>
                  </a:lnTo>
                  <a:lnTo>
                    <a:pt x="1343177" y="1267955"/>
                  </a:lnTo>
                  <a:lnTo>
                    <a:pt x="1343177" y="1180198"/>
                  </a:lnTo>
                  <a:lnTo>
                    <a:pt x="1391462" y="1180198"/>
                  </a:lnTo>
                  <a:lnTo>
                    <a:pt x="1391462" y="1150734"/>
                  </a:lnTo>
                  <a:close/>
                </a:path>
                <a:path w="6541769" h="1401445">
                  <a:moveTo>
                    <a:pt x="1677479" y="1318336"/>
                  </a:moveTo>
                  <a:lnTo>
                    <a:pt x="1643138" y="1318336"/>
                  </a:lnTo>
                  <a:lnTo>
                    <a:pt x="1643138" y="1367282"/>
                  </a:lnTo>
                  <a:lnTo>
                    <a:pt x="1677479" y="1367282"/>
                  </a:lnTo>
                  <a:lnTo>
                    <a:pt x="1677479" y="1318336"/>
                  </a:lnTo>
                  <a:close/>
                </a:path>
                <a:path w="6541769" h="1401445">
                  <a:moveTo>
                    <a:pt x="1686026" y="1077061"/>
                  </a:moveTo>
                  <a:lnTo>
                    <a:pt x="1602092" y="1077061"/>
                  </a:lnTo>
                  <a:lnTo>
                    <a:pt x="1602092" y="1105738"/>
                  </a:lnTo>
                  <a:lnTo>
                    <a:pt x="1602092" y="1169416"/>
                  </a:lnTo>
                  <a:lnTo>
                    <a:pt x="1522234" y="1169416"/>
                  </a:lnTo>
                  <a:lnTo>
                    <a:pt x="1522234" y="1105738"/>
                  </a:lnTo>
                  <a:lnTo>
                    <a:pt x="1602092" y="1105738"/>
                  </a:lnTo>
                  <a:lnTo>
                    <a:pt x="1602092" y="1077061"/>
                  </a:lnTo>
                  <a:lnTo>
                    <a:pt x="1438427" y="1077061"/>
                  </a:lnTo>
                  <a:lnTo>
                    <a:pt x="1438427" y="1105738"/>
                  </a:lnTo>
                  <a:lnTo>
                    <a:pt x="1487106" y="1105738"/>
                  </a:lnTo>
                  <a:lnTo>
                    <a:pt x="1487106" y="1169416"/>
                  </a:lnTo>
                  <a:lnTo>
                    <a:pt x="1439875" y="1169416"/>
                  </a:lnTo>
                  <a:lnTo>
                    <a:pt x="1439875" y="1198219"/>
                  </a:lnTo>
                  <a:lnTo>
                    <a:pt x="1684578" y="1198219"/>
                  </a:lnTo>
                  <a:lnTo>
                    <a:pt x="1684578" y="1169416"/>
                  </a:lnTo>
                  <a:lnTo>
                    <a:pt x="1637474" y="1169416"/>
                  </a:lnTo>
                  <a:lnTo>
                    <a:pt x="1637474" y="1105738"/>
                  </a:lnTo>
                  <a:lnTo>
                    <a:pt x="1686026" y="1105738"/>
                  </a:lnTo>
                  <a:lnTo>
                    <a:pt x="1686026" y="1077061"/>
                  </a:lnTo>
                  <a:close/>
                </a:path>
                <a:path w="6541769" h="1401445">
                  <a:moveTo>
                    <a:pt x="1714576" y="1226375"/>
                  </a:moveTo>
                  <a:lnTo>
                    <a:pt x="1410665" y="1226375"/>
                  </a:lnTo>
                  <a:lnTo>
                    <a:pt x="1410665" y="1254798"/>
                  </a:lnTo>
                  <a:lnTo>
                    <a:pt x="1544993" y="1254798"/>
                  </a:lnTo>
                  <a:lnTo>
                    <a:pt x="1544993" y="1290078"/>
                  </a:lnTo>
                  <a:lnTo>
                    <a:pt x="1447114" y="1290078"/>
                  </a:lnTo>
                  <a:lnTo>
                    <a:pt x="1447114" y="1318018"/>
                  </a:lnTo>
                  <a:lnTo>
                    <a:pt x="1447114" y="1367548"/>
                  </a:lnTo>
                  <a:lnTo>
                    <a:pt x="1447114" y="1395488"/>
                  </a:lnTo>
                  <a:lnTo>
                    <a:pt x="1677479" y="1395488"/>
                  </a:lnTo>
                  <a:lnTo>
                    <a:pt x="1677479" y="1367548"/>
                  </a:lnTo>
                  <a:lnTo>
                    <a:pt x="1481975" y="1367548"/>
                  </a:lnTo>
                  <a:lnTo>
                    <a:pt x="1481975" y="1318018"/>
                  </a:lnTo>
                  <a:lnTo>
                    <a:pt x="1677479" y="1318018"/>
                  </a:lnTo>
                  <a:lnTo>
                    <a:pt x="1677479" y="1290078"/>
                  </a:lnTo>
                  <a:lnTo>
                    <a:pt x="1579854" y="1290078"/>
                  </a:lnTo>
                  <a:lnTo>
                    <a:pt x="1579854" y="1254798"/>
                  </a:lnTo>
                  <a:lnTo>
                    <a:pt x="1714576" y="1254798"/>
                  </a:lnTo>
                  <a:lnTo>
                    <a:pt x="1714576" y="1226375"/>
                  </a:lnTo>
                  <a:close/>
                </a:path>
                <a:path w="6541769" h="1401445">
                  <a:moveTo>
                    <a:pt x="1902053" y="275742"/>
                  </a:moveTo>
                  <a:lnTo>
                    <a:pt x="1860486" y="275742"/>
                  </a:lnTo>
                  <a:lnTo>
                    <a:pt x="1840611" y="378625"/>
                  </a:lnTo>
                  <a:lnTo>
                    <a:pt x="1872183" y="378625"/>
                  </a:lnTo>
                  <a:lnTo>
                    <a:pt x="1902053" y="275742"/>
                  </a:lnTo>
                  <a:close/>
                </a:path>
                <a:path w="6541769" h="1401445">
                  <a:moveTo>
                    <a:pt x="2009800" y="1364386"/>
                  </a:moveTo>
                  <a:lnTo>
                    <a:pt x="1813902" y="1364386"/>
                  </a:lnTo>
                  <a:lnTo>
                    <a:pt x="1813902" y="1296238"/>
                  </a:lnTo>
                  <a:lnTo>
                    <a:pt x="1778381" y="1296238"/>
                  </a:lnTo>
                  <a:lnTo>
                    <a:pt x="1778381" y="1393329"/>
                  </a:lnTo>
                  <a:lnTo>
                    <a:pt x="2009800" y="1393329"/>
                  </a:lnTo>
                  <a:lnTo>
                    <a:pt x="2009800" y="1364386"/>
                  </a:lnTo>
                  <a:close/>
                </a:path>
                <a:path w="6541769" h="1401445">
                  <a:moveTo>
                    <a:pt x="2010714" y="1144676"/>
                  </a:moveTo>
                  <a:lnTo>
                    <a:pt x="2002294" y="1116571"/>
                  </a:lnTo>
                  <a:lnTo>
                    <a:pt x="1990547" y="1106258"/>
                  </a:lnTo>
                  <a:lnTo>
                    <a:pt x="1978342" y="1095540"/>
                  </a:lnTo>
                  <a:lnTo>
                    <a:pt x="1974545" y="1094219"/>
                  </a:lnTo>
                  <a:lnTo>
                    <a:pt x="1974545" y="1144676"/>
                  </a:lnTo>
                  <a:lnTo>
                    <a:pt x="1968792" y="1161097"/>
                  </a:lnTo>
                  <a:lnTo>
                    <a:pt x="1952307" y="1173238"/>
                  </a:lnTo>
                  <a:lnTo>
                    <a:pt x="1926247" y="1180769"/>
                  </a:lnTo>
                  <a:lnTo>
                    <a:pt x="1891792" y="1183360"/>
                  </a:lnTo>
                  <a:lnTo>
                    <a:pt x="1857324" y="1180769"/>
                  </a:lnTo>
                  <a:lnTo>
                    <a:pt x="1831301" y="1173238"/>
                  </a:lnTo>
                  <a:lnTo>
                    <a:pt x="1814893" y="1161097"/>
                  </a:lnTo>
                  <a:lnTo>
                    <a:pt x="1809305" y="1144676"/>
                  </a:lnTo>
                  <a:lnTo>
                    <a:pt x="1814893" y="1128572"/>
                  </a:lnTo>
                  <a:lnTo>
                    <a:pt x="1831301" y="1116495"/>
                  </a:lnTo>
                  <a:lnTo>
                    <a:pt x="1857324" y="1108900"/>
                  </a:lnTo>
                  <a:lnTo>
                    <a:pt x="1891792" y="1106258"/>
                  </a:lnTo>
                  <a:lnTo>
                    <a:pt x="1926247" y="1108900"/>
                  </a:lnTo>
                  <a:lnTo>
                    <a:pt x="1952307" y="1116495"/>
                  </a:lnTo>
                  <a:lnTo>
                    <a:pt x="1968792" y="1128572"/>
                  </a:lnTo>
                  <a:lnTo>
                    <a:pt x="1974545" y="1144676"/>
                  </a:lnTo>
                  <a:lnTo>
                    <a:pt x="1974545" y="1094219"/>
                  </a:lnTo>
                  <a:lnTo>
                    <a:pt x="1940839" y="1082408"/>
                  </a:lnTo>
                  <a:lnTo>
                    <a:pt x="1891792" y="1077976"/>
                  </a:lnTo>
                  <a:lnTo>
                    <a:pt x="1842579" y="1082408"/>
                  </a:lnTo>
                  <a:lnTo>
                    <a:pt x="1805012" y="1095540"/>
                  </a:lnTo>
                  <a:lnTo>
                    <a:pt x="1781022" y="1116571"/>
                  </a:lnTo>
                  <a:lnTo>
                    <a:pt x="1772589" y="1144676"/>
                  </a:lnTo>
                  <a:lnTo>
                    <a:pt x="1781022" y="1172984"/>
                  </a:lnTo>
                  <a:lnTo>
                    <a:pt x="1805012" y="1194206"/>
                  </a:lnTo>
                  <a:lnTo>
                    <a:pt x="1842579" y="1207541"/>
                  </a:lnTo>
                  <a:lnTo>
                    <a:pt x="1891792" y="1212164"/>
                  </a:lnTo>
                  <a:lnTo>
                    <a:pt x="1940839" y="1207541"/>
                  </a:lnTo>
                  <a:lnTo>
                    <a:pt x="1978342" y="1194206"/>
                  </a:lnTo>
                  <a:lnTo>
                    <a:pt x="1990585" y="1183360"/>
                  </a:lnTo>
                  <a:lnTo>
                    <a:pt x="2002294" y="1172984"/>
                  </a:lnTo>
                  <a:lnTo>
                    <a:pt x="2010714" y="1144676"/>
                  </a:lnTo>
                  <a:close/>
                </a:path>
                <a:path w="6541769" h="1401445">
                  <a:moveTo>
                    <a:pt x="2044001" y="1240853"/>
                  </a:moveTo>
                  <a:lnTo>
                    <a:pt x="1740103" y="1240853"/>
                  </a:lnTo>
                  <a:lnTo>
                    <a:pt x="1740103" y="1269136"/>
                  </a:lnTo>
                  <a:lnTo>
                    <a:pt x="2044001" y="1269136"/>
                  </a:lnTo>
                  <a:lnTo>
                    <a:pt x="2044001" y="1240853"/>
                  </a:lnTo>
                  <a:close/>
                </a:path>
                <a:path w="6541769" h="1401445">
                  <a:moveTo>
                    <a:pt x="2209787" y="35255"/>
                  </a:moveTo>
                  <a:lnTo>
                    <a:pt x="2054148" y="35255"/>
                  </a:lnTo>
                  <a:lnTo>
                    <a:pt x="2054148" y="64465"/>
                  </a:lnTo>
                  <a:lnTo>
                    <a:pt x="2173871" y="64465"/>
                  </a:lnTo>
                  <a:lnTo>
                    <a:pt x="2164842" y="109004"/>
                  </a:lnTo>
                  <a:lnTo>
                    <a:pt x="2146706" y="149301"/>
                  </a:lnTo>
                  <a:lnTo>
                    <a:pt x="2119452" y="185293"/>
                  </a:lnTo>
                  <a:lnTo>
                    <a:pt x="2083041" y="216928"/>
                  </a:lnTo>
                  <a:lnTo>
                    <a:pt x="2037448" y="244170"/>
                  </a:lnTo>
                  <a:lnTo>
                    <a:pt x="2057184" y="271538"/>
                  </a:lnTo>
                  <a:lnTo>
                    <a:pt x="2106612" y="241935"/>
                  </a:lnTo>
                  <a:lnTo>
                    <a:pt x="2145512" y="207619"/>
                  </a:lnTo>
                  <a:lnTo>
                    <a:pt x="2174583" y="169176"/>
                  </a:lnTo>
                  <a:lnTo>
                    <a:pt x="2194522" y="127241"/>
                  </a:lnTo>
                  <a:lnTo>
                    <a:pt x="2206028" y="82397"/>
                  </a:lnTo>
                  <a:lnTo>
                    <a:pt x="2209787" y="35255"/>
                  </a:lnTo>
                  <a:close/>
                </a:path>
                <a:path w="6541769" h="1401445">
                  <a:moveTo>
                    <a:pt x="2348712" y="132867"/>
                  </a:moveTo>
                  <a:lnTo>
                    <a:pt x="2297011" y="132867"/>
                  </a:lnTo>
                  <a:lnTo>
                    <a:pt x="2297011" y="0"/>
                  </a:lnTo>
                  <a:lnTo>
                    <a:pt x="2261628" y="0"/>
                  </a:lnTo>
                  <a:lnTo>
                    <a:pt x="2261628" y="332968"/>
                  </a:lnTo>
                  <a:lnTo>
                    <a:pt x="2297011" y="332968"/>
                  </a:lnTo>
                  <a:lnTo>
                    <a:pt x="2297011" y="162471"/>
                  </a:lnTo>
                  <a:lnTo>
                    <a:pt x="2348712" y="162471"/>
                  </a:lnTo>
                  <a:lnTo>
                    <a:pt x="2348712" y="132867"/>
                  </a:lnTo>
                  <a:close/>
                </a:path>
                <a:path w="6541769" h="1401445">
                  <a:moveTo>
                    <a:pt x="2427567" y="1108494"/>
                  </a:moveTo>
                  <a:lnTo>
                    <a:pt x="2392705" y="1108494"/>
                  </a:lnTo>
                  <a:lnTo>
                    <a:pt x="2392705" y="1166647"/>
                  </a:lnTo>
                  <a:lnTo>
                    <a:pt x="2427567" y="1166647"/>
                  </a:lnTo>
                  <a:lnTo>
                    <a:pt x="2427567" y="1108494"/>
                  </a:lnTo>
                  <a:close/>
                </a:path>
                <a:path w="6541769" h="1401445">
                  <a:moveTo>
                    <a:pt x="2427567" y="1080528"/>
                  </a:moveTo>
                  <a:lnTo>
                    <a:pt x="2201151" y="1080528"/>
                  </a:lnTo>
                  <a:lnTo>
                    <a:pt x="2201151" y="1108468"/>
                  </a:lnTo>
                  <a:lnTo>
                    <a:pt x="2201151" y="1166888"/>
                  </a:lnTo>
                  <a:lnTo>
                    <a:pt x="2201151" y="1194828"/>
                  </a:lnTo>
                  <a:lnTo>
                    <a:pt x="2427567" y="1194828"/>
                  </a:lnTo>
                  <a:lnTo>
                    <a:pt x="2427567" y="1166888"/>
                  </a:lnTo>
                  <a:lnTo>
                    <a:pt x="2235758" y="1166888"/>
                  </a:lnTo>
                  <a:lnTo>
                    <a:pt x="2235758" y="1108468"/>
                  </a:lnTo>
                  <a:lnTo>
                    <a:pt x="2427567" y="1108468"/>
                  </a:lnTo>
                  <a:lnTo>
                    <a:pt x="2427567" y="1080528"/>
                  </a:lnTo>
                  <a:close/>
                </a:path>
                <a:path w="6541769" h="1401445">
                  <a:moveTo>
                    <a:pt x="2429014" y="1293901"/>
                  </a:moveTo>
                  <a:lnTo>
                    <a:pt x="2196160" y="1293901"/>
                  </a:lnTo>
                  <a:lnTo>
                    <a:pt x="2196160" y="1321828"/>
                  </a:lnTo>
                  <a:lnTo>
                    <a:pt x="2393492" y="1321828"/>
                  </a:lnTo>
                  <a:lnTo>
                    <a:pt x="2393492" y="1400568"/>
                  </a:lnTo>
                  <a:lnTo>
                    <a:pt x="2429014" y="1400568"/>
                  </a:lnTo>
                  <a:lnTo>
                    <a:pt x="2429014" y="1321828"/>
                  </a:lnTo>
                  <a:lnTo>
                    <a:pt x="2429014" y="1293901"/>
                  </a:lnTo>
                  <a:close/>
                </a:path>
                <a:path w="6541769" h="1401445">
                  <a:moveTo>
                    <a:pt x="2466378" y="1233741"/>
                  </a:moveTo>
                  <a:lnTo>
                    <a:pt x="2331796" y="1233741"/>
                  </a:lnTo>
                  <a:lnTo>
                    <a:pt x="2331796" y="1194930"/>
                  </a:lnTo>
                  <a:lnTo>
                    <a:pt x="2296668" y="1194930"/>
                  </a:lnTo>
                  <a:lnTo>
                    <a:pt x="2296668" y="1233741"/>
                  </a:lnTo>
                  <a:lnTo>
                    <a:pt x="2162479" y="1233741"/>
                  </a:lnTo>
                  <a:lnTo>
                    <a:pt x="2162479" y="1262291"/>
                  </a:lnTo>
                  <a:lnTo>
                    <a:pt x="2466378" y="1262291"/>
                  </a:lnTo>
                  <a:lnTo>
                    <a:pt x="2466378" y="1233741"/>
                  </a:lnTo>
                  <a:close/>
                </a:path>
                <a:path w="6541769" h="1401445">
                  <a:moveTo>
                    <a:pt x="2644597" y="213118"/>
                  </a:moveTo>
                  <a:lnTo>
                    <a:pt x="2418575" y="213118"/>
                  </a:lnTo>
                  <a:lnTo>
                    <a:pt x="2418575" y="241147"/>
                  </a:lnTo>
                  <a:lnTo>
                    <a:pt x="2609342" y="241147"/>
                  </a:lnTo>
                  <a:lnTo>
                    <a:pt x="2609342" y="332714"/>
                  </a:lnTo>
                  <a:lnTo>
                    <a:pt x="2644597" y="332714"/>
                  </a:lnTo>
                  <a:lnTo>
                    <a:pt x="2644597" y="213118"/>
                  </a:lnTo>
                  <a:close/>
                </a:path>
                <a:path w="6541769" h="1401445">
                  <a:moveTo>
                    <a:pt x="2644597" y="254"/>
                  </a:moveTo>
                  <a:lnTo>
                    <a:pt x="2609342" y="254"/>
                  </a:lnTo>
                  <a:lnTo>
                    <a:pt x="2609342" y="58013"/>
                  </a:lnTo>
                  <a:lnTo>
                    <a:pt x="2539619" y="58013"/>
                  </a:lnTo>
                  <a:lnTo>
                    <a:pt x="2541181" y="49326"/>
                  </a:lnTo>
                  <a:lnTo>
                    <a:pt x="2542336" y="40436"/>
                  </a:lnTo>
                  <a:lnTo>
                    <a:pt x="2543048" y="31318"/>
                  </a:lnTo>
                  <a:lnTo>
                    <a:pt x="2543302" y="21971"/>
                  </a:lnTo>
                  <a:lnTo>
                    <a:pt x="2389111" y="21971"/>
                  </a:lnTo>
                  <a:lnTo>
                    <a:pt x="2389111" y="50774"/>
                  </a:lnTo>
                  <a:lnTo>
                    <a:pt x="2505405" y="50774"/>
                  </a:lnTo>
                  <a:lnTo>
                    <a:pt x="2492883" y="88341"/>
                  </a:lnTo>
                  <a:lnTo>
                    <a:pt x="2465679" y="120904"/>
                  </a:lnTo>
                  <a:lnTo>
                    <a:pt x="2424849" y="147535"/>
                  </a:lnTo>
                  <a:lnTo>
                    <a:pt x="2371483" y="167335"/>
                  </a:lnTo>
                  <a:lnTo>
                    <a:pt x="2384895" y="195491"/>
                  </a:lnTo>
                  <a:lnTo>
                    <a:pt x="2434844" y="177596"/>
                  </a:lnTo>
                  <a:lnTo>
                    <a:pt x="2476271" y="153301"/>
                  </a:lnTo>
                  <a:lnTo>
                    <a:pt x="2508402" y="122821"/>
                  </a:lnTo>
                  <a:lnTo>
                    <a:pt x="2530538" y="86436"/>
                  </a:lnTo>
                  <a:lnTo>
                    <a:pt x="2609342" y="86436"/>
                  </a:lnTo>
                  <a:lnTo>
                    <a:pt x="2609342" y="128270"/>
                  </a:lnTo>
                  <a:lnTo>
                    <a:pt x="2525141" y="128270"/>
                  </a:lnTo>
                  <a:lnTo>
                    <a:pt x="2525141" y="157073"/>
                  </a:lnTo>
                  <a:lnTo>
                    <a:pt x="2609342" y="157073"/>
                  </a:lnTo>
                  <a:lnTo>
                    <a:pt x="2609342" y="198653"/>
                  </a:lnTo>
                  <a:lnTo>
                    <a:pt x="2644597" y="198653"/>
                  </a:lnTo>
                  <a:lnTo>
                    <a:pt x="2644597" y="86436"/>
                  </a:lnTo>
                  <a:lnTo>
                    <a:pt x="2644597" y="58013"/>
                  </a:lnTo>
                  <a:lnTo>
                    <a:pt x="2644597" y="254"/>
                  </a:lnTo>
                  <a:close/>
                </a:path>
                <a:path w="6541769" h="1401445">
                  <a:moveTo>
                    <a:pt x="2756027" y="275742"/>
                  </a:moveTo>
                  <a:lnTo>
                    <a:pt x="2714460" y="275742"/>
                  </a:lnTo>
                  <a:lnTo>
                    <a:pt x="2694584" y="378625"/>
                  </a:lnTo>
                  <a:lnTo>
                    <a:pt x="2726169" y="378625"/>
                  </a:lnTo>
                  <a:lnTo>
                    <a:pt x="2756027" y="275742"/>
                  </a:lnTo>
                  <a:close/>
                </a:path>
                <a:path w="6541769" h="1401445">
                  <a:moveTo>
                    <a:pt x="2759900" y="1300238"/>
                  </a:moveTo>
                  <a:lnTo>
                    <a:pt x="2525585" y="1300238"/>
                  </a:lnTo>
                  <a:lnTo>
                    <a:pt x="2525585" y="1329448"/>
                  </a:lnTo>
                  <a:lnTo>
                    <a:pt x="2724378" y="1329448"/>
                  </a:lnTo>
                  <a:lnTo>
                    <a:pt x="2724378" y="1398028"/>
                  </a:lnTo>
                  <a:lnTo>
                    <a:pt x="2759900" y="1398028"/>
                  </a:lnTo>
                  <a:lnTo>
                    <a:pt x="2759900" y="1329448"/>
                  </a:lnTo>
                  <a:lnTo>
                    <a:pt x="2759900" y="1300238"/>
                  </a:lnTo>
                  <a:close/>
                </a:path>
                <a:path w="6541769" h="1401445">
                  <a:moveTo>
                    <a:pt x="2796463" y="1248740"/>
                  </a:moveTo>
                  <a:lnTo>
                    <a:pt x="2661361" y="1248740"/>
                  </a:lnTo>
                  <a:lnTo>
                    <a:pt x="2661361" y="1217701"/>
                  </a:lnTo>
                  <a:lnTo>
                    <a:pt x="2764891" y="1217701"/>
                  </a:lnTo>
                  <a:lnTo>
                    <a:pt x="2764891" y="1189761"/>
                  </a:lnTo>
                  <a:lnTo>
                    <a:pt x="2565577" y="1189761"/>
                  </a:lnTo>
                  <a:lnTo>
                    <a:pt x="2565577" y="1157998"/>
                  </a:lnTo>
                  <a:lnTo>
                    <a:pt x="2758059" y="1157998"/>
                  </a:lnTo>
                  <a:lnTo>
                    <a:pt x="2758059" y="1132611"/>
                  </a:lnTo>
                  <a:lnTo>
                    <a:pt x="2758059" y="1102118"/>
                  </a:lnTo>
                  <a:lnTo>
                    <a:pt x="2758059" y="1074178"/>
                  </a:lnTo>
                  <a:lnTo>
                    <a:pt x="2529662" y="1074178"/>
                  </a:lnTo>
                  <a:lnTo>
                    <a:pt x="2529662" y="1102118"/>
                  </a:lnTo>
                  <a:lnTo>
                    <a:pt x="2722791" y="1102118"/>
                  </a:lnTo>
                  <a:lnTo>
                    <a:pt x="2722791" y="1132611"/>
                  </a:lnTo>
                  <a:lnTo>
                    <a:pt x="2530589" y="1132611"/>
                  </a:lnTo>
                  <a:lnTo>
                    <a:pt x="2530589" y="1157998"/>
                  </a:lnTo>
                  <a:lnTo>
                    <a:pt x="2530589" y="1189761"/>
                  </a:lnTo>
                  <a:lnTo>
                    <a:pt x="2530589" y="1217701"/>
                  </a:lnTo>
                  <a:lnTo>
                    <a:pt x="2626626" y="1217701"/>
                  </a:lnTo>
                  <a:lnTo>
                    <a:pt x="2626626" y="1248740"/>
                  </a:lnTo>
                  <a:lnTo>
                    <a:pt x="2491384" y="1248740"/>
                  </a:lnTo>
                  <a:lnTo>
                    <a:pt x="2491384" y="1277556"/>
                  </a:lnTo>
                  <a:lnTo>
                    <a:pt x="2796463" y="1277556"/>
                  </a:lnTo>
                  <a:lnTo>
                    <a:pt x="2796463" y="1248740"/>
                  </a:lnTo>
                  <a:close/>
                </a:path>
                <a:path w="6541769" h="1401445">
                  <a:moveTo>
                    <a:pt x="3040253" y="1073238"/>
                  </a:moveTo>
                  <a:lnTo>
                    <a:pt x="3006572" y="1073238"/>
                  </a:lnTo>
                  <a:lnTo>
                    <a:pt x="3006572" y="1194536"/>
                  </a:lnTo>
                  <a:lnTo>
                    <a:pt x="2968942" y="1194536"/>
                  </a:lnTo>
                  <a:lnTo>
                    <a:pt x="2961576" y="1152334"/>
                  </a:lnTo>
                  <a:lnTo>
                    <a:pt x="2949359" y="1126655"/>
                  </a:lnTo>
                  <a:lnTo>
                    <a:pt x="2946450" y="1120533"/>
                  </a:lnTo>
                  <a:lnTo>
                    <a:pt x="2936583" y="1111516"/>
                  </a:lnTo>
                  <a:lnTo>
                    <a:pt x="2936583" y="1210716"/>
                  </a:lnTo>
                  <a:lnTo>
                    <a:pt x="2933814" y="1246314"/>
                  </a:lnTo>
                  <a:lnTo>
                    <a:pt x="2925876" y="1272781"/>
                  </a:lnTo>
                  <a:lnTo>
                    <a:pt x="2913329" y="1289240"/>
                  </a:lnTo>
                  <a:lnTo>
                    <a:pt x="2896717" y="1294790"/>
                  </a:lnTo>
                  <a:lnTo>
                    <a:pt x="2880512" y="1289240"/>
                  </a:lnTo>
                  <a:lnTo>
                    <a:pt x="2868231" y="1272781"/>
                  </a:lnTo>
                  <a:lnTo>
                    <a:pt x="2860497" y="1246314"/>
                  </a:lnTo>
                  <a:lnTo>
                    <a:pt x="2857906" y="1210716"/>
                  </a:lnTo>
                  <a:lnTo>
                    <a:pt x="2860497" y="1175219"/>
                  </a:lnTo>
                  <a:lnTo>
                    <a:pt x="2868231" y="1148803"/>
                  </a:lnTo>
                  <a:lnTo>
                    <a:pt x="2880512" y="1132332"/>
                  </a:lnTo>
                  <a:lnTo>
                    <a:pt x="2896717" y="1126655"/>
                  </a:lnTo>
                  <a:lnTo>
                    <a:pt x="2913329" y="1132332"/>
                  </a:lnTo>
                  <a:lnTo>
                    <a:pt x="2925876" y="1148803"/>
                  </a:lnTo>
                  <a:lnTo>
                    <a:pt x="2933814" y="1175219"/>
                  </a:lnTo>
                  <a:lnTo>
                    <a:pt x="2936583" y="1210716"/>
                  </a:lnTo>
                  <a:lnTo>
                    <a:pt x="2936583" y="1111516"/>
                  </a:lnTo>
                  <a:lnTo>
                    <a:pt x="2924505" y="1100480"/>
                  </a:lnTo>
                  <a:lnTo>
                    <a:pt x="2896717" y="1093495"/>
                  </a:lnTo>
                  <a:lnTo>
                    <a:pt x="2867202" y="1101674"/>
                  </a:lnTo>
                  <a:lnTo>
                    <a:pt x="2844584" y="1125080"/>
                  </a:lnTo>
                  <a:lnTo>
                    <a:pt x="2830118" y="1161986"/>
                  </a:lnTo>
                  <a:lnTo>
                    <a:pt x="2825013" y="1210716"/>
                  </a:lnTo>
                  <a:lnTo>
                    <a:pt x="2830118" y="1259725"/>
                  </a:lnTo>
                  <a:lnTo>
                    <a:pt x="2844584" y="1296822"/>
                  </a:lnTo>
                  <a:lnTo>
                    <a:pt x="2867202" y="1320317"/>
                  </a:lnTo>
                  <a:lnTo>
                    <a:pt x="2896717" y="1328470"/>
                  </a:lnTo>
                  <a:lnTo>
                    <a:pt x="2924987" y="1321231"/>
                  </a:lnTo>
                  <a:lnTo>
                    <a:pt x="2947162" y="1300314"/>
                  </a:lnTo>
                  <a:lnTo>
                    <a:pt x="2949664" y="1294790"/>
                  </a:lnTo>
                  <a:lnTo>
                    <a:pt x="2962198" y="1267155"/>
                  </a:lnTo>
                  <a:lnTo>
                    <a:pt x="2969082" y="1223225"/>
                  </a:lnTo>
                  <a:lnTo>
                    <a:pt x="3006572" y="1223225"/>
                  </a:lnTo>
                  <a:lnTo>
                    <a:pt x="3006572" y="1383728"/>
                  </a:lnTo>
                  <a:lnTo>
                    <a:pt x="3040253" y="1383728"/>
                  </a:lnTo>
                  <a:lnTo>
                    <a:pt x="3040253" y="1223225"/>
                  </a:lnTo>
                  <a:lnTo>
                    <a:pt x="3040253" y="1194536"/>
                  </a:lnTo>
                  <a:lnTo>
                    <a:pt x="3040253" y="1073238"/>
                  </a:lnTo>
                  <a:close/>
                </a:path>
                <a:path w="6541769" h="1401445">
                  <a:moveTo>
                    <a:pt x="3099549" y="175755"/>
                  </a:moveTo>
                  <a:lnTo>
                    <a:pt x="3096628" y="156946"/>
                  </a:lnTo>
                  <a:lnTo>
                    <a:pt x="3095079" y="146951"/>
                  </a:lnTo>
                  <a:lnTo>
                    <a:pt x="3058198" y="151853"/>
                  </a:lnTo>
                  <a:lnTo>
                    <a:pt x="3022079" y="154863"/>
                  </a:lnTo>
                  <a:lnTo>
                    <a:pt x="2984500" y="156400"/>
                  </a:lnTo>
                  <a:lnTo>
                    <a:pt x="2943250" y="156946"/>
                  </a:lnTo>
                  <a:lnTo>
                    <a:pt x="2943250" y="115506"/>
                  </a:lnTo>
                  <a:lnTo>
                    <a:pt x="3061271" y="115506"/>
                  </a:lnTo>
                  <a:lnTo>
                    <a:pt x="3061271" y="20777"/>
                  </a:lnTo>
                  <a:lnTo>
                    <a:pt x="2908135" y="20777"/>
                  </a:lnTo>
                  <a:lnTo>
                    <a:pt x="2908135" y="49860"/>
                  </a:lnTo>
                  <a:lnTo>
                    <a:pt x="3026270" y="49860"/>
                  </a:lnTo>
                  <a:lnTo>
                    <a:pt x="3026270" y="88404"/>
                  </a:lnTo>
                  <a:lnTo>
                    <a:pt x="2908782" y="88404"/>
                  </a:lnTo>
                  <a:lnTo>
                    <a:pt x="2908782" y="186016"/>
                  </a:lnTo>
                  <a:lnTo>
                    <a:pt x="2936544" y="186016"/>
                  </a:lnTo>
                  <a:lnTo>
                    <a:pt x="2980994" y="185661"/>
                  </a:lnTo>
                  <a:lnTo>
                    <a:pt x="3021304" y="184200"/>
                  </a:lnTo>
                  <a:lnTo>
                    <a:pt x="3059988" y="181076"/>
                  </a:lnTo>
                  <a:lnTo>
                    <a:pt x="3099549" y="175755"/>
                  </a:lnTo>
                  <a:close/>
                </a:path>
                <a:path w="6541769" h="1401445">
                  <a:moveTo>
                    <a:pt x="3108007" y="1066800"/>
                  </a:moveTo>
                  <a:lnTo>
                    <a:pt x="3074060" y="1066800"/>
                  </a:lnTo>
                  <a:lnTo>
                    <a:pt x="3074060" y="1400175"/>
                  </a:lnTo>
                  <a:lnTo>
                    <a:pt x="3108007" y="1400175"/>
                  </a:lnTo>
                  <a:lnTo>
                    <a:pt x="3108007" y="1066800"/>
                  </a:lnTo>
                  <a:close/>
                </a:path>
                <a:path w="6541769" h="1401445">
                  <a:moveTo>
                    <a:pt x="3167824" y="254"/>
                  </a:moveTo>
                  <a:lnTo>
                    <a:pt x="3132442" y="254"/>
                  </a:lnTo>
                  <a:lnTo>
                    <a:pt x="3132442" y="204571"/>
                  </a:lnTo>
                  <a:lnTo>
                    <a:pt x="3167824" y="204571"/>
                  </a:lnTo>
                  <a:lnTo>
                    <a:pt x="3167824" y="254"/>
                  </a:lnTo>
                  <a:close/>
                </a:path>
                <a:path w="6541769" h="1401445">
                  <a:moveTo>
                    <a:pt x="3169932" y="271932"/>
                  </a:moveTo>
                  <a:lnTo>
                    <a:pt x="3162096" y="246024"/>
                  </a:lnTo>
                  <a:lnTo>
                    <a:pt x="3153575" y="238772"/>
                  </a:lnTo>
                  <a:lnTo>
                    <a:pt x="3139554" y="226860"/>
                  </a:lnTo>
                  <a:lnTo>
                    <a:pt x="3134550" y="225196"/>
                  </a:lnTo>
                  <a:lnTo>
                    <a:pt x="3134550" y="271932"/>
                  </a:lnTo>
                  <a:lnTo>
                    <a:pt x="3129267" y="286029"/>
                  </a:lnTo>
                  <a:lnTo>
                    <a:pt x="3113976" y="296379"/>
                  </a:lnTo>
                  <a:lnTo>
                    <a:pt x="3089427" y="302768"/>
                  </a:lnTo>
                  <a:lnTo>
                    <a:pt x="3056394" y="304952"/>
                  </a:lnTo>
                  <a:lnTo>
                    <a:pt x="3023222" y="302768"/>
                  </a:lnTo>
                  <a:lnTo>
                    <a:pt x="2998597" y="296379"/>
                  </a:lnTo>
                  <a:lnTo>
                    <a:pt x="2983268" y="286029"/>
                  </a:lnTo>
                  <a:lnTo>
                    <a:pt x="2977985" y="271932"/>
                  </a:lnTo>
                  <a:lnTo>
                    <a:pt x="2983268" y="257873"/>
                  </a:lnTo>
                  <a:lnTo>
                    <a:pt x="2998597" y="247459"/>
                  </a:lnTo>
                  <a:lnTo>
                    <a:pt x="3023222" y="240995"/>
                  </a:lnTo>
                  <a:lnTo>
                    <a:pt x="3056394" y="238772"/>
                  </a:lnTo>
                  <a:lnTo>
                    <a:pt x="3089427" y="240995"/>
                  </a:lnTo>
                  <a:lnTo>
                    <a:pt x="3113976" y="247459"/>
                  </a:lnTo>
                  <a:lnTo>
                    <a:pt x="3129267" y="257873"/>
                  </a:lnTo>
                  <a:lnTo>
                    <a:pt x="3134550" y="271932"/>
                  </a:lnTo>
                  <a:lnTo>
                    <a:pt x="3134550" y="225196"/>
                  </a:lnTo>
                  <a:lnTo>
                    <a:pt x="3103829" y="214972"/>
                  </a:lnTo>
                  <a:lnTo>
                    <a:pt x="3056394" y="210883"/>
                  </a:lnTo>
                  <a:lnTo>
                    <a:pt x="3008871" y="214972"/>
                  </a:lnTo>
                  <a:lnTo>
                    <a:pt x="2973197" y="226860"/>
                  </a:lnTo>
                  <a:lnTo>
                    <a:pt x="2950781" y="246024"/>
                  </a:lnTo>
                  <a:lnTo>
                    <a:pt x="2942996" y="271932"/>
                  </a:lnTo>
                  <a:lnTo>
                    <a:pt x="2950781" y="297713"/>
                  </a:lnTo>
                  <a:lnTo>
                    <a:pt x="2973197" y="316839"/>
                  </a:lnTo>
                  <a:lnTo>
                    <a:pt x="3008871" y="328752"/>
                  </a:lnTo>
                  <a:lnTo>
                    <a:pt x="3056394" y="332841"/>
                  </a:lnTo>
                  <a:lnTo>
                    <a:pt x="3103829" y="328752"/>
                  </a:lnTo>
                  <a:lnTo>
                    <a:pt x="3139554" y="316839"/>
                  </a:lnTo>
                  <a:lnTo>
                    <a:pt x="3153562" y="304952"/>
                  </a:lnTo>
                  <a:lnTo>
                    <a:pt x="3162096" y="297713"/>
                  </a:lnTo>
                  <a:lnTo>
                    <a:pt x="3169932" y="271932"/>
                  </a:lnTo>
                  <a:close/>
                </a:path>
                <a:path w="6541769" h="1401445">
                  <a:moveTo>
                    <a:pt x="3356000" y="1296365"/>
                  </a:moveTo>
                  <a:lnTo>
                    <a:pt x="3321215" y="1272679"/>
                  </a:lnTo>
                  <a:lnTo>
                    <a:pt x="3294367" y="1238313"/>
                  </a:lnTo>
                  <a:lnTo>
                    <a:pt x="3287750" y="1222425"/>
                  </a:lnTo>
                  <a:lnTo>
                    <a:pt x="3277070" y="1196797"/>
                  </a:lnTo>
                  <a:lnTo>
                    <a:pt x="3271012" y="1151648"/>
                  </a:lnTo>
                  <a:lnTo>
                    <a:pt x="3271012" y="1094549"/>
                  </a:lnTo>
                  <a:lnTo>
                    <a:pt x="3235223" y="1094549"/>
                  </a:lnTo>
                  <a:lnTo>
                    <a:pt x="3235223" y="1151648"/>
                  </a:lnTo>
                  <a:lnTo>
                    <a:pt x="3228886" y="1197762"/>
                  </a:lnTo>
                  <a:lnTo>
                    <a:pt x="3211309" y="1240904"/>
                  </a:lnTo>
                  <a:lnTo>
                    <a:pt x="3184131" y="1277099"/>
                  </a:lnTo>
                  <a:lnTo>
                    <a:pt x="3148927" y="1302423"/>
                  </a:lnTo>
                  <a:lnTo>
                    <a:pt x="3171291" y="1330833"/>
                  </a:lnTo>
                  <a:lnTo>
                    <a:pt x="3198190" y="1312265"/>
                  </a:lnTo>
                  <a:lnTo>
                    <a:pt x="3221164" y="1287195"/>
                  </a:lnTo>
                  <a:lnTo>
                    <a:pt x="3239719" y="1256830"/>
                  </a:lnTo>
                  <a:lnTo>
                    <a:pt x="3253384" y="1222425"/>
                  </a:lnTo>
                  <a:lnTo>
                    <a:pt x="3266897" y="1255001"/>
                  </a:lnTo>
                  <a:lnTo>
                    <a:pt x="3285248" y="1283576"/>
                  </a:lnTo>
                  <a:lnTo>
                    <a:pt x="3307994" y="1307160"/>
                  </a:lnTo>
                  <a:lnTo>
                    <a:pt x="3334689" y="1324787"/>
                  </a:lnTo>
                  <a:lnTo>
                    <a:pt x="3356000" y="1296365"/>
                  </a:lnTo>
                  <a:close/>
                </a:path>
                <a:path w="6541769" h="1401445">
                  <a:moveTo>
                    <a:pt x="3428746" y="1066800"/>
                  </a:moveTo>
                  <a:lnTo>
                    <a:pt x="3393757" y="1066800"/>
                  </a:lnTo>
                  <a:lnTo>
                    <a:pt x="3393757" y="1177569"/>
                  </a:lnTo>
                  <a:lnTo>
                    <a:pt x="3319424" y="1177569"/>
                  </a:lnTo>
                  <a:lnTo>
                    <a:pt x="3319424" y="1206246"/>
                  </a:lnTo>
                  <a:lnTo>
                    <a:pt x="3393757" y="1206246"/>
                  </a:lnTo>
                  <a:lnTo>
                    <a:pt x="3393757" y="1400822"/>
                  </a:lnTo>
                  <a:lnTo>
                    <a:pt x="3428746" y="1400822"/>
                  </a:lnTo>
                  <a:lnTo>
                    <a:pt x="3428746" y="1066800"/>
                  </a:lnTo>
                  <a:close/>
                </a:path>
                <a:path w="6541769" h="1401445">
                  <a:moveTo>
                    <a:pt x="3488969" y="32359"/>
                  </a:moveTo>
                  <a:lnTo>
                    <a:pt x="3256635" y="32359"/>
                  </a:lnTo>
                  <a:lnTo>
                    <a:pt x="3256635" y="61429"/>
                  </a:lnTo>
                  <a:lnTo>
                    <a:pt x="3454501" y="61429"/>
                  </a:lnTo>
                  <a:lnTo>
                    <a:pt x="3454412" y="85826"/>
                  </a:lnTo>
                  <a:lnTo>
                    <a:pt x="3454285" y="98704"/>
                  </a:lnTo>
                  <a:lnTo>
                    <a:pt x="3454044" y="111709"/>
                  </a:lnTo>
                  <a:lnTo>
                    <a:pt x="3453574" y="124980"/>
                  </a:lnTo>
                  <a:lnTo>
                    <a:pt x="3247288" y="133007"/>
                  </a:lnTo>
                  <a:lnTo>
                    <a:pt x="3252025" y="161810"/>
                  </a:lnTo>
                  <a:lnTo>
                    <a:pt x="3451999" y="151422"/>
                  </a:lnTo>
                  <a:lnTo>
                    <a:pt x="3450171" y="170370"/>
                  </a:lnTo>
                  <a:lnTo>
                    <a:pt x="3447542" y="190233"/>
                  </a:lnTo>
                  <a:lnTo>
                    <a:pt x="3443948" y="211175"/>
                  </a:lnTo>
                  <a:lnTo>
                    <a:pt x="3439236" y="233387"/>
                  </a:lnTo>
                  <a:lnTo>
                    <a:pt x="3474491" y="236537"/>
                  </a:lnTo>
                  <a:lnTo>
                    <a:pt x="3482860" y="188709"/>
                  </a:lnTo>
                  <a:lnTo>
                    <a:pt x="3486721" y="151422"/>
                  </a:lnTo>
                  <a:lnTo>
                    <a:pt x="3487166" y="147180"/>
                  </a:lnTo>
                  <a:lnTo>
                    <a:pt x="3488740" y="109435"/>
                  </a:lnTo>
                  <a:lnTo>
                    <a:pt x="3488893" y="85826"/>
                  </a:lnTo>
                  <a:lnTo>
                    <a:pt x="3488969" y="32359"/>
                  </a:lnTo>
                  <a:close/>
                </a:path>
                <a:path w="6541769" h="1401445">
                  <a:moveTo>
                    <a:pt x="3524618" y="259562"/>
                  </a:moveTo>
                  <a:lnTo>
                    <a:pt x="3220720" y="259562"/>
                  </a:lnTo>
                  <a:lnTo>
                    <a:pt x="3220720" y="288772"/>
                  </a:lnTo>
                  <a:lnTo>
                    <a:pt x="3524618" y="288772"/>
                  </a:lnTo>
                  <a:lnTo>
                    <a:pt x="3524618" y="259562"/>
                  </a:lnTo>
                  <a:close/>
                </a:path>
                <a:path w="6541769" h="1401445">
                  <a:moveTo>
                    <a:pt x="3610000" y="275742"/>
                  </a:moveTo>
                  <a:lnTo>
                    <a:pt x="3568433" y="275742"/>
                  </a:lnTo>
                  <a:lnTo>
                    <a:pt x="3548570" y="378625"/>
                  </a:lnTo>
                  <a:lnTo>
                    <a:pt x="3580142" y="378625"/>
                  </a:lnTo>
                  <a:lnTo>
                    <a:pt x="3610000" y="275742"/>
                  </a:lnTo>
                  <a:close/>
                </a:path>
                <a:path w="6541769" h="1401445">
                  <a:moveTo>
                    <a:pt x="3863441" y="1190853"/>
                  </a:moveTo>
                  <a:lnTo>
                    <a:pt x="3817035" y="1178572"/>
                  </a:lnTo>
                  <a:lnTo>
                    <a:pt x="3778961" y="1156817"/>
                  </a:lnTo>
                  <a:lnTo>
                    <a:pt x="3766769" y="1143368"/>
                  </a:lnTo>
                  <a:lnTo>
                    <a:pt x="3753193" y="1128395"/>
                  </a:lnTo>
                  <a:lnTo>
                    <a:pt x="3743718" y="1096137"/>
                  </a:lnTo>
                  <a:lnTo>
                    <a:pt x="3743718" y="1077976"/>
                  </a:lnTo>
                  <a:lnTo>
                    <a:pt x="3706888" y="1077976"/>
                  </a:lnTo>
                  <a:lnTo>
                    <a:pt x="3706888" y="1096137"/>
                  </a:lnTo>
                  <a:lnTo>
                    <a:pt x="3697440" y="1128623"/>
                  </a:lnTo>
                  <a:lnTo>
                    <a:pt x="3671747" y="1157008"/>
                  </a:lnTo>
                  <a:lnTo>
                    <a:pt x="3633787" y="1178648"/>
                  </a:lnTo>
                  <a:lnTo>
                    <a:pt x="3587559" y="1190853"/>
                  </a:lnTo>
                  <a:lnTo>
                    <a:pt x="3601770" y="1219669"/>
                  </a:lnTo>
                  <a:lnTo>
                    <a:pt x="3640899" y="1209636"/>
                  </a:lnTo>
                  <a:lnTo>
                    <a:pt x="3675786" y="1193063"/>
                  </a:lnTo>
                  <a:lnTo>
                    <a:pt x="3704577" y="1170711"/>
                  </a:lnTo>
                  <a:lnTo>
                    <a:pt x="3725430" y="1143368"/>
                  </a:lnTo>
                  <a:lnTo>
                    <a:pt x="3746296" y="1170609"/>
                  </a:lnTo>
                  <a:lnTo>
                    <a:pt x="3775113" y="1192961"/>
                  </a:lnTo>
                  <a:lnTo>
                    <a:pt x="3810076" y="1209598"/>
                  </a:lnTo>
                  <a:lnTo>
                    <a:pt x="3849370" y="1219669"/>
                  </a:lnTo>
                  <a:lnTo>
                    <a:pt x="3863441" y="1190853"/>
                  </a:lnTo>
                  <a:close/>
                </a:path>
                <a:path w="6541769" h="1401445">
                  <a:moveTo>
                    <a:pt x="3877119" y="1252423"/>
                  </a:moveTo>
                  <a:lnTo>
                    <a:pt x="3573221" y="1252423"/>
                  </a:lnTo>
                  <a:lnTo>
                    <a:pt x="3573221" y="1281633"/>
                  </a:lnTo>
                  <a:lnTo>
                    <a:pt x="3707015" y="1281633"/>
                  </a:lnTo>
                  <a:lnTo>
                    <a:pt x="3707015" y="1400175"/>
                  </a:lnTo>
                  <a:lnTo>
                    <a:pt x="3741750" y="1400175"/>
                  </a:lnTo>
                  <a:lnTo>
                    <a:pt x="3741750" y="1281633"/>
                  </a:lnTo>
                  <a:lnTo>
                    <a:pt x="3877119" y="1281633"/>
                  </a:lnTo>
                  <a:lnTo>
                    <a:pt x="3877119" y="1252423"/>
                  </a:lnTo>
                  <a:close/>
                </a:path>
                <a:path w="6541769" h="1401445">
                  <a:moveTo>
                    <a:pt x="3928770" y="141947"/>
                  </a:moveTo>
                  <a:lnTo>
                    <a:pt x="3922318" y="93560"/>
                  </a:lnTo>
                  <a:lnTo>
                    <a:pt x="3904399" y="56730"/>
                  </a:lnTo>
                  <a:lnTo>
                    <a:pt x="3904208" y="56565"/>
                  </a:lnTo>
                  <a:lnTo>
                    <a:pt x="3894569" y="48272"/>
                  </a:lnTo>
                  <a:lnTo>
                    <a:pt x="3894569" y="141947"/>
                  </a:lnTo>
                  <a:lnTo>
                    <a:pt x="3890797" y="177622"/>
                  </a:lnTo>
                  <a:lnTo>
                    <a:pt x="3880193" y="204533"/>
                  </a:lnTo>
                  <a:lnTo>
                    <a:pt x="3863822" y="221538"/>
                  </a:lnTo>
                  <a:lnTo>
                    <a:pt x="3842740" y="227457"/>
                  </a:lnTo>
                  <a:lnTo>
                    <a:pt x="3821607" y="221538"/>
                  </a:lnTo>
                  <a:lnTo>
                    <a:pt x="3805136" y="204533"/>
                  </a:lnTo>
                  <a:lnTo>
                    <a:pt x="3794442" y="177622"/>
                  </a:lnTo>
                  <a:lnTo>
                    <a:pt x="3790632" y="141947"/>
                  </a:lnTo>
                  <a:lnTo>
                    <a:pt x="3794442" y="106502"/>
                  </a:lnTo>
                  <a:lnTo>
                    <a:pt x="3805136" y="79667"/>
                  </a:lnTo>
                  <a:lnTo>
                    <a:pt x="3821607" y="62636"/>
                  </a:lnTo>
                  <a:lnTo>
                    <a:pt x="3842740" y="56565"/>
                  </a:lnTo>
                  <a:lnTo>
                    <a:pt x="3863822" y="62636"/>
                  </a:lnTo>
                  <a:lnTo>
                    <a:pt x="3880193" y="79667"/>
                  </a:lnTo>
                  <a:lnTo>
                    <a:pt x="3890797" y="106502"/>
                  </a:lnTo>
                  <a:lnTo>
                    <a:pt x="3894569" y="141947"/>
                  </a:lnTo>
                  <a:lnTo>
                    <a:pt x="3894569" y="48272"/>
                  </a:lnTo>
                  <a:lnTo>
                    <a:pt x="3877157" y="33274"/>
                  </a:lnTo>
                  <a:lnTo>
                    <a:pt x="3842740" y="24993"/>
                  </a:lnTo>
                  <a:lnTo>
                    <a:pt x="3808069" y="33274"/>
                  </a:lnTo>
                  <a:lnTo>
                    <a:pt x="3780802" y="56730"/>
                  </a:lnTo>
                  <a:lnTo>
                    <a:pt x="3762959" y="93560"/>
                  </a:lnTo>
                  <a:lnTo>
                    <a:pt x="3756558" y="141947"/>
                  </a:lnTo>
                  <a:lnTo>
                    <a:pt x="3762959" y="190563"/>
                  </a:lnTo>
                  <a:lnTo>
                    <a:pt x="3780802" y="227495"/>
                  </a:lnTo>
                  <a:lnTo>
                    <a:pt x="3808069" y="250952"/>
                  </a:lnTo>
                  <a:lnTo>
                    <a:pt x="3842740" y="259168"/>
                  </a:lnTo>
                  <a:lnTo>
                    <a:pt x="3877157" y="250952"/>
                  </a:lnTo>
                  <a:lnTo>
                    <a:pt x="3904399" y="227495"/>
                  </a:lnTo>
                  <a:lnTo>
                    <a:pt x="3922318" y="190563"/>
                  </a:lnTo>
                  <a:lnTo>
                    <a:pt x="3928770" y="141947"/>
                  </a:lnTo>
                  <a:close/>
                </a:path>
                <a:path w="6541769" h="1401445">
                  <a:moveTo>
                    <a:pt x="4021264" y="0"/>
                  </a:moveTo>
                  <a:lnTo>
                    <a:pt x="3985742" y="0"/>
                  </a:lnTo>
                  <a:lnTo>
                    <a:pt x="3985742" y="334022"/>
                  </a:lnTo>
                  <a:lnTo>
                    <a:pt x="4021264" y="334022"/>
                  </a:lnTo>
                  <a:lnTo>
                    <a:pt x="4021264" y="0"/>
                  </a:lnTo>
                  <a:close/>
                </a:path>
                <a:path w="6541769" h="1401445">
                  <a:moveTo>
                    <a:pt x="4249394" y="31508"/>
                  </a:moveTo>
                  <a:lnTo>
                    <a:pt x="4092968" y="31508"/>
                  </a:lnTo>
                  <a:lnTo>
                    <a:pt x="4092968" y="59448"/>
                  </a:lnTo>
                  <a:lnTo>
                    <a:pt x="4092968" y="222008"/>
                  </a:lnTo>
                  <a:lnTo>
                    <a:pt x="4092968" y="251218"/>
                  </a:lnTo>
                  <a:lnTo>
                    <a:pt x="4249394" y="251218"/>
                  </a:lnTo>
                  <a:lnTo>
                    <a:pt x="4249394" y="222592"/>
                  </a:lnTo>
                  <a:lnTo>
                    <a:pt x="4249394" y="222008"/>
                  </a:lnTo>
                  <a:lnTo>
                    <a:pt x="4249394" y="59982"/>
                  </a:lnTo>
                  <a:lnTo>
                    <a:pt x="4215054" y="59982"/>
                  </a:lnTo>
                  <a:lnTo>
                    <a:pt x="4215054" y="222008"/>
                  </a:lnTo>
                  <a:lnTo>
                    <a:pt x="4127957" y="222008"/>
                  </a:lnTo>
                  <a:lnTo>
                    <a:pt x="4127957" y="59448"/>
                  </a:lnTo>
                  <a:lnTo>
                    <a:pt x="4249394" y="59448"/>
                  </a:lnTo>
                  <a:lnTo>
                    <a:pt x="4249394" y="31508"/>
                  </a:lnTo>
                  <a:close/>
                </a:path>
                <a:path w="6541769" h="1401445">
                  <a:moveTo>
                    <a:pt x="4350690" y="0"/>
                  </a:moveTo>
                  <a:lnTo>
                    <a:pt x="4315168" y="0"/>
                  </a:lnTo>
                  <a:lnTo>
                    <a:pt x="4315168" y="334022"/>
                  </a:lnTo>
                  <a:lnTo>
                    <a:pt x="4350690" y="334022"/>
                  </a:lnTo>
                  <a:lnTo>
                    <a:pt x="4350690" y="0"/>
                  </a:lnTo>
                  <a:close/>
                </a:path>
                <a:path w="6541769" h="1401445">
                  <a:moveTo>
                    <a:pt x="4614469" y="233514"/>
                  </a:moveTo>
                  <a:lnTo>
                    <a:pt x="4579086" y="211010"/>
                  </a:lnTo>
                  <a:lnTo>
                    <a:pt x="4551286" y="178638"/>
                  </a:lnTo>
                  <a:lnTo>
                    <a:pt x="4543945" y="163004"/>
                  </a:lnTo>
                  <a:lnTo>
                    <a:pt x="4533100" y="139915"/>
                  </a:lnTo>
                  <a:lnTo>
                    <a:pt x="4526585" y="98399"/>
                  </a:lnTo>
                  <a:lnTo>
                    <a:pt x="4526585" y="62750"/>
                  </a:lnTo>
                  <a:lnTo>
                    <a:pt x="4602632" y="62750"/>
                  </a:lnTo>
                  <a:lnTo>
                    <a:pt x="4602632" y="33540"/>
                  </a:lnTo>
                  <a:lnTo>
                    <a:pt x="4414761" y="33540"/>
                  </a:lnTo>
                  <a:lnTo>
                    <a:pt x="4414761" y="62750"/>
                  </a:lnTo>
                  <a:lnTo>
                    <a:pt x="4490809" y="62750"/>
                  </a:lnTo>
                  <a:lnTo>
                    <a:pt x="4490809" y="98399"/>
                  </a:lnTo>
                  <a:lnTo>
                    <a:pt x="4484052" y="141655"/>
                  </a:lnTo>
                  <a:lnTo>
                    <a:pt x="4465675" y="182778"/>
                  </a:lnTo>
                  <a:lnTo>
                    <a:pt x="4437926" y="217563"/>
                  </a:lnTo>
                  <a:lnTo>
                    <a:pt x="4403052" y="241808"/>
                  </a:lnTo>
                  <a:lnTo>
                    <a:pt x="4423702" y="269697"/>
                  </a:lnTo>
                  <a:lnTo>
                    <a:pt x="4451197" y="251752"/>
                  </a:lnTo>
                  <a:lnTo>
                    <a:pt x="4475150" y="227050"/>
                  </a:lnTo>
                  <a:lnTo>
                    <a:pt x="4494746" y="197002"/>
                  </a:lnTo>
                  <a:lnTo>
                    <a:pt x="4509224" y="163004"/>
                  </a:lnTo>
                  <a:lnTo>
                    <a:pt x="4523664" y="194576"/>
                  </a:lnTo>
                  <a:lnTo>
                    <a:pt x="4543247" y="222262"/>
                  </a:lnTo>
                  <a:lnTo>
                    <a:pt x="4567301" y="244919"/>
                  </a:lnTo>
                  <a:lnTo>
                    <a:pt x="4595126" y="261404"/>
                  </a:lnTo>
                  <a:lnTo>
                    <a:pt x="4614469" y="233514"/>
                  </a:lnTo>
                  <a:close/>
                </a:path>
                <a:path w="6541769" h="1401445">
                  <a:moveTo>
                    <a:pt x="4680115" y="0"/>
                  </a:moveTo>
                  <a:lnTo>
                    <a:pt x="4644593" y="0"/>
                  </a:lnTo>
                  <a:lnTo>
                    <a:pt x="4644593" y="333375"/>
                  </a:lnTo>
                  <a:lnTo>
                    <a:pt x="4680115" y="333375"/>
                  </a:lnTo>
                  <a:lnTo>
                    <a:pt x="4680115" y="0"/>
                  </a:lnTo>
                  <a:close/>
                </a:path>
                <a:path w="6541769" h="1401445">
                  <a:moveTo>
                    <a:pt x="5104358" y="195097"/>
                  </a:moveTo>
                  <a:lnTo>
                    <a:pt x="5069103" y="195097"/>
                  </a:lnTo>
                  <a:lnTo>
                    <a:pt x="5069103" y="233908"/>
                  </a:lnTo>
                  <a:lnTo>
                    <a:pt x="5069103" y="261670"/>
                  </a:lnTo>
                  <a:lnTo>
                    <a:pt x="5069103" y="300342"/>
                  </a:lnTo>
                  <a:lnTo>
                    <a:pt x="4922012" y="300342"/>
                  </a:lnTo>
                  <a:lnTo>
                    <a:pt x="4922012" y="261670"/>
                  </a:lnTo>
                  <a:lnTo>
                    <a:pt x="5069103" y="261670"/>
                  </a:lnTo>
                  <a:lnTo>
                    <a:pt x="5069103" y="233908"/>
                  </a:lnTo>
                  <a:lnTo>
                    <a:pt x="4922012" y="233908"/>
                  </a:lnTo>
                  <a:lnTo>
                    <a:pt x="4922012" y="195097"/>
                  </a:lnTo>
                  <a:lnTo>
                    <a:pt x="4887023" y="195097"/>
                  </a:lnTo>
                  <a:lnTo>
                    <a:pt x="4887023" y="329158"/>
                  </a:lnTo>
                  <a:lnTo>
                    <a:pt x="5104358" y="329158"/>
                  </a:lnTo>
                  <a:lnTo>
                    <a:pt x="5104358" y="300342"/>
                  </a:lnTo>
                  <a:lnTo>
                    <a:pt x="5104358" y="261670"/>
                  </a:lnTo>
                  <a:lnTo>
                    <a:pt x="5104358" y="233908"/>
                  </a:lnTo>
                  <a:lnTo>
                    <a:pt x="5104358" y="195097"/>
                  </a:lnTo>
                  <a:close/>
                </a:path>
                <a:path w="6541769" h="1401445">
                  <a:moveTo>
                    <a:pt x="5104358" y="0"/>
                  </a:moveTo>
                  <a:lnTo>
                    <a:pt x="5069103" y="0"/>
                  </a:lnTo>
                  <a:lnTo>
                    <a:pt x="5069103" y="77876"/>
                  </a:lnTo>
                  <a:lnTo>
                    <a:pt x="5003978" y="77876"/>
                  </a:lnTo>
                  <a:lnTo>
                    <a:pt x="4993703" y="52222"/>
                  </a:lnTo>
                  <a:lnTo>
                    <a:pt x="4986782" y="44856"/>
                  </a:lnTo>
                  <a:lnTo>
                    <a:pt x="4974996" y="32346"/>
                  </a:lnTo>
                  <a:lnTo>
                    <a:pt x="4971618" y="30657"/>
                  </a:lnTo>
                  <a:lnTo>
                    <a:pt x="4971618" y="92748"/>
                  </a:lnTo>
                  <a:lnTo>
                    <a:pt x="4967681" y="112280"/>
                  </a:lnTo>
                  <a:lnTo>
                    <a:pt x="4956695" y="127546"/>
                  </a:lnTo>
                  <a:lnTo>
                    <a:pt x="4939919" y="137477"/>
                  </a:lnTo>
                  <a:lnTo>
                    <a:pt x="4918595" y="141033"/>
                  </a:lnTo>
                  <a:lnTo>
                    <a:pt x="4896942" y="137477"/>
                  </a:lnTo>
                  <a:lnTo>
                    <a:pt x="4879962" y="127546"/>
                  </a:lnTo>
                  <a:lnTo>
                    <a:pt x="4868888" y="112280"/>
                  </a:lnTo>
                  <a:lnTo>
                    <a:pt x="4864913" y="92748"/>
                  </a:lnTo>
                  <a:lnTo>
                    <a:pt x="4868888" y="73075"/>
                  </a:lnTo>
                  <a:lnTo>
                    <a:pt x="4879962" y="57899"/>
                  </a:lnTo>
                  <a:lnTo>
                    <a:pt x="4896942" y="48171"/>
                  </a:lnTo>
                  <a:lnTo>
                    <a:pt x="4918595" y="44856"/>
                  </a:lnTo>
                  <a:lnTo>
                    <a:pt x="4939919" y="48171"/>
                  </a:lnTo>
                  <a:lnTo>
                    <a:pt x="4956695" y="57899"/>
                  </a:lnTo>
                  <a:lnTo>
                    <a:pt x="4967681" y="73075"/>
                  </a:lnTo>
                  <a:lnTo>
                    <a:pt x="4971618" y="92748"/>
                  </a:lnTo>
                  <a:lnTo>
                    <a:pt x="4971618" y="30657"/>
                  </a:lnTo>
                  <a:lnTo>
                    <a:pt x="4949431" y="19545"/>
                  </a:lnTo>
                  <a:lnTo>
                    <a:pt x="4918595" y="15125"/>
                  </a:lnTo>
                  <a:lnTo>
                    <a:pt x="4883455" y="20739"/>
                  </a:lnTo>
                  <a:lnTo>
                    <a:pt x="4855794" y="36766"/>
                  </a:lnTo>
                  <a:lnTo>
                    <a:pt x="4837722" y="61379"/>
                  </a:lnTo>
                  <a:lnTo>
                    <a:pt x="4831372" y="92748"/>
                  </a:lnTo>
                  <a:lnTo>
                    <a:pt x="4837722" y="124307"/>
                  </a:lnTo>
                  <a:lnTo>
                    <a:pt x="4855794" y="148971"/>
                  </a:lnTo>
                  <a:lnTo>
                    <a:pt x="4883455" y="165023"/>
                  </a:lnTo>
                  <a:lnTo>
                    <a:pt x="4918595" y="170764"/>
                  </a:lnTo>
                  <a:lnTo>
                    <a:pt x="4949749" y="166128"/>
                  </a:lnTo>
                  <a:lnTo>
                    <a:pt x="4975466" y="153085"/>
                  </a:lnTo>
                  <a:lnTo>
                    <a:pt x="4986579" y="141033"/>
                  </a:lnTo>
                  <a:lnTo>
                    <a:pt x="4994110" y="132854"/>
                  </a:lnTo>
                  <a:lnTo>
                    <a:pt x="5004105" y="106692"/>
                  </a:lnTo>
                  <a:lnTo>
                    <a:pt x="5069103" y="106692"/>
                  </a:lnTo>
                  <a:lnTo>
                    <a:pt x="5069103" y="178917"/>
                  </a:lnTo>
                  <a:lnTo>
                    <a:pt x="5104358" y="178917"/>
                  </a:lnTo>
                  <a:lnTo>
                    <a:pt x="5104358" y="106692"/>
                  </a:lnTo>
                  <a:lnTo>
                    <a:pt x="5104358" y="77876"/>
                  </a:lnTo>
                  <a:lnTo>
                    <a:pt x="5104358" y="0"/>
                  </a:lnTo>
                  <a:close/>
                </a:path>
                <a:path w="6541769" h="1401445">
                  <a:moveTo>
                    <a:pt x="5461012" y="263918"/>
                  </a:moveTo>
                  <a:lnTo>
                    <a:pt x="5325122" y="263918"/>
                  </a:lnTo>
                  <a:lnTo>
                    <a:pt x="5325122" y="205498"/>
                  </a:lnTo>
                  <a:lnTo>
                    <a:pt x="5431421" y="205498"/>
                  </a:lnTo>
                  <a:lnTo>
                    <a:pt x="5431421" y="176288"/>
                  </a:lnTo>
                  <a:lnTo>
                    <a:pt x="5228158" y="176288"/>
                  </a:lnTo>
                  <a:lnTo>
                    <a:pt x="5228158" y="128028"/>
                  </a:lnTo>
                  <a:lnTo>
                    <a:pt x="5423649" y="128028"/>
                  </a:lnTo>
                  <a:lnTo>
                    <a:pt x="5423649" y="98818"/>
                  </a:lnTo>
                  <a:lnTo>
                    <a:pt x="5423649" y="53098"/>
                  </a:lnTo>
                  <a:lnTo>
                    <a:pt x="5423649" y="23888"/>
                  </a:lnTo>
                  <a:lnTo>
                    <a:pt x="5192369" y="23888"/>
                  </a:lnTo>
                  <a:lnTo>
                    <a:pt x="5192369" y="53098"/>
                  </a:lnTo>
                  <a:lnTo>
                    <a:pt x="5388788" y="53098"/>
                  </a:lnTo>
                  <a:lnTo>
                    <a:pt x="5388788" y="98818"/>
                  </a:lnTo>
                  <a:lnTo>
                    <a:pt x="5193030" y="98818"/>
                  </a:lnTo>
                  <a:lnTo>
                    <a:pt x="5193030" y="128028"/>
                  </a:lnTo>
                  <a:lnTo>
                    <a:pt x="5193030" y="176288"/>
                  </a:lnTo>
                  <a:lnTo>
                    <a:pt x="5193030" y="205498"/>
                  </a:lnTo>
                  <a:lnTo>
                    <a:pt x="5290121" y="205498"/>
                  </a:lnTo>
                  <a:lnTo>
                    <a:pt x="5290121" y="263918"/>
                  </a:lnTo>
                  <a:lnTo>
                    <a:pt x="5155933" y="263918"/>
                  </a:lnTo>
                  <a:lnTo>
                    <a:pt x="5155933" y="293128"/>
                  </a:lnTo>
                  <a:lnTo>
                    <a:pt x="5461012" y="293128"/>
                  </a:lnTo>
                  <a:lnTo>
                    <a:pt x="5461012" y="263918"/>
                  </a:lnTo>
                  <a:close/>
                </a:path>
                <a:path w="6541769" h="1401445">
                  <a:moveTo>
                    <a:pt x="5755322" y="158508"/>
                  </a:moveTo>
                  <a:lnTo>
                    <a:pt x="5558117" y="158508"/>
                  </a:lnTo>
                  <a:lnTo>
                    <a:pt x="5558117" y="59448"/>
                  </a:lnTo>
                  <a:lnTo>
                    <a:pt x="5752427" y="59448"/>
                  </a:lnTo>
                  <a:lnTo>
                    <a:pt x="5752427" y="30238"/>
                  </a:lnTo>
                  <a:lnTo>
                    <a:pt x="5523242" y="30238"/>
                  </a:lnTo>
                  <a:lnTo>
                    <a:pt x="5523242" y="59448"/>
                  </a:lnTo>
                  <a:lnTo>
                    <a:pt x="5523242" y="158508"/>
                  </a:lnTo>
                  <a:lnTo>
                    <a:pt x="5523242" y="186448"/>
                  </a:lnTo>
                  <a:lnTo>
                    <a:pt x="5755322" y="186448"/>
                  </a:lnTo>
                  <a:lnTo>
                    <a:pt x="5755322" y="158508"/>
                  </a:lnTo>
                  <a:close/>
                </a:path>
                <a:path w="6541769" h="1401445">
                  <a:moveTo>
                    <a:pt x="5790450" y="260096"/>
                  </a:moveTo>
                  <a:lnTo>
                    <a:pt x="5485358" y="260096"/>
                  </a:lnTo>
                  <a:lnTo>
                    <a:pt x="5485358" y="289433"/>
                  </a:lnTo>
                  <a:lnTo>
                    <a:pt x="5790450" y="289433"/>
                  </a:lnTo>
                  <a:lnTo>
                    <a:pt x="5790450" y="260096"/>
                  </a:lnTo>
                  <a:close/>
                </a:path>
                <a:path w="6541769" h="1401445">
                  <a:moveTo>
                    <a:pt x="6080214" y="35255"/>
                  </a:moveTo>
                  <a:lnTo>
                    <a:pt x="5924575" y="35255"/>
                  </a:lnTo>
                  <a:lnTo>
                    <a:pt x="5924575" y="64465"/>
                  </a:lnTo>
                  <a:lnTo>
                    <a:pt x="6044298" y="64465"/>
                  </a:lnTo>
                  <a:lnTo>
                    <a:pt x="6035268" y="109004"/>
                  </a:lnTo>
                  <a:lnTo>
                    <a:pt x="6017133" y="149301"/>
                  </a:lnTo>
                  <a:lnTo>
                    <a:pt x="5989879" y="185293"/>
                  </a:lnTo>
                  <a:lnTo>
                    <a:pt x="5953468" y="216928"/>
                  </a:lnTo>
                  <a:lnTo>
                    <a:pt x="5907875" y="244170"/>
                  </a:lnTo>
                  <a:lnTo>
                    <a:pt x="5927598" y="271538"/>
                  </a:lnTo>
                  <a:lnTo>
                    <a:pt x="5977039" y="241935"/>
                  </a:lnTo>
                  <a:lnTo>
                    <a:pt x="6015939" y="207619"/>
                  </a:lnTo>
                  <a:lnTo>
                    <a:pt x="6045009" y="169176"/>
                  </a:lnTo>
                  <a:lnTo>
                    <a:pt x="6064948" y="127241"/>
                  </a:lnTo>
                  <a:lnTo>
                    <a:pt x="6076442" y="82397"/>
                  </a:lnTo>
                  <a:lnTo>
                    <a:pt x="6080214" y="35255"/>
                  </a:lnTo>
                  <a:close/>
                </a:path>
                <a:path w="6541769" h="1401445">
                  <a:moveTo>
                    <a:pt x="6219139" y="132867"/>
                  </a:moveTo>
                  <a:lnTo>
                    <a:pt x="6167437" y="132867"/>
                  </a:lnTo>
                  <a:lnTo>
                    <a:pt x="6167437" y="0"/>
                  </a:lnTo>
                  <a:lnTo>
                    <a:pt x="6132055" y="0"/>
                  </a:lnTo>
                  <a:lnTo>
                    <a:pt x="6132055" y="332968"/>
                  </a:lnTo>
                  <a:lnTo>
                    <a:pt x="6167437" y="332968"/>
                  </a:lnTo>
                  <a:lnTo>
                    <a:pt x="6167437" y="162471"/>
                  </a:lnTo>
                  <a:lnTo>
                    <a:pt x="6219139" y="162471"/>
                  </a:lnTo>
                  <a:lnTo>
                    <a:pt x="6219139" y="132867"/>
                  </a:lnTo>
                  <a:close/>
                </a:path>
                <a:path w="6541769" h="1401445">
                  <a:moveTo>
                    <a:pt x="6503975" y="271005"/>
                  </a:moveTo>
                  <a:lnTo>
                    <a:pt x="6495948" y="245059"/>
                  </a:lnTo>
                  <a:lnTo>
                    <a:pt x="6487363" y="237858"/>
                  </a:lnTo>
                  <a:lnTo>
                    <a:pt x="6473190" y="225945"/>
                  </a:lnTo>
                  <a:lnTo>
                    <a:pt x="6468707" y="224485"/>
                  </a:lnTo>
                  <a:lnTo>
                    <a:pt x="6468707" y="271005"/>
                  </a:lnTo>
                  <a:lnTo>
                    <a:pt x="6463195" y="285267"/>
                  </a:lnTo>
                  <a:lnTo>
                    <a:pt x="6447510" y="295821"/>
                  </a:lnTo>
                  <a:lnTo>
                    <a:pt x="6422441" y="302374"/>
                  </a:lnTo>
                  <a:lnTo>
                    <a:pt x="6388722" y="304558"/>
                  </a:lnTo>
                  <a:lnTo>
                    <a:pt x="6354750" y="302374"/>
                  </a:lnTo>
                  <a:lnTo>
                    <a:pt x="6329667" y="295821"/>
                  </a:lnTo>
                  <a:lnTo>
                    <a:pt x="6314186" y="285267"/>
                  </a:lnTo>
                  <a:lnTo>
                    <a:pt x="6308991" y="271005"/>
                  </a:lnTo>
                  <a:lnTo>
                    <a:pt x="6314186" y="256743"/>
                  </a:lnTo>
                  <a:lnTo>
                    <a:pt x="6329667" y="246392"/>
                  </a:lnTo>
                  <a:lnTo>
                    <a:pt x="6354750" y="240055"/>
                  </a:lnTo>
                  <a:lnTo>
                    <a:pt x="6388722" y="237858"/>
                  </a:lnTo>
                  <a:lnTo>
                    <a:pt x="6422441" y="240055"/>
                  </a:lnTo>
                  <a:lnTo>
                    <a:pt x="6447510" y="246392"/>
                  </a:lnTo>
                  <a:lnTo>
                    <a:pt x="6463195" y="256743"/>
                  </a:lnTo>
                  <a:lnTo>
                    <a:pt x="6468707" y="271005"/>
                  </a:lnTo>
                  <a:lnTo>
                    <a:pt x="6468707" y="224485"/>
                  </a:lnTo>
                  <a:lnTo>
                    <a:pt x="6436995" y="214134"/>
                  </a:lnTo>
                  <a:lnTo>
                    <a:pt x="6388722" y="210096"/>
                  </a:lnTo>
                  <a:lnTo>
                    <a:pt x="6340183" y="214134"/>
                  </a:lnTo>
                  <a:lnTo>
                    <a:pt x="6303823" y="225945"/>
                  </a:lnTo>
                  <a:lnTo>
                    <a:pt x="6280988" y="245059"/>
                  </a:lnTo>
                  <a:lnTo>
                    <a:pt x="6273076" y="271005"/>
                  </a:lnTo>
                  <a:lnTo>
                    <a:pt x="6280988" y="297014"/>
                  </a:lnTo>
                  <a:lnTo>
                    <a:pt x="6303823" y="316115"/>
                  </a:lnTo>
                  <a:lnTo>
                    <a:pt x="6340183" y="327901"/>
                  </a:lnTo>
                  <a:lnTo>
                    <a:pt x="6388722" y="331927"/>
                  </a:lnTo>
                  <a:lnTo>
                    <a:pt x="6436995" y="327901"/>
                  </a:lnTo>
                  <a:lnTo>
                    <a:pt x="6473190" y="316115"/>
                  </a:lnTo>
                  <a:lnTo>
                    <a:pt x="6486957" y="304558"/>
                  </a:lnTo>
                  <a:lnTo>
                    <a:pt x="6495948" y="297014"/>
                  </a:lnTo>
                  <a:lnTo>
                    <a:pt x="6503975" y="271005"/>
                  </a:lnTo>
                  <a:close/>
                </a:path>
                <a:path w="6541769" h="1401445">
                  <a:moveTo>
                    <a:pt x="6506604" y="89979"/>
                  </a:moveTo>
                  <a:lnTo>
                    <a:pt x="6312687" y="89979"/>
                  </a:lnTo>
                  <a:lnTo>
                    <a:pt x="6312687" y="6172"/>
                  </a:lnTo>
                  <a:lnTo>
                    <a:pt x="6277686" y="6172"/>
                  </a:lnTo>
                  <a:lnTo>
                    <a:pt x="6277686" y="118656"/>
                  </a:lnTo>
                  <a:lnTo>
                    <a:pt x="6506604" y="118656"/>
                  </a:lnTo>
                  <a:lnTo>
                    <a:pt x="6506604" y="89979"/>
                  </a:lnTo>
                  <a:close/>
                </a:path>
                <a:path w="6541769" h="1401445">
                  <a:moveTo>
                    <a:pt x="6541465" y="154178"/>
                  </a:moveTo>
                  <a:lnTo>
                    <a:pt x="6237160" y="154178"/>
                  </a:lnTo>
                  <a:lnTo>
                    <a:pt x="6237160" y="183121"/>
                  </a:lnTo>
                  <a:lnTo>
                    <a:pt x="6541465" y="183121"/>
                  </a:lnTo>
                  <a:lnTo>
                    <a:pt x="6541465" y="1541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45159" y="7025881"/>
              <a:ext cx="2157730" cy="342900"/>
            </a:xfrm>
            <a:custGeom>
              <a:avLst/>
              <a:gdLst/>
              <a:ahLst/>
              <a:cxnLst/>
              <a:rect l="l" t="t" r="r" b="b"/>
              <a:pathLst>
                <a:path w="2157730" h="342900">
                  <a:moveTo>
                    <a:pt x="290220" y="124053"/>
                  </a:moveTo>
                  <a:lnTo>
                    <a:pt x="243814" y="111772"/>
                  </a:lnTo>
                  <a:lnTo>
                    <a:pt x="205740" y="90017"/>
                  </a:lnTo>
                  <a:lnTo>
                    <a:pt x="193548" y="76568"/>
                  </a:lnTo>
                  <a:lnTo>
                    <a:pt x="179971" y="61595"/>
                  </a:lnTo>
                  <a:lnTo>
                    <a:pt x="170497" y="29337"/>
                  </a:lnTo>
                  <a:lnTo>
                    <a:pt x="170497" y="11176"/>
                  </a:lnTo>
                  <a:lnTo>
                    <a:pt x="133667" y="11176"/>
                  </a:lnTo>
                  <a:lnTo>
                    <a:pt x="133667" y="29337"/>
                  </a:lnTo>
                  <a:lnTo>
                    <a:pt x="124218" y="61823"/>
                  </a:lnTo>
                  <a:lnTo>
                    <a:pt x="98526" y="90208"/>
                  </a:lnTo>
                  <a:lnTo>
                    <a:pt x="60566" y="111848"/>
                  </a:lnTo>
                  <a:lnTo>
                    <a:pt x="14338" y="124053"/>
                  </a:lnTo>
                  <a:lnTo>
                    <a:pt x="28549" y="152869"/>
                  </a:lnTo>
                  <a:lnTo>
                    <a:pt x="67678" y="142836"/>
                  </a:lnTo>
                  <a:lnTo>
                    <a:pt x="102565" y="126263"/>
                  </a:lnTo>
                  <a:lnTo>
                    <a:pt x="131356" y="103911"/>
                  </a:lnTo>
                  <a:lnTo>
                    <a:pt x="152209" y="76568"/>
                  </a:lnTo>
                  <a:lnTo>
                    <a:pt x="173075" y="103809"/>
                  </a:lnTo>
                  <a:lnTo>
                    <a:pt x="201891" y="126161"/>
                  </a:lnTo>
                  <a:lnTo>
                    <a:pt x="236855" y="142798"/>
                  </a:lnTo>
                  <a:lnTo>
                    <a:pt x="276148" y="152869"/>
                  </a:lnTo>
                  <a:lnTo>
                    <a:pt x="290220" y="124053"/>
                  </a:lnTo>
                  <a:close/>
                </a:path>
                <a:path w="2157730" h="342900">
                  <a:moveTo>
                    <a:pt x="303898" y="185623"/>
                  </a:moveTo>
                  <a:lnTo>
                    <a:pt x="0" y="185623"/>
                  </a:lnTo>
                  <a:lnTo>
                    <a:pt x="0" y="214833"/>
                  </a:lnTo>
                  <a:lnTo>
                    <a:pt x="133794" y="214833"/>
                  </a:lnTo>
                  <a:lnTo>
                    <a:pt x="133794" y="333375"/>
                  </a:lnTo>
                  <a:lnTo>
                    <a:pt x="168529" y="333375"/>
                  </a:lnTo>
                  <a:lnTo>
                    <a:pt x="168529" y="214833"/>
                  </a:lnTo>
                  <a:lnTo>
                    <a:pt x="303898" y="214833"/>
                  </a:lnTo>
                  <a:lnTo>
                    <a:pt x="303898" y="185623"/>
                  </a:lnTo>
                  <a:close/>
                </a:path>
                <a:path w="2157730" h="342900">
                  <a:moveTo>
                    <a:pt x="529005" y="159181"/>
                  </a:moveTo>
                  <a:lnTo>
                    <a:pt x="469963" y="118529"/>
                  </a:lnTo>
                  <a:lnTo>
                    <a:pt x="448665" y="59194"/>
                  </a:lnTo>
                  <a:lnTo>
                    <a:pt x="448614" y="51828"/>
                  </a:lnTo>
                  <a:lnTo>
                    <a:pt x="520458" y="51828"/>
                  </a:lnTo>
                  <a:lnTo>
                    <a:pt x="520458" y="23012"/>
                  </a:lnTo>
                  <a:lnTo>
                    <a:pt x="340474" y="23012"/>
                  </a:lnTo>
                  <a:lnTo>
                    <a:pt x="340474" y="51828"/>
                  </a:lnTo>
                  <a:lnTo>
                    <a:pt x="412838" y="51828"/>
                  </a:lnTo>
                  <a:lnTo>
                    <a:pt x="412838" y="59194"/>
                  </a:lnTo>
                  <a:lnTo>
                    <a:pt x="407073" y="93129"/>
                  </a:lnTo>
                  <a:lnTo>
                    <a:pt x="390537" y="124256"/>
                  </a:lnTo>
                  <a:lnTo>
                    <a:pt x="364324" y="150152"/>
                  </a:lnTo>
                  <a:lnTo>
                    <a:pt x="329552" y="168389"/>
                  </a:lnTo>
                  <a:lnTo>
                    <a:pt x="347840" y="196418"/>
                  </a:lnTo>
                  <a:lnTo>
                    <a:pt x="375678" y="182727"/>
                  </a:lnTo>
                  <a:lnTo>
                    <a:pt x="399148" y="164045"/>
                  </a:lnTo>
                  <a:lnTo>
                    <a:pt x="417893" y="141135"/>
                  </a:lnTo>
                  <a:lnTo>
                    <a:pt x="431520" y="114719"/>
                  </a:lnTo>
                  <a:lnTo>
                    <a:pt x="444766" y="138112"/>
                  </a:lnTo>
                  <a:lnTo>
                    <a:pt x="462610" y="158470"/>
                  </a:lnTo>
                  <a:lnTo>
                    <a:pt x="484784" y="175120"/>
                  </a:lnTo>
                  <a:lnTo>
                    <a:pt x="510984" y="187337"/>
                  </a:lnTo>
                  <a:lnTo>
                    <a:pt x="529005" y="159181"/>
                  </a:lnTo>
                  <a:close/>
                </a:path>
                <a:path w="2157730" h="342900">
                  <a:moveTo>
                    <a:pt x="607288" y="0"/>
                  </a:moveTo>
                  <a:lnTo>
                    <a:pt x="572020" y="0"/>
                  </a:lnTo>
                  <a:lnTo>
                    <a:pt x="572020" y="84988"/>
                  </a:lnTo>
                  <a:lnTo>
                    <a:pt x="509790" y="84988"/>
                  </a:lnTo>
                  <a:lnTo>
                    <a:pt x="509790" y="114058"/>
                  </a:lnTo>
                  <a:lnTo>
                    <a:pt x="572020" y="114058"/>
                  </a:lnTo>
                  <a:lnTo>
                    <a:pt x="572020" y="198386"/>
                  </a:lnTo>
                  <a:lnTo>
                    <a:pt x="607288" y="198386"/>
                  </a:lnTo>
                  <a:lnTo>
                    <a:pt x="607288" y="0"/>
                  </a:lnTo>
                  <a:close/>
                </a:path>
                <a:path w="2157730" h="342900">
                  <a:moveTo>
                    <a:pt x="608330" y="270611"/>
                  </a:moveTo>
                  <a:lnTo>
                    <a:pt x="600481" y="244030"/>
                  </a:lnTo>
                  <a:lnTo>
                    <a:pt x="590372" y="235089"/>
                  </a:lnTo>
                  <a:lnTo>
                    <a:pt x="578104" y="224269"/>
                  </a:lnTo>
                  <a:lnTo>
                    <a:pt x="573341" y="222618"/>
                  </a:lnTo>
                  <a:lnTo>
                    <a:pt x="573341" y="270611"/>
                  </a:lnTo>
                  <a:lnTo>
                    <a:pt x="567982" y="285559"/>
                  </a:lnTo>
                  <a:lnTo>
                    <a:pt x="552665" y="296595"/>
                  </a:lnTo>
                  <a:lnTo>
                    <a:pt x="528256" y="303403"/>
                  </a:lnTo>
                  <a:lnTo>
                    <a:pt x="495592" y="305612"/>
                  </a:lnTo>
                  <a:lnTo>
                    <a:pt x="462826" y="303403"/>
                  </a:lnTo>
                  <a:lnTo>
                    <a:pt x="438378" y="296595"/>
                  </a:lnTo>
                  <a:lnTo>
                    <a:pt x="423125" y="285559"/>
                  </a:lnTo>
                  <a:lnTo>
                    <a:pt x="417969" y="270611"/>
                  </a:lnTo>
                  <a:lnTo>
                    <a:pt x="423125" y="255524"/>
                  </a:lnTo>
                  <a:lnTo>
                    <a:pt x="438378" y="244373"/>
                  </a:lnTo>
                  <a:lnTo>
                    <a:pt x="462826" y="237464"/>
                  </a:lnTo>
                  <a:lnTo>
                    <a:pt x="495592" y="235089"/>
                  </a:lnTo>
                  <a:lnTo>
                    <a:pt x="528256" y="237464"/>
                  </a:lnTo>
                  <a:lnTo>
                    <a:pt x="552665" y="244373"/>
                  </a:lnTo>
                  <a:lnTo>
                    <a:pt x="567982" y="255524"/>
                  </a:lnTo>
                  <a:lnTo>
                    <a:pt x="573341" y="270611"/>
                  </a:lnTo>
                  <a:lnTo>
                    <a:pt x="573341" y="222618"/>
                  </a:lnTo>
                  <a:lnTo>
                    <a:pt x="542658" y="211963"/>
                  </a:lnTo>
                  <a:lnTo>
                    <a:pt x="495592" y="207733"/>
                  </a:lnTo>
                  <a:lnTo>
                    <a:pt x="448424" y="211963"/>
                  </a:lnTo>
                  <a:lnTo>
                    <a:pt x="412940" y="224269"/>
                  </a:lnTo>
                  <a:lnTo>
                    <a:pt x="390613" y="244030"/>
                  </a:lnTo>
                  <a:lnTo>
                    <a:pt x="382968" y="270611"/>
                  </a:lnTo>
                  <a:lnTo>
                    <a:pt x="390613" y="297091"/>
                  </a:lnTo>
                  <a:lnTo>
                    <a:pt x="412940" y="316738"/>
                  </a:lnTo>
                  <a:lnTo>
                    <a:pt x="448424" y="329018"/>
                  </a:lnTo>
                  <a:lnTo>
                    <a:pt x="495592" y="333375"/>
                  </a:lnTo>
                  <a:lnTo>
                    <a:pt x="542658" y="329018"/>
                  </a:lnTo>
                  <a:lnTo>
                    <a:pt x="578104" y="316738"/>
                  </a:lnTo>
                  <a:lnTo>
                    <a:pt x="590791" y="305612"/>
                  </a:lnTo>
                  <a:lnTo>
                    <a:pt x="600481" y="297091"/>
                  </a:lnTo>
                  <a:lnTo>
                    <a:pt x="608330" y="270611"/>
                  </a:lnTo>
                  <a:close/>
                </a:path>
                <a:path w="2157730" h="342900">
                  <a:moveTo>
                    <a:pt x="773569" y="19723"/>
                  </a:moveTo>
                  <a:lnTo>
                    <a:pt x="738187" y="19723"/>
                  </a:lnTo>
                  <a:lnTo>
                    <a:pt x="651357" y="342315"/>
                  </a:lnTo>
                  <a:lnTo>
                    <a:pt x="686739" y="342315"/>
                  </a:lnTo>
                  <a:lnTo>
                    <a:pt x="773569" y="19723"/>
                  </a:lnTo>
                  <a:close/>
                </a:path>
                <a:path w="2157730" h="342900">
                  <a:moveTo>
                    <a:pt x="987488" y="154051"/>
                  </a:moveTo>
                  <a:lnTo>
                    <a:pt x="953554" y="137363"/>
                  </a:lnTo>
                  <a:lnTo>
                    <a:pt x="928039" y="113652"/>
                  </a:lnTo>
                  <a:lnTo>
                    <a:pt x="925563" y="109194"/>
                  </a:lnTo>
                  <a:lnTo>
                    <a:pt x="912025" y="84874"/>
                  </a:lnTo>
                  <a:lnTo>
                    <a:pt x="906589" y="53009"/>
                  </a:lnTo>
                  <a:lnTo>
                    <a:pt x="906589" y="17094"/>
                  </a:lnTo>
                  <a:lnTo>
                    <a:pt x="871588" y="17094"/>
                  </a:lnTo>
                  <a:lnTo>
                    <a:pt x="871588" y="50380"/>
                  </a:lnTo>
                  <a:lnTo>
                    <a:pt x="865911" y="85331"/>
                  </a:lnTo>
                  <a:lnTo>
                    <a:pt x="849782" y="116471"/>
                  </a:lnTo>
                  <a:lnTo>
                    <a:pt x="823925" y="141871"/>
                  </a:lnTo>
                  <a:lnTo>
                    <a:pt x="789101" y="159575"/>
                  </a:lnTo>
                  <a:lnTo>
                    <a:pt x="807250" y="187731"/>
                  </a:lnTo>
                  <a:lnTo>
                    <a:pt x="834669" y="174752"/>
                  </a:lnTo>
                  <a:lnTo>
                    <a:pt x="857694" y="156946"/>
                  </a:lnTo>
                  <a:lnTo>
                    <a:pt x="876058" y="134899"/>
                  </a:lnTo>
                  <a:lnTo>
                    <a:pt x="889482" y="109194"/>
                  </a:lnTo>
                  <a:lnTo>
                    <a:pt x="902843" y="132842"/>
                  </a:lnTo>
                  <a:lnTo>
                    <a:pt x="920838" y="153250"/>
                  </a:lnTo>
                  <a:lnTo>
                    <a:pt x="943152" y="169786"/>
                  </a:lnTo>
                  <a:lnTo>
                    <a:pt x="969467" y="181813"/>
                  </a:lnTo>
                  <a:lnTo>
                    <a:pt x="987488" y="154051"/>
                  </a:lnTo>
                  <a:close/>
                </a:path>
                <a:path w="2157730" h="342900">
                  <a:moveTo>
                    <a:pt x="1052753" y="217462"/>
                  </a:moveTo>
                  <a:lnTo>
                    <a:pt x="832383" y="217462"/>
                  </a:lnTo>
                  <a:lnTo>
                    <a:pt x="832383" y="246011"/>
                  </a:lnTo>
                  <a:lnTo>
                    <a:pt x="1017358" y="246011"/>
                  </a:lnTo>
                  <a:lnTo>
                    <a:pt x="1017358" y="333375"/>
                  </a:lnTo>
                  <a:lnTo>
                    <a:pt x="1052753" y="333375"/>
                  </a:lnTo>
                  <a:lnTo>
                    <a:pt x="1052753" y="217462"/>
                  </a:lnTo>
                  <a:close/>
                </a:path>
                <a:path w="2157730" h="342900">
                  <a:moveTo>
                    <a:pt x="1101026" y="86029"/>
                  </a:moveTo>
                  <a:lnTo>
                    <a:pt x="1052753" y="86029"/>
                  </a:lnTo>
                  <a:lnTo>
                    <a:pt x="1052753" y="0"/>
                  </a:lnTo>
                  <a:lnTo>
                    <a:pt x="1017358" y="0"/>
                  </a:lnTo>
                  <a:lnTo>
                    <a:pt x="1017358" y="201942"/>
                  </a:lnTo>
                  <a:lnTo>
                    <a:pt x="1052753" y="201942"/>
                  </a:lnTo>
                  <a:lnTo>
                    <a:pt x="1052753" y="115900"/>
                  </a:lnTo>
                  <a:lnTo>
                    <a:pt x="1101026" y="115900"/>
                  </a:lnTo>
                  <a:lnTo>
                    <a:pt x="1101026" y="86029"/>
                  </a:lnTo>
                  <a:close/>
                </a:path>
                <a:path w="2157730" h="342900">
                  <a:moveTo>
                    <a:pt x="1290472" y="234035"/>
                  </a:moveTo>
                  <a:lnTo>
                    <a:pt x="1259801" y="208661"/>
                  </a:lnTo>
                  <a:lnTo>
                    <a:pt x="1237983" y="174828"/>
                  </a:lnTo>
                  <a:lnTo>
                    <a:pt x="1235341" y="166814"/>
                  </a:lnTo>
                  <a:lnTo>
                    <a:pt x="1224953" y="135343"/>
                  </a:lnTo>
                  <a:lnTo>
                    <a:pt x="1220622" y="93002"/>
                  </a:lnTo>
                  <a:lnTo>
                    <a:pt x="1220622" y="66306"/>
                  </a:lnTo>
                  <a:lnTo>
                    <a:pt x="1278115" y="66306"/>
                  </a:lnTo>
                  <a:lnTo>
                    <a:pt x="1278115" y="37490"/>
                  </a:lnTo>
                  <a:lnTo>
                    <a:pt x="1125499" y="37490"/>
                  </a:lnTo>
                  <a:lnTo>
                    <a:pt x="1125499" y="66306"/>
                  </a:lnTo>
                  <a:lnTo>
                    <a:pt x="1186548" y="66306"/>
                  </a:lnTo>
                  <a:lnTo>
                    <a:pt x="1186548" y="93002"/>
                  </a:lnTo>
                  <a:lnTo>
                    <a:pt x="1182039" y="137236"/>
                  </a:lnTo>
                  <a:lnTo>
                    <a:pt x="1168603" y="178841"/>
                  </a:lnTo>
                  <a:lnTo>
                    <a:pt x="1146302" y="214693"/>
                  </a:lnTo>
                  <a:lnTo>
                    <a:pt x="1115237" y="241668"/>
                  </a:lnTo>
                  <a:lnTo>
                    <a:pt x="1137081" y="267855"/>
                  </a:lnTo>
                  <a:lnTo>
                    <a:pt x="1159586" y="249643"/>
                  </a:lnTo>
                  <a:lnTo>
                    <a:pt x="1178306" y="226060"/>
                  </a:lnTo>
                  <a:lnTo>
                    <a:pt x="1193152" y="198120"/>
                  </a:lnTo>
                  <a:lnTo>
                    <a:pt x="1204036" y="166814"/>
                  </a:lnTo>
                  <a:lnTo>
                    <a:pt x="1214653" y="195694"/>
                  </a:lnTo>
                  <a:lnTo>
                    <a:pt x="1229093" y="221399"/>
                  </a:lnTo>
                  <a:lnTo>
                    <a:pt x="1247355" y="243128"/>
                  </a:lnTo>
                  <a:lnTo>
                    <a:pt x="1269428" y="260096"/>
                  </a:lnTo>
                  <a:lnTo>
                    <a:pt x="1290472" y="234035"/>
                  </a:lnTo>
                  <a:close/>
                </a:path>
                <a:path w="2157730" h="342900">
                  <a:moveTo>
                    <a:pt x="1338503" y="7099"/>
                  </a:moveTo>
                  <a:lnTo>
                    <a:pt x="1305217" y="7099"/>
                  </a:lnTo>
                  <a:lnTo>
                    <a:pt x="1305217" y="118135"/>
                  </a:lnTo>
                  <a:lnTo>
                    <a:pt x="1253248" y="118135"/>
                  </a:lnTo>
                  <a:lnTo>
                    <a:pt x="1253248" y="146812"/>
                  </a:lnTo>
                  <a:lnTo>
                    <a:pt x="1305217" y="146812"/>
                  </a:lnTo>
                  <a:lnTo>
                    <a:pt x="1305217" y="316534"/>
                  </a:lnTo>
                  <a:lnTo>
                    <a:pt x="1338503" y="316534"/>
                  </a:lnTo>
                  <a:lnTo>
                    <a:pt x="1338503" y="7099"/>
                  </a:lnTo>
                  <a:close/>
                </a:path>
                <a:path w="2157730" h="342900">
                  <a:moveTo>
                    <a:pt x="1406118" y="0"/>
                  </a:moveTo>
                  <a:lnTo>
                    <a:pt x="1372577" y="0"/>
                  </a:lnTo>
                  <a:lnTo>
                    <a:pt x="1372577" y="333375"/>
                  </a:lnTo>
                  <a:lnTo>
                    <a:pt x="1406118" y="333375"/>
                  </a:lnTo>
                  <a:lnTo>
                    <a:pt x="1406118" y="0"/>
                  </a:lnTo>
                  <a:close/>
                </a:path>
                <a:path w="2157730" h="342900">
                  <a:moveTo>
                    <a:pt x="1753247" y="233514"/>
                  </a:moveTo>
                  <a:lnTo>
                    <a:pt x="1717865" y="211010"/>
                  </a:lnTo>
                  <a:lnTo>
                    <a:pt x="1690065" y="178638"/>
                  </a:lnTo>
                  <a:lnTo>
                    <a:pt x="1682724" y="163004"/>
                  </a:lnTo>
                  <a:lnTo>
                    <a:pt x="1671878" y="139915"/>
                  </a:lnTo>
                  <a:lnTo>
                    <a:pt x="1665363" y="98399"/>
                  </a:lnTo>
                  <a:lnTo>
                    <a:pt x="1665363" y="62750"/>
                  </a:lnTo>
                  <a:lnTo>
                    <a:pt x="1741411" y="62750"/>
                  </a:lnTo>
                  <a:lnTo>
                    <a:pt x="1741411" y="33540"/>
                  </a:lnTo>
                  <a:lnTo>
                    <a:pt x="1553540" y="33540"/>
                  </a:lnTo>
                  <a:lnTo>
                    <a:pt x="1553540" y="62750"/>
                  </a:lnTo>
                  <a:lnTo>
                    <a:pt x="1629575" y="62750"/>
                  </a:lnTo>
                  <a:lnTo>
                    <a:pt x="1629575" y="98399"/>
                  </a:lnTo>
                  <a:lnTo>
                    <a:pt x="1622831" y="141655"/>
                  </a:lnTo>
                  <a:lnTo>
                    <a:pt x="1604454" y="182778"/>
                  </a:lnTo>
                  <a:lnTo>
                    <a:pt x="1576705" y="217563"/>
                  </a:lnTo>
                  <a:lnTo>
                    <a:pt x="1541830" y="241808"/>
                  </a:lnTo>
                  <a:lnTo>
                    <a:pt x="1562481" y="269697"/>
                  </a:lnTo>
                  <a:lnTo>
                    <a:pt x="1589976" y="251752"/>
                  </a:lnTo>
                  <a:lnTo>
                    <a:pt x="1613928" y="227050"/>
                  </a:lnTo>
                  <a:lnTo>
                    <a:pt x="1633524" y="197002"/>
                  </a:lnTo>
                  <a:lnTo>
                    <a:pt x="1648002" y="163004"/>
                  </a:lnTo>
                  <a:lnTo>
                    <a:pt x="1662442" y="194576"/>
                  </a:lnTo>
                  <a:lnTo>
                    <a:pt x="1682026" y="222262"/>
                  </a:lnTo>
                  <a:lnTo>
                    <a:pt x="1706067" y="244919"/>
                  </a:lnTo>
                  <a:lnTo>
                    <a:pt x="1733905" y="261404"/>
                  </a:lnTo>
                  <a:lnTo>
                    <a:pt x="1753247" y="233514"/>
                  </a:lnTo>
                  <a:close/>
                </a:path>
                <a:path w="2157730" h="342900">
                  <a:moveTo>
                    <a:pt x="1818894" y="0"/>
                  </a:moveTo>
                  <a:lnTo>
                    <a:pt x="1783372" y="0"/>
                  </a:lnTo>
                  <a:lnTo>
                    <a:pt x="1783372" y="333375"/>
                  </a:lnTo>
                  <a:lnTo>
                    <a:pt x="1818894" y="333375"/>
                  </a:lnTo>
                  <a:lnTo>
                    <a:pt x="1818894" y="0"/>
                  </a:lnTo>
                  <a:close/>
                </a:path>
                <a:path w="2157730" h="342900">
                  <a:moveTo>
                    <a:pt x="2062416" y="71691"/>
                  </a:moveTo>
                  <a:lnTo>
                    <a:pt x="2056218" y="47713"/>
                  </a:lnTo>
                  <a:lnTo>
                    <a:pt x="2048522" y="39331"/>
                  </a:lnTo>
                  <a:lnTo>
                    <a:pt x="2039200" y="29184"/>
                  </a:lnTo>
                  <a:lnTo>
                    <a:pt x="2028736" y="24409"/>
                  </a:lnTo>
                  <a:lnTo>
                    <a:pt x="2028736" y="71691"/>
                  </a:lnTo>
                  <a:lnTo>
                    <a:pt x="2024951" y="85115"/>
                  </a:lnTo>
                  <a:lnTo>
                    <a:pt x="2014753" y="95262"/>
                  </a:lnTo>
                  <a:lnTo>
                    <a:pt x="1999284" y="101688"/>
                  </a:lnTo>
                  <a:lnTo>
                    <a:pt x="1979663" y="103924"/>
                  </a:lnTo>
                  <a:lnTo>
                    <a:pt x="1959406" y="101688"/>
                  </a:lnTo>
                  <a:lnTo>
                    <a:pt x="1943709" y="95262"/>
                  </a:lnTo>
                  <a:lnTo>
                    <a:pt x="1933600" y="85115"/>
                  </a:lnTo>
                  <a:lnTo>
                    <a:pt x="1930069" y="71691"/>
                  </a:lnTo>
                  <a:lnTo>
                    <a:pt x="1933600" y="58293"/>
                  </a:lnTo>
                  <a:lnTo>
                    <a:pt x="1943709" y="48069"/>
                  </a:lnTo>
                  <a:lnTo>
                    <a:pt x="1959406" y="41554"/>
                  </a:lnTo>
                  <a:lnTo>
                    <a:pt x="1979663" y="39331"/>
                  </a:lnTo>
                  <a:lnTo>
                    <a:pt x="1999284" y="41554"/>
                  </a:lnTo>
                  <a:lnTo>
                    <a:pt x="2014753" y="48069"/>
                  </a:lnTo>
                  <a:lnTo>
                    <a:pt x="2024951" y="58293"/>
                  </a:lnTo>
                  <a:lnTo>
                    <a:pt x="2028736" y="71691"/>
                  </a:lnTo>
                  <a:lnTo>
                    <a:pt x="2028736" y="24409"/>
                  </a:lnTo>
                  <a:lnTo>
                    <a:pt x="2013089" y="17246"/>
                  </a:lnTo>
                  <a:lnTo>
                    <a:pt x="1979663" y="13017"/>
                  </a:lnTo>
                  <a:lnTo>
                    <a:pt x="1945805" y="17246"/>
                  </a:lnTo>
                  <a:lnTo>
                    <a:pt x="1919541" y="29184"/>
                  </a:lnTo>
                  <a:lnTo>
                    <a:pt x="1902548" y="47713"/>
                  </a:lnTo>
                  <a:lnTo>
                    <a:pt x="1896516" y="71691"/>
                  </a:lnTo>
                  <a:lnTo>
                    <a:pt x="1902548" y="95821"/>
                  </a:lnTo>
                  <a:lnTo>
                    <a:pt x="1919541" y="114134"/>
                  </a:lnTo>
                  <a:lnTo>
                    <a:pt x="1945805" y="125768"/>
                  </a:lnTo>
                  <a:lnTo>
                    <a:pt x="1979663" y="129844"/>
                  </a:lnTo>
                  <a:lnTo>
                    <a:pt x="2013089" y="125768"/>
                  </a:lnTo>
                  <a:lnTo>
                    <a:pt x="2039200" y="114134"/>
                  </a:lnTo>
                  <a:lnTo>
                    <a:pt x="2048687" y="103924"/>
                  </a:lnTo>
                  <a:lnTo>
                    <a:pt x="2056218" y="95821"/>
                  </a:lnTo>
                  <a:lnTo>
                    <a:pt x="2062416" y="71691"/>
                  </a:lnTo>
                  <a:close/>
                </a:path>
                <a:path w="2157730" h="342900">
                  <a:moveTo>
                    <a:pt x="2088730" y="167995"/>
                  </a:moveTo>
                  <a:lnTo>
                    <a:pt x="2086356" y="142468"/>
                  </a:lnTo>
                  <a:lnTo>
                    <a:pt x="2031326" y="147751"/>
                  </a:lnTo>
                  <a:lnTo>
                    <a:pt x="1974913" y="150685"/>
                  </a:lnTo>
                  <a:lnTo>
                    <a:pt x="1920240" y="152006"/>
                  </a:lnTo>
                  <a:lnTo>
                    <a:pt x="1870468" y="152476"/>
                  </a:lnTo>
                  <a:lnTo>
                    <a:pt x="1874939" y="180886"/>
                  </a:lnTo>
                  <a:lnTo>
                    <a:pt x="1895970" y="180911"/>
                  </a:lnTo>
                  <a:lnTo>
                    <a:pt x="1918220" y="180721"/>
                  </a:lnTo>
                  <a:lnTo>
                    <a:pt x="1941474" y="180301"/>
                  </a:lnTo>
                  <a:lnTo>
                    <a:pt x="1965452" y="179578"/>
                  </a:lnTo>
                  <a:lnTo>
                    <a:pt x="1965452" y="242722"/>
                  </a:lnTo>
                  <a:lnTo>
                    <a:pt x="2000707" y="242722"/>
                  </a:lnTo>
                  <a:lnTo>
                    <a:pt x="2000707" y="179578"/>
                  </a:lnTo>
                  <a:lnTo>
                    <a:pt x="2000707" y="177596"/>
                  </a:lnTo>
                  <a:lnTo>
                    <a:pt x="2022868" y="175983"/>
                  </a:lnTo>
                  <a:lnTo>
                    <a:pt x="2045017" y="173888"/>
                  </a:lnTo>
                  <a:lnTo>
                    <a:pt x="2067026" y="171234"/>
                  </a:lnTo>
                  <a:lnTo>
                    <a:pt x="2088730" y="167995"/>
                  </a:lnTo>
                  <a:close/>
                </a:path>
                <a:path w="2157730" h="342900">
                  <a:moveTo>
                    <a:pt x="2149513" y="254"/>
                  </a:moveTo>
                  <a:lnTo>
                    <a:pt x="2113991" y="254"/>
                  </a:lnTo>
                  <a:lnTo>
                    <a:pt x="2113991" y="196151"/>
                  </a:lnTo>
                  <a:lnTo>
                    <a:pt x="2046897" y="196151"/>
                  </a:lnTo>
                  <a:lnTo>
                    <a:pt x="2046897" y="221145"/>
                  </a:lnTo>
                  <a:lnTo>
                    <a:pt x="2113991" y="221145"/>
                  </a:lnTo>
                  <a:lnTo>
                    <a:pt x="2113991" y="253123"/>
                  </a:lnTo>
                  <a:lnTo>
                    <a:pt x="2149513" y="253123"/>
                  </a:lnTo>
                  <a:lnTo>
                    <a:pt x="2149513" y="254"/>
                  </a:lnTo>
                  <a:close/>
                </a:path>
                <a:path w="2157730" h="342900">
                  <a:moveTo>
                    <a:pt x="2157399" y="297586"/>
                  </a:moveTo>
                  <a:lnTo>
                    <a:pt x="1951901" y="297586"/>
                  </a:lnTo>
                  <a:lnTo>
                    <a:pt x="1951901" y="228384"/>
                  </a:lnTo>
                  <a:lnTo>
                    <a:pt x="1916645" y="228384"/>
                  </a:lnTo>
                  <a:lnTo>
                    <a:pt x="1916645" y="326529"/>
                  </a:lnTo>
                  <a:lnTo>
                    <a:pt x="2157399" y="326529"/>
                  </a:lnTo>
                  <a:lnTo>
                    <a:pt x="2157399" y="297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6810" y="2836097"/>
              <a:ext cx="6896340" cy="58715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63227" y="1244732"/>
              <a:ext cx="3705225" cy="617855"/>
            </a:xfrm>
            <a:custGeom>
              <a:avLst/>
              <a:gdLst/>
              <a:ahLst/>
              <a:cxnLst/>
              <a:rect l="l" t="t" r="r" b="b"/>
              <a:pathLst>
                <a:path w="3705225" h="617855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3705225" h="617855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3705225" h="617855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3705225" h="617855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  <a:path w="3705225" h="617855">
                  <a:moveTo>
                    <a:pt x="1048688" y="617443"/>
                  </a:moveTo>
                  <a:lnTo>
                    <a:pt x="1124180" y="617443"/>
                  </a:lnTo>
                  <a:lnTo>
                    <a:pt x="1124180" y="0"/>
                  </a:lnTo>
                  <a:lnTo>
                    <a:pt x="1048688" y="0"/>
                  </a:lnTo>
                  <a:lnTo>
                    <a:pt x="1048688" y="617443"/>
                  </a:lnTo>
                  <a:close/>
                </a:path>
                <a:path w="3705225" h="617855">
                  <a:moveTo>
                    <a:pt x="722601" y="284843"/>
                  </a:moveTo>
                  <a:lnTo>
                    <a:pt x="934365" y="284843"/>
                  </a:lnTo>
                  <a:lnTo>
                    <a:pt x="934365" y="53543"/>
                  </a:lnTo>
                  <a:lnTo>
                    <a:pt x="643974" y="53543"/>
                  </a:lnTo>
                  <a:lnTo>
                    <a:pt x="643974" y="115047"/>
                  </a:lnTo>
                  <a:lnTo>
                    <a:pt x="857184" y="115047"/>
                  </a:lnTo>
                  <a:lnTo>
                    <a:pt x="857184" y="224546"/>
                  </a:lnTo>
                  <a:lnTo>
                    <a:pt x="644456" y="224546"/>
                  </a:lnTo>
                  <a:lnTo>
                    <a:pt x="644456" y="471282"/>
                  </a:lnTo>
                  <a:lnTo>
                    <a:pt x="698482" y="471282"/>
                  </a:lnTo>
                  <a:lnTo>
                    <a:pt x="752433" y="470913"/>
                  </a:lnTo>
                  <a:lnTo>
                    <a:pt x="804159" y="469612"/>
                  </a:lnTo>
                  <a:lnTo>
                    <a:pt x="854531" y="467092"/>
                  </a:lnTo>
                  <a:lnTo>
                    <a:pt x="904422" y="463064"/>
                  </a:lnTo>
                  <a:lnTo>
                    <a:pt x="954701" y="457241"/>
                  </a:lnTo>
                  <a:lnTo>
                    <a:pt x="1006239" y="449334"/>
                  </a:lnTo>
                  <a:lnTo>
                    <a:pt x="999486" y="387349"/>
                  </a:lnTo>
                  <a:lnTo>
                    <a:pt x="943044" y="395740"/>
                  </a:lnTo>
                  <a:lnTo>
                    <a:pt x="888373" y="401747"/>
                  </a:lnTo>
                  <a:lnTo>
                    <a:pt x="834235" y="405704"/>
                  </a:lnTo>
                  <a:lnTo>
                    <a:pt x="779390" y="407948"/>
                  </a:lnTo>
                  <a:lnTo>
                    <a:pt x="722601" y="408814"/>
                  </a:lnTo>
                  <a:lnTo>
                    <a:pt x="722601" y="284843"/>
                  </a:lnTo>
                  <a:close/>
                </a:path>
                <a:path w="3705225" h="617855">
                  <a:moveTo>
                    <a:pt x="1697245" y="239741"/>
                  </a:moveTo>
                  <a:lnTo>
                    <a:pt x="1697245" y="0"/>
                  </a:lnTo>
                  <a:lnTo>
                    <a:pt x="1621270" y="0"/>
                  </a:lnTo>
                  <a:lnTo>
                    <a:pt x="1621270" y="615996"/>
                  </a:lnTo>
                  <a:lnTo>
                    <a:pt x="1697245" y="615996"/>
                  </a:lnTo>
                  <a:lnTo>
                    <a:pt x="1697245" y="303415"/>
                  </a:lnTo>
                  <a:lnTo>
                    <a:pt x="1792273" y="303415"/>
                  </a:lnTo>
                  <a:lnTo>
                    <a:pt x="1792273" y="239741"/>
                  </a:lnTo>
                  <a:lnTo>
                    <a:pt x="1697245" y="239741"/>
                  </a:lnTo>
                  <a:close/>
                </a:path>
                <a:path w="3705225" h="617855">
                  <a:moveTo>
                    <a:pt x="1435555" y="123006"/>
                  </a:moveTo>
                  <a:lnTo>
                    <a:pt x="1564350" y="123006"/>
                  </a:lnTo>
                  <a:lnTo>
                    <a:pt x="1564350" y="60779"/>
                  </a:lnTo>
                  <a:lnTo>
                    <a:pt x="1225238" y="60779"/>
                  </a:lnTo>
                  <a:lnTo>
                    <a:pt x="1225238" y="123006"/>
                  </a:lnTo>
                  <a:lnTo>
                    <a:pt x="1359580" y="123006"/>
                  </a:lnTo>
                  <a:lnTo>
                    <a:pt x="1359580" y="174862"/>
                  </a:lnTo>
                  <a:lnTo>
                    <a:pt x="1355892" y="219439"/>
                  </a:lnTo>
                  <a:lnTo>
                    <a:pt x="1345279" y="264148"/>
                  </a:lnTo>
                  <a:lnTo>
                    <a:pt x="1328115" y="307552"/>
                  </a:lnTo>
                  <a:lnTo>
                    <a:pt x="1304769" y="348219"/>
                  </a:lnTo>
                  <a:lnTo>
                    <a:pt x="1275614" y="384713"/>
                  </a:lnTo>
                  <a:lnTo>
                    <a:pt x="1241021" y="415600"/>
                  </a:lnTo>
                  <a:lnTo>
                    <a:pt x="1201361" y="439445"/>
                  </a:lnTo>
                  <a:lnTo>
                    <a:pt x="1245980" y="499260"/>
                  </a:lnTo>
                  <a:lnTo>
                    <a:pt x="1286284" y="474344"/>
                  </a:lnTo>
                  <a:lnTo>
                    <a:pt x="1322107" y="441521"/>
                  </a:lnTo>
                  <a:lnTo>
                    <a:pt x="1353022" y="402030"/>
                  </a:lnTo>
                  <a:lnTo>
                    <a:pt x="1378600" y="357109"/>
                  </a:lnTo>
                  <a:lnTo>
                    <a:pt x="1398412" y="307998"/>
                  </a:lnTo>
                  <a:lnTo>
                    <a:pt x="1417846" y="352818"/>
                  </a:lnTo>
                  <a:lnTo>
                    <a:pt x="1442686" y="393922"/>
                  </a:lnTo>
                  <a:lnTo>
                    <a:pt x="1472667" y="430199"/>
                  </a:lnTo>
                  <a:lnTo>
                    <a:pt x="1507522" y="460537"/>
                  </a:lnTo>
                  <a:lnTo>
                    <a:pt x="1546984" y="483824"/>
                  </a:lnTo>
                  <a:lnTo>
                    <a:pt x="1589433" y="424009"/>
                  </a:lnTo>
                  <a:lnTo>
                    <a:pt x="1544252" y="396442"/>
                  </a:lnTo>
                  <a:lnTo>
                    <a:pt x="1506232" y="360487"/>
                  </a:lnTo>
                  <a:lnTo>
                    <a:pt x="1475863" y="318248"/>
                  </a:lnTo>
                  <a:lnTo>
                    <a:pt x="1453635" y="271828"/>
                  </a:lnTo>
                  <a:lnTo>
                    <a:pt x="1440036" y="223331"/>
                  </a:lnTo>
                  <a:lnTo>
                    <a:pt x="1435555" y="174862"/>
                  </a:lnTo>
                  <a:lnTo>
                    <a:pt x="1435555" y="123006"/>
                  </a:lnTo>
                  <a:close/>
                </a:path>
                <a:path w="3705225" h="617855">
                  <a:moveTo>
                    <a:pt x="2446981" y="615996"/>
                  </a:moveTo>
                  <a:lnTo>
                    <a:pt x="2519819" y="615996"/>
                  </a:lnTo>
                  <a:lnTo>
                    <a:pt x="2519819" y="0"/>
                  </a:lnTo>
                  <a:lnTo>
                    <a:pt x="2446981" y="0"/>
                  </a:lnTo>
                  <a:lnTo>
                    <a:pt x="2446981" y="615996"/>
                  </a:lnTo>
                  <a:close/>
                </a:path>
                <a:path w="3705225" h="617855">
                  <a:moveTo>
                    <a:pt x="2256442" y="227682"/>
                  </a:moveTo>
                  <a:lnTo>
                    <a:pt x="2256442" y="295456"/>
                  </a:lnTo>
                  <a:lnTo>
                    <a:pt x="2324698" y="295456"/>
                  </a:lnTo>
                  <a:lnTo>
                    <a:pt x="2324698" y="585606"/>
                  </a:lnTo>
                  <a:lnTo>
                    <a:pt x="2396572" y="585606"/>
                  </a:lnTo>
                  <a:lnTo>
                    <a:pt x="2396572" y="13024"/>
                  </a:lnTo>
                  <a:lnTo>
                    <a:pt x="2324698" y="13024"/>
                  </a:lnTo>
                  <a:lnTo>
                    <a:pt x="2324698" y="227682"/>
                  </a:lnTo>
                  <a:lnTo>
                    <a:pt x="2256442" y="227682"/>
                  </a:lnTo>
                  <a:close/>
                </a:path>
                <a:path w="3705225" h="617855">
                  <a:moveTo>
                    <a:pt x="2228464" y="134341"/>
                  </a:moveTo>
                  <a:lnTo>
                    <a:pt x="2271878" y="134341"/>
                  </a:lnTo>
                  <a:lnTo>
                    <a:pt x="2271878" y="73080"/>
                  </a:lnTo>
                  <a:lnTo>
                    <a:pt x="1989687" y="73080"/>
                  </a:lnTo>
                  <a:lnTo>
                    <a:pt x="1989687" y="134341"/>
                  </a:lnTo>
                  <a:lnTo>
                    <a:pt x="2033101" y="134341"/>
                  </a:lnTo>
                  <a:lnTo>
                    <a:pt x="2033101" y="408332"/>
                  </a:lnTo>
                  <a:lnTo>
                    <a:pt x="2018189" y="408472"/>
                  </a:lnTo>
                  <a:lnTo>
                    <a:pt x="2003887" y="408543"/>
                  </a:lnTo>
                  <a:lnTo>
                    <a:pt x="1990264" y="408570"/>
                  </a:lnTo>
                  <a:lnTo>
                    <a:pt x="1977386" y="408573"/>
                  </a:lnTo>
                  <a:lnTo>
                    <a:pt x="1986070" y="471282"/>
                  </a:lnTo>
                  <a:lnTo>
                    <a:pt x="2028840" y="471011"/>
                  </a:lnTo>
                  <a:lnTo>
                    <a:pt x="2077560" y="469916"/>
                  </a:lnTo>
                  <a:lnTo>
                    <a:pt x="2130059" y="467574"/>
                  </a:lnTo>
                  <a:lnTo>
                    <a:pt x="2184166" y="463564"/>
                  </a:lnTo>
                  <a:lnTo>
                    <a:pt x="2237710" y="457464"/>
                  </a:lnTo>
                  <a:lnTo>
                    <a:pt x="2288520" y="448852"/>
                  </a:lnTo>
                  <a:lnTo>
                    <a:pt x="2283455" y="394102"/>
                  </a:lnTo>
                  <a:lnTo>
                    <a:pt x="2270250" y="395824"/>
                  </a:lnTo>
                  <a:lnTo>
                    <a:pt x="2256683" y="397388"/>
                  </a:lnTo>
                  <a:lnTo>
                    <a:pt x="2242755" y="398816"/>
                  </a:lnTo>
                  <a:lnTo>
                    <a:pt x="2228464" y="400132"/>
                  </a:lnTo>
                  <a:lnTo>
                    <a:pt x="2228464" y="134341"/>
                  </a:lnTo>
                  <a:close/>
                </a:path>
                <a:path w="3705225" h="617855">
                  <a:moveTo>
                    <a:pt x="2159001" y="134341"/>
                  </a:moveTo>
                  <a:lnTo>
                    <a:pt x="2159001" y="404714"/>
                  </a:lnTo>
                  <a:lnTo>
                    <a:pt x="2144496" y="405393"/>
                  </a:lnTo>
                  <a:lnTo>
                    <a:pt x="2129969" y="405981"/>
                  </a:lnTo>
                  <a:lnTo>
                    <a:pt x="2115486" y="406478"/>
                  </a:lnTo>
                  <a:lnTo>
                    <a:pt x="2101117" y="406885"/>
                  </a:lnTo>
                  <a:lnTo>
                    <a:pt x="2101117" y="134341"/>
                  </a:lnTo>
                  <a:lnTo>
                    <a:pt x="2159001" y="134341"/>
                  </a:lnTo>
                  <a:close/>
                </a:path>
                <a:path w="3705225" h="617855">
                  <a:moveTo>
                    <a:pt x="3024628" y="0"/>
                  </a:moveTo>
                  <a:lnTo>
                    <a:pt x="3024628" y="617443"/>
                  </a:lnTo>
                  <a:lnTo>
                    <a:pt x="3101085" y="617443"/>
                  </a:lnTo>
                  <a:lnTo>
                    <a:pt x="3101085" y="0"/>
                  </a:lnTo>
                  <a:lnTo>
                    <a:pt x="3024628" y="0"/>
                  </a:lnTo>
                  <a:close/>
                </a:path>
                <a:path w="3705225" h="617855">
                  <a:moveTo>
                    <a:pt x="2768968" y="44619"/>
                  </a:moveTo>
                  <a:lnTo>
                    <a:pt x="2730565" y="49773"/>
                  </a:lnTo>
                  <a:lnTo>
                    <a:pt x="2666192" y="88521"/>
                  </a:lnTo>
                  <a:lnTo>
                    <a:pt x="2641699" y="120874"/>
                  </a:lnTo>
                  <a:lnTo>
                    <a:pt x="2623320" y="161054"/>
                  </a:lnTo>
                  <a:lnTo>
                    <a:pt x="2611792" y="208441"/>
                  </a:lnTo>
                  <a:lnTo>
                    <a:pt x="2607854" y="262413"/>
                  </a:lnTo>
                  <a:lnTo>
                    <a:pt x="2611792" y="316741"/>
                  </a:lnTo>
                  <a:lnTo>
                    <a:pt x="2623320" y="364373"/>
                  </a:lnTo>
                  <a:lnTo>
                    <a:pt x="2641699" y="404698"/>
                  </a:lnTo>
                  <a:lnTo>
                    <a:pt x="2666192" y="437104"/>
                  </a:lnTo>
                  <a:lnTo>
                    <a:pt x="2696060" y="460979"/>
                  </a:lnTo>
                  <a:lnTo>
                    <a:pt x="2768968" y="480689"/>
                  </a:lnTo>
                  <a:lnTo>
                    <a:pt x="2806939" y="475711"/>
                  </a:lnTo>
                  <a:lnTo>
                    <a:pt x="2870877" y="437104"/>
                  </a:lnTo>
                  <a:lnTo>
                    <a:pt x="2895317" y="404698"/>
                  </a:lnTo>
                  <a:lnTo>
                    <a:pt x="2913720" y="364373"/>
                  </a:lnTo>
                  <a:lnTo>
                    <a:pt x="2925322" y="316741"/>
                  </a:lnTo>
                  <a:lnTo>
                    <a:pt x="2929358" y="262413"/>
                  </a:lnTo>
                  <a:lnTo>
                    <a:pt x="2925322" y="208441"/>
                  </a:lnTo>
                  <a:lnTo>
                    <a:pt x="2913720" y="161054"/>
                  </a:lnTo>
                  <a:lnTo>
                    <a:pt x="2895317" y="120874"/>
                  </a:lnTo>
                  <a:lnTo>
                    <a:pt x="2870877" y="88521"/>
                  </a:lnTo>
                  <a:lnTo>
                    <a:pt x="2841163" y="64614"/>
                  </a:lnTo>
                  <a:lnTo>
                    <a:pt x="2768968" y="44619"/>
                  </a:lnTo>
                  <a:close/>
                </a:path>
                <a:path w="3705225" h="617855">
                  <a:moveTo>
                    <a:pt x="2768968" y="113117"/>
                  </a:moveTo>
                  <a:lnTo>
                    <a:pt x="2804348" y="123217"/>
                  </a:lnTo>
                  <a:lnTo>
                    <a:pt x="2831858" y="152491"/>
                  </a:lnTo>
                  <a:lnTo>
                    <a:pt x="2849691" y="199402"/>
                  </a:lnTo>
                  <a:lnTo>
                    <a:pt x="2856037" y="262413"/>
                  </a:lnTo>
                  <a:lnTo>
                    <a:pt x="2849691" y="325804"/>
                  </a:lnTo>
                  <a:lnTo>
                    <a:pt x="2831858" y="372847"/>
                  </a:lnTo>
                  <a:lnTo>
                    <a:pt x="2804348" y="402118"/>
                  </a:lnTo>
                  <a:lnTo>
                    <a:pt x="2768968" y="412191"/>
                  </a:lnTo>
                  <a:lnTo>
                    <a:pt x="2733031" y="402118"/>
                  </a:lnTo>
                  <a:lnTo>
                    <a:pt x="2705234" y="372847"/>
                  </a:lnTo>
                  <a:lnTo>
                    <a:pt x="2687295" y="325804"/>
                  </a:lnTo>
                  <a:lnTo>
                    <a:pt x="2680934" y="262413"/>
                  </a:lnTo>
                  <a:lnTo>
                    <a:pt x="2687295" y="199402"/>
                  </a:lnTo>
                  <a:lnTo>
                    <a:pt x="2705234" y="152491"/>
                  </a:lnTo>
                  <a:lnTo>
                    <a:pt x="2733031" y="123217"/>
                  </a:lnTo>
                  <a:lnTo>
                    <a:pt x="2768968" y="113117"/>
                  </a:lnTo>
                  <a:close/>
                </a:path>
                <a:path w="3705225" h="617855">
                  <a:moveTo>
                    <a:pt x="3628565" y="615996"/>
                  </a:moveTo>
                  <a:lnTo>
                    <a:pt x="3705022" y="615996"/>
                  </a:lnTo>
                  <a:lnTo>
                    <a:pt x="3705022" y="0"/>
                  </a:lnTo>
                  <a:lnTo>
                    <a:pt x="3628565" y="0"/>
                  </a:lnTo>
                  <a:lnTo>
                    <a:pt x="3628565" y="615996"/>
                  </a:lnTo>
                  <a:close/>
                </a:path>
                <a:path w="3705225" h="617855">
                  <a:moveTo>
                    <a:pt x="3424760" y="123006"/>
                  </a:moveTo>
                  <a:lnTo>
                    <a:pt x="3559343" y="123006"/>
                  </a:lnTo>
                  <a:lnTo>
                    <a:pt x="3559343" y="60779"/>
                  </a:lnTo>
                  <a:lnTo>
                    <a:pt x="3211790" y="60779"/>
                  </a:lnTo>
                  <a:lnTo>
                    <a:pt x="3211790" y="123006"/>
                  </a:lnTo>
                  <a:lnTo>
                    <a:pt x="3347580" y="123006"/>
                  </a:lnTo>
                  <a:lnTo>
                    <a:pt x="3347580" y="174862"/>
                  </a:lnTo>
                  <a:lnTo>
                    <a:pt x="3343763" y="220287"/>
                  </a:lnTo>
                  <a:lnTo>
                    <a:pt x="3332998" y="265498"/>
                  </a:lnTo>
                  <a:lnTo>
                    <a:pt x="3315690" y="309097"/>
                  </a:lnTo>
                  <a:lnTo>
                    <a:pt x="3292242" y="349687"/>
                  </a:lnTo>
                  <a:lnTo>
                    <a:pt x="3263061" y="385873"/>
                  </a:lnTo>
                  <a:lnTo>
                    <a:pt x="3228552" y="416258"/>
                  </a:lnTo>
                  <a:lnTo>
                    <a:pt x="3189118" y="439445"/>
                  </a:lnTo>
                  <a:lnTo>
                    <a:pt x="3232774" y="499260"/>
                  </a:lnTo>
                  <a:lnTo>
                    <a:pt x="3273928" y="474470"/>
                  </a:lnTo>
                  <a:lnTo>
                    <a:pt x="3310325" y="441946"/>
                  </a:lnTo>
                  <a:lnTo>
                    <a:pt x="3341604" y="402812"/>
                  </a:lnTo>
                  <a:lnTo>
                    <a:pt x="3367407" y="358190"/>
                  </a:lnTo>
                  <a:lnTo>
                    <a:pt x="3387376" y="309203"/>
                  </a:lnTo>
                  <a:lnTo>
                    <a:pt x="3407298" y="354431"/>
                  </a:lnTo>
                  <a:lnTo>
                    <a:pt x="3433009" y="395433"/>
                  </a:lnTo>
                  <a:lnTo>
                    <a:pt x="3464218" y="431284"/>
                  </a:lnTo>
                  <a:lnTo>
                    <a:pt x="3500638" y="461056"/>
                  </a:lnTo>
                  <a:lnTo>
                    <a:pt x="3541978" y="483824"/>
                  </a:lnTo>
                  <a:lnTo>
                    <a:pt x="3583221" y="424009"/>
                  </a:lnTo>
                  <a:lnTo>
                    <a:pt x="3543231" y="402462"/>
                  </a:lnTo>
                  <a:lnTo>
                    <a:pt x="3508455" y="374194"/>
                  </a:lnTo>
                  <a:lnTo>
                    <a:pt x="3479236" y="340428"/>
                  </a:lnTo>
                  <a:lnTo>
                    <a:pt x="3455915" y="302388"/>
                  </a:lnTo>
                  <a:lnTo>
                    <a:pt x="3438834" y="261298"/>
                  </a:lnTo>
                  <a:lnTo>
                    <a:pt x="3428335" y="218382"/>
                  </a:lnTo>
                  <a:lnTo>
                    <a:pt x="3424760" y="174862"/>
                  </a:lnTo>
                  <a:lnTo>
                    <a:pt x="3424760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63228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1"/>
                  </a:moveTo>
                  <a:lnTo>
                    <a:pt x="91893" y="420391"/>
                  </a:ln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close/>
                </a:path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6"/>
                  </a:lnTo>
                  <a:lnTo>
                    <a:pt x="498055" y="191986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195363" y="186197"/>
                  </a:move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6" y="372486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5901" y="308962"/>
                  </a:lnTo>
                  <a:lnTo>
                    <a:pt x="195363" y="308962"/>
                  </a:lnTo>
                  <a:lnTo>
                    <a:pt x="195363" y="186197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385901" y="308962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350688" y="45584"/>
                  </a:move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263227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0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7850" y="408814"/>
                  </a:lnTo>
                  <a:lnTo>
                    <a:pt x="78627" y="408814"/>
                  </a:lnTo>
                  <a:lnTo>
                    <a:pt x="78627" y="284843"/>
                  </a:lnTo>
                  <a:lnTo>
                    <a:pt x="290390" y="284843"/>
                  </a:lnTo>
                  <a:lnTo>
                    <a:pt x="290390" y="53543"/>
                  </a:lnTo>
                  <a:close/>
                </a:path>
                <a:path w="480695" h="617855">
                  <a:moveTo>
                    <a:pt x="355511" y="387349"/>
                  </a:move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357850" y="408814"/>
                  </a:lnTo>
                  <a:lnTo>
                    <a:pt x="355511" y="38734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3"/>
                  </a:moveTo>
                  <a:lnTo>
                    <a:pt x="290390" y="284843"/>
                  </a:lnTo>
                  <a:lnTo>
                    <a:pt x="290390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5511" y="387349"/>
                  </a:ln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78627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0"/>
                  </a:move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lnTo>
                    <a:pt x="495884" y="0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2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69594" y="30799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  <a:path w="591184" h="616585">
                  <a:moveTo>
                    <a:pt x="269594" y="307998"/>
                  </a:move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69594" y="307998"/>
                  </a:lnTo>
                  <a:close/>
                </a:path>
                <a:path w="591184" h="616585">
                  <a:moveTo>
                    <a:pt x="362989" y="60779"/>
                  </a:moveTo>
                  <a:lnTo>
                    <a:pt x="23877" y="60779"/>
                  </a:lnTo>
                  <a:lnTo>
                    <a:pt x="23877" y="123006"/>
                  </a:lnTo>
                  <a:lnTo>
                    <a:pt x="362989" y="123006"/>
                  </a:lnTo>
                  <a:lnTo>
                    <a:pt x="362989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239741"/>
                  </a:moveTo>
                  <a:lnTo>
                    <a:pt x="495884" y="0"/>
                  </a:ln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362989" y="123006"/>
                  </a:lnTo>
                  <a:lnTo>
                    <a:pt x="362989" y="60779"/>
                  </a:lnTo>
                  <a:lnTo>
                    <a:pt x="23877" y="60779"/>
                  </a:lnTo>
                  <a:lnTo>
                    <a:pt x="23877" y="123006"/>
                  </a:ln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542433" y="0"/>
                  </a:moveTo>
                  <a:lnTo>
                    <a:pt x="469594" y="0"/>
                  </a:lnTo>
                  <a:lnTo>
                    <a:pt x="469594" y="615996"/>
                  </a:lnTo>
                  <a:lnTo>
                    <a:pt x="542433" y="615996"/>
                  </a:lnTo>
                  <a:lnTo>
                    <a:pt x="542433" y="0"/>
                  </a:lnTo>
                  <a:close/>
                </a:path>
                <a:path w="542925" h="616585">
                  <a:moveTo>
                    <a:pt x="419186" y="13024"/>
                  </a:move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close/>
                </a:path>
                <a:path w="542925" h="616585">
                  <a:moveTo>
                    <a:pt x="123730" y="134341"/>
                  </a:moveTo>
                  <a:lnTo>
                    <a:pt x="55714" y="134341"/>
                  </a:lnTo>
                  <a:lnTo>
                    <a:pt x="55714" y="408332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7251" y="406885"/>
                  </a:lnTo>
                  <a:lnTo>
                    <a:pt x="123730" y="406885"/>
                  </a:lnTo>
                  <a:lnTo>
                    <a:pt x="123730" y="134341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181615" y="134341"/>
                  </a:lnTo>
                  <a:lnTo>
                    <a:pt x="181615" y="404714"/>
                  </a:lnTo>
                  <a:lnTo>
                    <a:pt x="167109" y="405393"/>
                  </a:lnTo>
                  <a:lnTo>
                    <a:pt x="123730" y="406885"/>
                  </a:lnTo>
                  <a:lnTo>
                    <a:pt x="307251" y="406885"/>
                  </a:lnTo>
                  <a:lnTo>
                    <a:pt x="306626" y="400132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306068" y="394102"/>
                  </a:move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306626" y="400132"/>
                  </a:lnTo>
                  <a:lnTo>
                    <a:pt x="306068" y="394102"/>
                  </a:lnTo>
                  <a:close/>
                </a:path>
                <a:path w="542925" h="616585">
                  <a:moveTo>
                    <a:pt x="294491" y="73080"/>
                  </a:moveTo>
                  <a:lnTo>
                    <a:pt x="12300" y="73080"/>
                  </a:lnTo>
                  <a:lnTo>
                    <a:pt x="12300" y="134341"/>
                  </a:lnTo>
                  <a:lnTo>
                    <a:pt x="294491" y="134341"/>
                  </a:lnTo>
                  <a:lnTo>
                    <a:pt x="294491" y="730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469594" y="615996"/>
                  </a:moveTo>
                  <a:lnTo>
                    <a:pt x="542433" y="615996"/>
                  </a:lnTo>
                  <a:lnTo>
                    <a:pt x="542433" y="0"/>
                  </a:lnTo>
                  <a:lnTo>
                    <a:pt x="469594" y="0"/>
                  </a:lnTo>
                  <a:lnTo>
                    <a:pt x="469594" y="615996"/>
                  </a:lnTo>
                  <a:close/>
                </a:path>
                <a:path w="542925" h="616585">
                  <a:moveTo>
                    <a:pt x="279055" y="227682"/>
                  </a:move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294491" y="134341"/>
                  </a:lnTo>
                  <a:lnTo>
                    <a:pt x="294491" y="73080"/>
                  </a:lnTo>
                  <a:lnTo>
                    <a:pt x="12300" y="73080"/>
                  </a:lnTo>
                  <a:lnTo>
                    <a:pt x="12300" y="134341"/>
                  </a:lnTo>
                  <a:lnTo>
                    <a:pt x="55714" y="134341"/>
                  </a:lnTo>
                  <a:lnTo>
                    <a:pt x="55714" y="408332"/>
                  </a:lnTo>
                  <a:lnTo>
                    <a:pt x="40802" y="408472"/>
                  </a:lnTo>
                  <a:lnTo>
                    <a:pt x="26500" y="408543"/>
                  </a:lnTo>
                  <a:lnTo>
                    <a:pt x="12877" y="408570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6068" y="394102"/>
                  </a:ln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181615" y="134341"/>
                  </a:moveTo>
                  <a:lnTo>
                    <a:pt x="181615" y="404714"/>
                  </a:lnTo>
                  <a:lnTo>
                    <a:pt x="167109" y="405393"/>
                  </a:lnTo>
                  <a:lnTo>
                    <a:pt x="152582" y="405981"/>
                  </a:lnTo>
                  <a:lnTo>
                    <a:pt x="138099" y="406478"/>
                  </a:lnTo>
                  <a:lnTo>
                    <a:pt x="123730" y="406885"/>
                  </a:lnTo>
                  <a:lnTo>
                    <a:pt x="123730" y="134341"/>
                  </a:lnTo>
                  <a:lnTo>
                    <a:pt x="181615" y="1343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1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33309" y="460979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99084" y="4977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4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161114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452347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515903" y="0"/>
                  </a:moveTo>
                  <a:lnTo>
                    <a:pt x="439446" y="0"/>
                  </a:lnTo>
                  <a:lnTo>
                    <a:pt x="439446" y="615996"/>
                  </a:lnTo>
                  <a:lnTo>
                    <a:pt x="515903" y="615996"/>
                  </a:lnTo>
                  <a:lnTo>
                    <a:pt x="515903" y="0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70975" y="309203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  <a:path w="516254" h="616585">
                  <a:moveTo>
                    <a:pt x="270975" y="309203"/>
                  </a:move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70975" y="309203"/>
                  </a:lnTo>
                  <a:close/>
                </a:path>
                <a:path w="516254" h="616585">
                  <a:moveTo>
                    <a:pt x="370225" y="60779"/>
                  </a:moveTo>
                  <a:lnTo>
                    <a:pt x="22671" y="60779"/>
                  </a:lnTo>
                  <a:lnTo>
                    <a:pt x="22671" y="123006"/>
                  </a:lnTo>
                  <a:lnTo>
                    <a:pt x="370225" y="123006"/>
                  </a:lnTo>
                  <a:lnTo>
                    <a:pt x="370225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452346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439446" y="615996"/>
                  </a:moveTo>
                  <a:lnTo>
                    <a:pt x="515903" y="615996"/>
                  </a:lnTo>
                  <a:lnTo>
                    <a:pt x="515903" y="0"/>
                  </a:lnTo>
                  <a:lnTo>
                    <a:pt x="439446" y="0"/>
                  </a:lnTo>
                  <a:lnTo>
                    <a:pt x="439446" y="615996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370225" y="123006"/>
                  </a:lnTo>
                  <a:lnTo>
                    <a:pt x="370225" y="60779"/>
                  </a:lnTo>
                  <a:lnTo>
                    <a:pt x="22671" y="60779"/>
                  </a:lnTo>
                  <a:lnTo>
                    <a:pt x="22671" y="123006"/>
                  </a:ln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2854" y="4165525"/>
              <a:ext cx="211681" cy="2073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93771" y="4091596"/>
              <a:ext cx="7461250" cy="2466975"/>
            </a:xfrm>
            <a:custGeom>
              <a:avLst/>
              <a:gdLst/>
              <a:ahLst/>
              <a:cxnLst/>
              <a:rect l="l" t="t" r="r" b="b"/>
              <a:pathLst>
                <a:path w="7461250" h="2466975">
                  <a:moveTo>
                    <a:pt x="270751" y="2209241"/>
                  </a:moveTo>
                  <a:lnTo>
                    <a:pt x="262318" y="2181085"/>
                  </a:lnTo>
                  <a:lnTo>
                    <a:pt x="249770" y="2169909"/>
                  </a:lnTo>
                  <a:lnTo>
                    <a:pt x="238366" y="2159762"/>
                  </a:lnTo>
                  <a:lnTo>
                    <a:pt x="233260" y="2157920"/>
                  </a:lnTo>
                  <a:lnTo>
                    <a:pt x="233260" y="2209241"/>
                  </a:lnTo>
                  <a:lnTo>
                    <a:pt x="227482" y="2225421"/>
                  </a:lnTo>
                  <a:lnTo>
                    <a:pt x="211086" y="2237562"/>
                  </a:lnTo>
                  <a:lnTo>
                    <a:pt x="185521" y="2245207"/>
                  </a:lnTo>
                  <a:lnTo>
                    <a:pt x="152209" y="2247925"/>
                  </a:lnTo>
                  <a:lnTo>
                    <a:pt x="119024" y="2245207"/>
                  </a:lnTo>
                  <a:lnTo>
                    <a:pt x="93472" y="2237562"/>
                  </a:lnTo>
                  <a:lnTo>
                    <a:pt x="77101" y="2225421"/>
                  </a:lnTo>
                  <a:lnTo>
                    <a:pt x="71437" y="2209241"/>
                  </a:lnTo>
                  <a:lnTo>
                    <a:pt x="77101" y="2192642"/>
                  </a:lnTo>
                  <a:lnTo>
                    <a:pt x="93472" y="2180247"/>
                  </a:lnTo>
                  <a:lnTo>
                    <a:pt x="119024" y="2172525"/>
                  </a:lnTo>
                  <a:lnTo>
                    <a:pt x="152209" y="2169909"/>
                  </a:lnTo>
                  <a:lnTo>
                    <a:pt x="185521" y="2172525"/>
                  </a:lnTo>
                  <a:lnTo>
                    <a:pt x="211086" y="2180247"/>
                  </a:lnTo>
                  <a:lnTo>
                    <a:pt x="227482" y="2192642"/>
                  </a:lnTo>
                  <a:lnTo>
                    <a:pt x="233260" y="2209241"/>
                  </a:lnTo>
                  <a:lnTo>
                    <a:pt x="233260" y="2157920"/>
                  </a:lnTo>
                  <a:lnTo>
                    <a:pt x="200990" y="2146211"/>
                  </a:lnTo>
                  <a:lnTo>
                    <a:pt x="152209" y="2141359"/>
                  </a:lnTo>
                  <a:lnTo>
                    <a:pt x="103466" y="2146211"/>
                  </a:lnTo>
                  <a:lnTo>
                    <a:pt x="66014" y="2159762"/>
                  </a:lnTo>
                  <a:lnTo>
                    <a:pt x="42024" y="2181085"/>
                  </a:lnTo>
                  <a:lnTo>
                    <a:pt x="33680" y="2209241"/>
                  </a:lnTo>
                  <a:lnTo>
                    <a:pt x="42024" y="2237232"/>
                  </a:lnTo>
                  <a:lnTo>
                    <a:pt x="66014" y="2258403"/>
                  </a:lnTo>
                  <a:lnTo>
                    <a:pt x="103466" y="2271801"/>
                  </a:lnTo>
                  <a:lnTo>
                    <a:pt x="152209" y="2276475"/>
                  </a:lnTo>
                  <a:lnTo>
                    <a:pt x="200990" y="2271801"/>
                  </a:lnTo>
                  <a:lnTo>
                    <a:pt x="238366" y="2258403"/>
                  </a:lnTo>
                  <a:lnTo>
                    <a:pt x="250215" y="2247925"/>
                  </a:lnTo>
                  <a:lnTo>
                    <a:pt x="262318" y="2237232"/>
                  </a:lnTo>
                  <a:lnTo>
                    <a:pt x="270751" y="2209241"/>
                  </a:lnTo>
                  <a:close/>
                </a:path>
                <a:path w="7461250" h="2466975">
                  <a:moveTo>
                    <a:pt x="270751" y="1142441"/>
                  </a:moveTo>
                  <a:lnTo>
                    <a:pt x="262318" y="1114285"/>
                  </a:lnTo>
                  <a:lnTo>
                    <a:pt x="249770" y="1103109"/>
                  </a:lnTo>
                  <a:lnTo>
                    <a:pt x="238366" y="1092962"/>
                  </a:lnTo>
                  <a:lnTo>
                    <a:pt x="233260" y="1091120"/>
                  </a:lnTo>
                  <a:lnTo>
                    <a:pt x="233260" y="1142441"/>
                  </a:lnTo>
                  <a:lnTo>
                    <a:pt x="227482" y="1158621"/>
                  </a:lnTo>
                  <a:lnTo>
                    <a:pt x="211086" y="1170762"/>
                  </a:lnTo>
                  <a:lnTo>
                    <a:pt x="185521" y="1178407"/>
                  </a:lnTo>
                  <a:lnTo>
                    <a:pt x="152209" y="1181125"/>
                  </a:lnTo>
                  <a:lnTo>
                    <a:pt x="119024" y="1178407"/>
                  </a:lnTo>
                  <a:lnTo>
                    <a:pt x="93472" y="1170762"/>
                  </a:lnTo>
                  <a:lnTo>
                    <a:pt x="77101" y="1158621"/>
                  </a:lnTo>
                  <a:lnTo>
                    <a:pt x="71437" y="1142441"/>
                  </a:lnTo>
                  <a:lnTo>
                    <a:pt x="77101" y="1125842"/>
                  </a:lnTo>
                  <a:lnTo>
                    <a:pt x="93472" y="1113447"/>
                  </a:lnTo>
                  <a:lnTo>
                    <a:pt x="119024" y="1105725"/>
                  </a:lnTo>
                  <a:lnTo>
                    <a:pt x="152209" y="1103109"/>
                  </a:lnTo>
                  <a:lnTo>
                    <a:pt x="185521" y="1105725"/>
                  </a:lnTo>
                  <a:lnTo>
                    <a:pt x="211086" y="1113447"/>
                  </a:lnTo>
                  <a:lnTo>
                    <a:pt x="227482" y="1125842"/>
                  </a:lnTo>
                  <a:lnTo>
                    <a:pt x="233260" y="1142441"/>
                  </a:lnTo>
                  <a:lnTo>
                    <a:pt x="233260" y="1091120"/>
                  </a:lnTo>
                  <a:lnTo>
                    <a:pt x="200990" y="1079411"/>
                  </a:lnTo>
                  <a:lnTo>
                    <a:pt x="152209" y="1074559"/>
                  </a:lnTo>
                  <a:lnTo>
                    <a:pt x="103466" y="1079411"/>
                  </a:lnTo>
                  <a:lnTo>
                    <a:pt x="66014" y="1092962"/>
                  </a:lnTo>
                  <a:lnTo>
                    <a:pt x="42024" y="1114285"/>
                  </a:lnTo>
                  <a:lnTo>
                    <a:pt x="33680" y="1142441"/>
                  </a:lnTo>
                  <a:lnTo>
                    <a:pt x="42024" y="1170432"/>
                  </a:lnTo>
                  <a:lnTo>
                    <a:pt x="66014" y="1191602"/>
                  </a:lnTo>
                  <a:lnTo>
                    <a:pt x="103466" y="1205001"/>
                  </a:lnTo>
                  <a:lnTo>
                    <a:pt x="152209" y="1209675"/>
                  </a:lnTo>
                  <a:lnTo>
                    <a:pt x="200990" y="1205001"/>
                  </a:lnTo>
                  <a:lnTo>
                    <a:pt x="238366" y="1191602"/>
                  </a:lnTo>
                  <a:lnTo>
                    <a:pt x="250215" y="1181125"/>
                  </a:lnTo>
                  <a:lnTo>
                    <a:pt x="262318" y="1170432"/>
                  </a:lnTo>
                  <a:lnTo>
                    <a:pt x="270751" y="1142441"/>
                  </a:lnTo>
                  <a:close/>
                </a:path>
                <a:path w="7461250" h="2466975">
                  <a:moveTo>
                    <a:pt x="271272" y="2430792"/>
                  </a:moveTo>
                  <a:lnTo>
                    <a:pt x="73799" y="2430792"/>
                  </a:lnTo>
                  <a:lnTo>
                    <a:pt x="73799" y="2361984"/>
                  </a:lnTo>
                  <a:lnTo>
                    <a:pt x="38417" y="2361984"/>
                  </a:lnTo>
                  <a:lnTo>
                    <a:pt x="38417" y="2460129"/>
                  </a:lnTo>
                  <a:lnTo>
                    <a:pt x="271272" y="2460129"/>
                  </a:lnTo>
                  <a:lnTo>
                    <a:pt x="271272" y="2430792"/>
                  </a:lnTo>
                  <a:close/>
                </a:path>
                <a:path w="7461250" h="2466975">
                  <a:moveTo>
                    <a:pt x="271272" y="1363992"/>
                  </a:moveTo>
                  <a:lnTo>
                    <a:pt x="73799" y="1363992"/>
                  </a:lnTo>
                  <a:lnTo>
                    <a:pt x="73799" y="1295184"/>
                  </a:lnTo>
                  <a:lnTo>
                    <a:pt x="38417" y="1295184"/>
                  </a:lnTo>
                  <a:lnTo>
                    <a:pt x="38417" y="1393329"/>
                  </a:lnTo>
                  <a:lnTo>
                    <a:pt x="271272" y="1393329"/>
                  </a:lnTo>
                  <a:lnTo>
                    <a:pt x="271272" y="1363992"/>
                  </a:lnTo>
                  <a:close/>
                </a:path>
                <a:path w="7461250" h="2466975">
                  <a:moveTo>
                    <a:pt x="305092" y="2300681"/>
                  </a:moveTo>
                  <a:lnTo>
                    <a:pt x="0" y="2300681"/>
                  </a:lnTo>
                  <a:lnTo>
                    <a:pt x="0" y="2329357"/>
                  </a:lnTo>
                  <a:lnTo>
                    <a:pt x="137350" y="2329357"/>
                  </a:lnTo>
                  <a:lnTo>
                    <a:pt x="137350" y="2394089"/>
                  </a:lnTo>
                  <a:lnTo>
                    <a:pt x="172999" y="2394089"/>
                  </a:lnTo>
                  <a:lnTo>
                    <a:pt x="172999" y="2329357"/>
                  </a:lnTo>
                  <a:lnTo>
                    <a:pt x="305092" y="2329357"/>
                  </a:lnTo>
                  <a:lnTo>
                    <a:pt x="305092" y="2300681"/>
                  </a:lnTo>
                  <a:close/>
                </a:path>
                <a:path w="7461250" h="2466975">
                  <a:moveTo>
                    <a:pt x="305092" y="1233881"/>
                  </a:moveTo>
                  <a:lnTo>
                    <a:pt x="0" y="1233881"/>
                  </a:lnTo>
                  <a:lnTo>
                    <a:pt x="0" y="1262557"/>
                  </a:lnTo>
                  <a:lnTo>
                    <a:pt x="137350" y="1262557"/>
                  </a:lnTo>
                  <a:lnTo>
                    <a:pt x="137350" y="1327289"/>
                  </a:lnTo>
                  <a:lnTo>
                    <a:pt x="172999" y="1327289"/>
                  </a:lnTo>
                  <a:lnTo>
                    <a:pt x="172999" y="1262557"/>
                  </a:lnTo>
                  <a:lnTo>
                    <a:pt x="305092" y="1262557"/>
                  </a:lnTo>
                  <a:lnTo>
                    <a:pt x="305092" y="1233881"/>
                  </a:lnTo>
                  <a:close/>
                </a:path>
                <a:path w="7461250" h="2466975">
                  <a:moveTo>
                    <a:pt x="596760" y="2406459"/>
                  </a:moveTo>
                  <a:lnTo>
                    <a:pt x="588746" y="2380678"/>
                  </a:lnTo>
                  <a:lnTo>
                    <a:pt x="579742" y="2373172"/>
                  </a:lnTo>
                  <a:lnTo>
                    <a:pt x="565975" y="2361692"/>
                  </a:lnTo>
                  <a:lnTo>
                    <a:pt x="561505" y="2360244"/>
                  </a:lnTo>
                  <a:lnTo>
                    <a:pt x="561505" y="2406459"/>
                  </a:lnTo>
                  <a:lnTo>
                    <a:pt x="555980" y="2420607"/>
                  </a:lnTo>
                  <a:lnTo>
                    <a:pt x="540308" y="2430919"/>
                  </a:lnTo>
                  <a:lnTo>
                    <a:pt x="515226" y="2437206"/>
                  </a:lnTo>
                  <a:lnTo>
                    <a:pt x="481507" y="2439212"/>
                  </a:lnTo>
                  <a:lnTo>
                    <a:pt x="447535" y="2437206"/>
                  </a:lnTo>
                  <a:lnTo>
                    <a:pt x="422452" y="2430919"/>
                  </a:lnTo>
                  <a:lnTo>
                    <a:pt x="406971" y="2420607"/>
                  </a:lnTo>
                  <a:lnTo>
                    <a:pt x="401789" y="2406459"/>
                  </a:lnTo>
                  <a:lnTo>
                    <a:pt x="406971" y="2392311"/>
                  </a:lnTo>
                  <a:lnTo>
                    <a:pt x="422452" y="2381872"/>
                  </a:lnTo>
                  <a:lnTo>
                    <a:pt x="447535" y="2375395"/>
                  </a:lnTo>
                  <a:lnTo>
                    <a:pt x="481507" y="2373172"/>
                  </a:lnTo>
                  <a:lnTo>
                    <a:pt x="515226" y="2375395"/>
                  </a:lnTo>
                  <a:lnTo>
                    <a:pt x="540308" y="2381872"/>
                  </a:lnTo>
                  <a:lnTo>
                    <a:pt x="555980" y="2392311"/>
                  </a:lnTo>
                  <a:lnTo>
                    <a:pt x="561505" y="2406459"/>
                  </a:lnTo>
                  <a:lnTo>
                    <a:pt x="561505" y="2360244"/>
                  </a:lnTo>
                  <a:lnTo>
                    <a:pt x="529780" y="2349957"/>
                  </a:lnTo>
                  <a:lnTo>
                    <a:pt x="481507" y="2345931"/>
                  </a:lnTo>
                  <a:lnTo>
                    <a:pt x="432968" y="2349957"/>
                  </a:lnTo>
                  <a:lnTo>
                    <a:pt x="396608" y="2361692"/>
                  </a:lnTo>
                  <a:lnTo>
                    <a:pt x="373786" y="2380678"/>
                  </a:lnTo>
                  <a:lnTo>
                    <a:pt x="365874" y="2406459"/>
                  </a:lnTo>
                  <a:lnTo>
                    <a:pt x="373786" y="2432139"/>
                  </a:lnTo>
                  <a:lnTo>
                    <a:pt x="396608" y="2451074"/>
                  </a:lnTo>
                  <a:lnTo>
                    <a:pt x="432968" y="2462822"/>
                  </a:lnTo>
                  <a:lnTo>
                    <a:pt x="481507" y="2466975"/>
                  </a:lnTo>
                  <a:lnTo>
                    <a:pt x="529780" y="2462822"/>
                  </a:lnTo>
                  <a:lnTo>
                    <a:pt x="565975" y="2451074"/>
                  </a:lnTo>
                  <a:lnTo>
                    <a:pt x="580237" y="2439212"/>
                  </a:lnTo>
                  <a:lnTo>
                    <a:pt x="588746" y="2432139"/>
                  </a:lnTo>
                  <a:lnTo>
                    <a:pt x="596760" y="2406459"/>
                  </a:lnTo>
                  <a:close/>
                </a:path>
                <a:path w="7461250" h="2466975">
                  <a:moveTo>
                    <a:pt x="596760" y="1339659"/>
                  </a:moveTo>
                  <a:lnTo>
                    <a:pt x="588746" y="1313878"/>
                  </a:lnTo>
                  <a:lnTo>
                    <a:pt x="579742" y="1306372"/>
                  </a:lnTo>
                  <a:lnTo>
                    <a:pt x="565975" y="1294892"/>
                  </a:lnTo>
                  <a:lnTo>
                    <a:pt x="561505" y="1293444"/>
                  </a:lnTo>
                  <a:lnTo>
                    <a:pt x="561505" y="1339659"/>
                  </a:lnTo>
                  <a:lnTo>
                    <a:pt x="555980" y="1353807"/>
                  </a:lnTo>
                  <a:lnTo>
                    <a:pt x="540308" y="1364119"/>
                  </a:lnTo>
                  <a:lnTo>
                    <a:pt x="515226" y="1370406"/>
                  </a:lnTo>
                  <a:lnTo>
                    <a:pt x="481507" y="1372412"/>
                  </a:lnTo>
                  <a:lnTo>
                    <a:pt x="447535" y="1370406"/>
                  </a:lnTo>
                  <a:lnTo>
                    <a:pt x="422452" y="1364119"/>
                  </a:lnTo>
                  <a:lnTo>
                    <a:pt x="406971" y="1353807"/>
                  </a:lnTo>
                  <a:lnTo>
                    <a:pt x="401789" y="1339659"/>
                  </a:lnTo>
                  <a:lnTo>
                    <a:pt x="406971" y="1325524"/>
                  </a:lnTo>
                  <a:lnTo>
                    <a:pt x="422452" y="1315072"/>
                  </a:lnTo>
                  <a:lnTo>
                    <a:pt x="447535" y="1308595"/>
                  </a:lnTo>
                  <a:lnTo>
                    <a:pt x="481507" y="1306372"/>
                  </a:lnTo>
                  <a:lnTo>
                    <a:pt x="515226" y="1308595"/>
                  </a:lnTo>
                  <a:lnTo>
                    <a:pt x="540308" y="1315072"/>
                  </a:lnTo>
                  <a:lnTo>
                    <a:pt x="555980" y="1325524"/>
                  </a:lnTo>
                  <a:lnTo>
                    <a:pt x="561505" y="1339659"/>
                  </a:lnTo>
                  <a:lnTo>
                    <a:pt x="561505" y="1293444"/>
                  </a:lnTo>
                  <a:lnTo>
                    <a:pt x="529780" y="1283157"/>
                  </a:lnTo>
                  <a:lnTo>
                    <a:pt x="481507" y="1279131"/>
                  </a:lnTo>
                  <a:lnTo>
                    <a:pt x="432968" y="1283157"/>
                  </a:lnTo>
                  <a:lnTo>
                    <a:pt x="396608" y="1294892"/>
                  </a:lnTo>
                  <a:lnTo>
                    <a:pt x="373786" y="1313878"/>
                  </a:lnTo>
                  <a:lnTo>
                    <a:pt x="365874" y="1339659"/>
                  </a:lnTo>
                  <a:lnTo>
                    <a:pt x="373786" y="1365338"/>
                  </a:lnTo>
                  <a:lnTo>
                    <a:pt x="396608" y="1384274"/>
                  </a:lnTo>
                  <a:lnTo>
                    <a:pt x="432968" y="1396022"/>
                  </a:lnTo>
                  <a:lnTo>
                    <a:pt x="481507" y="1400175"/>
                  </a:lnTo>
                  <a:lnTo>
                    <a:pt x="529780" y="1396022"/>
                  </a:lnTo>
                  <a:lnTo>
                    <a:pt x="565975" y="1384274"/>
                  </a:lnTo>
                  <a:lnTo>
                    <a:pt x="580237" y="1372412"/>
                  </a:lnTo>
                  <a:lnTo>
                    <a:pt x="588746" y="1365338"/>
                  </a:lnTo>
                  <a:lnTo>
                    <a:pt x="596760" y="1339659"/>
                  </a:lnTo>
                  <a:close/>
                </a:path>
                <a:path w="7461250" h="2466975">
                  <a:moveTo>
                    <a:pt x="616623" y="75641"/>
                  </a:moveTo>
                  <a:lnTo>
                    <a:pt x="608190" y="47485"/>
                  </a:lnTo>
                  <a:lnTo>
                    <a:pt x="595642" y="36309"/>
                  </a:lnTo>
                  <a:lnTo>
                    <a:pt x="584250" y="26162"/>
                  </a:lnTo>
                  <a:lnTo>
                    <a:pt x="579132" y="24307"/>
                  </a:lnTo>
                  <a:lnTo>
                    <a:pt x="579132" y="75641"/>
                  </a:lnTo>
                  <a:lnTo>
                    <a:pt x="573354" y="91821"/>
                  </a:lnTo>
                  <a:lnTo>
                    <a:pt x="556971" y="103962"/>
                  </a:lnTo>
                  <a:lnTo>
                    <a:pt x="531406" y="111607"/>
                  </a:lnTo>
                  <a:lnTo>
                    <a:pt x="498094" y="114325"/>
                  </a:lnTo>
                  <a:lnTo>
                    <a:pt x="464896" y="111607"/>
                  </a:lnTo>
                  <a:lnTo>
                    <a:pt x="439343" y="103962"/>
                  </a:lnTo>
                  <a:lnTo>
                    <a:pt x="422973" y="91821"/>
                  </a:lnTo>
                  <a:lnTo>
                    <a:pt x="417309" y="75641"/>
                  </a:lnTo>
                  <a:lnTo>
                    <a:pt x="422973" y="59042"/>
                  </a:lnTo>
                  <a:lnTo>
                    <a:pt x="439343" y="46647"/>
                  </a:lnTo>
                  <a:lnTo>
                    <a:pt x="464896" y="38925"/>
                  </a:lnTo>
                  <a:lnTo>
                    <a:pt x="498094" y="36309"/>
                  </a:lnTo>
                  <a:lnTo>
                    <a:pt x="531406" y="38925"/>
                  </a:lnTo>
                  <a:lnTo>
                    <a:pt x="556971" y="46647"/>
                  </a:lnTo>
                  <a:lnTo>
                    <a:pt x="573354" y="59042"/>
                  </a:lnTo>
                  <a:lnTo>
                    <a:pt x="579132" y="75641"/>
                  </a:lnTo>
                  <a:lnTo>
                    <a:pt x="579132" y="24307"/>
                  </a:lnTo>
                  <a:lnTo>
                    <a:pt x="546862" y="12611"/>
                  </a:lnTo>
                  <a:lnTo>
                    <a:pt x="498094" y="7759"/>
                  </a:lnTo>
                  <a:lnTo>
                    <a:pt x="449338" y="12611"/>
                  </a:lnTo>
                  <a:lnTo>
                    <a:pt x="411886" y="26162"/>
                  </a:lnTo>
                  <a:lnTo>
                    <a:pt x="387896" y="47485"/>
                  </a:lnTo>
                  <a:lnTo>
                    <a:pt x="379552" y="75641"/>
                  </a:lnTo>
                  <a:lnTo>
                    <a:pt x="387896" y="103632"/>
                  </a:lnTo>
                  <a:lnTo>
                    <a:pt x="411886" y="124802"/>
                  </a:lnTo>
                  <a:lnTo>
                    <a:pt x="449338" y="138201"/>
                  </a:lnTo>
                  <a:lnTo>
                    <a:pt x="498094" y="142875"/>
                  </a:lnTo>
                  <a:lnTo>
                    <a:pt x="546862" y="138201"/>
                  </a:lnTo>
                  <a:lnTo>
                    <a:pt x="584250" y="124802"/>
                  </a:lnTo>
                  <a:lnTo>
                    <a:pt x="596099" y="114325"/>
                  </a:lnTo>
                  <a:lnTo>
                    <a:pt x="608190" y="103632"/>
                  </a:lnTo>
                  <a:lnTo>
                    <a:pt x="616623" y="75641"/>
                  </a:lnTo>
                  <a:close/>
                </a:path>
                <a:path w="7461250" h="2466975">
                  <a:moveTo>
                    <a:pt x="617156" y="297192"/>
                  </a:moveTo>
                  <a:lnTo>
                    <a:pt x="419684" y="297192"/>
                  </a:lnTo>
                  <a:lnTo>
                    <a:pt x="419684" y="228384"/>
                  </a:lnTo>
                  <a:lnTo>
                    <a:pt x="384289" y="228384"/>
                  </a:lnTo>
                  <a:lnTo>
                    <a:pt x="384289" y="326529"/>
                  </a:lnTo>
                  <a:lnTo>
                    <a:pt x="617156" y="326529"/>
                  </a:lnTo>
                  <a:lnTo>
                    <a:pt x="617156" y="297192"/>
                  </a:lnTo>
                  <a:close/>
                </a:path>
                <a:path w="7461250" h="2466975">
                  <a:moveTo>
                    <a:pt x="634250" y="2295817"/>
                  </a:moveTo>
                  <a:lnTo>
                    <a:pt x="499275" y="2295817"/>
                  </a:lnTo>
                  <a:lnTo>
                    <a:pt x="499275" y="2260422"/>
                  </a:lnTo>
                  <a:lnTo>
                    <a:pt x="598728" y="2260422"/>
                  </a:lnTo>
                  <a:lnTo>
                    <a:pt x="598728" y="2232139"/>
                  </a:lnTo>
                  <a:lnTo>
                    <a:pt x="402844" y="2232139"/>
                  </a:lnTo>
                  <a:lnTo>
                    <a:pt x="402844" y="2176881"/>
                  </a:lnTo>
                  <a:lnTo>
                    <a:pt x="596760" y="2176881"/>
                  </a:lnTo>
                  <a:lnTo>
                    <a:pt x="596760" y="2148992"/>
                  </a:lnTo>
                  <a:lnTo>
                    <a:pt x="367842" y="2148992"/>
                  </a:lnTo>
                  <a:lnTo>
                    <a:pt x="367842" y="2260422"/>
                  </a:lnTo>
                  <a:lnTo>
                    <a:pt x="464807" y="2260422"/>
                  </a:lnTo>
                  <a:lnTo>
                    <a:pt x="464807" y="2295817"/>
                  </a:lnTo>
                  <a:lnTo>
                    <a:pt x="329958" y="2295817"/>
                  </a:lnTo>
                  <a:lnTo>
                    <a:pt x="329958" y="2324100"/>
                  </a:lnTo>
                  <a:lnTo>
                    <a:pt x="634250" y="2324100"/>
                  </a:lnTo>
                  <a:lnTo>
                    <a:pt x="634250" y="2295817"/>
                  </a:lnTo>
                  <a:close/>
                </a:path>
                <a:path w="7461250" h="2466975">
                  <a:moveTo>
                    <a:pt x="634250" y="1229017"/>
                  </a:moveTo>
                  <a:lnTo>
                    <a:pt x="499275" y="1229017"/>
                  </a:lnTo>
                  <a:lnTo>
                    <a:pt x="499275" y="1193622"/>
                  </a:lnTo>
                  <a:lnTo>
                    <a:pt x="598728" y="1193622"/>
                  </a:lnTo>
                  <a:lnTo>
                    <a:pt x="598728" y="1165339"/>
                  </a:lnTo>
                  <a:lnTo>
                    <a:pt x="402844" y="1165339"/>
                  </a:lnTo>
                  <a:lnTo>
                    <a:pt x="402844" y="1110081"/>
                  </a:lnTo>
                  <a:lnTo>
                    <a:pt x="596760" y="1110081"/>
                  </a:lnTo>
                  <a:lnTo>
                    <a:pt x="596760" y="1082192"/>
                  </a:lnTo>
                  <a:lnTo>
                    <a:pt x="367842" y="1082192"/>
                  </a:lnTo>
                  <a:lnTo>
                    <a:pt x="367842" y="1193622"/>
                  </a:lnTo>
                  <a:lnTo>
                    <a:pt x="464807" y="1193622"/>
                  </a:lnTo>
                  <a:lnTo>
                    <a:pt x="464807" y="1229017"/>
                  </a:lnTo>
                  <a:lnTo>
                    <a:pt x="329958" y="1229017"/>
                  </a:lnTo>
                  <a:lnTo>
                    <a:pt x="329958" y="1257300"/>
                  </a:lnTo>
                  <a:lnTo>
                    <a:pt x="634250" y="1257300"/>
                  </a:lnTo>
                  <a:lnTo>
                    <a:pt x="634250" y="1229017"/>
                  </a:lnTo>
                  <a:close/>
                </a:path>
                <a:path w="7461250" h="2466975">
                  <a:moveTo>
                    <a:pt x="650963" y="167081"/>
                  </a:moveTo>
                  <a:lnTo>
                    <a:pt x="345871" y="167081"/>
                  </a:lnTo>
                  <a:lnTo>
                    <a:pt x="345871" y="195757"/>
                  </a:lnTo>
                  <a:lnTo>
                    <a:pt x="483222" y="195757"/>
                  </a:lnTo>
                  <a:lnTo>
                    <a:pt x="483222" y="260489"/>
                  </a:lnTo>
                  <a:lnTo>
                    <a:pt x="518883" y="260489"/>
                  </a:lnTo>
                  <a:lnTo>
                    <a:pt x="518883" y="195757"/>
                  </a:lnTo>
                  <a:lnTo>
                    <a:pt x="650963" y="195757"/>
                  </a:lnTo>
                  <a:lnTo>
                    <a:pt x="650963" y="167081"/>
                  </a:lnTo>
                  <a:close/>
                </a:path>
                <a:path w="7461250" h="2466975">
                  <a:moveTo>
                    <a:pt x="936980" y="2267394"/>
                  </a:moveTo>
                  <a:lnTo>
                    <a:pt x="901979" y="2267394"/>
                  </a:lnTo>
                  <a:lnTo>
                    <a:pt x="901979" y="2306993"/>
                  </a:lnTo>
                  <a:lnTo>
                    <a:pt x="936980" y="2306993"/>
                  </a:lnTo>
                  <a:lnTo>
                    <a:pt x="936980" y="2267394"/>
                  </a:lnTo>
                  <a:close/>
                </a:path>
                <a:path w="7461250" h="2466975">
                  <a:moveTo>
                    <a:pt x="936980" y="2206612"/>
                  </a:moveTo>
                  <a:lnTo>
                    <a:pt x="901979" y="2206612"/>
                  </a:lnTo>
                  <a:lnTo>
                    <a:pt x="901979" y="2240026"/>
                  </a:lnTo>
                  <a:lnTo>
                    <a:pt x="936980" y="2240026"/>
                  </a:lnTo>
                  <a:lnTo>
                    <a:pt x="936980" y="2206612"/>
                  </a:lnTo>
                  <a:close/>
                </a:path>
                <a:path w="7461250" h="2466975">
                  <a:moveTo>
                    <a:pt x="936980" y="2193633"/>
                  </a:moveTo>
                  <a:lnTo>
                    <a:pt x="794105" y="2193633"/>
                  </a:lnTo>
                  <a:lnTo>
                    <a:pt x="794105" y="2221573"/>
                  </a:lnTo>
                  <a:lnTo>
                    <a:pt x="794105" y="2240623"/>
                  </a:lnTo>
                  <a:lnTo>
                    <a:pt x="794105" y="2266023"/>
                  </a:lnTo>
                  <a:lnTo>
                    <a:pt x="710565" y="2266023"/>
                  </a:lnTo>
                  <a:lnTo>
                    <a:pt x="710565" y="2221573"/>
                  </a:lnTo>
                  <a:lnTo>
                    <a:pt x="794105" y="2221573"/>
                  </a:lnTo>
                  <a:lnTo>
                    <a:pt x="794105" y="2193633"/>
                  </a:lnTo>
                  <a:lnTo>
                    <a:pt x="710565" y="2193633"/>
                  </a:lnTo>
                  <a:lnTo>
                    <a:pt x="710565" y="2149183"/>
                  </a:lnTo>
                  <a:lnTo>
                    <a:pt x="675170" y="2149183"/>
                  </a:lnTo>
                  <a:lnTo>
                    <a:pt x="675170" y="2295233"/>
                  </a:lnTo>
                  <a:lnTo>
                    <a:pt x="829094" y="2295233"/>
                  </a:lnTo>
                  <a:lnTo>
                    <a:pt x="829094" y="2267293"/>
                  </a:lnTo>
                  <a:lnTo>
                    <a:pt x="936980" y="2267293"/>
                  </a:lnTo>
                  <a:lnTo>
                    <a:pt x="936980" y="2266023"/>
                  </a:lnTo>
                  <a:lnTo>
                    <a:pt x="936980" y="2240623"/>
                  </a:lnTo>
                  <a:lnTo>
                    <a:pt x="829094" y="2240623"/>
                  </a:lnTo>
                  <a:lnTo>
                    <a:pt x="829094" y="2221573"/>
                  </a:lnTo>
                  <a:lnTo>
                    <a:pt x="829094" y="2206333"/>
                  </a:lnTo>
                  <a:lnTo>
                    <a:pt x="936980" y="2206333"/>
                  </a:lnTo>
                  <a:lnTo>
                    <a:pt x="936980" y="2193633"/>
                  </a:lnTo>
                  <a:close/>
                </a:path>
                <a:path w="7461250" h="2466975">
                  <a:moveTo>
                    <a:pt x="937234" y="1066800"/>
                  </a:moveTo>
                  <a:lnTo>
                    <a:pt x="901979" y="1066800"/>
                  </a:lnTo>
                  <a:lnTo>
                    <a:pt x="901979" y="1119289"/>
                  </a:lnTo>
                  <a:lnTo>
                    <a:pt x="901979" y="1147711"/>
                  </a:lnTo>
                  <a:lnTo>
                    <a:pt x="901979" y="1185329"/>
                  </a:lnTo>
                  <a:lnTo>
                    <a:pt x="829221" y="1185329"/>
                  </a:lnTo>
                  <a:lnTo>
                    <a:pt x="829221" y="1147711"/>
                  </a:lnTo>
                  <a:lnTo>
                    <a:pt x="901979" y="1147711"/>
                  </a:lnTo>
                  <a:lnTo>
                    <a:pt x="901979" y="1119289"/>
                  </a:lnTo>
                  <a:lnTo>
                    <a:pt x="829221" y="1119289"/>
                  </a:lnTo>
                  <a:lnTo>
                    <a:pt x="829221" y="1091920"/>
                  </a:lnTo>
                  <a:lnTo>
                    <a:pt x="794626" y="1091920"/>
                  </a:lnTo>
                  <a:lnTo>
                    <a:pt x="794626" y="1120216"/>
                  </a:lnTo>
                  <a:lnTo>
                    <a:pt x="794626" y="1212964"/>
                  </a:lnTo>
                  <a:lnTo>
                    <a:pt x="709371" y="1212964"/>
                  </a:lnTo>
                  <a:lnTo>
                    <a:pt x="709371" y="1120216"/>
                  </a:lnTo>
                  <a:lnTo>
                    <a:pt x="794626" y="1120216"/>
                  </a:lnTo>
                  <a:lnTo>
                    <a:pt x="794626" y="1091920"/>
                  </a:lnTo>
                  <a:lnTo>
                    <a:pt x="674382" y="1091920"/>
                  </a:lnTo>
                  <a:lnTo>
                    <a:pt x="674382" y="1241513"/>
                  </a:lnTo>
                  <a:lnTo>
                    <a:pt x="829221" y="1241513"/>
                  </a:lnTo>
                  <a:lnTo>
                    <a:pt x="829221" y="1214272"/>
                  </a:lnTo>
                  <a:lnTo>
                    <a:pt x="901979" y="1214272"/>
                  </a:lnTo>
                  <a:lnTo>
                    <a:pt x="901979" y="1263611"/>
                  </a:lnTo>
                  <a:lnTo>
                    <a:pt x="937234" y="1263611"/>
                  </a:lnTo>
                  <a:lnTo>
                    <a:pt x="937234" y="1214272"/>
                  </a:lnTo>
                  <a:lnTo>
                    <a:pt x="937234" y="1212964"/>
                  </a:lnTo>
                  <a:lnTo>
                    <a:pt x="937234" y="1185329"/>
                  </a:lnTo>
                  <a:lnTo>
                    <a:pt x="937234" y="1147711"/>
                  </a:lnTo>
                  <a:lnTo>
                    <a:pt x="937234" y="1120216"/>
                  </a:lnTo>
                  <a:lnTo>
                    <a:pt x="937234" y="1119289"/>
                  </a:lnTo>
                  <a:lnTo>
                    <a:pt x="937234" y="1066800"/>
                  </a:lnTo>
                  <a:close/>
                </a:path>
                <a:path w="7461250" h="2466975">
                  <a:moveTo>
                    <a:pt x="938288" y="1336624"/>
                  </a:moveTo>
                  <a:lnTo>
                    <a:pt x="930440" y="1309624"/>
                  </a:lnTo>
                  <a:lnTo>
                    <a:pt x="919911" y="1300187"/>
                  </a:lnTo>
                  <a:lnTo>
                    <a:pt x="908062" y="1289583"/>
                  </a:lnTo>
                  <a:lnTo>
                    <a:pt x="903300" y="1287919"/>
                  </a:lnTo>
                  <a:lnTo>
                    <a:pt x="903300" y="1336624"/>
                  </a:lnTo>
                  <a:lnTo>
                    <a:pt x="897940" y="1351610"/>
                  </a:lnTo>
                  <a:lnTo>
                    <a:pt x="882624" y="1362773"/>
                  </a:lnTo>
                  <a:lnTo>
                    <a:pt x="858215" y="1369745"/>
                  </a:lnTo>
                  <a:lnTo>
                    <a:pt x="825538" y="1372146"/>
                  </a:lnTo>
                  <a:lnTo>
                    <a:pt x="792784" y="1369745"/>
                  </a:lnTo>
                  <a:lnTo>
                    <a:pt x="768337" y="1362773"/>
                  </a:lnTo>
                  <a:lnTo>
                    <a:pt x="753071" y="1351610"/>
                  </a:lnTo>
                  <a:lnTo>
                    <a:pt x="747928" y="1336624"/>
                  </a:lnTo>
                  <a:lnTo>
                    <a:pt x="753071" y="1321092"/>
                  </a:lnTo>
                  <a:lnTo>
                    <a:pt x="768337" y="1309725"/>
                  </a:lnTo>
                  <a:lnTo>
                    <a:pt x="792784" y="1302702"/>
                  </a:lnTo>
                  <a:lnTo>
                    <a:pt x="825538" y="1300187"/>
                  </a:lnTo>
                  <a:lnTo>
                    <a:pt x="858215" y="1302702"/>
                  </a:lnTo>
                  <a:lnTo>
                    <a:pt x="882624" y="1309725"/>
                  </a:lnTo>
                  <a:lnTo>
                    <a:pt x="897940" y="1321092"/>
                  </a:lnTo>
                  <a:lnTo>
                    <a:pt x="903300" y="1336624"/>
                  </a:lnTo>
                  <a:lnTo>
                    <a:pt x="903300" y="1287919"/>
                  </a:lnTo>
                  <a:lnTo>
                    <a:pt x="872617" y="1277112"/>
                  </a:lnTo>
                  <a:lnTo>
                    <a:pt x="825538" y="1272819"/>
                  </a:lnTo>
                  <a:lnTo>
                    <a:pt x="778383" y="1277112"/>
                  </a:lnTo>
                  <a:lnTo>
                    <a:pt x="742886" y="1289583"/>
                  </a:lnTo>
                  <a:lnTo>
                    <a:pt x="720572" y="1309624"/>
                  </a:lnTo>
                  <a:lnTo>
                    <a:pt x="712927" y="1336624"/>
                  </a:lnTo>
                  <a:lnTo>
                    <a:pt x="720572" y="1363459"/>
                  </a:lnTo>
                  <a:lnTo>
                    <a:pt x="742886" y="1383233"/>
                  </a:lnTo>
                  <a:lnTo>
                    <a:pt x="778383" y="1395463"/>
                  </a:lnTo>
                  <a:lnTo>
                    <a:pt x="825538" y="1399641"/>
                  </a:lnTo>
                  <a:lnTo>
                    <a:pt x="872617" y="1395463"/>
                  </a:lnTo>
                  <a:lnTo>
                    <a:pt x="908062" y="1383233"/>
                  </a:lnTo>
                  <a:lnTo>
                    <a:pt x="920610" y="1372146"/>
                  </a:lnTo>
                  <a:lnTo>
                    <a:pt x="930440" y="1363459"/>
                  </a:lnTo>
                  <a:lnTo>
                    <a:pt x="938288" y="1336624"/>
                  </a:lnTo>
                  <a:close/>
                </a:path>
                <a:path w="7461250" h="2466975">
                  <a:moveTo>
                    <a:pt x="942632" y="272859"/>
                  </a:moveTo>
                  <a:lnTo>
                    <a:pt x="934618" y="247078"/>
                  </a:lnTo>
                  <a:lnTo>
                    <a:pt x="925614" y="239572"/>
                  </a:lnTo>
                  <a:lnTo>
                    <a:pt x="911847" y="228092"/>
                  </a:lnTo>
                  <a:lnTo>
                    <a:pt x="907376" y="226644"/>
                  </a:lnTo>
                  <a:lnTo>
                    <a:pt x="907376" y="272859"/>
                  </a:lnTo>
                  <a:lnTo>
                    <a:pt x="901852" y="287007"/>
                  </a:lnTo>
                  <a:lnTo>
                    <a:pt x="886180" y="297319"/>
                  </a:lnTo>
                  <a:lnTo>
                    <a:pt x="861110" y="303606"/>
                  </a:lnTo>
                  <a:lnTo>
                    <a:pt x="827392" y="305612"/>
                  </a:lnTo>
                  <a:lnTo>
                    <a:pt x="793419" y="303606"/>
                  </a:lnTo>
                  <a:lnTo>
                    <a:pt x="768337" y="297319"/>
                  </a:lnTo>
                  <a:lnTo>
                    <a:pt x="752843" y="287007"/>
                  </a:lnTo>
                  <a:lnTo>
                    <a:pt x="747661" y="272859"/>
                  </a:lnTo>
                  <a:lnTo>
                    <a:pt x="752843" y="258724"/>
                  </a:lnTo>
                  <a:lnTo>
                    <a:pt x="768337" y="248272"/>
                  </a:lnTo>
                  <a:lnTo>
                    <a:pt x="793419" y="241795"/>
                  </a:lnTo>
                  <a:lnTo>
                    <a:pt x="827392" y="239572"/>
                  </a:lnTo>
                  <a:lnTo>
                    <a:pt x="861110" y="241795"/>
                  </a:lnTo>
                  <a:lnTo>
                    <a:pt x="886180" y="248272"/>
                  </a:lnTo>
                  <a:lnTo>
                    <a:pt x="901852" y="258724"/>
                  </a:lnTo>
                  <a:lnTo>
                    <a:pt x="907376" y="272859"/>
                  </a:lnTo>
                  <a:lnTo>
                    <a:pt x="907376" y="226644"/>
                  </a:lnTo>
                  <a:lnTo>
                    <a:pt x="875665" y="216357"/>
                  </a:lnTo>
                  <a:lnTo>
                    <a:pt x="827392" y="212331"/>
                  </a:lnTo>
                  <a:lnTo>
                    <a:pt x="778852" y="216357"/>
                  </a:lnTo>
                  <a:lnTo>
                    <a:pt x="742480" y="228092"/>
                  </a:lnTo>
                  <a:lnTo>
                    <a:pt x="719658" y="247078"/>
                  </a:lnTo>
                  <a:lnTo>
                    <a:pt x="711746" y="272859"/>
                  </a:lnTo>
                  <a:lnTo>
                    <a:pt x="719658" y="298538"/>
                  </a:lnTo>
                  <a:lnTo>
                    <a:pt x="742480" y="317474"/>
                  </a:lnTo>
                  <a:lnTo>
                    <a:pt x="778852" y="329222"/>
                  </a:lnTo>
                  <a:lnTo>
                    <a:pt x="827392" y="333375"/>
                  </a:lnTo>
                  <a:lnTo>
                    <a:pt x="875665" y="329222"/>
                  </a:lnTo>
                  <a:lnTo>
                    <a:pt x="911847" y="317474"/>
                  </a:lnTo>
                  <a:lnTo>
                    <a:pt x="926109" y="305612"/>
                  </a:lnTo>
                  <a:lnTo>
                    <a:pt x="934618" y="298538"/>
                  </a:lnTo>
                  <a:lnTo>
                    <a:pt x="942632" y="272859"/>
                  </a:lnTo>
                  <a:close/>
                </a:path>
                <a:path w="7461250" h="2466975">
                  <a:moveTo>
                    <a:pt x="980135" y="162217"/>
                  </a:moveTo>
                  <a:lnTo>
                    <a:pt x="845146" y="162217"/>
                  </a:lnTo>
                  <a:lnTo>
                    <a:pt x="845146" y="126822"/>
                  </a:lnTo>
                  <a:lnTo>
                    <a:pt x="944613" y="126822"/>
                  </a:lnTo>
                  <a:lnTo>
                    <a:pt x="944613" y="98539"/>
                  </a:lnTo>
                  <a:lnTo>
                    <a:pt x="748715" y="98539"/>
                  </a:lnTo>
                  <a:lnTo>
                    <a:pt x="748715" y="43281"/>
                  </a:lnTo>
                  <a:lnTo>
                    <a:pt x="942632" y="43281"/>
                  </a:lnTo>
                  <a:lnTo>
                    <a:pt x="942632" y="15392"/>
                  </a:lnTo>
                  <a:lnTo>
                    <a:pt x="713714" y="15392"/>
                  </a:lnTo>
                  <a:lnTo>
                    <a:pt x="713714" y="126822"/>
                  </a:lnTo>
                  <a:lnTo>
                    <a:pt x="810679" y="126822"/>
                  </a:lnTo>
                  <a:lnTo>
                    <a:pt x="810679" y="162217"/>
                  </a:lnTo>
                  <a:lnTo>
                    <a:pt x="675830" y="162217"/>
                  </a:lnTo>
                  <a:lnTo>
                    <a:pt x="675830" y="190500"/>
                  </a:lnTo>
                  <a:lnTo>
                    <a:pt x="980135" y="190500"/>
                  </a:lnTo>
                  <a:lnTo>
                    <a:pt x="980135" y="162217"/>
                  </a:lnTo>
                  <a:close/>
                </a:path>
                <a:path w="7461250" h="2466975">
                  <a:moveTo>
                    <a:pt x="1048664" y="1342555"/>
                  </a:moveTo>
                  <a:lnTo>
                    <a:pt x="1007097" y="1342555"/>
                  </a:lnTo>
                  <a:lnTo>
                    <a:pt x="987234" y="1445425"/>
                  </a:lnTo>
                  <a:lnTo>
                    <a:pt x="1018806" y="1445425"/>
                  </a:lnTo>
                  <a:lnTo>
                    <a:pt x="1048664" y="1342555"/>
                  </a:lnTo>
                  <a:close/>
                </a:path>
                <a:path w="7461250" h="2466975">
                  <a:moveTo>
                    <a:pt x="1270762" y="35255"/>
                  </a:moveTo>
                  <a:lnTo>
                    <a:pt x="1115123" y="35255"/>
                  </a:lnTo>
                  <a:lnTo>
                    <a:pt x="1115123" y="64465"/>
                  </a:lnTo>
                  <a:lnTo>
                    <a:pt x="1234846" y="64465"/>
                  </a:lnTo>
                  <a:lnTo>
                    <a:pt x="1225804" y="109004"/>
                  </a:lnTo>
                  <a:lnTo>
                    <a:pt x="1207681" y="149301"/>
                  </a:lnTo>
                  <a:lnTo>
                    <a:pt x="1180426" y="185293"/>
                  </a:lnTo>
                  <a:lnTo>
                    <a:pt x="1144016" y="216928"/>
                  </a:lnTo>
                  <a:lnTo>
                    <a:pt x="1098410" y="244170"/>
                  </a:lnTo>
                  <a:lnTo>
                    <a:pt x="1118146" y="271538"/>
                  </a:lnTo>
                  <a:lnTo>
                    <a:pt x="1167574" y="241935"/>
                  </a:lnTo>
                  <a:lnTo>
                    <a:pt x="1206474" y="207619"/>
                  </a:lnTo>
                  <a:lnTo>
                    <a:pt x="1235544" y="169189"/>
                  </a:lnTo>
                  <a:lnTo>
                    <a:pt x="1255483" y="127241"/>
                  </a:lnTo>
                  <a:lnTo>
                    <a:pt x="1266990" y="82397"/>
                  </a:lnTo>
                  <a:lnTo>
                    <a:pt x="1270762" y="35255"/>
                  </a:lnTo>
                  <a:close/>
                </a:path>
                <a:path w="7461250" h="2466975">
                  <a:moveTo>
                    <a:pt x="1409687" y="132880"/>
                  </a:moveTo>
                  <a:lnTo>
                    <a:pt x="1357985" y="132880"/>
                  </a:lnTo>
                  <a:lnTo>
                    <a:pt x="1357985" y="0"/>
                  </a:lnTo>
                  <a:lnTo>
                    <a:pt x="1322590" y="0"/>
                  </a:lnTo>
                  <a:lnTo>
                    <a:pt x="1322590" y="332981"/>
                  </a:lnTo>
                  <a:lnTo>
                    <a:pt x="1357985" y="332981"/>
                  </a:lnTo>
                  <a:lnTo>
                    <a:pt x="1357985" y="162471"/>
                  </a:lnTo>
                  <a:lnTo>
                    <a:pt x="1409687" y="162471"/>
                  </a:lnTo>
                  <a:lnTo>
                    <a:pt x="1409687" y="132880"/>
                  </a:lnTo>
                  <a:close/>
                </a:path>
                <a:path w="7461250" h="2466975">
                  <a:moveTo>
                    <a:pt x="1450263" y="1124292"/>
                  </a:moveTo>
                  <a:lnTo>
                    <a:pt x="1256347" y="1124292"/>
                  </a:lnTo>
                  <a:lnTo>
                    <a:pt x="1256347" y="1079855"/>
                  </a:lnTo>
                  <a:lnTo>
                    <a:pt x="1221359" y="1079855"/>
                  </a:lnTo>
                  <a:lnTo>
                    <a:pt x="1221359" y="1124292"/>
                  </a:lnTo>
                  <a:lnTo>
                    <a:pt x="1221359" y="1152232"/>
                  </a:lnTo>
                  <a:lnTo>
                    <a:pt x="1221359" y="1196695"/>
                  </a:lnTo>
                  <a:lnTo>
                    <a:pt x="1221359" y="1224622"/>
                  </a:lnTo>
                  <a:lnTo>
                    <a:pt x="1450263" y="1224622"/>
                  </a:lnTo>
                  <a:lnTo>
                    <a:pt x="1450263" y="1196695"/>
                  </a:lnTo>
                  <a:lnTo>
                    <a:pt x="1256347" y="1196695"/>
                  </a:lnTo>
                  <a:lnTo>
                    <a:pt x="1256347" y="1152232"/>
                  </a:lnTo>
                  <a:lnTo>
                    <a:pt x="1415008" y="1152232"/>
                  </a:lnTo>
                  <a:lnTo>
                    <a:pt x="1415008" y="1196644"/>
                  </a:lnTo>
                  <a:lnTo>
                    <a:pt x="1450263" y="1196644"/>
                  </a:lnTo>
                  <a:lnTo>
                    <a:pt x="1450263" y="1152232"/>
                  </a:lnTo>
                  <a:lnTo>
                    <a:pt x="1450263" y="1152055"/>
                  </a:lnTo>
                  <a:lnTo>
                    <a:pt x="1450263" y="1124292"/>
                  </a:lnTo>
                  <a:close/>
                </a:path>
                <a:path w="7461250" h="2466975">
                  <a:moveTo>
                    <a:pt x="1450263" y="1080350"/>
                  </a:moveTo>
                  <a:lnTo>
                    <a:pt x="1415008" y="1080350"/>
                  </a:lnTo>
                  <a:lnTo>
                    <a:pt x="1415008" y="1123759"/>
                  </a:lnTo>
                  <a:lnTo>
                    <a:pt x="1450263" y="1123759"/>
                  </a:lnTo>
                  <a:lnTo>
                    <a:pt x="1450263" y="1080350"/>
                  </a:lnTo>
                  <a:close/>
                </a:path>
                <a:path w="7461250" h="2466975">
                  <a:moveTo>
                    <a:pt x="1488427" y="1262824"/>
                  </a:moveTo>
                  <a:lnTo>
                    <a:pt x="1183335" y="1262824"/>
                  </a:lnTo>
                  <a:lnTo>
                    <a:pt x="1183335" y="1290980"/>
                  </a:lnTo>
                  <a:lnTo>
                    <a:pt x="1317650" y="1290980"/>
                  </a:lnTo>
                  <a:lnTo>
                    <a:pt x="1317650" y="1400175"/>
                  </a:lnTo>
                  <a:lnTo>
                    <a:pt x="1352384" y="1400175"/>
                  </a:lnTo>
                  <a:lnTo>
                    <a:pt x="1352384" y="1290980"/>
                  </a:lnTo>
                  <a:lnTo>
                    <a:pt x="1488427" y="1290980"/>
                  </a:lnTo>
                  <a:lnTo>
                    <a:pt x="1488427" y="1262824"/>
                  </a:lnTo>
                  <a:close/>
                </a:path>
                <a:path w="7461250" h="2466975">
                  <a:moveTo>
                    <a:pt x="1611363" y="141947"/>
                  </a:moveTo>
                  <a:lnTo>
                    <a:pt x="1604924" y="93560"/>
                  </a:lnTo>
                  <a:lnTo>
                    <a:pt x="1586992" y="56730"/>
                  </a:lnTo>
                  <a:lnTo>
                    <a:pt x="1586801" y="56565"/>
                  </a:lnTo>
                  <a:lnTo>
                    <a:pt x="1577162" y="48272"/>
                  </a:lnTo>
                  <a:lnTo>
                    <a:pt x="1577162" y="141947"/>
                  </a:lnTo>
                  <a:lnTo>
                    <a:pt x="1573390" y="177622"/>
                  </a:lnTo>
                  <a:lnTo>
                    <a:pt x="1562785" y="204546"/>
                  </a:lnTo>
                  <a:lnTo>
                    <a:pt x="1546415" y="221538"/>
                  </a:lnTo>
                  <a:lnTo>
                    <a:pt x="1525333" y="227469"/>
                  </a:lnTo>
                  <a:lnTo>
                    <a:pt x="1504200" y="221538"/>
                  </a:lnTo>
                  <a:lnTo>
                    <a:pt x="1487741" y="204546"/>
                  </a:lnTo>
                  <a:lnTo>
                    <a:pt x="1477048" y="177622"/>
                  </a:lnTo>
                  <a:lnTo>
                    <a:pt x="1473225" y="141947"/>
                  </a:lnTo>
                  <a:lnTo>
                    <a:pt x="1477048" y="106502"/>
                  </a:lnTo>
                  <a:lnTo>
                    <a:pt x="1487741" y="79679"/>
                  </a:lnTo>
                  <a:lnTo>
                    <a:pt x="1504200" y="62636"/>
                  </a:lnTo>
                  <a:lnTo>
                    <a:pt x="1525333" y="56565"/>
                  </a:lnTo>
                  <a:lnTo>
                    <a:pt x="1546415" y="62636"/>
                  </a:lnTo>
                  <a:lnTo>
                    <a:pt x="1562785" y="79679"/>
                  </a:lnTo>
                  <a:lnTo>
                    <a:pt x="1573390" y="106502"/>
                  </a:lnTo>
                  <a:lnTo>
                    <a:pt x="1577162" y="141947"/>
                  </a:lnTo>
                  <a:lnTo>
                    <a:pt x="1577162" y="48272"/>
                  </a:lnTo>
                  <a:lnTo>
                    <a:pt x="1559750" y="33274"/>
                  </a:lnTo>
                  <a:lnTo>
                    <a:pt x="1525333" y="24993"/>
                  </a:lnTo>
                  <a:lnTo>
                    <a:pt x="1490662" y="33274"/>
                  </a:lnTo>
                  <a:lnTo>
                    <a:pt x="1463395" y="56730"/>
                  </a:lnTo>
                  <a:lnTo>
                    <a:pt x="1445552" y="93560"/>
                  </a:lnTo>
                  <a:lnTo>
                    <a:pt x="1439151" y="141947"/>
                  </a:lnTo>
                  <a:lnTo>
                    <a:pt x="1445552" y="190576"/>
                  </a:lnTo>
                  <a:lnTo>
                    <a:pt x="1463395" y="227495"/>
                  </a:lnTo>
                  <a:lnTo>
                    <a:pt x="1490662" y="250952"/>
                  </a:lnTo>
                  <a:lnTo>
                    <a:pt x="1525333" y="259168"/>
                  </a:lnTo>
                  <a:lnTo>
                    <a:pt x="1559750" y="250952"/>
                  </a:lnTo>
                  <a:lnTo>
                    <a:pt x="1586992" y="227495"/>
                  </a:lnTo>
                  <a:lnTo>
                    <a:pt x="1604924" y="190576"/>
                  </a:lnTo>
                  <a:lnTo>
                    <a:pt x="1611363" y="141947"/>
                  </a:lnTo>
                  <a:close/>
                </a:path>
                <a:path w="7461250" h="2466975">
                  <a:moveTo>
                    <a:pt x="1703857" y="0"/>
                  </a:moveTo>
                  <a:lnTo>
                    <a:pt x="1668335" y="0"/>
                  </a:lnTo>
                  <a:lnTo>
                    <a:pt x="1668335" y="334035"/>
                  </a:lnTo>
                  <a:lnTo>
                    <a:pt x="1703857" y="334035"/>
                  </a:lnTo>
                  <a:lnTo>
                    <a:pt x="1703857" y="0"/>
                  </a:lnTo>
                  <a:close/>
                </a:path>
                <a:path w="7461250" h="2466975">
                  <a:moveTo>
                    <a:pt x="1709051" y="1151255"/>
                  </a:moveTo>
                  <a:lnTo>
                    <a:pt x="1702612" y="1123061"/>
                  </a:lnTo>
                  <a:lnTo>
                    <a:pt x="1692617" y="1110869"/>
                  </a:lnTo>
                  <a:lnTo>
                    <a:pt x="1684680" y="1101178"/>
                  </a:lnTo>
                  <a:lnTo>
                    <a:pt x="1675498" y="1096454"/>
                  </a:lnTo>
                  <a:lnTo>
                    <a:pt x="1675498" y="1151255"/>
                  </a:lnTo>
                  <a:lnTo>
                    <a:pt x="1671599" y="1167752"/>
                  </a:lnTo>
                  <a:lnTo>
                    <a:pt x="1660702" y="1180426"/>
                  </a:lnTo>
                  <a:lnTo>
                    <a:pt x="1643976" y="1188516"/>
                  </a:lnTo>
                  <a:lnTo>
                    <a:pt x="1622615" y="1191260"/>
                  </a:lnTo>
                  <a:lnTo>
                    <a:pt x="1601711" y="1188516"/>
                  </a:lnTo>
                  <a:lnTo>
                    <a:pt x="1585252" y="1180426"/>
                  </a:lnTo>
                  <a:lnTo>
                    <a:pt x="1574507" y="1167752"/>
                  </a:lnTo>
                  <a:lnTo>
                    <a:pt x="1570774" y="1151255"/>
                  </a:lnTo>
                  <a:lnTo>
                    <a:pt x="1574507" y="1134643"/>
                  </a:lnTo>
                  <a:lnTo>
                    <a:pt x="1585252" y="1121841"/>
                  </a:lnTo>
                  <a:lnTo>
                    <a:pt x="1601711" y="1113650"/>
                  </a:lnTo>
                  <a:lnTo>
                    <a:pt x="1622615" y="1110869"/>
                  </a:lnTo>
                  <a:lnTo>
                    <a:pt x="1643976" y="1113650"/>
                  </a:lnTo>
                  <a:lnTo>
                    <a:pt x="1660702" y="1121841"/>
                  </a:lnTo>
                  <a:lnTo>
                    <a:pt x="1671599" y="1134643"/>
                  </a:lnTo>
                  <a:lnTo>
                    <a:pt x="1675498" y="1151255"/>
                  </a:lnTo>
                  <a:lnTo>
                    <a:pt x="1675498" y="1096454"/>
                  </a:lnTo>
                  <a:lnTo>
                    <a:pt x="1657324" y="1087081"/>
                  </a:lnTo>
                  <a:lnTo>
                    <a:pt x="1622615" y="1082192"/>
                  </a:lnTo>
                  <a:lnTo>
                    <a:pt x="1588008" y="1087081"/>
                  </a:lnTo>
                  <a:lnTo>
                    <a:pt x="1560741" y="1101178"/>
                  </a:lnTo>
                  <a:lnTo>
                    <a:pt x="1542910" y="1123061"/>
                  </a:lnTo>
                  <a:lnTo>
                    <a:pt x="1536573" y="1151255"/>
                  </a:lnTo>
                  <a:lnTo>
                    <a:pt x="1542910" y="1179347"/>
                  </a:lnTo>
                  <a:lnTo>
                    <a:pt x="1560741" y="1201242"/>
                  </a:lnTo>
                  <a:lnTo>
                    <a:pt x="1588008" y="1215402"/>
                  </a:lnTo>
                  <a:lnTo>
                    <a:pt x="1622615" y="1220330"/>
                  </a:lnTo>
                  <a:lnTo>
                    <a:pt x="1657324" y="1215402"/>
                  </a:lnTo>
                  <a:lnTo>
                    <a:pt x="1684680" y="1201242"/>
                  </a:lnTo>
                  <a:lnTo>
                    <a:pt x="1692859" y="1191260"/>
                  </a:lnTo>
                  <a:lnTo>
                    <a:pt x="1702612" y="1179347"/>
                  </a:lnTo>
                  <a:lnTo>
                    <a:pt x="1709051" y="1151255"/>
                  </a:lnTo>
                  <a:close/>
                </a:path>
                <a:path w="7461250" h="2466975">
                  <a:moveTo>
                    <a:pt x="1734832" y="1260322"/>
                  </a:moveTo>
                  <a:lnTo>
                    <a:pt x="1732330" y="1234008"/>
                  </a:lnTo>
                  <a:lnTo>
                    <a:pt x="1675879" y="1240459"/>
                  </a:lnTo>
                  <a:lnTo>
                    <a:pt x="1618272" y="1244104"/>
                  </a:lnTo>
                  <a:lnTo>
                    <a:pt x="1562836" y="1245743"/>
                  </a:lnTo>
                  <a:lnTo>
                    <a:pt x="1512887" y="1246111"/>
                  </a:lnTo>
                  <a:lnTo>
                    <a:pt x="1517497" y="1275588"/>
                  </a:lnTo>
                  <a:lnTo>
                    <a:pt x="1560004" y="1275156"/>
                  </a:lnTo>
                  <a:lnTo>
                    <a:pt x="1583042" y="1274622"/>
                  </a:lnTo>
                  <a:lnTo>
                    <a:pt x="1606956" y="1273746"/>
                  </a:lnTo>
                  <a:lnTo>
                    <a:pt x="1606956" y="1390040"/>
                  </a:lnTo>
                  <a:lnTo>
                    <a:pt x="1642351" y="1390040"/>
                  </a:lnTo>
                  <a:lnTo>
                    <a:pt x="1642351" y="1273746"/>
                  </a:lnTo>
                  <a:lnTo>
                    <a:pt x="1642351" y="1271765"/>
                  </a:lnTo>
                  <a:lnTo>
                    <a:pt x="1665452" y="1269834"/>
                  </a:lnTo>
                  <a:lnTo>
                    <a:pt x="1688693" y="1267333"/>
                  </a:lnTo>
                  <a:lnTo>
                    <a:pt x="1711871" y="1264183"/>
                  </a:lnTo>
                  <a:lnTo>
                    <a:pt x="1734832" y="1260322"/>
                  </a:lnTo>
                  <a:close/>
                </a:path>
                <a:path w="7461250" h="2466975">
                  <a:moveTo>
                    <a:pt x="1790217" y="1067066"/>
                  </a:moveTo>
                  <a:lnTo>
                    <a:pt x="1755495" y="1067066"/>
                  </a:lnTo>
                  <a:lnTo>
                    <a:pt x="1755495" y="1400302"/>
                  </a:lnTo>
                  <a:lnTo>
                    <a:pt x="1790217" y="1400302"/>
                  </a:lnTo>
                  <a:lnTo>
                    <a:pt x="1790217" y="1067066"/>
                  </a:lnTo>
                  <a:close/>
                </a:path>
                <a:path w="7461250" h="2466975">
                  <a:moveTo>
                    <a:pt x="1902574" y="1342555"/>
                  </a:moveTo>
                  <a:lnTo>
                    <a:pt x="1861007" y="1342555"/>
                  </a:lnTo>
                  <a:lnTo>
                    <a:pt x="1841131" y="1445425"/>
                  </a:lnTo>
                  <a:lnTo>
                    <a:pt x="1872716" y="1445425"/>
                  </a:lnTo>
                  <a:lnTo>
                    <a:pt x="1902574" y="1342555"/>
                  </a:lnTo>
                  <a:close/>
                </a:path>
                <a:path w="7461250" h="2466975">
                  <a:moveTo>
                    <a:pt x="2027097" y="157822"/>
                  </a:moveTo>
                  <a:lnTo>
                    <a:pt x="1829892" y="157822"/>
                  </a:lnTo>
                  <a:lnTo>
                    <a:pt x="1829892" y="58762"/>
                  </a:lnTo>
                  <a:lnTo>
                    <a:pt x="2024202" y="58762"/>
                  </a:lnTo>
                  <a:lnTo>
                    <a:pt x="2024202" y="29552"/>
                  </a:lnTo>
                  <a:lnTo>
                    <a:pt x="1795030" y="29552"/>
                  </a:lnTo>
                  <a:lnTo>
                    <a:pt x="1795030" y="58762"/>
                  </a:lnTo>
                  <a:lnTo>
                    <a:pt x="1795030" y="157822"/>
                  </a:lnTo>
                  <a:lnTo>
                    <a:pt x="1795030" y="187045"/>
                  </a:lnTo>
                  <a:lnTo>
                    <a:pt x="2027097" y="187045"/>
                  </a:lnTo>
                  <a:lnTo>
                    <a:pt x="2027097" y="157822"/>
                  </a:lnTo>
                  <a:close/>
                </a:path>
                <a:path w="7461250" h="2466975">
                  <a:moveTo>
                    <a:pt x="2062226" y="260096"/>
                  </a:moveTo>
                  <a:lnTo>
                    <a:pt x="1757133" y="260096"/>
                  </a:lnTo>
                  <a:lnTo>
                    <a:pt x="1757133" y="289433"/>
                  </a:lnTo>
                  <a:lnTo>
                    <a:pt x="2062226" y="289433"/>
                  </a:lnTo>
                  <a:lnTo>
                    <a:pt x="2062226" y="260096"/>
                  </a:lnTo>
                  <a:close/>
                </a:path>
                <a:path w="7461250" h="2466975">
                  <a:moveTo>
                    <a:pt x="2236228" y="1310970"/>
                  </a:moveTo>
                  <a:lnTo>
                    <a:pt x="2233955" y="1292555"/>
                  </a:lnTo>
                  <a:lnTo>
                    <a:pt x="2232672" y="1282166"/>
                  </a:lnTo>
                  <a:lnTo>
                    <a:pt x="2197455" y="1287132"/>
                  </a:lnTo>
                  <a:lnTo>
                    <a:pt x="2162886" y="1290269"/>
                  </a:lnTo>
                  <a:lnTo>
                    <a:pt x="2126919" y="1291945"/>
                  </a:lnTo>
                  <a:lnTo>
                    <a:pt x="2087562" y="1292555"/>
                  </a:lnTo>
                  <a:lnTo>
                    <a:pt x="2087562" y="1217955"/>
                  </a:lnTo>
                  <a:lnTo>
                    <a:pt x="2202281" y="1217955"/>
                  </a:lnTo>
                  <a:lnTo>
                    <a:pt x="2202281" y="1189812"/>
                  </a:lnTo>
                  <a:lnTo>
                    <a:pt x="2087562" y="1189812"/>
                  </a:lnTo>
                  <a:lnTo>
                    <a:pt x="2087562" y="1125347"/>
                  </a:lnTo>
                  <a:lnTo>
                    <a:pt x="2208860" y="1125347"/>
                  </a:lnTo>
                  <a:lnTo>
                    <a:pt x="2208860" y="1096137"/>
                  </a:lnTo>
                  <a:lnTo>
                    <a:pt x="2051913" y="1096137"/>
                  </a:lnTo>
                  <a:lnTo>
                    <a:pt x="2051913" y="1321371"/>
                  </a:lnTo>
                  <a:lnTo>
                    <a:pt x="2078748" y="1321371"/>
                  </a:lnTo>
                  <a:lnTo>
                    <a:pt x="2122017" y="1320876"/>
                  </a:lnTo>
                  <a:lnTo>
                    <a:pt x="2161184" y="1319276"/>
                  </a:lnTo>
                  <a:lnTo>
                    <a:pt x="2198509" y="1316126"/>
                  </a:lnTo>
                  <a:lnTo>
                    <a:pt x="2236228" y="1310970"/>
                  </a:lnTo>
                  <a:close/>
                </a:path>
                <a:path w="7461250" h="2466975">
                  <a:moveTo>
                    <a:pt x="2350947" y="1198232"/>
                  </a:moveTo>
                  <a:lnTo>
                    <a:pt x="2297531" y="1198232"/>
                  </a:lnTo>
                  <a:lnTo>
                    <a:pt x="2297531" y="1066800"/>
                  </a:lnTo>
                  <a:lnTo>
                    <a:pt x="2262149" y="1066800"/>
                  </a:lnTo>
                  <a:lnTo>
                    <a:pt x="2262149" y="1400175"/>
                  </a:lnTo>
                  <a:lnTo>
                    <a:pt x="2297531" y="1400175"/>
                  </a:lnTo>
                  <a:lnTo>
                    <a:pt x="2297531" y="1228090"/>
                  </a:lnTo>
                  <a:lnTo>
                    <a:pt x="2350947" y="1228090"/>
                  </a:lnTo>
                  <a:lnTo>
                    <a:pt x="2350947" y="1198232"/>
                  </a:lnTo>
                  <a:close/>
                </a:path>
                <a:path w="7461250" h="2466975">
                  <a:moveTo>
                    <a:pt x="2365171" y="25260"/>
                  </a:moveTo>
                  <a:lnTo>
                    <a:pt x="2197036" y="25260"/>
                  </a:lnTo>
                  <a:lnTo>
                    <a:pt x="2197036" y="54457"/>
                  </a:lnTo>
                  <a:lnTo>
                    <a:pt x="2330437" y="54457"/>
                  </a:lnTo>
                  <a:lnTo>
                    <a:pt x="2329980" y="71335"/>
                  </a:lnTo>
                  <a:lnTo>
                    <a:pt x="2328710" y="90817"/>
                  </a:lnTo>
                  <a:lnTo>
                    <a:pt x="2326119" y="113347"/>
                  </a:lnTo>
                  <a:lnTo>
                    <a:pt x="2321750" y="139319"/>
                  </a:lnTo>
                  <a:lnTo>
                    <a:pt x="2356751" y="142341"/>
                  </a:lnTo>
                  <a:lnTo>
                    <a:pt x="2361463" y="112026"/>
                  </a:lnTo>
                  <a:lnTo>
                    <a:pt x="2363914" y="85458"/>
                  </a:lnTo>
                  <a:lnTo>
                    <a:pt x="2364892" y="62776"/>
                  </a:lnTo>
                  <a:lnTo>
                    <a:pt x="2365171" y="44069"/>
                  </a:lnTo>
                  <a:lnTo>
                    <a:pt x="2365171" y="25260"/>
                  </a:lnTo>
                  <a:close/>
                </a:path>
                <a:path w="7461250" h="2466975">
                  <a:moveTo>
                    <a:pt x="2388324" y="186156"/>
                  </a:moveTo>
                  <a:lnTo>
                    <a:pt x="2386939" y="169189"/>
                  </a:lnTo>
                  <a:lnTo>
                    <a:pt x="2386215" y="160375"/>
                  </a:lnTo>
                  <a:lnTo>
                    <a:pt x="2360523" y="163537"/>
                  </a:lnTo>
                  <a:lnTo>
                    <a:pt x="2334031" y="166014"/>
                  </a:lnTo>
                  <a:lnTo>
                    <a:pt x="2307132" y="167868"/>
                  </a:lnTo>
                  <a:lnTo>
                    <a:pt x="2280183" y="169189"/>
                  </a:lnTo>
                  <a:lnTo>
                    <a:pt x="2280183" y="100241"/>
                  </a:lnTo>
                  <a:lnTo>
                    <a:pt x="2245182" y="100241"/>
                  </a:lnTo>
                  <a:lnTo>
                    <a:pt x="2245182" y="170370"/>
                  </a:lnTo>
                  <a:lnTo>
                    <a:pt x="2176907" y="171157"/>
                  </a:lnTo>
                  <a:lnTo>
                    <a:pt x="2180196" y="199834"/>
                  </a:lnTo>
                  <a:lnTo>
                    <a:pt x="2227796" y="199364"/>
                  </a:lnTo>
                  <a:lnTo>
                    <a:pt x="2280259" y="197535"/>
                  </a:lnTo>
                  <a:lnTo>
                    <a:pt x="2334730" y="193433"/>
                  </a:lnTo>
                  <a:lnTo>
                    <a:pt x="2388324" y="186156"/>
                  </a:lnTo>
                  <a:close/>
                </a:path>
                <a:path w="7461250" h="2466975">
                  <a:moveTo>
                    <a:pt x="2453970" y="297586"/>
                  </a:moveTo>
                  <a:lnTo>
                    <a:pt x="2262809" y="297586"/>
                  </a:lnTo>
                  <a:lnTo>
                    <a:pt x="2262809" y="227863"/>
                  </a:lnTo>
                  <a:lnTo>
                    <a:pt x="2227554" y="227863"/>
                  </a:lnTo>
                  <a:lnTo>
                    <a:pt x="2227554" y="326529"/>
                  </a:lnTo>
                  <a:lnTo>
                    <a:pt x="2453970" y="326529"/>
                  </a:lnTo>
                  <a:lnTo>
                    <a:pt x="2453970" y="297586"/>
                  </a:lnTo>
                  <a:close/>
                </a:path>
                <a:path w="7461250" h="2466975">
                  <a:moveTo>
                    <a:pt x="2489225" y="106172"/>
                  </a:moveTo>
                  <a:lnTo>
                    <a:pt x="2443315" y="106172"/>
                  </a:lnTo>
                  <a:lnTo>
                    <a:pt x="2443315" y="0"/>
                  </a:lnTo>
                  <a:lnTo>
                    <a:pt x="2407399" y="0"/>
                  </a:lnTo>
                  <a:lnTo>
                    <a:pt x="2407399" y="250494"/>
                  </a:lnTo>
                  <a:lnTo>
                    <a:pt x="2443315" y="250494"/>
                  </a:lnTo>
                  <a:lnTo>
                    <a:pt x="2443315" y="136029"/>
                  </a:lnTo>
                  <a:lnTo>
                    <a:pt x="2489225" y="136029"/>
                  </a:lnTo>
                  <a:lnTo>
                    <a:pt x="2489225" y="106172"/>
                  </a:lnTo>
                  <a:close/>
                </a:path>
                <a:path w="7461250" h="2466975">
                  <a:moveTo>
                    <a:pt x="2583675" y="1074039"/>
                  </a:moveTo>
                  <a:lnTo>
                    <a:pt x="2550261" y="1074039"/>
                  </a:lnTo>
                  <a:lnTo>
                    <a:pt x="2550261" y="1163104"/>
                  </a:lnTo>
                  <a:lnTo>
                    <a:pt x="2502509" y="1163104"/>
                  </a:lnTo>
                  <a:lnTo>
                    <a:pt x="2507246" y="1147559"/>
                  </a:lnTo>
                  <a:lnTo>
                    <a:pt x="2510625" y="1131341"/>
                  </a:lnTo>
                  <a:lnTo>
                    <a:pt x="2512682" y="1114463"/>
                  </a:lnTo>
                  <a:lnTo>
                    <a:pt x="2513431" y="1096924"/>
                  </a:lnTo>
                  <a:lnTo>
                    <a:pt x="2383574" y="1096924"/>
                  </a:lnTo>
                  <a:lnTo>
                    <a:pt x="2383574" y="1125207"/>
                  </a:lnTo>
                  <a:lnTo>
                    <a:pt x="2477376" y="1125207"/>
                  </a:lnTo>
                  <a:lnTo>
                    <a:pt x="2467051" y="1164082"/>
                  </a:lnTo>
                  <a:lnTo>
                    <a:pt x="2445524" y="1198092"/>
                  </a:lnTo>
                  <a:lnTo>
                    <a:pt x="2412720" y="1227074"/>
                  </a:lnTo>
                  <a:lnTo>
                    <a:pt x="2368575" y="1250848"/>
                  </a:lnTo>
                  <a:lnTo>
                    <a:pt x="2386990" y="1277035"/>
                  </a:lnTo>
                  <a:lnTo>
                    <a:pt x="2420150" y="1259852"/>
                  </a:lnTo>
                  <a:lnTo>
                    <a:pt x="2448217" y="1239901"/>
                  </a:lnTo>
                  <a:lnTo>
                    <a:pt x="2471229" y="1217231"/>
                  </a:lnTo>
                  <a:lnTo>
                    <a:pt x="2489212" y="1191907"/>
                  </a:lnTo>
                  <a:lnTo>
                    <a:pt x="2550261" y="1191907"/>
                  </a:lnTo>
                  <a:lnTo>
                    <a:pt x="2550261" y="1259001"/>
                  </a:lnTo>
                  <a:lnTo>
                    <a:pt x="2583675" y="1259001"/>
                  </a:lnTo>
                  <a:lnTo>
                    <a:pt x="2583675" y="1191907"/>
                  </a:lnTo>
                  <a:lnTo>
                    <a:pt x="2583675" y="1163104"/>
                  </a:lnTo>
                  <a:lnTo>
                    <a:pt x="2583675" y="1074039"/>
                  </a:lnTo>
                  <a:close/>
                </a:path>
                <a:path w="7461250" h="2466975">
                  <a:moveTo>
                    <a:pt x="2651302" y="1067066"/>
                  </a:moveTo>
                  <a:lnTo>
                    <a:pt x="2617889" y="1067066"/>
                  </a:lnTo>
                  <a:lnTo>
                    <a:pt x="2617889" y="1287297"/>
                  </a:lnTo>
                  <a:lnTo>
                    <a:pt x="2651302" y="1287297"/>
                  </a:lnTo>
                  <a:lnTo>
                    <a:pt x="2651302" y="1067066"/>
                  </a:lnTo>
                  <a:close/>
                </a:path>
                <a:path w="7461250" h="2466975">
                  <a:moveTo>
                    <a:pt x="2668270" y="1370838"/>
                  </a:moveTo>
                  <a:lnTo>
                    <a:pt x="2624086" y="1358912"/>
                  </a:lnTo>
                  <a:lnTo>
                    <a:pt x="2588196" y="1338770"/>
                  </a:lnTo>
                  <a:lnTo>
                    <a:pt x="2579230" y="1329004"/>
                  </a:lnTo>
                  <a:lnTo>
                    <a:pt x="2564130" y="1312557"/>
                  </a:lnTo>
                  <a:lnTo>
                    <a:pt x="2555392" y="1282420"/>
                  </a:lnTo>
                  <a:lnTo>
                    <a:pt x="2555392" y="1269009"/>
                  </a:lnTo>
                  <a:lnTo>
                    <a:pt x="2519870" y="1269009"/>
                  </a:lnTo>
                  <a:lnTo>
                    <a:pt x="2519870" y="1282420"/>
                  </a:lnTo>
                  <a:lnTo>
                    <a:pt x="2511120" y="1312557"/>
                  </a:lnTo>
                  <a:lnTo>
                    <a:pt x="2487117" y="1338770"/>
                  </a:lnTo>
                  <a:lnTo>
                    <a:pt x="2451277" y="1358912"/>
                  </a:lnTo>
                  <a:lnTo>
                    <a:pt x="2406993" y="1370838"/>
                  </a:lnTo>
                  <a:lnTo>
                    <a:pt x="2420810" y="1398727"/>
                  </a:lnTo>
                  <a:lnTo>
                    <a:pt x="2457793" y="1389253"/>
                  </a:lnTo>
                  <a:lnTo>
                    <a:pt x="2490584" y="1374076"/>
                  </a:lnTo>
                  <a:lnTo>
                    <a:pt x="2517622" y="1353781"/>
                  </a:lnTo>
                  <a:lnTo>
                    <a:pt x="2537371" y="1329004"/>
                  </a:lnTo>
                  <a:lnTo>
                    <a:pt x="2557246" y="1353781"/>
                  </a:lnTo>
                  <a:lnTo>
                    <a:pt x="2584437" y="1374076"/>
                  </a:lnTo>
                  <a:lnTo>
                    <a:pt x="2617406" y="1389253"/>
                  </a:lnTo>
                  <a:lnTo>
                    <a:pt x="2654592" y="1398727"/>
                  </a:lnTo>
                  <a:lnTo>
                    <a:pt x="2668270" y="1370838"/>
                  </a:lnTo>
                  <a:close/>
                </a:path>
                <a:path w="7461250" h="2466975">
                  <a:moveTo>
                    <a:pt x="2724454" y="242074"/>
                  </a:moveTo>
                  <a:lnTo>
                    <a:pt x="2722524" y="224840"/>
                  </a:lnTo>
                  <a:lnTo>
                    <a:pt x="2721165" y="212864"/>
                  </a:lnTo>
                  <a:lnTo>
                    <a:pt x="2680703" y="218579"/>
                  </a:lnTo>
                  <a:lnTo>
                    <a:pt x="2642006" y="222199"/>
                  </a:lnTo>
                  <a:lnTo>
                    <a:pt x="2603652" y="224142"/>
                  </a:lnTo>
                  <a:lnTo>
                    <a:pt x="2564219" y="224840"/>
                  </a:lnTo>
                  <a:lnTo>
                    <a:pt x="2564219" y="151955"/>
                  </a:lnTo>
                  <a:lnTo>
                    <a:pt x="2683675" y="151955"/>
                  </a:lnTo>
                  <a:lnTo>
                    <a:pt x="2683675" y="29997"/>
                  </a:lnTo>
                  <a:lnTo>
                    <a:pt x="2527516" y="29997"/>
                  </a:lnTo>
                  <a:lnTo>
                    <a:pt x="2527516" y="58940"/>
                  </a:lnTo>
                  <a:lnTo>
                    <a:pt x="2647886" y="58940"/>
                  </a:lnTo>
                  <a:lnTo>
                    <a:pt x="2647886" y="123532"/>
                  </a:lnTo>
                  <a:lnTo>
                    <a:pt x="2527909" y="123532"/>
                  </a:lnTo>
                  <a:lnTo>
                    <a:pt x="2527909" y="254038"/>
                  </a:lnTo>
                  <a:lnTo>
                    <a:pt x="2556459" y="254038"/>
                  </a:lnTo>
                  <a:lnTo>
                    <a:pt x="2599156" y="253542"/>
                  </a:lnTo>
                  <a:lnTo>
                    <a:pt x="2640304" y="251701"/>
                  </a:lnTo>
                  <a:lnTo>
                    <a:pt x="2681541" y="248043"/>
                  </a:lnTo>
                  <a:lnTo>
                    <a:pt x="2724454" y="242074"/>
                  </a:lnTo>
                  <a:close/>
                </a:path>
                <a:path w="7461250" h="2466975">
                  <a:moveTo>
                    <a:pt x="2785630" y="0"/>
                  </a:moveTo>
                  <a:lnTo>
                    <a:pt x="2750642" y="0"/>
                  </a:lnTo>
                  <a:lnTo>
                    <a:pt x="2750642" y="334035"/>
                  </a:lnTo>
                  <a:lnTo>
                    <a:pt x="2785630" y="334035"/>
                  </a:lnTo>
                  <a:lnTo>
                    <a:pt x="2785630" y="0"/>
                  </a:lnTo>
                  <a:close/>
                </a:path>
                <a:path w="7461250" h="2466975">
                  <a:moveTo>
                    <a:pt x="3065996" y="1363992"/>
                  </a:moveTo>
                  <a:lnTo>
                    <a:pt x="2864574" y="1363992"/>
                  </a:lnTo>
                  <a:lnTo>
                    <a:pt x="2864574" y="1281772"/>
                  </a:lnTo>
                  <a:lnTo>
                    <a:pt x="2829445" y="1281772"/>
                  </a:lnTo>
                  <a:lnTo>
                    <a:pt x="2829445" y="1393063"/>
                  </a:lnTo>
                  <a:lnTo>
                    <a:pt x="3065996" y="1393063"/>
                  </a:lnTo>
                  <a:lnTo>
                    <a:pt x="3065996" y="1363992"/>
                  </a:lnTo>
                  <a:close/>
                </a:path>
                <a:path w="7461250" h="2466975">
                  <a:moveTo>
                    <a:pt x="3094799" y="1218222"/>
                  </a:moveTo>
                  <a:lnTo>
                    <a:pt x="3047708" y="1218222"/>
                  </a:lnTo>
                  <a:lnTo>
                    <a:pt x="3052572" y="1187221"/>
                  </a:lnTo>
                  <a:lnTo>
                    <a:pt x="3055074" y="1159751"/>
                  </a:lnTo>
                  <a:lnTo>
                    <a:pt x="3055988" y="1135227"/>
                  </a:lnTo>
                  <a:lnTo>
                    <a:pt x="3056115" y="1115085"/>
                  </a:lnTo>
                  <a:lnTo>
                    <a:pt x="3056128" y="1086535"/>
                  </a:lnTo>
                  <a:lnTo>
                    <a:pt x="2827871" y="1086535"/>
                  </a:lnTo>
                  <a:lnTo>
                    <a:pt x="2827871" y="1115085"/>
                  </a:lnTo>
                  <a:lnTo>
                    <a:pt x="3020999" y="1115085"/>
                  </a:lnTo>
                  <a:lnTo>
                    <a:pt x="3020822" y="1136916"/>
                  </a:lnTo>
                  <a:lnTo>
                    <a:pt x="3019818" y="1160881"/>
                  </a:lnTo>
                  <a:lnTo>
                    <a:pt x="3017228" y="1187729"/>
                  </a:lnTo>
                  <a:lnTo>
                    <a:pt x="3012313" y="1218222"/>
                  </a:lnTo>
                  <a:lnTo>
                    <a:pt x="2789707" y="1218222"/>
                  </a:lnTo>
                  <a:lnTo>
                    <a:pt x="2789707" y="1247165"/>
                  </a:lnTo>
                  <a:lnTo>
                    <a:pt x="3094799" y="1247165"/>
                  </a:lnTo>
                  <a:lnTo>
                    <a:pt x="3094799" y="1218222"/>
                  </a:lnTo>
                  <a:close/>
                </a:path>
                <a:path w="7461250" h="2466975">
                  <a:moveTo>
                    <a:pt x="3096920" y="241274"/>
                  </a:moveTo>
                  <a:lnTo>
                    <a:pt x="3095206" y="222592"/>
                  </a:lnTo>
                  <a:lnTo>
                    <a:pt x="3094863" y="218909"/>
                  </a:lnTo>
                  <a:lnTo>
                    <a:pt x="3094545" y="215493"/>
                  </a:lnTo>
                  <a:lnTo>
                    <a:pt x="3086735" y="216509"/>
                  </a:lnTo>
                  <a:lnTo>
                    <a:pt x="3078683" y="217398"/>
                  </a:lnTo>
                  <a:lnTo>
                    <a:pt x="3070402" y="218198"/>
                  </a:lnTo>
                  <a:lnTo>
                    <a:pt x="3061919" y="218909"/>
                  </a:lnTo>
                  <a:lnTo>
                    <a:pt x="3061919" y="69850"/>
                  </a:lnTo>
                  <a:lnTo>
                    <a:pt x="3087713" y="69850"/>
                  </a:lnTo>
                  <a:lnTo>
                    <a:pt x="3087713" y="41046"/>
                  </a:lnTo>
                  <a:lnTo>
                    <a:pt x="3029432" y="41046"/>
                  </a:lnTo>
                  <a:lnTo>
                    <a:pt x="3029432" y="69850"/>
                  </a:lnTo>
                  <a:lnTo>
                    <a:pt x="3029432" y="221145"/>
                  </a:lnTo>
                  <a:lnTo>
                    <a:pt x="3020060" y="221602"/>
                  </a:lnTo>
                  <a:lnTo>
                    <a:pt x="2992323" y="222592"/>
                  </a:lnTo>
                  <a:lnTo>
                    <a:pt x="2992323" y="69850"/>
                  </a:lnTo>
                  <a:lnTo>
                    <a:pt x="3029432" y="69850"/>
                  </a:lnTo>
                  <a:lnTo>
                    <a:pt x="3029432" y="41046"/>
                  </a:lnTo>
                  <a:lnTo>
                    <a:pt x="2934703" y="41046"/>
                  </a:lnTo>
                  <a:lnTo>
                    <a:pt x="2934703" y="69850"/>
                  </a:lnTo>
                  <a:lnTo>
                    <a:pt x="2960484" y="69850"/>
                  </a:lnTo>
                  <a:lnTo>
                    <a:pt x="2960484" y="223253"/>
                  </a:lnTo>
                  <a:lnTo>
                    <a:pt x="2927858" y="223393"/>
                  </a:lnTo>
                  <a:lnTo>
                    <a:pt x="2931947" y="252984"/>
                  </a:lnTo>
                  <a:lnTo>
                    <a:pt x="2968472" y="252603"/>
                  </a:lnTo>
                  <a:lnTo>
                    <a:pt x="3010827" y="250977"/>
                  </a:lnTo>
                  <a:lnTo>
                    <a:pt x="3054985" y="247434"/>
                  </a:lnTo>
                  <a:lnTo>
                    <a:pt x="3096920" y="241274"/>
                  </a:lnTo>
                  <a:close/>
                </a:path>
                <a:path w="7461250" h="2466975">
                  <a:moveTo>
                    <a:pt x="3153753" y="7632"/>
                  </a:moveTo>
                  <a:lnTo>
                    <a:pt x="3120339" y="7632"/>
                  </a:lnTo>
                  <a:lnTo>
                    <a:pt x="3120339" y="124980"/>
                  </a:lnTo>
                  <a:lnTo>
                    <a:pt x="3078632" y="124980"/>
                  </a:lnTo>
                  <a:lnTo>
                    <a:pt x="3078632" y="156692"/>
                  </a:lnTo>
                  <a:lnTo>
                    <a:pt x="3120339" y="156692"/>
                  </a:lnTo>
                  <a:lnTo>
                    <a:pt x="3120339" y="316268"/>
                  </a:lnTo>
                  <a:lnTo>
                    <a:pt x="3153753" y="316268"/>
                  </a:lnTo>
                  <a:lnTo>
                    <a:pt x="3153753" y="7632"/>
                  </a:lnTo>
                  <a:close/>
                </a:path>
                <a:path w="7461250" h="2466975">
                  <a:moveTo>
                    <a:pt x="3219793" y="0"/>
                  </a:moveTo>
                  <a:lnTo>
                    <a:pt x="3185858" y="0"/>
                  </a:lnTo>
                  <a:lnTo>
                    <a:pt x="3185858" y="333375"/>
                  </a:lnTo>
                  <a:lnTo>
                    <a:pt x="3219793" y="333375"/>
                  </a:lnTo>
                  <a:lnTo>
                    <a:pt x="3219793" y="0"/>
                  </a:lnTo>
                  <a:close/>
                </a:path>
                <a:path w="7461250" h="2466975">
                  <a:moveTo>
                    <a:pt x="3389757" y="1138504"/>
                  </a:moveTo>
                  <a:lnTo>
                    <a:pt x="3381413" y="1111504"/>
                  </a:lnTo>
                  <a:lnTo>
                    <a:pt x="3370453" y="1102182"/>
                  </a:lnTo>
                  <a:lnTo>
                    <a:pt x="3357575" y="1091247"/>
                  </a:lnTo>
                  <a:lnTo>
                    <a:pt x="3353587" y="1089901"/>
                  </a:lnTo>
                  <a:lnTo>
                    <a:pt x="3353587" y="1138504"/>
                  </a:lnTo>
                  <a:lnTo>
                    <a:pt x="3347834" y="1154150"/>
                  </a:lnTo>
                  <a:lnTo>
                    <a:pt x="3331349" y="1165783"/>
                  </a:lnTo>
                  <a:lnTo>
                    <a:pt x="3305302" y="1173035"/>
                  </a:lnTo>
                  <a:lnTo>
                    <a:pt x="3270834" y="1175600"/>
                  </a:lnTo>
                  <a:lnTo>
                    <a:pt x="3236264" y="1173035"/>
                  </a:lnTo>
                  <a:lnTo>
                    <a:pt x="3210242" y="1165783"/>
                  </a:lnTo>
                  <a:lnTo>
                    <a:pt x="3193910" y="1154150"/>
                  </a:lnTo>
                  <a:lnTo>
                    <a:pt x="3188347" y="1138504"/>
                  </a:lnTo>
                  <a:lnTo>
                    <a:pt x="3193910" y="1123149"/>
                  </a:lnTo>
                  <a:lnTo>
                    <a:pt x="3210242" y="1111707"/>
                  </a:lnTo>
                  <a:lnTo>
                    <a:pt x="3236264" y="1104582"/>
                  </a:lnTo>
                  <a:lnTo>
                    <a:pt x="3270834" y="1102182"/>
                  </a:lnTo>
                  <a:lnTo>
                    <a:pt x="3305302" y="1104582"/>
                  </a:lnTo>
                  <a:lnTo>
                    <a:pt x="3331349" y="1111707"/>
                  </a:lnTo>
                  <a:lnTo>
                    <a:pt x="3347834" y="1123149"/>
                  </a:lnTo>
                  <a:lnTo>
                    <a:pt x="3353587" y="1138504"/>
                  </a:lnTo>
                  <a:lnTo>
                    <a:pt x="3353587" y="1089901"/>
                  </a:lnTo>
                  <a:lnTo>
                    <a:pt x="3320110" y="1078572"/>
                  </a:lnTo>
                  <a:lnTo>
                    <a:pt x="3270834" y="1074293"/>
                  </a:lnTo>
                  <a:lnTo>
                    <a:pt x="3221456" y="1078572"/>
                  </a:lnTo>
                  <a:lnTo>
                    <a:pt x="3183902" y="1091247"/>
                  </a:lnTo>
                  <a:lnTo>
                    <a:pt x="3160014" y="1111504"/>
                  </a:lnTo>
                  <a:lnTo>
                    <a:pt x="3151632" y="1138504"/>
                  </a:lnTo>
                  <a:lnTo>
                    <a:pt x="3160014" y="1165644"/>
                  </a:lnTo>
                  <a:lnTo>
                    <a:pt x="3183902" y="1185976"/>
                  </a:lnTo>
                  <a:lnTo>
                    <a:pt x="3221456" y="1198676"/>
                  </a:lnTo>
                  <a:lnTo>
                    <a:pt x="3270834" y="1202969"/>
                  </a:lnTo>
                  <a:lnTo>
                    <a:pt x="3320110" y="1198676"/>
                  </a:lnTo>
                  <a:lnTo>
                    <a:pt x="3357575" y="1185976"/>
                  </a:lnTo>
                  <a:lnTo>
                    <a:pt x="3369741" y="1175600"/>
                  </a:lnTo>
                  <a:lnTo>
                    <a:pt x="3381413" y="1165644"/>
                  </a:lnTo>
                  <a:lnTo>
                    <a:pt x="3389757" y="1138504"/>
                  </a:lnTo>
                  <a:close/>
                </a:path>
                <a:path w="7461250" h="2466975">
                  <a:moveTo>
                    <a:pt x="3423043" y="1225854"/>
                  </a:moveTo>
                  <a:lnTo>
                    <a:pt x="3309772" y="1225854"/>
                  </a:lnTo>
                  <a:lnTo>
                    <a:pt x="3309772" y="1254404"/>
                  </a:lnTo>
                  <a:lnTo>
                    <a:pt x="3309772" y="1292948"/>
                  </a:lnTo>
                  <a:lnTo>
                    <a:pt x="3232150" y="1292948"/>
                  </a:lnTo>
                  <a:lnTo>
                    <a:pt x="3232150" y="1254404"/>
                  </a:lnTo>
                  <a:lnTo>
                    <a:pt x="3309772" y="1254404"/>
                  </a:lnTo>
                  <a:lnTo>
                    <a:pt x="3309772" y="1225854"/>
                  </a:lnTo>
                  <a:lnTo>
                    <a:pt x="3119145" y="1225854"/>
                  </a:lnTo>
                  <a:lnTo>
                    <a:pt x="3119145" y="1254404"/>
                  </a:lnTo>
                  <a:lnTo>
                    <a:pt x="3196767" y="1254404"/>
                  </a:lnTo>
                  <a:lnTo>
                    <a:pt x="3196767" y="1292948"/>
                  </a:lnTo>
                  <a:lnTo>
                    <a:pt x="3152825" y="1292948"/>
                  </a:lnTo>
                  <a:lnTo>
                    <a:pt x="3152825" y="1320977"/>
                  </a:lnTo>
                  <a:lnTo>
                    <a:pt x="3350158" y="1320977"/>
                  </a:lnTo>
                  <a:lnTo>
                    <a:pt x="3350158" y="1400175"/>
                  </a:lnTo>
                  <a:lnTo>
                    <a:pt x="3385680" y="1400175"/>
                  </a:lnTo>
                  <a:lnTo>
                    <a:pt x="3385680" y="1292948"/>
                  </a:lnTo>
                  <a:lnTo>
                    <a:pt x="3344507" y="1292948"/>
                  </a:lnTo>
                  <a:lnTo>
                    <a:pt x="3344507" y="1254404"/>
                  </a:lnTo>
                  <a:lnTo>
                    <a:pt x="3423043" y="1254404"/>
                  </a:lnTo>
                  <a:lnTo>
                    <a:pt x="3423043" y="1225854"/>
                  </a:lnTo>
                  <a:close/>
                </a:path>
                <a:path w="7461250" h="2466975">
                  <a:moveTo>
                    <a:pt x="3444633" y="141947"/>
                  </a:moveTo>
                  <a:lnTo>
                    <a:pt x="3438182" y="93560"/>
                  </a:lnTo>
                  <a:lnTo>
                    <a:pt x="3420262" y="56730"/>
                  </a:lnTo>
                  <a:lnTo>
                    <a:pt x="3420072" y="56565"/>
                  </a:lnTo>
                  <a:lnTo>
                    <a:pt x="3410432" y="48272"/>
                  </a:lnTo>
                  <a:lnTo>
                    <a:pt x="3410432" y="141947"/>
                  </a:lnTo>
                  <a:lnTo>
                    <a:pt x="3406660" y="177622"/>
                  </a:lnTo>
                  <a:lnTo>
                    <a:pt x="3396056" y="204546"/>
                  </a:lnTo>
                  <a:lnTo>
                    <a:pt x="3379686" y="221538"/>
                  </a:lnTo>
                  <a:lnTo>
                    <a:pt x="3358591" y="227469"/>
                  </a:lnTo>
                  <a:lnTo>
                    <a:pt x="3337471" y="221538"/>
                  </a:lnTo>
                  <a:lnTo>
                    <a:pt x="3320999" y="204546"/>
                  </a:lnTo>
                  <a:lnTo>
                    <a:pt x="3310305" y="177622"/>
                  </a:lnTo>
                  <a:lnTo>
                    <a:pt x="3306495" y="141947"/>
                  </a:lnTo>
                  <a:lnTo>
                    <a:pt x="3310305" y="106502"/>
                  </a:lnTo>
                  <a:lnTo>
                    <a:pt x="3320999" y="79679"/>
                  </a:lnTo>
                  <a:lnTo>
                    <a:pt x="3337471" y="62636"/>
                  </a:lnTo>
                  <a:lnTo>
                    <a:pt x="3358591" y="56565"/>
                  </a:lnTo>
                  <a:lnTo>
                    <a:pt x="3379686" y="62636"/>
                  </a:lnTo>
                  <a:lnTo>
                    <a:pt x="3396056" y="79679"/>
                  </a:lnTo>
                  <a:lnTo>
                    <a:pt x="3406660" y="106502"/>
                  </a:lnTo>
                  <a:lnTo>
                    <a:pt x="3410432" y="141947"/>
                  </a:lnTo>
                  <a:lnTo>
                    <a:pt x="3410432" y="48272"/>
                  </a:lnTo>
                  <a:lnTo>
                    <a:pt x="3393021" y="33274"/>
                  </a:lnTo>
                  <a:lnTo>
                    <a:pt x="3358591" y="24993"/>
                  </a:lnTo>
                  <a:lnTo>
                    <a:pt x="3323933" y="33274"/>
                  </a:lnTo>
                  <a:lnTo>
                    <a:pt x="3296666" y="56730"/>
                  </a:lnTo>
                  <a:lnTo>
                    <a:pt x="3278822" y="93560"/>
                  </a:lnTo>
                  <a:lnTo>
                    <a:pt x="3272421" y="141947"/>
                  </a:lnTo>
                  <a:lnTo>
                    <a:pt x="3278822" y="190576"/>
                  </a:lnTo>
                  <a:lnTo>
                    <a:pt x="3296666" y="227495"/>
                  </a:lnTo>
                  <a:lnTo>
                    <a:pt x="3323933" y="250952"/>
                  </a:lnTo>
                  <a:lnTo>
                    <a:pt x="3358591" y="259168"/>
                  </a:lnTo>
                  <a:lnTo>
                    <a:pt x="3393021" y="250952"/>
                  </a:lnTo>
                  <a:lnTo>
                    <a:pt x="3420262" y="227495"/>
                  </a:lnTo>
                  <a:lnTo>
                    <a:pt x="3438182" y="190576"/>
                  </a:lnTo>
                  <a:lnTo>
                    <a:pt x="3444633" y="141947"/>
                  </a:lnTo>
                  <a:close/>
                </a:path>
                <a:path w="7461250" h="2466975">
                  <a:moveTo>
                    <a:pt x="3508425" y="1342555"/>
                  </a:moveTo>
                  <a:lnTo>
                    <a:pt x="3466858" y="1342555"/>
                  </a:lnTo>
                  <a:lnTo>
                    <a:pt x="3446996" y="1445425"/>
                  </a:lnTo>
                  <a:lnTo>
                    <a:pt x="3478568" y="1445425"/>
                  </a:lnTo>
                  <a:lnTo>
                    <a:pt x="3508425" y="1342555"/>
                  </a:lnTo>
                  <a:close/>
                </a:path>
                <a:path w="7461250" h="2466975">
                  <a:moveTo>
                    <a:pt x="3537115" y="0"/>
                  </a:moveTo>
                  <a:lnTo>
                    <a:pt x="3501606" y="0"/>
                  </a:lnTo>
                  <a:lnTo>
                    <a:pt x="3501606" y="334035"/>
                  </a:lnTo>
                  <a:lnTo>
                    <a:pt x="3537115" y="334035"/>
                  </a:lnTo>
                  <a:lnTo>
                    <a:pt x="3537115" y="0"/>
                  </a:lnTo>
                  <a:close/>
                </a:path>
                <a:path w="7461250" h="2466975">
                  <a:moveTo>
                    <a:pt x="3800894" y="233514"/>
                  </a:moveTo>
                  <a:lnTo>
                    <a:pt x="3765524" y="211023"/>
                  </a:lnTo>
                  <a:lnTo>
                    <a:pt x="3737724" y="178638"/>
                  </a:lnTo>
                  <a:lnTo>
                    <a:pt x="3719538" y="139928"/>
                  </a:lnTo>
                  <a:lnTo>
                    <a:pt x="3713022" y="98399"/>
                  </a:lnTo>
                  <a:lnTo>
                    <a:pt x="3713022" y="62750"/>
                  </a:lnTo>
                  <a:lnTo>
                    <a:pt x="3789057" y="62750"/>
                  </a:lnTo>
                  <a:lnTo>
                    <a:pt x="3789057" y="33540"/>
                  </a:lnTo>
                  <a:lnTo>
                    <a:pt x="3601186" y="33540"/>
                  </a:lnTo>
                  <a:lnTo>
                    <a:pt x="3601186" y="62750"/>
                  </a:lnTo>
                  <a:lnTo>
                    <a:pt x="3677234" y="62750"/>
                  </a:lnTo>
                  <a:lnTo>
                    <a:pt x="3677234" y="98399"/>
                  </a:lnTo>
                  <a:lnTo>
                    <a:pt x="3670477" y="141655"/>
                  </a:lnTo>
                  <a:lnTo>
                    <a:pt x="3652101" y="182791"/>
                  </a:lnTo>
                  <a:lnTo>
                    <a:pt x="3624364" y="217563"/>
                  </a:lnTo>
                  <a:lnTo>
                    <a:pt x="3589477" y="241808"/>
                  </a:lnTo>
                  <a:lnTo>
                    <a:pt x="3610140" y="269697"/>
                  </a:lnTo>
                  <a:lnTo>
                    <a:pt x="3637635" y="251752"/>
                  </a:lnTo>
                  <a:lnTo>
                    <a:pt x="3661575" y="227050"/>
                  </a:lnTo>
                  <a:lnTo>
                    <a:pt x="3681184" y="197002"/>
                  </a:lnTo>
                  <a:lnTo>
                    <a:pt x="3695649" y="163004"/>
                  </a:lnTo>
                  <a:lnTo>
                    <a:pt x="3710089" y="194589"/>
                  </a:lnTo>
                  <a:lnTo>
                    <a:pt x="3729672" y="222275"/>
                  </a:lnTo>
                  <a:lnTo>
                    <a:pt x="3753726" y="244919"/>
                  </a:lnTo>
                  <a:lnTo>
                    <a:pt x="3781564" y="261404"/>
                  </a:lnTo>
                  <a:lnTo>
                    <a:pt x="3800894" y="233514"/>
                  </a:lnTo>
                  <a:close/>
                </a:path>
                <a:path w="7461250" h="2466975">
                  <a:moveTo>
                    <a:pt x="3866553" y="0"/>
                  </a:moveTo>
                  <a:lnTo>
                    <a:pt x="3831031" y="0"/>
                  </a:lnTo>
                  <a:lnTo>
                    <a:pt x="3831031" y="333375"/>
                  </a:lnTo>
                  <a:lnTo>
                    <a:pt x="3866553" y="333375"/>
                  </a:lnTo>
                  <a:lnTo>
                    <a:pt x="3866553" y="0"/>
                  </a:lnTo>
                  <a:close/>
                </a:path>
                <a:path w="7461250" h="2466975">
                  <a:moveTo>
                    <a:pt x="3932313" y="1114158"/>
                  </a:moveTo>
                  <a:lnTo>
                    <a:pt x="3812590" y="1114158"/>
                  </a:lnTo>
                  <a:lnTo>
                    <a:pt x="3812590" y="1071791"/>
                  </a:lnTo>
                  <a:lnTo>
                    <a:pt x="3777869" y="1071791"/>
                  </a:lnTo>
                  <a:lnTo>
                    <a:pt x="3777869" y="1114158"/>
                  </a:lnTo>
                  <a:lnTo>
                    <a:pt x="3657879" y="1114158"/>
                  </a:lnTo>
                  <a:lnTo>
                    <a:pt x="3657879" y="1142707"/>
                  </a:lnTo>
                  <a:lnTo>
                    <a:pt x="3932313" y="1142707"/>
                  </a:lnTo>
                  <a:lnTo>
                    <a:pt x="3932313" y="1114158"/>
                  </a:lnTo>
                  <a:close/>
                </a:path>
                <a:path w="7461250" h="2466975">
                  <a:moveTo>
                    <a:pt x="3948633" y="1334655"/>
                  </a:moveTo>
                  <a:lnTo>
                    <a:pt x="3868636" y="1334655"/>
                  </a:lnTo>
                  <a:lnTo>
                    <a:pt x="3868636" y="1285062"/>
                  </a:lnTo>
                  <a:lnTo>
                    <a:pt x="3868636" y="1275321"/>
                  </a:lnTo>
                  <a:lnTo>
                    <a:pt x="3884676" y="1266063"/>
                  </a:lnTo>
                  <a:lnTo>
                    <a:pt x="3890416" y="1260449"/>
                  </a:lnTo>
                  <a:lnTo>
                    <a:pt x="3896487" y="1254518"/>
                  </a:lnTo>
                  <a:lnTo>
                    <a:pt x="3903776" y="1240777"/>
                  </a:lnTo>
                  <a:lnTo>
                    <a:pt x="3906266" y="1224927"/>
                  </a:lnTo>
                  <a:lnTo>
                    <a:pt x="3898519" y="1198245"/>
                  </a:lnTo>
                  <a:lnTo>
                    <a:pt x="3888625" y="1189418"/>
                  </a:lnTo>
                  <a:lnTo>
                    <a:pt x="3876332" y="1178433"/>
                  </a:lnTo>
                  <a:lnTo>
                    <a:pt x="3870223" y="1176286"/>
                  </a:lnTo>
                  <a:lnTo>
                    <a:pt x="3870223" y="1224927"/>
                  </a:lnTo>
                  <a:lnTo>
                    <a:pt x="3865029" y="1239939"/>
                  </a:lnTo>
                  <a:lnTo>
                    <a:pt x="3850221" y="1251026"/>
                  </a:lnTo>
                  <a:lnTo>
                    <a:pt x="3834041" y="1255788"/>
                  </a:lnTo>
                  <a:lnTo>
                    <a:pt x="3834041" y="1285062"/>
                  </a:lnTo>
                  <a:lnTo>
                    <a:pt x="3834041" y="1334655"/>
                  </a:lnTo>
                  <a:lnTo>
                    <a:pt x="3756812" y="1334655"/>
                  </a:lnTo>
                  <a:lnTo>
                    <a:pt x="3756812" y="1285189"/>
                  </a:lnTo>
                  <a:lnTo>
                    <a:pt x="3765740" y="1286395"/>
                  </a:lnTo>
                  <a:lnTo>
                    <a:pt x="3775113" y="1287259"/>
                  </a:lnTo>
                  <a:lnTo>
                    <a:pt x="3784917" y="1287780"/>
                  </a:lnTo>
                  <a:lnTo>
                    <a:pt x="3795103" y="1287945"/>
                  </a:lnTo>
                  <a:lnTo>
                    <a:pt x="3805453" y="1287780"/>
                  </a:lnTo>
                  <a:lnTo>
                    <a:pt x="3815410" y="1287246"/>
                  </a:lnTo>
                  <a:lnTo>
                    <a:pt x="3824935" y="1286344"/>
                  </a:lnTo>
                  <a:lnTo>
                    <a:pt x="3833114" y="1285189"/>
                  </a:lnTo>
                  <a:lnTo>
                    <a:pt x="3834041" y="1285062"/>
                  </a:lnTo>
                  <a:lnTo>
                    <a:pt x="3834041" y="1255788"/>
                  </a:lnTo>
                  <a:lnTo>
                    <a:pt x="3826637" y="1257960"/>
                  </a:lnTo>
                  <a:lnTo>
                    <a:pt x="3795103" y="1260449"/>
                  </a:lnTo>
                  <a:lnTo>
                    <a:pt x="3763365" y="1257960"/>
                  </a:lnTo>
                  <a:lnTo>
                    <a:pt x="3739731" y="1251026"/>
                  </a:lnTo>
                  <a:lnTo>
                    <a:pt x="3724999" y="1239939"/>
                  </a:lnTo>
                  <a:lnTo>
                    <a:pt x="3719982" y="1224927"/>
                  </a:lnTo>
                  <a:lnTo>
                    <a:pt x="3724999" y="1209840"/>
                  </a:lnTo>
                  <a:lnTo>
                    <a:pt x="3739731" y="1198689"/>
                  </a:lnTo>
                  <a:lnTo>
                    <a:pt x="3763365" y="1191780"/>
                  </a:lnTo>
                  <a:lnTo>
                    <a:pt x="3795103" y="1189418"/>
                  </a:lnTo>
                  <a:lnTo>
                    <a:pt x="3826637" y="1191780"/>
                  </a:lnTo>
                  <a:lnTo>
                    <a:pt x="3850221" y="1198689"/>
                  </a:lnTo>
                  <a:lnTo>
                    <a:pt x="3865029" y="1209840"/>
                  </a:lnTo>
                  <a:lnTo>
                    <a:pt x="3870223" y="1224927"/>
                  </a:lnTo>
                  <a:lnTo>
                    <a:pt x="3870223" y="1176286"/>
                  </a:lnTo>
                  <a:lnTo>
                    <a:pt x="3841331" y="1166101"/>
                  </a:lnTo>
                  <a:lnTo>
                    <a:pt x="3795103" y="1161910"/>
                  </a:lnTo>
                  <a:lnTo>
                    <a:pt x="3748735" y="1166101"/>
                  </a:lnTo>
                  <a:lnTo>
                    <a:pt x="3713734" y="1178433"/>
                  </a:lnTo>
                  <a:lnTo>
                    <a:pt x="3691648" y="1198245"/>
                  </a:lnTo>
                  <a:lnTo>
                    <a:pt x="3684066" y="1224927"/>
                  </a:lnTo>
                  <a:lnTo>
                    <a:pt x="3686479" y="1240853"/>
                  </a:lnTo>
                  <a:lnTo>
                    <a:pt x="3693731" y="1254620"/>
                  </a:lnTo>
                  <a:lnTo>
                    <a:pt x="3705517" y="1266139"/>
                  </a:lnTo>
                  <a:lnTo>
                    <a:pt x="3721557" y="1275321"/>
                  </a:lnTo>
                  <a:lnTo>
                    <a:pt x="3721557" y="1334655"/>
                  </a:lnTo>
                  <a:lnTo>
                    <a:pt x="3643541" y="1334655"/>
                  </a:lnTo>
                  <a:lnTo>
                    <a:pt x="3643541" y="1363472"/>
                  </a:lnTo>
                  <a:lnTo>
                    <a:pt x="3948633" y="1363472"/>
                  </a:lnTo>
                  <a:lnTo>
                    <a:pt x="3948633" y="1334655"/>
                  </a:lnTo>
                  <a:close/>
                </a:path>
                <a:path w="7461250" h="2466975">
                  <a:moveTo>
                    <a:pt x="4158602" y="1102448"/>
                  </a:moveTo>
                  <a:lnTo>
                    <a:pt x="3987965" y="1102448"/>
                  </a:lnTo>
                  <a:lnTo>
                    <a:pt x="3987965" y="1130998"/>
                  </a:lnTo>
                  <a:lnTo>
                    <a:pt x="4123347" y="1130998"/>
                  </a:lnTo>
                  <a:lnTo>
                    <a:pt x="4123029" y="1153960"/>
                  </a:lnTo>
                  <a:lnTo>
                    <a:pt x="4121835" y="1181417"/>
                  </a:lnTo>
                  <a:lnTo>
                    <a:pt x="4119054" y="1213662"/>
                  </a:lnTo>
                  <a:lnTo>
                    <a:pt x="4114000" y="1250988"/>
                  </a:lnTo>
                  <a:lnTo>
                    <a:pt x="4149001" y="1253744"/>
                  </a:lnTo>
                  <a:lnTo>
                    <a:pt x="4154398" y="1212126"/>
                  </a:lnTo>
                  <a:lnTo>
                    <a:pt x="4157205" y="1176591"/>
                  </a:lnTo>
                  <a:lnTo>
                    <a:pt x="4158297" y="1146962"/>
                  </a:lnTo>
                  <a:lnTo>
                    <a:pt x="4158500" y="1130998"/>
                  </a:lnTo>
                  <a:lnTo>
                    <a:pt x="4158602" y="1102448"/>
                  </a:lnTo>
                  <a:close/>
                </a:path>
                <a:path w="7461250" h="2466975">
                  <a:moveTo>
                    <a:pt x="4179786" y="1316240"/>
                  </a:moveTo>
                  <a:lnTo>
                    <a:pt x="4178401" y="1297686"/>
                  </a:lnTo>
                  <a:lnTo>
                    <a:pt x="4177804" y="1289799"/>
                  </a:lnTo>
                  <a:lnTo>
                    <a:pt x="4152341" y="1292542"/>
                  </a:lnTo>
                  <a:lnTo>
                    <a:pt x="4126103" y="1294726"/>
                  </a:lnTo>
                  <a:lnTo>
                    <a:pt x="4099471" y="1296416"/>
                  </a:lnTo>
                  <a:lnTo>
                    <a:pt x="4072826" y="1297686"/>
                  </a:lnTo>
                  <a:lnTo>
                    <a:pt x="4072826" y="1197825"/>
                  </a:lnTo>
                  <a:lnTo>
                    <a:pt x="4037965" y="1197825"/>
                  </a:lnTo>
                  <a:lnTo>
                    <a:pt x="4037965" y="1298740"/>
                  </a:lnTo>
                  <a:lnTo>
                    <a:pt x="3969677" y="1299654"/>
                  </a:lnTo>
                  <a:lnTo>
                    <a:pt x="3973626" y="1328597"/>
                  </a:lnTo>
                  <a:lnTo>
                    <a:pt x="4021048" y="1328356"/>
                  </a:lnTo>
                  <a:lnTo>
                    <a:pt x="4072852" y="1326718"/>
                  </a:lnTo>
                  <a:lnTo>
                    <a:pt x="4126585" y="1322920"/>
                  </a:lnTo>
                  <a:lnTo>
                    <a:pt x="4179786" y="1316240"/>
                  </a:lnTo>
                  <a:close/>
                </a:path>
                <a:path w="7461250" h="2466975">
                  <a:moveTo>
                    <a:pt x="4283583" y="1204404"/>
                  </a:moveTo>
                  <a:lnTo>
                    <a:pt x="4232402" y="1204404"/>
                  </a:lnTo>
                  <a:lnTo>
                    <a:pt x="4232402" y="1066800"/>
                  </a:lnTo>
                  <a:lnTo>
                    <a:pt x="4197019" y="1066800"/>
                  </a:lnTo>
                  <a:lnTo>
                    <a:pt x="4197019" y="1400175"/>
                  </a:lnTo>
                  <a:lnTo>
                    <a:pt x="4232402" y="1400175"/>
                  </a:lnTo>
                  <a:lnTo>
                    <a:pt x="4232402" y="1234541"/>
                  </a:lnTo>
                  <a:lnTo>
                    <a:pt x="4283583" y="1234541"/>
                  </a:lnTo>
                  <a:lnTo>
                    <a:pt x="4283583" y="1204404"/>
                  </a:lnTo>
                  <a:close/>
                </a:path>
                <a:path w="7461250" h="2466975">
                  <a:moveTo>
                    <a:pt x="4362259" y="1342555"/>
                  </a:moveTo>
                  <a:lnTo>
                    <a:pt x="4320679" y="1342555"/>
                  </a:lnTo>
                  <a:lnTo>
                    <a:pt x="4300817" y="1445425"/>
                  </a:lnTo>
                  <a:lnTo>
                    <a:pt x="4332389" y="1445425"/>
                  </a:lnTo>
                  <a:lnTo>
                    <a:pt x="4362259" y="1342555"/>
                  </a:lnTo>
                  <a:close/>
                </a:path>
                <a:path w="7461250" h="2466975">
                  <a:moveTo>
                    <a:pt x="4667491" y="1087589"/>
                  </a:moveTo>
                  <a:lnTo>
                    <a:pt x="4632503" y="1087589"/>
                  </a:lnTo>
                  <a:lnTo>
                    <a:pt x="4632503" y="1135735"/>
                  </a:lnTo>
                  <a:lnTo>
                    <a:pt x="4632503" y="1163358"/>
                  </a:lnTo>
                  <a:lnTo>
                    <a:pt x="4632503" y="1214145"/>
                  </a:lnTo>
                  <a:lnTo>
                    <a:pt x="4545139" y="1214145"/>
                  </a:lnTo>
                  <a:lnTo>
                    <a:pt x="4545139" y="1163358"/>
                  </a:lnTo>
                  <a:lnTo>
                    <a:pt x="4632503" y="1163358"/>
                  </a:lnTo>
                  <a:lnTo>
                    <a:pt x="4632503" y="1135735"/>
                  </a:lnTo>
                  <a:lnTo>
                    <a:pt x="4545139" y="1135735"/>
                  </a:lnTo>
                  <a:lnTo>
                    <a:pt x="4545139" y="1087589"/>
                  </a:lnTo>
                  <a:lnTo>
                    <a:pt x="4510278" y="1087589"/>
                  </a:lnTo>
                  <a:lnTo>
                    <a:pt x="4510278" y="1242301"/>
                  </a:lnTo>
                  <a:lnTo>
                    <a:pt x="4667491" y="1242301"/>
                  </a:lnTo>
                  <a:lnTo>
                    <a:pt x="4667491" y="1214145"/>
                  </a:lnTo>
                  <a:lnTo>
                    <a:pt x="4667491" y="1163358"/>
                  </a:lnTo>
                  <a:lnTo>
                    <a:pt x="4667491" y="1135735"/>
                  </a:lnTo>
                  <a:lnTo>
                    <a:pt x="4667491" y="1087589"/>
                  </a:lnTo>
                  <a:close/>
                </a:path>
                <a:path w="7461250" h="2466975">
                  <a:moveTo>
                    <a:pt x="4762474" y="1337017"/>
                  </a:moveTo>
                  <a:lnTo>
                    <a:pt x="4754842" y="1310551"/>
                  </a:lnTo>
                  <a:lnTo>
                    <a:pt x="4745456" y="1302156"/>
                  </a:lnTo>
                  <a:lnTo>
                    <a:pt x="4732896" y="1290929"/>
                  </a:lnTo>
                  <a:lnTo>
                    <a:pt x="4727880" y="1289177"/>
                  </a:lnTo>
                  <a:lnTo>
                    <a:pt x="4727880" y="1337017"/>
                  </a:lnTo>
                  <a:lnTo>
                    <a:pt x="4722736" y="1351876"/>
                  </a:lnTo>
                  <a:lnTo>
                    <a:pt x="4707801" y="1362862"/>
                  </a:lnTo>
                  <a:lnTo>
                    <a:pt x="4683861" y="1369682"/>
                  </a:lnTo>
                  <a:lnTo>
                    <a:pt x="4651705" y="1372019"/>
                  </a:lnTo>
                  <a:lnTo>
                    <a:pt x="4619409" y="1369682"/>
                  </a:lnTo>
                  <a:lnTo>
                    <a:pt x="4595330" y="1362862"/>
                  </a:lnTo>
                  <a:lnTo>
                    <a:pt x="4580331" y="1351876"/>
                  </a:lnTo>
                  <a:lnTo>
                    <a:pt x="4575264" y="1337017"/>
                  </a:lnTo>
                  <a:lnTo>
                    <a:pt x="4580331" y="1322235"/>
                  </a:lnTo>
                  <a:lnTo>
                    <a:pt x="4595330" y="1311351"/>
                  </a:lnTo>
                  <a:lnTo>
                    <a:pt x="4619409" y="1304594"/>
                  </a:lnTo>
                  <a:lnTo>
                    <a:pt x="4651705" y="1302156"/>
                  </a:lnTo>
                  <a:lnTo>
                    <a:pt x="4683861" y="1304594"/>
                  </a:lnTo>
                  <a:lnTo>
                    <a:pt x="4707801" y="1311351"/>
                  </a:lnTo>
                  <a:lnTo>
                    <a:pt x="4722736" y="1322235"/>
                  </a:lnTo>
                  <a:lnTo>
                    <a:pt x="4727880" y="1337017"/>
                  </a:lnTo>
                  <a:lnTo>
                    <a:pt x="4727880" y="1289177"/>
                  </a:lnTo>
                  <a:lnTo>
                    <a:pt x="4698047" y="1278724"/>
                  </a:lnTo>
                  <a:lnTo>
                    <a:pt x="4651705" y="1274533"/>
                  </a:lnTo>
                  <a:lnTo>
                    <a:pt x="4604982" y="1278724"/>
                  </a:lnTo>
                  <a:lnTo>
                    <a:pt x="4569790" y="1290929"/>
                  </a:lnTo>
                  <a:lnTo>
                    <a:pt x="4547603" y="1310551"/>
                  </a:lnTo>
                  <a:lnTo>
                    <a:pt x="4539881" y="1337017"/>
                  </a:lnTo>
                  <a:lnTo>
                    <a:pt x="4547603" y="1363675"/>
                  </a:lnTo>
                  <a:lnTo>
                    <a:pt x="4569790" y="1383449"/>
                  </a:lnTo>
                  <a:lnTo>
                    <a:pt x="4604982" y="1395806"/>
                  </a:lnTo>
                  <a:lnTo>
                    <a:pt x="4651705" y="1400175"/>
                  </a:lnTo>
                  <a:lnTo>
                    <a:pt x="4698047" y="1395806"/>
                  </a:lnTo>
                  <a:lnTo>
                    <a:pt x="4732896" y="1383449"/>
                  </a:lnTo>
                  <a:lnTo>
                    <a:pt x="4745583" y="1372019"/>
                  </a:lnTo>
                  <a:lnTo>
                    <a:pt x="4754842" y="1363675"/>
                  </a:lnTo>
                  <a:lnTo>
                    <a:pt x="4762474" y="1337017"/>
                  </a:lnTo>
                  <a:close/>
                </a:path>
                <a:path w="7461250" h="2466975">
                  <a:moveTo>
                    <a:pt x="4807737" y="1148499"/>
                  </a:moveTo>
                  <a:lnTo>
                    <a:pt x="4759452" y="1148499"/>
                  </a:lnTo>
                  <a:lnTo>
                    <a:pt x="4759452" y="1066800"/>
                  </a:lnTo>
                  <a:lnTo>
                    <a:pt x="4724070" y="1066800"/>
                  </a:lnTo>
                  <a:lnTo>
                    <a:pt x="4724070" y="1265986"/>
                  </a:lnTo>
                  <a:lnTo>
                    <a:pt x="4759452" y="1265986"/>
                  </a:lnTo>
                  <a:lnTo>
                    <a:pt x="4759452" y="1178356"/>
                  </a:lnTo>
                  <a:lnTo>
                    <a:pt x="4807737" y="1178356"/>
                  </a:lnTo>
                  <a:lnTo>
                    <a:pt x="4807737" y="1148499"/>
                  </a:lnTo>
                  <a:close/>
                </a:path>
                <a:path w="7461250" h="2466975">
                  <a:moveTo>
                    <a:pt x="4996662" y="1084033"/>
                  </a:moveTo>
                  <a:lnTo>
                    <a:pt x="4961661" y="1084033"/>
                  </a:lnTo>
                  <a:lnTo>
                    <a:pt x="4961661" y="1132573"/>
                  </a:lnTo>
                  <a:lnTo>
                    <a:pt x="4996662" y="1132573"/>
                  </a:lnTo>
                  <a:lnTo>
                    <a:pt x="4996662" y="1084033"/>
                  </a:lnTo>
                  <a:close/>
                </a:path>
                <a:path w="7461250" h="2466975">
                  <a:moveTo>
                    <a:pt x="5104536" y="1302092"/>
                  </a:moveTo>
                  <a:lnTo>
                    <a:pt x="4922583" y="1302092"/>
                  </a:lnTo>
                  <a:lnTo>
                    <a:pt x="4922583" y="1263992"/>
                  </a:lnTo>
                  <a:lnTo>
                    <a:pt x="4887468" y="1263992"/>
                  </a:lnTo>
                  <a:lnTo>
                    <a:pt x="4887468" y="1302092"/>
                  </a:lnTo>
                  <a:lnTo>
                    <a:pt x="4887468" y="1330032"/>
                  </a:lnTo>
                  <a:lnTo>
                    <a:pt x="4887468" y="1366862"/>
                  </a:lnTo>
                  <a:lnTo>
                    <a:pt x="4887468" y="1396072"/>
                  </a:lnTo>
                  <a:lnTo>
                    <a:pt x="5104536" y="1396072"/>
                  </a:lnTo>
                  <a:lnTo>
                    <a:pt x="5104536" y="1366862"/>
                  </a:lnTo>
                  <a:lnTo>
                    <a:pt x="4922583" y="1366862"/>
                  </a:lnTo>
                  <a:lnTo>
                    <a:pt x="4922583" y="1330032"/>
                  </a:lnTo>
                  <a:lnTo>
                    <a:pt x="5069548" y="1330032"/>
                  </a:lnTo>
                  <a:lnTo>
                    <a:pt x="5069548" y="1366761"/>
                  </a:lnTo>
                  <a:lnTo>
                    <a:pt x="5104536" y="1366761"/>
                  </a:lnTo>
                  <a:lnTo>
                    <a:pt x="5104536" y="1330032"/>
                  </a:lnTo>
                  <a:lnTo>
                    <a:pt x="5104536" y="1329524"/>
                  </a:lnTo>
                  <a:lnTo>
                    <a:pt x="5104536" y="1302092"/>
                  </a:lnTo>
                  <a:close/>
                </a:path>
                <a:path w="7461250" h="2466975">
                  <a:moveTo>
                    <a:pt x="5104536" y="1264539"/>
                  </a:moveTo>
                  <a:lnTo>
                    <a:pt x="5069548" y="1264539"/>
                  </a:lnTo>
                  <a:lnTo>
                    <a:pt x="5069548" y="1301902"/>
                  </a:lnTo>
                  <a:lnTo>
                    <a:pt x="5104536" y="1301902"/>
                  </a:lnTo>
                  <a:lnTo>
                    <a:pt x="5104536" y="1264539"/>
                  </a:lnTo>
                  <a:close/>
                </a:path>
                <a:path w="7461250" h="2466975">
                  <a:moveTo>
                    <a:pt x="5104803" y="1147152"/>
                  </a:moveTo>
                  <a:lnTo>
                    <a:pt x="4996662" y="1147152"/>
                  </a:lnTo>
                  <a:lnTo>
                    <a:pt x="4996662" y="1133182"/>
                  </a:lnTo>
                  <a:lnTo>
                    <a:pt x="4961661" y="1133182"/>
                  </a:lnTo>
                  <a:lnTo>
                    <a:pt x="4961661" y="1159852"/>
                  </a:lnTo>
                  <a:lnTo>
                    <a:pt x="4961661" y="1176375"/>
                  </a:lnTo>
                  <a:lnTo>
                    <a:pt x="4961661" y="1209382"/>
                  </a:lnTo>
                  <a:lnTo>
                    <a:pt x="4878121" y="1209382"/>
                  </a:lnTo>
                  <a:lnTo>
                    <a:pt x="4878121" y="1159852"/>
                  </a:lnTo>
                  <a:lnTo>
                    <a:pt x="4961661" y="1159852"/>
                  </a:lnTo>
                  <a:lnTo>
                    <a:pt x="4961661" y="1133182"/>
                  </a:lnTo>
                  <a:lnTo>
                    <a:pt x="4878121" y="1133182"/>
                  </a:lnTo>
                  <a:lnTo>
                    <a:pt x="4878121" y="1083652"/>
                  </a:lnTo>
                  <a:lnTo>
                    <a:pt x="4842726" y="1083652"/>
                  </a:lnTo>
                  <a:lnTo>
                    <a:pt x="4842726" y="1237322"/>
                  </a:lnTo>
                  <a:lnTo>
                    <a:pt x="4996662" y="1237322"/>
                  </a:lnTo>
                  <a:lnTo>
                    <a:pt x="4996662" y="1209382"/>
                  </a:lnTo>
                  <a:lnTo>
                    <a:pt x="4996662" y="1176375"/>
                  </a:lnTo>
                  <a:lnTo>
                    <a:pt x="5069548" y="1176375"/>
                  </a:lnTo>
                  <a:lnTo>
                    <a:pt x="5069548" y="1248879"/>
                  </a:lnTo>
                  <a:lnTo>
                    <a:pt x="5104803" y="1248879"/>
                  </a:lnTo>
                  <a:lnTo>
                    <a:pt x="5104803" y="1176375"/>
                  </a:lnTo>
                  <a:lnTo>
                    <a:pt x="5104803" y="1159852"/>
                  </a:lnTo>
                  <a:lnTo>
                    <a:pt x="5104803" y="1147152"/>
                  </a:lnTo>
                  <a:close/>
                </a:path>
                <a:path w="7461250" h="2466975">
                  <a:moveTo>
                    <a:pt x="5104803" y="1066800"/>
                  </a:moveTo>
                  <a:lnTo>
                    <a:pt x="5069548" y="1066800"/>
                  </a:lnTo>
                  <a:lnTo>
                    <a:pt x="5069548" y="1146784"/>
                  </a:lnTo>
                  <a:lnTo>
                    <a:pt x="5104803" y="1146784"/>
                  </a:lnTo>
                  <a:lnTo>
                    <a:pt x="5104803" y="1066800"/>
                  </a:lnTo>
                  <a:close/>
                </a:path>
                <a:path w="7461250" h="2466975">
                  <a:moveTo>
                    <a:pt x="5216233" y="1342555"/>
                  </a:moveTo>
                  <a:lnTo>
                    <a:pt x="5174653" y="1342555"/>
                  </a:lnTo>
                  <a:lnTo>
                    <a:pt x="5154790" y="1445425"/>
                  </a:lnTo>
                  <a:lnTo>
                    <a:pt x="5186375" y="1445425"/>
                  </a:lnTo>
                  <a:lnTo>
                    <a:pt x="5216233" y="1342555"/>
                  </a:lnTo>
                  <a:close/>
                </a:path>
                <a:path w="7461250" h="2466975">
                  <a:moveTo>
                    <a:pt x="5629351" y="1066800"/>
                  </a:moveTo>
                  <a:lnTo>
                    <a:pt x="5594096" y="1066800"/>
                  </a:lnTo>
                  <a:lnTo>
                    <a:pt x="5594096" y="1113637"/>
                  </a:lnTo>
                  <a:lnTo>
                    <a:pt x="5594096" y="1142187"/>
                  </a:lnTo>
                  <a:lnTo>
                    <a:pt x="5594096" y="1189812"/>
                  </a:lnTo>
                  <a:lnTo>
                    <a:pt x="5526862" y="1189812"/>
                  </a:lnTo>
                  <a:lnTo>
                    <a:pt x="5529097" y="1182433"/>
                  </a:lnTo>
                  <a:lnTo>
                    <a:pt x="5530418" y="1174546"/>
                  </a:lnTo>
                  <a:lnTo>
                    <a:pt x="5530418" y="1157706"/>
                  </a:lnTo>
                  <a:lnTo>
                    <a:pt x="5529097" y="1149680"/>
                  </a:lnTo>
                  <a:lnTo>
                    <a:pt x="5526862" y="1142187"/>
                  </a:lnTo>
                  <a:lnTo>
                    <a:pt x="5594096" y="1142187"/>
                  </a:lnTo>
                  <a:lnTo>
                    <a:pt x="5594096" y="1113637"/>
                  </a:lnTo>
                  <a:lnTo>
                    <a:pt x="5510555" y="1113637"/>
                  </a:lnTo>
                  <a:lnTo>
                    <a:pt x="5497373" y="1102067"/>
                  </a:lnTo>
                  <a:lnTo>
                    <a:pt x="5496598" y="1101648"/>
                  </a:lnTo>
                  <a:lnTo>
                    <a:pt x="5496598" y="1166126"/>
                  </a:lnTo>
                  <a:lnTo>
                    <a:pt x="5492610" y="1186230"/>
                  </a:lnTo>
                  <a:lnTo>
                    <a:pt x="5481536" y="1201978"/>
                  </a:lnTo>
                  <a:lnTo>
                    <a:pt x="5464746" y="1212189"/>
                  </a:lnTo>
                  <a:lnTo>
                    <a:pt x="5443588" y="1215720"/>
                  </a:lnTo>
                  <a:lnTo>
                    <a:pt x="5421985" y="1212189"/>
                  </a:lnTo>
                  <a:lnTo>
                    <a:pt x="5405005" y="1201978"/>
                  </a:lnTo>
                  <a:lnTo>
                    <a:pt x="5393893" y="1186230"/>
                  </a:lnTo>
                  <a:lnTo>
                    <a:pt x="5389905" y="1166126"/>
                  </a:lnTo>
                  <a:lnTo>
                    <a:pt x="5393893" y="1145755"/>
                  </a:lnTo>
                  <a:lnTo>
                    <a:pt x="5405005" y="1130096"/>
                  </a:lnTo>
                  <a:lnTo>
                    <a:pt x="5421985" y="1120076"/>
                  </a:lnTo>
                  <a:lnTo>
                    <a:pt x="5443588" y="1116660"/>
                  </a:lnTo>
                  <a:lnTo>
                    <a:pt x="5464746" y="1120076"/>
                  </a:lnTo>
                  <a:lnTo>
                    <a:pt x="5481536" y="1130096"/>
                  </a:lnTo>
                  <a:lnTo>
                    <a:pt x="5492610" y="1145755"/>
                  </a:lnTo>
                  <a:lnTo>
                    <a:pt x="5496598" y="1166126"/>
                  </a:lnTo>
                  <a:lnTo>
                    <a:pt x="5496598" y="1101648"/>
                  </a:lnTo>
                  <a:lnTo>
                    <a:pt x="5481561" y="1093444"/>
                  </a:lnTo>
                  <a:lnTo>
                    <a:pt x="5463502" y="1088059"/>
                  </a:lnTo>
                  <a:lnTo>
                    <a:pt x="5443588" y="1086269"/>
                  </a:lnTo>
                  <a:lnTo>
                    <a:pt x="5408777" y="1092034"/>
                  </a:lnTo>
                  <a:lnTo>
                    <a:pt x="5381079" y="1108481"/>
                  </a:lnTo>
                  <a:lnTo>
                    <a:pt x="5362829" y="1133792"/>
                  </a:lnTo>
                  <a:lnTo>
                    <a:pt x="5356364" y="1166126"/>
                  </a:lnTo>
                  <a:lnTo>
                    <a:pt x="5362829" y="1198308"/>
                  </a:lnTo>
                  <a:lnTo>
                    <a:pt x="5381079" y="1223556"/>
                  </a:lnTo>
                  <a:lnTo>
                    <a:pt x="5408777" y="1240015"/>
                  </a:lnTo>
                  <a:lnTo>
                    <a:pt x="5443588" y="1245857"/>
                  </a:lnTo>
                  <a:lnTo>
                    <a:pt x="5463425" y="1244053"/>
                  </a:lnTo>
                  <a:lnTo>
                    <a:pt x="5481447" y="1238694"/>
                  </a:lnTo>
                  <a:lnTo>
                    <a:pt x="5497233" y="1230109"/>
                  </a:lnTo>
                  <a:lnTo>
                    <a:pt x="5510415" y="1218615"/>
                  </a:lnTo>
                  <a:lnTo>
                    <a:pt x="5594096" y="1218615"/>
                  </a:lnTo>
                  <a:lnTo>
                    <a:pt x="5594096" y="1263611"/>
                  </a:lnTo>
                  <a:lnTo>
                    <a:pt x="5629351" y="1263611"/>
                  </a:lnTo>
                  <a:lnTo>
                    <a:pt x="5629351" y="1218615"/>
                  </a:lnTo>
                  <a:lnTo>
                    <a:pt x="5629351" y="1215720"/>
                  </a:lnTo>
                  <a:lnTo>
                    <a:pt x="5629351" y="1189812"/>
                  </a:lnTo>
                  <a:lnTo>
                    <a:pt x="5629351" y="1142187"/>
                  </a:lnTo>
                  <a:lnTo>
                    <a:pt x="5629351" y="1116660"/>
                  </a:lnTo>
                  <a:lnTo>
                    <a:pt x="5629351" y="1113637"/>
                  </a:lnTo>
                  <a:lnTo>
                    <a:pt x="5629351" y="1066800"/>
                  </a:lnTo>
                  <a:close/>
                </a:path>
                <a:path w="7461250" h="2466975">
                  <a:moveTo>
                    <a:pt x="5630405" y="1335316"/>
                  </a:moveTo>
                  <a:lnTo>
                    <a:pt x="5622493" y="1308112"/>
                  </a:lnTo>
                  <a:lnTo>
                    <a:pt x="5611634" y="1298346"/>
                  </a:lnTo>
                  <a:lnTo>
                    <a:pt x="5600027" y="1287907"/>
                  </a:lnTo>
                  <a:lnTo>
                    <a:pt x="5595937" y="1286459"/>
                  </a:lnTo>
                  <a:lnTo>
                    <a:pt x="5595937" y="1335316"/>
                  </a:lnTo>
                  <a:lnTo>
                    <a:pt x="5590603" y="1350772"/>
                  </a:lnTo>
                  <a:lnTo>
                    <a:pt x="5575198" y="1362214"/>
                  </a:lnTo>
                  <a:lnTo>
                    <a:pt x="5550586" y="1369314"/>
                  </a:lnTo>
                  <a:lnTo>
                    <a:pt x="5517654" y="1371752"/>
                  </a:lnTo>
                  <a:lnTo>
                    <a:pt x="5484838" y="1369314"/>
                  </a:lnTo>
                  <a:lnTo>
                    <a:pt x="5460238" y="1362214"/>
                  </a:lnTo>
                  <a:lnTo>
                    <a:pt x="5444858" y="1350772"/>
                  </a:lnTo>
                  <a:lnTo>
                    <a:pt x="5439638" y="1335316"/>
                  </a:lnTo>
                  <a:lnTo>
                    <a:pt x="5444858" y="1319606"/>
                  </a:lnTo>
                  <a:lnTo>
                    <a:pt x="5460238" y="1307998"/>
                  </a:lnTo>
                  <a:lnTo>
                    <a:pt x="5484838" y="1300810"/>
                  </a:lnTo>
                  <a:lnTo>
                    <a:pt x="5517654" y="1298346"/>
                  </a:lnTo>
                  <a:lnTo>
                    <a:pt x="5550586" y="1300810"/>
                  </a:lnTo>
                  <a:lnTo>
                    <a:pt x="5575198" y="1307998"/>
                  </a:lnTo>
                  <a:lnTo>
                    <a:pt x="5590603" y="1319606"/>
                  </a:lnTo>
                  <a:lnTo>
                    <a:pt x="5595937" y="1335316"/>
                  </a:lnTo>
                  <a:lnTo>
                    <a:pt x="5595937" y="1286459"/>
                  </a:lnTo>
                  <a:lnTo>
                    <a:pt x="5564556" y="1275321"/>
                  </a:lnTo>
                  <a:lnTo>
                    <a:pt x="5517654" y="1270977"/>
                  </a:lnTo>
                  <a:lnTo>
                    <a:pt x="5470601" y="1275321"/>
                  </a:lnTo>
                  <a:lnTo>
                    <a:pt x="5435104" y="1287907"/>
                  </a:lnTo>
                  <a:lnTo>
                    <a:pt x="5412714" y="1308112"/>
                  </a:lnTo>
                  <a:lnTo>
                    <a:pt x="5405031" y="1335316"/>
                  </a:lnTo>
                  <a:lnTo>
                    <a:pt x="5412714" y="1362519"/>
                  </a:lnTo>
                  <a:lnTo>
                    <a:pt x="5435104" y="1382725"/>
                  </a:lnTo>
                  <a:lnTo>
                    <a:pt x="5470601" y="1395310"/>
                  </a:lnTo>
                  <a:lnTo>
                    <a:pt x="5517654" y="1399641"/>
                  </a:lnTo>
                  <a:lnTo>
                    <a:pt x="5564556" y="1395310"/>
                  </a:lnTo>
                  <a:lnTo>
                    <a:pt x="5600027" y="1382725"/>
                  </a:lnTo>
                  <a:lnTo>
                    <a:pt x="5612219" y="1371752"/>
                  </a:lnTo>
                  <a:lnTo>
                    <a:pt x="5622493" y="1362519"/>
                  </a:lnTo>
                  <a:lnTo>
                    <a:pt x="5630405" y="1335316"/>
                  </a:lnTo>
                  <a:close/>
                </a:path>
                <a:path w="7461250" h="2466975">
                  <a:moveTo>
                    <a:pt x="5876150" y="1220851"/>
                  </a:moveTo>
                  <a:lnTo>
                    <a:pt x="5842597" y="1204391"/>
                  </a:lnTo>
                  <a:lnTo>
                    <a:pt x="5817247" y="1180795"/>
                  </a:lnTo>
                  <a:lnTo>
                    <a:pt x="5815088" y="1176909"/>
                  </a:lnTo>
                  <a:lnTo>
                    <a:pt x="5801233" y="1152067"/>
                  </a:lnTo>
                  <a:lnTo>
                    <a:pt x="5795645" y="1120216"/>
                  </a:lnTo>
                  <a:lnTo>
                    <a:pt x="5795645" y="1084160"/>
                  </a:lnTo>
                  <a:lnTo>
                    <a:pt x="5760644" y="1084160"/>
                  </a:lnTo>
                  <a:lnTo>
                    <a:pt x="5760644" y="1117180"/>
                  </a:lnTo>
                  <a:lnTo>
                    <a:pt x="5754979" y="1153121"/>
                  </a:lnTo>
                  <a:lnTo>
                    <a:pt x="5738850" y="1185202"/>
                  </a:lnTo>
                  <a:lnTo>
                    <a:pt x="5713044" y="1211465"/>
                  </a:lnTo>
                  <a:lnTo>
                    <a:pt x="5678284" y="1229931"/>
                  </a:lnTo>
                  <a:lnTo>
                    <a:pt x="5697372" y="1257960"/>
                  </a:lnTo>
                  <a:lnTo>
                    <a:pt x="5724449" y="1244498"/>
                  </a:lnTo>
                  <a:lnTo>
                    <a:pt x="5747258" y="1226070"/>
                  </a:lnTo>
                  <a:lnTo>
                    <a:pt x="5765482" y="1203325"/>
                  </a:lnTo>
                  <a:lnTo>
                    <a:pt x="5778805" y="1176909"/>
                  </a:lnTo>
                  <a:lnTo>
                    <a:pt x="5792089" y="1200175"/>
                  </a:lnTo>
                  <a:lnTo>
                    <a:pt x="5809831" y="1220266"/>
                  </a:lnTo>
                  <a:lnTo>
                    <a:pt x="5831700" y="1236599"/>
                  </a:lnTo>
                  <a:lnTo>
                    <a:pt x="5857341" y="1248613"/>
                  </a:lnTo>
                  <a:lnTo>
                    <a:pt x="5876150" y="1220851"/>
                  </a:lnTo>
                  <a:close/>
                </a:path>
                <a:path w="7461250" h="2466975">
                  <a:moveTo>
                    <a:pt x="5945886" y="1337551"/>
                  </a:moveTo>
                  <a:lnTo>
                    <a:pt x="5938228" y="1311541"/>
                  </a:lnTo>
                  <a:lnTo>
                    <a:pt x="5929541" y="1303870"/>
                  </a:lnTo>
                  <a:lnTo>
                    <a:pt x="5916244" y="1292148"/>
                  </a:lnTo>
                  <a:lnTo>
                    <a:pt x="5911278" y="1290434"/>
                  </a:lnTo>
                  <a:lnTo>
                    <a:pt x="5911278" y="1337551"/>
                  </a:lnTo>
                  <a:lnTo>
                    <a:pt x="5906135" y="1352207"/>
                  </a:lnTo>
                  <a:lnTo>
                    <a:pt x="5891200" y="1362913"/>
                  </a:lnTo>
                  <a:lnTo>
                    <a:pt x="5867273" y="1369517"/>
                  </a:lnTo>
                  <a:lnTo>
                    <a:pt x="5835104" y="1371892"/>
                  </a:lnTo>
                  <a:lnTo>
                    <a:pt x="5802820" y="1369517"/>
                  </a:lnTo>
                  <a:lnTo>
                    <a:pt x="5778741" y="1362913"/>
                  </a:lnTo>
                  <a:lnTo>
                    <a:pt x="5763730" y="1352207"/>
                  </a:lnTo>
                  <a:lnTo>
                    <a:pt x="5758675" y="1337551"/>
                  </a:lnTo>
                  <a:lnTo>
                    <a:pt x="5763730" y="1323352"/>
                  </a:lnTo>
                  <a:lnTo>
                    <a:pt x="5778741" y="1312760"/>
                  </a:lnTo>
                  <a:lnTo>
                    <a:pt x="5802820" y="1306156"/>
                  </a:lnTo>
                  <a:lnTo>
                    <a:pt x="5835104" y="1303870"/>
                  </a:lnTo>
                  <a:lnTo>
                    <a:pt x="5867273" y="1306156"/>
                  </a:lnTo>
                  <a:lnTo>
                    <a:pt x="5891200" y="1312760"/>
                  </a:lnTo>
                  <a:lnTo>
                    <a:pt x="5906135" y="1323352"/>
                  </a:lnTo>
                  <a:lnTo>
                    <a:pt x="5911278" y="1337551"/>
                  </a:lnTo>
                  <a:lnTo>
                    <a:pt x="5911278" y="1290434"/>
                  </a:lnTo>
                  <a:lnTo>
                    <a:pt x="5881395" y="1280033"/>
                  </a:lnTo>
                  <a:lnTo>
                    <a:pt x="5835104" y="1275842"/>
                  </a:lnTo>
                  <a:lnTo>
                    <a:pt x="5788444" y="1280033"/>
                  </a:lnTo>
                  <a:lnTo>
                    <a:pt x="5753239" y="1292148"/>
                  </a:lnTo>
                  <a:lnTo>
                    <a:pt x="5731027" y="1311541"/>
                  </a:lnTo>
                  <a:lnTo>
                    <a:pt x="5723280" y="1337551"/>
                  </a:lnTo>
                  <a:lnTo>
                    <a:pt x="5731027" y="1363954"/>
                  </a:lnTo>
                  <a:lnTo>
                    <a:pt x="5753239" y="1383449"/>
                  </a:lnTo>
                  <a:lnTo>
                    <a:pt x="5788444" y="1395514"/>
                  </a:lnTo>
                  <a:lnTo>
                    <a:pt x="5835104" y="1399641"/>
                  </a:lnTo>
                  <a:lnTo>
                    <a:pt x="5881395" y="1395514"/>
                  </a:lnTo>
                  <a:lnTo>
                    <a:pt x="5916244" y="1383449"/>
                  </a:lnTo>
                  <a:lnTo>
                    <a:pt x="5929287" y="1371892"/>
                  </a:lnTo>
                  <a:lnTo>
                    <a:pt x="5938228" y="1363954"/>
                  </a:lnTo>
                  <a:lnTo>
                    <a:pt x="5945886" y="1337551"/>
                  </a:lnTo>
                  <a:close/>
                </a:path>
                <a:path w="7461250" h="2466975">
                  <a:moveTo>
                    <a:pt x="5991136" y="1150734"/>
                  </a:moveTo>
                  <a:lnTo>
                    <a:pt x="5942863" y="1150734"/>
                  </a:lnTo>
                  <a:lnTo>
                    <a:pt x="5942863" y="1066800"/>
                  </a:lnTo>
                  <a:lnTo>
                    <a:pt x="5907468" y="1066800"/>
                  </a:lnTo>
                  <a:lnTo>
                    <a:pt x="5907468" y="1267955"/>
                  </a:lnTo>
                  <a:lnTo>
                    <a:pt x="5942863" y="1267955"/>
                  </a:lnTo>
                  <a:lnTo>
                    <a:pt x="5942863" y="1180198"/>
                  </a:lnTo>
                  <a:lnTo>
                    <a:pt x="5991136" y="1180198"/>
                  </a:lnTo>
                  <a:lnTo>
                    <a:pt x="5991136" y="1150734"/>
                  </a:lnTo>
                  <a:close/>
                </a:path>
                <a:path w="7461250" h="2466975">
                  <a:moveTo>
                    <a:pt x="6311633" y="1242568"/>
                  </a:moveTo>
                  <a:lnTo>
                    <a:pt x="6308712" y="1223746"/>
                  </a:lnTo>
                  <a:lnTo>
                    <a:pt x="6307163" y="1213751"/>
                  </a:lnTo>
                  <a:lnTo>
                    <a:pt x="6270282" y="1218666"/>
                  </a:lnTo>
                  <a:lnTo>
                    <a:pt x="6234163" y="1221663"/>
                  </a:lnTo>
                  <a:lnTo>
                    <a:pt x="6196584" y="1223200"/>
                  </a:lnTo>
                  <a:lnTo>
                    <a:pt x="6155334" y="1223746"/>
                  </a:lnTo>
                  <a:lnTo>
                    <a:pt x="6155334" y="1182306"/>
                  </a:lnTo>
                  <a:lnTo>
                    <a:pt x="6273343" y="1182306"/>
                  </a:lnTo>
                  <a:lnTo>
                    <a:pt x="6273343" y="1087589"/>
                  </a:lnTo>
                  <a:lnTo>
                    <a:pt x="6120206" y="1087589"/>
                  </a:lnTo>
                  <a:lnTo>
                    <a:pt x="6120206" y="1116660"/>
                  </a:lnTo>
                  <a:lnTo>
                    <a:pt x="6238354" y="1116660"/>
                  </a:lnTo>
                  <a:lnTo>
                    <a:pt x="6238354" y="1155204"/>
                  </a:lnTo>
                  <a:lnTo>
                    <a:pt x="6120866" y="1155204"/>
                  </a:lnTo>
                  <a:lnTo>
                    <a:pt x="6120866" y="1252829"/>
                  </a:lnTo>
                  <a:lnTo>
                    <a:pt x="6148629" y="1252829"/>
                  </a:lnTo>
                  <a:lnTo>
                    <a:pt x="6193079" y="1252461"/>
                  </a:lnTo>
                  <a:lnTo>
                    <a:pt x="6233388" y="1251000"/>
                  </a:lnTo>
                  <a:lnTo>
                    <a:pt x="6272060" y="1247889"/>
                  </a:lnTo>
                  <a:lnTo>
                    <a:pt x="6311633" y="1242568"/>
                  </a:lnTo>
                  <a:close/>
                </a:path>
                <a:path w="7461250" h="2466975">
                  <a:moveTo>
                    <a:pt x="6379908" y="1067066"/>
                  </a:moveTo>
                  <a:lnTo>
                    <a:pt x="6344526" y="1067066"/>
                  </a:lnTo>
                  <a:lnTo>
                    <a:pt x="6344526" y="1271371"/>
                  </a:lnTo>
                  <a:lnTo>
                    <a:pt x="6379908" y="1271371"/>
                  </a:lnTo>
                  <a:lnTo>
                    <a:pt x="6379908" y="1067066"/>
                  </a:lnTo>
                  <a:close/>
                </a:path>
                <a:path w="7461250" h="2466975">
                  <a:moveTo>
                    <a:pt x="6382017" y="1338732"/>
                  </a:moveTo>
                  <a:lnTo>
                    <a:pt x="6374181" y="1312824"/>
                  </a:lnTo>
                  <a:lnTo>
                    <a:pt x="6365659" y="1305585"/>
                  </a:lnTo>
                  <a:lnTo>
                    <a:pt x="6351638" y="1293660"/>
                  </a:lnTo>
                  <a:lnTo>
                    <a:pt x="6346622" y="1291996"/>
                  </a:lnTo>
                  <a:lnTo>
                    <a:pt x="6346622" y="1338732"/>
                  </a:lnTo>
                  <a:lnTo>
                    <a:pt x="6341351" y="1352829"/>
                  </a:lnTo>
                  <a:lnTo>
                    <a:pt x="6326060" y="1363192"/>
                  </a:lnTo>
                  <a:lnTo>
                    <a:pt x="6301498" y="1369580"/>
                  </a:lnTo>
                  <a:lnTo>
                    <a:pt x="6268478" y="1371752"/>
                  </a:lnTo>
                  <a:lnTo>
                    <a:pt x="6235306" y="1369580"/>
                  </a:lnTo>
                  <a:lnTo>
                    <a:pt x="6210681" y="1363192"/>
                  </a:lnTo>
                  <a:lnTo>
                    <a:pt x="6195352" y="1352829"/>
                  </a:lnTo>
                  <a:lnTo>
                    <a:pt x="6190069" y="1338732"/>
                  </a:lnTo>
                  <a:lnTo>
                    <a:pt x="6195352" y="1324673"/>
                  </a:lnTo>
                  <a:lnTo>
                    <a:pt x="6210681" y="1314259"/>
                  </a:lnTo>
                  <a:lnTo>
                    <a:pt x="6235306" y="1307795"/>
                  </a:lnTo>
                  <a:lnTo>
                    <a:pt x="6268478" y="1305585"/>
                  </a:lnTo>
                  <a:lnTo>
                    <a:pt x="6301498" y="1307795"/>
                  </a:lnTo>
                  <a:lnTo>
                    <a:pt x="6326060" y="1314259"/>
                  </a:lnTo>
                  <a:lnTo>
                    <a:pt x="6341351" y="1324673"/>
                  </a:lnTo>
                  <a:lnTo>
                    <a:pt x="6346622" y="1338732"/>
                  </a:lnTo>
                  <a:lnTo>
                    <a:pt x="6346622" y="1291996"/>
                  </a:lnTo>
                  <a:lnTo>
                    <a:pt x="6315913" y="1281772"/>
                  </a:lnTo>
                  <a:lnTo>
                    <a:pt x="6268478" y="1277683"/>
                  </a:lnTo>
                  <a:lnTo>
                    <a:pt x="6220955" y="1281772"/>
                  </a:lnTo>
                  <a:lnTo>
                    <a:pt x="6185281" y="1293660"/>
                  </a:lnTo>
                  <a:lnTo>
                    <a:pt x="6162865" y="1312824"/>
                  </a:lnTo>
                  <a:lnTo>
                    <a:pt x="6155080" y="1338732"/>
                  </a:lnTo>
                  <a:lnTo>
                    <a:pt x="6162865" y="1364513"/>
                  </a:lnTo>
                  <a:lnTo>
                    <a:pt x="6185281" y="1383639"/>
                  </a:lnTo>
                  <a:lnTo>
                    <a:pt x="6220955" y="1395552"/>
                  </a:lnTo>
                  <a:lnTo>
                    <a:pt x="6268478" y="1399641"/>
                  </a:lnTo>
                  <a:lnTo>
                    <a:pt x="6315913" y="1395552"/>
                  </a:lnTo>
                  <a:lnTo>
                    <a:pt x="6351638" y="1383639"/>
                  </a:lnTo>
                  <a:lnTo>
                    <a:pt x="6365646" y="1371752"/>
                  </a:lnTo>
                  <a:lnTo>
                    <a:pt x="6374181" y="1364513"/>
                  </a:lnTo>
                  <a:lnTo>
                    <a:pt x="6382017" y="1338732"/>
                  </a:lnTo>
                  <a:close/>
                </a:path>
                <a:path w="7461250" h="2466975">
                  <a:moveTo>
                    <a:pt x="6701053" y="1099159"/>
                  </a:moveTo>
                  <a:lnTo>
                    <a:pt x="6468719" y="1099159"/>
                  </a:lnTo>
                  <a:lnTo>
                    <a:pt x="6468719" y="1128242"/>
                  </a:lnTo>
                  <a:lnTo>
                    <a:pt x="6666585" y="1128242"/>
                  </a:lnTo>
                  <a:lnTo>
                    <a:pt x="6666497" y="1152626"/>
                  </a:lnTo>
                  <a:lnTo>
                    <a:pt x="6666370" y="1165504"/>
                  </a:lnTo>
                  <a:lnTo>
                    <a:pt x="6666116" y="1178521"/>
                  </a:lnTo>
                  <a:lnTo>
                    <a:pt x="6665658" y="1191780"/>
                  </a:lnTo>
                  <a:lnTo>
                    <a:pt x="6459372" y="1199807"/>
                  </a:lnTo>
                  <a:lnTo>
                    <a:pt x="6464109" y="1228623"/>
                  </a:lnTo>
                  <a:lnTo>
                    <a:pt x="6664084" y="1218222"/>
                  </a:lnTo>
                  <a:lnTo>
                    <a:pt x="6662255" y="1237170"/>
                  </a:lnTo>
                  <a:lnTo>
                    <a:pt x="6659626" y="1257033"/>
                  </a:lnTo>
                  <a:lnTo>
                    <a:pt x="6656032" y="1277975"/>
                  </a:lnTo>
                  <a:lnTo>
                    <a:pt x="6651320" y="1300187"/>
                  </a:lnTo>
                  <a:lnTo>
                    <a:pt x="6686575" y="1303337"/>
                  </a:lnTo>
                  <a:lnTo>
                    <a:pt x="6694945" y="1255522"/>
                  </a:lnTo>
                  <a:lnTo>
                    <a:pt x="6699237" y="1213980"/>
                  </a:lnTo>
                  <a:lnTo>
                    <a:pt x="6700977" y="1152626"/>
                  </a:lnTo>
                  <a:lnTo>
                    <a:pt x="6701053" y="1099159"/>
                  </a:lnTo>
                  <a:close/>
                </a:path>
                <a:path w="7461250" h="2466975">
                  <a:moveTo>
                    <a:pt x="6736702" y="1326362"/>
                  </a:moveTo>
                  <a:lnTo>
                    <a:pt x="6432804" y="1326362"/>
                  </a:lnTo>
                  <a:lnTo>
                    <a:pt x="6432804" y="1355572"/>
                  </a:lnTo>
                  <a:lnTo>
                    <a:pt x="6736702" y="1355572"/>
                  </a:lnTo>
                  <a:lnTo>
                    <a:pt x="6736702" y="1326362"/>
                  </a:lnTo>
                  <a:close/>
                </a:path>
                <a:path w="7461250" h="2466975">
                  <a:moveTo>
                    <a:pt x="7040753" y="1092060"/>
                  </a:moveTo>
                  <a:lnTo>
                    <a:pt x="6872618" y="1092060"/>
                  </a:lnTo>
                  <a:lnTo>
                    <a:pt x="6872618" y="1121257"/>
                  </a:lnTo>
                  <a:lnTo>
                    <a:pt x="7006018" y="1121257"/>
                  </a:lnTo>
                  <a:lnTo>
                    <a:pt x="7005574" y="1138135"/>
                  </a:lnTo>
                  <a:lnTo>
                    <a:pt x="7004291" y="1157617"/>
                  </a:lnTo>
                  <a:lnTo>
                    <a:pt x="7001713" y="1180147"/>
                  </a:lnTo>
                  <a:lnTo>
                    <a:pt x="6997332" y="1206119"/>
                  </a:lnTo>
                  <a:lnTo>
                    <a:pt x="7032333" y="1209141"/>
                  </a:lnTo>
                  <a:lnTo>
                    <a:pt x="7037057" y="1178826"/>
                  </a:lnTo>
                  <a:lnTo>
                    <a:pt x="7039508" y="1152258"/>
                  </a:lnTo>
                  <a:lnTo>
                    <a:pt x="7040473" y="1129576"/>
                  </a:lnTo>
                  <a:lnTo>
                    <a:pt x="7040753" y="1110869"/>
                  </a:lnTo>
                  <a:lnTo>
                    <a:pt x="7040753" y="1092060"/>
                  </a:lnTo>
                  <a:close/>
                </a:path>
                <a:path w="7461250" h="2466975">
                  <a:moveTo>
                    <a:pt x="7063905" y="1252956"/>
                  </a:moveTo>
                  <a:lnTo>
                    <a:pt x="7062521" y="1235989"/>
                  </a:lnTo>
                  <a:lnTo>
                    <a:pt x="7061797" y="1227175"/>
                  </a:lnTo>
                  <a:lnTo>
                    <a:pt x="7036117" y="1230337"/>
                  </a:lnTo>
                  <a:lnTo>
                    <a:pt x="7009625" y="1232814"/>
                  </a:lnTo>
                  <a:lnTo>
                    <a:pt x="6982714" y="1234668"/>
                  </a:lnTo>
                  <a:lnTo>
                    <a:pt x="6955764" y="1235989"/>
                  </a:lnTo>
                  <a:lnTo>
                    <a:pt x="6955764" y="1167041"/>
                  </a:lnTo>
                  <a:lnTo>
                    <a:pt x="6920763" y="1167041"/>
                  </a:lnTo>
                  <a:lnTo>
                    <a:pt x="6920763" y="1237170"/>
                  </a:lnTo>
                  <a:lnTo>
                    <a:pt x="6852488" y="1237957"/>
                  </a:lnTo>
                  <a:lnTo>
                    <a:pt x="6855777" y="1266634"/>
                  </a:lnTo>
                  <a:lnTo>
                    <a:pt x="6903377" y="1266164"/>
                  </a:lnTo>
                  <a:lnTo>
                    <a:pt x="6955841" y="1264335"/>
                  </a:lnTo>
                  <a:lnTo>
                    <a:pt x="7010311" y="1260233"/>
                  </a:lnTo>
                  <a:lnTo>
                    <a:pt x="7063905" y="1252956"/>
                  </a:lnTo>
                  <a:close/>
                </a:path>
                <a:path w="7461250" h="2466975">
                  <a:moveTo>
                    <a:pt x="7129551" y="1364386"/>
                  </a:moveTo>
                  <a:lnTo>
                    <a:pt x="6938404" y="1364386"/>
                  </a:lnTo>
                  <a:lnTo>
                    <a:pt x="6938404" y="1294663"/>
                  </a:lnTo>
                  <a:lnTo>
                    <a:pt x="6903136" y="1294663"/>
                  </a:lnTo>
                  <a:lnTo>
                    <a:pt x="6903136" y="1393329"/>
                  </a:lnTo>
                  <a:lnTo>
                    <a:pt x="7129551" y="1393329"/>
                  </a:lnTo>
                  <a:lnTo>
                    <a:pt x="7129551" y="1364386"/>
                  </a:lnTo>
                  <a:close/>
                </a:path>
                <a:path w="7461250" h="2466975">
                  <a:moveTo>
                    <a:pt x="7164819" y="1172972"/>
                  </a:moveTo>
                  <a:lnTo>
                    <a:pt x="7118896" y="1172972"/>
                  </a:lnTo>
                  <a:lnTo>
                    <a:pt x="7118896" y="1066800"/>
                  </a:lnTo>
                  <a:lnTo>
                    <a:pt x="7082980" y="1066800"/>
                  </a:lnTo>
                  <a:lnTo>
                    <a:pt x="7082980" y="1317294"/>
                  </a:lnTo>
                  <a:lnTo>
                    <a:pt x="7118896" y="1317294"/>
                  </a:lnTo>
                  <a:lnTo>
                    <a:pt x="7118896" y="1202829"/>
                  </a:lnTo>
                  <a:lnTo>
                    <a:pt x="7164819" y="1202829"/>
                  </a:lnTo>
                  <a:lnTo>
                    <a:pt x="7164819" y="1172972"/>
                  </a:lnTo>
                  <a:close/>
                </a:path>
                <a:path w="7461250" h="2466975">
                  <a:moveTo>
                    <a:pt x="7400049" y="1308874"/>
                  </a:moveTo>
                  <a:lnTo>
                    <a:pt x="7398105" y="1291640"/>
                  </a:lnTo>
                  <a:lnTo>
                    <a:pt x="7396759" y="1279664"/>
                  </a:lnTo>
                  <a:lnTo>
                    <a:pt x="7356284" y="1285379"/>
                  </a:lnTo>
                  <a:lnTo>
                    <a:pt x="7317587" y="1288999"/>
                  </a:lnTo>
                  <a:lnTo>
                    <a:pt x="7279233" y="1290942"/>
                  </a:lnTo>
                  <a:lnTo>
                    <a:pt x="7239800" y="1291640"/>
                  </a:lnTo>
                  <a:lnTo>
                    <a:pt x="7239800" y="1218755"/>
                  </a:lnTo>
                  <a:lnTo>
                    <a:pt x="7359256" y="1218755"/>
                  </a:lnTo>
                  <a:lnTo>
                    <a:pt x="7359256" y="1096797"/>
                  </a:lnTo>
                  <a:lnTo>
                    <a:pt x="7203097" y="1096797"/>
                  </a:lnTo>
                  <a:lnTo>
                    <a:pt x="7203097" y="1125740"/>
                  </a:lnTo>
                  <a:lnTo>
                    <a:pt x="7323480" y="1125740"/>
                  </a:lnTo>
                  <a:lnTo>
                    <a:pt x="7323480" y="1190332"/>
                  </a:lnTo>
                  <a:lnTo>
                    <a:pt x="7203491" y="1190332"/>
                  </a:lnTo>
                  <a:lnTo>
                    <a:pt x="7203491" y="1320838"/>
                  </a:lnTo>
                  <a:lnTo>
                    <a:pt x="7232040" y="1320838"/>
                  </a:lnTo>
                  <a:lnTo>
                    <a:pt x="7274738" y="1320342"/>
                  </a:lnTo>
                  <a:lnTo>
                    <a:pt x="7315898" y="1318501"/>
                  </a:lnTo>
                  <a:lnTo>
                    <a:pt x="7357123" y="1314843"/>
                  </a:lnTo>
                  <a:lnTo>
                    <a:pt x="7400049" y="1308874"/>
                  </a:lnTo>
                  <a:close/>
                </a:path>
                <a:path w="7461250" h="2466975">
                  <a:moveTo>
                    <a:pt x="7461224" y="1066800"/>
                  </a:moveTo>
                  <a:lnTo>
                    <a:pt x="7426223" y="1066800"/>
                  </a:lnTo>
                  <a:lnTo>
                    <a:pt x="7426223" y="1400835"/>
                  </a:lnTo>
                  <a:lnTo>
                    <a:pt x="7461224" y="1400835"/>
                  </a:lnTo>
                  <a:lnTo>
                    <a:pt x="7461224" y="1066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6007" y="6222822"/>
              <a:ext cx="6368415" cy="1403350"/>
            </a:xfrm>
            <a:custGeom>
              <a:avLst/>
              <a:gdLst/>
              <a:ahLst/>
              <a:cxnLst/>
              <a:rect l="l" t="t" r="r" b="b"/>
              <a:pathLst>
                <a:path w="6368415" h="1403350">
                  <a:moveTo>
                    <a:pt x="210502" y="1108900"/>
                  </a:moveTo>
                  <a:lnTo>
                    <a:pt x="126822" y="1108900"/>
                  </a:lnTo>
                  <a:lnTo>
                    <a:pt x="126822" y="1069835"/>
                  </a:lnTo>
                  <a:lnTo>
                    <a:pt x="91440" y="1069835"/>
                  </a:lnTo>
                  <a:lnTo>
                    <a:pt x="91440" y="1108900"/>
                  </a:lnTo>
                  <a:lnTo>
                    <a:pt x="6972" y="1108900"/>
                  </a:lnTo>
                  <a:lnTo>
                    <a:pt x="6972" y="1137183"/>
                  </a:lnTo>
                  <a:lnTo>
                    <a:pt x="210502" y="1137183"/>
                  </a:lnTo>
                  <a:lnTo>
                    <a:pt x="210502" y="1108900"/>
                  </a:lnTo>
                  <a:close/>
                </a:path>
                <a:path w="6368415" h="1403350">
                  <a:moveTo>
                    <a:pt x="220624" y="1328216"/>
                  </a:moveTo>
                  <a:lnTo>
                    <a:pt x="218757" y="1309268"/>
                  </a:lnTo>
                  <a:lnTo>
                    <a:pt x="217995" y="1301635"/>
                  </a:lnTo>
                  <a:lnTo>
                    <a:pt x="195681" y="1304239"/>
                  </a:lnTo>
                  <a:lnTo>
                    <a:pt x="172885" y="1306347"/>
                  </a:lnTo>
                  <a:lnTo>
                    <a:pt x="149821" y="1308011"/>
                  </a:lnTo>
                  <a:lnTo>
                    <a:pt x="126695" y="1309268"/>
                  </a:lnTo>
                  <a:lnTo>
                    <a:pt x="126695" y="1277035"/>
                  </a:lnTo>
                  <a:lnTo>
                    <a:pt x="152908" y="1269834"/>
                  </a:lnTo>
                  <a:lnTo>
                    <a:pt x="172986" y="1256842"/>
                  </a:lnTo>
                  <a:lnTo>
                    <a:pt x="177342" y="1250721"/>
                  </a:lnTo>
                  <a:lnTo>
                    <a:pt x="185839" y="1238821"/>
                  </a:lnTo>
                  <a:lnTo>
                    <a:pt x="190373" y="1216520"/>
                  </a:lnTo>
                  <a:lnTo>
                    <a:pt x="184429" y="1190904"/>
                  </a:lnTo>
                  <a:lnTo>
                    <a:pt x="176453" y="1181519"/>
                  </a:lnTo>
                  <a:lnTo>
                    <a:pt x="167703" y="1171232"/>
                  </a:lnTo>
                  <a:lnTo>
                    <a:pt x="156692" y="1165860"/>
                  </a:lnTo>
                  <a:lnTo>
                    <a:pt x="156692" y="1216520"/>
                  </a:lnTo>
                  <a:lnTo>
                    <a:pt x="153174" y="1230820"/>
                  </a:lnTo>
                  <a:lnTo>
                    <a:pt x="143319" y="1241615"/>
                  </a:lnTo>
                  <a:lnTo>
                    <a:pt x="128104" y="1248410"/>
                  </a:lnTo>
                  <a:lnTo>
                    <a:pt x="108534" y="1250721"/>
                  </a:lnTo>
                  <a:lnTo>
                    <a:pt x="89242" y="1248410"/>
                  </a:lnTo>
                  <a:lnTo>
                    <a:pt x="74117" y="1241615"/>
                  </a:lnTo>
                  <a:lnTo>
                    <a:pt x="64300" y="1230820"/>
                  </a:lnTo>
                  <a:lnTo>
                    <a:pt x="60909" y="1216520"/>
                  </a:lnTo>
                  <a:lnTo>
                    <a:pt x="64300" y="1202055"/>
                  </a:lnTo>
                  <a:lnTo>
                    <a:pt x="74117" y="1191031"/>
                  </a:lnTo>
                  <a:lnTo>
                    <a:pt x="89242" y="1183995"/>
                  </a:lnTo>
                  <a:lnTo>
                    <a:pt x="108534" y="1181519"/>
                  </a:lnTo>
                  <a:lnTo>
                    <a:pt x="128104" y="1183995"/>
                  </a:lnTo>
                  <a:lnTo>
                    <a:pt x="143319" y="1191031"/>
                  </a:lnTo>
                  <a:lnTo>
                    <a:pt x="153174" y="1202055"/>
                  </a:lnTo>
                  <a:lnTo>
                    <a:pt x="156692" y="1216520"/>
                  </a:lnTo>
                  <a:lnTo>
                    <a:pt x="156692" y="1165860"/>
                  </a:lnTo>
                  <a:lnTo>
                    <a:pt x="141859" y="1158608"/>
                  </a:lnTo>
                  <a:lnTo>
                    <a:pt x="108534" y="1154163"/>
                  </a:lnTo>
                  <a:lnTo>
                    <a:pt x="75438" y="1158608"/>
                  </a:lnTo>
                  <a:lnTo>
                    <a:pt x="49834" y="1171232"/>
                  </a:lnTo>
                  <a:lnTo>
                    <a:pt x="33350" y="1190904"/>
                  </a:lnTo>
                  <a:lnTo>
                    <a:pt x="27635" y="1216520"/>
                  </a:lnTo>
                  <a:lnTo>
                    <a:pt x="32029" y="1238986"/>
                  </a:lnTo>
                  <a:lnTo>
                    <a:pt x="44881" y="1257109"/>
                  </a:lnTo>
                  <a:lnTo>
                    <a:pt x="65049" y="1270101"/>
                  </a:lnTo>
                  <a:lnTo>
                    <a:pt x="91440" y="1277175"/>
                  </a:lnTo>
                  <a:lnTo>
                    <a:pt x="91440" y="1310589"/>
                  </a:lnTo>
                  <a:lnTo>
                    <a:pt x="67246" y="1311160"/>
                  </a:lnTo>
                  <a:lnTo>
                    <a:pt x="0" y="1311897"/>
                  </a:lnTo>
                  <a:lnTo>
                    <a:pt x="5003" y="1341374"/>
                  </a:lnTo>
                  <a:lnTo>
                    <a:pt x="54051" y="1341031"/>
                  </a:lnTo>
                  <a:lnTo>
                    <a:pt x="107975" y="1339380"/>
                  </a:lnTo>
                  <a:lnTo>
                    <a:pt x="164325" y="1335430"/>
                  </a:lnTo>
                  <a:lnTo>
                    <a:pt x="220624" y="1328216"/>
                  </a:lnTo>
                  <a:close/>
                </a:path>
                <a:path w="6368415" h="1403350">
                  <a:moveTo>
                    <a:pt x="273913" y="1069174"/>
                  </a:moveTo>
                  <a:lnTo>
                    <a:pt x="238658" y="1069174"/>
                  </a:lnTo>
                  <a:lnTo>
                    <a:pt x="238658" y="1402549"/>
                  </a:lnTo>
                  <a:lnTo>
                    <a:pt x="273913" y="1402549"/>
                  </a:lnTo>
                  <a:lnTo>
                    <a:pt x="273913" y="1069174"/>
                  </a:lnTo>
                  <a:close/>
                </a:path>
                <a:path w="6368415" h="1403350">
                  <a:moveTo>
                    <a:pt x="517956" y="1140879"/>
                  </a:moveTo>
                  <a:lnTo>
                    <a:pt x="511759" y="1116888"/>
                  </a:lnTo>
                  <a:lnTo>
                    <a:pt x="504063" y="1108506"/>
                  </a:lnTo>
                  <a:lnTo>
                    <a:pt x="494741" y="1098359"/>
                  </a:lnTo>
                  <a:lnTo>
                    <a:pt x="484276" y="1093584"/>
                  </a:lnTo>
                  <a:lnTo>
                    <a:pt x="484276" y="1140879"/>
                  </a:lnTo>
                  <a:lnTo>
                    <a:pt x="480491" y="1154290"/>
                  </a:lnTo>
                  <a:lnTo>
                    <a:pt x="470293" y="1164437"/>
                  </a:lnTo>
                  <a:lnTo>
                    <a:pt x="454825" y="1170863"/>
                  </a:lnTo>
                  <a:lnTo>
                    <a:pt x="435203" y="1173111"/>
                  </a:lnTo>
                  <a:lnTo>
                    <a:pt x="414947" y="1170863"/>
                  </a:lnTo>
                  <a:lnTo>
                    <a:pt x="399249" y="1164437"/>
                  </a:lnTo>
                  <a:lnTo>
                    <a:pt x="389140" y="1154290"/>
                  </a:lnTo>
                  <a:lnTo>
                    <a:pt x="385610" y="1140879"/>
                  </a:lnTo>
                  <a:lnTo>
                    <a:pt x="389140" y="1127467"/>
                  </a:lnTo>
                  <a:lnTo>
                    <a:pt x="399249" y="1117244"/>
                  </a:lnTo>
                  <a:lnTo>
                    <a:pt x="414947" y="1110729"/>
                  </a:lnTo>
                  <a:lnTo>
                    <a:pt x="435203" y="1108506"/>
                  </a:lnTo>
                  <a:lnTo>
                    <a:pt x="454825" y="1110729"/>
                  </a:lnTo>
                  <a:lnTo>
                    <a:pt x="470293" y="1117244"/>
                  </a:lnTo>
                  <a:lnTo>
                    <a:pt x="480491" y="1127467"/>
                  </a:lnTo>
                  <a:lnTo>
                    <a:pt x="484276" y="1140879"/>
                  </a:lnTo>
                  <a:lnTo>
                    <a:pt x="484276" y="1093584"/>
                  </a:lnTo>
                  <a:lnTo>
                    <a:pt x="468630" y="1086421"/>
                  </a:lnTo>
                  <a:lnTo>
                    <a:pt x="435203" y="1082192"/>
                  </a:lnTo>
                  <a:lnTo>
                    <a:pt x="401345" y="1086421"/>
                  </a:lnTo>
                  <a:lnTo>
                    <a:pt x="375081" y="1098359"/>
                  </a:lnTo>
                  <a:lnTo>
                    <a:pt x="358089" y="1116888"/>
                  </a:lnTo>
                  <a:lnTo>
                    <a:pt x="352056" y="1140879"/>
                  </a:lnTo>
                  <a:lnTo>
                    <a:pt x="358089" y="1164996"/>
                  </a:lnTo>
                  <a:lnTo>
                    <a:pt x="375081" y="1183322"/>
                  </a:lnTo>
                  <a:lnTo>
                    <a:pt x="401345" y="1194955"/>
                  </a:lnTo>
                  <a:lnTo>
                    <a:pt x="435203" y="1199019"/>
                  </a:lnTo>
                  <a:lnTo>
                    <a:pt x="468630" y="1194955"/>
                  </a:lnTo>
                  <a:lnTo>
                    <a:pt x="494741" y="1183322"/>
                  </a:lnTo>
                  <a:lnTo>
                    <a:pt x="504228" y="1173111"/>
                  </a:lnTo>
                  <a:lnTo>
                    <a:pt x="511759" y="1164996"/>
                  </a:lnTo>
                  <a:lnTo>
                    <a:pt x="517956" y="1140879"/>
                  </a:lnTo>
                  <a:close/>
                </a:path>
                <a:path w="6368415" h="1403350">
                  <a:moveTo>
                    <a:pt x="544271" y="1237170"/>
                  </a:moveTo>
                  <a:lnTo>
                    <a:pt x="541896" y="1211656"/>
                  </a:lnTo>
                  <a:lnTo>
                    <a:pt x="486867" y="1216939"/>
                  </a:lnTo>
                  <a:lnTo>
                    <a:pt x="430453" y="1219860"/>
                  </a:lnTo>
                  <a:lnTo>
                    <a:pt x="375780" y="1221181"/>
                  </a:lnTo>
                  <a:lnTo>
                    <a:pt x="326009" y="1221651"/>
                  </a:lnTo>
                  <a:lnTo>
                    <a:pt x="330479" y="1250073"/>
                  </a:lnTo>
                  <a:lnTo>
                    <a:pt x="351510" y="1250086"/>
                  </a:lnTo>
                  <a:lnTo>
                    <a:pt x="373761" y="1249908"/>
                  </a:lnTo>
                  <a:lnTo>
                    <a:pt x="397014" y="1249476"/>
                  </a:lnTo>
                  <a:lnTo>
                    <a:pt x="420992" y="1248752"/>
                  </a:lnTo>
                  <a:lnTo>
                    <a:pt x="420992" y="1311897"/>
                  </a:lnTo>
                  <a:lnTo>
                    <a:pt x="456260" y="1311897"/>
                  </a:lnTo>
                  <a:lnTo>
                    <a:pt x="456260" y="1248752"/>
                  </a:lnTo>
                  <a:lnTo>
                    <a:pt x="456260" y="1246784"/>
                  </a:lnTo>
                  <a:lnTo>
                    <a:pt x="478409" y="1245171"/>
                  </a:lnTo>
                  <a:lnTo>
                    <a:pt x="500557" y="1243063"/>
                  </a:lnTo>
                  <a:lnTo>
                    <a:pt x="522554" y="1240421"/>
                  </a:lnTo>
                  <a:lnTo>
                    <a:pt x="544271" y="1237170"/>
                  </a:lnTo>
                  <a:close/>
                </a:path>
                <a:path w="6368415" h="1403350">
                  <a:moveTo>
                    <a:pt x="605053" y="1069441"/>
                  </a:moveTo>
                  <a:lnTo>
                    <a:pt x="569531" y="1069441"/>
                  </a:lnTo>
                  <a:lnTo>
                    <a:pt x="569531" y="1265326"/>
                  </a:lnTo>
                  <a:lnTo>
                    <a:pt x="502437" y="1265326"/>
                  </a:lnTo>
                  <a:lnTo>
                    <a:pt x="502437" y="1290320"/>
                  </a:lnTo>
                  <a:lnTo>
                    <a:pt x="569531" y="1290320"/>
                  </a:lnTo>
                  <a:lnTo>
                    <a:pt x="569531" y="1322298"/>
                  </a:lnTo>
                  <a:lnTo>
                    <a:pt x="605053" y="1322298"/>
                  </a:lnTo>
                  <a:lnTo>
                    <a:pt x="605053" y="1069441"/>
                  </a:lnTo>
                  <a:close/>
                </a:path>
                <a:path w="6368415" h="1403350">
                  <a:moveTo>
                    <a:pt x="612940" y="1366761"/>
                  </a:moveTo>
                  <a:lnTo>
                    <a:pt x="407441" y="1366761"/>
                  </a:lnTo>
                  <a:lnTo>
                    <a:pt x="407441" y="1297559"/>
                  </a:lnTo>
                  <a:lnTo>
                    <a:pt x="372186" y="1297559"/>
                  </a:lnTo>
                  <a:lnTo>
                    <a:pt x="372186" y="1395704"/>
                  </a:lnTo>
                  <a:lnTo>
                    <a:pt x="612940" y="1395704"/>
                  </a:lnTo>
                  <a:lnTo>
                    <a:pt x="612940" y="1366761"/>
                  </a:lnTo>
                  <a:close/>
                </a:path>
                <a:path w="6368415" h="1403350">
                  <a:moveTo>
                    <a:pt x="925131" y="1153337"/>
                  </a:moveTo>
                  <a:lnTo>
                    <a:pt x="732002" y="1153337"/>
                  </a:lnTo>
                  <a:lnTo>
                    <a:pt x="732002" y="1107630"/>
                  </a:lnTo>
                  <a:lnTo>
                    <a:pt x="921981" y="1107630"/>
                  </a:lnTo>
                  <a:lnTo>
                    <a:pt x="921981" y="1078420"/>
                  </a:lnTo>
                  <a:lnTo>
                    <a:pt x="696747" y="1078420"/>
                  </a:lnTo>
                  <a:lnTo>
                    <a:pt x="696747" y="1107630"/>
                  </a:lnTo>
                  <a:lnTo>
                    <a:pt x="696747" y="1153337"/>
                  </a:lnTo>
                  <a:lnTo>
                    <a:pt x="696747" y="1181277"/>
                  </a:lnTo>
                  <a:lnTo>
                    <a:pt x="925131" y="1181277"/>
                  </a:lnTo>
                  <a:lnTo>
                    <a:pt x="925131" y="1153337"/>
                  </a:lnTo>
                  <a:close/>
                </a:path>
                <a:path w="6368415" h="1403350">
                  <a:moveTo>
                    <a:pt x="932103" y="1370507"/>
                  </a:moveTo>
                  <a:lnTo>
                    <a:pt x="728586" y="1370507"/>
                  </a:lnTo>
                  <a:lnTo>
                    <a:pt x="728586" y="1341297"/>
                  </a:lnTo>
                  <a:lnTo>
                    <a:pt x="922502" y="1341297"/>
                  </a:lnTo>
                  <a:lnTo>
                    <a:pt x="922502" y="1314627"/>
                  </a:lnTo>
                  <a:lnTo>
                    <a:pt x="922502" y="1287970"/>
                  </a:lnTo>
                  <a:lnTo>
                    <a:pt x="922502" y="1260030"/>
                  </a:lnTo>
                  <a:lnTo>
                    <a:pt x="693331" y="1260030"/>
                  </a:lnTo>
                  <a:lnTo>
                    <a:pt x="693331" y="1287970"/>
                  </a:lnTo>
                  <a:lnTo>
                    <a:pt x="887768" y="1287970"/>
                  </a:lnTo>
                  <a:lnTo>
                    <a:pt x="887768" y="1314627"/>
                  </a:lnTo>
                  <a:lnTo>
                    <a:pt x="693978" y="1314627"/>
                  </a:lnTo>
                  <a:lnTo>
                    <a:pt x="693978" y="1341297"/>
                  </a:lnTo>
                  <a:lnTo>
                    <a:pt x="693978" y="1370507"/>
                  </a:lnTo>
                  <a:lnTo>
                    <a:pt x="693978" y="1398447"/>
                  </a:lnTo>
                  <a:lnTo>
                    <a:pt x="932103" y="1398447"/>
                  </a:lnTo>
                  <a:lnTo>
                    <a:pt x="932103" y="1370507"/>
                  </a:lnTo>
                  <a:close/>
                </a:path>
                <a:path w="6368415" h="1403350">
                  <a:moveTo>
                    <a:pt x="934745" y="75387"/>
                  </a:moveTo>
                  <a:lnTo>
                    <a:pt x="899744" y="75387"/>
                  </a:lnTo>
                  <a:lnTo>
                    <a:pt x="899744" y="108800"/>
                  </a:lnTo>
                  <a:lnTo>
                    <a:pt x="934745" y="108800"/>
                  </a:lnTo>
                  <a:lnTo>
                    <a:pt x="934745" y="75387"/>
                  </a:lnTo>
                  <a:close/>
                </a:path>
                <a:path w="6368415" h="1403350">
                  <a:moveTo>
                    <a:pt x="934745" y="48437"/>
                  </a:moveTo>
                  <a:lnTo>
                    <a:pt x="826858" y="48437"/>
                  </a:lnTo>
                  <a:lnTo>
                    <a:pt x="826858" y="17957"/>
                  </a:lnTo>
                  <a:lnTo>
                    <a:pt x="791870" y="17957"/>
                  </a:lnTo>
                  <a:lnTo>
                    <a:pt x="791870" y="48437"/>
                  </a:lnTo>
                  <a:lnTo>
                    <a:pt x="791870" y="62407"/>
                  </a:lnTo>
                  <a:lnTo>
                    <a:pt x="934745" y="62407"/>
                  </a:lnTo>
                  <a:lnTo>
                    <a:pt x="934745" y="48437"/>
                  </a:lnTo>
                  <a:close/>
                </a:path>
                <a:path w="6368415" h="1403350">
                  <a:moveTo>
                    <a:pt x="934745" y="2374"/>
                  </a:moveTo>
                  <a:lnTo>
                    <a:pt x="899744" y="2374"/>
                  </a:lnTo>
                  <a:lnTo>
                    <a:pt x="899744" y="48285"/>
                  </a:lnTo>
                  <a:lnTo>
                    <a:pt x="934745" y="48285"/>
                  </a:lnTo>
                  <a:lnTo>
                    <a:pt x="934745" y="2374"/>
                  </a:lnTo>
                  <a:close/>
                </a:path>
                <a:path w="6368415" h="1403350">
                  <a:moveTo>
                    <a:pt x="946581" y="303707"/>
                  </a:moveTo>
                  <a:lnTo>
                    <a:pt x="752525" y="303707"/>
                  </a:lnTo>
                  <a:lnTo>
                    <a:pt x="752525" y="273227"/>
                  </a:lnTo>
                  <a:lnTo>
                    <a:pt x="934745" y="273227"/>
                  </a:lnTo>
                  <a:lnTo>
                    <a:pt x="934745" y="246557"/>
                  </a:lnTo>
                  <a:lnTo>
                    <a:pt x="934745" y="218617"/>
                  </a:lnTo>
                  <a:lnTo>
                    <a:pt x="934745" y="190677"/>
                  </a:lnTo>
                  <a:lnTo>
                    <a:pt x="716749" y="190677"/>
                  </a:lnTo>
                  <a:lnTo>
                    <a:pt x="716749" y="218617"/>
                  </a:lnTo>
                  <a:lnTo>
                    <a:pt x="899744" y="218617"/>
                  </a:lnTo>
                  <a:lnTo>
                    <a:pt x="899744" y="246557"/>
                  </a:lnTo>
                  <a:lnTo>
                    <a:pt x="717397" y="246557"/>
                  </a:lnTo>
                  <a:lnTo>
                    <a:pt x="717397" y="273227"/>
                  </a:lnTo>
                  <a:lnTo>
                    <a:pt x="717397" y="303707"/>
                  </a:lnTo>
                  <a:lnTo>
                    <a:pt x="717397" y="331647"/>
                  </a:lnTo>
                  <a:lnTo>
                    <a:pt x="946581" y="331647"/>
                  </a:lnTo>
                  <a:lnTo>
                    <a:pt x="946581" y="303707"/>
                  </a:lnTo>
                  <a:close/>
                </a:path>
                <a:path w="6368415" h="1403350">
                  <a:moveTo>
                    <a:pt x="961453" y="1205865"/>
                  </a:moveTo>
                  <a:lnTo>
                    <a:pt x="657148" y="1205865"/>
                  </a:lnTo>
                  <a:lnTo>
                    <a:pt x="657148" y="1234147"/>
                  </a:lnTo>
                  <a:lnTo>
                    <a:pt x="961453" y="1234147"/>
                  </a:lnTo>
                  <a:lnTo>
                    <a:pt x="961453" y="1205865"/>
                  </a:lnTo>
                  <a:close/>
                </a:path>
                <a:path w="6368415" h="1403350">
                  <a:moveTo>
                    <a:pt x="1170228" y="1211122"/>
                  </a:moveTo>
                  <a:lnTo>
                    <a:pt x="1163777" y="1162735"/>
                  </a:lnTo>
                  <a:lnTo>
                    <a:pt x="1145857" y="1125905"/>
                  </a:lnTo>
                  <a:lnTo>
                    <a:pt x="1145667" y="1125740"/>
                  </a:lnTo>
                  <a:lnTo>
                    <a:pt x="1136027" y="1117447"/>
                  </a:lnTo>
                  <a:lnTo>
                    <a:pt x="1136027" y="1211122"/>
                  </a:lnTo>
                  <a:lnTo>
                    <a:pt x="1132255" y="1246797"/>
                  </a:lnTo>
                  <a:lnTo>
                    <a:pt x="1121651" y="1273721"/>
                  </a:lnTo>
                  <a:lnTo>
                    <a:pt x="1105281" y="1290713"/>
                  </a:lnTo>
                  <a:lnTo>
                    <a:pt x="1084199" y="1296644"/>
                  </a:lnTo>
                  <a:lnTo>
                    <a:pt x="1063066" y="1290713"/>
                  </a:lnTo>
                  <a:lnTo>
                    <a:pt x="1046594" y="1273721"/>
                  </a:lnTo>
                  <a:lnTo>
                    <a:pt x="1035900" y="1246797"/>
                  </a:lnTo>
                  <a:lnTo>
                    <a:pt x="1032090" y="1211122"/>
                  </a:lnTo>
                  <a:lnTo>
                    <a:pt x="1035900" y="1175677"/>
                  </a:lnTo>
                  <a:lnTo>
                    <a:pt x="1046594" y="1148854"/>
                  </a:lnTo>
                  <a:lnTo>
                    <a:pt x="1063066" y="1131811"/>
                  </a:lnTo>
                  <a:lnTo>
                    <a:pt x="1084199" y="1125740"/>
                  </a:lnTo>
                  <a:lnTo>
                    <a:pt x="1105281" y="1131811"/>
                  </a:lnTo>
                  <a:lnTo>
                    <a:pt x="1121651" y="1148854"/>
                  </a:lnTo>
                  <a:lnTo>
                    <a:pt x="1132255" y="1175677"/>
                  </a:lnTo>
                  <a:lnTo>
                    <a:pt x="1136027" y="1211122"/>
                  </a:lnTo>
                  <a:lnTo>
                    <a:pt x="1136027" y="1117447"/>
                  </a:lnTo>
                  <a:lnTo>
                    <a:pt x="1118616" y="1102448"/>
                  </a:lnTo>
                  <a:lnTo>
                    <a:pt x="1084199" y="1094168"/>
                  </a:lnTo>
                  <a:lnTo>
                    <a:pt x="1049528" y="1102448"/>
                  </a:lnTo>
                  <a:lnTo>
                    <a:pt x="1022261" y="1125905"/>
                  </a:lnTo>
                  <a:lnTo>
                    <a:pt x="1004417" y="1162735"/>
                  </a:lnTo>
                  <a:lnTo>
                    <a:pt x="998016" y="1211122"/>
                  </a:lnTo>
                  <a:lnTo>
                    <a:pt x="1004417" y="1259751"/>
                  </a:lnTo>
                  <a:lnTo>
                    <a:pt x="1022261" y="1296670"/>
                  </a:lnTo>
                  <a:lnTo>
                    <a:pt x="1049528" y="1320126"/>
                  </a:lnTo>
                  <a:lnTo>
                    <a:pt x="1084199" y="1328343"/>
                  </a:lnTo>
                  <a:lnTo>
                    <a:pt x="1118616" y="1320126"/>
                  </a:lnTo>
                  <a:lnTo>
                    <a:pt x="1145857" y="1296670"/>
                  </a:lnTo>
                  <a:lnTo>
                    <a:pt x="1163777" y="1259751"/>
                  </a:lnTo>
                  <a:lnTo>
                    <a:pt x="1170228" y="1211122"/>
                  </a:lnTo>
                  <a:close/>
                </a:path>
                <a:path w="6368415" h="1403350">
                  <a:moveTo>
                    <a:pt x="1262722" y="1069174"/>
                  </a:moveTo>
                  <a:lnTo>
                    <a:pt x="1227201" y="1069174"/>
                  </a:lnTo>
                  <a:lnTo>
                    <a:pt x="1227201" y="1403210"/>
                  </a:lnTo>
                  <a:lnTo>
                    <a:pt x="1262722" y="1403210"/>
                  </a:lnTo>
                  <a:lnTo>
                    <a:pt x="1262722" y="1069174"/>
                  </a:lnTo>
                  <a:close/>
                </a:path>
                <a:path w="6368415" h="1403350">
                  <a:moveTo>
                    <a:pt x="1274762" y="156425"/>
                  </a:moveTo>
                  <a:lnTo>
                    <a:pt x="1215859" y="116370"/>
                  </a:lnTo>
                  <a:lnTo>
                    <a:pt x="1194244" y="55791"/>
                  </a:lnTo>
                  <a:lnTo>
                    <a:pt x="1194244" y="19735"/>
                  </a:lnTo>
                  <a:lnTo>
                    <a:pt x="1159256" y="19735"/>
                  </a:lnTo>
                  <a:lnTo>
                    <a:pt x="1159256" y="52755"/>
                  </a:lnTo>
                  <a:lnTo>
                    <a:pt x="1153579" y="88696"/>
                  </a:lnTo>
                  <a:lnTo>
                    <a:pt x="1137462" y="120777"/>
                  </a:lnTo>
                  <a:lnTo>
                    <a:pt x="1111656" y="147040"/>
                  </a:lnTo>
                  <a:lnTo>
                    <a:pt x="1076896" y="165506"/>
                  </a:lnTo>
                  <a:lnTo>
                    <a:pt x="1095971" y="193535"/>
                  </a:lnTo>
                  <a:lnTo>
                    <a:pt x="1123048" y="180073"/>
                  </a:lnTo>
                  <a:lnTo>
                    <a:pt x="1145870" y="161645"/>
                  </a:lnTo>
                  <a:lnTo>
                    <a:pt x="1164094" y="138899"/>
                  </a:lnTo>
                  <a:lnTo>
                    <a:pt x="1177404" y="112483"/>
                  </a:lnTo>
                  <a:lnTo>
                    <a:pt x="1190701" y="135750"/>
                  </a:lnTo>
                  <a:lnTo>
                    <a:pt x="1208443" y="155841"/>
                  </a:lnTo>
                  <a:lnTo>
                    <a:pt x="1230299" y="172173"/>
                  </a:lnTo>
                  <a:lnTo>
                    <a:pt x="1255953" y="184188"/>
                  </a:lnTo>
                  <a:lnTo>
                    <a:pt x="1274762" y="156425"/>
                  </a:lnTo>
                  <a:close/>
                </a:path>
                <a:path w="6368415" h="1403350">
                  <a:moveTo>
                    <a:pt x="1344485" y="273126"/>
                  </a:moveTo>
                  <a:lnTo>
                    <a:pt x="1336840" y="247116"/>
                  </a:lnTo>
                  <a:lnTo>
                    <a:pt x="1328153" y="239445"/>
                  </a:lnTo>
                  <a:lnTo>
                    <a:pt x="1314856" y="227723"/>
                  </a:lnTo>
                  <a:lnTo>
                    <a:pt x="1309890" y="226009"/>
                  </a:lnTo>
                  <a:lnTo>
                    <a:pt x="1309890" y="273126"/>
                  </a:lnTo>
                  <a:lnTo>
                    <a:pt x="1304747" y="287782"/>
                  </a:lnTo>
                  <a:lnTo>
                    <a:pt x="1289812" y="298488"/>
                  </a:lnTo>
                  <a:lnTo>
                    <a:pt x="1265872" y="305092"/>
                  </a:lnTo>
                  <a:lnTo>
                    <a:pt x="1233716" y="307467"/>
                  </a:lnTo>
                  <a:lnTo>
                    <a:pt x="1201420" y="305092"/>
                  </a:lnTo>
                  <a:lnTo>
                    <a:pt x="1177340" y="298488"/>
                  </a:lnTo>
                  <a:lnTo>
                    <a:pt x="1162342" y="287782"/>
                  </a:lnTo>
                  <a:lnTo>
                    <a:pt x="1157274" y="273126"/>
                  </a:lnTo>
                  <a:lnTo>
                    <a:pt x="1162342" y="258927"/>
                  </a:lnTo>
                  <a:lnTo>
                    <a:pt x="1177340" y="248335"/>
                  </a:lnTo>
                  <a:lnTo>
                    <a:pt x="1201420" y="241731"/>
                  </a:lnTo>
                  <a:lnTo>
                    <a:pt x="1233716" y="239445"/>
                  </a:lnTo>
                  <a:lnTo>
                    <a:pt x="1265872" y="241731"/>
                  </a:lnTo>
                  <a:lnTo>
                    <a:pt x="1289812" y="248335"/>
                  </a:lnTo>
                  <a:lnTo>
                    <a:pt x="1304747" y="258927"/>
                  </a:lnTo>
                  <a:lnTo>
                    <a:pt x="1309890" y="273126"/>
                  </a:lnTo>
                  <a:lnTo>
                    <a:pt x="1309890" y="226009"/>
                  </a:lnTo>
                  <a:lnTo>
                    <a:pt x="1279994" y="215607"/>
                  </a:lnTo>
                  <a:lnTo>
                    <a:pt x="1233716" y="211416"/>
                  </a:lnTo>
                  <a:lnTo>
                    <a:pt x="1187043" y="215607"/>
                  </a:lnTo>
                  <a:lnTo>
                    <a:pt x="1151851" y="227723"/>
                  </a:lnTo>
                  <a:lnTo>
                    <a:pt x="1129626" y="247116"/>
                  </a:lnTo>
                  <a:lnTo>
                    <a:pt x="1121892" y="273126"/>
                  </a:lnTo>
                  <a:lnTo>
                    <a:pt x="1129626" y="299529"/>
                  </a:lnTo>
                  <a:lnTo>
                    <a:pt x="1151851" y="319024"/>
                  </a:lnTo>
                  <a:lnTo>
                    <a:pt x="1187043" y="331089"/>
                  </a:lnTo>
                  <a:lnTo>
                    <a:pt x="1233716" y="335216"/>
                  </a:lnTo>
                  <a:lnTo>
                    <a:pt x="1279994" y="331089"/>
                  </a:lnTo>
                  <a:lnTo>
                    <a:pt x="1314856" y="319024"/>
                  </a:lnTo>
                  <a:lnTo>
                    <a:pt x="1327899" y="307467"/>
                  </a:lnTo>
                  <a:lnTo>
                    <a:pt x="1336840" y="299529"/>
                  </a:lnTo>
                  <a:lnTo>
                    <a:pt x="1344485" y="273126"/>
                  </a:lnTo>
                  <a:close/>
                </a:path>
                <a:path w="6368415" h="1403350">
                  <a:moveTo>
                    <a:pt x="1389748" y="86309"/>
                  </a:moveTo>
                  <a:lnTo>
                    <a:pt x="1341462" y="86309"/>
                  </a:lnTo>
                  <a:lnTo>
                    <a:pt x="1341462" y="2374"/>
                  </a:lnTo>
                  <a:lnTo>
                    <a:pt x="1306068" y="2374"/>
                  </a:lnTo>
                  <a:lnTo>
                    <a:pt x="1306068" y="203530"/>
                  </a:lnTo>
                  <a:lnTo>
                    <a:pt x="1341462" y="203530"/>
                  </a:lnTo>
                  <a:lnTo>
                    <a:pt x="1341462" y="115773"/>
                  </a:lnTo>
                  <a:lnTo>
                    <a:pt x="1389748" y="115773"/>
                  </a:lnTo>
                  <a:lnTo>
                    <a:pt x="1389748" y="86309"/>
                  </a:lnTo>
                  <a:close/>
                </a:path>
                <a:path w="6368415" h="1403350">
                  <a:moveTo>
                    <a:pt x="1577479" y="230759"/>
                  </a:moveTo>
                  <a:lnTo>
                    <a:pt x="1548155" y="205320"/>
                  </a:lnTo>
                  <a:lnTo>
                    <a:pt x="1527225" y="171907"/>
                  </a:lnTo>
                  <a:lnTo>
                    <a:pt x="1525739" y="167347"/>
                  </a:lnTo>
                  <a:lnTo>
                    <a:pt x="1514690" y="133578"/>
                  </a:lnTo>
                  <a:lnTo>
                    <a:pt x="1510525" y="93408"/>
                  </a:lnTo>
                  <a:lnTo>
                    <a:pt x="1510525" y="32766"/>
                  </a:lnTo>
                  <a:lnTo>
                    <a:pt x="1476311" y="32766"/>
                  </a:lnTo>
                  <a:lnTo>
                    <a:pt x="1476311" y="94996"/>
                  </a:lnTo>
                  <a:lnTo>
                    <a:pt x="1471714" y="137515"/>
                  </a:lnTo>
                  <a:lnTo>
                    <a:pt x="1458048" y="177774"/>
                  </a:lnTo>
                  <a:lnTo>
                    <a:pt x="1435519" y="212661"/>
                  </a:lnTo>
                  <a:lnTo>
                    <a:pt x="1404353" y="239052"/>
                  </a:lnTo>
                  <a:lnTo>
                    <a:pt x="1426451" y="265366"/>
                  </a:lnTo>
                  <a:lnTo>
                    <a:pt x="1448930" y="247662"/>
                  </a:lnTo>
                  <a:lnTo>
                    <a:pt x="1467751" y="224790"/>
                  </a:lnTo>
                  <a:lnTo>
                    <a:pt x="1482788" y="197700"/>
                  </a:lnTo>
                  <a:lnTo>
                    <a:pt x="1493939" y="167347"/>
                  </a:lnTo>
                  <a:lnTo>
                    <a:pt x="1504340" y="195148"/>
                  </a:lnTo>
                  <a:lnTo>
                    <a:pt x="1518386" y="220141"/>
                  </a:lnTo>
                  <a:lnTo>
                    <a:pt x="1536128" y="241427"/>
                  </a:lnTo>
                  <a:lnTo>
                    <a:pt x="1557616" y="258127"/>
                  </a:lnTo>
                  <a:lnTo>
                    <a:pt x="1577479" y="230759"/>
                  </a:lnTo>
                  <a:close/>
                </a:path>
                <a:path w="6368415" h="1403350">
                  <a:moveTo>
                    <a:pt x="1626425" y="8813"/>
                  </a:moveTo>
                  <a:lnTo>
                    <a:pt x="1593138" y="8813"/>
                  </a:lnTo>
                  <a:lnTo>
                    <a:pt x="1593138" y="119595"/>
                  </a:lnTo>
                  <a:lnTo>
                    <a:pt x="1541170" y="119595"/>
                  </a:lnTo>
                  <a:lnTo>
                    <a:pt x="1541170" y="148932"/>
                  </a:lnTo>
                  <a:lnTo>
                    <a:pt x="1593138" y="148932"/>
                  </a:lnTo>
                  <a:lnTo>
                    <a:pt x="1593138" y="319303"/>
                  </a:lnTo>
                  <a:lnTo>
                    <a:pt x="1626425" y="319303"/>
                  </a:lnTo>
                  <a:lnTo>
                    <a:pt x="1626425" y="8813"/>
                  </a:lnTo>
                  <a:close/>
                </a:path>
                <a:path w="6368415" h="1403350">
                  <a:moveTo>
                    <a:pt x="1679105" y="1144816"/>
                  </a:moveTo>
                  <a:lnTo>
                    <a:pt x="1670672" y="1116660"/>
                  </a:lnTo>
                  <a:lnTo>
                    <a:pt x="1658124" y="1105484"/>
                  </a:lnTo>
                  <a:lnTo>
                    <a:pt x="1646732" y="1095336"/>
                  </a:lnTo>
                  <a:lnTo>
                    <a:pt x="1641614" y="1093482"/>
                  </a:lnTo>
                  <a:lnTo>
                    <a:pt x="1641614" y="1144816"/>
                  </a:lnTo>
                  <a:lnTo>
                    <a:pt x="1635836" y="1160995"/>
                  </a:lnTo>
                  <a:lnTo>
                    <a:pt x="1619440" y="1173137"/>
                  </a:lnTo>
                  <a:lnTo>
                    <a:pt x="1593888" y="1180782"/>
                  </a:lnTo>
                  <a:lnTo>
                    <a:pt x="1560576" y="1183500"/>
                  </a:lnTo>
                  <a:lnTo>
                    <a:pt x="1527378" y="1180782"/>
                  </a:lnTo>
                  <a:lnTo>
                    <a:pt x="1501825" y="1173137"/>
                  </a:lnTo>
                  <a:lnTo>
                    <a:pt x="1485455" y="1160995"/>
                  </a:lnTo>
                  <a:lnTo>
                    <a:pt x="1479791" y="1144816"/>
                  </a:lnTo>
                  <a:lnTo>
                    <a:pt x="1485455" y="1128217"/>
                  </a:lnTo>
                  <a:lnTo>
                    <a:pt x="1501825" y="1115822"/>
                  </a:lnTo>
                  <a:lnTo>
                    <a:pt x="1527378" y="1108100"/>
                  </a:lnTo>
                  <a:lnTo>
                    <a:pt x="1560576" y="1105484"/>
                  </a:lnTo>
                  <a:lnTo>
                    <a:pt x="1593888" y="1108100"/>
                  </a:lnTo>
                  <a:lnTo>
                    <a:pt x="1619440" y="1115822"/>
                  </a:lnTo>
                  <a:lnTo>
                    <a:pt x="1635836" y="1128217"/>
                  </a:lnTo>
                  <a:lnTo>
                    <a:pt x="1641614" y="1144816"/>
                  </a:lnTo>
                  <a:lnTo>
                    <a:pt x="1641614" y="1093482"/>
                  </a:lnTo>
                  <a:lnTo>
                    <a:pt x="1609344" y="1081786"/>
                  </a:lnTo>
                  <a:lnTo>
                    <a:pt x="1560576" y="1076934"/>
                  </a:lnTo>
                  <a:lnTo>
                    <a:pt x="1511820" y="1081786"/>
                  </a:lnTo>
                  <a:lnTo>
                    <a:pt x="1474368" y="1095336"/>
                  </a:lnTo>
                  <a:lnTo>
                    <a:pt x="1450378" y="1116660"/>
                  </a:lnTo>
                  <a:lnTo>
                    <a:pt x="1442034" y="1144816"/>
                  </a:lnTo>
                  <a:lnTo>
                    <a:pt x="1450378" y="1172806"/>
                  </a:lnTo>
                  <a:lnTo>
                    <a:pt x="1474368" y="1193977"/>
                  </a:lnTo>
                  <a:lnTo>
                    <a:pt x="1511820" y="1207376"/>
                  </a:lnTo>
                  <a:lnTo>
                    <a:pt x="1560576" y="1212049"/>
                  </a:lnTo>
                  <a:lnTo>
                    <a:pt x="1609344" y="1207376"/>
                  </a:lnTo>
                  <a:lnTo>
                    <a:pt x="1646732" y="1193977"/>
                  </a:lnTo>
                  <a:lnTo>
                    <a:pt x="1658581" y="1183500"/>
                  </a:lnTo>
                  <a:lnTo>
                    <a:pt x="1670672" y="1172806"/>
                  </a:lnTo>
                  <a:lnTo>
                    <a:pt x="1679105" y="1144816"/>
                  </a:lnTo>
                  <a:close/>
                </a:path>
                <a:path w="6368415" h="1403350">
                  <a:moveTo>
                    <a:pt x="1679638" y="1366367"/>
                  </a:moveTo>
                  <a:lnTo>
                    <a:pt x="1482166" y="1366367"/>
                  </a:lnTo>
                  <a:lnTo>
                    <a:pt x="1482166" y="1297559"/>
                  </a:lnTo>
                  <a:lnTo>
                    <a:pt x="1446771" y="1297559"/>
                  </a:lnTo>
                  <a:lnTo>
                    <a:pt x="1446771" y="1395704"/>
                  </a:lnTo>
                  <a:lnTo>
                    <a:pt x="1679638" y="1395704"/>
                  </a:lnTo>
                  <a:lnTo>
                    <a:pt x="1679638" y="1366367"/>
                  </a:lnTo>
                  <a:close/>
                </a:path>
                <a:path w="6368415" h="1403350">
                  <a:moveTo>
                    <a:pt x="1695627" y="2374"/>
                  </a:moveTo>
                  <a:lnTo>
                    <a:pt x="1661680" y="2374"/>
                  </a:lnTo>
                  <a:lnTo>
                    <a:pt x="1661680" y="335749"/>
                  </a:lnTo>
                  <a:lnTo>
                    <a:pt x="1695627" y="335749"/>
                  </a:lnTo>
                  <a:lnTo>
                    <a:pt x="1695627" y="2374"/>
                  </a:lnTo>
                  <a:close/>
                </a:path>
                <a:path w="6368415" h="1403350">
                  <a:moveTo>
                    <a:pt x="1713445" y="1236256"/>
                  </a:moveTo>
                  <a:lnTo>
                    <a:pt x="1408353" y="1236256"/>
                  </a:lnTo>
                  <a:lnTo>
                    <a:pt x="1408353" y="1264932"/>
                  </a:lnTo>
                  <a:lnTo>
                    <a:pt x="1545704" y="1264932"/>
                  </a:lnTo>
                  <a:lnTo>
                    <a:pt x="1545704" y="1329664"/>
                  </a:lnTo>
                  <a:lnTo>
                    <a:pt x="1581365" y="1329664"/>
                  </a:lnTo>
                  <a:lnTo>
                    <a:pt x="1581365" y="1264932"/>
                  </a:lnTo>
                  <a:lnTo>
                    <a:pt x="1713445" y="1264932"/>
                  </a:lnTo>
                  <a:lnTo>
                    <a:pt x="1713445" y="1236256"/>
                  </a:lnTo>
                  <a:close/>
                </a:path>
                <a:path w="6368415" h="1403350">
                  <a:moveTo>
                    <a:pt x="2005114" y="1342034"/>
                  </a:moveTo>
                  <a:lnTo>
                    <a:pt x="1997100" y="1316253"/>
                  </a:lnTo>
                  <a:lnTo>
                    <a:pt x="1988096" y="1308747"/>
                  </a:lnTo>
                  <a:lnTo>
                    <a:pt x="1974329" y="1297266"/>
                  </a:lnTo>
                  <a:lnTo>
                    <a:pt x="1969858" y="1295819"/>
                  </a:lnTo>
                  <a:lnTo>
                    <a:pt x="1969858" y="1342034"/>
                  </a:lnTo>
                  <a:lnTo>
                    <a:pt x="1964334" y="1356182"/>
                  </a:lnTo>
                  <a:lnTo>
                    <a:pt x="1948662" y="1366494"/>
                  </a:lnTo>
                  <a:lnTo>
                    <a:pt x="1923592" y="1372781"/>
                  </a:lnTo>
                  <a:lnTo>
                    <a:pt x="1889874" y="1374787"/>
                  </a:lnTo>
                  <a:lnTo>
                    <a:pt x="1855901" y="1372781"/>
                  </a:lnTo>
                  <a:lnTo>
                    <a:pt x="1830819" y="1366494"/>
                  </a:lnTo>
                  <a:lnTo>
                    <a:pt x="1815325" y="1356182"/>
                  </a:lnTo>
                  <a:lnTo>
                    <a:pt x="1810143" y="1342034"/>
                  </a:lnTo>
                  <a:lnTo>
                    <a:pt x="1815325" y="1327899"/>
                  </a:lnTo>
                  <a:lnTo>
                    <a:pt x="1830819" y="1317447"/>
                  </a:lnTo>
                  <a:lnTo>
                    <a:pt x="1855901" y="1310970"/>
                  </a:lnTo>
                  <a:lnTo>
                    <a:pt x="1889874" y="1308747"/>
                  </a:lnTo>
                  <a:lnTo>
                    <a:pt x="1923592" y="1310970"/>
                  </a:lnTo>
                  <a:lnTo>
                    <a:pt x="1948662" y="1317447"/>
                  </a:lnTo>
                  <a:lnTo>
                    <a:pt x="1964334" y="1327899"/>
                  </a:lnTo>
                  <a:lnTo>
                    <a:pt x="1969858" y="1342034"/>
                  </a:lnTo>
                  <a:lnTo>
                    <a:pt x="1969858" y="1295819"/>
                  </a:lnTo>
                  <a:lnTo>
                    <a:pt x="1938147" y="1285532"/>
                  </a:lnTo>
                  <a:lnTo>
                    <a:pt x="1889874" y="1281506"/>
                  </a:lnTo>
                  <a:lnTo>
                    <a:pt x="1841334" y="1285532"/>
                  </a:lnTo>
                  <a:lnTo>
                    <a:pt x="1804962" y="1297266"/>
                  </a:lnTo>
                  <a:lnTo>
                    <a:pt x="1782140" y="1316253"/>
                  </a:lnTo>
                  <a:lnTo>
                    <a:pt x="1774228" y="1342034"/>
                  </a:lnTo>
                  <a:lnTo>
                    <a:pt x="1782140" y="1367713"/>
                  </a:lnTo>
                  <a:lnTo>
                    <a:pt x="1804962" y="1386649"/>
                  </a:lnTo>
                  <a:lnTo>
                    <a:pt x="1841334" y="1398397"/>
                  </a:lnTo>
                  <a:lnTo>
                    <a:pt x="1889874" y="1402549"/>
                  </a:lnTo>
                  <a:lnTo>
                    <a:pt x="1938147" y="1398397"/>
                  </a:lnTo>
                  <a:lnTo>
                    <a:pt x="1974329" y="1386649"/>
                  </a:lnTo>
                  <a:lnTo>
                    <a:pt x="1988591" y="1374787"/>
                  </a:lnTo>
                  <a:lnTo>
                    <a:pt x="1997100" y="1367713"/>
                  </a:lnTo>
                  <a:lnTo>
                    <a:pt x="2005114" y="1342034"/>
                  </a:lnTo>
                  <a:close/>
                </a:path>
                <a:path w="6368415" h="1403350">
                  <a:moveTo>
                    <a:pt x="2029409" y="139979"/>
                  </a:moveTo>
                  <a:lnTo>
                    <a:pt x="1970138" y="101053"/>
                  </a:lnTo>
                  <a:lnTo>
                    <a:pt x="1948764" y="42100"/>
                  </a:lnTo>
                  <a:lnTo>
                    <a:pt x="1948764" y="13157"/>
                  </a:lnTo>
                  <a:lnTo>
                    <a:pt x="1913496" y="13157"/>
                  </a:lnTo>
                  <a:lnTo>
                    <a:pt x="1913496" y="42100"/>
                  </a:lnTo>
                  <a:lnTo>
                    <a:pt x="1907743" y="75996"/>
                  </a:lnTo>
                  <a:lnTo>
                    <a:pt x="1891296" y="105994"/>
                  </a:lnTo>
                  <a:lnTo>
                    <a:pt x="1865134" y="130302"/>
                  </a:lnTo>
                  <a:lnTo>
                    <a:pt x="1830222" y="147091"/>
                  </a:lnTo>
                  <a:lnTo>
                    <a:pt x="1849031" y="175247"/>
                  </a:lnTo>
                  <a:lnTo>
                    <a:pt x="1876564" y="162496"/>
                  </a:lnTo>
                  <a:lnTo>
                    <a:pt x="1899704" y="144957"/>
                  </a:lnTo>
                  <a:lnTo>
                    <a:pt x="1918131" y="123215"/>
                  </a:lnTo>
                  <a:lnTo>
                    <a:pt x="1931530" y="97891"/>
                  </a:lnTo>
                  <a:lnTo>
                    <a:pt x="1945005" y="120472"/>
                  </a:lnTo>
                  <a:lnTo>
                    <a:pt x="1962912" y="139941"/>
                  </a:lnTo>
                  <a:lnTo>
                    <a:pt x="1984895" y="155778"/>
                  </a:lnTo>
                  <a:lnTo>
                    <a:pt x="2010587" y="167487"/>
                  </a:lnTo>
                  <a:lnTo>
                    <a:pt x="2029409" y="139979"/>
                  </a:lnTo>
                  <a:close/>
                </a:path>
                <a:path w="6368415" h="1403350">
                  <a:moveTo>
                    <a:pt x="2042617" y="1231392"/>
                  </a:moveTo>
                  <a:lnTo>
                    <a:pt x="1907628" y="1231392"/>
                  </a:lnTo>
                  <a:lnTo>
                    <a:pt x="1907628" y="1195997"/>
                  </a:lnTo>
                  <a:lnTo>
                    <a:pt x="2007095" y="1195997"/>
                  </a:lnTo>
                  <a:lnTo>
                    <a:pt x="2007095" y="1167714"/>
                  </a:lnTo>
                  <a:lnTo>
                    <a:pt x="1811197" y="1167714"/>
                  </a:lnTo>
                  <a:lnTo>
                    <a:pt x="1811197" y="1112456"/>
                  </a:lnTo>
                  <a:lnTo>
                    <a:pt x="2005114" y="1112456"/>
                  </a:lnTo>
                  <a:lnTo>
                    <a:pt x="2005114" y="1084567"/>
                  </a:lnTo>
                  <a:lnTo>
                    <a:pt x="1776196" y="1084567"/>
                  </a:lnTo>
                  <a:lnTo>
                    <a:pt x="1776196" y="1195997"/>
                  </a:lnTo>
                  <a:lnTo>
                    <a:pt x="1873161" y="1195997"/>
                  </a:lnTo>
                  <a:lnTo>
                    <a:pt x="1873161" y="1231392"/>
                  </a:lnTo>
                  <a:lnTo>
                    <a:pt x="1738312" y="1231392"/>
                  </a:lnTo>
                  <a:lnTo>
                    <a:pt x="1738312" y="1259674"/>
                  </a:lnTo>
                  <a:lnTo>
                    <a:pt x="2042617" y="1259674"/>
                  </a:lnTo>
                  <a:lnTo>
                    <a:pt x="2042617" y="1231392"/>
                  </a:lnTo>
                  <a:close/>
                </a:path>
                <a:path w="6368415" h="1403350">
                  <a:moveTo>
                    <a:pt x="2109266" y="2374"/>
                  </a:moveTo>
                  <a:lnTo>
                    <a:pt x="2074011" y="2374"/>
                  </a:lnTo>
                  <a:lnTo>
                    <a:pt x="2074011" y="59728"/>
                  </a:lnTo>
                  <a:lnTo>
                    <a:pt x="2003755" y="59728"/>
                  </a:lnTo>
                  <a:lnTo>
                    <a:pt x="2003755" y="88417"/>
                  </a:lnTo>
                  <a:lnTo>
                    <a:pt x="2074011" y="88417"/>
                  </a:lnTo>
                  <a:lnTo>
                    <a:pt x="2074011" y="173926"/>
                  </a:lnTo>
                  <a:lnTo>
                    <a:pt x="2109266" y="173926"/>
                  </a:lnTo>
                  <a:lnTo>
                    <a:pt x="2109266" y="2374"/>
                  </a:lnTo>
                  <a:close/>
                </a:path>
                <a:path w="6368415" h="1403350">
                  <a:moveTo>
                    <a:pt x="2120709" y="303250"/>
                  </a:moveTo>
                  <a:lnTo>
                    <a:pt x="1926653" y="303250"/>
                  </a:lnTo>
                  <a:lnTo>
                    <a:pt x="1926653" y="272465"/>
                  </a:lnTo>
                  <a:lnTo>
                    <a:pt x="2109266" y="272465"/>
                  </a:lnTo>
                  <a:lnTo>
                    <a:pt x="2109266" y="189712"/>
                  </a:lnTo>
                  <a:lnTo>
                    <a:pt x="1891271" y="189712"/>
                  </a:lnTo>
                  <a:lnTo>
                    <a:pt x="1891271" y="217601"/>
                  </a:lnTo>
                  <a:lnTo>
                    <a:pt x="2074265" y="217601"/>
                  </a:lnTo>
                  <a:lnTo>
                    <a:pt x="2074265" y="245897"/>
                  </a:lnTo>
                  <a:lnTo>
                    <a:pt x="1891919" y="245897"/>
                  </a:lnTo>
                  <a:lnTo>
                    <a:pt x="1891919" y="331533"/>
                  </a:lnTo>
                  <a:lnTo>
                    <a:pt x="2120709" y="331533"/>
                  </a:lnTo>
                  <a:lnTo>
                    <a:pt x="2120709" y="303250"/>
                  </a:lnTo>
                  <a:close/>
                </a:path>
                <a:path w="6368415" h="1403350">
                  <a:moveTo>
                    <a:pt x="2333244" y="1104430"/>
                  </a:moveTo>
                  <a:lnTo>
                    <a:pt x="2177605" y="1104430"/>
                  </a:lnTo>
                  <a:lnTo>
                    <a:pt x="2177605" y="1133640"/>
                  </a:lnTo>
                  <a:lnTo>
                    <a:pt x="2297328" y="1133640"/>
                  </a:lnTo>
                  <a:lnTo>
                    <a:pt x="2288286" y="1178179"/>
                  </a:lnTo>
                  <a:lnTo>
                    <a:pt x="2270163" y="1218476"/>
                  </a:lnTo>
                  <a:lnTo>
                    <a:pt x="2242909" y="1254467"/>
                  </a:lnTo>
                  <a:lnTo>
                    <a:pt x="2206498" y="1286103"/>
                  </a:lnTo>
                  <a:lnTo>
                    <a:pt x="2160892" y="1313345"/>
                  </a:lnTo>
                  <a:lnTo>
                    <a:pt x="2180628" y="1340713"/>
                  </a:lnTo>
                  <a:lnTo>
                    <a:pt x="2230056" y="1311109"/>
                  </a:lnTo>
                  <a:lnTo>
                    <a:pt x="2268956" y="1276794"/>
                  </a:lnTo>
                  <a:lnTo>
                    <a:pt x="2298027" y="1238364"/>
                  </a:lnTo>
                  <a:lnTo>
                    <a:pt x="2317966" y="1196416"/>
                  </a:lnTo>
                  <a:lnTo>
                    <a:pt x="2329472" y="1151572"/>
                  </a:lnTo>
                  <a:lnTo>
                    <a:pt x="2333244" y="1104430"/>
                  </a:lnTo>
                  <a:close/>
                </a:path>
                <a:path w="6368415" h="1403350">
                  <a:moveTo>
                    <a:pt x="2438692" y="2374"/>
                  </a:moveTo>
                  <a:lnTo>
                    <a:pt x="2403437" y="2374"/>
                  </a:lnTo>
                  <a:lnTo>
                    <a:pt x="2403437" y="54864"/>
                  </a:lnTo>
                  <a:lnTo>
                    <a:pt x="2403437" y="83286"/>
                  </a:lnTo>
                  <a:lnTo>
                    <a:pt x="2403437" y="120904"/>
                  </a:lnTo>
                  <a:lnTo>
                    <a:pt x="2330678" y="120904"/>
                  </a:lnTo>
                  <a:lnTo>
                    <a:pt x="2330678" y="83286"/>
                  </a:lnTo>
                  <a:lnTo>
                    <a:pt x="2403437" y="83286"/>
                  </a:lnTo>
                  <a:lnTo>
                    <a:pt x="2403437" y="54864"/>
                  </a:lnTo>
                  <a:lnTo>
                    <a:pt x="2330678" y="54864"/>
                  </a:lnTo>
                  <a:lnTo>
                    <a:pt x="2330678" y="27495"/>
                  </a:lnTo>
                  <a:lnTo>
                    <a:pt x="2296083" y="27495"/>
                  </a:lnTo>
                  <a:lnTo>
                    <a:pt x="2296083" y="55791"/>
                  </a:lnTo>
                  <a:lnTo>
                    <a:pt x="2296083" y="148539"/>
                  </a:lnTo>
                  <a:lnTo>
                    <a:pt x="2210828" y="148539"/>
                  </a:lnTo>
                  <a:lnTo>
                    <a:pt x="2210828" y="55791"/>
                  </a:lnTo>
                  <a:lnTo>
                    <a:pt x="2296083" y="55791"/>
                  </a:lnTo>
                  <a:lnTo>
                    <a:pt x="2296083" y="27495"/>
                  </a:lnTo>
                  <a:lnTo>
                    <a:pt x="2175827" y="27495"/>
                  </a:lnTo>
                  <a:lnTo>
                    <a:pt x="2175827" y="177088"/>
                  </a:lnTo>
                  <a:lnTo>
                    <a:pt x="2330678" y="177088"/>
                  </a:lnTo>
                  <a:lnTo>
                    <a:pt x="2330678" y="149847"/>
                  </a:lnTo>
                  <a:lnTo>
                    <a:pt x="2403437" y="149847"/>
                  </a:lnTo>
                  <a:lnTo>
                    <a:pt x="2403437" y="199186"/>
                  </a:lnTo>
                  <a:lnTo>
                    <a:pt x="2438692" y="199186"/>
                  </a:lnTo>
                  <a:lnTo>
                    <a:pt x="2438692" y="149847"/>
                  </a:lnTo>
                  <a:lnTo>
                    <a:pt x="2438692" y="148539"/>
                  </a:lnTo>
                  <a:lnTo>
                    <a:pt x="2438692" y="120904"/>
                  </a:lnTo>
                  <a:lnTo>
                    <a:pt x="2438692" y="83286"/>
                  </a:lnTo>
                  <a:lnTo>
                    <a:pt x="2438692" y="55791"/>
                  </a:lnTo>
                  <a:lnTo>
                    <a:pt x="2438692" y="54864"/>
                  </a:lnTo>
                  <a:lnTo>
                    <a:pt x="2438692" y="2374"/>
                  </a:lnTo>
                  <a:close/>
                </a:path>
                <a:path w="6368415" h="1403350">
                  <a:moveTo>
                    <a:pt x="2439746" y="272199"/>
                  </a:moveTo>
                  <a:lnTo>
                    <a:pt x="2431897" y="245198"/>
                  </a:lnTo>
                  <a:lnTo>
                    <a:pt x="2421356" y="235762"/>
                  </a:lnTo>
                  <a:lnTo>
                    <a:pt x="2409520" y="225158"/>
                  </a:lnTo>
                  <a:lnTo>
                    <a:pt x="2404745" y="223481"/>
                  </a:lnTo>
                  <a:lnTo>
                    <a:pt x="2404745" y="272199"/>
                  </a:lnTo>
                  <a:lnTo>
                    <a:pt x="2399385" y="287185"/>
                  </a:lnTo>
                  <a:lnTo>
                    <a:pt x="2384082" y="298348"/>
                  </a:lnTo>
                  <a:lnTo>
                    <a:pt x="2359660" y="305320"/>
                  </a:lnTo>
                  <a:lnTo>
                    <a:pt x="2326995" y="307721"/>
                  </a:lnTo>
                  <a:lnTo>
                    <a:pt x="2294242" y="305320"/>
                  </a:lnTo>
                  <a:lnTo>
                    <a:pt x="2269782" y="298348"/>
                  </a:lnTo>
                  <a:lnTo>
                    <a:pt x="2254529" y="287185"/>
                  </a:lnTo>
                  <a:lnTo>
                    <a:pt x="2249373" y="272199"/>
                  </a:lnTo>
                  <a:lnTo>
                    <a:pt x="2254529" y="256667"/>
                  </a:lnTo>
                  <a:lnTo>
                    <a:pt x="2269782" y="245300"/>
                  </a:lnTo>
                  <a:lnTo>
                    <a:pt x="2294242" y="238277"/>
                  </a:lnTo>
                  <a:lnTo>
                    <a:pt x="2326995" y="235762"/>
                  </a:lnTo>
                  <a:lnTo>
                    <a:pt x="2359660" y="238277"/>
                  </a:lnTo>
                  <a:lnTo>
                    <a:pt x="2384082" y="245300"/>
                  </a:lnTo>
                  <a:lnTo>
                    <a:pt x="2399385" y="256667"/>
                  </a:lnTo>
                  <a:lnTo>
                    <a:pt x="2404745" y="272199"/>
                  </a:lnTo>
                  <a:lnTo>
                    <a:pt x="2404745" y="223481"/>
                  </a:lnTo>
                  <a:lnTo>
                    <a:pt x="2374061" y="212686"/>
                  </a:lnTo>
                  <a:lnTo>
                    <a:pt x="2326995" y="208394"/>
                  </a:lnTo>
                  <a:lnTo>
                    <a:pt x="2279840" y="212686"/>
                  </a:lnTo>
                  <a:lnTo>
                    <a:pt x="2244344" y="225158"/>
                  </a:lnTo>
                  <a:lnTo>
                    <a:pt x="2222017" y="245198"/>
                  </a:lnTo>
                  <a:lnTo>
                    <a:pt x="2214384" y="272199"/>
                  </a:lnTo>
                  <a:lnTo>
                    <a:pt x="2222017" y="299034"/>
                  </a:lnTo>
                  <a:lnTo>
                    <a:pt x="2244344" y="318808"/>
                  </a:lnTo>
                  <a:lnTo>
                    <a:pt x="2279840" y="331038"/>
                  </a:lnTo>
                  <a:lnTo>
                    <a:pt x="2326995" y="335216"/>
                  </a:lnTo>
                  <a:lnTo>
                    <a:pt x="2374061" y="331038"/>
                  </a:lnTo>
                  <a:lnTo>
                    <a:pt x="2409520" y="318808"/>
                  </a:lnTo>
                  <a:lnTo>
                    <a:pt x="2422055" y="307721"/>
                  </a:lnTo>
                  <a:lnTo>
                    <a:pt x="2431897" y="299034"/>
                  </a:lnTo>
                  <a:lnTo>
                    <a:pt x="2439746" y="272199"/>
                  </a:lnTo>
                  <a:close/>
                </a:path>
                <a:path w="6368415" h="1403350">
                  <a:moveTo>
                    <a:pt x="2472169" y="1202055"/>
                  </a:moveTo>
                  <a:lnTo>
                    <a:pt x="2420467" y="1202055"/>
                  </a:lnTo>
                  <a:lnTo>
                    <a:pt x="2420467" y="1069174"/>
                  </a:lnTo>
                  <a:lnTo>
                    <a:pt x="2385072" y="1069174"/>
                  </a:lnTo>
                  <a:lnTo>
                    <a:pt x="2385072" y="1402156"/>
                  </a:lnTo>
                  <a:lnTo>
                    <a:pt x="2420467" y="1402156"/>
                  </a:lnTo>
                  <a:lnTo>
                    <a:pt x="2420467" y="1231646"/>
                  </a:lnTo>
                  <a:lnTo>
                    <a:pt x="2472169" y="1231646"/>
                  </a:lnTo>
                  <a:lnTo>
                    <a:pt x="2472169" y="1202055"/>
                  </a:lnTo>
                  <a:close/>
                </a:path>
                <a:path w="6368415" h="1403350">
                  <a:moveTo>
                    <a:pt x="2673845" y="1211122"/>
                  </a:moveTo>
                  <a:lnTo>
                    <a:pt x="2667393" y="1162735"/>
                  </a:lnTo>
                  <a:lnTo>
                    <a:pt x="2649474" y="1125905"/>
                  </a:lnTo>
                  <a:lnTo>
                    <a:pt x="2649283" y="1125740"/>
                  </a:lnTo>
                  <a:lnTo>
                    <a:pt x="2639644" y="1117447"/>
                  </a:lnTo>
                  <a:lnTo>
                    <a:pt x="2639644" y="1211122"/>
                  </a:lnTo>
                  <a:lnTo>
                    <a:pt x="2635872" y="1246797"/>
                  </a:lnTo>
                  <a:lnTo>
                    <a:pt x="2625267" y="1273721"/>
                  </a:lnTo>
                  <a:lnTo>
                    <a:pt x="2608897" y="1290713"/>
                  </a:lnTo>
                  <a:lnTo>
                    <a:pt x="2587815" y="1296644"/>
                  </a:lnTo>
                  <a:lnTo>
                    <a:pt x="2566682" y="1290713"/>
                  </a:lnTo>
                  <a:lnTo>
                    <a:pt x="2550210" y="1273721"/>
                  </a:lnTo>
                  <a:lnTo>
                    <a:pt x="2539517" y="1246797"/>
                  </a:lnTo>
                  <a:lnTo>
                    <a:pt x="2535707" y="1211122"/>
                  </a:lnTo>
                  <a:lnTo>
                    <a:pt x="2539517" y="1175677"/>
                  </a:lnTo>
                  <a:lnTo>
                    <a:pt x="2550210" y="1148854"/>
                  </a:lnTo>
                  <a:lnTo>
                    <a:pt x="2566682" y="1131811"/>
                  </a:lnTo>
                  <a:lnTo>
                    <a:pt x="2587815" y="1125740"/>
                  </a:lnTo>
                  <a:lnTo>
                    <a:pt x="2608897" y="1131811"/>
                  </a:lnTo>
                  <a:lnTo>
                    <a:pt x="2625267" y="1148854"/>
                  </a:lnTo>
                  <a:lnTo>
                    <a:pt x="2635872" y="1175677"/>
                  </a:lnTo>
                  <a:lnTo>
                    <a:pt x="2639644" y="1211122"/>
                  </a:lnTo>
                  <a:lnTo>
                    <a:pt x="2639644" y="1117447"/>
                  </a:lnTo>
                  <a:lnTo>
                    <a:pt x="2622232" y="1102448"/>
                  </a:lnTo>
                  <a:lnTo>
                    <a:pt x="2587815" y="1094168"/>
                  </a:lnTo>
                  <a:lnTo>
                    <a:pt x="2553144" y="1102448"/>
                  </a:lnTo>
                  <a:lnTo>
                    <a:pt x="2525877" y="1125905"/>
                  </a:lnTo>
                  <a:lnTo>
                    <a:pt x="2508034" y="1162735"/>
                  </a:lnTo>
                  <a:lnTo>
                    <a:pt x="2501633" y="1211122"/>
                  </a:lnTo>
                  <a:lnTo>
                    <a:pt x="2508034" y="1259751"/>
                  </a:lnTo>
                  <a:lnTo>
                    <a:pt x="2525877" y="1296670"/>
                  </a:lnTo>
                  <a:lnTo>
                    <a:pt x="2553144" y="1320126"/>
                  </a:lnTo>
                  <a:lnTo>
                    <a:pt x="2587815" y="1328343"/>
                  </a:lnTo>
                  <a:lnTo>
                    <a:pt x="2622232" y="1320126"/>
                  </a:lnTo>
                  <a:lnTo>
                    <a:pt x="2649474" y="1296670"/>
                  </a:lnTo>
                  <a:lnTo>
                    <a:pt x="2667393" y="1259751"/>
                  </a:lnTo>
                  <a:lnTo>
                    <a:pt x="2673845" y="1211122"/>
                  </a:lnTo>
                  <a:close/>
                </a:path>
                <a:path w="6368415" h="1403350">
                  <a:moveTo>
                    <a:pt x="2675890" y="38023"/>
                  </a:moveTo>
                  <a:lnTo>
                    <a:pt x="2505265" y="38023"/>
                  </a:lnTo>
                  <a:lnTo>
                    <a:pt x="2505265" y="66573"/>
                  </a:lnTo>
                  <a:lnTo>
                    <a:pt x="2640634" y="66573"/>
                  </a:lnTo>
                  <a:lnTo>
                    <a:pt x="2640330" y="89535"/>
                  </a:lnTo>
                  <a:lnTo>
                    <a:pt x="2639123" y="116992"/>
                  </a:lnTo>
                  <a:lnTo>
                    <a:pt x="2636342" y="149237"/>
                  </a:lnTo>
                  <a:lnTo>
                    <a:pt x="2631300" y="186563"/>
                  </a:lnTo>
                  <a:lnTo>
                    <a:pt x="2666288" y="189318"/>
                  </a:lnTo>
                  <a:lnTo>
                    <a:pt x="2671699" y="147701"/>
                  </a:lnTo>
                  <a:lnTo>
                    <a:pt x="2674493" y="112153"/>
                  </a:lnTo>
                  <a:lnTo>
                    <a:pt x="2675598" y="82537"/>
                  </a:lnTo>
                  <a:lnTo>
                    <a:pt x="2675801" y="66573"/>
                  </a:lnTo>
                  <a:lnTo>
                    <a:pt x="2675890" y="38023"/>
                  </a:lnTo>
                  <a:close/>
                </a:path>
                <a:path w="6368415" h="1403350">
                  <a:moveTo>
                    <a:pt x="2697073" y="251815"/>
                  </a:moveTo>
                  <a:lnTo>
                    <a:pt x="2695689" y="233260"/>
                  </a:lnTo>
                  <a:lnTo>
                    <a:pt x="2695105" y="225374"/>
                  </a:lnTo>
                  <a:lnTo>
                    <a:pt x="2669629" y="228117"/>
                  </a:lnTo>
                  <a:lnTo>
                    <a:pt x="2643403" y="230301"/>
                  </a:lnTo>
                  <a:lnTo>
                    <a:pt x="2616771" y="231990"/>
                  </a:lnTo>
                  <a:lnTo>
                    <a:pt x="2590114" y="233260"/>
                  </a:lnTo>
                  <a:lnTo>
                    <a:pt x="2590114" y="133400"/>
                  </a:lnTo>
                  <a:lnTo>
                    <a:pt x="2555252" y="133400"/>
                  </a:lnTo>
                  <a:lnTo>
                    <a:pt x="2555252" y="234315"/>
                  </a:lnTo>
                  <a:lnTo>
                    <a:pt x="2486977" y="235229"/>
                  </a:lnTo>
                  <a:lnTo>
                    <a:pt x="2490914" y="264172"/>
                  </a:lnTo>
                  <a:lnTo>
                    <a:pt x="2538336" y="263931"/>
                  </a:lnTo>
                  <a:lnTo>
                    <a:pt x="2590152" y="262293"/>
                  </a:lnTo>
                  <a:lnTo>
                    <a:pt x="2643886" y="258495"/>
                  </a:lnTo>
                  <a:lnTo>
                    <a:pt x="2697073" y="251815"/>
                  </a:lnTo>
                  <a:close/>
                </a:path>
                <a:path w="6368415" h="1403350">
                  <a:moveTo>
                    <a:pt x="2766339" y="1069174"/>
                  </a:moveTo>
                  <a:lnTo>
                    <a:pt x="2730817" y="1069174"/>
                  </a:lnTo>
                  <a:lnTo>
                    <a:pt x="2730817" y="1403210"/>
                  </a:lnTo>
                  <a:lnTo>
                    <a:pt x="2766339" y="1403210"/>
                  </a:lnTo>
                  <a:lnTo>
                    <a:pt x="2766339" y="1069174"/>
                  </a:lnTo>
                  <a:close/>
                </a:path>
                <a:path w="6368415" h="1403350">
                  <a:moveTo>
                    <a:pt x="2800883" y="139979"/>
                  </a:moveTo>
                  <a:lnTo>
                    <a:pt x="2749702" y="139979"/>
                  </a:lnTo>
                  <a:lnTo>
                    <a:pt x="2749702" y="2374"/>
                  </a:lnTo>
                  <a:lnTo>
                    <a:pt x="2714307" y="2374"/>
                  </a:lnTo>
                  <a:lnTo>
                    <a:pt x="2714307" y="335749"/>
                  </a:lnTo>
                  <a:lnTo>
                    <a:pt x="2749702" y="335749"/>
                  </a:lnTo>
                  <a:lnTo>
                    <a:pt x="2749702" y="170116"/>
                  </a:lnTo>
                  <a:lnTo>
                    <a:pt x="2800883" y="170116"/>
                  </a:lnTo>
                  <a:lnTo>
                    <a:pt x="2800883" y="139979"/>
                  </a:lnTo>
                  <a:close/>
                </a:path>
                <a:path w="6368415" h="1403350">
                  <a:moveTo>
                    <a:pt x="3089579" y="1226997"/>
                  </a:moveTo>
                  <a:lnTo>
                    <a:pt x="2892374" y="1226997"/>
                  </a:lnTo>
                  <a:lnTo>
                    <a:pt x="2892374" y="1127937"/>
                  </a:lnTo>
                  <a:lnTo>
                    <a:pt x="3086684" y="1127937"/>
                  </a:lnTo>
                  <a:lnTo>
                    <a:pt x="3086684" y="1098727"/>
                  </a:lnTo>
                  <a:lnTo>
                    <a:pt x="2857512" y="1098727"/>
                  </a:lnTo>
                  <a:lnTo>
                    <a:pt x="2857512" y="1127937"/>
                  </a:lnTo>
                  <a:lnTo>
                    <a:pt x="2857512" y="1226997"/>
                  </a:lnTo>
                  <a:lnTo>
                    <a:pt x="2857512" y="1256207"/>
                  </a:lnTo>
                  <a:lnTo>
                    <a:pt x="3089579" y="1256207"/>
                  </a:lnTo>
                  <a:lnTo>
                    <a:pt x="3089579" y="1226997"/>
                  </a:lnTo>
                  <a:close/>
                </a:path>
                <a:path w="6368415" h="1403350">
                  <a:moveTo>
                    <a:pt x="3093148" y="138671"/>
                  </a:moveTo>
                  <a:lnTo>
                    <a:pt x="3087217" y="114312"/>
                  </a:lnTo>
                  <a:lnTo>
                    <a:pt x="3079966" y="106045"/>
                  </a:lnTo>
                  <a:lnTo>
                    <a:pt x="3070707" y="95504"/>
                  </a:lnTo>
                  <a:lnTo>
                    <a:pt x="3059722" y="90284"/>
                  </a:lnTo>
                  <a:lnTo>
                    <a:pt x="3059722" y="138671"/>
                  </a:lnTo>
                  <a:lnTo>
                    <a:pt x="3056178" y="152463"/>
                  </a:lnTo>
                  <a:lnTo>
                    <a:pt x="3046501" y="162826"/>
                  </a:lnTo>
                  <a:lnTo>
                    <a:pt x="3031604" y="169367"/>
                  </a:lnTo>
                  <a:lnTo>
                    <a:pt x="3012363" y="171691"/>
                  </a:lnTo>
                  <a:lnTo>
                    <a:pt x="2992983" y="169367"/>
                  </a:lnTo>
                  <a:lnTo>
                    <a:pt x="2978061" y="162826"/>
                  </a:lnTo>
                  <a:lnTo>
                    <a:pt x="2968523" y="152463"/>
                  </a:lnTo>
                  <a:lnTo>
                    <a:pt x="2965272" y="138671"/>
                  </a:lnTo>
                  <a:lnTo>
                    <a:pt x="2968523" y="125133"/>
                  </a:lnTo>
                  <a:lnTo>
                    <a:pt x="2978061" y="114858"/>
                  </a:lnTo>
                  <a:lnTo>
                    <a:pt x="2992983" y="108331"/>
                  </a:lnTo>
                  <a:lnTo>
                    <a:pt x="3012363" y="106045"/>
                  </a:lnTo>
                  <a:lnTo>
                    <a:pt x="3031604" y="108331"/>
                  </a:lnTo>
                  <a:lnTo>
                    <a:pt x="3046501" y="114858"/>
                  </a:lnTo>
                  <a:lnTo>
                    <a:pt x="3056178" y="125133"/>
                  </a:lnTo>
                  <a:lnTo>
                    <a:pt x="3059722" y="138671"/>
                  </a:lnTo>
                  <a:lnTo>
                    <a:pt x="3059722" y="90284"/>
                  </a:lnTo>
                  <a:lnTo>
                    <a:pt x="3045231" y="83375"/>
                  </a:lnTo>
                  <a:lnTo>
                    <a:pt x="3012363" y="79070"/>
                  </a:lnTo>
                  <a:lnTo>
                    <a:pt x="2979128" y="83375"/>
                  </a:lnTo>
                  <a:lnTo>
                    <a:pt x="2953474" y="95504"/>
                  </a:lnTo>
                  <a:lnTo>
                    <a:pt x="2936976" y="114312"/>
                  </a:lnTo>
                  <a:lnTo>
                    <a:pt x="2931198" y="138671"/>
                  </a:lnTo>
                  <a:lnTo>
                    <a:pt x="2936976" y="163195"/>
                  </a:lnTo>
                  <a:lnTo>
                    <a:pt x="2953474" y="182003"/>
                  </a:lnTo>
                  <a:lnTo>
                    <a:pt x="2979128" y="194081"/>
                  </a:lnTo>
                  <a:lnTo>
                    <a:pt x="3012363" y="198399"/>
                  </a:lnTo>
                  <a:lnTo>
                    <a:pt x="3045231" y="194081"/>
                  </a:lnTo>
                  <a:lnTo>
                    <a:pt x="3070707" y="182003"/>
                  </a:lnTo>
                  <a:lnTo>
                    <a:pt x="3079762" y="171691"/>
                  </a:lnTo>
                  <a:lnTo>
                    <a:pt x="3087217" y="163195"/>
                  </a:lnTo>
                  <a:lnTo>
                    <a:pt x="3093148" y="138671"/>
                  </a:lnTo>
                  <a:close/>
                </a:path>
                <a:path w="6368415" h="1403350">
                  <a:moveTo>
                    <a:pt x="3111436" y="36055"/>
                  </a:moveTo>
                  <a:lnTo>
                    <a:pt x="3029991" y="36055"/>
                  </a:lnTo>
                  <a:lnTo>
                    <a:pt x="3029991" y="0"/>
                  </a:lnTo>
                  <a:lnTo>
                    <a:pt x="2994863" y="0"/>
                  </a:lnTo>
                  <a:lnTo>
                    <a:pt x="2994863" y="36055"/>
                  </a:lnTo>
                  <a:lnTo>
                    <a:pt x="2913037" y="36055"/>
                  </a:lnTo>
                  <a:lnTo>
                    <a:pt x="2913037" y="64604"/>
                  </a:lnTo>
                  <a:lnTo>
                    <a:pt x="3111436" y="64604"/>
                  </a:lnTo>
                  <a:lnTo>
                    <a:pt x="3111436" y="36055"/>
                  </a:lnTo>
                  <a:close/>
                </a:path>
                <a:path w="6368415" h="1403350">
                  <a:moveTo>
                    <a:pt x="3124708" y="1329270"/>
                  </a:moveTo>
                  <a:lnTo>
                    <a:pt x="2819616" y="1329270"/>
                  </a:lnTo>
                  <a:lnTo>
                    <a:pt x="2819616" y="1358607"/>
                  </a:lnTo>
                  <a:lnTo>
                    <a:pt x="3124708" y="1358607"/>
                  </a:lnTo>
                  <a:lnTo>
                    <a:pt x="3124708" y="1329270"/>
                  </a:lnTo>
                  <a:close/>
                </a:path>
                <a:path w="6368415" h="1403350">
                  <a:moveTo>
                    <a:pt x="3174581" y="220764"/>
                  </a:moveTo>
                  <a:lnTo>
                    <a:pt x="3139579" y="220764"/>
                  </a:lnTo>
                  <a:lnTo>
                    <a:pt x="3139579" y="248920"/>
                  </a:lnTo>
                  <a:lnTo>
                    <a:pt x="3139579" y="302856"/>
                  </a:lnTo>
                  <a:lnTo>
                    <a:pt x="2996184" y="302856"/>
                  </a:lnTo>
                  <a:lnTo>
                    <a:pt x="2996184" y="248920"/>
                  </a:lnTo>
                  <a:lnTo>
                    <a:pt x="3139579" y="248920"/>
                  </a:lnTo>
                  <a:lnTo>
                    <a:pt x="3139579" y="220764"/>
                  </a:lnTo>
                  <a:lnTo>
                    <a:pt x="2961449" y="220764"/>
                  </a:lnTo>
                  <a:lnTo>
                    <a:pt x="2961449" y="331533"/>
                  </a:lnTo>
                  <a:lnTo>
                    <a:pt x="3174581" y="331533"/>
                  </a:lnTo>
                  <a:lnTo>
                    <a:pt x="3174581" y="302856"/>
                  </a:lnTo>
                  <a:lnTo>
                    <a:pt x="3174581" y="248920"/>
                  </a:lnTo>
                  <a:lnTo>
                    <a:pt x="3174581" y="220764"/>
                  </a:lnTo>
                  <a:close/>
                </a:path>
                <a:path w="6368415" h="1403350">
                  <a:moveTo>
                    <a:pt x="3222866" y="88811"/>
                  </a:moveTo>
                  <a:lnTo>
                    <a:pt x="3174581" y="88811"/>
                  </a:lnTo>
                  <a:lnTo>
                    <a:pt x="3174581" y="2374"/>
                  </a:lnTo>
                  <a:lnTo>
                    <a:pt x="3139186" y="2374"/>
                  </a:lnTo>
                  <a:lnTo>
                    <a:pt x="3139186" y="203263"/>
                  </a:lnTo>
                  <a:lnTo>
                    <a:pt x="3174581" y="203263"/>
                  </a:lnTo>
                  <a:lnTo>
                    <a:pt x="3174581" y="118808"/>
                  </a:lnTo>
                  <a:lnTo>
                    <a:pt x="3222866" y="118808"/>
                  </a:lnTo>
                  <a:lnTo>
                    <a:pt x="3222866" y="88811"/>
                  </a:lnTo>
                  <a:close/>
                </a:path>
                <a:path w="6368415" h="1403350">
                  <a:moveTo>
                    <a:pt x="3324428" y="41973"/>
                  </a:moveTo>
                  <a:lnTo>
                    <a:pt x="3248914" y="41973"/>
                  </a:lnTo>
                  <a:lnTo>
                    <a:pt x="3248914" y="70789"/>
                  </a:lnTo>
                  <a:lnTo>
                    <a:pt x="3293770" y="70789"/>
                  </a:lnTo>
                  <a:lnTo>
                    <a:pt x="3290036" y="116928"/>
                  </a:lnTo>
                  <a:lnTo>
                    <a:pt x="3281083" y="161150"/>
                  </a:lnTo>
                  <a:lnTo>
                    <a:pt x="3265208" y="203377"/>
                  </a:lnTo>
                  <a:lnTo>
                    <a:pt x="3240760" y="243522"/>
                  </a:lnTo>
                  <a:lnTo>
                    <a:pt x="3268510" y="258914"/>
                  </a:lnTo>
                  <a:lnTo>
                    <a:pt x="3292144" y="218490"/>
                  </a:lnTo>
                  <a:lnTo>
                    <a:pt x="3308223" y="175869"/>
                  </a:lnTo>
                  <a:lnTo>
                    <a:pt x="3318065" y="131749"/>
                  </a:lnTo>
                  <a:lnTo>
                    <a:pt x="3323018" y="86880"/>
                  </a:lnTo>
                  <a:lnTo>
                    <a:pt x="3324428" y="41973"/>
                  </a:lnTo>
                  <a:close/>
                </a:path>
                <a:path w="6368415" h="1403350">
                  <a:moveTo>
                    <a:pt x="3407524" y="1310449"/>
                  </a:moveTo>
                  <a:lnTo>
                    <a:pt x="3405809" y="1291767"/>
                  </a:lnTo>
                  <a:lnTo>
                    <a:pt x="3405467" y="1288084"/>
                  </a:lnTo>
                  <a:lnTo>
                    <a:pt x="3405149" y="1284668"/>
                  </a:lnTo>
                  <a:lnTo>
                    <a:pt x="3397339" y="1285684"/>
                  </a:lnTo>
                  <a:lnTo>
                    <a:pt x="3389287" y="1286573"/>
                  </a:lnTo>
                  <a:lnTo>
                    <a:pt x="3381006" y="1287373"/>
                  </a:lnTo>
                  <a:lnTo>
                    <a:pt x="3372523" y="1288084"/>
                  </a:lnTo>
                  <a:lnTo>
                    <a:pt x="3372523" y="1139037"/>
                  </a:lnTo>
                  <a:lnTo>
                    <a:pt x="3398316" y="1139037"/>
                  </a:lnTo>
                  <a:lnTo>
                    <a:pt x="3398316" y="1110221"/>
                  </a:lnTo>
                  <a:lnTo>
                    <a:pt x="3340023" y="1110221"/>
                  </a:lnTo>
                  <a:lnTo>
                    <a:pt x="3340023" y="1139037"/>
                  </a:lnTo>
                  <a:lnTo>
                    <a:pt x="3340023" y="1290320"/>
                  </a:lnTo>
                  <a:lnTo>
                    <a:pt x="3330664" y="1290777"/>
                  </a:lnTo>
                  <a:lnTo>
                    <a:pt x="3302927" y="1291767"/>
                  </a:lnTo>
                  <a:lnTo>
                    <a:pt x="3302927" y="1139037"/>
                  </a:lnTo>
                  <a:lnTo>
                    <a:pt x="3340023" y="1139037"/>
                  </a:lnTo>
                  <a:lnTo>
                    <a:pt x="3340023" y="1110221"/>
                  </a:lnTo>
                  <a:lnTo>
                    <a:pt x="3245307" y="1110221"/>
                  </a:lnTo>
                  <a:lnTo>
                    <a:pt x="3245307" y="1139037"/>
                  </a:lnTo>
                  <a:lnTo>
                    <a:pt x="3271088" y="1139037"/>
                  </a:lnTo>
                  <a:lnTo>
                    <a:pt x="3271088" y="1292428"/>
                  </a:lnTo>
                  <a:lnTo>
                    <a:pt x="3238462" y="1292567"/>
                  </a:lnTo>
                  <a:lnTo>
                    <a:pt x="3242538" y="1322158"/>
                  </a:lnTo>
                  <a:lnTo>
                    <a:pt x="3279063" y="1321777"/>
                  </a:lnTo>
                  <a:lnTo>
                    <a:pt x="3321431" y="1320152"/>
                  </a:lnTo>
                  <a:lnTo>
                    <a:pt x="3365589" y="1316609"/>
                  </a:lnTo>
                  <a:lnTo>
                    <a:pt x="3407524" y="1310449"/>
                  </a:lnTo>
                  <a:close/>
                </a:path>
                <a:path w="6368415" h="1403350">
                  <a:moveTo>
                    <a:pt x="3464356" y="1076807"/>
                  </a:moveTo>
                  <a:lnTo>
                    <a:pt x="3430943" y="1076807"/>
                  </a:lnTo>
                  <a:lnTo>
                    <a:pt x="3430943" y="1194155"/>
                  </a:lnTo>
                  <a:lnTo>
                    <a:pt x="3389236" y="1194155"/>
                  </a:lnTo>
                  <a:lnTo>
                    <a:pt x="3389236" y="1225867"/>
                  </a:lnTo>
                  <a:lnTo>
                    <a:pt x="3430943" y="1225867"/>
                  </a:lnTo>
                  <a:lnTo>
                    <a:pt x="3430943" y="1385443"/>
                  </a:lnTo>
                  <a:lnTo>
                    <a:pt x="3464356" y="1385443"/>
                  </a:lnTo>
                  <a:lnTo>
                    <a:pt x="3464356" y="1076807"/>
                  </a:lnTo>
                  <a:close/>
                </a:path>
                <a:path w="6368415" h="1403350">
                  <a:moveTo>
                    <a:pt x="3466909" y="10922"/>
                  </a:moveTo>
                  <a:lnTo>
                    <a:pt x="3433495" y="10922"/>
                  </a:lnTo>
                  <a:lnTo>
                    <a:pt x="3433495" y="131432"/>
                  </a:lnTo>
                  <a:lnTo>
                    <a:pt x="3394418" y="131432"/>
                  </a:lnTo>
                  <a:lnTo>
                    <a:pt x="3396577" y="108369"/>
                  </a:lnTo>
                  <a:lnTo>
                    <a:pt x="3397872" y="85661"/>
                  </a:lnTo>
                  <a:lnTo>
                    <a:pt x="3398520" y="63474"/>
                  </a:lnTo>
                  <a:lnTo>
                    <a:pt x="3398761" y="41973"/>
                  </a:lnTo>
                  <a:lnTo>
                    <a:pt x="3334816" y="41973"/>
                  </a:lnTo>
                  <a:lnTo>
                    <a:pt x="3334816" y="70789"/>
                  </a:lnTo>
                  <a:lnTo>
                    <a:pt x="3368243" y="70789"/>
                  </a:lnTo>
                  <a:lnTo>
                    <a:pt x="3365474" y="119951"/>
                  </a:lnTo>
                  <a:lnTo>
                    <a:pt x="3357575" y="169506"/>
                  </a:lnTo>
                  <a:lnTo>
                    <a:pt x="3341890" y="217843"/>
                  </a:lnTo>
                  <a:lnTo>
                    <a:pt x="3315741" y="263385"/>
                  </a:lnTo>
                  <a:lnTo>
                    <a:pt x="3343110" y="279171"/>
                  </a:lnTo>
                  <a:lnTo>
                    <a:pt x="3360305" y="251104"/>
                  </a:lnTo>
                  <a:lnTo>
                    <a:pt x="3373564" y="221640"/>
                  </a:lnTo>
                  <a:lnTo>
                    <a:pt x="3383369" y="191211"/>
                  </a:lnTo>
                  <a:lnTo>
                    <a:pt x="3390214" y="160248"/>
                  </a:lnTo>
                  <a:lnTo>
                    <a:pt x="3433495" y="160248"/>
                  </a:lnTo>
                  <a:lnTo>
                    <a:pt x="3433495" y="319570"/>
                  </a:lnTo>
                  <a:lnTo>
                    <a:pt x="3466909" y="319570"/>
                  </a:lnTo>
                  <a:lnTo>
                    <a:pt x="3466909" y="160248"/>
                  </a:lnTo>
                  <a:lnTo>
                    <a:pt x="3466909" y="131432"/>
                  </a:lnTo>
                  <a:lnTo>
                    <a:pt x="3466909" y="10922"/>
                  </a:lnTo>
                  <a:close/>
                </a:path>
                <a:path w="6368415" h="1403350">
                  <a:moveTo>
                    <a:pt x="3530396" y="1069174"/>
                  </a:moveTo>
                  <a:lnTo>
                    <a:pt x="3496449" y="1069174"/>
                  </a:lnTo>
                  <a:lnTo>
                    <a:pt x="3496449" y="1402549"/>
                  </a:lnTo>
                  <a:lnTo>
                    <a:pt x="3530396" y="1402549"/>
                  </a:lnTo>
                  <a:lnTo>
                    <a:pt x="3530396" y="1069174"/>
                  </a:lnTo>
                  <a:close/>
                </a:path>
                <a:path w="6368415" h="1403350">
                  <a:moveTo>
                    <a:pt x="3530447" y="2374"/>
                  </a:moveTo>
                  <a:lnTo>
                    <a:pt x="3496513" y="2374"/>
                  </a:lnTo>
                  <a:lnTo>
                    <a:pt x="3496513" y="335749"/>
                  </a:lnTo>
                  <a:lnTo>
                    <a:pt x="3530447" y="335749"/>
                  </a:lnTo>
                  <a:lnTo>
                    <a:pt x="3530447" y="2374"/>
                  </a:lnTo>
                  <a:close/>
                </a:path>
                <a:path w="6368415" h="1403350">
                  <a:moveTo>
                    <a:pt x="3755237" y="1211122"/>
                  </a:moveTo>
                  <a:lnTo>
                    <a:pt x="3748786" y="1162735"/>
                  </a:lnTo>
                  <a:lnTo>
                    <a:pt x="3730866" y="1125905"/>
                  </a:lnTo>
                  <a:lnTo>
                    <a:pt x="3730675" y="1125740"/>
                  </a:lnTo>
                  <a:lnTo>
                    <a:pt x="3721023" y="1117434"/>
                  </a:lnTo>
                  <a:lnTo>
                    <a:pt x="3721023" y="1211122"/>
                  </a:lnTo>
                  <a:lnTo>
                    <a:pt x="3717264" y="1246797"/>
                  </a:lnTo>
                  <a:lnTo>
                    <a:pt x="3706660" y="1273721"/>
                  </a:lnTo>
                  <a:lnTo>
                    <a:pt x="3690277" y="1290713"/>
                  </a:lnTo>
                  <a:lnTo>
                    <a:pt x="3669195" y="1296644"/>
                  </a:lnTo>
                  <a:lnTo>
                    <a:pt x="3648062" y="1290713"/>
                  </a:lnTo>
                  <a:lnTo>
                    <a:pt x="3631603" y="1273721"/>
                  </a:lnTo>
                  <a:lnTo>
                    <a:pt x="3620909" y="1246797"/>
                  </a:lnTo>
                  <a:lnTo>
                    <a:pt x="3617099" y="1211122"/>
                  </a:lnTo>
                  <a:lnTo>
                    <a:pt x="3620909" y="1175677"/>
                  </a:lnTo>
                  <a:lnTo>
                    <a:pt x="3631603" y="1148854"/>
                  </a:lnTo>
                  <a:lnTo>
                    <a:pt x="3648062" y="1131811"/>
                  </a:lnTo>
                  <a:lnTo>
                    <a:pt x="3669195" y="1125740"/>
                  </a:lnTo>
                  <a:lnTo>
                    <a:pt x="3690277" y="1131811"/>
                  </a:lnTo>
                  <a:lnTo>
                    <a:pt x="3706660" y="1148854"/>
                  </a:lnTo>
                  <a:lnTo>
                    <a:pt x="3717264" y="1175677"/>
                  </a:lnTo>
                  <a:lnTo>
                    <a:pt x="3721023" y="1211122"/>
                  </a:lnTo>
                  <a:lnTo>
                    <a:pt x="3721023" y="1117434"/>
                  </a:lnTo>
                  <a:lnTo>
                    <a:pt x="3703624" y="1102448"/>
                  </a:lnTo>
                  <a:lnTo>
                    <a:pt x="3669195" y="1094168"/>
                  </a:lnTo>
                  <a:lnTo>
                    <a:pt x="3634524" y="1102448"/>
                  </a:lnTo>
                  <a:lnTo>
                    <a:pt x="3607257" y="1125905"/>
                  </a:lnTo>
                  <a:lnTo>
                    <a:pt x="3589413" y="1162735"/>
                  </a:lnTo>
                  <a:lnTo>
                    <a:pt x="3583025" y="1211122"/>
                  </a:lnTo>
                  <a:lnTo>
                    <a:pt x="3589413" y="1259751"/>
                  </a:lnTo>
                  <a:lnTo>
                    <a:pt x="3607257" y="1296670"/>
                  </a:lnTo>
                  <a:lnTo>
                    <a:pt x="3634524" y="1320126"/>
                  </a:lnTo>
                  <a:lnTo>
                    <a:pt x="3669195" y="1328343"/>
                  </a:lnTo>
                  <a:lnTo>
                    <a:pt x="3703624" y="1320126"/>
                  </a:lnTo>
                  <a:lnTo>
                    <a:pt x="3730866" y="1296670"/>
                  </a:lnTo>
                  <a:lnTo>
                    <a:pt x="3748786" y="1259751"/>
                  </a:lnTo>
                  <a:lnTo>
                    <a:pt x="3755237" y="1211122"/>
                  </a:lnTo>
                  <a:close/>
                </a:path>
                <a:path w="6368415" h="1403350">
                  <a:moveTo>
                    <a:pt x="3847719" y="1069174"/>
                  </a:moveTo>
                  <a:lnTo>
                    <a:pt x="3812197" y="1069174"/>
                  </a:lnTo>
                  <a:lnTo>
                    <a:pt x="3812197" y="1403210"/>
                  </a:lnTo>
                  <a:lnTo>
                    <a:pt x="3847719" y="1403210"/>
                  </a:lnTo>
                  <a:lnTo>
                    <a:pt x="3847719" y="1069174"/>
                  </a:lnTo>
                  <a:close/>
                </a:path>
                <a:path w="6368415" h="1403350">
                  <a:moveTo>
                    <a:pt x="3954742" y="126428"/>
                  </a:moveTo>
                  <a:lnTo>
                    <a:pt x="3908348" y="114147"/>
                  </a:lnTo>
                  <a:lnTo>
                    <a:pt x="3870261" y="92392"/>
                  </a:lnTo>
                  <a:lnTo>
                    <a:pt x="3844506" y="63969"/>
                  </a:lnTo>
                  <a:lnTo>
                    <a:pt x="3835031" y="31711"/>
                  </a:lnTo>
                  <a:lnTo>
                    <a:pt x="3835031" y="13550"/>
                  </a:lnTo>
                  <a:lnTo>
                    <a:pt x="3798189" y="13550"/>
                  </a:lnTo>
                  <a:lnTo>
                    <a:pt x="3798189" y="31711"/>
                  </a:lnTo>
                  <a:lnTo>
                    <a:pt x="3788740" y="64198"/>
                  </a:lnTo>
                  <a:lnTo>
                    <a:pt x="3763048" y="92595"/>
                  </a:lnTo>
                  <a:lnTo>
                    <a:pt x="3725087" y="114223"/>
                  </a:lnTo>
                  <a:lnTo>
                    <a:pt x="3678859" y="126428"/>
                  </a:lnTo>
                  <a:lnTo>
                    <a:pt x="3693071" y="155244"/>
                  </a:lnTo>
                  <a:lnTo>
                    <a:pt x="3732212" y="145211"/>
                  </a:lnTo>
                  <a:lnTo>
                    <a:pt x="3767086" y="128638"/>
                  </a:lnTo>
                  <a:lnTo>
                    <a:pt x="3795877" y="106299"/>
                  </a:lnTo>
                  <a:lnTo>
                    <a:pt x="3816743" y="78943"/>
                  </a:lnTo>
                  <a:lnTo>
                    <a:pt x="3837597" y="106184"/>
                  </a:lnTo>
                  <a:lnTo>
                    <a:pt x="3866413" y="128536"/>
                  </a:lnTo>
                  <a:lnTo>
                    <a:pt x="3901376" y="145173"/>
                  </a:lnTo>
                  <a:lnTo>
                    <a:pt x="3940670" y="155244"/>
                  </a:lnTo>
                  <a:lnTo>
                    <a:pt x="3954742" y="126428"/>
                  </a:lnTo>
                  <a:close/>
                </a:path>
                <a:path w="6368415" h="1403350">
                  <a:moveTo>
                    <a:pt x="3968432" y="188010"/>
                  </a:moveTo>
                  <a:lnTo>
                    <a:pt x="3664521" y="188010"/>
                  </a:lnTo>
                  <a:lnTo>
                    <a:pt x="3664521" y="217208"/>
                  </a:lnTo>
                  <a:lnTo>
                    <a:pt x="3798316" y="217208"/>
                  </a:lnTo>
                  <a:lnTo>
                    <a:pt x="3798316" y="335749"/>
                  </a:lnTo>
                  <a:lnTo>
                    <a:pt x="3833050" y="335749"/>
                  </a:lnTo>
                  <a:lnTo>
                    <a:pt x="3833050" y="217208"/>
                  </a:lnTo>
                  <a:lnTo>
                    <a:pt x="3968432" y="217208"/>
                  </a:lnTo>
                  <a:lnTo>
                    <a:pt x="3968432" y="188010"/>
                  </a:lnTo>
                  <a:close/>
                </a:path>
                <a:path w="6368415" h="1403350">
                  <a:moveTo>
                    <a:pt x="4111498" y="1302689"/>
                  </a:moveTo>
                  <a:lnTo>
                    <a:pt x="4076128" y="1280198"/>
                  </a:lnTo>
                  <a:lnTo>
                    <a:pt x="4048315" y="1247813"/>
                  </a:lnTo>
                  <a:lnTo>
                    <a:pt x="4030141" y="1209103"/>
                  </a:lnTo>
                  <a:lnTo>
                    <a:pt x="4023614" y="1167574"/>
                  </a:lnTo>
                  <a:lnTo>
                    <a:pt x="4023614" y="1131925"/>
                  </a:lnTo>
                  <a:lnTo>
                    <a:pt x="4099661" y="1131925"/>
                  </a:lnTo>
                  <a:lnTo>
                    <a:pt x="4099661" y="1102715"/>
                  </a:lnTo>
                  <a:lnTo>
                    <a:pt x="3911790" y="1102715"/>
                  </a:lnTo>
                  <a:lnTo>
                    <a:pt x="3911790" y="1131925"/>
                  </a:lnTo>
                  <a:lnTo>
                    <a:pt x="3987838" y="1131925"/>
                  </a:lnTo>
                  <a:lnTo>
                    <a:pt x="3987838" y="1167574"/>
                  </a:lnTo>
                  <a:lnTo>
                    <a:pt x="3981081" y="1210830"/>
                  </a:lnTo>
                  <a:lnTo>
                    <a:pt x="3962704" y="1251966"/>
                  </a:lnTo>
                  <a:lnTo>
                    <a:pt x="3934955" y="1286738"/>
                  </a:lnTo>
                  <a:lnTo>
                    <a:pt x="3900081" y="1310982"/>
                  </a:lnTo>
                  <a:lnTo>
                    <a:pt x="3920744" y="1338872"/>
                  </a:lnTo>
                  <a:lnTo>
                    <a:pt x="3948239" y="1320927"/>
                  </a:lnTo>
                  <a:lnTo>
                    <a:pt x="3972179" y="1296225"/>
                  </a:lnTo>
                  <a:lnTo>
                    <a:pt x="3991787" y="1266177"/>
                  </a:lnTo>
                  <a:lnTo>
                    <a:pt x="4006253" y="1232179"/>
                  </a:lnTo>
                  <a:lnTo>
                    <a:pt x="4020693" y="1263764"/>
                  </a:lnTo>
                  <a:lnTo>
                    <a:pt x="4040276" y="1291450"/>
                  </a:lnTo>
                  <a:lnTo>
                    <a:pt x="4064330" y="1314094"/>
                  </a:lnTo>
                  <a:lnTo>
                    <a:pt x="4092168" y="1330579"/>
                  </a:lnTo>
                  <a:lnTo>
                    <a:pt x="4111498" y="1302689"/>
                  </a:lnTo>
                  <a:close/>
                </a:path>
                <a:path w="6368415" h="1403350">
                  <a:moveTo>
                    <a:pt x="4177157" y="1069174"/>
                  </a:moveTo>
                  <a:lnTo>
                    <a:pt x="4141635" y="1069174"/>
                  </a:lnTo>
                  <a:lnTo>
                    <a:pt x="4141635" y="1402549"/>
                  </a:lnTo>
                  <a:lnTo>
                    <a:pt x="4177157" y="1402549"/>
                  </a:lnTo>
                  <a:lnTo>
                    <a:pt x="4177157" y="1069174"/>
                  </a:lnTo>
                  <a:close/>
                </a:path>
                <a:path w="6368415" h="1403350">
                  <a:moveTo>
                    <a:pt x="4193527" y="161556"/>
                  </a:moveTo>
                  <a:lnTo>
                    <a:pt x="4134485" y="120904"/>
                  </a:lnTo>
                  <a:lnTo>
                    <a:pt x="4113187" y="61569"/>
                  </a:lnTo>
                  <a:lnTo>
                    <a:pt x="4113149" y="54203"/>
                  </a:lnTo>
                  <a:lnTo>
                    <a:pt x="4184980" y="54203"/>
                  </a:lnTo>
                  <a:lnTo>
                    <a:pt x="4184980" y="25400"/>
                  </a:lnTo>
                  <a:lnTo>
                    <a:pt x="4005008" y="25400"/>
                  </a:lnTo>
                  <a:lnTo>
                    <a:pt x="4005008" y="54203"/>
                  </a:lnTo>
                  <a:lnTo>
                    <a:pt x="4077360" y="54203"/>
                  </a:lnTo>
                  <a:lnTo>
                    <a:pt x="4077360" y="61569"/>
                  </a:lnTo>
                  <a:lnTo>
                    <a:pt x="4071607" y="95504"/>
                  </a:lnTo>
                  <a:lnTo>
                    <a:pt x="4055059" y="126631"/>
                  </a:lnTo>
                  <a:lnTo>
                    <a:pt x="4028846" y="152527"/>
                  </a:lnTo>
                  <a:lnTo>
                    <a:pt x="3994086" y="170776"/>
                  </a:lnTo>
                  <a:lnTo>
                    <a:pt x="4012374" y="198793"/>
                  </a:lnTo>
                  <a:lnTo>
                    <a:pt x="4040213" y="185102"/>
                  </a:lnTo>
                  <a:lnTo>
                    <a:pt x="4063682" y="166433"/>
                  </a:lnTo>
                  <a:lnTo>
                    <a:pt x="4082415" y="143510"/>
                  </a:lnTo>
                  <a:lnTo>
                    <a:pt x="4096042" y="117094"/>
                  </a:lnTo>
                  <a:lnTo>
                    <a:pt x="4109288" y="140487"/>
                  </a:lnTo>
                  <a:lnTo>
                    <a:pt x="4127144" y="160858"/>
                  </a:lnTo>
                  <a:lnTo>
                    <a:pt x="4149306" y="177495"/>
                  </a:lnTo>
                  <a:lnTo>
                    <a:pt x="4175506" y="189712"/>
                  </a:lnTo>
                  <a:lnTo>
                    <a:pt x="4193527" y="161556"/>
                  </a:lnTo>
                  <a:close/>
                </a:path>
                <a:path w="6368415" h="1403350">
                  <a:moveTo>
                    <a:pt x="4271810" y="2374"/>
                  </a:moveTo>
                  <a:lnTo>
                    <a:pt x="4236555" y="2374"/>
                  </a:lnTo>
                  <a:lnTo>
                    <a:pt x="4236555" y="87363"/>
                  </a:lnTo>
                  <a:lnTo>
                    <a:pt x="4174325" y="87363"/>
                  </a:lnTo>
                  <a:lnTo>
                    <a:pt x="4174325" y="116433"/>
                  </a:lnTo>
                  <a:lnTo>
                    <a:pt x="4236555" y="116433"/>
                  </a:lnTo>
                  <a:lnTo>
                    <a:pt x="4236555" y="200761"/>
                  </a:lnTo>
                  <a:lnTo>
                    <a:pt x="4271810" y="200761"/>
                  </a:lnTo>
                  <a:lnTo>
                    <a:pt x="4271810" y="2374"/>
                  </a:lnTo>
                  <a:close/>
                </a:path>
                <a:path w="6368415" h="1403350">
                  <a:moveTo>
                    <a:pt x="4272864" y="272999"/>
                  </a:moveTo>
                  <a:lnTo>
                    <a:pt x="4265015" y="246405"/>
                  </a:lnTo>
                  <a:lnTo>
                    <a:pt x="4254893" y="237477"/>
                  </a:lnTo>
                  <a:lnTo>
                    <a:pt x="4242638" y="226656"/>
                  </a:lnTo>
                  <a:lnTo>
                    <a:pt x="4237863" y="225005"/>
                  </a:lnTo>
                  <a:lnTo>
                    <a:pt x="4237863" y="272999"/>
                  </a:lnTo>
                  <a:lnTo>
                    <a:pt x="4232503" y="287934"/>
                  </a:lnTo>
                  <a:lnTo>
                    <a:pt x="4217187" y="298970"/>
                  </a:lnTo>
                  <a:lnTo>
                    <a:pt x="4192778" y="305777"/>
                  </a:lnTo>
                  <a:lnTo>
                    <a:pt x="4160113" y="307987"/>
                  </a:lnTo>
                  <a:lnTo>
                    <a:pt x="4127360" y="305777"/>
                  </a:lnTo>
                  <a:lnTo>
                    <a:pt x="4102900" y="298970"/>
                  </a:lnTo>
                  <a:lnTo>
                    <a:pt x="4087647" y="287934"/>
                  </a:lnTo>
                  <a:lnTo>
                    <a:pt x="4082491" y="272999"/>
                  </a:lnTo>
                  <a:lnTo>
                    <a:pt x="4087647" y="257898"/>
                  </a:lnTo>
                  <a:lnTo>
                    <a:pt x="4102900" y="246748"/>
                  </a:lnTo>
                  <a:lnTo>
                    <a:pt x="4127360" y="239839"/>
                  </a:lnTo>
                  <a:lnTo>
                    <a:pt x="4160113" y="237477"/>
                  </a:lnTo>
                  <a:lnTo>
                    <a:pt x="4192778" y="239839"/>
                  </a:lnTo>
                  <a:lnTo>
                    <a:pt x="4217187" y="246748"/>
                  </a:lnTo>
                  <a:lnTo>
                    <a:pt x="4232503" y="257898"/>
                  </a:lnTo>
                  <a:lnTo>
                    <a:pt x="4237863" y="272999"/>
                  </a:lnTo>
                  <a:lnTo>
                    <a:pt x="4237863" y="225005"/>
                  </a:lnTo>
                  <a:lnTo>
                    <a:pt x="4207179" y="214350"/>
                  </a:lnTo>
                  <a:lnTo>
                    <a:pt x="4160113" y="210108"/>
                  </a:lnTo>
                  <a:lnTo>
                    <a:pt x="4112945" y="214350"/>
                  </a:lnTo>
                  <a:lnTo>
                    <a:pt x="4077462" y="226656"/>
                  </a:lnTo>
                  <a:lnTo>
                    <a:pt x="4055135" y="246405"/>
                  </a:lnTo>
                  <a:lnTo>
                    <a:pt x="4047502" y="272999"/>
                  </a:lnTo>
                  <a:lnTo>
                    <a:pt x="4055135" y="299466"/>
                  </a:lnTo>
                  <a:lnTo>
                    <a:pt x="4077462" y="319125"/>
                  </a:lnTo>
                  <a:lnTo>
                    <a:pt x="4112945" y="331393"/>
                  </a:lnTo>
                  <a:lnTo>
                    <a:pt x="4160113" y="335749"/>
                  </a:lnTo>
                  <a:lnTo>
                    <a:pt x="4207179" y="331393"/>
                  </a:lnTo>
                  <a:lnTo>
                    <a:pt x="4242638" y="319125"/>
                  </a:lnTo>
                  <a:lnTo>
                    <a:pt x="4255313" y="307987"/>
                  </a:lnTo>
                  <a:lnTo>
                    <a:pt x="4265015" y="299466"/>
                  </a:lnTo>
                  <a:lnTo>
                    <a:pt x="4272864" y="272999"/>
                  </a:lnTo>
                  <a:close/>
                </a:path>
                <a:path w="6368415" h="1403350">
                  <a:moveTo>
                    <a:pt x="4438104" y="22110"/>
                  </a:moveTo>
                  <a:lnTo>
                    <a:pt x="4402709" y="22110"/>
                  </a:lnTo>
                  <a:lnTo>
                    <a:pt x="4315879" y="344690"/>
                  </a:lnTo>
                  <a:lnTo>
                    <a:pt x="4351274" y="344690"/>
                  </a:lnTo>
                  <a:lnTo>
                    <a:pt x="4438104" y="22110"/>
                  </a:lnTo>
                  <a:close/>
                </a:path>
                <a:path w="6368415" h="1403350">
                  <a:moveTo>
                    <a:pt x="4449356" y="1075613"/>
                  </a:moveTo>
                  <a:lnTo>
                    <a:pt x="4415675" y="1075613"/>
                  </a:lnTo>
                  <a:lnTo>
                    <a:pt x="4415675" y="1196924"/>
                  </a:lnTo>
                  <a:lnTo>
                    <a:pt x="4378045" y="1196924"/>
                  </a:lnTo>
                  <a:lnTo>
                    <a:pt x="4370679" y="1154709"/>
                  </a:lnTo>
                  <a:lnTo>
                    <a:pt x="4358462" y="1129030"/>
                  </a:lnTo>
                  <a:lnTo>
                    <a:pt x="4355541" y="1122921"/>
                  </a:lnTo>
                  <a:lnTo>
                    <a:pt x="4345686" y="1113917"/>
                  </a:lnTo>
                  <a:lnTo>
                    <a:pt x="4345686" y="1213104"/>
                  </a:lnTo>
                  <a:lnTo>
                    <a:pt x="4342917" y="1248689"/>
                  </a:lnTo>
                  <a:lnTo>
                    <a:pt x="4334980" y="1275168"/>
                  </a:lnTo>
                  <a:lnTo>
                    <a:pt x="4322419" y="1291615"/>
                  </a:lnTo>
                  <a:lnTo>
                    <a:pt x="4305820" y="1297165"/>
                  </a:lnTo>
                  <a:lnTo>
                    <a:pt x="4289615" y="1291615"/>
                  </a:lnTo>
                  <a:lnTo>
                    <a:pt x="4277334" y="1275168"/>
                  </a:lnTo>
                  <a:lnTo>
                    <a:pt x="4269587" y="1248689"/>
                  </a:lnTo>
                  <a:lnTo>
                    <a:pt x="4267009" y="1213104"/>
                  </a:lnTo>
                  <a:lnTo>
                    <a:pt x="4269587" y="1177594"/>
                  </a:lnTo>
                  <a:lnTo>
                    <a:pt x="4277334" y="1151178"/>
                  </a:lnTo>
                  <a:lnTo>
                    <a:pt x="4289615" y="1134706"/>
                  </a:lnTo>
                  <a:lnTo>
                    <a:pt x="4305820" y="1129030"/>
                  </a:lnTo>
                  <a:lnTo>
                    <a:pt x="4322419" y="1134706"/>
                  </a:lnTo>
                  <a:lnTo>
                    <a:pt x="4334980" y="1151178"/>
                  </a:lnTo>
                  <a:lnTo>
                    <a:pt x="4342917" y="1177594"/>
                  </a:lnTo>
                  <a:lnTo>
                    <a:pt x="4345686" y="1213104"/>
                  </a:lnTo>
                  <a:lnTo>
                    <a:pt x="4345686" y="1113917"/>
                  </a:lnTo>
                  <a:lnTo>
                    <a:pt x="4333608" y="1102855"/>
                  </a:lnTo>
                  <a:lnTo>
                    <a:pt x="4305820" y="1095883"/>
                  </a:lnTo>
                  <a:lnTo>
                    <a:pt x="4276293" y="1104061"/>
                  </a:lnTo>
                  <a:lnTo>
                    <a:pt x="4253687" y="1127455"/>
                  </a:lnTo>
                  <a:lnTo>
                    <a:pt x="4239209" y="1164374"/>
                  </a:lnTo>
                  <a:lnTo>
                    <a:pt x="4234116" y="1213104"/>
                  </a:lnTo>
                  <a:lnTo>
                    <a:pt x="4239209" y="1262100"/>
                  </a:lnTo>
                  <a:lnTo>
                    <a:pt x="4253687" y="1299210"/>
                  </a:lnTo>
                  <a:lnTo>
                    <a:pt x="4276293" y="1322692"/>
                  </a:lnTo>
                  <a:lnTo>
                    <a:pt x="4305820" y="1330845"/>
                  </a:lnTo>
                  <a:lnTo>
                    <a:pt x="4334091" y="1323619"/>
                  </a:lnTo>
                  <a:lnTo>
                    <a:pt x="4356252" y="1302689"/>
                  </a:lnTo>
                  <a:lnTo>
                    <a:pt x="4358754" y="1297165"/>
                  </a:lnTo>
                  <a:lnTo>
                    <a:pt x="4371289" y="1269530"/>
                  </a:lnTo>
                  <a:lnTo>
                    <a:pt x="4378172" y="1225600"/>
                  </a:lnTo>
                  <a:lnTo>
                    <a:pt x="4415675" y="1225600"/>
                  </a:lnTo>
                  <a:lnTo>
                    <a:pt x="4415675" y="1386103"/>
                  </a:lnTo>
                  <a:lnTo>
                    <a:pt x="4449356" y="1386103"/>
                  </a:lnTo>
                  <a:lnTo>
                    <a:pt x="4449356" y="1225600"/>
                  </a:lnTo>
                  <a:lnTo>
                    <a:pt x="4449356" y="1196924"/>
                  </a:lnTo>
                  <a:lnTo>
                    <a:pt x="4449356" y="1075613"/>
                  </a:lnTo>
                  <a:close/>
                </a:path>
                <a:path w="6368415" h="1403350">
                  <a:moveTo>
                    <a:pt x="4517098" y="1069174"/>
                  </a:moveTo>
                  <a:lnTo>
                    <a:pt x="4483163" y="1069174"/>
                  </a:lnTo>
                  <a:lnTo>
                    <a:pt x="4483163" y="1402549"/>
                  </a:lnTo>
                  <a:lnTo>
                    <a:pt x="4517098" y="1402549"/>
                  </a:lnTo>
                  <a:lnTo>
                    <a:pt x="4517098" y="1069174"/>
                  </a:lnTo>
                  <a:close/>
                </a:path>
                <a:path w="6368415" h="1403350">
                  <a:moveTo>
                    <a:pt x="4652022" y="156425"/>
                  </a:moveTo>
                  <a:lnTo>
                    <a:pt x="4592574" y="116027"/>
                  </a:lnTo>
                  <a:lnTo>
                    <a:pt x="4571111" y="55397"/>
                  </a:lnTo>
                  <a:lnTo>
                    <a:pt x="4571111" y="19469"/>
                  </a:lnTo>
                  <a:lnTo>
                    <a:pt x="4536110" y="19469"/>
                  </a:lnTo>
                  <a:lnTo>
                    <a:pt x="4536110" y="52755"/>
                  </a:lnTo>
                  <a:lnTo>
                    <a:pt x="4530433" y="87706"/>
                  </a:lnTo>
                  <a:lnTo>
                    <a:pt x="4514304" y="118859"/>
                  </a:lnTo>
                  <a:lnTo>
                    <a:pt x="4488459" y="144246"/>
                  </a:lnTo>
                  <a:lnTo>
                    <a:pt x="4453623" y="161950"/>
                  </a:lnTo>
                  <a:lnTo>
                    <a:pt x="4471784" y="190106"/>
                  </a:lnTo>
                  <a:lnTo>
                    <a:pt x="4499191" y="177139"/>
                  </a:lnTo>
                  <a:lnTo>
                    <a:pt x="4522216" y="159321"/>
                  </a:lnTo>
                  <a:lnTo>
                    <a:pt x="4540580" y="137274"/>
                  </a:lnTo>
                  <a:lnTo>
                    <a:pt x="4554004" y="111569"/>
                  </a:lnTo>
                  <a:lnTo>
                    <a:pt x="4567377" y="135216"/>
                  </a:lnTo>
                  <a:lnTo>
                    <a:pt x="4585360" y="155625"/>
                  </a:lnTo>
                  <a:lnTo>
                    <a:pt x="4607674" y="172161"/>
                  </a:lnTo>
                  <a:lnTo>
                    <a:pt x="4633988" y="184188"/>
                  </a:lnTo>
                  <a:lnTo>
                    <a:pt x="4652022" y="156425"/>
                  </a:lnTo>
                  <a:close/>
                </a:path>
                <a:path w="6368415" h="1403350">
                  <a:moveTo>
                    <a:pt x="4717275" y="219837"/>
                  </a:moveTo>
                  <a:lnTo>
                    <a:pt x="4496905" y="219837"/>
                  </a:lnTo>
                  <a:lnTo>
                    <a:pt x="4496905" y="248386"/>
                  </a:lnTo>
                  <a:lnTo>
                    <a:pt x="4681880" y="248386"/>
                  </a:lnTo>
                  <a:lnTo>
                    <a:pt x="4681880" y="335749"/>
                  </a:lnTo>
                  <a:lnTo>
                    <a:pt x="4717275" y="335749"/>
                  </a:lnTo>
                  <a:lnTo>
                    <a:pt x="4717275" y="219837"/>
                  </a:lnTo>
                  <a:close/>
                </a:path>
                <a:path w="6368415" h="1403350">
                  <a:moveTo>
                    <a:pt x="4765091" y="1298740"/>
                  </a:moveTo>
                  <a:lnTo>
                    <a:pt x="4730318" y="1275067"/>
                  </a:lnTo>
                  <a:lnTo>
                    <a:pt x="4703457" y="1240701"/>
                  </a:lnTo>
                  <a:lnTo>
                    <a:pt x="4686173" y="1199172"/>
                  </a:lnTo>
                  <a:lnTo>
                    <a:pt x="4680102" y="1154023"/>
                  </a:lnTo>
                  <a:lnTo>
                    <a:pt x="4680102" y="1096937"/>
                  </a:lnTo>
                  <a:lnTo>
                    <a:pt x="4644326" y="1096937"/>
                  </a:lnTo>
                  <a:lnTo>
                    <a:pt x="4644326" y="1154023"/>
                  </a:lnTo>
                  <a:lnTo>
                    <a:pt x="4637976" y="1200137"/>
                  </a:lnTo>
                  <a:lnTo>
                    <a:pt x="4620412" y="1243279"/>
                  </a:lnTo>
                  <a:lnTo>
                    <a:pt x="4593221" y="1279486"/>
                  </a:lnTo>
                  <a:lnTo>
                    <a:pt x="4558017" y="1304798"/>
                  </a:lnTo>
                  <a:lnTo>
                    <a:pt x="4580382" y="1333220"/>
                  </a:lnTo>
                  <a:lnTo>
                    <a:pt x="4607293" y="1314653"/>
                  </a:lnTo>
                  <a:lnTo>
                    <a:pt x="4630267" y="1289570"/>
                  </a:lnTo>
                  <a:lnTo>
                    <a:pt x="4648822" y="1259217"/>
                  </a:lnTo>
                  <a:lnTo>
                    <a:pt x="4662475" y="1224813"/>
                  </a:lnTo>
                  <a:lnTo>
                    <a:pt x="4676000" y="1257376"/>
                  </a:lnTo>
                  <a:lnTo>
                    <a:pt x="4694352" y="1285951"/>
                  </a:lnTo>
                  <a:lnTo>
                    <a:pt x="4717097" y="1309547"/>
                  </a:lnTo>
                  <a:lnTo>
                    <a:pt x="4743780" y="1327162"/>
                  </a:lnTo>
                  <a:lnTo>
                    <a:pt x="4765091" y="1298740"/>
                  </a:lnTo>
                  <a:close/>
                </a:path>
                <a:path w="6368415" h="1403350">
                  <a:moveTo>
                    <a:pt x="4765560" y="88417"/>
                  </a:moveTo>
                  <a:lnTo>
                    <a:pt x="4717275" y="88417"/>
                  </a:lnTo>
                  <a:lnTo>
                    <a:pt x="4717275" y="2374"/>
                  </a:lnTo>
                  <a:lnTo>
                    <a:pt x="4681880" y="2374"/>
                  </a:lnTo>
                  <a:lnTo>
                    <a:pt x="4681880" y="204317"/>
                  </a:lnTo>
                  <a:lnTo>
                    <a:pt x="4717275" y="204317"/>
                  </a:lnTo>
                  <a:lnTo>
                    <a:pt x="4717275" y="118275"/>
                  </a:lnTo>
                  <a:lnTo>
                    <a:pt x="4765560" y="118275"/>
                  </a:lnTo>
                  <a:lnTo>
                    <a:pt x="4765560" y="88417"/>
                  </a:lnTo>
                  <a:close/>
                </a:path>
                <a:path w="6368415" h="1403350">
                  <a:moveTo>
                    <a:pt x="4837849" y="1069174"/>
                  </a:moveTo>
                  <a:lnTo>
                    <a:pt x="4802848" y="1069174"/>
                  </a:lnTo>
                  <a:lnTo>
                    <a:pt x="4802848" y="1179944"/>
                  </a:lnTo>
                  <a:lnTo>
                    <a:pt x="4728527" y="1179944"/>
                  </a:lnTo>
                  <a:lnTo>
                    <a:pt x="4728527" y="1208620"/>
                  </a:lnTo>
                  <a:lnTo>
                    <a:pt x="4802848" y="1208620"/>
                  </a:lnTo>
                  <a:lnTo>
                    <a:pt x="4802848" y="1403210"/>
                  </a:lnTo>
                  <a:lnTo>
                    <a:pt x="4837849" y="1403210"/>
                  </a:lnTo>
                  <a:lnTo>
                    <a:pt x="4837849" y="1069174"/>
                  </a:lnTo>
                  <a:close/>
                </a:path>
                <a:path w="6368415" h="1403350">
                  <a:moveTo>
                    <a:pt x="4955006" y="236423"/>
                  </a:moveTo>
                  <a:lnTo>
                    <a:pt x="4924323" y="211035"/>
                  </a:lnTo>
                  <a:lnTo>
                    <a:pt x="4902505" y="177203"/>
                  </a:lnTo>
                  <a:lnTo>
                    <a:pt x="4899863" y="169189"/>
                  </a:lnTo>
                  <a:lnTo>
                    <a:pt x="4889474" y="137718"/>
                  </a:lnTo>
                  <a:lnTo>
                    <a:pt x="4885144" y="95389"/>
                  </a:lnTo>
                  <a:lnTo>
                    <a:pt x="4885144" y="68681"/>
                  </a:lnTo>
                  <a:lnTo>
                    <a:pt x="4942637" y="68681"/>
                  </a:lnTo>
                  <a:lnTo>
                    <a:pt x="4942637" y="39865"/>
                  </a:lnTo>
                  <a:lnTo>
                    <a:pt x="4790021" y="39865"/>
                  </a:lnTo>
                  <a:lnTo>
                    <a:pt x="4790021" y="68681"/>
                  </a:lnTo>
                  <a:lnTo>
                    <a:pt x="4851070" y="68681"/>
                  </a:lnTo>
                  <a:lnTo>
                    <a:pt x="4851070" y="95389"/>
                  </a:lnTo>
                  <a:lnTo>
                    <a:pt x="4846574" y="139611"/>
                  </a:lnTo>
                  <a:lnTo>
                    <a:pt x="4833124" y="181216"/>
                  </a:lnTo>
                  <a:lnTo>
                    <a:pt x="4810836" y="217068"/>
                  </a:lnTo>
                  <a:lnTo>
                    <a:pt x="4779759" y="244055"/>
                  </a:lnTo>
                  <a:lnTo>
                    <a:pt x="4801603" y="270230"/>
                  </a:lnTo>
                  <a:lnTo>
                    <a:pt x="4824107" y="252018"/>
                  </a:lnTo>
                  <a:lnTo>
                    <a:pt x="4842827" y="228447"/>
                  </a:lnTo>
                  <a:lnTo>
                    <a:pt x="4857674" y="200494"/>
                  </a:lnTo>
                  <a:lnTo>
                    <a:pt x="4868570" y="169189"/>
                  </a:lnTo>
                  <a:lnTo>
                    <a:pt x="4879175" y="198069"/>
                  </a:lnTo>
                  <a:lnTo>
                    <a:pt x="4893615" y="223774"/>
                  </a:lnTo>
                  <a:lnTo>
                    <a:pt x="4911877" y="245503"/>
                  </a:lnTo>
                  <a:lnTo>
                    <a:pt x="4933950" y="262470"/>
                  </a:lnTo>
                  <a:lnTo>
                    <a:pt x="4955006" y="236423"/>
                  </a:lnTo>
                  <a:close/>
                </a:path>
                <a:path w="6368415" h="1403350">
                  <a:moveTo>
                    <a:pt x="5003025" y="9474"/>
                  </a:moveTo>
                  <a:lnTo>
                    <a:pt x="4969738" y="9474"/>
                  </a:lnTo>
                  <a:lnTo>
                    <a:pt x="4969738" y="120510"/>
                  </a:lnTo>
                  <a:lnTo>
                    <a:pt x="4917770" y="120510"/>
                  </a:lnTo>
                  <a:lnTo>
                    <a:pt x="4917770" y="149199"/>
                  </a:lnTo>
                  <a:lnTo>
                    <a:pt x="4969738" y="149199"/>
                  </a:lnTo>
                  <a:lnTo>
                    <a:pt x="4969738" y="318909"/>
                  </a:lnTo>
                  <a:lnTo>
                    <a:pt x="5003025" y="318909"/>
                  </a:lnTo>
                  <a:lnTo>
                    <a:pt x="5003025" y="9474"/>
                  </a:lnTo>
                  <a:close/>
                </a:path>
                <a:path w="6368415" h="1403350">
                  <a:moveTo>
                    <a:pt x="5070640" y="2374"/>
                  </a:moveTo>
                  <a:lnTo>
                    <a:pt x="5037099" y="2374"/>
                  </a:lnTo>
                  <a:lnTo>
                    <a:pt x="5037099" y="335749"/>
                  </a:lnTo>
                  <a:lnTo>
                    <a:pt x="5070640" y="335749"/>
                  </a:lnTo>
                  <a:lnTo>
                    <a:pt x="5070640" y="2374"/>
                  </a:lnTo>
                  <a:close/>
                </a:path>
                <a:path w="6368415" h="1403350">
                  <a:moveTo>
                    <a:pt x="5180114" y="1227048"/>
                  </a:moveTo>
                  <a:lnTo>
                    <a:pt x="5145976" y="1212354"/>
                  </a:lnTo>
                  <a:lnTo>
                    <a:pt x="5120500" y="1191488"/>
                  </a:lnTo>
                  <a:lnTo>
                    <a:pt x="5119205" y="1189418"/>
                  </a:lnTo>
                  <a:lnTo>
                    <a:pt x="5104574" y="1166139"/>
                  </a:lnTo>
                  <a:lnTo>
                    <a:pt x="5099075" y="1137983"/>
                  </a:lnTo>
                  <a:lnTo>
                    <a:pt x="5099075" y="1134821"/>
                  </a:lnTo>
                  <a:lnTo>
                    <a:pt x="5171427" y="1134821"/>
                  </a:lnTo>
                  <a:lnTo>
                    <a:pt x="5171427" y="1106665"/>
                  </a:lnTo>
                  <a:lnTo>
                    <a:pt x="5099596" y="1106665"/>
                  </a:lnTo>
                  <a:lnTo>
                    <a:pt x="5099596" y="1067727"/>
                  </a:lnTo>
                  <a:lnTo>
                    <a:pt x="5063947" y="1067727"/>
                  </a:lnTo>
                  <a:lnTo>
                    <a:pt x="5063947" y="1106665"/>
                  </a:lnTo>
                  <a:lnTo>
                    <a:pt x="4991455" y="1106665"/>
                  </a:lnTo>
                  <a:lnTo>
                    <a:pt x="4991455" y="1134821"/>
                  </a:lnTo>
                  <a:lnTo>
                    <a:pt x="5063947" y="1134821"/>
                  </a:lnTo>
                  <a:lnTo>
                    <a:pt x="5063947" y="1137983"/>
                  </a:lnTo>
                  <a:lnTo>
                    <a:pt x="5058219" y="1168565"/>
                  </a:lnTo>
                  <a:lnTo>
                    <a:pt x="5041773" y="1195819"/>
                  </a:lnTo>
                  <a:lnTo>
                    <a:pt x="5015776" y="1217955"/>
                  </a:lnTo>
                  <a:lnTo>
                    <a:pt x="4981321" y="1233233"/>
                  </a:lnTo>
                  <a:lnTo>
                    <a:pt x="4998428" y="1260729"/>
                  </a:lnTo>
                  <a:lnTo>
                    <a:pt x="5026177" y="1249159"/>
                  </a:lnTo>
                  <a:lnTo>
                    <a:pt x="5049571" y="1233017"/>
                  </a:lnTo>
                  <a:lnTo>
                    <a:pt x="5068290" y="1212900"/>
                  </a:lnTo>
                  <a:lnTo>
                    <a:pt x="5081968" y="1189418"/>
                  </a:lnTo>
                  <a:lnTo>
                    <a:pt x="5095608" y="1210767"/>
                  </a:lnTo>
                  <a:lnTo>
                    <a:pt x="5113972" y="1229080"/>
                  </a:lnTo>
                  <a:lnTo>
                    <a:pt x="5136731" y="1243850"/>
                  </a:lnTo>
                  <a:lnTo>
                    <a:pt x="5163540" y="1254544"/>
                  </a:lnTo>
                  <a:lnTo>
                    <a:pt x="5180114" y="1227048"/>
                  </a:lnTo>
                  <a:close/>
                </a:path>
                <a:path w="6368415" h="1403350">
                  <a:moveTo>
                    <a:pt x="5244185" y="1280858"/>
                  </a:moveTo>
                  <a:lnTo>
                    <a:pt x="5209184" y="1280858"/>
                  </a:lnTo>
                  <a:lnTo>
                    <a:pt x="5209184" y="1308747"/>
                  </a:lnTo>
                  <a:lnTo>
                    <a:pt x="5209184" y="1369656"/>
                  </a:lnTo>
                  <a:lnTo>
                    <a:pt x="5065788" y="1369656"/>
                  </a:lnTo>
                  <a:lnTo>
                    <a:pt x="5065788" y="1308747"/>
                  </a:lnTo>
                  <a:lnTo>
                    <a:pt x="5209184" y="1308747"/>
                  </a:lnTo>
                  <a:lnTo>
                    <a:pt x="5209184" y="1280858"/>
                  </a:lnTo>
                  <a:lnTo>
                    <a:pt x="5031054" y="1280858"/>
                  </a:lnTo>
                  <a:lnTo>
                    <a:pt x="5031054" y="1398333"/>
                  </a:lnTo>
                  <a:lnTo>
                    <a:pt x="5244185" y="1398333"/>
                  </a:lnTo>
                  <a:lnTo>
                    <a:pt x="5244185" y="1369656"/>
                  </a:lnTo>
                  <a:lnTo>
                    <a:pt x="5244185" y="1308747"/>
                  </a:lnTo>
                  <a:lnTo>
                    <a:pt x="5244185" y="1280858"/>
                  </a:lnTo>
                  <a:close/>
                </a:path>
                <a:path w="6368415" h="1403350">
                  <a:moveTo>
                    <a:pt x="5292471" y="1151661"/>
                  </a:moveTo>
                  <a:lnTo>
                    <a:pt x="5244185" y="1151661"/>
                  </a:lnTo>
                  <a:lnTo>
                    <a:pt x="5244185" y="1069174"/>
                  </a:lnTo>
                  <a:lnTo>
                    <a:pt x="5208790" y="1069174"/>
                  </a:lnTo>
                  <a:lnTo>
                    <a:pt x="5208790" y="1265986"/>
                  </a:lnTo>
                  <a:lnTo>
                    <a:pt x="5244185" y="1265986"/>
                  </a:lnTo>
                  <a:lnTo>
                    <a:pt x="5244185" y="1181125"/>
                  </a:lnTo>
                  <a:lnTo>
                    <a:pt x="5292471" y="1181125"/>
                  </a:lnTo>
                  <a:lnTo>
                    <a:pt x="5292471" y="1151661"/>
                  </a:lnTo>
                  <a:close/>
                </a:path>
                <a:path w="6368415" h="1403350">
                  <a:moveTo>
                    <a:pt x="5379745" y="37630"/>
                  </a:moveTo>
                  <a:lnTo>
                    <a:pt x="5224119" y="37630"/>
                  </a:lnTo>
                  <a:lnTo>
                    <a:pt x="5224119" y="66840"/>
                  </a:lnTo>
                  <a:lnTo>
                    <a:pt x="5343830" y="66840"/>
                  </a:lnTo>
                  <a:lnTo>
                    <a:pt x="5334800" y="111379"/>
                  </a:lnTo>
                  <a:lnTo>
                    <a:pt x="5316664" y="151676"/>
                  </a:lnTo>
                  <a:lnTo>
                    <a:pt x="5289423" y="187667"/>
                  </a:lnTo>
                  <a:lnTo>
                    <a:pt x="5253012" y="219303"/>
                  </a:lnTo>
                  <a:lnTo>
                    <a:pt x="5207406" y="246545"/>
                  </a:lnTo>
                  <a:lnTo>
                    <a:pt x="5227142" y="273913"/>
                  </a:lnTo>
                  <a:lnTo>
                    <a:pt x="5276570" y="244309"/>
                  </a:lnTo>
                  <a:lnTo>
                    <a:pt x="5315470" y="209994"/>
                  </a:lnTo>
                  <a:lnTo>
                    <a:pt x="5344541" y="171564"/>
                  </a:lnTo>
                  <a:lnTo>
                    <a:pt x="5364480" y="129616"/>
                  </a:lnTo>
                  <a:lnTo>
                    <a:pt x="5375986" y="84772"/>
                  </a:lnTo>
                  <a:lnTo>
                    <a:pt x="5379745" y="37630"/>
                  </a:lnTo>
                  <a:close/>
                </a:path>
                <a:path w="6368415" h="1403350">
                  <a:moveTo>
                    <a:pt x="5518683" y="135255"/>
                  </a:moveTo>
                  <a:lnTo>
                    <a:pt x="5466981" y="135255"/>
                  </a:lnTo>
                  <a:lnTo>
                    <a:pt x="5466981" y="2374"/>
                  </a:lnTo>
                  <a:lnTo>
                    <a:pt x="5431587" y="2374"/>
                  </a:lnTo>
                  <a:lnTo>
                    <a:pt x="5431587" y="335356"/>
                  </a:lnTo>
                  <a:lnTo>
                    <a:pt x="5466981" y="335356"/>
                  </a:lnTo>
                  <a:lnTo>
                    <a:pt x="5466981" y="164846"/>
                  </a:lnTo>
                  <a:lnTo>
                    <a:pt x="5518683" y="164846"/>
                  </a:lnTo>
                  <a:lnTo>
                    <a:pt x="5518683" y="135255"/>
                  </a:lnTo>
                  <a:close/>
                </a:path>
                <a:path w="6368415" h="1403350">
                  <a:moveTo>
                    <a:pt x="5581370" y="1101267"/>
                  </a:moveTo>
                  <a:lnTo>
                    <a:pt x="5343639" y="1101267"/>
                  </a:lnTo>
                  <a:lnTo>
                    <a:pt x="5343639" y="1129957"/>
                  </a:lnTo>
                  <a:lnTo>
                    <a:pt x="5546115" y="1129957"/>
                  </a:lnTo>
                  <a:lnTo>
                    <a:pt x="5546115" y="1133894"/>
                  </a:lnTo>
                  <a:lnTo>
                    <a:pt x="5545760" y="1165479"/>
                  </a:lnTo>
                  <a:lnTo>
                    <a:pt x="5544286" y="1200683"/>
                  </a:lnTo>
                  <a:lnTo>
                    <a:pt x="5540476" y="1240447"/>
                  </a:lnTo>
                  <a:lnTo>
                    <a:pt x="5533098" y="1285722"/>
                  </a:lnTo>
                  <a:lnTo>
                    <a:pt x="5568607" y="1289672"/>
                  </a:lnTo>
                  <a:lnTo>
                    <a:pt x="5575922" y="1242275"/>
                  </a:lnTo>
                  <a:lnTo>
                    <a:pt x="5579681" y="1201623"/>
                  </a:lnTo>
                  <a:lnTo>
                    <a:pt x="5581104" y="1166050"/>
                  </a:lnTo>
                  <a:lnTo>
                    <a:pt x="5581370" y="1133894"/>
                  </a:lnTo>
                  <a:lnTo>
                    <a:pt x="5581370" y="1101267"/>
                  </a:lnTo>
                  <a:close/>
                </a:path>
                <a:path w="6368415" h="1403350">
                  <a:moveTo>
                    <a:pt x="5615584" y="1328343"/>
                  </a:moveTo>
                  <a:lnTo>
                    <a:pt x="5462181" y="1328343"/>
                  </a:lnTo>
                  <a:lnTo>
                    <a:pt x="5462181" y="1210729"/>
                  </a:lnTo>
                  <a:lnTo>
                    <a:pt x="5427180" y="1210729"/>
                  </a:lnTo>
                  <a:lnTo>
                    <a:pt x="5427180" y="1328343"/>
                  </a:lnTo>
                  <a:lnTo>
                    <a:pt x="5311673" y="1328343"/>
                  </a:lnTo>
                  <a:lnTo>
                    <a:pt x="5311673" y="1357553"/>
                  </a:lnTo>
                  <a:lnTo>
                    <a:pt x="5615584" y="1357553"/>
                  </a:lnTo>
                  <a:lnTo>
                    <a:pt x="5615584" y="1328343"/>
                  </a:lnTo>
                  <a:close/>
                </a:path>
                <a:path w="6368415" h="1403350">
                  <a:moveTo>
                    <a:pt x="5803506" y="273392"/>
                  </a:moveTo>
                  <a:lnTo>
                    <a:pt x="5795492" y="247446"/>
                  </a:lnTo>
                  <a:lnTo>
                    <a:pt x="5786907" y="240233"/>
                  </a:lnTo>
                  <a:lnTo>
                    <a:pt x="5772721" y="228333"/>
                  </a:lnTo>
                  <a:lnTo>
                    <a:pt x="5768251" y="226885"/>
                  </a:lnTo>
                  <a:lnTo>
                    <a:pt x="5768251" y="273392"/>
                  </a:lnTo>
                  <a:lnTo>
                    <a:pt x="5762726" y="287642"/>
                  </a:lnTo>
                  <a:lnTo>
                    <a:pt x="5747055" y="298208"/>
                  </a:lnTo>
                  <a:lnTo>
                    <a:pt x="5721985" y="304749"/>
                  </a:lnTo>
                  <a:lnTo>
                    <a:pt x="5688266" y="306933"/>
                  </a:lnTo>
                  <a:lnTo>
                    <a:pt x="5654294" y="304749"/>
                  </a:lnTo>
                  <a:lnTo>
                    <a:pt x="5629211" y="298208"/>
                  </a:lnTo>
                  <a:lnTo>
                    <a:pt x="5613717" y="287642"/>
                  </a:lnTo>
                  <a:lnTo>
                    <a:pt x="5608536" y="273392"/>
                  </a:lnTo>
                  <a:lnTo>
                    <a:pt x="5613717" y="259118"/>
                  </a:lnTo>
                  <a:lnTo>
                    <a:pt x="5629211" y="248767"/>
                  </a:lnTo>
                  <a:lnTo>
                    <a:pt x="5654294" y="242430"/>
                  </a:lnTo>
                  <a:lnTo>
                    <a:pt x="5688266" y="240233"/>
                  </a:lnTo>
                  <a:lnTo>
                    <a:pt x="5721985" y="242430"/>
                  </a:lnTo>
                  <a:lnTo>
                    <a:pt x="5747055" y="248767"/>
                  </a:lnTo>
                  <a:lnTo>
                    <a:pt x="5762726" y="259118"/>
                  </a:lnTo>
                  <a:lnTo>
                    <a:pt x="5768251" y="273392"/>
                  </a:lnTo>
                  <a:lnTo>
                    <a:pt x="5768251" y="226885"/>
                  </a:lnTo>
                  <a:lnTo>
                    <a:pt x="5736539" y="216522"/>
                  </a:lnTo>
                  <a:lnTo>
                    <a:pt x="5688266" y="212471"/>
                  </a:lnTo>
                  <a:lnTo>
                    <a:pt x="5639727" y="216522"/>
                  </a:lnTo>
                  <a:lnTo>
                    <a:pt x="5603354" y="228333"/>
                  </a:lnTo>
                  <a:lnTo>
                    <a:pt x="5580532" y="247446"/>
                  </a:lnTo>
                  <a:lnTo>
                    <a:pt x="5572620" y="273392"/>
                  </a:lnTo>
                  <a:lnTo>
                    <a:pt x="5580532" y="299389"/>
                  </a:lnTo>
                  <a:lnTo>
                    <a:pt x="5603354" y="318490"/>
                  </a:lnTo>
                  <a:lnTo>
                    <a:pt x="5639727" y="330276"/>
                  </a:lnTo>
                  <a:lnTo>
                    <a:pt x="5688266" y="334302"/>
                  </a:lnTo>
                  <a:lnTo>
                    <a:pt x="5736539" y="330276"/>
                  </a:lnTo>
                  <a:lnTo>
                    <a:pt x="5772721" y="318490"/>
                  </a:lnTo>
                  <a:lnTo>
                    <a:pt x="5786501" y="306933"/>
                  </a:lnTo>
                  <a:lnTo>
                    <a:pt x="5795492" y="299389"/>
                  </a:lnTo>
                  <a:lnTo>
                    <a:pt x="5803506" y="273392"/>
                  </a:lnTo>
                  <a:close/>
                </a:path>
                <a:path w="6368415" h="1403350">
                  <a:moveTo>
                    <a:pt x="5806135" y="92354"/>
                  </a:moveTo>
                  <a:lnTo>
                    <a:pt x="5612219" y="92354"/>
                  </a:lnTo>
                  <a:lnTo>
                    <a:pt x="5612219" y="8559"/>
                  </a:lnTo>
                  <a:lnTo>
                    <a:pt x="5577230" y="8559"/>
                  </a:lnTo>
                  <a:lnTo>
                    <a:pt x="5577230" y="121043"/>
                  </a:lnTo>
                  <a:lnTo>
                    <a:pt x="5806135" y="121043"/>
                  </a:lnTo>
                  <a:lnTo>
                    <a:pt x="5806135" y="92354"/>
                  </a:lnTo>
                  <a:close/>
                </a:path>
                <a:path w="6368415" h="1403350">
                  <a:moveTo>
                    <a:pt x="5841009" y="156565"/>
                  </a:moveTo>
                  <a:lnTo>
                    <a:pt x="5536704" y="156565"/>
                  </a:lnTo>
                  <a:lnTo>
                    <a:pt x="5536704" y="185508"/>
                  </a:lnTo>
                  <a:lnTo>
                    <a:pt x="5841009" y="185508"/>
                  </a:lnTo>
                  <a:lnTo>
                    <a:pt x="5841009" y="156565"/>
                  </a:lnTo>
                  <a:close/>
                </a:path>
                <a:path w="6368415" h="1403350">
                  <a:moveTo>
                    <a:pt x="5906605" y="1104430"/>
                  </a:moveTo>
                  <a:lnTo>
                    <a:pt x="5750966" y="1104430"/>
                  </a:lnTo>
                  <a:lnTo>
                    <a:pt x="5750966" y="1133640"/>
                  </a:lnTo>
                  <a:lnTo>
                    <a:pt x="5870689" y="1133640"/>
                  </a:lnTo>
                  <a:lnTo>
                    <a:pt x="5861647" y="1178179"/>
                  </a:lnTo>
                  <a:lnTo>
                    <a:pt x="5843524" y="1218476"/>
                  </a:lnTo>
                  <a:lnTo>
                    <a:pt x="5816270" y="1254467"/>
                  </a:lnTo>
                  <a:lnTo>
                    <a:pt x="5779859" y="1286103"/>
                  </a:lnTo>
                  <a:lnTo>
                    <a:pt x="5734253" y="1313345"/>
                  </a:lnTo>
                  <a:lnTo>
                    <a:pt x="5753989" y="1340713"/>
                  </a:lnTo>
                  <a:lnTo>
                    <a:pt x="5803417" y="1311109"/>
                  </a:lnTo>
                  <a:lnTo>
                    <a:pt x="5842317" y="1276794"/>
                  </a:lnTo>
                  <a:lnTo>
                    <a:pt x="5871400" y="1238364"/>
                  </a:lnTo>
                  <a:lnTo>
                    <a:pt x="5891327" y="1196416"/>
                  </a:lnTo>
                  <a:lnTo>
                    <a:pt x="5902833" y="1151572"/>
                  </a:lnTo>
                  <a:lnTo>
                    <a:pt x="5906605" y="1104430"/>
                  </a:lnTo>
                  <a:close/>
                </a:path>
                <a:path w="6368415" h="1403350">
                  <a:moveTo>
                    <a:pt x="6045530" y="1202055"/>
                  </a:moveTo>
                  <a:lnTo>
                    <a:pt x="5993828" y="1202055"/>
                  </a:lnTo>
                  <a:lnTo>
                    <a:pt x="5993828" y="1069174"/>
                  </a:lnTo>
                  <a:lnTo>
                    <a:pt x="5958433" y="1069174"/>
                  </a:lnTo>
                  <a:lnTo>
                    <a:pt x="5958433" y="1402156"/>
                  </a:lnTo>
                  <a:lnTo>
                    <a:pt x="5993828" y="1402156"/>
                  </a:lnTo>
                  <a:lnTo>
                    <a:pt x="5993828" y="1231646"/>
                  </a:lnTo>
                  <a:lnTo>
                    <a:pt x="6045530" y="1231646"/>
                  </a:lnTo>
                  <a:lnTo>
                    <a:pt x="6045530" y="1202055"/>
                  </a:lnTo>
                  <a:close/>
                </a:path>
                <a:path w="6368415" h="1403350">
                  <a:moveTo>
                    <a:pt x="6330366" y="1340192"/>
                  </a:moveTo>
                  <a:lnTo>
                    <a:pt x="6322339" y="1314246"/>
                  </a:lnTo>
                  <a:lnTo>
                    <a:pt x="6313754" y="1307033"/>
                  </a:lnTo>
                  <a:lnTo>
                    <a:pt x="6299581" y="1295133"/>
                  </a:lnTo>
                  <a:lnTo>
                    <a:pt x="6295098" y="1293672"/>
                  </a:lnTo>
                  <a:lnTo>
                    <a:pt x="6295098" y="1340192"/>
                  </a:lnTo>
                  <a:lnTo>
                    <a:pt x="6289573" y="1354442"/>
                  </a:lnTo>
                  <a:lnTo>
                    <a:pt x="6273901" y="1365008"/>
                  </a:lnTo>
                  <a:lnTo>
                    <a:pt x="6248832" y="1371549"/>
                  </a:lnTo>
                  <a:lnTo>
                    <a:pt x="6215113" y="1373733"/>
                  </a:lnTo>
                  <a:lnTo>
                    <a:pt x="6181141" y="1371549"/>
                  </a:lnTo>
                  <a:lnTo>
                    <a:pt x="6156058" y="1365008"/>
                  </a:lnTo>
                  <a:lnTo>
                    <a:pt x="6140577" y="1354442"/>
                  </a:lnTo>
                  <a:lnTo>
                    <a:pt x="6135382" y="1340192"/>
                  </a:lnTo>
                  <a:lnTo>
                    <a:pt x="6140577" y="1325918"/>
                  </a:lnTo>
                  <a:lnTo>
                    <a:pt x="6156058" y="1315567"/>
                  </a:lnTo>
                  <a:lnTo>
                    <a:pt x="6181141" y="1309230"/>
                  </a:lnTo>
                  <a:lnTo>
                    <a:pt x="6215113" y="1307033"/>
                  </a:lnTo>
                  <a:lnTo>
                    <a:pt x="6248832" y="1309230"/>
                  </a:lnTo>
                  <a:lnTo>
                    <a:pt x="6273901" y="1315567"/>
                  </a:lnTo>
                  <a:lnTo>
                    <a:pt x="6289573" y="1325918"/>
                  </a:lnTo>
                  <a:lnTo>
                    <a:pt x="6295098" y="1340192"/>
                  </a:lnTo>
                  <a:lnTo>
                    <a:pt x="6295098" y="1293672"/>
                  </a:lnTo>
                  <a:lnTo>
                    <a:pt x="6263386" y="1283322"/>
                  </a:lnTo>
                  <a:lnTo>
                    <a:pt x="6215113" y="1279271"/>
                  </a:lnTo>
                  <a:lnTo>
                    <a:pt x="6166574" y="1283322"/>
                  </a:lnTo>
                  <a:lnTo>
                    <a:pt x="6130201" y="1295133"/>
                  </a:lnTo>
                  <a:lnTo>
                    <a:pt x="6107379" y="1314246"/>
                  </a:lnTo>
                  <a:lnTo>
                    <a:pt x="6099467" y="1340192"/>
                  </a:lnTo>
                  <a:lnTo>
                    <a:pt x="6107379" y="1366189"/>
                  </a:lnTo>
                  <a:lnTo>
                    <a:pt x="6130201" y="1385290"/>
                  </a:lnTo>
                  <a:lnTo>
                    <a:pt x="6166574" y="1397076"/>
                  </a:lnTo>
                  <a:lnTo>
                    <a:pt x="6215113" y="1401102"/>
                  </a:lnTo>
                  <a:lnTo>
                    <a:pt x="6263386" y="1397076"/>
                  </a:lnTo>
                  <a:lnTo>
                    <a:pt x="6299581" y="1385290"/>
                  </a:lnTo>
                  <a:lnTo>
                    <a:pt x="6313348" y="1373733"/>
                  </a:lnTo>
                  <a:lnTo>
                    <a:pt x="6322339" y="1366189"/>
                  </a:lnTo>
                  <a:lnTo>
                    <a:pt x="6330366" y="1340192"/>
                  </a:lnTo>
                  <a:close/>
                </a:path>
                <a:path w="6368415" h="1403350">
                  <a:moveTo>
                    <a:pt x="6332995" y="1159154"/>
                  </a:moveTo>
                  <a:lnTo>
                    <a:pt x="6139065" y="1159154"/>
                  </a:lnTo>
                  <a:lnTo>
                    <a:pt x="6139065" y="1075359"/>
                  </a:lnTo>
                  <a:lnTo>
                    <a:pt x="6104077" y="1075359"/>
                  </a:lnTo>
                  <a:lnTo>
                    <a:pt x="6104077" y="1187843"/>
                  </a:lnTo>
                  <a:lnTo>
                    <a:pt x="6332995" y="1187843"/>
                  </a:lnTo>
                  <a:lnTo>
                    <a:pt x="6332995" y="1159154"/>
                  </a:lnTo>
                  <a:close/>
                </a:path>
                <a:path w="6368415" h="1403350">
                  <a:moveTo>
                    <a:pt x="6367856" y="1223365"/>
                  </a:moveTo>
                  <a:lnTo>
                    <a:pt x="6063551" y="1223365"/>
                  </a:lnTo>
                  <a:lnTo>
                    <a:pt x="6063551" y="1252308"/>
                  </a:lnTo>
                  <a:lnTo>
                    <a:pt x="6367856" y="1252308"/>
                  </a:lnTo>
                  <a:lnTo>
                    <a:pt x="6367856" y="1223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062" y="2665837"/>
              <a:ext cx="7184918" cy="58626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63227" y="1244732"/>
              <a:ext cx="3705225" cy="617855"/>
            </a:xfrm>
            <a:custGeom>
              <a:avLst/>
              <a:gdLst/>
              <a:ahLst/>
              <a:cxnLst/>
              <a:rect l="l" t="t" r="r" b="b"/>
              <a:pathLst>
                <a:path w="3705225" h="617855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3705225" h="617855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3705225" h="617855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3705225" h="617855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  <a:path w="3705225" h="617855">
                  <a:moveTo>
                    <a:pt x="1048688" y="617443"/>
                  </a:moveTo>
                  <a:lnTo>
                    <a:pt x="1124180" y="617443"/>
                  </a:lnTo>
                  <a:lnTo>
                    <a:pt x="1124180" y="0"/>
                  </a:lnTo>
                  <a:lnTo>
                    <a:pt x="1048688" y="0"/>
                  </a:lnTo>
                  <a:lnTo>
                    <a:pt x="1048688" y="617443"/>
                  </a:lnTo>
                  <a:close/>
                </a:path>
                <a:path w="3705225" h="617855">
                  <a:moveTo>
                    <a:pt x="722601" y="284843"/>
                  </a:moveTo>
                  <a:lnTo>
                    <a:pt x="934365" y="284843"/>
                  </a:lnTo>
                  <a:lnTo>
                    <a:pt x="934365" y="53543"/>
                  </a:lnTo>
                  <a:lnTo>
                    <a:pt x="643974" y="53543"/>
                  </a:lnTo>
                  <a:lnTo>
                    <a:pt x="643974" y="115047"/>
                  </a:lnTo>
                  <a:lnTo>
                    <a:pt x="857184" y="115047"/>
                  </a:lnTo>
                  <a:lnTo>
                    <a:pt x="857184" y="224546"/>
                  </a:lnTo>
                  <a:lnTo>
                    <a:pt x="644456" y="224546"/>
                  </a:lnTo>
                  <a:lnTo>
                    <a:pt x="644456" y="471282"/>
                  </a:lnTo>
                  <a:lnTo>
                    <a:pt x="698482" y="471282"/>
                  </a:lnTo>
                  <a:lnTo>
                    <a:pt x="752433" y="470913"/>
                  </a:lnTo>
                  <a:lnTo>
                    <a:pt x="804159" y="469612"/>
                  </a:lnTo>
                  <a:lnTo>
                    <a:pt x="854531" y="467092"/>
                  </a:lnTo>
                  <a:lnTo>
                    <a:pt x="904422" y="463064"/>
                  </a:lnTo>
                  <a:lnTo>
                    <a:pt x="954701" y="457241"/>
                  </a:lnTo>
                  <a:lnTo>
                    <a:pt x="1006239" y="449334"/>
                  </a:lnTo>
                  <a:lnTo>
                    <a:pt x="999486" y="387349"/>
                  </a:lnTo>
                  <a:lnTo>
                    <a:pt x="943044" y="395740"/>
                  </a:lnTo>
                  <a:lnTo>
                    <a:pt x="888373" y="401747"/>
                  </a:lnTo>
                  <a:lnTo>
                    <a:pt x="834235" y="405704"/>
                  </a:lnTo>
                  <a:lnTo>
                    <a:pt x="779390" y="407948"/>
                  </a:lnTo>
                  <a:lnTo>
                    <a:pt x="722601" y="408814"/>
                  </a:lnTo>
                  <a:lnTo>
                    <a:pt x="722601" y="284843"/>
                  </a:lnTo>
                  <a:close/>
                </a:path>
                <a:path w="3705225" h="617855">
                  <a:moveTo>
                    <a:pt x="1697245" y="239741"/>
                  </a:moveTo>
                  <a:lnTo>
                    <a:pt x="1697245" y="0"/>
                  </a:lnTo>
                  <a:lnTo>
                    <a:pt x="1621270" y="0"/>
                  </a:lnTo>
                  <a:lnTo>
                    <a:pt x="1621270" y="615996"/>
                  </a:lnTo>
                  <a:lnTo>
                    <a:pt x="1697245" y="615996"/>
                  </a:lnTo>
                  <a:lnTo>
                    <a:pt x="1697245" y="303415"/>
                  </a:lnTo>
                  <a:lnTo>
                    <a:pt x="1792273" y="303415"/>
                  </a:lnTo>
                  <a:lnTo>
                    <a:pt x="1792273" y="239741"/>
                  </a:lnTo>
                  <a:lnTo>
                    <a:pt x="1697245" y="239741"/>
                  </a:lnTo>
                  <a:close/>
                </a:path>
                <a:path w="3705225" h="617855">
                  <a:moveTo>
                    <a:pt x="1435555" y="123006"/>
                  </a:moveTo>
                  <a:lnTo>
                    <a:pt x="1564350" y="123006"/>
                  </a:lnTo>
                  <a:lnTo>
                    <a:pt x="1564350" y="60779"/>
                  </a:lnTo>
                  <a:lnTo>
                    <a:pt x="1225238" y="60779"/>
                  </a:lnTo>
                  <a:lnTo>
                    <a:pt x="1225238" y="123006"/>
                  </a:lnTo>
                  <a:lnTo>
                    <a:pt x="1359580" y="123006"/>
                  </a:lnTo>
                  <a:lnTo>
                    <a:pt x="1359580" y="174862"/>
                  </a:lnTo>
                  <a:lnTo>
                    <a:pt x="1355892" y="219439"/>
                  </a:lnTo>
                  <a:lnTo>
                    <a:pt x="1345279" y="264148"/>
                  </a:lnTo>
                  <a:lnTo>
                    <a:pt x="1328115" y="307552"/>
                  </a:lnTo>
                  <a:lnTo>
                    <a:pt x="1304769" y="348219"/>
                  </a:lnTo>
                  <a:lnTo>
                    <a:pt x="1275614" y="384713"/>
                  </a:lnTo>
                  <a:lnTo>
                    <a:pt x="1241021" y="415600"/>
                  </a:lnTo>
                  <a:lnTo>
                    <a:pt x="1201361" y="439445"/>
                  </a:lnTo>
                  <a:lnTo>
                    <a:pt x="1245980" y="499260"/>
                  </a:lnTo>
                  <a:lnTo>
                    <a:pt x="1286284" y="474344"/>
                  </a:lnTo>
                  <a:lnTo>
                    <a:pt x="1322107" y="441521"/>
                  </a:lnTo>
                  <a:lnTo>
                    <a:pt x="1353022" y="402030"/>
                  </a:lnTo>
                  <a:lnTo>
                    <a:pt x="1378600" y="357109"/>
                  </a:lnTo>
                  <a:lnTo>
                    <a:pt x="1398412" y="307998"/>
                  </a:lnTo>
                  <a:lnTo>
                    <a:pt x="1417846" y="352818"/>
                  </a:lnTo>
                  <a:lnTo>
                    <a:pt x="1442686" y="393922"/>
                  </a:lnTo>
                  <a:lnTo>
                    <a:pt x="1472667" y="430199"/>
                  </a:lnTo>
                  <a:lnTo>
                    <a:pt x="1507522" y="460537"/>
                  </a:lnTo>
                  <a:lnTo>
                    <a:pt x="1546984" y="483824"/>
                  </a:lnTo>
                  <a:lnTo>
                    <a:pt x="1589433" y="424009"/>
                  </a:lnTo>
                  <a:lnTo>
                    <a:pt x="1544252" y="396442"/>
                  </a:lnTo>
                  <a:lnTo>
                    <a:pt x="1506232" y="360487"/>
                  </a:lnTo>
                  <a:lnTo>
                    <a:pt x="1475863" y="318248"/>
                  </a:lnTo>
                  <a:lnTo>
                    <a:pt x="1453635" y="271828"/>
                  </a:lnTo>
                  <a:lnTo>
                    <a:pt x="1440036" y="223331"/>
                  </a:lnTo>
                  <a:lnTo>
                    <a:pt x="1435555" y="174862"/>
                  </a:lnTo>
                  <a:lnTo>
                    <a:pt x="1435555" y="123006"/>
                  </a:lnTo>
                  <a:close/>
                </a:path>
                <a:path w="3705225" h="617855">
                  <a:moveTo>
                    <a:pt x="2446981" y="615996"/>
                  </a:moveTo>
                  <a:lnTo>
                    <a:pt x="2519819" y="615996"/>
                  </a:lnTo>
                  <a:lnTo>
                    <a:pt x="2519819" y="0"/>
                  </a:lnTo>
                  <a:lnTo>
                    <a:pt x="2446981" y="0"/>
                  </a:lnTo>
                  <a:lnTo>
                    <a:pt x="2446981" y="615996"/>
                  </a:lnTo>
                  <a:close/>
                </a:path>
                <a:path w="3705225" h="617855">
                  <a:moveTo>
                    <a:pt x="2256442" y="227682"/>
                  </a:moveTo>
                  <a:lnTo>
                    <a:pt x="2256442" y="295456"/>
                  </a:lnTo>
                  <a:lnTo>
                    <a:pt x="2324698" y="295456"/>
                  </a:lnTo>
                  <a:lnTo>
                    <a:pt x="2324698" y="585606"/>
                  </a:lnTo>
                  <a:lnTo>
                    <a:pt x="2396572" y="585606"/>
                  </a:lnTo>
                  <a:lnTo>
                    <a:pt x="2396572" y="13024"/>
                  </a:lnTo>
                  <a:lnTo>
                    <a:pt x="2324698" y="13024"/>
                  </a:lnTo>
                  <a:lnTo>
                    <a:pt x="2324698" y="227682"/>
                  </a:lnTo>
                  <a:lnTo>
                    <a:pt x="2256442" y="227682"/>
                  </a:lnTo>
                  <a:close/>
                </a:path>
                <a:path w="3705225" h="617855">
                  <a:moveTo>
                    <a:pt x="2228464" y="134341"/>
                  </a:moveTo>
                  <a:lnTo>
                    <a:pt x="2271878" y="134341"/>
                  </a:lnTo>
                  <a:lnTo>
                    <a:pt x="2271878" y="73080"/>
                  </a:lnTo>
                  <a:lnTo>
                    <a:pt x="1989687" y="73080"/>
                  </a:lnTo>
                  <a:lnTo>
                    <a:pt x="1989687" y="134341"/>
                  </a:lnTo>
                  <a:lnTo>
                    <a:pt x="2033101" y="134341"/>
                  </a:lnTo>
                  <a:lnTo>
                    <a:pt x="2033101" y="408332"/>
                  </a:lnTo>
                  <a:lnTo>
                    <a:pt x="2018189" y="408472"/>
                  </a:lnTo>
                  <a:lnTo>
                    <a:pt x="2003887" y="408543"/>
                  </a:lnTo>
                  <a:lnTo>
                    <a:pt x="1990264" y="408570"/>
                  </a:lnTo>
                  <a:lnTo>
                    <a:pt x="1977386" y="408573"/>
                  </a:lnTo>
                  <a:lnTo>
                    <a:pt x="1986070" y="471282"/>
                  </a:lnTo>
                  <a:lnTo>
                    <a:pt x="2028840" y="471011"/>
                  </a:lnTo>
                  <a:lnTo>
                    <a:pt x="2077560" y="469916"/>
                  </a:lnTo>
                  <a:lnTo>
                    <a:pt x="2130059" y="467574"/>
                  </a:lnTo>
                  <a:lnTo>
                    <a:pt x="2184166" y="463564"/>
                  </a:lnTo>
                  <a:lnTo>
                    <a:pt x="2237710" y="457464"/>
                  </a:lnTo>
                  <a:lnTo>
                    <a:pt x="2288520" y="448852"/>
                  </a:lnTo>
                  <a:lnTo>
                    <a:pt x="2283455" y="394102"/>
                  </a:lnTo>
                  <a:lnTo>
                    <a:pt x="2270250" y="395824"/>
                  </a:lnTo>
                  <a:lnTo>
                    <a:pt x="2256683" y="397388"/>
                  </a:lnTo>
                  <a:lnTo>
                    <a:pt x="2242755" y="398816"/>
                  </a:lnTo>
                  <a:lnTo>
                    <a:pt x="2228464" y="400132"/>
                  </a:lnTo>
                  <a:lnTo>
                    <a:pt x="2228464" y="134341"/>
                  </a:lnTo>
                  <a:close/>
                </a:path>
                <a:path w="3705225" h="617855">
                  <a:moveTo>
                    <a:pt x="2159001" y="134341"/>
                  </a:moveTo>
                  <a:lnTo>
                    <a:pt x="2159001" y="404714"/>
                  </a:lnTo>
                  <a:lnTo>
                    <a:pt x="2144496" y="405393"/>
                  </a:lnTo>
                  <a:lnTo>
                    <a:pt x="2129969" y="405981"/>
                  </a:lnTo>
                  <a:lnTo>
                    <a:pt x="2115486" y="406478"/>
                  </a:lnTo>
                  <a:lnTo>
                    <a:pt x="2101117" y="406885"/>
                  </a:lnTo>
                  <a:lnTo>
                    <a:pt x="2101117" y="134341"/>
                  </a:lnTo>
                  <a:lnTo>
                    <a:pt x="2159001" y="134341"/>
                  </a:lnTo>
                  <a:close/>
                </a:path>
                <a:path w="3705225" h="617855">
                  <a:moveTo>
                    <a:pt x="3024628" y="0"/>
                  </a:moveTo>
                  <a:lnTo>
                    <a:pt x="3024628" y="617443"/>
                  </a:lnTo>
                  <a:lnTo>
                    <a:pt x="3101085" y="617443"/>
                  </a:lnTo>
                  <a:lnTo>
                    <a:pt x="3101085" y="0"/>
                  </a:lnTo>
                  <a:lnTo>
                    <a:pt x="3024628" y="0"/>
                  </a:lnTo>
                  <a:close/>
                </a:path>
                <a:path w="3705225" h="617855">
                  <a:moveTo>
                    <a:pt x="2768968" y="44619"/>
                  </a:moveTo>
                  <a:lnTo>
                    <a:pt x="2730565" y="49773"/>
                  </a:lnTo>
                  <a:lnTo>
                    <a:pt x="2666192" y="88521"/>
                  </a:lnTo>
                  <a:lnTo>
                    <a:pt x="2641699" y="120874"/>
                  </a:lnTo>
                  <a:lnTo>
                    <a:pt x="2623320" y="161054"/>
                  </a:lnTo>
                  <a:lnTo>
                    <a:pt x="2611792" y="208441"/>
                  </a:lnTo>
                  <a:lnTo>
                    <a:pt x="2607854" y="262413"/>
                  </a:lnTo>
                  <a:lnTo>
                    <a:pt x="2611792" y="316741"/>
                  </a:lnTo>
                  <a:lnTo>
                    <a:pt x="2623320" y="364373"/>
                  </a:lnTo>
                  <a:lnTo>
                    <a:pt x="2641699" y="404698"/>
                  </a:lnTo>
                  <a:lnTo>
                    <a:pt x="2666192" y="437104"/>
                  </a:lnTo>
                  <a:lnTo>
                    <a:pt x="2696060" y="460979"/>
                  </a:lnTo>
                  <a:lnTo>
                    <a:pt x="2768968" y="480689"/>
                  </a:lnTo>
                  <a:lnTo>
                    <a:pt x="2806939" y="475711"/>
                  </a:lnTo>
                  <a:lnTo>
                    <a:pt x="2870877" y="437104"/>
                  </a:lnTo>
                  <a:lnTo>
                    <a:pt x="2895317" y="404698"/>
                  </a:lnTo>
                  <a:lnTo>
                    <a:pt x="2913720" y="364373"/>
                  </a:lnTo>
                  <a:lnTo>
                    <a:pt x="2925322" y="316741"/>
                  </a:lnTo>
                  <a:lnTo>
                    <a:pt x="2929358" y="262413"/>
                  </a:lnTo>
                  <a:lnTo>
                    <a:pt x="2925322" y="208441"/>
                  </a:lnTo>
                  <a:lnTo>
                    <a:pt x="2913720" y="161054"/>
                  </a:lnTo>
                  <a:lnTo>
                    <a:pt x="2895317" y="120874"/>
                  </a:lnTo>
                  <a:lnTo>
                    <a:pt x="2870877" y="88521"/>
                  </a:lnTo>
                  <a:lnTo>
                    <a:pt x="2841163" y="64614"/>
                  </a:lnTo>
                  <a:lnTo>
                    <a:pt x="2768968" y="44619"/>
                  </a:lnTo>
                  <a:close/>
                </a:path>
                <a:path w="3705225" h="617855">
                  <a:moveTo>
                    <a:pt x="2768968" y="113117"/>
                  </a:moveTo>
                  <a:lnTo>
                    <a:pt x="2804348" y="123217"/>
                  </a:lnTo>
                  <a:lnTo>
                    <a:pt x="2831858" y="152491"/>
                  </a:lnTo>
                  <a:lnTo>
                    <a:pt x="2849691" y="199402"/>
                  </a:lnTo>
                  <a:lnTo>
                    <a:pt x="2856037" y="262413"/>
                  </a:lnTo>
                  <a:lnTo>
                    <a:pt x="2849691" y="325804"/>
                  </a:lnTo>
                  <a:lnTo>
                    <a:pt x="2831858" y="372847"/>
                  </a:lnTo>
                  <a:lnTo>
                    <a:pt x="2804348" y="402118"/>
                  </a:lnTo>
                  <a:lnTo>
                    <a:pt x="2768968" y="412191"/>
                  </a:lnTo>
                  <a:lnTo>
                    <a:pt x="2733031" y="402118"/>
                  </a:lnTo>
                  <a:lnTo>
                    <a:pt x="2705234" y="372847"/>
                  </a:lnTo>
                  <a:lnTo>
                    <a:pt x="2687295" y="325804"/>
                  </a:lnTo>
                  <a:lnTo>
                    <a:pt x="2680934" y="262413"/>
                  </a:lnTo>
                  <a:lnTo>
                    <a:pt x="2687295" y="199402"/>
                  </a:lnTo>
                  <a:lnTo>
                    <a:pt x="2705234" y="152491"/>
                  </a:lnTo>
                  <a:lnTo>
                    <a:pt x="2733031" y="123217"/>
                  </a:lnTo>
                  <a:lnTo>
                    <a:pt x="2768968" y="113117"/>
                  </a:lnTo>
                  <a:close/>
                </a:path>
                <a:path w="3705225" h="617855">
                  <a:moveTo>
                    <a:pt x="3628565" y="615996"/>
                  </a:moveTo>
                  <a:lnTo>
                    <a:pt x="3705022" y="615996"/>
                  </a:lnTo>
                  <a:lnTo>
                    <a:pt x="3705022" y="0"/>
                  </a:lnTo>
                  <a:lnTo>
                    <a:pt x="3628565" y="0"/>
                  </a:lnTo>
                  <a:lnTo>
                    <a:pt x="3628565" y="615996"/>
                  </a:lnTo>
                  <a:close/>
                </a:path>
                <a:path w="3705225" h="617855">
                  <a:moveTo>
                    <a:pt x="3424760" y="123006"/>
                  </a:moveTo>
                  <a:lnTo>
                    <a:pt x="3559343" y="123006"/>
                  </a:lnTo>
                  <a:lnTo>
                    <a:pt x="3559343" y="60779"/>
                  </a:lnTo>
                  <a:lnTo>
                    <a:pt x="3211790" y="60779"/>
                  </a:lnTo>
                  <a:lnTo>
                    <a:pt x="3211790" y="123006"/>
                  </a:lnTo>
                  <a:lnTo>
                    <a:pt x="3347580" y="123006"/>
                  </a:lnTo>
                  <a:lnTo>
                    <a:pt x="3347580" y="174862"/>
                  </a:lnTo>
                  <a:lnTo>
                    <a:pt x="3343763" y="220287"/>
                  </a:lnTo>
                  <a:lnTo>
                    <a:pt x="3332998" y="265498"/>
                  </a:lnTo>
                  <a:lnTo>
                    <a:pt x="3315690" y="309097"/>
                  </a:lnTo>
                  <a:lnTo>
                    <a:pt x="3292242" y="349687"/>
                  </a:lnTo>
                  <a:lnTo>
                    <a:pt x="3263061" y="385873"/>
                  </a:lnTo>
                  <a:lnTo>
                    <a:pt x="3228552" y="416258"/>
                  </a:lnTo>
                  <a:lnTo>
                    <a:pt x="3189118" y="439445"/>
                  </a:lnTo>
                  <a:lnTo>
                    <a:pt x="3232774" y="499260"/>
                  </a:lnTo>
                  <a:lnTo>
                    <a:pt x="3273928" y="474470"/>
                  </a:lnTo>
                  <a:lnTo>
                    <a:pt x="3310325" y="441946"/>
                  </a:lnTo>
                  <a:lnTo>
                    <a:pt x="3341604" y="402812"/>
                  </a:lnTo>
                  <a:lnTo>
                    <a:pt x="3367407" y="358190"/>
                  </a:lnTo>
                  <a:lnTo>
                    <a:pt x="3387376" y="309203"/>
                  </a:lnTo>
                  <a:lnTo>
                    <a:pt x="3407298" y="354431"/>
                  </a:lnTo>
                  <a:lnTo>
                    <a:pt x="3433009" y="395433"/>
                  </a:lnTo>
                  <a:lnTo>
                    <a:pt x="3464218" y="431284"/>
                  </a:lnTo>
                  <a:lnTo>
                    <a:pt x="3500638" y="461056"/>
                  </a:lnTo>
                  <a:lnTo>
                    <a:pt x="3541978" y="483824"/>
                  </a:lnTo>
                  <a:lnTo>
                    <a:pt x="3583221" y="424009"/>
                  </a:lnTo>
                  <a:lnTo>
                    <a:pt x="3543231" y="402462"/>
                  </a:lnTo>
                  <a:lnTo>
                    <a:pt x="3508455" y="374194"/>
                  </a:lnTo>
                  <a:lnTo>
                    <a:pt x="3479236" y="340428"/>
                  </a:lnTo>
                  <a:lnTo>
                    <a:pt x="3455915" y="302388"/>
                  </a:lnTo>
                  <a:lnTo>
                    <a:pt x="3438834" y="261298"/>
                  </a:lnTo>
                  <a:lnTo>
                    <a:pt x="3428335" y="218382"/>
                  </a:lnTo>
                  <a:lnTo>
                    <a:pt x="3424760" y="174862"/>
                  </a:lnTo>
                  <a:lnTo>
                    <a:pt x="3424760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63228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1"/>
                  </a:moveTo>
                  <a:lnTo>
                    <a:pt x="91893" y="420391"/>
                  </a:ln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close/>
                </a:path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6"/>
                  </a:lnTo>
                  <a:lnTo>
                    <a:pt x="498055" y="191986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195363" y="186197"/>
                  </a:move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6" y="372486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5901" y="308962"/>
                  </a:lnTo>
                  <a:lnTo>
                    <a:pt x="195363" y="308962"/>
                  </a:lnTo>
                  <a:lnTo>
                    <a:pt x="195363" y="186197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385901" y="308962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350688" y="45584"/>
                  </a:move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63227" y="1244732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5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5" y="461876"/>
                  </a:lnTo>
                  <a:lnTo>
                    <a:pt x="498055" y="255660"/>
                  </a:lnTo>
                  <a:lnTo>
                    <a:pt x="577888" y="255660"/>
                  </a:lnTo>
                  <a:lnTo>
                    <a:pt x="577888" y="191985"/>
                  </a:lnTo>
                  <a:lnTo>
                    <a:pt x="498055" y="191985"/>
                  </a:lnTo>
                  <a:lnTo>
                    <a:pt x="498055" y="0"/>
                  </a:lnTo>
                  <a:close/>
                </a:path>
                <a:path w="578484" h="604519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4" y="263619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4" y="298617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3" y="308962"/>
                  </a:lnTo>
                  <a:lnTo>
                    <a:pt x="195363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9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60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0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7850" y="408814"/>
                  </a:lnTo>
                  <a:lnTo>
                    <a:pt x="78627" y="408814"/>
                  </a:lnTo>
                  <a:lnTo>
                    <a:pt x="78627" y="284843"/>
                  </a:lnTo>
                  <a:lnTo>
                    <a:pt x="290390" y="284843"/>
                  </a:lnTo>
                  <a:lnTo>
                    <a:pt x="290390" y="53543"/>
                  </a:lnTo>
                  <a:close/>
                </a:path>
                <a:path w="480695" h="617855">
                  <a:moveTo>
                    <a:pt x="355511" y="387349"/>
                  </a:move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357850" y="408814"/>
                  </a:lnTo>
                  <a:lnTo>
                    <a:pt x="355511" y="38734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907202" y="1244732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3"/>
                  </a:moveTo>
                  <a:lnTo>
                    <a:pt x="290390" y="284843"/>
                  </a:lnTo>
                  <a:lnTo>
                    <a:pt x="290390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7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5" y="449334"/>
                  </a:lnTo>
                  <a:lnTo>
                    <a:pt x="355511" y="387349"/>
                  </a:lnTo>
                  <a:lnTo>
                    <a:pt x="299069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4"/>
                  </a:lnTo>
                  <a:lnTo>
                    <a:pt x="78627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0"/>
                  </a:move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lnTo>
                    <a:pt x="495884" y="0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2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69594" y="30799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  <a:path w="591184" h="616585">
                  <a:moveTo>
                    <a:pt x="269594" y="307998"/>
                  </a:move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69594" y="307998"/>
                  </a:lnTo>
                  <a:close/>
                </a:path>
                <a:path w="591184" h="616585">
                  <a:moveTo>
                    <a:pt x="362989" y="60779"/>
                  </a:moveTo>
                  <a:lnTo>
                    <a:pt x="23877" y="60779"/>
                  </a:lnTo>
                  <a:lnTo>
                    <a:pt x="23877" y="123006"/>
                  </a:lnTo>
                  <a:lnTo>
                    <a:pt x="362989" y="123006"/>
                  </a:lnTo>
                  <a:lnTo>
                    <a:pt x="362989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464589" y="1244732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4" h="616585">
                  <a:moveTo>
                    <a:pt x="495884" y="239741"/>
                  </a:moveTo>
                  <a:lnTo>
                    <a:pt x="495884" y="0"/>
                  </a:lnTo>
                  <a:lnTo>
                    <a:pt x="419909" y="0"/>
                  </a:lnTo>
                  <a:lnTo>
                    <a:pt x="419909" y="615996"/>
                  </a:lnTo>
                  <a:lnTo>
                    <a:pt x="495884" y="615996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close/>
                </a:path>
                <a:path w="591184" h="616585">
                  <a:moveTo>
                    <a:pt x="234194" y="123006"/>
                  </a:moveTo>
                  <a:lnTo>
                    <a:pt x="362989" y="123006"/>
                  </a:lnTo>
                  <a:lnTo>
                    <a:pt x="362989" y="60779"/>
                  </a:lnTo>
                  <a:lnTo>
                    <a:pt x="23877" y="60779"/>
                  </a:lnTo>
                  <a:lnTo>
                    <a:pt x="23877" y="123006"/>
                  </a:lnTo>
                  <a:lnTo>
                    <a:pt x="158219" y="123006"/>
                  </a:lnTo>
                  <a:lnTo>
                    <a:pt x="158219" y="174862"/>
                  </a:lnTo>
                  <a:lnTo>
                    <a:pt x="154531" y="219439"/>
                  </a:lnTo>
                  <a:lnTo>
                    <a:pt x="143918" y="264148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9" y="357109"/>
                  </a:ln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2"/>
                  </a:lnTo>
                  <a:lnTo>
                    <a:pt x="234194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542433" y="0"/>
                  </a:moveTo>
                  <a:lnTo>
                    <a:pt x="469594" y="0"/>
                  </a:lnTo>
                  <a:lnTo>
                    <a:pt x="469594" y="615996"/>
                  </a:lnTo>
                  <a:lnTo>
                    <a:pt x="542433" y="615996"/>
                  </a:lnTo>
                  <a:lnTo>
                    <a:pt x="542433" y="0"/>
                  </a:lnTo>
                  <a:close/>
                </a:path>
                <a:path w="542925" h="616585">
                  <a:moveTo>
                    <a:pt x="419186" y="13024"/>
                  </a:move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close/>
                </a:path>
                <a:path w="542925" h="616585">
                  <a:moveTo>
                    <a:pt x="123730" y="134341"/>
                  </a:moveTo>
                  <a:lnTo>
                    <a:pt x="55714" y="134341"/>
                  </a:lnTo>
                  <a:lnTo>
                    <a:pt x="55714" y="408332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7251" y="406885"/>
                  </a:lnTo>
                  <a:lnTo>
                    <a:pt x="123730" y="406885"/>
                  </a:lnTo>
                  <a:lnTo>
                    <a:pt x="123730" y="134341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181615" y="134341"/>
                  </a:lnTo>
                  <a:lnTo>
                    <a:pt x="181615" y="404714"/>
                  </a:lnTo>
                  <a:lnTo>
                    <a:pt x="167109" y="405393"/>
                  </a:lnTo>
                  <a:lnTo>
                    <a:pt x="123730" y="406885"/>
                  </a:lnTo>
                  <a:lnTo>
                    <a:pt x="307251" y="406885"/>
                  </a:lnTo>
                  <a:lnTo>
                    <a:pt x="306626" y="400132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306068" y="394102"/>
                  </a:move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306626" y="400132"/>
                  </a:lnTo>
                  <a:lnTo>
                    <a:pt x="306068" y="394102"/>
                  </a:lnTo>
                  <a:close/>
                </a:path>
                <a:path w="542925" h="616585">
                  <a:moveTo>
                    <a:pt x="294491" y="73080"/>
                  </a:moveTo>
                  <a:lnTo>
                    <a:pt x="12300" y="73080"/>
                  </a:lnTo>
                  <a:lnTo>
                    <a:pt x="12300" y="134341"/>
                  </a:lnTo>
                  <a:lnTo>
                    <a:pt x="294491" y="134341"/>
                  </a:lnTo>
                  <a:lnTo>
                    <a:pt x="294491" y="730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40615" y="1244732"/>
              <a:ext cx="542925" cy="616585"/>
            </a:xfrm>
            <a:custGeom>
              <a:avLst/>
              <a:gdLst/>
              <a:ahLst/>
              <a:cxnLst/>
              <a:rect l="l" t="t" r="r" b="b"/>
              <a:pathLst>
                <a:path w="542925" h="616585">
                  <a:moveTo>
                    <a:pt x="469594" y="615996"/>
                  </a:moveTo>
                  <a:lnTo>
                    <a:pt x="542433" y="615996"/>
                  </a:lnTo>
                  <a:lnTo>
                    <a:pt x="542433" y="0"/>
                  </a:lnTo>
                  <a:lnTo>
                    <a:pt x="469594" y="0"/>
                  </a:lnTo>
                  <a:lnTo>
                    <a:pt x="469594" y="615996"/>
                  </a:lnTo>
                  <a:close/>
                </a:path>
                <a:path w="542925" h="616585">
                  <a:moveTo>
                    <a:pt x="279055" y="227682"/>
                  </a:moveTo>
                  <a:lnTo>
                    <a:pt x="279055" y="295456"/>
                  </a:lnTo>
                  <a:lnTo>
                    <a:pt x="347311" y="295456"/>
                  </a:lnTo>
                  <a:lnTo>
                    <a:pt x="347311" y="585606"/>
                  </a:lnTo>
                  <a:lnTo>
                    <a:pt x="419186" y="585606"/>
                  </a:lnTo>
                  <a:lnTo>
                    <a:pt x="419186" y="13024"/>
                  </a:lnTo>
                  <a:lnTo>
                    <a:pt x="347311" y="13024"/>
                  </a:lnTo>
                  <a:lnTo>
                    <a:pt x="347311" y="227682"/>
                  </a:lnTo>
                  <a:lnTo>
                    <a:pt x="279055" y="227682"/>
                  </a:lnTo>
                  <a:close/>
                </a:path>
                <a:path w="542925" h="616585">
                  <a:moveTo>
                    <a:pt x="251077" y="134341"/>
                  </a:moveTo>
                  <a:lnTo>
                    <a:pt x="294491" y="134341"/>
                  </a:lnTo>
                  <a:lnTo>
                    <a:pt x="294491" y="73080"/>
                  </a:lnTo>
                  <a:lnTo>
                    <a:pt x="12300" y="73080"/>
                  </a:lnTo>
                  <a:lnTo>
                    <a:pt x="12300" y="134341"/>
                  </a:lnTo>
                  <a:lnTo>
                    <a:pt x="55714" y="134341"/>
                  </a:lnTo>
                  <a:lnTo>
                    <a:pt x="55714" y="408332"/>
                  </a:lnTo>
                  <a:lnTo>
                    <a:pt x="40802" y="408472"/>
                  </a:lnTo>
                  <a:lnTo>
                    <a:pt x="26500" y="408543"/>
                  </a:lnTo>
                  <a:lnTo>
                    <a:pt x="12877" y="408570"/>
                  </a:lnTo>
                  <a:lnTo>
                    <a:pt x="0" y="408573"/>
                  </a:lnTo>
                  <a:lnTo>
                    <a:pt x="8683" y="471282"/>
                  </a:lnTo>
                  <a:lnTo>
                    <a:pt x="51454" y="471011"/>
                  </a:lnTo>
                  <a:lnTo>
                    <a:pt x="100174" y="469916"/>
                  </a:lnTo>
                  <a:lnTo>
                    <a:pt x="152672" y="467574"/>
                  </a:lnTo>
                  <a:lnTo>
                    <a:pt x="206779" y="463564"/>
                  </a:lnTo>
                  <a:lnTo>
                    <a:pt x="260323" y="457464"/>
                  </a:lnTo>
                  <a:lnTo>
                    <a:pt x="311133" y="448852"/>
                  </a:lnTo>
                  <a:lnTo>
                    <a:pt x="306068" y="394102"/>
                  </a:lnTo>
                  <a:lnTo>
                    <a:pt x="292863" y="395824"/>
                  </a:lnTo>
                  <a:lnTo>
                    <a:pt x="279296" y="397388"/>
                  </a:lnTo>
                  <a:lnTo>
                    <a:pt x="265368" y="398816"/>
                  </a:lnTo>
                  <a:lnTo>
                    <a:pt x="251077" y="400132"/>
                  </a:lnTo>
                  <a:lnTo>
                    <a:pt x="251077" y="134341"/>
                  </a:lnTo>
                  <a:close/>
                </a:path>
                <a:path w="542925" h="616585">
                  <a:moveTo>
                    <a:pt x="181615" y="134341"/>
                  </a:moveTo>
                  <a:lnTo>
                    <a:pt x="181615" y="404714"/>
                  </a:lnTo>
                  <a:lnTo>
                    <a:pt x="167109" y="405393"/>
                  </a:lnTo>
                  <a:lnTo>
                    <a:pt x="152582" y="405981"/>
                  </a:lnTo>
                  <a:lnTo>
                    <a:pt x="138099" y="406478"/>
                  </a:lnTo>
                  <a:lnTo>
                    <a:pt x="123730" y="406885"/>
                  </a:lnTo>
                  <a:lnTo>
                    <a:pt x="123730" y="134341"/>
                  </a:lnTo>
                  <a:lnTo>
                    <a:pt x="181615" y="1343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1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33309" y="460979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99084" y="4977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4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71082" y="1244732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1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1"/>
                  </a:lnTo>
                  <a:lnTo>
                    <a:pt x="0" y="262413"/>
                  </a:lnTo>
                  <a:lnTo>
                    <a:pt x="3937" y="316741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9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1"/>
                  </a:lnTo>
                  <a:lnTo>
                    <a:pt x="321504" y="262413"/>
                  </a:lnTo>
                  <a:lnTo>
                    <a:pt x="317467" y="208441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4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161114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3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3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452347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515903" y="0"/>
                  </a:moveTo>
                  <a:lnTo>
                    <a:pt x="439446" y="0"/>
                  </a:lnTo>
                  <a:lnTo>
                    <a:pt x="439446" y="615996"/>
                  </a:lnTo>
                  <a:lnTo>
                    <a:pt x="515903" y="615996"/>
                  </a:lnTo>
                  <a:lnTo>
                    <a:pt x="515903" y="0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70975" y="309203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  <a:path w="516254" h="616585">
                  <a:moveTo>
                    <a:pt x="270975" y="309203"/>
                  </a:move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70975" y="309203"/>
                  </a:lnTo>
                  <a:close/>
                </a:path>
                <a:path w="516254" h="616585">
                  <a:moveTo>
                    <a:pt x="370225" y="60779"/>
                  </a:moveTo>
                  <a:lnTo>
                    <a:pt x="22671" y="60779"/>
                  </a:lnTo>
                  <a:lnTo>
                    <a:pt x="22671" y="123006"/>
                  </a:lnTo>
                  <a:lnTo>
                    <a:pt x="370225" y="123006"/>
                  </a:lnTo>
                  <a:lnTo>
                    <a:pt x="370225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452346" y="1244732"/>
              <a:ext cx="516255" cy="616585"/>
            </a:xfrm>
            <a:custGeom>
              <a:avLst/>
              <a:gdLst/>
              <a:ahLst/>
              <a:cxnLst/>
              <a:rect l="l" t="t" r="r" b="b"/>
              <a:pathLst>
                <a:path w="516254" h="616585">
                  <a:moveTo>
                    <a:pt x="439446" y="615996"/>
                  </a:moveTo>
                  <a:lnTo>
                    <a:pt x="515903" y="615996"/>
                  </a:lnTo>
                  <a:lnTo>
                    <a:pt x="515903" y="0"/>
                  </a:lnTo>
                  <a:lnTo>
                    <a:pt x="439446" y="0"/>
                  </a:lnTo>
                  <a:lnTo>
                    <a:pt x="439446" y="615996"/>
                  </a:lnTo>
                  <a:close/>
                </a:path>
                <a:path w="516254" h="616585">
                  <a:moveTo>
                    <a:pt x="235641" y="123006"/>
                  </a:moveTo>
                  <a:lnTo>
                    <a:pt x="370225" y="123006"/>
                  </a:lnTo>
                  <a:lnTo>
                    <a:pt x="370225" y="60779"/>
                  </a:lnTo>
                  <a:lnTo>
                    <a:pt x="22671" y="60779"/>
                  </a:lnTo>
                  <a:lnTo>
                    <a:pt x="22671" y="123006"/>
                  </a:lnTo>
                  <a:lnTo>
                    <a:pt x="158461" y="123006"/>
                  </a:lnTo>
                  <a:lnTo>
                    <a:pt x="158461" y="174862"/>
                  </a:lnTo>
                  <a:lnTo>
                    <a:pt x="154645" y="220287"/>
                  </a:lnTo>
                  <a:lnTo>
                    <a:pt x="143880" y="265498"/>
                  </a:lnTo>
                  <a:lnTo>
                    <a:pt x="126571" y="309097"/>
                  </a:lnTo>
                  <a:lnTo>
                    <a:pt x="103124" y="349687"/>
                  </a:lnTo>
                  <a:lnTo>
                    <a:pt x="73943" y="385873"/>
                  </a:lnTo>
                  <a:lnTo>
                    <a:pt x="39433" y="416258"/>
                  </a:lnTo>
                  <a:lnTo>
                    <a:pt x="0" y="439445"/>
                  </a:lnTo>
                  <a:lnTo>
                    <a:pt x="43655" y="499260"/>
                  </a:lnTo>
                  <a:lnTo>
                    <a:pt x="84810" y="474470"/>
                  </a:lnTo>
                  <a:lnTo>
                    <a:pt x="121206" y="441946"/>
                  </a:lnTo>
                  <a:lnTo>
                    <a:pt x="152485" y="402812"/>
                  </a:lnTo>
                  <a:lnTo>
                    <a:pt x="178289" y="358190"/>
                  </a:lnTo>
                  <a:lnTo>
                    <a:pt x="198257" y="309203"/>
                  </a:lnTo>
                  <a:lnTo>
                    <a:pt x="218179" y="354431"/>
                  </a:lnTo>
                  <a:lnTo>
                    <a:pt x="243890" y="395433"/>
                  </a:lnTo>
                  <a:lnTo>
                    <a:pt x="275100" y="431284"/>
                  </a:lnTo>
                  <a:lnTo>
                    <a:pt x="311519" y="461056"/>
                  </a:lnTo>
                  <a:lnTo>
                    <a:pt x="352859" y="483824"/>
                  </a:lnTo>
                  <a:lnTo>
                    <a:pt x="394102" y="424009"/>
                  </a:lnTo>
                  <a:lnTo>
                    <a:pt x="354112" y="402462"/>
                  </a:lnTo>
                  <a:lnTo>
                    <a:pt x="319336" y="374194"/>
                  </a:lnTo>
                  <a:lnTo>
                    <a:pt x="290117" y="340428"/>
                  </a:lnTo>
                  <a:lnTo>
                    <a:pt x="266797" y="302388"/>
                  </a:lnTo>
                  <a:lnTo>
                    <a:pt x="249716" y="261298"/>
                  </a:lnTo>
                  <a:lnTo>
                    <a:pt x="239217" y="218382"/>
                  </a:lnTo>
                  <a:lnTo>
                    <a:pt x="235641" y="174862"/>
                  </a:lnTo>
                  <a:lnTo>
                    <a:pt x="235641" y="1230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487942" y="1139818"/>
              <a:ext cx="3146425" cy="617855"/>
            </a:xfrm>
            <a:custGeom>
              <a:avLst/>
              <a:gdLst/>
              <a:ahLst/>
              <a:cxnLst/>
              <a:rect l="l" t="t" r="r" b="b"/>
              <a:pathLst>
                <a:path w="3146425" h="617855">
                  <a:moveTo>
                    <a:pt x="281225" y="265307"/>
                  </a:moveTo>
                  <a:lnTo>
                    <a:pt x="343802" y="261392"/>
                  </a:lnTo>
                  <a:lnTo>
                    <a:pt x="397622" y="249987"/>
                  </a:lnTo>
                  <a:lnTo>
                    <a:pt x="441526" y="231601"/>
                  </a:lnTo>
                  <a:lnTo>
                    <a:pt x="474355" y="206743"/>
                  </a:lnTo>
                  <a:lnTo>
                    <a:pt x="502154" y="139648"/>
                  </a:lnTo>
                  <a:lnTo>
                    <a:pt x="494951" y="103337"/>
                  </a:lnTo>
                  <a:lnTo>
                    <a:pt x="441526" y="47423"/>
                  </a:lnTo>
                  <a:lnTo>
                    <a:pt x="397622" y="28880"/>
                  </a:lnTo>
                  <a:lnTo>
                    <a:pt x="343802" y="17317"/>
                  </a:lnTo>
                  <a:lnTo>
                    <a:pt x="281225" y="13265"/>
                  </a:lnTo>
                  <a:lnTo>
                    <a:pt x="218682" y="17317"/>
                  </a:lnTo>
                  <a:lnTo>
                    <a:pt x="164767" y="28880"/>
                  </a:lnTo>
                  <a:lnTo>
                    <a:pt x="120715" y="47423"/>
                  </a:lnTo>
                  <a:lnTo>
                    <a:pt x="87757" y="72419"/>
                  </a:lnTo>
                  <a:lnTo>
                    <a:pt x="60056" y="139648"/>
                  </a:lnTo>
                  <a:lnTo>
                    <a:pt x="67126" y="175922"/>
                  </a:lnTo>
                  <a:lnTo>
                    <a:pt x="120715" y="231601"/>
                  </a:lnTo>
                  <a:lnTo>
                    <a:pt x="164767" y="249987"/>
                  </a:lnTo>
                  <a:lnTo>
                    <a:pt x="218682" y="261392"/>
                  </a:lnTo>
                  <a:lnTo>
                    <a:pt x="281225" y="265307"/>
                  </a:lnTo>
                  <a:close/>
                </a:path>
                <a:path w="3146425" h="617855">
                  <a:moveTo>
                    <a:pt x="281225" y="73562"/>
                  </a:moveTo>
                  <a:lnTo>
                    <a:pt x="339002" y="77918"/>
                  </a:lnTo>
                  <a:lnTo>
                    <a:pt x="383098" y="90686"/>
                  </a:lnTo>
                  <a:lnTo>
                    <a:pt x="411230" y="111413"/>
                  </a:lnTo>
                  <a:lnTo>
                    <a:pt x="421115" y="139648"/>
                  </a:lnTo>
                  <a:lnTo>
                    <a:pt x="411230" y="167045"/>
                  </a:lnTo>
                  <a:lnTo>
                    <a:pt x="383098" y="187343"/>
                  </a:lnTo>
                  <a:lnTo>
                    <a:pt x="339002" y="199952"/>
                  </a:lnTo>
                  <a:lnTo>
                    <a:pt x="281225" y="204286"/>
                  </a:lnTo>
                  <a:lnTo>
                    <a:pt x="223661" y="199952"/>
                  </a:lnTo>
                  <a:lnTo>
                    <a:pt x="179595" y="187343"/>
                  </a:lnTo>
                  <a:lnTo>
                    <a:pt x="151493" y="167045"/>
                  </a:lnTo>
                  <a:lnTo>
                    <a:pt x="141819" y="139648"/>
                  </a:lnTo>
                  <a:lnTo>
                    <a:pt x="151493" y="111413"/>
                  </a:lnTo>
                  <a:lnTo>
                    <a:pt x="179595" y="90686"/>
                  </a:lnTo>
                  <a:lnTo>
                    <a:pt x="223661" y="77918"/>
                  </a:lnTo>
                  <a:lnTo>
                    <a:pt x="281225" y="73562"/>
                  </a:lnTo>
                  <a:close/>
                </a:path>
                <a:path w="3146425" h="617855">
                  <a:moveTo>
                    <a:pt x="0" y="365159"/>
                  </a:moveTo>
                  <a:lnTo>
                    <a:pt x="248183" y="365159"/>
                  </a:lnTo>
                  <a:lnTo>
                    <a:pt x="248183" y="478759"/>
                  </a:lnTo>
                  <a:lnTo>
                    <a:pt x="325122" y="478759"/>
                  </a:lnTo>
                  <a:lnTo>
                    <a:pt x="325122" y="365159"/>
                  </a:lnTo>
                  <a:lnTo>
                    <a:pt x="563658" y="365159"/>
                  </a:lnTo>
                  <a:lnTo>
                    <a:pt x="563658" y="304621"/>
                  </a:lnTo>
                  <a:lnTo>
                    <a:pt x="0" y="304621"/>
                  </a:lnTo>
                  <a:lnTo>
                    <a:pt x="0" y="365159"/>
                  </a:lnTo>
                  <a:close/>
                </a:path>
                <a:path w="3146425" h="617855">
                  <a:moveTo>
                    <a:pt x="68980" y="421356"/>
                  </a:moveTo>
                  <a:lnTo>
                    <a:pt x="68980" y="604418"/>
                  </a:lnTo>
                  <a:lnTo>
                    <a:pt x="501431" y="604418"/>
                  </a:lnTo>
                  <a:lnTo>
                    <a:pt x="501431" y="542191"/>
                  </a:lnTo>
                  <a:lnTo>
                    <a:pt x="145195" y="542191"/>
                  </a:lnTo>
                  <a:lnTo>
                    <a:pt x="145195" y="421356"/>
                  </a:lnTo>
                  <a:lnTo>
                    <a:pt x="68980" y="421356"/>
                  </a:lnTo>
                  <a:close/>
                </a:path>
                <a:path w="3146425" h="617855">
                  <a:moveTo>
                    <a:pt x="923270" y="236123"/>
                  </a:moveTo>
                  <a:lnTo>
                    <a:pt x="1102473" y="236123"/>
                  </a:lnTo>
                  <a:lnTo>
                    <a:pt x="1102473" y="176308"/>
                  </a:lnTo>
                  <a:lnTo>
                    <a:pt x="749132" y="176308"/>
                  </a:lnTo>
                  <a:lnTo>
                    <a:pt x="749132" y="87310"/>
                  </a:lnTo>
                  <a:lnTo>
                    <a:pt x="1099096" y="87310"/>
                  </a:lnTo>
                  <a:lnTo>
                    <a:pt x="1099096" y="27736"/>
                  </a:lnTo>
                  <a:lnTo>
                    <a:pt x="673881" y="27736"/>
                  </a:lnTo>
                  <a:lnTo>
                    <a:pt x="673881" y="236123"/>
                  </a:lnTo>
                  <a:lnTo>
                    <a:pt x="848984" y="236123"/>
                  </a:lnTo>
                  <a:lnTo>
                    <a:pt x="848984" y="295215"/>
                  </a:lnTo>
                  <a:lnTo>
                    <a:pt x="604660" y="295215"/>
                  </a:lnTo>
                  <a:lnTo>
                    <a:pt x="604660" y="355511"/>
                  </a:lnTo>
                  <a:lnTo>
                    <a:pt x="1167353" y="355511"/>
                  </a:lnTo>
                  <a:lnTo>
                    <a:pt x="1167353" y="295215"/>
                  </a:lnTo>
                  <a:lnTo>
                    <a:pt x="923270" y="295215"/>
                  </a:lnTo>
                  <a:lnTo>
                    <a:pt x="923270" y="236123"/>
                  </a:lnTo>
                  <a:close/>
                </a:path>
                <a:path w="3146425" h="617855">
                  <a:moveTo>
                    <a:pt x="884680" y="390966"/>
                  </a:moveTo>
                  <a:lnTo>
                    <a:pt x="822300" y="394319"/>
                  </a:lnTo>
                  <a:lnTo>
                    <a:pt x="769535" y="404205"/>
                  </a:lnTo>
                  <a:lnTo>
                    <a:pt x="727153" y="420361"/>
                  </a:lnTo>
                  <a:lnTo>
                    <a:pt x="695927" y="442527"/>
                  </a:lnTo>
                  <a:lnTo>
                    <a:pt x="670022" y="503843"/>
                  </a:lnTo>
                  <a:lnTo>
                    <a:pt x="676627" y="537042"/>
                  </a:lnTo>
                  <a:lnTo>
                    <a:pt x="727153" y="586932"/>
                  </a:lnTo>
                  <a:lnTo>
                    <a:pt x="769535" y="603087"/>
                  </a:lnTo>
                  <a:lnTo>
                    <a:pt x="822300" y="613025"/>
                  </a:lnTo>
                  <a:lnTo>
                    <a:pt x="884680" y="616478"/>
                  </a:lnTo>
                  <a:lnTo>
                    <a:pt x="946804" y="613025"/>
                  </a:lnTo>
                  <a:lnTo>
                    <a:pt x="999307" y="603087"/>
                  </a:lnTo>
                  <a:lnTo>
                    <a:pt x="1041452" y="586932"/>
                  </a:lnTo>
                  <a:lnTo>
                    <a:pt x="1072503" y="564828"/>
                  </a:lnTo>
                  <a:lnTo>
                    <a:pt x="1098373" y="503843"/>
                  </a:lnTo>
                  <a:lnTo>
                    <a:pt x="1091723" y="470441"/>
                  </a:lnTo>
                  <a:lnTo>
                    <a:pt x="1041452" y="420361"/>
                  </a:lnTo>
                  <a:lnTo>
                    <a:pt x="999307" y="404205"/>
                  </a:lnTo>
                  <a:lnTo>
                    <a:pt x="946804" y="394319"/>
                  </a:lnTo>
                  <a:lnTo>
                    <a:pt x="884680" y="390966"/>
                  </a:lnTo>
                  <a:close/>
                </a:path>
                <a:path w="3146425" h="617855">
                  <a:moveTo>
                    <a:pt x="884680" y="557628"/>
                  </a:moveTo>
                  <a:lnTo>
                    <a:pt x="825381" y="554447"/>
                  </a:lnTo>
                  <a:lnTo>
                    <a:pt x="782205" y="544302"/>
                  </a:lnTo>
                  <a:lnTo>
                    <a:pt x="755896" y="527374"/>
                  </a:lnTo>
                  <a:lnTo>
                    <a:pt x="747202" y="503843"/>
                  </a:lnTo>
                  <a:lnTo>
                    <a:pt x="755896" y="480368"/>
                  </a:lnTo>
                  <a:lnTo>
                    <a:pt x="782205" y="463293"/>
                  </a:lnTo>
                  <a:lnTo>
                    <a:pt x="825381" y="452865"/>
                  </a:lnTo>
                  <a:lnTo>
                    <a:pt x="884680" y="449334"/>
                  </a:lnTo>
                  <a:lnTo>
                    <a:pt x="943511" y="452865"/>
                  </a:lnTo>
                  <a:lnTo>
                    <a:pt x="986672" y="463293"/>
                  </a:lnTo>
                  <a:lnTo>
                    <a:pt x="1013328" y="480368"/>
                  </a:lnTo>
                  <a:lnTo>
                    <a:pt x="1022640" y="503843"/>
                  </a:lnTo>
                  <a:lnTo>
                    <a:pt x="1013328" y="527374"/>
                  </a:lnTo>
                  <a:lnTo>
                    <a:pt x="986672" y="544302"/>
                  </a:lnTo>
                  <a:lnTo>
                    <a:pt x="943511" y="554447"/>
                  </a:lnTo>
                  <a:lnTo>
                    <a:pt x="884680" y="557628"/>
                  </a:lnTo>
                  <a:close/>
                </a:path>
                <a:path w="3146425" h="617855">
                  <a:moveTo>
                    <a:pt x="1857266" y="240706"/>
                  </a:moveTo>
                  <a:lnTo>
                    <a:pt x="1857266" y="0"/>
                  </a:lnTo>
                  <a:lnTo>
                    <a:pt x="1781292" y="0"/>
                  </a:lnTo>
                  <a:lnTo>
                    <a:pt x="1781292" y="615031"/>
                  </a:lnTo>
                  <a:lnTo>
                    <a:pt x="1857266" y="615031"/>
                  </a:lnTo>
                  <a:lnTo>
                    <a:pt x="1857266" y="303656"/>
                  </a:lnTo>
                  <a:lnTo>
                    <a:pt x="1948677" y="303656"/>
                  </a:lnTo>
                  <a:lnTo>
                    <a:pt x="1948677" y="240706"/>
                  </a:lnTo>
                  <a:lnTo>
                    <a:pt x="1857266" y="240706"/>
                  </a:lnTo>
                  <a:close/>
                </a:path>
                <a:path w="3146425" h="617855">
                  <a:moveTo>
                    <a:pt x="1404073" y="63914"/>
                  </a:moveTo>
                  <a:lnTo>
                    <a:pt x="1404073" y="126382"/>
                  </a:lnTo>
                  <a:lnTo>
                    <a:pt x="1617284" y="126382"/>
                  </a:lnTo>
                  <a:lnTo>
                    <a:pt x="1609848" y="171860"/>
                  </a:lnTo>
                  <a:lnTo>
                    <a:pt x="1597493" y="214744"/>
                  </a:lnTo>
                  <a:lnTo>
                    <a:pt x="1580194" y="255088"/>
                  </a:lnTo>
                  <a:lnTo>
                    <a:pt x="1557930" y="292942"/>
                  </a:lnTo>
                  <a:lnTo>
                    <a:pt x="1530674" y="328359"/>
                  </a:lnTo>
                  <a:lnTo>
                    <a:pt x="1498405" y="361390"/>
                  </a:lnTo>
                  <a:lnTo>
                    <a:pt x="1461097" y="392086"/>
                  </a:lnTo>
                  <a:lnTo>
                    <a:pt x="1418727" y="420499"/>
                  </a:lnTo>
                  <a:lnTo>
                    <a:pt x="1371271" y="446681"/>
                  </a:lnTo>
                  <a:lnTo>
                    <a:pt x="1413961" y="505048"/>
                  </a:lnTo>
                  <a:lnTo>
                    <a:pt x="1462538" y="478649"/>
                  </a:lnTo>
                  <a:lnTo>
                    <a:pt x="1505890" y="449945"/>
                  </a:lnTo>
                  <a:lnTo>
                    <a:pt x="1544211" y="419061"/>
                  </a:lnTo>
                  <a:lnTo>
                    <a:pt x="1577693" y="386125"/>
                  </a:lnTo>
                  <a:lnTo>
                    <a:pt x="1606529" y="351262"/>
                  </a:lnTo>
                  <a:lnTo>
                    <a:pt x="1630911" y="314600"/>
                  </a:lnTo>
                  <a:lnTo>
                    <a:pt x="1651032" y="276264"/>
                  </a:lnTo>
                  <a:lnTo>
                    <a:pt x="1667085" y="236382"/>
                  </a:lnTo>
                  <a:lnTo>
                    <a:pt x="1679262" y="195080"/>
                  </a:lnTo>
                  <a:lnTo>
                    <a:pt x="1687755" y="152483"/>
                  </a:lnTo>
                  <a:lnTo>
                    <a:pt x="1692759" y="108719"/>
                  </a:lnTo>
                  <a:lnTo>
                    <a:pt x="1694464" y="63914"/>
                  </a:lnTo>
                  <a:lnTo>
                    <a:pt x="1404073" y="63914"/>
                  </a:lnTo>
                  <a:close/>
                </a:path>
                <a:path w="3146425" h="617855">
                  <a:moveTo>
                    <a:pt x="2414895" y="0"/>
                  </a:moveTo>
                  <a:lnTo>
                    <a:pt x="2414895" y="617443"/>
                  </a:lnTo>
                  <a:lnTo>
                    <a:pt x="2491352" y="617443"/>
                  </a:lnTo>
                  <a:lnTo>
                    <a:pt x="2491352" y="0"/>
                  </a:lnTo>
                  <a:lnTo>
                    <a:pt x="2414895" y="0"/>
                  </a:lnTo>
                  <a:close/>
                </a:path>
                <a:path w="3146425" h="617855">
                  <a:moveTo>
                    <a:pt x="2159235" y="44619"/>
                  </a:moveTo>
                  <a:lnTo>
                    <a:pt x="2120832" y="49773"/>
                  </a:lnTo>
                  <a:lnTo>
                    <a:pt x="2056459" y="88521"/>
                  </a:lnTo>
                  <a:lnTo>
                    <a:pt x="2031966" y="120874"/>
                  </a:lnTo>
                  <a:lnTo>
                    <a:pt x="2013586" y="161054"/>
                  </a:lnTo>
                  <a:lnTo>
                    <a:pt x="2002058" y="208440"/>
                  </a:lnTo>
                  <a:lnTo>
                    <a:pt x="1998121" y="262412"/>
                  </a:lnTo>
                  <a:lnTo>
                    <a:pt x="2002058" y="316740"/>
                  </a:lnTo>
                  <a:lnTo>
                    <a:pt x="2013586" y="364373"/>
                  </a:lnTo>
                  <a:lnTo>
                    <a:pt x="2031966" y="404698"/>
                  </a:lnTo>
                  <a:lnTo>
                    <a:pt x="2056459" y="437104"/>
                  </a:lnTo>
                  <a:lnTo>
                    <a:pt x="2086327" y="460978"/>
                  </a:lnTo>
                  <a:lnTo>
                    <a:pt x="2159235" y="480689"/>
                  </a:lnTo>
                  <a:lnTo>
                    <a:pt x="2197205" y="475711"/>
                  </a:lnTo>
                  <a:lnTo>
                    <a:pt x="2261144" y="437104"/>
                  </a:lnTo>
                  <a:lnTo>
                    <a:pt x="2285584" y="404698"/>
                  </a:lnTo>
                  <a:lnTo>
                    <a:pt x="2303987" y="364373"/>
                  </a:lnTo>
                  <a:lnTo>
                    <a:pt x="2315589" y="316740"/>
                  </a:lnTo>
                  <a:lnTo>
                    <a:pt x="2319625" y="262412"/>
                  </a:lnTo>
                  <a:lnTo>
                    <a:pt x="2315589" y="208440"/>
                  </a:lnTo>
                  <a:lnTo>
                    <a:pt x="2303987" y="161054"/>
                  </a:lnTo>
                  <a:lnTo>
                    <a:pt x="2285584" y="120874"/>
                  </a:lnTo>
                  <a:lnTo>
                    <a:pt x="2261144" y="88521"/>
                  </a:lnTo>
                  <a:lnTo>
                    <a:pt x="2231430" y="64613"/>
                  </a:lnTo>
                  <a:lnTo>
                    <a:pt x="2159235" y="44619"/>
                  </a:lnTo>
                  <a:close/>
                </a:path>
                <a:path w="3146425" h="617855">
                  <a:moveTo>
                    <a:pt x="2159235" y="113117"/>
                  </a:moveTo>
                  <a:lnTo>
                    <a:pt x="2194614" y="123217"/>
                  </a:lnTo>
                  <a:lnTo>
                    <a:pt x="2222125" y="152491"/>
                  </a:lnTo>
                  <a:lnTo>
                    <a:pt x="2239958" y="199402"/>
                  </a:lnTo>
                  <a:lnTo>
                    <a:pt x="2246304" y="262412"/>
                  </a:lnTo>
                  <a:lnTo>
                    <a:pt x="2239958" y="325804"/>
                  </a:lnTo>
                  <a:lnTo>
                    <a:pt x="2222125" y="372847"/>
                  </a:lnTo>
                  <a:lnTo>
                    <a:pt x="2194614" y="402118"/>
                  </a:lnTo>
                  <a:lnTo>
                    <a:pt x="2159235" y="412191"/>
                  </a:lnTo>
                  <a:lnTo>
                    <a:pt x="2123298" y="402118"/>
                  </a:lnTo>
                  <a:lnTo>
                    <a:pt x="2095501" y="372847"/>
                  </a:lnTo>
                  <a:lnTo>
                    <a:pt x="2077562" y="325804"/>
                  </a:lnTo>
                  <a:lnTo>
                    <a:pt x="2071201" y="262412"/>
                  </a:lnTo>
                  <a:lnTo>
                    <a:pt x="2077562" y="199402"/>
                  </a:lnTo>
                  <a:lnTo>
                    <a:pt x="2095501" y="152491"/>
                  </a:lnTo>
                  <a:lnTo>
                    <a:pt x="2123298" y="123217"/>
                  </a:lnTo>
                  <a:lnTo>
                    <a:pt x="2159235" y="113117"/>
                  </a:lnTo>
                  <a:close/>
                </a:path>
                <a:path w="3146425" h="617855">
                  <a:moveTo>
                    <a:pt x="2725546" y="288702"/>
                  </a:moveTo>
                  <a:lnTo>
                    <a:pt x="2725546" y="115047"/>
                  </a:lnTo>
                  <a:lnTo>
                    <a:pt x="3077923" y="115047"/>
                  </a:lnTo>
                  <a:lnTo>
                    <a:pt x="3077923" y="53543"/>
                  </a:lnTo>
                  <a:lnTo>
                    <a:pt x="2650537" y="53543"/>
                  </a:lnTo>
                  <a:lnTo>
                    <a:pt x="2650537" y="349964"/>
                  </a:lnTo>
                  <a:lnTo>
                    <a:pt x="3082746" y="349964"/>
                  </a:lnTo>
                  <a:lnTo>
                    <a:pt x="3082746" y="288702"/>
                  </a:lnTo>
                  <a:lnTo>
                    <a:pt x="2725546" y="288702"/>
                  </a:lnTo>
                  <a:close/>
                </a:path>
                <a:path w="3146425" h="617855">
                  <a:moveTo>
                    <a:pt x="2582280" y="538092"/>
                  </a:moveTo>
                  <a:lnTo>
                    <a:pt x="3145938" y="538092"/>
                  </a:lnTo>
                  <a:lnTo>
                    <a:pt x="3145938" y="475382"/>
                  </a:lnTo>
                  <a:lnTo>
                    <a:pt x="2582280" y="475382"/>
                  </a:lnTo>
                  <a:lnTo>
                    <a:pt x="2582280" y="53809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87942" y="1153084"/>
              <a:ext cx="563880" cy="591185"/>
            </a:xfrm>
            <a:custGeom>
              <a:avLst/>
              <a:gdLst/>
              <a:ahLst/>
              <a:cxnLst/>
              <a:rect l="l" t="t" r="r" b="b"/>
              <a:pathLst>
                <a:path w="563879" h="591185">
                  <a:moveTo>
                    <a:pt x="281225" y="0"/>
                  </a:moveTo>
                  <a:lnTo>
                    <a:pt x="218682" y="4052"/>
                  </a:lnTo>
                  <a:lnTo>
                    <a:pt x="164767" y="15614"/>
                  </a:lnTo>
                  <a:lnTo>
                    <a:pt x="120715" y="34158"/>
                  </a:lnTo>
                  <a:lnTo>
                    <a:pt x="87757" y="59153"/>
                  </a:lnTo>
                  <a:lnTo>
                    <a:pt x="60056" y="126382"/>
                  </a:lnTo>
                  <a:lnTo>
                    <a:pt x="67126" y="162657"/>
                  </a:lnTo>
                  <a:lnTo>
                    <a:pt x="120715" y="218336"/>
                  </a:lnTo>
                  <a:lnTo>
                    <a:pt x="164767" y="236722"/>
                  </a:lnTo>
                  <a:lnTo>
                    <a:pt x="218682" y="248127"/>
                  </a:lnTo>
                  <a:lnTo>
                    <a:pt x="281225" y="252042"/>
                  </a:lnTo>
                  <a:lnTo>
                    <a:pt x="343802" y="248127"/>
                  </a:lnTo>
                  <a:lnTo>
                    <a:pt x="397622" y="236722"/>
                  </a:lnTo>
                  <a:lnTo>
                    <a:pt x="441526" y="218336"/>
                  </a:lnTo>
                  <a:lnTo>
                    <a:pt x="474355" y="193478"/>
                  </a:lnTo>
                  <a:lnTo>
                    <a:pt x="475997" y="191021"/>
                  </a:lnTo>
                  <a:lnTo>
                    <a:pt x="281225" y="191021"/>
                  </a:lnTo>
                  <a:lnTo>
                    <a:pt x="223661" y="186687"/>
                  </a:lnTo>
                  <a:lnTo>
                    <a:pt x="179595" y="174077"/>
                  </a:lnTo>
                  <a:lnTo>
                    <a:pt x="151493" y="153780"/>
                  </a:lnTo>
                  <a:lnTo>
                    <a:pt x="141819" y="126382"/>
                  </a:lnTo>
                  <a:lnTo>
                    <a:pt x="151493" y="98148"/>
                  </a:lnTo>
                  <a:lnTo>
                    <a:pt x="179595" y="77421"/>
                  </a:lnTo>
                  <a:lnTo>
                    <a:pt x="223661" y="64653"/>
                  </a:lnTo>
                  <a:lnTo>
                    <a:pt x="281225" y="60296"/>
                  </a:lnTo>
                  <a:lnTo>
                    <a:pt x="475117" y="60296"/>
                  </a:lnTo>
                  <a:lnTo>
                    <a:pt x="474355" y="59153"/>
                  </a:lnTo>
                  <a:lnTo>
                    <a:pt x="441526" y="34158"/>
                  </a:lnTo>
                  <a:lnTo>
                    <a:pt x="397622" y="15614"/>
                  </a:lnTo>
                  <a:lnTo>
                    <a:pt x="343802" y="4052"/>
                  </a:lnTo>
                  <a:lnTo>
                    <a:pt x="281225" y="0"/>
                  </a:lnTo>
                  <a:close/>
                </a:path>
                <a:path w="563879" h="591185">
                  <a:moveTo>
                    <a:pt x="475117" y="60296"/>
                  </a:moveTo>
                  <a:lnTo>
                    <a:pt x="281225" y="60296"/>
                  </a:lnTo>
                  <a:lnTo>
                    <a:pt x="339002" y="64653"/>
                  </a:lnTo>
                  <a:lnTo>
                    <a:pt x="383098" y="77421"/>
                  </a:lnTo>
                  <a:lnTo>
                    <a:pt x="411230" y="98148"/>
                  </a:lnTo>
                  <a:lnTo>
                    <a:pt x="421115" y="126382"/>
                  </a:lnTo>
                  <a:lnTo>
                    <a:pt x="411230" y="153780"/>
                  </a:lnTo>
                  <a:lnTo>
                    <a:pt x="383098" y="174077"/>
                  </a:lnTo>
                  <a:lnTo>
                    <a:pt x="339002" y="186687"/>
                  </a:lnTo>
                  <a:lnTo>
                    <a:pt x="281225" y="191021"/>
                  </a:lnTo>
                  <a:lnTo>
                    <a:pt x="475997" y="191021"/>
                  </a:lnTo>
                  <a:lnTo>
                    <a:pt x="494951" y="162657"/>
                  </a:lnTo>
                  <a:lnTo>
                    <a:pt x="502154" y="126382"/>
                  </a:lnTo>
                  <a:lnTo>
                    <a:pt x="494951" y="90071"/>
                  </a:lnTo>
                  <a:lnTo>
                    <a:pt x="475117" y="60296"/>
                  </a:lnTo>
                  <a:close/>
                </a:path>
                <a:path w="563879" h="591185">
                  <a:moveTo>
                    <a:pt x="145195" y="408091"/>
                  </a:moveTo>
                  <a:lnTo>
                    <a:pt x="68980" y="408091"/>
                  </a:lnTo>
                  <a:lnTo>
                    <a:pt x="68980" y="591153"/>
                  </a:lnTo>
                  <a:lnTo>
                    <a:pt x="501431" y="591153"/>
                  </a:lnTo>
                  <a:lnTo>
                    <a:pt x="501431" y="528926"/>
                  </a:lnTo>
                  <a:lnTo>
                    <a:pt x="145195" y="528926"/>
                  </a:lnTo>
                  <a:lnTo>
                    <a:pt x="145195" y="408091"/>
                  </a:lnTo>
                  <a:close/>
                </a:path>
                <a:path w="563879" h="591185">
                  <a:moveTo>
                    <a:pt x="325122" y="351894"/>
                  </a:moveTo>
                  <a:lnTo>
                    <a:pt x="248183" y="351894"/>
                  </a:lnTo>
                  <a:lnTo>
                    <a:pt x="248183" y="465494"/>
                  </a:lnTo>
                  <a:lnTo>
                    <a:pt x="325122" y="465494"/>
                  </a:lnTo>
                  <a:lnTo>
                    <a:pt x="325122" y="351894"/>
                  </a:lnTo>
                  <a:close/>
                </a:path>
                <a:path w="563879" h="591185">
                  <a:moveTo>
                    <a:pt x="563658" y="291356"/>
                  </a:moveTo>
                  <a:lnTo>
                    <a:pt x="0" y="291356"/>
                  </a:lnTo>
                  <a:lnTo>
                    <a:pt x="0" y="351894"/>
                  </a:lnTo>
                  <a:lnTo>
                    <a:pt x="563658" y="351894"/>
                  </a:lnTo>
                  <a:lnTo>
                    <a:pt x="563658" y="29135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42" y="1153084"/>
              <a:ext cx="563880" cy="591185"/>
            </a:xfrm>
            <a:custGeom>
              <a:avLst/>
              <a:gdLst/>
              <a:ahLst/>
              <a:cxnLst/>
              <a:rect l="l" t="t" r="r" b="b"/>
              <a:pathLst>
                <a:path w="563879" h="591185">
                  <a:moveTo>
                    <a:pt x="281225" y="252042"/>
                  </a:moveTo>
                  <a:lnTo>
                    <a:pt x="343802" y="248127"/>
                  </a:lnTo>
                  <a:lnTo>
                    <a:pt x="397622" y="236722"/>
                  </a:lnTo>
                  <a:lnTo>
                    <a:pt x="441526" y="218336"/>
                  </a:lnTo>
                  <a:lnTo>
                    <a:pt x="474355" y="193477"/>
                  </a:lnTo>
                  <a:lnTo>
                    <a:pt x="502154" y="126382"/>
                  </a:lnTo>
                  <a:lnTo>
                    <a:pt x="494951" y="90071"/>
                  </a:lnTo>
                  <a:lnTo>
                    <a:pt x="441526" y="34158"/>
                  </a:lnTo>
                  <a:lnTo>
                    <a:pt x="397622" y="15614"/>
                  </a:lnTo>
                  <a:lnTo>
                    <a:pt x="343802" y="4052"/>
                  </a:lnTo>
                  <a:lnTo>
                    <a:pt x="281225" y="0"/>
                  </a:lnTo>
                  <a:lnTo>
                    <a:pt x="218682" y="4052"/>
                  </a:lnTo>
                  <a:lnTo>
                    <a:pt x="164767" y="15614"/>
                  </a:lnTo>
                  <a:lnTo>
                    <a:pt x="120715" y="34158"/>
                  </a:lnTo>
                  <a:lnTo>
                    <a:pt x="87757" y="59153"/>
                  </a:lnTo>
                  <a:lnTo>
                    <a:pt x="60056" y="126382"/>
                  </a:lnTo>
                  <a:lnTo>
                    <a:pt x="67126" y="162657"/>
                  </a:lnTo>
                  <a:lnTo>
                    <a:pt x="120715" y="218336"/>
                  </a:lnTo>
                  <a:lnTo>
                    <a:pt x="164767" y="236722"/>
                  </a:lnTo>
                  <a:lnTo>
                    <a:pt x="218682" y="248127"/>
                  </a:lnTo>
                  <a:lnTo>
                    <a:pt x="281225" y="252042"/>
                  </a:lnTo>
                  <a:close/>
                </a:path>
                <a:path w="563879" h="591185">
                  <a:moveTo>
                    <a:pt x="281225" y="60296"/>
                  </a:moveTo>
                  <a:lnTo>
                    <a:pt x="339002" y="64653"/>
                  </a:lnTo>
                  <a:lnTo>
                    <a:pt x="383098" y="77421"/>
                  </a:lnTo>
                  <a:lnTo>
                    <a:pt x="411230" y="98148"/>
                  </a:lnTo>
                  <a:lnTo>
                    <a:pt x="421115" y="126382"/>
                  </a:lnTo>
                  <a:lnTo>
                    <a:pt x="411230" y="153780"/>
                  </a:lnTo>
                  <a:lnTo>
                    <a:pt x="383098" y="174077"/>
                  </a:lnTo>
                  <a:lnTo>
                    <a:pt x="339002" y="186687"/>
                  </a:lnTo>
                  <a:lnTo>
                    <a:pt x="281225" y="191021"/>
                  </a:lnTo>
                  <a:lnTo>
                    <a:pt x="223661" y="186687"/>
                  </a:lnTo>
                  <a:lnTo>
                    <a:pt x="179595" y="174077"/>
                  </a:lnTo>
                  <a:lnTo>
                    <a:pt x="151493" y="153780"/>
                  </a:lnTo>
                  <a:lnTo>
                    <a:pt x="141819" y="126382"/>
                  </a:lnTo>
                  <a:lnTo>
                    <a:pt x="151493" y="98148"/>
                  </a:lnTo>
                  <a:lnTo>
                    <a:pt x="179595" y="77421"/>
                  </a:lnTo>
                  <a:lnTo>
                    <a:pt x="223661" y="64653"/>
                  </a:lnTo>
                  <a:lnTo>
                    <a:pt x="281225" y="60296"/>
                  </a:lnTo>
                  <a:close/>
                </a:path>
                <a:path w="563879" h="591185">
                  <a:moveTo>
                    <a:pt x="0" y="351894"/>
                  </a:moveTo>
                  <a:lnTo>
                    <a:pt x="248183" y="351894"/>
                  </a:lnTo>
                  <a:lnTo>
                    <a:pt x="248183" y="465494"/>
                  </a:lnTo>
                  <a:lnTo>
                    <a:pt x="325122" y="465494"/>
                  </a:lnTo>
                  <a:lnTo>
                    <a:pt x="325122" y="351894"/>
                  </a:lnTo>
                  <a:lnTo>
                    <a:pt x="563658" y="351894"/>
                  </a:lnTo>
                  <a:lnTo>
                    <a:pt x="563658" y="291356"/>
                  </a:lnTo>
                  <a:lnTo>
                    <a:pt x="0" y="291356"/>
                  </a:lnTo>
                  <a:lnTo>
                    <a:pt x="0" y="351894"/>
                  </a:lnTo>
                  <a:close/>
                </a:path>
                <a:path w="563879" h="591185">
                  <a:moveTo>
                    <a:pt x="68980" y="408091"/>
                  </a:moveTo>
                  <a:lnTo>
                    <a:pt x="68980" y="591153"/>
                  </a:lnTo>
                  <a:lnTo>
                    <a:pt x="501431" y="591153"/>
                  </a:lnTo>
                  <a:lnTo>
                    <a:pt x="501431" y="528926"/>
                  </a:lnTo>
                  <a:lnTo>
                    <a:pt x="145195" y="528926"/>
                  </a:lnTo>
                  <a:lnTo>
                    <a:pt x="145195" y="408091"/>
                  </a:lnTo>
                  <a:lnTo>
                    <a:pt x="68980" y="4080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092603" y="1167555"/>
              <a:ext cx="563245" cy="589280"/>
            </a:xfrm>
            <a:custGeom>
              <a:avLst/>
              <a:gdLst/>
              <a:ahLst/>
              <a:cxnLst/>
              <a:rect l="l" t="t" r="r" b="b"/>
              <a:pathLst>
                <a:path w="563245" h="589280">
                  <a:moveTo>
                    <a:pt x="562693" y="267478"/>
                  </a:moveTo>
                  <a:lnTo>
                    <a:pt x="0" y="267478"/>
                  </a:lnTo>
                  <a:lnTo>
                    <a:pt x="0" y="327775"/>
                  </a:lnTo>
                  <a:lnTo>
                    <a:pt x="562693" y="327775"/>
                  </a:lnTo>
                  <a:lnTo>
                    <a:pt x="562693" y="267478"/>
                  </a:lnTo>
                  <a:close/>
                </a:path>
                <a:path w="563245" h="589280">
                  <a:moveTo>
                    <a:pt x="318610" y="208387"/>
                  </a:moveTo>
                  <a:lnTo>
                    <a:pt x="244323" y="208387"/>
                  </a:lnTo>
                  <a:lnTo>
                    <a:pt x="244323" y="267478"/>
                  </a:lnTo>
                  <a:lnTo>
                    <a:pt x="318610" y="267478"/>
                  </a:lnTo>
                  <a:lnTo>
                    <a:pt x="318610" y="208387"/>
                  </a:lnTo>
                  <a:close/>
                </a:path>
                <a:path w="563245" h="589280">
                  <a:moveTo>
                    <a:pt x="494436" y="0"/>
                  </a:moveTo>
                  <a:lnTo>
                    <a:pt x="69221" y="0"/>
                  </a:lnTo>
                  <a:lnTo>
                    <a:pt x="69221" y="208387"/>
                  </a:lnTo>
                  <a:lnTo>
                    <a:pt x="497813" y="208387"/>
                  </a:lnTo>
                  <a:lnTo>
                    <a:pt x="497813" y="148572"/>
                  </a:lnTo>
                  <a:lnTo>
                    <a:pt x="144471" y="148572"/>
                  </a:lnTo>
                  <a:lnTo>
                    <a:pt x="144471" y="59573"/>
                  </a:lnTo>
                  <a:lnTo>
                    <a:pt x="494436" y="59573"/>
                  </a:lnTo>
                  <a:lnTo>
                    <a:pt x="494436" y="0"/>
                  </a:lnTo>
                  <a:close/>
                </a:path>
                <a:path w="563245" h="589280">
                  <a:moveTo>
                    <a:pt x="280020" y="363230"/>
                  </a:moveTo>
                  <a:lnTo>
                    <a:pt x="217640" y="366583"/>
                  </a:lnTo>
                  <a:lnTo>
                    <a:pt x="164874" y="376468"/>
                  </a:lnTo>
                  <a:lnTo>
                    <a:pt x="122493" y="392625"/>
                  </a:lnTo>
                  <a:lnTo>
                    <a:pt x="91267" y="414790"/>
                  </a:lnTo>
                  <a:lnTo>
                    <a:pt x="65362" y="476106"/>
                  </a:lnTo>
                  <a:lnTo>
                    <a:pt x="71967" y="509305"/>
                  </a:lnTo>
                  <a:lnTo>
                    <a:pt x="122493" y="559196"/>
                  </a:lnTo>
                  <a:lnTo>
                    <a:pt x="164874" y="575351"/>
                  </a:lnTo>
                  <a:lnTo>
                    <a:pt x="217640" y="585289"/>
                  </a:lnTo>
                  <a:lnTo>
                    <a:pt x="280020" y="588741"/>
                  </a:lnTo>
                  <a:lnTo>
                    <a:pt x="342144" y="585289"/>
                  </a:lnTo>
                  <a:lnTo>
                    <a:pt x="394647" y="575351"/>
                  </a:lnTo>
                  <a:lnTo>
                    <a:pt x="436792" y="559196"/>
                  </a:lnTo>
                  <a:lnTo>
                    <a:pt x="467843" y="537091"/>
                  </a:lnTo>
                  <a:lnTo>
                    <a:pt x="472823" y="529891"/>
                  </a:lnTo>
                  <a:lnTo>
                    <a:pt x="280020" y="529891"/>
                  </a:lnTo>
                  <a:lnTo>
                    <a:pt x="220721" y="526710"/>
                  </a:lnTo>
                  <a:lnTo>
                    <a:pt x="177544" y="516565"/>
                  </a:lnTo>
                  <a:lnTo>
                    <a:pt x="151236" y="499637"/>
                  </a:lnTo>
                  <a:lnTo>
                    <a:pt x="142542" y="476106"/>
                  </a:lnTo>
                  <a:lnTo>
                    <a:pt x="151236" y="452632"/>
                  </a:lnTo>
                  <a:lnTo>
                    <a:pt x="177544" y="435556"/>
                  </a:lnTo>
                  <a:lnTo>
                    <a:pt x="220721" y="425129"/>
                  </a:lnTo>
                  <a:lnTo>
                    <a:pt x="280020" y="421598"/>
                  </a:lnTo>
                  <a:lnTo>
                    <a:pt x="472530" y="421598"/>
                  </a:lnTo>
                  <a:lnTo>
                    <a:pt x="467843" y="414790"/>
                  </a:lnTo>
                  <a:lnTo>
                    <a:pt x="436792" y="392625"/>
                  </a:lnTo>
                  <a:lnTo>
                    <a:pt x="394647" y="376468"/>
                  </a:lnTo>
                  <a:lnTo>
                    <a:pt x="342144" y="366583"/>
                  </a:lnTo>
                  <a:lnTo>
                    <a:pt x="280020" y="363230"/>
                  </a:lnTo>
                  <a:close/>
                </a:path>
                <a:path w="563245" h="589280">
                  <a:moveTo>
                    <a:pt x="472530" y="421598"/>
                  </a:moveTo>
                  <a:lnTo>
                    <a:pt x="280020" y="421598"/>
                  </a:lnTo>
                  <a:lnTo>
                    <a:pt x="338851" y="425129"/>
                  </a:lnTo>
                  <a:lnTo>
                    <a:pt x="382012" y="435556"/>
                  </a:lnTo>
                  <a:lnTo>
                    <a:pt x="408667" y="452632"/>
                  </a:lnTo>
                  <a:lnTo>
                    <a:pt x="417980" y="476106"/>
                  </a:lnTo>
                  <a:lnTo>
                    <a:pt x="408667" y="499637"/>
                  </a:lnTo>
                  <a:lnTo>
                    <a:pt x="382012" y="516565"/>
                  </a:lnTo>
                  <a:lnTo>
                    <a:pt x="338851" y="526710"/>
                  </a:lnTo>
                  <a:lnTo>
                    <a:pt x="280020" y="529891"/>
                  </a:lnTo>
                  <a:lnTo>
                    <a:pt x="472823" y="529891"/>
                  </a:lnTo>
                  <a:lnTo>
                    <a:pt x="487062" y="509305"/>
                  </a:lnTo>
                  <a:lnTo>
                    <a:pt x="493713" y="476106"/>
                  </a:lnTo>
                  <a:lnTo>
                    <a:pt x="487062" y="442705"/>
                  </a:lnTo>
                  <a:lnTo>
                    <a:pt x="472530" y="42159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92602" y="1167555"/>
              <a:ext cx="563245" cy="589280"/>
            </a:xfrm>
            <a:custGeom>
              <a:avLst/>
              <a:gdLst/>
              <a:ahLst/>
              <a:cxnLst/>
              <a:rect l="l" t="t" r="r" b="b"/>
              <a:pathLst>
                <a:path w="563245" h="589280">
                  <a:moveTo>
                    <a:pt x="318610" y="208387"/>
                  </a:moveTo>
                  <a:lnTo>
                    <a:pt x="497813" y="208387"/>
                  </a:lnTo>
                  <a:lnTo>
                    <a:pt x="497813" y="148572"/>
                  </a:lnTo>
                  <a:lnTo>
                    <a:pt x="144471" y="148572"/>
                  </a:lnTo>
                  <a:lnTo>
                    <a:pt x="144471" y="59573"/>
                  </a:lnTo>
                  <a:lnTo>
                    <a:pt x="494436" y="59573"/>
                  </a:lnTo>
                  <a:lnTo>
                    <a:pt x="494436" y="0"/>
                  </a:lnTo>
                  <a:lnTo>
                    <a:pt x="69221" y="0"/>
                  </a:lnTo>
                  <a:lnTo>
                    <a:pt x="69221" y="208387"/>
                  </a:lnTo>
                  <a:lnTo>
                    <a:pt x="244323" y="208387"/>
                  </a:lnTo>
                  <a:lnTo>
                    <a:pt x="244323" y="267478"/>
                  </a:lnTo>
                  <a:lnTo>
                    <a:pt x="0" y="267478"/>
                  </a:lnTo>
                  <a:lnTo>
                    <a:pt x="0" y="327775"/>
                  </a:lnTo>
                  <a:lnTo>
                    <a:pt x="562693" y="327775"/>
                  </a:lnTo>
                  <a:lnTo>
                    <a:pt x="562693" y="267478"/>
                  </a:lnTo>
                  <a:lnTo>
                    <a:pt x="318610" y="267478"/>
                  </a:lnTo>
                  <a:lnTo>
                    <a:pt x="318610" y="208387"/>
                  </a:lnTo>
                  <a:close/>
                </a:path>
                <a:path w="563245" h="589280">
                  <a:moveTo>
                    <a:pt x="280020" y="363230"/>
                  </a:moveTo>
                  <a:lnTo>
                    <a:pt x="217640" y="366583"/>
                  </a:lnTo>
                  <a:lnTo>
                    <a:pt x="164874" y="376468"/>
                  </a:lnTo>
                  <a:lnTo>
                    <a:pt x="122493" y="392625"/>
                  </a:lnTo>
                  <a:lnTo>
                    <a:pt x="91267" y="414790"/>
                  </a:lnTo>
                  <a:lnTo>
                    <a:pt x="65362" y="476106"/>
                  </a:lnTo>
                  <a:lnTo>
                    <a:pt x="71967" y="509305"/>
                  </a:lnTo>
                  <a:lnTo>
                    <a:pt x="122493" y="559195"/>
                  </a:lnTo>
                  <a:lnTo>
                    <a:pt x="164874" y="575351"/>
                  </a:lnTo>
                  <a:lnTo>
                    <a:pt x="217640" y="585288"/>
                  </a:lnTo>
                  <a:lnTo>
                    <a:pt x="280020" y="588741"/>
                  </a:lnTo>
                  <a:lnTo>
                    <a:pt x="342144" y="585288"/>
                  </a:lnTo>
                  <a:lnTo>
                    <a:pt x="394647" y="575351"/>
                  </a:lnTo>
                  <a:lnTo>
                    <a:pt x="436792" y="559195"/>
                  </a:lnTo>
                  <a:lnTo>
                    <a:pt x="467843" y="537091"/>
                  </a:lnTo>
                  <a:lnTo>
                    <a:pt x="493713" y="476106"/>
                  </a:lnTo>
                  <a:lnTo>
                    <a:pt x="487062" y="442705"/>
                  </a:lnTo>
                  <a:lnTo>
                    <a:pt x="436792" y="392625"/>
                  </a:lnTo>
                  <a:lnTo>
                    <a:pt x="394647" y="376468"/>
                  </a:lnTo>
                  <a:lnTo>
                    <a:pt x="342144" y="366583"/>
                  </a:lnTo>
                  <a:lnTo>
                    <a:pt x="280020" y="363230"/>
                  </a:lnTo>
                  <a:close/>
                </a:path>
                <a:path w="563245" h="589280">
                  <a:moveTo>
                    <a:pt x="280020" y="529891"/>
                  </a:moveTo>
                  <a:lnTo>
                    <a:pt x="220721" y="526710"/>
                  </a:lnTo>
                  <a:lnTo>
                    <a:pt x="177544" y="516565"/>
                  </a:lnTo>
                  <a:lnTo>
                    <a:pt x="151236" y="499637"/>
                  </a:lnTo>
                  <a:lnTo>
                    <a:pt x="142542" y="476106"/>
                  </a:lnTo>
                  <a:lnTo>
                    <a:pt x="151236" y="452632"/>
                  </a:lnTo>
                  <a:lnTo>
                    <a:pt x="177544" y="435556"/>
                  </a:lnTo>
                  <a:lnTo>
                    <a:pt x="220721" y="425129"/>
                  </a:lnTo>
                  <a:lnTo>
                    <a:pt x="280020" y="421598"/>
                  </a:lnTo>
                  <a:lnTo>
                    <a:pt x="338851" y="425129"/>
                  </a:lnTo>
                  <a:lnTo>
                    <a:pt x="382012" y="435556"/>
                  </a:lnTo>
                  <a:lnTo>
                    <a:pt x="408667" y="452632"/>
                  </a:lnTo>
                  <a:lnTo>
                    <a:pt x="417980" y="476106"/>
                  </a:lnTo>
                  <a:lnTo>
                    <a:pt x="408667" y="499637"/>
                  </a:lnTo>
                  <a:lnTo>
                    <a:pt x="382012" y="516565"/>
                  </a:lnTo>
                  <a:lnTo>
                    <a:pt x="338851" y="526710"/>
                  </a:lnTo>
                  <a:lnTo>
                    <a:pt x="280020" y="5298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859215" y="1139818"/>
              <a:ext cx="577850" cy="615315"/>
            </a:xfrm>
            <a:custGeom>
              <a:avLst/>
              <a:gdLst/>
              <a:ahLst/>
              <a:cxnLst/>
              <a:rect l="l" t="t" r="r" b="b"/>
              <a:pathLst>
                <a:path w="577850" h="615314">
                  <a:moveTo>
                    <a:pt x="485995" y="0"/>
                  </a:moveTo>
                  <a:lnTo>
                    <a:pt x="410020" y="0"/>
                  </a:lnTo>
                  <a:lnTo>
                    <a:pt x="410020" y="615031"/>
                  </a:lnTo>
                  <a:lnTo>
                    <a:pt x="485995" y="615031"/>
                  </a:lnTo>
                  <a:lnTo>
                    <a:pt x="485995" y="303656"/>
                  </a:lnTo>
                  <a:lnTo>
                    <a:pt x="577405" y="303656"/>
                  </a:lnTo>
                  <a:lnTo>
                    <a:pt x="577405" y="240706"/>
                  </a:lnTo>
                  <a:lnTo>
                    <a:pt x="485995" y="240706"/>
                  </a:lnTo>
                  <a:lnTo>
                    <a:pt x="485995" y="0"/>
                  </a:lnTo>
                  <a:close/>
                </a:path>
                <a:path w="577850" h="615314">
                  <a:moveTo>
                    <a:pt x="323193" y="63914"/>
                  </a:moveTo>
                  <a:lnTo>
                    <a:pt x="32802" y="63914"/>
                  </a:lnTo>
                  <a:lnTo>
                    <a:pt x="32802" y="126382"/>
                  </a:lnTo>
                  <a:lnTo>
                    <a:pt x="246012" y="126382"/>
                  </a:lnTo>
                  <a:lnTo>
                    <a:pt x="238576" y="171860"/>
                  </a:lnTo>
                  <a:lnTo>
                    <a:pt x="226221" y="214744"/>
                  </a:lnTo>
                  <a:lnTo>
                    <a:pt x="208923" y="255088"/>
                  </a:lnTo>
                  <a:lnTo>
                    <a:pt x="186658" y="292942"/>
                  </a:lnTo>
                  <a:lnTo>
                    <a:pt x="159403" y="328359"/>
                  </a:lnTo>
                  <a:lnTo>
                    <a:pt x="127133" y="361390"/>
                  </a:lnTo>
                  <a:lnTo>
                    <a:pt x="89825" y="392086"/>
                  </a:lnTo>
                  <a:lnTo>
                    <a:pt x="47455" y="420499"/>
                  </a:lnTo>
                  <a:lnTo>
                    <a:pt x="0" y="446681"/>
                  </a:lnTo>
                  <a:lnTo>
                    <a:pt x="42690" y="505048"/>
                  </a:lnTo>
                  <a:lnTo>
                    <a:pt x="91266" y="478649"/>
                  </a:lnTo>
                  <a:lnTo>
                    <a:pt x="134619" y="449945"/>
                  </a:lnTo>
                  <a:lnTo>
                    <a:pt x="172939" y="419061"/>
                  </a:lnTo>
                  <a:lnTo>
                    <a:pt x="206421" y="386125"/>
                  </a:lnTo>
                  <a:lnTo>
                    <a:pt x="235257" y="351262"/>
                  </a:lnTo>
                  <a:lnTo>
                    <a:pt x="259639" y="314600"/>
                  </a:lnTo>
                  <a:lnTo>
                    <a:pt x="279760" y="276264"/>
                  </a:lnTo>
                  <a:lnTo>
                    <a:pt x="295813" y="236382"/>
                  </a:lnTo>
                  <a:lnTo>
                    <a:pt x="307990" y="195080"/>
                  </a:lnTo>
                  <a:lnTo>
                    <a:pt x="316484" y="152483"/>
                  </a:lnTo>
                  <a:lnTo>
                    <a:pt x="321487" y="108719"/>
                  </a:lnTo>
                  <a:lnTo>
                    <a:pt x="323193" y="6391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859214" y="1139818"/>
              <a:ext cx="577850" cy="615315"/>
            </a:xfrm>
            <a:custGeom>
              <a:avLst/>
              <a:gdLst/>
              <a:ahLst/>
              <a:cxnLst/>
              <a:rect l="l" t="t" r="r" b="b"/>
              <a:pathLst>
                <a:path w="577850" h="615314">
                  <a:moveTo>
                    <a:pt x="485995" y="240706"/>
                  </a:moveTo>
                  <a:lnTo>
                    <a:pt x="485995" y="0"/>
                  </a:lnTo>
                  <a:lnTo>
                    <a:pt x="410020" y="0"/>
                  </a:lnTo>
                  <a:lnTo>
                    <a:pt x="410020" y="615031"/>
                  </a:lnTo>
                  <a:lnTo>
                    <a:pt x="485995" y="615031"/>
                  </a:lnTo>
                  <a:lnTo>
                    <a:pt x="485995" y="303656"/>
                  </a:lnTo>
                  <a:lnTo>
                    <a:pt x="577405" y="303656"/>
                  </a:lnTo>
                  <a:lnTo>
                    <a:pt x="577405" y="240706"/>
                  </a:lnTo>
                  <a:lnTo>
                    <a:pt x="485995" y="240706"/>
                  </a:lnTo>
                  <a:close/>
                </a:path>
                <a:path w="577850" h="615314">
                  <a:moveTo>
                    <a:pt x="32802" y="63914"/>
                  </a:moveTo>
                  <a:lnTo>
                    <a:pt x="32802" y="126382"/>
                  </a:lnTo>
                  <a:lnTo>
                    <a:pt x="246012" y="126382"/>
                  </a:lnTo>
                  <a:lnTo>
                    <a:pt x="238576" y="171860"/>
                  </a:lnTo>
                  <a:lnTo>
                    <a:pt x="226221" y="214744"/>
                  </a:lnTo>
                  <a:lnTo>
                    <a:pt x="208923" y="255088"/>
                  </a:lnTo>
                  <a:lnTo>
                    <a:pt x="186658" y="292942"/>
                  </a:lnTo>
                  <a:lnTo>
                    <a:pt x="159403" y="328359"/>
                  </a:lnTo>
                  <a:lnTo>
                    <a:pt x="127133" y="361390"/>
                  </a:lnTo>
                  <a:lnTo>
                    <a:pt x="89825" y="392086"/>
                  </a:lnTo>
                  <a:lnTo>
                    <a:pt x="47455" y="420499"/>
                  </a:lnTo>
                  <a:lnTo>
                    <a:pt x="0" y="446681"/>
                  </a:lnTo>
                  <a:lnTo>
                    <a:pt x="42690" y="505048"/>
                  </a:lnTo>
                  <a:lnTo>
                    <a:pt x="91266" y="478649"/>
                  </a:lnTo>
                  <a:lnTo>
                    <a:pt x="134619" y="449945"/>
                  </a:lnTo>
                  <a:lnTo>
                    <a:pt x="172939" y="419061"/>
                  </a:lnTo>
                  <a:lnTo>
                    <a:pt x="206421" y="386125"/>
                  </a:lnTo>
                  <a:lnTo>
                    <a:pt x="235257" y="351262"/>
                  </a:lnTo>
                  <a:lnTo>
                    <a:pt x="259639" y="314600"/>
                  </a:lnTo>
                  <a:lnTo>
                    <a:pt x="279760" y="276264"/>
                  </a:lnTo>
                  <a:lnTo>
                    <a:pt x="295813" y="236382"/>
                  </a:lnTo>
                  <a:lnTo>
                    <a:pt x="307990" y="195080"/>
                  </a:lnTo>
                  <a:lnTo>
                    <a:pt x="316484" y="152483"/>
                  </a:lnTo>
                  <a:lnTo>
                    <a:pt x="321487" y="108719"/>
                  </a:lnTo>
                  <a:lnTo>
                    <a:pt x="323193" y="63914"/>
                  </a:lnTo>
                  <a:lnTo>
                    <a:pt x="32802" y="6391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486064" y="1139818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1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0"/>
                  </a:lnTo>
                  <a:lnTo>
                    <a:pt x="0" y="262412"/>
                  </a:lnTo>
                  <a:lnTo>
                    <a:pt x="3937" y="316740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8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33309" y="460978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2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3"/>
                  </a:lnTo>
                  <a:lnTo>
                    <a:pt x="199084" y="4977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4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2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0"/>
                  </a:lnTo>
                  <a:lnTo>
                    <a:pt x="321504" y="262412"/>
                  </a:lnTo>
                  <a:lnTo>
                    <a:pt x="317467" y="208440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486063" y="1139818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0"/>
                  </a:lnTo>
                  <a:lnTo>
                    <a:pt x="0" y="262412"/>
                  </a:lnTo>
                  <a:lnTo>
                    <a:pt x="3937" y="316740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8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0"/>
                  </a:lnTo>
                  <a:lnTo>
                    <a:pt x="321504" y="262412"/>
                  </a:lnTo>
                  <a:lnTo>
                    <a:pt x="317467" y="208440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161114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2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2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070224" y="1193799"/>
              <a:ext cx="563880" cy="484505"/>
            </a:xfrm>
            <a:custGeom>
              <a:avLst/>
              <a:gdLst/>
              <a:ahLst/>
              <a:cxnLst/>
              <a:rect l="l" t="t" r="r" b="b"/>
              <a:pathLst>
                <a:path w="563879" h="484505">
                  <a:moveTo>
                    <a:pt x="500456" y="234950"/>
                  </a:moveTo>
                  <a:lnTo>
                    <a:pt x="143256" y="234950"/>
                  </a:lnTo>
                  <a:lnTo>
                    <a:pt x="143256" y="60960"/>
                  </a:lnTo>
                  <a:lnTo>
                    <a:pt x="495642" y="60960"/>
                  </a:lnTo>
                  <a:lnTo>
                    <a:pt x="495642" y="0"/>
                  </a:lnTo>
                  <a:lnTo>
                    <a:pt x="68249" y="0"/>
                  </a:lnTo>
                  <a:lnTo>
                    <a:pt x="68249" y="60960"/>
                  </a:lnTo>
                  <a:lnTo>
                    <a:pt x="68249" y="234950"/>
                  </a:lnTo>
                  <a:lnTo>
                    <a:pt x="68249" y="295910"/>
                  </a:lnTo>
                  <a:lnTo>
                    <a:pt x="500456" y="295910"/>
                  </a:lnTo>
                  <a:lnTo>
                    <a:pt x="500456" y="234950"/>
                  </a:lnTo>
                  <a:close/>
                </a:path>
                <a:path w="563879" h="484505">
                  <a:moveTo>
                    <a:pt x="563651" y="421411"/>
                  </a:moveTo>
                  <a:lnTo>
                    <a:pt x="0" y="421411"/>
                  </a:lnTo>
                  <a:lnTo>
                    <a:pt x="0" y="484111"/>
                  </a:lnTo>
                  <a:lnTo>
                    <a:pt x="563651" y="484111"/>
                  </a:lnTo>
                  <a:lnTo>
                    <a:pt x="563651" y="42141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070223" y="1193362"/>
              <a:ext cx="563880" cy="485140"/>
            </a:xfrm>
            <a:custGeom>
              <a:avLst/>
              <a:gdLst/>
              <a:ahLst/>
              <a:cxnLst/>
              <a:rect l="l" t="t" r="r" b="b"/>
              <a:pathLst>
                <a:path w="563879" h="485139">
                  <a:moveTo>
                    <a:pt x="143265" y="235158"/>
                  </a:moveTo>
                  <a:lnTo>
                    <a:pt x="143265" y="61503"/>
                  </a:lnTo>
                  <a:lnTo>
                    <a:pt x="495642" y="61503"/>
                  </a:lnTo>
                  <a:lnTo>
                    <a:pt x="495642" y="0"/>
                  </a:lnTo>
                  <a:lnTo>
                    <a:pt x="68256" y="0"/>
                  </a:lnTo>
                  <a:lnTo>
                    <a:pt x="68256" y="296420"/>
                  </a:lnTo>
                  <a:lnTo>
                    <a:pt x="500465" y="296420"/>
                  </a:lnTo>
                  <a:lnTo>
                    <a:pt x="500465" y="235158"/>
                  </a:lnTo>
                  <a:lnTo>
                    <a:pt x="143265" y="235158"/>
                  </a:lnTo>
                  <a:close/>
                </a:path>
                <a:path w="563879" h="485139">
                  <a:moveTo>
                    <a:pt x="0" y="484548"/>
                  </a:moveTo>
                  <a:lnTo>
                    <a:pt x="563657" y="484548"/>
                  </a:lnTo>
                  <a:lnTo>
                    <a:pt x="563657" y="421838"/>
                  </a:lnTo>
                  <a:lnTo>
                    <a:pt x="0" y="421838"/>
                  </a:lnTo>
                  <a:lnTo>
                    <a:pt x="0" y="48454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7867" y="3242161"/>
              <a:ext cx="99442" cy="2404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243605" y="3435808"/>
              <a:ext cx="46355" cy="45720"/>
            </a:xfrm>
            <a:custGeom>
              <a:avLst/>
              <a:gdLst/>
              <a:ahLst/>
              <a:cxnLst/>
              <a:rect l="l" t="t" r="r" b="b"/>
              <a:pathLst>
                <a:path w="46354" h="45720">
                  <a:moveTo>
                    <a:pt x="22949" y="45672"/>
                  </a:moveTo>
                  <a:lnTo>
                    <a:pt x="31720" y="43870"/>
                  </a:lnTo>
                  <a:lnTo>
                    <a:pt x="38992" y="38964"/>
                  </a:lnTo>
                  <a:lnTo>
                    <a:pt x="43952" y="31702"/>
                  </a:lnTo>
                  <a:lnTo>
                    <a:pt x="45786" y="22835"/>
                  </a:lnTo>
                  <a:lnTo>
                    <a:pt x="43952" y="13969"/>
                  </a:lnTo>
                  <a:lnTo>
                    <a:pt x="38992" y="6708"/>
                  </a:lnTo>
                  <a:lnTo>
                    <a:pt x="31720" y="1801"/>
                  </a:lnTo>
                  <a:lnTo>
                    <a:pt x="22949" y="0"/>
                  </a:lnTo>
                  <a:lnTo>
                    <a:pt x="13985" y="1801"/>
                  </a:lnTo>
                  <a:lnTo>
                    <a:pt x="6636" y="6708"/>
                  </a:lnTo>
                  <a:lnTo>
                    <a:pt x="1707" y="13969"/>
                  </a:lnTo>
                  <a:lnTo>
                    <a:pt x="0" y="22835"/>
                  </a:lnTo>
                  <a:lnTo>
                    <a:pt x="1707" y="31702"/>
                  </a:lnTo>
                  <a:lnTo>
                    <a:pt x="6636" y="38964"/>
                  </a:lnTo>
                  <a:lnTo>
                    <a:pt x="13985" y="43870"/>
                  </a:lnTo>
                  <a:lnTo>
                    <a:pt x="22949" y="45672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9604" y="3214301"/>
              <a:ext cx="253472" cy="28978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806085" y="3217379"/>
              <a:ext cx="129539" cy="289560"/>
            </a:xfrm>
            <a:custGeom>
              <a:avLst/>
              <a:gdLst/>
              <a:ahLst/>
              <a:cxnLst/>
              <a:rect l="l" t="t" r="r" b="b"/>
              <a:pathLst>
                <a:path w="129540" h="289560">
                  <a:moveTo>
                    <a:pt x="100136" y="289335"/>
                  </a:moveTo>
                  <a:lnTo>
                    <a:pt x="129252" y="289335"/>
                  </a:lnTo>
                  <a:lnTo>
                    <a:pt x="129252" y="0"/>
                  </a:lnTo>
                  <a:lnTo>
                    <a:pt x="100136" y="0"/>
                  </a:lnTo>
                  <a:lnTo>
                    <a:pt x="100136" y="289335"/>
                  </a:lnTo>
                  <a:close/>
                </a:path>
                <a:path w="129540" h="289560">
                  <a:moveTo>
                    <a:pt x="0" y="112697"/>
                  </a:moveTo>
                  <a:lnTo>
                    <a:pt x="0" y="138159"/>
                  </a:lnTo>
                  <a:lnTo>
                    <a:pt x="41675" y="138159"/>
                  </a:lnTo>
                  <a:lnTo>
                    <a:pt x="41675" y="274720"/>
                  </a:lnTo>
                  <a:lnTo>
                    <a:pt x="70563" y="274720"/>
                  </a:lnTo>
                  <a:lnTo>
                    <a:pt x="70563" y="6165"/>
                  </a:lnTo>
                  <a:lnTo>
                    <a:pt x="41675" y="6165"/>
                  </a:lnTo>
                  <a:lnTo>
                    <a:pt x="41675" y="112697"/>
                  </a:lnTo>
                  <a:lnTo>
                    <a:pt x="0" y="112697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0491" y="3224463"/>
              <a:ext cx="157559" cy="22778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065843" y="3217608"/>
              <a:ext cx="234315" cy="285750"/>
            </a:xfrm>
            <a:custGeom>
              <a:avLst/>
              <a:gdLst/>
              <a:ahLst/>
              <a:cxnLst/>
              <a:rect l="l" t="t" r="r" b="b"/>
              <a:pathLst>
                <a:path w="234315" h="285750">
                  <a:moveTo>
                    <a:pt x="205297" y="64398"/>
                  </a:moveTo>
                  <a:lnTo>
                    <a:pt x="171500" y="64398"/>
                  </a:lnTo>
                  <a:lnTo>
                    <a:pt x="171500" y="5366"/>
                  </a:lnTo>
                  <a:lnTo>
                    <a:pt x="142954" y="5366"/>
                  </a:lnTo>
                  <a:lnTo>
                    <a:pt x="142954" y="155286"/>
                  </a:lnTo>
                  <a:lnTo>
                    <a:pt x="171500" y="155286"/>
                  </a:lnTo>
                  <a:lnTo>
                    <a:pt x="171500" y="89746"/>
                  </a:lnTo>
                  <a:lnTo>
                    <a:pt x="205297" y="89746"/>
                  </a:lnTo>
                  <a:lnTo>
                    <a:pt x="205297" y="157341"/>
                  </a:lnTo>
                  <a:lnTo>
                    <a:pt x="234299" y="157341"/>
                  </a:lnTo>
                  <a:lnTo>
                    <a:pt x="234299" y="0"/>
                  </a:lnTo>
                  <a:lnTo>
                    <a:pt x="205297" y="0"/>
                  </a:lnTo>
                  <a:lnTo>
                    <a:pt x="205297" y="64398"/>
                  </a:lnTo>
                  <a:close/>
                </a:path>
                <a:path w="234315" h="285750">
                  <a:moveTo>
                    <a:pt x="0" y="19753"/>
                  </a:moveTo>
                  <a:lnTo>
                    <a:pt x="0" y="143183"/>
                  </a:lnTo>
                  <a:lnTo>
                    <a:pt x="113153" y="143183"/>
                  </a:lnTo>
                  <a:lnTo>
                    <a:pt x="113153" y="19753"/>
                  </a:lnTo>
                  <a:lnTo>
                    <a:pt x="0" y="19753"/>
                  </a:lnTo>
                  <a:close/>
                </a:path>
                <a:path w="234315" h="285750">
                  <a:moveTo>
                    <a:pt x="28773" y="118748"/>
                  </a:moveTo>
                  <a:lnTo>
                    <a:pt x="28773" y="43845"/>
                  </a:lnTo>
                  <a:lnTo>
                    <a:pt x="84493" y="43845"/>
                  </a:lnTo>
                  <a:lnTo>
                    <a:pt x="84493" y="118748"/>
                  </a:lnTo>
                  <a:lnTo>
                    <a:pt x="28773" y="118748"/>
                  </a:lnTo>
                  <a:close/>
                </a:path>
                <a:path w="234315" h="285750">
                  <a:moveTo>
                    <a:pt x="71704" y="201758"/>
                  </a:moveTo>
                  <a:lnTo>
                    <a:pt x="71704" y="170015"/>
                  </a:lnTo>
                  <a:lnTo>
                    <a:pt x="41333" y="170015"/>
                  </a:lnTo>
                  <a:lnTo>
                    <a:pt x="41333" y="285452"/>
                  </a:lnTo>
                  <a:lnTo>
                    <a:pt x="234299" y="285452"/>
                  </a:lnTo>
                  <a:lnTo>
                    <a:pt x="234299" y="170015"/>
                  </a:lnTo>
                  <a:lnTo>
                    <a:pt x="204270" y="170015"/>
                  </a:lnTo>
                  <a:lnTo>
                    <a:pt x="204270" y="201758"/>
                  </a:lnTo>
                  <a:lnTo>
                    <a:pt x="71704" y="201758"/>
                  </a:lnTo>
                  <a:close/>
                </a:path>
                <a:path w="234315" h="285750">
                  <a:moveTo>
                    <a:pt x="71704" y="260561"/>
                  </a:moveTo>
                  <a:lnTo>
                    <a:pt x="71704" y="226421"/>
                  </a:lnTo>
                  <a:lnTo>
                    <a:pt x="204270" y="226421"/>
                  </a:lnTo>
                  <a:lnTo>
                    <a:pt x="204270" y="260561"/>
                  </a:lnTo>
                  <a:lnTo>
                    <a:pt x="71704" y="260561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1025" y="3214301"/>
              <a:ext cx="243653" cy="2952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915577" y="3217379"/>
              <a:ext cx="31115" cy="289560"/>
            </a:xfrm>
            <a:custGeom>
              <a:avLst/>
              <a:gdLst/>
              <a:ahLst/>
              <a:cxnLst/>
              <a:rect l="l" t="t" r="r" b="b"/>
              <a:pathLst>
                <a:path w="31115" h="289560">
                  <a:moveTo>
                    <a:pt x="0" y="289335"/>
                  </a:moveTo>
                  <a:lnTo>
                    <a:pt x="30828" y="289335"/>
                  </a:lnTo>
                  <a:lnTo>
                    <a:pt x="30828" y="0"/>
                  </a:lnTo>
                  <a:lnTo>
                    <a:pt x="0" y="0"/>
                  </a:lnTo>
                  <a:lnTo>
                    <a:pt x="0" y="289335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05373" y="3245244"/>
              <a:ext cx="158359" cy="2120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002925" y="3217608"/>
              <a:ext cx="258445" cy="283210"/>
            </a:xfrm>
            <a:custGeom>
              <a:avLst/>
              <a:gdLst/>
              <a:ahLst/>
              <a:cxnLst/>
              <a:rect l="l" t="t" r="r" b="b"/>
              <a:pathLst>
                <a:path w="258445" h="283210">
                  <a:moveTo>
                    <a:pt x="216260" y="0"/>
                  </a:moveTo>
                  <a:lnTo>
                    <a:pt x="185544" y="0"/>
                  </a:lnTo>
                  <a:lnTo>
                    <a:pt x="185544" y="212719"/>
                  </a:lnTo>
                  <a:lnTo>
                    <a:pt x="216260" y="212719"/>
                  </a:lnTo>
                  <a:lnTo>
                    <a:pt x="216260" y="111098"/>
                  </a:lnTo>
                  <a:lnTo>
                    <a:pt x="258164" y="111098"/>
                  </a:lnTo>
                  <a:lnTo>
                    <a:pt x="258164" y="85407"/>
                  </a:lnTo>
                  <a:lnTo>
                    <a:pt x="216260" y="85407"/>
                  </a:lnTo>
                  <a:lnTo>
                    <a:pt x="216260" y="0"/>
                  </a:lnTo>
                  <a:close/>
                </a:path>
                <a:path w="258445" h="283210">
                  <a:moveTo>
                    <a:pt x="106074" y="20666"/>
                  </a:moveTo>
                  <a:lnTo>
                    <a:pt x="106074" y="67138"/>
                  </a:lnTo>
                  <a:lnTo>
                    <a:pt x="30258" y="67138"/>
                  </a:lnTo>
                  <a:lnTo>
                    <a:pt x="30258" y="20666"/>
                  </a:lnTo>
                  <a:lnTo>
                    <a:pt x="0" y="20666"/>
                  </a:lnTo>
                  <a:lnTo>
                    <a:pt x="0" y="164763"/>
                  </a:lnTo>
                  <a:lnTo>
                    <a:pt x="136446" y="164763"/>
                  </a:lnTo>
                  <a:lnTo>
                    <a:pt x="136446" y="20666"/>
                  </a:lnTo>
                  <a:lnTo>
                    <a:pt x="106074" y="20666"/>
                  </a:lnTo>
                  <a:close/>
                </a:path>
                <a:path w="258445" h="283210">
                  <a:moveTo>
                    <a:pt x="30258" y="140328"/>
                  </a:moveTo>
                  <a:lnTo>
                    <a:pt x="30258" y="91116"/>
                  </a:lnTo>
                  <a:lnTo>
                    <a:pt x="106074" y="91116"/>
                  </a:lnTo>
                  <a:lnTo>
                    <a:pt x="106074" y="140328"/>
                  </a:lnTo>
                  <a:lnTo>
                    <a:pt x="30258" y="140328"/>
                  </a:lnTo>
                  <a:close/>
                </a:path>
                <a:path w="258445" h="283210">
                  <a:moveTo>
                    <a:pt x="32884" y="191596"/>
                  </a:moveTo>
                  <a:lnTo>
                    <a:pt x="32884" y="283169"/>
                  </a:lnTo>
                  <a:lnTo>
                    <a:pt x="228590" y="283169"/>
                  </a:lnTo>
                  <a:lnTo>
                    <a:pt x="228590" y="258049"/>
                  </a:lnTo>
                  <a:lnTo>
                    <a:pt x="63370" y="258049"/>
                  </a:lnTo>
                  <a:lnTo>
                    <a:pt x="63370" y="191596"/>
                  </a:lnTo>
                  <a:lnTo>
                    <a:pt x="32884" y="191596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3720" y="3220809"/>
              <a:ext cx="212368" cy="12387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357796" y="3230738"/>
              <a:ext cx="550545" cy="270510"/>
            </a:xfrm>
            <a:custGeom>
              <a:avLst/>
              <a:gdLst/>
              <a:ahLst/>
              <a:cxnLst/>
              <a:rect l="l" t="t" r="r" b="b"/>
              <a:pathLst>
                <a:path w="550545" h="270510">
                  <a:moveTo>
                    <a:pt x="0" y="156542"/>
                  </a:moveTo>
                  <a:lnTo>
                    <a:pt x="119205" y="156542"/>
                  </a:lnTo>
                  <a:lnTo>
                    <a:pt x="119205" y="212720"/>
                  </a:lnTo>
                  <a:lnTo>
                    <a:pt x="150149" y="212720"/>
                  </a:lnTo>
                  <a:lnTo>
                    <a:pt x="150149" y="156542"/>
                  </a:lnTo>
                  <a:lnTo>
                    <a:pt x="264786" y="156542"/>
                  </a:lnTo>
                  <a:lnTo>
                    <a:pt x="264786" y="131651"/>
                  </a:lnTo>
                  <a:lnTo>
                    <a:pt x="0" y="131651"/>
                  </a:lnTo>
                  <a:lnTo>
                    <a:pt x="0" y="156542"/>
                  </a:lnTo>
                  <a:close/>
                </a:path>
                <a:path w="550545" h="270510">
                  <a:moveTo>
                    <a:pt x="33341" y="184859"/>
                  </a:moveTo>
                  <a:lnTo>
                    <a:pt x="33341" y="270038"/>
                  </a:lnTo>
                  <a:lnTo>
                    <a:pt x="235442" y="270038"/>
                  </a:lnTo>
                  <a:lnTo>
                    <a:pt x="235442" y="244576"/>
                  </a:lnTo>
                  <a:lnTo>
                    <a:pt x="64055" y="244576"/>
                  </a:lnTo>
                  <a:lnTo>
                    <a:pt x="64055" y="184859"/>
                  </a:lnTo>
                  <a:lnTo>
                    <a:pt x="33341" y="184859"/>
                  </a:lnTo>
                  <a:close/>
                </a:path>
                <a:path w="550545" h="270510">
                  <a:moveTo>
                    <a:pt x="433317" y="96711"/>
                  </a:moveTo>
                  <a:lnTo>
                    <a:pt x="519639" y="96711"/>
                  </a:lnTo>
                  <a:lnTo>
                    <a:pt x="519639" y="72163"/>
                  </a:lnTo>
                  <a:lnTo>
                    <a:pt x="349622" y="72163"/>
                  </a:lnTo>
                  <a:lnTo>
                    <a:pt x="349622" y="24206"/>
                  </a:lnTo>
                  <a:lnTo>
                    <a:pt x="517926" y="24206"/>
                  </a:lnTo>
                  <a:lnTo>
                    <a:pt x="517926" y="0"/>
                  </a:lnTo>
                  <a:lnTo>
                    <a:pt x="319251" y="0"/>
                  </a:lnTo>
                  <a:lnTo>
                    <a:pt x="319251" y="96711"/>
                  </a:lnTo>
                  <a:lnTo>
                    <a:pt x="403402" y="96711"/>
                  </a:lnTo>
                  <a:lnTo>
                    <a:pt x="403402" y="127426"/>
                  </a:lnTo>
                  <a:lnTo>
                    <a:pt x="286367" y="127426"/>
                  </a:lnTo>
                  <a:lnTo>
                    <a:pt x="286367" y="151975"/>
                  </a:lnTo>
                  <a:lnTo>
                    <a:pt x="550468" y="151975"/>
                  </a:lnTo>
                  <a:lnTo>
                    <a:pt x="550468" y="127426"/>
                  </a:lnTo>
                  <a:lnTo>
                    <a:pt x="433317" y="127426"/>
                  </a:lnTo>
                  <a:lnTo>
                    <a:pt x="433317" y="96711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2028" y="3398361"/>
              <a:ext cx="207001" cy="11165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207187" y="3217379"/>
              <a:ext cx="73025" cy="170180"/>
            </a:xfrm>
            <a:custGeom>
              <a:avLst/>
              <a:gdLst/>
              <a:ahLst/>
              <a:cxnLst/>
              <a:rect l="l" t="t" r="r" b="b"/>
              <a:pathLst>
                <a:path w="73025" h="170179">
                  <a:moveTo>
                    <a:pt x="30714" y="70449"/>
                  </a:moveTo>
                  <a:lnTo>
                    <a:pt x="30714" y="0"/>
                  </a:lnTo>
                  <a:lnTo>
                    <a:pt x="0" y="0"/>
                  </a:lnTo>
                  <a:lnTo>
                    <a:pt x="0" y="169901"/>
                  </a:lnTo>
                  <a:lnTo>
                    <a:pt x="30714" y="169901"/>
                  </a:lnTo>
                  <a:lnTo>
                    <a:pt x="30714" y="96140"/>
                  </a:lnTo>
                  <a:lnTo>
                    <a:pt x="72618" y="96140"/>
                  </a:lnTo>
                  <a:lnTo>
                    <a:pt x="72618" y="70449"/>
                  </a:lnTo>
                  <a:lnTo>
                    <a:pt x="30714" y="70449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9820" y="3231314"/>
              <a:ext cx="162357" cy="14614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052928" y="3217608"/>
              <a:ext cx="490220" cy="289560"/>
            </a:xfrm>
            <a:custGeom>
              <a:avLst/>
              <a:gdLst/>
              <a:ahLst/>
              <a:cxnLst/>
              <a:rect l="l" t="t" r="r" b="b"/>
              <a:pathLst>
                <a:path w="490219" h="289560">
                  <a:moveTo>
                    <a:pt x="184973" y="285452"/>
                  </a:moveTo>
                  <a:lnTo>
                    <a:pt x="184973" y="184060"/>
                  </a:lnTo>
                  <a:lnTo>
                    <a:pt x="0" y="184060"/>
                  </a:lnTo>
                  <a:lnTo>
                    <a:pt x="0" y="285452"/>
                  </a:lnTo>
                  <a:lnTo>
                    <a:pt x="184973" y="285452"/>
                  </a:lnTo>
                  <a:close/>
                </a:path>
                <a:path w="490219" h="289560">
                  <a:moveTo>
                    <a:pt x="154601" y="208152"/>
                  </a:moveTo>
                  <a:lnTo>
                    <a:pt x="154601" y="260561"/>
                  </a:lnTo>
                  <a:lnTo>
                    <a:pt x="30143" y="260561"/>
                  </a:lnTo>
                  <a:lnTo>
                    <a:pt x="30143" y="208152"/>
                  </a:lnTo>
                  <a:lnTo>
                    <a:pt x="154601" y="208152"/>
                  </a:lnTo>
                  <a:close/>
                </a:path>
                <a:path w="490219" h="289560">
                  <a:moveTo>
                    <a:pt x="461063" y="73761"/>
                  </a:moveTo>
                  <a:lnTo>
                    <a:pt x="427265" y="73761"/>
                  </a:lnTo>
                  <a:lnTo>
                    <a:pt x="427265" y="5138"/>
                  </a:lnTo>
                  <a:lnTo>
                    <a:pt x="398720" y="5138"/>
                  </a:lnTo>
                  <a:lnTo>
                    <a:pt x="398720" y="173327"/>
                  </a:lnTo>
                  <a:lnTo>
                    <a:pt x="427265" y="173327"/>
                  </a:lnTo>
                  <a:lnTo>
                    <a:pt x="427265" y="99223"/>
                  </a:lnTo>
                  <a:lnTo>
                    <a:pt x="461063" y="99223"/>
                  </a:lnTo>
                  <a:lnTo>
                    <a:pt x="461063" y="174925"/>
                  </a:lnTo>
                  <a:lnTo>
                    <a:pt x="490065" y="174925"/>
                  </a:lnTo>
                  <a:lnTo>
                    <a:pt x="490065" y="0"/>
                  </a:lnTo>
                  <a:lnTo>
                    <a:pt x="461063" y="0"/>
                  </a:lnTo>
                  <a:lnTo>
                    <a:pt x="461063" y="73761"/>
                  </a:lnTo>
                  <a:close/>
                </a:path>
                <a:path w="490219" h="289560">
                  <a:moveTo>
                    <a:pt x="389357" y="134277"/>
                  </a:moveTo>
                  <a:lnTo>
                    <a:pt x="364584" y="120100"/>
                  </a:lnTo>
                  <a:lnTo>
                    <a:pt x="346597" y="100936"/>
                  </a:lnTo>
                  <a:lnTo>
                    <a:pt x="335632" y="78431"/>
                  </a:lnTo>
                  <a:lnTo>
                    <a:pt x="331925" y="54236"/>
                  </a:lnTo>
                  <a:lnTo>
                    <a:pt x="331925" y="17241"/>
                  </a:lnTo>
                  <a:lnTo>
                    <a:pt x="302237" y="17241"/>
                  </a:lnTo>
                  <a:lnTo>
                    <a:pt x="302237" y="54236"/>
                  </a:lnTo>
                  <a:lnTo>
                    <a:pt x="298360" y="79347"/>
                  </a:lnTo>
                  <a:lnTo>
                    <a:pt x="286894" y="103804"/>
                  </a:lnTo>
                  <a:lnTo>
                    <a:pt x="268084" y="125287"/>
                  </a:lnTo>
                  <a:lnTo>
                    <a:pt x="242178" y="141470"/>
                  </a:lnTo>
                  <a:lnTo>
                    <a:pt x="258849" y="165334"/>
                  </a:lnTo>
                  <a:lnTo>
                    <a:pt x="278275" y="154208"/>
                  </a:lnTo>
                  <a:lnTo>
                    <a:pt x="294544" y="139615"/>
                  </a:lnTo>
                  <a:lnTo>
                    <a:pt x="307581" y="122238"/>
                  </a:lnTo>
                  <a:lnTo>
                    <a:pt x="317309" y="102762"/>
                  </a:lnTo>
                  <a:lnTo>
                    <a:pt x="326658" y="120130"/>
                  </a:lnTo>
                  <a:lnTo>
                    <a:pt x="339089" y="135432"/>
                  </a:lnTo>
                  <a:lnTo>
                    <a:pt x="354560" y="148187"/>
                  </a:lnTo>
                  <a:lnTo>
                    <a:pt x="373029" y="157912"/>
                  </a:lnTo>
                  <a:lnTo>
                    <a:pt x="389357" y="134277"/>
                  </a:lnTo>
                  <a:close/>
                </a:path>
                <a:path w="490219" h="289560">
                  <a:moveTo>
                    <a:pt x="459807" y="214775"/>
                  </a:moveTo>
                  <a:lnTo>
                    <a:pt x="459807" y="289106"/>
                  </a:lnTo>
                  <a:lnTo>
                    <a:pt x="490065" y="289106"/>
                  </a:lnTo>
                  <a:lnTo>
                    <a:pt x="490065" y="189883"/>
                  </a:lnTo>
                  <a:lnTo>
                    <a:pt x="293446" y="189883"/>
                  </a:lnTo>
                  <a:lnTo>
                    <a:pt x="293446" y="214775"/>
                  </a:lnTo>
                  <a:lnTo>
                    <a:pt x="459807" y="214775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1863" y="5731836"/>
              <a:ext cx="163841" cy="24365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292018" y="5727834"/>
              <a:ext cx="422909" cy="247015"/>
            </a:xfrm>
            <a:custGeom>
              <a:avLst/>
              <a:gdLst/>
              <a:ahLst/>
              <a:cxnLst/>
              <a:rect l="l" t="t" r="r" b="b"/>
              <a:pathLst>
                <a:path w="422909" h="247014">
                  <a:moveTo>
                    <a:pt x="22950" y="246517"/>
                  </a:moveTo>
                  <a:lnTo>
                    <a:pt x="31721" y="244715"/>
                  </a:lnTo>
                  <a:lnTo>
                    <a:pt x="38993" y="239809"/>
                  </a:lnTo>
                  <a:lnTo>
                    <a:pt x="43952" y="232548"/>
                  </a:lnTo>
                  <a:lnTo>
                    <a:pt x="45786" y="223681"/>
                  </a:lnTo>
                  <a:lnTo>
                    <a:pt x="43952" y="214814"/>
                  </a:lnTo>
                  <a:lnTo>
                    <a:pt x="38993" y="207552"/>
                  </a:lnTo>
                  <a:lnTo>
                    <a:pt x="31721" y="202646"/>
                  </a:lnTo>
                  <a:lnTo>
                    <a:pt x="22950" y="200844"/>
                  </a:lnTo>
                  <a:lnTo>
                    <a:pt x="13986" y="202646"/>
                  </a:lnTo>
                  <a:lnTo>
                    <a:pt x="6637" y="207552"/>
                  </a:lnTo>
                  <a:lnTo>
                    <a:pt x="1707" y="214814"/>
                  </a:lnTo>
                  <a:lnTo>
                    <a:pt x="0" y="223681"/>
                  </a:lnTo>
                  <a:lnTo>
                    <a:pt x="1707" y="232548"/>
                  </a:lnTo>
                  <a:lnTo>
                    <a:pt x="6637" y="239809"/>
                  </a:lnTo>
                  <a:lnTo>
                    <a:pt x="13986" y="244715"/>
                  </a:lnTo>
                  <a:lnTo>
                    <a:pt x="22950" y="246517"/>
                  </a:lnTo>
                  <a:close/>
                </a:path>
                <a:path w="422909" h="247014">
                  <a:moveTo>
                    <a:pt x="304501" y="153459"/>
                  </a:moveTo>
                  <a:lnTo>
                    <a:pt x="341581" y="145647"/>
                  </a:lnTo>
                  <a:lnTo>
                    <a:pt x="370611" y="129667"/>
                  </a:lnTo>
                  <a:lnTo>
                    <a:pt x="389537" y="106429"/>
                  </a:lnTo>
                  <a:lnTo>
                    <a:pt x="396302" y="76843"/>
                  </a:lnTo>
                  <a:lnTo>
                    <a:pt x="388288" y="45344"/>
                  </a:lnTo>
                  <a:lnTo>
                    <a:pt x="366015" y="21123"/>
                  </a:lnTo>
                  <a:lnTo>
                    <a:pt x="332139" y="5552"/>
                  </a:lnTo>
                  <a:lnTo>
                    <a:pt x="289314" y="0"/>
                  </a:lnTo>
                  <a:lnTo>
                    <a:pt x="246687" y="5552"/>
                  </a:lnTo>
                  <a:lnTo>
                    <a:pt x="212912" y="21123"/>
                  </a:lnTo>
                  <a:lnTo>
                    <a:pt x="190677" y="45344"/>
                  </a:lnTo>
                  <a:lnTo>
                    <a:pt x="182669" y="76843"/>
                  </a:lnTo>
                  <a:lnTo>
                    <a:pt x="189412" y="106427"/>
                  </a:lnTo>
                  <a:lnTo>
                    <a:pt x="208274" y="129652"/>
                  </a:lnTo>
                  <a:lnTo>
                    <a:pt x="237197" y="145598"/>
                  </a:lnTo>
                  <a:lnTo>
                    <a:pt x="274128" y="153345"/>
                  </a:lnTo>
                  <a:lnTo>
                    <a:pt x="274128" y="210321"/>
                  </a:lnTo>
                  <a:lnTo>
                    <a:pt x="157663" y="210321"/>
                  </a:lnTo>
                  <a:lnTo>
                    <a:pt x="157663" y="235670"/>
                  </a:lnTo>
                  <a:lnTo>
                    <a:pt x="422449" y="235670"/>
                  </a:lnTo>
                  <a:lnTo>
                    <a:pt x="422449" y="210321"/>
                  </a:lnTo>
                  <a:lnTo>
                    <a:pt x="304501" y="210321"/>
                  </a:lnTo>
                  <a:lnTo>
                    <a:pt x="304501" y="153459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1182" y="5749419"/>
              <a:ext cx="160529" cy="11131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735591" y="5738225"/>
              <a:ext cx="264795" cy="225425"/>
            </a:xfrm>
            <a:custGeom>
              <a:avLst/>
              <a:gdLst/>
              <a:ahLst/>
              <a:cxnLst/>
              <a:rect l="l" t="t" r="r" b="b"/>
              <a:pathLst>
                <a:path w="264795" h="225425">
                  <a:moveTo>
                    <a:pt x="23178" y="121603"/>
                  </a:moveTo>
                  <a:lnTo>
                    <a:pt x="23178" y="146152"/>
                  </a:lnTo>
                  <a:lnTo>
                    <a:pt x="239665" y="146152"/>
                  </a:lnTo>
                  <a:lnTo>
                    <a:pt x="239665" y="121603"/>
                  </a:lnTo>
                  <a:lnTo>
                    <a:pt x="196277" y="121603"/>
                  </a:lnTo>
                  <a:lnTo>
                    <a:pt x="196277" y="25005"/>
                  </a:lnTo>
                  <a:lnTo>
                    <a:pt x="240579" y="25005"/>
                  </a:lnTo>
                  <a:lnTo>
                    <a:pt x="240579" y="0"/>
                  </a:lnTo>
                  <a:lnTo>
                    <a:pt x="22492" y="0"/>
                  </a:lnTo>
                  <a:lnTo>
                    <a:pt x="22492" y="25005"/>
                  </a:lnTo>
                  <a:lnTo>
                    <a:pt x="66339" y="25005"/>
                  </a:lnTo>
                  <a:lnTo>
                    <a:pt x="66339" y="121603"/>
                  </a:lnTo>
                  <a:lnTo>
                    <a:pt x="23178" y="121603"/>
                  </a:lnTo>
                  <a:close/>
                </a:path>
                <a:path w="264795" h="225425">
                  <a:moveTo>
                    <a:pt x="96825" y="121603"/>
                  </a:moveTo>
                  <a:lnTo>
                    <a:pt x="96825" y="25005"/>
                  </a:lnTo>
                  <a:lnTo>
                    <a:pt x="166132" y="25005"/>
                  </a:lnTo>
                  <a:lnTo>
                    <a:pt x="166132" y="121603"/>
                  </a:lnTo>
                  <a:lnTo>
                    <a:pt x="96825" y="121603"/>
                  </a:lnTo>
                  <a:close/>
                </a:path>
                <a:path w="264795" h="225425">
                  <a:moveTo>
                    <a:pt x="0" y="225279"/>
                  </a:moveTo>
                  <a:lnTo>
                    <a:pt x="264786" y="225279"/>
                  </a:lnTo>
                  <a:lnTo>
                    <a:pt x="264786" y="199474"/>
                  </a:lnTo>
                  <a:lnTo>
                    <a:pt x="0" y="199474"/>
                  </a:lnTo>
                  <a:lnTo>
                    <a:pt x="0" y="225279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00058" y="5707172"/>
              <a:ext cx="260552" cy="28978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399210" y="5710251"/>
              <a:ext cx="230504" cy="290195"/>
            </a:xfrm>
            <a:custGeom>
              <a:avLst/>
              <a:gdLst/>
              <a:ahLst/>
              <a:cxnLst/>
              <a:rect l="l" t="t" r="r" b="b"/>
              <a:pathLst>
                <a:path w="230504" h="290195">
                  <a:moveTo>
                    <a:pt x="199587" y="105731"/>
                  </a:moveTo>
                  <a:lnTo>
                    <a:pt x="135418" y="105731"/>
                  </a:lnTo>
                  <a:lnTo>
                    <a:pt x="135418" y="22493"/>
                  </a:lnTo>
                  <a:lnTo>
                    <a:pt x="105502" y="22493"/>
                  </a:lnTo>
                  <a:lnTo>
                    <a:pt x="105502" y="96140"/>
                  </a:lnTo>
                  <a:lnTo>
                    <a:pt x="30828" y="96140"/>
                  </a:lnTo>
                  <a:lnTo>
                    <a:pt x="30828" y="22493"/>
                  </a:lnTo>
                  <a:lnTo>
                    <a:pt x="0" y="22493"/>
                  </a:lnTo>
                  <a:lnTo>
                    <a:pt x="0" y="218200"/>
                  </a:lnTo>
                  <a:lnTo>
                    <a:pt x="135418" y="218200"/>
                  </a:lnTo>
                  <a:lnTo>
                    <a:pt x="135418" y="130965"/>
                  </a:lnTo>
                  <a:lnTo>
                    <a:pt x="199587" y="130965"/>
                  </a:lnTo>
                  <a:lnTo>
                    <a:pt x="199587" y="289906"/>
                  </a:lnTo>
                  <a:lnTo>
                    <a:pt x="229960" y="289906"/>
                  </a:lnTo>
                  <a:lnTo>
                    <a:pt x="229960" y="0"/>
                  </a:lnTo>
                  <a:lnTo>
                    <a:pt x="199587" y="0"/>
                  </a:lnTo>
                  <a:lnTo>
                    <a:pt x="199587" y="105731"/>
                  </a:lnTo>
                  <a:close/>
                </a:path>
                <a:path w="230504" h="290195">
                  <a:moveTo>
                    <a:pt x="30828" y="193194"/>
                  </a:moveTo>
                  <a:lnTo>
                    <a:pt x="30828" y="120461"/>
                  </a:lnTo>
                  <a:lnTo>
                    <a:pt x="105502" y="120461"/>
                  </a:lnTo>
                  <a:lnTo>
                    <a:pt x="105502" y="193194"/>
                  </a:lnTo>
                  <a:lnTo>
                    <a:pt x="30828" y="193194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9986" y="5726240"/>
              <a:ext cx="249705" cy="1556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673815" y="5710251"/>
              <a:ext cx="1179830" cy="290195"/>
            </a:xfrm>
            <a:custGeom>
              <a:avLst/>
              <a:gdLst/>
              <a:ahLst/>
              <a:cxnLst/>
              <a:rect l="l" t="t" r="r" b="b"/>
              <a:pathLst>
                <a:path w="1179829" h="290195">
                  <a:moveTo>
                    <a:pt x="0" y="251312"/>
                  </a:moveTo>
                  <a:lnTo>
                    <a:pt x="264786" y="251312"/>
                  </a:lnTo>
                  <a:lnTo>
                    <a:pt x="264786" y="225850"/>
                  </a:lnTo>
                  <a:lnTo>
                    <a:pt x="0" y="225850"/>
                  </a:lnTo>
                  <a:lnTo>
                    <a:pt x="0" y="251312"/>
                  </a:lnTo>
                  <a:close/>
                </a:path>
                <a:path w="1179829" h="290195">
                  <a:moveTo>
                    <a:pt x="429535" y="137359"/>
                  </a:moveTo>
                  <a:lnTo>
                    <a:pt x="429535" y="51153"/>
                  </a:lnTo>
                  <a:lnTo>
                    <a:pt x="598180" y="51153"/>
                  </a:lnTo>
                  <a:lnTo>
                    <a:pt x="598180" y="26033"/>
                  </a:lnTo>
                  <a:lnTo>
                    <a:pt x="399276" y="26033"/>
                  </a:lnTo>
                  <a:lnTo>
                    <a:pt x="399276" y="162365"/>
                  </a:lnTo>
                  <a:lnTo>
                    <a:pt x="600692" y="162365"/>
                  </a:lnTo>
                  <a:lnTo>
                    <a:pt x="600692" y="137359"/>
                  </a:lnTo>
                  <a:lnTo>
                    <a:pt x="429535" y="137359"/>
                  </a:lnTo>
                  <a:close/>
                </a:path>
                <a:path w="1179829" h="290195">
                  <a:moveTo>
                    <a:pt x="366392" y="251198"/>
                  </a:moveTo>
                  <a:lnTo>
                    <a:pt x="631178" y="251198"/>
                  </a:lnTo>
                  <a:lnTo>
                    <a:pt x="631178" y="225736"/>
                  </a:lnTo>
                  <a:lnTo>
                    <a:pt x="366392" y="225736"/>
                  </a:lnTo>
                  <a:lnTo>
                    <a:pt x="366392" y="251198"/>
                  </a:lnTo>
                  <a:close/>
                </a:path>
                <a:path w="1179829" h="290195">
                  <a:moveTo>
                    <a:pt x="799139" y="178236"/>
                  </a:moveTo>
                  <a:lnTo>
                    <a:pt x="891397" y="178236"/>
                  </a:lnTo>
                  <a:lnTo>
                    <a:pt x="891397" y="153117"/>
                  </a:lnTo>
                  <a:lnTo>
                    <a:pt x="714987" y="153117"/>
                  </a:lnTo>
                  <a:lnTo>
                    <a:pt x="714987" y="110870"/>
                  </a:lnTo>
                  <a:lnTo>
                    <a:pt x="884661" y="110870"/>
                  </a:lnTo>
                  <a:lnTo>
                    <a:pt x="884661" y="20552"/>
                  </a:lnTo>
                  <a:lnTo>
                    <a:pt x="683930" y="20552"/>
                  </a:lnTo>
                  <a:lnTo>
                    <a:pt x="683930" y="45558"/>
                  </a:lnTo>
                  <a:lnTo>
                    <a:pt x="854403" y="45558"/>
                  </a:lnTo>
                  <a:lnTo>
                    <a:pt x="854403" y="86206"/>
                  </a:lnTo>
                  <a:lnTo>
                    <a:pt x="684501" y="86206"/>
                  </a:lnTo>
                  <a:lnTo>
                    <a:pt x="684501" y="178236"/>
                  </a:lnTo>
                  <a:lnTo>
                    <a:pt x="768767" y="178236"/>
                  </a:lnTo>
                  <a:lnTo>
                    <a:pt x="768767" y="229161"/>
                  </a:lnTo>
                  <a:lnTo>
                    <a:pt x="652303" y="229161"/>
                  </a:lnTo>
                  <a:lnTo>
                    <a:pt x="652303" y="254624"/>
                  </a:lnTo>
                  <a:lnTo>
                    <a:pt x="917089" y="254624"/>
                  </a:lnTo>
                  <a:lnTo>
                    <a:pt x="917089" y="229161"/>
                  </a:lnTo>
                  <a:lnTo>
                    <a:pt x="799139" y="229161"/>
                  </a:lnTo>
                  <a:lnTo>
                    <a:pt x="799139" y="178236"/>
                  </a:lnTo>
                  <a:close/>
                </a:path>
                <a:path w="1179829" h="290195">
                  <a:moveTo>
                    <a:pt x="1149105" y="108472"/>
                  </a:moveTo>
                  <a:lnTo>
                    <a:pt x="1089160" y="108472"/>
                  </a:lnTo>
                  <a:lnTo>
                    <a:pt x="1081412" y="72385"/>
                  </a:lnTo>
                  <a:lnTo>
                    <a:pt x="1065881" y="45087"/>
                  </a:lnTo>
                  <a:lnTo>
                    <a:pt x="1043864" y="27787"/>
                  </a:lnTo>
                  <a:lnTo>
                    <a:pt x="1016655" y="21694"/>
                  </a:lnTo>
                  <a:lnTo>
                    <a:pt x="986894" y="28884"/>
                  </a:lnTo>
                  <a:lnTo>
                    <a:pt x="963632" y="49240"/>
                  </a:lnTo>
                  <a:lnTo>
                    <a:pt x="948526" y="81200"/>
                  </a:lnTo>
                  <a:lnTo>
                    <a:pt x="943236" y="123201"/>
                  </a:lnTo>
                  <a:lnTo>
                    <a:pt x="948526" y="165398"/>
                  </a:lnTo>
                  <a:lnTo>
                    <a:pt x="963632" y="197447"/>
                  </a:lnTo>
                  <a:lnTo>
                    <a:pt x="986894" y="217807"/>
                  </a:lnTo>
                  <a:lnTo>
                    <a:pt x="1016655" y="224936"/>
                  </a:lnTo>
                  <a:lnTo>
                    <a:pt x="1044574" y="218578"/>
                  </a:lnTo>
                  <a:lnTo>
                    <a:pt x="1066937" y="200359"/>
                  </a:lnTo>
                  <a:lnTo>
                    <a:pt x="1082343" y="171564"/>
                  </a:lnTo>
                  <a:lnTo>
                    <a:pt x="1089388" y="133477"/>
                  </a:lnTo>
                  <a:lnTo>
                    <a:pt x="1149105" y="133477"/>
                  </a:lnTo>
                  <a:lnTo>
                    <a:pt x="1149105" y="289906"/>
                  </a:lnTo>
                  <a:lnTo>
                    <a:pt x="1179477" y="289906"/>
                  </a:lnTo>
                  <a:lnTo>
                    <a:pt x="1179477" y="0"/>
                  </a:lnTo>
                  <a:lnTo>
                    <a:pt x="1149105" y="0"/>
                  </a:lnTo>
                  <a:lnTo>
                    <a:pt x="1149105" y="108472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42976" y="5756042"/>
              <a:ext cx="94875" cy="1549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88095" y="5705802"/>
              <a:ext cx="243882" cy="12330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2978614" y="5837220"/>
              <a:ext cx="263525" cy="160020"/>
            </a:xfrm>
            <a:custGeom>
              <a:avLst/>
              <a:gdLst/>
              <a:ahLst/>
              <a:cxnLst/>
              <a:rect l="l" t="t" r="r" b="b"/>
              <a:pathLst>
                <a:path w="263525" h="160020">
                  <a:moveTo>
                    <a:pt x="263073" y="0"/>
                  </a:moveTo>
                  <a:lnTo>
                    <a:pt x="0" y="0"/>
                  </a:lnTo>
                  <a:lnTo>
                    <a:pt x="0" y="22950"/>
                  </a:lnTo>
                  <a:lnTo>
                    <a:pt x="116121" y="22950"/>
                  </a:lnTo>
                  <a:lnTo>
                    <a:pt x="116121" y="47156"/>
                  </a:lnTo>
                  <a:lnTo>
                    <a:pt x="31057" y="47156"/>
                  </a:lnTo>
                  <a:lnTo>
                    <a:pt x="31057" y="69536"/>
                  </a:lnTo>
                  <a:lnTo>
                    <a:pt x="199816" y="69536"/>
                  </a:lnTo>
                  <a:lnTo>
                    <a:pt x="199816" y="91230"/>
                  </a:lnTo>
                  <a:lnTo>
                    <a:pt x="31628" y="91230"/>
                  </a:lnTo>
                  <a:lnTo>
                    <a:pt x="31628" y="159625"/>
                  </a:lnTo>
                  <a:lnTo>
                    <a:pt x="238295" y="159625"/>
                  </a:lnTo>
                  <a:lnTo>
                    <a:pt x="238295" y="136332"/>
                  </a:lnTo>
                  <a:lnTo>
                    <a:pt x="61657" y="136332"/>
                  </a:lnTo>
                  <a:lnTo>
                    <a:pt x="61657" y="112468"/>
                  </a:lnTo>
                  <a:lnTo>
                    <a:pt x="229960" y="112468"/>
                  </a:lnTo>
                  <a:lnTo>
                    <a:pt x="229960" y="47156"/>
                  </a:lnTo>
                  <a:lnTo>
                    <a:pt x="146494" y="47156"/>
                  </a:lnTo>
                  <a:lnTo>
                    <a:pt x="146494" y="22950"/>
                  </a:lnTo>
                  <a:lnTo>
                    <a:pt x="263073" y="22950"/>
                  </a:lnTo>
                  <a:lnTo>
                    <a:pt x="263073" y="0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72293" y="5707172"/>
              <a:ext cx="236345" cy="29606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87867" y="3242161"/>
              <a:ext cx="99442" cy="24045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0243605" y="3435808"/>
              <a:ext cx="46355" cy="45720"/>
            </a:xfrm>
            <a:custGeom>
              <a:avLst/>
              <a:gdLst/>
              <a:ahLst/>
              <a:cxnLst/>
              <a:rect l="l" t="t" r="r" b="b"/>
              <a:pathLst>
                <a:path w="46354" h="45720">
                  <a:moveTo>
                    <a:pt x="22949" y="0"/>
                  </a:moveTo>
                  <a:lnTo>
                    <a:pt x="13985" y="1801"/>
                  </a:lnTo>
                  <a:lnTo>
                    <a:pt x="6636" y="6708"/>
                  </a:lnTo>
                  <a:lnTo>
                    <a:pt x="1707" y="13969"/>
                  </a:lnTo>
                  <a:lnTo>
                    <a:pt x="0" y="22835"/>
                  </a:lnTo>
                  <a:lnTo>
                    <a:pt x="1707" y="31702"/>
                  </a:lnTo>
                  <a:lnTo>
                    <a:pt x="6636" y="38964"/>
                  </a:lnTo>
                  <a:lnTo>
                    <a:pt x="13985" y="43870"/>
                  </a:lnTo>
                  <a:lnTo>
                    <a:pt x="22949" y="45672"/>
                  </a:lnTo>
                  <a:lnTo>
                    <a:pt x="31720" y="43870"/>
                  </a:lnTo>
                  <a:lnTo>
                    <a:pt x="38992" y="38964"/>
                  </a:lnTo>
                  <a:lnTo>
                    <a:pt x="43952" y="31702"/>
                  </a:lnTo>
                  <a:lnTo>
                    <a:pt x="45786" y="22835"/>
                  </a:lnTo>
                  <a:lnTo>
                    <a:pt x="43952" y="13969"/>
                  </a:lnTo>
                  <a:lnTo>
                    <a:pt x="38992" y="6708"/>
                  </a:lnTo>
                  <a:lnTo>
                    <a:pt x="31720" y="1801"/>
                  </a:lnTo>
                  <a:lnTo>
                    <a:pt x="229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243605" y="3435808"/>
              <a:ext cx="46355" cy="45720"/>
            </a:xfrm>
            <a:custGeom>
              <a:avLst/>
              <a:gdLst/>
              <a:ahLst/>
              <a:cxnLst/>
              <a:rect l="l" t="t" r="r" b="b"/>
              <a:pathLst>
                <a:path w="46354" h="45720">
                  <a:moveTo>
                    <a:pt x="22949" y="45672"/>
                  </a:moveTo>
                  <a:lnTo>
                    <a:pt x="31720" y="43870"/>
                  </a:lnTo>
                  <a:lnTo>
                    <a:pt x="38992" y="38964"/>
                  </a:lnTo>
                  <a:lnTo>
                    <a:pt x="43952" y="31702"/>
                  </a:lnTo>
                  <a:lnTo>
                    <a:pt x="45786" y="22835"/>
                  </a:lnTo>
                  <a:lnTo>
                    <a:pt x="43952" y="13969"/>
                  </a:lnTo>
                  <a:lnTo>
                    <a:pt x="38992" y="6708"/>
                  </a:lnTo>
                  <a:lnTo>
                    <a:pt x="31720" y="1801"/>
                  </a:lnTo>
                  <a:lnTo>
                    <a:pt x="22949" y="0"/>
                  </a:lnTo>
                  <a:lnTo>
                    <a:pt x="13985" y="1801"/>
                  </a:lnTo>
                  <a:lnTo>
                    <a:pt x="6636" y="6708"/>
                  </a:lnTo>
                  <a:lnTo>
                    <a:pt x="1707" y="13969"/>
                  </a:lnTo>
                  <a:lnTo>
                    <a:pt x="0" y="22835"/>
                  </a:lnTo>
                  <a:lnTo>
                    <a:pt x="1707" y="31702"/>
                  </a:lnTo>
                  <a:lnTo>
                    <a:pt x="6636" y="38964"/>
                  </a:lnTo>
                  <a:lnTo>
                    <a:pt x="13985" y="43870"/>
                  </a:lnTo>
                  <a:lnTo>
                    <a:pt x="22949" y="45672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402911" y="3217608"/>
              <a:ext cx="247015" cy="283210"/>
            </a:xfrm>
            <a:custGeom>
              <a:avLst/>
              <a:gdLst/>
              <a:ahLst/>
              <a:cxnLst/>
              <a:rect l="l" t="t" r="r" b="b"/>
              <a:pathLst>
                <a:path w="247015" h="283210">
                  <a:moveTo>
                    <a:pt x="79926" y="192052"/>
                  </a:moveTo>
                  <a:lnTo>
                    <a:pt x="49098" y="192052"/>
                  </a:lnTo>
                  <a:lnTo>
                    <a:pt x="49098" y="283169"/>
                  </a:lnTo>
                  <a:lnTo>
                    <a:pt x="246859" y="283169"/>
                  </a:lnTo>
                  <a:lnTo>
                    <a:pt x="246859" y="258049"/>
                  </a:lnTo>
                  <a:lnTo>
                    <a:pt x="79926" y="258049"/>
                  </a:lnTo>
                  <a:lnTo>
                    <a:pt x="79926" y="192052"/>
                  </a:lnTo>
                  <a:close/>
                </a:path>
                <a:path w="247015" h="283210">
                  <a:moveTo>
                    <a:pt x="238409" y="0"/>
                  </a:moveTo>
                  <a:lnTo>
                    <a:pt x="207695" y="0"/>
                  </a:lnTo>
                  <a:lnTo>
                    <a:pt x="207695" y="211920"/>
                  </a:lnTo>
                  <a:lnTo>
                    <a:pt x="238409" y="211920"/>
                  </a:lnTo>
                  <a:lnTo>
                    <a:pt x="238409" y="0"/>
                  </a:lnTo>
                  <a:close/>
                </a:path>
                <a:path w="247015" h="283210">
                  <a:moveTo>
                    <a:pt x="103562" y="16099"/>
                  </a:moveTo>
                  <a:lnTo>
                    <a:pt x="72161" y="16099"/>
                  </a:lnTo>
                  <a:lnTo>
                    <a:pt x="72161" y="44644"/>
                  </a:lnTo>
                  <a:lnTo>
                    <a:pt x="67261" y="76683"/>
                  </a:lnTo>
                  <a:lnTo>
                    <a:pt x="53079" y="105789"/>
                  </a:lnTo>
                  <a:lnTo>
                    <a:pt x="30398" y="129842"/>
                  </a:lnTo>
                  <a:lnTo>
                    <a:pt x="0" y="146723"/>
                  </a:lnTo>
                  <a:lnTo>
                    <a:pt x="16442" y="170815"/>
                  </a:lnTo>
                  <a:lnTo>
                    <a:pt x="40154" y="158638"/>
                  </a:lnTo>
                  <a:lnTo>
                    <a:pt x="60216" y="141913"/>
                  </a:lnTo>
                  <a:lnTo>
                    <a:pt x="76317" y="121312"/>
                  </a:lnTo>
                  <a:lnTo>
                    <a:pt x="88148" y="97510"/>
                  </a:lnTo>
                  <a:lnTo>
                    <a:pt x="119603" y="97510"/>
                  </a:lnTo>
                  <a:lnTo>
                    <a:pt x="108336" y="75393"/>
                  </a:lnTo>
                  <a:lnTo>
                    <a:pt x="103562" y="44644"/>
                  </a:lnTo>
                  <a:lnTo>
                    <a:pt x="103562" y="16099"/>
                  </a:lnTo>
                  <a:close/>
                </a:path>
                <a:path w="247015" h="283210">
                  <a:moveTo>
                    <a:pt x="119603" y="97510"/>
                  </a:moveTo>
                  <a:lnTo>
                    <a:pt x="88148" y="97510"/>
                  </a:lnTo>
                  <a:lnTo>
                    <a:pt x="99981" y="119690"/>
                  </a:lnTo>
                  <a:lnTo>
                    <a:pt x="115936" y="138787"/>
                  </a:lnTo>
                  <a:lnTo>
                    <a:pt x="135723" y="154287"/>
                  </a:lnTo>
                  <a:lnTo>
                    <a:pt x="159054" y="165677"/>
                  </a:lnTo>
                  <a:lnTo>
                    <a:pt x="174811" y="141241"/>
                  </a:lnTo>
                  <a:lnTo>
                    <a:pt x="144860" y="125586"/>
                  </a:lnTo>
                  <a:lnTo>
                    <a:pt x="122402" y="103005"/>
                  </a:lnTo>
                  <a:lnTo>
                    <a:pt x="119603" y="97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99604" y="3214301"/>
              <a:ext cx="253472" cy="28978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683798" y="3217379"/>
              <a:ext cx="252095" cy="289560"/>
            </a:xfrm>
            <a:custGeom>
              <a:avLst/>
              <a:gdLst/>
              <a:ahLst/>
              <a:cxnLst/>
              <a:rect l="l" t="t" r="r" b="b"/>
              <a:pathLst>
                <a:path w="252095" h="289560">
                  <a:moveTo>
                    <a:pt x="251540" y="0"/>
                  </a:moveTo>
                  <a:lnTo>
                    <a:pt x="222424" y="0"/>
                  </a:lnTo>
                  <a:lnTo>
                    <a:pt x="222424" y="289335"/>
                  </a:lnTo>
                  <a:lnTo>
                    <a:pt x="251540" y="289335"/>
                  </a:lnTo>
                  <a:lnTo>
                    <a:pt x="251540" y="0"/>
                  </a:lnTo>
                  <a:close/>
                </a:path>
                <a:path w="252095" h="289560">
                  <a:moveTo>
                    <a:pt x="192851" y="6165"/>
                  </a:moveTo>
                  <a:lnTo>
                    <a:pt x="163963" y="6165"/>
                  </a:lnTo>
                  <a:lnTo>
                    <a:pt x="163963" y="112697"/>
                  </a:lnTo>
                  <a:lnTo>
                    <a:pt x="122287" y="112697"/>
                  </a:lnTo>
                  <a:lnTo>
                    <a:pt x="122287" y="138159"/>
                  </a:lnTo>
                  <a:lnTo>
                    <a:pt x="163963" y="138159"/>
                  </a:lnTo>
                  <a:lnTo>
                    <a:pt x="163963" y="274720"/>
                  </a:lnTo>
                  <a:lnTo>
                    <a:pt x="192851" y="274720"/>
                  </a:lnTo>
                  <a:lnTo>
                    <a:pt x="192851" y="6165"/>
                  </a:lnTo>
                  <a:close/>
                </a:path>
                <a:path w="252095" h="289560">
                  <a:moveTo>
                    <a:pt x="89974" y="77072"/>
                  </a:moveTo>
                  <a:lnTo>
                    <a:pt x="61086" y="77072"/>
                  </a:lnTo>
                  <a:lnTo>
                    <a:pt x="61086" y="88718"/>
                  </a:lnTo>
                  <a:lnTo>
                    <a:pt x="57097" y="123875"/>
                  </a:lnTo>
                  <a:lnTo>
                    <a:pt x="45529" y="157341"/>
                  </a:lnTo>
                  <a:lnTo>
                    <a:pt x="26468" y="186440"/>
                  </a:lnTo>
                  <a:lnTo>
                    <a:pt x="0" y="208494"/>
                  </a:lnTo>
                  <a:lnTo>
                    <a:pt x="18039" y="231559"/>
                  </a:lnTo>
                  <a:lnTo>
                    <a:pt x="37407" y="216646"/>
                  </a:lnTo>
                  <a:lnTo>
                    <a:pt x="53521" y="197462"/>
                  </a:lnTo>
                  <a:lnTo>
                    <a:pt x="66338" y="174831"/>
                  </a:lnTo>
                  <a:lnTo>
                    <a:pt x="75816" y="149577"/>
                  </a:lnTo>
                  <a:lnTo>
                    <a:pt x="103666" y="149577"/>
                  </a:lnTo>
                  <a:lnTo>
                    <a:pt x="93881" y="122702"/>
                  </a:lnTo>
                  <a:lnTo>
                    <a:pt x="89974" y="88718"/>
                  </a:lnTo>
                  <a:lnTo>
                    <a:pt x="89974" y="77072"/>
                  </a:lnTo>
                  <a:close/>
                </a:path>
                <a:path w="252095" h="289560">
                  <a:moveTo>
                    <a:pt x="103666" y="149577"/>
                  </a:moveTo>
                  <a:lnTo>
                    <a:pt x="75816" y="149577"/>
                  </a:lnTo>
                  <a:lnTo>
                    <a:pt x="85358" y="173073"/>
                  </a:lnTo>
                  <a:lnTo>
                    <a:pt x="98209" y="193937"/>
                  </a:lnTo>
                  <a:lnTo>
                    <a:pt x="114335" y="211460"/>
                  </a:lnTo>
                  <a:lnTo>
                    <a:pt x="133705" y="224937"/>
                  </a:lnTo>
                  <a:lnTo>
                    <a:pt x="150946" y="202214"/>
                  </a:lnTo>
                  <a:lnTo>
                    <a:pt x="124560" y="181847"/>
                  </a:lnTo>
                  <a:lnTo>
                    <a:pt x="105474" y="154544"/>
                  </a:lnTo>
                  <a:lnTo>
                    <a:pt x="103666" y="149577"/>
                  </a:lnTo>
                  <a:close/>
                </a:path>
                <a:path w="252095" h="289560">
                  <a:moveTo>
                    <a:pt x="141355" y="52066"/>
                  </a:moveTo>
                  <a:lnTo>
                    <a:pt x="8905" y="52066"/>
                  </a:lnTo>
                  <a:lnTo>
                    <a:pt x="8905" y="77072"/>
                  </a:lnTo>
                  <a:lnTo>
                    <a:pt x="141355" y="77072"/>
                  </a:lnTo>
                  <a:lnTo>
                    <a:pt x="141355" y="52066"/>
                  </a:lnTo>
                  <a:close/>
                </a:path>
                <a:path w="252095" h="289560">
                  <a:moveTo>
                    <a:pt x="89974" y="10390"/>
                  </a:moveTo>
                  <a:lnTo>
                    <a:pt x="61086" y="10390"/>
                  </a:lnTo>
                  <a:lnTo>
                    <a:pt x="61086" y="52066"/>
                  </a:lnTo>
                  <a:lnTo>
                    <a:pt x="89974" y="52066"/>
                  </a:lnTo>
                  <a:lnTo>
                    <a:pt x="89974" y="10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806085" y="3217379"/>
              <a:ext cx="129539" cy="289560"/>
            </a:xfrm>
            <a:custGeom>
              <a:avLst/>
              <a:gdLst/>
              <a:ahLst/>
              <a:cxnLst/>
              <a:rect l="l" t="t" r="r" b="b"/>
              <a:pathLst>
                <a:path w="129540" h="289560">
                  <a:moveTo>
                    <a:pt x="100136" y="289335"/>
                  </a:moveTo>
                  <a:lnTo>
                    <a:pt x="129252" y="289335"/>
                  </a:lnTo>
                  <a:lnTo>
                    <a:pt x="129252" y="0"/>
                  </a:lnTo>
                  <a:lnTo>
                    <a:pt x="100136" y="0"/>
                  </a:lnTo>
                  <a:lnTo>
                    <a:pt x="100136" y="289335"/>
                  </a:lnTo>
                  <a:close/>
                </a:path>
                <a:path w="129540" h="289560">
                  <a:moveTo>
                    <a:pt x="0" y="112697"/>
                  </a:moveTo>
                  <a:lnTo>
                    <a:pt x="0" y="138159"/>
                  </a:lnTo>
                  <a:lnTo>
                    <a:pt x="41675" y="138159"/>
                  </a:lnTo>
                  <a:lnTo>
                    <a:pt x="41675" y="274720"/>
                  </a:lnTo>
                  <a:lnTo>
                    <a:pt x="70563" y="274720"/>
                  </a:lnTo>
                  <a:lnTo>
                    <a:pt x="70563" y="6165"/>
                  </a:lnTo>
                  <a:lnTo>
                    <a:pt x="41675" y="6165"/>
                  </a:lnTo>
                  <a:lnTo>
                    <a:pt x="41675" y="112697"/>
                  </a:lnTo>
                  <a:lnTo>
                    <a:pt x="0" y="112697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80491" y="3224463"/>
              <a:ext cx="157559" cy="22778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065840" y="3217608"/>
              <a:ext cx="234315" cy="285115"/>
            </a:xfrm>
            <a:custGeom>
              <a:avLst/>
              <a:gdLst/>
              <a:ahLst/>
              <a:cxnLst/>
              <a:rect l="l" t="t" r="r" b="b"/>
              <a:pathLst>
                <a:path w="234315" h="285114">
                  <a:moveTo>
                    <a:pt x="113157" y="19621"/>
                  </a:moveTo>
                  <a:lnTo>
                    <a:pt x="0" y="19621"/>
                  </a:lnTo>
                  <a:lnTo>
                    <a:pt x="0" y="43751"/>
                  </a:lnTo>
                  <a:lnTo>
                    <a:pt x="0" y="118681"/>
                  </a:lnTo>
                  <a:lnTo>
                    <a:pt x="0" y="142811"/>
                  </a:lnTo>
                  <a:lnTo>
                    <a:pt x="113157" y="142811"/>
                  </a:lnTo>
                  <a:lnTo>
                    <a:pt x="113157" y="118757"/>
                  </a:lnTo>
                  <a:lnTo>
                    <a:pt x="113157" y="43853"/>
                  </a:lnTo>
                  <a:lnTo>
                    <a:pt x="84493" y="43853"/>
                  </a:lnTo>
                  <a:lnTo>
                    <a:pt x="84493" y="118681"/>
                  </a:lnTo>
                  <a:lnTo>
                    <a:pt x="28778" y="118681"/>
                  </a:lnTo>
                  <a:lnTo>
                    <a:pt x="28778" y="43751"/>
                  </a:lnTo>
                  <a:lnTo>
                    <a:pt x="113157" y="43751"/>
                  </a:lnTo>
                  <a:lnTo>
                    <a:pt x="113157" y="19621"/>
                  </a:lnTo>
                  <a:close/>
                </a:path>
                <a:path w="234315" h="285114">
                  <a:moveTo>
                    <a:pt x="234302" y="170027"/>
                  </a:moveTo>
                  <a:lnTo>
                    <a:pt x="204266" y="170027"/>
                  </a:lnTo>
                  <a:lnTo>
                    <a:pt x="204266" y="201231"/>
                  </a:lnTo>
                  <a:lnTo>
                    <a:pt x="71704" y="201231"/>
                  </a:lnTo>
                  <a:lnTo>
                    <a:pt x="71704" y="169481"/>
                  </a:lnTo>
                  <a:lnTo>
                    <a:pt x="41325" y="169481"/>
                  </a:lnTo>
                  <a:lnTo>
                    <a:pt x="41325" y="201231"/>
                  </a:lnTo>
                  <a:lnTo>
                    <a:pt x="41325" y="226631"/>
                  </a:lnTo>
                  <a:lnTo>
                    <a:pt x="41325" y="260921"/>
                  </a:lnTo>
                  <a:lnTo>
                    <a:pt x="41325" y="285051"/>
                  </a:lnTo>
                  <a:lnTo>
                    <a:pt x="234302" y="285051"/>
                  </a:lnTo>
                  <a:lnTo>
                    <a:pt x="234302" y="260921"/>
                  </a:lnTo>
                  <a:lnTo>
                    <a:pt x="71704" y="260921"/>
                  </a:lnTo>
                  <a:lnTo>
                    <a:pt x="71704" y="226631"/>
                  </a:lnTo>
                  <a:lnTo>
                    <a:pt x="204266" y="226631"/>
                  </a:lnTo>
                  <a:lnTo>
                    <a:pt x="204266" y="260565"/>
                  </a:lnTo>
                  <a:lnTo>
                    <a:pt x="234302" y="260565"/>
                  </a:lnTo>
                  <a:lnTo>
                    <a:pt x="234302" y="226631"/>
                  </a:lnTo>
                  <a:lnTo>
                    <a:pt x="234302" y="226428"/>
                  </a:lnTo>
                  <a:lnTo>
                    <a:pt x="234302" y="201764"/>
                  </a:lnTo>
                  <a:lnTo>
                    <a:pt x="234302" y="201231"/>
                  </a:lnTo>
                  <a:lnTo>
                    <a:pt x="234302" y="170027"/>
                  </a:lnTo>
                  <a:close/>
                </a:path>
                <a:path w="234315" h="285114">
                  <a:moveTo>
                    <a:pt x="234302" y="89750"/>
                  </a:moveTo>
                  <a:lnTo>
                    <a:pt x="205295" y="89750"/>
                  </a:lnTo>
                  <a:lnTo>
                    <a:pt x="205295" y="157353"/>
                  </a:lnTo>
                  <a:lnTo>
                    <a:pt x="234302" y="157353"/>
                  </a:lnTo>
                  <a:lnTo>
                    <a:pt x="234302" y="89750"/>
                  </a:lnTo>
                  <a:close/>
                </a:path>
                <a:path w="234315" h="285114">
                  <a:moveTo>
                    <a:pt x="234302" y="0"/>
                  </a:moveTo>
                  <a:lnTo>
                    <a:pt x="205295" y="0"/>
                  </a:lnTo>
                  <a:lnTo>
                    <a:pt x="205295" y="64071"/>
                  </a:lnTo>
                  <a:lnTo>
                    <a:pt x="171500" y="64071"/>
                  </a:lnTo>
                  <a:lnTo>
                    <a:pt x="171500" y="5651"/>
                  </a:lnTo>
                  <a:lnTo>
                    <a:pt x="142951" y="5651"/>
                  </a:lnTo>
                  <a:lnTo>
                    <a:pt x="142951" y="64071"/>
                  </a:lnTo>
                  <a:lnTo>
                    <a:pt x="142951" y="89471"/>
                  </a:lnTo>
                  <a:lnTo>
                    <a:pt x="142951" y="155511"/>
                  </a:lnTo>
                  <a:lnTo>
                    <a:pt x="171500" y="155511"/>
                  </a:lnTo>
                  <a:lnTo>
                    <a:pt x="171500" y="89471"/>
                  </a:lnTo>
                  <a:lnTo>
                    <a:pt x="234302" y="89471"/>
                  </a:lnTo>
                  <a:lnTo>
                    <a:pt x="234302" y="64401"/>
                  </a:lnTo>
                  <a:lnTo>
                    <a:pt x="234302" y="64071"/>
                  </a:lnTo>
                  <a:lnTo>
                    <a:pt x="2343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065843" y="3217608"/>
              <a:ext cx="234315" cy="285750"/>
            </a:xfrm>
            <a:custGeom>
              <a:avLst/>
              <a:gdLst/>
              <a:ahLst/>
              <a:cxnLst/>
              <a:rect l="l" t="t" r="r" b="b"/>
              <a:pathLst>
                <a:path w="234315" h="285750">
                  <a:moveTo>
                    <a:pt x="205297" y="64398"/>
                  </a:moveTo>
                  <a:lnTo>
                    <a:pt x="171500" y="64398"/>
                  </a:lnTo>
                  <a:lnTo>
                    <a:pt x="171500" y="5366"/>
                  </a:lnTo>
                  <a:lnTo>
                    <a:pt x="142954" y="5366"/>
                  </a:lnTo>
                  <a:lnTo>
                    <a:pt x="142954" y="155286"/>
                  </a:lnTo>
                  <a:lnTo>
                    <a:pt x="171500" y="155286"/>
                  </a:lnTo>
                  <a:lnTo>
                    <a:pt x="171500" y="89746"/>
                  </a:lnTo>
                  <a:lnTo>
                    <a:pt x="205297" y="89746"/>
                  </a:lnTo>
                  <a:lnTo>
                    <a:pt x="205297" y="157341"/>
                  </a:lnTo>
                  <a:lnTo>
                    <a:pt x="234299" y="157341"/>
                  </a:lnTo>
                  <a:lnTo>
                    <a:pt x="234299" y="0"/>
                  </a:lnTo>
                  <a:lnTo>
                    <a:pt x="205297" y="0"/>
                  </a:lnTo>
                  <a:lnTo>
                    <a:pt x="205297" y="64398"/>
                  </a:lnTo>
                  <a:close/>
                </a:path>
                <a:path w="234315" h="285750">
                  <a:moveTo>
                    <a:pt x="0" y="19753"/>
                  </a:moveTo>
                  <a:lnTo>
                    <a:pt x="0" y="143183"/>
                  </a:lnTo>
                  <a:lnTo>
                    <a:pt x="113153" y="143183"/>
                  </a:lnTo>
                  <a:lnTo>
                    <a:pt x="113153" y="19753"/>
                  </a:lnTo>
                  <a:lnTo>
                    <a:pt x="0" y="19753"/>
                  </a:lnTo>
                  <a:close/>
                </a:path>
                <a:path w="234315" h="285750">
                  <a:moveTo>
                    <a:pt x="28773" y="118748"/>
                  </a:moveTo>
                  <a:lnTo>
                    <a:pt x="28773" y="43845"/>
                  </a:lnTo>
                  <a:lnTo>
                    <a:pt x="84493" y="43845"/>
                  </a:lnTo>
                  <a:lnTo>
                    <a:pt x="84493" y="118748"/>
                  </a:lnTo>
                  <a:lnTo>
                    <a:pt x="28773" y="118748"/>
                  </a:lnTo>
                  <a:close/>
                </a:path>
                <a:path w="234315" h="285750">
                  <a:moveTo>
                    <a:pt x="71704" y="201758"/>
                  </a:moveTo>
                  <a:lnTo>
                    <a:pt x="71704" y="170015"/>
                  </a:lnTo>
                  <a:lnTo>
                    <a:pt x="41333" y="170015"/>
                  </a:lnTo>
                  <a:lnTo>
                    <a:pt x="41333" y="285452"/>
                  </a:lnTo>
                  <a:lnTo>
                    <a:pt x="234299" y="285452"/>
                  </a:lnTo>
                  <a:lnTo>
                    <a:pt x="234299" y="170015"/>
                  </a:lnTo>
                  <a:lnTo>
                    <a:pt x="204270" y="170015"/>
                  </a:lnTo>
                  <a:lnTo>
                    <a:pt x="204270" y="201758"/>
                  </a:lnTo>
                  <a:lnTo>
                    <a:pt x="71704" y="201758"/>
                  </a:lnTo>
                  <a:close/>
                </a:path>
                <a:path w="234315" h="285750">
                  <a:moveTo>
                    <a:pt x="71704" y="260561"/>
                  </a:moveTo>
                  <a:lnTo>
                    <a:pt x="71704" y="226421"/>
                  </a:lnTo>
                  <a:lnTo>
                    <a:pt x="204270" y="226421"/>
                  </a:lnTo>
                  <a:lnTo>
                    <a:pt x="204270" y="260561"/>
                  </a:lnTo>
                  <a:lnTo>
                    <a:pt x="71704" y="260561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1344332" y="3217608"/>
              <a:ext cx="237490" cy="288925"/>
            </a:xfrm>
            <a:custGeom>
              <a:avLst/>
              <a:gdLst/>
              <a:ahLst/>
              <a:cxnLst/>
              <a:rect l="l" t="t" r="r" b="b"/>
              <a:pathLst>
                <a:path w="237490" h="288925">
                  <a:moveTo>
                    <a:pt x="235213" y="0"/>
                  </a:moveTo>
                  <a:lnTo>
                    <a:pt x="204499" y="0"/>
                  </a:lnTo>
                  <a:lnTo>
                    <a:pt x="204499" y="176524"/>
                  </a:lnTo>
                  <a:lnTo>
                    <a:pt x="235213" y="176524"/>
                  </a:lnTo>
                  <a:lnTo>
                    <a:pt x="235213" y="0"/>
                  </a:lnTo>
                  <a:close/>
                </a:path>
                <a:path w="237490" h="288925">
                  <a:moveTo>
                    <a:pt x="64626" y="48869"/>
                  </a:moveTo>
                  <a:lnTo>
                    <a:pt x="35167" y="48869"/>
                  </a:lnTo>
                  <a:lnTo>
                    <a:pt x="35167" y="132564"/>
                  </a:lnTo>
                  <a:lnTo>
                    <a:pt x="25947" y="132696"/>
                  </a:lnTo>
                  <a:lnTo>
                    <a:pt x="0" y="132793"/>
                  </a:lnTo>
                  <a:lnTo>
                    <a:pt x="3539" y="158026"/>
                  </a:lnTo>
                  <a:lnTo>
                    <a:pt x="43390" y="157730"/>
                  </a:lnTo>
                  <a:lnTo>
                    <a:pt x="87962" y="156342"/>
                  </a:lnTo>
                  <a:lnTo>
                    <a:pt x="134482" y="153113"/>
                  </a:lnTo>
                  <a:lnTo>
                    <a:pt x="180178" y="147293"/>
                  </a:lnTo>
                  <a:lnTo>
                    <a:pt x="178724" y="131993"/>
                  </a:lnTo>
                  <a:lnTo>
                    <a:pt x="64626" y="131993"/>
                  </a:lnTo>
                  <a:lnTo>
                    <a:pt x="64626" y="48869"/>
                  </a:lnTo>
                  <a:close/>
                </a:path>
                <a:path w="237490" h="288925">
                  <a:moveTo>
                    <a:pt x="137246" y="48869"/>
                  </a:moveTo>
                  <a:lnTo>
                    <a:pt x="107787" y="48869"/>
                  </a:lnTo>
                  <a:lnTo>
                    <a:pt x="107787" y="130394"/>
                  </a:lnTo>
                  <a:lnTo>
                    <a:pt x="96900" y="130885"/>
                  </a:lnTo>
                  <a:lnTo>
                    <a:pt x="64626" y="131993"/>
                  </a:lnTo>
                  <a:lnTo>
                    <a:pt x="178724" y="131993"/>
                  </a:lnTo>
                  <a:lnTo>
                    <a:pt x="178388" y="128453"/>
                  </a:lnTo>
                  <a:lnTo>
                    <a:pt x="137246" y="128453"/>
                  </a:lnTo>
                  <a:lnTo>
                    <a:pt x="137246" y="48869"/>
                  </a:lnTo>
                  <a:close/>
                </a:path>
                <a:path w="237490" h="288925">
                  <a:moveTo>
                    <a:pt x="178008" y="124457"/>
                  </a:moveTo>
                  <a:lnTo>
                    <a:pt x="168059" y="125611"/>
                  </a:lnTo>
                  <a:lnTo>
                    <a:pt x="157927" y="126669"/>
                  </a:lnTo>
                  <a:lnTo>
                    <a:pt x="147645" y="127620"/>
                  </a:lnTo>
                  <a:lnTo>
                    <a:pt x="137246" y="128453"/>
                  </a:lnTo>
                  <a:lnTo>
                    <a:pt x="178388" y="128453"/>
                  </a:lnTo>
                  <a:lnTo>
                    <a:pt x="178008" y="124457"/>
                  </a:lnTo>
                  <a:close/>
                </a:path>
                <a:path w="237490" h="288925">
                  <a:moveTo>
                    <a:pt x="164878" y="23863"/>
                  </a:moveTo>
                  <a:lnTo>
                    <a:pt x="7878" y="23863"/>
                  </a:lnTo>
                  <a:lnTo>
                    <a:pt x="7878" y="48869"/>
                  </a:lnTo>
                  <a:lnTo>
                    <a:pt x="164878" y="48869"/>
                  </a:lnTo>
                  <a:lnTo>
                    <a:pt x="164878" y="23863"/>
                  </a:lnTo>
                  <a:close/>
                </a:path>
                <a:path w="237490" h="288925">
                  <a:moveTo>
                    <a:pt x="138502" y="182461"/>
                  </a:moveTo>
                  <a:lnTo>
                    <a:pt x="97256" y="185967"/>
                  </a:lnTo>
                  <a:lnTo>
                    <a:pt x="66296" y="196206"/>
                  </a:lnTo>
                  <a:lnTo>
                    <a:pt x="46834" y="212760"/>
                  </a:lnTo>
                  <a:lnTo>
                    <a:pt x="40077" y="235213"/>
                  </a:lnTo>
                  <a:lnTo>
                    <a:pt x="46834" y="257917"/>
                  </a:lnTo>
                  <a:lnTo>
                    <a:pt x="66296" y="274691"/>
                  </a:lnTo>
                  <a:lnTo>
                    <a:pt x="97256" y="285085"/>
                  </a:lnTo>
                  <a:lnTo>
                    <a:pt x="138502" y="288650"/>
                  </a:lnTo>
                  <a:lnTo>
                    <a:pt x="179669" y="285085"/>
                  </a:lnTo>
                  <a:lnTo>
                    <a:pt x="210678" y="274691"/>
                  </a:lnTo>
                  <a:lnTo>
                    <a:pt x="222226" y="264786"/>
                  </a:lnTo>
                  <a:lnTo>
                    <a:pt x="138502" y="264786"/>
                  </a:lnTo>
                  <a:lnTo>
                    <a:pt x="109708" y="262830"/>
                  </a:lnTo>
                  <a:lnTo>
                    <a:pt x="88333" y="257107"/>
                  </a:lnTo>
                  <a:lnTo>
                    <a:pt x="75030" y="247830"/>
                  </a:lnTo>
                  <a:lnTo>
                    <a:pt x="70450" y="235213"/>
                  </a:lnTo>
                  <a:lnTo>
                    <a:pt x="75030" y="222944"/>
                  </a:lnTo>
                  <a:lnTo>
                    <a:pt x="88333" y="213875"/>
                  </a:lnTo>
                  <a:lnTo>
                    <a:pt x="109708" y="208254"/>
                  </a:lnTo>
                  <a:lnTo>
                    <a:pt x="138502" y="206325"/>
                  </a:lnTo>
                  <a:lnTo>
                    <a:pt x="222632" y="206325"/>
                  </a:lnTo>
                  <a:lnTo>
                    <a:pt x="210678" y="196206"/>
                  </a:lnTo>
                  <a:lnTo>
                    <a:pt x="179669" y="185967"/>
                  </a:lnTo>
                  <a:lnTo>
                    <a:pt x="138502" y="182461"/>
                  </a:lnTo>
                  <a:close/>
                </a:path>
                <a:path w="237490" h="288925">
                  <a:moveTo>
                    <a:pt x="222632" y="206325"/>
                  </a:moveTo>
                  <a:lnTo>
                    <a:pt x="138502" y="206325"/>
                  </a:lnTo>
                  <a:lnTo>
                    <a:pt x="167163" y="208254"/>
                  </a:lnTo>
                  <a:lnTo>
                    <a:pt x="188470" y="213875"/>
                  </a:lnTo>
                  <a:lnTo>
                    <a:pt x="201749" y="222944"/>
                  </a:lnTo>
                  <a:lnTo>
                    <a:pt x="206325" y="235213"/>
                  </a:lnTo>
                  <a:lnTo>
                    <a:pt x="201749" y="247830"/>
                  </a:lnTo>
                  <a:lnTo>
                    <a:pt x="188470" y="257107"/>
                  </a:lnTo>
                  <a:lnTo>
                    <a:pt x="167163" y="262830"/>
                  </a:lnTo>
                  <a:lnTo>
                    <a:pt x="138502" y="264786"/>
                  </a:lnTo>
                  <a:lnTo>
                    <a:pt x="222226" y="264786"/>
                  </a:lnTo>
                  <a:lnTo>
                    <a:pt x="230233" y="257917"/>
                  </a:lnTo>
                  <a:lnTo>
                    <a:pt x="237040" y="235213"/>
                  </a:lnTo>
                  <a:lnTo>
                    <a:pt x="230233" y="212760"/>
                  </a:lnTo>
                  <a:lnTo>
                    <a:pt x="222632" y="206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1025" y="3214301"/>
              <a:ext cx="243653" cy="29526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708680" y="3217379"/>
              <a:ext cx="238125" cy="289560"/>
            </a:xfrm>
            <a:custGeom>
              <a:avLst/>
              <a:gdLst/>
              <a:ahLst/>
              <a:cxnLst/>
              <a:rect l="l" t="t" r="r" b="b"/>
              <a:pathLst>
                <a:path w="238125" h="289560">
                  <a:moveTo>
                    <a:pt x="237725" y="0"/>
                  </a:moveTo>
                  <a:lnTo>
                    <a:pt x="206896" y="0"/>
                  </a:lnTo>
                  <a:lnTo>
                    <a:pt x="206896" y="289335"/>
                  </a:lnTo>
                  <a:lnTo>
                    <a:pt x="237725" y="289335"/>
                  </a:lnTo>
                  <a:lnTo>
                    <a:pt x="237725" y="0"/>
                  </a:lnTo>
                  <a:close/>
                </a:path>
                <a:path w="238125" h="289560">
                  <a:moveTo>
                    <a:pt x="151746" y="31171"/>
                  </a:moveTo>
                  <a:lnTo>
                    <a:pt x="14044" y="31171"/>
                  </a:lnTo>
                  <a:lnTo>
                    <a:pt x="14044" y="55606"/>
                  </a:lnTo>
                  <a:lnTo>
                    <a:pt x="120461" y="55606"/>
                  </a:lnTo>
                  <a:lnTo>
                    <a:pt x="109908" y="103343"/>
                  </a:lnTo>
                  <a:lnTo>
                    <a:pt x="86820" y="145309"/>
                  </a:lnTo>
                  <a:lnTo>
                    <a:pt x="50437" y="181475"/>
                  </a:lnTo>
                  <a:lnTo>
                    <a:pt x="0" y="211806"/>
                  </a:lnTo>
                  <a:lnTo>
                    <a:pt x="16214" y="236583"/>
                  </a:lnTo>
                  <a:lnTo>
                    <a:pt x="68433" y="205147"/>
                  </a:lnTo>
                  <a:lnTo>
                    <a:pt x="106769" y="168175"/>
                  </a:lnTo>
                  <a:lnTo>
                    <a:pt x="132549" y="126380"/>
                  </a:lnTo>
                  <a:lnTo>
                    <a:pt x="147100" y="80475"/>
                  </a:lnTo>
                  <a:lnTo>
                    <a:pt x="151746" y="31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915577" y="3217379"/>
              <a:ext cx="31115" cy="289560"/>
            </a:xfrm>
            <a:custGeom>
              <a:avLst/>
              <a:gdLst/>
              <a:ahLst/>
              <a:cxnLst/>
              <a:rect l="l" t="t" r="r" b="b"/>
              <a:pathLst>
                <a:path w="31115" h="289560">
                  <a:moveTo>
                    <a:pt x="0" y="289335"/>
                  </a:moveTo>
                  <a:lnTo>
                    <a:pt x="30828" y="289335"/>
                  </a:lnTo>
                  <a:lnTo>
                    <a:pt x="30828" y="0"/>
                  </a:lnTo>
                  <a:lnTo>
                    <a:pt x="0" y="0"/>
                  </a:lnTo>
                  <a:lnTo>
                    <a:pt x="0" y="289335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5373" y="3245244"/>
              <a:ext cx="158359" cy="21202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2002923" y="3218179"/>
              <a:ext cx="258445" cy="283210"/>
            </a:xfrm>
            <a:custGeom>
              <a:avLst/>
              <a:gdLst/>
              <a:ahLst/>
              <a:cxnLst/>
              <a:rect l="l" t="t" r="r" b="b"/>
              <a:pathLst>
                <a:path w="258445" h="283210">
                  <a:moveTo>
                    <a:pt x="136448" y="20104"/>
                  </a:moveTo>
                  <a:lnTo>
                    <a:pt x="106070" y="20104"/>
                  </a:lnTo>
                  <a:lnTo>
                    <a:pt x="106070" y="66040"/>
                  </a:lnTo>
                  <a:lnTo>
                    <a:pt x="30251" y="66040"/>
                  </a:lnTo>
                  <a:lnTo>
                    <a:pt x="30251" y="20320"/>
                  </a:lnTo>
                  <a:lnTo>
                    <a:pt x="0" y="20320"/>
                  </a:lnTo>
                  <a:lnTo>
                    <a:pt x="0" y="66040"/>
                  </a:lnTo>
                  <a:lnTo>
                    <a:pt x="0" y="90170"/>
                  </a:lnTo>
                  <a:lnTo>
                    <a:pt x="0" y="139700"/>
                  </a:lnTo>
                  <a:lnTo>
                    <a:pt x="0" y="163830"/>
                  </a:lnTo>
                  <a:lnTo>
                    <a:pt x="136448" y="163830"/>
                  </a:lnTo>
                  <a:lnTo>
                    <a:pt x="136448" y="139763"/>
                  </a:lnTo>
                  <a:lnTo>
                    <a:pt x="136448" y="90551"/>
                  </a:lnTo>
                  <a:lnTo>
                    <a:pt x="106070" y="90551"/>
                  </a:lnTo>
                  <a:lnTo>
                    <a:pt x="106070" y="139700"/>
                  </a:lnTo>
                  <a:lnTo>
                    <a:pt x="30251" y="139700"/>
                  </a:lnTo>
                  <a:lnTo>
                    <a:pt x="30251" y="90170"/>
                  </a:lnTo>
                  <a:lnTo>
                    <a:pt x="136448" y="90170"/>
                  </a:lnTo>
                  <a:lnTo>
                    <a:pt x="136448" y="66573"/>
                  </a:lnTo>
                  <a:lnTo>
                    <a:pt x="136448" y="66040"/>
                  </a:lnTo>
                  <a:lnTo>
                    <a:pt x="136448" y="20104"/>
                  </a:lnTo>
                  <a:close/>
                </a:path>
                <a:path w="258445" h="283210">
                  <a:moveTo>
                    <a:pt x="228587" y="257810"/>
                  </a:moveTo>
                  <a:lnTo>
                    <a:pt x="63373" y="257810"/>
                  </a:lnTo>
                  <a:lnTo>
                    <a:pt x="63373" y="190500"/>
                  </a:lnTo>
                  <a:lnTo>
                    <a:pt x="32880" y="190500"/>
                  </a:lnTo>
                  <a:lnTo>
                    <a:pt x="32880" y="257810"/>
                  </a:lnTo>
                  <a:lnTo>
                    <a:pt x="32880" y="283210"/>
                  </a:lnTo>
                  <a:lnTo>
                    <a:pt x="228587" y="283210"/>
                  </a:lnTo>
                  <a:lnTo>
                    <a:pt x="228587" y="257810"/>
                  </a:lnTo>
                  <a:close/>
                </a:path>
                <a:path w="258445" h="283210">
                  <a:moveTo>
                    <a:pt x="258165" y="85090"/>
                  </a:moveTo>
                  <a:lnTo>
                    <a:pt x="216255" y="85090"/>
                  </a:lnTo>
                  <a:lnTo>
                    <a:pt x="216255" y="0"/>
                  </a:lnTo>
                  <a:lnTo>
                    <a:pt x="185547" y="0"/>
                  </a:lnTo>
                  <a:lnTo>
                    <a:pt x="185547" y="85090"/>
                  </a:lnTo>
                  <a:lnTo>
                    <a:pt x="185547" y="110490"/>
                  </a:lnTo>
                  <a:lnTo>
                    <a:pt x="185547" y="212090"/>
                  </a:lnTo>
                  <a:lnTo>
                    <a:pt x="216255" y="212090"/>
                  </a:lnTo>
                  <a:lnTo>
                    <a:pt x="216255" y="110490"/>
                  </a:lnTo>
                  <a:lnTo>
                    <a:pt x="258165" y="110490"/>
                  </a:lnTo>
                  <a:lnTo>
                    <a:pt x="258165" y="85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2002925" y="3217608"/>
              <a:ext cx="258445" cy="283210"/>
            </a:xfrm>
            <a:custGeom>
              <a:avLst/>
              <a:gdLst/>
              <a:ahLst/>
              <a:cxnLst/>
              <a:rect l="l" t="t" r="r" b="b"/>
              <a:pathLst>
                <a:path w="258445" h="283210">
                  <a:moveTo>
                    <a:pt x="216260" y="0"/>
                  </a:moveTo>
                  <a:lnTo>
                    <a:pt x="185544" y="0"/>
                  </a:lnTo>
                  <a:lnTo>
                    <a:pt x="185544" y="212719"/>
                  </a:lnTo>
                  <a:lnTo>
                    <a:pt x="216260" y="212719"/>
                  </a:lnTo>
                  <a:lnTo>
                    <a:pt x="216260" y="111098"/>
                  </a:lnTo>
                  <a:lnTo>
                    <a:pt x="258164" y="111098"/>
                  </a:lnTo>
                  <a:lnTo>
                    <a:pt x="258164" y="85407"/>
                  </a:lnTo>
                  <a:lnTo>
                    <a:pt x="216260" y="85407"/>
                  </a:lnTo>
                  <a:lnTo>
                    <a:pt x="216260" y="0"/>
                  </a:lnTo>
                  <a:close/>
                </a:path>
                <a:path w="258445" h="283210">
                  <a:moveTo>
                    <a:pt x="106074" y="20666"/>
                  </a:moveTo>
                  <a:lnTo>
                    <a:pt x="106074" y="67138"/>
                  </a:lnTo>
                  <a:lnTo>
                    <a:pt x="30258" y="67138"/>
                  </a:lnTo>
                  <a:lnTo>
                    <a:pt x="30258" y="20666"/>
                  </a:lnTo>
                  <a:lnTo>
                    <a:pt x="0" y="20666"/>
                  </a:lnTo>
                  <a:lnTo>
                    <a:pt x="0" y="164763"/>
                  </a:lnTo>
                  <a:lnTo>
                    <a:pt x="136446" y="164763"/>
                  </a:lnTo>
                  <a:lnTo>
                    <a:pt x="136446" y="20666"/>
                  </a:lnTo>
                  <a:lnTo>
                    <a:pt x="106074" y="20666"/>
                  </a:lnTo>
                  <a:close/>
                </a:path>
                <a:path w="258445" h="283210">
                  <a:moveTo>
                    <a:pt x="30258" y="140328"/>
                  </a:moveTo>
                  <a:lnTo>
                    <a:pt x="30258" y="91116"/>
                  </a:lnTo>
                  <a:lnTo>
                    <a:pt x="106074" y="91116"/>
                  </a:lnTo>
                  <a:lnTo>
                    <a:pt x="106074" y="140328"/>
                  </a:lnTo>
                  <a:lnTo>
                    <a:pt x="30258" y="140328"/>
                  </a:lnTo>
                  <a:close/>
                </a:path>
                <a:path w="258445" h="283210">
                  <a:moveTo>
                    <a:pt x="32884" y="191596"/>
                  </a:moveTo>
                  <a:lnTo>
                    <a:pt x="32884" y="283169"/>
                  </a:lnTo>
                  <a:lnTo>
                    <a:pt x="228590" y="283169"/>
                  </a:lnTo>
                  <a:lnTo>
                    <a:pt x="228590" y="258049"/>
                  </a:lnTo>
                  <a:lnTo>
                    <a:pt x="63370" y="258049"/>
                  </a:lnTo>
                  <a:lnTo>
                    <a:pt x="63370" y="191596"/>
                  </a:lnTo>
                  <a:lnTo>
                    <a:pt x="32884" y="191596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2357796" y="3224116"/>
              <a:ext cx="264795" cy="276860"/>
            </a:xfrm>
            <a:custGeom>
              <a:avLst/>
              <a:gdLst/>
              <a:ahLst/>
              <a:cxnLst/>
              <a:rect l="l" t="t" r="r" b="b"/>
              <a:pathLst>
                <a:path w="264795" h="276860">
                  <a:moveTo>
                    <a:pt x="132108" y="0"/>
                  </a:moveTo>
                  <a:lnTo>
                    <a:pt x="89796" y="4212"/>
                  </a:lnTo>
                  <a:lnTo>
                    <a:pt x="57291" y="15971"/>
                  </a:lnTo>
                  <a:lnTo>
                    <a:pt x="36474" y="34473"/>
                  </a:lnTo>
                  <a:lnTo>
                    <a:pt x="29230" y="58917"/>
                  </a:lnTo>
                  <a:lnTo>
                    <a:pt x="36474" y="83207"/>
                  </a:lnTo>
                  <a:lnTo>
                    <a:pt x="57291" y="101578"/>
                  </a:lnTo>
                  <a:lnTo>
                    <a:pt x="89796" y="113205"/>
                  </a:lnTo>
                  <a:lnTo>
                    <a:pt x="132108" y="117264"/>
                  </a:lnTo>
                  <a:lnTo>
                    <a:pt x="174435" y="113205"/>
                  </a:lnTo>
                  <a:lnTo>
                    <a:pt x="206882" y="101578"/>
                  </a:lnTo>
                  <a:lnTo>
                    <a:pt x="217166" y="92486"/>
                  </a:lnTo>
                  <a:lnTo>
                    <a:pt x="132108" y="92486"/>
                  </a:lnTo>
                  <a:lnTo>
                    <a:pt x="103298" y="90131"/>
                  </a:lnTo>
                  <a:lnTo>
                    <a:pt x="81125" y="83495"/>
                  </a:lnTo>
                  <a:lnTo>
                    <a:pt x="66917" y="72961"/>
                  </a:lnTo>
                  <a:lnTo>
                    <a:pt x="62000" y="58917"/>
                  </a:lnTo>
                  <a:lnTo>
                    <a:pt x="66917" y="44510"/>
                  </a:lnTo>
                  <a:lnTo>
                    <a:pt x="81125" y="33754"/>
                  </a:lnTo>
                  <a:lnTo>
                    <a:pt x="103298" y="27044"/>
                  </a:lnTo>
                  <a:lnTo>
                    <a:pt x="132108" y="24777"/>
                  </a:lnTo>
                  <a:lnTo>
                    <a:pt x="216772" y="24777"/>
                  </a:lnTo>
                  <a:lnTo>
                    <a:pt x="206882" y="15971"/>
                  </a:lnTo>
                  <a:lnTo>
                    <a:pt x="174435" y="4212"/>
                  </a:lnTo>
                  <a:lnTo>
                    <a:pt x="132108" y="0"/>
                  </a:lnTo>
                  <a:close/>
                </a:path>
                <a:path w="264795" h="276860">
                  <a:moveTo>
                    <a:pt x="216772" y="24777"/>
                  </a:moveTo>
                  <a:lnTo>
                    <a:pt x="132108" y="24777"/>
                  </a:lnTo>
                  <a:lnTo>
                    <a:pt x="161017" y="27044"/>
                  </a:lnTo>
                  <a:lnTo>
                    <a:pt x="183204" y="33754"/>
                  </a:lnTo>
                  <a:lnTo>
                    <a:pt x="197426" y="44510"/>
                  </a:lnTo>
                  <a:lnTo>
                    <a:pt x="202443" y="58917"/>
                  </a:lnTo>
                  <a:lnTo>
                    <a:pt x="197426" y="72961"/>
                  </a:lnTo>
                  <a:lnTo>
                    <a:pt x="183204" y="83495"/>
                  </a:lnTo>
                  <a:lnTo>
                    <a:pt x="161017" y="90131"/>
                  </a:lnTo>
                  <a:lnTo>
                    <a:pt x="132108" y="92486"/>
                  </a:lnTo>
                  <a:lnTo>
                    <a:pt x="217166" y="92486"/>
                  </a:lnTo>
                  <a:lnTo>
                    <a:pt x="227661" y="83207"/>
                  </a:lnTo>
                  <a:lnTo>
                    <a:pt x="234985" y="58917"/>
                  </a:lnTo>
                  <a:lnTo>
                    <a:pt x="227661" y="34473"/>
                  </a:lnTo>
                  <a:lnTo>
                    <a:pt x="216772" y="24777"/>
                  </a:lnTo>
                  <a:close/>
                </a:path>
                <a:path w="264795" h="276860">
                  <a:moveTo>
                    <a:pt x="64055" y="191481"/>
                  </a:moveTo>
                  <a:lnTo>
                    <a:pt x="33341" y="191481"/>
                  </a:lnTo>
                  <a:lnTo>
                    <a:pt x="33341" y="276661"/>
                  </a:lnTo>
                  <a:lnTo>
                    <a:pt x="235442" y="276661"/>
                  </a:lnTo>
                  <a:lnTo>
                    <a:pt x="235442" y="251198"/>
                  </a:lnTo>
                  <a:lnTo>
                    <a:pt x="64055" y="251198"/>
                  </a:lnTo>
                  <a:lnTo>
                    <a:pt x="64055" y="191481"/>
                  </a:lnTo>
                  <a:close/>
                </a:path>
                <a:path w="264795" h="276860">
                  <a:moveTo>
                    <a:pt x="150149" y="163165"/>
                  </a:moveTo>
                  <a:lnTo>
                    <a:pt x="119205" y="163165"/>
                  </a:lnTo>
                  <a:lnTo>
                    <a:pt x="119205" y="219342"/>
                  </a:lnTo>
                  <a:lnTo>
                    <a:pt x="150149" y="219342"/>
                  </a:lnTo>
                  <a:lnTo>
                    <a:pt x="150149" y="163165"/>
                  </a:lnTo>
                  <a:close/>
                </a:path>
                <a:path w="264795" h="276860">
                  <a:moveTo>
                    <a:pt x="264786" y="138273"/>
                  </a:moveTo>
                  <a:lnTo>
                    <a:pt x="0" y="138273"/>
                  </a:lnTo>
                  <a:lnTo>
                    <a:pt x="0" y="163165"/>
                  </a:lnTo>
                  <a:lnTo>
                    <a:pt x="264786" y="163165"/>
                  </a:lnTo>
                  <a:lnTo>
                    <a:pt x="264786" y="138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83720" y="3220809"/>
              <a:ext cx="212368" cy="12387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2357796" y="3362390"/>
              <a:ext cx="264795" cy="138430"/>
            </a:xfrm>
            <a:custGeom>
              <a:avLst/>
              <a:gdLst/>
              <a:ahLst/>
              <a:cxnLst/>
              <a:rect l="l" t="t" r="r" b="b"/>
              <a:pathLst>
                <a:path w="264795" h="138429">
                  <a:moveTo>
                    <a:pt x="0" y="24891"/>
                  </a:moveTo>
                  <a:lnTo>
                    <a:pt x="119205" y="24891"/>
                  </a:lnTo>
                  <a:lnTo>
                    <a:pt x="119205" y="81068"/>
                  </a:lnTo>
                  <a:lnTo>
                    <a:pt x="150149" y="81068"/>
                  </a:lnTo>
                  <a:lnTo>
                    <a:pt x="150149" y="24891"/>
                  </a:lnTo>
                  <a:lnTo>
                    <a:pt x="264786" y="24891"/>
                  </a:lnTo>
                  <a:lnTo>
                    <a:pt x="264786" y="0"/>
                  </a:lnTo>
                  <a:lnTo>
                    <a:pt x="0" y="0"/>
                  </a:lnTo>
                  <a:lnTo>
                    <a:pt x="0" y="24891"/>
                  </a:lnTo>
                  <a:close/>
                </a:path>
                <a:path w="264795" h="138429">
                  <a:moveTo>
                    <a:pt x="33341" y="53208"/>
                  </a:moveTo>
                  <a:lnTo>
                    <a:pt x="33341" y="138387"/>
                  </a:lnTo>
                  <a:lnTo>
                    <a:pt x="235442" y="138387"/>
                  </a:lnTo>
                  <a:lnTo>
                    <a:pt x="235442" y="112925"/>
                  </a:lnTo>
                  <a:lnTo>
                    <a:pt x="64055" y="112925"/>
                  </a:lnTo>
                  <a:lnTo>
                    <a:pt x="64055" y="53208"/>
                  </a:lnTo>
                  <a:lnTo>
                    <a:pt x="33341" y="53208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2644164" y="3230738"/>
              <a:ext cx="264160" cy="276225"/>
            </a:xfrm>
            <a:custGeom>
              <a:avLst/>
              <a:gdLst/>
              <a:ahLst/>
              <a:cxnLst/>
              <a:rect l="l" t="t" r="r" b="b"/>
              <a:pathLst>
                <a:path w="264159" h="276225">
                  <a:moveTo>
                    <a:pt x="264101" y="127426"/>
                  </a:moveTo>
                  <a:lnTo>
                    <a:pt x="0" y="127426"/>
                  </a:lnTo>
                  <a:lnTo>
                    <a:pt x="0" y="151975"/>
                  </a:lnTo>
                  <a:lnTo>
                    <a:pt x="264101" y="151975"/>
                  </a:lnTo>
                  <a:lnTo>
                    <a:pt x="264101" y="127426"/>
                  </a:lnTo>
                  <a:close/>
                </a:path>
                <a:path w="264159" h="276225">
                  <a:moveTo>
                    <a:pt x="146950" y="96711"/>
                  </a:moveTo>
                  <a:lnTo>
                    <a:pt x="117034" y="96711"/>
                  </a:lnTo>
                  <a:lnTo>
                    <a:pt x="117034" y="127426"/>
                  </a:lnTo>
                  <a:lnTo>
                    <a:pt x="146950" y="127426"/>
                  </a:lnTo>
                  <a:lnTo>
                    <a:pt x="146950" y="96711"/>
                  </a:lnTo>
                  <a:close/>
                </a:path>
                <a:path w="264159" h="276225">
                  <a:moveTo>
                    <a:pt x="231559" y="0"/>
                  </a:moveTo>
                  <a:lnTo>
                    <a:pt x="32884" y="0"/>
                  </a:lnTo>
                  <a:lnTo>
                    <a:pt x="32884" y="96711"/>
                  </a:lnTo>
                  <a:lnTo>
                    <a:pt x="233271" y="96711"/>
                  </a:lnTo>
                  <a:lnTo>
                    <a:pt x="233271" y="72163"/>
                  </a:lnTo>
                  <a:lnTo>
                    <a:pt x="63255" y="72163"/>
                  </a:lnTo>
                  <a:lnTo>
                    <a:pt x="63255" y="24206"/>
                  </a:lnTo>
                  <a:lnTo>
                    <a:pt x="231559" y="24206"/>
                  </a:lnTo>
                  <a:lnTo>
                    <a:pt x="231559" y="0"/>
                  </a:lnTo>
                  <a:close/>
                </a:path>
                <a:path w="264159" h="276225">
                  <a:moveTo>
                    <a:pt x="131536" y="170929"/>
                  </a:moveTo>
                  <a:lnTo>
                    <a:pt x="89408" y="174415"/>
                  </a:lnTo>
                  <a:lnTo>
                    <a:pt x="57846" y="184602"/>
                  </a:lnTo>
                  <a:lnTo>
                    <a:pt x="38038" y="201084"/>
                  </a:lnTo>
                  <a:lnTo>
                    <a:pt x="31171" y="223453"/>
                  </a:lnTo>
                  <a:lnTo>
                    <a:pt x="38038" y="245741"/>
                  </a:lnTo>
                  <a:lnTo>
                    <a:pt x="57846" y="262174"/>
                  </a:lnTo>
                  <a:lnTo>
                    <a:pt x="89408" y="272377"/>
                  </a:lnTo>
                  <a:lnTo>
                    <a:pt x="131536" y="275976"/>
                  </a:lnTo>
                  <a:lnTo>
                    <a:pt x="173433" y="272377"/>
                  </a:lnTo>
                  <a:lnTo>
                    <a:pt x="204840" y="262174"/>
                  </a:lnTo>
                  <a:lnTo>
                    <a:pt x="217215" y="251884"/>
                  </a:lnTo>
                  <a:lnTo>
                    <a:pt x="131536" y="251884"/>
                  </a:lnTo>
                  <a:lnTo>
                    <a:pt x="102050" y="250139"/>
                  </a:lnTo>
                  <a:lnTo>
                    <a:pt x="80283" y="244690"/>
                  </a:lnTo>
                  <a:lnTo>
                    <a:pt x="66843" y="235731"/>
                  </a:lnTo>
                  <a:lnTo>
                    <a:pt x="62342" y="223453"/>
                  </a:lnTo>
                  <a:lnTo>
                    <a:pt x="66843" y="211184"/>
                  </a:lnTo>
                  <a:lnTo>
                    <a:pt x="80283" y="202115"/>
                  </a:lnTo>
                  <a:lnTo>
                    <a:pt x="102050" y="196493"/>
                  </a:lnTo>
                  <a:lnTo>
                    <a:pt x="131536" y="194564"/>
                  </a:lnTo>
                  <a:lnTo>
                    <a:pt x="216784" y="194564"/>
                  </a:lnTo>
                  <a:lnTo>
                    <a:pt x="204840" y="184602"/>
                  </a:lnTo>
                  <a:lnTo>
                    <a:pt x="173433" y="174415"/>
                  </a:lnTo>
                  <a:lnTo>
                    <a:pt x="131536" y="170929"/>
                  </a:lnTo>
                  <a:close/>
                </a:path>
                <a:path w="264159" h="276225">
                  <a:moveTo>
                    <a:pt x="216784" y="194564"/>
                  </a:moveTo>
                  <a:lnTo>
                    <a:pt x="131536" y="194564"/>
                  </a:lnTo>
                  <a:lnTo>
                    <a:pt x="160800" y="196493"/>
                  </a:lnTo>
                  <a:lnTo>
                    <a:pt x="182560" y="202115"/>
                  </a:lnTo>
                  <a:lnTo>
                    <a:pt x="196164" y="211184"/>
                  </a:lnTo>
                  <a:lnTo>
                    <a:pt x="200958" y="223453"/>
                  </a:lnTo>
                  <a:lnTo>
                    <a:pt x="196164" y="235731"/>
                  </a:lnTo>
                  <a:lnTo>
                    <a:pt x="182560" y="244690"/>
                  </a:lnTo>
                  <a:lnTo>
                    <a:pt x="160800" y="250139"/>
                  </a:lnTo>
                  <a:lnTo>
                    <a:pt x="131536" y="251884"/>
                  </a:lnTo>
                  <a:lnTo>
                    <a:pt x="217215" y="251884"/>
                  </a:lnTo>
                  <a:lnTo>
                    <a:pt x="224601" y="245741"/>
                  </a:lnTo>
                  <a:lnTo>
                    <a:pt x="231559" y="223453"/>
                  </a:lnTo>
                  <a:lnTo>
                    <a:pt x="224601" y="201084"/>
                  </a:lnTo>
                  <a:lnTo>
                    <a:pt x="216784" y="194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2644163" y="3230738"/>
              <a:ext cx="264160" cy="152400"/>
            </a:xfrm>
            <a:custGeom>
              <a:avLst/>
              <a:gdLst/>
              <a:ahLst/>
              <a:cxnLst/>
              <a:rect l="l" t="t" r="r" b="b"/>
              <a:pathLst>
                <a:path w="264159" h="152400">
                  <a:moveTo>
                    <a:pt x="146950" y="96711"/>
                  </a:moveTo>
                  <a:lnTo>
                    <a:pt x="233271" y="96711"/>
                  </a:lnTo>
                  <a:lnTo>
                    <a:pt x="233271" y="72163"/>
                  </a:lnTo>
                  <a:lnTo>
                    <a:pt x="63255" y="72163"/>
                  </a:lnTo>
                  <a:lnTo>
                    <a:pt x="63255" y="24206"/>
                  </a:lnTo>
                  <a:lnTo>
                    <a:pt x="231559" y="24206"/>
                  </a:lnTo>
                  <a:lnTo>
                    <a:pt x="231559" y="0"/>
                  </a:lnTo>
                  <a:lnTo>
                    <a:pt x="32884" y="0"/>
                  </a:lnTo>
                  <a:lnTo>
                    <a:pt x="32884" y="96711"/>
                  </a:lnTo>
                  <a:lnTo>
                    <a:pt x="117034" y="96711"/>
                  </a:lnTo>
                  <a:lnTo>
                    <a:pt x="117034" y="127426"/>
                  </a:lnTo>
                  <a:lnTo>
                    <a:pt x="0" y="127426"/>
                  </a:lnTo>
                  <a:lnTo>
                    <a:pt x="0" y="151975"/>
                  </a:lnTo>
                  <a:lnTo>
                    <a:pt x="264101" y="151975"/>
                  </a:lnTo>
                  <a:lnTo>
                    <a:pt x="264101" y="127426"/>
                  </a:lnTo>
                  <a:lnTo>
                    <a:pt x="146950" y="127426"/>
                  </a:lnTo>
                  <a:lnTo>
                    <a:pt x="146950" y="96711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72028" y="3398361"/>
              <a:ext cx="207001" cy="11165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3023127" y="3217379"/>
              <a:ext cx="257175" cy="285750"/>
            </a:xfrm>
            <a:custGeom>
              <a:avLst/>
              <a:gdLst/>
              <a:ahLst/>
              <a:cxnLst/>
              <a:rect l="l" t="t" r="r" b="b"/>
              <a:pathLst>
                <a:path w="257175" h="285750">
                  <a:moveTo>
                    <a:pt x="214775" y="0"/>
                  </a:moveTo>
                  <a:lnTo>
                    <a:pt x="184060" y="0"/>
                  </a:lnTo>
                  <a:lnTo>
                    <a:pt x="184060" y="169901"/>
                  </a:lnTo>
                  <a:lnTo>
                    <a:pt x="214775" y="169901"/>
                  </a:lnTo>
                  <a:lnTo>
                    <a:pt x="214775" y="96140"/>
                  </a:lnTo>
                  <a:lnTo>
                    <a:pt x="256679" y="96140"/>
                  </a:lnTo>
                  <a:lnTo>
                    <a:pt x="256679" y="70449"/>
                  </a:lnTo>
                  <a:lnTo>
                    <a:pt x="214775" y="70449"/>
                  </a:lnTo>
                  <a:lnTo>
                    <a:pt x="214775" y="0"/>
                  </a:lnTo>
                  <a:close/>
                </a:path>
                <a:path w="257175" h="285750">
                  <a:moveTo>
                    <a:pt x="134391" y="17241"/>
                  </a:moveTo>
                  <a:lnTo>
                    <a:pt x="0" y="17241"/>
                  </a:lnTo>
                  <a:lnTo>
                    <a:pt x="0" y="156771"/>
                  </a:lnTo>
                  <a:lnTo>
                    <a:pt x="22607" y="156771"/>
                  </a:lnTo>
                  <a:lnTo>
                    <a:pt x="62919" y="156614"/>
                  </a:lnTo>
                  <a:lnTo>
                    <a:pt x="96583" y="155514"/>
                  </a:lnTo>
                  <a:lnTo>
                    <a:pt x="126543" y="153045"/>
                  </a:lnTo>
                  <a:lnTo>
                    <a:pt x="155743" y="148778"/>
                  </a:lnTo>
                  <a:lnTo>
                    <a:pt x="153361" y="132336"/>
                  </a:lnTo>
                  <a:lnTo>
                    <a:pt x="30715" y="132336"/>
                  </a:lnTo>
                  <a:lnTo>
                    <a:pt x="30715" y="98881"/>
                  </a:lnTo>
                  <a:lnTo>
                    <a:pt x="128796" y="98881"/>
                  </a:lnTo>
                  <a:lnTo>
                    <a:pt x="128796" y="74218"/>
                  </a:lnTo>
                  <a:lnTo>
                    <a:pt x="30715" y="74218"/>
                  </a:lnTo>
                  <a:lnTo>
                    <a:pt x="30715" y="42703"/>
                  </a:lnTo>
                  <a:lnTo>
                    <a:pt x="134391" y="42703"/>
                  </a:lnTo>
                  <a:lnTo>
                    <a:pt x="134391" y="17241"/>
                  </a:lnTo>
                  <a:close/>
                </a:path>
                <a:path w="257175" h="285750">
                  <a:moveTo>
                    <a:pt x="152203" y="124343"/>
                  </a:moveTo>
                  <a:lnTo>
                    <a:pt x="125241" y="128547"/>
                  </a:lnTo>
                  <a:lnTo>
                    <a:pt x="97668" y="130994"/>
                  </a:lnTo>
                  <a:lnTo>
                    <a:pt x="66991" y="132115"/>
                  </a:lnTo>
                  <a:lnTo>
                    <a:pt x="30715" y="132336"/>
                  </a:lnTo>
                  <a:lnTo>
                    <a:pt x="153361" y="132336"/>
                  </a:lnTo>
                  <a:lnTo>
                    <a:pt x="152203" y="124343"/>
                  </a:lnTo>
                  <a:close/>
                </a:path>
                <a:path w="257175" h="285750">
                  <a:moveTo>
                    <a:pt x="214775" y="184288"/>
                  </a:moveTo>
                  <a:lnTo>
                    <a:pt x="29801" y="184288"/>
                  </a:lnTo>
                  <a:lnTo>
                    <a:pt x="29801" y="285681"/>
                  </a:lnTo>
                  <a:lnTo>
                    <a:pt x="214775" y="285681"/>
                  </a:lnTo>
                  <a:lnTo>
                    <a:pt x="214775" y="260789"/>
                  </a:lnTo>
                  <a:lnTo>
                    <a:pt x="59945" y="260789"/>
                  </a:lnTo>
                  <a:lnTo>
                    <a:pt x="59945" y="208380"/>
                  </a:lnTo>
                  <a:lnTo>
                    <a:pt x="214775" y="208380"/>
                  </a:lnTo>
                  <a:lnTo>
                    <a:pt x="214775" y="184288"/>
                  </a:lnTo>
                  <a:close/>
                </a:path>
                <a:path w="257175" h="285750">
                  <a:moveTo>
                    <a:pt x="214775" y="208380"/>
                  </a:moveTo>
                  <a:lnTo>
                    <a:pt x="184402" y="208380"/>
                  </a:lnTo>
                  <a:lnTo>
                    <a:pt x="184402" y="260789"/>
                  </a:lnTo>
                  <a:lnTo>
                    <a:pt x="214775" y="260789"/>
                  </a:lnTo>
                  <a:lnTo>
                    <a:pt x="214775" y="208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3207187" y="3217379"/>
              <a:ext cx="73025" cy="170180"/>
            </a:xfrm>
            <a:custGeom>
              <a:avLst/>
              <a:gdLst/>
              <a:ahLst/>
              <a:cxnLst/>
              <a:rect l="l" t="t" r="r" b="b"/>
              <a:pathLst>
                <a:path w="73025" h="170179">
                  <a:moveTo>
                    <a:pt x="30714" y="70449"/>
                  </a:moveTo>
                  <a:lnTo>
                    <a:pt x="30714" y="0"/>
                  </a:lnTo>
                  <a:lnTo>
                    <a:pt x="0" y="0"/>
                  </a:lnTo>
                  <a:lnTo>
                    <a:pt x="0" y="169901"/>
                  </a:lnTo>
                  <a:lnTo>
                    <a:pt x="30714" y="169901"/>
                  </a:lnTo>
                  <a:lnTo>
                    <a:pt x="30714" y="96140"/>
                  </a:lnTo>
                  <a:lnTo>
                    <a:pt x="72618" y="96140"/>
                  </a:lnTo>
                  <a:lnTo>
                    <a:pt x="72618" y="70449"/>
                  </a:lnTo>
                  <a:lnTo>
                    <a:pt x="30714" y="70449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019820" y="3231314"/>
              <a:ext cx="162357" cy="14614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3052928" y="3401668"/>
              <a:ext cx="185420" cy="101600"/>
            </a:xfrm>
            <a:custGeom>
              <a:avLst/>
              <a:gdLst/>
              <a:ahLst/>
              <a:cxnLst/>
              <a:rect l="l" t="t" r="r" b="b"/>
              <a:pathLst>
                <a:path w="185419" h="101600">
                  <a:moveTo>
                    <a:pt x="184973" y="101392"/>
                  </a:moveTo>
                  <a:lnTo>
                    <a:pt x="184973" y="0"/>
                  </a:lnTo>
                  <a:lnTo>
                    <a:pt x="0" y="0"/>
                  </a:lnTo>
                  <a:lnTo>
                    <a:pt x="0" y="101392"/>
                  </a:lnTo>
                  <a:lnTo>
                    <a:pt x="184973" y="101392"/>
                  </a:lnTo>
                  <a:close/>
                </a:path>
                <a:path w="185419" h="101600">
                  <a:moveTo>
                    <a:pt x="154601" y="24092"/>
                  </a:moveTo>
                  <a:lnTo>
                    <a:pt x="154601" y="76501"/>
                  </a:lnTo>
                  <a:lnTo>
                    <a:pt x="30143" y="76501"/>
                  </a:lnTo>
                  <a:lnTo>
                    <a:pt x="30143" y="24092"/>
                  </a:lnTo>
                  <a:lnTo>
                    <a:pt x="154601" y="24092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3295107" y="3217608"/>
              <a:ext cx="248285" cy="289560"/>
            </a:xfrm>
            <a:custGeom>
              <a:avLst/>
              <a:gdLst/>
              <a:ahLst/>
              <a:cxnLst/>
              <a:rect l="l" t="t" r="r" b="b"/>
              <a:pathLst>
                <a:path w="248284" h="289560">
                  <a:moveTo>
                    <a:pt x="247887" y="99223"/>
                  </a:moveTo>
                  <a:lnTo>
                    <a:pt x="218885" y="99223"/>
                  </a:lnTo>
                  <a:lnTo>
                    <a:pt x="218885" y="174925"/>
                  </a:lnTo>
                  <a:lnTo>
                    <a:pt x="247887" y="174925"/>
                  </a:lnTo>
                  <a:lnTo>
                    <a:pt x="247887" y="99223"/>
                  </a:lnTo>
                  <a:close/>
                </a:path>
                <a:path w="248284" h="289560">
                  <a:moveTo>
                    <a:pt x="185087" y="5138"/>
                  </a:moveTo>
                  <a:lnTo>
                    <a:pt x="156542" y="5138"/>
                  </a:lnTo>
                  <a:lnTo>
                    <a:pt x="156542" y="173327"/>
                  </a:lnTo>
                  <a:lnTo>
                    <a:pt x="185087" y="173327"/>
                  </a:lnTo>
                  <a:lnTo>
                    <a:pt x="185087" y="99223"/>
                  </a:lnTo>
                  <a:lnTo>
                    <a:pt x="247887" y="99223"/>
                  </a:lnTo>
                  <a:lnTo>
                    <a:pt x="247887" y="73761"/>
                  </a:lnTo>
                  <a:lnTo>
                    <a:pt x="185087" y="73761"/>
                  </a:lnTo>
                  <a:lnTo>
                    <a:pt x="185087" y="5138"/>
                  </a:lnTo>
                  <a:close/>
                </a:path>
                <a:path w="248284" h="289560">
                  <a:moveTo>
                    <a:pt x="247887" y="0"/>
                  </a:moveTo>
                  <a:lnTo>
                    <a:pt x="218885" y="0"/>
                  </a:lnTo>
                  <a:lnTo>
                    <a:pt x="218885" y="73761"/>
                  </a:lnTo>
                  <a:lnTo>
                    <a:pt x="247887" y="73761"/>
                  </a:lnTo>
                  <a:lnTo>
                    <a:pt x="247887" y="0"/>
                  </a:lnTo>
                  <a:close/>
                </a:path>
                <a:path w="248284" h="289560">
                  <a:moveTo>
                    <a:pt x="89746" y="17241"/>
                  </a:moveTo>
                  <a:lnTo>
                    <a:pt x="60059" y="17241"/>
                  </a:lnTo>
                  <a:lnTo>
                    <a:pt x="60059" y="54236"/>
                  </a:lnTo>
                  <a:lnTo>
                    <a:pt x="56182" y="79347"/>
                  </a:lnTo>
                  <a:lnTo>
                    <a:pt x="44716" y="103805"/>
                  </a:lnTo>
                  <a:lnTo>
                    <a:pt x="25906" y="125287"/>
                  </a:lnTo>
                  <a:lnTo>
                    <a:pt x="0" y="141470"/>
                  </a:lnTo>
                  <a:lnTo>
                    <a:pt x="16671" y="165334"/>
                  </a:lnTo>
                  <a:lnTo>
                    <a:pt x="36097" y="154208"/>
                  </a:lnTo>
                  <a:lnTo>
                    <a:pt x="52366" y="139615"/>
                  </a:lnTo>
                  <a:lnTo>
                    <a:pt x="65402" y="122238"/>
                  </a:lnTo>
                  <a:lnTo>
                    <a:pt x="75131" y="102762"/>
                  </a:lnTo>
                  <a:lnTo>
                    <a:pt x="106133" y="102762"/>
                  </a:lnTo>
                  <a:lnTo>
                    <a:pt x="104418" y="100936"/>
                  </a:lnTo>
                  <a:lnTo>
                    <a:pt x="93454" y="78431"/>
                  </a:lnTo>
                  <a:lnTo>
                    <a:pt x="89746" y="54236"/>
                  </a:lnTo>
                  <a:lnTo>
                    <a:pt x="89746" y="17241"/>
                  </a:lnTo>
                  <a:close/>
                </a:path>
                <a:path w="248284" h="289560">
                  <a:moveTo>
                    <a:pt x="106133" y="102762"/>
                  </a:moveTo>
                  <a:lnTo>
                    <a:pt x="75131" y="102762"/>
                  </a:lnTo>
                  <a:lnTo>
                    <a:pt x="84479" y="120130"/>
                  </a:lnTo>
                  <a:lnTo>
                    <a:pt x="96911" y="135433"/>
                  </a:lnTo>
                  <a:lnTo>
                    <a:pt x="112382" y="148187"/>
                  </a:lnTo>
                  <a:lnTo>
                    <a:pt x="130851" y="157912"/>
                  </a:lnTo>
                  <a:lnTo>
                    <a:pt x="147179" y="134277"/>
                  </a:lnTo>
                  <a:lnTo>
                    <a:pt x="122405" y="120100"/>
                  </a:lnTo>
                  <a:lnTo>
                    <a:pt x="106133" y="102762"/>
                  </a:lnTo>
                  <a:close/>
                </a:path>
                <a:path w="248284" h="289560">
                  <a:moveTo>
                    <a:pt x="247887" y="189883"/>
                  </a:moveTo>
                  <a:lnTo>
                    <a:pt x="51267" y="189883"/>
                  </a:lnTo>
                  <a:lnTo>
                    <a:pt x="51267" y="214775"/>
                  </a:lnTo>
                  <a:lnTo>
                    <a:pt x="217629" y="214775"/>
                  </a:lnTo>
                  <a:lnTo>
                    <a:pt x="217629" y="289106"/>
                  </a:lnTo>
                  <a:lnTo>
                    <a:pt x="247887" y="289106"/>
                  </a:lnTo>
                  <a:lnTo>
                    <a:pt x="247887" y="1898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291800" y="3214301"/>
              <a:ext cx="254500" cy="29572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093592" y="3865447"/>
              <a:ext cx="5015230" cy="267970"/>
            </a:xfrm>
            <a:custGeom>
              <a:avLst/>
              <a:gdLst/>
              <a:ahLst/>
              <a:cxnLst/>
              <a:rect l="l" t="t" r="r" b="b"/>
              <a:pathLst>
                <a:path w="5015230" h="267970">
                  <a:moveTo>
                    <a:pt x="95923" y="136931"/>
                  </a:moveTo>
                  <a:lnTo>
                    <a:pt x="0" y="136931"/>
                  </a:lnTo>
                  <a:lnTo>
                    <a:pt x="0" y="164338"/>
                  </a:lnTo>
                  <a:lnTo>
                    <a:pt x="95923" y="164338"/>
                  </a:lnTo>
                  <a:lnTo>
                    <a:pt x="95923" y="136931"/>
                  </a:lnTo>
                  <a:close/>
                </a:path>
                <a:path w="5015230" h="267970">
                  <a:moveTo>
                    <a:pt x="346456" y="84429"/>
                  </a:moveTo>
                  <a:lnTo>
                    <a:pt x="341033" y="57785"/>
                  </a:lnTo>
                  <a:lnTo>
                    <a:pt x="330466" y="43002"/>
                  </a:lnTo>
                  <a:lnTo>
                    <a:pt x="326085" y="36880"/>
                  </a:lnTo>
                  <a:lnTo>
                    <a:pt x="318731" y="32423"/>
                  </a:lnTo>
                  <a:lnTo>
                    <a:pt x="318731" y="84429"/>
                  </a:lnTo>
                  <a:lnTo>
                    <a:pt x="315417" y="101536"/>
                  </a:lnTo>
                  <a:lnTo>
                    <a:pt x="306298" y="114706"/>
                  </a:lnTo>
                  <a:lnTo>
                    <a:pt x="292582" y="123177"/>
                  </a:lnTo>
                  <a:lnTo>
                    <a:pt x="275513" y="126174"/>
                  </a:lnTo>
                  <a:lnTo>
                    <a:pt x="258203" y="123177"/>
                  </a:lnTo>
                  <a:lnTo>
                    <a:pt x="244398" y="114706"/>
                  </a:lnTo>
                  <a:lnTo>
                    <a:pt x="235292" y="101536"/>
                  </a:lnTo>
                  <a:lnTo>
                    <a:pt x="232092" y="84429"/>
                  </a:lnTo>
                  <a:lnTo>
                    <a:pt x="235292" y="67551"/>
                  </a:lnTo>
                  <a:lnTo>
                    <a:pt x="244398" y="54470"/>
                  </a:lnTo>
                  <a:lnTo>
                    <a:pt x="258203" y="46012"/>
                  </a:lnTo>
                  <a:lnTo>
                    <a:pt x="275513" y="43002"/>
                  </a:lnTo>
                  <a:lnTo>
                    <a:pt x="292582" y="46012"/>
                  </a:lnTo>
                  <a:lnTo>
                    <a:pt x="306298" y="54470"/>
                  </a:lnTo>
                  <a:lnTo>
                    <a:pt x="315417" y="67551"/>
                  </a:lnTo>
                  <a:lnTo>
                    <a:pt x="318731" y="84429"/>
                  </a:lnTo>
                  <a:lnTo>
                    <a:pt x="318731" y="32423"/>
                  </a:lnTo>
                  <a:lnTo>
                    <a:pt x="303593" y="23228"/>
                  </a:lnTo>
                  <a:lnTo>
                    <a:pt x="275513" y="18338"/>
                  </a:lnTo>
                  <a:lnTo>
                    <a:pt x="247408" y="23228"/>
                  </a:lnTo>
                  <a:lnTo>
                    <a:pt x="224840" y="36880"/>
                  </a:lnTo>
                  <a:lnTo>
                    <a:pt x="209816" y="57785"/>
                  </a:lnTo>
                  <a:lnTo>
                    <a:pt x="204368" y="84429"/>
                  </a:lnTo>
                  <a:lnTo>
                    <a:pt x="209816" y="111366"/>
                  </a:lnTo>
                  <a:lnTo>
                    <a:pt x="224840" y="132384"/>
                  </a:lnTo>
                  <a:lnTo>
                    <a:pt x="247408" y="146024"/>
                  </a:lnTo>
                  <a:lnTo>
                    <a:pt x="275513" y="150837"/>
                  </a:lnTo>
                  <a:lnTo>
                    <a:pt x="303593" y="146024"/>
                  </a:lnTo>
                  <a:lnTo>
                    <a:pt x="326085" y="132384"/>
                  </a:lnTo>
                  <a:lnTo>
                    <a:pt x="330504" y="126174"/>
                  </a:lnTo>
                  <a:lnTo>
                    <a:pt x="341033" y="111366"/>
                  </a:lnTo>
                  <a:lnTo>
                    <a:pt x="346456" y="84429"/>
                  </a:lnTo>
                  <a:close/>
                </a:path>
                <a:path w="5015230" h="267970">
                  <a:moveTo>
                    <a:pt x="420560" y="203"/>
                  </a:moveTo>
                  <a:lnTo>
                    <a:pt x="392201" y="203"/>
                  </a:lnTo>
                  <a:lnTo>
                    <a:pt x="392201" y="194373"/>
                  </a:lnTo>
                  <a:lnTo>
                    <a:pt x="420560" y="194373"/>
                  </a:lnTo>
                  <a:lnTo>
                    <a:pt x="420560" y="203"/>
                  </a:lnTo>
                  <a:close/>
                </a:path>
                <a:path w="5015230" h="267970">
                  <a:moveTo>
                    <a:pt x="428358" y="238442"/>
                  </a:moveTo>
                  <a:lnTo>
                    <a:pt x="274256" y="238442"/>
                  </a:lnTo>
                  <a:lnTo>
                    <a:pt x="274256" y="174663"/>
                  </a:lnTo>
                  <a:lnTo>
                    <a:pt x="245795" y="174663"/>
                  </a:lnTo>
                  <a:lnTo>
                    <a:pt x="245795" y="261632"/>
                  </a:lnTo>
                  <a:lnTo>
                    <a:pt x="428358" y="261632"/>
                  </a:lnTo>
                  <a:lnTo>
                    <a:pt x="428358" y="238442"/>
                  </a:lnTo>
                  <a:close/>
                </a:path>
                <a:path w="5015230" h="267970">
                  <a:moveTo>
                    <a:pt x="599122" y="186677"/>
                  </a:moveTo>
                  <a:lnTo>
                    <a:pt x="574763" y="167881"/>
                  </a:lnTo>
                  <a:lnTo>
                    <a:pt x="557149" y="142671"/>
                  </a:lnTo>
                  <a:lnTo>
                    <a:pt x="555485" y="138087"/>
                  </a:lnTo>
                  <a:lnTo>
                    <a:pt x="546442" y="113271"/>
                  </a:lnTo>
                  <a:lnTo>
                    <a:pt x="542836" y="81902"/>
                  </a:lnTo>
                  <a:lnTo>
                    <a:pt x="542836" y="71145"/>
                  </a:lnTo>
                  <a:lnTo>
                    <a:pt x="590270" y="71145"/>
                  </a:lnTo>
                  <a:lnTo>
                    <a:pt x="590270" y="48069"/>
                  </a:lnTo>
                  <a:lnTo>
                    <a:pt x="542836" y="48069"/>
                  </a:lnTo>
                  <a:lnTo>
                    <a:pt x="542836" y="9588"/>
                  </a:lnTo>
                  <a:lnTo>
                    <a:pt x="516166" y="9588"/>
                  </a:lnTo>
                  <a:lnTo>
                    <a:pt x="516166" y="48069"/>
                  </a:lnTo>
                  <a:lnTo>
                    <a:pt x="467995" y="48069"/>
                  </a:lnTo>
                  <a:lnTo>
                    <a:pt x="467995" y="71145"/>
                  </a:lnTo>
                  <a:lnTo>
                    <a:pt x="516166" y="71145"/>
                  </a:lnTo>
                  <a:lnTo>
                    <a:pt x="516166" y="81902"/>
                  </a:lnTo>
                  <a:lnTo>
                    <a:pt x="512483" y="114363"/>
                  </a:lnTo>
                  <a:lnTo>
                    <a:pt x="501802" y="145249"/>
                  </a:lnTo>
                  <a:lnTo>
                    <a:pt x="484212" y="172123"/>
                  </a:lnTo>
                  <a:lnTo>
                    <a:pt x="459778" y="192481"/>
                  </a:lnTo>
                  <a:lnTo>
                    <a:pt x="476427" y="213766"/>
                  </a:lnTo>
                  <a:lnTo>
                    <a:pt x="494309" y="199999"/>
                  </a:lnTo>
                  <a:lnTo>
                    <a:pt x="509181" y="182295"/>
                  </a:lnTo>
                  <a:lnTo>
                    <a:pt x="521017" y="161404"/>
                  </a:lnTo>
                  <a:lnTo>
                    <a:pt x="529767" y="138087"/>
                  </a:lnTo>
                  <a:lnTo>
                    <a:pt x="538581" y="159778"/>
                  </a:lnTo>
                  <a:lnTo>
                    <a:pt x="550443" y="179044"/>
                  </a:lnTo>
                  <a:lnTo>
                    <a:pt x="565327" y="195211"/>
                  </a:lnTo>
                  <a:lnTo>
                    <a:pt x="583209" y="207657"/>
                  </a:lnTo>
                  <a:lnTo>
                    <a:pt x="599122" y="186677"/>
                  </a:lnTo>
                  <a:close/>
                </a:path>
                <a:path w="5015230" h="267970">
                  <a:moveTo>
                    <a:pt x="637819" y="5689"/>
                  </a:moveTo>
                  <a:lnTo>
                    <a:pt x="611149" y="5689"/>
                  </a:lnTo>
                  <a:lnTo>
                    <a:pt x="611149" y="104038"/>
                  </a:lnTo>
                  <a:lnTo>
                    <a:pt x="572668" y="104038"/>
                  </a:lnTo>
                  <a:lnTo>
                    <a:pt x="572668" y="127546"/>
                  </a:lnTo>
                  <a:lnTo>
                    <a:pt x="611149" y="127546"/>
                  </a:lnTo>
                  <a:lnTo>
                    <a:pt x="611149" y="253619"/>
                  </a:lnTo>
                  <a:lnTo>
                    <a:pt x="637819" y="253619"/>
                  </a:lnTo>
                  <a:lnTo>
                    <a:pt x="637819" y="5689"/>
                  </a:lnTo>
                  <a:close/>
                </a:path>
                <a:path w="5015230" h="267970">
                  <a:moveTo>
                    <a:pt x="691997" y="0"/>
                  </a:moveTo>
                  <a:lnTo>
                    <a:pt x="665111" y="0"/>
                  </a:lnTo>
                  <a:lnTo>
                    <a:pt x="665111" y="267106"/>
                  </a:lnTo>
                  <a:lnTo>
                    <a:pt x="691997" y="267106"/>
                  </a:lnTo>
                  <a:lnTo>
                    <a:pt x="691997" y="0"/>
                  </a:lnTo>
                  <a:close/>
                </a:path>
                <a:path w="5015230" h="267970">
                  <a:moveTo>
                    <a:pt x="948296" y="113741"/>
                  </a:moveTo>
                  <a:lnTo>
                    <a:pt x="943127" y="74968"/>
                  </a:lnTo>
                  <a:lnTo>
                    <a:pt x="928776" y="45453"/>
                  </a:lnTo>
                  <a:lnTo>
                    <a:pt x="928624" y="45326"/>
                  </a:lnTo>
                  <a:lnTo>
                    <a:pt x="920889" y="38671"/>
                  </a:lnTo>
                  <a:lnTo>
                    <a:pt x="920889" y="113741"/>
                  </a:lnTo>
                  <a:lnTo>
                    <a:pt x="917879" y="142316"/>
                  </a:lnTo>
                  <a:lnTo>
                    <a:pt x="909383" y="163880"/>
                  </a:lnTo>
                  <a:lnTo>
                    <a:pt x="896264" y="177507"/>
                  </a:lnTo>
                  <a:lnTo>
                    <a:pt x="879360" y="182257"/>
                  </a:lnTo>
                  <a:lnTo>
                    <a:pt x="862431" y="177507"/>
                  </a:lnTo>
                  <a:lnTo>
                    <a:pt x="849236" y="163880"/>
                  </a:lnTo>
                  <a:lnTo>
                    <a:pt x="840676" y="142316"/>
                  </a:lnTo>
                  <a:lnTo>
                    <a:pt x="837615" y="113741"/>
                  </a:lnTo>
                  <a:lnTo>
                    <a:pt x="840676" y="85331"/>
                  </a:lnTo>
                  <a:lnTo>
                    <a:pt x="862431" y="50190"/>
                  </a:lnTo>
                  <a:lnTo>
                    <a:pt x="909383" y="63842"/>
                  </a:lnTo>
                  <a:lnTo>
                    <a:pt x="920889" y="113741"/>
                  </a:lnTo>
                  <a:lnTo>
                    <a:pt x="920889" y="38671"/>
                  </a:lnTo>
                  <a:lnTo>
                    <a:pt x="906945" y="26670"/>
                  </a:lnTo>
                  <a:lnTo>
                    <a:pt x="879360" y="20027"/>
                  </a:lnTo>
                  <a:lnTo>
                    <a:pt x="851585" y="26670"/>
                  </a:lnTo>
                  <a:lnTo>
                    <a:pt x="829741" y="45453"/>
                  </a:lnTo>
                  <a:lnTo>
                    <a:pt x="815441" y="74968"/>
                  </a:lnTo>
                  <a:lnTo>
                    <a:pt x="810323" y="113741"/>
                  </a:lnTo>
                  <a:lnTo>
                    <a:pt x="815441" y="152692"/>
                  </a:lnTo>
                  <a:lnTo>
                    <a:pt x="829741" y="182283"/>
                  </a:lnTo>
                  <a:lnTo>
                    <a:pt x="851585" y="201079"/>
                  </a:lnTo>
                  <a:lnTo>
                    <a:pt x="879360" y="207657"/>
                  </a:lnTo>
                  <a:lnTo>
                    <a:pt x="906945" y="201079"/>
                  </a:lnTo>
                  <a:lnTo>
                    <a:pt x="928789" y="182257"/>
                  </a:lnTo>
                  <a:lnTo>
                    <a:pt x="943127" y="152692"/>
                  </a:lnTo>
                  <a:lnTo>
                    <a:pt x="948296" y="113741"/>
                  </a:lnTo>
                  <a:close/>
                </a:path>
                <a:path w="5015230" h="267970">
                  <a:moveTo>
                    <a:pt x="1022400" y="0"/>
                  </a:moveTo>
                  <a:lnTo>
                    <a:pt x="993940" y="0"/>
                  </a:lnTo>
                  <a:lnTo>
                    <a:pt x="993940" y="267639"/>
                  </a:lnTo>
                  <a:lnTo>
                    <a:pt x="1022400" y="267639"/>
                  </a:lnTo>
                  <a:lnTo>
                    <a:pt x="1022400" y="0"/>
                  </a:lnTo>
                  <a:close/>
                </a:path>
                <a:path w="5015230" h="267970">
                  <a:moveTo>
                    <a:pt x="1205191" y="25831"/>
                  </a:moveTo>
                  <a:lnTo>
                    <a:pt x="1177671" y="25831"/>
                  </a:lnTo>
                  <a:lnTo>
                    <a:pt x="1177671" y="48704"/>
                  </a:lnTo>
                  <a:lnTo>
                    <a:pt x="1177671" y="178231"/>
                  </a:lnTo>
                  <a:lnTo>
                    <a:pt x="1107897" y="178231"/>
                  </a:lnTo>
                  <a:lnTo>
                    <a:pt x="1107897" y="48704"/>
                  </a:lnTo>
                  <a:lnTo>
                    <a:pt x="1177671" y="48704"/>
                  </a:lnTo>
                  <a:lnTo>
                    <a:pt x="1177671" y="25831"/>
                  </a:lnTo>
                  <a:lnTo>
                    <a:pt x="1079855" y="25831"/>
                  </a:lnTo>
                  <a:lnTo>
                    <a:pt x="1079855" y="48704"/>
                  </a:lnTo>
                  <a:lnTo>
                    <a:pt x="1079855" y="178231"/>
                  </a:lnTo>
                  <a:lnTo>
                    <a:pt x="1079855" y="201104"/>
                  </a:lnTo>
                  <a:lnTo>
                    <a:pt x="1205191" y="201104"/>
                  </a:lnTo>
                  <a:lnTo>
                    <a:pt x="1205191" y="178358"/>
                  </a:lnTo>
                  <a:lnTo>
                    <a:pt x="1205191" y="178231"/>
                  </a:lnTo>
                  <a:lnTo>
                    <a:pt x="1205191" y="48704"/>
                  </a:lnTo>
                  <a:lnTo>
                    <a:pt x="1205191" y="48069"/>
                  </a:lnTo>
                  <a:lnTo>
                    <a:pt x="1205191" y="25831"/>
                  </a:lnTo>
                  <a:close/>
                </a:path>
                <a:path w="5015230" h="267970">
                  <a:moveTo>
                    <a:pt x="1286357" y="0"/>
                  </a:moveTo>
                  <a:lnTo>
                    <a:pt x="1257896" y="0"/>
                  </a:lnTo>
                  <a:lnTo>
                    <a:pt x="1257896" y="267639"/>
                  </a:lnTo>
                  <a:lnTo>
                    <a:pt x="1286357" y="267639"/>
                  </a:lnTo>
                  <a:lnTo>
                    <a:pt x="1286357" y="0"/>
                  </a:lnTo>
                  <a:close/>
                </a:path>
                <a:path w="5015230" h="267970">
                  <a:moveTo>
                    <a:pt x="1497698" y="187096"/>
                  </a:moveTo>
                  <a:lnTo>
                    <a:pt x="1469351" y="169075"/>
                  </a:lnTo>
                  <a:lnTo>
                    <a:pt x="1447076" y="143129"/>
                  </a:lnTo>
                  <a:lnTo>
                    <a:pt x="1441196" y="130606"/>
                  </a:lnTo>
                  <a:lnTo>
                    <a:pt x="1432509" y="112115"/>
                  </a:lnTo>
                  <a:lnTo>
                    <a:pt x="1427289" y="78841"/>
                  </a:lnTo>
                  <a:lnTo>
                    <a:pt x="1427289" y="50279"/>
                  </a:lnTo>
                  <a:lnTo>
                    <a:pt x="1488211" y="50279"/>
                  </a:lnTo>
                  <a:lnTo>
                    <a:pt x="1488211" y="26873"/>
                  </a:lnTo>
                  <a:lnTo>
                    <a:pt x="1337691" y="26873"/>
                  </a:lnTo>
                  <a:lnTo>
                    <a:pt x="1337691" y="50279"/>
                  </a:lnTo>
                  <a:lnTo>
                    <a:pt x="1398612" y="50279"/>
                  </a:lnTo>
                  <a:lnTo>
                    <a:pt x="1398612" y="78841"/>
                  </a:lnTo>
                  <a:lnTo>
                    <a:pt x="1393202" y="113499"/>
                  </a:lnTo>
                  <a:lnTo>
                    <a:pt x="1378483" y="146456"/>
                  </a:lnTo>
                  <a:lnTo>
                    <a:pt x="1356245" y="174320"/>
                  </a:lnTo>
                  <a:lnTo>
                    <a:pt x="1328305" y="193738"/>
                  </a:lnTo>
                  <a:lnTo>
                    <a:pt x="1344853" y="216090"/>
                  </a:lnTo>
                  <a:lnTo>
                    <a:pt x="1366888" y="201714"/>
                  </a:lnTo>
                  <a:lnTo>
                    <a:pt x="1386065" y="181927"/>
                  </a:lnTo>
                  <a:lnTo>
                    <a:pt x="1401775" y="157848"/>
                  </a:lnTo>
                  <a:lnTo>
                    <a:pt x="1413370" y="130606"/>
                  </a:lnTo>
                  <a:lnTo>
                    <a:pt x="1424940" y="155905"/>
                  </a:lnTo>
                  <a:lnTo>
                    <a:pt x="1440637" y="178092"/>
                  </a:lnTo>
                  <a:lnTo>
                    <a:pt x="1459903" y="196240"/>
                  </a:lnTo>
                  <a:lnTo>
                    <a:pt x="1482204" y="209448"/>
                  </a:lnTo>
                  <a:lnTo>
                    <a:pt x="1497698" y="187096"/>
                  </a:lnTo>
                  <a:close/>
                </a:path>
                <a:path w="5015230" h="267970">
                  <a:moveTo>
                    <a:pt x="1550301" y="0"/>
                  </a:moveTo>
                  <a:lnTo>
                    <a:pt x="1521841" y="0"/>
                  </a:lnTo>
                  <a:lnTo>
                    <a:pt x="1521841" y="267106"/>
                  </a:lnTo>
                  <a:lnTo>
                    <a:pt x="1550301" y="267106"/>
                  </a:lnTo>
                  <a:lnTo>
                    <a:pt x="1550301" y="0"/>
                  </a:lnTo>
                  <a:close/>
                </a:path>
                <a:path w="5015230" h="267970">
                  <a:moveTo>
                    <a:pt x="1768398" y="5168"/>
                  </a:moveTo>
                  <a:lnTo>
                    <a:pt x="1741411" y="5168"/>
                  </a:lnTo>
                  <a:lnTo>
                    <a:pt x="1741411" y="102349"/>
                  </a:lnTo>
                  <a:lnTo>
                    <a:pt x="1711261" y="102349"/>
                  </a:lnTo>
                  <a:lnTo>
                    <a:pt x="1705368" y="68529"/>
                  </a:lnTo>
                  <a:lnTo>
                    <a:pt x="1695564" y="47955"/>
                  </a:lnTo>
                  <a:lnTo>
                    <a:pt x="1693240" y="43053"/>
                  </a:lnTo>
                  <a:lnTo>
                    <a:pt x="1685328" y="35826"/>
                  </a:lnTo>
                  <a:lnTo>
                    <a:pt x="1685328" y="115316"/>
                  </a:lnTo>
                  <a:lnTo>
                    <a:pt x="1683118" y="143840"/>
                  </a:lnTo>
                  <a:lnTo>
                    <a:pt x="1676755" y="165049"/>
                  </a:lnTo>
                  <a:lnTo>
                    <a:pt x="1666697" y="178231"/>
                  </a:lnTo>
                  <a:lnTo>
                    <a:pt x="1653387" y="182676"/>
                  </a:lnTo>
                  <a:lnTo>
                    <a:pt x="1640408" y="178231"/>
                  </a:lnTo>
                  <a:lnTo>
                    <a:pt x="1630565" y="165049"/>
                  </a:lnTo>
                  <a:lnTo>
                    <a:pt x="1624368" y="143840"/>
                  </a:lnTo>
                  <a:lnTo>
                    <a:pt x="1622298" y="115316"/>
                  </a:lnTo>
                  <a:lnTo>
                    <a:pt x="1624368" y="86868"/>
                  </a:lnTo>
                  <a:lnTo>
                    <a:pt x="1630565" y="65709"/>
                  </a:lnTo>
                  <a:lnTo>
                    <a:pt x="1640408" y="52514"/>
                  </a:lnTo>
                  <a:lnTo>
                    <a:pt x="1653387" y="47955"/>
                  </a:lnTo>
                  <a:lnTo>
                    <a:pt x="1666697" y="52514"/>
                  </a:lnTo>
                  <a:lnTo>
                    <a:pt x="1676755" y="65709"/>
                  </a:lnTo>
                  <a:lnTo>
                    <a:pt x="1683118" y="86868"/>
                  </a:lnTo>
                  <a:lnTo>
                    <a:pt x="1685328" y="115316"/>
                  </a:lnTo>
                  <a:lnTo>
                    <a:pt x="1685328" y="35826"/>
                  </a:lnTo>
                  <a:lnTo>
                    <a:pt x="1675650" y="26987"/>
                  </a:lnTo>
                  <a:lnTo>
                    <a:pt x="1653387" y="21399"/>
                  </a:lnTo>
                  <a:lnTo>
                    <a:pt x="1629740" y="27952"/>
                  </a:lnTo>
                  <a:lnTo>
                    <a:pt x="1611617" y="46697"/>
                  </a:lnTo>
                  <a:lnTo>
                    <a:pt x="1600022" y="76276"/>
                  </a:lnTo>
                  <a:lnTo>
                    <a:pt x="1595945" y="115316"/>
                  </a:lnTo>
                  <a:lnTo>
                    <a:pt x="1600022" y="154571"/>
                  </a:lnTo>
                  <a:lnTo>
                    <a:pt x="1611617" y="184302"/>
                  </a:lnTo>
                  <a:lnTo>
                    <a:pt x="1629740" y="203136"/>
                  </a:lnTo>
                  <a:lnTo>
                    <a:pt x="1653387" y="209664"/>
                  </a:lnTo>
                  <a:lnTo>
                    <a:pt x="1676044" y="203860"/>
                  </a:lnTo>
                  <a:lnTo>
                    <a:pt x="1693799" y="187096"/>
                  </a:lnTo>
                  <a:lnTo>
                    <a:pt x="1695805" y="182676"/>
                  </a:lnTo>
                  <a:lnTo>
                    <a:pt x="1705851" y="160540"/>
                  </a:lnTo>
                  <a:lnTo>
                    <a:pt x="1711363" y="125336"/>
                  </a:lnTo>
                  <a:lnTo>
                    <a:pt x="1741411" y="125336"/>
                  </a:lnTo>
                  <a:lnTo>
                    <a:pt x="1741411" y="253936"/>
                  </a:lnTo>
                  <a:lnTo>
                    <a:pt x="1768398" y="253936"/>
                  </a:lnTo>
                  <a:lnTo>
                    <a:pt x="1768398" y="125336"/>
                  </a:lnTo>
                  <a:lnTo>
                    <a:pt x="1768398" y="102349"/>
                  </a:lnTo>
                  <a:lnTo>
                    <a:pt x="1768398" y="5168"/>
                  </a:lnTo>
                  <a:close/>
                </a:path>
                <a:path w="5015230" h="267970">
                  <a:moveTo>
                    <a:pt x="1822678" y="0"/>
                  </a:moveTo>
                  <a:lnTo>
                    <a:pt x="1795487" y="0"/>
                  </a:lnTo>
                  <a:lnTo>
                    <a:pt x="1795487" y="267106"/>
                  </a:lnTo>
                  <a:lnTo>
                    <a:pt x="1822678" y="267106"/>
                  </a:lnTo>
                  <a:lnTo>
                    <a:pt x="1822678" y="0"/>
                  </a:lnTo>
                  <a:close/>
                </a:path>
                <a:path w="5015230" h="267970">
                  <a:moveTo>
                    <a:pt x="2021382" y="183934"/>
                  </a:moveTo>
                  <a:lnTo>
                    <a:pt x="1993519" y="164960"/>
                  </a:lnTo>
                  <a:lnTo>
                    <a:pt x="1971992" y="137426"/>
                  </a:lnTo>
                  <a:lnTo>
                    <a:pt x="1966696" y="124701"/>
                  </a:lnTo>
                  <a:lnTo>
                    <a:pt x="1958149" y="104165"/>
                  </a:lnTo>
                  <a:lnTo>
                    <a:pt x="1953285" y="67983"/>
                  </a:lnTo>
                  <a:lnTo>
                    <a:pt x="1953285" y="22237"/>
                  </a:lnTo>
                  <a:lnTo>
                    <a:pt x="1924608" y="22237"/>
                  </a:lnTo>
                  <a:lnTo>
                    <a:pt x="1924608" y="67983"/>
                  </a:lnTo>
                  <a:lnTo>
                    <a:pt x="1919528" y="104927"/>
                  </a:lnTo>
                  <a:lnTo>
                    <a:pt x="1905457" y="139496"/>
                  </a:lnTo>
                  <a:lnTo>
                    <a:pt x="1883676" y="168503"/>
                  </a:lnTo>
                  <a:lnTo>
                    <a:pt x="1855470" y="188785"/>
                  </a:lnTo>
                  <a:lnTo>
                    <a:pt x="1873389" y="211556"/>
                  </a:lnTo>
                  <a:lnTo>
                    <a:pt x="1894941" y="196684"/>
                  </a:lnTo>
                  <a:lnTo>
                    <a:pt x="1913343" y="176593"/>
                  </a:lnTo>
                  <a:lnTo>
                    <a:pt x="1928215" y="152260"/>
                  </a:lnTo>
                  <a:lnTo>
                    <a:pt x="1939163" y="124701"/>
                  </a:lnTo>
                  <a:lnTo>
                    <a:pt x="1949996" y="150799"/>
                  </a:lnTo>
                  <a:lnTo>
                    <a:pt x="1964690" y="173685"/>
                  </a:lnTo>
                  <a:lnTo>
                    <a:pt x="1982914" y="192595"/>
                  </a:lnTo>
                  <a:lnTo>
                    <a:pt x="2004301" y="206705"/>
                  </a:lnTo>
                  <a:lnTo>
                    <a:pt x="2021382" y="183934"/>
                  </a:lnTo>
                  <a:close/>
                </a:path>
                <a:path w="5015230" h="267970">
                  <a:moveTo>
                    <a:pt x="2079675" y="0"/>
                  </a:moveTo>
                  <a:lnTo>
                    <a:pt x="2051634" y="0"/>
                  </a:lnTo>
                  <a:lnTo>
                    <a:pt x="2051634" y="88747"/>
                  </a:lnTo>
                  <a:lnTo>
                    <a:pt x="1992071" y="88747"/>
                  </a:lnTo>
                  <a:lnTo>
                    <a:pt x="1992071" y="111734"/>
                  </a:lnTo>
                  <a:lnTo>
                    <a:pt x="2051634" y="111734"/>
                  </a:lnTo>
                  <a:lnTo>
                    <a:pt x="2051634" y="267639"/>
                  </a:lnTo>
                  <a:lnTo>
                    <a:pt x="2079675" y="267639"/>
                  </a:lnTo>
                  <a:lnTo>
                    <a:pt x="2079675" y="0"/>
                  </a:lnTo>
                  <a:close/>
                </a:path>
                <a:path w="5015230" h="267970">
                  <a:moveTo>
                    <a:pt x="2347049" y="57442"/>
                  </a:moveTo>
                  <a:lnTo>
                    <a:pt x="2342083" y="38227"/>
                  </a:lnTo>
                  <a:lnTo>
                    <a:pt x="2335911" y="31521"/>
                  </a:lnTo>
                  <a:lnTo>
                    <a:pt x="2328443" y="23380"/>
                  </a:lnTo>
                  <a:lnTo>
                    <a:pt x="2320061" y="19558"/>
                  </a:lnTo>
                  <a:lnTo>
                    <a:pt x="2320061" y="57442"/>
                  </a:lnTo>
                  <a:lnTo>
                    <a:pt x="2317038" y="68199"/>
                  </a:lnTo>
                  <a:lnTo>
                    <a:pt x="2308860" y="76327"/>
                  </a:lnTo>
                  <a:lnTo>
                    <a:pt x="2296464" y="81470"/>
                  </a:lnTo>
                  <a:lnTo>
                    <a:pt x="2280742" y="83273"/>
                  </a:lnTo>
                  <a:lnTo>
                    <a:pt x="2264511" y="81470"/>
                  </a:lnTo>
                  <a:lnTo>
                    <a:pt x="2251938" y="76327"/>
                  </a:lnTo>
                  <a:lnTo>
                    <a:pt x="2243836" y="68199"/>
                  </a:lnTo>
                  <a:lnTo>
                    <a:pt x="2241004" y="57442"/>
                  </a:lnTo>
                  <a:lnTo>
                    <a:pt x="2243836" y="46710"/>
                  </a:lnTo>
                  <a:lnTo>
                    <a:pt x="2251938" y="38519"/>
                  </a:lnTo>
                  <a:lnTo>
                    <a:pt x="2264511" y="33299"/>
                  </a:lnTo>
                  <a:lnTo>
                    <a:pt x="2280742" y="31521"/>
                  </a:lnTo>
                  <a:lnTo>
                    <a:pt x="2296464" y="33299"/>
                  </a:lnTo>
                  <a:lnTo>
                    <a:pt x="2308860" y="38519"/>
                  </a:lnTo>
                  <a:lnTo>
                    <a:pt x="2317038" y="46710"/>
                  </a:lnTo>
                  <a:lnTo>
                    <a:pt x="2320061" y="57442"/>
                  </a:lnTo>
                  <a:lnTo>
                    <a:pt x="2320061" y="19558"/>
                  </a:lnTo>
                  <a:lnTo>
                    <a:pt x="2307526" y="13817"/>
                  </a:lnTo>
                  <a:lnTo>
                    <a:pt x="2280742" y="10439"/>
                  </a:lnTo>
                  <a:lnTo>
                    <a:pt x="2253615" y="13817"/>
                  </a:lnTo>
                  <a:lnTo>
                    <a:pt x="2232571" y="23380"/>
                  </a:lnTo>
                  <a:lnTo>
                    <a:pt x="2218969" y="38227"/>
                  </a:lnTo>
                  <a:lnTo>
                    <a:pt x="2214130" y="57442"/>
                  </a:lnTo>
                  <a:lnTo>
                    <a:pt x="2218969" y="76784"/>
                  </a:lnTo>
                  <a:lnTo>
                    <a:pt x="2232571" y="91452"/>
                  </a:lnTo>
                  <a:lnTo>
                    <a:pt x="2253615" y="100774"/>
                  </a:lnTo>
                  <a:lnTo>
                    <a:pt x="2280742" y="104038"/>
                  </a:lnTo>
                  <a:lnTo>
                    <a:pt x="2307526" y="100774"/>
                  </a:lnTo>
                  <a:lnTo>
                    <a:pt x="2328443" y="91452"/>
                  </a:lnTo>
                  <a:lnTo>
                    <a:pt x="2336050" y="83273"/>
                  </a:lnTo>
                  <a:lnTo>
                    <a:pt x="2342083" y="76784"/>
                  </a:lnTo>
                  <a:lnTo>
                    <a:pt x="2347049" y="57442"/>
                  </a:lnTo>
                  <a:close/>
                </a:path>
                <a:path w="5015230" h="267970">
                  <a:moveTo>
                    <a:pt x="2368131" y="134607"/>
                  </a:moveTo>
                  <a:lnTo>
                    <a:pt x="2366238" y="114160"/>
                  </a:lnTo>
                  <a:lnTo>
                    <a:pt x="2322144" y="118389"/>
                  </a:lnTo>
                  <a:lnTo>
                    <a:pt x="2276945" y="120738"/>
                  </a:lnTo>
                  <a:lnTo>
                    <a:pt x="2233130" y="121793"/>
                  </a:lnTo>
                  <a:lnTo>
                    <a:pt x="2193252" y="122174"/>
                  </a:lnTo>
                  <a:lnTo>
                    <a:pt x="2196846" y="144932"/>
                  </a:lnTo>
                  <a:lnTo>
                    <a:pt x="2213686" y="144945"/>
                  </a:lnTo>
                  <a:lnTo>
                    <a:pt x="2231517" y="144805"/>
                  </a:lnTo>
                  <a:lnTo>
                    <a:pt x="2250148" y="144462"/>
                  </a:lnTo>
                  <a:lnTo>
                    <a:pt x="2269363" y="143878"/>
                  </a:lnTo>
                  <a:lnTo>
                    <a:pt x="2269363" y="194475"/>
                  </a:lnTo>
                  <a:lnTo>
                    <a:pt x="2297607" y="194475"/>
                  </a:lnTo>
                  <a:lnTo>
                    <a:pt x="2297607" y="143878"/>
                  </a:lnTo>
                  <a:lnTo>
                    <a:pt x="2297607" y="142303"/>
                  </a:lnTo>
                  <a:lnTo>
                    <a:pt x="2315362" y="141008"/>
                  </a:lnTo>
                  <a:lnTo>
                    <a:pt x="2333104" y="139319"/>
                  </a:lnTo>
                  <a:lnTo>
                    <a:pt x="2350744" y="137198"/>
                  </a:lnTo>
                  <a:lnTo>
                    <a:pt x="2368131" y="134607"/>
                  </a:lnTo>
                  <a:close/>
                </a:path>
                <a:path w="5015230" h="267970">
                  <a:moveTo>
                    <a:pt x="2416835" y="203"/>
                  </a:moveTo>
                  <a:lnTo>
                    <a:pt x="2388374" y="203"/>
                  </a:lnTo>
                  <a:lnTo>
                    <a:pt x="2388374" y="157162"/>
                  </a:lnTo>
                  <a:lnTo>
                    <a:pt x="2334615" y="157162"/>
                  </a:lnTo>
                  <a:lnTo>
                    <a:pt x="2334615" y="177190"/>
                  </a:lnTo>
                  <a:lnTo>
                    <a:pt x="2388374" y="177190"/>
                  </a:lnTo>
                  <a:lnTo>
                    <a:pt x="2388374" y="202806"/>
                  </a:lnTo>
                  <a:lnTo>
                    <a:pt x="2416835" y="202806"/>
                  </a:lnTo>
                  <a:lnTo>
                    <a:pt x="2416835" y="203"/>
                  </a:lnTo>
                  <a:close/>
                </a:path>
                <a:path w="5015230" h="267970">
                  <a:moveTo>
                    <a:pt x="2423160" y="238442"/>
                  </a:moveTo>
                  <a:lnTo>
                    <a:pt x="2258504" y="238442"/>
                  </a:lnTo>
                  <a:lnTo>
                    <a:pt x="2258504" y="182994"/>
                  </a:lnTo>
                  <a:lnTo>
                    <a:pt x="2230259" y="182994"/>
                  </a:lnTo>
                  <a:lnTo>
                    <a:pt x="2230259" y="261632"/>
                  </a:lnTo>
                  <a:lnTo>
                    <a:pt x="2423160" y="261632"/>
                  </a:lnTo>
                  <a:lnTo>
                    <a:pt x="2423160" y="238442"/>
                  </a:lnTo>
                  <a:close/>
                </a:path>
                <a:path w="5015230" h="267970">
                  <a:moveTo>
                    <a:pt x="2603614" y="146837"/>
                  </a:moveTo>
                  <a:lnTo>
                    <a:pt x="2598585" y="121729"/>
                  </a:lnTo>
                  <a:lnTo>
                    <a:pt x="2588945" y="108038"/>
                  </a:lnTo>
                  <a:lnTo>
                    <a:pt x="2584742" y="102057"/>
                  </a:lnTo>
                  <a:lnTo>
                    <a:pt x="2576639" y="97104"/>
                  </a:lnTo>
                  <a:lnTo>
                    <a:pt x="2576639" y="146837"/>
                  </a:lnTo>
                  <a:lnTo>
                    <a:pt x="2573578" y="162598"/>
                  </a:lnTo>
                  <a:lnTo>
                    <a:pt x="2565349" y="174764"/>
                  </a:lnTo>
                  <a:lnTo>
                    <a:pt x="2552941" y="182587"/>
                  </a:lnTo>
                  <a:lnTo>
                    <a:pt x="2537320" y="185305"/>
                  </a:lnTo>
                  <a:lnTo>
                    <a:pt x="2521470" y="182587"/>
                  </a:lnTo>
                  <a:lnTo>
                    <a:pt x="2508948" y="174764"/>
                  </a:lnTo>
                  <a:lnTo>
                    <a:pt x="2500744" y="162598"/>
                  </a:lnTo>
                  <a:lnTo>
                    <a:pt x="2497886" y="146837"/>
                  </a:lnTo>
                  <a:lnTo>
                    <a:pt x="2500744" y="131076"/>
                  </a:lnTo>
                  <a:lnTo>
                    <a:pt x="2508948" y="118821"/>
                  </a:lnTo>
                  <a:lnTo>
                    <a:pt x="2521470" y="110871"/>
                  </a:lnTo>
                  <a:lnTo>
                    <a:pt x="2537320" y="108038"/>
                  </a:lnTo>
                  <a:lnTo>
                    <a:pt x="2552941" y="110871"/>
                  </a:lnTo>
                  <a:lnTo>
                    <a:pt x="2565349" y="118821"/>
                  </a:lnTo>
                  <a:lnTo>
                    <a:pt x="2573578" y="131076"/>
                  </a:lnTo>
                  <a:lnTo>
                    <a:pt x="2576639" y="146837"/>
                  </a:lnTo>
                  <a:lnTo>
                    <a:pt x="2576639" y="97104"/>
                  </a:lnTo>
                  <a:lnTo>
                    <a:pt x="2563761" y="89230"/>
                  </a:lnTo>
                  <a:lnTo>
                    <a:pt x="2537320" y="84645"/>
                  </a:lnTo>
                  <a:lnTo>
                    <a:pt x="2510637" y="89230"/>
                  </a:lnTo>
                  <a:lnTo>
                    <a:pt x="2489555" y="102057"/>
                  </a:lnTo>
                  <a:lnTo>
                    <a:pt x="2475725" y="121729"/>
                  </a:lnTo>
                  <a:lnTo>
                    <a:pt x="2470797" y="146837"/>
                  </a:lnTo>
                  <a:lnTo>
                    <a:pt x="2475725" y="171958"/>
                  </a:lnTo>
                  <a:lnTo>
                    <a:pt x="2489555" y="191554"/>
                  </a:lnTo>
                  <a:lnTo>
                    <a:pt x="2510637" y="204317"/>
                  </a:lnTo>
                  <a:lnTo>
                    <a:pt x="2537320" y="208927"/>
                  </a:lnTo>
                  <a:lnTo>
                    <a:pt x="2563761" y="204317"/>
                  </a:lnTo>
                  <a:lnTo>
                    <a:pt x="2584742" y="191554"/>
                  </a:lnTo>
                  <a:lnTo>
                    <a:pt x="2589149" y="185305"/>
                  </a:lnTo>
                  <a:lnTo>
                    <a:pt x="2598585" y="171958"/>
                  </a:lnTo>
                  <a:lnTo>
                    <a:pt x="2603614" y="146837"/>
                  </a:lnTo>
                  <a:close/>
                </a:path>
                <a:path w="5015230" h="267970">
                  <a:moveTo>
                    <a:pt x="2615323" y="41846"/>
                  </a:moveTo>
                  <a:lnTo>
                    <a:pt x="2551226" y="41846"/>
                  </a:lnTo>
                  <a:lnTo>
                    <a:pt x="2551226" y="3479"/>
                  </a:lnTo>
                  <a:lnTo>
                    <a:pt x="2522982" y="3479"/>
                  </a:lnTo>
                  <a:lnTo>
                    <a:pt x="2522982" y="41846"/>
                  </a:lnTo>
                  <a:lnTo>
                    <a:pt x="2457094" y="41846"/>
                  </a:lnTo>
                  <a:lnTo>
                    <a:pt x="2457094" y="64935"/>
                  </a:lnTo>
                  <a:lnTo>
                    <a:pt x="2615323" y="64935"/>
                  </a:lnTo>
                  <a:lnTo>
                    <a:pt x="2615323" y="41846"/>
                  </a:lnTo>
                  <a:close/>
                </a:path>
                <a:path w="5015230" h="267970">
                  <a:moveTo>
                    <a:pt x="2709456" y="108254"/>
                  </a:moveTo>
                  <a:lnTo>
                    <a:pt x="2666657" y="108254"/>
                  </a:lnTo>
                  <a:lnTo>
                    <a:pt x="2666657" y="0"/>
                  </a:lnTo>
                  <a:lnTo>
                    <a:pt x="2638615" y="0"/>
                  </a:lnTo>
                  <a:lnTo>
                    <a:pt x="2638615" y="267106"/>
                  </a:lnTo>
                  <a:lnTo>
                    <a:pt x="2666657" y="267106"/>
                  </a:lnTo>
                  <a:lnTo>
                    <a:pt x="2666657" y="131762"/>
                  </a:lnTo>
                  <a:lnTo>
                    <a:pt x="2709456" y="131762"/>
                  </a:lnTo>
                  <a:lnTo>
                    <a:pt x="2709456" y="108254"/>
                  </a:lnTo>
                  <a:close/>
                </a:path>
                <a:path w="5015230" h="267970">
                  <a:moveTo>
                    <a:pt x="2938716" y="77901"/>
                  </a:moveTo>
                  <a:lnTo>
                    <a:pt x="2782709" y="77901"/>
                  </a:lnTo>
                  <a:lnTo>
                    <a:pt x="2782709" y="9321"/>
                  </a:lnTo>
                  <a:lnTo>
                    <a:pt x="2754668" y="9321"/>
                  </a:lnTo>
                  <a:lnTo>
                    <a:pt x="2754668" y="77901"/>
                  </a:lnTo>
                  <a:lnTo>
                    <a:pt x="2754668" y="100761"/>
                  </a:lnTo>
                  <a:lnTo>
                    <a:pt x="2938716" y="100761"/>
                  </a:lnTo>
                  <a:lnTo>
                    <a:pt x="2938716" y="77901"/>
                  </a:lnTo>
                  <a:close/>
                </a:path>
                <a:path w="5015230" h="267970">
                  <a:moveTo>
                    <a:pt x="2940405" y="237921"/>
                  </a:moveTo>
                  <a:lnTo>
                    <a:pt x="2780817" y="237921"/>
                  </a:lnTo>
                  <a:lnTo>
                    <a:pt x="2780817" y="182054"/>
                  </a:lnTo>
                  <a:lnTo>
                    <a:pt x="2752674" y="182054"/>
                  </a:lnTo>
                  <a:lnTo>
                    <a:pt x="2752674" y="237921"/>
                  </a:lnTo>
                  <a:lnTo>
                    <a:pt x="2752674" y="260794"/>
                  </a:lnTo>
                  <a:lnTo>
                    <a:pt x="2940405" y="260794"/>
                  </a:lnTo>
                  <a:lnTo>
                    <a:pt x="2940405" y="237921"/>
                  </a:lnTo>
                  <a:close/>
                </a:path>
                <a:path w="5015230" h="267970">
                  <a:moveTo>
                    <a:pt x="2966542" y="134505"/>
                  </a:moveTo>
                  <a:lnTo>
                    <a:pt x="2722105" y="134505"/>
                  </a:lnTo>
                  <a:lnTo>
                    <a:pt x="2722105" y="157162"/>
                  </a:lnTo>
                  <a:lnTo>
                    <a:pt x="2966542" y="157162"/>
                  </a:lnTo>
                  <a:lnTo>
                    <a:pt x="2966542" y="134505"/>
                  </a:lnTo>
                  <a:close/>
                </a:path>
                <a:path w="5015230" h="267970">
                  <a:moveTo>
                    <a:pt x="3223361" y="130606"/>
                  </a:moveTo>
                  <a:lnTo>
                    <a:pt x="3174987" y="95300"/>
                  </a:lnTo>
                  <a:lnTo>
                    <a:pt x="3157588" y="41427"/>
                  </a:lnTo>
                  <a:lnTo>
                    <a:pt x="3157588" y="15074"/>
                  </a:lnTo>
                  <a:lnTo>
                    <a:pt x="3128607" y="15074"/>
                  </a:lnTo>
                  <a:lnTo>
                    <a:pt x="3128607" y="41427"/>
                  </a:lnTo>
                  <a:lnTo>
                    <a:pt x="3124073" y="71005"/>
                  </a:lnTo>
                  <a:lnTo>
                    <a:pt x="3110992" y="97866"/>
                  </a:lnTo>
                  <a:lnTo>
                    <a:pt x="3090049" y="120078"/>
                  </a:lnTo>
                  <a:lnTo>
                    <a:pt x="3061982" y="135661"/>
                  </a:lnTo>
                  <a:lnTo>
                    <a:pt x="3077159" y="157899"/>
                  </a:lnTo>
                  <a:lnTo>
                    <a:pt x="3099054" y="146659"/>
                  </a:lnTo>
                  <a:lnTo>
                    <a:pt x="3117570" y="131216"/>
                  </a:lnTo>
                  <a:lnTo>
                    <a:pt x="3132442" y="112204"/>
                  </a:lnTo>
                  <a:lnTo>
                    <a:pt x="3143364" y="90233"/>
                  </a:lnTo>
                  <a:lnTo>
                    <a:pt x="3154286" y="110705"/>
                  </a:lnTo>
                  <a:lnTo>
                    <a:pt x="3169018" y="128333"/>
                  </a:lnTo>
                  <a:lnTo>
                    <a:pt x="3187281" y="142646"/>
                  </a:lnTo>
                  <a:lnTo>
                    <a:pt x="3208820" y="153162"/>
                  </a:lnTo>
                  <a:lnTo>
                    <a:pt x="3223361" y="130606"/>
                  </a:lnTo>
                  <a:close/>
                </a:path>
                <a:path w="5015230" h="267970">
                  <a:moveTo>
                    <a:pt x="3282086" y="203"/>
                  </a:moveTo>
                  <a:lnTo>
                    <a:pt x="3253727" y="203"/>
                  </a:lnTo>
                  <a:lnTo>
                    <a:pt x="3253727" y="195846"/>
                  </a:lnTo>
                  <a:lnTo>
                    <a:pt x="3282086" y="195846"/>
                  </a:lnTo>
                  <a:lnTo>
                    <a:pt x="3282086" y="203"/>
                  </a:lnTo>
                  <a:close/>
                </a:path>
                <a:path w="5015230" h="267970">
                  <a:moveTo>
                    <a:pt x="3289884" y="238442"/>
                  </a:moveTo>
                  <a:lnTo>
                    <a:pt x="3135769" y="238442"/>
                  </a:lnTo>
                  <a:lnTo>
                    <a:pt x="3135769" y="177507"/>
                  </a:lnTo>
                  <a:lnTo>
                    <a:pt x="3107309" y="177507"/>
                  </a:lnTo>
                  <a:lnTo>
                    <a:pt x="3107309" y="261632"/>
                  </a:lnTo>
                  <a:lnTo>
                    <a:pt x="3289884" y="261632"/>
                  </a:lnTo>
                  <a:lnTo>
                    <a:pt x="3289884" y="238442"/>
                  </a:lnTo>
                  <a:close/>
                </a:path>
                <a:path w="5015230" h="267970">
                  <a:moveTo>
                    <a:pt x="3460648" y="186677"/>
                  </a:moveTo>
                  <a:lnTo>
                    <a:pt x="3436289" y="167881"/>
                  </a:lnTo>
                  <a:lnTo>
                    <a:pt x="3418662" y="142671"/>
                  </a:lnTo>
                  <a:lnTo>
                    <a:pt x="3416998" y="138087"/>
                  </a:lnTo>
                  <a:lnTo>
                    <a:pt x="3407968" y="113271"/>
                  </a:lnTo>
                  <a:lnTo>
                    <a:pt x="3404362" y="81902"/>
                  </a:lnTo>
                  <a:lnTo>
                    <a:pt x="3404362" y="71145"/>
                  </a:lnTo>
                  <a:lnTo>
                    <a:pt x="3451796" y="71145"/>
                  </a:lnTo>
                  <a:lnTo>
                    <a:pt x="3451796" y="48069"/>
                  </a:lnTo>
                  <a:lnTo>
                    <a:pt x="3404362" y="48069"/>
                  </a:lnTo>
                  <a:lnTo>
                    <a:pt x="3404362" y="9588"/>
                  </a:lnTo>
                  <a:lnTo>
                    <a:pt x="3377692" y="9588"/>
                  </a:lnTo>
                  <a:lnTo>
                    <a:pt x="3377692" y="48069"/>
                  </a:lnTo>
                  <a:lnTo>
                    <a:pt x="3329521" y="48069"/>
                  </a:lnTo>
                  <a:lnTo>
                    <a:pt x="3329521" y="71145"/>
                  </a:lnTo>
                  <a:lnTo>
                    <a:pt x="3377692" y="71145"/>
                  </a:lnTo>
                  <a:lnTo>
                    <a:pt x="3377692" y="81902"/>
                  </a:lnTo>
                  <a:lnTo>
                    <a:pt x="3374009" y="114363"/>
                  </a:lnTo>
                  <a:lnTo>
                    <a:pt x="3363328" y="145249"/>
                  </a:lnTo>
                  <a:lnTo>
                    <a:pt x="3345726" y="172123"/>
                  </a:lnTo>
                  <a:lnTo>
                    <a:pt x="3321291" y="192481"/>
                  </a:lnTo>
                  <a:lnTo>
                    <a:pt x="3337953" y="213766"/>
                  </a:lnTo>
                  <a:lnTo>
                    <a:pt x="3355835" y="199999"/>
                  </a:lnTo>
                  <a:lnTo>
                    <a:pt x="3370707" y="182295"/>
                  </a:lnTo>
                  <a:lnTo>
                    <a:pt x="3382543" y="161404"/>
                  </a:lnTo>
                  <a:lnTo>
                    <a:pt x="3391281" y="138087"/>
                  </a:lnTo>
                  <a:lnTo>
                    <a:pt x="3400094" y="159778"/>
                  </a:lnTo>
                  <a:lnTo>
                    <a:pt x="3411956" y="179044"/>
                  </a:lnTo>
                  <a:lnTo>
                    <a:pt x="3426853" y="195211"/>
                  </a:lnTo>
                  <a:lnTo>
                    <a:pt x="3444735" y="207657"/>
                  </a:lnTo>
                  <a:lnTo>
                    <a:pt x="3460648" y="186677"/>
                  </a:lnTo>
                  <a:close/>
                </a:path>
                <a:path w="5015230" h="267970">
                  <a:moveTo>
                    <a:pt x="3499332" y="5689"/>
                  </a:moveTo>
                  <a:lnTo>
                    <a:pt x="3472662" y="5689"/>
                  </a:lnTo>
                  <a:lnTo>
                    <a:pt x="3472662" y="104038"/>
                  </a:lnTo>
                  <a:lnTo>
                    <a:pt x="3434194" y="104038"/>
                  </a:lnTo>
                  <a:lnTo>
                    <a:pt x="3434194" y="127546"/>
                  </a:lnTo>
                  <a:lnTo>
                    <a:pt x="3472662" y="127546"/>
                  </a:lnTo>
                  <a:lnTo>
                    <a:pt x="3472662" y="253619"/>
                  </a:lnTo>
                  <a:lnTo>
                    <a:pt x="3499332" y="253619"/>
                  </a:lnTo>
                  <a:lnTo>
                    <a:pt x="3499332" y="5689"/>
                  </a:lnTo>
                  <a:close/>
                </a:path>
                <a:path w="5015230" h="267970">
                  <a:moveTo>
                    <a:pt x="3553510" y="0"/>
                  </a:moveTo>
                  <a:lnTo>
                    <a:pt x="3526637" y="0"/>
                  </a:lnTo>
                  <a:lnTo>
                    <a:pt x="3526637" y="267106"/>
                  </a:lnTo>
                  <a:lnTo>
                    <a:pt x="3553510" y="267106"/>
                  </a:lnTo>
                  <a:lnTo>
                    <a:pt x="3553510" y="0"/>
                  </a:lnTo>
                  <a:close/>
                </a:path>
                <a:path w="5015230" h="267970">
                  <a:moveTo>
                    <a:pt x="3875976" y="68300"/>
                  </a:moveTo>
                  <a:lnTo>
                    <a:pt x="3847719" y="68300"/>
                  </a:lnTo>
                  <a:lnTo>
                    <a:pt x="3847719" y="104038"/>
                  </a:lnTo>
                  <a:lnTo>
                    <a:pt x="3875976" y="104038"/>
                  </a:lnTo>
                  <a:lnTo>
                    <a:pt x="3875976" y="68300"/>
                  </a:lnTo>
                  <a:close/>
                </a:path>
                <a:path w="5015230" h="267970">
                  <a:moveTo>
                    <a:pt x="3875976" y="46151"/>
                  </a:moveTo>
                  <a:lnTo>
                    <a:pt x="3720604" y="46151"/>
                  </a:lnTo>
                  <a:lnTo>
                    <a:pt x="3720604" y="10604"/>
                  </a:lnTo>
                  <a:lnTo>
                    <a:pt x="3692563" y="10604"/>
                  </a:lnTo>
                  <a:lnTo>
                    <a:pt x="3692563" y="46151"/>
                  </a:lnTo>
                  <a:lnTo>
                    <a:pt x="3692563" y="67754"/>
                  </a:lnTo>
                  <a:lnTo>
                    <a:pt x="3692563" y="104571"/>
                  </a:lnTo>
                  <a:lnTo>
                    <a:pt x="3692563" y="127444"/>
                  </a:lnTo>
                  <a:lnTo>
                    <a:pt x="3875976" y="127444"/>
                  </a:lnTo>
                  <a:lnTo>
                    <a:pt x="3875976" y="104571"/>
                  </a:lnTo>
                  <a:lnTo>
                    <a:pt x="3720604" y="104571"/>
                  </a:lnTo>
                  <a:lnTo>
                    <a:pt x="3720604" y="67754"/>
                  </a:lnTo>
                  <a:lnTo>
                    <a:pt x="3875976" y="67754"/>
                  </a:lnTo>
                  <a:lnTo>
                    <a:pt x="3875976" y="46151"/>
                  </a:lnTo>
                  <a:close/>
                </a:path>
                <a:path w="5015230" h="267970">
                  <a:moveTo>
                    <a:pt x="3875976" y="10858"/>
                  </a:moveTo>
                  <a:lnTo>
                    <a:pt x="3847719" y="10858"/>
                  </a:lnTo>
                  <a:lnTo>
                    <a:pt x="3847719" y="45643"/>
                  </a:lnTo>
                  <a:lnTo>
                    <a:pt x="3875976" y="45643"/>
                  </a:lnTo>
                  <a:lnTo>
                    <a:pt x="3875976" y="10858"/>
                  </a:lnTo>
                  <a:close/>
                </a:path>
                <a:path w="5015230" h="267970">
                  <a:moveTo>
                    <a:pt x="3906545" y="157060"/>
                  </a:moveTo>
                  <a:lnTo>
                    <a:pt x="3662095" y="157060"/>
                  </a:lnTo>
                  <a:lnTo>
                    <a:pt x="3662095" y="179616"/>
                  </a:lnTo>
                  <a:lnTo>
                    <a:pt x="3769715" y="179616"/>
                  </a:lnTo>
                  <a:lnTo>
                    <a:pt x="3769715" y="267106"/>
                  </a:lnTo>
                  <a:lnTo>
                    <a:pt x="3797554" y="267106"/>
                  </a:lnTo>
                  <a:lnTo>
                    <a:pt x="3797554" y="179616"/>
                  </a:lnTo>
                  <a:lnTo>
                    <a:pt x="3906545" y="179616"/>
                  </a:lnTo>
                  <a:lnTo>
                    <a:pt x="3906545" y="157060"/>
                  </a:lnTo>
                  <a:close/>
                </a:path>
                <a:path w="5015230" h="267970">
                  <a:moveTo>
                    <a:pt x="4083316" y="67665"/>
                  </a:moveTo>
                  <a:lnTo>
                    <a:pt x="4078160" y="45072"/>
                  </a:lnTo>
                  <a:lnTo>
                    <a:pt x="4070146" y="35306"/>
                  </a:lnTo>
                  <a:lnTo>
                    <a:pt x="4063784" y="27546"/>
                  </a:lnTo>
                  <a:lnTo>
                    <a:pt x="4056443" y="23774"/>
                  </a:lnTo>
                  <a:lnTo>
                    <a:pt x="4056443" y="67665"/>
                  </a:lnTo>
                  <a:lnTo>
                    <a:pt x="4053319" y="80886"/>
                  </a:lnTo>
                  <a:lnTo>
                    <a:pt x="4044581" y="91046"/>
                  </a:lnTo>
                  <a:lnTo>
                    <a:pt x="4031183" y="97523"/>
                  </a:lnTo>
                  <a:lnTo>
                    <a:pt x="4014063" y="99720"/>
                  </a:lnTo>
                  <a:lnTo>
                    <a:pt x="3997312" y="97523"/>
                  </a:lnTo>
                  <a:lnTo>
                    <a:pt x="3984129" y="91046"/>
                  </a:lnTo>
                  <a:lnTo>
                    <a:pt x="3975519" y="80886"/>
                  </a:lnTo>
                  <a:lnTo>
                    <a:pt x="3972534" y="67665"/>
                  </a:lnTo>
                  <a:lnTo>
                    <a:pt x="3975519" y="54356"/>
                  </a:lnTo>
                  <a:lnTo>
                    <a:pt x="3984129" y="44094"/>
                  </a:lnTo>
                  <a:lnTo>
                    <a:pt x="3997312" y="37541"/>
                  </a:lnTo>
                  <a:lnTo>
                    <a:pt x="4014063" y="35306"/>
                  </a:lnTo>
                  <a:lnTo>
                    <a:pt x="4031183" y="37541"/>
                  </a:lnTo>
                  <a:lnTo>
                    <a:pt x="4044581" y="44094"/>
                  </a:lnTo>
                  <a:lnTo>
                    <a:pt x="4053319" y="54356"/>
                  </a:lnTo>
                  <a:lnTo>
                    <a:pt x="4056443" y="67665"/>
                  </a:lnTo>
                  <a:lnTo>
                    <a:pt x="4056443" y="23774"/>
                  </a:lnTo>
                  <a:lnTo>
                    <a:pt x="4041876" y="16256"/>
                  </a:lnTo>
                  <a:lnTo>
                    <a:pt x="4014063" y="12331"/>
                  </a:lnTo>
                  <a:lnTo>
                    <a:pt x="3986326" y="16256"/>
                  </a:lnTo>
                  <a:lnTo>
                    <a:pt x="3964495" y="27546"/>
                  </a:lnTo>
                  <a:lnTo>
                    <a:pt x="3950208" y="45072"/>
                  </a:lnTo>
                  <a:lnTo>
                    <a:pt x="3945128" y="67665"/>
                  </a:lnTo>
                  <a:lnTo>
                    <a:pt x="3950208" y="90182"/>
                  </a:lnTo>
                  <a:lnTo>
                    <a:pt x="3964495" y="107708"/>
                  </a:lnTo>
                  <a:lnTo>
                    <a:pt x="3986326" y="119062"/>
                  </a:lnTo>
                  <a:lnTo>
                    <a:pt x="4014063" y="123012"/>
                  </a:lnTo>
                  <a:lnTo>
                    <a:pt x="4041876" y="119062"/>
                  </a:lnTo>
                  <a:lnTo>
                    <a:pt x="4063784" y="107708"/>
                  </a:lnTo>
                  <a:lnTo>
                    <a:pt x="4070350" y="99720"/>
                  </a:lnTo>
                  <a:lnTo>
                    <a:pt x="4078160" y="90182"/>
                  </a:lnTo>
                  <a:lnTo>
                    <a:pt x="4083316" y="67665"/>
                  </a:lnTo>
                  <a:close/>
                </a:path>
                <a:path w="5015230" h="267970">
                  <a:moveTo>
                    <a:pt x="4103979" y="155054"/>
                  </a:moveTo>
                  <a:lnTo>
                    <a:pt x="4101973" y="133972"/>
                  </a:lnTo>
                  <a:lnTo>
                    <a:pt x="4056748" y="139141"/>
                  </a:lnTo>
                  <a:lnTo>
                    <a:pt x="4010583" y="142062"/>
                  </a:lnTo>
                  <a:lnTo>
                    <a:pt x="3966159" y="143370"/>
                  </a:lnTo>
                  <a:lnTo>
                    <a:pt x="3926154" y="143675"/>
                  </a:lnTo>
                  <a:lnTo>
                    <a:pt x="3929837" y="167284"/>
                  </a:lnTo>
                  <a:lnTo>
                    <a:pt x="3963898" y="166941"/>
                  </a:lnTo>
                  <a:lnTo>
                    <a:pt x="3982364" y="166509"/>
                  </a:lnTo>
                  <a:lnTo>
                    <a:pt x="4001516" y="165811"/>
                  </a:lnTo>
                  <a:lnTo>
                    <a:pt x="4001516" y="258991"/>
                  </a:lnTo>
                  <a:lnTo>
                    <a:pt x="4029875" y="258991"/>
                  </a:lnTo>
                  <a:lnTo>
                    <a:pt x="4029875" y="165811"/>
                  </a:lnTo>
                  <a:lnTo>
                    <a:pt x="4029875" y="164223"/>
                  </a:lnTo>
                  <a:lnTo>
                    <a:pt x="4048391" y="162674"/>
                  </a:lnTo>
                  <a:lnTo>
                    <a:pt x="4067010" y="160667"/>
                  </a:lnTo>
                  <a:lnTo>
                    <a:pt x="4085577" y="158153"/>
                  </a:lnTo>
                  <a:lnTo>
                    <a:pt x="4103979" y="155054"/>
                  </a:lnTo>
                  <a:close/>
                </a:path>
                <a:path w="5015230" h="267970">
                  <a:moveTo>
                    <a:pt x="4148353" y="203"/>
                  </a:moveTo>
                  <a:lnTo>
                    <a:pt x="4120527" y="203"/>
                  </a:lnTo>
                  <a:lnTo>
                    <a:pt x="4120527" y="267208"/>
                  </a:lnTo>
                  <a:lnTo>
                    <a:pt x="4148353" y="267208"/>
                  </a:lnTo>
                  <a:lnTo>
                    <a:pt x="4148353" y="203"/>
                  </a:lnTo>
                  <a:close/>
                </a:path>
                <a:path w="5015230" h="267970">
                  <a:moveTo>
                    <a:pt x="4408297" y="85521"/>
                  </a:moveTo>
                  <a:lnTo>
                    <a:pt x="4249445" y="85521"/>
                  </a:lnTo>
                  <a:lnTo>
                    <a:pt x="4249445" y="65201"/>
                  </a:lnTo>
                  <a:lnTo>
                    <a:pt x="4403661" y="65201"/>
                  </a:lnTo>
                  <a:lnTo>
                    <a:pt x="4403661" y="46151"/>
                  </a:lnTo>
                  <a:lnTo>
                    <a:pt x="4403661" y="27101"/>
                  </a:lnTo>
                  <a:lnTo>
                    <a:pt x="4403661" y="6781"/>
                  </a:lnTo>
                  <a:lnTo>
                    <a:pt x="4220667" y="6781"/>
                  </a:lnTo>
                  <a:lnTo>
                    <a:pt x="4220667" y="27101"/>
                  </a:lnTo>
                  <a:lnTo>
                    <a:pt x="4375404" y="27101"/>
                  </a:lnTo>
                  <a:lnTo>
                    <a:pt x="4375404" y="46151"/>
                  </a:lnTo>
                  <a:lnTo>
                    <a:pt x="4221404" y="46151"/>
                  </a:lnTo>
                  <a:lnTo>
                    <a:pt x="4221404" y="65201"/>
                  </a:lnTo>
                  <a:lnTo>
                    <a:pt x="4221404" y="85521"/>
                  </a:lnTo>
                  <a:lnTo>
                    <a:pt x="4221404" y="104571"/>
                  </a:lnTo>
                  <a:lnTo>
                    <a:pt x="4408297" y="104571"/>
                  </a:lnTo>
                  <a:lnTo>
                    <a:pt x="4408297" y="85521"/>
                  </a:lnTo>
                  <a:close/>
                </a:path>
                <a:path w="5015230" h="267970">
                  <a:moveTo>
                    <a:pt x="4412729" y="244271"/>
                  </a:moveTo>
                  <a:lnTo>
                    <a:pt x="4247553" y="244271"/>
                  </a:lnTo>
                  <a:lnTo>
                    <a:pt x="4247553" y="221424"/>
                  </a:lnTo>
                  <a:lnTo>
                    <a:pt x="4404398" y="221424"/>
                  </a:lnTo>
                  <a:lnTo>
                    <a:pt x="4404398" y="203644"/>
                  </a:lnTo>
                  <a:lnTo>
                    <a:pt x="4404398" y="183324"/>
                  </a:lnTo>
                  <a:lnTo>
                    <a:pt x="4404398" y="163004"/>
                  </a:lnTo>
                  <a:lnTo>
                    <a:pt x="4218978" y="163004"/>
                  </a:lnTo>
                  <a:lnTo>
                    <a:pt x="4218978" y="183324"/>
                  </a:lnTo>
                  <a:lnTo>
                    <a:pt x="4376356" y="183324"/>
                  </a:lnTo>
                  <a:lnTo>
                    <a:pt x="4376356" y="203644"/>
                  </a:lnTo>
                  <a:lnTo>
                    <a:pt x="4219295" y="203644"/>
                  </a:lnTo>
                  <a:lnTo>
                    <a:pt x="4219295" y="221424"/>
                  </a:lnTo>
                  <a:lnTo>
                    <a:pt x="4219295" y="244271"/>
                  </a:lnTo>
                  <a:lnTo>
                    <a:pt x="4219295" y="263321"/>
                  </a:lnTo>
                  <a:lnTo>
                    <a:pt x="4412729" y="263321"/>
                  </a:lnTo>
                  <a:lnTo>
                    <a:pt x="4412729" y="244271"/>
                  </a:lnTo>
                  <a:close/>
                </a:path>
                <a:path w="5015230" h="267970">
                  <a:moveTo>
                    <a:pt x="4434433" y="122593"/>
                  </a:moveTo>
                  <a:lnTo>
                    <a:pt x="4189996" y="122593"/>
                  </a:lnTo>
                  <a:lnTo>
                    <a:pt x="4189996" y="144310"/>
                  </a:lnTo>
                  <a:lnTo>
                    <a:pt x="4434433" y="144310"/>
                  </a:lnTo>
                  <a:lnTo>
                    <a:pt x="4434433" y="122593"/>
                  </a:lnTo>
                  <a:close/>
                </a:path>
                <a:path w="5015230" h="267970">
                  <a:moveTo>
                    <a:pt x="4694110" y="128282"/>
                  </a:moveTo>
                  <a:lnTo>
                    <a:pt x="4666234" y="115062"/>
                  </a:lnTo>
                  <a:lnTo>
                    <a:pt x="4645190" y="96151"/>
                  </a:lnTo>
                  <a:lnTo>
                    <a:pt x="4642929" y="92227"/>
                  </a:lnTo>
                  <a:lnTo>
                    <a:pt x="4631906" y="73215"/>
                  </a:lnTo>
                  <a:lnTo>
                    <a:pt x="4627270" y="47955"/>
                  </a:lnTo>
                  <a:lnTo>
                    <a:pt x="4627270" y="40576"/>
                  </a:lnTo>
                  <a:lnTo>
                    <a:pt x="4686097" y="40576"/>
                  </a:lnTo>
                  <a:lnTo>
                    <a:pt x="4686097" y="17703"/>
                  </a:lnTo>
                  <a:lnTo>
                    <a:pt x="4538624" y="17703"/>
                  </a:lnTo>
                  <a:lnTo>
                    <a:pt x="4538624" y="40576"/>
                  </a:lnTo>
                  <a:lnTo>
                    <a:pt x="4598708" y="40576"/>
                  </a:lnTo>
                  <a:lnTo>
                    <a:pt x="4598708" y="47955"/>
                  </a:lnTo>
                  <a:lnTo>
                    <a:pt x="4593933" y="74663"/>
                  </a:lnTo>
                  <a:lnTo>
                    <a:pt x="4580509" y="99009"/>
                  </a:lnTo>
                  <a:lnTo>
                    <a:pt x="4559325" y="119202"/>
                  </a:lnTo>
                  <a:lnTo>
                    <a:pt x="4531245" y="133451"/>
                  </a:lnTo>
                  <a:lnTo>
                    <a:pt x="4545901" y="155371"/>
                  </a:lnTo>
                  <a:lnTo>
                    <a:pt x="4568190" y="144919"/>
                  </a:lnTo>
                  <a:lnTo>
                    <a:pt x="4587113" y="130517"/>
                  </a:lnTo>
                  <a:lnTo>
                    <a:pt x="4602315" y="112776"/>
                  </a:lnTo>
                  <a:lnTo>
                    <a:pt x="4613465" y="92227"/>
                  </a:lnTo>
                  <a:lnTo>
                    <a:pt x="4624590" y="111163"/>
                  </a:lnTo>
                  <a:lnTo>
                    <a:pt x="4639564" y="127469"/>
                  </a:lnTo>
                  <a:lnTo>
                    <a:pt x="4658042" y="140639"/>
                  </a:lnTo>
                  <a:lnTo>
                    <a:pt x="4679670" y="150202"/>
                  </a:lnTo>
                  <a:lnTo>
                    <a:pt x="4694110" y="128282"/>
                  </a:lnTo>
                  <a:close/>
                </a:path>
                <a:path w="5015230" h="267970">
                  <a:moveTo>
                    <a:pt x="4749978" y="174663"/>
                  </a:moveTo>
                  <a:lnTo>
                    <a:pt x="4568876" y="174663"/>
                  </a:lnTo>
                  <a:lnTo>
                    <a:pt x="4568876" y="197637"/>
                  </a:lnTo>
                  <a:lnTo>
                    <a:pt x="4721618" y="197637"/>
                  </a:lnTo>
                  <a:lnTo>
                    <a:pt x="4721618" y="267106"/>
                  </a:lnTo>
                  <a:lnTo>
                    <a:pt x="4749978" y="267106"/>
                  </a:lnTo>
                  <a:lnTo>
                    <a:pt x="4749978" y="174663"/>
                  </a:lnTo>
                  <a:close/>
                </a:path>
                <a:path w="5015230" h="267970">
                  <a:moveTo>
                    <a:pt x="4749978" y="0"/>
                  </a:moveTo>
                  <a:lnTo>
                    <a:pt x="4721618" y="0"/>
                  </a:lnTo>
                  <a:lnTo>
                    <a:pt x="4721618" y="161277"/>
                  </a:lnTo>
                  <a:lnTo>
                    <a:pt x="4749978" y="161277"/>
                  </a:lnTo>
                  <a:lnTo>
                    <a:pt x="4749978" y="0"/>
                  </a:lnTo>
                  <a:close/>
                </a:path>
                <a:path w="5015230" h="267970">
                  <a:moveTo>
                    <a:pt x="4952250" y="121958"/>
                  </a:moveTo>
                  <a:lnTo>
                    <a:pt x="4925199" y="108356"/>
                  </a:lnTo>
                  <a:lnTo>
                    <a:pt x="4904956" y="89192"/>
                  </a:lnTo>
                  <a:lnTo>
                    <a:pt x="4903076" y="85801"/>
                  </a:lnTo>
                  <a:lnTo>
                    <a:pt x="4892256" y="66332"/>
                  </a:lnTo>
                  <a:lnTo>
                    <a:pt x="4887849" y="41630"/>
                  </a:lnTo>
                  <a:lnTo>
                    <a:pt x="4887849" y="38049"/>
                  </a:lnTo>
                  <a:lnTo>
                    <a:pt x="4945405" y="38049"/>
                  </a:lnTo>
                  <a:lnTo>
                    <a:pt x="4945405" y="14757"/>
                  </a:lnTo>
                  <a:lnTo>
                    <a:pt x="4801197" y="14757"/>
                  </a:lnTo>
                  <a:lnTo>
                    <a:pt x="4801197" y="38049"/>
                  </a:lnTo>
                  <a:lnTo>
                    <a:pt x="4859172" y="38049"/>
                  </a:lnTo>
                  <a:lnTo>
                    <a:pt x="4859159" y="41630"/>
                  </a:lnTo>
                  <a:lnTo>
                    <a:pt x="4854537" y="68440"/>
                  </a:lnTo>
                  <a:lnTo>
                    <a:pt x="4841227" y="92976"/>
                  </a:lnTo>
                  <a:lnTo>
                    <a:pt x="4820221" y="113309"/>
                  </a:lnTo>
                  <a:lnTo>
                    <a:pt x="4792459" y="127647"/>
                  </a:lnTo>
                  <a:lnTo>
                    <a:pt x="4807102" y="149898"/>
                  </a:lnTo>
                  <a:lnTo>
                    <a:pt x="4829327" y="139306"/>
                  </a:lnTo>
                  <a:lnTo>
                    <a:pt x="4848072" y="124688"/>
                  </a:lnTo>
                  <a:lnTo>
                    <a:pt x="4863033" y="106654"/>
                  </a:lnTo>
                  <a:lnTo>
                    <a:pt x="4873942" y="85801"/>
                  </a:lnTo>
                  <a:lnTo>
                    <a:pt x="4884572" y="104521"/>
                  </a:lnTo>
                  <a:lnTo>
                    <a:pt x="4898923" y="120789"/>
                  </a:lnTo>
                  <a:lnTo>
                    <a:pt x="4916741" y="134112"/>
                  </a:lnTo>
                  <a:lnTo>
                    <a:pt x="4937811" y="143992"/>
                  </a:lnTo>
                  <a:lnTo>
                    <a:pt x="4952250" y="121958"/>
                  </a:lnTo>
                  <a:close/>
                </a:path>
                <a:path w="5015230" h="267970">
                  <a:moveTo>
                    <a:pt x="5014760" y="157480"/>
                  </a:moveTo>
                  <a:lnTo>
                    <a:pt x="4986731" y="157480"/>
                  </a:lnTo>
                  <a:lnTo>
                    <a:pt x="4986731" y="188048"/>
                  </a:lnTo>
                  <a:lnTo>
                    <a:pt x="4986731" y="210286"/>
                  </a:lnTo>
                  <a:lnTo>
                    <a:pt x="4986731" y="240753"/>
                  </a:lnTo>
                  <a:lnTo>
                    <a:pt x="4868977" y="240753"/>
                  </a:lnTo>
                  <a:lnTo>
                    <a:pt x="4868977" y="210286"/>
                  </a:lnTo>
                  <a:lnTo>
                    <a:pt x="4986731" y="210286"/>
                  </a:lnTo>
                  <a:lnTo>
                    <a:pt x="4986731" y="188048"/>
                  </a:lnTo>
                  <a:lnTo>
                    <a:pt x="4868977" y="188048"/>
                  </a:lnTo>
                  <a:lnTo>
                    <a:pt x="4868977" y="157480"/>
                  </a:lnTo>
                  <a:lnTo>
                    <a:pt x="4840833" y="157480"/>
                  </a:lnTo>
                  <a:lnTo>
                    <a:pt x="4840833" y="263740"/>
                  </a:lnTo>
                  <a:lnTo>
                    <a:pt x="5014760" y="263740"/>
                  </a:lnTo>
                  <a:lnTo>
                    <a:pt x="5014760" y="240753"/>
                  </a:lnTo>
                  <a:lnTo>
                    <a:pt x="5014760" y="210286"/>
                  </a:lnTo>
                  <a:lnTo>
                    <a:pt x="5014760" y="188048"/>
                  </a:lnTo>
                  <a:lnTo>
                    <a:pt x="5014760" y="157480"/>
                  </a:lnTo>
                  <a:close/>
                </a:path>
                <a:path w="5015230" h="267970">
                  <a:moveTo>
                    <a:pt x="5014760" y="0"/>
                  </a:moveTo>
                  <a:lnTo>
                    <a:pt x="4986731" y="0"/>
                  </a:lnTo>
                  <a:lnTo>
                    <a:pt x="4986731" y="63144"/>
                  </a:lnTo>
                  <a:lnTo>
                    <a:pt x="4936553" y="63144"/>
                  </a:lnTo>
                  <a:lnTo>
                    <a:pt x="4936553" y="86537"/>
                  </a:lnTo>
                  <a:lnTo>
                    <a:pt x="4986731" y="86537"/>
                  </a:lnTo>
                  <a:lnTo>
                    <a:pt x="4986731" y="145465"/>
                  </a:lnTo>
                  <a:lnTo>
                    <a:pt x="5014760" y="145465"/>
                  </a:lnTo>
                  <a:lnTo>
                    <a:pt x="5014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224473" y="3877351"/>
              <a:ext cx="242865" cy="25182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5501594" y="3865447"/>
              <a:ext cx="546100" cy="267970"/>
            </a:xfrm>
            <a:custGeom>
              <a:avLst/>
              <a:gdLst/>
              <a:ahLst/>
              <a:cxnLst/>
              <a:rect l="l" t="t" r="r" b="b"/>
              <a:pathLst>
                <a:path w="546100" h="267970">
                  <a:moveTo>
                    <a:pt x="153365" y="141465"/>
                  </a:moveTo>
                  <a:lnTo>
                    <a:pt x="151003" y="126390"/>
                  </a:lnTo>
                  <a:lnTo>
                    <a:pt x="149783" y="118579"/>
                  </a:lnTo>
                  <a:lnTo>
                    <a:pt x="120243" y="122415"/>
                  </a:lnTo>
                  <a:lnTo>
                    <a:pt x="91300" y="124777"/>
                  </a:lnTo>
                  <a:lnTo>
                    <a:pt x="61188" y="125996"/>
                  </a:lnTo>
                  <a:lnTo>
                    <a:pt x="28143" y="126390"/>
                  </a:lnTo>
                  <a:lnTo>
                    <a:pt x="28143" y="92125"/>
                  </a:lnTo>
                  <a:lnTo>
                    <a:pt x="122694" y="92125"/>
                  </a:lnTo>
                  <a:lnTo>
                    <a:pt x="122694" y="15811"/>
                  </a:lnTo>
                  <a:lnTo>
                    <a:pt x="0" y="15811"/>
                  </a:lnTo>
                  <a:lnTo>
                    <a:pt x="0" y="38684"/>
                  </a:lnTo>
                  <a:lnTo>
                    <a:pt x="94653" y="38684"/>
                  </a:lnTo>
                  <a:lnTo>
                    <a:pt x="94653" y="70091"/>
                  </a:lnTo>
                  <a:lnTo>
                    <a:pt x="520" y="70091"/>
                  </a:lnTo>
                  <a:lnTo>
                    <a:pt x="520" y="149783"/>
                  </a:lnTo>
                  <a:lnTo>
                    <a:pt x="22758" y="149783"/>
                  </a:lnTo>
                  <a:lnTo>
                    <a:pt x="58381" y="149466"/>
                  </a:lnTo>
                  <a:lnTo>
                    <a:pt x="90678" y="148234"/>
                  </a:lnTo>
                  <a:lnTo>
                    <a:pt x="121666" y="145694"/>
                  </a:lnTo>
                  <a:lnTo>
                    <a:pt x="153365" y="141465"/>
                  </a:lnTo>
                  <a:close/>
                </a:path>
                <a:path w="546100" h="267970">
                  <a:moveTo>
                    <a:pt x="208076" y="177088"/>
                  </a:moveTo>
                  <a:lnTo>
                    <a:pt x="26987" y="177088"/>
                  </a:lnTo>
                  <a:lnTo>
                    <a:pt x="26987" y="200279"/>
                  </a:lnTo>
                  <a:lnTo>
                    <a:pt x="179717" y="200279"/>
                  </a:lnTo>
                  <a:lnTo>
                    <a:pt x="179717" y="267106"/>
                  </a:lnTo>
                  <a:lnTo>
                    <a:pt x="208076" y="267106"/>
                  </a:lnTo>
                  <a:lnTo>
                    <a:pt x="208076" y="177088"/>
                  </a:lnTo>
                  <a:close/>
                </a:path>
                <a:path w="546100" h="267970">
                  <a:moveTo>
                    <a:pt x="208076" y="203"/>
                  </a:moveTo>
                  <a:lnTo>
                    <a:pt x="179717" y="203"/>
                  </a:lnTo>
                  <a:lnTo>
                    <a:pt x="179717" y="163487"/>
                  </a:lnTo>
                  <a:lnTo>
                    <a:pt x="208076" y="163487"/>
                  </a:lnTo>
                  <a:lnTo>
                    <a:pt x="208076" y="203"/>
                  </a:lnTo>
                  <a:close/>
                </a:path>
                <a:path w="546100" h="267970">
                  <a:moveTo>
                    <a:pt x="493217" y="184150"/>
                  </a:moveTo>
                  <a:lnTo>
                    <a:pt x="442290" y="137528"/>
                  </a:lnTo>
                  <a:lnTo>
                    <a:pt x="422592" y="67983"/>
                  </a:lnTo>
                  <a:lnTo>
                    <a:pt x="422592" y="22237"/>
                  </a:lnTo>
                  <a:lnTo>
                    <a:pt x="394131" y="22237"/>
                  </a:lnTo>
                  <a:lnTo>
                    <a:pt x="394131" y="67983"/>
                  </a:lnTo>
                  <a:lnTo>
                    <a:pt x="388747" y="105752"/>
                  </a:lnTo>
                  <a:lnTo>
                    <a:pt x="373938" y="140487"/>
                  </a:lnTo>
                  <a:lnTo>
                    <a:pt x="351282" y="169176"/>
                  </a:lnTo>
                  <a:lnTo>
                    <a:pt x="322351" y="188785"/>
                  </a:lnTo>
                  <a:lnTo>
                    <a:pt x="339852" y="212394"/>
                  </a:lnTo>
                  <a:lnTo>
                    <a:pt x="362343" y="197777"/>
                  </a:lnTo>
                  <a:lnTo>
                    <a:pt x="381622" y="177774"/>
                  </a:lnTo>
                  <a:lnTo>
                    <a:pt x="397217" y="153339"/>
                  </a:lnTo>
                  <a:lnTo>
                    <a:pt x="408686" y="125437"/>
                  </a:lnTo>
                  <a:lnTo>
                    <a:pt x="420204" y="151511"/>
                  </a:lnTo>
                  <a:lnTo>
                    <a:pt x="435610" y="174294"/>
                  </a:lnTo>
                  <a:lnTo>
                    <a:pt x="454431" y="192976"/>
                  </a:lnTo>
                  <a:lnTo>
                    <a:pt x="476148" y="206705"/>
                  </a:lnTo>
                  <a:lnTo>
                    <a:pt x="493217" y="184150"/>
                  </a:lnTo>
                  <a:close/>
                </a:path>
                <a:path w="546100" h="267970">
                  <a:moveTo>
                    <a:pt x="545820" y="0"/>
                  </a:moveTo>
                  <a:lnTo>
                    <a:pt x="517359" y="0"/>
                  </a:lnTo>
                  <a:lnTo>
                    <a:pt x="517359" y="267639"/>
                  </a:lnTo>
                  <a:lnTo>
                    <a:pt x="545820" y="267639"/>
                  </a:lnTo>
                  <a:lnTo>
                    <a:pt x="5458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84526" y="4492166"/>
              <a:ext cx="244446" cy="21756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0348468" y="4475936"/>
              <a:ext cx="824865" cy="267970"/>
            </a:xfrm>
            <a:custGeom>
              <a:avLst/>
              <a:gdLst/>
              <a:ahLst/>
              <a:cxnLst/>
              <a:rect l="l" t="t" r="r" b="b"/>
              <a:pathLst>
                <a:path w="824865" h="267970">
                  <a:moveTo>
                    <a:pt x="222097" y="25831"/>
                  </a:moveTo>
                  <a:lnTo>
                    <a:pt x="153377" y="25831"/>
                  </a:lnTo>
                  <a:lnTo>
                    <a:pt x="153377" y="48907"/>
                  </a:lnTo>
                  <a:lnTo>
                    <a:pt x="153377" y="138087"/>
                  </a:lnTo>
                  <a:lnTo>
                    <a:pt x="89382" y="138087"/>
                  </a:lnTo>
                  <a:lnTo>
                    <a:pt x="89382" y="48907"/>
                  </a:lnTo>
                  <a:lnTo>
                    <a:pt x="153377" y="48907"/>
                  </a:lnTo>
                  <a:lnTo>
                    <a:pt x="153377" y="25831"/>
                  </a:lnTo>
                  <a:lnTo>
                    <a:pt x="20764" y="25831"/>
                  </a:lnTo>
                  <a:lnTo>
                    <a:pt x="20764" y="48907"/>
                  </a:lnTo>
                  <a:lnTo>
                    <a:pt x="61239" y="48907"/>
                  </a:lnTo>
                  <a:lnTo>
                    <a:pt x="61239" y="138087"/>
                  </a:lnTo>
                  <a:lnTo>
                    <a:pt x="21399" y="138087"/>
                  </a:lnTo>
                  <a:lnTo>
                    <a:pt x="21399" y="160756"/>
                  </a:lnTo>
                  <a:lnTo>
                    <a:pt x="221259" y="160756"/>
                  </a:lnTo>
                  <a:lnTo>
                    <a:pt x="221259" y="138087"/>
                  </a:lnTo>
                  <a:lnTo>
                    <a:pt x="181203" y="138087"/>
                  </a:lnTo>
                  <a:lnTo>
                    <a:pt x="181203" y="48907"/>
                  </a:lnTo>
                  <a:lnTo>
                    <a:pt x="222097" y="48907"/>
                  </a:lnTo>
                  <a:lnTo>
                    <a:pt x="222097" y="25831"/>
                  </a:lnTo>
                  <a:close/>
                </a:path>
                <a:path w="824865" h="267970">
                  <a:moveTo>
                    <a:pt x="244449" y="209981"/>
                  </a:moveTo>
                  <a:lnTo>
                    <a:pt x="0" y="209981"/>
                  </a:lnTo>
                  <a:lnTo>
                    <a:pt x="0" y="233807"/>
                  </a:lnTo>
                  <a:lnTo>
                    <a:pt x="244449" y="233807"/>
                  </a:lnTo>
                  <a:lnTo>
                    <a:pt x="244449" y="209981"/>
                  </a:lnTo>
                  <a:close/>
                </a:path>
                <a:path w="824865" h="267970">
                  <a:moveTo>
                    <a:pt x="456755" y="22872"/>
                  </a:moveTo>
                  <a:lnTo>
                    <a:pt x="352082" y="22872"/>
                  </a:lnTo>
                  <a:lnTo>
                    <a:pt x="352082" y="45859"/>
                  </a:lnTo>
                  <a:lnTo>
                    <a:pt x="429031" y="45859"/>
                  </a:lnTo>
                  <a:lnTo>
                    <a:pt x="428142" y="52870"/>
                  </a:lnTo>
                  <a:lnTo>
                    <a:pt x="426897" y="59715"/>
                  </a:lnTo>
                  <a:lnTo>
                    <a:pt x="425297" y="66395"/>
                  </a:lnTo>
                  <a:lnTo>
                    <a:pt x="423341" y="72948"/>
                  </a:lnTo>
                  <a:lnTo>
                    <a:pt x="339852" y="78003"/>
                  </a:lnTo>
                  <a:lnTo>
                    <a:pt x="343966" y="101511"/>
                  </a:lnTo>
                  <a:lnTo>
                    <a:pt x="413753" y="93929"/>
                  </a:lnTo>
                  <a:lnTo>
                    <a:pt x="401332" y="110718"/>
                  </a:lnTo>
                  <a:lnTo>
                    <a:pt x="384962" y="125984"/>
                  </a:lnTo>
                  <a:lnTo>
                    <a:pt x="364375" y="139687"/>
                  </a:lnTo>
                  <a:lnTo>
                    <a:pt x="339331" y="151790"/>
                  </a:lnTo>
                  <a:lnTo>
                    <a:pt x="353034" y="172135"/>
                  </a:lnTo>
                  <a:lnTo>
                    <a:pt x="400850" y="144868"/>
                  </a:lnTo>
                  <a:lnTo>
                    <a:pt x="432993" y="110629"/>
                  </a:lnTo>
                  <a:lnTo>
                    <a:pt x="440397" y="93929"/>
                  </a:lnTo>
                  <a:lnTo>
                    <a:pt x="451091" y="69824"/>
                  </a:lnTo>
                  <a:lnTo>
                    <a:pt x="456755" y="22872"/>
                  </a:lnTo>
                  <a:close/>
                </a:path>
                <a:path w="824865" h="267970">
                  <a:moveTo>
                    <a:pt x="565645" y="215"/>
                  </a:moveTo>
                  <a:lnTo>
                    <a:pt x="538873" y="215"/>
                  </a:lnTo>
                  <a:lnTo>
                    <a:pt x="538873" y="81280"/>
                  </a:lnTo>
                  <a:lnTo>
                    <a:pt x="506615" y="81280"/>
                  </a:lnTo>
                  <a:lnTo>
                    <a:pt x="506615" y="5168"/>
                  </a:lnTo>
                  <a:lnTo>
                    <a:pt x="479729" y="5168"/>
                  </a:lnTo>
                  <a:lnTo>
                    <a:pt x="479729" y="192481"/>
                  </a:lnTo>
                  <a:lnTo>
                    <a:pt x="506615" y="192481"/>
                  </a:lnTo>
                  <a:lnTo>
                    <a:pt x="506615" y="104673"/>
                  </a:lnTo>
                  <a:lnTo>
                    <a:pt x="538873" y="104673"/>
                  </a:lnTo>
                  <a:lnTo>
                    <a:pt x="538873" y="201015"/>
                  </a:lnTo>
                  <a:lnTo>
                    <a:pt x="565645" y="201015"/>
                  </a:lnTo>
                  <a:lnTo>
                    <a:pt x="565645" y="104673"/>
                  </a:lnTo>
                  <a:lnTo>
                    <a:pt x="565645" y="81280"/>
                  </a:lnTo>
                  <a:lnTo>
                    <a:pt x="565645" y="215"/>
                  </a:lnTo>
                  <a:close/>
                </a:path>
                <a:path w="824865" h="267970">
                  <a:moveTo>
                    <a:pt x="573760" y="238442"/>
                  </a:moveTo>
                  <a:lnTo>
                    <a:pt x="415963" y="238442"/>
                  </a:lnTo>
                  <a:lnTo>
                    <a:pt x="415963" y="176885"/>
                  </a:lnTo>
                  <a:lnTo>
                    <a:pt x="387705" y="176885"/>
                  </a:lnTo>
                  <a:lnTo>
                    <a:pt x="387705" y="261632"/>
                  </a:lnTo>
                  <a:lnTo>
                    <a:pt x="573760" y="261632"/>
                  </a:lnTo>
                  <a:lnTo>
                    <a:pt x="573760" y="238442"/>
                  </a:lnTo>
                  <a:close/>
                </a:path>
                <a:path w="824865" h="267970">
                  <a:moveTo>
                    <a:pt x="824738" y="0"/>
                  </a:moveTo>
                  <a:lnTo>
                    <a:pt x="796696" y="0"/>
                  </a:lnTo>
                  <a:lnTo>
                    <a:pt x="796696" y="97332"/>
                  </a:lnTo>
                  <a:lnTo>
                    <a:pt x="737463" y="97332"/>
                  </a:lnTo>
                  <a:lnTo>
                    <a:pt x="737463" y="88760"/>
                  </a:lnTo>
                  <a:lnTo>
                    <a:pt x="737463" y="88455"/>
                  </a:lnTo>
                  <a:lnTo>
                    <a:pt x="737463" y="20764"/>
                  </a:lnTo>
                  <a:lnTo>
                    <a:pt x="709841" y="20764"/>
                  </a:lnTo>
                  <a:lnTo>
                    <a:pt x="709841" y="88455"/>
                  </a:lnTo>
                  <a:lnTo>
                    <a:pt x="709841" y="111302"/>
                  </a:lnTo>
                  <a:lnTo>
                    <a:pt x="709841" y="121462"/>
                  </a:lnTo>
                  <a:lnTo>
                    <a:pt x="709841" y="178612"/>
                  </a:lnTo>
                  <a:lnTo>
                    <a:pt x="640905" y="178612"/>
                  </a:lnTo>
                  <a:lnTo>
                    <a:pt x="640905" y="111302"/>
                  </a:lnTo>
                  <a:lnTo>
                    <a:pt x="709841" y="111302"/>
                  </a:lnTo>
                  <a:lnTo>
                    <a:pt x="709841" y="88455"/>
                  </a:lnTo>
                  <a:lnTo>
                    <a:pt x="640905" y="88455"/>
                  </a:lnTo>
                  <a:lnTo>
                    <a:pt x="640905" y="21132"/>
                  </a:lnTo>
                  <a:lnTo>
                    <a:pt x="612444" y="21132"/>
                  </a:lnTo>
                  <a:lnTo>
                    <a:pt x="612444" y="201485"/>
                  </a:lnTo>
                  <a:lnTo>
                    <a:pt x="737463" y="201485"/>
                  </a:lnTo>
                  <a:lnTo>
                    <a:pt x="737463" y="178612"/>
                  </a:lnTo>
                  <a:lnTo>
                    <a:pt x="737463" y="121462"/>
                  </a:lnTo>
                  <a:lnTo>
                    <a:pt x="796696" y="121462"/>
                  </a:lnTo>
                  <a:lnTo>
                    <a:pt x="796696" y="267639"/>
                  </a:lnTo>
                  <a:lnTo>
                    <a:pt x="824738" y="267639"/>
                  </a:lnTo>
                  <a:lnTo>
                    <a:pt x="824738" y="121462"/>
                  </a:lnTo>
                  <a:lnTo>
                    <a:pt x="824738" y="120904"/>
                  </a:lnTo>
                  <a:lnTo>
                    <a:pt x="824738" y="111302"/>
                  </a:lnTo>
                  <a:lnTo>
                    <a:pt x="824738" y="97612"/>
                  </a:lnTo>
                  <a:lnTo>
                    <a:pt x="824738" y="97332"/>
                  </a:lnTo>
                  <a:lnTo>
                    <a:pt x="8247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14431" y="4493747"/>
              <a:ext cx="244446" cy="21419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1552415" y="4474882"/>
              <a:ext cx="2218690" cy="269240"/>
            </a:xfrm>
            <a:custGeom>
              <a:avLst/>
              <a:gdLst/>
              <a:ahLst/>
              <a:cxnLst/>
              <a:rect l="l" t="t" r="r" b="b"/>
              <a:pathLst>
                <a:path w="2218690" h="269239">
                  <a:moveTo>
                    <a:pt x="216293" y="127609"/>
                  </a:moveTo>
                  <a:lnTo>
                    <a:pt x="58293" y="127609"/>
                  </a:lnTo>
                  <a:lnTo>
                    <a:pt x="58293" y="48869"/>
                  </a:lnTo>
                  <a:lnTo>
                    <a:pt x="213982" y="48869"/>
                  </a:lnTo>
                  <a:lnTo>
                    <a:pt x="213982" y="24726"/>
                  </a:lnTo>
                  <a:lnTo>
                    <a:pt x="30353" y="24726"/>
                  </a:lnTo>
                  <a:lnTo>
                    <a:pt x="30353" y="48869"/>
                  </a:lnTo>
                  <a:lnTo>
                    <a:pt x="30353" y="127609"/>
                  </a:lnTo>
                  <a:lnTo>
                    <a:pt x="30353" y="150456"/>
                  </a:lnTo>
                  <a:lnTo>
                    <a:pt x="216293" y="150456"/>
                  </a:lnTo>
                  <a:lnTo>
                    <a:pt x="216293" y="127609"/>
                  </a:lnTo>
                  <a:close/>
                </a:path>
                <a:path w="2218690" h="269239">
                  <a:moveTo>
                    <a:pt x="244449" y="209448"/>
                  </a:moveTo>
                  <a:lnTo>
                    <a:pt x="0" y="209448"/>
                  </a:lnTo>
                  <a:lnTo>
                    <a:pt x="0" y="232956"/>
                  </a:lnTo>
                  <a:lnTo>
                    <a:pt x="244449" y="232956"/>
                  </a:lnTo>
                  <a:lnTo>
                    <a:pt x="244449" y="209448"/>
                  </a:lnTo>
                  <a:close/>
                </a:path>
                <a:path w="2218690" h="269239">
                  <a:moveTo>
                    <a:pt x="508393" y="212686"/>
                  </a:moveTo>
                  <a:lnTo>
                    <a:pt x="399503" y="212686"/>
                  </a:lnTo>
                  <a:lnTo>
                    <a:pt x="399503" y="165709"/>
                  </a:lnTo>
                  <a:lnTo>
                    <a:pt x="484670" y="165709"/>
                  </a:lnTo>
                  <a:lnTo>
                    <a:pt x="484670" y="142836"/>
                  </a:lnTo>
                  <a:lnTo>
                    <a:pt x="321818" y="142836"/>
                  </a:lnTo>
                  <a:lnTo>
                    <a:pt x="321818" y="103466"/>
                  </a:lnTo>
                  <a:lnTo>
                    <a:pt x="478459" y="103466"/>
                  </a:lnTo>
                  <a:lnTo>
                    <a:pt x="478459" y="80606"/>
                  </a:lnTo>
                  <a:lnTo>
                    <a:pt x="478459" y="42506"/>
                  </a:lnTo>
                  <a:lnTo>
                    <a:pt x="478459" y="19646"/>
                  </a:lnTo>
                  <a:lnTo>
                    <a:pt x="293141" y="19646"/>
                  </a:lnTo>
                  <a:lnTo>
                    <a:pt x="293141" y="42506"/>
                  </a:lnTo>
                  <a:lnTo>
                    <a:pt x="450519" y="42506"/>
                  </a:lnTo>
                  <a:lnTo>
                    <a:pt x="450519" y="80606"/>
                  </a:lnTo>
                  <a:lnTo>
                    <a:pt x="293674" y="80606"/>
                  </a:lnTo>
                  <a:lnTo>
                    <a:pt x="293674" y="103466"/>
                  </a:lnTo>
                  <a:lnTo>
                    <a:pt x="293674" y="142836"/>
                  </a:lnTo>
                  <a:lnTo>
                    <a:pt x="293674" y="165709"/>
                  </a:lnTo>
                  <a:lnTo>
                    <a:pt x="371462" y="165709"/>
                  </a:lnTo>
                  <a:lnTo>
                    <a:pt x="371462" y="212686"/>
                  </a:lnTo>
                  <a:lnTo>
                    <a:pt x="263944" y="212686"/>
                  </a:lnTo>
                  <a:lnTo>
                    <a:pt x="263944" y="235546"/>
                  </a:lnTo>
                  <a:lnTo>
                    <a:pt x="508393" y="235546"/>
                  </a:lnTo>
                  <a:lnTo>
                    <a:pt x="508393" y="212686"/>
                  </a:lnTo>
                  <a:close/>
                </a:path>
                <a:path w="2218690" h="269239">
                  <a:moveTo>
                    <a:pt x="750620" y="1054"/>
                  </a:moveTo>
                  <a:lnTo>
                    <a:pt x="722579" y="1054"/>
                  </a:lnTo>
                  <a:lnTo>
                    <a:pt x="722579" y="101193"/>
                  </a:lnTo>
                  <a:lnTo>
                    <a:pt x="667245" y="101193"/>
                  </a:lnTo>
                  <a:lnTo>
                    <a:pt x="660095" y="67881"/>
                  </a:lnTo>
                  <a:lnTo>
                    <a:pt x="647865" y="46380"/>
                  </a:lnTo>
                  <a:lnTo>
                    <a:pt x="645756" y="42684"/>
                  </a:lnTo>
                  <a:lnTo>
                    <a:pt x="640994" y="38950"/>
                  </a:lnTo>
                  <a:lnTo>
                    <a:pt x="640994" y="114795"/>
                  </a:lnTo>
                  <a:lnTo>
                    <a:pt x="638022" y="143383"/>
                  </a:lnTo>
                  <a:lnTo>
                    <a:pt x="629666" y="164947"/>
                  </a:lnTo>
                  <a:lnTo>
                    <a:pt x="616800" y="178562"/>
                  </a:lnTo>
                  <a:lnTo>
                    <a:pt x="600303" y="183311"/>
                  </a:lnTo>
                  <a:lnTo>
                    <a:pt x="583704" y="178562"/>
                  </a:lnTo>
                  <a:lnTo>
                    <a:pt x="570826" y="164947"/>
                  </a:lnTo>
                  <a:lnTo>
                    <a:pt x="562483" y="143383"/>
                  </a:lnTo>
                  <a:lnTo>
                    <a:pt x="559511" y="114795"/>
                  </a:lnTo>
                  <a:lnTo>
                    <a:pt x="562483" y="86385"/>
                  </a:lnTo>
                  <a:lnTo>
                    <a:pt x="570826" y="64897"/>
                  </a:lnTo>
                  <a:lnTo>
                    <a:pt x="583704" y="51244"/>
                  </a:lnTo>
                  <a:lnTo>
                    <a:pt x="600303" y="46380"/>
                  </a:lnTo>
                  <a:lnTo>
                    <a:pt x="616800" y="51244"/>
                  </a:lnTo>
                  <a:lnTo>
                    <a:pt x="629666" y="64897"/>
                  </a:lnTo>
                  <a:lnTo>
                    <a:pt x="638022" y="86385"/>
                  </a:lnTo>
                  <a:lnTo>
                    <a:pt x="640994" y="114795"/>
                  </a:lnTo>
                  <a:lnTo>
                    <a:pt x="640994" y="38950"/>
                  </a:lnTo>
                  <a:lnTo>
                    <a:pt x="625424" y="26708"/>
                  </a:lnTo>
                  <a:lnTo>
                    <a:pt x="600303" y="21082"/>
                  </a:lnTo>
                  <a:lnTo>
                    <a:pt x="572833" y="27724"/>
                  </a:lnTo>
                  <a:lnTo>
                    <a:pt x="551357" y="46520"/>
                  </a:lnTo>
                  <a:lnTo>
                    <a:pt x="537413" y="76022"/>
                  </a:lnTo>
                  <a:lnTo>
                    <a:pt x="532536" y="114795"/>
                  </a:lnTo>
                  <a:lnTo>
                    <a:pt x="537413" y="153746"/>
                  </a:lnTo>
                  <a:lnTo>
                    <a:pt x="551357" y="183337"/>
                  </a:lnTo>
                  <a:lnTo>
                    <a:pt x="572833" y="202133"/>
                  </a:lnTo>
                  <a:lnTo>
                    <a:pt x="600303" y="208711"/>
                  </a:lnTo>
                  <a:lnTo>
                    <a:pt x="626084" y="202844"/>
                  </a:lnTo>
                  <a:lnTo>
                    <a:pt x="646734" y="186029"/>
                  </a:lnTo>
                  <a:lnTo>
                    <a:pt x="648182" y="183311"/>
                  </a:lnTo>
                  <a:lnTo>
                    <a:pt x="660946" y="159448"/>
                  </a:lnTo>
                  <a:lnTo>
                    <a:pt x="667461" y="124282"/>
                  </a:lnTo>
                  <a:lnTo>
                    <a:pt x="722579" y="124282"/>
                  </a:lnTo>
                  <a:lnTo>
                    <a:pt x="722579" y="268693"/>
                  </a:lnTo>
                  <a:lnTo>
                    <a:pt x="750620" y="268693"/>
                  </a:lnTo>
                  <a:lnTo>
                    <a:pt x="750620" y="124282"/>
                  </a:lnTo>
                  <a:lnTo>
                    <a:pt x="750620" y="101193"/>
                  </a:lnTo>
                  <a:lnTo>
                    <a:pt x="750620" y="1054"/>
                  </a:lnTo>
                  <a:close/>
                </a:path>
                <a:path w="2218690" h="269239">
                  <a:moveTo>
                    <a:pt x="1036281" y="212686"/>
                  </a:moveTo>
                  <a:lnTo>
                    <a:pt x="927392" y="212686"/>
                  </a:lnTo>
                  <a:lnTo>
                    <a:pt x="927392" y="165709"/>
                  </a:lnTo>
                  <a:lnTo>
                    <a:pt x="1012571" y="165709"/>
                  </a:lnTo>
                  <a:lnTo>
                    <a:pt x="1012571" y="142836"/>
                  </a:lnTo>
                  <a:lnTo>
                    <a:pt x="849706" y="142836"/>
                  </a:lnTo>
                  <a:lnTo>
                    <a:pt x="849706" y="103466"/>
                  </a:lnTo>
                  <a:lnTo>
                    <a:pt x="1006348" y="103466"/>
                  </a:lnTo>
                  <a:lnTo>
                    <a:pt x="1006348" y="80606"/>
                  </a:lnTo>
                  <a:lnTo>
                    <a:pt x="1006348" y="42506"/>
                  </a:lnTo>
                  <a:lnTo>
                    <a:pt x="1006348" y="19646"/>
                  </a:lnTo>
                  <a:lnTo>
                    <a:pt x="821042" y="19646"/>
                  </a:lnTo>
                  <a:lnTo>
                    <a:pt x="821042" y="42506"/>
                  </a:lnTo>
                  <a:lnTo>
                    <a:pt x="978420" y="42506"/>
                  </a:lnTo>
                  <a:lnTo>
                    <a:pt x="978420" y="80606"/>
                  </a:lnTo>
                  <a:lnTo>
                    <a:pt x="821563" y="80606"/>
                  </a:lnTo>
                  <a:lnTo>
                    <a:pt x="821563" y="103466"/>
                  </a:lnTo>
                  <a:lnTo>
                    <a:pt x="821563" y="142836"/>
                  </a:lnTo>
                  <a:lnTo>
                    <a:pt x="821563" y="165709"/>
                  </a:lnTo>
                  <a:lnTo>
                    <a:pt x="899363" y="165709"/>
                  </a:lnTo>
                  <a:lnTo>
                    <a:pt x="899363" y="212686"/>
                  </a:lnTo>
                  <a:lnTo>
                    <a:pt x="791845" y="212686"/>
                  </a:lnTo>
                  <a:lnTo>
                    <a:pt x="791845" y="235546"/>
                  </a:lnTo>
                  <a:lnTo>
                    <a:pt x="1036281" y="235546"/>
                  </a:lnTo>
                  <a:lnTo>
                    <a:pt x="1036281" y="212686"/>
                  </a:lnTo>
                  <a:close/>
                </a:path>
                <a:path w="2218690" h="269239">
                  <a:moveTo>
                    <a:pt x="1255356" y="191846"/>
                  </a:moveTo>
                  <a:lnTo>
                    <a:pt x="1253248" y="175399"/>
                  </a:lnTo>
                  <a:lnTo>
                    <a:pt x="1252194" y="167182"/>
                  </a:lnTo>
                  <a:lnTo>
                    <a:pt x="1230122" y="170903"/>
                  </a:lnTo>
                  <a:lnTo>
                    <a:pt x="1209205" y="173355"/>
                  </a:lnTo>
                  <a:lnTo>
                    <a:pt x="1189329" y="174777"/>
                  </a:lnTo>
                  <a:lnTo>
                    <a:pt x="1170393" y="175399"/>
                  </a:lnTo>
                  <a:lnTo>
                    <a:pt x="1170393" y="32575"/>
                  </a:lnTo>
                  <a:lnTo>
                    <a:pt x="1142034" y="32575"/>
                  </a:lnTo>
                  <a:lnTo>
                    <a:pt x="1142034" y="200279"/>
                  </a:lnTo>
                  <a:lnTo>
                    <a:pt x="1159332" y="200279"/>
                  </a:lnTo>
                  <a:lnTo>
                    <a:pt x="1181315" y="199898"/>
                  </a:lnTo>
                  <a:lnTo>
                    <a:pt x="1204379" y="198551"/>
                  </a:lnTo>
                  <a:lnTo>
                    <a:pt x="1228928" y="195973"/>
                  </a:lnTo>
                  <a:lnTo>
                    <a:pt x="1255356" y="191846"/>
                  </a:lnTo>
                  <a:close/>
                </a:path>
                <a:path w="2218690" h="269239">
                  <a:moveTo>
                    <a:pt x="1358341" y="1054"/>
                  </a:moveTo>
                  <a:lnTo>
                    <a:pt x="1330934" y="1054"/>
                  </a:lnTo>
                  <a:lnTo>
                    <a:pt x="1330934" y="107937"/>
                  </a:lnTo>
                  <a:lnTo>
                    <a:pt x="1296885" y="107937"/>
                  </a:lnTo>
                  <a:lnTo>
                    <a:pt x="1296885" y="6540"/>
                  </a:lnTo>
                  <a:lnTo>
                    <a:pt x="1270330" y="6540"/>
                  </a:lnTo>
                  <a:lnTo>
                    <a:pt x="1270330" y="254457"/>
                  </a:lnTo>
                  <a:lnTo>
                    <a:pt x="1296885" y="254457"/>
                  </a:lnTo>
                  <a:lnTo>
                    <a:pt x="1296885" y="131445"/>
                  </a:lnTo>
                  <a:lnTo>
                    <a:pt x="1330934" y="131445"/>
                  </a:lnTo>
                  <a:lnTo>
                    <a:pt x="1330934" y="268160"/>
                  </a:lnTo>
                  <a:lnTo>
                    <a:pt x="1358341" y="268160"/>
                  </a:lnTo>
                  <a:lnTo>
                    <a:pt x="1358341" y="131445"/>
                  </a:lnTo>
                  <a:lnTo>
                    <a:pt x="1358341" y="107937"/>
                  </a:lnTo>
                  <a:lnTo>
                    <a:pt x="1358341" y="1054"/>
                  </a:lnTo>
                  <a:close/>
                </a:path>
                <a:path w="2218690" h="269239">
                  <a:moveTo>
                    <a:pt x="1607324" y="219989"/>
                  </a:moveTo>
                  <a:lnTo>
                    <a:pt x="1600898" y="199669"/>
                  </a:lnTo>
                  <a:lnTo>
                    <a:pt x="1594154" y="194170"/>
                  </a:lnTo>
                  <a:lnTo>
                    <a:pt x="1582661" y="184785"/>
                  </a:lnTo>
                  <a:lnTo>
                    <a:pt x="1579067" y="183654"/>
                  </a:lnTo>
                  <a:lnTo>
                    <a:pt x="1579067" y="219989"/>
                  </a:lnTo>
                  <a:lnTo>
                    <a:pt x="1574647" y="231101"/>
                  </a:lnTo>
                  <a:lnTo>
                    <a:pt x="1562087" y="239280"/>
                  </a:lnTo>
                  <a:lnTo>
                    <a:pt x="1541995" y="244309"/>
                  </a:lnTo>
                  <a:lnTo>
                    <a:pt x="1514983" y="245922"/>
                  </a:lnTo>
                  <a:lnTo>
                    <a:pt x="1487766" y="244309"/>
                  </a:lnTo>
                  <a:lnTo>
                    <a:pt x="1467662" y="239280"/>
                  </a:lnTo>
                  <a:lnTo>
                    <a:pt x="1455254" y="231101"/>
                  </a:lnTo>
                  <a:lnTo>
                    <a:pt x="1451102" y="219989"/>
                  </a:lnTo>
                  <a:lnTo>
                    <a:pt x="1455254" y="209003"/>
                  </a:lnTo>
                  <a:lnTo>
                    <a:pt x="1467662" y="200952"/>
                  </a:lnTo>
                  <a:lnTo>
                    <a:pt x="1487766" y="195961"/>
                  </a:lnTo>
                  <a:lnTo>
                    <a:pt x="1514983" y="194170"/>
                  </a:lnTo>
                  <a:lnTo>
                    <a:pt x="1541995" y="195961"/>
                  </a:lnTo>
                  <a:lnTo>
                    <a:pt x="1562087" y="200952"/>
                  </a:lnTo>
                  <a:lnTo>
                    <a:pt x="1574647" y="209003"/>
                  </a:lnTo>
                  <a:lnTo>
                    <a:pt x="1579067" y="219989"/>
                  </a:lnTo>
                  <a:lnTo>
                    <a:pt x="1579067" y="183654"/>
                  </a:lnTo>
                  <a:lnTo>
                    <a:pt x="1553667" y="175666"/>
                  </a:lnTo>
                  <a:lnTo>
                    <a:pt x="1514983" y="172669"/>
                  </a:lnTo>
                  <a:lnTo>
                    <a:pt x="1476044" y="175666"/>
                  </a:lnTo>
                  <a:lnTo>
                    <a:pt x="1446911" y="184785"/>
                  </a:lnTo>
                  <a:lnTo>
                    <a:pt x="1428648" y="199669"/>
                  </a:lnTo>
                  <a:lnTo>
                    <a:pt x="1422323" y="219989"/>
                  </a:lnTo>
                  <a:lnTo>
                    <a:pt x="1428648" y="240423"/>
                  </a:lnTo>
                  <a:lnTo>
                    <a:pt x="1446911" y="255358"/>
                  </a:lnTo>
                  <a:lnTo>
                    <a:pt x="1476044" y="264528"/>
                  </a:lnTo>
                  <a:lnTo>
                    <a:pt x="1514983" y="267639"/>
                  </a:lnTo>
                  <a:lnTo>
                    <a:pt x="1553667" y="264528"/>
                  </a:lnTo>
                  <a:lnTo>
                    <a:pt x="1582661" y="255358"/>
                  </a:lnTo>
                  <a:lnTo>
                    <a:pt x="1594180" y="245922"/>
                  </a:lnTo>
                  <a:lnTo>
                    <a:pt x="1600898" y="240423"/>
                  </a:lnTo>
                  <a:lnTo>
                    <a:pt x="1607324" y="219989"/>
                  </a:lnTo>
                  <a:close/>
                </a:path>
                <a:path w="2218690" h="269239">
                  <a:moveTo>
                    <a:pt x="1637042" y="131343"/>
                  </a:moveTo>
                  <a:lnTo>
                    <a:pt x="1578013" y="131343"/>
                  </a:lnTo>
                  <a:lnTo>
                    <a:pt x="1578013" y="102984"/>
                  </a:lnTo>
                  <a:lnTo>
                    <a:pt x="1578013" y="95605"/>
                  </a:lnTo>
                  <a:lnTo>
                    <a:pt x="1591792" y="88353"/>
                  </a:lnTo>
                  <a:lnTo>
                    <a:pt x="1596872" y="83807"/>
                  </a:lnTo>
                  <a:lnTo>
                    <a:pt x="1601952" y="79260"/>
                  </a:lnTo>
                  <a:lnTo>
                    <a:pt x="1608226" y="68453"/>
                  </a:lnTo>
                  <a:lnTo>
                    <a:pt x="1610372" y="55981"/>
                  </a:lnTo>
                  <a:lnTo>
                    <a:pt x="1603717" y="34747"/>
                  </a:lnTo>
                  <a:lnTo>
                    <a:pt x="1595234" y="27724"/>
                  </a:lnTo>
                  <a:lnTo>
                    <a:pt x="1584667" y="18973"/>
                  </a:lnTo>
                  <a:lnTo>
                    <a:pt x="1581391" y="17907"/>
                  </a:lnTo>
                  <a:lnTo>
                    <a:pt x="1581391" y="55981"/>
                  </a:lnTo>
                  <a:lnTo>
                    <a:pt x="1576844" y="67881"/>
                  </a:lnTo>
                  <a:lnTo>
                    <a:pt x="1563738" y="76606"/>
                  </a:lnTo>
                  <a:lnTo>
                    <a:pt x="1549869" y="80187"/>
                  </a:lnTo>
                  <a:lnTo>
                    <a:pt x="1549869" y="102984"/>
                  </a:lnTo>
                  <a:lnTo>
                    <a:pt x="1549869" y="131343"/>
                  </a:lnTo>
                  <a:lnTo>
                    <a:pt x="1480413" y="131343"/>
                  </a:lnTo>
                  <a:lnTo>
                    <a:pt x="1480413" y="103098"/>
                  </a:lnTo>
                  <a:lnTo>
                    <a:pt x="1488452" y="104140"/>
                  </a:lnTo>
                  <a:lnTo>
                    <a:pt x="1496923" y="104902"/>
                  </a:lnTo>
                  <a:lnTo>
                    <a:pt x="1505800" y="105359"/>
                  </a:lnTo>
                  <a:lnTo>
                    <a:pt x="1515084" y="105524"/>
                  </a:lnTo>
                  <a:lnTo>
                    <a:pt x="1524393" y="105359"/>
                  </a:lnTo>
                  <a:lnTo>
                    <a:pt x="1533309" y="104889"/>
                  </a:lnTo>
                  <a:lnTo>
                    <a:pt x="1541818" y="104089"/>
                  </a:lnTo>
                  <a:lnTo>
                    <a:pt x="1549107" y="103098"/>
                  </a:lnTo>
                  <a:lnTo>
                    <a:pt x="1549869" y="102984"/>
                  </a:lnTo>
                  <a:lnTo>
                    <a:pt x="1549869" y="80187"/>
                  </a:lnTo>
                  <a:lnTo>
                    <a:pt x="1542884" y="81978"/>
                  </a:lnTo>
                  <a:lnTo>
                    <a:pt x="1515084" y="83807"/>
                  </a:lnTo>
                  <a:lnTo>
                    <a:pt x="1487208" y="81978"/>
                  </a:lnTo>
                  <a:lnTo>
                    <a:pt x="1466392" y="76606"/>
                  </a:lnTo>
                  <a:lnTo>
                    <a:pt x="1453388" y="67881"/>
                  </a:lnTo>
                  <a:lnTo>
                    <a:pt x="1448993" y="55981"/>
                  </a:lnTo>
                  <a:lnTo>
                    <a:pt x="1453388" y="44005"/>
                  </a:lnTo>
                  <a:lnTo>
                    <a:pt x="1466392" y="35128"/>
                  </a:lnTo>
                  <a:lnTo>
                    <a:pt x="1487208" y="29616"/>
                  </a:lnTo>
                  <a:lnTo>
                    <a:pt x="1515084" y="27724"/>
                  </a:lnTo>
                  <a:lnTo>
                    <a:pt x="1542884" y="29616"/>
                  </a:lnTo>
                  <a:lnTo>
                    <a:pt x="1563738" y="35128"/>
                  </a:lnTo>
                  <a:lnTo>
                    <a:pt x="1576844" y="44005"/>
                  </a:lnTo>
                  <a:lnTo>
                    <a:pt x="1581391" y="55981"/>
                  </a:lnTo>
                  <a:lnTo>
                    <a:pt x="1581391" y="17907"/>
                  </a:lnTo>
                  <a:lnTo>
                    <a:pt x="1554657" y="9131"/>
                  </a:lnTo>
                  <a:lnTo>
                    <a:pt x="1515084" y="5689"/>
                  </a:lnTo>
                  <a:lnTo>
                    <a:pt x="1475397" y="9131"/>
                  </a:lnTo>
                  <a:lnTo>
                    <a:pt x="1445323" y="18973"/>
                  </a:lnTo>
                  <a:lnTo>
                    <a:pt x="1426248" y="34747"/>
                  </a:lnTo>
                  <a:lnTo>
                    <a:pt x="1419593" y="55981"/>
                  </a:lnTo>
                  <a:lnTo>
                    <a:pt x="1421739" y="68453"/>
                  </a:lnTo>
                  <a:lnTo>
                    <a:pt x="1428038" y="79273"/>
                  </a:lnTo>
                  <a:lnTo>
                    <a:pt x="1438173" y="88303"/>
                  </a:lnTo>
                  <a:lnTo>
                    <a:pt x="1451952" y="95504"/>
                  </a:lnTo>
                  <a:lnTo>
                    <a:pt x="1451952" y="131343"/>
                  </a:lnTo>
                  <a:lnTo>
                    <a:pt x="1393545" y="131343"/>
                  </a:lnTo>
                  <a:lnTo>
                    <a:pt x="1393545" y="154317"/>
                  </a:lnTo>
                  <a:lnTo>
                    <a:pt x="1637042" y="154317"/>
                  </a:lnTo>
                  <a:lnTo>
                    <a:pt x="1637042" y="131343"/>
                  </a:lnTo>
                  <a:close/>
                </a:path>
                <a:path w="2218690" h="269239">
                  <a:moveTo>
                    <a:pt x="1962924" y="86436"/>
                  </a:moveTo>
                  <a:lnTo>
                    <a:pt x="1927339" y="81991"/>
                  </a:lnTo>
                  <a:lnTo>
                    <a:pt x="1899005" y="73266"/>
                  </a:lnTo>
                  <a:lnTo>
                    <a:pt x="1889823" y="67462"/>
                  </a:lnTo>
                  <a:lnTo>
                    <a:pt x="1879307" y="60820"/>
                  </a:lnTo>
                  <a:lnTo>
                    <a:pt x="1869643" y="45224"/>
                  </a:lnTo>
                  <a:lnTo>
                    <a:pt x="1950808" y="45224"/>
                  </a:lnTo>
                  <a:lnTo>
                    <a:pt x="1950808" y="23609"/>
                  </a:lnTo>
                  <a:lnTo>
                    <a:pt x="1867217" y="23609"/>
                  </a:lnTo>
                  <a:lnTo>
                    <a:pt x="1867217" y="0"/>
                  </a:lnTo>
                  <a:lnTo>
                    <a:pt x="1839379" y="0"/>
                  </a:lnTo>
                  <a:lnTo>
                    <a:pt x="1839379" y="23609"/>
                  </a:lnTo>
                  <a:lnTo>
                    <a:pt x="1756219" y="23609"/>
                  </a:lnTo>
                  <a:lnTo>
                    <a:pt x="1756219" y="45224"/>
                  </a:lnTo>
                  <a:lnTo>
                    <a:pt x="1836851" y="45224"/>
                  </a:lnTo>
                  <a:lnTo>
                    <a:pt x="1827136" y="60820"/>
                  </a:lnTo>
                  <a:lnTo>
                    <a:pt x="1807451" y="73266"/>
                  </a:lnTo>
                  <a:lnTo>
                    <a:pt x="1779219" y="81991"/>
                  </a:lnTo>
                  <a:lnTo>
                    <a:pt x="1743887" y="86436"/>
                  </a:lnTo>
                  <a:lnTo>
                    <a:pt x="1752003" y="107734"/>
                  </a:lnTo>
                  <a:lnTo>
                    <a:pt x="1785188" y="103301"/>
                  </a:lnTo>
                  <a:lnTo>
                    <a:pt x="1813915" y="95110"/>
                  </a:lnTo>
                  <a:lnTo>
                    <a:pt x="1837016" y="83159"/>
                  </a:lnTo>
                  <a:lnTo>
                    <a:pt x="1853298" y="67462"/>
                  </a:lnTo>
                  <a:lnTo>
                    <a:pt x="1869579" y="83159"/>
                  </a:lnTo>
                  <a:lnTo>
                    <a:pt x="1892655" y="95110"/>
                  </a:lnTo>
                  <a:lnTo>
                    <a:pt x="1921319" y="103301"/>
                  </a:lnTo>
                  <a:lnTo>
                    <a:pt x="1954390" y="107734"/>
                  </a:lnTo>
                  <a:lnTo>
                    <a:pt x="1962924" y="86436"/>
                  </a:lnTo>
                  <a:close/>
                </a:path>
                <a:path w="2218690" h="269239">
                  <a:moveTo>
                    <a:pt x="1974938" y="118275"/>
                  </a:moveTo>
                  <a:lnTo>
                    <a:pt x="1732076" y="118275"/>
                  </a:lnTo>
                  <a:lnTo>
                    <a:pt x="1732076" y="139458"/>
                  </a:lnTo>
                  <a:lnTo>
                    <a:pt x="1839277" y="139458"/>
                  </a:lnTo>
                  <a:lnTo>
                    <a:pt x="1839277" y="161810"/>
                  </a:lnTo>
                  <a:lnTo>
                    <a:pt x="1760753" y="161810"/>
                  </a:lnTo>
                  <a:lnTo>
                    <a:pt x="1760753" y="182473"/>
                  </a:lnTo>
                  <a:lnTo>
                    <a:pt x="1916544" y="182473"/>
                  </a:lnTo>
                  <a:lnTo>
                    <a:pt x="1916544" y="202501"/>
                  </a:lnTo>
                  <a:lnTo>
                    <a:pt x="1761274" y="202501"/>
                  </a:lnTo>
                  <a:lnTo>
                    <a:pt x="1761274" y="265633"/>
                  </a:lnTo>
                  <a:lnTo>
                    <a:pt x="1952066" y="265633"/>
                  </a:lnTo>
                  <a:lnTo>
                    <a:pt x="1952066" y="244132"/>
                  </a:lnTo>
                  <a:lnTo>
                    <a:pt x="1788998" y="244132"/>
                  </a:lnTo>
                  <a:lnTo>
                    <a:pt x="1788998" y="222097"/>
                  </a:lnTo>
                  <a:lnTo>
                    <a:pt x="1944370" y="222097"/>
                  </a:lnTo>
                  <a:lnTo>
                    <a:pt x="1944370" y="161810"/>
                  </a:lnTo>
                  <a:lnTo>
                    <a:pt x="1867319" y="161810"/>
                  </a:lnTo>
                  <a:lnTo>
                    <a:pt x="1867319" y="139458"/>
                  </a:lnTo>
                  <a:lnTo>
                    <a:pt x="1974938" y="139458"/>
                  </a:lnTo>
                  <a:lnTo>
                    <a:pt x="1974938" y="118275"/>
                  </a:lnTo>
                  <a:close/>
                </a:path>
                <a:path w="2218690" h="269239">
                  <a:moveTo>
                    <a:pt x="2139277" y="148424"/>
                  </a:moveTo>
                  <a:lnTo>
                    <a:pt x="2137333" y="132080"/>
                  </a:lnTo>
                  <a:lnTo>
                    <a:pt x="2136533" y="125336"/>
                  </a:lnTo>
                  <a:lnTo>
                    <a:pt x="2114550" y="128727"/>
                  </a:lnTo>
                  <a:lnTo>
                    <a:pt x="2091880" y="130759"/>
                  </a:lnTo>
                  <a:lnTo>
                    <a:pt x="2066112" y="131775"/>
                  </a:lnTo>
                  <a:lnTo>
                    <a:pt x="2034819" y="132080"/>
                  </a:lnTo>
                  <a:lnTo>
                    <a:pt x="2034819" y="94983"/>
                  </a:lnTo>
                  <a:lnTo>
                    <a:pt x="2122830" y="94983"/>
                  </a:lnTo>
                  <a:lnTo>
                    <a:pt x="2122830" y="17183"/>
                  </a:lnTo>
                  <a:lnTo>
                    <a:pt x="2006244" y="17183"/>
                  </a:lnTo>
                  <a:lnTo>
                    <a:pt x="2006244" y="39738"/>
                  </a:lnTo>
                  <a:lnTo>
                    <a:pt x="2094687" y="39738"/>
                  </a:lnTo>
                  <a:lnTo>
                    <a:pt x="2094687" y="73469"/>
                  </a:lnTo>
                  <a:lnTo>
                    <a:pt x="2006777" y="73469"/>
                  </a:lnTo>
                  <a:lnTo>
                    <a:pt x="2006777" y="154851"/>
                  </a:lnTo>
                  <a:lnTo>
                    <a:pt x="2026069" y="154851"/>
                  </a:lnTo>
                  <a:lnTo>
                    <a:pt x="2061629" y="154571"/>
                  </a:lnTo>
                  <a:lnTo>
                    <a:pt x="2090420" y="153657"/>
                  </a:lnTo>
                  <a:lnTo>
                    <a:pt x="2115337" y="151726"/>
                  </a:lnTo>
                  <a:lnTo>
                    <a:pt x="2139277" y="148424"/>
                  </a:lnTo>
                  <a:close/>
                </a:path>
                <a:path w="2218690" h="269239">
                  <a:moveTo>
                    <a:pt x="2218334" y="179095"/>
                  </a:moveTo>
                  <a:lnTo>
                    <a:pt x="2036927" y="179095"/>
                  </a:lnTo>
                  <a:lnTo>
                    <a:pt x="2036927" y="201968"/>
                  </a:lnTo>
                  <a:lnTo>
                    <a:pt x="2190089" y="201968"/>
                  </a:lnTo>
                  <a:lnTo>
                    <a:pt x="2190089" y="268478"/>
                  </a:lnTo>
                  <a:lnTo>
                    <a:pt x="2218334" y="268478"/>
                  </a:lnTo>
                  <a:lnTo>
                    <a:pt x="2218334" y="179095"/>
                  </a:lnTo>
                  <a:close/>
                </a:path>
                <a:path w="2218690" h="269239">
                  <a:moveTo>
                    <a:pt x="2218334" y="1270"/>
                  </a:moveTo>
                  <a:lnTo>
                    <a:pt x="2190089" y="1270"/>
                  </a:lnTo>
                  <a:lnTo>
                    <a:pt x="2190089" y="40170"/>
                  </a:lnTo>
                  <a:lnTo>
                    <a:pt x="2139810" y="40170"/>
                  </a:lnTo>
                  <a:lnTo>
                    <a:pt x="2139810" y="62826"/>
                  </a:lnTo>
                  <a:lnTo>
                    <a:pt x="2190089" y="62826"/>
                  </a:lnTo>
                  <a:lnTo>
                    <a:pt x="2190089" y="95821"/>
                  </a:lnTo>
                  <a:lnTo>
                    <a:pt x="2139810" y="95821"/>
                  </a:lnTo>
                  <a:lnTo>
                    <a:pt x="2139810" y="118694"/>
                  </a:lnTo>
                  <a:lnTo>
                    <a:pt x="2190089" y="118694"/>
                  </a:lnTo>
                  <a:lnTo>
                    <a:pt x="2190089" y="165493"/>
                  </a:lnTo>
                  <a:lnTo>
                    <a:pt x="2218334" y="165493"/>
                  </a:lnTo>
                  <a:lnTo>
                    <a:pt x="2218334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91863" y="5731836"/>
              <a:ext cx="163841" cy="24365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0292018" y="5928679"/>
              <a:ext cx="46355" cy="45720"/>
            </a:xfrm>
            <a:custGeom>
              <a:avLst/>
              <a:gdLst/>
              <a:ahLst/>
              <a:cxnLst/>
              <a:rect l="l" t="t" r="r" b="b"/>
              <a:pathLst>
                <a:path w="46354" h="45720">
                  <a:moveTo>
                    <a:pt x="22950" y="0"/>
                  </a:moveTo>
                  <a:lnTo>
                    <a:pt x="13986" y="1801"/>
                  </a:lnTo>
                  <a:lnTo>
                    <a:pt x="6637" y="6708"/>
                  </a:lnTo>
                  <a:lnTo>
                    <a:pt x="1707" y="13969"/>
                  </a:lnTo>
                  <a:lnTo>
                    <a:pt x="0" y="22836"/>
                  </a:lnTo>
                  <a:lnTo>
                    <a:pt x="1707" y="31703"/>
                  </a:lnTo>
                  <a:lnTo>
                    <a:pt x="6637" y="38964"/>
                  </a:lnTo>
                  <a:lnTo>
                    <a:pt x="13986" y="43870"/>
                  </a:lnTo>
                  <a:lnTo>
                    <a:pt x="22950" y="45672"/>
                  </a:lnTo>
                  <a:lnTo>
                    <a:pt x="31721" y="43870"/>
                  </a:lnTo>
                  <a:lnTo>
                    <a:pt x="38993" y="38964"/>
                  </a:lnTo>
                  <a:lnTo>
                    <a:pt x="43952" y="31703"/>
                  </a:lnTo>
                  <a:lnTo>
                    <a:pt x="45786" y="22836"/>
                  </a:lnTo>
                  <a:lnTo>
                    <a:pt x="43952" y="13969"/>
                  </a:lnTo>
                  <a:lnTo>
                    <a:pt x="38993" y="6708"/>
                  </a:lnTo>
                  <a:lnTo>
                    <a:pt x="31721" y="1801"/>
                  </a:lnTo>
                  <a:lnTo>
                    <a:pt x="2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0292018" y="5928679"/>
              <a:ext cx="46355" cy="45720"/>
            </a:xfrm>
            <a:custGeom>
              <a:avLst/>
              <a:gdLst/>
              <a:ahLst/>
              <a:cxnLst/>
              <a:rect l="l" t="t" r="r" b="b"/>
              <a:pathLst>
                <a:path w="46354" h="45720">
                  <a:moveTo>
                    <a:pt x="22950" y="45672"/>
                  </a:moveTo>
                  <a:lnTo>
                    <a:pt x="31721" y="43870"/>
                  </a:lnTo>
                  <a:lnTo>
                    <a:pt x="38993" y="38964"/>
                  </a:lnTo>
                  <a:lnTo>
                    <a:pt x="43952" y="31703"/>
                  </a:lnTo>
                  <a:lnTo>
                    <a:pt x="45786" y="22836"/>
                  </a:lnTo>
                  <a:lnTo>
                    <a:pt x="43952" y="13969"/>
                  </a:lnTo>
                  <a:lnTo>
                    <a:pt x="38993" y="6708"/>
                  </a:lnTo>
                  <a:lnTo>
                    <a:pt x="31721" y="1801"/>
                  </a:lnTo>
                  <a:lnTo>
                    <a:pt x="22950" y="0"/>
                  </a:lnTo>
                  <a:lnTo>
                    <a:pt x="13986" y="1801"/>
                  </a:lnTo>
                  <a:lnTo>
                    <a:pt x="6637" y="6708"/>
                  </a:lnTo>
                  <a:lnTo>
                    <a:pt x="1707" y="13969"/>
                  </a:lnTo>
                  <a:lnTo>
                    <a:pt x="0" y="22836"/>
                  </a:lnTo>
                  <a:lnTo>
                    <a:pt x="1707" y="31703"/>
                  </a:lnTo>
                  <a:lnTo>
                    <a:pt x="6637" y="38964"/>
                  </a:lnTo>
                  <a:lnTo>
                    <a:pt x="13986" y="43870"/>
                  </a:lnTo>
                  <a:lnTo>
                    <a:pt x="22950" y="45672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0449682" y="5727834"/>
              <a:ext cx="264795" cy="236220"/>
            </a:xfrm>
            <a:custGeom>
              <a:avLst/>
              <a:gdLst/>
              <a:ahLst/>
              <a:cxnLst/>
              <a:rect l="l" t="t" r="r" b="b"/>
              <a:pathLst>
                <a:path w="264795" h="236220">
                  <a:moveTo>
                    <a:pt x="264786" y="210321"/>
                  </a:moveTo>
                  <a:lnTo>
                    <a:pt x="0" y="210321"/>
                  </a:lnTo>
                  <a:lnTo>
                    <a:pt x="0" y="235670"/>
                  </a:lnTo>
                  <a:lnTo>
                    <a:pt x="264786" y="235670"/>
                  </a:lnTo>
                  <a:lnTo>
                    <a:pt x="264786" y="210321"/>
                  </a:lnTo>
                  <a:close/>
                </a:path>
                <a:path w="264795" h="236220">
                  <a:moveTo>
                    <a:pt x="131651" y="0"/>
                  </a:moveTo>
                  <a:lnTo>
                    <a:pt x="89023" y="5552"/>
                  </a:lnTo>
                  <a:lnTo>
                    <a:pt x="55249" y="21123"/>
                  </a:lnTo>
                  <a:lnTo>
                    <a:pt x="33014" y="45344"/>
                  </a:lnTo>
                  <a:lnTo>
                    <a:pt x="25005" y="76843"/>
                  </a:lnTo>
                  <a:lnTo>
                    <a:pt x="31750" y="106429"/>
                  </a:lnTo>
                  <a:lnTo>
                    <a:pt x="50636" y="129667"/>
                  </a:lnTo>
                  <a:lnTo>
                    <a:pt x="79534" y="145598"/>
                  </a:lnTo>
                  <a:lnTo>
                    <a:pt x="116464" y="153345"/>
                  </a:lnTo>
                  <a:lnTo>
                    <a:pt x="116464" y="210321"/>
                  </a:lnTo>
                  <a:lnTo>
                    <a:pt x="146837" y="210321"/>
                  </a:lnTo>
                  <a:lnTo>
                    <a:pt x="146837" y="153459"/>
                  </a:lnTo>
                  <a:lnTo>
                    <a:pt x="183917" y="145647"/>
                  </a:lnTo>
                  <a:lnTo>
                    <a:pt x="212948" y="129667"/>
                  </a:lnTo>
                  <a:lnTo>
                    <a:pt x="131651" y="129595"/>
                  </a:lnTo>
                  <a:lnTo>
                    <a:pt x="100857" y="125817"/>
                  </a:lnTo>
                  <a:lnTo>
                    <a:pt x="76530" y="115294"/>
                  </a:lnTo>
                  <a:lnTo>
                    <a:pt x="60551" y="98734"/>
                  </a:lnTo>
                  <a:lnTo>
                    <a:pt x="54807" y="76843"/>
                  </a:lnTo>
                  <a:lnTo>
                    <a:pt x="60551" y="55463"/>
                  </a:lnTo>
                  <a:lnTo>
                    <a:pt x="76530" y="39049"/>
                  </a:lnTo>
                  <a:lnTo>
                    <a:pt x="100857" y="28545"/>
                  </a:lnTo>
                  <a:lnTo>
                    <a:pt x="131651" y="24891"/>
                  </a:lnTo>
                  <a:lnTo>
                    <a:pt x="211817" y="24891"/>
                  </a:lnTo>
                  <a:lnTo>
                    <a:pt x="208352" y="21123"/>
                  </a:lnTo>
                  <a:lnTo>
                    <a:pt x="174476" y="5552"/>
                  </a:lnTo>
                  <a:lnTo>
                    <a:pt x="131651" y="0"/>
                  </a:lnTo>
                  <a:close/>
                </a:path>
                <a:path w="264795" h="236220">
                  <a:moveTo>
                    <a:pt x="211817" y="24891"/>
                  </a:moveTo>
                  <a:lnTo>
                    <a:pt x="131651" y="24891"/>
                  </a:lnTo>
                  <a:lnTo>
                    <a:pt x="162624" y="28545"/>
                  </a:lnTo>
                  <a:lnTo>
                    <a:pt x="187014" y="39049"/>
                  </a:lnTo>
                  <a:lnTo>
                    <a:pt x="202991" y="55463"/>
                  </a:lnTo>
                  <a:lnTo>
                    <a:pt x="208723" y="76843"/>
                  </a:lnTo>
                  <a:lnTo>
                    <a:pt x="202991" y="98734"/>
                  </a:lnTo>
                  <a:lnTo>
                    <a:pt x="187014" y="115294"/>
                  </a:lnTo>
                  <a:lnTo>
                    <a:pt x="162624" y="125817"/>
                  </a:lnTo>
                  <a:lnTo>
                    <a:pt x="131651" y="129595"/>
                  </a:lnTo>
                  <a:lnTo>
                    <a:pt x="213006" y="129595"/>
                  </a:lnTo>
                  <a:lnTo>
                    <a:pt x="231874" y="106427"/>
                  </a:lnTo>
                  <a:lnTo>
                    <a:pt x="238638" y="76843"/>
                  </a:lnTo>
                  <a:lnTo>
                    <a:pt x="230624" y="45344"/>
                  </a:lnTo>
                  <a:lnTo>
                    <a:pt x="211817" y="24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0449682" y="5727834"/>
              <a:ext cx="264795" cy="236220"/>
            </a:xfrm>
            <a:custGeom>
              <a:avLst/>
              <a:gdLst/>
              <a:ahLst/>
              <a:cxnLst/>
              <a:rect l="l" t="t" r="r" b="b"/>
              <a:pathLst>
                <a:path w="264795" h="236220">
                  <a:moveTo>
                    <a:pt x="146837" y="153459"/>
                  </a:moveTo>
                  <a:lnTo>
                    <a:pt x="183917" y="145647"/>
                  </a:lnTo>
                  <a:lnTo>
                    <a:pt x="212948" y="129667"/>
                  </a:lnTo>
                  <a:lnTo>
                    <a:pt x="231873" y="106429"/>
                  </a:lnTo>
                  <a:lnTo>
                    <a:pt x="238638" y="76843"/>
                  </a:lnTo>
                  <a:lnTo>
                    <a:pt x="230624" y="45344"/>
                  </a:lnTo>
                  <a:lnTo>
                    <a:pt x="208352" y="21123"/>
                  </a:lnTo>
                  <a:lnTo>
                    <a:pt x="174476" y="5552"/>
                  </a:lnTo>
                  <a:lnTo>
                    <a:pt x="131651" y="0"/>
                  </a:lnTo>
                  <a:lnTo>
                    <a:pt x="89023" y="5552"/>
                  </a:lnTo>
                  <a:lnTo>
                    <a:pt x="55249" y="21123"/>
                  </a:lnTo>
                  <a:lnTo>
                    <a:pt x="33014" y="45344"/>
                  </a:lnTo>
                  <a:lnTo>
                    <a:pt x="25005" y="76843"/>
                  </a:lnTo>
                  <a:lnTo>
                    <a:pt x="31749" y="106427"/>
                  </a:lnTo>
                  <a:lnTo>
                    <a:pt x="50610" y="129652"/>
                  </a:lnTo>
                  <a:lnTo>
                    <a:pt x="79534" y="145598"/>
                  </a:lnTo>
                  <a:lnTo>
                    <a:pt x="116464" y="153345"/>
                  </a:lnTo>
                  <a:lnTo>
                    <a:pt x="116464" y="210321"/>
                  </a:lnTo>
                  <a:lnTo>
                    <a:pt x="0" y="210321"/>
                  </a:lnTo>
                  <a:lnTo>
                    <a:pt x="0" y="235670"/>
                  </a:lnTo>
                  <a:lnTo>
                    <a:pt x="264786" y="235670"/>
                  </a:lnTo>
                  <a:lnTo>
                    <a:pt x="264786" y="210321"/>
                  </a:lnTo>
                  <a:lnTo>
                    <a:pt x="146837" y="210321"/>
                  </a:lnTo>
                  <a:lnTo>
                    <a:pt x="146837" y="153459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01182" y="5749419"/>
              <a:ext cx="160529" cy="11131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0735589" y="5738228"/>
              <a:ext cx="264795" cy="225425"/>
            </a:xfrm>
            <a:custGeom>
              <a:avLst/>
              <a:gdLst/>
              <a:ahLst/>
              <a:cxnLst/>
              <a:rect l="l" t="t" r="r" b="b"/>
              <a:pathLst>
                <a:path w="264795" h="225425">
                  <a:moveTo>
                    <a:pt x="240576" y="0"/>
                  </a:moveTo>
                  <a:lnTo>
                    <a:pt x="166128" y="0"/>
                  </a:lnTo>
                  <a:lnTo>
                    <a:pt x="166128" y="25006"/>
                  </a:lnTo>
                  <a:lnTo>
                    <a:pt x="166128" y="121602"/>
                  </a:lnTo>
                  <a:lnTo>
                    <a:pt x="96824" y="121602"/>
                  </a:lnTo>
                  <a:lnTo>
                    <a:pt x="96824" y="25006"/>
                  </a:lnTo>
                  <a:lnTo>
                    <a:pt x="166128" y="25006"/>
                  </a:lnTo>
                  <a:lnTo>
                    <a:pt x="166128" y="0"/>
                  </a:lnTo>
                  <a:lnTo>
                    <a:pt x="22491" y="0"/>
                  </a:lnTo>
                  <a:lnTo>
                    <a:pt x="22491" y="25006"/>
                  </a:lnTo>
                  <a:lnTo>
                    <a:pt x="66332" y="25006"/>
                  </a:lnTo>
                  <a:lnTo>
                    <a:pt x="66332" y="121602"/>
                  </a:lnTo>
                  <a:lnTo>
                    <a:pt x="23177" y="121602"/>
                  </a:lnTo>
                  <a:lnTo>
                    <a:pt x="23177" y="146151"/>
                  </a:lnTo>
                  <a:lnTo>
                    <a:pt x="239661" y="146151"/>
                  </a:lnTo>
                  <a:lnTo>
                    <a:pt x="239661" y="121602"/>
                  </a:lnTo>
                  <a:lnTo>
                    <a:pt x="196278" y="121602"/>
                  </a:lnTo>
                  <a:lnTo>
                    <a:pt x="196278" y="25006"/>
                  </a:lnTo>
                  <a:lnTo>
                    <a:pt x="240576" y="25006"/>
                  </a:lnTo>
                  <a:lnTo>
                    <a:pt x="240576" y="0"/>
                  </a:lnTo>
                  <a:close/>
                </a:path>
                <a:path w="264795" h="225425">
                  <a:moveTo>
                    <a:pt x="264782" y="199478"/>
                  </a:moveTo>
                  <a:lnTo>
                    <a:pt x="0" y="199478"/>
                  </a:lnTo>
                  <a:lnTo>
                    <a:pt x="0" y="225285"/>
                  </a:lnTo>
                  <a:lnTo>
                    <a:pt x="264782" y="225285"/>
                  </a:lnTo>
                  <a:lnTo>
                    <a:pt x="264782" y="1994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0735591" y="5738225"/>
              <a:ext cx="264795" cy="225425"/>
            </a:xfrm>
            <a:custGeom>
              <a:avLst/>
              <a:gdLst/>
              <a:ahLst/>
              <a:cxnLst/>
              <a:rect l="l" t="t" r="r" b="b"/>
              <a:pathLst>
                <a:path w="264795" h="225425">
                  <a:moveTo>
                    <a:pt x="23178" y="121603"/>
                  </a:moveTo>
                  <a:lnTo>
                    <a:pt x="23178" y="146152"/>
                  </a:lnTo>
                  <a:lnTo>
                    <a:pt x="239665" y="146152"/>
                  </a:lnTo>
                  <a:lnTo>
                    <a:pt x="239665" y="121603"/>
                  </a:lnTo>
                  <a:lnTo>
                    <a:pt x="196277" y="121603"/>
                  </a:lnTo>
                  <a:lnTo>
                    <a:pt x="196277" y="25005"/>
                  </a:lnTo>
                  <a:lnTo>
                    <a:pt x="240579" y="25005"/>
                  </a:lnTo>
                  <a:lnTo>
                    <a:pt x="240579" y="0"/>
                  </a:lnTo>
                  <a:lnTo>
                    <a:pt x="22492" y="0"/>
                  </a:lnTo>
                  <a:lnTo>
                    <a:pt x="22492" y="25005"/>
                  </a:lnTo>
                  <a:lnTo>
                    <a:pt x="66339" y="25005"/>
                  </a:lnTo>
                  <a:lnTo>
                    <a:pt x="66339" y="121603"/>
                  </a:lnTo>
                  <a:lnTo>
                    <a:pt x="23178" y="121603"/>
                  </a:lnTo>
                  <a:close/>
                </a:path>
                <a:path w="264795" h="225425">
                  <a:moveTo>
                    <a:pt x="96825" y="121603"/>
                  </a:moveTo>
                  <a:lnTo>
                    <a:pt x="96825" y="25005"/>
                  </a:lnTo>
                  <a:lnTo>
                    <a:pt x="166132" y="25005"/>
                  </a:lnTo>
                  <a:lnTo>
                    <a:pt x="166132" y="121603"/>
                  </a:lnTo>
                  <a:lnTo>
                    <a:pt x="96825" y="121603"/>
                  </a:lnTo>
                  <a:close/>
                </a:path>
                <a:path w="264795" h="225425">
                  <a:moveTo>
                    <a:pt x="0" y="225279"/>
                  </a:moveTo>
                  <a:lnTo>
                    <a:pt x="264786" y="225279"/>
                  </a:lnTo>
                  <a:lnTo>
                    <a:pt x="264786" y="199474"/>
                  </a:lnTo>
                  <a:lnTo>
                    <a:pt x="0" y="199474"/>
                  </a:lnTo>
                  <a:lnTo>
                    <a:pt x="0" y="225279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1103365" y="5710479"/>
              <a:ext cx="254000" cy="283210"/>
            </a:xfrm>
            <a:custGeom>
              <a:avLst/>
              <a:gdLst/>
              <a:ahLst/>
              <a:cxnLst/>
              <a:rect l="l" t="t" r="r" b="b"/>
              <a:pathLst>
                <a:path w="254000" h="283210">
                  <a:moveTo>
                    <a:pt x="83010" y="191368"/>
                  </a:moveTo>
                  <a:lnTo>
                    <a:pt x="52409" y="191368"/>
                  </a:lnTo>
                  <a:lnTo>
                    <a:pt x="52409" y="283169"/>
                  </a:lnTo>
                  <a:lnTo>
                    <a:pt x="253939" y="283169"/>
                  </a:lnTo>
                  <a:lnTo>
                    <a:pt x="253939" y="258049"/>
                  </a:lnTo>
                  <a:lnTo>
                    <a:pt x="83010" y="258049"/>
                  </a:lnTo>
                  <a:lnTo>
                    <a:pt x="83010" y="191368"/>
                  </a:lnTo>
                  <a:close/>
                </a:path>
                <a:path w="254000" h="283210">
                  <a:moveTo>
                    <a:pt x="245147" y="113153"/>
                  </a:moveTo>
                  <a:lnTo>
                    <a:pt x="216146" y="113153"/>
                  </a:lnTo>
                  <a:lnTo>
                    <a:pt x="216146" y="217515"/>
                  </a:lnTo>
                  <a:lnTo>
                    <a:pt x="245147" y="217515"/>
                  </a:lnTo>
                  <a:lnTo>
                    <a:pt x="245147" y="113153"/>
                  </a:lnTo>
                  <a:close/>
                </a:path>
                <a:path w="254000" h="283210">
                  <a:moveTo>
                    <a:pt x="181206" y="5366"/>
                  </a:moveTo>
                  <a:lnTo>
                    <a:pt x="152089" y="5366"/>
                  </a:lnTo>
                  <a:lnTo>
                    <a:pt x="152089" y="208266"/>
                  </a:lnTo>
                  <a:lnTo>
                    <a:pt x="181206" y="208266"/>
                  </a:lnTo>
                  <a:lnTo>
                    <a:pt x="181206" y="113153"/>
                  </a:lnTo>
                  <a:lnTo>
                    <a:pt x="245147" y="113153"/>
                  </a:lnTo>
                  <a:lnTo>
                    <a:pt x="245147" y="87805"/>
                  </a:lnTo>
                  <a:lnTo>
                    <a:pt x="181206" y="87805"/>
                  </a:lnTo>
                  <a:lnTo>
                    <a:pt x="181206" y="5366"/>
                  </a:lnTo>
                  <a:close/>
                </a:path>
                <a:path w="254000" h="283210">
                  <a:moveTo>
                    <a:pt x="109487" y="101507"/>
                  </a:moveTo>
                  <a:lnTo>
                    <a:pt x="80612" y="101507"/>
                  </a:lnTo>
                  <a:lnTo>
                    <a:pt x="67165" y="119699"/>
                  </a:lnTo>
                  <a:lnTo>
                    <a:pt x="49426" y="136232"/>
                  </a:lnTo>
                  <a:lnTo>
                    <a:pt x="27127" y="151074"/>
                  </a:lnTo>
                  <a:lnTo>
                    <a:pt x="0" y="164192"/>
                  </a:lnTo>
                  <a:lnTo>
                    <a:pt x="14844" y="186229"/>
                  </a:lnTo>
                  <a:lnTo>
                    <a:pt x="66648" y="156696"/>
                  </a:lnTo>
                  <a:lnTo>
                    <a:pt x="101464" y="119604"/>
                  </a:lnTo>
                  <a:lnTo>
                    <a:pt x="109487" y="101507"/>
                  </a:lnTo>
                  <a:close/>
                </a:path>
                <a:path w="254000" h="283210">
                  <a:moveTo>
                    <a:pt x="127198" y="24549"/>
                  </a:moveTo>
                  <a:lnTo>
                    <a:pt x="13816" y="24549"/>
                  </a:lnTo>
                  <a:lnTo>
                    <a:pt x="13816" y="49440"/>
                  </a:lnTo>
                  <a:lnTo>
                    <a:pt x="97168" y="49440"/>
                  </a:lnTo>
                  <a:lnTo>
                    <a:pt x="96205" y="57044"/>
                  </a:lnTo>
                  <a:lnTo>
                    <a:pt x="94856" y="64455"/>
                  </a:lnTo>
                  <a:lnTo>
                    <a:pt x="93122" y="71695"/>
                  </a:lnTo>
                  <a:lnTo>
                    <a:pt x="91002" y="78784"/>
                  </a:lnTo>
                  <a:lnTo>
                    <a:pt x="570" y="84265"/>
                  </a:lnTo>
                  <a:lnTo>
                    <a:pt x="5024" y="109728"/>
                  </a:lnTo>
                  <a:lnTo>
                    <a:pt x="80612" y="101507"/>
                  </a:lnTo>
                  <a:lnTo>
                    <a:pt x="109487" y="101507"/>
                  </a:lnTo>
                  <a:lnTo>
                    <a:pt x="121059" y="75406"/>
                  </a:lnTo>
                  <a:lnTo>
                    <a:pt x="127198" y="24549"/>
                  </a:lnTo>
                  <a:close/>
                </a:path>
                <a:path w="254000" h="283210">
                  <a:moveTo>
                    <a:pt x="245147" y="0"/>
                  </a:moveTo>
                  <a:lnTo>
                    <a:pt x="216146" y="0"/>
                  </a:lnTo>
                  <a:lnTo>
                    <a:pt x="216146" y="87805"/>
                  </a:lnTo>
                  <a:lnTo>
                    <a:pt x="245147" y="87805"/>
                  </a:lnTo>
                  <a:lnTo>
                    <a:pt x="2451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100058" y="5707172"/>
              <a:ext cx="260552" cy="28978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1399202" y="5710262"/>
              <a:ext cx="230504" cy="290195"/>
            </a:xfrm>
            <a:custGeom>
              <a:avLst/>
              <a:gdLst/>
              <a:ahLst/>
              <a:cxnLst/>
              <a:rect l="l" t="t" r="r" b="b"/>
              <a:pathLst>
                <a:path w="230504" h="290195">
                  <a:moveTo>
                    <a:pt x="135420" y="22491"/>
                  </a:moveTo>
                  <a:lnTo>
                    <a:pt x="105498" y="22491"/>
                  </a:lnTo>
                  <a:lnTo>
                    <a:pt x="105498" y="96139"/>
                  </a:lnTo>
                  <a:lnTo>
                    <a:pt x="135420" y="96139"/>
                  </a:lnTo>
                  <a:lnTo>
                    <a:pt x="135420" y="22491"/>
                  </a:lnTo>
                  <a:close/>
                </a:path>
                <a:path w="230504" h="290195">
                  <a:moveTo>
                    <a:pt x="229958" y="130962"/>
                  </a:moveTo>
                  <a:lnTo>
                    <a:pt x="199593" y="130962"/>
                  </a:lnTo>
                  <a:lnTo>
                    <a:pt x="199593" y="289902"/>
                  </a:lnTo>
                  <a:lnTo>
                    <a:pt x="229958" y="289902"/>
                  </a:lnTo>
                  <a:lnTo>
                    <a:pt x="229958" y="130962"/>
                  </a:lnTo>
                  <a:close/>
                </a:path>
                <a:path w="230504" h="290195">
                  <a:moveTo>
                    <a:pt x="229958" y="106337"/>
                  </a:moveTo>
                  <a:lnTo>
                    <a:pt x="135420" y="106337"/>
                  </a:lnTo>
                  <a:lnTo>
                    <a:pt x="135420" y="96177"/>
                  </a:lnTo>
                  <a:lnTo>
                    <a:pt x="105498" y="96177"/>
                  </a:lnTo>
                  <a:lnTo>
                    <a:pt x="105498" y="120307"/>
                  </a:lnTo>
                  <a:lnTo>
                    <a:pt x="105498" y="130467"/>
                  </a:lnTo>
                  <a:lnTo>
                    <a:pt x="105498" y="192697"/>
                  </a:lnTo>
                  <a:lnTo>
                    <a:pt x="30835" y="192697"/>
                  </a:lnTo>
                  <a:lnTo>
                    <a:pt x="30835" y="120307"/>
                  </a:lnTo>
                  <a:lnTo>
                    <a:pt x="105498" y="120307"/>
                  </a:lnTo>
                  <a:lnTo>
                    <a:pt x="105498" y="96177"/>
                  </a:lnTo>
                  <a:lnTo>
                    <a:pt x="30835" y="96177"/>
                  </a:lnTo>
                  <a:lnTo>
                    <a:pt x="30835" y="22517"/>
                  </a:lnTo>
                  <a:lnTo>
                    <a:pt x="0" y="22517"/>
                  </a:lnTo>
                  <a:lnTo>
                    <a:pt x="0" y="218097"/>
                  </a:lnTo>
                  <a:lnTo>
                    <a:pt x="135420" y="218097"/>
                  </a:lnTo>
                  <a:lnTo>
                    <a:pt x="135420" y="192697"/>
                  </a:lnTo>
                  <a:lnTo>
                    <a:pt x="135420" y="130467"/>
                  </a:lnTo>
                  <a:lnTo>
                    <a:pt x="229958" y="130467"/>
                  </a:lnTo>
                  <a:lnTo>
                    <a:pt x="229958" y="120307"/>
                  </a:lnTo>
                  <a:lnTo>
                    <a:pt x="229958" y="106337"/>
                  </a:lnTo>
                  <a:close/>
                </a:path>
                <a:path w="230504" h="290195">
                  <a:moveTo>
                    <a:pt x="229958" y="0"/>
                  </a:moveTo>
                  <a:lnTo>
                    <a:pt x="199593" y="0"/>
                  </a:lnTo>
                  <a:lnTo>
                    <a:pt x="199593" y="105727"/>
                  </a:lnTo>
                  <a:lnTo>
                    <a:pt x="229958" y="105727"/>
                  </a:lnTo>
                  <a:lnTo>
                    <a:pt x="2299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1399210" y="5710251"/>
              <a:ext cx="230504" cy="290195"/>
            </a:xfrm>
            <a:custGeom>
              <a:avLst/>
              <a:gdLst/>
              <a:ahLst/>
              <a:cxnLst/>
              <a:rect l="l" t="t" r="r" b="b"/>
              <a:pathLst>
                <a:path w="230504" h="290195">
                  <a:moveTo>
                    <a:pt x="199587" y="105731"/>
                  </a:moveTo>
                  <a:lnTo>
                    <a:pt x="135418" y="105731"/>
                  </a:lnTo>
                  <a:lnTo>
                    <a:pt x="135418" y="22493"/>
                  </a:lnTo>
                  <a:lnTo>
                    <a:pt x="105502" y="22493"/>
                  </a:lnTo>
                  <a:lnTo>
                    <a:pt x="105502" y="96140"/>
                  </a:lnTo>
                  <a:lnTo>
                    <a:pt x="30828" y="96140"/>
                  </a:lnTo>
                  <a:lnTo>
                    <a:pt x="30828" y="22493"/>
                  </a:lnTo>
                  <a:lnTo>
                    <a:pt x="0" y="22493"/>
                  </a:lnTo>
                  <a:lnTo>
                    <a:pt x="0" y="218200"/>
                  </a:lnTo>
                  <a:lnTo>
                    <a:pt x="135418" y="218200"/>
                  </a:lnTo>
                  <a:lnTo>
                    <a:pt x="135418" y="130965"/>
                  </a:lnTo>
                  <a:lnTo>
                    <a:pt x="199587" y="130965"/>
                  </a:lnTo>
                  <a:lnTo>
                    <a:pt x="199587" y="289906"/>
                  </a:lnTo>
                  <a:lnTo>
                    <a:pt x="229960" y="289906"/>
                  </a:lnTo>
                  <a:lnTo>
                    <a:pt x="229960" y="0"/>
                  </a:lnTo>
                  <a:lnTo>
                    <a:pt x="199587" y="0"/>
                  </a:lnTo>
                  <a:lnTo>
                    <a:pt x="199587" y="105731"/>
                  </a:lnTo>
                  <a:close/>
                </a:path>
                <a:path w="230504" h="290195">
                  <a:moveTo>
                    <a:pt x="30828" y="193194"/>
                  </a:moveTo>
                  <a:lnTo>
                    <a:pt x="30828" y="120461"/>
                  </a:lnTo>
                  <a:lnTo>
                    <a:pt x="105502" y="120461"/>
                  </a:lnTo>
                  <a:lnTo>
                    <a:pt x="105502" y="193194"/>
                  </a:lnTo>
                  <a:lnTo>
                    <a:pt x="30828" y="193194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1673815" y="5729547"/>
              <a:ext cx="264795" cy="232410"/>
            </a:xfrm>
            <a:custGeom>
              <a:avLst/>
              <a:gdLst/>
              <a:ahLst/>
              <a:cxnLst/>
              <a:rect l="l" t="t" r="r" b="b"/>
              <a:pathLst>
                <a:path w="264795" h="232410">
                  <a:moveTo>
                    <a:pt x="146951" y="0"/>
                  </a:moveTo>
                  <a:lnTo>
                    <a:pt x="114638" y="0"/>
                  </a:lnTo>
                  <a:lnTo>
                    <a:pt x="114638" y="21808"/>
                  </a:lnTo>
                  <a:lnTo>
                    <a:pt x="105849" y="56088"/>
                  </a:lnTo>
                  <a:lnTo>
                    <a:pt x="82610" y="86406"/>
                  </a:lnTo>
                  <a:lnTo>
                    <a:pt x="49094" y="109831"/>
                  </a:lnTo>
                  <a:lnTo>
                    <a:pt x="9477" y="123430"/>
                  </a:lnTo>
                  <a:lnTo>
                    <a:pt x="23178" y="149006"/>
                  </a:lnTo>
                  <a:lnTo>
                    <a:pt x="56896" y="137754"/>
                  </a:lnTo>
                  <a:lnTo>
                    <a:pt x="87306" y="119876"/>
                  </a:lnTo>
                  <a:lnTo>
                    <a:pt x="112599" y="96324"/>
                  </a:lnTo>
                  <a:lnTo>
                    <a:pt x="130966" y="68051"/>
                  </a:lnTo>
                  <a:lnTo>
                    <a:pt x="164783" y="68051"/>
                  </a:lnTo>
                  <a:lnTo>
                    <a:pt x="155650" y="56136"/>
                  </a:lnTo>
                  <a:lnTo>
                    <a:pt x="146951" y="21808"/>
                  </a:lnTo>
                  <a:lnTo>
                    <a:pt x="146951" y="0"/>
                  </a:lnTo>
                  <a:close/>
                </a:path>
                <a:path w="264795" h="232410">
                  <a:moveTo>
                    <a:pt x="164783" y="68051"/>
                  </a:moveTo>
                  <a:lnTo>
                    <a:pt x="130966" y="68051"/>
                  </a:lnTo>
                  <a:lnTo>
                    <a:pt x="149219" y="96436"/>
                  </a:lnTo>
                  <a:lnTo>
                    <a:pt x="174483" y="120004"/>
                  </a:lnTo>
                  <a:lnTo>
                    <a:pt x="204907" y="137834"/>
                  </a:lnTo>
                  <a:lnTo>
                    <a:pt x="238638" y="149006"/>
                  </a:lnTo>
                  <a:lnTo>
                    <a:pt x="252569" y="123430"/>
                  </a:lnTo>
                  <a:lnTo>
                    <a:pt x="212655" y="109976"/>
                  </a:lnTo>
                  <a:lnTo>
                    <a:pt x="178951" y="86535"/>
                  </a:lnTo>
                  <a:lnTo>
                    <a:pt x="164783" y="68051"/>
                  </a:lnTo>
                  <a:close/>
                </a:path>
                <a:path w="264795" h="232410">
                  <a:moveTo>
                    <a:pt x="264786" y="206554"/>
                  </a:moveTo>
                  <a:lnTo>
                    <a:pt x="0" y="206554"/>
                  </a:lnTo>
                  <a:lnTo>
                    <a:pt x="0" y="232016"/>
                  </a:lnTo>
                  <a:lnTo>
                    <a:pt x="264786" y="232016"/>
                  </a:lnTo>
                  <a:lnTo>
                    <a:pt x="264786" y="206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679986" y="5726240"/>
              <a:ext cx="249705" cy="15562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1673815" y="5936101"/>
              <a:ext cx="264795" cy="26034"/>
            </a:xfrm>
            <a:custGeom>
              <a:avLst/>
              <a:gdLst/>
              <a:ahLst/>
              <a:cxnLst/>
              <a:rect l="l" t="t" r="r" b="b"/>
              <a:pathLst>
                <a:path w="264795" h="26035">
                  <a:moveTo>
                    <a:pt x="0" y="25462"/>
                  </a:moveTo>
                  <a:lnTo>
                    <a:pt x="264786" y="25462"/>
                  </a:lnTo>
                  <a:lnTo>
                    <a:pt x="264786" y="0"/>
                  </a:lnTo>
                  <a:lnTo>
                    <a:pt x="0" y="0"/>
                  </a:lnTo>
                  <a:lnTo>
                    <a:pt x="0" y="25462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2040197" y="5736589"/>
              <a:ext cx="264795" cy="225425"/>
            </a:xfrm>
            <a:custGeom>
              <a:avLst/>
              <a:gdLst/>
              <a:ahLst/>
              <a:cxnLst/>
              <a:rect l="l" t="t" r="r" b="b"/>
              <a:pathLst>
                <a:path w="264795" h="225425">
                  <a:moveTo>
                    <a:pt x="234302" y="110490"/>
                  </a:moveTo>
                  <a:lnTo>
                    <a:pt x="63144" y="110490"/>
                  </a:lnTo>
                  <a:lnTo>
                    <a:pt x="63144" y="25400"/>
                  </a:lnTo>
                  <a:lnTo>
                    <a:pt x="231787" y="25400"/>
                  </a:lnTo>
                  <a:lnTo>
                    <a:pt x="231787" y="0"/>
                  </a:lnTo>
                  <a:lnTo>
                    <a:pt x="32893" y="0"/>
                  </a:lnTo>
                  <a:lnTo>
                    <a:pt x="32893" y="25400"/>
                  </a:lnTo>
                  <a:lnTo>
                    <a:pt x="32893" y="110490"/>
                  </a:lnTo>
                  <a:lnTo>
                    <a:pt x="32893" y="135890"/>
                  </a:lnTo>
                  <a:lnTo>
                    <a:pt x="234302" y="135890"/>
                  </a:lnTo>
                  <a:lnTo>
                    <a:pt x="234302" y="110490"/>
                  </a:lnTo>
                  <a:close/>
                </a:path>
                <a:path w="264795" h="225425">
                  <a:moveTo>
                    <a:pt x="264795" y="199402"/>
                  </a:moveTo>
                  <a:lnTo>
                    <a:pt x="0" y="199402"/>
                  </a:lnTo>
                  <a:lnTo>
                    <a:pt x="0" y="224866"/>
                  </a:lnTo>
                  <a:lnTo>
                    <a:pt x="264795" y="224866"/>
                  </a:lnTo>
                  <a:lnTo>
                    <a:pt x="264795" y="1994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2040207" y="5736284"/>
              <a:ext cx="264795" cy="225425"/>
            </a:xfrm>
            <a:custGeom>
              <a:avLst/>
              <a:gdLst/>
              <a:ahLst/>
              <a:cxnLst/>
              <a:rect l="l" t="t" r="r" b="b"/>
              <a:pathLst>
                <a:path w="264795" h="225425">
                  <a:moveTo>
                    <a:pt x="63142" y="111326"/>
                  </a:moveTo>
                  <a:lnTo>
                    <a:pt x="63142" y="25119"/>
                  </a:lnTo>
                  <a:lnTo>
                    <a:pt x="231788" y="25119"/>
                  </a:lnTo>
                  <a:lnTo>
                    <a:pt x="231788" y="0"/>
                  </a:lnTo>
                  <a:lnTo>
                    <a:pt x="32884" y="0"/>
                  </a:lnTo>
                  <a:lnTo>
                    <a:pt x="32884" y="136332"/>
                  </a:lnTo>
                  <a:lnTo>
                    <a:pt x="234299" y="136332"/>
                  </a:lnTo>
                  <a:lnTo>
                    <a:pt x="234299" y="111326"/>
                  </a:lnTo>
                  <a:lnTo>
                    <a:pt x="63142" y="111326"/>
                  </a:lnTo>
                  <a:close/>
                </a:path>
                <a:path w="264795" h="225425">
                  <a:moveTo>
                    <a:pt x="0" y="225165"/>
                  </a:moveTo>
                  <a:lnTo>
                    <a:pt x="264786" y="225165"/>
                  </a:lnTo>
                  <a:lnTo>
                    <a:pt x="264786" y="199702"/>
                  </a:lnTo>
                  <a:lnTo>
                    <a:pt x="0" y="199702"/>
                  </a:lnTo>
                  <a:lnTo>
                    <a:pt x="0" y="225165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2326112" y="5730239"/>
              <a:ext cx="264795" cy="234950"/>
            </a:xfrm>
            <a:custGeom>
              <a:avLst/>
              <a:gdLst/>
              <a:ahLst/>
              <a:cxnLst/>
              <a:rect l="l" t="t" r="r" b="b"/>
              <a:pathLst>
                <a:path w="264795" h="234950">
                  <a:moveTo>
                    <a:pt x="264782" y="209550"/>
                  </a:moveTo>
                  <a:lnTo>
                    <a:pt x="146837" y="209550"/>
                  </a:lnTo>
                  <a:lnTo>
                    <a:pt x="146837" y="158750"/>
                  </a:lnTo>
                  <a:lnTo>
                    <a:pt x="239090" y="158750"/>
                  </a:lnTo>
                  <a:lnTo>
                    <a:pt x="239090" y="133350"/>
                  </a:lnTo>
                  <a:lnTo>
                    <a:pt x="62687" y="133350"/>
                  </a:lnTo>
                  <a:lnTo>
                    <a:pt x="62687" y="91440"/>
                  </a:lnTo>
                  <a:lnTo>
                    <a:pt x="232359" y="91440"/>
                  </a:lnTo>
                  <a:lnTo>
                    <a:pt x="232359" y="66040"/>
                  </a:lnTo>
                  <a:lnTo>
                    <a:pt x="232359" y="25400"/>
                  </a:lnTo>
                  <a:lnTo>
                    <a:pt x="232359" y="0"/>
                  </a:lnTo>
                  <a:lnTo>
                    <a:pt x="31623" y="0"/>
                  </a:lnTo>
                  <a:lnTo>
                    <a:pt x="31623" y="25400"/>
                  </a:lnTo>
                  <a:lnTo>
                    <a:pt x="202095" y="25400"/>
                  </a:lnTo>
                  <a:lnTo>
                    <a:pt x="202095" y="66040"/>
                  </a:lnTo>
                  <a:lnTo>
                    <a:pt x="32194" y="66040"/>
                  </a:lnTo>
                  <a:lnTo>
                    <a:pt x="32194" y="91440"/>
                  </a:lnTo>
                  <a:lnTo>
                    <a:pt x="32194" y="133350"/>
                  </a:lnTo>
                  <a:lnTo>
                    <a:pt x="32194" y="158750"/>
                  </a:lnTo>
                  <a:lnTo>
                    <a:pt x="116459" y="158750"/>
                  </a:lnTo>
                  <a:lnTo>
                    <a:pt x="116459" y="209550"/>
                  </a:lnTo>
                  <a:lnTo>
                    <a:pt x="0" y="209550"/>
                  </a:lnTo>
                  <a:lnTo>
                    <a:pt x="0" y="234950"/>
                  </a:lnTo>
                  <a:lnTo>
                    <a:pt x="264782" y="234950"/>
                  </a:lnTo>
                  <a:lnTo>
                    <a:pt x="264782" y="209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2326118" y="5730803"/>
              <a:ext cx="264795" cy="234315"/>
            </a:xfrm>
            <a:custGeom>
              <a:avLst/>
              <a:gdLst/>
              <a:ahLst/>
              <a:cxnLst/>
              <a:rect l="l" t="t" r="r" b="b"/>
              <a:pathLst>
                <a:path w="264795" h="234314">
                  <a:moveTo>
                    <a:pt x="146836" y="157684"/>
                  </a:moveTo>
                  <a:lnTo>
                    <a:pt x="239094" y="157684"/>
                  </a:lnTo>
                  <a:lnTo>
                    <a:pt x="239094" y="132564"/>
                  </a:lnTo>
                  <a:lnTo>
                    <a:pt x="62684" y="132564"/>
                  </a:lnTo>
                  <a:lnTo>
                    <a:pt x="62684" y="90317"/>
                  </a:lnTo>
                  <a:lnTo>
                    <a:pt x="232357" y="90317"/>
                  </a:lnTo>
                  <a:lnTo>
                    <a:pt x="232357" y="0"/>
                  </a:lnTo>
                  <a:lnTo>
                    <a:pt x="31627" y="0"/>
                  </a:lnTo>
                  <a:lnTo>
                    <a:pt x="31627" y="25005"/>
                  </a:lnTo>
                  <a:lnTo>
                    <a:pt x="202100" y="25005"/>
                  </a:lnTo>
                  <a:lnTo>
                    <a:pt x="202100" y="65654"/>
                  </a:lnTo>
                  <a:lnTo>
                    <a:pt x="32198" y="65654"/>
                  </a:lnTo>
                  <a:lnTo>
                    <a:pt x="32198" y="157684"/>
                  </a:lnTo>
                  <a:lnTo>
                    <a:pt x="116463" y="157684"/>
                  </a:lnTo>
                  <a:lnTo>
                    <a:pt x="116463" y="208609"/>
                  </a:lnTo>
                  <a:lnTo>
                    <a:pt x="0" y="208609"/>
                  </a:lnTo>
                  <a:lnTo>
                    <a:pt x="0" y="234071"/>
                  </a:lnTo>
                  <a:lnTo>
                    <a:pt x="264786" y="234071"/>
                  </a:lnTo>
                  <a:lnTo>
                    <a:pt x="264786" y="208609"/>
                  </a:lnTo>
                  <a:lnTo>
                    <a:pt x="146836" y="208609"/>
                  </a:lnTo>
                  <a:lnTo>
                    <a:pt x="146836" y="157684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2617052" y="5710251"/>
              <a:ext cx="236854" cy="290195"/>
            </a:xfrm>
            <a:custGeom>
              <a:avLst/>
              <a:gdLst/>
              <a:ahLst/>
              <a:cxnLst/>
              <a:rect l="l" t="t" r="r" b="b"/>
              <a:pathLst>
                <a:path w="236854" h="290195">
                  <a:moveTo>
                    <a:pt x="236241" y="133477"/>
                  </a:moveTo>
                  <a:lnTo>
                    <a:pt x="205868" y="133477"/>
                  </a:lnTo>
                  <a:lnTo>
                    <a:pt x="205868" y="289906"/>
                  </a:lnTo>
                  <a:lnTo>
                    <a:pt x="236241" y="289906"/>
                  </a:lnTo>
                  <a:lnTo>
                    <a:pt x="236241" y="133477"/>
                  </a:lnTo>
                  <a:close/>
                </a:path>
                <a:path w="236854" h="290195">
                  <a:moveTo>
                    <a:pt x="73418" y="21694"/>
                  </a:moveTo>
                  <a:lnTo>
                    <a:pt x="43658" y="28884"/>
                  </a:lnTo>
                  <a:lnTo>
                    <a:pt x="20395" y="49240"/>
                  </a:lnTo>
                  <a:lnTo>
                    <a:pt x="5289" y="81200"/>
                  </a:lnTo>
                  <a:lnTo>
                    <a:pt x="0" y="123201"/>
                  </a:lnTo>
                  <a:lnTo>
                    <a:pt x="5289" y="165398"/>
                  </a:lnTo>
                  <a:lnTo>
                    <a:pt x="20395" y="197447"/>
                  </a:lnTo>
                  <a:lnTo>
                    <a:pt x="43658" y="217807"/>
                  </a:lnTo>
                  <a:lnTo>
                    <a:pt x="73418" y="224936"/>
                  </a:lnTo>
                  <a:lnTo>
                    <a:pt x="101337" y="218578"/>
                  </a:lnTo>
                  <a:lnTo>
                    <a:pt x="123701" y="200359"/>
                  </a:lnTo>
                  <a:lnTo>
                    <a:pt x="125274" y="197419"/>
                  </a:lnTo>
                  <a:lnTo>
                    <a:pt x="73418" y="197419"/>
                  </a:lnTo>
                  <a:lnTo>
                    <a:pt x="55434" y="192277"/>
                  </a:lnTo>
                  <a:lnTo>
                    <a:pt x="41476" y="177523"/>
                  </a:lnTo>
                  <a:lnTo>
                    <a:pt x="32442" y="154162"/>
                  </a:lnTo>
                  <a:lnTo>
                    <a:pt x="29230" y="123201"/>
                  </a:lnTo>
                  <a:lnTo>
                    <a:pt x="32442" y="92435"/>
                  </a:lnTo>
                  <a:lnTo>
                    <a:pt x="41476" y="69150"/>
                  </a:lnTo>
                  <a:lnTo>
                    <a:pt x="55434" y="54366"/>
                  </a:lnTo>
                  <a:lnTo>
                    <a:pt x="73418" y="49097"/>
                  </a:lnTo>
                  <a:lnTo>
                    <a:pt x="124926" y="49097"/>
                  </a:lnTo>
                  <a:lnTo>
                    <a:pt x="122644" y="45087"/>
                  </a:lnTo>
                  <a:lnTo>
                    <a:pt x="100627" y="27787"/>
                  </a:lnTo>
                  <a:lnTo>
                    <a:pt x="73418" y="21694"/>
                  </a:lnTo>
                  <a:close/>
                </a:path>
                <a:path w="236854" h="290195">
                  <a:moveTo>
                    <a:pt x="124926" y="49097"/>
                  </a:moveTo>
                  <a:lnTo>
                    <a:pt x="73418" y="49097"/>
                  </a:lnTo>
                  <a:lnTo>
                    <a:pt x="91288" y="54366"/>
                  </a:lnTo>
                  <a:lnTo>
                    <a:pt x="105218" y="69150"/>
                  </a:lnTo>
                  <a:lnTo>
                    <a:pt x="114267" y="92435"/>
                  </a:lnTo>
                  <a:lnTo>
                    <a:pt x="117492" y="123201"/>
                  </a:lnTo>
                  <a:lnTo>
                    <a:pt x="114267" y="154162"/>
                  </a:lnTo>
                  <a:lnTo>
                    <a:pt x="105218" y="177523"/>
                  </a:lnTo>
                  <a:lnTo>
                    <a:pt x="91288" y="192277"/>
                  </a:lnTo>
                  <a:lnTo>
                    <a:pt x="73418" y="197419"/>
                  </a:lnTo>
                  <a:lnTo>
                    <a:pt x="125274" y="197419"/>
                  </a:lnTo>
                  <a:lnTo>
                    <a:pt x="139106" y="171564"/>
                  </a:lnTo>
                  <a:lnTo>
                    <a:pt x="146151" y="133477"/>
                  </a:lnTo>
                  <a:lnTo>
                    <a:pt x="236241" y="133477"/>
                  </a:lnTo>
                  <a:lnTo>
                    <a:pt x="236241" y="108472"/>
                  </a:lnTo>
                  <a:lnTo>
                    <a:pt x="145923" y="108472"/>
                  </a:lnTo>
                  <a:lnTo>
                    <a:pt x="138175" y="72385"/>
                  </a:lnTo>
                  <a:lnTo>
                    <a:pt x="124926" y="49097"/>
                  </a:lnTo>
                  <a:close/>
                </a:path>
                <a:path w="236854" h="290195">
                  <a:moveTo>
                    <a:pt x="236241" y="0"/>
                  </a:moveTo>
                  <a:lnTo>
                    <a:pt x="205868" y="0"/>
                  </a:lnTo>
                  <a:lnTo>
                    <a:pt x="205868" y="108472"/>
                  </a:lnTo>
                  <a:lnTo>
                    <a:pt x="236241" y="108472"/>
                  </a:lnTo>
                  <a:lnTo>
                    <a:pt x="2362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2617052" y="5710251"/>
              <a:ext cx="236854" cy="290195"/>
            </a:xfrm>
            <a:custGeom>
              <a:avLst/>
              <a:gdLst/>
              <a:ahLst/>
              <a:cxnLst/>
              <a:rect l="l" t="t" r="r" b="b"/>
              <a:pathLst>
                <a:path w="236854" h="290195">
                  <a:moveTo>
                    <a:pt x="205868" y="108472"/>
                  </a:moveTo>
                  <a:lnTo>
                    <a:pt x="145923" y="108472"/>
                  </a:lnTo>
                  <a:lnTo>
                    <a:pt x="138175" y="72385"/>
                  </a:lnTo>
                  <a:lnTo>
                    <a:pt x="122644" y="45087"/>
                  </a:lnTo>
                  <a:lnTo>
                    <a:pt x="100627" y="27787"/>
                  </a:lnTo>
                  <a:lnTo>
                    <a:pt x="73418" y="21694"/>
                  </a:lnTo>
                  <a:lnTo>
                    <a:pt x="43658" y="28884"/>
                  </a:lnTo>
                  <a:lnTo>
                    <a:pt x="20395" y="49240"/>
                  </a:lnTo>
                  <a:lnTo>
                    <a:pt x="5289" y="81200"/>
                  </a:lnTo>
                  <a:lnTo>
                    <a:pt x="0" y="123201"/>
                  </a:lnTo>
                  <a:lnTo>
                    <a:pt x="5289" y="165398"/>
                  </a:lnTo>
                  <a:lnTo>
                    <a:pt x="20395" y="197447"/>
                  </a:lnTo>
                  <a:lnTo>
                    <a:pt x="43658" y="217807"/>
                  </a:lnTo>
                  <a:lnTo>
                    <a:pt x="73418" y="224936"/>
                  </a:lnTo>
                  <a:lnTo>
                    <a:pt x="101337" y="218578"/>
                  </a:lnTo>
                  <a:lnTo>
                    <a:pt x="123701" y="200359"/>
                  </a:lnTo>
                  <a:lnTo>
                    <a:pt x="139106" y="171564"/>
                  </a:lnTo>
                  <a:lnTo>
                    <a:pt x="146151" y="133477"/>
                  </a:lnTo>
                  <a:lnTo>
                    <a:pt x="205868" y="133477"/>
                  </a:lnTo>
                  <a:lnTo>
                    <a:pt x="205868" y="289906"/>
                  </a:lnTo>
                  <a:lnTo>
                    <a:pt x="236241" y="289906"/>
                  </a:lnTo>
                  <a:lnTo>
                    <a:pt x="236241" y="0"/>
                  </a:lnTo>
                  <a:lnTo>
                    <a:pt x="205868" y="0"/>
                  </a:lnTo>
                  <a:lnTo>
                    <a:pt x="205868" y="108472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42976" y="5756042"/>
              <a:ext cx="94875" cy="15493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2978615" y="5709109"/>
              <a:ext cx="263525" cy="288290"/>
            </a:xfrm>
            <a:custGeom>
              <a:avLst/>
              <a:gdLst/>
              <a:ahLst/>
              <a:cxnLst/>
              <a:rect l="l" t="t" r="r" b="b"/>
              <a:pathLst>
                <a:path w="263525" h="288289">
                  <a:moveTo>
                    <a:pt x="149006" y="48983"/>
                  </a:moveTo>
                  <a:lnTo>
                    <a:pt x="113495" y="48983"/>
                  </a:lnTo>
                  <a:lnTo>
                    <a:pt x="102962" y="65882"/>
                  </a:lnTo>
                  <a:lnTo>
                    <a:pt x="81638" y="79355"/>
                  </a:lnTo>
                  <a:lnTo>
                    <a:pt x="51066" y="88804"/>
                  </a:lnTo>
                  <a:lnTo>
                    <a:pt x="12787" y="93628"/>
                  </a:lnTo>
                  <a:lnTo>
                    <a:pt x="21580" y="116693"/>
                  </a:lnTo>
                  <a:lnTo>
                    <a:pt x="57527" y="111901"/>
                  </a:lnTo>
                  <a:lnTo>
                    <a:pt x="88647" y="103019"/>
                  </a:lnTo>
                  <a:lnTo>
                    <a:pt x="113665" y="90071"/>
                  </a:lnTo>
                  <a:lnTo>
                    <a:pt x="131308" y="73075"/>
                  </a:lnTo>
                  <a:lnTo>
                    <a:pt x="170873" y="73075"/>
                  </a:lnTo>
                  <a:lnTo>
                    <a:pt x="159480" y="65882"/>
                  </a:lnTo>
                  <a:lnTo>
                    <a:pt x="149006" y="48983"/>
                  </a:lnTo>
                  <a:close/>
                </a:path>
                <a:path w="263525" h="288289">
                  <a:moveTo>
                    <a:pt x="170873" y="73075"/>
                  </a:moveTo>
                  <a:lnTo>
                    <a:pt x="131308" y="73075"/>
                  </a:lnTo>
                  <a:lnTo>
                    <a:pt x="148947" y="90071"/>
                  </a:lnTo>
                  <a:lnTo>
                    <a:pt x="173940" y="103019"/>
                  </a:lnTo>
                  <a:lnTo>
                    <a:pt x="204992" y="111901"/>
                  </a:lnTo>
                  <a:lnTo>
                    <a:pt x="240807" y="116693"/>
                  </a:lnTo>
                  <a:lnTo>
                    <a:pt x="250056" y="93628"/>
                  </a:lnTo>
                  <a:lnTo>
                    <a:pt x="211515" y="88804"/>
                  </a:lnTo>
                  <a:lnTo>
                    <a:pt x="180820" y="79355"/>
                  </a:lnTo>
                  <a:lnTo>
                    <a:pt x="170873" y="73075"/>
                  </a:lnTo>
                  <a:close/>
                </a:path>
                <a:path w="263525" h="288289">
                  <a:moveTo>
                    <a:pt x="236926" y="25576"/>
                  </a:moveTo>
                  <a:lnTo>
                    <a:pt x="26147" y="25576"/>
                  </a:lnTo>
                  <a:lnTo>
                    <a:pt x="26147" y="48983"/>
                  </a:lnTo>
                  <a:lnTo>
                    <a:pt x="236926" y="48983"/>
                  </a:lnTo>
                  <a:lnTo>
                    <a:pt x="236926" y="25576"/>
                  </a:lnTo>
                  <a:close/>
                </a:path>
                <a:path w="263525" h="288289">
                  <a:moveTo>
                    <a:pt x="146379" y="0"/>
                  </a:moveTo>
                  <a:lnTo>
                    <a:pt x="116235" y="0"/>
                  </a:lnTo>
                  <a:lnTo>
                    <a:pt x="116235" y="25576"/>
                  </a:lnTo>
                  <a:lnTo>
                    <a:pt x="146379" y="25576"/>
                  </a:lnTo>
                  <a:lnTo>
                    <a:pt x="146379" y="0"/>
                  </a:lnTo>
                  <a:close/>
                </a:path>
                <a:path w="263525" h="288289">
                  <a:moveTo>
                    <a:pt x="229960" y="175268"/>
                  </a:moveTo>
                  <a:lnTo>
                    <a:pt x="31057" y="175268"/>
                  </a:lnTo>
                  <a:lnTo>
                    <a:pt x="31057" y="197647"/>
                  </a:lnTo>
                  <a:lnTo>
                    <a:pt x="199816" y="197647"/>
                  </a:lnTo>
                  <a:lnTo>
                    <a:pt x="199816" y="219342"/>
                  </a:lnTo>
                  <a:lnTo>
                    <a:pt x="31628" y="219342"/>
                  </a:lnTo>
                  <a:lnTo>
                    <a:pt x="31628" y="287736"/>
                  </a:lnTo>
                  <a:lnTo>
                    <a:pt x="238295" y="287736"/>
                  </a:lnTo>
                  <a:lnTo>
                    <a:pt x="238295" y="264443"/>
                  </a:lnTo>
                  <a:lnTo>
                    <a:pt x="61657" y="264443"/>
                  </a:lnTo>
                  <a:lnTo>
                    <a:pt x="61657" y="240579"/>
                  </a:lnTo>
                  <a:lnTo>
                    <a:pt x="229960" y="240579"/>
                  </a:lnTo>
                  <a:lnTo>
                    <a:pt x="229960" y="175268"/>
                  </a:lnTo>
                  <a:close/>
                </a:path>
                <a:path w="263525" h="288289">
                  <a:moveTo>
                    <a:pt x="146494" y="151061"/>
                  </a:moveTo>
                  <a:lnTo>
                    <a:pt x="116121" y="151061"/>
                  </a:lnTo>
                  <a:lnTo>
                    <a:pt x="116121" y="175268"/>
                  </a:lnTo>
                  <a:lnTo>
                    <a:pt x="146494" y="175268"/>
                  </a:lnTo>
                  <a:lnTo>
                    <a:pt x="146494" y="151061"/>
                  </a:lnTo>
                  <a:close/>
                </a:path>
                <a:path w="263525" h="288289">
                  <a:moveTo>
                    <a:pt x="263073" y="128111"/>
                  </a:moveTo>
                  <a:lnTo>
                    <a:pt x="0" y="128111"/>
                  </a:lnTo>
                  <a:lnTo>
                    <a:pt x="0" y="151061"/>
                  </a:lnTo>
                  <a:lnTo>
                    <a:pt x="263073" y="151061"/>
                  </a:lnTo>
                  <a:lnTo>
                    <a:pt x="263073" y="128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988095" y="5705802"/>
              <a:ext cx="243882" cy="123306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2978614" y="5837220"/>
              <a:ext cx="263525" cy="160020"/>
            </a:xfrm>
            <a:custGeom>
              <a:avLst/>
              <a:gdLst/>
              <a:ahLst/>
              <a:cxnLst/>
              <a:rect l="l" t="t" r="r" b="b"/>
              <a:pathLst>
                <a:path w="263525" h="160020">
                  <a:moveTo>
                    <a:pt x="263073" y="0"/>
                  </a:moveTo>
                  <a:lnTo>
                    <a:pt x="0" y="0"/>
                  </a:lnTo>
                  <a:lnTo>
                    <a:pt x="0" y="22950"/>
                  </a:lnTo>
                  <a:lnTo>
                    <a:pt x="116121" y="22950"/>
                  </a:lnTo>
                  <a:lnTo>
                    <a:pt x="116121" y="47156"/>
                  </a:lnTo>
                  <a:lnTo>
                    <a:pt x="31057" y="47156"/>
                  </a:lnTo>
                  <a:lnTo>
                    <a:pt x="31057" y="69536"/>
                  </a:lnTo>
                  <a:lnTo>
                    <a:pt x="199816" y="69536"/>
                  </a:lnTo>
                  <a:lnTo>
                    <a:pt x="199816" y="91230"/>
                  </a:lnTo>
                  <a:lnTo>
                    <a:pt x="31628" y="91230"/>
                  </a:lnTo>
                  <a:lnTo>
                    <a:pt x="31628" y="159625"/>
                  </a:lnTo>
                  <a:lnTo>
                    <a:pt x="238295" y="159625"/>
                  </a:lnTo>
                  <a:lnTo>
                    <a:pt x="238295" y="136332"/>
                  </a:lnTo>
                  <a:lnTo>
                    <a:pt x="61657" y="136332"/>
                  </a:lnTo>
                  <a:lnTo>
                    <a:pt x="61657" y="112468"/>
                  </a:lnTo>
                  <a:lnTo>
                    <a:pt x="229960" y="112468"/>
                  </a:lnTo>
                  <a:lnTo>
                    <a:pt x="229960" y="47156"/>
                  </a:lnTo>
                  <a:lnTo>
                    <a:pt x="146494" y="47156"/>
                  </a:lnTo>
                  <a:lnTo>
                    <a:pt x="146494" y="22950"/>
                  </a:lnTo>
                  <a:lnTo>
                    <a:pt x="263073" y="22950"/>
                  </a:lnTo>
                  <a:lnTo>
                    <a:pt x="263073" y="0"/>
                  </a:lnTo>
                  <a:close/>
                </a:path>
              </a:pathLst>
            </a:custGeom>
            <a:ln w="6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3275600" y="5710479"/>
              <a:ext cx="229870" cy="289560"/>
            </a:xfrm>
            <a:custGeom>
              <a:avLst/>
              <a:gdLst/>
              <a:ahLst/>
              <a:cxnLst/>
              <a:rect l="l" t="t" r="r" b="b"/>
              <a:pathLst>
                <a:path w="229869" h="289560">
                  <a:moveTo>
                    <a:pt x="229732" y="0"/>
                  </a:moveTo>
                  <a:lnTo>
                    <a:pt x="199132" y="0"/>
                  </a:lnTo>
                  <a:lnTo>
                    <a:pt x="199132" y="42132"/>
                  </a:lnTo>
                  <a:lnTo>
                    <a:pt x="144667" y="42132"/>
                  </a:lnTo>
                  <a:lnTo>
                    <a:pt x="144667" y="66681"/>
                  </a:lnTo>
                  <a:lnTo>
                    <a:pt x="199132" y="66681"/>
                  </a:lnTo>
                  <a:lnTo>
                    <a:pt x="199132" y="102420"/>
                  </a:lnTo>
                  <a:lnTo>
                    <a:pt x="144667" y="102420"/>
                  </a:lnTo>
                  <a:lnTo>
                    <a:pt x="144667" y="127198"/>
                  </a:lnTo>
                  <a:lnTo>
                    <a:pt x="199132" y="127198"/>
                  </a:lnTo>
                  <a:lnTo>
                    <a:pt x="199132" y="177894"/>
                  </a:lnTo>
                  <a:lnTo>
                    <a:pt x="229732" y="177894"/>
                  </a:lnTo>
                  <a:lnTo>
                    <a:pt x="229732" y="0"/>
                  </a:lnTo>
                  <a:close/>
                </a:path>
                <a:path w="229869" h="289560">
                  <a:moveTo>
                    <a:pt x="126284" y="17241"/>
                  </a:moveTo>
                  <a:lnTo>
                    <a:pt x="0" y="17241"/>
                  </a:lnTo>
                  <a:lnTo>
                    <a:pt x="0" y="41676"/>
                  </a:lnTo>
                  <a:lnTo>
                    <a:pt x="95797" y="41676"/>
                  </a:lnTo>
                  <a:lnTo>
                    <a:pt x="95797" y="78214"/>
                  </a:lnTo>
                  <a:lnTo>
                    <a:pt x="570" y="78214"/>
                  </a:lnTo>
                  <a:lnTo>
                    <a:pt x="570" y="166362"/>
                  </a:lnTo>
                  <a:lnTo>
                    <a:pt x="21466" y="166362"/>
                  </a:lnTo>
                  <a:lnTo>
                    <a:pt x="59991" y="166060"/>
                  </a:lnTo>
                  <a:lnTo>
                    <a:pt x="91173" y="165063"/>
                  </a:lnTo>
                  <a:lnTo>
                    <a:pt x="118159" y="162974"/>
                  </a:lnTo>
                  <a:lnTo>
                    <a:pt x="144097" y="159397"/>
                  </a:lnTo>
                  <a:lnTo>
                    <a:pt x="141995" y="141698"/>
                  </a:lnTo>
                  <a:lnTo>
                    <a:pt x="30942" y="141698"/>
                  </a:lnTo>
                  <a:lnTo>
                    <a:pt x="30942" y="101507"/>
                  </a:lnTo>
                  <a:lnTo>
                    <a:pt x="126284" y="101507"/>
                  </a:lnTo>
                  <a:lnTo>
                    <a:pt x="126284" y="17241"/>
                  </a:lnTo>
                  <a:close/>
                </a:path>
                <a:path w="229869" h="289560">
                  <a:moveTo>
                    <a:pt x="141127" y="134391"/>
                  </a:moveTo>
                  <a:lnTo>
                    <a:pt x="117311" y="138070"/>
                  </a:lnTo>
                  <a:lnTo>
                    <a:pt x="92757" y="140271"/>
                  </a:lnTo>
                  <a:lnTo>
                    <a:pt x="64841" y="141360"/>
                  </a:lnTo>
                  <a:lnTo>
                    <a:pt x="30942" y="141698"/>
                  </a:lnTo>
                  <a:lnTo>
                    <a:pt x="141995" y="141698"/>
                  </a:lnTo>
                  <a:lnTo>
                    <a:pt x="141127" y="134391"/>
                  </a:lnTo>
                  <a:close/>
                </a:path>
                <a:path w="229869" h="289560">
                  <a:moveTo>
                    <a:pt x="229732" y="192623"/>
                  </a:moveTo>
                  <a:lnTo>
                    <a:pt x="33225" y="192623"/>
                  </a:lnTo>
                  <a:lnTo>
                    <a:pt x="33225" y="217401"/>
                  </a:lnTo>
                  <a:lnTo>
                    <a:pt x="199132" y="217401"/>
                  </a:lnTo>
                  <a:lnTo>
                    <a:pt x="199132" y="289449"/>
                  </a:lnTo>
                  <a:lnTo>
                    <a:pt x="229732" y="289449"/>
                  </a:lnTo>
                  <a:lnTo>
                    <a:pt x="229732" y="192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272293" y="5707172"/>
              <a:ext cx="236345" cy="29606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0093592" y="6358318"/>
              <a:ext cx="3702685" cy="267970"/>
            </a:xfrm>
            <a:custGeom>
              <a:avLst/>
              <a:gdLst/>
              <a:ahLst/>
              <a:cxnLst/>
              <a:rect l="l" t="t" r="r" b="b"/>
              <a:pathLst>
                <a:path w="3702684" h="267970">
                  <a:moveTo>
                    <a:pt x="95923" y="136931"/>
                  </a:moveTo>
                  <a:lnTo>
                    <a:pt x="0" y="136931"/>
                  </a:lnTo>
                  <a:lnTo>
                    <a:pt x="0" y="164338"/>
                  </a:lnTo>
                  <a:lnTo>
                    <a:pt x="95923" y="164338"/>
                  </a:lnTo>
                  <a:lnTo>
                    <a:pt x="95923" y="136931"/>
                  </a:lnTo>
                  <a:close/>
                </a:path>
                <a:path w="3702684" h="267970">
                  <a:moveTo>
                    <a:pt x="357632" y="134188"/>
                  </a:moveTo>
                  <a:lnTo>
                    <a:pt x="310324" y="99834"/>
                  </a:lnTo>
                  <a:lnTo>
                    <a:pt x="293230" y="48806"/>
                  </a:lnTo>
                  <a:lnTo>
                    <a:pt x="293230" y="16332"/>
                  </a:lnTo>
                  <a:lnTo>
                    <a:pt x="265087" y="16332"/>
                  </a:lnTo>
                  <a:lnTo>
                    <a:pt x="260502" y="77355"/>
                  </a:lnTo>
                  <a:lnTo>
                    <a:pt x="226555" y="125095"/>
                  </a:lnTo>
                  <a:lnTo>
                    <a:pt x="198678" y="139979"/>
                  </a:lnTo>
                  <a:lnTo>
                    <a:pt x="213753" y="162648"/>
                  </a:lnTo>
                  <a:lnTo>
                    <a:pt x="235673" y="151371"/>
                  </a:lnTo>
                  <a:lnTo>
                    <a:pt x="254165" y="136067"/>
                  </a:lnTo>
                  <a:lnTo>
                    <a:pt x="268909" y="117271"/>
                  </a:lnTo>
                  <a:lnTo>
                    <a:pt x="279628" y="95504"/>
                  </a:lnTo>
                  <a:lnTo>
                    <a:pt x="290131" y="115074"/>
                  </a:lnTo>
                  <a:lnTo>
                    <a:pt x="304228" y="132041"/>
                  </a:lnTo>
                  <a:lnTo>
                    <a:pt x="321627" y="145948"/>
                  </a:lnTo>
                  <a:lnTo>
                    <a:pt x="342036" y="156324"/>
                  </a:lnTo>
                  <a:lnTo>
                    <a:pt x="357632" y="134188"/>
                  </a:lnTo>
                  <a:close/>
                </a:path>
                <a:path w="3702684" h="267970">
                  <a:moveTo>
                    <a:pt x="421614" y="215"/>
                  </a:moveTo>
                  <a:lnTo>
                    <a:pt x="393369" y="215"/>
                  </a:lnTo>
                  <a:lnTo>
                    <a:pt x="393369" y="61036"/>
                  </a:lnTo>
                  <a:lnTo>
                    <a:pt x="337083" y="61036"/>
                  </a:lnTo>
                  <a:lnTo>
                    <a:pt x="337083" y="84429"/>
                  </a:lnTo>
                  <a:lnTo>
                    <a:pt x="393369" y="84429"/>
                  </a:lnTo>
                  <a:lnTo>
                    <a:pt x="393369" y="199440"/>
                  </a:lnTo>
                  <a:lnTo>
                    <a:pt x="421614" y="199440"/>
                  </a:lnTo>
                  <a:lnTo>
                    <a:pt x="421614" y="215"/>
                  </a:lnTo>
                  <a:close/>
                </a:path>
                <a:path w="3702684" h="267970">
                  <a:moveTo>
                    <a:pt x="427621" y="238442"/>
                  </a:moveTo>
                  <a:lnTo>
                    <a:pt x="275729" y="238442"/>
                  </a:lnTo>
                  <a:lnTo>
                    <a:pt x="275729" y="177304"/>
                  </a:lnTo>
                  <a:lnTo>
                    <a:pt x="247167" y="177304"/>
                  </a:lnTo>
                  <a:lnTo>
                    <a:pt x="247167" y="261632"/>
                  </a:lnTo>
                  <a:lnTo>
                    <a:pt x="427621" y="261632"/>
                  </a:lnTo>
                  <a:lnTo>
                    <a:pt x="427621" y="238442"/>
                  </a:lnTo>
                  <a:close/>
                </a:path>
                <a:path w="3702684" h="267970">
                  <a:moveTo>
                    <a:pt x="590588" y="142405"/>
                  </a:moveTo>
                  <a:lnTo>
                    <a:pt x="588518" y="126174"/>
                  </a:lnTo>
                  <a:lnTo>
                    <a:pt x="587641" y="119329"/>
                  </a:lnTo>
                  <a:lnTo>
                    <a:pt x="567563" y="122567"/>
                  </a:lnTo>
                  <a:lnTo>
                    <a:pt x="547446" y="124612"/>
                  </a:lnTo>
                  <a:lnTo>
                    <a:pt x="525792" y="125717"/>
                  </a:lnTo>
                  <a:lnTo>
                    <a:pt x="501091" y="126174"/>
                  </a:lnTo>
                  <a:lnTo>
                    <a:pt x="501091" y="93713"/>
                  </a:lnTo>
                  <a:lnTo>
                    <a:pt x="575411" y="93713"/>
                  </a:lnTo>
                  <a:lnTo>
                    <a:pt x="575411" y="71780"/>
                  </a:lnTo>
                  <a:lnTo>
                    <a:pt x="501091" y="71780"/>
                  </a:lnTo>
                  <a:lnTo>
                    <a:pt x="501091" y="42062"/>
                  </a:lnTo>
                  <a:lnTo>
                    <a:pt x="578256" y="42062"/>
                  </a:lnTo>
                  <a:lnTo>
                    <a:pt x="578256" y="18973"/>
                  </a:lnTo>
                  <a:lnTo>
                    <a:pt x="473900" y="18973"/>
                  </a:lnTo>
                  <a:lnTo>
                    <a:pt x="473900" y="149580"/>
                  </a:lnTo>
                  <a:lnTo>
                    <a:pt x="491185" y="149580"/>
                  </a:lnTo>
                  <a:lnTo>
                    <a:pt x="520217" y="149301"/>
                  </a:lnTo>
                  <a:lnTo>
                    <a:pt x="545033" y="148247"/>
                  </a:lnTo>
                  <a:lnTo>
                    <a:pt x="567778" y="146062"/>
                  </a:lnTo>
                  <a:lnTo>
                    <a:pt x="590588" y="142405"/>
                  </a:lnTo>
                  <a:close/>
                </a:path>
                <a:path w="3702684" h="267970">
                  <a:moveTo>
                    <a:pt x="690524" y="175399"/>
                  </a:moveTo>
                  <a:lnTo>
                    <a:pt x="509003" y="175399"/>
                  </a:lnTo>
                  <a:lnTo>
                    <a:pt x="509003" y="198272"/>
                  </a:lnTo>
                  <a:lnTo>
                    <a:pt x="662584" y="198272"/>
                  </a:lnTo>
                  <a:lnTo>
                    <a:pt x="662584" y="267106"/>
                  </a:lnTo>
                  <a:lnTo>
                    <a:pt x="690524" y="267106"/>
                  </a:lnTo>
                  <a:lnTo>
                    <a:pt x="690524" y="175399"/>
                  </a:lnTo>
                  <a:close/>
                </a:path>
                <a:path w="3702684" h="267970">
                  <a:moveTo>
                    <a:pt x="690524" y="215"/>
                  </a:moveTo>
                  <a:lnTo>
                    <a:pt x="663740" y="215"/>
                  </a:lnTo>
                  <a:lnTo>
                    <a:pt x="663740" y="68414"/>
                  </a:lnTo>
                  <a:lnTo>
                    <a:pt x="631063" y="68414"/>
                  </a:lnTo>
                  <a:lnTo>
                    <a:pt x="631063" y="5168"/>
                  </a:lnTo>
                  <a:lnTo>
                    <a:pt x="604608" y="5168"/>
                  </a:lnTo>
                  <a:lnTo>
                    <a:pt x="604608" y="160540"/>
                  </a:lnTo>
                  <a:lnTo>
                    <a:pt x="631063" y="160540"/>
                  </a:lnTo>
                  <a:lnTo>
                    <a:pt x="631063" y="91389"/>
                  </a:lnTo>
                  <a:lnTo>
                    <a:pt x="663740" y="91389"/>
                  </a:lnTo>
                  <a:lnTo>
                    <a:pt x="663740" y="162433"/>
                  </a:lnTo>
                  <a:lnTo>
                    <a:pt x="690524" y="162433"/>
                  </a:lnTo>
                  <a:lnTo>
                    <a:pt x="690524" y="91389"/>
                  </a:lnTo>
                  <a:lnTo>
                    <a:pt x="690524" y="68414"/>
                  </a:lnTo>
                  <a:lnTo>
                    <a:pt x="690524" y="215"/>
                  </a:lnTo>
                  <a:close/>
                </a:path>
                <a:path w="3702684" h="267970">
                  <a:moveTo>
                    <a:pt x="1014603" y="10858"/>
                  </a:moveTo>
                  <a:lnTo>
                    <a:pt x="986358" y="10858"/>
                  </a:lnTo>
                  <a:lnTo>
                    <a:pt x="986358" y="45021"/>
                  </a:lnTo>
                  <a:lnTo>
                    <a:pt x="859231" y="45021"/>
                  </a:lnTo>
                  <a:lnTo>
                    <a:pt x="859231" y="10731"/>
                  </a:lnTo>
                  <a:lnTo>
                    <a:pt x="831189" y="10731"/>
                  </a:lnTo>
                  <a:lnTo>
                    <a:pt x="831189" y="45021"/>
                  </a:lnTo>
                  <a:lnTo>
                    <a:pt x="831189" y="67881"/>
                  </a:lnTo>
                  <a:lnTo>
                    <a:pt x="831189" y="103441"/>
                  </a:lnTo>
                  <a:lnTo>
                    <a:pt x="831189" y="126301"/>
                  </a:lnTo>
                  <a:lnTo>
                    <a:pt x="1014603" y="126301"/>
                  </a:lnTo>
                  <a:lnTo>
                    <a:pt x="1014603" y="104038"/>
                  </a:lnTo>
                  <a:lnTo>
                    <a:pt x="1014603" y="103441"/>
                  </a:lnTo>
                  <a:lnTo>
                    <a:pt x="1014603" y="68300"/>
                  </a:lnTo>
                  <a:lnTo>
                    <a:pt x="986358" y="68300"/>
                  </a:lnTo>
                  <a:lnTo>
                    <a:pt x="986358" y="103441"/>
                  </a:lnTo>
                  <a:lnTo>
                    <a:pt x="859231" y="103441"/>
                  </a:lnTo>
                  <a:lnTo>
                    <a:pt x="859231" y="67881"/>
                  </a:lnTo>
                  <a:lnTo>
                    <a:pt x="1014603" y="67881"/>
                  </a:lnTo>
                  <a:lnTo>
                    <a:pt x="1014603" y="45643"/>
                  </a:lnTo>
                  <a:lnTo>
                    <a:pt x="1014603" y="45021"/>
                  </a:lnTo>
                  <a:lnTo>
                    <a:pt x="1014603" y="10858"/>
                  </a:lnTo>
                  <a:close/>
                </a:path>
                <a:path w="3702684" h="267970">
                  <a:moveTo>
                    <a:pt x="1045171" y="157060"/>
                  </a:moveTo>
                  <a:lnTo>
                    <a:pt x="800722" y="157060"/>
                  </a:lnTo>
                  <a:lnTo>
                    <a:pt x="800722" y="179616"/>
                  </a:lnTo>
                  <a:lnTo>
                    <a:pt x="908354" y="179616"/>
                  </a:lnTo>
                  <a:lnTo>
                    <a:pt x="908354" y="267106"/>
                  </a:lnTo>
                  <a:lnTo>
                    <a:pt x="936180" y="267106"/>
                  </a:lnTo>
                  <a:lnTo>
                    <a:pt x="936180" y="179616"/>
                  </a:lnTo>
                  <a:lnTo>
                    <a:pt x="1045171" y="179616"/>
                  </a:lnTo>
                  <a:lnTo>
                    <a:pt x="1045171" y="157060"/>
                  </a:lnTo>
                  <a:close/>
                </a:path>
                <a:path w="3702684" h="267970">
                  <a:moveTo>
                    <a:pt x="1221943" y="67678"/>
                  </a:moveTo>
                  <a:lnTo>
                    <a:pt x="1216787" y="45072"/>
                  </a:lnTo>
                  <a:lnTo>
                    <a:pt x="1208786" y="35306"/>
                  </a:lnTo>
                  <a:lnTo>
                    <a:pt x="1202423" y="27546"/>
                  </a:lnTo>
                  <a:lnTo>
                    <a:pt x="1195070" y="23761"/>
                  </a:lnTo>
                  <a:lnTo>
                    <a:pt x="1195070" y="67678"/>
                  </a:lnTo>
                  <a:lnTo>
                    <a:pt x="1191945" y="80886"/>
                  </a:lnTo>
                  <a:lnTo>
                    <a:pt x="1183208" y="91046"/>
                  </a:lnTo>
                  <a:lnTo>
                    <a:pt x="1169809" y="97523"/>
                  </a:lnTo>
                  <a:lnTo>
                    <a:pt x="1152690" y="99720"/>
                  </a:lnTo>
                  <a:lnTo>
                    <a:pt x="1135951" y="97523"/>
                  </a:lnTo>
                  <a:lnTo>
                    <a:pt x="1122756" y="91046"/>
                  </a:lnTo>
                  <a:lnTo>
                    <a:pt x="1114158" y="80886"/>
                  </a:lnTo>
                  <a:lnTo>
                    <a:pt x="1111161" y="67678"/>
                  </a:lnTo>
                  <a:lnTo>
                    <a:pt x="1114158" y="54356"/>
                  </a:lnTo>
                  <a:lnTo>
                    <a:pt x="1122756" y="44094"/>
                  </a:lnTo>
                  <a:lnTo>
                    <a:pt x="1135951" y="37541"/>
                  </a:lnTo>
                  <a:lnTo>
                    <a:pt x="1152690" y="35306"/>
                  </a:lnTo>
                  <a:lnTo>
                    <a:pt x="1169809" y="37541"/>
                  </a:lnTo>
                  <a:lnTo>
                    <a:pt x="1183208" y="44094"/>
                  </a:lnTo>
                  <a:lnTo>
                    <a:pt x="1191945" y="54356"/>
                  </a:lnTo>
                  <a:lnTo>
                    <a:pt x="1195070" y="67678"/>
                  </a:lnTo>
                  <a:lnTo>
                    <a:pt x="1195070" y="23761"/>
                  </a:lnTo>
                  <a:lnTo>
                    <a:pt x="1180503" y="16256"/>
                  </a:lnTo>
                  <a:lnTo>
                    <a:pt x="1152690" y="12331"/>
                  </a:lnTo>
                  <a:lnTo>
                    <a:pt x="1124966" y="16256"/>
                  </a:lnTo>
                  <a:lnTo>
                    <a:pt x="1103122" y="27546"/>
                  </a:lnTo>
                  <a:lnTo>
                    <a:pt x="1088834" y="45072"/>
                  </a:lnTo>
                  <a:lnTo>
                    <a:pt x="1083754" y="67678"/>
                  </a:lnTo>
                  <a:lnTo>
                    <a:pt x="1088834" y="90182"/>
                  </a:lnTo>
                  <a:lnTo>
                    <a:pt x="1103122" y="107721"/>
                  </a:lnTo>
                  <a:lnTo>
                    <a:pt x="1124966" y="119062"/>
                  </a:lnTo>
                  <a:lnTo>
                    <a:pt x="1152690" y="123012"/>
                  </a:lnTo>
                  <a:lnTo>
                    <a:pt x="1180503" y="119062"/>
                  </a:lnTo>
                  <a:lnTo>
                    <a:pt x="1202423" y="107721"/>
                  </a:lnTo>
                  <a:lnTo>
                    <a:pt x="1208976" y="99720"/>
                  </a:lnTo>
                  <a:lnTo>
                    <a:pt x="1216787" y="90182"/>
                  </a:lnTo>
                  <a:lnTo>
                    <a:pt x="1221943" y="67678"/>
                  </a:lnTo>
                  <a:close/>
                </a:path>
                <a:path w="3702684" h="267970">
                  <a:moveTo>
                    <a:pt x="1242606" y="155054"/>
                  </a:moveTo>
                  <a:lnTo>
                    <a:pt x="1240599" y="133972"/>
                  </a:lnTo>
                  <a:lnTo>
                    <a:pt x="1195374" y="139141"/>
                  </a:lnTo>
                  <a:lnTo>
                    <a:pt x="1149210" y="142062"/>
                  </a:lnTo>
                  <a:lnTo>
                    <a:pt x="1104798" y="143370"/>
                  </a:lnTo>
                  <a:lnTo>
                    <a:pt x="1064780" y="143675"/>
                  </a:lnTo>
                  <a:lnTo>
                    <a:pt x="1068463" y="167284"/>
                  </a:lnTo>
                  <a:lnTo>
                    <a:pt x="1102525" y="166941"/>
                  </a:lnTo>
                  <a:lnTo>
                    <a:pt x="1120990" y="166509"/>
                  </a:lnTo>
                  <a:lnTo>
                    <a:pt x="1140155" y="165811"/>
                  </a:lnTo>
                  <a:lnTo>
                    <a:pt x="1140155" y="258991"/>
                  </a:lnTo>
                  <a:lnTo>
                    <a:pt x="1168501" y="258991"/>
                  </a:lnTo>
                  <a:lnTo>
                    <a:pt x="1168501" y="165811"/>
                  </a:lnTo>
                  <a:lnTo>
                    <a:pt x="1168501" y="164223"/>
                  </a:lnTo>
                  <a:lnTo>
                    <a:pt x="1187018" y="162674"/>
                  </a:lnTo>
                  <a:lnTo>
                    <a:pt x="1205636" y="160667"/>
                  </a:lnTo>
                  <a:lnTo>
                    <a:pt x="1224216" y="158153"/>
                  </a:lnTo>
                  <a:lnTo>
                    <a:pt x="1242606" y="155054"/>
                  </a:lnTo>
                  <a:close/>
                </a:path>
                <a:path w="3702684" h="267970">
                  <a:moveTo>
                    <a:pt x="1286979" y="215"/>
                  </a:moveTo>
                  <a:lnTo>
                    <a:pt x="1259154" y="215"/>
                  </a:lnTo>
                  <a:lnTo>
                    <a:pt x="1259154" y="267220"/>
                  </a:lnTo>
                  <a:lnTo>
                    <a:pt x="1286979" y="267220"/>
                  </a:lnTo>
                  <a:lnTo>
                    <a:pt x="1286979" y="215"/>
                  </a:lnTo>
                  <a:close/>
                </a:path>
                <a:path w="3702684" h="267970">
                  <a:moveTo>
                    <a:pt x="1488744" y="82638"/>
                  </a:moveTo>
                  <a:lnTo>
                    <a:pt x="1483233" y="56857"/>
                  </a:lnTo>
                  <a:lnTo>
                    <a:pt x="1473238" y="43535"/>
                  </a:lnTo>
                  <a:lnTo>
                    <a:pt x="1468145" y="36741"/>
                  </a:lnTo>
                  <a:lnTo>
                    <a:pt x="1461122" y="32740"/>
                  </a:lnTo>
                  <a:lnTo>
                    <a:pt x="1461122" y="82638"/>
                  </a:lnTo>
                  <a:lnTo>
                    <a:pt x="1457680" y="98717"/>
                  </a:lnTo>
                  <a:lnTo>
                    <a:pt x="1448244" y="111048"/>
                  </a:lnTo>
                  <a:lnTo>
                    <a:pt x="1433982" y="118960"/>
                  </a:lnTo>
                  <a:lnTo>
                    <a:pt x="1416011" y="121754"/>
                  </a:lnTo>
                  <a:lnTo>
                    <a:pt x="1398041" y="118960"/>
                  </a:lnTo>
                  <a:lnTo>
                    <a:pt x="1383804" y="111048"/>
                  </a:lnTo>
                  <a:lnTo>
                    <a:pt x="1374470" y="98717"/>
                  </a:lnTo>
                  <a:lnTo>
                    <a:pt x="1371206" y="82638"/>
                  </a:lnTo>
                  <a:lnTo>
                    <a:pt x="1374470" y="66611"/>
                  </a:lnTo>
                  <a:lnTo>
                    <a:pt x="1383804" y="54267"/>
                  </a:lnTo>
                  <a:lnTo>
                    <a:pt x="1398041" y="46342"/>
                  </a:lnTo>
                  <a:lnTo>
                    <a:pt x="1416011" y="43535"/>
                  </a:lnTo>
                  <a:lnTo>
                    <a:pt x="1433982" y="46342"/>
                  </a:lnTo>
                  <a:lnTo>
                    <a:pt x="1448244" y="54267"/>
                  </a:lnTo>
                  <a:lnTo>
                    <a:pt x="1457680" y="66611"/>
                  </a:lnTo>
                  <a:lnTo>
                    <a:pt x="1461122" y="82638"/>
                  </a:lnTo>
                  <a:lnTo>
                    <a:pt x="1461122" y="32740"/>
                  </a:lnTo>
                  <a:lnTo>
                    <a:pt x="1445171" y="23647"/>
                  </a:lnTo>
                  <a:lnTo>
                    <a:pt x="1416011" y="18973"/>
                  </a:lnTo>
                  <a:lnTo>
                    <a:pt x="1386865" y="23647"/>
                  </a:lnTo>
                  <a:lnTo>
                    <a:pt x="1363789" y="36741"/>
                  </a:lnTo>
                  <a:lnTo>
                    <a:pt x="1348638" y="56857"/>
                  </a:lnTo>
                  <a:lnTo>
                    <a:pt x="1343279" y="82638"/>
                  </a:lnTo>
                  <a:lnTo>
                    <a:pt x="1348638" y="108470"/>
                  </a:lnTo>
                  <a:lnTo>
                    <a:pt x="1363789" y="128587"/>
                  </a:lnTo>
                  <a:lnTo>
                    <a:pt x="1386865" y="141655"/>
                  </a:lnTo>
                  <a:lnTo>
                    <a:pt x="1416011" y="146304"/>
                  </a:lnTo>
                  <a:lnTo>
                    <a:pt x="1445171" y="141655"/>
                  </a:lnTo>
                  <a:lnTo>
                    <a:pt x="1468145" y="128587"/>
                  </a:lnTo>
                  <a:lnTo>
                    <a:pt x="1473276" y="121754"/>
                  </a:lnTo>
                  <a:lnTo>
                    <a:pt x="1483233" y="108470"/>
                  </a:lnTo>
                  <a:lnTo>
                    <a:pt x="1488744" y="82638"/>
                  </a:lnTo>
                  <a:close/>
                </a:path>
                <a:path w="3702684" h="267970">
                  <a:moveTo>
                    <a:pt x="1507083" y="198386"/>
                  </a:moveTo>
                  <a:lnTo>
                    <a:pt x="1504873" y="177723"/>
                  </a:lnTo>
                  <a:lnTo>
                    <a:pt x="1459826" y="182676"/>
                  </a:lnTo>
                  <a:lnTo>
                    <a:pt x="1414005" y="185356"/>
                  </a:lnTo>
                  <a:lnTo>
                    <a:pt x="1370012" y="186423"/>
                  </a:lnTo>
                  <a:lnTo>
                    <a:pt x="1330413" y="186575"/>
                  </a:lnTo>
                  <a:lnTo>
                    <a:pt x="1333893" y="210185"/>
                  </a:lnTo>
                  <a:lnTo>
                    <a:pt x="1372590" y="209956"/>
                  </a:lnTo>
                  <a:lnTo>
                    <a:pt x="1415707" y="208597"/>
                  </a:lnTo>
                  <a:lnTo>
                    <a:pt x="1461211" y="205079"/>
                  </a:lnTo>
                  <a:lnTo>
                    <a:pt x="1507083" y="198386"/>
                  </a:lnTo>
                  <a:close/>
                </a:path>
                <a:path w="3702684" h="267970">
                  <a:moveTo>
                    <a:pt x="1549882" y="0"/>
                  </a:moveTo>
                  <a:lnTo>
                    <a:pt x="1521625" y="0"/>
                  </a:lnTo>
                  <a:lnTo>
                    <a:pt x="1521625" y="267639"/>
                  </a:lnTo>
                  <a:lnTo>
                    <a:pt x="1549882" y="267639"/>
                  </a:lnTo>
                  <a:lnTo>
                    <a:pt x="1549882" y="0"/>
                  </a:lnTo>
                  <a:close/>
                </a:path>
                <a:path w="3702684" h="267970">
                  <a:moveTo>
                    <a:pt x="1883549" y="60604"/>
                  </a:moveTo>
                  <a:lnTo>
                    <a:pt x="1876780" y="38049"/>
                  </a:lnTo>
                  <a:lnTo>
                    <a:pt x="1866734" y="29095"/>
                  </a:lnTo>
                  <a:lnTo>
                    <a:pt x="1857603" y="20967"/>
                  </a:lnTo>
                  <a:lnTo>
                    <a:pt x="1853501" y="19481"/>
                  </a:lnTo>
                  <a:lnTo>
                    <a:pt x="1853501" y="60604"/>
                  </a:lnTo>
                  <a:lnTo>
                    <a:pt x="1848866" y="73571"/>
                  </a:lnTo>
                  <a:lnTo>
                    <a:pt x="1835734" y="83299"/>
                  </a:lnTo>
                  <a:lnTo>
                    <a:pt x="1815261" y="89420"/>
                  </a:lnTo>
                  <a:lnTo>
                    <a:pt x="1788566" y="91605"/>
                  </a:lnTo>
                  <a:lnTo>
                    <a:pt x="1761972" y="89420"/>
                  </a:lnTo>
                  <a:lnTo>
                    <a:pt x="1741500" y="83299"/>
                  </a:lnTo>
                  <a:lnTo>
                    <a:pt x="1728381" y="73571"/>
                  </a:lnTo>
                  <a:lnTo>
                    <a:pt x="1723847" y="60604"/>
                  </a:lnTo>
                  <a:lnTo>
                    <a:pt x="1728381" y="47307"/>
                  </a:lnTo>
                  <a:lnTo>
                    <a:pt x="1741500" y="37376"/>
                  </a:lnTo>
                  <a:lnTo>
                    <a:pt x="1761972" y="31191"/>
                  </a:lnTo>
                  <a:lnTo>
                    <a:pt x="1788566" y="29095"/>
                  </a:lnTo>
                  <a:lnTo>
                    <a:pt x="1815261" y="31191"/>
                  </a:lnTo>
                  <a:lnTo>
                    <a:pt x="1835734" y="37376"/>
                  </a:lnTo>
                  <a:lnTo>
                    <a:pt x="1848866" y="47307"/>
                  </a:lnTo>
                  <a:lnTo>
                    <a:pt x="1853501" y="60604"/>
                  </a:lnTo>
                  <a:lnTo>
                    <a:pt x="1853501" y="19481"/>
                  </a:lnTo>
                  <a:lnTo>
                    <a:pt x="1827644" y="10109"/>
                  </a:lnTo>
                  <a:lnTo>
                    <a:pt x="1788566" y="6223"/>
                  </a:lnTo>
                  <a:lnTo>
                    <a:pt x="1749513" y="10109"/>
                  </a:lnTo>
                  <a:lnTo>
                    <a:pt x="1719503" y="20967"/>
                  </a:lnTo>
                  <a:lnTo>
                    <a:pt x="1700276" y="38049"/>
                  </a:lnTo>
                  <a:lnTo>
                    <a:pt x="1693595" y="60604"/>
                  </a:lnTo>
                  <a:lnTo>
                    <a:pt x="1700276" y="83032"/>
                  </a:lnTo>
                  <a:lnTo>
                    <a:pt x="1719503" y="99999"/>
                  </a:lnTo>
                  <a:lnTo>
                    <a:pt x="1749513" y="110731"/>
                  </a:lnTo>
                  <a:lnTo>
                    <a:pt x="1788566" y="114477"/>
                  </a:lnTo>
                  <a:lnTo>
                    <a:pt x="1827644" y="110731"/>
                  </a:lnTo>
                  <a:lnTo>
                    <a:pt x="1857603" y="99999"/>
                  </a:lnTo>
                  <a:lnTo>
                    <a:pt x="1867090" y="91605"/>
                  </a:lnTo>
                  <a:lnTo>
                    <a:pt x="1876780" y="83032"/>
                  </a:lnTo>
                  <a:lnTo>
                    <a:pt x="1883549" y="60604"/>
                  </a:lnTo>
                  <a:close/>
                </a:path>
                <a:path w="3702684" h="267970">
                  <a:moveTo>
                    <a:pt x="1883968" y="238125"/>
                  </a:moveTo>
                  <a:lnTo>
                    <a:pt x="1725739" y="238125"/>
                  </a:lnTo>
                  <a:lnTo>
                    <a:pt x="1725739" y="182994"/>
                  </a:lnTo>
                  <a:lnTo>
                    <a:pt x="1697393" y="182994"/>
                  </a:lnTo>
                  <a:lnTo>
                    <a:pt x="1697393" y="261632"/>
                  </a:lnTo>
                  <a:lnTo>
                    <a:pt x="1883968" y="261632"/>
                  </a:lnTo>
                  <a:lnTo>
                    <a:pt x="1883968" y="238125"/>
                  </a:lnTo>
                  <a:close/>
                </a:path>
                <a:path w="3702684" h="267970">
                  <a:moveTo>
                    <a:pt x="1911057" y="133870"/>
                  </a:moveTo>
                  <a:lnTo>
                    <a:pt x="1666608" y="133870"/>
                  </a:lnTo>
                  <a:lnTo>
                    <a:pt x="1666608" y="156845"/>
                  </a:lnTo>
                  <a:lnTo>
                    <a:pt x="1776653" y="156845"/>
                  </a:lnTo>
                  <a:lnTo>
                    <a:pt x="1776653" y="208711"/>
                  </a:lnTo>
                  <a:lnTo>
                    <a:pt x="1805228" y="208711"/>
                  </a:lnTo>
                  <a:lnTo>
                    <a:pt x="1805228" y="156845"/>
                  </a:lnTo>
                  <a:lnTo>
                    <a:pt x="1911057" y="156845"/>
                  </a:lnTo>
                  <a:lnTo>
                    <a:pt x="1911057" y="133870"/>
                  </a:lnTo>
                  <a:close/>
                </a:path>
                <a:path w="3702684" h="267970">
                  <a:moveTo>
                    <a:pt x="2144750" y="218617"/>
                  </a:moveTo>
                  <a:lnTo>
                    <a:pt x="2138324" y="197967"/>
                  </a:lnTo>
                  <a:lnTo>
                    <a:pt x="2131110" y="191947"/>
                  </a:lnTo>
                  <a:lnTo>
                    <a:pt x="2120087" y="182753"/>
                  </a:lnTo>
                  <a:lnTo>
                    <a:pt x="2116505" y="181597"/>
                  </a:lnTo>
                  <a:lnTo>
                    <a:pt x="2116505" y="218617"/>
                  </a:lnTo>
                  <a:lnTo>
                    <a:pt x="2112073" y="229958"/>
                  </a:lnTo>
                  <a:lnTo>
                    <a:pt x="2099513" y="238226"/>
                  </a:lnTo>
                  <a:lnTo>
                    <a:pt x="2079421" y="243255"/>
                  </a:lnTo>
                  <a:lnTo>
                    <a:pt x="2052408" y="244868"/>
                  </a:lnTo>
                  <a:lnTo>
                    <a:pt x="2025192" y="243255"/>
                  </a:lnTo>
                  <a:lnTo>
                    <a:pt x="2005101" y="238226"/>
                  </a:lnTo>
                  <a:lnTo>
                    <a:pt x="1992693" y="229958"/>
                  </a:lnTo>
                  <a:lnTo>
                    <a:pt x="1988527" y="218617"/>
                  </a:lnTo>
                  <a:lnTo>
                    <a:pt x="1992693" y="207289"/>
                  </a:lnTo>
                  <a:lnTo>
                    <a:pt x="2005101" y="198920"/>
                  </a:lnTo>
                  <a:lnTo>
                    <a:pt x="2025192" y="193738"/>
                  </a:lnTo>
                  <a:lnTo>
                    <a:pt x="2052408" y="191947"/>
                  </a:lnTo>
                  <a:lnTo>
                    <a:pt x="2079421" y="193738"/>
                  </a:lnTo>
                  <a:lnTo>
                    <a:pt x="2099513" y="198920"/>
                  </a:lnTo>
                  <a:lnTo>
                    <a:pt x="2112073" y="207289"/>
                  </a:lnTo>
                  <a:lnTo>
                    <a:pt x="2116505" y="218617"/>
                  </a:lnTo>
                  <a:lnTo>
                    <a:pt x="2116505" y="181597"/>
                  </a:lnTo>
                  <a:lnTo>
                    <a:pt x="2091093" y="173355"/>
                  </a:lnTo>
                  <a:lnTo>
                    <a:pt x="2052408" y="170129"/>
                  </a:lnTo>
                  <a:lnTo>
                    <a:pt x="2013521" y="173355"/>
                  </a:lnTo>
                  <a:lnTo>
                    <a:pt x="1984387" y="182753"/>
                  </a:lnTo>
                  <a:lnTo>
                    <a:pt x="1966099" y="197967"/>
                  </a:lnTo>
                  <a:lnTo>
                    <a:pt x="1959762" y="218617"/>
                  </a:lnTo>
                  <a:lnTo>
                    <a:pt x="1966099" y="239191"/>
                  </a:lnTo>
                  <a:lnTo>
                    <a:pt x="1984387" y="254368"/>
                  </a:lnTo>
                  <a:lnTo>
                    <a:pt x="2013521" y="263791"/>
                  </a:lnTo>
                  <a:lnTo>
                    <a:pt x="2052408" y="267106"/>
                  </a:lnTo>
                  <a:lnTo>
                    <a:pt x="2091093" y="263791"/>
                  </a:lnTo>
                  <a:lnTo>
                    <a:pt x="2120087" y="254368"/>
                  </a:lnTo>
                  <a:lnTo>
                    <a:pt x="2131504" y="244868"/>
                  </a:lnTo>
                  <a:lnTo>
                    <a:pt x="2138324" y="239191"/>
                  </a:lnTo>
                  <a:lnTo>
                    <a:pt x="2144750" y="218617"/>
                  </a:lnTo>
                  <a:close/>
                </a:path>
                <a:path w="3702684" h="267970">
                  <a:moveTo>
                    <a:pt x="2174798" y="129971"/>
                  </a:moveTo>
                  <a:lnTo>
                    <a:pt x="2066645" y="129971"/>
                  </a:lnTo>
                  <a:lnTo>
                    <a:pt x="2066645" y="101612"/>
                  </a:lnTo>
                  <a:lnTo>
                    <a:pt x="2146338" y="101612"/>
                  </a:lnTo>
                  <a:lnTo>
                    <a:pt x="2146338" y="78955"/>
                  </a:lnTo>
                  <a:lnTo>
                    <a:pt x="1989378" y="78955"/>
                  </a:lnTo>
                  <a:lnTo>
                    <a:pt x="1989378" y="34683"/>
                  </a:lnTo>
                  <a:lnTo>
                    <a:pt x="2144750" y="34683"/>
                  </a:lnTo>
                  <a:lnTo>
                    <a:pt x="2144750" y="12331"/>
                  </a:lnTo>
                  <a:lnTo>
                    <a:pt x="1961337" y="12331"/>
                  </a:lnTo>
                  <a:lnTo>
                    <a:pt x="1961337" y="101612"/>
                  </a:lnTo>
                  <a:lnTo>
                    <a:pt x="2039023" y="101612"/>
                  </a:lnTo>
                  <a:lnTo>
                    <a:pt x="2039023" y="129971"/>
                  </a:lnTo>
                  <a:lnTo>
                    <a:pt x="1930984" y="129971"/>
                  </a:lnTo>
                  <a:lnTo>
                    <a:pt x="1930984" y="152628"/>
                  </a:lnTo>
                  <a:lnTo>
                    <a:pt x="2174798" y="152628"/>
                  </a:lnTo>
                  <a:lnTo>
                    <a:pt x="2174798" y="129971"/>
                  </a:lnTo>
                  <a:close/>
                </a:path>
                <a:path w="3702684" h="267970">
                  <a:moveTo>
                    <a:pt x="2428951" y="127546"/>
                  </a:moveTo>
                  <a:lnTo>
                    <a:pt x="2381643" y="94970"/>
                  </a:lnTo>
                  <a:lnTo>
                    <a:pt x="2364575" y="47434"/>
                  </a:lnTo>
                  <a:lnTo>
                    <a:pt x="2364536" y="41529"/>
                  </a:lnTo>
                  <a:lnTo>
                    <a:pt x="2422093" y="41529"/>
                  </a:lnTo>
                  <a:lnTo>
                    <a:pt x="2422093" y="18440"/>
                  </a:lnTo>
                  <a:lnTo>
                    <a:pt x="2277897" y="18440"/>
                  </a:lnTo>
                  <a:lnTo>
                    <a:pt x="2277897" y="41529"/>
                  </a:lnTo>
                  <a:lnTo>
                    <a:pt x="2335873" y="41529"/>
                  </a:lnTo>
                  <a:lnTo>
                    <a:pt x="2335873" y="47434"/>
                  </a:lnTo>
                  <a:lnTo>
                    <a:pt x="2331250" y="74625"/>
                  </a:lnTo>
                  <a:lnTo>
                    <a:pt x="2318004" y="99555"/>
                  </a:lnTo>
                  <a:lnTo>
                    <a:pt x="2296998" y="120307"/>
                  </a:lnTo>
                  <a:lnTo>
                    <a:pt x="2269147" y="134924"/>
                  </a:lnTo>
                  <a:lnTo>
                    <a:pt x="2283803" y="157378"/>
                  </a:lnTo>
                  <a:lnTo>
                    <a:pt x="2306104" y="146405"/>
                  </a:lnTo>
                  <a:lnTo>
                    <a:pt x="2324912" y="131445"/>
                  </a:lnTo>
                  <a:lnTo>
                    <a:pt x="2339924" y="113080"/>
                  </a:lnTo>
                  <a:lnTo>
                    <a:pt x="2350833" y="91922"/>
                  </a:lnTo>
                  <a:lnTo>
                    <a:pt x="2361450" y="110655"/>
                  </a:lnTo>
                  <a:lnTo>
                    <a:pt x="2375751" y="126974"/>
                  </a:lnTo>
                  <a:lnTo>
                    <a:pt x="2393518" y="140309"/>
                  </a:lnTo>
                  <a:lnTo>
                    <a:pt x="2414511" y="150101"/>
                  </a:lnTo>
                  <a:lnTo>
                    <a:pt x="2428951" y="127546"/>
                  </a:lnTo>
                  <a:close/>
                </a:path>
                <a:path w="3702684" h="267970">
                  <a:moveTo>
                    <a:pt x="2491663" y="0"/>
                  </a:moveTo>
                  <a:lnTo>
                    <a:pt x="2463419" y="0"/>
                  </a:lnTo>
                  <a:lnTo>
                    <a:pt x="2463419" y="68097"/>
                  </a:lnTo>
                  <a:lnTo>
                    <a:pt x="2413558" y="68097"/>
                  </a:lnTo>
                  <a:lnTo>
                    <a:pt x="2413558" y="91389"/>
                  </a:lnTo>
                  <a:lnTo>
                    <a:pt x="2463419" y="91389"/>
                  </a:lnTo>
                  <a:lnTo>
                    <a:pt x="2463419" y="158953"/>
                  </a:lnTo>
                  <a:lnTo>
                    <a:pt x="2491663" y="158953"/>
                  </a:lnTo>
                  <a:lnTo>
                    <a:pt x="2491663" y="0"/>
                  </a:lnTo>
                  <a:close/>
                </a:path>
                <a:path w="3702684" h="267970">
                  <a:moveTo>
                    <a:pt x="2492514" y="216827"/>
                  </a:moveTo>
                  <a:lnTo>
                    <a:pt x="2486228" y="195529"/>
                  </a:lnTo>
                  <a:lnTo>
                    <a:pt x="2478113" y="188366"/>
                  </a:lnTo>
                  <a:lnTo>
                    <a:pt x="2468295" y="179692"/>
                  </a:lnTo>
                  <a:lnTo>
                    <a:pt x="2464473" y="178371"/>
                  </a:lnTo>
                  <a:lnTo>
                    <a:pt x="2464473" y="216827"/>
                  </a:lnTo>
                  <a:lnTo>
                    <a:pt x="2460180" y="228803"/>
                  </a:lnTo>
                  <a:lnTo>
                    <a:pt x="2447912" y="237642"/>
                  </a:lnTo>
                  <a:lnTo>
                    <a:pt x="2428341" y="243090"/>
                  </a:lnTo>
                  <a:lnTo>
                    <a:pt x="2402179" y="244868"/>
                  </a:lnTo>
                  <a:lnTo>
                    <a:pt x="2375928" y="243090"/>
                  </a:lnTo>
                  <a:lnTo>
                    <a:pt x="2356332" y="237642"/>
                  </a:lnTo>
                  <a:lnTo>
                    <a:pt x="2344115" y="228803"/>
                  </a:lnTo>
                  <a:lnTo>
                    <a:pt x="2339987" y="216827"/>
                  </a:lnTo>
                  <a:lnTo>
                    <a:pt x="2344115" y="204736"/>
                  </a:lnTo>
                  <a:lnTo>
                    <a:pt x="2356332" y="195795"/>
                  </a:lnTo>
                  <a:lnTo>
                    <a:pt x="2375928" y="190271"/>
                  </a:lnTo>
                  <a:lnTo>
                    <a:pt x="2402179" y="188366"/>
                  </a:lnTo>
                  <a:lnTo>
                    <a:pt x="2428341" y="190271"/>
                  </a:lnTo>
                  <a:lnTo>
                    <a:pt x="2447912" y="195795"/>
                  </a:lnTo>
                  <a:lnTo>
                    <a:pt x="2460180" y="204736"/>
                  </a:lnTo>
                  <a:lnTo>
                    <a:pt x="2464473" y="216827"/>
                  </a:lnTo>
                  <a:lnTo>
                    <a:pt x="2464473" y="178371"/>
                  </a:lnTo>
                  <a:lnTo>
                    <a:pt x="2439886" y="169837"/>
                  </a:lnTo>
                  <a:lnTo>
                    <a:pt x="2402179" y="166446"/>
                  </a:lnTo>
                  <a:lnTo>
                    <a:pt x="2364384" y="169837"/>
                  </a:lnTo>
                  <a:lnTo>
                    <a:pt x="2335949" y="179692"/>
                  </a:lnTo>
                  <a:lnTo>
                    <a:pt x="2318067" y="195529"/>
                  </a:lnTo>
                  <a:lnTo>
                    <a:pt x="2311946" y="216827"/>
                  </a:lnTo>
                  <a:lnTo>
                    <a:pt x="2318067" y="238036"/>
                  </a:lnTo>
                  <a:lnTo>
                    <a:pt x="2335949" y="253784"/>
                  </a:lnTo>
                  <a:lnTo>
                    <a:pt x="2364384" y="263626"/>
                  </a:lnTo>
                  <a:lnTo>
                    <a:pt x="2402179" y="267106"/>
                  </a:lnTo>
                  <a:lnTo>
                    <a:pt x="2439886" y="263626"/>
                  </a:lnTo>
                  <a:lnTo>
                    <a:pt x="2468295" y="253784"/>
                  </a:lnTo>
                  <a:lnTo>
                    <a:pt x="2478443" y="244868"/>
                  </a:lnTo>
                  <a:lnTo>
                    <a:pt x="2486228" y="238036"/>
                  </a:lnTo>
                  <a:lnTo>
                    <a:pt x="2492514" y="216827"/>
                  </a:lnTo>
                  <a:close/>
                </a:path>
                <a:path w="3702684" h="267970">
                  <a:moveTo>
                    <a:pt x="2748445" y="18237"/>
                  </a:moveTo>
                  <a:lnTo>
                    <a:pt x="2720302" y="18237"/>
                  </a:lnTo>
                  <a:lnTo>
                    <a:pt x="2720302" y="64071"/>
                  </a:lnTo>
                  <a:lnTo>
                    <a:pt x="2589174" y="64071"/>
                  </a:lnTo>
                  <a:lnTo>
                    <a:pt x="2589174" y="18351"/>
                  </a:lnTo>
                  <a:lnTo>
                    <a:pt x="2560815" y="18351"/>
                  </a:lnTo>
                  <a:lnTo>
                    <a:pt x="2560815" y="64071"/>
                  </a:lnTo>
                  <a:lnTo>
                    <a:pt x="2560815" y="86931"/>
                  </a:lnTo>
                  <a:lnTo>
                    <a:pt x="2560815" y="132651"/>
                  </a:lnTo>
                  <a:lnTo>
                    <a:pt x="2560815" y="155511"/>
                  </a:lnTo>
                  <a:lnTo>
                    <a:pt x="2748445" y="155511"/>
                  </a:lnTo>
                  <a:lnTo>
                    <a:pt x="2748445" y="132816"/>
                  </a:lnTo>
                  <a:lnTo>
                    <a:pt x="2748445" y="132651"/>
                  </a:lnTo>
                  <a:lnTo>
                    <a:pt x="2748445" y="87071"/>
                  </a:lnTo>
                  <a:lnTo>
                    <a:pt x="2720302" y="87071"/>
                  </a:lnTo>
                  <a:lnTo>
                    <a:pt x="2720302" y="132651"/>
                  </a:lnTo>
                  <a:lnTo>
                    <a:pt x="2589174" y="132651"/>
                  </a:lnTo>
                  <a:lnTo>
                    <a:pt x="2589174" y="86931"/>
                  </a:lnTo>
                  <a:lnTo>
                    <a:pt x="2748445" y="86931"/>
                  </a:lnTo>
                  <a:lnTo>
                    <a:pt x="2748445" y="64300"/>
                  </a:lnTo>
                  <a:lnTo>
                    <a:pt x="2748445" y="64071"/>
                  </a:lnTo>
                  <a:lnTo>
                    <a:pt x="2748445" y="18237"/>
                  </a:lnTo>
                  <a:close/>
                </a:path>
                <a:path w="3702684" h="267970">
                  <a:moveTo>
                    <a:pt x="2777439" y="210604"/>
                  </a:moveTo>
                  <a:lnTo>
                    <a:pt x="2668549" y="210604"/>
                  </a:lnTo>
                  <a:lnTo>
                    <a:pt x="2668549" y="155790"/>
                  </a:lnTo>
                  <a:lnTo>
                    <a:pt x="2640507" y="155790"/>
                  </a:lnTo>
                  <a:lnTo>
                    <a:pt x="2640507" y="210604"/>
                  </a:lnTo>
                  <a:lnTo>
                    <a:pt x="2532989" y="210604"/>
                  </a:lnTo>
                  <a:lnTo>
                    <a:pt x="2532989" y="234010"/>
                  </a:lnTo>
                  <a:lnTo>
                    <a:pt x="2777439" y="234010"/>
                  </a:lnTo>
                  <a:lnTo>
                    <a:pt x="2777439" y="210604"/>
                  </a:lnTo>
                  <a:close/>
                </a:path>
                <a:path w="3702684" h="267970">
                  <a:moveTo>
                    <a:pt x="3027629" y="123431"/>
                  </a:moveTo>
                  <a:lnTo>
                    <a:pt x="2980436" y="91338"/>
                  </a:lnTo>
                  <a:lnTo>
                    <a:pt x="2963113" y="42799"/>
                  </a:lnTo>
                  <a:lnTo>
                    <a:pt x="2963113" y="13919"/>
                  </a:lnTo>
                  <a:lnTo>
                    <a:pt x="2935084" y="13919"/>
                  </a:lnTo>
                  <a:lnTo>
                    <a:pt x="2935084" y="40373"/>
                  </a:lnTo>
                  <a:lnTo>
                    <a:pt x="2930537" y="69164"/>
                  </a:lnTo>
                  <a:lnTo>
                    <a:pt x="2917621" y="94869"/>
                  </a:lnTo>
                  <a:lnTo>
                    <a:pt x="2896933" y="115912"/>
                  </a:lnTo>
                  <a:lnTo>
                    <a:pt x="2869095" y="130708"/>
                  </a:lnTo>
                  <a:lnTo>
                    <a:pt x="2884373" y="153162"/>
                  </a:lnTo>
                  <a:lnTo>
                    <a:pt x="2906077" y="142379"/>
                  </a:lnTo>
                  <a:lnTo>
                    <a:pt x="2924352" y="127609"/>
                  </a:lnTo>
                  <a:lnTo>
                    <a:pt x="2938957" y="109385"/>
                  </a:lnTo>
                  <a:lnTo>
                    <a:pt x="2949625" y="88226"/>
                  </a:lnTo>
                  <a:lnTo>
                    <a:pt x="2960268" y="106870"/>
                  </a:lnTo>
                  <a:lnTo>
                    <a:pt x="2974492" y="122961"/>
                  </a:lnTo>
                  <a:lnTo>
                    <a:pt x="2992005" y="136042"/>
                  </a:lnTo>
                  <a:lnTo>
                    <a:pt x="3012554" y="145681"/>
                  </a:lnTo>
                  <a:lnTo>
                    <a:pt x="3027629" y="123431"/>
                  </a:lnTo>
                  <a:close/>
                </a:path>
                <a:path w="3702684" h="267970">
                  <a:moveTo>
                    <a:pt x="3083496" y="216928"/>
                  </a:moveTo>
                  <a:lnTo>
                    <a:pt x="3077362" y="196088"/>
                  </a:lnTo>
                  <a:lnTo>
                    <a:pt x="3070402" y="189953"/>
                  </a:lnTo>
                  <a:lnTo>
                    <a:pt x="3059747" y="180555"/>
                  </a:lnTo>
                  <a:lnTo>
                    <a:pt x="3055772" y="179184"/>
                  </a:lnTo>
                  <a:lnTo>
                    <a:pt x="3055772" y="216928"/>
                  </a:lnTo>
                  <a:lnTo>
                    <a:pt x="3051645" y="228676"/>
                  </a:lnTo>
                  <a:lnTo>
                    <a:pt x="3039681" y="237248"/>
                  </a:lnTo>
                  <a:lnTo>
                    <a:pt x="3020504" y="242544"/>
                  </a:lnTo>
                  <a:lnTo>
                    <a:pt x="2994736" y="244449"/>
                  </a:lnTo>
                  <a:lnTo>
                    <a:pt x="2968866" y="242544"/>
                  </a:lnTo>
                  <a:lnTo>
                    <a:pt x="2949575" y="237248"/>
                  </a:lnTo>
                  <a:lnTo>
                    <a:pt x="2937548" y="228676"/>
                  </a:lnTo>
                  <a:lnTo>
                    <a:pt x="2933496" y="216928"/>
                  </a:lnTo>
                  <a:lnTo>
                    <a:pt x="2937548" y="205562"/>
                  </a:lnTo>
                  <a:lnTo>
                    <a:pt x="2949575" y="197078"/>
                  </a:lnTo>
                  <a:lnTo>
                    <a:pt x="2968866" y="191782"/>
                  </a:lnTo>
                  <a:lnTo>
                    <a:pt x="2994736" y="189953"/>
                  </a:lnTo>
                  <a:lnTo>
                    <a:pt x="3020504" y="191782"/>
                  </a:lnTo>
                  <a:lnTo>
                    <a:pt x="3039681" y="197078"/>
                  </a:lnTo>
                  <a:lnTo>
                    <a:pt x="3051645" y="205562"/>
                  </a:lnTo>
                  <a:lnTo>
                    <a:pt x="3055772" y="216928"/>
                  </a:lnTo>
                  <a:lnTo>
                    <a:pt x="3055772" y="179184"/>
                  </a:lnTo>
                  <a:lnTo>
                    <a:pt x="3031820" y="170853"/>
                  </a:lnTo>
                  <a:lnTo>
                    <a:pt x="2994736" y="167500"/>
                  </a:lnTo>
                  <a:lnTo>
                    <a:pt x="2957347" y="170853"/>
                  </a:lnTo>
                  <a:lnTo>
                    <a:pt x="2929153" y="180555"/>
                  </a:lnTo>
                  <a:lnTo>
                    <a:pt x="2911348" y="196088"/>
                  </a:lnTo>
                  <a:lnTo>
                    <a:pt x="2905137" y="216928"/>
                  </a:lnTo>
                  <a:lnTo>
                    <a:pt x="2911348" y="238099"/>
                  </a:lnTo>
                  <a:lnTo>
                    <a:pt x="2929153" y="253707"/>
                  </a:lnTo>
                  <a:lnTo>
                    <a:pt x="2957347" y="263372"/>
                  </a:lnTo>
                  <a:lnTo>
                    <a:pt x="2994736" y="266687"/>
                  </a:lnTo>
                  <a:lnTo>
                    <a:pt x="3031820" y="263372"/>
                  </a:lnTo>
                  <a:lnTo>
                    <a:pt x="3059747" y="253707"/>
                  </a:lnTo>
                  <a:lnTo>
                    <a:pt x="3070199" y="244449"/>
                  </a:lnTo>
                  <a:lnTo>
                    <a:pt x="3077362" y="238099"/>
                  </a:lnTo>
                  <a:lnTo>
                    <a:pt x="3083496" y="216928"/>
                  </a:lnTo>
                  <a:close/>
                </a:path>
                <a:path w="3702684" h="267970">
                  <a:moveTo>
                    <a:pt x="3119755" y="67246"/>
                  </a:moveTo>
                  <a:lnTo>
                    <a:pt x="3081070" y="67246"/>
                  </a:lnTo>
                  <a:lnTo>
                    <a:pt x="3081070" y="0"/>
                  </a:lnTo>
                  <a:lnTo>
                    <a:pt x="3052711" y="0"/>
                  </a:lnTo>
                  <a:lnTo>
                    <a:pt x="3052711" y="161175"/>
                  </a:lnTo>
                  <a:lnTo>
                    <a:pt x="3081070" y="161175"/>
                  </a:lnTo>
                  <a:lnTo>
                    <a:pt x="3081070" y="90868"/>
                  </a:lnTo>
                  <a:lnTo>
                    <a:pt x="3119755" y="90868"/>
                  </a:lnTo>
                  <a:lnTo>
                    <a:pt x="3119755" y="67246"/>
                  </a:lnTo>
                  <a:close/>
                </a:path>
                <a:path w="3702684" h="267970">
                  <a:moveTo>
                    <a:pt x="3270173" y="182994"/>
                  </a:moveTo>
                  <a:lnTo>
                    <a:pt x="3246678" y="162610"/>
                  </a:lnTo>
                  <a:lnTo>
                    <a:pt x="3229914" y="135839"/>
                  </a:lnTo>
                  <a:lnTo>
                    <a:pt x="3228721" y="132181"/>
                  </a:lnTo>
                  <a:lnTo>
                    <a:pt x="3219869" y="105130"/>
                  </a:lnTo>
                  <a:lnTo>
                    <a:pt x="3216529" y="72948"/>
                  </a:lnTo>
                  <a:lnTo>
                    <a:pt x="3216529" y="24345"/>
                  </a:lnTo>
                  <a:lnTo>
                    <a:pt x="3189122" y="24345"/>
                  </a:lnTo>
                  <a:lnTo>
                    <a:pt x="3189122" y="74206"/>
                  </a:lnTo>
                  <a:lnTo>
                    <a:pt x="3185426" y="108280"/>
                  </a:lnTo>
                  <a:lnTo>
                    <a:pt x="3174479" y="140538"/>
                  </a:lnTo>
                  <a:lnTo>
                    <a:pt x="3156432" y="168490"/>
                  </a:lnTo>
                  <a:lnTo>
                    <a:pt x="3131451" y="189636"/>
                  </a:lnTo>
                  <a:lnTo>
                    <a:pt x="3149168" y="210718"/>
                  </a:lnTo>
                  <a:lnTo>
                    <a:pt x="3167176" y="196532"/>
                  </a:lnTo>
                  <a:lnTo>
                    <a:pt x="3182251" y="178206"/>
                  </a:lnTo>
                  <a:lnTo>
                    <a:pt x="3194304" y="156502"/>
                  </a:lnTo>
                  <a:lnTo>
                    <a:pt x="3203244" y="132181"/>
                  </a:lnTo>
                  <a:lnTo>
                    <a:pt x="3211576" y="154457"/>
                  </a:lnTo>
                  <a:lnTo>
                    <a:pt x="3222828" y="174485"/>
                  </a:lnTo>
                  <a:lnTo>
                    <a:pt x="3237039" y="191541"/>
                  </a:lnTo>
                  <a:lnTo>
                    <a:pt x="3254260" y="204914"/>
                  </a:lnTo>
                  <a:lnTo>
                    <a:pt x="3270173" y="182994"/>
                  </a:lnTo>
                  <a:close/>
                </a:path>
                <a:path w="3702684" h="267970">
                  <a:moveTo>
                    <a:pt x="3309391" y="5168"/>
                  </a:moveTo>
                  <a:lnTo>
                    <a:pt x="3282721" y="5168"/>
                  </a:lnTo>
                  <a:lnTo>
                    <a:pt x="3282721" y="93916"/>
                  </a:lnTo>
                  <a:lnTo>
                    <a:pt x="3241090" y="93916"/>
                  </a:lnTo>
                  <a:lnTo>
                    <a:pt x="3241090" y="117424"/>
                  </a:lnTo>
                  <a:lnTo>
                    <a:pt x="3282721" y="117424"/>
                  </a:lnTo>
                  <a:lnTo>
                    <a:pt x="3282721" y="253936"/>
                  </a:lnTo>
                  <a:lnTo>
                    <a:pt x="3309391" y="253936"/>
                  </a:lnTo>
                  <a:lnTo>
                    <a:pt x="3309391" y="5168"/>
                  </a:lnTo>
                  <a:close/>
                </a:path>
                <a:path w="3702684" h="267970">
                  <a:moveTo>
                    <a:pt x="3364839" y="0"/>
                  </a:moveTo>
                  <a:lnTo>
                    <a:pt x="3337636" y="0"/>
                  </a:lnTo>
                  <a:lnTo>
                    <a:pt x="3337636" y="267106"/>
                  </a:lnTo>
                  <a:lnTo>
                    <a:pt x="3364839" y="267106"/>
                  </a:lnTo>
                  <a:lnTo>
                    <a:pt x="3364839" y="0"/>
                  </a:lnTo>
                  <a:close/>
                </a:path>
                <a:path w="3702684" h="267970">
                  <a:moveTo>
                    <a:pt x="3609606" y="187528"/>
                  </a:moveTo>
                  <a:lnTo>
                    <a:pt x="3585032" y="167182"/>
                  </a:lnTo>
                  <a:lnTo>
                    <a:pt x="3567557" y="140081"/>
                  </a:lnTo>
                  <a:lnTo>
                    <a:pt x="3565436" y="133654"/>
                  </a:lnTo>
                  <a:lnTo>
                    <a:pt x="3557105" y="108445"/>
                  </a:lnTo>
                  <a:lnTo>
                    <a:pt x="3553637" y="74523"/>
                  </a:lnTo>
                  <a:lnTo>
                    <a:pt x="3553637" y="53124"/>
                  </a:lnTo>
                  <a:lnTo>
                    <a:pt x="3599700" y="53124"/>
                  </a:lnTo>
                  <a:lnTo>
                    <a:pt x="3599700" y="30035"/>
                  </a:lnTo>
                  <a:lnTo>
                    <a:pt x="3477425" y="30035"/>
                  </a:lnTo>
                  <a:lnTo>
                    <a:pt x="3477425" y="53124"/>
                  </a:lnTo>
                  <a:lnTo>
                    <a:pt x="3526332" y="53124"/>
                  </a:lnTo>
                  <a:lnTo>
                    <a:pt x="3526332" y="74523"/>
                  </a:lnTo>
                  <a:lnTo>
                    <a:pt x="3522726" y="109956"/>
                  </a:lnTo>
                  <a:lnTo>
                    <a:pt x="3511956" y="143294"/>
                  </a:lnTo>
                  <a:lnTo>
                    <a:pt x="3494100" y="172021"/>
                  </a:lnTo>
                  <a:lnTo>
                    <a:pt x="3469208" y="193636"/>
                  </a:lnTo>
                  <a:lnTo>
                    <a:pt x="3486696" y="214617"/>
                  </a:lnTo>
                  <a:lnTo>
                    <a:pt x="3504730" y="200025"/>
                  </a:lnTo>
                  <a:lnTo>
                    <a:pt x="3519728" y="181140"/>
                  </a:lnTo>
                  <a:lnTo>
                    <a:pt x="3531628" y="158750"/>
                  </a:lnTo>
                  <a:lnTo>
                    <a:pt x="3540353" y="133654"/>
                  </a:lnTo>
                  <a:lnTo>
                    <a:pt x="3548850" y="156794"/>
                  </a:lnTo>
                  <a:lnTo>
                    <a:pt x="3560419" y="177393"/>
                  </a:lnTo>
                  <a:lnTo>
                    <a:pt x="3575062" y="194805"/>
                  </a:lnTo>
                  <a:lnTo>
                    <a:pt x="3592741" y="208394"/>
                  </a:lnTo>
                  <a:lnTo>
                    <a:pt x="3609606" y="187528"/>
                  </a:lnTo>
                  <a:close/>
                </a:path>
                <a:path w="3702684" h="267970">
                  <a:moveTo>
                    <a:pt x="3648087" y="5689"/>
                  </a:moveTo>
                  <a:lnTo>
                    <a:pt x="3621417" y="5689"/>
                  </a:lnTo>
                  <a:lnTo>
                    <a:pt x="3621417" y="94653"/>
                  </a:lnTo>
                  <a:lnTo>
                    <a:pt x="3579774" y="94653"/>
                  </a:lnTo>
                  <a:lnTo>
                    <a:pt x="3579774" y="117640"/>
                  </a:lnTo>
                  <a:lnTo>
                    <a:pt x="3621417" y="117640"/>
                  </a:lnTo>
                  <a:lnTo>
                    <a:pt x="3621417" y="253619"/>
                  </a:lnTo>
                  <a:lnTo>
                    <a:pt x="3648087" y="253619"/>
                  </a:lnTo>
                  <a:lnTo>
                    <a:pt x="3648087" y="5689"/>
                  </a:lnTo>
                  <a:close/>
                </a:path>
                <a:path w="3702684" h="267970">
                  <a:moveTo>
                    <a:pt x="3702266" y="0"/>
                  </a:moveTo>
                  <a:lnTo>
                    <a:pt x="3675380" y="0"/>
                  </a:lnTo>
                  <a:lnTo>
                    <a:pt x="3675380" y="267106"/>
                  </a:lnTo>
                  <a:lnTo>
                    <a:pt x="3702266" y="267106"/>
                  </a:lnTo>
                  <a:lnTo>
                    <a:pt x="37022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831070" y="6371382"/>
              <a:ext cx="242865" cy="25361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4167688" y="6358318"/>
              <a:ext cx="1951989" cy="303530"/>
            </a:xfrm>
            <a:custGeom>
              <a:avLst/>
              <a:gdLst/>
              <a:ahLst/>
              <a:cxnLst/>
              <a:rect l="l" t="t" r="r" b="b"/>
              <a:pathLst>
                <a:path w="1951990" h="303529">
                  <a:moveTo>
                    <a:pt x="49237" y="220941"/>
                  </a:moveTo>
                  <a:lnTo>
                    <a:pt x="15925" y="220941"/>
                  </a:lnTo>
                  <a:lnTo>
                    <a:pt x="0" y="303364"/>
                  </a:lnTo>
                  <a:lnTo>
                    <a:pt x="25298" y="303364"/>
                  </a:lnTo>
                  <a:lnTo>
                    <a:pt x="49237" y="220941"/>
                  </a:lnTo>
                  <a:close/>
                </a:path>
                <a:path w="1951990" h="303529">
                  <a:moveTo>
                    <a:pt x="373900" y="60604"/>
                  </a:moveTo>
                  <a:lnTo>
                    <a:pt x="367144" y="38049"/>
                  </a:lnTo>
                  <a:lnTo>
                    <a:pt x="357085" y="29095"/>
                  </a:lnTo>
                  <a:lnTo>
                    <a:pt x="347967" y="20967"/>
                  </a:lnTo>
                  <a:lnTo>
                    <a:pt x="343865" y="19481"/>
                  </a:lnTo>
                  <a:lnTo>
                    <a:pt x="343865" y="60604"/>
                  </a:lnTo>
                  <a:lnTo>
                    <a:pt x="339229" y="73571"/>
                  </a:lnTo>
                  <a:lnTo>
                    <a:pt x="326097" y="83299"/>
                  </a:lnTo>
                  <a:lnTo>
                    <a:pt x="305612" y="89420"/>
                  </a:lnTo>
                  <a:lnTo>
                    <a:pt x="278930" y="91605"/>
                  </a:lnTo>
                  <a:lnTo>
                    <a:pt x="252336" y="89420"/>
                  </a:lnTo>
                  <a:lnTo>
                    <a:pt x="231863" y="83299"/>
                  </a:lnTo>
                  <a:lnTo>
                    <a:pt x="218744" y="73571"/>
                  </a:lnTo>
                  <a:lnTo>
                    <a:pt x="214210" y="60604"/>
                  </a:lnTo>
                  <a:lnTo>
                    <a:pt x="218744" y="47307"/>
                  </a:lnTo>
                  <a:lnTo>
                    <a:pt x="231863" y="37376"/>
                  </a:lnTo>
                  <a:lnTo>
                    <a:pt x="252336" y="31191"/>
                  </a:lnTo>
                  <a:lnTo>
                    <a:pt x="278930" y="29095"/>
                  </a:lnTo>
                  <a:lnTo>
                    <a:pt x="305612" y="31191"/>
                  </a:lnTo>
                  <a:lnTo>
                    <a:pt x="326097" y="37376"/>
                  </a:lnTo>
                  <a:lnTo>
                    <a:pt x="339229" y="47307"/>
                  </a:lnTo>
                  <a:lnTo>
                    <a:pt x="343865" y="60604"/>
                  </a:lnTo>
                  <a:lnTo>
                    <a:pt x="343865" y="19481"/>
                  </a:lnTo>
                  <a:lnTo>
                    <a:pt x="318008" y="10109"/>
                  </a:lnTo>
                  <a:lnTo>
                    <a:pt x="278930" y="6223"/>
                  </a:lnTo>
                  <a:lnTo>
                    <a:pt x="239864" y="10109"/>
                  </a:lnTo>
                  <a:lnTo>
                    <a:pt x="209854" y="20967"/>
                  </a:lnTo>
                  <a:lnTo>
                    <a:pt x="190639" y="38049"/>
                  </a:lnTo>
                  <a:lnTo>
                    <a:pt x="183959" y="60604"/>
                  </a:lnTo>
                  <a:lnTo>
                    <a:pt x="190639" y="83032"/>
                  </a:lnTo>
                  <a:lnTo>
                    <a:pt x="209854" y="99999"/>
                  </a:lnTo>
                  <a:lnTo>
                    <a:pt x="239864" y="110731"/>
                  </a:lnTo>
                  <a:lnTo>
                    <a:pt x="278930" y="114477"/>
                  </a:lnTo>
                  <a:lnTo>
                    <a:pt x="318008" y="110731"/>
                  </a:lnTo>
                  <a:lnTo>
                    <a:pt x="347967" y="99999"/>
                  </a:lnTo>
                  <a:lnTo>
                    <a:pt x="357454" y="91605"/>
                  </a:lnTo>
                  <a:lnTo>
                    <a:pt x="367144" y="83032"/>
                  </a:lnTo>
                  <a:lnTo>
                    <a:pt x="373900" y="60604"/>
                  </a:lnTo>
                  <a:close/>
                </a:path>
                <a:path w="1951990" h="303529">
                  <a:moveTo>
                    <a:pt x="374332" y="238125"/>
                  </a:moveTo>
                  <a:lnTo>
                    <a:pt x="216103" y="238125"/>
                  </a:lnTo>
                  <a:lnTo>
                    <a:pt x="216103" y="182994"/>
                  </a:lnTo>
                  <a:lnTo>
                    <a:pt x="187756" y="182994"/>
                  </a:lnTo>
                  <a:lnTo>
                    <a:pt x="187756" y="261632"/>
                  </a:lnTo>
                  <a:lnTo>
                    <a:pt x="374332" y="261632"/>
                  </a:lnTo>
                  <a:lnTo>
                    <a:pt x="374332" y="238125"/>
                  </a:lnTo>
                  <a:close/>
                </a:path>
                <a:path w="1951990" h="303529">
                  <a:moveTo>
                    <a:pt x="401421" y="133870"/>
                  </a:moveTo>
                  <a:lnTo>
                    <a:pt x="156972" y="133870"/>
                  </a:lnTo>
                  <a:lnTo>
                    <a:pt x="156972" y="156845"/>
                  </a:lnTo>
                  <a:lnTo>
                    <a:pt x="267017" y="156845"/>
                  </a:lnTo>
                  <a:lnTo>
                    <a:pt x="267017" y="208711"/>
                  </a:lnTo>
                  <a:lnTo>
                    <a:pt x="295579" y="208711"/>
                  </a:lnTo>
                  <a:lnTo>
                    <a:pt x="295579" y="156845"/>
                  </a:lnTo>
                  <a:lnTo>
                    <a:pt x="401421" y="156845"/>
                  </a:lnTo>
                  <a:lnTo>
                    <a:pt x="401421" y="133870"/>
                  </a:lnTo>
                  <a:close/>
                </a:path>
                <a:path w="1951990" h="303529">
                  <a:moveTo>
                    <a:pt x="635114" y="218617"/>
                  </a:moveTo>
                  <a:lnTo>
                    <a:pt x="628688" y="197967"/>
                  </a:lnTo>
                  <a:lnTo>
                    <a:pt x="621474" y="191947"/>
                  </a:lnTo>
                  <a:lnTo>
                    <a:pt x="610450" y="182753"/>
                  </a:lnTo>
                  <a:lnTo>
                    <a:pt x="606856" y="181597"/>
                  </a:lnTo>
                  <a:lnTo>
                    <a:pt x="606856" y="218617"/>
                  </a:lnTo>
                  <a:lnTo>
                    <a:pt x="602437" y="229958"/>
                  </a:lnTo>
                  <a:lnTo>
                    <a:pt x="589876" y="238226"/>
                  </a:lnTo>
                  <a:lnTo>
                    <a:pt x="569785" y="243255"/>
                  </a:lnTo>
                  <a:lnTo>
                    <a:pt x="542772" y="244868"/>
                  </a:lnTo>
                  <a:lnTo>
                    <a:pt x="515556" y="243255"/>
                  </a:lnTo>
                  <a:lnTo>
                    <a:pt x="495452" y="238226"/>
                  </a:lnTo>
                  <a:lnTo>
                    <a:pt x="483044" y="229958"/>
                  </a:lnTo>
                  <a:lnTo>
                    <a:pt x="478891" y="218617"/>
                  </a:lnTo>
                  <a:lnTo>
                    <a:pt x="483044" y="207289"/>
                  </a:lnTo>
                  <a:lnTo>
                    <a:pt x="495452" y="198920"/>
                  </a:lnTo>
                  <a:lnTo>
                    <a:pt x="515556" y="193738"/>
                  </a:lnTo>
                  <a:lnTo>
                    <a:pt x="542772" y="191947"/>
                  </a:lnTo>
                  <a:lnTo>
                    <a:pt x="569785" y="193738"/>
                  </a:lnTo>
                  <a:lnTo>
                    <a:pt x="589876" y="198920"/>
                  </a:lnTo>
                  <a:lnTo>
                    <a:pt x="602437" y="207289"/>
                  </a:lnTo>
                  <a:lnTo>
                    <a:pt x="606856" y="218617"/>
                  </a:lnTo>
                  <a:lnTo>
                    <a:pt x="606856" y="181597"/>
                  </a:lnTo>
                  <a:lnTo>
                    <a:pt x="581456" y="173355"/>
                  </a:lnTo>
                  <a:lnTo>
                    <a:pt x="542772" y="170129"/>
                  </a:lnTo>
                  <a:lnTo>
                    <a:pt x="503885" y="173355"/>
                  </a:lnTo>
                  <a:lnTo>
                    <a:pt x="474738" y="182753"/>
                  </a:lnTo>
                  <a:lnTo>
                    <a:pt x="456450" y="197967"/>
                  </a:lnTo>
                  <a:lnTo>
                    <a:pt x="450113" y="218617"/>
                  </a:lnTo>
                  <a:lnTo>
                    <a:pt x="456450" y="239191"/>
                  </a:lnTo>
                  <a:lnTo>
                    <a:pt x="474738" y="254368"/>
                  </a:lnTo>
                  <a:lnTo>
                    <a:pt x="503885" y="263791"/>
                  </a:lnTo>
                  <a:lnTo>
                    <a:pt x="542772" y="267106"/>
                  </a:lnTo>
                  <a:lnTo>
                    <a:pt x="581456" y="263791"/>
                  </a:lnTo>
                  <a:lnTo>
                    <a:pt x="610450" y="254368"/>
                  </a:lnTo>
                  <a:lnTo>
                    <a:pt x="621868" y="244868"/>
                  </a:lnTo>
                  <a:lnTo>
                    <a:pt x="628688" y="239191"/>
                  </a:lnTo>
                  <a:lnTo>
                    <a:pt x="635114" y="218617"/>
                  </a:lnTo>
                  <a:close/>
                </a:path>
                <a:path w="1951990" h="303529">
                  <a:moveTo>
                    <a:pt x="665149" y="129971"/>
                  </a:moveTo>
                  <a:lnTo>
                    <a:pt x="556996" y="129971"/>
                  </a:lnTo>
                  <a:lnTo>
                    <a:pt x="556996" y="101612"/>
                  </a:lnTo>
                  <a:lnTo>
                    <a:pt x="636689" y="101612"/>
                  </a:lnTo>
                  <a:lnTo>
                    <a:pt x="636689" y="78955"/>
                  </a:lnTo>
                  <a:lnTo>
                    <a:pt x="479742" y="78955"/>
                  </a:lnTo>
                  <a:lnTo>
                    <a:pt x="479742" y="34683"/>
                  </a:lnTo>
                  <a:lnTo>
                    <a:pt x="635114" y="34683"/>
                  </a:lnTo>
                  <a:lnTo>
                    <a:pt x="635114" y="12331"/>
                  </a:lnTo>
                  <a:lnTo>
                    <a:pt x="451700" y="12331"/>
                  </a:lnTo>
                  <a:lnTo>
                    <a:pt x="451700" y="101612"/>
                  </a:lnTo>
                  <a:lnTo>
                    <a:pt x="529386" y="101612"/>
                  </a:lnTo>
                  <a:lnTo>
                    <a:pt x="529386" y="129971"/>
                  </a:lnTo>
                  <a:lnTo>
                    <a:pt x="421335" y="129971"/>
                  </a:lnTo>
                  <a:lnTo>
                    <a:pt x="421335" y="152628"/>
                  </a:lnTo>
                  <a:lnTo>
                    <a:pt x="665149" y="152628"/>
                  </a:lnTo>
                  <a:lnTo>
                    <a:pt x="665149" y="129971"/>
                  </a:lnTo>
                  <a:close/>
                </a:path>
                <a:path w="1951990" h="303529">
                  <a:moveTo>
                    <a:pt x="906703" y="113741"/>
                  </a:moveTo>
                  <a:lnTo>
                    <a:pt x="901534" y="74968"/>
                  </a:lnTo>
                  <a:lnTo>
                    <a:pt x="887171" y="45453"/>
                  </a:lnTo>
                  <a:lnTo>
                    <a:pt x="887018" y="45326"/>
                  </a:lnTo>
                  <a:lnTo>
                    <a:pt x="879297" y="38684"/>
                  </a:lnTo>
                  <a:lnTo>
                    <a:pt x="879297" y="113741"/>
                  </a:lnTo>
                  <a:lnTo>
                    <a:pt x="876274" y="142316"/>
                  </a:lnTo>
                  <a:lnTo>
                    <a:pt x="867778" y="163880"/>
                  </a:lnTo>
                  <a:lnTo>
                    <a:pt x="854659" y="177507"/>
                  </a:lnTo>
                  <a:lnTo>
                    <a:pt x="837768" y="182257"/>
                  </a:lnTo>
                  <a:lnTo>
                    <a:pt x="820839" y="177507"/>
                  </a:lnTo>
                  <a:lnTo>
                    <a:pt x="807643" y="163880"/>
                  </a:lnTo>
                  <a:lnTo>
                    <a:pt x="799071" y="142316"/>
                  </a:lnTo>
                  <a:lnTo>
                    <a:pt x="796023" y="113741"/>
                  </a:lnTo>
                  <a:lnTo>
                    <a:pt x="799071" y="85331"/>
                  </a:lnTo>
                  <a:lnTo>
                    <a:pt x="820839" y="50190"/>
                  </a:lnTo>
                  <a:lnTo>
                    <a:pt x="867778" y="63842"/>
                  </a:lnTo>
                  <a:lnTo>
                    <a:pt x="879297" y="113741"/>
                  </a:lnTo>
                  <a:lnTo>
                    <a:pt x="879297" y="38684"/>
                  </a:lnTo>
                  <a:lnTo>
                    <a:pt x="865352" y="26670"/>
                  </a:lnTo>
                  <a:lnTo>
                    <a:pt x="837768" y="20027"/>
                  </a:lnTo>
                  <a:lnTo>
                    <a:pt x="809993" y="26670"/>
                  </a:lnTo>
                  <a:lnTo>
                    <a:pt x="788149" y="45453"/>
                  </a:lnTo>
                  <a:lnTo>
                    <a:pt x="773849" y="74968"/>
                  </a:lnTo>
                  <a:lnTo>
                    <a:pt x="768718" y="113741"/>
                  </a:lnTo>
                  <a:lnTo>
                    <a:pt x="773849" y="152692"/>
                  </a:lnTo>
                  <a:lnTo>
                    <a:pt x="788149" y="182283"/>
                  </a:lnTo>
                  <a:lnTo>
                    <a:pt x="809993" y="201079"/>
                  </a:lnTo>
                  <a:lnTo>
                    <a:pt x="837768" y="207657"/>
                  </a:lnTo>
                  <a:lnTo>
                    <a:pt x="865352" y="201079"/>
                  </a:lnTo>
                  <a:lnTo>
                    <a:pt x="887183" y="182257"/>
                  </a:lnTo>
                  <a:lnTo>
                    <a:pt x="901534" y="152692"/>
                  </a:lnTo>
                  <a:lnTo>
                    <a:pt x="906703" y="113741"/>
                  </a:lnTo>
                  <a:close/>
                </a:path>
                <a:path w="1951990" h="303529">
                  <a:moveTo>
                    <a:pt x="980808" y="0"/>
                  </a:moveTo>
                  <a:lnTo>
                    <a:pt x="952347" y="0"/>
                  </a:lnTo>
                  <a:lnTo>
                    <a:pt x="952347" y="267639"/>
                  </a:lnTo>
                  <a:lnTo>
                    <a:pt x="980808" y="267639"/>
                  </a:lnTo>
                  <a:lnTo>
                    <a:pt x="980808" y="0"/>
                  </a:lnTo>
                  <a:close/>
                </a:path>
                <a:path w="1951990" h="303529">
                  <a:moveTo>
                    <a:pt x="1237170" y="180911"/>
                  </a:moveTo>
                  <a:lnTo>
                    <a:pt x="1055751" y="180911"/>
                  </a:lnTo>
                  <a:lnTo>
                    <a:pt x="1055751" y="203771"/>
                  </a:lnTo>
                  <a:lnTo>
                    <a:pt x="1055751" y="240601"/>
                  </a:lnTo>
                  <a:lnTo>
                    <a:pt x="1055751" y="263461"/>
                  </a:lnTo>
                  <a:lnTo>
                    <a:pt x="1237170" y="263461"/>
                  </a:lnTo>
                  <a:lnTo>
                    <a:pt x="1237170" y="240753"/>
                  </a:lnTo>
                  <a:lnTo>
                    <a:pt x="1237170" y="240601"/>
                  </a:lnTo>
                  <a:lnTo>
                    <a:pt x="1237170" y="204076"/>
                  </a:lnTo>
                  <a:lnTo>
                    <a:pt x="1209230" y="204076"/>
                  </a:lnTo>
                  <a:lnTo>
                    <a:pt x="1209230" y="240601"/>
                  </a:lnTo>
                  <a:lnTo>
                    <a:pt x="1083475" y="240601"/>
                  </a:lnTo>
                  <a:lnTo>
                    <a:pt x="1083475" y="203771"/>
                  </a:lnTo>
                  <a:lnTo>
                    <a:pt x="1237170" y="203771"/>
                  </a:lnTo>
                  <a:lnTo>
                    <a:pt x="1237170" y="180911"/>
                  </a:lnTo>
                  <a:close/>
                </a:path>
                <a:path w="1951990" h="303529">
                  <a:moveTo>
                    <a:pt x="1242225" y="94551"/>
                  </a:moveTo>
                  <a:lnTo>
                    <a:pt x="1082522" y="94551"/>
                  </a:lnTo>
                  <a:lnTo>
                    <a:pt x="1082522" y="71691"/>
                  </a:lnTo>
                  <a:lnTo>
                    <a:pt x="1236738" y="71691"/>
                  </a:lnTo>
                  <a:lnTo>
                    <a:pt x="1236738" y="51371"/>
                  </a:lnTo>
                  <a:lnTo>
                    <a:pt x="1236738" y="28511"/>
                  </a:lnTo>
                  <a:lnTo>
                    <a:pt x="1236738" y="5651"/>
                  </a:lnTo>
                  <a:lnTo>
                    <a:pt x="1053757" y="5651"/>
                  </a:lnTo>
                  <a:lnTo>
                    <a:pt x="1053757" y="28511"/>
                  </a:lnTo>
                  <a:lnTo>
                    <a:pt x="1208493" y="28511"/>
                  </a:lnTo>
                  <a:lnTo>
                    <a:pt x="1208493" y="51371"/>
                  </a:lnTo>
                  <a:lnTo>
                    <a:pt x="1054493" y="51371"/>
                  </a:lnTo>
                  <a:lnTo>
                    <a:pt x="1054493" y="71691"/>
                  </a:lnTo>
                  <a:lnTo>
                    <a:pt x="1054493" y="94551"/>
                  </a:lnTo>
                  <a:lnTo>
                    <a:pt x="1054493" y="116141"/>
                  </a:lnTo>
                  <a:lnTo>
                    <a:pt x="1242225" y="116141"/>
                  </a:lnTo>
                  <a:lnTo>
                    <a:pt x="1242225" y="94551"/>
                  </a:lnTo>
                  <a:close/>
                </a:path>
                <a:path w="1951990" h="303529">
                  <a:moveTo>
                    <a:pt x="1267523" y="136931"/>
                  </a:moveTo>
                  <a:lnTo>
                    <a:pt x="1023073" y="136931"/>
                  </a:lnTo>
                  <a:lnTo>
                    <a:pt x="1023073" y="159702"/>
                  </a:lnTo>
                  <a:lnTo>
                    <a:pt x="1267523" y="159702"/>
                  </a:lnTo>
                  <a:lnTo>
                    <a:pt x="1267523" y="136931"/>
                  </a:lnTo>
                  <a:close/>
                </a:path>
                <a:path w="1951990" h="303529">
                  <a:moveTo>
                    <a:pt x="1335405" y="220941"/>
                  </a:moveTo>
                  <a:lnTo>
                    <a:pt x="1302092" y="220941"/>
                  </a:lnTo>
                  <a:lnTo>
                    <a:pt x="1286179" y="303364"/>
                  </a:lnTo>
                  <a:lnTo>
                    <a:pt x="1311478" y="303364"/>
                  </a:lnTo>
                  <a:lnTo>
                    <a:pt x="1335405" y="220941"/>
                  </a:lnTo>
                  <a:close/>
                </a:path>
                <a:path w="1951990" h="303529">
                  <a:moveTo>
                    <a:pt x="1655813" y="10731"/>
                  </a:moveTo>
                  <a:lnTo>
                    <a:pt x="1474406" y="10731"/>
                  </a:lnTo>
                  <a:lnTo>
                    <a:pt x="1474406" y="33591"/>
                  </a:lnTo>
                  <a:lnTo>
                    <a:pt x="1474406" y="80581"/>
                  </a:lnTo>
                  <a:lnTo>
                    <a:pt x="1474406" y="102171"/>
                  </a:lnTo>
                  <a:lnTo>
                    <a:pt x="1655813" y="102171"/>
                  </a:lnTo>
                  <a:lnTo>
                    <a:pt x="1655813" y="80581"/>
                  </a:lnTo>
                  <a:lnTo>
                    <a:pt x="1502130" y="80581"/>
                  </a:lnTo>
                  <a:lnTo>
                    <a:pt x="1502130" y="33591"/>
                  </a:lnTo>
                  <a:lnTo>
                    <a:pt x="1627886" y="33591"/>
                  </a:lnTo>
                  <a:lnTo>
                    <a:pt x="1627886" y="80010"/>
                  </a:lnTo>
                  <a:lnTo>
                    <a:pt x="1655813" y="80010"/>
                  </a:lnTo>
                  <a:lnTo>
                    <a:pt x="1655813" y="33591"/>
                  </a:lnTo>
                  <a:lnTo>
                    <a:pt x="1655813" y="33413"/>
                  </a:lnTo>
                  <a:lnTo>
                    <a:pt x="1655813" y="10731"/>
                  </a:lnTo>
                  <a:close/>
                </a:path>
                <a:path w="1951990" h="303529">
                  <a:moveTo>
                    <a:pt x="1656981" y="182181"/>
                  </a:moveTo>
                  <a:lnTo>
                    <a:pt x="1470406" y="182181"/>
                  </a:lnTo>
                  <a:lnTo>
                    <a:pt x="1470406" y="203771"/>
                  </a:lnTo>
                  <a:lnTo>
                    <a:pt x="1628521" y="203771"/>
                  </a:lnTo>
                  <a:lnTo>
                    <a:pt x="1628521" y="267271"/>
                  </a:lnTo>
                  <a:lnTo>
                    <a:pt x="1656981" y="267271"/>
                  </a:lnTo>
                  <a:lnTo>
                    <a:pt x="1656981" y="203771"/>
                  </a:lnTo>
                  <a:lnTo>
                    <a:pt x="1656981" y="182181"/>
                  </a:lnTo>
                  <a:close/>
                </a:path>
                <a:path w="1951990" h="303529">
                  <a:moveTo>
                    <a:pt x="1686915" y="133769"/>
                  </a:moveTo>
                  <a:lnTo>
                    <a:pt x="1579079" y="133769"/>
                  </a:lnTo>
                  <a:lnTo>
                    <a:pt x="1579079" y="102666"/>
                  </a:lnTo>
                  <a:lnTo>
                    <a:pt x="1550936" y="102666"/>
                  </a:lnTo>
                  <a:lnTo>
                    <a:pt x="1550936" y="133769"/>
                  </a:lnTo>
                  <a:lnTo>
                    <a:pt x="1443418" y="133769"/>
                  </a:lnTo>
                  <a:lnTo>
                    <a:pt x="1443418" y="156641"/>
                  </a:lnTo>
                  <a:lnTo>
                    <a:pt x="1686915" y="156641"/>
                  </a:lnTo>
                  <a:lnTo>
                    <a:pt x="1686915" y="133769"/>
                  </a:lnTo>
                  <a:close/>
                </a:path>
                <a:path w="1951990" h="303529">
                  <a:moveTo>
                    <a:pt x="1951812" y="212407"/>
                  </a:moveTo>
                  <a:lnTo>
                    <a:pt x="1884667" y="212407"/>
                  </a:lnTo>
                  <a:lnTo>
                    <a:pt x="1884667" y="153060"/>
                  </a:lnTo>
                  <a:lnTo>
                    <a:pt x="1928622" y="153060"/>
                  </a:lnTo>
                  <a:lnTo>
                    <a:pt x="1928622" y="129870"/>
                  </a:lnTo>
                  <a:lnTo>
                    <a:pt x="1888566" y="129870"/>
                  </a:lnTo>
                  <a:lnTo>
                    <a:pt x="1888566" y="46799"/>
                  </a:lnTo>
                  <a:lnTo>
                    <a:pt x="1929460" y="46799"/>
                  </a:lnTo>
                  <a:lnTo>
                    <a:pt x="1929460" y="23710"/>
                  </a:lnTo>
                  <a:lnTo>
                    <a:pt x="1860740" y="23710"/>
                  </a:lnTo>
                  <a:lnTo>
                    <a:pt x="1860740" y="46799"/>
                  </a:lnTo>
                  <a:lnTo>
                    <a:pt x="1860740" y="129870"/>
                  </a:lnTo>
                  <a:lnTo>
                    <a:pt x="1856308" y="129870"/>
                  </a:lnTo>
                  <a:lnTo>
                    <a:pt x="1856308" y="153060"/>
                  </a:lnTo>
                  <a:lnTo>
                    <a:pt x="1856308" y="212407"/>
                  </a:lnTo>
                  <a:lnTo>
                    <a:pt x="1801279" y="212407"/>
                  </a:lnTo>
                  <a:lnTo>
                    <a:pt x="1801279" y="153060"/>
                  </a:lnTo>
                  <a:lnTo>
                    <a:pt x="1856308" y="153060"/>
                  </a:lnTo>
                  <a:lnTo>
                    <a:pt x="1856308" y="129870"/>
                  </a:lnTo>
                  <a:lnTo>
                    <a:pt x="1796745" y="129870"/>
                  </a:lnTo>
                  <a:lnTo>
                    <a:pt x="1796745" y="46799"/>
                  </a:lnTo>
                  <a:lnTo>
                    <a:pt x="1860740" y="46799"/>
                  </a:lnTo>
                  <a:lnTo>
                    <a:pt x="1860740" y="23710"/>
                  </a:lnTo>
                  <a:lnTo>
                    <a:pt x="1728127" y="23710"/>
                  </a:lnTo>
                  <a:lnTo>
                    <a:pt x="1728127" y="46799"/>
                  </a:lnTo>
                  <a:lnTo>
                    <a:pt x="1768602" y="46799"/>
                  </a:lnTo>
                  <a:lnTo>
                    <a:pt x="1768602" y="129870"/>
                  </a:lnTo>
                  <a:lnTo>
                    <a:pt x="1728762" y="129870"/>
                  </a:lnTo>
                  <a:lnTo>
                    <a:pt x="1728762" y="153060"/>
                  </a:lnTo>
                  <a:lnTo>
                    <a:pt x="1772932" y="153060"/>
                  </a:lnTo>
                  <a:lnTo>
                    <a:pt x="1772932" y="212407"/>
                  </a:lnTo>
                  <a:lnTo>
                    <a:pt x="1707362" y="212407"/>
                  </a:lnTo>
                  <a:lnTo>
                    <a:pt x="1707362" y="235483"/>
                  </a:lnTo>
                  <a:lnTo>
                    <a:pt x="1951812" y="235483"/>
                  </a:lnTo>
                  <a:lnTo>
                    <a:pt x="1951812" y="212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213120" y="6374122"/>
              <a:ext cx="244446" cy="24560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0084524" y="6364325"/>
              <a:ext cx="6704965" cy="908050"/>
            </a:xfrm>
            <a:custGeom>
              <a:avLst/>
              <a:gdLst/>
              <a:ahLst/>
              <a:cxnLst/>
              <a:rect l="l" t="t" r="r" b="b"/>
              <a:pathLst>
                <a:path w="6704965" h="908050">
                  <a:moveTo>
                    <a:pt x="232537" y="703884"/>
                  </a:moveTo>
                  <a:lnTo>
                    <a:pt x="195351" y="694042"/>
                  </a:lnTo>
                  <a:lnTo>
                    <a:pt x="155067" y="665835"/>
                  </a:lnTo>
                  <a:lnTo>
                    <a:pt x="136613" y="627989"/>
                  </a:lnTo>
                  <a:lnTo>
                    <a:pt x="136613" y="613448"/>
                  </a:lnTo>
                  <a:lnTo>
                    <a:pt x="107099" y="613448"/>
                  </a:lnTo>
                  <a:lnTo>
                    <a:pt x="107099" y="627989"/>
                  </a:lnTo>
                  <a:lnTo>
                    <a:pt x="99517" y="654024"/>
                  </a:lnTo>
                  <a:lnTo>
                    <a:pt x="78930" y="676770"/>
                  </a:lnTo>
                  <a:lnTo>
                    <a:pt x="48526" y="694105"/>
                  </a:lnTo>
                  <a:lnTo>
                    <a:pt x="11480" y="703884"/>
                  </a:lnTo>
                  <a:lnTo>
                    <a:pt x="22872" y="726973"/>
                  </a:lnTo>
                  <a:lnTo>
                    <a:pt x="54229" y="718934"/>
                  </a:lnTo>
                  <a:lnTo>
                    <a:pt x="82181" y="705650"/>
                  </a:lnTo>
                  <a:lnTo>
                    <a:pt x="105244" y="687755"/>
                  </a:lnTo>
                  <a:lnTo>
                    <a:pt x="121958" y="665835"/>
                  </a:lnTo>
                  <a:lnTo>
                    <a:pt x="138671" y="687666"/>
                  </a:lnTo>
                  <a:lnTo>
                    <a:pt x="161759" y="705573"/>
                  </a:lnTo>
                  <a:lnTo>
                    <a:pt x="189776" y="718896"/>
                  </a:lnTo>
                  <a:lnTo>
                    <a:pt x="221246" y="726973"/>
                  </a:lnTo>
                  <a:lnTo>
                    <a:pt x="232537" y="703884"/>
                  </a:lnTo>
                  <a:close/>
                </a:path>
                <a:path w="6704965" h="908050">
                  <a:moveTo>
                    <a:pt x="243497" y="753224"/>
                  </a:moveTo>
                  <a:lnTo>
                    <a:pt x="0" y="753224"/>
                  </a:lnTo>
                  <a:lnTo>
                    <a:pt x="0" y="776617"/>
                  </a:lnTo>
                  <a:lnTo>
                    <a:pt x="107200" y="776617"/>
                  </a:lnTo>
                  <a:lnTo>
                    <a:pt x="107200" y="871601"/>
                  </a:lnTo>
                  <a:lnTo>
                    <a:pt x="135026" y="871601"/>
                  </a:lnTo>
                  <a:lnTo>
                    <a:pt x="135026" y="776617"/>
                  </a:lnTo>
                  <a:lnTo>
                    <a:pt x="243497" y="776617"/>
                  </a:lnTo>
                  <a:lnTo>
                    <a:pt x="243497" y="753224"/>
                  </a:lnTo>
                  <a:close/>
                </a:path>
                <a:path w="6704965" h="908050">
                  <a:moveTo>
                    <a:pt x="388010" y="715899"/>
                  </a:moveTo>
                  <a:lnTo>
                    <a:pt x="383667" y="696925"/>
                  </a:lnTo>
                  <a:lnTo>
                    <a:pt x="378498" y="690600"/>
                  </a:lnTo>
                  <a:lnTo>
                    <a:pt x="371767" y="682396"/>
                  </a:lnTo>
                  <a:lnTo>
                    <a:pt x="362394" y="677633"/>
                  </a:lnTo>
                  <a:lnTo>
                    <a:pt x="362394" y="715899"/>
                  </a:lnTo>
                  <a:lnTo>
                    <a:pt x="360006" y="726186"/>
                  </a:lnTo>
                  <a:lnTo>
                    <a:pt x="353428" y="734085"/>
                  </a:lnTo>
                  <a:lnTo>
                    <a:pt x="343255" y="739152"/>
                  </a:lnTo>
                  <a:lnTo>
                    <a:pt x="330136" y="740892"/>
                  </a:lnTo>
                  <a:lnTo>
                    <a:pt x="317131" y="739152"/>
                  </a:lnTo>
                  <a:lnTo>
                    <a:pt x="307009" y="734085"/>
                  </a:lnTo>
                  <a:lnTo>
                    <a:pt x="300431" y="726186"/>
                  </a:lnTo>
                  <a:lnTo>
                    <a:pt x="298094" y="715899"/>
                  </a:lnTo>
                  <a:lnTo>
                    <a:pt x="300431" y="705459"/>
                  </a:lnTo>
                  <a:lnTo>
                    <a:pt x="307009" y="697484"/>
                  </a:lnTo>
                  <a:lnTo>
                    <a:pt x="317131" y="692391"/>
                  </a:lnTo>
                  <a:lnTo>
                    <a:pt x="330136" y="690600"/>
                  </a:lnTo>
                  <a:lnTo>
                    <a:pt x="343255" y="692391"/>
                  </a:lnTo>
                  <a:lnTo>
                    <a:pt x="353428" y="697484"/>
                  </a:lnTo>
                  <a:lnTo>
                    <a:pt x="360006" y="705459"/>
                  </a:lnTo>
                  <a:lnTo>
                    <a:pt x="362394" y="715899"/>
                  </a:lnTo>
                  <a:lnTo>
                    <a:pt x="362394" y="677633"/>
                  </a:lnTo>
                  <a:lnTo>
                    <a:pt x="353517" y="673112"/>
                  </a:lnTo>
                  <a:lnTo>
                    <a:pt x="330136" y="669836"/>
                  </a:lnTo>
                  <a:lnTo>
                    <a:pt x="307047" y="673112"/>
                  </a:lnTo>
                  <a:lnTo>
                    <a:pt x="288912" y="682396"/>
                  </a:lnTo>
                  <a:lnTo>
                    <a:pt x="277088" y="696925"/>
                  </a:lnTo>
                  <a:lnTo>
                    <a:pt x="272910" y="715899"/>
                  </a:lnTo>
                  <a:lnTo>
                    <a:pt x="277088" y="734682"/>
                  </a:lnTo>
                  <a:lnTo>
                    <a:pt x="288912" y="749084"/>
                  </a:lnTo>
                  <a:lnTo>
                    <a:pt x="307047" y="758304"/>
                  </a:lnTo>
                  <a:lnTo>
                    <a:pt x="330136" y="761542"/>
                  </a:lnTo>
                  <a:lnTo>
                    <a:pt x="353517" y="758304"/>
                  </a:lnTo>
                  <a:lnTo>
                    <a:pt x="371767" y="749084"/>
                  </a:lnTo>
                  <a:lnTo>
                    <a:pt x="378548" y="740892"/>
                  </a:lnTo>
                  <a:lnTo>
                    <a:pt x="383667" y="734682"/>
                  </a:lnTo>
                  <a:lnTo>
                    <a:pt x="388010" y="715899"/>
                  </a:lnTo>
                  <a:close/>
                </a:path>
                <a:path w="6704965" h="908050">
                  <a:moveTo>
                    <a:pt x="397497" y="635050"/>
                  </a:moveTo>
                  <a:lnTo>
                    <a:pt x="344271" y="635050"/>
                  </a:lnTo>
                  <a:lnTo>
                    <a:pt x="344271" y="606590"/>
                  </a:lnTo>
                  <a:lnTo>
                    <a:pt x="316230" y="606590"/>
                  </a:lnTo>
                  <a:lnTo>
                    <a:pt x="316230" y="635050"/>
                  </a:lnTo>
                  <a:lnTo>
                    <a:pt x="262470" y="635050"/>
                  </a:lnTo>
                  <a:lnTo>
                    <a:pt x="262470" y="657402"/>
                  </a:lnTo>
                  <a:lnTo>
                    <a:pt x="397497" y="657402"/>
                  </a:lnTo>
                  <a:lnTo>
                    <a:pt x="397497" y="635050"/>
                  </a:lnTo>
                  <a:close/>
                </a:path>
                <a:path w="6704965" h="908050">
                  <a:moveTo>
                    <a:pt x="491528" y="604481"/>
                  </a:moveTo>
                  <a:lnTo>
                    <a:pt x="464756" y="604481"/>
                  </a:lnTo>
                  <a:lnTo>
                    <a:pt x="464756" y="675106"/>
                  </a:lnTo>
                  <a:lnTo>
                    <a:pt x="433755" y="675106"/>
                  </a:lnTo>
                  <a:lnTo>
                    <a:pt x="433755" y="609650"/>
                  </a:lnTo>
                  <a:lnTo>
                    <a:pt x="407301" y="609650"/>
                  </a:lnTo>
                  <a:lnTo>
                    <a:pt x="407301" y="763765"/>
                  </a:lnTo>
                  <a:lnTo>
                    <a:pt x="433755" y="763765"/>
                  </a:lnTo>
                  <a:lnTo>
                    <a:pt x="433755" y="698411"/>
                  </a:lnTo>
                  <a:lnTo>
                    <a:pt x="464756" y="698411"/>
                  </a:lnTo>
                  <a:lnTo>
                    <a:pt x="464756" y="773036"/>
                  </a:lnTo>
                  <a:lnTo>
                    <a:pt x="491528" y="773036"/>
                  </a:lnTo>
                  <a:lnTo>
                    <a:pt x="491528" y="698411"/>
                  </a:lnTo>
                  <a:lnTo>
                    <a:pt x="491528" y="675106"/>
                  </a:lnTo>
                  <a:lnTo>
                    <a:pt x="491528" y="604481"/>
                  </a:lnTo>
                  <a:close/>
                </a:path>
                <a:path w="6704965" h="908050">
                  <a:moveTo>
                    <a:pt x="493001" y="824268"/>
                  </a:moveTo>
                  <a:lnTo>
                    <a:pt x="486791" y="804113"/>
                  </a:lnTo>
                  <a:lnTo>
                    <a:pt x="480225" y="798652"/>
                  </a:lnTo>
                  <a:lnTo>
                    <a:pt x="468896" y="789254"/>
                  </a:lnTo>
                  <a:lnTo>
                    <a:pt x="464756" y="787920"/>
                  </a:lnTo>
                  <a:lnTo>
                    <a:pt x="464756" y="824268"/>
                  </a:lnTo>
                  <a:lnTo>
                    <a:pt x="460540" y="835025"/>
                  </a:lnTo>
                  <a:lnTo>
                    <a:pt x="448411" y="842937"/>
                  </a:lnTo>
                  <a:lnTo>
                    <a:pt x="428853" y="847788"/>
                  </a:lnTo>
                  <a:lnTo>
                    <a:pt x="402348" y="849350"/>
                  </a:lnTo>
                  <a:lnTo>
                    <a:pt x="375742" y="847788"/>
                  </a:lnTo>
                  <a:lnTo>
                    <a:pt x="356069" y="842937"/>
                  </a:lnTo>
                  <a:lnTo>
                    <a:pt x="343916" y="835025"/>
                  </a:lnTo>
                  <a:lnTo>
                    <a:pt x="339839" y="824268"/>
                  </a:lnTo>
                  <a:lnTo>
                    <a:pt x="343916" y="813117"/>
                  </a:lnTo>
                  <a:lnTo>
                    <a:pt x="356069" y="805053"/>
                  </a:lnTo>
                  <a:lnTo>
                    <a:pt x="375742" y="800188"/>
                  </a:lnTo>
                  <a:lnTo>
                    <a:pt x="402348" y="798652"/>
                  </a:lnTo>
                  <a:lnTo>
                    <a:pt x="428853" y="800188"/>
                  </a:lnTo>
                  <a:lnTo>
                    <a:pt x="448411" y="805053"/>
                  </a:lnTo>
                  <a:lnTo>
                    <a:pt x="460540" y="813117"/>
                  </a:lnTo>
                  <a:lnTo>
                    <a:pt x="464756" y="824268"/>
                  </a:lnTo>
                  <a:lnTo>
                    <a:pt x="464756" y="787920"/>
                  </a:lnTo>
                  <a:lnTo>
                    <a:pt x="440397" y="780072"/>
                  </a:lnTo>
                  <a:lnTo>
                    <a:pt x="402348" y="776935"/>
                  </a:lnTo>
                  <a:lnTo>
                    <a:pt x="364223" y="780072"/>
                  </a:lnTo>
                  <a:lnTo>
                    <a:pt x="335673" y="789254"/>
                  </a:lnTo>
                  <a:lnTo>
                    <a:pt x="317792" y="804113"/>
                  </a:lnTo>
                  <a:lnTo>
                    <a:pt x="311696" y="824268"/>
                  </a:lnTo>
                  <a:lnTo>
                    <a:pt x="317792" y="844181"/>
                  </a:lnTo>
                  <a:lnTo>
                    <a:pt x="335673" y="858901"/>
                  </a:lnTo>
                  <a:lnTo>
                    <a:pt x="364223" y="868045"/>
                  </a:lnTo>
                  <a:lnTo>
                    <a:pt x="402348" y="871169"/>
                  </a:lnTo>
                  <a:lnTo>
                    <a:pt x="440397" y="868045"/>
                  </a:lnTo>
                  <a:lnTo>
                    <a:pt x="468896" y="858901"/>
                  </a:lnTo>
                  <a:lnTo>
                    <a:pt x="480504" y="849350"/>
                  </a:lnTo>
                  <a:lnTo>
                    <a:pt x="486791" y="844181"/>
                  </a:lnTo>
                  <a:lnTo>
                    <a:pt x="493001" y="824268"/>
                  </a:lnTo>
                  <a:close/>
                </a:path>
                <a:path w="6704965" h="908050">
                  <a:moveTo>
                    <a:pt x="738200" y="621144"/>
                  </a:moveTo>
                  <a:lnTo>
                    <a:pt x="710158" y="621144"/>
                  </a:lnTo>
                  <a:lnTo>
                    <a:pt x="710158" y="659714"/>
                  </a:lnTo>
                  <a:lnTo>
                    <a:pt x="710158" y="681850"/>
                  </a:lnTo>
                  <a:lnTo>
                    <a:pt x="710158" y="722541"/>
                  </a:lnTo>
                  <a:lnTo>
                    <a:pt x="640168" y="722541"/>
                  </a:lnTo>
                  <a:lnTo>
                    <a:pt x="640168" y="681850"/>
                  </a:lnTo>
                  <a:lnTo>
                    <a:pt x="710158" y="681850"/>
                  </a:lnTo>
                  <a:lnTo>
                    <a:pt x="710158" y="659714"/>
                  </a:lnTo>
                  <a:lnTo>
                    <a:pt x="640168" y="659714"/>
                  </a:lnTo>
                  <a:lnTo>
                    <a:pt x="640168" y="621144"/>
                  </a:lnTo>
                  <a:lnTo>
                    <a:pt x="612228" y="621144"/>
                  </a:lnTo>
                  <a:lnTo>
                    <a:pt x="612228" y="745109"/>
                  </a:lnTo>
                  <a:lnTo>
                    <a:pt x="738200" y="745109"/>
                  </a:lnTo>
                  <a:lnTo>
                    <a:pt x="738200" y="722541"/>
                  </a:lnTo>
                  <a:lnTo>
                    <a:pt x="738200" y="681850"/>
                  </a:lnTo>
                  <a:lnTo>
                    <a:pt x="738200" y="659714"/>
                  </a:lnTo>
                  <a:lnTo>
                    <a:pt x="738200" y="621144"/>
                  </a:lnTo>
                  <a:close/>
                </a:path>
                <a:path w="6704965" h="908050">
                  <a:moveTo>
                    <a:pt x="814298" y="821004"/>
                  </a:moveTo>
                  <a:lnTo>
                    <a:pt x="808189" y="799795"/>
                  </a:lnTo>
                  <a:lnTo>
                    <a:pt x="800658" y="793064"/>
                  </a:lnTo>
                  <a:lnTo>
                    <a:pt x="790600" y="784059"/>
                  </a:lnTo>
                  <a:lnTo>
                    <a:pt x="786574" y="782662"/>
                  </a:lnTo>
                  <a:lnTo>
                    <a:pt x="786574" y="821004"/>
                  </a:lnTo>
                  <a:lnTo>
                    <a:pt x="782459" y="832891"/>
                  </a:lnTo>
                  <a:lnTo>
                    <a:pt x="770496" y="841692"/>
                  </a:lnTo>
                  <a:lnTo>
                    <a:pt x="751319" y="847166"/>
                  </a:lnTo>
                  <a:lnTo>
                    <a:pt x="725551" y="849033"/>
                  </a:lnTo>
                  <a:lnTo>
                    <a:pt x="699668" y="847166"/>
                  </a:lnTo>
                  <a:lnTo>
                    <a:pt x="680377" y="841692"/>
                  </a:lnTo>
                  <a:lnTo>
                    <a:pt x="668362" y="832891"/>
                  </a:lnTo>
                  <a:lnTo>
                    <a:pt x="664298" y="821004"/>
                  </a:lnTo>
                  <a:lnTo>
                    <a:pt x="668362" y="809142"/>
                  </a:lnTo>
                  <a:lnTo>
                    <a:pt x="680377" y="800430"/>
                  </a:lnTo>
                  <a:lnTo>
                    <a:pt x="699668" y="795007"/>
                  </a:lnTo>
                  <a:lnTo>
                    <a:pt x="725551" y="793064"/>
                  </a:lnTo>
                  <a:lnTo>
                    <a:pt x="751319" y="795007"/>
                  </a:lnTo>
                  <a:lnTo>
                    <a:pt x="770496" y="800430"/>
                  </a:lnTo>
                  <a:lnTo>
                    <a:pt x="782459" y="809142"/>
                  </a:lnTo>
                  <a:lnTo>
                    <a:pt x="786574" y="821004"/>
                  </a:lnTo>
                  <a:lnTo>
                    <a:pt x="786574" y="782662"/>
                  </a:lnTo>
                  <a:lnTo>
                    <a:pt x="762673" y="774293"/>
                  </a:lnTo>
                  <a:lnTo>
                    <a:pt x="725551" y="770928"/>
                  </a:lnTo>
                  <a:lnTo>
                    <a:pt x="688111" y="774293"/>
                  </a:lnTo>
                  <a:lnTo>
                    <a:pt x="659917" y="784059"/>
                  </a:lnTo>
                  <a:lnTo>
                    <a:pt x="642137" y="799795"/>
                  </a:lnTo>
                  <a:lnTo>
                    <a:pt x="635952" y="821004"/>
                  </a:lnTo>
                  <a:lnTo>
                    <a:pt x="642137" y="842352"/>
                  </a:lnTo>
                  <a:lnTo>
                    <a:pt x="659917" y="858189"/>
                  </a:lnTo>
                  <a:lnTo>
                    <a:pt x="688111" y="868095"/>
                  </a:lnTo>
                  <a:lnTo>
                    <a:pt x="725551" y="871601"/>
                  </a:lnTo>
                  <a:lnTo>
                    <a:pt x="762673" y="868095"/>
                  </a:lnTo>
                  <a:lnTo>
                    <a:pt x="790600" y="858189"/>
                  </a:lnTo>
                  <a:lnTo>
                    <a:pt x="800760" y="849033"/>
                  </a:lnTo>
                  <a:lnTo>
                    <a:pt x="808189" y="842352"/>
                  </a:lnTo>
                  <a:lnTo>
                    <a:pt x="814298" y="821004"/>
                  </a:lnTo>
                  <a:close/>
                </a:path>
                <a:path w="6704965" h="908050">
                  <a:moveTo>
                    <a:pt x="850569" y="669950"/>
                  </a:moveTo>
                  <a:lnTo>
                    <a:pt x="811872" y="669950"/>
                  </a:lnTo>
                  <a:lnTo>
                    <a:pt x="811872" y="604481"/>
                  </a:lnTo>
                  <a:lnTo>
                    <a:pt x="783526" y="604481"/>
                  </a:lnTo>
                  <a:lnTo>
                    <a:pt x="783526" y="764082"/>
                  </a:lnTo>
                  <a:lnTo>
                    <a:pt x="811872" y="764082"/>
                  </a:lnTo>
                  <a:lnTo>
                    <a:pt x="811872" y="693877"/>
                  </a:lnTo>
                  <a:lnTo>
                    <a:pt x="850569" y="693877"/>
                  </a:lnTo>
                  <a:lnTo>
                    <a:pt x="850569" y="669950"/>
                  </a:lnTo>
                  <a:close/>
                </a:path>
                <a:path w="6704965" h="908050">
                  <a:moveTo>
                    <a:pt x="1001928" y="618299"/>
                  </a:moveTo>
                  <a:lnTo>
                    <a:pt x="973899" y="618299"/>
                  </a:lnTo>
                  <a:lnTo>
                    <a:pt x="973899" y="657186"/>
                  </a:lnTo>
                  <a:lnTo>
                    <a:pt x="1001928" y="657186"/>
                  </a:lnTo>
                  <a:lnTo>
                    <a:pt x="1001928" y="618299"/>
                  </a:lnTo>
                  <a:close/>
                </a:path>
                <a:path w="6704965" h="908050">
                  <a:moveTo>
                    <a:pt x="1088364" y="793407"/>
                  </a:moveTo>
                  <a:lnTo>
                    <a:pt x="1060335" y="793407"/>
                  </a:lnTo>
                  <a:lnTo>
                    <a:pt x="1060335" y="814984"/>
                  </a:lnTo>
                  <a:lnTo>
                    <a:pt x="1060335" y="844194"/>
                  </a:lnTo>
                  <a:lnTo>
                    <a:pt x="942594" y="844194"/>
                  </a:lnTo>
                  <a:lnTo>
                    <a:pt x="942594" y="814984"/>
                  </a:lnTo>
                  <a:lnTo>
                    <a:pt x="1060335" y="814984"/>
                  </a:lnTo>
                  <a:lnTo>
                    <a:pt x="1060335" y="793407"/>
                  </a:lnTo>
                  <a:lnTo>
                    <a:pt x="942594" y="793407"/>
                  </a:lnTo>
                  <a:lnTo>
                    <a:pt x="942594" y="762914"/>
                  </a:lnTo>
                  <a:lnTo>
                    <a:pt x="914438" y="762914"/>
                  </a:lnTo>
                  <a:lnTo>
                    <a:pt x="914438" y="793407"/>
                  </a:lnTo>
                  <a:lnTo>
                    <a:pt x="914438" y="814984"/>
                  </a:lnTo>
                  <a:lnTo>
                    <a:pt x="914438" y="844194"/>
                  </a:lnTo>
                  <a:lnTo>
                    <a:pt x="914438" y="868324"/>
                  </a:lnTo>
                  <a:lnTo>
                    <a:pt x="1088364" y="868324"/>
                  </a:lnTo>
                  <a:lnTo>
                    <a:pt x="1088364" y="844816"/>
                  </a:lnTo>
                  <a:lnTo>
                    <a:pt x="1088364" y="844194"/>
                  </a:lnTo>
                  <a:lnTo>
                    <a:pt x="1088364" y="814984"/>
                  </a:lnTo>
                  <a:lnTo>
                    <a:pt x="1088364" y="793407"/>
                  </a:lnTo>
                  <a:close/>
                </a:path>
                <a:path w="6704965" h="908050">
                  <a:moveTo>
                    <a:pt x="1088364" y="762914"/>
                  </a:moveTo>
                  <a:lnTo>
                    <a:pt x="1060335" y="762914"/>
                  </a:lnTo>
                  <a:lnTo>
                    <a:pt x="1060335" y="792848"/>
                  </a:lnTo>
                  <a:lnTo>
                    <a:pt x="1088364" y="792848"/>
                  </a:lnTo>
                  <a:lnTo>
                    <a:pt x="1088364" y="762914"/>
                  </a:lnTo>
                  <a:close/>
                </a:path>
                <a:path w="6704965" h="908050">
                  <a:moveTo>
                    <a:pt x="1088580" y="692188"/>
                  </a:moveTo>
                  <a:lnTo>
                    <a:pt x="1060335" y="692188"/>
                  </a:lnTo>
                  <a:lnTo>
                    <a:pt x="1060335" y="750379"/>
                  </a:lnTo>
                  <a:lnTo>
                    <a:pt x="1088580" y="750379"/>
                  </a:lnTo>
                  <a:lnTo>
                    <a:pt x="1088580" y="692188"/>
                  </a:lnTo>
                  <a:close/>
                </a:path>
                <a:path w="6704965" h="908050">
                  <a:moveTo>
                    <a:pt x="1088580" y="668934"/>
                  </a:moveTo>
                  <a:lnTo>
                    <a:pt x="1001928" y="668934"/>
                  </a:lnTo>
                  <a:lnTo>
                    <a:pt x="1001928" y="657504"/>
                  </a:lnTo>
                  <a:lnTo>
                    <a:pt x="973899" y="657504"/>
                  </a:lnTo>
                  <a:lnTo>
                    <a:pt x="973899" y="679107"/>
                  </a:lnTo>
                  <a:lnTo>
                    <a:pt x="973899" y="691794"/>
                  </a:lnTo>
                  <a:lnTo>
                    <a:pt x="973899" y="718477"/>
                  </a:lnTo>
                  <a:lnTo>
                    <a:pt x="906957" y="718477"/>
                  </a:lnTo>
                  <a:lnTo>
                    <a:pt x="906957" y="679107"/>
                  </a:lnTo>
                  <a:lnTo>
                    <a:pt x="973899" y="679107"/>
                  </a:lnTo>
                  <a:lnTo>
                    <a:pt x="973899" y="657504"/>
                  </a:lnTo>
                  <a:lnTo>
                    <a:pt x="906957" y="657504"/>
                  </a:lnTo>
                  <a:lnTo>
                    <a:pt x="906957" y="618134"/>
                  </a:lnTo>
                  <a:lnTo>
                    <a:pt x="878598" y="618134"/>
                  </a:lnTo>
                  <a:lnTo>
                    <a:pt x="878598" y="741324"/>
                  </a:lnTo>
                  <a:lnTo>
                    <a:pt x="1001928" y="741324"/>
                  </a:lnTo>
                  <a:lnTo>
                    <a:pt x="1001928" y="718477"/>
                  </a:lnTo>
                  <a:lnTo>
                    <a:pt x="1001928" y="691794"/>
                  </a:lnTo>
                  <a:lnTo>
                    <a:pt x="1088580" y="691794"/>
                  </a:lnTo>
                  <a:lnTo>
                    <a:pt x="1088580" y="679107"/>
                  </a:lnTo>
                  <a:lnTo>
                    <a:pt x="1088580" y="668934"/>
                  </a:lnTo>
                  <a:close/>
                </a:path>
                <a:path w="6704965" h="908050">
                  <a:moveTo>
                    <a:pt x="1088580" y="604481"/>
                  </a:moveTo>
                  <a:lnTo>
                    <a:pt x="1060335" y="604481"/>
                  </a:lnTo>
                  <a:lnTo>
                    <a:pt x="1060335" y="668578"/>
                  </a:lnTo>
                  <a:lnTo>
                    <a:pt x="1088580" y="668578"/>
                  </a:lnTo>
                  <a:lnTo>
                    <a:pt x="1088580" y="604481"/>
                  </a:lnTo>
                  <a:close/>
                </a:path>
                <a:path w="6704965" h="908050">
                  <a:moveTo>
                    <a:pt x="1448460" y="816889"/>
                  </a:moveTo>
                  <a:lnTo>
                    <a:pt x="1381315" y="816889"/>
                  </a:lnTo>
                  <a:lnTo>
                    <a:pt x="1381315" y="757542"/>
                  </a:lnTo>
                  <a:lnTo>
                    <a:pt x="1425270" y="757542"/>
                  </a:lnTo>
                  <a:lnTo>
                    <a:pt x="1425270" y="734352"/>
                  </a:lnTo>
                  <a:lnTo>
                    <a:pt x="1385214" y="734352"/>
                  </a:lnTo>
                  <a:lnTo>
                    <a:pt x="1385214" y="651281"/>
                  </a:lnTo>
                  <a:lnTo>
                    <a:pt x="1426121" y="651281"/>
                  </a:lnTo>
                  <a:lnTo>
                    <a:pt x="1426121" y="628205"/>
                  </a:lnTo>
                  <a:lnTo>
                    <a:pt x="1357388" y="628205"/>
                  </a:lnTo>
                  <a:lnTo>
                    <a:pt x="1357388" y="651281"/>
                  </a:lnTo>
                  <a:lnTo>
                    <a:pt x="1357388" y="734352"/>
                  </a:lnTo>
                  <a:lnTo>
                    <a:pt x="1352956" y="734352"/>
                  </a:lnTo>
                  <a:lnTo>
                    <a:pt x="1352956" y="757542"/>
                  </a:lnTo>
                  <a:lnTo>
                    <a:pt x="1352956" y="816889"/>
                  </a:lnTo>
                  <a:lnTo>
                    <a:pt x="1297940" y="816889"/>
                  </a:lnTo>
                  <a:lnTo>
                    <a:pt x="1297940" y="757542"/>
                  </a:lnTo>
                  <a:lnTo>
                    <a:pt x="1352956" y="757542"/>
                  </a:lnTo>
                  <a:lnTo>
                    <a:pt x="1352956" y="734352"/>
                  </a:lnTo>
                  <a:lnTo>
                    <a:pt x="1293406" y="734352"/>
                  </a:lnTo>
                  <a:lnTo>
                    <a:pt x="1293406" y="651281"/>
                  </a:lnTo>
                  <a:lnTo>
                    <a:pt x="1357388" y="651281"/>
                  </a:lnTo>
                  <a:lnTo>
                    <a:pt x="1357388" y="628205"/>
                  </a:lnTo>
                  <a:lnTo>
                    <a:pt x="1224788" y="628205"/>
                  </a:lnTo>
                  <a:lnTo>
                    <a:pt x="1224788" y="651281"/>
                  </a:lnTo>
                  <a:lnTo>
                    <a:pt x="1265262" y="651281"/>
                  </a:lnTo>
                  <a:lnTo>
                    <a:pt x="1265262" y="734352"/>
                  </a:lnTo>
                  <a:lnTo>
                    <a:pt x="1225410" y="734352"/>
                  </a:lnTo>
                  <a:lnTo>
                    <a:pt x="1225410" y="757542"/>
                  </a:lnTo>
                  <a:lnTo>
                    <a:pt x="1269580" y="757542"/>
                  </a:lnTo>
                  <a:lnTo>
                    <a:pt x="1269580" y="816889"/>
                  </a:lnTo>
                  <a:lnTo>
                    <a:pt x="1204010" y="816889"/>
                  </a:lnTo>
                  <a:lnTo>
                    <a:pt x="1204010" y="839978"/>
                  </a:lnTo>
                  <a:lnTo>
                    <a:pt x="1448460" y="839978"/>
                  </a:lnTo>
                  <a:lnTo>
                    <a:pt x="1448460" y="816889"/>
                  </a:lnTo>
                  <a:close/>
                </a:path>
                <a:path w="6704965" h="908050">
                  <a:moveTo>
                    <a:pt x="1636623" y="788631"/>
                  </a:moveTo>
                  <a:lnTo>
                    <a:pt x="1608074" y="769658"/>
                  </a:lnTo>
                  <a:lnTo>
                    <a:pt x="1585696" y="742022"/>
                  </a:lnTo>
                  <a:lnTo>
                    <a:pt x="1580413" y="729919"/>
                  </a:lnTo>
                  <a:lnTo>
                    <a:pt x="1571117" y="708647"/>
                  </a:lnTo>
                  <a:lnTo>
                    <a:pt x="1565998" y="672477"/>
                  </a:lnTo>
                  <a:lnTo>
                    <a:pt x="1565998" y="626732"/>
                  </a:lnTo>
                  <a:lnTo>
                    <a:pt x="1537538" y="626732"/>
                  </a:lnTo>
                  <a:lnTo>
                    <a:pt x="1537538" y="672477"/>
                  </a:lnTo>
                  <a:lnTo>
                    <a:pt x="1532140" y="710234"/>
                  </a:lnTo>
                  <a:lnTo>
                    <a:pt x="1517332" y="744969"/>
                  </a:lnTo>
                  <a:lnTo>
                    <a:pt x="1494675" y="773658"/>
                  </a:lnTo>
                  <a:lnTo>
                    <a:pt x="1465745" y="793280"/>
                  </a:lnTo>
                  <a:lnTo>
                    <a:pt x="1483245" y="816889"/>
                  </a:lnTo>
                  <a:lnTo>
                    <a:pt x="1505737" y="802259"/>
                  </a:lnTo>
                  <a:lnTo>
                    <a:pt x="1525016" y="782256"/>
                  </a:lnTo>
                  <a:lnTo>
                    <a:pt x="1540611" y="757834"/>
                  </a:lnTo>
                  <a:lnTo>
                    <a:pt x="1552079" y="729919"/>
                  </a:lnTo>
                  <a:lnTo>
                    <a:pt x="1563598" y="755992"/>
                  </a:lnTo>
                  <a:lnTo>
                    <a:pt x="1579016" y="778776"/>
                  </a:lnTo>
                  <a:lnTo>
                    <a:pt x="1597825" y="797458"/>
                  </a:lnTo>
                  <a:lnTo>
                    <a:pt x="1619542" y="811199"/>
                  </a:lnTo>
                  <a:lnTo>
                    <a:pt x="1636623" y="788631"/>
                  </a:lnTo>
                  <a:close/>
                </a:path>
                <a:path w="6704965" h="908050">
                  <a:moveTo>
                    <a:pt x="1689214" y="604481"/>
                  </a:moveTo>
                  <a:lnTo>
                    <a:pt x="1660753" y="604481"/>
                  </a:lnTo>
                  <a:lnTo>
                    <a:pt x="1660753" y="872121"/>
                  </a:lnTo>
                  <a:lnTo>
                    <a:pt x="1689214" y="872121"/>
                  </a:lnTo>
                  <a:lnTo>
                    <a:pt x="1689214" y="604481"/>
                  </a:lnTo>
                  <a:close/>
                </a:path>
                <a:path w="6704965" h="908050">
                  <a:moveTo>
                    <a:pt x="1854136" y="825423"/>
                  </a:moveTo>
                  <a:lnTo>
                    <a:pt x="1820824" y="825423"/>
                  </a:lnTo>
                  <a:lnTo>
                    <a:pt x="1804911" y="907859"/>
                  </a:lnTo>
                  <a:lnTo>
                    <a:pt x="1830209" y="907859"/>
                  </a:lnTo>
                  <a:lnTo>
                    <a:pt x="1854136" y="825423"/>
                  </a:lnTo>
                  <a:close/>
                </a:path>
                <a:path w="6704965" h="908050">
                  <a:moveTo>
                    <a:pt x="2130780" y="696607"/>
                  </a:moveTo>
                  <a:lnTo>
                    <a:pt x="2102891" y="686612"/>
                  </a:lnTo>
                  <a:lnTo>
                    <a:pt x="2082139" y="671715"/>
                  </a:lnTo>
                  <a:lnTo>
                    <a:pt x="2081352" y="670572"/>
                  </a:lnTo>
                  <a:lnTo>
                    <a:pt x="2069211" y="652970"/>
                  </a:lnTo>
                  <a:lnTo>
                    <a:pt x="2064791" y="631469"/>
                  </a:lnTo>
                  <a:lnTo>
                    <a:pt x="2064791" y="615975"/>
                  </a:lnTo>
                  <a:lnTo>
                    <a:pt x="2035594" y="615975"/>
                  </a:lnTo>
                  <a:lnTo>
                    <a:pt x="2035594" y="631469"/>
                  </a:lnTo>
                  <a:lnTo>
                    <a:pt x="2030984" y="654608"/>
                  </a:lnTo>
                  <a:lnTo>
                    <a:pt x="2017674" y="675081"/>
                  </a:lnTo>
                  <a:lnTo>
                    <a:pt x="1996465" y="691565"/>
                  </a:lnTo>
                  <a:lnTo>
                    <a:pt x="1968131" y="702729"/>
                  </a:lnTo>
                  <a:lnTo>
                    <a:pt x="1982050" y="724966"/>
                  </a:lnTo>
                  <a:lnTo>
                    <a:pt x="2004758" y="716280"/>
                  </a:lnTo>
                  <a:lnTo>
                    <a:pt x="2023973" y="704062"/>
                  </a:lnTo>
                  <a:lnTo>
                    <a:pt x="2039353" y="688695"/>
                  </a:lnTo>
                  <a:lnTo>
                    <a:pt x="2050567" y="670572"/>
                  </a:lnTo>
                  <a:lnTo>
                    <a:pt x="2061591" y="686777"/>
                  </a:lnTo>
                  <a:lnTo>
                    <a:pt x="2076627" y="700430"/>
                  </a:lnTo>
                  <a:lnTo>
                    <a:pt x="2095423" y="711288"/>
                  </a:lnTo>
                  <a:lnTo>
                    <a:pt x="2117712" y="719061"/>
                  </a:lnTo>
                  <a:lnTo>
                    <a:pt x="2130780" y="696607"/>
                  </a:lnTo>
                  <a:close/>
                </a:path>
                <a:path w="6704965" h="908050">
                  <a:moveTo>
                    <a:pt x="2139950" y="758177"/>
                  </a:moveTo>
                  <a:lnTo>
                    <a:pt x="2137956" y="737730"/>
                  </a:lnTo>
                  <a:lnTo>
                    <a:pt x="2092794" y="742569"/>
                  </a:lnTo>
                  <a:lnTo>
                    <a:pt x="2046757" y="745210"/>
                  </a:lnTo>
                  <a:lnTo>
                    <a:pt x="2002358" y="746264"/>
                  </a:lnTo>
                  <a:lnTo>
                    <a:pt x="1962124" y="746366"/>
                  </a:lnTo>
                  <a:lnTo>
                    <a:pt x="1965820" y="770089"/>
                  </a:lnTo>
                  <a:lnTo>
                    <a:pt x="1999996" y="769848"/>
                  </a:lnTo>
                  <a:lnTo>
                    <a:pt x="2018411" y="769467"/>
                  </a:lnTo>
                  <a:lnTo>
                    <a:pt x="2037499" y="768819"/>
                  </a:lnTo>
                  <a:lnTo>
                    <a:pt x="2037499" y="863473"/>
                  </a:lnTo>
                  <a:lnTo>
                    <a:pt x="2065845" y="863473"/>
                  </a:lnTo>
                  <a:lnTo>
                    <a:pt x="2065845" y="768819"/>
                  </a:lnTo>
                  <a:lnTo>
                    <a:pt x="2065845" y="767245"/>
                  </a:lnTo>
                  <a:lnTo>
                    <a:pt x="2084362" y="765708"/>
                  </a:lnTo>
                  <a:lnTo>
                    <a:pt x="2102980" y="763739"/>
                  </a:lnTo>
                  <a:lnTo>
                    <a:pt x="2121560" y="761250"/>
                  </a:lnTo>
                  <a:lnTo>
                    <a:pt x="2139950" y="758177"/>
                  </a:lnTo>
                  <a:close/>
                </a:path>
                <a:path w="6704965" h="908050">
                  <a:moveTo>
                    <a:pt x="2184336" y="604697"/>
                  </a:moveTo>
                  <a:lnTo>
                    <a:pt x="2156498" y="604697"/>
                  </a:lnTo>
                  <a:lnTo>
                    <a:pt x="2156498" y="871702"/>
                  </a:lnTo>
                  <a:lnTo>
                    <a:pt x="2184336" y="871702"/>
                  </a:lnTo>
                  <a:lnTo>
                    <a:pt x="2184336" y="604697"/>
                  </a:lnTo>
                  <a:close/>
                </a:path>
                <a:path w="6704965" h="908050">
                  <a:moveTo>
                    <a:pt x="2442908" y="665099"/>
                  </a:moveTo>
                  <a:lnTo>
                    <a:pt x="2436139" y="642531"/>
                  </a:lnTo>
                  <a:lnTo>
                    <a:pt x="2426093" y="633577"/>
                  </a:lnTo>
                  <a:lnTo>
                    <a:pt x="2416962" y="625449"/>
                  </a:lnTo>
                  <a:lnTo>
                    <a:pt x="2412860" y="623963"/>
                  </a:lnTo>
                  <a:lnTo>
                    <a:pt x="2412860" y="665099"/>
                  </a:lnTo>
                  <a:lnTo>
                    <a:pt x="2408237" y="678065"/>
                  </a:lnTo>
                  <a:lnTo>
                    <a:pt x="2395105" y="687781"/>
                  </a:lnTo>
                  <a:lnTo>
                    <a:pt x="2374620" y="693915"/>
                  </a:lnTo>
                  <a:lnTo>
                    <a:pt x="2347925" y="696087"/>
                  </a:lnTo>
                  <a:lnTo>
                    <a:pt x="2321331" y="693915"/>
                  </a:lnTo>
                  <a:lnTo>
                    <a:pt x="2300859" y="687781"/>
                  </a:lnTo>
                  <a:lnTo>
                    <a:pt x="2287752" y="678065"/>
                  </a:lnTo>
                  <a:lnTo>
                    <a:pt x="2283206" y="665099"/>
                  </a:lnTo>
                  <a:lnTo>
                    <a:pt x="2287752" y="651802"/>
                  </a:lnTo>
                  <a:lnTo>
                    <a:pt x="2300859" y="641870"/>
                  </a:lnTo>
                  <a:lnTo>
                    <a:pt x="2321331" y="635673"/>
                  </a:lnTo>
                  <a:lnTo>
                    <a:pt x="2347925" y="633577"/>
                  </a:lnTo>
                  <a:lnTo>
                    <a:pt x="2374620" y="635673"/>
                  </a:lnTo>
                  <a:lnTo>
                    <a:pt x="2395105" y="641870"/>
                  </a:lnTo>
                  <a:lnTo>
                    <a:pt x="2408237" y="651802"/>
                  </a:lnTo>
                  <a:lnTo>
                    <a:pt x="2412860" y="665099"/>
                  </a:lnTo>
                  <a:lnTo>
                    <a:pt x="2412860" y="623963"/>
                  </a:lnTo>
                  <a:lnTo>
                    <a:pt x="2387003" y="614591"/>
                  </a:lnTo>
                  <a:lnTo>
                    <a:pt x="2347925" y="610704"/>
                  </a:lnTo>
                  <a:lnTo>
                    <a:pt x="2308872" y="614591"/>
                  </a:lnTo>
                  <a:lnTo>
                    <a:pt x="2278862" y="625449"/>
                  </a:lnTo>
                  <a:lnTo>
                    <a:pt x="2259647" y="642531"/>
                  </a:lnTo>
                  <a:lnTo>
                    <a:pt x="2252954" y="665099"/>
                  </a:lnTo>
                  <a:lnTo>
                    <a:pt x="2259647" y="687514"/>
                  </a:lnTo>
                  <a:lnTo>
                    <a:pt x="2278862" y="704481"/>
                  </a:lnTo>
                  <a:lnTo>
                    <a:pt x="2308872" y="715213"/>
                  </a:lnTo>
                  <a:lnTo>
                    <a:pt x="2347925" y="718959"/>
                  </a:lnTo>
                  <a:lnTo>
                    <a:pt x="2387003" y="715213"/>
                  </a:lnTo>
                  <a:lnTo>
                    <a:pt x="2416962" y="704481"/>
                  </a:lnTo>
                  <a:lnTo>
                    <a:pt x="2426449" y="696087"/>
                  </a:lnTo>
                  <a:lnTo>
                    <a:pt x="2436139" y="687514"/>
                  </a:lnTo>
                  <a:lnTo>
                    <a:pt x="2442908" y="665099"/>
                  </a:lnTo>
                  <a:close/>
                </a:path>
                <a:path w="6704965" h="908050">
                  <a:moveTo>
                    <a:pt x="2443327" y="842606"/>
                  </a:moveTo>
                  <a:lnTo>
                    <a:pt x="2285111" y="842606"/>
                  </a:lnTo>
                  <a:lnTo>
                    <a:pt x="2285111" y="787476"/>
                  </a:lnTo>
                  <a:lnTo>
                    <a:pt x="2256752" y="787476"/>
                  </a:lnTo>
                  <a:lnTo>
                    <a:pt x="2256752" y="866114"/>
                  </a:lnTo>
                  <a:lnTo>
                    <a:pt x="2443327" y="866114"/>
                  </a:lnTo>
                  <a:lnTo>
                    <a:pt x="2443327" y="842606"/>
                  </a:lnTo>
                  <a:close/>
                </a:path>
                <a:path w="6704965" h="908050">
                  <a:moveTo>
                    <a:pt x="2470416" y="738352"/>
                  </a:moveTo>
                  <a:lnTo>
                    <a:pt x="2225967" y="738352"/>
                  </a:lnTo>
                  <a:lnTo>
                    <a:pt x="2225967" y="761339"/>
                  </a:lnTo>
                  <a:lnTo>
                    <a:pt x="2336025" y="761339"/>
                  </a:lnTo>
                  <a:lnTo>
                    <a:pt x="2336025" y="813193"/>
                  </a:lnTo>
                  <a:lnTo>
                    <a:pt x="2364587" y="813193"/>
                  </a:lnTo>
                  <a:lnTo>
                    <a:pt x="2364587" y="761339"/>
                  </a:lnTo>
                  <a:lnTo>
                    <a:pt x="2470416" y="761339"/>
                  </a:lnTo>
                  <a:lnTo>
                    <a:pt x="2470416" y="738352"/>
                  </a:lnTo>
                  <a:close/>
                </a:path>
                <a:path w="6704965" h="908050">
                  <a:moveTo>
                    <a:pt x="2707500" y="695604"/>
                  </a:moveTo>
                  <a:lnTo>
                    <a:pt x="2607462" y="695604"/>
                  </a:lnTo>
                  <a:lnTo>
                    <a:pt x="2607462" y="627024"/>
                  </a:lnTo>
                  <a:lnTo>
                    <a:pt x="2579205" y="627024"/>
                  </a:lnTo>
                  <a:lnTo>
                    <a:pt x="2579205" y="695604"/>
                  </a:lnTo>
                  <a:lnTo>
                    <a:pt x="2579205" y="717207"/>
                  </a:lnTo>
                  <a:lnTo>
                    <a:pt x="2579205" y="784517"/>
                  </a:lnTo>
                  <a:lnTo>
                    <a:pt x="2579205" y="808634"/>
                  </a:lnTo>
                  <a:lnTo>
                    <a:pt x="2707500" y="808634"/>
                  </a:lnTo>
                  <a:lnTo>
                    <a:pt x="2707500" y="784847"/>
                  </a:lnTo>
                  <a:lnTo>
                    <a:pt x="2707500" y="784517"/>
                  </a:lnTo>
                  <a:lnTo>
                    <a:pt x="2707500" y="717804"/>
                  </a:lnTo>
                  <a:lnTo>
                    <a:pt x="2679560" y="717804"/>
                  </a:lnTo>
                  <a:lnTo>
                    <a:pt x="2679560" y="784517"/>
                  </a:lnTo>
                  <a:lnTo>
                    <a:pt x="2607462" y="784517"/>
                  </a:lnTo>
                  <a:lnTo>
                    <a:pt x="2607462" y="717207"/>
                  </a:lnTo>
                  <a:lnTo>
                    <a:pt x="2707500" y="717207"/>
                  </a:lnTo>
                  <a:lnTo>
                    <a:pt x="2707500" y="695604"/>
                  </a:lnTo>
                  <a:close/>
                </a:path>
                <a:path w="6704965" h="908050">
                  <a:moveTo>
                    <a:pt x="2707500" y="626732"/>
                  </a:moveTo>
                  <a:lnTo>
                    <a:pt x="2679560" y="626732"/>
                  </a:lnTo>
                  <a:lnTo>
                    <a:pt x="2679560" y="695350"/>
                  </a:lnTo>
                  <a:lnTo>
                    <a:pt x="2707500" y="695350"/>
                  </a:lnTo>
                  <a:lnTo>
                    <a:pt x="2707500" y="626732"/>
                  </a:lnTo>
                  <a:close/>
                </a:path>
                <a:path w="6704965" h="908050">
                  <a:moveTo>
                    <a:pt x="2785707" y="604481"/>
                  </a:moveTo>
                  <a:lnTo>
                    <a:pt x="2757246" y="604481"/>
                  </a:lnTo>
                  <a:lnTo>
                    <a:pt x="2757246" y="872121"/>
                  </a:lnTo>
                  <a:lnTo>
                    <a:pt x="2785707" y="872121"/>
                  </a:lnTo>
                  <a:lnTo>
                    <a:pt x="2785707" y="604481"/>
                  </a:lnTo>
                  <a:close/>
                </a:path>
                <a:path w="6704965" h="908050">
                  <a:moveTo>
                    <a:pt x="6609372" y="51435"/>
                  </a:moveTo>
                  <a:lnTo>
                    <a:pt x="6602679" y="29806"/>
                  </a:lnTo>
                  <a:lnTo>
                    <a:pt x="6593891" y="22352"/>
                  </a:lnTo>
                  <a:lnTo>
                    <a:pt x="6583578" y="13589"/>
                  </a:lnTo>
                  <a:lnTo>
                    <a:pt x="6580378" y="12509"/>
                  </a:lnTo>
                  <a:lnTo>
                    <a:pt x="6580378" y="51435"/>
                  </a:lnTo>
                  <a:lnTo>
                    <a:pt x="6575768" y="63982"/>
                  </a:lnTo>
                  <a:lnTo>
                    <a:pt x="6562560" y="73304"/>
                  </a:lnTo>
                  <a:lnTo>
                    <a:pt x="6541694" y="79121"/>
                  </a:lnTo>
                  <a:lnTo>
                    <a:pt x="6514071" y="81165"/>
                  </a:lnTo>
                  <a:lnTo>
                    <a:pt x="6486372" y="79121"/>
                  </a:lnTo>
                  <a:lnTo>
                    <a:pt x="6465532" y="73304"/>
                  </a:lnTo>
                  <a:lnTo>
                    <a:pt x="6452438" y="63982"/>
                  </a:lnTo>
                  <a:lnTo>
                    <a:pt x="6447980" y="51435"/>
                  </a:lnTo>
                  <a:lnTo>
                    <a:pt x="6452438" y="39141"/>
                  </a:lnTo>
                  <a:lnTo>
                    <a:pt x="6465532" y="29972"/>
                  </a:lnTo>
                  <a:lnTo>
                    <a:pt x="6486372" y="24269"/>
                  </a:lnTo>
                  <a:lnTo>
                    <a:pt x="6514071" y="22352"/>
                  </a:lnTo>
                  <a:lnTo>
                    <a:pt x="6541694" y="24269"/>
                  </a:lnTo>
                  <a:lnTo>
                    <a:pt x="6562560" y="29972"/>
                  </a:lnTo>
                  <a:lnTo>
                    <a:pt x="6575768" y="39141"/>
                  </a:lnTo>
                  <a:lnTo>
                    <a:pt x="6580378" y="51435"/>
                  </a:lnTo>
                  <a:lnTo>
                    <a:pt x="6580378" y="12509"/>
                  </a:lnTo>
                  <a:lnTo>
                    <a:pt x="6553555" y="3429"/>
                  </a:lnTo>
                  <a:lnTo>
                    <a:pt x="6514071" y="0"/>
                  </a:lnTo>
                  <a:lnTo>
                    <a:pt x="6474511" y="3429"/>
                  </a:lnTo>
                  <a:lnTo>
                    <a:pt x="6444424" y="13589"/>
                  </a:lnTo>
                  <a:lnTo>
                    <a:pt x="6425285" y="29806"/>
                  </a:lnTo>
                  <a:lnTo>
                    <a:pt x="6418580" y="51435"/>
                  </a:lnTo>
                  <a:lnTo>
                    <a:pt x="6425285" y="73190"/>
                  </a:lnTo>
                  <a:lnTo>
                    <a:pt x="6444424" y="89484"/>
                  </a:lnTo>
                  <a:lnTo>
                    <a:pt x="6474511" y="99656"/>
                  </a:lnTo>
                  <a:lnTo>
                    <a:pt x="6514071" y="103098"/>
                  </a:lnTo>
                  <a:lnTo>
                    <a:pt x="6553555" y="99656"/>
                  </a:lnTo>
                  <a:lnTo>
                    <a:pt x="6583578" y="89484"/>
                  </a:lnTo>
                  <a:lnTo>
                    <a:pt x="6593332" y="81165"/>
                  </a:lnTo>
                  <a:lnTo>
                    <a:pt x="6602679" y="73190"/>
                  </a:lnTo>
                  <a:lnTo>
                    <a:pt x="6609372" y="51435"/>
                  </a:lnTo>
                  <a:close/>
                </a:path>
                <a:path w="6704965" h="908050">
                  <a:moveTo>
                    <a:pt x="6636029" y="121437"/>
                  </a:moveTo>
                  <a:lnTo>
                    <a:pt x="6545275" y="121437"/>
                  </a:lnTo>
                  <a:lnTo>
                    <a:pt x="6545275" y="144310"/>
                  </a:lnTo>
                  <a:lnTo>
                    <a:pt x="6545275" y="175196"/>
                  </a:lnTo>
                  <a:lnTo>
                    <a:pt x="6483083" y="175196"/>
                  </a:lnTo>
                  <a:lnTo>
                    <a:pt x="6483083" y="144310"/>
                  </a:lnTo>
                  <a:lnTo>
                    <a:pt x="6545275" y="144310"/>
                  </a:lnTo>
                  <a:lnTo>
                    <a:pt x="6545275" y="121437"/>
                  </a:lnTo>
                  <a:lnTo>
                    <a:pt x="6392532" y="121437"/>
                  </a:lnTo>
                  <a:lnTo>
                    <a:pt x="6392532" y="144310"/>
                  </a:lnTo>
                  <a:lnTo>
                    <a:pt x="6454724" y="144310"/>
                  </a:lnTo>
                  <a:lnTo>
                    <a:pt x="6454724" y="175196"/>
                  </a:lnTo>
                  <a:lnTo>
                    <a:pt x="6419520" y="175196"/>
                  </a:lnTo>
                  <a:lnTo>
                    <a:pt x="6419520" y="197650"/>
                  </a:lnTo>
                  <a:lnTo>
                    <a:pt x="6577635" y="197650"/>
                  </a:lnTo>
                  <a:lnTo>
                    <a:pt x="6577635" y="261099"/>
                  </a:lnTo>
                  <a:lnTo>
                    <a:pt x="6606095" y="261099"/>
                  </a:lnTo>
                  <a:lnTo>
                    <a:pt x="6606095" y="175196"/>
                  </a:lnTo>
                  <a:lnTo>
                    <a:pt x="6573101" y="175196"/>
                  </a:lnTo>
                  <a:lnTo>
                    <a:pt x="6573101" y="144310"/>
                  </a:lnTo>
                  <a:lnTo>
                    <a:pt x="6636029" y="144310"/>
                  </a:lnTo>
                  <a:lnTo>
                    <a:pt x="6636029" y="121437"/>
                  </a:lnTo>
                  <a:close/>
                </a:path>
                <a:path w="6704965" h="908050">
                  <a:moveTo>
                    <a:pt x="6704444" y="214934"/>
                  </a:moveTo>
                  <a:lnTo>
                    <a:pt x="6671132" y="214934"/>
                  </a:lnTo>
                  <a:lnTo>
                    <a:pt x="6655219" y="297357"/>
                  </a:lnTo>
                  <a:lnTo>
                    <a:pt x="6680517" y="297357"/>
                  </a:lnTo>
                  <a:lnTo>
                    <a:pt x="6704444" y="2149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12931" y="6994524"/>
              <a:ext cx="243497" cy="20533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0093592" y="6968807"/>
              <a:ext cx="5036185" cy="878205"/>
            </a:xfrm>
            <a:custGeom>
              <a:avLst/>
              <a:gdLst/>
              <a:ahLst/>
              <a:cxnLst/>
              <a:rect l="l" t="t" r="r" b="b"/>
              <a:pathLst>
                <a:path w="5036184" h="878204">
                  <a:moveTo>
                    <a:pt x="95923" y="747420"/>
                  </a:moveTo>
                  <a:lnTo>
                    <a:pt x="0" y="747420"/>
                  </a:lnTo>
                  <a:lnTo>
                    <a:pt x="0" y="774827"/>
                  </a:lnTo>
                  <a:lnTo>
                    <a:pt x="95923" y="774827"/>
                  </a:lnTo>
                  <a:lnTo>
                    <a:pt x="95923" y="747420"/>
                  </a:lnTo>
                  <a:close/>
                </a:path>
                <a:path w="5036184" h="878204">
                  <a:moveTo>
                    <a:pt x="421614" y="610501"/>
                  </a:moveTo>
                  <a:lnTo>
                    <a:pt x="393369" y="610501"/>
                  </a:lnTo>
                  <a:lnTo>
                    <a:pt x="393369" y="648017"/>
                  </a:lnTo>
                  <a:lnTo>
                    <a:pt x="393369" y="670902"/>
                  </a:lnTo>
                  <a:lnTo>
                    <a:pt x="393369" y="709053"/>
                  </a:lnTo>
                  <a:lnTo>
                    <a:pt x="339496" y="709053"/>
                  </a:lnTo>
                  <a:lnTo>
                    <a:pt x="341299" y="703148"/>
                  </a:lnTo>
                  <a:lnTo>
                    <a:pt x="342353" y="696823"/>
                  </a:lnTo>
                  <a:lnTo>
                    <a:pt x="342353" y="683336"/>
                  </a:lnTo>
                  <a:lnTo>
                    <a:pt x="341299" y="676910"/>
                  </a:lnTo>
                  <a:lnTo>
                    <a:pt x="339496" y="670902"/>
                  </a:lnTo>
                  <a:lnTo>
                    <a:pt x="393369" y="670902"/>
                  </a:lnTo>
                  <a:lnTo>
                    <a:pt x="393369" y="648017"/>
                  </a:lnTo>
                  <a:lnTo>
                    <a:pt x="326428" y="648017"/>
                  </a:lnTo>
                  <a:lnTo>
                    <a:pt x="315874" y="638759"/>
                  </a:lnTo>
                  <a:lnTo>
                    <a:pt x="315252" y="638429"/>
                  </a:lnTo>
                  <a:lnTo>
                    <a:pt x="315252" y="690079"/>
                  </a:lnTo>
                  <a:lnTo>
                    <a:pt x="312064" y="706196"/>
                  </a:lnTo>
                  <a:lnTo>
                    <a:pt x="303187" y="718807"/>
                  </a:lnTo>
                  <a:lnTo>
                    <a:pt x="289737" y="726986"/>
                  </a:lnTo>
                  <a:lnTo>
                    <a:pt x="272783" y="729818"/>
                  </a:lnTo>
                  <a:lnTo>
                    <a:pt x="255473" y="726986"/>
                  </a:lnTo>
                  <a:lnTo>
                    <a:pt x="241871" y="718807"/>
                  </a:lnTo>
                  <a:lnTo>
                    <a:pt x="232956" y="706196"/>
                  </a:lnTo>
                  <a:lnTo>
                    <a:pt x="229768" y="690079"/>
                  </a:lnTo>
                  <a:lnTo>
                    <a:pt x="232956" y="673760"/>
                  </a:lnTo>
                  <a:lnTo>
                    <a:pt x="241871" y="661212"/>
                  </a:lnTo>
                  <a:lnTo>
                    <a:pt x="255473" y="653186"/>
                  </a:lnTo>
                  <a:lnTo>
                    <a:pt x="272783" y="650443"/>
                  </a:lnTo>
                  <a:lnTo>
                    <a:pt x="289737" y="653186"/>
                  </a:lnTo>
                  <a:lnTo>
                    <a:pt x="303187" y="661212"/>
                  </a:lnTo>
                  <a:lnTo>
                    <a:pt x="312064" y="673760"/>
                  </a:lnTo>
                  <a:lnTo>
                    <a:pt x="315252" y="690079"/>
                  </a:lnTo>
                  <a:lnTo>
                    <a:pt x="315252" y="638429"/>
                  </a:lnTo>
                  <a:lnTo>
                    <a:pt x="303199" y="631837"/>
                  </a:lnTo>
                  <a:lnTo>
                    <a:pt x="288734" y="627532"/>
                  </a:lnTo>
                  <a:lnTo>
                    <a:pt x="272783" y="626097"/>
                  </a:lnTo>
                  <a:lnTo>
                    <a:pt x="244881" y="630720"/>
                  </a:lnTo>
                  <a:lnTo>
                    <a:pt x="222694" y="643902"/>
                  </a:lnTo>
                  <a:lnTo>
                    <a:pt x="208076" y="664184"/>
                  </a:lnTo>
                  <a:lnTo>
                    <a:pt x="202895" y="690079"/>
                  </a:lnTo>
                  <a:lnTo>
                    <a:pt x="208076" y="715860"/>
                  </a:lnTo>
                  <a:lnTo>
                    <a:pt x="222694" y="736092"/>
                  </a:lnTo>
                  <a:lnTo>
                    <a:pt x="244881" y="749287"/>
                  </a:lnTo>
                  <a:lnTo>
                    <a:pt x="272783" y="753960"/>
                  </a:lnTo>
                  <a:lnTo>
                    <a:pt x="288671" y="752525"/>
                  </a:lnTo>
                  <a:lnTo>
                    <a:pt x="303110" y="748233"/>
                  </a:lnTo>
                  <a:lnTo>
                    <a:pt x="315760" y="741349"/>
                  </a:lnTo>
                  <a:lnTo>
                    <a:pt x="326326" y="732142"/>
                  </a:lnTo>
                  <a:lnTo>
                    <a:pt x="393369" y="732142"/>
                  </a:lnTo>
                  <a:lnTo>
                    <a:pt x="393369" y="768184"/>
                  </a:lnTo>
                  <a:lnTo>
                    <a:pt x="421614" y="768184"/>
                  </a:lnTo>
                  <a:lnTo>
                    <a:pt x="421614" y="732142"/>
                  </a:lnTo>
                  <a:lnTo>
                    <a:pt x="421614" y="729818"/>
                  </a:lnTo>
                  <a:lnTo>
                    <a:pt x="421614" y="709053"/>
                  </a:lnTo>
                  <a:lnTo>
                    <a:pt x="421614" y="670902"/>
                  </a:lnTo>
                  <a:lnTo>
                    <a:pt x="421614" y="650443"/>
                  </a:lnTo>
                  <a:lnTo>
                    <a:pt x="421614" y="648017"/>
                  </a:lnTo>
                  <a:lnTo>
                    <a:pt x="421614" y="610501"/>
                  </a:lnTo>
                  <a:close/>
                </a:path>
                <a:path w="5036184" h="878204">
                  <a:moveTo>
                    <a:pt x="422465" y="825639"/>
                  </a:moveTo>
                  <a:lnTo>
                    <a:pt x="416128" y="803846"/>
                  </a:lnTo>
                  <a:lnTo>
                    <a:pt x="407428" y="796023"/>
                  </a:lnTo>
                  <a:lnTo>
                    <a:pt x="398119" y="787654"/>
                  </a:lnTo>
                  <a:lnTo>
                    <a:pt x="394843" y="786498"/>
                  </a:lnTo>
                  <a:lnTo>
                    <a:pt x="394843" y="825639"/>
                  </a:lnTo>
                  <a:lnTo>
                    <a:pt x="390575" y="838022"/>
                  </a:lnTo>
                  <a:lnTo>
                    <a:pt x="378231" y="847191"/>
                  </a:lnTo>
                  <a:lnTo>
                    <a:pt x="358508" y="852881"/>
                  </a:lnTo>
                  <a:lnTo>
                    <a:pt x="332117" y="854837"/>
                  </a:lnTo>
                  <a:lnTo>
                    <a:pt x="305828" y="852881"/>
                  </a:lnTo>
                  <a:lnTo>
                    <a:pt x="286131" y="847191"/>
                  </a:lnTo>
                  <a:lnTo>
                    <a:pt x="273799" y="838022"/>
                  </a:lnTo>
                  <a:lnTo>
                    <a:pt x="269621" y="825639"/>
                  </a:lnTo>
                  <a:lnTo>
                    <a:pt x="273799" y="813054"/>
                  </a:lnTo>
                  <a:lnTo>
                    <a:pt x="286131" y="803757"/>
                  </a:lnTo>
                  <a:lnTo>
                    <a:pt x="305828" y="797991"/>
                  </a:lnTo>
                  <a:lnTo>
                    <a:pt x="332117" y="796023"/>
                  </a:lnTo>
                  <a:lnTo>
                    <a:pt x="358508" y="797991"/>
                  </a:lnTo>
                  <a:lnTo>
                    <a:pt x="378231" y="803757"/>
                  </a:lnTo>
                  <a:lnTo>
                    <a:pt x="390575" y="813054"/>
                  </a:lnTo>
                  <a:lnTo>
                    <a:pt x="394843" y="825639"/>
                  </a:lnTo>
                  <a:lnTo>
                    <a:pt x="394843" y="786498"/>
                  </a:lnTo>
                  <a:lnTo>
                    <a:pt x="369709" y="777570"/>
                  </a:lnTo>
                  <a:lnTo>
                    <a:pt x="332117" y="774090"/>
                  </a:lnTo>
                  <a:lnTo>
                    <a:pt x="294424" y="777570"/>
                  </a:lnTo>
                  <a:lnTo>
                    <a:pt x="265976" y="787654"/>
                  </a:lnTo>
                  <a:lnTo>
                    <a:pt x="248043" y="803846"/>
                  </a:lnTo>
                  <a:lnTo>
                    <a:pt x="241896" y="825639"/>
                  </a:lnTo>
                  <a:lnTo>
                    <a:pt x="248043" y="847432"/>
                  </a:lnTo>
                  <a:lnTo>
                    <a:pt x="265976" y="863625"/>
                  </a:lnTo>
                  <a:lnTo>
                    <a:pt x="294424" y="873709"/>
                  </a:lnTo>
                  <a:lnTo>
                    <a:pt x="332117" y="877189"/>
                  </a:lnTo>
                  <a:lnTo>
                    <a:pt x="369709" y="873709"/>
                  </a:lnTo>
                  <a:lnTo>
                    <a:pt x="398119" y="863625"/>
                  </a:lnTo>
                  <a:lnTo>
                    <a:pt x="407898" y="854837"/>
                  </a:lnTo>
                  <a:lnTo>
                    <a:pt x="416128" y="847432"/>
                  </a:lnTo>
                  <a:lnTo>
                    <a:pt x="422465" y="825639"/>
                  </a:lnTo>
                  <a:close/>
                </a:path>
                <a:path w="5036184" h="878204">
                  <a:moveTo>
                    <a:pt x="619366" y="733933"/>
                  </a:moveTo>
                  <a:lnTo>
                    <a:pt x="572173" y="701840"/>
                  </a:lnTo>
                  <a:lnTo>
                    <a:pt x="554850" y="653288"/>
                  </a:lnTo>
                  <a:lnTo>
                    <a:pt x="554850" y="624408"/>
                  </a:lnTo>
                  <a:lnTo>
                    <a:pt x="526821" y="624408"/>
                  </a:lnTo>
                  <a:lnTo>
                    <a:pt x="526821" y="650862"/>
                  </a:lnTo>
                  <a:lnTo>
                    <a:pt x="522274" y="679653"/>
                  </a:lnTo>
                  <a:lnTo>
                    <a:pt x="509358" y="705370"/>
                  </a:lnTo>
                  <a:lnTo>
                    <a:pt x="488670" y="726414"/>
                  </a:lnTo>
                  <a:lnTo>
                    <a:pt x="460832" y="741210"/>
                  </a:lnTo>
                  <a:lnTo>
                    <a:pt x="476110" y="763663"/>
                  </a:lnTo>
                  <a:lnTo>
                    <a:pt x="497814" y="752868"/>
                  </a:lnTo>
                  <a:lnTo>
                    <a:pt x="516089" y="738111"/>
                  </a:lnTo>
                  <a:lnTo>
                    <a:pt x="530694" y="719886"/>
                  </a:lnTo>
                  <a:lnTo>
                    <a:pt x="541362" y="698728"/>
                  </a:lnTo>
                  <a:lnTo>
                    <a:pt x="552005" y="717372"/>
                  </a:lnTo>
                  <a:lnTo>
                    <a:pt x="566229" y="733463"/>
                  </a:lnTo>
                  <a:lnTo>
                    <a:pt x="583742" y="746544"/>
                  </a:lnTo>
                  <a:lnTo>
                    <a:pt x="604291" y="756170"/>
                  </a:lnTo>
                  <a:lnTo>
                    <a:pt x="619366" y="733933"/>
                  </a:lnTo>
                  <a:close/>
                </a:path>
                <a:path w="5036184" h="878204">
                  <a:moveTo>
                    <a:pt x="675233" y="827430"/>
                  </a:moveTo>
                  <a:lnTo>
                    <a:pt x="669099" y="806589"/>
                  </a:lnTo>
                  <a:lnTo>
                    <a:pt x="662139" y="800442"/>
                  </a:lnTo>
                  <a:lnTo>
                    <a:pt x="651484" y="791057"/>
                  </a:lnTo>
                  <a:lnTo>
                    <a:pt x="647509" y="789686"/>
                  </a:lnTo>
                  <a:lnTo>
                    <a:pt x="647509" y="827430"/>
                  </a:lnTo>
                  <a:lnTo>
                    <a:pt x="643382" y="839165"/>
                  </a:lnTo>
                  <a:lnTo>
                    <a:pt x="631418" y="847750"/>
                  </a:lnTo>
                  <a:lnTo>
                    <a:pt x="612241" y="853046"/>
                  </a:lnTo>
                  <a:lnTo>
                    <a:pt x="586473" y="854938"/>
                  </a:lnTo>
                  <a:lnTo>
                    <a:pt x="560603" y="853046"/>
                  </a:lnTo>
                  <a:lnTo>
                    <a:pt x="541312" y="847750"/>
                  </a:lnTo>
                  <a:lnTo>
                    <a:pt x="529285" y="839165"/>
                  </a:lnTo>
                  <a:lnTo>
                    <a:pt x="525233" y="827430"/>
                  </a:lnTo>
                  <a:lnTo>
                    <a:pt x="529285" y="816051"/>
                  </a:lnTo>
                  <a:lnTo>
                    <a:pt x="541312" y="807580"/>
                  </a:lnTo>
                  <a:lnTo>
                    <a:pt x="560603" y="802271"/>
                  </a:lnTo>
                  <a:lnTo>
                    <a:pt x="586473" y="800442"/>
                  </a:lnTo>
                  <a:lnTo>
                    <a:pt x="612241" y="802271"/>
                  </a:lnTo>
                  <a:lnTo>
                    <a:pt x="631418" y="807580"/>
                  </a:lnTo>
                  <a:lnTo>
                    <a:pt x="643382" y="816051"/>
                  </a:lnTo>
                  <a:lnTo>
                    <a:pt x="647509" y="827430"/>
                  </a:lnTo>
                  <a:lnTo>
                    <a:pt x="647509" y="789686"/>
                  </a:lnTo>
                  <a:lnTo>
                    <a:pt x="623557" y="781342"/>
                  </a:lnTo>
                  <a:lnTo>
                    <a:pt x="586473" y="777989"/>
                  </a:lnTo>
                  <a:lnTo>
                    <a:pt x="549084" y="781342"/>
                  </a:lnTo>
                  <a:lnTo>
                    <a:pt x="520890" y="791057"/>
                  </a:lnTo>
                  <a:lnTo>
                    <a:pt x="503085" y="806589"/>
                  </a:lnTo>
                  <a:lnTo>
                    <a:pt x="496874" y="827430"/>
                  </a:lnTo>
                  <a:lnTo>
                    <a:pt x="503085" y="848588"/>
                  </a:lnTo>
                  <a:lnTo>
                    <a:pt x="520890" y="864209"/>
                  </a:lnTo>
                  <a:lnTo>
                    <a:pt x="549084" y="873874"/>
                  </a:lnTo>
                  <a:lnTo>
                    <a:pt x="586473" y="877189"/>
                  </a:lnTo>
                  <a:lnTo>
                    <a:pt x="623557" y="873874"/>
                  </a:lnTo>
                  <a:lnTo>
                    <a:pt x="651484" y="864209"/>
                  </a:lnTo>
                  <a:lnTo>
                    <a:pt x="661936" y="854938"/>
                  </a:lnTo>
                  <a:lnTo>
                    <a:pt x="669099" y="848588"/>
                  </a:lnTo>
                  <a:lnTo>
                    <a:pt x="675233" y="827430"/>
                  </a:lnTo>
                  <a:close/>
                </a:path>
                <a:path w="5036184" h="878204">
                  <a:moveTo>
                    <a:pt x="711492" y="677748"/>
                  </a:moveTo>
                  <a:lnTo>
                    <a:pt x="672807" y="677748"/>
                  </a:lnTo>
                  <a:lnTo>
                    <a:pt x="672807" y="610501"/>
                  </a:lnTo>
                  <a:lnTo>
                    <a:pt x="644448" y="610501"/>
                  </a:lnTo>
                  <a:lnTo>
                    <a:pt x="644448" y="771664"/>
                  </a:lnTo>
                  <a:lnTo>
                    <a:pt x="672807" y="771664"/>
                  </a:lnTo>
                  <a:lnTo>
                    <a:pt x="672807" y="701357"/>
                  </a:lnTo>
                  <a:lnTo>
                    <a:pt x="711492" y="701357"/>
                  </a:lnTo>
                  <a:lnTo>
                    <a:pt x="711492" y="677748"/>
                  </a:lnTo>
                  <a:close/>
                </a:path>
                <a:path w="5036184" h="878204">
                  <a:moveTo>
                    <a:pt x="980452" y="732243"/>
                  </a:moveTo>
                  <a:lnTo>
                    <a:pt x="951763" y="701255"/>
                  </a:lnTo>
                  <a:lnTo>
                    <a:pt x="938923" y="648754"/>
                  </a:lnTo>
                  <a:lnTo>
                    <a:pt x="938923" y="625881"/>
                  </a:lnTo>
                  <a:lnTo>
                    <a:pt x="912253" y="625881"/>
                  </a:lnTo>
                  <a:lnTo>
                    <a:pt x="912253" y="648754"/>
                  </a:lnTo>
                  <a:lnTo>
                    <a:pt x="911288" y="666750"/>
                  </a:lnTo>
                  <a:lnTo>
                    <a:pt x="907757" y="686015"/>
                  </a:lnTo>
                  <a:lnTo>
                    <a:pt x="900734" y="705015"/>
                  </a:lnTo>
                  <a:lnTo>
                    <a:pt x="889266" y="722236"/>
                  </a:lnTo>
                  <a:lnTo>
                    <a:pt x="877582" y="704659"/>
                  </a:lnTo>
                  <a:lnTo>
                    <a:pt x="866813" y="666750"/>
                  </a:lnTo>
                  <a:lnTo>
                    <a:pt x="865771" y="648754"/>
                  </a:lnTo>
                  <a:lnTo>
                    <a:pt x="865771" y="625881"/>
                  </a:lnTo>
                  <a:lnTo>
                    <a:pt x="839101" y="625881"/>
                  </a:lnTo>
                  <a:lnTo>
                    <a:pt x="839101" y="648754"/>
                  </a:lnTo>
                  <a:lnTo>
                    <a:pt x="836891" y="670801"/>
                  </a:lnTo>
                  <a:lnTo>
                    <a:pt x="829970" y="693864"/>
                  </a:lnTo>
                  <a:lnTo>
                    <a:pt x="817321" y="715238"/>
                  </a:lnTo>
                  <a:lnTo>
                    <a:pt x="797991" y="732243"/>
                  </a:lnTo>
                  <a:lnTo>
                    <a:pt x="813587" y="752487"/>
                  </a:lnTo>
                  <a:lnTo>
                    <a:pt x="826846" y="742276"/>
                  </a:lnTo>
                  <a:lnTo>
                    <a:pt x="837514" y="729729"/>
                  </a:lnTo>
                  <a:lnTo>
                    <a:pt x="845807" y="715378"/>
                  </a:lnTo>
                  <a:lnTo>
                    <a:pt x="851954" y="699782"/>
                  </a:lnTo>
                  <a:lnTo>
                    <a:pt x="857491" y="715975"/>
                  </a:lnTo>
                  <a:lnTo>
                    <a:pt x="865289" y="731050"/>
                  </a:lnTo>
                  <a:lnTo>
                    <a:pt x="875703" y="744321"/>
                  </a:lnTo>
                  <a:lnTo>
                    <a:pt x="889063" y="755116"/>
                  </a:lnTo>
                  <a:lnTo>
                    <a:pt x="902195" y="744677"/>
                  </a:lnTo>
                  <a:lnTo>
                    <a:pt x="912533" y="731786"/>
                  </a:lnTo>
                  <a:lnTo>
                    <a:pt x="917613" y="722236"/>
                  </a:lnTo>
                  <a:lnTo>
                    <a:pt x="920356" y="717092"/>
                  </a:lnTo>
                  <a:lnTo>
                    <a:pt x="925957" y="701255"/>
                  </a:lnTo>
                  <a:lnTo>
                    <a:pt x="932053" y="716610"/>
                  </a:lnTo>
                  <a:lnTo>
                    <a:pt x="940371" y="730580"/>
                  </a:lnTo>
                  <a:lnTo>
                    <a:pt x="951090" y="742696"/>
                  </a:lnTo>
                  <a:lnTo>
                    <a:pt x="964425" y="752487"/>
                  </a:lnTo>
                  <a:lnTo>
                    <a:pt x="980452" y="732243"/>
                  </a:lnTo>
                  <a:close/>
                </a:path>
                <a:path w="5036184" h="878204">
                  <a:moveTo>
                    <a:pt x="1027887" y="778103"/>
                  </a:moveTo>
                  <a:lnTo>
                    <a:pt x="999947" y="778103"/>
                  </a:lnTo>
                  <a:lnTo>
                    <a:pt x="999947" y="800341"/>
                  </a:lnTo>
                  <a:lnTo>
                    <a:pt x="999947" y="851255"/>
                  </a:lnTo>
                  <a:lnTo>
                    <a:pt x="874090" y="851255"/>
                  </a:lnTo>
                  <a:lnTo>
                    <a:pt x="874090" y="800341"/>
                  </a:lnTo>
                  <a:lnTo>
                    <a:pt x="999947" y="800341"/>
                  </a:lnTo>
                  <a:lnTo>
                    <a:pt x="999947" y="778103"/>
                  </a:lnTo>
                  <a:lnTo>
                    <a:pt x="846366" y="778103"/>
                  </a:lnTo>
                  <a:lnTo>
                    <a:pt x="846366" y="873912"/>
                  </a:lnTo>
                  <a:lnTo>
                    <a:pt x="1027887" y="873912"/>
                  </a:lnTo>
                  <a:lnTo>
                    <a:pt x="1027887" y="851255"/>
                  </a:lnTo>
                  <a:lnTo>
                    <a:pt x="1027887" y="800341"/>
                  </a:lnTo>
                  <a:lnTo>
                    <a:pt x="1027887" y="778103"/>
                  </a:lnTo>
                  <a:close/>
                </a:path>
                <a:path w="5036184" h="878204">
                  <a:moveTo>
                    <a:pt x="1027887" y="610501"/>
                  </a:moveTo>
                  <a:lnTo>
                    <a:pt x="999642" y="610501"/>
                  </a:lnTo>
                  <a:lnTo>
                    <a:pt x="999642" y="666153"/>
                  </a:lnTo>
                  <a:lnTo>
                    <a:pt x="961478" y="666153"/>
                  </a:lnTo>
                  <a:lnTo>
                    <a:pt x="961478" y="689343"/>
                  </a:lnTo>
                  <a:lnTo>
                    <a:pt x="999642" y="689343"/>
                  </a:lnTo>
                  <a:lnTo>
                    <a:pt x="999642" y="765454"/>
                  </a:lnTo>
                  <a:lnTo>
                    <a:pt x="1027887" y="765454"/>
                  </a:lnTo>
                  <a:lnTo>
                    <a:pt x="1027887" y="610501"/>
                  </a:lnTo>
                  <a:close/>
                </a:path>
                <a:path w="5036184" h="878204">
                  <a:moveTo>
                    <a:pt x="1192326" y="802347"/>
                  </a:moveTo>
                  <a:lnTo>
                    <a:pt x="1189710" y="786638"/>
                  </a:lnTo>
                  <a:lnTo>
                    <a:pt x="1188326" y="778306"/>
                  </a:lnTo>
                  <a:lnTo>
                    <a:pt x="1166749" y="782193"/>
                  </a:lnTo>
                  <a:lnTo>
                    <a:pt x="1146124" y="784682"/>
                  </a:lnTo>
                  <a:lnTo>
                    <a:pt x="1125905" y="786079"/>
                  </a:lnTo>
                  <a:lnTo>
                    <a:pt x="1105573" y="786638"/>
                  </a:lnTo>
                  <a:lnTo>
                    <a:pt x="1105573" y="638213"/>
                  </a:lnTo>
                  <a:lnTo>
                    <a:pt x="1077214" y="638213"/>
                  </a:lnTo>
                  <a:lnTo>
                    <a:pt x="1077214" y="811098"/>
                  </a:lnTo>
                  <a:lnTo>
                    <a:pt x="1094828" y="811098"/>
                  </a:lnTo>
                  <a:lnTo>
                    <a:pt x="1119124" y="810806"/>
                  </a:lnTo>
                  <a:lnTo>
                    <a:pt x="1142936" y="809523"/>
                  </a:lnTo>
                  <a:lnTo>
                    <a:pt x="1167066" y="806843"/>
                  </a:lnTo>
                  <a:lnTo>
                    <a:pt x="1192326" y="802347"/>
                  </a:lnTo>
                  <a:close/>
                </a:path>
                <a:path w="5036184" h="878204">
                  <a:moveTo>
                    <a:pt x="1237437" y="616508"/>
                  </a:moveTo>
                  <a:lnTo>
                    <a:pt x="1210564" y="616508"/>
                  </a:lnTo>
                  <a:lnTo>
                    <a:pt x="1210564" y="698614"/>
                  </a:lnTo>
                  <a:lnTo>
                    <a:pt x="1152169" y="698614"/>
                  </a:lnTo>
                  <a:lnTo>
                    <a:pt x="1152169" y="721702"/>
                  </a:lnTo>
                  <a:lnTo>
                    <a:pt x="1210564" y="721702"/>
                  </a:lnTo>
                  <a:lnTo>
                    <a:pt x="1210564" y="864641"/>
                  </a:lnTo>
                  <a:lnTo>
                    <a:pt x="1237437" y="864641"/>
                  </a:lnTo>
                  <a:lnTo>
                    <a:pt x="1237437" y="616508"/>
                  </a:lnTo>
                  <a:close/>
                </a:path>
                <a:path w="5036184" h="878204">
                  <a:moveTo>
                    <a:pt x="1294676" y="610501"/>
                  </a:moveTo>
                  <a:lnTo>
                    <a:pt x="1267802" y="610501"/>
                  </a:lnTo>
                  <a:lnTo>
                    <a:pt x="1267802" y="877608"/>
                  </a:lnTo>
                  <a:lnTo>
                    <a:pt x="1294676" y="877608"/>
                  </a:lnTo>
                  <a:lnTo>
                    <a:pt x="1294676" y="610501"/>
                  </a:lnTo>
                  <a:close/>
                </a:path>
                <a:path w="5036184" h="878204">
                  <a:moveTo>
                    <a:pt x="1474724" y="679538"/>
                  </a:moveTo>
                  <a:lnTo>
                    <a:pt x="1469339" y="655396"/>
                  </a:lnTo>
                  <a:lnTo>
                    <a:pt x="1459890" y="643178"/>
                  </a:lnTo>
                  <a:lnTo>
                    <a:pt x="1454708" y="636485"/>
                  </a:lnTo>
                  <a:lnTo>
                    <a:pt x="1447317" y="632371"/>
                  </a:lnTo>
                  <a:lnTo>
                    <a:pt x="1447317" y="679538"/>
                  </a:lnTo>
                  <a:lnTo>
                    <a:pt x="1444104" y="694486"/>
                  </a:lnTo>
                  <a:lnTo>
                    <a:pt x="1435188" y="705993"/>
                  </a:lnTo>
                  <a:lnTo>
                    <a:pt x="1421701" y="713397"/>
                  </a:lnTo>
                  <a:lnTo>
                    <a:pt x="1404734" y="716013"/>
                  </a:lnTo>
                  <a:lnTo>
                    <a:pt x="1387627" y="713397"/>
                  </a:lnTo>
                  <a:lnTo>
                    <a:pt x="1374051" y="705993"/>
                  </a:lnTo>
                  <a:lnTo>
                    <a:pt x="1365148" y="694486"/>
                  </a:lnTo>
                  <a:lnTo>
                    <a:pt x="1362036" y="679538"/>
                  </a:lnTo>
                  <a:lnTo>
                    <a:pt x="1365148" y="664641"/>
                  </a:lnTo>
                  <a:lnTo>
                    <a:pt x="1374051" y="653135"/>
                  </a:lnTo>
                  <a:lnTo>
                    <a:pt x="1387627" y="645744"/>
                  </a:lnTo>
                  <a:lnTo>
                    <a:pt x="1404734" y="643178"/>
                  </a:lnTo>
                  <a:lnTo>
                    <a:pt x="1421701" y="645744"/>
                  </a:lnTo>
                  <a:lnTo>
                    <a:pt x="1435188" y="653135"/>
                  </a:lnTo>
                  <a:lnTo>
                    <a:pt x="1444104" y="664641"/>
                  </a:lnTo>
                  <a:lnTo>
                    <a:pt x="1447317" y="679538"/>
                  </a:lnTo>
                  <a:lnTo>
                    <a:pt x="1447317" y="632371"/>
                  </a:lnTo>
                  <a:lnTo>
                    <a:pt x="1432572" y="624128"/>
                  </a:lnTo>
                  <a:lnTo>
                    <a:pt x="1404734" y="619671"/>
                  </a:lnTo>
                  <a:lnTo>
                    <a:pt x="1376578" y="624128"/>
                  </a:lnTo>
                  <a:lnTo>
                    <a:pt x="1354315" y="636485"/>
                  </a:lnTo>
                  <a:lnTo>
                    <a:pt x="1339684" y="655396"/>
                  </a:lnTo>
                  <a:lnTo>
                    <a:pt x="1334414" y="679538"/>
                  </a:lnTo>
                  <a:lnTo>
                    <a:pt x="1339684" y="703592"/>
                  </a:lnTo>
                  <a:lnTo>
                    <a:pt x="1354315" y="722388"/>
                  </a:lnTo>
                  <a:lnTo>
                    <a:pt x="1376578" y="734618"/>
                  </a:lnTo>
                  <a:lnTo>
                    <a:pt x="1404734" y="738987"/>
                  </a:lnTo>
                  <a:lnTo>
                    <a:pt x="1432572" y="734618"/>
                  </a:lnTo>
                  <a:lnTo>
                    <a:pt x="1454708" y="722388"/>
                  </a:lnTo>
                  <a:lnTo>
                    <a:pt x="1459674" y="716013"/>
                  </a:lnTo>
                  <a:lnTo>
                    <a:pt x="1469339" y="703592"/>
                  </a:lnTo>
                  <a:lnTo>
                    <a:pt x="1474724" y="679538"/>
                  </a:lnTo>
                  <a:close/>
                </a:path>
                <a:path w="5036184" h="878204">
                  <a:moveTo>
                    <a:pt x="1550619" y="610501"/>
                  </a:moveTo>
                  <a:lnTo>
                    <a:pt x="1522260" y="610501"/>
                  </a:lnTo>
                  <a:lnTo>
                    <a:pt x="1522260" y="746480"/>
                  </a:lnTo>
                  <a:lnTo>
                    <a:pt x="1550619" y="746480"/>
                  </a:lnTo>
                  <a:lnTo>
                    <a:pt x="1550619" y="610501"/>
                  </a:lnTo>
                  <a:close/>
                </a:path>
                <a:path w="5036184" h="878204">
                  <a:moveTo>
                    <a:pt x="1559369" y="851573"/>
                  </a:moveTo>
                  <a:lnTo>
                    <a:pt x="1403248" y="851573"/>
                  </a:lnTo>
                  <a:lnTo>
                    <a:pt x="1403248" y="825957"/>
                  </a:lnTo>
                  <a:lnTo>
                    <a:pt x="1550619" y="825957"/>
                  </a:lnTo>
                  <a:lnTo>
                    <a:pt x="1550619" y="758812"/>
                  </a:lnTo>
                  <a:lnTo>
                    <a:pt x="1374902" y="758812"/>
                  </a:lnTo>
                  <a:lnTo>
                    <a:pt x="1374902" y="781265"/>
                  </a:lnTo>
                  <a:lnTo>
                    <a:pt x="1522476" y="781265"/>
                  </a:lnTo>
                  <a:lnTo>
                    <a:pt x="1522476" y="804875"/>
                  </a:lnTo>
                  <a:lnTo>
                    <a:pt x="1375740" y="804875"/>
                  </a:lnTo>
                  <a:lnTo>
                    <a:pt x="1375740" y="874229"/>
                  </a:lnTo>
                  <a:lnTo>
                    <a:pt x="1559369" y="874229"/>
                  </a:lnTo>
                  <a:lnTo>
                    <a:pt x="1559369" y="851573"/>
                  </a:lnTo>
                  <a:close/>
                </a:path>
                <a:path w="5036184" h="878204">
                  <a:moveTo>
                    <a:pt x="1837436" y="822642"/>
                  </a:moveTo>
                  <a:lnTo>
                    <a:pt x="1728546" y="822642"/>
                  </a:lnTo>
                  <a:lnTo>
                    <a:pt x="1728546" y="775652"/>
                  </a:lnTo>
                  <a:lnTo>
                    <a:pt x="1813725" y="775652"/>
                  </a:lnTo>
                  <a:lnTo>
                    <a:pt x="1813725" y="751535"/>
                  </a:lnTo>
                  <a:lnTo>
                    <a:pt x="1650860" y="751535"/>
                  </a:lnTo>
                  <a:lnTo>
                    <a:pt x="1650860" y="713435"/>
                  </a:lnTo>
                  <a:lnTo>
                    <a:pt x="1807502" y="713435"/>
                  </a:lnTo>
                  <a:lnTo>
                    <a:pt x="1807502" y="690562"/>
                  </a:lnTo>
                  <a:lnTo>
                    <a:pt x="1807502" y="652462"/>
                  </a:lnTo>
                  <a:lnTo>
                    <a:pt x="1807502" y="629602"/>
                  </a:lnTo>
                  <a:lnTo>
                    <a:pt x="1622196" y="629602"/>
                  </a:lnTo>
                  <a:lnTo>
                    <a:pt x="1622196" y="652462"/>
                  </a:lnTo>
                  <a:lnTo>
                    <a:pt x="1779562" y="652462"/>
                  </a:lnTo>
                  <a:lnTo>
                    <a:pt x="1779562" y="690562"/>
                  </a:lnTo>
                  <a:lnTo>
                    <a:pt x="1622717" y="690562"/>
                  </a:lnTo>
                  <a:lnTo>
                    <a:pt x="1622717" y="713435"/>
                  </a:lnTo>
                  <a:lnTo>
                    <a:pt x="1622717" y="751535"/>
                  </a:lnTo>
                  <a:lnTo>
                    <a:pt x="1622717" y="775652"/>
                  </a:lnTo>
                  <a:lnTo>
                    <a:pt x="1700504" y="775652"/>
                  </a:lnTo>
                  <a:lnTo>
                    <a:pt x="1700504" y="822642"/>
                  </a:lnTo>
                  <a:lnTo>
                    <a:pt x="1592986" y="822642"/>
                  </a:lnTo>
                  <a:lnTo>
                    <a:pt x="1592986" y="845502"/>
                  </a:lnTo>
                  <a:lnTo>
                    <a:pt x="1837436" y="845502"/>
                  </a:lnTo>
                  <a:lnTo>
                    <a:pt x="1837436" y="822642"/>
                  </a:lnTo>
                  <a:close/>
                </a:path>
                <a:path w="5036184" h="878204">
                  <a:moveTo>
                    <a:pt x="2147265" y="671106"/>
                  </a:moveTo>
                  <a:lnTo>
                    <a:pt x="2140508" y="648538"/>
                  </a:lnTo>
                  <a:lnTo>
                    <a:pt x="2130450" y="639584"/>
                  </a:lnTo>
                  <a:lnTo>
                    <a:pt x="2121319" y="631456"/>
                  </a:lnTo>
                  <a:lnTo>
                    <a:pt x="2117229" y="629983"/>
                  </a:lnTo>
                  <a:lnTo>
                    <a:pt x="2117229" y="671106"/>
                  </a:lnTo>
                  <a:lnTo>
                    <a:pt x="2112594" y="684072"/>
                  </a:lnTo>
                  <a:lnTo>
                    <a:pt x="2099462" y="693801"/>
                  </a:lnTo>
                  <a:lnTo>
                    <a:pt x="2078977" y="699922"/>
                  </a:lnTo>
                  <a:lnTo>
                    <a:pt x="2052294" y="702094"/>
                  </a:lnTo>
                  <a:lnTo>
                    <a:pt x="2025700" y="699922"/>
                  </a:lnTo>
                  <a:lnTo>
                    <a:pt x="2005228" y="693801"/>
                  </a:lnTo>
                  <a:lnTo>
                    <a:pt x="1992109" y="684072"/>
                  </a:lnTo>
                  <a:lnTo>
                    <a:pt x="1987575" y="671106"/>
                  </a:lnTo>
                  <a:lnTo>
                    <a:pt x="1992109" y="657809"/>
                  </a:lnTo>
                  <a:lnTo>
                    <a:pt x="2005228" y="647877"/>
                  </a:lnTo>
                  <a:lnTo>
                    <a:pt x="2025700" y="641680"/>
                  </a:lnTo>
                  <a:lnTo>
                    <a:pt x="2052294" y="639584"/>
                  </a:lnTo>
                  <a:lnTo>
                    <a:pt x="2078977" y="641680"/>
                  </a:lnTo>
                  <a:lnTo>
                    <a:pt x="2099462" y="647877"/>
                  </a:lnTo>
                  <a:lnTo>
                    <a:pt x="2112594" y="657809"/>
                  </a:lnTo>
                  <a:lnTo>
                    <a:pt x="2117229" y="671106"/>
                  </a:lnTo>
                  <a:lnTo>
                    <a:pt x="2117229" y="629983"/>
                  </a:lnTo>
                  <a:lnTo>
                    <a:pt x="2091372" y="620598"/>
                  </a:lnTo>
                  <a:lnTo>
                    <a:pt x="2052294" y="616712"/>
                  </a:lnTo>
                  <a:lnTo>
                    <a:pt x="2013229" y="620598"/>
                  </a:lnTo>
                  <a:lnTo>
                    <a:pt x="1983219" y="631456"/>
                  </a:lnTo>
                  <a:lnTo>
                    <a:pt x="1964004" y="648538"/>
                  </a:lnTo>
                  <a:lnTo>
                    <a:pt x="1957324" y="671106"/>
                  </a:lnTo>
                  <a:lnTo>
                    <a:pt x="1964004" y="693534"/>
                  </a:lnTo>
                  <a:lnTo>
                    <a:pt x="1983219" y="710488"/>
                  </a:lnTo>
                  <a:lnTo>
                    <a:pt x="2013229" y="721220"/>
                  </a:lnTo>
                  <a:lnTo>
                    <a:pt x="2052294" y="724966"/>
                  </a:lnTo>
                  <a:lnTo>
                    <a:pt x="2091372" y="721220"/>
                  </a:lnTo>
                  <a:lnTo>
                    <a:pt x="2121319" y="710488"/>
                  </a:lnTo>
                  <a:lnTo>
                    <a:pt x="2130818" y="702094"/>
                  </a:lnTo>
                  <a:lnTo>
                    <a:pt x="2140508" y="693534"/>
                  </a:lnTo>
                  <a:lnTo>
                    <a:pt x="2147265" y="671106"/>
                  </a:lnTo>
                  <a:close/>
                </a:path>
                <a:path w="5036184" h="878204">
                  <a:moveTo>
                    <a:pt x="2147684" y="848614"/>
                  </a:moveTo>
                  <a:lnTo>
                    <a:pt x="1989467" y="848614"/>
                  </a:lnTo>
                  <a:lnTo>
                    <a:pt x="1989467" y="793483"/>
                  </a:lnTo>
                  <a:lnTo>
                    <a:pt x="1961108" y="793483"/>
                  </a:lnTo>
                  <a:lnTo>
                    <a:pt x="1961108" y="872121"/>
                  </a:lnTo>
                  <a:lnTo>
                    <a:pt x="2147684" y="872121"/>
                  </a:lnTo>
                  <a:lnTo>
                    <a:pt x="2147684" y="848614"/>
                  </a:lnTo>
                  <a:close/>
                </a:path>
                <a:path w="5036184" h="878204">
                  <a:moveTo>
                    <a:pt x="2174773" y="744372"/>
                  </a:moveTo>
                  <a:lnTo>
                    <a:pt x="1930336" y="744372"/>
                  </a:lnTo>
                  <a:lnTo>
                    <a:pt x="1930336" y="767346"/>
                  </a:lnTo>
                  <a:lnTo>
                    <a:pt x="2040382" y="767346"/>
                  </a:lnTo>
                  <a:lnTo>
                    <a:pt x="2040382" y="819213"/>
                  </a:lnTo>
                  <a:lnTo>
                    <a:pt x="2068944" y="819213"/>
                  </a:lnTo>
                  <a:lnTo>
                    <a:pt x="2068944" y="767346"/>
                  </a:lnTo>
                  <a:lnTo>
                    <a:pt x="2174773" y="767346"/>
                  </a:lnTo>
                  <a:lnTo>
                    <a:pt x="2174773" y="744372"/>
                  </a:lnTo>
                  <a:close/>
                </a:path>
                <a:path w="5036184" h="878204">
                  <a:moveTo>
                    <a:pt x="2408478" y="829119"/>
                  </a:moveTo>
                  <a:lnTo>
                    <a:pt x="2402052" y="808469"/>
                  </a:lnTo>
                  <a:lnTo>
                    <a:pt x="2394839" y="802449"/>
                  </a:lnTo>
                  <a:lnTo>
                    <a:pt x="2383802" y="793254"/>
                  </a:lnTo>
                  <a:lnTo>
                    <a:pt x="2380221" y="792099"/>
                  </a:lnTo>
                  <a:lnTo>
                    <a:pt x="2380221" y="829119"/>
                  </a:lnTo>
                  <a:lnTo>
                    <a:pt x="2375801" y="840447"/>
                  </a:lnTo>
                  <a:lnTo>
                    <a:pt x="2363241" y="848728"/>
                  </a:lnTo>
                  <a:lnTo>
                    <a:pt x="2343150" y="853757"/>
                  </a:lnTo>
                  <a:lnTo>
                    <a:pt x="2316137" y="855370"/>
                  </a:lnTo>
                  <a:lnTo>
                    <a:pt x="2288908" y="853757"/>
                  </a:lnTo>
                  <a:lnTo>
                    <a:pt x="2268817" y="848728"/>
                  </a:lnTo>
                  <a:lnTo>
                    <a:pt x="2256409" y="840447"/>
                  </a:lnTo>
                  <a:lnTo>
                    <a:pt x="2252256" y="829119"/>
                  </a:lnTo>
                  <a:lnTo>
                    <a:pt x="2256409" y="817791"/>
                  </a:lnTo>
                  <a:lnTo>
                    <a:pt x="2268817" y="809421"/>
                  </a:lnTo>
                  <a:lnTo>
                    <a:pt x="2288908" y="804227"/>
                  </a:lnTo>
                  <a:lnTo>
                    <a:pt x="2316137" y="802449"/>
                  </a:lnTo>
                  <a:lnTo>
                    <a:pt x="2343150" y="804227"/>
                  </a:lnTo>
                  <a:lnTo>
                    <a:pt x="2363241" y="809421"/>
                  </a:lnTo>
                  <a:lnTo>
                    <a:pt x="2375801" y="817791"/>
                  </a:lnTo>
                  <a:lnTo>
                    <a:pt x="2380221" y="829119"/>
                  </a:lnTo>
                  <a:lnTo>
                    <a:pt x="2380221" y="792099"/>
                  </a:lnTo>
                  <a:lnTo>
                    <a:pt x="2354808" y="783844"/>
                  </a:lnTo>
                  <a:lnTo>
                    <a:pt x="2316137" y="780630"/>
                  </a:lnTo>
                  <a:lnTo>
                    <a:pt x="2277237" y="783844"/>
                  </a:lnTo>
                  <a:lnTo>
                    <a:pt x="2248103" y="793254"/>
                  </a:lnTo>
                  <a:lnTo>
                    <a:pt x="2229815" y="808469"/>
                  </a:lnTo>
                  <a:lnTo>
                    <a:pt x="2223478" y="829119"/>
                  </a:lnTo>
                  <a:lnTo>
                    <a:pt x="2229815" y="849693"/>
                  </a:lnTo>
                  <a:lnTo>
                    <a:pt x="2248103" y="864870"/>
                  </a:lnTo>
                  <a:lnTo>
                    <a:pt x="2277237" y="874280"/>
                  </a:lnTo>
                  <a:lnTo>
                    <a:pt x="2316137" y="877608"/>
                  </a:lnTo>
                  <a:lnTo>
                    <a:pt x="2354808" y="874280"/>
                  </a:lnTo>
                  <a:lnTo>
                    <a:pt x="2383802" y="864870"/>
                  </a:lnTo>
                  <a:lnTo>
                    <a:pt x="2395232" y="855370"/>
                  </a:lnTo>
                  <a:lnTo>
                    <a:pt x="2402052" y="849693"/>
                  </a:lnTo>
                  <a:lnTo>
                    <a:pt x="2408478" y="829119"/>
                  </a:lnTo>
                  <a:close/>
                </a:path>
                <a:path w="5036184" h="878204">
                  <a:moveTo>
                    <a:pt x="2438514" y="740473"/>
                  </a:moveTo>
                  <a:lnTo>
                    <a:pt x="2330361" y="740473"/>
                  </a:lnTo>
                  <a:lnTo>
                    <a:pt x="2330361" y="712114"/>
                  </a:lnTo>
                  <a:lnTo>
                    <a:pt x="2410053" y="712114"/>
                  </a:lnTo>
                  <a:lnTo>
                    <a:pt x="2410053" y="689444"/>
                  </a:lnTo>
                  <a:lnTo>
                    <a:pt x="2253094" y="689444"/>
                  </a:lnTo>
                  <a:lnTo>
                    <a:pt x="2253094" y="645172"/>
                  </a:lnTo>
                  <a:lnTo>
                    <a:pt x="2408478" y="645172"/>
                  </a:lnTo>
                  <a:lnTo>
                    <a:pt x="2408478" y="622833"/>
                  </a:lnTo>
                  <a:lnTo>
                    <a:pt x="2225065" y="622833"/>
                  </a:lnTo>
                  <a:lnTo>
                    <a:pt x="2225065" y="712114"/>
                  </a:lnTo>
                  <a:lnTo>
                    <a:pt x="2302751" y="712114"/>
                  </a:lnTo>
                  <a:lnTo>
                    <a:pt x="2302751" y="740473"/>
                  </a:lnTo>
                  <a:lnTo>
                    <a:pt x="2194699" y="740473"/>
                  </a:lnTo>
                  <a:lnTo>
                    <a:pt x="2194699" y="763130"/>
                  </a:lnTo>
                  <a:lnTo>
                    <a:pt x="2438514" y="763130"/>
                  </a:lnTo>
                  <a:lnTo>
                    <a:pt x="2438514" y="740473"/>
                  </a:lnTo>
                  <a:close/>
                </a:path>
                <a:path w="5036184" h="878204">
                  <a:moveTo>
                    <a:pt x="2619819" y="797598"/>
                  </a:moveTo>
                  <a:lnTo>
                    <a:pt x="2592082" y="778548"/>
                  </a:lnTo>
                  <a:lnTo>
                    <a:pt x="2570518" y="752094"/>
                  </a:lnTo>
                  <a:lnTo>
                    <a:pt x="2565260" y="740473"/>
                  </a:lnTo>
                  <a:lnTo>
                    <a:pt x="2556586" y="721321"/>
                  </a:lnTo>
                  <a:lnTo>
                    <a:pt x="2551722" y="689343"/>
                  </a:lnTo>
                  <a:lnTo>
                    <a:pt x="2551722" y="660781"/>
                  </a:lnTo>
                  <a:lnTo>
                    <a:pt x="2609697" y="660781"/>
                  </a:lnTo>
                  <a:lnTo>
                    <a:pt x="2609697" y="637374"/>
                  </a:lnTo>
                  <a:lnTo>
                    <a:pt x="2463495" y="637374"/>
                  </a:lnTo>
                  <a:lnTo>
                    <a:pt x="2463495" y="660781"/>
                  </a:lnTo>
                  <a:lnTo>
                    <a:pt x="2523693" y="660781"/>
                  </a:lnTo>
                  <a:lnTo>
                    <a:pt x="2523693" y="689343"/>
                  </a:lnTo>
                  <a:lnTo>
                    <a:pt x="2518333" y="723607"/>
                  </a:lnTo>
                  <a:lnTo>
                    <a:pt x="2503741" y="756437"/>
                  </a:lnTo>
                  <a:lnTo>
                    <a:pt x="2481592" y="784453"/>
                  </a:lnTo>
                  <a:lnTo>
                    <a:pt x="2453589" y="804240"/>
                  </a:lnTo>
                  <a:lnTo>
                    <a:pt x="2470353" y="826592"/>
                  </a:lnTo>
                  <a:lnTo>
                    <a:pt x="2491994" y="812126"/>
                  </a:lnTo>
                  <a:lnTo>
                    <a:pt x="2510929" y="792149"/>
                  </a:lnTo>
                  <a:lnTo>
                    <a:pt x="2526474" y="767854"/>
                  </a:lnTo>
                  <a:lnTo>
                    <a:pt x="2537917" y="740473"/>
                  </a:lnTo>
                  <a:lnTo>
                    <a:pt x="2549106" y="765568"/>
                  </a:lnTo>
                  <a:lnTo>
                    <a:pt x="2564142" y="787869"/>
                  </a:lnTo>
                  <a:lnTo>
                    <a:pt x="2582532" y="806348"/>
                  </a:lnTo>
                  <a:lnTo>
                    <a:pt x="2603804" y="819950"/>
                  </a:lnTo>
                  <a:lnTo>
                    <a:pt x="2619819" y="797598"/>
                  </a:lnTo>
                  <a:close/>
                </a:path>
                <a:path w="5036184" h="878204">
                  <a:moveTo>
                    <a:pt x="2709532" y="716432"/>
                  </a:moveTo>
                  <a:lnTo>
                    <a:pt x="2666733" y="716432"/>
                  </a:lnTo>
                  <a:lnTo>
                    <a:pt x="2666733" y="610501"/>
                  </a:lnTo>
                  <a:lnTo>
                    <a:pt x="2638374" y="610501"/>
                  </a:lnTo>
                  <a:lnTo>
                    <a:pt x="2638374" y="877608"/>
                  </a:lnTo>
                  <a:lnTo>
                    <a:pt x="2666733" y="877608"/>
                  </a:lnTo>
                  <a:lnTo>
                    <a:pt x="2666733" y="740359"/>
                  </a:lnTo>
                  <a:lnTo>
                    <a:pt x="2709532" y="740359"/>
                  </a:lnTo>
                  <a:lnTo>
                    <a:pt x="2709532" y="716432"/>
                  </a:lnTo>
                  <a:close/>
                </a:path>
                <a:path w="5036184" h="878204">
                  <a:moveTo>
                    <a:pt x="2857627" y="793483"/>
                  </a:moveTo>
                  <a:lnTo>
                    <a:pt x="2817355" y="746328"/>
                  </a:lnTo>
                  <a:lnTo>
                    <a:pt x="2803969" y="683437"/>
                  </a:lnTo>
                  <a:lnTo>
                    <a:pt x="2803969" y="634847"/>
                  </a:lnTo>
                  <a:lnTo>
                    <a:pt x="2776563" y="634847"/>
                  </a:lnTo>
                  <a:lnTo>
                    <a:pt x="2776563" y="684707"/>
                  </a:lnTo>
                  <a:lnTo>
                    <a:pt x="2772880" y="718781"/>
                  </a:lnTo>
                  <a:lnTo>
                    <a:pt x="2761932" y="751039"/>
                  </a:lnTo>
                  <a:lnTo>
                    <a:pt x="2743885" y="778979"/>
                  </a:lnTo>
                  <a:lnTo>
                    <a:pt x="2718905" y="800125"/>
                  </a:lnTo>
                  <a:lnTo>
                    <a:pt x="2736621" y="821207"/>
                  </a:lnTo>
                  <a:lnTo>
                    <a:pt x="2754630" y="807034"/>
                  </a:lnTo>
                  <a:lnTo>
                    <a:pt x="2769705" y="788708"/>
                  </a:lnTo>
                  <a:lnTo>
                    <a:pt x="2781757" y="767003"/>
                  </a:lnTo>
                  <a:lnTo>
                    <a:pt x="2790698" y="742683"/>
                  </a:lnTo>
                  <a:lnTo>
                    <a:pt x="2799016" y="764959"/>
                  </a:lnTo>
                  <a:lnTo>
                    <a:pt x="2810268" y="784974"/>
                  </a:lnTo>
                  <a:lnTo>
                    <a:pt x="2824492" y="802030"/>
                  </a:lnTo>
                  <a:lnTo>
                    <a:pt x="2841714" y="815416"/>
                  </a:lnTo>
                  <a:lnTo>
                    <a:pt x="2857627" y="793483"/>
                  </a:lnTo>
                  <a:close/>
                </a:path>
                <a:path w="5036184" h="878204">
                  <a:moveTo>
                    <a:pt x="2896844" y="615657"/>
                  </a:moveTo>
                  <a:lnTo>
                    <a:pt x="2870174" y="615657"/>
                  </a:lnTo>
                  <a:lnTo>
                    <a:pt x="2870174" y="704418"/>
                  </a:lnTo>
                  <a:lnTo>
                    <a:pt x="2828531" y="704418"/>
                  </a:lnTo>
                  <a:lnTo>
                    <a:pt x="2828531" y="727925"/>
                  </a:lnTo>
                  <a:lnTo>
                    <a:pt x="2870174" y="727925"/>
                  </a:lnTo>
                  <a:lnTo>
                    <a:pt x="2870174" y="864425"/>
                  </a:lnTo>
                  <a:lnTo>
                    <a:pt x="2896844" y="864425"/>
                  </a:lnTo>
                  <a:lnTo>
                    <a:pt x="2896844" y="615657"/>
                  </a:lnTo>
                  <a:close/>
                </a:path>
                <a:path w="5036184" h="878204">
                  <a:moveTo>
                    <a:pt x="2952292" y="610501"/>
                  </a:moveTo>
                  <a:lnTo>
                    <a:pt x="2925089" y="610501"/>
                  </a:lnTo>
                  <a:lnTo>
                    <a:pt x="2925089" y="877608"/>
                  </a:lnTo>
                  <a:lnTo>
                    <a:pt x="2952292" y="877608"/>
                  </a:lnTo>
                  <a:lnTo>
                    <a:pt x="2952292" y="610501"/>
                  </a:lnTo>
                  <a:close/>
                </a:path>
                <a:path w="5036184" h="878204">
                  <a:moveTo>
                    <a:pt x="3226219" y="738784"/>
                  </a:moveTo>
                  <a:lnTo>
                    <a:pt x="3198342" y="725563"/>
                  </a:lnTo>
                  <a:lnTo>
                    <a:pt x="3177298" y="706640"/>
                  </a:lnTo>
                  <a:lnTo>
                    <a:pt x="3175038" y="702729"/>
                  </a:lnTo>
                  <a:lnTo>
                    <a:pt x="3164014" y="683717"/>
                  </a:lnTo>
                  <a:lnTo>
                    <a:pt x="3159379" y="658456"/>
                  </a:lnTo>
                  <a:lnTo>
                    <a:pt x="3159379" y="651078"/>
                  </a:lnTo>
                  <a:lnTo>
                    <a:pt x="3218205" y="651078"/>
                  </a:lnTo>
                  <a:lnTo>
                    <a:pt x="3218205" y="628205"/>
                  </a:lnTo>
                  <a:lnTo>
                    <a:pt x="3070733" y="628205"/>
                  </a:lnTo>
                  <a:lnTo>
                    <a:pt x="3070733" y="651078"/>
                  </a:lnTo>
                  <a:lnTo>
                    <a:pt x="3130816" y="651078"/>
                  </a:lnTo>
                  <a:lnTo>
                    <a:pt x="3130816" y="658456"/>
                  </a:lnTo>
                  <a:lnTo>
                    <a:pt x="3126041" y="685152"/>
                  </a:lnTo>
                  <a:lnTo>
                    <a:pt x="3112617" y="709498"/>
                  </a:lnTo>
                  <a:lnTo>
                    <a:pt x="3091434" y="729703"/>
                  </a:lnTo>
                  <a:lnTo>
                    <a:pt x="3063354" y="743940"/>
                  </a:lnTo>
                  <a:lnTo>
                    <a:pt x="3078010" y="765873"/>
                  </a:lnTo>
                  <a:lnTo>
                    <a:pt x="3100298" y="755408"/>
                  </a:lnTo>
                  <a:lnTo>
                    <a:pt x="3119221" y="741019"/>
                  </a:lnTo>
                  <a:lnTo>
                    <a:pt x="3134423" y="723265"/>
                  </a:lnTo>
                  <a:lnTo>
                    <a:pt x="3145574" y="702729"/>
                  </a:lnTo>
                  <a:lnTo>
                    <a:pt x="3156699" y="721664"/>
                  </a:lnTo>
                  <a:lnTo>
                    <a:pt x="3171672" y="737958"/>
                  </a:lnTo>
                  <a:lnTo>
                    <a:pt x="3190151" y="751141"/>
                  </a:lnTo>
                  <a:lnTo>
                    <a:pt x="3211766" y="760704"/>
                  </a:lnTo>
                  <a:lnTo>
                    <a:pt x="3226219" y="738784"/>
                  </a:lnTo>
                  <a:close/>
                </a:path>
                <a:path w="5036184" h="878204">
                  <a:moveTo>
                    <a:pt x="3282086" y="785164"/>
                  </a:moveTo>
                  <a:lnTo>
                    <a:pt x="3100984" y="785164"/>
                  </a:lnTo>
                  <a:lnTo>
                    <a:pt x="3100984" y="808139"/>
                  </a:lnTo>
                  <a:lnTo>
                    <a:pt x="3253727" y="808139"/>
                  </a:lnTo>
                  <a:lnTo>
                    <a:pt x="3253727" y="877608"/>
                  </a:lnTo>
                  <a:lnTo>
                    <a:pt x="3282086" y="877608"/>
                  </a:lnTo>
                  <a:lnTo>
                    <a:pt x="3282086" y="785164"/>
                  </a:lnTo>
                  <a:close/>
                </a:path>
                <a:path w="5036184" h="878204">
                  <a:moveTo>
                    <a:pt x="3282086" y="610501"/>
                  </a:moveTo>
                  <a:lnTo>
                    <a:pt x="3253727" y="610501"/>
                  </a:lnTo>
                  <a:lnTo>
                    <a:pt x="3253727" y="771779"/>
                  </a:lnTo>
                  <a:lnTo>
                    <a:pt x="3282086" y="771779"/>
                  </a:lnTo>
                  <a:lnTo>
                    <a:pt x="3282086" y="610501"/>
                  </a:lnTo>
                  <a:close/>
                </a:path>
                <a:path w="5036184" h="878204">
                  <a:moveTo>
                    <a:pt x="3298482" y="16979"/>
                  </a:moveTo>
                  <a:lnTo>
                    <a:pt x="3270542" y="16979"/>
                  </a:lnTo>
                  <a:lnTo>
                    <a:pt x="3270542" y="39535"/>
                  </a:lnTo>
                  <a:lnTo>
                    <a:pt x="3270542" y="104571"/>
                  </a:lnTo>
                  <a:lnTo>
                    <a:pt x="3199180" y="104571"/>
                  </a:lnTo>
                  <a:lnTo>
                    <a:pt x="3199180" y="39535"/>
                  </a:lnTo>
                  <a:lnTo>
                    <a:pt x="3270542" y="39535"/>
                  </a:lnTo>
                  <a:lnTo>
                    <a:pt x="3270542" y="16979"/>
                  </a:lnTo>
                  <a:lnTo>
                    <a:pt x="3171355" y="16979"/>
                  </a:lnTo>
                  <a:lnTo>
                    <a:pt x="3171355" y="126923"/>
                  </a:lnTo>
                  <a:lnTo>
                    <a:pt x="3298482" y="126923"/>
                  </a:lnTo>
                  <a:lnTo>
                    <a:pt x="3298482" y="104571"/>
                  </a:lnTo>
                  <a:lnTo>
                    <a:pt x="3298482" y="39535"/>
                  </a:lnTo>
                  <a:lnTo>
                    <a:pt x="3298482" y="16979"/>
                  </a:lnTo>
                  <a:close/>
                </a:path>
                <a:path w="5036184" h="878204">
                  <a:moveTo>
                    <a:pt x="3378695" y="0"/>
                  </a:moveTo>
                  <a:lnTo>
                    <a:pt x="3350768" y="0"/>
                  </a:lnTo>
                  <a:lnTo>
                    <a:pt x="3350768" y="152742"/>
                  </a:lnTo>
                  <a:lnTo>
                    <a:pt x="3378695" y="152742"/>
                  </a:lnTo>
                  <a:lnTo>
                    <a:pt x="3378695" y="0"/>
                  </a:lnTo>
                  <a:close/>
                </a:path>
                <a:path w="5036184" h="878204">
                  <a:moveTo>
                    <a:pt x="3394608" y="244551"/>
                  </a:moveTo>
                  <a:lnTo>
                    <a:pt x="3360547" y="237172"/>
                  </a:lnTo>
                  <a:lnTo>
                    <a:pt x="3333051" y="224624"/>
                  </a:lnTo>
                  <a:lnTo>
                    <a:pt x="3327387" y="219786"/>
                  </a:lnTo>
                  <a:lnTo>
                    <a:pt x="3314420" y="208724"/>
                  </a:lnTo>
                  <a:lnTo>
                    <a:pt x="3306915" y="191325"/>
                  </a:lnTo>
                  <a:lnTo>
                    <a:pt x="3384918" y="191325"/>
                  </a:lnTo>
                  <a:lnTo>
                    <a:pt x="3384918" y="169824"/>
                  </a:lnTo>
                  <a:lnTo>
                    <a:pt x="3306381" y="169824"/>
                  </a:lnTo>
                  <a:lnTo>
                    <a:pt x="3306381" y="145046"/>
                  </a:lnTo>
                  <a:lnTo>
                    <a:pt x="3278136" y="145046"/>
                  </a:lnTo>
                  <a:lnTo>
                    <a:pt x="3278136" y="169824"/>
                  </a:lnTo>
                  <a:lnTo>
                    <a:pt x="3199917" y="169824"/>
                  </a:lnTo>
                  <a:lnTo>
                    <a:pt x="3199917" y="191325"/>
                  </a:lnTo>
                  <a:lnTo>
                    <a:pt x="3277501" y="191325"/>
                  </a:lnTo>
                  <a:lnTo>
                    <a:pt x="3269881" y="209054"/>
                  </a:lnTo>
                  <a:lnTo>
                    <a:pt x="3250971" y="225094"/>
                  </a:lnTo>
                  <a:lnTo>
                    <a:pt x="3223209" y="237553"/>
                  </a:lnTo>
                  <a:lnTo>
                    <a:pt x="3188957" y="244551"/>
                  </a:lnTo>
                  <a:lnTo>
                    <a:pt x="3198863" y="266369"/>
                  </a:lnTo>
                  <a:lnTo>
                    <a:pt x="3228924" y="260261"/>
                  </a:lnTo>
                  <a:lnTo>
                    <a:pt x="3255264" y="250075"/>
                  </a:lnTo>
                  <a:lnTo>
                    <a:pt x="3276777" y="236385"/>
                  </a:lnTo>
                  <a:lnTo>
                    <a:pt x="3292360" y="219786"/>
                  </a:lnTo>
                  <a:lnTo>
                    <a:pt x="3307740" y="236270"/>
                  </a:lnTo>
                  <a:lnTo>
                    <a:pt x="3329000" y="249999"/>
                  </a:lnTo>
                  <a:lnTo>
                    <a:pt x="3355073" y="260261"/>
                  </a:lnTo>
                  <a:lnTo>
                    <a:pt x="3384918" y="266369"/>
                  </a:lnTo>
                  <a:lnTo>
                    <a:pt x="3394608" y="244551"/>
                  </a:lnTo>
                  <a:close/>
                </a:path>
                <a:path w="5036184" h="878204">
                  <a:moveTo>
                    <a:pt x="3473081" y="630732"/>
                  </a:moveTo>
                  <a:lnTo>
                    <a:pt x="3338372" y="630732"/>
                  </a:lnTo>
                  <a:lnTo>
                    <a:pt x="3338372" y="654138"/>
                  </a:lnTo>
                  <a:lnTo>
                    <a:pt x="3445256" y="654138"/>
                  </a:lnTo>
                  <a:lnTo>
                    <a:pt x="3444900" y="667651"/>
                  </a:lnTo>
                  <a:lnTo>
                    <a:pt x="3443871" y="683272"/>
                  </a:lnTo>
                  <a:lnTo>
                    <a:pt x="3441801" y="701319"/>
                  </a:lnTo>
                  <a:lnTo>
                    <a:pt x="3438296" y="722122"/>
                  </a:lnTo>
                  <a:lnTo>
                    <a:pt x="3466338" y="724547"/>
                  </a:lnTo>
                  <a:lnTo>
                    <a:pt x="3470122" y="700252"/>
                  </a:lnTo>
                  <a:lnTo>
                    <a:pt x="3472078" y="678967"/>
                  </a:lnTo>
                  <a:lnTo>
                    <a:pt x="3472865" y="660793"/>
                  </a:lnTo>
                  <a:lnTo>
                    <a:pt x="3472954" y="654138"/>
                  </a:lnTo>
                  <a:lnTo>
                    <a:pt x="3473081" y="630732"/>
                  </a:lnTo>
                  <a:close/>
                </a:path>
                <a:path w="5036184" h="878204">
                  <a:moveTo>
                    <a:pt x="3491636" y="759650"/>
                  </a:moveTo>
                  <a:lnTo>
                    <a:pt x="3490531" y="746048"/>
                  </a:lnTo>
                  <a:lnTo>
                    <a:pt x="3489947" y="738987"/>
                  </a:lnTo>
                  <a:lnTo>
                    <a:pt x="3469373" y="741527"/>
                  </a:lnTo>
                  <a:lnTo>
                    <a:pt x="3448139" y="743508"/>
                  </a:lnTo>
                  <a:lnTo>
                    <a:pt x="3426587" y="744994"/>
                  </a:lnTo>
                  <a:lnTo>
                    <a:pt x="3404984" y="746048"/>
                  </a:lnTo>
                  <a:lnTo>
                    <a:pt x="3404984" y="690816"/>
                  </a:lnTo>
                  <a:lnTo>
                    <a:pt x="3376955" y="690816"/>
                  </a:lnTo>
                  <a:lnTo>
                    <a:pt x="3376955" y="747001"/>
                  </a:lnTo>
                  <a:lnTo>
                    <a:pt x="3322243" y="747636"/>
                  </a:lnTo>
                  <a:lnTo>
                    <a:pt x="3324872" y="770610"/>
                  </a:lnTo>
                  <a:lnTo>
                    <a:pt x="3363010" y="770242"/>
                  </a:lnTo>
                  <a:lnTo>
                    <a:pt x="3405060" y="768769"/>
                  </a:lnTo>
                  <a:lnTo>
                    <a:pt x="3448697" y="765479"/>
                  </a:lnTo>
                  <a:lnTo>
                    <a:pt x="3491636" y="759650"/>
                  </a:lnTo>
                  <a:close/>
                </a:path>
                <a:path w="5036184" h="878204">
                  <a:moveTo>
                    <a:pt x="3544239" y="848931"/>
                  </a:moveTo>
                  <a:lnTo>
                    <a:pt x="3391077" y="848931"/>
                  </a:lnTo>
                  <a:lnTo>
                    <a:pt x="3391077" y="793064"/>
                  </a:lnTo>
                  <a:lnTo>
                    <a:pt x="3362820" y="793064"/>
                  </a:lnTo>
                  <a:lnTo>
                    <a:pt x="3362820" y="872121"/>
                  </a:lnTo>
                  <a:lnTo>
                    <a:pt x="3544239" y="872121"/>
                  </a:lnTo>
                  <a:lnTo>
                    <a:pt x="3544239" y="848931"/>
                  </a:lnTo>
                  <a:close/>
                </a:path>
                <a:path w="5036184" h="878204">
                  <a:moveTo>
                    <a:pt x="3572484" y="695566"/>
                  </a:moveTo>
                  <a:lnTo>
                    <a:pt x="3535705" y="695566"/>
                  </a:lnTo>
                  <a:lnTo>
                    <a:pt x="3535705" y="610501"/>
                  </a:lnTo>
                  <a:lnTo>
                    <a:pt x="3506927" y="610501"/>
                  </a:lnTo>
                  <a:lnTo>
                    <a:pt x="3506927" y="811199"/>
                  </a:lnTo>
                  <a:lnTo>
                    <a:pt x="3535705" y="811199"/>
                  </a:lnTo>
                  <a:lnTo>
                    <a:pt x="3535705" y="719493"/>
                  </a:lnTo>
                  <a:lnTo>
                    <a:pt x="3572484" y="719493"/>
                  </a:lnTo>
                  <a:lnTo>
                    <a:pt x="3572484" y="695566"/>
                  </a:lnTo>
                  <a:close/>
                </a:path>
                <a:path w="5036184" h="878204">
                  <a:moveTo>
                    <a:pt x="3654475" y="134188"/>
                  </a:moveTo>
                  <a:lnTo>
                    <a:pt x="3607168" y="99834"/>
                  </a:lnTo>
                  <a:lnTo>
                    <a:pt x="3590074" y="48806"/>
                  </a:lnTo>
                  <a:lnTo>
                    <a:pt x="3590074" y="16344"/>
                  </a:lnTo>
                  <a:lnTo>
                    <a:pt x="3561918" y="16344"/>
                  </a:lnTo>
                  <a:lnTo>
                    <a:pt x="3557346" y="77355"/>
                  </a:lnTo>
                  <a:lnTo>
                    <a:pt x="3523399" y="125095"/>
                  </a:lnTo>
                  <a:lnTo>
                    <a:pt x="3495510" y="139992"/>
                  </a:lnTo>
                  <a:lnTo>
                    <a:pt x="3510584" y="162648"/>
                  </a:lnTo>
                  <a:lnTo>
                    <a:pt x="3532517" y="151371"/>
                  </a:lnTo>
                  <a:lnTo>
                    <a:pt x="3550996" y="136080"/>
                  </a:lnTo>
                  <a:lnTo>
                    <a:pt x="3565741" y="117271"/>
                  </a:lnTo>
                  <a:lnTo>
                    <a:pt x="3576472" y="95504"/>
                  </a:lnTo>
                  <a:lnTo>
                    <a:pt x="3586975" y="115074"/>
                  </a:lnTo>
                  <a:lnTo>
                    <a:pt x="3601072" y="132041"/>
                  </a:lnTo>
                  <a:lnTo>
                    <a:pt x="3618458" y="145948"/>
                  </a:lnTo>
                  <a:lnTo>
                    <a:pt x="3638867" y="156324"/>
                  </a:lnTo>
                  <a:lnTo>
                    <a:pt x="3654475" y="134188"/>
                  </a:lnTo>
                  <a:close/>
                </a:path>
                <a:path w="5036184" h="878204">
                  <a:moveTo>
                    <a:pt x="3718458" y="215"/>
                  </a:moveTo>
                  <a:lnTo>
                    <a:pt x="3690213" y="215"/>
                  </a:lnTo>
                  <a:lnTo>
                    <a:pt x="3690213" y="61036"/>
                  </a:lnTo>
                  <a:lnTo>
                    <a:pt x="3633914" y="61036"/>
                  </a:lnTo>
                  <a:lnTo>
                    <a:pt x="3633914" y="84442"/>
                  </a:lnTo>
                  <a:lnTo>
                    <a:pt x="3690213" y="84442"/>
                  </a:lnTo>
                  <a:lnTo>
                    <a:pt x="3690213" y="199440"/>
                  </a:lnTo>
                  <a:lnTo>
                    <a:pt x="3718458" y="199440"/>
                  </a:lnTo>
                  <a:lnTo>
                    <a:pt x="3718458" y="215"/>
                  </a:lnTo>
                  <a:close/>
                </a:path>
                <a:path w="5036184" h="878204">
                  <a:moveTo>
                    <a:pt x="3724465" y="238442"/>
                  </a:moveTo>
                  <a:lnTo>
                    <a:pt x="3572573" y="238442"/>
                  </a:lnTo>
                  <a:lnTo>
                    <a:pt x="3572573" y="177304"/>
                  </a:lnTo>
                  <a:lnTo>
                    <a:pt x="3543998" y="177304"/>
                  </a:lnTo>
                  <a:lnTo>
                    <a:pt x="3543998" y="261632"/>
                  </a:lnTo>
                  <a:lnTo>
                    <a:pt x="3724465" y="261632"/>
                  </a:lnTo>
                  <a:lnTo>
                    <a:pt x="3724465" y="238442"/>
                  </a:lnTo>
                  <a:close/>
                </a:path>
                <a:path w="5036184" h="878204">
                  <a:moveTo>
                    <a:pt x="3748316" y="738365"/>
                  </a:moveTo>
                  <a:lnTo>
                    <a:pt x="3701008" y="705662"/>
                  </a:lnTo>
                  <a:lnTo>
                    <a:pt x="3683939" y="658253"/>
                  </a:lnTo>
                  <a:lnTo>
                    <a:pt x="3683901" y="650659"/>
                  </a:lnTo>
                  <a:lnTo>
                    <a:pt x="3741458" y="650659"/>
                  </a:lnTo>
                  <a:lnTo>
                    <a:pt x="3741458" y="627786"/>
                  </a:lnTo>
                  <a:lnTo>
                    <a:pt x="3597262" y="627786"/>
                  </a:lnTo>
                  <a:lnTo>
                    <a:pt x="3597262" y="650659"/>
                  </a:lnTo>
                  <a:lnTo>
                    <a:pt x="3655237" y="650659"/>
                  </a:lnTo>
                  <a:lnTo>
                    <a:pt x="3655237" y="658253"/>
                  </a:lnTo>
                  <a:lnTo>
                    <a:pt x="3650589" y="684936"/>
                  </a:lnTo>
                  <a:lnTo>
                    <a:pt x="3637292" y="709447"/>
                  </a:lnTo>
                  <a:lnTo>
                    <a:pt x="3616274" y="729818"/>
                  </a:lnTo>
                  <a:lnTo>
                    <a:pt x="3588512" y="744054"/>
                  </a:lnTo>
                  <a:lnTo>
                    <a:pt x="3603167" y="766508"/>
                  </a:lnTo>
                  <a:lnTo>
                    <a:pt x="3625405" y="755891"/>
                  </a:lnTo>
                  <a:lnTo>
                    <a:pt x="3644176" y="741260"/>
                  </a:lnTo>
                  <a:lnTo>
                    <a:pt x="3659174" y="723214"/>
                  </a:lnTo>
                  <a:lnTo>
                    <a:pt x="3670096" y="702411"/>
                  </a:lnTo>
                  <a:lnTo>
                    <a:pt x="3680726" y="721156"/>
                  </a:lnTo>
                  <a:lnTo>
                    <a:pt x="3695065" y="737450"/>
                  </a:lnTo>
                  <a:lnTo>
                    <a:pt x="3712857" y="750722"/>
                  </a:lnTo>
                  <a:lnTo>
                    <a:pt x="3733876" y="760387"/>
                  </a:lnTo>
                  <a:lnTo>
                    <a:pt x="3748316" y="738365"/>
                  </a:lnTo>
                  <a:close/>
                </a:path>
                <a:path w="5036184" h="878204">
                  <a:moveTo>
                    <a:pt x="3811028" y="783577"/>
                  </a:moveTo>
                  <a:lnTo>
                    <a:pt x="3629939" y="783577"/>
                  </a:lnTo>
                  <a:lnTo>
                    <a:pt x="3629939" y="806564"/>
                  </a:lnTo>
                  <a:lnTo>
                    <a:pt x="3782784" y="806564"/>
                  </a:lnTo>
                  <a:lnTo>
                    <a:pt x="3782784" y="877608"/>
                  </a:lnTo>
                  <a:lnTo>
                    <a:pt x="3811028" y="877608"/>
                  </a:lnTo>
                  <a:lnTo>
                    <a:pt x="3811028" y="783577"/>
                  </a:lnTo>
                  <a:close/>
                </a:path>
                <a:path w="5036184" h="878204">
                  <a:moveTo>
                    <a:pt x="3811028" y="610501"/>
                  </a:moveTo>
                  <a:lnTo>
                    <a:pt x="3782784" y="610501"/>
                  </a:lnTo>
                  <a:lnTo>
                    <a:pt x="3782784" y="678484"/>
                  </a:lnTo>
                  <a:lnTo>
                    <a:pt x="3733241" y="678484"/>
                  </a:lnTo>
                  <a:lnTo>
                    <a:pt x="3733241" y="701890"/>
                  </a:lnTo>
                  <a:lnTo>
                    <a:pt x="3782784" y="701890"/>
                  </a:lnTo>
                  <a:lnTo>
                    <a:pt x="3782784" y="770191"/>
                  </a:lnTo>
                  <a:lnTo>
                    <a:pt x="3811028" y="770191"/>
                  </a:lnTo>
                  <a:lnTo>
                    <a:pt x="3811028" y="610501"/>
                  </a:lnTo>
                  <a:close/>
                </a:path>
                <a:path w="5036184" h="878204">
                  <a:moveTo>
                    <a:pt x="3887432" y="142417"/>
                  </a:moveTo>
                  <a:lnTo>
                    <a:pt x="3885349" y="126174"/>
                  </a:lnTo>
                  <a:lnTo>
                    <a:pt x="3884485" y="119329"/>
                  </a:lnTo>
                  <a:lnTo>
                    <a:pt x="3864406" y="122580"/>
                  </a:lnTo>
                  <a:lnTo>
                    <a:pt x="3844290" y="124612"/>
                  </a:lnTo>
                  <a:lnTo>
                    <a:pt x="3822636" y="125717"/>
                  </a:lnTo>
                  <a:lnTo>
                    <a:pt x="3797935" y="126174"/>
                  </a:lnTo>
                  <a:lnTo>
                    <a:pt x="3797935" y="93713"/>
                  </a:lnTo>
                  <a:lnTo>
                    <a:pt x="3872255" y="93713"/>
                  </a:lnTo>
                  <a:lnTo>
                    <a:pt x="3872255" y="71793"/>
                  </a:lnTo>
                  <a:lnTo>
                    <a:pt x="3797935" y="71793"/>
                  </a:lnTo>
                  <a:lnTo>
                    <a:pt x="3797935" y="42062"/>
                  </a:lnTo>
                  <a:lnTo>
                    <a:pt x="3875100" y="42062"/>
                  </a:lnTo>
                  <a:lnTo>
                    <a:pt x="3875100" y="18973"/>
                  </a:lnTo>
                  <a:lnTo>
                    <a:pt x="3770744" y="18973"/>
                  </a:lnTo>
                  <a:lnTo>
                    <a:pt x="3770744" y="149580"/>
                  </a:lnTo>
                  <a:lnTo>
                    <a:pt x="3788029" y="149580"/>
                  </a:lnTo>
                  <a:lnTo>
                    <a:pt x="3817061" y="149301"/>
                  </a:lnTo>
                  <a:lnTo>
                    <a:pt x="3841877" y="148247"/>
                  </a:lnTo>
                  <a:lnTo>
                    <a:pt x="3864622" y="146062"/>
                  </a:lnTo>
                  <a:lnTo>
                    <a:pt x="3887432" y="142417"/>
                  </a:lnTo>
                  <a:close/>
                </a:path>
                <a:path w="5036184" h="878204">
                  <a:moveTo>
                    <a:pt x="3987355" y="175412"/>
                  </a:moveTo>
                  <a:lnTo>
                    <a:pt x="3805847" y="175412"/>
                  </a:lnTo>
                  <a:lnTo>
                    <a:pt x="3805847" y="198285"/>
                  </a:lnTo>
                  <a:lnTo>
                    <a:pt x="3959428" y="198285"/>
                  </a:lnTo>
                  <a:lnTo>
                    <a:pt x="3959428" y="267119"/>
                  </a:lnTo>
                  <a:lnTo>
                    <a:pt x="3987355" y="267119"/>
                  </a:lnTo>
                  <a:lnTo>
                    <a:pt x="3987355" y="175412"/>
                  </a:lnTo>
                  <a:close/>
                </a:path>
                <a:path w="5036184" h="878204">
                  <a:moveTo>
                    <a:pt x="3987355" y="215"/>
                  </a:moveTo>
                  <a:lnTo>
                    <a:pt x="3960584" y="215"/>
                  </a:lnTo>
                  <a:lnTo>
                    <a:pt x="3960584" y="68414"/>
                  </a:lnTo>
                  <a:lnTo>
                    <a:pt x="3927906" y="68414"/>
                  </a:lnTo>
                  <a:lnTo>
                    <a:pt x="3927906" y="5168"/>
                  </a:lnTo>
                  <a:lnTo>
                    <a:pt x="3901452" y="5168"/>
                  </a:lnTo>
                  <a:lnTo>
                    <a:pt x="3901452" y="160540"/>
                  </a:lnTo>
                  <a:lnTo>
                    <a:pt x="3927906" y="160540"/>
                  </a:lnTo>
                  <a:lnTo>
                    <a:pt x="3927906" y="91389"/>
                  </a:lnTo>
                  <a:lnTo>
                    <a:pt x="3960584" y="91389"/>
                  </a:lnTo>
                  <a:lnTo>
                    <a:pt x="3960584" y="162445"/>
                  </a:lnTo>
                  <a:lnTo>
                    <a:pt x="3987355" y="162445"/>
                  </a:lnTo>
                  <a:lnTo>
                    <a:pt x="3987355" y="91389"/>
                  </a:lnTo>
                  <a:lnTo>
                    <a:pt x="3987355" y="68414"/>
                  </a:lnTo>
                  <a:lnTo>
                    <a:pt x="3987355" y="215"/>
                  </a:lnTo>
                  <a:close/>
                </a:path>
                <a:path w="5036184" h="878204">
                  <a:moveTo>
                    <a:pt x="4085450" y="633374"/>
                  </a:moveTo>
                  <a:lnTo>
                    <a:pt x="4022636" y="633374"/>
                  </a:lnTo>
                  <a:lnTo>
                    <a:pt x="4022636" y="608393"/>
                  </a:lnTo>
                  <a:lnTo>
                    <a:pt x="3994378" y="608393"/>
                  </a:lnTo>
                  <a:lnTo>
                    <a:pt x="3994378" y="633374"/>
                  </a:lnTo>
                  <a:lnTo>
                    <a:pt x="3931348" y="633374"/>
                  </a:lnTo>
                  <a:lnTo>
                    <a:pt x="3931348" y="654558"/>
                  </a:lnTo>
                  <a:lnTo>
                    <a:pt x="4085450" y="654558"/>
                  </a:lnTo>
                  <a:lnTo>
                    <a:pt x="4085450" y="633374"/>
                  </a:lnTo>
                  <a:close/>
                </a:path>
                <a:path w="5036184" h="878204">
                  <a:moveTo>
                    <a:pt x="4095254" y="772934"/>
                  </a:moveTo>
                  <a:lnTo>
                    <a:pt x="4093743" y="759129"/>
                  </a:lnTo>
                  <a:lnTo>
                    <a:pt x="4093045" y="752805"/>
                  </a:lnTo>
                  <a:lnTo>
                    <a:pt x="4075938" y="754938"/>
                  </a:lnTo>
                  <a:lnTo>
                    <a:pt x="4058386" y="756678"/>
                  </a:lnTo>
                  <a:lnTo>
                    <a:pt x="4040568" y="758050"/>
                  </a:lnTo>
                  <a:lnTo>
                    <a:pt x="4022636" y="759129"/>
                  </a:lnTo>
                  <a:lnTo>
                    <a:pt x="4022636" y="742048"/>
                  </a:lnTo>
                  <a:lnTo>
                    <a:pt x="4043007" y="737527"/>
                  </a:lnTo>
                  <a:lnTo>
                    <a:pt x="4058475" y="729259"/>
                  </a:lnTo>
                  <a:lnTo>
                    <a:pt x="4063339" y="723493"/>
                  </a:lnTo>
                  <a:lnTo>
                    <a:pt x="4068318" y="717600"/>
                  </a:lnTo>
                  <a:lnTo>
                    <a:pt x="4071861" y="702945"/>
                  </a:lnTo>
                  <a:lnTo>
                    <a:pt x="4067213" y="686435"/>
                  </a:lnTo>
                  <a:lnTo>
                    <a:pt x="4063568" y="682917"/>
                  </a:lnTo>
                  <a:lnTo>
                    <a:pt x="4054335" y="673976"/>
                  </a:lnTo>
                  <a:lnTo>
                    <a:pt x="4044772" y="670255"/>
                  </a:lnTo>
                  <a:lnTo>
                    <a:pt x="4044772" y="702945"/>
                  </a:lnTo>
                  <a:lnTo>
                    <a:pt x="4042232" y="711428"/>
                  </a:lnTo>
                  <a:lnTo>
                    <a:pt x="4034980" y="717956"/>
                  </a:lnTo>
                  <a:lnTo>
                    <a:pt x="4023461" y="722122"/>
                  </a:lnTo>
                  <a:lnTo>
                    <a:pt x="4008183" y="723493"/>
                  </a:lnTo>
                  <a:lnTo>
                    <a:pt x="3992918" y="722122"/>
                  </a:lnTo>
                  <a:lnTo>
                    <a:pt x="3981412" y="717956"/>
                  </a:lnTo>
                  <a:lnTo>
                    <a:pt x="3974185" y="711428"/>
                  </a:lnTo>
                  <a:lnTo>
                    <a:pt x="3971721" y="702945"/>
                  </a:lnTo>
                  <a:lnTo>
                    <a:pt x="3974185" y="694359"/>
                  </a:lnTo>
                  <a:lnTo>
                    <a:pt x="3981412" y="688022"/>
                  </a:lnTo>
                  <a:lnTo>
                    <a:pt x="3992918" y="684149"/>
                  </a:lnTo>
                  <a:lnTo>
                    <a:pt x="4008183" y="682917"/>
                  </a:lnTo>
                  <a:lnTo>
                    <a:pt x="4023461" y="684149"/>
                  </a:lnTo>
                  <a:lnTo>
                    <a:pt x="4034980" y="688022"/>
                  </a:lnTo>
                  <a:lnTo>
                    <a:pt x="4042232" y="694359"/>
                  </a:lnTo>
                  <a:lnTo>
                    <a:pt x="4044772" y="702945"/>
                  </a:lnTo>
                  <a:lnTo>
                    <a:pt x="4044772" y="670255"/>
                  </a:lnTo>
                  <a:lnTo>
                    <a:pt x="4034294" y="666153"/>
                  </a:lnTo>
                  <a:lnTo>
                    <a:pt x="4008183" y="663511"/>
                  </a:lnTo>
                  <a:lnTo>
                    <a:pt x="3982097" y="666153"/>
                  </a:lnTo>
                  <a:lnTo>
                    <a:pt x="3962031" y="673976"/>
                  </a:lnTo>
                  <a:lnTo>
                    <a:pt x="3949179" y="686435"/>
                  </a:lnTo>
                  <a:lnTo>
                    <a:pt x="3944734" y="702945"/>
                  </a:lnTo>
                  <a:lnTo>
                    <a:pt x="3948112" y="717702"/>
                  </a:lnTo>
                  <a:lnTo>
                    <a:pt x="3958056" y="729373"/>
                  </a:lnTo>
                  <a:lnTo>
                    <a:pt x="3973741" y="737603"/>
                  </a:lnTo>
                  <a:lnTo>
                    <a:pt x="3994378" y="742048"/>
                  </a:lnTo>
                  <a:lnTo>
                    <a:pt x="3994378" y="760183"/>
                  </a:lnTo>
                  <a:lnTo>
                    <a:pt x="3975798" y="760564"/>
                  </a:lnTo>
                  <a:lnTo>
                    <a:pt x="3924490" y="760920"/>
                  </a:lnTo>
                  <a:lnTo>
                    <a:pt x="3927652" y="783577"/>
                  </a:lnTo>
                  <a:lnTo>
                    <a:pt x="3965613" y="783297"/>
                  </a:lnTo>
                  <a:lnTo>
                    <a:pt x="4007586" y="782015"/>
                  </a:lnTo>
                  <a:lnTo>
                    <a:pt x="4051490" y="778852"/>
                  </a:lnTo>
                  <a:lnTo>
                    <a:pt x="4095254" y="772934"/>
                  </a:lnTo>
                  <a:close/>
                </a:path>
                <a:path w="5036184" h="878204">
                  <a:moveTo>
                    <a:pt x="4136479" y="802970"/>
                  </a:moveTo>
                  <a:lnTo>
                    <a:pt x="3957802" y="802970"/>
                  </a:lnTo>
                  <a:lnTo>
                    <a:pt x="3957802" y="825322"/>
                  </a:lnTo>
                  <a:lnTo>
                    <a:pt x="4108221" y="825322"/>
                  </a:lnTo>
                  <a:lnTo>
                    <a:pt x="4108221" y="877608"/>
                  </a:lnTo>
                  <a:lnTo>
                    <a:pt x="4136479" y="877608"/>
                  </a:lnTo>
                  <a:lnTo>
                    <a:pt x="4136479" y="802970"/>
                  </a:lnTo>
                  <a:close/>
                </a:path>
                <a:path w="5036184" h="878204">
                  <a:moveTo>
                    <a:pt x="4174528" y="689978"/>
                  </a:moveTo>
                  <a:lnTo>
                    <a:pt x="4136479" y="689978"/>
                  </a:lnTo>
                  <a:lnTo>
                    <a:pt x="4136479" y="610704"/>
                  </a:lnTo>
                  <a:lnTo>
                    <a:pt x="4108221" y="610704"/>
                  </a:lnTo>
                  <a:lnTo>
                    <a:pt x="4108221" y="790536"/>
                  </a:lnTo>
                  <a:lnTo>
                    <a:pt x="4136479" y="790536"/>
                  </a:lnTo>
                  <a:lnTo>
                    <a:pt x="4136479" y="713486"/>
                  </a:lnTo>
                  <a:lnTo>
                    <a:pt x="4174528" y="713486"/>
                  </a:lnTo>
                  <a:lnTo>
                    <a:pt x="4174528" y="689978"/>
                  </a:lnTo>
                  <a:close/>
                </a:path>
                <a:path w="5036184" h="878204">
                  <a:moveTo>
                    <a:pt x="4240466" y="28778"/>
                  </a:moveTo>
                  <a:lnTo>
                    <a:pt x="4113339" y="28778"/>
                  </a:lnTo>
                  <a:lnTo>
                    <a:pt x="4113339" y="51333"/>
                  </a:lnTo>
                  <a:lnTo>
                    <a:pt x="4211574" y="51333"/>
                  </a:lnTo>
                  <a:lnTo>
                    <a:pt x="4201833" y="95402"/>
                  </a:lnTo>
                  <a:lnTo>
                    <a:pt x="4180522" y="134150"/>
                  </a:lnTo>
                  <a:lnTo>
                    <a:pt x="4146931" y="167538"/>
                  </a:lnTo>
                  <a:lnTo>
                    <a:pt x="4100372" y="195541"/>
                  </a:lnTo>
                  <a:lnTo>
                    <a:pt x="4115333" y="218414"/>
                  </a:lnTo>
                  <a:lnTo>
                    <a:pt x="4163542" y="189395"/>
                  </a:lnTo>
                  <a:lnTo>
                    <a:pt x="4198937" y="155257"/>
                  </a:lnTo>
                  <a:lnTo>
                    <a:pt x="4222737" y="116674"/>
                  </a:lnTo>
                  <a:lnTo>
                    <a:pt x="4236174" y="74295"/>
                  </a:lnTo>
                  <a:lnTo>
                    <a:pt x="4240466" y="28778"/>
                  </a:lnTo>
                  <a:close/>
                </a:path>
                <a:path w="5036184" h="878204">
                  <a:moveTo>
                    <a:pt x="4319841" y="0"/>
                  </a:moveTo>
                  <a:lnTo>
                    <a:pt x="4291368" y="0"/>
                  </a:lnTo>
                  <a:lnTo>
                    <a:pt x="4291368" y="267119"/>
                  </a:lnTo>
                  <a:lnTo>
                    <a:pt x="4319841" y="267119"/>
                  </a:lnTo>
                  <a:lnTo>
                    <a:pt x="4319841" y="0"/>
                  </a:lnTo>
                  <a:close/>
                </a:path>
                <a:path w="5036184" h="878204">
                  <a:moveTo>
                    <a:pt x="4337812" y="694931"/>
                  </a:moveTo>
                  <a:lnTo>
                    <a:pt x="4332389" y="668286"/>
                  </a:lnTo>
                  <a:lnTo>
                    <a:pt x="4321822" y="653503"/>
                  </a:lnTo>
                  <a:lnTo>
                    <a:pt x="4317441" y="647382"/>
                  </a:lnTo>
                  <a:lnTo>
                    <a:pt x="4310088" y="642924"/>
                  </a:lnTo>
                  <a:lnTo>
                    <a:pt x="4310088" y="694931"/>
                  </a:lnTo>
                  <a:lnTo>
                    <a:pt x="4306773" y="712038"/>
                  </a:lnTo>
                  <a:lnTo>
                    <a:pt x="4297642" y="725208"/>
                  </a:lnTo>
                  <a:lnTo>
                    <a:pt x="4283938" y="733679"/>
                  </a:lnTo>
                  <a:lnTo>
                    <a:pt x="4266870" y="736676"/>
                  </a:lnTo>
                  <a:lnTo>
                    <a:pt x="4249559" y="733679"/>
                  </a:lnTo>
                  <a:lnTo>
                    <a:pt x="4235742" y="725208"/>
                  </a:lnTo>
                  <a:lnTo>
                    <a:pt x="4226636" y="712038"/>
                  </a:lnTo>
                  <a:lnTo>
                    <a:pt x="4223436" y="694931"/>
                  </a:lnTo>
                  <a:lnTo>
                    <a:pt x="4226636" y="678053"/>
                  </a:lnTo>
                  <a:lnTo>
                    <a:pt x="4235742" y="664972"/>
                  </a:lnTo>
                  <a:lnTo>
                    <a:pt x="4249559" y="656513"/>
                  </a:lnTo>
                  <a:lnTo>
                    <a:pt x="4266870" y="653503"/>
                  </a:lnTo>
                  <a:lnTo>
                    <a:pt x="4283938" y="656513"/>
                  </a:lnTo>
                  <a:lnTo>
                    <a:pt x="4297642" y="664972"/>
                  </a:lnTo>
                  <a:lnTo>
                    <a:pt x="4306773" y="678053"/>
                  </a:lnTo>
                  <a:lnTo>
                    <a:pt x="4310088" y="694931"/>
                  </a:lnTo>
                  <a:lnTo>
                    <a:pt x="4310088" y="642924"/>
                  </a:lnTo>
                  <a:lnTo>
                    <a:pt x="4294937" y="633730"/>
                  </a:lnTo>
                  <a:lnTo>
                    <a:pt x="4266870" y="628840"/>
                  </a:lnTo>
                  <a:lnTo>
                    <a:pt x="4238764" y="633730"/>
                  </a:lnTo>
                  <a:lnTo>
                    <a:pt x="4216184" y="647382"/>
                  </a:lnTo>
                  <a:lnTo>
                    <a:pt x="4201172" y="668286"/>
                  </a:lnTo>
                  <a:lnTo>
                    <a:pt x="4195711" y="694931"/>
                  </a:lnTo>
                  <a:lnTo>
                    <a:pt x="4201172" y="721868"/>
                  </a:lnTo>
                  <a:lnTo>
                    <a:pt x="4216184" y="742873"/>
                  </a:lnTo>
                  <a:lnTo>
                    <a:pt x="4238764" y="756526"/>
                  </a:lnTo>
                  <a:lnTo>
                    <a:pt x="4266870" y="761339"/>
                  </a:lnTo>
                  <a:lnTo>
                    <a:pt x="4294937" y="756526"/>
                  </a:lnTo>
                  <a:lnTo>
                    <a:pt x="4317441" y="742873"/>
                  </a:lnTo>
                  <a:lnTo>
                    <a:pt x="4321848" y="736676"/>
                  </a:lnTo>
                  <a:lnTo>
                    <a:pt x="4332389" y="721868"/>
                  </a:lnTo>
                  <a:lnTo>
                    <a:pt x="4337812" y="694931"/>
                  </a:lnTo>
                  <a:close/>
                </a:path>
                <a:path w="5036184" h="878204">
                  <a:moveTo>
                    <a:pt x="4411916" y="610704"/>
                  </a:moveTo>
                  <a:lnTo>
                    <a:pt x="4383557" y="610704"/>
                  </a:lnTo>
                  <a:lnTo>
                    <a:pt x="4383557" y="804875"/>
                  </a:lnTo>
                  <a:lnTo>
                    <a:pt x="4411916" y="804875"/>
                  </a:lnTo>
                  <a:lnTo>
                    <a:pt x="4411916" y="610704"/>
                  </a:lnTo>
                  <a:close/>
                </a:path>
                <a:path w="5036184" h="878204">
                  <a:moveTo>
                    <a:pt x="4419714" y="848931"/>
                  </a:moveTo>
                  <a:lnTo>
                    <a:pt x="4265600" y="848931"/>
                  </a:lnTo>
                  <a:lnTo>
                    <a:pt x="4265600" y="785164"/>
                  </a:lnTo>
                  <a:lnTo>
                    <a:pt x="4237139" y="785164"/>
                  </a:lnTo>
                  <a:lnTo>
                    <a:pt x="4237139" y="872121"/>
                  </a:lnTo>
                  <a:lnTo>
                    <a:pt x="4419714" y="872121"/>
                  </a:lnTo>
                  <a:lnTo>
                    <a:pt x="4419714" y="848931"/>
                  </a:lnTo>
                  <a:close/>
                </a:path>
                <a:path w="5036184" h="878204">
                  <a:moveTo>
                    <a:pt x="4575556" y="217144"/>
                  </a:moveTo>
                  <a:lnTo>
                    <a:pt x="4569142" y="196354"/>
                  </a:lnTo>
                  <a:lnTo>
                    <a:pt x="4562259" y="190588"/>
                  </a:lnTo>
                  <a:lnTo>
                    <a:pt x="4550892" y="181051"/>
                  </a:lnTo>
                  <a:lnTo>
                    <a:pt x="4547311" y="179882"/>
                  </a:lnTo>
                  <a:lnTo>
                    <a:pt x="4547311" y="217144"/>
                  </a:lnTo>
                  <a:lnTo>
                    <a:pt x="4542891" y="228561"/>
                  </a:lnTo>
                  <a:lnTo>
                    <a:pt x="4530331" y="237032"/>
                  </a:lnTo>
                  <a:lnTo>
                    <a:pt x="4510240" y="242277"/>
                  </a:lnTo>
                  <a:lnTo>
                    <a:pt x="4483227" y="244030"/>
                  </a:lnTo>
                  <a:lnTo>
                    <a:pt x="4455998" y="242277"/>
                  </a:lnTo>
                  <a:lnTo>
                    <a:pt x="4435907" y="237032"/>
                  </a:lnTo>
                  <a:lnTo>
                    <a:pt x="4423499" y="228561"/>
                  </a:lnTo>
                  <a:lnTo>
                    <a:pt x="4419346" y="217144"/>
                  </a:lnTo>
                  <a:lnTo>
                    <a:pt x="4423499" y="205714"/>
                  </a:lnTo>
                  <a:lnTo>
                    <a:pt x="4435907" y="197421"/>
                  </a:lnTo>
                  <a:lnTo>
                    <a:pt x="4455998" y="192354"/>
                  </a:lnTo>
                  <a:lnTo>
                    <a:pt x="4483227" y="190588"/>
                  </a:lnTo>
                  <a:lnTo>
                    <a:pt x="4510240" y="192354"/>
                  </a:lnTo>
                  <a:lnTo>
                    <a:pt x="4530331" y="197421"/>
                  </a:lnTo>
                  <a:lnTo>
                    <a:pt x="4542891" y="205714"/>
                  </a:lnTo>
                  <a:lnTo>
                    <a:pt x="4547311" y="217144"/>
                  </a:lnTo>
                  <a:lnTo>
                    <a:pt x="4547311" y="179882"/>
                  </a:lnTo>
                  <a:lnTo>
                    <a:pt x="4521898" y="171577"/>
                  </a:lnTo>
                  <a:lnTo>
                    <a:pt x="4483227" y="168338"/>
                  </a:lnTo>
                  <a:lnTo>
                    <a:pt x="4444327" y="171577"/>
                  </a:lnTo>
                  <a:lnTo>
                    <a:pt x="4415193" y="181051"/>
                  </a:lnTo>
                  <a:lnTo>
                    <a:pt x="4396905" y="196354"/>
                  </a:lnTo>
                  <a:lnTo>
                    <a:pt x="4390568" y="217144"/>
                  </a:lnTo>
                  <a:lnTo>
                    <a:pt x="4396905" y="237985"/>
                  </a:lnTo>
                  <a:lnTo>
                    <a:pt x="4415193" y="253288"/>
                  </a:lnTo>
                  <a:lnTo>
                    <a:pt x="4444327" y="262724"/>
                  </a:lnTo>
                  <a:lnTo>
                    <a:pt x="4483227" y="265950"/>
                  </a:lnTo>
                  <a:lnTo>
                    <a:pt x="4521898" y="262724"/>
                  </a:lnTo>
                  <a:lnTo>
                    <a:pt x="4550892" y="253288"/>
                  </a:lnTo>
                  <a:lnTo>
                    <a:pt x="4561929" y="244030"/>
                  </a:lnTo>
                  <a:lnTo>
                    <a:pt x="4569142" y="237985"/>
                  </a:lnTo>
                  <a:lnTo>
                    <a:pt x="4575556" y="217144"/>
                  </a:lnTo>
                  <a:close/>
                </a:path>
                <a:path w="5036184" h="878204">
                  <a:moveTo>
                    <a:pt x="4577664" y="72097"/>
                  </a:moveTo>
                  <a:lnTo>
                    <a:pt x="4422292" y="72097"/>
                  </a:lnTo>
                  <a:lnTo>
                    <a:pt x="4422292" y="4953"/>
                  </a:lnTo>
                  <a:lnTo>
                    <a:pt x="4394251" y="4953"/>
                  </a:lnTo>
                  <a:lnTo>
                    <a:pt x="4394251" y="95084"/>
                  </a:lnTo>
                  <a:lnTo>
                    <a:pt x="4577664" y="95084"/>
                  </a:lnTo>
                  <a:lnTo>
                    <a:pt x="4577664" y="72097"/>
                  </a:lnTo>
                  <a:close/>
                </a:path>
                <a:path w="5036184" h="878204">
                  <a:moveTo>
                    <a:pt x="4605604" y="123545"/>
                  </a:moveTo>
                  <a:lnTo>
                    <a:pt x="4361789" y="123545"/>
                  </a:lnTo>
                  <a:lnTo>
                    <a:pt x="4361789" y="146735"/>
                  </a:lnTo>
                  <a:lnTo>
                    <a:pt x="4605604" y="146735"/>
                  </a:lnTo>
                  <a:lnTo>
                    <a:pt x="4605604" y="123545"/>
                  </a:lnTo>
                  <a:close/>
                </a:path>
                <a:path w="5036184" h="878204">
                  <a:moveTo>
                    <a:pt x="4666589" y="638746"/>
                  </a:moveTo>
                  <a:lnTo>
                    <a:pt x="4541888" y="638746"/>
                  </a:lnTo>
                  <a:lnTo>
                    <a:pt x="4541888" y="662152"/>
                  </a:lnTo>
                  <a:lnTo>
                    <a:pt x="4637811" y="662152"/>
                  </a:lnTo>
                  <a:lnTo>
                    <a:pt x="4627626" y="706234"/>
                  </a:lnTo>
                  <a:lnTo>
                    <a:pt x="4606048" y="744969"/>
                  </a:lnTo>
                  <a:lnTo>
                    <a:pt x="4573028" y="778306"/>
                  </a:lnTo>
                  <a:lnTo>
                    <a:pt x="4528502" y="806132"/>
                  </a:lnTo>
                  <a:lnTo>
                    <a:pt x="4544314" y="828065"/>
                  </a:lnTo>
                  <a:lnTo>
                    <a:pt x="4590808" y="799134"/>
                  </a:lnTo>
                  <a:lnTo>
                    <a:pt x="4625327" y="764895"/>
                  </a:lnTo>
                  <a:lnTo>
                    <a:pt x="4648809" y="726198"/>
                  </a:lnTo>
                  <a:lnTo>
                    <a:pt x="4662246" y="683869"/>
                  </a:lnTo>
                  <a:lnTo>
                    <a:pt x="4666589" y="638746"/>
                  </a:lnTo>
                  <a:close/>
                </a:path>
                <a:path w="5036184" h="878204">
                  <a:moveTo>
                    <a:pt x="4777905" y="716965"/>
                  </a:moveTo>
                  <a:lnTo>
                    <a:pt x="4736477" y="716965"/>
                  </a:lnTo>
                  <a:lnTo>
                    <a:pt x="4736477" y="610501"/>
                  </a:lnTo>
                  <a:lnTo>
                    <a:pt x="4708131" y="610501"/>
                  </a:lnTo>
                  <a:lnTo>
                    <a:pt x="4708131" y="877290"/>
                  </a:lnTo>
                  <a:lnTo>
                    <a:pt x="4736477" y="877290"/>
                  </a:lnTo>
                  <a:lnTo>
                    <a:pt x="4736477" y="740676"/>
                  </a:lnTo>
                  <a:lnTo>
                    <a:pt x="4777905" y="740676"/>
                  </a:lnTo>
                  <a:lnTo>
                    <a:pt x="4777905" y="716965"/>
                  </a:lnTo>
                  <a:close/>
                </a:path>
                <a:path w="5036184" h="878204">
                  <a:moveTo>
                    <a:pt x="5006124" y="827646"/>
                  </a:moveTo>
                  <a:lnTo>
                    <a:pt x="4999698" y="806856"/>
                  </a:lnTo>
                  <a:lnTo>
                    <a:pt x="4992814" y="801077"/>
                  </a:lnTo>
                  <a:lnTo>
                    <a:pt x="4981460" y="791540"/>
                  </a:lnTo>
                  <a:lnTo>
                    <a:pt x="4977866" y="790371"/>
                  </a:lnTo>
                  <a:lnTo>
                    <a:pt x="4977866" y="827646"/>
                  </a:lnTo>
                  <a:lnTo>
                    <a:pt x="4973447" y="839063"/>
                  </a:lnTo>
                  <a:lnTo>
                    <a:pt x="4960886" y="847521"/>
                  </a:lnTo>
                  <a:lnTo>
                    <a:pt x="4940795" y="852766"/>
                  </a:lnTo>
                  <a:lnTo>
                    <a:pt x="4913782" y="854519"/>
                  </a:lnTo>
                  <a:lnTo>
                    <a:pt x="4886566" y="852766"/>
                  </a:lnTo>
                  <a:lnTo>
                    <a:pt x="4866462" y="847521"/>
                  </a:lnTo>
                  <a:lnTo>
                    <a:pt x="4854054" y="839063"/>
                  </a:lnTo>
                  <a:lnTo>
                    <a:pt x="4849901" y="827646"/>
                  </a:lnTo>
                  <a:lnTo>
                    <a:pt x="4854054" y="816216"/>
                  </a:lnTo>
                  <a:lnTo>
                    <a:pt x="4866462" y="807923"/>
                  </a:lnTo>
                  <a:lnTo>
                    <a:pt x="4886566" y="802843"/>
                  </a:lnTo>
                  <a:lnTo>
                    <a:pt x="4913782" y="801077"/>
                  </a:lnTo>
                  <a:lnTo>
                    <a:pt x="4940795" y="802843"/>
                  </a:lnTo>
                  <a:lnTo>
                    <a:pt x="4960886" y="807923"/>
                  </a:lnTo>
                  <a:lnTo>
                    <a:pt x="4973447" y="816216"/>
                  </a:lnTo>
                  <a:lnTo>
                    <a:pt x="4977866" y="827646"/>
                  </a:lnTo>
                  <a:lnTo>
                    <a:pt x="4977866" y="790371"/>
                  </a:lnTo>
                  <a:lnTo>
                    <a:pt x="4952454" y="782078"/>
                  </a:lnTo>
                  <a:lnTo>
                    <a:pt x="4913782" y="778840"/>
                  </a:lnTo>
                  <a:lnTo>
                    <a:pt x="4874895" y="782078"/>
                  </a:lnTo>
                  <a:lnTo>
                    <a:pt x="4845748" y="791540"/>
                  </a:lnTo>
                  <a:lnTo>
                    <a:pt x="4827460" y="806856"/>
                  </a:lnTo>
                  <a:lnTo>
                    <a:pt x="4821123" y="827646"/>
                  </a:lnTo>
                  <a:lnTo>
                    <a:pt x="4827460" y="848474"/>
                  </a:lnTo>
                  <a:lnTo>
                    <a:pt x="4845748" y="863790"/>
                  </a:lnTo>
                  <a:lnTo>
                    <a:pt x="4874895" y="873226"/>
                  </a:lnTo>
                  <a:lnTo>
                    <a:pt x="4913782" y="876452"/>
                  </a:lnTo>
                  <a:lnTo>
                    <a:pt x="4952454" y="873226"/>
                  </a:lnTo>
                  <a:lnTo>
                    <a:pt x="4981460" y="863790"/>
                  </a:lnTo>
                  <a:lnTo>
                    <a:pt x="4992497" y="854519"/>
                  </a:lnTo>
                  <a:lnTo>
                    <a:pt x="4999698" y="848474"/>
                  </a:lnTo>
                  <a:lnTo>
                    <a:pt x="5006124" y="827646"/>
                  </a:lnTo>
                  <a:close/>
                </a:path>
                <a:path w="5036184" h="878204">
                  <a:moveTo>
                    <a:pt x="5008232" y="682599"/>
                  </a:moveTo>
                  <a:lnTo>
                    <a:pt x="4852848" y="682599"/>
                  </a:lnTo>
                  <a:lnTo>
                    <a:pt x="4852848" y="615454"/>
                  </a:lnTo>
                  <a:lnTo>
                    <a:pt x="4824819" y="615454"/>
                  </a:lnTo>
                  <a:lnTo>
                    <a:pt x="4824819" y="705573"/>
                  </a:lnTo>
                  <a:lnTo>
                    <a:pt x="5008232" y="705573"/>
                  </a:lnTo>
                  <a:lnTo>
                    <a:pt x="5008232" y="682599"/>
                  </a:lnTo>
                  <a:close/>
                </a:path>
                <a:path w="5036184" h="878204">
                  <a:moveTo>
                    <a:pt x="5036159" y="734034"/>
                  </a:moveTo>
                  <a:lnTo>
                    <a:pt x="4792345" y="734034"/>
                  </a:lnTo>
                  <a:lnTo>
                    <a:pt x="4792345" y="757224"/>
                  </a:lnTo>
                  <a:lnTo>
                    <a:pt x="5036159" y="757224"/>
                  </a:lnTo>
                  <a:lnTo>
                    <a:pt x="5036159" y="7340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93603" y="2314377"/>
              <a:ext cx="7950396" cy="6575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7225" y="2350214"/>
              <a:ext cx="8120971" cy="69778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35290" y="2964491"/>
              <a:ext cx="869315" cy="280035"/>
            </a:xfrm>
            <a:custGeom>
              <a:avLst/>
              <a:gdLst/>
              <a:ahLst/>
              <a:cxnLst/>
              <a:rect l="l" t="t" r="r" b="b"/>
              <a:pathLst>
                <a:path w="869315" h="280035">
                  <a:moveTo>
                    <a:pt x="141930" y="123403"/>
                  </a:moveTo>
                  <a:lnTo>
                    <a:pt x="221663" y="123403"/>
                  </a:lnTo>
                  <a:lnTo>
                    <a:pt x="221663" y="10807"/>
                  </a:lnTo>
                  <a:lnTo>
                    <a:pt x="192218" y="10807"/>
                  </a:lnTo>
                  <a:lnTo>
                    <a:pt x="192218" y="43780"/>
                  </a:lnTo>
                  <a:lnTo>
                    <a:pt x="62749" y="43780"/>
                  </a:lnTo>
                  <a:lnTo>
                    <a:pt x="62749" y="10807"/>
                  </a:lnTo>
                  <a:lnTo>
                    <a:pt x="33305" y="10807"/>
                  </a:lnTo>
                  <a:lnTo>
                    <a:pt x="33305" y="123403"/>
                  </a:lnTo>
                  <a:lnTo>
                    <a:pt x="112486" y="123403"/>
                  </a:lnTo>
                  <a:lnTo>
                    <a:pt x="112486" y="151083"/>
                  </a:lnTo>
                  <a:lnTo>
                    <a:pt x="0" y="151083"/>
                  </a:lnTo>
                  <a:lnTo>
                    <a:pt x="0" y="175345"/>
                  </a:lnTo>
                  <a:lnTo>
                    <a:pt x="254747" y="175345"/>
                  </a:lnTo>
                  <a:lnTo>
                    <a:pt x="254747" y="151083"/>
                  </a:lnTo>
                  <a:lnTo>
                    <a:pt x="141930" y="151083"/>
                  </a:lnTo>
                  <a:lnTo>
                    <a:pt x="141930" y="123403"/>
                  </a:lnTo>
                  <a:close/>
                </a:path>
                <a:path w="869315" h="280035">
                  <a:moveTo>
                    <a:pt x="192218" y="66829"/>
                  </a:moveTo>
                  <a:lnTo>
                    <a:pt x="192218" y="99693"/>
                  </a:lnTo>
                  <a:lnTo>
                    <a:pt x="62749" y="99693"/>
                  </a:lnTo>
                  <a:lnTo>
                    <a:pt x="62749" y="66829"/>
                  </a:lnTo>
                  <a:lnTo>
                    <a:pt x="192218" y="66829"/>
                  </a:lnTo>
                  <a:close/>
                </a:path>
                <a:path w="869315" h="280035">
                  <a:moveTo>
                    <a:pt x="32091" y="195416"/>
                  </a:moveTo>
                  <a:lnTo>
                    <a:pt x="32091" y="273715"/>
                  </a:lnTo>
                  <a:lnTo>
                    <a:pt x="226074" y="273715"/>
                  </a:lnTo>
                  <a:lnTo>
                    <a:pt x="226074" y="249453"/>
                  </a:lnTo>
                  <a:lnTo>
                    <a:pt x="61867" y="249453"/>
                  </a:lnTo>
                  <a:lnTo>
                    <a:pt x="61867" y="195416"/>
                  </a:lnTo>
                  <a:lnTo>
                    <a:pt x="32091" y="195416"/>
                  </a:lnTo>
                  <a:close/>
                </a:path>
                <a:path w="869315" h="280035">
                  <a:moveTo>
                    <a:pt x="308563" y="13123"/>
                  </a:moveTo>
                  <a:lnTo>
                    <a:pt x="308563" y="112375"/>
                  </a:lnTo>
                  <a:lnTo>
                    <a:pt x="498355" y="112375"/>
                  </a:lnTo>
                  <a:lnTo>
                    <a:pt x="498355" y="13123"/>
                  </a:lnTo>
                  <a:lnTo>
                    <a:pt x="308563" y="13123"/>
                  </a:lnTo>
                  <a:close/>
                </a:path>
                <a:path w="869315" h="280035">
                  <a:moveTo>
                    <a:pt x="337567" y="88996"/>
                  </a:moveTo>
                  <a:lnTo>
                    <a:pt x="337567" y="36502"/>
                  </a:lnTo>
                  <a:lnTo>
                    <a:pt x="469131" y="36502"/>
                  </a:lnTo>
                  <a:lnTo>
                    <a:pt x="469131" y="88996"/>
                  </a:lnTo>
                  <a:lnTo>
                    <a:pt x="337567" y="88996"/>
                  </a:lnTo>
                  <a:close/>
                </a:path>
                <a:path w="869315" h="280035">
                  <a:moveTo>
                    <a:pt x="275700" y="165420"/>
                  </a:moveTo>
                  <a:lnTo>
                    <a:pt x="391273" y="165420"/>
                  </a:lnTo>
                  <a:lnTo>
                    <a:pt x="391273" y="219567"/>
                  </a:lnTo>
                  <a:lnTo>
                    <a:pt x="420608" y="219567"/>
                  </a:lnTo>
                  <a:lnTo>
                    <a:pt x="420608" y="165420"/>
                  </a:lnTo>
                  <a:lnTo>
                    <a:pt x="531439" y="165420"/>
                  </a:lnTo>
                  <a:lnTo>
                    <a:pt x="531439" y="141268"/>
                  </a:lnTo>
                  <a:lnTo>
                    <a:pt x="275700" y="141268"/>
                  </a:lnTo>
                  <a:lnTo>
                    <a:pt x="275700" y="165420"/>
                  </a:lnTo>
                  <a:close/>
                </a:path>
                <a:path w="869315" h="280035">
                  <a:moveTo>
                    <a:pt x="307570" y="193100"/>
                  </a:moveTo>
                  <a:lnTo>
                    <a:pt x="307570" y="273715"/>
                  </a:lnTo>
                  <a:lnTo>
                    <a:pt x="503098" y="273715"/>
                  </a:lnTo>
                  <a:lnTo>
                    <a:pt x="503098" y="249453"/>
                  </a:lnTo>
                  <a:lnTo>
                    <a:pt x="337125" y="249453"/>
                  </a:lnTo>
                  <a:lnTo>
                    <a:pt x="337125" y="193100"/>
                  </a:lnTo>
                  <a:lnTo>
                    <a:pt x="307570" y="193100"/>
                  </a:lnTo>
                  <a:close/>
                </a:path>
                <a:path w="869315" h="280035">
                  <a:moveTo>
                    <a:pt x="840475" y="111823"/>
                  </a:moveTo>
                  <a:lnTo>
                    <a:pt x="804855" y="111823"/>
                  </a:lnTo>
                  <a:lnTo>
                    <a:pt x="804855" y="5734"/>
                  </a:lnTo>
                  <a:lnTo>
                    <a:pt x="777064" y="5734"/>
                  </a:lnTo>
                  <a:lnTo>
                    <a:pt x="777064" y="265113"/>
                  </a:lnTo>
                  <a:lnTo>
                    <a:pt x="804855" y="265113"/>
                  </a:lnTo>
                  <a:lnTo>
                    <a:pt x="804855" y="136416"/>
                  </a:lnTo>
                  <a:lnTo>
                    <a:pt x="840475" y="136416"/>
                  </a:lnTo>
                  <a:lnTo>
                    <a:pt x="840475" y="279449"/>
                  </a:lnTo>
                  <a:lnTo>
                    <a:pt x="869148" y="279449"/>
                  </a:lnTo>
                  <a:lnTo>
                    <a:pt x="869148" y="0"/>
                  </a:lnTo>
                  <a:lnTo>
                    <a:pt x="840475" y="0"/>
                  </a:lnTo>
                  <a:lnTo>
                    <a:pt x="840475" y="111823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4950" y="2994270"/>
              <a:ext cx="124938" cy="1818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4770" y="2961297"/>
              <a:ext cx="246907" cy="2819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08505" y="2964491"/>
              <a:ext cx="149225" cy="280035"/>
            </a:xfrm>
            <a:custGeom>
              <a:avLst/>
              <a:gdLst/>
              <a:ahLst/>
              <a:cxnLst/>
              <a:rect l="l" t="t" r="r" b="b"/>
              <a:pathLst>
                <a:path w="149225" h="280035">
                  <a:moveTo>
                    <a:pt x="120977" y="279449"/>
                  </a:moveTo>
                  <a:lnTo>
                    <a:pt x="149097" y="279449"/>
                  </a:lnTo>
                  <a:lnTo>
                    <a:pt x="149097" y="0"/>
                  </a:lnTo>
                  <a:lnTo>
                    <a:pt x="120977" y="0"/>
                  </a:lnTo>
                  <a:lnTo>
                    <a:pt x="120977" y="279449"/>
                  </a:lnTo>
                  <a:close/>
                </a:path>
                <a:path w="149225" h="280035">
                  <a:moveTo>
                    <a:pt x="0" y="92194"/>
                  </a:moveTo>
                  <a:lnTo>
                    <a:pt x="0" y="116345"/>
                  </a:lnTo>
                  <a:lnTo>
                    <a:pt x="61095" y="116345"/>
                  </a:lnTo>
                  <a:lnTo>
                    <a:pt x="61095" y="265885"/>
                  </a:lnTo>
                  <a:lnTo>
                    <a:pt x="89216" y="265885"/>
                  </a:lnTo>
                  <a:lnTo>
                    <a:pt x="89216" y="6286"/>
                  </a:lnTo>
                  <a:lnTo>
                    <a:pt x="61095" y="6286"/>
                  </a:lnTo>
                  <a:lnTo>
                    <a:pt x="61095" y="92194"/>
                  </a:lnTo>
                  <a:lnTo>
                    <a:pt x="0" y="92194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6902" y="2990300"/>
              <a:ext cx="126812" cy="1872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5986" y="2961297"/>
              <a:ext cx="241725" cy="2823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147272" y="2964491"/>
              <a:ext cx="508000" cy="280035"/>
            </a:xfrm>
            <a:custGeom>
              <a:avLst/>
              <a:gdLst/>
              <a:ahLst/>
              <a:cxnLst/>
              <a:rect l="l" t="t" r="r" b="b"/>
              <a:pathLst>
                <a:path w="508000" h="280035">
                  <a:moveTo>
                    <a:pt x="22386" y="144466"/>
                  </a:moveTo>
                  <a:lnTo>
                    <a:pt x="22386" y="168177"/>
                  </a:lnTo>
                  <a:lnTo>
                    <a:pt x="231477" y="168177"/>
                  </a:lnTo>
                  <a:lnTo>
                    <a:pt x="231477" y="144466"/>
                  </a:lnTo>
                  <a:lnTo>
                    <a:pt x="189571" y="144466"/>
                  </a:lnTo>
                  <a:lnTo>
                    <a:pt x="189571" y="51170"/>
                  </a:lnTo>
                  <a:lnTo>
                    <a:pt x="232360" y="51170"/>
                  </a:lnTo>
                  <a:lnTo>
                    <a:pt x="232360" y="27018"/>
                  </a:lnTo>
                  <a:lnTo>
                    <a:pt x="21725" y="27018"/>
                  </a:lnTo>
                  <a:lnTo>
                    <a:pt x="21725" y="51170"/>
                  </a:lnTo>
                  <a:lnTo>
                    <a:pt x="64072" y="51170"/>
                  </a:lnTo>
                  <a:lnTo>
                    <a:pt x="64072" y="144466"/>
                  </a:lnTo>
                  <a:lnTo>
                    <a:pt x="22386" y="144466"/>
                  </a:lnTo>
                  <a:close/>
                </a:path>
                <a:path w="508000" h="280035">
                  <a:moveTo>
                    <a:pt x="93517" y="144466"/>
                  </a:moveTo>
                  <a:lnTo>
                    <a:pt x="93517" y="51170"/>
                  </a:lnTo>
                  <a:lnTo>
                    <a:pt x="160457" y="51170"/>
                  </a:lnTo>
                  <a:lnTo>
                    <a:pt x="160457" y="144466"/>
                  </a:lnTo>
                  <a:lnTo>
                    <a:pt x="93517" y="144466"/>
                  </a:lnTo>
                  <a:close/>
                </a:path>
                <a:path w="508000" h="280035">
                  <a:moveTo>
                    <a:pt x="0" y="244601"/>
                  </a:moveTo>
                  <a:lnTo>
                    <a:pt x="255739" y="244601"/>
                  </a:lnTo>
                  <a:lnTo>
                    <a:pt x="255739" y="219677"/>
                  </a:lnTo>
                  <a:lnTo>
                    <a:pt x="0" y="219677"/>
                  </a:lnTo>
                  <a:lnTo>
                    <a:pt x="0" y="244601"/>
                  </a:lnTo>
                  <a:close/>
                </a:path>
                <a:path w="508000" h="280035">
                  <a:moveTo>
                    <a:pt x="478616" y="280001"/>
                  </a:moveTo>
                  <a:lnTo>
                    <a:pt x="507950" y="280001"/>
                  </a:lnTo>
                  <a:lnTo>
                    <a:pt x="507950" y="0"/>
                  </a:lnTo>
                  <a:lnTo>
                    <a:pt x="478616" y="0"/>
                  </a:lnTo>
                  <a:lnTo>
                    <a:pt x="478616" y="280001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5659" y="2986441"/>
              <a:ext cx="171476" cy="1941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699114" y="2975409"/>
              <a:ext cx="255904" cy="268605"/>
            </a:xfrm>
            <a:custGeom>
              <a:avLst/>
              <a:gdLst/>
              <a:ahLst/>
              <a:cxnLst/>
              <a:rect l="l" t="t" r="r" b="b"/>
              <a:pathLst>
                <a:path w="255904" h="268605">
                  <a:moveTo>
                    <a:pt x="194203" y="0"/>
                  </a:moveTo>
                  <a:lnTo>
                    <a:pt x="194203" y="35730"/>
                  </a:lnTo>
                  <a:lnTo>
                    <a:pt x="61205" y="35730"/>
                  </a:lnTo>
                  <a:lnTo>
                    <a:pt x="61205" y="0"/>
                  </a:lnTo>
                  <a:lnTo>
                    <a:pt x="31871" y="0"/>
                  </a:lnTo>
                  <a:lnTo>
                    <a:pt x="31871" y="119764"/>
                  </a:lnTo>
                  <a:lnTo>
                    <a:pt x="223758" y="119764"/>
                  </a:lnTo>
                  <a:lnTo>
                    <a:pt x="223758" y="0"/>
                  </a:lnTo>
                  <a:lnTo>
                    <a:pt x="194203" y="0"/>
                  </a:lnTo>
                  <a:close/>
                </a:path>
                <a:path w="255904" h="268605">
                  <a:moveTo>
                    <a:pt x="61205" y="95943"/>
                  </a:moveTo>
                  <a:lnTo>
                    <a:pt x="61205" y="59109"/>
                  </a:lnTo>
                  <a:lnTo>
                    <a:pt x="194203" y="59109"/>
                  </a:lnTo>
                  <a:lnTo>
                    <a:pt x="194203" y="95943"/>
                  </a:lnTo>
                  <a:lnTo>
                    <a:pt x="61205" y="95943"/>
                  </a:lnTo>
                  <a:close/>
                </a:path>
                <a:path w="255904" h="268605">
                  <a:moveTo>
                    <a:pt x="0" y="150642"/>
                  </a:moveTo>
                  <a:lnTo>
                    <a:pt x="0" y="175014"/>
                  </a:lnTo>
                  <a:lnTo>
                    <a:pt x="62418" y="175014"/>
                  </a:lnTo>
                  <a:lnTo>
                    <a:pt x="62418" y="268531"/>
                  </a:lnTo>
                  <a:lnTo>
                    <a:pt x="92635" y="268531"/>
                  </a:lnTo>
                  <a:lnTo>
                    <a:pt x="92635" y="175014"/>
                  </a:lnTo>
                  <a:lnTo>
                    <a:pt x="163545" y="175014"/>
                  </a:lnTo>
                  <a:lnTo>
                    <a:pt x="163545" y="268531"/>
                  </a:lnTo>
                  <a:lnTo>
                    <a:pt x="193210" y="268531"/>
                  </a:lnTo>
                  <a:lnTo>
                    <a:pt x="193210" y="175014"/>
                  </a:lnTo>
                  <a:lnTo>
                    <a:pt x="255739" y="175014"/>
                  </a:lnTo>
                  <a:lnTo>
                    <a:pt x="255739" y="150642"/>
                  </a:lnTo>
                  <a:lnTo>
                    <a:pt x="0" y="150642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335286" y="2975304"/>
              <a:ext cx="255270" cy="263525"/>
            </a:xfrm>
            <a:custGeom>
              <a:avLst/>
              <a:gdLst/>
              <a:ahLst/>
              <a:cxnLst/>
              <a:rect l="l" t="t" r="r" b="b"/>
              <a:pathLst>
                <a:path w="255270" h="263525">
                  <a:moveTo>
                    <a:pt x="221665" y="33324"/>
                  </a:moveTo>
                  <a:lnTo>
                    <a:pt x="62750" y="33324"/>
                  </a:lnTo>
                  <a:lnTo>
                    <a:pt x="62750" y="304"/>
                  </a:lnTo>
                  <a:lnTo>
                    <a:pt x="33299" y="304"/>
                  </a:lnTo>
                  <a:lnTo>
                    <a:pt x="33299" y="33324"/>
                  </a:lnTo>
                  <a:lnTo>
                    <a:pt x="33299" y="56184"/>
                  </a:lnTo>
                  <a:lnTo>
                    <a:pt x="33299" y="89204"/>
                  </a:lnTo>
                  <a:lnTo>
                    <a:pt x="33299" y="112064"/>
                  </a:lnTo>
                  <a:lnTo>
                    <a:pt x="221665" y="112064"/>
                  </a:lnTo>
                  <a:lnTo>
                    <a:pt x="221665" y="89204"/>
                  </a:lnTo>
                  <a:lnTo>
                    <a:pt x="62750" y="89204"/>
                  </a:lnTo>
                  <a:lnTo>
                    <a:pt x="62750" y="56184"/>
                  </a:lnTo>
                  <a:lnTo>
                    <a:pt x="192214" y="56184"/>
                  </a:lnTo>
                  <a:lnTo>
                    <a:pt x="192214" y="88887"/>
                  </a:lnTo>
                  <a:lnTo>
                    <a:pt x="221665" y="88887"/>
                  </a:lnTo>
                  <a:lnTo>
                    <a:pt x="221665" y="56184"/>
                  </a:lnTo>
                  <a:lnTo>
                    <a:pt x="221665" y="56019"/>
                  </a:lnTo>
                  <a:lnTo>
                    <a:pt x="221665" y="33324"/>
                  </a:lnTo>
                  <a:close/>
                </a:path>
                <a:path w="255270" h="263525">
                  <a:moveTo>
                    <a:pt x="221665" y="0"/>
                  </a:moveTo>
                  <a:lnTo>
                    <a:pt x="192214" y="0"/>
                  </a:lnTo>
                  <a:lnTo>
                    <a:pt x="192214" y="32969"/>
                  </a:lnTo>
                  <a:lnTo>
                    <a:pt x="221665" y="32969"/>
                  </a:lnTo>
                  <a:lnTo>
                    <a:pt x="221665" y="0"/>
                  </a:lnTo>
                  <a:close/>
                </a:path>
                <a:path w="255270" h="263525">
                  <a:moveTo>
                    <a:pt x="226072" y="239064"/>
                  </a:moveTo>
                  <a:lnTo>
                    <a:pt x="61861" y="239064"/>
                  </a:lnTo>
                  <a:lnTo>
                    <a:pt x="61861" y="184454"/>
                  </a:lnTo>
                  <a:lnTo>
                    <a:pt x="32092" y="184454"/>
                  </a:lnTo>
                  <a:lnTo>
                    <a:pt x="32092" y="239064"/>
                  </a:lnTo>
                  <a:lnTo>
                    <a:pt x="32092" y="263194"/>
                  </a:lnTo>
                  <a:lnTo>
                    <a:pt x="226072" y="263194"/>
                  </a:lnTo>
                  <a:lnTo>
                    <a:pt x="226072" y="239064"/>
                  </a:lnTo>
                  <a:close/>
                </a:path>
                <a:path w="255270" h="263525">
                  <a:moveTo>
                    <a:pt x="254749" y="140271"/>
                  </a:moveTo>
                  <a:lnTo>
                    <a:pt x="141935" y="140271"/>
                  </a:lnTo>
                  <a:lnTo>
                    <a:pt x="141935" y="112598"/>
                  </a:lnTo>
                  <a:lnTo>
                    <a:pt x="112483" y="112598"/>
                  </a:lnTo>
                  <a:lnTo>
                    <a:pt x="112483" y="140271"/>
                  </a:lnTo>
                  <a:lnTo>
                    <a:pt x="0" y="140271"/>
                  </a:lnTo>
                  <a:lnTo>
                    <a:pt x="0" y="164541"/>
                  </a:lnTo>
                  <a:lnTo>
                    <a:pt x="254749" y="164541"/>
                  </a:lnTo>
                  <a:lnTo>
                    <a:pt x="254749" y="140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335290" y="2975298"/>
              <a:ext cx="255270" cy="263525"/>
            </a:xfrm>
            <a:custGeom>
              <a:avLst/>
              <a:gdLst/>
              <a:ahLst/>
              <a:cxnLst/>
              <a:rect l="l" t="t" r="r" b="b"/>
              <a:pathLst>
                <a:path w="255270" h="263525">
                  <a:moveTo>
                    <a:pt x="141930" y="112596"/>
                  </a:moveTo>
                  <a:lnTo>
                    <a:pt x="221663" y="112596"/>
                  </a:lnTo>
                  <a:lnTo>
                    <a:pt x="221663" y="0"/>
                  </a:lnTo>
                  <a:lnTo>
                    <a:pt x="192218" y="0"/>
                  </a:lnTo>
                  <a:lnTo>
                    <a:pt x="192218" y="32973"/>
                  </a:lnTo>
                  <a:lnTo>
                    <a:pt x="62749" y="32973"/>
                  </a:lnTo>
                  <a:lnTo>
                    <a:pt x="62749" y="0"/>
                  </a:lnTo>
                  <a:lnTo>
                    <a:pt x="33305" y="0"/>
                  </a:lnTo>
                  <a:lnTo>
                    <a:pt x="33305" y="112596"/>
                  </a:lnTo>
                  <a:lnTo>
                    <a:pt x="112486" y="112596"/>
                  </a:lnTo>
                  <a:lnTo>
                    <a:pt x="112486" y="140276"/>
                  </a:lnTo>
                  <a:lnTo>
                    <a:pt x="0" y="140276"/>
                  </a:lnTo>
                  <a:lnTo>
                    <a:pt x="0" y="164538"/>
                  </a:lnTo>
                  <a:lnTo>
                    <a:pt x="254747" y="164538"/>
                  </a:lnTo>
                  <a:lnTo>
                    <a:pt x="254747" y="140276"/>
                  </a:lnTo>
                  <a:lnTo>
                    <a:pt x="141930" y="140276"/>
                  </a:lnTo>
                  <a:lnTo>
                    <a:pt x="141930" y="112596"/>
                  </a:lnTo>
                  <a:close/>
                </a:path>
                <a:path w="255270" h="263525">
                  <a:moveTo>
                    <a:pt x="192218" y="56022"/>
                  </a:moveTo>
                  <a:lnTo>
                    <a:pt x="192218" y="88885"/>
                  </a:lnTo>
                  <a:lnTo>
                    <a:pt x="62749" y="88885"/>
                  </a:lnTo>
                  <a:lnTo>
                    <a:pt x="62749" y="56022"/>
                  </a:lnTo>
                  <a:lnTo>
                    <a:pt x="192218" y="56022"/>
                  </a:lnTo>
                  <a:close/>
                </a:path>
                <a:path w="255270" h="263525">
                  <a:moveTo>
                    <a:pt x="32091" y="184609"/>
                  </a:moveTo>
                  <a:lnTo>
                    <a:pt x="32091" y="262907"/>
                  </a:lnTo>
                  <a:lnTo>
                    <a:pt x="226074" y="262907"/>
                  </a:lnTo>
                  <a:lnTo>
                    <a:pt x="226074" y="238646"/>
                  </a:lnTo>
                  <a:lnTo>
                    <a:pt x="61867" y="238646"/>
                  </a:lnTo>
                  <a:lnTo>
                    <a:pt x="61867" y="184609"/>
                  </a:lnTo>
                  <a:lnTo>
                    <a:pt x="32091" y="184609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610990" y="2978149"/>
              <a:ext cx="255904" cy="260350"/>
            </a:xfrm>
            <a:custGeom>
              <a:avLst/>
              <a:gdLst/>
              <a:ahLst/>
              <a:cxnLst/>
              <a:rect l="l" t="t" r="r" b="b"/>
              <a:pathLst>
                <a:path w="255904" h="260350">
                  <a:moveTo>
                    <a:pt x="222643" y="0"/>
                  </a:moveTo>
                  <a:lnTo>
                    <a:pt x="193421" y="0"/>
                  </a:lnTo>
                  <a:lnTo>
                    <a:pt x="193421" y="22860"/>
                  </a:lnTo>
                  <a:lnTo>
                    <a:pt x="193421" y="74930"/>
                  </a:lnTo>
                  <a:lnTo>
                    <a:pt x="61861" y="74930"/>
                  </a:lnTo>
                  <a:lnTo>
                    <a:pt x="61861" y="22860"/>
                  </a:lnTo>
                  <a:lnTo>
                    <a:pt x="193421" y="22860"/>
                  </a:lnTo>
                  <a:lnTo>
                    <a:pt x="193421" y="0"/>
                  </a:lnTo>
                  <a:lnTo>
                    <a:pt x="32854" y="0"/>
                  </a:lnTo>
                  <a:lnTo>
                    <a:pt x="32854" y="22860"/>
                  </a:lnTo>
                  <a:lnTo>
                    <a:pt x="32854" y="74930"/>
                  </a:lnTo>
                  <a:lnTo>
                    <a:pt x="32854" y="99060"/>
                  </a:lnTo>
                  <a:lnTo>
                    <a:pt x="222643" y="99060"/>
                  </a:lnTo>
                  <a:lnTo>
                    <a:pt x="222643" y="75349"/>
                  </a:lnTo>
                  <a:lnTo>
                    <a:pt x="222643" y="74930"/>
                  </a:lnTo>
                  <a:lnTo>
                    <a:pt x="222643" y="22860"/>
                  </a:lnTo>
                  <a:lnTo>
                    <a:pt x="222643" y="0"/>
                  </a:lnTo>
                  <a:close/>
                </a:path>
                <a:path w="255904" h="260350">
                  <a:moveTo>
                    <a:pt x="227393" y="236220"/>
                  </a:moveTo>
                  <a:lnTo>
                    <a:pt x="61417" y="236220"/>
                  </a:lnTo>
                  <a:lnTo>
                    <a:pt x="61417" y="179070"/>
                  </a:lnTo>
                  <a:lnTo>
                    <a:pt x="31864" y="179070"/>
                  </a:lnTo>
                  <a:lnTo>
                    <a:pt x="31864" y="236220"/>
                  </a:lnTo>
                  <a:lnTo>
                    <a:pt x="31864" y="260350"/>
                  </a:lnTo>
                  <a:lnTo>
                    <a:pt x="227393" y="260350"/>
                  </a:lnTo>
                  <a:lnTo>
                    <a:pt x="227393" y="236220"/>
                  </a:lnTo>
                  <a:close/>
                </a:path>
                <a:path w="255904" h="260350">
                  <a:moveTo>
                    <a:pt x="255739" y="127622"/>
                  </a:moveTo>
                  <a:lnTo>
                    <a:pt x="0" y="127622"/>
                  </a:lnTo>
                  <a:lnTo>
                    <a:pt x="0" y="151765"/>
                  </a:lnTo>
                  <a:lnTo>
                    <a:pt x="115570" y="151765"/>
                  </a:lnTo>
                  <a:lnTo>
                    <a:pt x="115570" y="205917"/>
                  </a:lnTo>
                  <a:lnTo>
                    <a:pt x="144907" y="205917"/>
                  </a:lnTo>
                  <a:lnTo>
                    <a:pt x="144907" y="151765"/>
                  </a:lnTo>
                  <a:lnTo>
                    <a:pt x="255739" y="151765"/>
                  </a:lnTo>
                  <a:lnTo>
                    <a:pt x="255739" y="127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10990" y="2977614"/>
              <a:ext cx="255904" cy="260985"/>
            </a:xfrm>
            <a:custGeom>
              <a:avLst/>
              <a:gdLst/>
              <a:ahLst/>
              <a:cxnLst/>
              <a:rect l="l" t="t" r="r" b="b"/>
              <a:pathLst>
                <a:path w="255904" h="260985">
                  <a:moveTo>
                    <a:pt x="32863" y="0"/>
                  </a:moveTo>
                  <a:lnTo>
                    <a:pt x="32863" y="99252"/>
                  </a:lnTo>
                  <a:lnTo>
                    <a:pt x="222655" y="99252"/>
                  </a:lnTo>
                  <a:lnTo>
                    <a:pt x="222655" y="0"/>
                  </a:lnTo>
                  <a:lnTo>
                    <a:pt x="32863" y="0"/>
                  </a:lnTo>
                  <a:close/>
                </a:path>
                <a:path w="255904" h="260985">
                  <a:moveTo>
                    <a:pt x="61867" y="75872"/>
                  </a:moveTo>
                  <a:lnTo>
                    <a:pt x="61867" y="23379"/>
                  </a:lnTo>
                  <a:lnTo>
                    <a:pt x="193431" y="23379"/>
                  </a:lnTo>
                  <a:lnTo>
                    <a:pt x="193431" y="75872"/>
                  </a:lnTo>
                  <a:lnTo>
                    <a:pt x="61867" y="75872"/>
                  </a:lnTo>
                  <a:close/>
                </a:path>
                <a:path w="255904" h="260985">
                  <a:moveTo>
                    <a:pt x="0" y="152296"/>
                  </a:moveTo>
                  <a:lnTo>
                    <a:pt x="115573" y="152296"/>
                  </a:lnTo>
                  <a:lnTo>
                    <a:pt x="115573" y="206444"/>
                  </a:lnTo>
                  <a:lnTo>
                    <a:pt x="144907" y="206444"/>
                  </a:lnTo>
                  <a:lnTo>
                    <a:pt x="144907" y="152296"/>
                  </a:lnTo>
                  <a:lnTo>
                    <a:pt x="255739" y="152296"/>
                  </a:lnTo>
                  <a:lnTo>
                    <a:pt x="255739" y="128145"/>
                  </a:lnTo>
                  <a:lnTo>
                    <a:pt x="0" y="128145"/>
                  </a:lnTo>
                  <a:lnTo>
                    <a:pt x="0" y="152296"/>
                  </a:lnTo>
                  <a:close/>
                </a:path>
                <a:path w="255904" h="260985">
                  <a:moveTo>
                    <a:pt x="31870" y="179976"/>
                  </a:moveTo>
                  <a:lnTo>
                    <a:pt x="31870" y="260591"/>
                  </a:lnTo>
                  <a:lnTo>
                    <a:pt x="227397" y="260591"/>
                  </a:lnTo>
                  <a:lnTo>
                    <a:pt x="227397" y="236330"/>
                  </a:lnTo>
                  <a:lnTo>
                    <a:pt x="61425" y="236330"/>
                  </a:lnTo>
                  <a:lnTo>
                    <a:pt x="61425" y="179976"/>
                  </a:lnTo>
                  <a:lnTo>
                    <a:pt x="31870" y="179976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978143" y="2964490"/>
              <a:ext cx="226695" cy="280035"/>
            </a:xfrm>
            <a:custGeom>
              <a:avLst/>
              <a:gdLst/>
              <a:ahLst/>
              <a:cxnLst/>
              <a:rect l="l" t="t" r="r" b="b"/>
              <a:pathLst>
                <a:path w="226695" h="280035">
                  <a:moveTo>
                    <a:pt x="226294" y="136416"/>
                  </a:moveTo>
                  <a:lnTo>
                    <a:pt x="197621" y="136416"/>
                  </a:lnTo>
                  <a:lnTo>
                    <a:pt x="197621" y="279449"/>
                  </a:lnTo>
                  <a:lnTo>
                    <a:pt x="226294" y="279449"/>
                  </a:lnTo>
                  <a:lnTo>
                    <a:pt x="226294" y="136416"/>
                  </a:lnTo>
                  <a:close/>
                </a:path>
                <a:path w="226695" h="280035">
                  <a:moveTo>
                    <a:pt x="162001" y="5734"/>
                  </a:moveTo>
                  <a:lnTo>
                    <a:pt x="134210" y="5734"/>
                  </a:lnTo>
                  <a:lnTo>
                    <a:pt x="134210" y="265113"/>
                  </a:lnTo>
                  <a:lnTo>
                    <a:pt x="162001" y="265113"/>
                  </a:lnTo>
                  <a:lnTo>
                    <a:pt x="162001" y="136416"/>
                  </a:lnTo>
                  <a:lnTo>
                    <a:pt x="226294" y="136416"/>
                  </a:lnTo>
                  <a:lnTo>
                    <a:pt x="226294" y="111823"/>
                  </a:lnTo>
                  <a:lnTo>
                    <a:pt x="162001" y="111823"/>
                  </a:lnTo>
                  <a:lnTo>
                    <a:pt x="162001" y="5734"/>
                  </a:lnTo>
                  <a:close/>
                </a:path>
                <a:path w="226695" h="280035">
                  <a:moveTo>
                    <a:pt x="226294" y="0"/>
                  </a:moveTo>
                  <a:lnTo>
                    <a:pt x="197621" y="0"/>
                  </a:lnTo>
                  <a:lnTo>
                    <a:pt x="197621" y="111823"/>
                  </a:lnTo>
                  <a:lnTo>
                    <a:pt x="226294" y="111823"/>
                  </a:lnTo>
                  <a:lnTo>
                    <a:pt x="226294" y="0"/>
                  </a:lnTo>
                  <a:close/>
                </a:path>
                <a:path w="226695" h="280035">
                  <a:moveTo>
                    <a:pt x="29665" y="32973"/>
                  </a:moveTo>
                  <a:lnTo>
                    <a:pt x="0" y="32973"/>
                  </a:lnTo>
                  <a:lnTo>
                    <a:pt x="0" y="208429"/>
                  </a:lnTo>
                  <a:lnTo>
                    <a:pt x="18086" y="208429"/>
                  </a:lnTo>
                  <a:lnTo>
                    <a:pt x="41087" y="208028"/>
                  </a:lnTo>
                  <a:lnTo>
                    <a:pt x="65216" y="206623"/>
                  </a:lnTo>
                  <a:lnTo>
                    <a:pt x="90896" y="203916"/>
                  </a:lnTo>
                  <a:lnTo>
                    <a:pt x="118550" y="199606"/>
                  </a:lnTo>
                  <a:lnTo>
                    <a:pt x="116345" y="182403"/>
                  </a:lnTo>
                  <a:lnTo>
                    <a:pt x="29665" y="182403"/>
                  </a:lnTo>
                  <a:lnTo>
                    <a:pt x="29665" y="32973"/>
                  </a:lnTo>
                  <a:close/>
                </a:path>
                <a:path w="226695" h="280035">
                  <a:moveTo>
                    <a:pt x="115242" y="173801"/>
                  </a:moveTo>
                  <a:lnTo>
                    <a:pt x="92147" y="177688"/>
                  </a:lnTo>
                  <a:lnTo>
                    <a:pt x="70262" y="180252"/>
                  </a:lnTo>
                  <a:lnTo>
                    <a:pt x="49472" y="181741"/>
                  </a:lnTo>
                  <a:lnTo>
                    <a:pt x="29665" y="182403"/>
                  </a:lnTo>
                  <a:lnTo>
                    <a:pt x="116345" y="182403"/>
                  </a:lnTo>
                  <a:lnTo>
                    <a:pt x="115242" y="1738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112354" y="2964491"/>
              <a:ext cx="92710" cy="280035"/>
            </a:xfrm>
            <a:custGeom>
              <a:avLst/>
              <a:gdLst/>
              <a:ahLst/>
              <a:cxnLst/>
              <a:rect l="l" t="t" r="r" b="b"/>
              <a:pathLst>
                <a:path w="92709" h="280035">
                  <a:moveTo>
                    <a:pt x="63411" y="111823"/>
                  </a:moveTo>
                  <a:lnTo>
                    <a:pt x="27791" y="111823"/>
                  </a:lnTo>
                  <a:lnTo>
                    <a:pt x="27791" y="5734"/>
                  </a:lnTo>
                  <a:lnTo>
                    <a:pt x="0" y="5734"/>
                  </a:lnTo>
                  <a:lnTo>
                    <a:pt x="0" y="265113"/>
                  </a:lnTo>
                  <a:lnTo>
                    <a:pt x="27791" y="265113"/>
                  </a:lnTo>
                  <a:lnTo>
                    <a:pt x="27791" y="136416"/>
                  </a:lnTo>
                  <a:lnTo>
                    <a:pt x="63411" y="136416"/>
                  </a:lnTo>
                  <a:lnTo>
                    <a:pt x="63411" y="279449"/>
                  </a:lnTo>
                  <a:lnTo>
                    <a:pt x="92083" y="279449"/>
                  </a:lnTo>
                  <a:lnTo>
                    <a:pt x="92083" y="0"/>
                  </a:lnTo>
                  <a:lnTo>
                    <a:pt x="63411" y="0"/>
                  </a:lnTo>
                  <a:lnTo>
                    <a:pt x="63411" y="111823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74950" y="2994270"/>
              <a:ext cx="124938" cy="1818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237964" y="2964490"/>
              <a:ext cx="240665" cy="275590"/>
            </a:xfrm>
            <a:custGeom>
              <a:avLst/>
              <a:gdLst/>
              <a:ahLst/>
              <a:cxnLst/>
              <a:rect l="l" t="t" r="r" b="b"/>
              <a:pathLst>
                <a:path w="240665" h="275589">
                  <a:moveTo>
                    <a:pt x="240520" y="0"/>
                  </a:moveTo>
                  <a:lnTo>
                    <a:pt x="210964" y="0"/>
                  </a:lnTo>
                  <a:lnTo>
                    <a:pt x="210964" y="58227"/>
                  </a:lnTo>
                  <a:lnTo>
                    <a:pt x="171044" y="58227"/>
                  </a:lnTo>
                  <a:lnTo>
                    <a:pt x="171044" y="82489"/>
                  </a:lnTo>
                  <a:lnTo>
                    <a:pt x="210964" y="82489"/>
                  </a:lnTo>
                  <a:lnTo>
                    <a:pt x="210964" y="162111"/>
                  </a:lnTo>
                  <a:lnTo>
                    <a:pt x="240520" y="162111"/>
                  </a:lnTo>
                  <a:lnTo>
                    <a:pt x="240520" y="0"/>
                  </a:lnTo>
                  <a:close/>
                </a:path>
                <a:path w="240665" h="275589">
                  <a:moveTo>
                    <a:pt x="81351" y="93407"/>
                  </a:moveTo>
                  <a:lnTo>
                    <a:pt x="56462" y="93407"/>
                  </a:lnTo>
                  <a:lnTo>
                    <a:pt x="62248" y="110347"/>
                  </a:lnTo>
                  <a:lnTo>
                    <a:pt x="70413" y="126119"/>
                  </a:lnTo>
                  <a:lnTo>
                    <a:pt x="81306" y="140009"/>
                  </a:lnTo>
                  <a:lnTo>
                    <a:pt x="95281" y="151304"/>
                  </a:lnTo>
                  <a:lnTo>
                    <a:pt x="109019" y="140374"/>
                  </a:lnTo>
                  <a:lnTo>
                    <a:pt x="119832" y="126890"/>
                  </a:lnTo>
                  <a:lnTo>
                    <a:pt x="125157" y="116896"/>
                  </a:lnTo>
                  <a:lnTo>
                    <a:pt x="95502" y="116896"/>
                  </a:lnTo>
                  <a:lnTo>
                    <a:pt x="83269" y="98512"/>
                  </a:lnTo>
                  <a:lnTo>
                    <a:pt x="81351" y="93407"/>
                  </a:lnTo>
                  <a:close/>
                </a:path>
                <a:path w="240665" h="275589">
                  <a:moveTo>
                    <a:pt x="70909" y="16100"/>
                  </a:moveTo>
                  <a:lnTo>
                    <a:pt x="43008" y="16100"/>
                  </a:lnTo>
                  <a:lnTo>
                    <a:pt x="43008" y="40031"/>
                  </a:lnTo>
                  <a:lnTo>
                    <a:pt x="40708" y="63092"/>
                  </a:lnTo>
                  <a:lnTo>
                    <a:pt x="33455" y="87217"/>
                  </a:lnTo>
                  <a:lnTo>
                    <a:pt x="20227" y="109585"/>
                  </a:lnTo>
                  <a:lnTo>
                    <a:pt x="0" y="127373"/>
                  </a:lnTo>
                  <a:lnTo>
                    <a:pt x="16321" y="148547"/>
                  </a:lnTo>
                  <a:lnTo>
                    <a:pt x="30192" y="137868"/>
                  </a:lnTo>
                  <a:lnTo>
                    <a:pt x="41354" y="124740"/>
                  </a:lnTo>
                  <a:lnTo>
                    <a:pt x="50035" y="109730"/>
                  </a:lnTo>
                  <a:lnTo>
                    <a:pt x="56462" y="93407"/>
                  </a:lnTo>
                  <a:lnTo>
                    <a:pt x="81351" y="93407"/>
                  </a:lnTo>
                  <a:lnTo>
                    <a:pt x="75720" y="78422"/>
                  </a:lnTo>
                  <a:lnTo>
                    <a:pt x="72008" y="58849"/>
                  </a:lnTo>
                  <a:lnTo>
                    <a:pt x="71907" y="58227"/>
                  </a:lnTo>
                  <a:lnTo>
                    <a:pt x="70909" y="40031"/>
                  </a:lnTo>
                  <a:lnTo>
                    <a:pt x="70909" y="16100"/>
                  </a:lnTo>
                  <a:close/>
                </a:path>
                <a:path w="240665" h="275589">
                  <a:moveTo>
                    <a:pt x="160879" y="94951"/>
                  </a:moveTo>
                  <a:lnTo>
                    <a:pt x="133880" y="94951"/>
                  </a:lnTo>
                  <a:lnTo>
                    <a:pt x="140262" y="111017"/>
                  </a:lnTo>
                  <a:lnTo>
                    <a:pt x="148960" y="125636"/>
                  </a:lnTo>
                  <a:lnTo>
                    <a:pt x="160181" y="138311"/>
                  </a:lnTo>
                  <a:lnTo>
                    <a:pt x="174132" y="148547"/>
                  </a:lnTo>
                  <a:lnTo>
                    <a:pt x="190894" y="127373"/>
                  </a:lnTo>
                  <a:lnTo>
                    <a:pt x="170380" y="110330"/>
                  </a:lnTo>
                  <a:lnTo>
                    <a:pt x="160879" y="94951"/>
                  </a:lnTo>
                  <a:close/>
                </a:path>
                <a:path w="240665" h="275589">
                  <a:moveTo>
                    <a:pt x="147444" y="16100"/>
                  </a:moveTo>
                  <a:lnTo>
                    <a:pt x="119543" y="16100"/>
                  </a:lnTo>
                  <a:lnTo>
                    <a:pt x="119543" y="40031"/>
                  </a:lnTo>
                  <a:lnTo>
                    <a:pt x="118532" y="58849"/>
                  </a:lnTo>
                  <a:lnTo>
                    <a:pt x="114842" y="79001"/>
                  </a:lnTo>
                  <a:lnTo>
                    <a:pt x="107493" y="98884"/>
                  </a:lnTo>
                  <a:lnTo>
                    <a:pt x="95502" y="116896"/>
                  </a:lnTo>
                  <a:lnTo>
                    <a:pt x="125157" y="116896"/>
                  </a:lnTo>
                  <a:lnTo>
                    <a:pt x="128019" y="111525"/>
                  </a:lnTo>
                  <a:lnTo>
                    <a:pt x="133880" y="94951"/>
                  </a:lnTo>
                  <a:lnTo>
                    <a:pt x="160879" y="94951"/>
                  </a:lnTo>
                  <a:lnTo>
                    <a:pt x="156969" y="88623"/>
                  </a:lnTo>
                  <a:lnTo>
                    <a:pt x="149658" y="64457"/>
                  </a:lnTo>
                  <a:lnTo>
                    <a:pt x="147444" y="40031"/>
                  </a:lnTo>
                  <a:lnTo>
                    <a:pt x="147444" y="16100"/>
                  </a:lnTo>
                  <a:close/>
                </a:path>
                <a:path w="240665" h="275589">
                  <a:moveTo>
                    <a:pt x="240520" y="175345"/>
                  </a:moveTo>
                  <a:lnTo>
                    <a:pt x="50617" y="175345"/>
                  </a:lnTo>
                  <a:lnTo>
                    <a:pt x="50617" y="275590"/>
                  </a:lnTo>
                  <a:lnTo>
                    <a:pt x="240520" y="275590"/>
                  </a:lnTo>
                  <a:lnTo>
                    <a:pt x="240520" y="251879"/>
                  </a:lnTo>
                  <a:lnTo>
                    <a:pt x="79621" y="251879"/>
                  </a:lnTo>
                  <a:lnTo>
                    <a:pt x="79621" y="198614"/>
                  </a:lnTo>
                  <a:lnTo>
                    <a:pt x="240520" y="198614"/>
                  </a:lnTo>
                  <a:lnTo>
                    <a:pt x="240520" y="175345"/>
                  </a:lnTo>
                  <a:close/>
                </a:path>
                <a:path w="240665" h="275589">
                  <a:moveTo>
                    <a:pt x="240520" y="198614"/>
                  </a:moveTo>
                  <a:lnTo>
                    <a:pt x="211296" y="198614"/>
                  </a:lnTo>
                  <a:lnTo>
                    <a:pt x="211296" y="251879"/>
                  </a:lnTo>
                  <a:lnTo>
                    <a:pt x="240520" y="251879"/>
                  </a:lnTo>
                  <a:lnTo>
                    <a:pt x="240520" y="1986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4770" y="2961297"/>
              <a:ext cx="246907" cy="28197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530096" y="2964490"/>
              <a:ext cx="227965" cy="280035"/>
            </a:xfrm>
            <a:custGeom>
              <a:avLst/>
              <a:gdLst/>
              <a:ahLst/>
              <a:cxnLst/>
              <a:rect l="l" t="t" r="r" b="b"/>
              <a:pathLst>
                <a:path w="227965" h="280035">
                  <a:moveTo>
                    <a:pt x="227507" y="0"/>
                  </a:moveTo>
                  <a:lnTo>
                    <a:pt x="199386" y="0"/>
                  </a:lnTo>
                  <a:lnTo>
                    <a:pt x="199386" y="279449"/>
                  </a:lnTo>
                  <a:lnTo>
                    <a:pt x="227507" y="279449"/>
                  </a:lnTo>
                  <a:lnTo>
                    <a:pt x="227507" y="0"/>
                  </a:lnTo>
                  <a:close/>
                </a:path>
                <a:path w="227965" h="280035">
                  <a:moveTo>
                    <a:pt x="167625" y="6286"/>
                  </a:moveTo>
                  <a:lnTo>
                    <a:pt x="139504" y="6286"/>
                  </a:lnTo>
                  <a:lnTo>
                    <a:pt x="139504" y="92194"/>
                  </a:lnTo>
                  <a:lnTo>
                    <a:pt x="78409" y="92194"/>
                  </a:lnTo>
                  <a:lnTo>
                    <a:pt x="78409" y="116345"/>
                  </a:lnTo>
                  <a:lnTo>
                    <a:pt x="139504" y="116345"/>
                  </a:lnTo>
                  <a:lnTo>
                    <a:pt x="139504" y="265885"/>
                  </a:lnTo>
                  <a:lnTo>
                    <a:pt x="167625" y="265885"/>
                  </a:lnTo>
                  <a:lnTo>
                    <a:pt x="167625" y="6286"/>
                  </a:lnTo>
                  <a:close/>
                </a:path>
                <a:path w="227965" h="280035">
                  <a:moveTo>
                    <a:pt x="29664" y="29003"/>
                  </a:moveTo>
                  <a:lnTo>
                    <a:pt x="0" y="29003"/>
                  </a:lnTo>
                  <a:lnTo>
                    <a:pt x="0" y="209863"/>
                  </a:lnTo>
                  <a:lnTo>
                    <a:pt x="18416" y="209863"/>
                  </a:lnTo>
                  <a:lnTo>
                    <a:pt x="43846" y="209565"/>
                  </a:lnTo>
                  <a:lnTo>
                    <a:pt x="68759" y="208222"/>
                  </a:lnTo>
                  <a:lnTo>
                    <a:pt x="94003" y="205412"/>
                  </a:lnTo>
                  <a:lnTo>
                    <a:pt x="120425" y="200709"/>
                  </a:lnTo>
                  <a:lnTo>
                    <a:pt x="117686" y="184278"/>
                  </a:lnTo>
                  <a:lnTo>
                    <a:pt x="29664" y="184278"/>
                  </a:lnTo>
                  <a:lnTo>
                    <a:pt x="29664" y="29003"/>
                  </a:lnTo>
                  <a:close/>
                </a:path>
                <a:path w="227965" h="280035">
                  <a:moveTo>
                    <a:pt x="116234" y="175565"/>
                  </a:moveTo>
                  <a:lnTo>
                    <a:pt x="93666" y="179625"/>
                  </a:lnTo>
                  <a:lnTo>
                    <a:pt x="72081" y="182238"/>
                  </a:lnTo>
                  <a:lnTo>
                    <a:pt x="50930" y="183692"/>
                  </a:lnTo>
                  <a:lnTo>
                    <a:pt x="29664" y="184278"/>
                  </a:lnTo>
                  <a:lnTo>
                    <a:pt x="117686" y="184278"/>
                  </a:lnTo>
                  <a:lnTo>
                    <a:pt x="116234" y="175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608505" y="2964491"/>
              <a:ext cx="149225" cy="280035"/>
            </a:xfrm>
            <a:custGeom>
              <a:avLst/>
              <a:gdLst/>
              <a:ahLst/>
              <a:cxnLst/>
              <a:rect l="l" t="t" r="r" b="b"/>
              <a:pathLst>
                <a:path w="149225" h="280035">
                  <a:moveTo>
                    <a:pt x="120977" y="279449"/>
                  </a:moveTo>
                  <a:lnTo>
                    <a:pt x="149097" y="279449"/>
                  </a:lnTo>
                  <a:lnTo>
                    <a:pt x="149097" y="0"/>
                  </a:lnTo>
                  <a:lnTo>
                    <a:pt x="120977" y="0"/>
                  </a:lnTo>
                  <a:lnTo>
                    <a:pt x="120977" y="279449"/>
                  </a:lnTo>
                  <a:close/>
                </a:path>
                <a:path w="149225" h="280035">
                  <a:moveTo>
                    <a:pt x="0" y="92194"/>
                  </a:moveTo>
                  <a:lnTo>
                    <a:pt x="0" y="116345"/>
                  </a:lnTo>
                  <a:lnTo>
                    <a:pt x="61095" y="116345"/>
                  </a:lnTo>
                  <a:lnTo>
                    <a:pt x="61095" y="265885"/>
                  </a:lnTo>
                  <a:lnTo>
                    <a:pt x="89216" y="265885"/>
                  </a:lnTo>
                  <a:lnTo>
                    <a:pt x="89216" y="6286"/>
                  </a:lnTo>
                  <a:lnTo>
                    <a:pt x="61095" y="6286"/>
                  </a:lnTo>
                  <a:lnTo>
                    <a:pt x="61095" y="92194"/>
                  </a:lnTo>
                  <a:lnTo>
                    <a:pt x="0" y="92194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26902" y="2990300"/>
              <a:ext cx="126812" cy="18724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799179" y="2964490"/>
              <a:ext cx="235585" cy="276225"/>
            </a:xfrm>
            <a:custGeom>
              <a:avLst/>
              <a:gdLst/>
              <a:ahLst/>
              <a:cxnLst/>
              <a:rect l="l" t="t" r="r" b="b"/>
              <a:pathLst>
                <a:path w="235584" h="276225">
                  <a:moveTo>
                    <a:pt x="226183" y="0"/>
                  </a:moveTo>
                  <a:lnTo>
                    <a:pt x="196519" y="0"/>
                  </a:lnTo>
                  <a:lnTo>
                    <a:pt x="196519" y="142261"/>
                  </a:lnTo>
                  <a:lnTo>
                    <a:pt x="226183" y="142261"/>
                  </a:lnTo>
                  <a:lnTo>
                    <a:pt x="226183" y="0"/>
                  </a:lnTo>
                  <a:close/>
                </a:path>
                <a:path w="235584" h="276225">
                  <a:moveTo>
                    <a:pt x="73556" y="9594"/>
                  </a:moveTo>
                  <a:lnTo>
                    <a:pt x="44104" y="14263"/>
                  </a:lnTo>
                  <a:lnTo>
                    <a:pt x="20815" y="27183"/>
                  </a:lnTo>
                  <a:lnTo>
                    <a:pt x="5507" y="46968"/>
                  </a:lnTo>
                  <a:lnTo>
                    <a:pt x="0" y="72233"/>
                  </a:lnTo>
                  <a:lnTo>
                    <a:pt x="5507" y="97397"/>
                  </a:lnTo>
                  <a:lnTo>
                    <a:pt x="20815" y="117062"/>
                  </a:lnTo>
                  <a:lnTo>
                    <a:pt x="44104" y="129861"/>
                  </a:lnTo>
                  <a:lnTo>
                    <a:pt x="73556" y="134431"/>
                  </a:lnTo>
                  <a:lnTo>
                    <a:pt x="102692" y="129861"/>
                  </a:lnTo>
                  <a:lnTo>
                    <a:pt x="125843" y="117062"/>
                  </a:lnTo>
                  <a:lnTo>
                    <a:pt x="131038" y="110390"/>
                  </a:lnTo>
                  <a:lnTo>
                    <a:pt x="73556" y="110390"/>
                  </a:lnTo>
                  <a:lnTo>
                    <a:pt x="55659" y="107653"/>
                  </a:lnTo>
                  <a:lnTo>
                    <a:pt x="41464" y="99913"/>
                  </a:lnTo>
                  <a:lnTo>
                    <a:pt x="32150" y="87872"/>
                  </a:lnTo>
                  <a:lnTo>
                    <a:pt x="28893" y="72233"/>
                  </a:lnTo>
                  <a:lnTo>
                    <a:pt x="32150" y="56642"/>
                  </a:lnTo>
                  <a:lnTo>
                    <a:pt x="41464" y="44608"/>
                  </a:lnTo>
                  <a:lnTo>
                    <a:pt x="55659" y="36874"/>
                  </a:lnTo>
                  <a:lnTo>
                    <a:pt x="73556" y="34186"/>
                  </a:lnTo>
                  <a:lnTo>
                    <a:pt x="131263" y="34186"/>
                  </a:lnTo>
                  <a:lnTo>
                    <a:pt x="125843" y="27183"/>
                  </a:lnTo>
                  <a:lnTo>
                    <a:pt x="102692" y="14263"/>
                  </a:lnTo>
                  <a:lnTo>
                    <a:pt x="73556" y="9594"/>
                  </a:lnTo>
                  <a:close/>
                </a:path>
                <a:path w="235584" h="276225">
                  <a:moveTo>
                    <a:pt x="131263" y="34186"/>
                  </a:moveTo>
                  <a:lnTo>
                    <a:pt x="73556" y="34186"/>
                  </a:lnTo>
                  <a:lnTo>
                    <a:pt x="91311" y="36874"/>
                  </a:lnTo>
                  <a:lnTo>
                    <a:pt x="105427" y="44608"/>
                  </a:lnTo>
                  <a:lnTo>
                    <a:pt x="114746" y="56642"/>
                  </a:lnTo>
                  <a:lnTo>
                    <a:pt x="118110" y="72233"/>
                  </a:lnTo>
                  <a:lnTo>
                    <a:pt x="114746" y="87872"/>
                  </a:lnTo>
                  <a:lnTo>
                    <a:pt x="105427" y="99913"/>
                  </a:lnTo>
                  <a:lnTo>
                    <a:pt x="91311" y="107653"/>
                  </a:lnTo>
                  <a:lnTo>
                    <a:pt x="73556" y="110390"/>
                  </a:lnTo>
                  <a:lnTo>
                    <a:pt x="131038" y="110390"/>
                  </a:lnTo>
                  <a:lnTo>
                    <a:pt x="141156" y="97397"/>
                  </a:lnTo>
                  <a:lnTo>
                    <a:pt x="146782" y="72233"/>
                  </a:lnTo>
                  <a:lnTo>
                    <a:pt x="141156" y="46968"/>
                  </a:lnTo>
                  <a:lnTo>
                    <a:pt x="131263" y="34186"/>
                  </a:lnTo>
                  <a:close/>
                </a:path>
                <a:path w="235584" h="276225">
                  <a:moveTo>
                    <a:pt x="226183" y="155164"/>
                  </a:moveTo>
                  <a:lnTo>
                    <a:pt x="42347" y="155164"/>
                  </a:lnTo>
                  <a:lnTo>
                    <a:pt x="42347" y="178653"/>
                  </a:lnTo>
                  <a:lnTo>
                    <a:pt x="196739" y="178653"/>
                  </a:lnTo>
                  <a:lnTo>
                    <a:pt x="196739" y="203356"/>
                  </a:lnTo>
                  <a:lnTo>
                    <a:pt x="43229" y="203356"/>
                  </a:lnTo>
                  <a:lnTo>
                    <a:pt x="43229" y="275920"/>
                  </a:lnTo>
                  <a:lnTo>
                    <a:pt x="235337" y="275920"/>
                  </a:lnTo>
                  <a:lnTo>
                    <a:pt x="235337" y="252210"/>
                  </a:lnTo>
                  <a:lnTo>
                    <a:pt x="72013" y="252210"/>
                  </a:lnTo>
                  <a:lnTo>
                    <a:pt x="72013" y="225412"/>
                  </a:lnTo>
                  <a:lnTo>
                    <a:pt x="226183" y="225412"/>
                  </a:lnTo>
                  <a:lnTo>
                    <a:pt x="226183" y="155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95986" y="2961297"/>
              <a:ext cx="241725" cy="2823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147270" y="2991510"/>
              <a:ext cx="255904" cy="217804"/>
            </a:xfrm>
            <a:custGeom>
              <a:avLst/>
              <a:gdLst/>
              <a:ahLst/>
              <a:cxnLst/>
              <a:rect l="l" t="t" r="r" b="b"/>
              <a:pathLst>
                <a:path w="255904" h="217805">
                  <a:moveTo>
                    <a:pt x="232359" y="0"/>
                  </a:moveTo>
                  <a:lnTo>
                    <a:pt x="160451" y="0"/>
                  </a:lnTo>
                  <a:lnTo>
                    <a:pt x="160451" y="24155"/>
                  </a:lnTo>
                  <a:lnTo>
                    <a:pt x="160451" y="117449"/>
                  </a:lnTo>
                  <a:lnTo>
                    <a:pt x="93510" y="117449"/>
                  </a:lnTo>
                  <a:lnTo>
                    <a:pt x="93510" y="24155"/>
                  </a:lnTo>
                  <a:lnTo>
                    <a:pt x="160451" y="24155"/>
                  </a:lnTo>
                  <a:lnTo>
                    <a:pt x="160451" y="0"/>
                  </a:lnTo>
                  <a:lnTo>
                    <a:pt x="21717" y="0"/>
                  </a:lnTo>
                  <a:lnTo>
                    <a:pt x="21717" y="24155"/>
                  </a:lnTo>
                  <a:lnTo>
                    <a:pt x="64071" y="24155"/>
                  </a:lnTo>
                  <a:lnTo>
                    <a:pt x="64071" y="117449"/>
                  </a:lnTo>
                  <a:lnTo>
                    <a:pt x="22377" y="117449"/>
                  </a:lnTo>
                  <a:lnTo>
                    <a:pt x="22377" y="141160"/>
                  </a:lnTo>
                  <a:lnTo>
                    <a:pt x="231470" y="141160"/>
                  </a:lnTo>
                  <a:lnTo>
                    <a:pt x="231470" y="117449"/>
                  </a:lnTo>
                  <a:lnTo>
                    <a:pt x="189572" y="117449"/>
                  </a:lnTo>
                  <a:lnTo>
                    <a:pt x="189572" y="24155"/>
                  </a:lnTo>
                  <a:lnTo>
                    <a:pt x="232359" y="24155"/>
                  </a:lnTo>
                  <a:lnTo>
                    <a:pt x="232359" y="0"/>
                  </a:lnTo>
                  <a:close/>
                </a:path>
                <a:path w="255904" h="217805">
                  <a:moveTo>
                    <a:pt x="255739" y="192659"/>
                  </a:moveTo>
                  <a:lnTo>
                    <a:pt x="0" y="192659"/>
                  </a:lnTo>
                  <a:lnTo>
                    <a:pt x="0" y="217589"/>
                  </a:lnTo>
                  <a:lnTo>
                    <a:pt x="255739" y="217589"/>
                  </a:lnTo>
                  <a:lnTo>
                    <a:pt x="255739" y="1926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147272" y="2991509"/>
              <a:ext cx="255904" cy="217804"/>
            </a:xfrm>
            <a:custGeom>
              <a:avLst/>
              <a:gdLst/>
              <a:ahLst/>
              <a:cxnLst/>
              <a:rect l="l" t="t" r="r" b="b"/>
              <a:pathLst>
                <a:path w="255904" h="217805">
                  <a:moveTo>
                    <a:pt x="22386" y="117448"/>
                  </a:moveTo>
                  <a:lnTo>
                    <a:pt x="22386" y="141158"/>
                  </a:lnTo>
                  <a:lnTo>
                    <a:pt x="231477" y="141158"/>
                  </a:lnTo>
                  <a:lnTo>
                    <a:pt x="231477" y="117448"/>
                  </a:lnTo>
                  <a:lnTo>
                    <a:pt x="189571" y="117448"/>
                  </a:lnTo>
                  <a:lnTo>
                    <a:pt x="189571" y="24151"/>
                  </a:lnTo>
                  <a:lnTo>
                    <a:pt x="232360" y="24151"/>
                  </a:lnTo>
                  <a:lnTo>
                    <a:pt x="232360" y="0"/>
                  </a:lnTo>
                  <a:lnTo>
                    <a:pt x="21725" y="0"/>
                  </a:lnTo>
                  <a:lnTo>
                    <a:pt x="21725" y="24151"/>
                  </a:lnTo>
                  <a:lnTo>
                    <a:pt x="64072" y="24151"/>
                  </a:lnTo>
                  <a:lnTo>
                    <a:pt x="64072" y="117448"/>
                  </a:lnTo>
                  <a:lnTo>
                    <a:pt x="22386" y="117448"/>
                  </a:lnTo>
                  <a:close/>
                </a:path>
                <a:path w="255904" h="217805">
                  <a:moveTo>
                    <a:pt x="93517" y="117448"/>
                  </a:moveTo>
                  <a:lnTo>
                    <a:pt x="93517" y="24151"/>
                  </a:lnTo>
                  <a:lnTo>
                    <a:pt x="160457" y="24151"/>
                  </a:lnTo>
                  <a:lnTo>
                    <a:pt x="160457" y="117448"/>
                  </a:lnTo>
                  <a:lnTo>
                    <a:pt x="93517" y="117448"/>
                  </a:lnTo>
                  <a:close/>
                </a:path>
                <a:path w="255904" h="217805">
                  <a:moveTo>
                    <a:pt x="0" y="217582"/>
                  </a:moveTo>
                  <a:lnTo>
                    <a:pt x="255739" y="217582"/>
                  </a:lnTo>
                  <a:lnTo>
                    <a:pt x="255739" y="192659"/>
                  </a:lnTo>
                  <a:lnTo>
                    <a:pt x="0" y="192659"/>
                  </a:lnTo>
                  <a:lnTo>
                    <a:pt x="0" y="217582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438853" y="2964490"/>
              <a:ext cx="216535" cy="280035"/>
            </a:xfrm>
            <a:custGeom>
              <a:avLst/>
              <a:gdLst/>
              <a:ahLst/>
              <a:cxnLst/>
              <a:rect l="l" t="t" r="r" b="b"/>
              <a:pathLst>
                <a:path w="216534" h="280035">
                  <a:moveTo>
                    <a:pt x="216369" y="0"/>
                  </a:moveTo>
                  <a:lnTo>
                    <a:pt x="187035" y="0"/>
                  </a:lnTo>
                  <a:lnTo>
                    <a:pt x="187035" y="280001"/>
                  </a:lnTo>
                  <a:lnTo>
                    <a:pt x="216369" y="280001"/>
                  </a:lnTo>
                  <a:lnTo>
                    <a:pt x="216369" y="0"/>
                  </a:lnTo>
                  <a:close/>
                </a:path>
                <a:path w="216534" h="280035">
                  <a:moveTo>
                    <a:pt x="130902" y="25143"/>
                  </a:moveTo>
                  <a:lnTo>
                    <a:pt x="0" y="25143"/>
                  </a:lnTo>
                  <a:lnTo>
                    <a:pt x="0" y="49405"/>
                  </a:lnTo>
                  <a:lnTo>
                    <a:pt x="100905" y="49405"/>
                  </a:lnTo>
                  <a:lnTo>
                    <a:pt x="100905" y="103552"/>
                  </a:lnTo>
                  <a:lnTo>
                    <a:pt x="330" y="103552"/>
                  </a:lnTo>
                  <a:lnTo>
                    <a:pt x="330" y="212950"/>
                  </a:lnTo>
                  <a:lnTo>
                    <a:pt x="24261" y="212950"/>
                  </a:lnTo>
                  <a:lnTo>
                    <a:pt x="60052" y="212530"/>
                  </a:lnTo>
                  <a:lnTo>
                    <a:pt x="94551" y="210993"/>
                  </a:lnTo>
                  <a:lnTo>
                    <a:pt x="129111" y="207926"/>
                  </a:lnTo>
                  <a:lnTo>
                    <a:pt x="165088" y="202915"/>
                  </a:lnTo>
                  <a:lnTo>
                    <a:pt x="163462" y="188468"/>
                  </a:lnTo>
                  <a:lnTo>
                    <a:pt x="30767" y="188468"/>
                  </a:lnTo>
                  <a:lnTo>
                    <a:pt x="30767" y="127373"/>
                  </a:lnTo>
                  <a:lnTo>
                    <a:pt x="130902" y="127373"/>
                  </a:lnTo>
                  <a:lnTo>
                    <a:pt x="130902" y="25143"/>
                  </a:lnTo>
                  <a:close/>
                </a:path>
                <a:path w="216534" h="280035">
                  <a:moveTo>
                    <a:pt x="162332" y="178433"/>
                  </a:moveTo>
                  <a:lnTo>
                    <a:pt x="128407" y="183227"/>
                  </a:lnTo>
                  <a:lnTo>
                    <a:pt x="95970" y="186263"/>
                  </a:lnTo>
                  <a:lnTo>
                    <a:pt x="63824" y="187893"/>
                  </a:lnTo>
                  <a:lnTo>
                    <a:pt x="30767" y="188468"/>
                  </a:lnTo>
                  <a:lnTo>
                    <a:pt x="163462" y="188468"/>
                  </a:lnTo>
                  <a:lnTo>
                    <a:pt x="162332" y="1784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625888" y="2964491"/>
              <a:ext cx="29845" cy="280035"/>
            </a:xfrm>
            <a:custGeom>
              <a:avLst/>
              <a:gdLst/>
              <a:ahLst/>
              <a:cxnLst/>
              <a:rect l="l" t="t" r="r" b="b"/>
              <a:pathLst>
                <a:path w="29845" h="280035">
                  <a:moveTo>
                    <a:pt x="0" y="280001"/>
                  </a:moveTo>
                  <a:lnTo>
                    <a:pt x="29334" y="280001"/>
                  </a:lnTo>
                  <a:lnTo>
                    <a:pt x="29334" y="0"/>
                  </a:lnTo>
                  <a:lnTo>
                    <a:pt x="0" y="0"/>
                  </a:lnTo>
                  <a:lnTo>
                    <a:pt x="0" y="280001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35659" y="2986441"/>
              <a:ext cx="171476" cy="19419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699111" y="2975419"/>
              <a:ext cx="255904" cy="268605"/>
            </a:xfrm>
            <a:custGeom>
              <a:avLst/>
              <a:gdLst/>
              <a:ahLst/>
              <a:cxnLst/>
              <a:rect l="l" t="t" r="r" b="b"/>
              <a:pathLst>
                <a:path w="255904" h="268605">
                  <a:moveTo>
                    <a:pt x="223761" y="35750"/>
                  </a:moveTo>
                  <a:lnTo>
                    <a:pt x="61201" y="35750"/>
                  </a:lnTo>
                  <a:lnTo>
                    <a:pt x="61201" y="190"/>
                  </a:lnTo>
                  <a:lnTo>
                    <a:pt x="31864" y="190"/>
                  </a:lnTo>
                  <a:lnTo>
                    <a:pt x="31864" y="35750"/>
                  </a:lnTo>
                  <a:lnTo>
                    <a:pt x="31864" y="58610"/>
                  </a:lnTo>
                  <a:lnTo>
                    <a:pt x="31864" y="95440"/>
                  </a:lnTo>
                  <a:lnTo>
                    <a:pt x="31864" y="119570"/>
                  </a:lnTo>
                  <a:lnTo>
                    <a:pt x="223761" y="119570"/>
                  </a:lnTo>
                  <a:lnTo>
                    <a:pt x="223761" y="95935"/>
                  </a:lnTo>
                  <a:lnTo>
                    <a:pt x="223761" y="95440"/>
                  </a:lnTo>
                  <a:lnTo>
                    <a:pt x="223761" y="59105"/>
                  </a:lnTo>
                  <a:lnTo>
                    <a:pt x="194195" y="59105"/>
                  </a:lnTo>
                  <a:lnTo>
                    <a:pt x="194195" y="95440"/>
                  </a:lnTo>
                  <a:lnTo>
                    <a:pt x="61201" y="95440"/>
                  </a:lnTo>
                  <a:lnTo>
                    <a:pt x="61201" y="58610"/>
                  </a:lnTo>
                  <a:lnTo>
                    <a:pt x="223761" y="58610"/>
                  </a:lnTo>
                  <a:lnTo>
                    <a:pt x="223761" y="35750"/>
                  </a:lnTo>
                  <a:close/>
                </a:path>
                <a:path w="255904" h="268605">
                  <a:moveTo>
                    <a:pt x="223761" y="0"/>
                  </a:moveTo>
                  <a:lnTo>
                    <a:pt x="194195" y="0"/>
                  </a:lnTo>
                  <a:lnTo>
                    <a:pt x="194195" y="35725"/>
                  </a:lnTo>
                  <a:lnTo>
                    <a:pt x="223761" y="35725"/>
                  </a:lnTo>
                  <a:lnTo>
                    <a:pt x="223761" y="0"/>
                  </a:lnTo>
                  <a:close/>
                </a:path>
                <a:path w="255904" h="268605">
                  <a:moveTo>
                    <a:pt x="255739" y="150634"/>
                  </a:moveTo>
                  <a:lnTo>
                    <a:pt x="0" y="150634"/>
                  </a:lnTo>
                  <a:lnTo>
                    <a:pt x="0" y="175006"/>
                  </a:lnTo>
                  <a:lnTo>
                    <a:pt x="62420" y="175006"/>
                  </a:lnTo>
                  <a:lnTo>
                    <a:pt x="62420" y="268528"/>
                  </a:lnTo>
                  <a:lnTo>
                    <a:pt x="92633" y="268528"/>
                  </a:lnTo>
                  <a:lnTo>
                    <a:pt x="92633" y="175006"/>
                  </a:lnTo>
                  <a:lnTo>
                    <a:pt x="163537" y="175006"/>
                  </a:lnTo>
                  <a:lnTo>
                    <a:pt x="163537" y="268528"/>
                  </a:lnTo>
                  <a:lnTo>
                    <a:pt x="193205" y="268528"/>
                  </a:lnTo>
                  <a:lnTo>
                    <a:pt x="193205" y="175006"/>
                  </a:lnTo>
                  <a:lnTo>
                    <a:pt x="255739" y="175006"/>
                  </a:lnTo>
                  <a:lnTo>
                    <a:pt x="255739" y="150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699114" y="2975409"/>
              <a:ext cx="255904" cy="268605"/>
            </a:xfrm>
            <a:custGeom>
              <a:avLst/>
              <a:gdLst/>
              <a:ahLst/>
              <a:cxnLst/>
              <a:rect l="l" t="t" r="r" b="b"/>
              <a:pathLst>
                <a:path w="255904" h="268605">
                  <a:moveTo>
                    <a:pt x="194203" y="0"/>
                  </a:moveTo>
                  <a:lnTo>
                    <a:pt x="194203" y="35730"/>
                  </a:lnTo>
                  <a:lnTo>
                    <a:pt x="61205" y="35730"/>
                  </a:lnTo>
                  <a:lnTo>
                    <a:pt x="61205" y="0"/>
                  </a:lnTo>
                  <a:lnTo>
                    <a:pt x="31871" y="0"/>
                  </a:lnTo>
                  <a:lnTo>
                    <a:pt x="31871" y="119764"/>
                  </a:lnTo>
                  <a:lnTo>
                    <a:pt x="223758" y="119764"/>
                  </a:lnTo>
                  <a:lnTo>
                    <a:pt x="223758" y="0"/>
                  </a:lnTo>
                  <a:lnTo>
                    <a:pt x="194203" y="0"/>
                  </a:lnTo>
                  <a:close/>
                </a:path>
                <a:path w="255904" h="268605">
                  <a:moveTo>
                    <a:pt x="61205" y="95943"/>
                  </a:moveTo>
                  <a:lnTo>
                    <a:pt x="61205" y="59109"/>
                  </a:lnTo>
                  <a:lnTo>
                    <a:pt x="194203" y="59109"/>
                  </a:lnTo>
                  <a:lnTo>
                    <a:pt x="194203" y="95943"/>
                  </a:lnTo>
                  <a:lnTo>
                    <a:pt x="61205" y="95943"/>
                  </a:lnTo>
                  <a:close/>
                </a:path>
                <a:path w="255904" h="268605">
                  <a:moveTo>
                    <a:pt x="0" y="150642"/>
                  </a:moveTo>
                  <a:lnTo>
                    <a:pt x="0" y="175014"/>
                  </a:lnTo>
                  <a:lnTo>
                    <a:pt x="62418" y="175014"/>
                  </a:lnTo>
                  <a:lnTo>
                    <a:pt x="62418" y="268531"/>
                  </a:lnTo>
                  <a:lnTo>
                    <a:pt x="92635" y="268531"/>
                  </a:lnTo>
                  <a:lnTo>
                    <a:pt x="92635" y="175014"/>
                  </a:lnTo>
                  <a:lnTo>
                    <a:pt x="163545" y="175014"/>
                  </a:lnTo>
                  <a:lnTo>
                    <a:pt x="163545" y="268531"/>
                  </a:lnTo>
                  <a:lnTo>
                    <a:pt x="193210" y="268531"/>
                  </a:lnTo>
                  <a:lnTo>
                    <a:pt x="193210" y="175014"/>
                  </a:lnTo>
                  <a:lnTo>
                    <a:pt x="255739" y="175014"/>
                  </a:lnTo>
                  <a:lnTo>
                    <a:pt x="255739" y="150642"/>
                  </a:lnTo>
                  <a:lnTo>
                    <a:pt x="0" y="150642"/>
                  </a:lnTo>
                  <a:close/>
                </a:path>
              </a:pathLst>
            </a:custGeom>
            <a:ln w="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344772" y="3858653"/>
              <a:ext cx="4143375" cy="747395"/>
            </a:xfrm>
            <a:custGeom>
              <a:avLst/>
              <a:gdLst/>
              <a:ahLst/>
              <a:cxnLst/>
              <a:rect l="l" t="t" r="r" b="b"/>
              <a:pathLst>
                <a:path w="4143375" h="747395">
                  <a:moveTo>
                    <a:pt x="83477" y="465836"/>
                  </a:moveTo>
                  <a:lnTo>
                    <a:pt x="52933" y="465836"/>
                  </a:lnTo>
                  <a:lnTo>
                    <a:pt x="34366" y="496582"/>
                  </a:lnTo>
                  <a:lnTo>
                    <a:pt x="20929" y="530098"/>
                  </a:lnTo>
                  <a:lnTo>
                    <a:pt x="12776" y="566635"/>
                  </a:lnTo>
                  <a:lnTo>
                    <a:pt x="10033" y="606437"/>
                  </a:lnTo>
                  <a:lnTo>
                    <a:pt x="12776" y="646264"/>
                  </a:lnTo>
                  <a:lnTo>
                    <a:pt x="20929" y="682828"/>
                  </a:lnTo>
                  <a:lnTo>
                    <a:pt x="34366" y="716394"/>
                  </a:lnTo>
                  <a:lnTo>
                    <a:pt x="52933" y="747153"/>
                  </a:lnTo>
                  <a:lnTo>
                    <a:pt x="83477" y="747153"/>
                  </a:lnTo>
                  <a:lnTo>
                    <a:pt x="68224" y="720255"/>
                  </a:lnTo>
                  <a:lnTo>
                    <a:pt x="55867" y="685520"/>
                  </a:lnTo>
                  <a:lnTo>
                    <a:pt x="47574" y="646430"/>
                  </a:lnTo>
                  <a:lnTo>
                    <a:pt x="44551" y="606437"/>
                  </a:lnTo>
                  <a:lnTo>
                    <a:pt x="47574" y="566458"/>
                  </a:lnTo>
                  <a:lnTo>
                    <a:pt x="55867" y="527405"/>
                  </a:lnTo>
                  <a:lnTo>
                    <a:pt x="68224" y="492721"/>
                  </a:lnTo>
                  <a:lnTo>
                    <a:pt x="83477" y="465836"/>
                  </a:lnTo>
                  <a:close/>
                </a:path>
                <a:path w="4143375" h="747395">
                  <a:moveTo>
                    <a:pt x="100355" y="143256"/>
                  </a:moveTo>
                  <a:lnTo>
                    <a:pt x="0" y="143256"/>
                  </a:lnTo>
                  <a:lnTo>
                    <a:pt x="0" y="171932"/>
                  </a:lnTo>
                  <a:lnTo>
                    <a:pt x="100355" y="171932"/>
                  </a:lnTo>
                  <a:lnTo>
                    <a:pt x="100355" y="143256"/>
                  </a:lnTo>
                  <a:close/>
                </a:path>
                <a:path w="4143375" h="747395">
                  <a:moveTo>
                    <a:pt x="350393" y="17094"/>
                  </a:moveTo>
                  <a:lnTo>
                    <a:pt x="219938" y="17094"/>
                  </a:lnTo>
                  <a:lnTo>
                    <a:pt x="219938" y="41135"/>
                  </a:lnTo>
                  <a:lnTo>
                    <a:pt x="318643" y="41135"/>
                  </a:lnTo>
                  <a:lnTo>
                    <a:pt x="308305" y="72402"/>
                  </a:lnTo>
                  <a:lnTo>
                    <a:pt x="285737" y="99618"/>
                  </a:lnTo>
                  <a:lnTo>
                    <a:pt x="251599" y="121907"/>
                  </a:lnTo>
                  <a:lnTo>
                    <a:pt x="206590" y="138404"/>
                  </a:lnTo>
                  <a:lnTo>
                    <a:pt x="218833" y="161124"/>
                  </a:lnTo>
                  <a:lnTo>
                    <a:pt x="274358" y="139674"/>
                  </a:lnTo>
                  <a:lnTo>
                    <a:pt x="315671" y="108051"/>
                  </a:lnTo>
                  <a:lnTo>
                    <a:pt x="341452" y="66954"/>
                  </a:lnTo>
                  <a:lnTo>
                    <a:pt x="350393" y="17094"/>
                  </a:lnTo>
                  <a:close/>
                </a:path>
                <a:path w="4143375" h="747395">
                  <a:moveTo>
                    <a:pt x="427812" y="175679"/>
                  </a:moveTo>
                  <a:lnTo>
                    <a:pt x="243090" y="175679"/>
                  </a:lnTo>
                  <a:lnTo>
                    <a:pt x="243090" y="199605"/>
                  </a:lnTo>
                  <a:lnTo>
                    <a:pt x="398145" y="199605"/>
                  </a:lnTo>
                  <a:lnTo>
                    <a:pt x="398145" y="279450"/>
                  </a:lnTo>
                  <a:lnTo>
                    <a:pt x="427812" y="279450"/>
                  </a:lnTo>
                  <a:lnTo>
                    <a:pt x="427812" y="175679"/>
                  </a:lnTo>
                  <a:close/>
                </a:path>
                <a:path w="4143375" h="747395">
                  <a:moveTo>
                    <a:pt x="468287" y="69037"/>
                  </a:moveTo>
                  <a:lnTo>
                    <a:pt x="427812" y="69037"/>
                  </a:lnTo>
                  <a:lnTo>
                    <a:pt x="427812" y="0"/>
                  </a:lnTo>
                  <a:lnTo>
                    <a:pt x="398145" y="0"/>
                  </a:lnTo>
                  <a:lnTo>
                    <a:pt x="398145" y="163550"/>
                  </a:lnTo>
                  <a:lnTo>
                    <a:pt x="427812" y="163550"/>
                  </a:lnTo>
                  <a:lnTo>
                    <a:pt x="427812" y="94068"/>
                  </a:lnTo>
                  <a:lnTo>
                    <a:pt x="468287" y="94068"/>
                  </a:lnTo>
                  <a:lnTo>
                    <a:pt x="468287" y="69037"/>
                  </a:lnTo>
                  <a:close/>
                </a:path>
                <a:path w="4143375" h="747395">
                  <a:moveTo>
                    <a:pt x="788670" y="63411"/>
                  </a:moveTo>
                  <a:lnTo>
                    <a:pt x="781608" y="39801"/>
                  </a:lnTo>
                  <a:lnTo>
                    <a:pt x="771080" y="30441"/>
                  </a:lnTo>
                  <a:lnTo>
                    <a:pt x="761530" y="21932"/>
                  </a:lnTo>
                  <a:lnTo>
                    <a:pt x="757250" y="20383"/>
                  </a:lnTo>
                  <a:lnTo>
                    <a:pt x="757250" y="63411"/>
                  </a:lnTo>
                  <a:lnTo>
                    <a:pt x="752398" y="76974"/>
                  </a:lnTo>
                  <a:lnTo>
                    <a:pt x="738670" y="87147"/>
                  </a:lnTo>
                  <a:lnTo>
                    <a:pt x="717232" y="93560"/>
                  </a:lnTo>
                  <a:lnTo>
                    <a:pt x="689317" y="95834"/>
                  </a:lnTo>
                  <a:lnTo>
                    <a:pt x="661492" y="93560"/>
                  </a:lnTo>
                  <a:lnTo>
                    <a:pt x="640067" y="87147"/>
                  </a:lnTo>
                  <a:lnTo>
                    <a:pt x="626351" y="76974"/>
                  </a:lnTo>
                  <a:lnTo>
                    <a:pt x="621601" y="63411"/>
                  </a:lnTo>
                  <a:lnTo>
                    <a:pt x="626351" y="49504"/>
                  </a:lnTo>
                  <a:lnTo>
                    <a:pt x="640067" y="39116"/>
                  </a:lnTo>
                  <a:lnTo>
                    <a:pt x="661492" y="32626"/>
                  </a:lnTo>
                  <a:lnTo>
                    <a:pt x="689317" y="30441"/>
                  </a:lnTo>
                  <a:lnTo>
                    <a:pt x="717232" y="32626"/>
                  </a:lnTo>
                  <a:lnTo>
                    <a:pt x="738670" y="39116"/>
                  </a:lnTo>
                  <a:lnTo>
                    <a:pt x="752398" y="49504"/>
                  </a:lnTo>
                  <a:lnTo>
                    <a:pt x="757250" y="63411"/>
                  </a:lnTo>
                  <a:lnTo>
                    <a:pt x="757250" y="20383"/>
                  </a:lnTo>
                  <a:lnTo>
                    <a:pt x="730199" y="10579"/>
                  </a:lnTo>
                  <a:lnTo>
                    <a:pt x="689317" y="6515"/>
                  </a:lnTo>
                  <a:lnTo>
                    <a:pt x="648449" y="10579"/>
                  </a:lnTo>
                  <a:lnTo>
                    <a:pt x="617054" y="21932"/>
                  </a:lnTo>
                  <a:lnTo>
                    <a:pt x="596950" y="39801"/>
                  </a:lnTo>
                  <a:lnTo>
                    <a:pt x="589953" y="63411"/>
                  </a:lnTo>
                  <a:lnTo>
                    <a:pt x="596950" y="86880"/>
                  </a:lnTo>
                  <a:lnTo>
                    <a:pt x="617054" y="104622"/>
                  </a:lnTo>
                  <a:lnTo>
                    <a:pt x="648449" y="115849"/>
                  </a:lnTo>
                  <a:lnTo>
                    <a:pt x="689317" y="119761"/>
                  </a:lnTo>
                  <a:lnTo>
                    <a:pt x="730199" y="115849"/>
                  </a:lnTo>
                  <a:lnTo>
                    <a:pt x="761530" y="104622"/>
                  </a:lnTo>
                  <a:lnTo>
                    <a:pt x="771461" y="95834"/>
                  </a:lnTo>
                  <a:lnTo>
                    <a:pt x="781608" y="86880"/>
                  </a:lnTo>
                  <a:lnTo>
                    <a:pt x="788670" y="63411"/>
                  </a:lnTo>
                  <a:close/>
                </a:path>
                <a:path w="4143375" h="747395">
                  <a:moveTo>
                    <a:pt x="789114" y="249123"/>
                  </a:moveTo>
                  <a:lnTo>
                    <a:pt x="623582" y="249123"/>
                  </a:lnTo>
                  <a:lnTo>
                    <a:pt x="623582" y="191452"/>
                  </a:lnTo>
                  <a:lnTo>
                    <a:pt x="593915" y="191452"/>
                  </a:lnTo>
                  <a:lnTo>
                    <a:pt x="593915" y="273723"/>
                  </a:lnTo>
                  <a:lnTo>
                    <a:pt x="789114" y="273723"/>
                  </a:lnTo>
                  <a:lnTo>
                    <a:pt x="789114" y="249123"/>
                  </a:lnTo>
                  <a:close/>
                </a:path>
                <a:path w="4143375" h="747395">
                  <a:moveTo>
                    <a:pt x="817460" y="140055"/>
                  </a:moveTo>
                  <a:lnTo>
                    <a:pt x="561721" y="140055"/>
                  </a:lnTo>
                  <a:lnTo>
                    <a:pt x="561721" y="164096"/>
                  </a:lnTo>
                  <a:lnTo>
                    <a:pt x="676846" y="164096"/>
                  </a:lnTo>
                  <a:lnTo>
                    <a:pt x="676846" y="218363"/>
                  </a:lnTo>
                  <a:lnTo>
                    <a:pt x="706742" y="218363"/>
                  </a:lnTo>
                  <a:lnTo>
                    <a:pt x="706742" y="164096"/>
                  </a:lnTo>
                  <a:lnTo>
                    <a:pt x="817460" y="164096"/>
                  </a:lnTo>
                  <a:lnTo>
                    <a:pt x="817460" y="140055"/>
                  </a:lnTo>
                  <a:close/>
                </a:path>
                <a:path w="4143375" h="747395">
                  <a:moveTo>
                    <a:pt x="1061948" y="228727"/>
                  </a:moveTo>
                  <a:lnTo>
                    <a:pt x="1055230" y="207124"/>
                  </a:lnTo>
                  <a:lnTo>
                    <a:pt x="1047686" y="200825"/>
                  </a:lnTo>
                  <a:lnTo>
                    <a:pt x="1036142" y="191198"/>
                  </a:lnTo>
                  <a:lnTo>
                    <a:pt x="1032395" y="189992"/>
                  </a:lnTo>
                  <a:lnTo>
                    <a:pt x="1032395" y="228727"/>
                  </a:lnTo>
                  <a:lnTo>
                    <a:pt x="1027760" y="240588"/>
                  </a:lnTo>
                  <a:lnTo>
                    <a:pt x="1014628" y="249237"/>
                  </a:lnTo>
                  <a:lnTo>
                    <a:pt x="993609" y="254495"/>
                  </a:lnTo>
                  <a:lnTo>
                    <a:pt x="965339" y="256184"/>
                  </a:lnTo>
                  <a:lnTo>
                    <a:pt x="936866" y="254495"/>
                  </a:lnTo>
                  <a:lnTo>
                    <a:pt x="915847" y="249237"/>
                  </a:lnTo>
                  <a:lnTo>
                    <a:pt x="902868" y="240588"/>
                  </a:lnTo>
                  <a:lnTo>
                    <a:pt x="898512" y="228727"/>
                  </a:lnTo>
                  <a:lnTo>
                    <a:pt x="902868" y="216877"/>
                  </a:lnTo>
                  <a:lnTo>
                    <a:pt x="915847" y="208114"/>
                  </a:lnTo>
                  <a:lnTo>
                    <a:pt x="936866" y="202692"/>
                  </a:lnTo>
                  <a:lnTo>
                    <a:pt x="965339" y="200825"/>
                  </a:lnTo>
                  <a:lnTo>
                    <a:pt x="993609" y="202692"/>
                  </a:lnTo>
                  <a:lnTo>
                    <a:pt x="1014628" y="208114"/>
                  </a:lnTo>
                  <a:lnTo>
                    <a:pt x="1027760" y="216877"/>
                  </a:lnTo>
                  <a:lnTo>
                    <a:pt x="1032395" y="228727"/>
                  </a:lnTo>
                  <a:lnTo>
                    <a:pt x="1032395" y="189992"/>
                  </a:lnTo>
                  <a:lnTo>
                    <a:pt x="1005814" y="181356"/>
                  </a:lnTo>
                  <a:lnTo>
                    <a:pt x="965339" y="177990"/>
                  </a:lnTo>
                  <a:lnTo>
                    <a:pt x="924661" y="181356"/>
                  </a:lnTo>
                  <a:lnTo>
                    <a:pt x="894168" y="191198"/>
                  </a:lnTo>
                  <a:lnTo>
                    <a:pt x="875042" y="207124"/>
                  </a:lnTo>
                  <a:lnTo>
                    <a:pt x="868413" y="228727"/>
                  </a:lnTo>
                  <a:lnTo>
                    <a:pt x="875042" y="250253"/>
                  </a:lnTo>
                  <a:lnTo>
                    <a:pt x="894168" y="266128"/>
                  </a:lnTo>
                  <a:lnTo>
                    <a:pt x="924661" y="275983"/>
                  </a:lnTo>
                  <a:lnTo>
                    <a:pt x="965339" y="279450"/>
                  </a:lnTo>
                  <a:lnTo>
                    <a:pt x="1005814" y="275983"/>
                  </a:lnTo>
                  <a:lnTo>
                    <a:pt x="1036142" y="266128"/>
                  </a:lnTo>
                  <a:lnTo>
                    <a:pt x="1048092" y="256184"/>
                  </a:lnTo>
                  <a:lnTo>
                    <a:pt x="1055230" y="250253"/>
                  </a:lnTo>
                  <a:lnTo>
                    <a:pt x="1061948" y="228727"/>
                  </a:lnTo>
                  <a:close/>
                </a:path>
                <a:path w="4143375" h="747395">
                  <a:moveTo>
                    <a:pt x="1093381" y="135978"/>
                  </a:moveTo>
                  <a:lnTo>
                    <a:pt x="980236" y="135978"/>
                  </a:lnTo>
                  <a:lnTo>
                    <a:pt x="980236" y="106311"/>
                  </a:lnTo>
                  <a:lnTo>
                    <a:pt x="1063599" y="106311"/>
                  </a:lnTo>
                  <a:lnTo>
                    <a:pt x="1063599" y="82600"/>
                  </a:lnTo>
                  <a:lnTo>
                    <a:pt x="899401" y="82600"/>
                  </a:lnTo>
                  <a:lnTo>
                    <a:pt x="899401" y="36283"/>
                  </a:lnTo>
                  <a:lnTo>
                    <a:pt x="1061948" y="36283"/>
                  </a:lnTo>
                  <a:lnTo>
                    <a:pt x="1061948" y="12903"/>
                  </a:lnTo>
                  <a:lnTo>
                    <a:pt x="870064" y="12903"/>
                  </a:lnTo>
                  <a:lnTo>
                    <a:pt x="870064" y="106311"/>
                  </a:lnTo>
                  <a:lnTo>
                    <a:pt x="951344" y="106311"/>
                  </a:lnTo>
                  <a:lnTo>
                    <a:pt x="951344" y="135978"/>
                  </a:lnTo>
                  <a:lnTo>
                    <a:pt x="838301" y="135978"/>
                  </a:lnTo>
                  <a:lnTo>
                    <a:pt x="838301" y="159689"/>
                  </a:lnTo>
                  <a:lnTo>
                    <a:pt x="1093381" y="159689"/>
                  </a:lnTo>
                  <a:lnTo>
                    <a:pt x="1093381" y="135978"/>
                  </a:lnTo>
                  <a:close/>
                </a:path>
                <a:path w="4143375" h="747395">
                  <a:moveTo>
                    <a:pt x="1281518" y="86461"/>
                  </a:moveTo>
                  <a:lnTo>
                    <a:pt x="1275753" y="59486"/>
                  </a:lnTo>
                  <a:lnTo>
                    <a:pt x="1265301" y="45542"/>
                  </a:lnTo>
                  <a:lnTo>
                    <a:pt x="1259967" y="38430"/>
                  </a:lnTo>
                  <a:lnTo>
                    <a:pt x="1252626" y="34251"/>
                  </a:lnTo>
                  <a:lnTo>
                    <a:pt x="1252626" y="86461"/>
                  </a:lnTo>
                  <a:lnTo>
                    <a:pt x="1249019" y="103276"/>
                  </a:lnTo>
                  <a:lnTo>
                    <a:pt x="1239151" y="116179"/>
                  </a:lnTo>
                  <a:lnTo>
                    <a:pt x="1224229" y="124460"/>
                  </a:lnTo>
                  <a:lnTo>
                    <a:pt x="1205420" y="127381"/>
                  </a:lnTo>
                  <a:lnTo>
                    <a:pt x="1186624" y="124460"/>
                  </a:lnTo>
                  <a:lnTo>
                    <a:pt x="1171740" y="116179"/>
                  </a:lnTo>
                  <a:lnTo>
                    <a:pt x="1161973" y="103276"/>
                  </a:lnTo>
                  <a:lnTo>
                    <a:pt x="1158557" y="86461"/>
                  </a:lnTo>
                  <a:lnTo>
                    <a:pt x="1161973" y="69697"/>
                  </a:lnTo>
                  <a:lnTo>
                    <a:pt x="1171740" y="56781"/>
                  </a:lnTo>
                  <a:lnTo>
                    <a:pt x="1186624" y="48488"/>
                  </a:lnTo>
                  <a:lnTo>
                    <a:pt x="1205420" y="45542"/>
                  </a:lnTo>
                  <a:lnTo>
                    <a:pt x="1224229" y="48488"/>
                  </a:lnTo>
                  <a:lnTo>
                    <a:pt x="1239151" y="56781"/>
                  </a:lnTo>
                  <a:lnTo>
                    <a:pt x="1249019" y="69697"/>
                  </a:lnTo>
                  <a:lnTo>
                    <a:pt x="1252626" y="86461"/>
                  </a:lnTo>
                  <a:lnTo>
                    <a:pt x="1252626" y="34251"/>
                  </a:lnTo>
                  <a:lnTo>
                    <a:pt x="1235938" y="24739"/>
                  </a:lnTo>
                  <a:lnTo>
                    <a:pt x="1205420" y="19850"/>
                  </a:lnTo>
                  <a:lnTo>
                    <a:pt x="1174940" y="24739"/>
                  </a:lnTo>
                  <a:lnTo>
                    <a:pt x="1150797" y="38430"/>
                  </a:lnTo>
                  <a:lnTo>
                    <a:pt x="1134935" y="59486"/>
                  </a:lnTo>
                  <a:lnTo>
                    <a:pt x="1129334" y="86461"/>
                  </a:lnTo>
                  <a:lnTo>
                    <a:pt x="1134935" y="113474"/>
                  </a:lnTo>
                  <a:lnTo>
                    <a:pt x="1150797" y="134531"/>
                  </a:lnTo>
                  <a:lnTo>
                    <a:pt x="1174940" y="148196"/>
                  </a:lnTo>
                  <a:lnTo>
                    <a:pt x="1205420" y="153073"/>
                  </a:lnTo>
                  <a:lnTo>
                    <a:pt x="1235938" y="148196"/>
                  </a:lnTo>
                  <a:lnTo>
                    <a:pt x="1259967" y="134531"/>
                  </a:lnTo>
                  <a:lnTo>
                    <a:pt x="1265339" y="127381"/>
                  </a:lnTo>
                  <a:lnTo>
                    <a:pt x="1275753" y="113474"/>
                  </a:lnTo>
                  <a:lnTo>
                    <a:pt x="1281518" y="86461"/>
                  </a:lnTo>
                  <a:close/>
                </a:path>
                <a:path w="4143375" h="747395">
                  <a:moveTo>
                    <a:pt x="1300708" y="207556"/>
                  </a:moveTo>
                  <a:lnTo>
                    <a:pt x="1298397" y="185940"/>
                  </a:lnTo>
                  <a:lnTo>
                    <a:pt x="1251267" y="191122"/>
                  </a:lnTo>
                  <a:lnTo>
                    <a:pt x="1203325" y="193916"/>
                  </a:lnTo>
                  <a:lnTo>
                    <a:pt x="1157300" y="195033"/>
                  </a:lnTo>
                  <a:lnTo>
                    <a:pt x="1115872" y="195199"/>
                  </a:lnTo>
                  <a:lnTo>
                    <a:pt x="1119517" y="219900"/>
                  </a:lnTo>
                  <a:lnTo>
                    <a:pt x="1160005" y="219659"/>
                  </a:lnTo>
                  <a:lnTo>
                    <a:pt x="1205103" y="218236"/>
                  </a:lnTo>
                  <a:lnTo>
                    <a:pt x="1252715" y="214553"/>
                  </a:lnTo>
                  <a:lnTo>
                    <a:pt x="1300708" y="207556"/>
                  </a:lnTo>
                  <a:close/>
                </a:path>
                <a:path w="4143375" h="747395">
                  <a:moveTo>
                    <a:pt x="1345476" y="0"/>
                  </a:moveTo>
                  <a:lnTo>
                    <a:pt x="1315923" y="0"/>
                  </a:lnTo>
                  <a:lnTo>
                    <a:pt x="1315923" y="280009"/>
                  </a:lnTo>
                  <a:lnTo>
                    <a:pt x="1345476" y="280009"/>
                  </a:lnTo>
                  <a:lnTo>
                    <a:pt x="1345476" y="0"/>
                  </a:lnTo>
                  <a:close/>
                </a:path>
                <a:path w="4143375" h="747395">
                  <a:moveTo>
                    <a:pt x="1694307" y="26911"/>
                  </a:moveTo>
                  <a:lnTo>
                    <a:pt x="1495018" y="26911"/>
                  </a:lnTo>
                  <a:lnTo>
                    <a:pt x="1495018" y="50952"/>
                  </a:lnTo>
                  <a:lnTo>
                    <a:pt x="1664741" y="50952"/>
                  </a:lnTo>
                  <a:lnTo>
                    <a:pt x="1664741" y="54267"/>
                  </a:lnTo>
                  <a:lnTo>
                    <a:pt x="1664449" y="80733"/>
                  </a:lnTo>
                  <a:lnTo>
                    <a:pt x="1663217" y="110236"/>
                  </a:lnTo>
                  <a:lnTo>
                    <a:pt x="1660017" y="143573"/>
                  </a:lnTo>
                  <a:lnTo>
                    <a:pt x="1653832" y="181521"/>
                  </a:lnTo>
                  <a:lnTo>
                    <a:pt x="1683600" y="184835"/>
                  </a:lnTo>
                  <a:lnTo>
                    <a:pt x="1689722" y="145110"/>
                  </a:lnTo>
                  <a:lnTo>
                    <a:pt x="1692884" y="111023"/>
                  </a:lnTo>
                  <a:lnTo>
                    <a:pt x="1694065" y="81203"/>
                  </a:lnTo>
                  <a:lnTo>
                    <a:pt x="1694307" y="54267"/>
                  </a:lnTo>
                  <a:lnTo>
                    <a:pt x="1694307" y="26911"/>
                  </a:lnTo>
                  <a:close/>
                </a:path>
                <a:path w="4143375" h="747395">
                  <a:moveTo>
                    <a:pt x="1722970" y="217258"/>
                  </a:moveTo>
                  <a:lnTo>
                    <a:pt x="1594383" y="217258"/>
                  </a:lnTo>
                  <a:lnTo>
                    <a:pt x="1594383" y="118668"/>
                  </a:lnTo>
                  <a:lnTo>
                    <a:pt x="1565046" y="118668"/>
                  </a:lnTo>
                  <a:lnTo>
                    <a:pt x="1565046" y="217258"/>
                  </a:lnTo>
                  <a:lnTo>
                    <a:pt x="1468221" y="217258"/>
                  </a:lnTo>
                  <a:lnTo>
                    <a:pt x="1468221" y="241731"/>
                  </a:lnTo>
                  <a:lnTo>
                    <a:pt x="1722970" y="241731"/>
                  </a:lnTo>
                  <a:lnTo>
                    <a:pt x="1722970" y="217258"/>
                  </a:lnTo>
                  <a:close/>
                </a:path>
                <a:path w="4143375" h="747395">
                  <a:moveTo>
                    <a:pt x="1913648" y="33197"/>
                  </a:moveTo>
                  <a:lnTo>
                    <a:pt x="1844827" y="33197"/>
                  </a:lnTo>
                  <a:lnTo>
                    <a:pt x="1844827" y="774"/>
                  </a:lnTo>
                  <a:lnTo>
                    <a:pt x="1815172" y="774"/>
                  </a:lnTo>
                  <a:lnTo>
                    <a:pt x="1815172" y="33197"/>
                  </a:lnTo>
                  <a:lnTo>
                    <a:pt x="1746021" y="33197"/>
                  </a:lnTo>
                  <a:lnTo>
                    <a:pt x="1746021" y="56794"/>
                  </a:lnTo>
                  <a:lnTo>
                    <a:pt x="1913648" y="56794"/>
                  </a:lnTo>
                  <a:lnTo>
                    <a:pt x="1913648" y="33197"/>
                  </a:lnTo>
                  <a:close/>
                </a:path>
                <a:path w="4143375" h="747395">
                  <a:moveTo>
                    <a:pt x="1919706" y="216928"/>
                  </a:moveTo>
                  <a:lnTo>
                    <a:pt x="1918233" y="201485"/>
                  </a:lnTo>
                  <a:lnTo>
                    <a:pt x="1917623" y="194983"/>
                  </a:lnTo>
                  <a:lnTo>
                    <a:pt x="1899945" y="197218"/>
                  </a:lnTo>
                  <a:lnTo>
                    <a:pt x="1881809" y="199021"/>
                  </a:lnTo>
                  <a:lnTo>
                    <a:pt x="1863369" y="200418"/>
                  </a:lnTo>
                  <a:lnTo>
                    <a:pt x="1844827" y="201485"/>
                  </a:lnTo>
                  <a:lnTo>
                    <a:pt x="1844827" y="174244"/>
                  </a:lnTo>
                  <a:lnTo>
                    <a:pt x="1866277" y="168224"/>
                  </a:lnTo>
                  <a:lnTo>
                    <a:pt x="1882838" y="157353"/>
                  </a:lnTo>
                  <a:lnTo>
                    <a:pt x="1886496" y="152184"/>
                  </a:lnTo>
                  <a:lnTo>
                    <a:pt x="1893544" y="142252"/>
                  </a:lnTo>
                  <a:lnTo>
                    <a:pt x="1897430" y="123520"/>
                  </a:lnTo>
                  <a:lnTo>
                    <a:pt x="1892388" y="102044"/>
                  </a:lnTo>
                  <a:lnTo>
                    <a:pt x="1885772" y="94183"/>
                  </a:lnTo>
                  <a:lnTo>
                    <a:pt x="1878520" y="85547"/>
                  </a:lnTo>
                  <a:lnTo>
                    <a:pt x="1868982" y="80810"/>
                  </a:lnTo>
                  <a:lnTo>
                    <a:pt x="1868982" y="123520"/>
                  </a:lnTo>
                  <a:lnTo>
                    <a:pt x="1866188" y="135509"/>
                  </a:lnTo>
                  <a:lnTo>
                    <a:pt x="1858302" y="144551"/>
                  </a:lnTo>
                  <a:lnTo>
                    <a:pt x="1846046" y="150253"/>
                  </a:lnTo>
                  <a:lnTo>
                    <a:pt x="1830171" y="152184"/>
                  </a:lnTo>
                  <a:lnTo>
                    <a:pt x="1814156" y="150253"/>
                  </a:lnTo>
                  <a:lnTo>
                    <a:pt x="1801837" y="144551"/>
                  </a:lnTo>
                  <a:lnTo>
                    <a:pt x="1793925" y="135509"/>
                  </a:lnTo>
                  <a:lnTo>
                    <a:pt x="1791131" y="123520"/>
                  </a:lnTo>
                  <a:lnTo>
                    <a:pt x="1793925" y="111391"/>
                  </a:lnTo>
                  <a:lnTo>
                    <a:pt x="1801837" y="102146"/>
                  </a:lnTo>
                  <a:lnTo>
                    <a:pt x="1814156" y="96253"/>
                  </a:lnTo>
                  <a:lnTo>
                    <a:pt x="1830171" y="94183"/>
                  </a:lnTo>
                  <a:lnTo>
                    <a:pt x="1846046" y="96253"/>
                  </a:lnTo>
                  <a:lnTo>
                    <a:pt x="1858302" y="102146"/>
                  </a:lnTo>
                  <a:lnTo>
                    <a:pt x="1866188" y="111391"/>
                  </a:lnTo>
                  <a:lnTo>
                    <a:pt x="1868982" y="123520"/>
                  </a:lnTo>
                  <a:lnTo>
                    <a:pt x="1868982" y="80810"/>
                  </a:lnTo>
                  <a:lnTo>
                    <a:pt x="1857298" y="74980"/>
                  </a:lnTo>
                  <a:lnTo>
                    <a:pt x="1830171" y="71247"/>
                  </a:lnTo>
                  <a:lnTo>
                    <a:pt x="1802828" y="74980"/>
                  </a:lnTo>
                  <a:lnTo>
                    <a:pt x="1781644" y="85547"/>
                  </a:lnTo>
                  <a:lnTo>
                    <a:pt x="1767979" y="102044"/>
                  </a:lnTo>
                  <a:lnTo>
                    <a:pt x="1763229" y="123520"/>
                  </a:lnTo>
                  <a:lnTo>
                    <a:pt x="1766811" y="142189"/>
                  </a:lnTo>
                  <a:lnTo>
                    <a:pt x="1777288" y="157276"/>
                  </a:lnTo>
                  <a:lnTo>
                    <a:pt x="1793709" y="168160"/>
                  </a:lnTo>
                  <a:lnTo>
                    <a:pt x="1815172" y="174244"/>
                  </a:lnTo>
                  <a:lnTo>
                    <a:pt x="1815172" y="202590"/>
                  </a:lnTo>
                  <a:lnTo>
                    <a:pt x="1795399" y="203047"/>
                  </a:lnTo>
                  <a:lnTo>
                    <a:pt x="1740839" y="203466"/>
                  </a:lnTo>
                  <a:lnTo>
                    <a:pt x="1745361" y="228168"/>
                  </a:lnTo>
                  <a:lnTo>
                    <a:pt x="1784451" y="227914"/>
                  </a:lnTo>
                  <a:lnTo>
                    <a:pt x="1827911" y="226555"/>
                  </a:lnTo>
                  <a:lnTo>
                    <a:pt x="1873669" y="223189"/>
                  </a:lnTo>
                  <a:lnTo>
                    <a:pt x="1919706" y="216928"/>
                  </a:lnTo>
                  <a:close/>
                </a:path>
                <a:path w="4143375" h="747395">
                  <a:moveTo>
                    <a:pt x="2005291" y="117119"/>
                  </a:moveTo>
                  <a:lnTo>
                    <a:pt x="1963381" y="117119"/>
                  </a:lnTo>
                  <a:lnTo>
                    <a:pt x="1963381" y="0"/>
                  </a:lnTo>
                  <a:lnTo>
                    <a:pt x="1933613" y="0"/>
                  </a:lnTo>
                  <a:lnTo>
                    <a:pt x="1933613" y="279450"/>
                  </a:lnTo>
                  <a:lnTo>
                    <a:pt x="1963381" y="279450"/>
                  </a:lnTo>
                  <a:lnTo>
                    <a:pt x="1963381" y="141935"/>
                  </a:lnTo>
                  <a:lnTo>
                    <a:pt x="2005291" y="141935"/>
                  </a:lnTo>
                  <a:lnTo>
                    <a:pt x="2005291" y="117119"/>
                  </a:lnTo>
                  <a:close/>
                </a:path>
                <a:path w="4143375" h="747395">
                  <a:moveTo>
                    <a:pt x="2194090" y="117005"/>
                  </a:moveTo>
                  <a:lnTo>
                    <a:pt x="2142731" y="86169"/>
                  </a:lnTo>
                  <a:lnTo>
                    <a:pt x="2123948" y="39039"/>
                  </a:lnTo>
                  <a:lnTo>
                    <a:pt x="2185492" y="39039"/>
                  </a:lnTo>
                  <a:lnTo>
                    <a:pt x="2185492" y="14998"/>
                  </a:lnTo>
                  <a:lnTo>
                    <a:pt x="2031199" y="14998"/>
                  </a:lnTo>
                  <a:lnTo>
                    <a:pt x="2031199" y="39039"/>
                  </a:lnTo>
                  <a:lnTo>
                    <a:pt x="2094064" y="39039"/>
                  </a:lnTo>
                  <a:lnTo>
                    <a:pt x="2089061" y="65379"/>
                  </a:lnTo>
                  <a:lnTo>
                    <a:pt x="2074989" y="89166"/>
                  </a:lnTo>
                  <a:lnTo>
                    <a:pt x="2052815" y="108737"/>
                  </a:lnTo>
                  <a:lnTo>
                    <a:pt x="2023491" y="122415"/>
                  </a:lnTo>
                  <a:lnTo>
                    <a:pt x="2037156" y="145796"/>
                  </a:lnTo>
                  <a:lnTo>
                    <a:pt x="2061222" y="135445"/>
                  </a:lnTo>
                  <a:lnTo>
                    <a:pt x="2081568" y="120992"/>
                  </a:lnTo>
                  <a:lnTo>
                    <a:pt x="2097786" y="103009"/>
                  </a:lnTo>
                  <a:lnTo>
                    <a:pt x="2109508" y="82054"/>
                  </a:lnTo>
                  <a:lnTo>
                    <a:pt x="2121154" y="101053"/>
                  </a:lnTo>
                  <a:lnTo>
                    <a:pt x="2136978" y="117360"/>
                  </a:lnTo>
                  <a:lnTo>
                    <a:pt x="2156637" y="130454"/>
                  </a:lnTo>
                  <a:lnTo>
                    <a:pt x="2179751" y="139839"/>
                  </a:lnTo>
                  <a:lnTo>
                    <a:pt x="2194090" y="117005"/>
                  </a:lnTo>
                  <a:close/>
                </a:path>
                <a:path w="4143375" h="747395">
                  <a:moveTo>
                    <a:pt x="2251875" y="0"/>
                  </a:moveTo>
                  <a:lnTo>
                    <a:pt x="2222652" y="0"/>
                  </a:lnTo>
                  <a:lnTo>
                    <a:pt x="2222652" y="144576"/>
                  </a:lnTo>
                  <a:lnTo>
                    <a:pt x="2251875" y="144576"/>
                  </a:lnTo>
                  <a:lnTo>
                    <a:pt x="2251875" y="0"/>
                  </a:lnTo>
                  <a:close/>
                </a:path>
                <a:path w="4143375" h="747395">
                  <a:moveTo>
                    <a:pt x="2261476" y="253428"/>
                  </a:moveTo>
                  <a:lnTo>
                    <a:pt x="2098141" y="253428"/>
                  </a:lnTo>
                  <a:lnTo>
                    <a:pt x="2098141" y="226517"/>
                  </a:lnTo>
                  <a:lnTo>
                    <a:pt x="2252319" y="226517"/>
                  </a:lnTo>
                  <a:lnTo>
                    <a:pt x="2252319" y="157378"/>
                  </a:lnTo>
                  <a:lnTo>
                    <a:pt x="2068487" y="157378"/>
                  </a:lnTo>
                  <a:lnTo>
                    <a:pt x="2068487" y="180200"/>
                  </a:lnTo>
                  <a:lnTo>
                    <a:pt x="2222868" y="180200"/>
                  </a:lnTo>
                  <a:lnTo>
                    <a:pt x="2222868" y="204901"/>
                  </a:lnTo>
                  <a:lnTo>
                    <a:pt x="2069363" y="204901"/>
                  </a:lnTo>
                  <a:lnTo>
                    <a:pt x="2069363" y="276809"/>
                  </a:lnTo>
                  <a:lnTo>
                    <a:pt x="2261476" y="276809"/>
                  </a:lnTo>
                  <a:lnTo>
                    <a:pt x="2261476" y="253428"/>
                  </a:lnTo>
                  <a:close/>
                </a:path>
                <a:path w="4143375" h="747395">
                  <a:moveTo>
                    <a:pt x="2607208" y="0"/>
                  </a:moveTo>
                  <a:lnTo>
                    <a:pt x="2577642" y="0"/>
                  </a:lnTo>
                  <a:lnTo>
                    <a:pt x="2577642" y="39268"/>
                  </a:lnTo>
                  <a:lnTo>
                    <a:pt x="2577642" y="63195"/>
                  </a:lnTo>
                  <a:lnTo>
                    <a:pt x="2577642" y="103111"/>
                  </a:lnTo>
                  <a:lnTo>
                    <a:pt x="2521293" y="103111"/>
                  </a:lnTo>
                  <a:lnTo>
                    <a:pt x="2523172" y="96939"/>
                  </a:lnTo>
                  <a:lnTo>
                    <a:pt x="2524277" y="90322"/>
                  </a:lnTo>
                  <a:lnTo>
                    <a:pt x="2524277" y="76212"/>
                  </a:lnTo>
                  <a:lnTo>
                    <a:pt x="2523172" y="69481"/>
                  </a:lnTo>
                  <a:lnTo>
                    <a:pt x="2521293" y="63195"/>
                  </a:lnTo>
                  <a:lnTo>
                    <a:pt x="2577642" y="63195"/>
                  </a:lnTo>
                  <a:lnTo>
                    <a:pt x="2577642" y="39268"/>
                  </a:lnTo>
                  <a:lnTo>
                    <a:pt x="2507615" y="39268"/>
                  </a:lnTo>
                  <a:lnTo>
                    <a:pt x="2496566" y="29565"/>
                  </a:lnTo>
                  <a:lnTo>
                    <a:pt x="2495931" y="29222"/>
                  </a:lnTo>
                  <a:lnTo>
                    <a:pt x="2495931" y="83261"/>
                  </a:lnTo>
                  <a:lnTo>
                    <a:pt x="2492591" y="100114"/>
                  </a:lnTo>
                  <a:lnTo>
                    <a:pt x="2483307" y="113322"/>
                  </a:lnTo>
                  <a:lnTo>
                    <a:pt x="2469223" y="121881"/>
                  </a:lnTo>
                  <a:lnTo>
                    <a:pt x="2451493" y="124841"/>
                  </a:lnTo>
                  <a:lnTo>
                    <a:pt x="2433383" y="121881"/>
                  </a:lnTo>
                  <a:lnTo>
                    <a:pt x="2419146" y="113322"/>
                  </a:lnTo>
                  <a:lnTo>
                    <a:pt x="2409837" y="100114"/>
                  </a:lnTo>
                  <a:lnTo>
                    <a:pt x="2406497" y="83261"/>
                  </a:lnTo>
                  <a:lnTo>
                    <a:pt x="2409837" y="66192"/>
                  </a:lnTo>
                  <a:lnTo>
                    <a:pt x="2419146" y="53060"/>
                  </a:lnTo>
                  <a:lnTo>
                    <a:pt x="2433383" y="44665"/>
                  </a:lnTo>
                  <a:lnTo>
                    <a:pt x="2451493" y="41795"/>
                  </a:lnTo>
                  <a:lnTo>
                    <a:pt x="2469223" y="44665"/>
                  </a:lnTo>
                  <a:lnTo>
                    <a:pt x="2483307" y="53060"/>
                  </a:lnTo>
                  <a:lnTo>
                    <a:pt x="2492591" y="66192"/>
                  </a:lnTo>
                  <a:lnTo>
                    <a:pt x="2495931" y="83261"/>
                  </a:lnTo>
                  <a:lnTo>
                    <a:pt x="2495931" y="29222"/>
                  </a:lnTo>
                  <a:lnTo>
                    <a:pt x="2483320" y="22339"/>
                  </a:lnTo>
                  <a:lnTo>
                    <a:pt x="2468181" y="17830"/>
                  </a:lnTo>
                  <a:lnTo>
                    <a:pt x="2451493" y="16319"/>
                  </a:lnTo>
                  <a:lnTo>
                    <a:pt x="2422309" y="21158"/>
                  </a:lnTo>
                  <a:lnTo>
                    <a:pt x="2399093" y="34950"/>
                  </a:lnTo>
                  <a:lnTo>
                    <a:pt x="2383790" y="56159"/>
                  </a:lnTo>
                  <a:lnTo>
                    <a:pt x="2378367" y="83261"/>
                  </a:lnTo>
                  <a:lnTo>
                    <a:pt x="2383790" y="110236"/>
                  </a:lnTo>
                  <a:lnTo>
                    <a:pt x="2399093" y="131406"/>
                  </a:lnTo>
                  <a:lnTo>
                    <a:pt x="2422309" y="145199"/>
                  </a:lnTo>
                  <a:lnTo>
                    <a:pt x="2451493" y="150088"/>
                  </a:lnTo>
                  <a:lnTo>
                    <a:pt x="2468118" y="148590"/>
                  </a:lnTo>
                  <a:lnTo>
                    <a:pt x="2483218" y="144094"/>
                  </a:lnTo>
                  <a:lnTo>
                    <a:pt x="2496464" y="136893"/>
                  </a:lnTo>
                  <a:lnTo>
                    <a:pt x="2507513" y="127266"/>
                  </a:lnTo>
                  <a:lnTo>
                    <a:pt x="2577642" y="127266"/>
                  </a:lnTo>
                  <a:lnTo>
                    <a:pt x="2577642" y="164985"/>
                  </a:lnTo>
                  <a:lnTo>
                    <a:pt x="2607208" y="164985"/>
                  </a:lnTo>
                  <a:lnTo>
                    <a:pt x="2607208" y="127266"/>
                  </a:lnTo>
                  <a:lnTo>
                    <a:pt x="2607208" y="124841"/>
                  </a:lnTo>
                  <a:lnTo>
                    <a:pt x="2607208" y="103111"/>
                  </a:lnTo>
                  <a:lnTo>
                    <a:pt x="2607208" y="63195"/>
                  </a:lnTo>
                  <a:lnTo>
                    <a:pt x="2607208" y="41795"/>
                  </a:lnTo>
                  <a:lnTo>
                    <a:pt x="2607208" y="39268"/>
                  </a:lnTo>
                  <a:lnTo>
                    <a:pt x="2607208" y="0"/>
                  </a:lnTo>
                  <a:close/>
                </a:path>
                <a:path w="4143375" h="747395">
                  <a:moveTo>
                    <a:pt x="2608084" y="225082"/>
                  </a:moveTo>
                  <a:lnTo>
                    <a:pt x="2601455" y="202285"/>
                  </a:lnTo>
                  <a:lnTo>
                    <a:pt x="2592362" y="194094"/>
                  </a:lnTo>
                  <a:lnTo>
                    <a:pt x="2582621" y="185343"/>
                  </a:lnTo>
                  <a:lnTo>
                    <a:pt x="2579192" y="184137"/>
                  </a:lnTo>
                  <a:lnTo>
                    <a:pt x="2579192" y="225082"/>
                  </a:lnTo>
                  <a:lnTo>
                    <a:pt x="2574721" y="238048"/>
                  </a:lnTo>
                  <a:lnTo>
                    <a:pt x="2561806" y="247637"/>
                  </a:lnTo>
                  <a:lnTo>
                    <a:pt x="2541181" y="253593"/>
                  </a:lnTo>
                  <a:lnTo>
                    <a:pt x="2513571" y="255638"/>
                  </a:lnTo>
                  <a:lnTo>
                    <a:pt x="2486063" y="253593"/>
                  </a:lnTo>
                  <a:lnTo>
                    <a:pt x="2465451" y="247637"/>
                  </a:lnTo>
                  <a:lnTo>
                    <a:pt x="2452547" y="238048"/>
                  </a:lnTo>
                  <a:lnTo>
                    <a:pt x="2448179" y="225082"/>
                  </a:lnTo>
                  <a:lnTo>
                    <a:pt x="2452547" y="211912"/>
                  </a:lnTo>
                  <a:lnTo>
                    <a:pt x="2465451" y="202184"/>
                  </a:lnTo>
                  <a:lnTo>
                    <a:pt x="2486063" y="196164"/>
                  </a:lnTo>
                  <a:lnTo>
                    <a:pt x="2513571" y="194094"/>
                  </a:lnTo>
                  <a:lnTo>
                    <a:pt x="2541181" y="196164"/>
                  </a:lnTo>
                  <a:lnTo>
                    <a:pt x="2561806" y="202184"/>
                  </a:lnTo>
                  <a:lnTo>
                    <a:pt x="2574721" y="211912"/>
                  </a:lnTo>
                  <a:lnTo>
                    <a:pt x="2579192" y="225082"/>
                  </a:lnTo>
                  <a:lnTo>
                    <a:pt x="2579192" y="184137"/>
                  </a:lnTo>
                  <a:lnTo>
                    <a:pt x="2552890" y="174790"/>
                  </a:lnTo>
                  <a:lnTo>
                    <a:pt x="2513571" y="171157"/>
                  </a:lnTo>
                  <a:lnTo>
                    <a:pt x="2474137" y="174790"/>
                  </a:lnTo>
                  <a:lnTo>
                    <a:pt x="2444369" y="185343"/>
                  </a:lnTo>
                  <a:lnTo>
                    <a:pt x="2425611" y="202285"/>
                  </a:lnTo>
                  <a:lnTo>
                    <a:pt x="2419172" y="225082"/>
                  </a:lnTo>
                  <a:lnTo>
                    <a:pt x="2425611" y="247891"/>
                  </a:lnTo>
                  <a:lnTo>
                    <a:pt x="2444369" y="264833"/>
                  </a:lnTo>
                  <a:lnTo>
                    <a:pt x="2474137" y="275374"/>
                  </a:lnTo>
                  <a:lnTo>
                    <a:pt x="2513571" y="279006"/>
                  </a:lnTo>
                  <a:lnTo>
                    <a:pt x="2552890" y="275374"/>
                  </a:lnTo>
                  <a:lnTo>
                    <a:pt x="2582621" y="264833"/>
                  </a:lnTo>
                  <a:lnTo>
                    <a:pt x="2592844" y="255638"/>
                  </a:lnTo>
                  <a:lnTo>
                    <a:pt x="2601455" y="247891"/>
                  </a:lnTo>
                  <a:lnTo>
                    <a:pt x="2608084" y="225082"/>
                  </a:lnTo>
                  <a:close/>
                </a:path>
                <a:path w="4143375" h="747395">
                  <a:moveTo>
                    <a:pt x="2814091" y="129146"/>
                  </a:moveTo>
                  <a:lnTo>
                    <a:pt x="2764713" y="95554"/>
                  </a:lnTo>
                  <a:lnTo>
                    <a:pt x="2746591" y="44780"/>
                  </a:lnTo>
                  <a:lnTo>
                    <a:pt x="2746591" y="14554"/>
                  </a:lnTo>
                  <a:lnTo>
                    <a:pt x="2717266" y="14554"/>
                  </a:lnTo>
                  <a:lnTo>
                    <a:pt x="2717266" y="42240"/>
                  </a:lnTo>
                  <a:lnTo>
                    <a:pt x="2712504" y="72364"/>
                  </a:lnTo>
                  <a:lnTo>
                    <a:pt x="2699004" y="99250"/>
                  </a:lnTo>
                  <a:lnTo>
                    <a:pt x="2677363" y="121272"/>
                  </a:lnTo>
                  <a:lnTo>
                    <a:pt x="2648229" y="136753"/>
                  </a:lnTo>
                  <a:lnTo>
                    <a:pt x="2664218" y="160235"/>
                  </a:lnTo>
                  <a:lnTo>
                    <a:pt x="2686913" y="148958"/>
                  </a:lnTo>
                  <a:lnTo>
                    <a:pt x="2706039" y="133515"/>
                  </a:lnTo>
                  <a:lnTo>
                    <a:pt x="2721318" y="114439"/>
                  </a:lnTo>
                  <a:lnTo>
                    <a:pt x="2732481" y="92303"/>
                  </a:lnTo>
                  <a:lnTo>
                    <a:pt x="2743619" y="111810"/>
                  </a:lnTo>
                  <a:lnTo>
                    <a:pt x="2758490" y="128651"/>
                  </a:lnTo>
                  <a:lnTo>
                    <a:pt x="2776817" y="142341"/>
                  </a:lnTo>
                  <a:lnTo>
                    <a:pt x="2798318" y="152412"/>
                  </a:lnTo>
                  <a:lnTo>
                    <a:pt x="2814091" y="129146"/>
                  </a:lnTo>
                  <a:close/>
                </a:path>
                <a:path w="4143375" h="747395">
                  <a:moveTo>
                    <a:pt x="2872536" y="226961"/>
                  </a:moveTo>
                  <a:lnTo>
                    <a:pt x="2866123" y="205155"/>
                  </a:lnTo>
                  <a:lnTo>
                    <a:pt x="2858833" y="198729"/>
                  </a:lnTo>
                  <a:lnTo>
                    <a:pt x="2847695" y="188899"/>
                  </a:lnTo>
                  <a:lnTo>
                    <a:pt x="2843530" y="187452"/>
                  </a:lnTo>
                  <a:lnTo>
                    <a:pt x="2843530" y="226961"/>
                  </a:lnTo>
                  <a:lnTo>
                    <a:pt x="2839212" y="239242"/>
                  </a:lnTo>
                  <a:lnTo>
                    <a:pt x="2826702" y="248221"/>
                  </a:lnTo>
                  <a:lnTo>
                    <a:pt x="2806636" y="253758"/>
                  </a:lnTo>
                  <a:lnTo>
                    <a:pt x="2779687" y="255739"/>
                  </a:lnTo>
                  <a:lnTo>
                    <a:pt x="2752610" y="253758"/>
                  </a:lnTo>
                  <a:lnTo>
                    <a:pt x="2732430" y="248221"/>
                  </a:lnTo>
                  <a:lnTo>
                    <a:pt x="2719857" y="239242"/>
                  </a:lnTo>
                  <a:lnTo>
                    <a:pt x="2715603" y="226961"/>
                  </a:lnTo>
                  <a:lnTo>
                    <a:pt x="2719857" y="215061"/>
                  </a:lnTo>
                  <a:lnTo>
                    <a:pt x="2732430" y="206184"/>
                  </a:lnTo>
                  <a:lnTo>
                    <a:pt x="2752610" y="200647"/>
                  </a:lnTo>
                  <a:lnTo>
                    <a:pt x="2779687" y="198729"/>
                  </a:lnTo>
                  <a:lnTo>
                    <a:pt x="2806636" y="200647"/>
                  </a:lnTo>
                  <a:lnTo>
                    <a:pt x="2826702" y="206184"/>
                  </a:lnTo>
                  <a:lnTo>
                    <a:pt x="2839212" y="215061"/>
                  </a:lnTo>
                  <a:lnTo>
                    <a:pt x="2843530" y="226961"/>
                  </a:lnTo>
                  <a:lnTo>
                    <a:pt x="2843530" y="187452"/>
                  </a:lnTo>
                  <a:lnTo>
                    <a:pt x="2818473" y="178739"/>
                  </a:lnTo>
                  <a:lnTo>
                    <a:pt x="2779687" y="175234"/>
                  </a:lnTo>
                  <a:lnTo>
                    <a:pt x="2740558" y="178739"/>
                  </a:lnTo>
                  <a:lnTo>
                    <a:pt x="2711056" y="188899"/>
                  </a:lnTo>
                  <a:lnTo>
                    <a:pt x="2692438" y="205155"/>
                  </a:lnTo>
                  <a:lnTo>
                    <a:pt x="2685948" y="226961"/>
                  </a:lnTo>
                  <a:lnTo>
                    <a:pt x="2692438" y="249097"/>
                  </a:lnTo>
                  <a:lnTo>
                    <a:pt x="2711056" y="265430"/>
                  </a:lnTo>
                  <a:lnTo>
                    <a:pt x="2740558" y="275551"/>
                  </a:lnTo>
                  <a:lnTo>
                    <a:pt x="2779687" y="279006"/>
                  </a:lnTo>
                  <a:lnTo>
                    <a:pt x="2818473" y="275551"/>
                  </a:lnTo>
                  <a:lnTo>
                    <a:pt x="2847695" y="265430"/>
                  </a:lnTo>
                  <a:lnTo>
                    <a:pt x="2858630" y="255739"/>
                  </a:lnTo>
                  <a:lnTo>
                    <a:pt x="2866123" y="249097"/>
                  </a:lnTo>
                  <a:lnTo>
                    <a:pt x="2872536" y="226961"/>
                  </a:lnTo>
                  <a:close/>
                </a:path>
                <a:path w="4143375" h="747395">
                  <a:moveTo>
                    <a:pt x="2910471" y="70358"/>
                  </a:moveTo>
                  <a:lnTo>
                    <a:pt x="2869996" y="70358"/>
                  </a:lnTo>
                  <a:lnTo>
                    <a:pt x="2869996" y="0"/>
                  </a:lnTo>
                  <a:lnTo>
                    <a:pt x="2840329" y="0"/>
                  </a:lnTo>
                  <a:lnTo>
                    <a:pt x="2840329" y="168617"/>
                  </a:lnTo>
                  <a:lnTo>
                    <a:pt x="2869996" y="168617"/>
                  </a:lnTo>
                  <a:lnTo>
                    <a:pt x="2869996" y="95059"/>
                  </a:lnTo>
                  <a:lnTo>
                    <a:pt x="2910471" y="95059"/>
                  </a:lnTo>
                  <a:lnTo>
                    <a:pt x="2910471" y="70358"/>
                  </a:lnTo>
                  <a:close/>
                </a:path>
                <a:path w="4143375" h="747395">
                  <a:moveTo>
                    <a:pt x="3172904" y="195745"/>
                  </a:moveTo>
                  <a:lnTo>
                    <a:pt x="3143872" y="175818"/>
                  </a:lnTo>
                  <a:lnTo>
                    <a:pt x="3121317" y="148132"/>
                  </a:lnTo>
                  <a:lnTo>
                    <a:pt x="3115818" y="135978"/>
                  </a:lnTo>
                  <a:lnTo>
                    <a:pt x="3106737" y="115951"/>
                  </a:lnTo>
                  <a:lnTo>
                    <a:pt x="3101657" y="82486"/>
                  </a:lnTo>
                  <a:lnTo>
                    <a:pt x="3101657" y="52603"/>
                  </a:lnTo>
                  <a:lnTo>
                    <a:pt x="3162312" y="52603"/>
                  </a:lnTo>
                  <a:lnTo>
                    <a:pt x="3162312" y="28130"/>
                  </a:lnTo>
                  <a:lnTo>
                    <a:pt x="3009354" y="28130"/>
                  </a:lnTo>
                  <a:lnTo>
                    <a:pt x="3009354" y="52603"/>
                  </a:lnTo>
                  <a:lnTo>
                    <a:pt x="3072320" y="52603"/>
                  </a:lnTo>
                  <a:lnTo>
                    <a:pt x="3072320" y="82486"/>
                  </a:lnTo>
                  <a:lnTo>
                    <a:pt x="3066732" y="118338"/>
                  </a:lnTo>
                  <a:lnTo>
                    <a:pt x="3051454" y="152692"/>
                  </a:lnTo>
                  <a:lnTo>
                    <a:pt x="3028277" y="181991"/>
                  </a:lnTo>
                  <a:lnTo>
                    <a:pt x="2998990" y="202692"/>
                  </a:lnTo>
                  <a:lnTo>
                    <a:pt x="3016516" y="226072"/>
                  </a:lnTo>
                  <a:lnTo>
                    <a:pt x="3039173" y="210947"/>
                  </a:lnTo>
                  <a:lnTo>
                    <a:pt x="3058985" y="190042"/>
                  </a:lnTo>
                  <a:lnTo>
                    <a:pt x="3075241" y="164630"/>
                  </a:lnTo>
                  <a:lnTo>
                    <a:pt x="3087217" y="135978"/>
                  </a:lnTo>
                  <a:lnTo>
                    <a:pt x="3098914" y="162242"/>
                  </a:lnTo>
                  <a:lnTo>
                    <a:pt x="3114649" y="185572"/>
                  </a:lnTo>
                  <a:lnTo>
                    <a:pt x="3133890" y="204901"/>
                  </a:lnTo>
                  <a:lnTo>
                    <a:pt x="3156140" y="219125"/>
                  </a:lnTo>
                  <a:lnTo>
                    <a:pt x="3172904" y="195745"/>
                  </a:lnTo>
                  <a:close/>
                </a:path>
                <a:path w="4143375" h="747395">
                  <a:moveTo>
                    <a:pt x="3266744" y="110832"/>
                  </a:moveTo>
                  <a:lnTo>
                    <a:pt x="3221977" y="110832"/>
                  </a:lnTo>
                  <a:lnTo>
                    <a:pt x="3221977" y="0"/>
                  </a:lnTo>
                  <a:lnTo>
                    <a:pt x="3192310" y="0"/>
                  </a:lnTo>
                  <a:lnTo>
                    <a:pt x="3192310" y="279450"/>
                  </a:lnTo>
                  <a:lnTo>
                    <a:pt x="3221977" y="279450"/>
                  </a:lnTo>
                  <a:lnTo>
                    <a:pt x="3221977" y="135864"/>
                  </a:lnTo>
                  <a:lnTo>
                    <a:pt x="3266744" y="135864"/>
                  </a:lnTo>
                  <a:lnTo>
                    <a:pt x="3266744" y="110832"/>
                  </a:lnTo>
                  <a:close/>
                </a:path>
                <a:path w="4143375" h="747395">
                  <a:moveTo>
                    <a:pt x="3504069" y="228727"/>
                  </a:moveTo>
                  <a:lnTo>
                    <a:pt x="3497351" y="207124"/>
                  </a:lnTo>
                  <a:lnTo>
                    <a:pt x="3489807" y="200825"/>
                  </a:lnTo>
                  <a:lnTo>
                    <a:pt x="3478263" y="191198"/>
                  </a:lnTo>
                  <a:lnTo>
                    <a:pt x="3474516" y="189992"/>
                  </a:lnTo>
                  <a:lnTo>
                    <a:pt x="3474516" y="228727"/>
                  </a:lnTo>
                  <a:lnTo>
                    <a:pt x="3469881" y="240588"/>
                  </a:lnTo>
                  <a:lnTo>
                    <a:pt x="3456749" y="249237"/>
                  </a:lnTo>
                  <a:lnTo>
                    <a:pt x="3435731" y="254495"/>
                  </a:lnTo>
                  <a:lnTo>
                    <a:pt x="3407460" y="256184"/>
                  </a:lnTo>
                  <a:lnTo>
                    <a:pt x="3378987" y="254495"/>
                  </a:lnTo>
                  <a:lnTo>
                    <a:pt x="3357969" y="249237"/>
                  </a:lnTo>
                  <a:lnTo>
                    <a:pt x="3344989" y="240588"/>
                  </a:lnTo>
                  <a:lnTo>
                    <a:pt x="3340633" y="228727"/>
                  </a:lnTo>
                  <a:lnTo>
                    <a:pt x="3344989" y="216877"/>
                  </a:lnTo>
                  <a:lnTo>
                    <a:pt x="3357969" y="208114"/>
                  </a:lnTo>
                  <a:lnTo>
                    <a:pt x="3378987" y="202692"/>
                  </a:lnTo>
                  <a:lnTo>
                    <a:pt x="3407460" y="200825"/>
                  </a:lnTo>
                  <a:lnTo>
                    <a:pt x="3435731" y="202692"/>
                  </a:lnTo>
                  <a:lnTo>
                    <a:pt x="3456749" y="208114"/>
                  </a:lnTo>
                  <a:lnTo>
                    <a:pt x="3469881" y="216877"/>
                  </a:lnTo>
                  <a:lnTo>
                    <a:pt x="3474516" y="228727"/>
                  </a:lnTo>
                  <a:lnTo>
                    <a:pt x="3474516" y="189992"/>
                  </a:lnTo>
                  <a:lnTo>
                    <a:pt x="3447935" y="181356"/>
                  </a:lnTo>
                  <a:lnTo>
                    <a:pt x="3407460" y="177990"/>
                  </a:lnTo>
                  <a:lnTo>
                    <a:pt x="3366782" y="181356"/>
                  </a:lnTo>
                  <a:lnTo>
                    <a:pt x="3336290" y="191198"/>
                  </a:lnTo>
                  <a:lnTo>
                    <a:pt x="3317163" y="207124"/>
                  </a:lnTo>
                  <a:lnTo>
                    <a:pt x="3310534" y="228727"/>
                  </a:lnTo>
                  <a:lnTo>
                    <a:pt x="3317163" y="250253"/>
                  </a:lnTo>
                  <a:lnTo>
                    <a:pt x="3336290" y="266128"/>
                  </a:lnTo>
                  <a:lnTo>
                    <a:pt x="3366782" y="275983"/>
                  </a:lnTo>
                  <a:lnTo>
                    <a:pt x="3407460" y="279450"/>
                  </a:lnTo>
                  <a:lnTo>
                    <a:pt x="3447935" y="275983"/>
                  </a:lnTo>
                  <a:lnTo>
                    <a:pt x="3478263" y="266128"/>
                  </a:lnTo>
                  <a:lnTo>
                    <a:pt x="3490214" y="256184"/>
                  </a:lnTo>
                  <a:lnTo>
                    <a:pt x="3497351" y="250253"/>
                  </a:lnTo>
                  <a:lnTo>
                    <a:pt x="3504069" y="228727"/>
                  </a:lnTo>
                  <a:close/>
                </a:path>
                <a:path w="4143375" h="747395">
                  <a:moveTo>
                    <a:pt x="3535502" y="135978"/>
                  </a:moveTo>
                  <a:lnTo>
                    <a:pt x="3422358" y="135978"/>
                  </a:lnTo>
                  <a:lnTo>
                    <a:pt x="3422358" y="106311"/>
                  </a:lnTo>
                  <a:lnTo>
                    <a:pt x="3505720" y="106311"/>
                  </a:lnTo>
                  <a:lnTo>
                    <a:pt x="3505720" y="82600"/>
                  </a:lnTo>
                  <a:lnTo>
                    <a:pt x="3341522" y="82600"/>
                  </a:lnTo>
                  <a:lnTo>
                    <a:pt x="3341522" y="36283"/>
                  </a:lnTo>
                  <a:lnTo>
                    <a:pt x="3504069" y="36283"/>
                  </a:lnTo>
                  <a:lnTo>
                    <a:pt x="3504069" y="12903"/>
                  </a:lnTo>
                  <a:lnTo>
                    <a:pt x="3312185" y="12903"/>
                  </a:lnTo>
                  <a:lnTo>
                    <a:pt x="3312185" y="106311"/>
                  </a:lnTo>
                  <a:lnTo>
                    <a:pt x="3393465" y="106311"/>
                  </a:lnTo>
                  <a:lnTo>
                    <a:pt x="3393465" y="135978"/>
                  </a:lnTo>
                  <a:lnTo>
                    <a:pt x="3280422" y="135978"/>
                  </a:lnTo>
                  <a:lnTo>
                    <a:pt x="3280422" y="159689"/>
                  </a:lnTo>
                  <a:lnTo>
                    <a:pt x="3535502" y="159689"/>
                  </a:lnTo>
                  <a:lnTo>
                    <a:pt x="3535502" y="135978"/>
                  </a:lnTo>
                  <a:close/>
                </a:path>
                <a:path w="4143375" h="747395">
                  <a:moveTo>
                    <a:pt x="3890010" y="221856"/>
                  </a:moveTo>
                  <a:lnTo>
                    <a:pt x="3776091" y="221856"/>
                  </a:lnTo>
                  <a:lnTo>
                    <a:pt x="3776091" y="172339"/>
                  </a:lnTo>
                  <a:lnTo>
                    <a:pt x="3865194" y="172339"/>
                  </a:lnTo>
                  <a:lnTo>
                    <a:pt x="3865194" y="148196"/>
                  </a:lnTo>
                  <a:lnTo>
                    <a:pt x="3694811" y="148196"/>
                  </a:lnTo>
                  <a:lnTo>
                    <a:pt x="3694811" y="107556"/>
                  </a:lnTo>
                  <a:lnTo>
                    <a:pt x="3858691" y="107556"/>
                  </a:lnTo>
                  <a:lnTo>
                    <a:pt x="3858691" y="83426"/>
                  </a:lnTo>
                  <a:lnTo>
                    <a:pt x="3858691" y="44056"/>
                  </a:lnTo>
                  <a:lnTo>
                    <a:pt x="3858691" y="19939"/>
                  </a:lnTo>
                  <a:lnTo>
                    <a:pt x="3664813" y="19939"/>
                  </a:lnTo>
                  <a:lnTo>
                    <a:pt x="3664813" y="44056"/>
                  </a:lnTo>
                  <a:lnTo>
                    <a:pt x="3829469" y="44056"/>
                  </a:lnTo>
                  <a:lnTo>
                    <a:pt x="3829469" y="83426"/>
                  </a:lnTo>
                  <a:lnTo>
                    <a:pt x="3665372" y="83426"/>
                  </a:lnTo>
                  <a:lnTo>
                    <a:pt x="3665372" y="107556"/>
                  </a:lnTo>
                  <a:lnTo>
                    <a:pt x="3665372" y="148196"/>
                  </a:lnTo>
                  <a:lnTo>
                    <a:pt x="3665372" y="172339"/>
                  </a:lnTo>
                  <a:lnTo>
                    <a:pt x="3746754" y="172339"/>
                  </a:lnTo>
                  <a:lnTo>
                    <a:pt x="3746754" y="221856"/>
                  </a:lnTo>
                  <a:lnTo>
                    <a:pt x="3634270" y="221856"/>
                  </a:lnTo>
                  <a:lnTo>
                    <a:pt x="3634270" y="245999"/>
                  </a:lnTo>
                  <a:lnTo>
                    <a:pt x="3890010" y="245999"/>
                  </a:lnTo>
                  <a:lnTo>
                    <a:pt x="3890010" y="221856"/>
                  </a:lnTo>
                  <a:close/>
                </a:path>
                <a:path w="4143375" h="747395">
                  <a:moveTo>
                    <a:pt x="4089069" y="136855"/>
                  </a:moveTo>
                  <a:lnTo>
                    <a:pt x="4087266" y="122199"/>
                  </a:lnTo>
                  <a:lnTo>
                    <a:pt x="4086085" y="112598"/>
                  </a:lnTo>
                  <a:lnTo>
                    <a:pt x="4057802" y="117297"/>
                  </a:lnTo>
                  <a:lnTo>
                    <a:pt x="4028579" y="120205"/>
                  </a:lnTo>
                  <a:lnTo>
                    <a:pt x="3995712" y="121716"/>
                  </a:lnTo>
                  <a:lnTo>
                    <a:pt x="3956507" y="122199"/>
                  </a:lnTo>
                  <a:lnTo>
                    <a:pt x="3956507" y="45656"/>
                  </a:lnTo>
                  <a:lnTo>
                    <a:pt x="4059948" y="45656"/>
                  </a:lnTo>
                  <a:lnTo>
                    <a:pt x="4059948" y="21615"/>
                  </a:lnTo>
                  <a:lnTo>
                    <a:pt x="3927068" y="21615"/>
                  </a:lnTo>
                  <a:lnTo>
                    <a:pt x="3927068" y="146342"/>
                  </a:lnTo>
                  <a:lnTo>
                    <a:pt x="3950551" y="146342"/>
                  </a:lnTo>
                  <a:lnTo>
                    <a:pt x="3992918" y="145923"/>
                  </a:lnTo>
                  <a:lnTo>
                    <a:pt x="4028084" y="144500"/>
                  </a:lnTo>
                  <a:lnTo>
                    <a:pt x="4059110" y="141630"/>
                  </a:lnTo>
                  <a:lnTo>
                    <a:pt x="4089069" y="136855"/>
                  </a:lnTo>
                  <a:close/>
                </a:path>
                <a:path w="4143375" h="747395">
                  <a:moveTo>
                    <a:pt x="4142219" y="0"/>
                  </a:moveTo>
                  <a:lnTo>
                    <a:pt x="4112552" y="0"/>
                  </a:lnTo>
                  <a:lnTo>
                    <a:pt x="4112552" y="170383"/>
                  </a:lnTo>
                  <a:lnTo>
                    <a:pt x="4142219" y="170383"/>
                  </a:lnTo>
                  <a:lnTo>
                    <a:pt x="4142219" y="0"/>
                  </a:lnTo>
                  <a:close/>
                </a:path>
                <a:path w="4143375" h="747395">
                  <a:moveTo>
                    <a:pt x="4143108" y="225412"/>
                  </a:moveTo>
                  <a:lnTo>
                    <a:pt x="4136377" y="202641"/>
                  </a:lnTo>
                  <a:lnTo>
                    <a:pt x="4127817" y="194983"/>
                  </a:lnTo>
                  <a:lnTo>
                    <a:pt x="4117441" y="185674"/>
                  </a:lnTo>
                  <a:lnTo>
                    <a:pt x="4113771" y="184378"/>
                  </a:lnTo>
                  <a:lnTo>
                    <a:pt x="4113771" y="225412"/>
                  </a:lnTo>
                  <a:lnTo>
                    <a:pt x="4109301" y="238315"/>
                  </a:lnTo>
                  <a:lnTo>
                    <a:pt x="4096397" y="247865"/>
                  </a:lnTo>
                  <a:lnTo>
                    <a:pt x="4075798" y="253809"/>
                  </a:lnTo>
                  <a:lnTo>
                    <a:pt x="4048264" y="255854"/>
                  </a:lnTo>
                  <a:lnTo>
                    <a:pt x="4020616" y="253809"/>
                  </a:lnTo>
                  <a:lnTo>
                    <a:pt x="4000106" y="247865"/>
                  </a:lnTo>
                  <a:lnTo>
                    <a:pt x="3987355" y="238315"/>
                  </a:lnTo>
                  <a:lnTo>
                    <a:pt x="3982974" y="225412"/>
                  </a:lnTo>
                  <a:lnTo>
                    <a:pt x="3987355" y="212382"/>
                  </a:lnTo>
                  <a:lnTo>
                    <a:pt x="4000106" y="202831"/>
                  </a:lnTo>
                  <a:lnTo>
                    <a:pt x="4020616" y="196977"/>
                  </a:lnTo>
                  <a:lnTo>
                    <a:pt x="4048264" y="194983"/>
                  </a:lnTo>
                  <a:lnTo>
                    <a:pt x="4075798" y="196977"/>
                  </a:lnTo>
                  <a:lnTo>
                    <a:pt x="4096397" y="202831"/>
                  </a:lnTo>
                  <a:lnTo>
                    <a:pt x="4109301" y="212382"/>
                  </a:lnTo>
                  <a:lnTo>
                    <a:pt x="4113771" y="225412"/>
                  </a:lnTo>
                  <a:lnTo>
                    <a:pt x="4113771" y="184378"/>
                  </a:lnTo>
                  <a:lnTo>
                    <a:pt x="4087609" y="175094"/>
                  </a:lnTo>
                  <a:lnTo>
                    <a:pt x="4048264" y="171488"/>
                  </a:lnTo>
                  <a:lnTo>
                    <a:pt x="4008450" y="175094"/>
                  </a:lnTo>
                  <a:lnTo>
                    <a:pt x="3978529" y="185674"/>
                  </a:lnTo>
                  <a:lnTo>
                    <a:pt x="3959695" y="202641"/>
                  </a:lnTo>
                  <a:lnTo>
                    <a:pt x="3953205" y="225412"/>
                  </a:lnTo>
                  <a:lnTo>
                    <a:pt x="3959695" y="248158"/>
                  </a:lnTo>
                  <a:lnTo>
                    <a:pt x="3978529" y="265087"/>
                  </a:lnTo>
                  <a:lnTo>
                    <a:pt x="4008450" y="275691"/>
                  </a:lnTo>
                  <a:lnTo>
                    <a:pt x="4048264" y="279450"/>
                  </a:lnTo>
                  <a:lnTo>
                    <a:pt x="4087609" y="275691"/>
                  </a:lnTo>
                  <a:lnTo>
                    <a:pt x="4117441" y="265087"/>
                  </a:lnTo>
                  <a:lnTo>
                    <a:pt x="4127766" y="255854"/>
                  </a:lnTo>
                  <a:lnTo>
                    <a:pt x="4136377" y="248158"/>
                  </a:lnTo>
                  <a:lnTo>
                    <a:pt x="4143108" y="225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4723" y="4329770"/>
              <a:ext cx="166081" cy="2320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52125" y="4329770"/>
              <a:ext cx="165750" cy="23258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344772" y="4305731"/>
              <a:ext cx="5655945" cy="1174750"/>
            </a:xfrm>
            <a:custGeom>
              <a:avLst/>
              <a:gdLst/>
              <a:ahLst/>
              <a:cxnLst/>
              <a:rect l="l" t="t" r="r" b="b"/>
              <a:pathLst>
                <a:path w="5655944" h="1174750">
                  <a:moveTo>
                    <a:pt x="100355" y="1037412"/>
                  </a:moveTo>
                  <a:lnTo>
                    <a:pt x="0" y="1037412"/>
                  </a:lnTo>
                  <a:lnTo>
                    <a:pt x="0" y="1066088"/>
                  </a:lnTo>
                  <a:lnTo>
                    <a:pt x="100355" y="1066088"/>
                  </a:lnTo>
                  <a:lnTo>
                    <a:pt x="100355" y="1037412"/>
                  </a:lnTo>
                  <a:close/>
                </a:path>
                <a:path w="5655944" h="1174750">
                  <a:moveTo>
                    <a:pt x="349631" y="921588"/>
                  </a:moveTo>
                  <a:lnTo>
                    <a:pt x="320065" y="921588"/>
                  </a:lnTo>
                  <a:lnTo>
                    <a:pt x="320065" y="945718"/>
                  </a:lnTo>
                  <a:lnTo>
                    <a:pt x="320065" y="1079068"/>
                  </a:lnTo>
                  <a:lnTo>
                    <a:pt x="247840" y="1079068"/>
                  </a:lnTo>
                  <a:lnTo>
                    <a:pt x="247840" y="945718"/>
                  </a:lnTo>
                  <a:lnTo>
                    <a:pt x="320065" y="945718"/>
                  </a:lnTo>
                  <a:lnTo>
                    <a:pt x="320065" y="921588"/>
                  </a:lnTo>
                  <a:lnTo>
                    <a:pt x="218833" y="921588"/>
                  </a:lnTo>
                  <a:lnTo>
                    <a:pt x="218833" y="945718"/>
                  </a:lnTo>
                  <a:lnTo>
                    <a:pt x="218833" y="1079068"/>
                  </a:lnTo>
                  <a:lnTo>
                    <a:pt x="218833" y="1103198"/>
                  </a:lnTo>
                  <a:lnTo>
                    <a:pt x="349631" y="1103198"/>
                  </a:lnTo>
                  <a:lnTo>
                    <a:pt x="349631" y="1079550"/>
                  </a:lnTo>
                  <a:lnTo>
                    <a:pt x="349631" y="1079068"/>
                  </a:lnTo>
                  <a:lnTo>
                    <a:pt x="349631" y="945718"/>
                  </a:lnTo>
                  <a:lnTo>
                    <a:pt x="349631" y="945337"/>
                  </a:lnTo>
                  <a:lnTo>
                    <a:pt x="349631" y="921588"/>
                  </a:lnTo>
                  <a:close/>
                </a:path>
                <a:path w="5655944" h="1174750">
                  <a:moveTo>
                    <a:pt x="470712" y="1004138"/>
                  </a:moveTo>
                  <a:lnTo>
                    <a:pt x="425945" y="1004138"/>
                  </a:lnTo>
                  <a:lnTo>
                    <a:pt x="425945" y="893648"/>
                  </a:lnTo>
                  <a:lnTo>
                    <a:pt x="396278" y="893648"/>
                  </a:lnTo>
                  <a:lnTo>
                    <a:pt x="396278" y="1004138"/>
                  </a:lnTo>
                  <a:lnTo>
                    <a:pt x="396278" y="1028268"/>
                  </a:lnTo>
                  <a:lnTo>
                    <a:pt x="396278" y="1173048"/>
                  </a:lnTo>
                  <a:lnTo>
                    <a:pt x="425945" y="1173048"/>
                  </a:lnTo>
                  <a:lnTo>
                    <a:pt x="425945" y="1028268"/>
                  </a:lnTo>
                  <a:lnTo>
                    <a:pt x="470712" y="1028268"/>
                  </a:lnTo>
                  <a:lnTo>
                    <a:pt x="470712" y="1004138"/>
                  </a:lnTo>
                  <a:close/>
                </a:path>
                <a:path w="5655944" h="1174750">
                  <a:moveTo>
                    <a:pt x="710907" y="966838"/>
                  </a:moveTo>
                  <a:lnTo>
                    <a:pt x="703643" y="941095"/>
                  </a:lnTo>
                  <a:lnTo>
                    <a:pt x="690664" y="928687"/>
                  </a:lnTo>
                  <a:lnTo>
                    <a:pt x="683221" y="921550"/>
                  </a:lnTo>
                  <a:lnTo>
                    <a:pt x="680351" y="920419"/>
                  </a:lnTo>
                  <a:lnTo>
                    <a:pt x="680351" y="966838"/>
                  </a:lnTo>
                  <a:lnTo>
                    <a:pt x="675398" y="982548"/>
                  </a:lnTo>
                  <a:lnTo>
                    <a:pt x="661377" y="994422"/>
                  </a:lnTo>
                  <a:lnTo>
                    <a:pt x="639559" y="1001928"/>
                  </a:lnTo>
                  <a:lnTo>
                    <a:pt x="611212" y="1004557"/>
                  </a:lnTo>
                  <a:lnTo>
                    <a:pt x="582917" y="1001928"/>
                  </a:lnTo>
                  <a:lnTo>
                    <a:pt x="561111" y="994422"/>
                  </a:lnTo>
                  <a:lnTo>
                    <a:pt x="547128" y="982548"/>
                  </a:lnTo>
                  <a:lnTo>
                    <a:pt x="542290" y="966838"/>
                  </a:lnTo>
                  <a:lnTo>
                    <a:pt x="547128" y="950963"/>
                  </a:lnTo>
                  <a:lnTo>
                    <a:pt x="561111" y="938949"/>
                  </a:lnTo>
                  <a:lnTo>
                    <a:pt x="582917" y="931341"/>
                  </a:lnTo>
                  <a:lnTo>
                    <a:pt x="611212" y="928687"/>
                  </a:lnTo>
                  <a:lnTo>
                    <a:pt x="639559" y="931341"/>
                  </a:lnTo>
                  <a:lnTo>
                    <a:pt x="661377" y="938949"/>
                  </a:lnTo>
                  <a:lnTo>
                    <a:pt x="675398" y="950963"/>
                  </a:lnTo>
                  <a:lnTo>
                    <a:pt x="680351" y="966838"/>
                  </a:lnTo>
                  <a:lnTo>
                    <a:pt x="680351" y="920419"/>
                  </a:lnTo>
                  <a:lnTo>
                    <a:pt x="651725" y="909104"/>
                  </a:lnTo>
                  <a:lnTo>
                    <a:pt x="611212" y="904646"/>
                  </a:lnTo>
                  <a:lnTo>
                    <a:pt x="570750" y="909104"/>
                  </a:lnTo>
                  <a:lnTo>
                    <a:pt x="539369" y="921550"/>
                  </a:lnTo>
                  <a:lnTo>
                    <a:pt x="519061" y="941095"/>
                  </a:lnTo>
                  <a:lnTo>
                    <a:pt x="511848" y="966838"/>
                  </a:lnTo>
                  <a:lnTo>
                    <a:pt x="519061" y="992301"/>
                  </a:lnTo>
                  <a:lnTo>
                    <a:pt x="539369" y="1011656"/>
                  </a:lnTo>
                  <a:lnTo>
                    <a:pt x="570750" y="1023950"/>
                  </a:lnTo>
                  <a:lnTo>
                    <a:pt x="611212" y="1028268"/>
                  </a:lnTo>
                  <a:lnTo>
                    <a:pt x="651725" y="1023950"/>
                  </a:lnTo>
                  <a:lnTo>
                    <a:pt x="683221" y="1011656"/>
                  </a:lnTo>
                  <a:lnTo>
                    <a:pt x="690714" y="1004557"/>
                  </a:lnTo>
                  <a:lnTo>
                    <a:pt x="703643" y="992301"/>
                  </a:lnTo>
                  <a:lnTo>
                    <a:pt x="710907" y="966838"/>
                  </a:lnTo>
                  <a:close/>
                </a:path>
                <a:path w="5655944" h="1174750">
                  <a:moveTo>
                    <a:pt x="732142" y="0"/>
                  </a:moveTo>
                  <a:lnTo>
                    <a:pt x="702805" y="0"/>
                  </a:lnTo>
                  <a:lnTo>
                    <a:pt x="702805" y="60769"/>
                  </a:lnTo>
                  <a:lnTo>
                    <a:pt x="702805" y="85140"/>
                  </a:lnTo>
                  <a:lnTo>
                    <a:pt x="702805" y="148666"/>
                  </a:lnTo>
                  <a:lnTo>
                    <a:pt x="642823" y="148666"/>
                  </a:lnTo>
                  <a:lnTo>
                    <a:pt x="643928" y="141655"/>
                  </a:lnTo>
                  <a:lnTo>
                    <a:pt x="644766" y="134366"/>
                  </a:lnTo>
                  <a:lnTo>
                    <a:pt x="645287" y="126809"/>
                  </a:lnTo>
                  <a:lnTo>
                    <a:pt x="645464" y="118999"/>
                  </a:lnTo>
                  <a:lnTo>
                    <a:pt x="645236" y="109982"/>
                  </a:lnTo>
                  <a:lnTo>
                    <a:pt x="644575" y="101320"/>
                  </a:lnTo>
                  <a:lnTo>
                    <a:pt x="643470" y="93040"/>
                  </a:lnTo>
                  <a:lnTo>
                    <a:pt x="641934" y="85140"/>
                  </a:lnTo>
                  <a:lnTo>
                    <a:pt x="702805" y="85140"/>
                  </a:lnTo>
                  <a:lnTo>
                    <a:pt x="702805" y="60769"/>
                  </a:lnTo>
                  <a:lnTo>
                    <a:pt x="633552" y="60769"/>
                  </a:lnTo>
                  <a:lnTo>
                    <a:pt x="625005" y="47421"/>
                  </a:lnTo>
                  <a:lnTo>
                    <a:pt x="622757" y="43903"/>
                  </a:lnTo>
                  <a:lnTo>
                    <a:pt x="617448" y="39052"/>
                  </a:lnTo>
                  <a:lnTo>
                    <a:pt x="617448" y="118999"/>
                  </a:lnTo>
                  <a:lnTo>
                    <a:pt x="614337" y="148894"/>
                  </a:lnTo>
                  <a:lnTo>
                    <a:pt x="605599" y="171462"/>
                  </a:lnTo>
                  <a:lnTo>
                    <a:pt x="592150" y="185712"/>
                  </a:lnTo>
                  <a:lnTo>
                    <a:pt x="574890" y="190677"/>
                  </a:lnTo>
                  <a:lnTo>
                    <a:pt x="557517" y="185712"/>
                  </a:lnTo>
                  <a:lnTo>
                    <a:pt x="544029" y="171462"/>
                  </a:lnTo>
                  <a:lnTo>
                    <a:pt x="535305" y="148894"/>
                  </a:lnTo>
                  <a:lnTo>
                    <a:pt x="532206" y="118999"/>
                  </a:lnTo>
                  <a:lnTo>
                    <a:pt x="535305" y="89281"/>
                  </a:lnTo>
                  <a:lnTo>
                    <a:pt x="544029" y="66789"/>
                  </a:lnTo>
                  <a:lnTo>
                    <a:pt x="557517" y="52514"/>
                  </a:lnTo>
                  <a:lnTo>
                    <a:pt x="574890" y="47421"/>
                  </a:lnTo>
                  <a:lnTo>
                    <a:pt x="592150" y="52514"/>
                  </a:lnTo>
                  <a:lnTo>
                    <a:pt x="605599" y="66789"/>
                  </a:lnTo>
                  <a:lnTo>
                    <a:pt x="614337" y="89281"/>
                  </a:lnTo>
                  <a:lnTo>
                    <a:pt x="617448" y="118999"/>
                  </a:lnTo>
                  <a:lnTo>
                    <a:pt x="617448" y="39052"/>
                  </a:lnTo>
                  <a:lnTo>
                    <a:pt x="609142" y="31432"/>
                  </a:lnTo>
                  <a:lnTo>
                    <a:pt x="593064" y="23672"/>
                  </a:lnTo>
                  <a:lnTo>
                    <a:pt x="574890" y="20955"/>
                  </a:lnTo>
                  <a:lnTo>
                    <a:pt x="546138" y="27901"/>
                  </a:lnTo>
                  <a:lnTo>
                    <a:pt x="523671" y="47561"/>
                  </a:lnTo>
                  <a:lnTo>
                    <a:pt x="509079" y="78435"/>
                  </a:lnTo>
                  <a:lnTo>
                    <a:pt x="503974" y="118999"/>
                  </a:lnTo>
                  <a:lnTo>
                    <a:pt x="509079" y="159753"/>
                  </a:lnTo>
                  <a:lnTo>
                    <a:pt x="523671" y="190703"/>
                  </a:lnTo>
                  <a:lnTo>
                    <a:pt x="546138" y="210375"/>
                  </a:lnTo>
                  <a:lnTo>
                    <a:pt x="574890" y="217258"/>
                  </a:lnTo>
                  <a:lnTo>
                    <a:pt x="594106" y="214261"/>
                  </a:lnTo>
                  <a:lnTo>
                    <a:pt x="610933" y="205574"/>
                  </a:lnTo>
                  <a:lnTo>
                    <a:pt x="624928" y="191617"/>
                  </a:lnTo>
                  <a:lnTo>
                    <a:pt x="625462" y="190677"/>
                  </a:lnTo>
                  <a:lnTo>
                    <a:pt x="635647" y="172808"/>
                  </a:lnTo>
                  <a:lnTo>
                    <a:pt x="702805" y="172808"/>
                  </a:lnTo>
                  <a:lnTo>
                    <a:pt x="702805" y="280009"/>
                  </a:lnTo>
                  <a:lnTo>
                    <a:pt x="732142" y="280009"/>
                  </a:lnTo>
                  <a:lnTo>
                    <a:pt x="732142" y="172808"/>
                  </a:lnTo>
                  <a:lnTo>
                    <a:pt x="732142" y="148666"/>
                  </a:lnTo>
                  <a:lnTo>
                    <a:pt x="732142" y="85140"/>
                  </a:lnTo>
                  <a:lnTo>
                    <a:pt x="732142" y="60769"/>
                  </a:lnTo>
                  <a:lnTo>
                    <a:pt x="732142" y="0"/>
                  </a:lnTo>
                  <a:close/>
                </a:path>
                <a:path w="5655944" h="1174750">
                  <a:moveTo>
                    <a:pt x="739686" y="1052969"/>
                  </a:moveTo>
                  <a:lnTo>
                    <a:pt x="483946" y="1052969"/>
                  </a:lnTo>
                  <a:lnTo>
                    <a:pt x="483946" y="1077556"/>
                  </a:lnTo>
                  <a:lnTo>
                    <a:pt x="596544" y="1077556"/>
                  </a:lnTo>
                  <a:lnTo>
                    <a:pt x="596544" y="1173721"/>
                  </a:lnTo>
                  <a:lnTo>
                    <a:pt x="625652" y="1173721"/>
                  </a:lnTo>
                  <a:lnTo>
                    <a:pt x="625652" y="1077556"/>
                  </a:lnTo>
                  <a:lnTo>
                    <a:pt x="739686" y="1077556"/>
                  </a:lnTo>
                  <a:lnTo>
                    <a:pt x="739686" y="1052969"/>
                  </a:lnTo>
                  <a:close/>
                </a:path>
                <a:path w="5655944" h="1174750">
                  <a:moveTo>
                    <a:pt x="895908" y="35623"/>
                  </a:moveTo>
                  <a:lnTo>
                    <a:pt x="786066" y="35623"/>
                  </a:lnTo>
                  <a:lnTo>
                    <a:pt x="786066" y="59778"/>
                  </a:lnTo>
                  <a:lnTo>
                    <a:pt x="867016" y="59778"/>
                  </a:lnTo>
                  <a:lnTo>
                    <a:pt x="859358" y="100647"/>
                  </a:lnTo>
                  <a:lnTo>
                    <a:pt x="842264" y="137744"/>
                  </a:lnTo>
                  <a:lnTo>
                    <a:pt x="814324" y="170789"/>
                  </a:lnTo>
                  <a:lnTo>
                    <a:pt x="774166" y="199504"/>
                  </a:lnTo>
                  <a:lnTo>
                    <a:pt x="791362" y="220345"/>
                  </a:lnTo>
                  <a:lnTo>
                    <a:pt x="832916" y="190817"/>
                  </a:lnTo>
                  <a:lnTo>
                    <a:pt x="862647" y="156946"/>
                  </a:lnTo>
                  <a:lnTo>
                    <a:pt x="882040" y="119354"/>
                  </a:lnTo>
                  <a:lnTo>
                    <a:pt x="892632" y="78701"/>
                  </a:lnTo>
                  <a:lnTo>
                    <a:pt x="895908" y="35623"/>
                  </a:lnTo>
                  <a:close/>
                </a:path>
                <a:path w="5655944" h="1174750">
                  <a:moveTo>
                    <a:pt x="1004468" y="1032014"/>
                  </a:moveTo>
                  <a:lnTo>
                    <a:pt x="965923" y="1019022"/>
                  </a:lnTo>
                  <a:lnTo>
                    <a:pt x="933361" y="996378"/>
                  </a:lnTo>
                  <a:lnTo>
                    <a:pt x="919683" y="978522"/>
                  </a:lnTo>
                  <a:lnTo>
                    <a:pt x="910856" y="967016"/>
                  </a:lnTo>
                  <a:lnTo>
                    <a:pt x="902462" y="933869"/>
                  </a:lnTo>
                  <a:lnTo>
                    <a:pt x="902462" y="912799"/>
                  </a:lnTo>
                  <a:lnTo>
                    <a:pt x="871245" y="912799"/>
                  </a:lnTo>
                  <a:lnTo>
                    <a:pt x="871245" y="933869"/>
                  </a:lnTo>
                  <a:lnTo>
                    <a:pt x="862761" y="966978"/>
                  </a:lnTo>
                  <a:lnTo>
                    <a:pt x="840320" y="996251"/>
                  </a:lnTo>
                  <a:lnTo>
                    <a:pt x="807948" y="1018882"/>
                  </a:lnTo>
                  <a:lnTo>
                    <a:pt x="769683" y="1032014"/>
                  </a:lnTo>
                  <a:lnTo>
                    <a:pt x="782916" y="1056716"/>
                  </a:lnTo>
                  <a:lnTo>
                    <a:pt x="815479" y="1045845"/>
                  </a:lnTo>
                  <a:lnTo>
                    <a:pt x="844854" y="1028585"/>
                  </a:lnTo>
                  <a:lnTo>
                    <a:pt x="869276" y="1005840"/>
                  </a:lnTo>
                  <a:lnTo>
                    <a:pt x="887018" y="978522"/>
                  </a:lnTo>
                  <a:lnTo>
                    <a:pt x="904646" y="1005941"/>
                  </a:lnTo>
                  <a:lnTo>
                    <a:pt x="929055" y="1028700"/>
                  </a:lnTo>
                  <a:lnTo>
                    <a:pt x="958430" y="1045921"/>
                  </a:lnTo>
                  <a:lnTo>
                    <a:pt x="991019" y="1056716"/>
                  </a:lnTo>
                  <a:lnTo>
                    <a:pt x="1004468" y="1032014"/>
                  </a:lnTo>
                  <a:close/>
                </a:path>
                <a:path w="5655944" h="1174750">
                  <a:moveTo>
                    <a:pt x="1014577" y="0"/>
                  </a:moveTo>
                  <a:lnTo>
                    <a:pt x="985901" y="0"/>
                  </a:lnTo>
                  <a:lnTo>
                    <a:pt x="985901" y="110401"/>
                  </a:lnTo>
                  <a:lnTo>
                    <a:pt x="951496" y="110401"/>
                  </a:lnTo>
                  <a:lnTo>
                    <a:pt x="951496" y="7505"/>
                  </a:lnTo>
                  <a:lnTo>
                    <a:pt x="923810" y="7505"/>
                  </a:lnTo>
                  <a:lnTo>
                    <a:pt x="923810" y="266001"/>
                  </a:lnTo>
                  <a:lnTo>
                    <a:pt x="951496" y="266001"/>
                  </a:lnTo>
                  <a:lnTo>
                    <a:pt x="951496" y="134543"/>
                  </a:lnTo>
                  <a:lnTo>
                    <a:pt x="985901" y="134543"/>
                  </a:lnTo>
                  <a:lnTo>
                    <a:pt x="985901" y="279450"/>
                  </a:lnTo>
                  <a:lnTo>
                    <a:pt x="1014577" y="279450"/>
                  </a:lnTo>
                  <a:lnTo>
                    <a:pt x="1014577" y="134543"/>
                  </a:lnTo>
                  <a:lnTo>
                    <a:pt x="1014577" y="110401"/>
                  </a:lnTo>
                  <a:lnTo>
                    <a:pt x="1014577" y="0"/>
                  </a:lnTo>
                  <a:close/>
                </a:path>
                <a:path w="5655944" h="1174750">
                  <a:moveTo>
                    <a:pt x="1016266" y="1112304"/>
                  </a:moveTo>
                  <a:lnTo>
                    <a:pt x="760526" y="1112304"/>
                  </a:lnTo>
                  <a:lnTo>
                    <a:pt x="760526" y="1136891"/>
                  </a:lnTo>
                  <a:lnTo>
                    <a:pt x="1016266" y="1136891"/>
                  </a:lnTo>
                  <a:lnTo>
                    <a:pt x="1016266" y="1112304"/>
                  </a:lnTo>
                  <a:close/>
                </a:path>
                <a:path w="5655944" h="1174750">
                  <a:moveTo>
                    <a:pt x="1352067" y="47840"/>
                  </a:moveTo>
                  <a:lnTo>
                    <a:pt x="1322514" y="47840"/>
                  </a:lnTo>
                  <a:lnTo>
                    <a:pt x="1322514" y="71958"/>
                  </a:lnTo>
                  <a:lnTo>
                    <a:pt x="1322514" y="108788"/>
                  </a:lnTo>
                  <a:lnTo>
                    <a:pt x="1189507" y="108788"/>
                  </a:lnTo>
                  <a:lnTo>
                    <a:pt x="1189507" y="71958"/>
                  </a:lnTo>
                  <a:lnTo>
                    <a:pt x="1322514" y="71958"/>
                  </a:lnTo>
                  <a:lnTo>
                    <a:pt x="1322514" y="47840"/>
                  </a:lnTo>
                  <a:lnTo>
                    <a:pt x="1189507" y="47840"/>
                  </a:lnTo>
                  <a:lnTo>
                    <a:pt x="1189507" y="11010"/>
                  </a:lnTo>
                  <a:lnTo>
                    <a:pt x="1160183" y="11010"/>
                  </a:lnTo>
                  <a:lnTo>
                    <a:pt x="1160183" y="47840"/>
                  </a:lnTo>
                  <a:lnTo>
                    <a:pt x="1160183" y="71958"/>
                  </a:lnTo>
                  <a:lnTo>
                    <a:pt x="1160183" y="108788"/>
                  </a:lnTo>
                  <a:lnTo>
                    <a:pt x="1160183" y="132918"/>
                  </a:lnTo>
                  <a:lnTo>
                    <a:pt x="1352067" y="132918"/>
                  </a:lnTo>
                  <a:lnTo>
                    <a:pt x="1352067" y="108851"/>
                  </a:lnTo>
                  <a:lnTo>
                    <a:pt x="1352067" y="71958"/>
                  </a:lnTo>
                  <a:lnTo>
                    <a:pt x="1352067" y="71462"/>
                  </a:lnTo>
                  <a:lnTo>
                    <a:pt x="1352067" y="47840"/>
                  </a:lnTo>
                  <a:close/>
                </a:path>
                <a:path w="5655944" h="1174750">
                  <a:moveTo>
                    <a:pt x="1352067" y="11366"/>
                  </a:moveTo>
                  <a:lnTo>
                    <a:pt x="1322514" y="11366"/>
                  </a:lnTo>
                  <a:lnTo>
                    <a:pt x="1322514" y="47752"/>
                  </a:lnTo>
                  <a:lnTo>
                    <a:pt x="1352067" y="47752"/>
                  </a:lnTo>
                  <a:lnTo>
                    <a:pt x="1352067" y="11366"/>
                  </a:lnTo>
                  <a:close/>
                </a:path>
                <a:path w="5655944" h="1174750">
                  <a:moveTo>
                    <a:pt x="1356372" y="933424"/>
                  </a:moveTo>
                  <a:lnTo>
                    <a:pt x="1256017" y="933424"/>
                  </a:lnTo>
                  <a:lnTo>
                    <a:pt x="1256017" y="898245"/>
                  </a:lnTo>
                  <a:lnTo>
                    <a:pt x="1226908" y="898245"/>
                  </a:lnTo>
                  <a:lnTo>
                    <a:pt x="1226908" y="933424"/>
                  </a:lnTo>
                  <a:lnTo>
                    <a:pt x="1126337" y="933424"/>
                  </a:lnTo>
                  <a:lnTo>
                    <a:pt x="1126337" y="957580"/>
                  </a:lnTo>
                  <a:lnTo>
                    <a:pt x="1356372" y="957580"/>
                  </a:lnTo>
                  <a:lnTo>
                    <a:pt x="1356372" y="933424"/>
                  </a:lnTo>
                  <a:close/>
                </a:path>
                <a:path w="5655944" h="1174750">
                  <a:moveTo>
                    <a:pt x="1370050" y="1118031"/>
                  </a:moveTo>
                  <a:lnTo>
                    <a:pt x="1256017" y="1118031"/>
                  </a:lnTo>
                  <a:lnTo>
                    <a:pt x="1256017" y="1081303"/>
                  </a:lnTo>
                  <a:lnTo>
                    <a:pt x="1288757" y="1075893"/>
                  </a:lnTo>
                  <a:lnTo>
                    <a:pt x="1313484" y="1064882"/>
                  </a:lnTo>
                  <a:lnTo>
                    <a:pt x="1320165" y="1057935"/>
                  </a:lnTo>
                  <a:lnTo>
                    <a:pt x="1329093" y="1048651"/>
                  </a:lnTo>
                  <a:lnTo>
                    <a:pt x="1334541" y="1027607"/>
                  </a:lnTo>
                  <a:lnTo>
                    <a:pt x="1328000" y="1005116"/>
                  </a:lnTo>
                  <a:lnTo>
                    <a:pt x="1319758" y="997712"/>
                  </a:lnTo>
                  <a:lnTo>
                    <a:pt x="1309331" y="988352"/>
                  </a:lnTo>
                  <a:lnTo>
                    <a:pt x="1304328" y="986574"/>
                  </a:lnTo>
                  <a:lnTo>
                    <a:pt x="1304328" y="1027607"/>
                  </a:lnTo>
                  <a:lnTo>
                    <a:pt x="1299972" y="1040561"/>
                  </a:lnTo>
                  <a:lnTo>
                    <a:pt x="1287564" y="1050048"/>
                  </a:lnTo>
                  <a:lnTo>
                    <a:pt x="1267790" y="1055890"/>
                  </a:lnTo>
                  <a:lnTo>
                    <a:pt x="1241361" y="1057935"/>
                  </a:lnTo>
                  <a:lnTo>
                    <a:pt x="1214755" y="1055890"/>
                  </a:lnTo>
                  <a:lnTo>
                    <a:pt x="1194943" y="1050048"/>
                  </a:lnTo>
                  <a:lnTo>
                    <a:pt x="1182598" y="1040561"/>
                  </a:lnTo>
                  <a:lnTo>
                    <a:pt x="1178382" y="1027607"/>
                  </a:lnTo>
                  <a:lnTo>
                    <a:pt x="1182598" y="1014793"/>
                  </a:lnTo>
                  <a:lnTo>
                    <a:pt x="1194943" y="1005420"/>
                  </a:lnTo>
                  <a:lnTo>
                    <a:pt x="1214755" y="999667"/>
                  </a:lnTo>
                  <a:lnTo>
                    <a:pt x="1241361" y="997712"/>
                  </a:lnTo>
                  <a:lnTo>
                    <a:pt x="1267790" y="999667"/>
                  </a:lnTo>
                  <a:lnTo>
                    <a:pt x="1287564" y="1005420"/>
                  </a:lnTo>
                  <a:lnTo>
                    <a:pt x="1299972" y="1014793"/>
                  </a:lnTo>
                  <a:lnTo>
                    <a:pt x="1304328" y="1027607"/>
                  </a:lnTo>
                  <a:lnTo>
                    <a:pt x="1304328" y="986574"/>
                  </a:lnTo>
                  <a:lnTo>
                    <a:pt x="1279969" y="977900"/>
                  </a:lnTo>
                  <a:lnTo>
                    <a:pt x="1241361" y="974331"/>
                  </a:lnTo>
                  <a:lnTo>
                    <a:pt x="1202499" y="977900"/>
                  </a:lnTo>
                  <a:lnTo>
                    <a:pt x="1173149" y="988352"/>
                  </a:lnTo>
                  <a:lnTo>
                    <a:pt x="1154633" y="1005116"/>
                  </a:lnTo>
                  <a:lnTo>
                    <a:pt x="1148283" y="1027607"/>
                  </a:lnTo>
                  <a:lnTo>
                    <a:pt x="1153566" y="1048664"/>
                  </a:lnTo>
                  <a:lnTo>
                    <a:pt x="1169111" y="1064920"/>
                  </a:lnTo>
                  <a:lnTo>
                    <a:pt x="1193888" y="1075944"/>
                  </a:lnTo>
                  <a:lnTo>
                    <a:pt x="1226908" y="1081303"/>
                  </a:lnTo>
                  <a:lnTo>
                    <a:pt x="1226908" y="1118031"/>
                  </a:lnTo>
                  <a:lnTo>
                    <a:pt x="1114310" y="1118031"/>
                  </a:lnTo>
                  <a:lnTo>
                    <a:pt x="1114310" y="1142288"/>
                  </a:lnTo>
                  <a:lnTo>
                    <a:pt x="1370050" y="1142288"/>
                  </a:lnTo>
                  <a:lnTo>
                    <a:pt x="1370050" y="1118031"/>
                  </a:lnTo>
                  <a:close/>
                </a:path>
                <a:path w="5655944" h="1174750">
                  <a:moveTo>
                    <a:pt x="1384046" y="164325"/>
                  </a:moveTo>
                  <a:lnTo>
                    <a:pt x="1128306" y="164325"/>
                  </a:lnTo>
                  <a:lnTo>
                    <a:pt x="1128306" y="187921"/>
                  </a:lnTo>
                  <a:lnTo>
                    <a:pt x="1240904" y="187921"/>
                  </a:lnTo>
                  <a:lnTo>
                    <a:pt x="1240904" y="279450"/>
                  </a:lnTo>
                  <a:lnTo>
                    <a:pt x="1270012" y="279450"/>
                  </a:lnTo>
                  <a:lnTo>
                    <a:pt x="1270012" y="187921"/>
                  </a:lnTo>
                  <a:lnTo>
                    <a:pt x="1384046" y="187921"/>
                  </a:lnTo>
                  <a:lnTo>
                    <a:pt x="1384046" y="164325"/>
                  </a:lnTo>
                  <a:close/>
                </a:path>
                <a:path w="5655944" h="1174750">
                  <a:moveTo>
                    <a:pt x="1532166" y="1080338"/>
                  </a:moveTo>
                  <a:lnTo>
                    <a:pt x="1431150" y="1080338"/>
                  </a:lnTo>
                  <a:lnTo>
                    <a:pt x="1431150" y="1010488"/>
                  </a:lnTo>
                  <a:lnTo>
                    <a:pt x="1401368" y="1010488"/>
                  </a:lnTo>
                  <a:lnTo>
                    <a:pt x="1401368" y="1080338"/>
                  </a:lnTo>
                  <a:lnTo>
                    <a:pt x="1401368" y="1104468"/>
                  </a:lnTo>
                  <a:lnTo>
                    <a:pt x="1532166" y="1104468"/>
                  </a:lnTo>
                  <a:lnTo>
                    <a:pt x="1532166" y="1080338"/>
                  </a:lnTo>
                  <a:close/>
                </a:path>
                <a:path w="5655944" h="1174750">
                  <a:moveTo>
                    <a:pt x="1568983" y="70802"/>
                  </a:moveTo>
                  <a:lnTo>
                    <a:pt x="1563585" y="47167"/>
                  </a:lnTo>
                  <a:lnTo>
                    <a:pt x="1555216" y="36944"/>
                  </a:lnTo>
                  <a:lnTo>
                    <a:pt x="1548561" y="28829"/>
                  </a:lnTo>
                  <a:lnTo>
                    <a:pt x="1540865" y="24866"/>
                  </a:lnTo>
                  <a:lnTo>
                    <a:pt x="1540865" y="70802"/>
                  </a:lnTo>
                  <a:lnTo>
                    <a:pt x="1537601" y="84632"/>
                  </a:lnTo>
                  <a:lnTo>
                    <a:pt x="1528457" y="95262"/>
                  </a:lnTo>
                  <a:lnTo>
                    <a:pt x="1514436" y="102031"/>
                  </a:lnTo>
                  <a:lnTo>
                    <a:pt x="1496529" y="104330"/>
                  </a:lnTo>
                  <a:lnTo>
                    <a:pt x="1479016" y="102031"/>
                  </a:lnTo>
                  <a:lnTo>
                    <a:pt x="1465211" y="95262"/>
                  </a:lnTo>
                  <a:lnTo>
                    <a:pt x="1456207" y="84632"/>
                  </a:lnTo>
                  <a:lnTo>
                    <a:pt x="1453083" y="70802"/>
                  </a:lnTo>
                  <a:lnTo>
                    <a:pt x="1456207" y="56870"/>
                  </a:lnTo>
                  <a:lnTo>
                    <a:pt x="1465211" y="46139"/>
                  </a:lnTo>
                  <a:lnTo>
                    <a:pt x="1479016" y="39281"/>
                  </a:lnTo>
                  <a:lnTo>
                    <a:pt x="1496529" y="36944"/>
                  </a:lnTo>
                  <a:lnTo>
                    <a:pt x="1514436" y="39281"/>
                  </a:lnTo>
                  <a:lnTo>
                    <a:pt x="1528457" y="46139"/>
                  </a:lnTo>
                  <a:lnTo>
                    <a:pt x="1537601" y="56870"/>
                  </a:lnTo>
                  <a:lnTo>
                    <a:pt x="1540865" y="70802"/>
                  </a:lnTo>
                  <a:lnTo>
                    <a:pt x="1540865" y="24866"/>
                  </a:lnTo>
                  <a:lnTo>
                    <a:pt x="1525625" y="17005"/>
                  </a:lnTo>
                  <a:lnTo>
                    <a:pt x="1496529" y="12903"/>
                  </a:lnTo>
                  <a:lnTo>
                    <a:pt x="1467523" y="17005"/>
                  </a:lnTo>
                  <a:lnTo>
                    <a:pt x="1444675" y="28829"/>
                  </a:lnTo>
                  <a:lnTo>
                    <a:pt x="1429727" y="47167"/>
                  </a:lnTo>
                  <a:lnTo>
                    <a:pt x="1424406" y="70802"/>
                  </a:lnTo>
                  <a:lnTo>
                    <a:pt x="1429727" y="94348"/>
                  </a:lnTo>
                  <a:lnTo>
                    <a:pt x="1444675" y="112699"/>
                  </a:lnTo>
                  <a:lnTo>
                    <a:pt x="1467523" y="124574"/>
                  </a:lnTo>
                  <a:lnTo>
                    <a:pt x="1496529" y="128701"/>
                  </a:lnTo>
                  <a:lnTo>
                    <a:pt x="1525625" y="124574"/>
                  </a:lnTo>
                  <a:lnTo>
                    <a:pt x="1548561" y="112699"/>
                  </a:lnTo>
                  <a:lnTo>
                    <a:pt x="1555419" y="104330"/>
                  </a:lnTo>
                  <a:lnTo>
                    <a:pt x="1563585" y="94348"/>
                  </a:lnTo>
                  <a:lnTo>
                    <a:pt x="1568983" y="70802"/>
                  </a:lnTo>
                  <a:close/>
                </a:path>
                <a:path w="5655944" h="1174750">
                  <a:moveTo>
                    <a:pt x="1590598" y="162229"/>
                  </a:moveTo>
                  <a:lnTo>
                    <a:pt x="1588503" y="140169"/>
                  </a:lnTo>
                  <a:lnTo>
                    <a:pt x="1541183" y="145567"/>
                  </a:lnTo>
                  <a:lnTo>
                    <a:pt x="1492897" y="148640"/>
                  </a:lnTo>
                  <a:lnTo>
                    <a:pt x="1446415" y="149999"/>
                  </a:lnTo>
                  <a:lnTo>
                    <a:pt x="1404556" y="150317"/>
                  </a:lnTo>
                  <a:lnTo>
                    <a:pt x="1408417" y="175018"/>
                  </a:lnTo>
                  <a:lnTo>
                    <a:pt x="1444053" y="174663"/>
                  </a:lnTo>
                  <a:lnTo>
                    <a:pt x="1463370" y="174218"/>
                  </a:lnTo>
                  <a:lnTo>
                    <a:pt x="1483410" y="173469"/>
                  </a:lnTo>
                  <a:lnTo>
                    <a:pt x="1483410" y="270967"/>
                  </a:lnTo>
                  <a:lnTo>
                    <a:pt x="1513078" y="270967"/>
                  </a:lnTo>
                  <a:lnTo>
                    <a:pt x="1513078" y="173469"/>
                  </a:lnTo>
                  <a:lnTo>
                    <a:pt x="1513078" y="171818"/>
                  </a:lnTo>
                  <a:lnTo>
                    <a:pt x="1532445" y="170192"/>
                  </a:lnTo>
                  <a:lnTo>
                    <a:pt x="1551927" y="168097"/>
                  </a:lnTo>
                  <a:lnTo>
                    <a:pt x="1571358" y="165468"/>
                  </a:lnTo>
                  <a:lnTo>
                    <a:pt x="1590598" y="162229"/>
                  </a:lnTo>
                  <a:close/>
                </a:path>
                <a:path w="5655944" h="1174750">
                  <a:moveTo>
                    <a:pt x="1623479" y="1020660"/>
                  </a:moveTo>
                  <a:lnTo>
                    <a:pt x="1594142" y="1020660"/>
                  </a:lnTo>
                  <a:lnTo>
                    <a:pt x="1594142" y="1174165"/>
                  </a:lnTo>
                  <a:lnTo>
                    <a:pt x="1623479" y="1174165"/>
                  </a:lnTo>
                  <a:lnTo>
                    <a:pt x="1623479" y="1020660"/>
                  </a:lnTo>
                  <a:close/>
                </a:path>
                <a:path w="5655944" h="1174750">
                  <a:moveTo>
                    <a:pt x="1637030" y="228"/>
                  </a:moveTo>
                  <a:lnTo>
                    <a:pt x="1607921" y="228"/>
                  </a:lnTo>
                  <a:lnTo>
                    <a:pt x="1607921" y="279565"/>
                  </a:lnTo>
                  <a:lnTo>
                    <a:pt x="1637030" y="279565"/>
                  </a:lnTo>
                  <a:lnTo>
                    <a:pt x="1637030" y="228"/>
                  </a:lnTo>
                  <a:close/>
                </a:path>
                <a:path w="5655944" h="1174750">
                  <a:moveTo>
                    <a:pt x="1913724" y="38938"/>
                  </a:moveTo>
                  <a:lnTo>
                    <a:pt x="1823288" y="38938"/>
                  </a:lnTo>
                  <a:lnTo>
                    <a:pt x="1823288" y="12268"/>
                  </a:lnTo>
                  <a:lnTo>
                    <a:pt x="1793963" y="12268"/>
                  </a:lnTo>
                  <a:lnTo>
                    <a:pt x="1793963" y="111328"/>
                  </a:lnTo>
                  <a:lnTo>
                    <a:pt x="1723936" y="111328"/>
                  </a:lnTo>
                  <a:lnTo>
                    <a:pt x="1723936" y="73228"/>
                  </a:lnTo>
                  <a:lnTo>
                    <a:pt x="1793963" y="73228"/>
                  </a:lnTo>
                  <a:lnTo>
                    <a:pt x="1793963" y="50368"/>
                  </a:lnTo>
                  <a:lnTo>
                    <a:pt x="1723936" y="50368"/>
                  </a:lnTo>
                  <a:lnTo>
                    <a:pt x="1723936" y="12268"/>
                  </a:lnTo>
                  <a:lnTo>
                    <a:pt x="1694268" y="12268"/>
                  </a:lnTo>
                  <a:lnTo>
                    <a:pt x="1694268" y="135458"/>
                  </a:lnTo>
                  <a:lnTo>
                    <a:pt x="1823288" y="135458"/>
                  </a:lnTo>
                  <a:lnTo>
                    <a:pt x="1823288" y="112598"/>
                  </a:lnTo>
                  <a:lnTo>
                    <a:pt x="1884387" y="112598"/>
                  </a:lnTo>
                  <a:lnTo>
                    <a:pt x="1884387" y="145351"/>
                  </a:lnTo>
                  <a:lnTo>
                    <a:pt x="1913724" y="145351"/>
                  </a:lnTo>
                  <a:lnTo>
                    <a:pt x="1913724" y="112598"/>
                  </a:lnTo>
                  <a:lnTo>
                    <a:pt x="1913724" y="112153"/>
                  </a:lnTo>
                  <a:lnTo>
                    <a:pt x="1913724" y="111328"/>
                  </a:lnTo>
                  <a:lnTo>
                    <a:pt x="1913724" y="89738"/>
                  </a:lnTo>
                  <a:lnTo>
                    <a:pt x="1823288" y="89738"/>
                  </a:lnTo>
                  <a:lnTo>
                    <a:pt x="1823288" y="73228"/>
                  </a:lnTo>
                  <a:lnTo>
                    <a:pt x="1823288" y="61798"/>
                  </a:lnTo>
                  <a:lnTo>
                    <a:pt x="1884387" y="61798"/>
                  </a:lnTo>
                  <a:lnTo>
                    <a:pt x="1884387" y="89217"/>
                  </a:lnTo>
                  <a:lnTo>
                    <a:pt x="1913724" y="89217"/>
                  </a:lnTo>
                  <a:lnTo>
                    <a:pt x="1913724" y="61798"/>
                  </a:lnTo>
                  <a:lnTo>
                    <a:pt x="1913724" y="61214"/>
                  </a:lnTo>
                  <a:lnTo>
                    <a:pt x="1913724" y="50368"/>
                  </a:lnTo>
                  <a:lnTo>
                    <a:pt x="1913724" y="38938"/>
                  </a:lnTo>
                  <a:close/>
                </a:path>
                <a:path w="5655944" h="1174750">
                  <a:moveTo>
                    <a:pt x="1913724" y="0"/>
                  </a:moveTo>
                  <a:lnTo>
                    <a:pt x="1884387" y="0"/>
                  </a:lnTo>
                  <a:lnTo>
                    <a:pt x="1884387" y="38493"/>
                  </a:lnTo>
                  <a:lnTo>
                    <a:pt x="1913724" y="38493"/>
                  </a:lnTo>
                  <a:lnTo>
                    <a:pt x="1913724" y="0"/>
                  </a:lnTo>
                  <a:close/>
                </a:path>
                <a:path w="5655944" h="1174750">
                  <a:moveTo>
                    <a:pt x="1923643" y="252298"/>
                  </a:moveTo>
                  <a:lnTo>
                    <a:pt x="1760982" y="252298"/>
                  </a:lnTo>
                  <a:lnTo>
                    <a:pt x="1760982" y="226898"/>
                  </a:lnTo>
                  <a:lnTo>
                    <a:pt x="1913724" y="226898"/>
                  </a:lnTo>
                  <a:lnTo>
                    <a:pt x="1913724" y="204038"/>
                  </a:lnTo>
                  <a:lnTo>
                    <a:pt x="1913724" y="181190"/>
                  </a:lnTo>
                  <a:lnTo>
                    <a:pt x="1913724" y="158318"/>
                  </a:lnTo>
                  <a:lnTo>
                    <a:pt x="1730984" y="158318"/>
                  </a:lnTo>
                  <a:lnTo>
                    <a:pt x="1730984" y="181190"/>
                  </a:lnTo>
                  <a:lnTo>
                    <a:pt x="1884387" y="181190"/>
                  </a:lnTo>
                  <a:lnTo>
                    <a:pt x="1884387" y="204038"/>
                  </a:lnTo>
                  <a:lnTo>
                    <a:pt x="1731543" y="204038"/>
                  </a:lnTo>
                  <a:lnTo>
                    <a:pt x="1731543" y="226898"/>
                  </a:lnTo>
                  <a:lnTo>
                    <a:pt x="1731543" y="252298"/>
                  </a:lnTo>
                  <a:lnTo>
                    <a:pt x="1731543" y="276440"/>
                  </a:lnTo>
                  <a:lnTo>
                    <a:pt x="1923643" y="276440"/>
                  </a:lnTo>
                  <a:lnTo>
                    <a:pt x="1923643" y="252298"/>
                  </a:lnTo>
                  <a:close/>
                </a:path>
                <a:path w="5655944" h="1174750">
                  <a:moveTo>
                    <a:pt x="2260892" y="26911"/>
                  </a:moveTo>
                  <a:lnTo>
                    <a:pt x="2061616" y="26911"/>
                  </a:lnTo>
                  <a:lnTo>
                    <a:pt x="2061616" y="50952"/>
                  </a:lnTo>
                  <a:lnTo>
                    <a:pt x="2231339" y="50952"/>
                  </a:lnTo>
                  <a:lnTo>
                    <a:pt x="2231339" y="54267"/>
                  </a:lnTo>
                  <a:lnTo>
                    <a:pt x="2231034" y="80733"/>
                  </a:lnTo>
                  <a:lnTo>
                    <a:pt x="2229802" y="110248"/>
                  </a:lnTo>
                  <a:lnTo>
                    <a:pt x="2226602" y="143573"/>
                  </a:lnTo>
                  <a:lnTo>
                    <a:pt x="2220417" y="181521"/>
                  </a:lnTo>
                  <a:lnTo>
                    <a:pt x="2250198" y="184835"/>
                  </a:lnTo>
                  <a:lnTo>
                    <a:pt x="2256320" y="145110"/>
                  </a:lnTo>
                  <a:lnTo>
                    <a:pt x="2259469" y="111023"/>
                  </a:lnTo>
                  <a:lnTo>
                    <a:pt x="2260663" y="81203"/>
                  </a:lnTo>
                  <a:lnTo>
                    <a:pt x="2260892" y="54267"/>
                  </a:lnTo>
                  <a:lnTo>
                    <a:pt x="2260892" y="26911"/>
                  </a:lnTo>
                  <a:close/>
                </a:path>
                <a:path w="5655944" h="1174750">
                  <a:moveTo>
                    <a:pt x="2289556" y="217258"/>
                  </a:moveTo>
                  <a:lnTo>
                    <a:pt x="2160981" y="217258"/>
                  </a:lnTo>
                  <a:lnTo>
                    <a:pt x="2160981" y="118668"/>
                  </a:lnTo>
                  <a:lnTo>
                    <a:pt x="2131644" y="118668"/>
                  </a:lnTo>
                  <a:lnTo>
                    <a:pt x="2131644" y="217258"/>
                  </a:lnTo>
                  <a:lnTo>
                    <a:pt x="2034819" y="217258"/>
                  </a:lnTo>
                  <a:lnTo>
                    <a:pt x="2034819" y="241744"/>
                  </a:lnTo>
                  <a:lnTo>
                    <a:pt x="2289556" y="241744"/>
                  </a:lnTo>
                  <a:lnTo>
                    <a:pt x="2289556" y="217258"/>
                  </a:lnTo>
                  <a:close/>
                </a:path>
                <a:path w="5655944" h="1174750">
                  <a:moveTo>
                    <a:pt x="2534602" y="210858"/>
                  </a:moveTo>
                  <a:lnTo>
                    <a:pt x="2505824" y="210858"/>
                  </a:lnTo>
                  <a:lnTo>
                    <a:pt x="2505824" y="251879"/>
                  </a:lnTo>
                  <a:lnTo>
                    <a:pt x="2534602" y="251879"/>
                  </a:lnTo>
                  <a:lnTo>
                    <a:pt x="2534602" y="210858"/>
                  </a:lnTo>
                  <a:close/>
                </a:path>
                <a:path w="5655944" h="1174750">
                  <a:moveTo>
                    <a:pt x="2541778" y="8610"/>
                  </a:moveTo>
                  <a:lnTo>
                    <a:pt x="2471420" y="8610"/>
                  </a:lnTo>
                  <a:lnTo>
                    <a:pt x="2471420" y="32651"/>
                  </a:lnTo>
                  <a:lnTo>
                    <a:pt x="2471420" y="86017"/>
                  </a:lnTo>
                  <a:lnTo>
                    <a:pt x="2404478" y="86017"/>
                  </a:lnTo>
                  <a:lnTo>
                    <a:pt x="2404478" y="32651"/>
                  </a:lnTo>
                  <a:lnTo>
                    <a:pt x="2471420" y="32651"/>
                  </a:lnTo>
                  <a:lnTo>
                    <a:pt x="2471420" y="8610"/>
                  </a:lnTo>
                  <a:lnTo>
                    <a:pt x="2334222" y="8610"/>
                  </a:lnTo>
                  <a:lnTo>
                    <a:pt x="2334222" y="32651"/>
                  </a:lnTo>
                  <a:lnTo>
                    <a:pt x="2375027" y="32651"/>
                  </a:lnTo>
                  <a:lnTo>
                    <a:pt x="2375027" y="86017"/>
                  </a:lnTo>
                  <a:lnTo>
                    <a:pt x="2335441" y="86017"/>
                  </a:lnTo>
                  <a:lnTo>
                    <a:pt x="2335441" y="110172"/>
                  </a:lnTo>
                  <a:lnTo>
                    <a:pt x="2540558" y="110172"/>
                  </a:lnTo>
                  <a:lnTo>
                    <a:pt x="2540558" y="86017"/>
                  </a:lnTo>
                  <a:lnTo>
                    <a:pt x="2501074" y="86017"/>
                  </a:lnTo>
                  <a:lnTo>
                    <a:pt x="2501074" y="32651"/>
                  </a:lnTo>
                  <a:lnTo>
                    <a:pt x="2541778" y="32651"/>
                  </a:lnTo>
                  <a:lnTo>
                    <a:pt x="2541778" y="8610"/>
                  </a:lnTo>
                  <a:close/>
                </a:path>
                <a:path w="5655944" h="1174750">
                  <a:moveTo>
                    <a:pt x="2565704" y="133769"/>
                  </a:moveTo>
                  <a:lnTo>
                    <a:pt x="2310955" y="133769"/>
                  </a:lnTo>
                  <a:lnTo>
                    <a:pt x="2310955" y="157594"/>
                  </a:lnTo>
                  <a:lnTo>
                    <a:pt x="2423553" y="157594"/>
                  </a:lnTo>
                  <a:lnTo>
                    <a:pt x="2423553" y="187528"/>
                  </a:lnTo>
                  <a:lnTo>
                    <a:pt x="2341499" y="187528"/>
                  </a:lnTo>
                  <a:lnTo>
                    <a:pt x="2341499" y="210388"/>
                  </a:lnTo>
                  <a:lnTo>
                    <a:pt x="2341499" y="252298"/>
                  </a:lnTo>
                  <a:lnTo>
                    <a:pt x="2341499" y="276440"/>
                  </a:lnTo>
                  <a:lnTo>
                    <a:pt x="2534602" y="276440"/>
                  </a:lnTo>
                  <a:lnTo>
                    <a:pt x="2534602" y="252298"/>
                  </a:lnTo>
                  <a:lnTo>
                    <a:pt x="2370734" y="252298"/>
                  </a:lnTo>
                  <a:lnTo>
                    <a:pt x="2370734" y="210388"/>
                  </a:lnTo>
                  <a:lnTo>
                    <a:pt x="2534602" y="210388"/>
                  </a:lnTo>
                  <a:lnTo>
                    <a:pt x="2534602" y="187528"/>
                  </a:lnTo>
                  <a:lnTo>
                    <a:pt x="2452776" y="187528"/>
                  </a:lnTo>
                  <a:lnTo>
                    <a:pt x="2452776" y="157594"/>
                  </a:lnTo>
                  <a:lnTo>
                    <a:pt x="2565704" y="157594"/>
                  </a:lnTo>
                  <a:lnTo>
                    <a:pt x="2565704" y="133769"/>
                  </a:lnTo>
                  <a:close/>
                </a:path>
                <a:path w="5655944" h="1174750">
                  <a:moveTo>
                    <a:pt x="2760675" y="117017"/>
                  </a:moveTo>
                  <a:lnTo>
                    <a:pt x="2709316" y="86169"/>
                  </a:lnTo>
                  <a:lnTo>
                    <a:pt x="2690545" y="39039"/>
                  </a:lnTo>
                  <a:lnTo>
                    <a:pt x="2752077" y="39039"/>
                  </a:lnTo>
                  <a:lnTo>
                    <a:pt x="2752077" y="14998"/>
                  </a:lnTo>
                  <a:lnTo>
                    <a:pt x="2597797" y="14998"/>
                  </a:lnTo>
                  <a:lnTo>
                    <a:pt x="2597797" y="39039"/>
                  </a:lnTo>
                  <a:lnTo>
                    <a:pt x="2660650" y="39039"/>
                  </a:lnTo>
                  <a:lnTo>
                    <a:pt x="2655646" y="65379"/>
                  </a:lnTo>
                  <a:lnTo>
                    <a:pt x="2641574" y="89166"/>
                  </a:lnTo>
                  <a:lnTo>
                    <a:pt x="2619400" y="108737"/>
                  </a:lnTo>
                  <a:lnTo>
                    <a:pt x="2590076" y="122415"/>
                  </a:lnTo>
                  <a:lnTo>
                    <a:pt x="2603754" y="145796"/>
                  </a:lnTo>
                  <a:lnTo>
                    <a:pt x="2627820" y="135445"/>
                  </a:lnTo>
                  <a:lnTo>
                    <a:pt x="2648153" y="120992"/>
                  </a:lnTo>
                  <a:lnTo>
                    <a:pt x="2664371" y="103009"/>
                  </a:lnTo>
                  <a:lnTo>
                    <a:pt x="2676093" y="82054"/>
                  </a:lnTo>
                  <a:lnTo>
                    <a:pt x="2687739" y="101053"/>
                  </a:lnTo>
                  <a:lnTo>
                    <a:pt x="2703563" y="117360"/>
                  </a:lnTo>
                  <a:lnTo>
                    <a:pt x="2723223" y="130454"/>
                  </a:lnTo>
                  <a:lnTo>
                    <a:pt x="2746337" y="139839"/>
                  </a:lnTo>
                  <a:lnTo>
                    <a:pt x="2760675" y="117017"/>
                  </a:lnTo>
                  <a:close/>
                </a:path>
                <a:path w="5655944" h="1174750">
                  <a:moveTo>
                    <a:pt x="2818460" y="0"/>
                  </a:moveTo>
                  <a:lnTo>
                    <a:pt x="2789237" y="0"/>
                  </a:lnTo>
                  <a:lnTo>
                    <a:pt x="2789237" y="144576"/>
                  </a:lnTo>
                  <a:lnTo>
                    <a:pt x="2818460" y="144576"/>
                  </a:lnTo>
                  <a:lnTo>
                    <a:pt x="2818460" y="0"/>
                  </a:lnTo>
                  <a:close/>
                </a:path>
                <a:path w="5655944" h="1174750">
                  <a:moveTo>
                    <a:pt x="2828061" y="253428"/>
                  </a:moveTo>
                  <a:lnTo>
                    <a:pt x="2664739" y="253428"/>
                  </a:lnTo>
                  <a:lnTo>
                    <a:pt x="2664739" y="226517"/>
                  </a:lnTo>
                  <a:lnTo>
                    <a:pt x="2818904" y="226517"/>
                  </a:lnTo>
                  <a:lnTo>
                    <a:pt x="2818904" y="157378"/>
                  </a:lnTo>
                  <a:lnTo>
                    <a:pt x="2635072" y="157378"/>
                  </a:lnTo>
                  <a:lnTo>
                    <a:pt x="2635072" y="180200"/>
                  </a:lnTo>
                  <a:lnTo>
                    <a:pt x="2789466" y="180200"/>
                  </a:lnTo>
                  <a:lnTo>
                    <a:pt x="2789466" y="204901"/>
                  </a:lnTo>
                  <a:lnTo>
                    <a:pt x="2635948" y="204901"/>
                  </a:lnTo>
                  <a:lnTo>
                    <a:pt x="2635948" y="276809"/>
                  </a:lnTo>
                  <a:lnTo>
                    <a:pt x="2828061" y="276809"/>
                  </a:lnTo>
                  <a:lnTo>
                    <a:pt x="2828061" y="253428"/>
                  </a:lnTo>
                  <a:close/>
                </a:path>
                <a:path w="5655944" h="1174750">
                  <a:moveTo>
                    <a:pt x="3167392" y="63411"/>
                  </a:moveTo>
                  <a:lnTo>
                    <a:pt x="3160318" y="39801"/>
                  </a:lnTo>
                  <a:lnTo>
                    <a:pt x="3149803" y="30441"/>
                  </a:lnTo>
                  <a:lnTo>
                    <a:pt x="3140252" y="21932"/>
                  </a:lnTo>
                  <a:lnTo>
                    <a:pt x="3135960" y="20383"/>
                  </a:lnTo>
                  <a:lnTo>
                    <a:pt x="3135960" y="63411"/>
                  </a:lnTo>
                  <a:lnTo>
                    <a:pt x="3131121" y="76974"/>
                  </a:lnTo>
                  <a:lnTo>
                    <a:pt x="3117380" y="87147"/>
                  </a:lnTo>
                  <a:lnTo>
                    <a:pt x="3095955" y="93560"/>
                  </a:lnTo>
                  <a:lnTo>
                    <a:pt x="3068028" y="95834"/>
                  </a:lnTo>
                  <a:lnTo>
                    <a:pt x="3040202" y="93560"/>
                  </a:lnTo>
                  <a:lnTo>
                    <a:pt x="3018790" y="87147"/>
                  </a:lnTo>
                  <a:lnTo>
                    <a:pt x="3005074" y="76974"/>
                  </a:lnTo>
                  <a:lnTo>
                    <a:pt x="3000324" y="63411"/>
                  </a:lnTo>
                  <a:lnTo>
                    <a:pt x="3005074" y="49504"/>
                  </a:lnTo>
                  <a:lnTo>
                    <a:pt x="3018790" y="39116"/>
                  </a:lnTo>
                  <a:lnTo>
                    <a:pt x="3040202" y="32626"/>
                  </a:lnTo>
                  <a:lnTo>
                    <a:pt x="3068028" y="30441"/>
                  </a:lnTo>
                  <a:lnTo>
                    <a:pt x="3095955" y="32626"/>
                  </a:lnTo>
                  <a:lnTo>
                    <a:pt x="3117380" y="39116"/>
                  </a:lnTo>
                  <a:lnTo>
                    <a:pt x="3131121" y="49504"/>
                  </a:lnTo>
                  <a:lnTo>
                    <a:pt x="3135960" y="63411"/>
                  </a:lnTo>
                  <a:lnTo>
                    <a:pt x="3135960" y="20383"/>
                  </a:lnTo>
                  <a:lnTo>
                    <a:pt x="3108909" y="10579"/>
                  </a:lnTo>
                  <a:lnTo>
                    <a:pt x="3068028" y="6515"/>
                  </a:lnTo>
                  <a:lnTo>
                    <a:pt x="3027172" y="10579"/>
                  </a:lnTo>
                  <a:lnTo>
                    <a:pt x="2995777" y="21932"/>
                  </a:lnTo>
                  <a:lnTo>
                    <a:pt x="2975660" y="39801"/>
                  </a:lnTo>
                  <a:lnTo>
                    <a:pt x="2968675" y="63411"/>
                  </a:lnTo>
                  <a:lnTo>
                    <a:pt x="2975660" y="86880"/>
                  </a:lnTo>
                  <a:lnTo>
                    <a:pt x="2995777" y="104622"/>
                  </a:lnTo>
                  <a:lnTo>
                    <a:pt x="3027172" y="115849"/>
                  </a:lnTo>
                  <a:lnTo>
                    <a:pt x="3068028" y="119773"/>
                  </a:lnTo>
                  <a:lnTo>
                    <a:pt x="3108909" y="115849"/>
                  </a:lnTo>
                  <a:lnTo>
                    <a:pt x="3140252" y="104622"/>
                  </a:lnTo>
                  <a:lnTo>
                    <a:pt x="3150184" y="95834"/>
                  </a:lnTo>
                  <a:lnTo>
                    <a:pt x="3160318" y="86880"/>
                  </a:lnTo>
                  <a:lnTo>
                    <a:pt x="3167392" y="63411"/>
                  </a:lnTo>
                  <a:close/>
                </a:path>
                <a:path w="5655944" h="1174750">
                  <a:moveTo>
                    <a:pt x="3167837" y="249123"/>
                  </a:moveTo>
                  <a:lnTo>
                    <a:pt x="3002305" y="249123"/>
                  </a:lnTo>
                  <a:lnTo>
                    <a:pt x="3002305" y="191452"/>
                  </a:lnTo>
                  <a:lnTo>
                    <a:pt x="2972638" y="191452"/>
                  </a:lnTo>
                  <a:lnTo>
                    <a:pt x="2972638" y="273723"/>
                  </a:lnTo>
                  <a:lnTo>
                    <a:pt x="3167837" y="273723"/>
                  </a:lnTo>
                  <a:lnTo>
                    <a:pt x="3167837" y="249123"/>
                  </a:lnTo>
                  <a:close/>
                </a:path>
                <a:path w="5655944" h="1174750">
                  <a:moveTo>
                    <a:pt x="3196183" y="140055"/>
                  </a:moveTo>
                  <a:lnTo>
                    <a:pt x="2940443" y="140055"/>
                  </a:lnTo>
                  <a:lnTo>
                    <a:pt x="2940443" y="164096"/>
                  </a:lnTo>
                  <a:lnTo>
                    <a:pt x="3055569" y="164096"/>
                  </a:lnTo>
                  <a:lnTo>
                    <a:pt x="3055569" y="218363"/>
                  </a:lnTo>
                  <a:lnTo>
                    <a:pt x="3085452" y="218363"/>
                  </a:lnTo>
                  <a:lnTo>
                    <a:pt x="3085452" y="164096"/>
                  </a:lnTo>
                  <a:lnTo>
                    <a:pt x="3196183" y="164096"/>
                  </a:lnTo>
                  <a:lnTo>
                    <a:pt x="3196183" y="140055"/>
                  </a:lnTo>
                  <a:close/>
                </a:path>
                <a:path w="5655944" h="1174750">
                  <a:moveTo>
                    <a:pt x="3440671" y="228727"/>
                  </a:moveTo>
                  <a:lnTo>
                    <a:pt x="3433953" y="207124"/>
                  </a:lnTo>
                  <a:lnTo>
                    <a:pt x="3426396" y="200825"/>
                  </a:lnTo>
                  <a:lnTo>
                    <a:pt x="3414865" y="191198"/>
                  </a:lnTo>
                  <a:lnTo>
                    <a:pt x="3411118" y="189992"/>
                  </a:lnTo>
                  <a:lnTo>
                    <a:pt x="3411118" y="228727"/>
                  </a:lnTo>
                  <a:lnTo>
                    <a:pt x="3406483" y="240588"/>
                  </a:lnTo>
                  <a:lnTo>
                    <a:pt x="3393351" y="249237"/>
                  </a:lnTo>
                  <a:lnTo>
                    <a:pt x="3372332" y="254495"/>
                  </a:lnTo>
                  <a:lnTo>
                    <a:pt x="3344062" y="256184"/>
                  </a:lnTo>
                  <a:lnTo>
                    <a:pt x="3315589" y="254495"/>
                  </a:lnTo>
                  <a:lnTo>
                    <a:pt x="3294557" y="249237"/>
                  </a:lnTo>
                  <a:lnTo>
                    <a:pt x="3281578" y="240588"/>
                  </a:lnTo>
                  <a:lnTo>
                    <a:pt x="3277235" y="228727"/>
                  </a:lnTo>
                  <a:lnTo>
                    <a:pt x="3281578" y="216877"/>
                  </a:lnTo>
                  <a:lnTo>
                    <a:pt x="3294557" y="208114"/>
                  </a:lnTo>
                  <a:lnTo>
                    <a:pt x="3315589" y="202692"/>
                  </a:lnTo>
                  <a:lnTo>
                    <a:pt x="3344062" y="200825"/>
                  </a:lnTo>
                  <a:lnTo>
                    <a:pt x="3372332" y="202692"/>
                  </a:lnTo>
                  <a:lnTo>
                    <a:pt x="3393351" y="208114"/>
                  </a:lnTo>
                  <a:lnTo>
                    <a:pt x="3406483" y="216877"/>
                  </a:lnTo>
                  <a:lnTo>
                    <a:pt x="3411118" y="228727"/>
                  </a:lnTo>
                  <a:lnTo>
                    <a:pt x="3411118" y="189992"/>
                  </a:lnTo>
                  <a:lnTo>
                    <a:pt x="3384537" y="181368"/>
                  </a:lnTo>
                  <a:lnTo>
                    <a:pt x="3344062" y="177990"/>
                  </a:lnTo>
                  <a:lnTo>
                    <a:pt x="3303371" y="181368"/>
                  </a:lnTo>
                  <a:lnTo>
                    <a:pt x="3272891" y="191198"/>
                  </a:lnTo>
                  <a:lnTo>
                    <a:pt x="3253765" y="207124"/>
                  </a:lnTo>
                  <a:lnTo>
                    <a:pt x="3247123" y="228727"/>
                  </a:lnTo>
                  <a:lnTo>
                    <a:pt x="3253765" y="250253"/>
                  </a:lnTo>
                  <a:lnTo>
                    <a:pt x="3272891" y="266128"/>
                  </a:lnTo>
                  <a:lnTo>
                    <a:pt x="3303371" y="275983"/>
                  </a:lnTo>
                  <a:lnTo>
                    <a:pt x="3344062" y="279450"/>
                  </a:lnTo>
                  <a:lnTo>
                    <a:pt x="3384537" y="275983"/>
                  </a:lnTo>
                  <a:lnTo>
                    <a:pt x="3414865" y="266128"/>
                  </a:lnTo>
                  <a:lnTo>
                    <a:pt x="3426815" y="256184"/>
                  </a:lnTo>
                  <a:lnTo>
                    <a:pt x="3433953" y="250253"/>
                  </a:lnTo>
                  <a:lnTo>
                    <a:pt x="3440671" y="228727"/>
                  </a:lnTo>
                  <a:close/>
                </a:path>
                <a:path w="5655944" h="1174750">
                  <a:moveTo>
                    <a:pt x="3472103" y="135978"/>
                  </a:moveTo>
                  <a:lnTo>
                    <a:pt x="3358946" y="135978"/>
                  </a:lnTo>
                  <a:lnTo>
                    <a:pt x="3358946" y="106311"/>
                  </a:lnTo>
                  <a:lnTo>
                    <a:pt x="3442322" y="106311"/>
                  </a:lnTo>
                  <a:lnTo>
                    <a:pt x="3442322" y="82600"/>
                  </a:lnTo>
                  <a:lnTo>
                    <a:pt x="3278111" y="82600"/>
                  </a:lnTo>
                  <a:lnTo>
                    <a:pt x="3278111" y="36283"/>
                  </a:lnTo>
                  <a:lnTo>
                    <a:pt x="3440671" y="36283"/>
                  </a:lnTo>
                  <a:lnTo>
                    <a:pt x="3440671" y="12903"/>
                  </a:lnTo>
                  <a:lnTo>
                    <a:pt x="3248787" y="12903"/>
                  </a:lnTo>
                  <a:lnTo>
                    <a:pt x="3248787" y="106311"/>
                  </a:lnTo>
                  <a:lnTo>
                    <a:pt x="3330054" y="106311"/>
                  </a:lnTo>
                  <a:lnTo>
                    <a:pt x="3330054" y="135978"/>
                  </a:lnTo>
                  <a:lnTo>
                    <a:pt x="3217024" y="135978"/>
                  </a:lnTo>
                  <a:lnTo>
                    <a:pt x="3217024" y="159689"/>
                  </a:lnTo>
                  <a:lnTo>
                    <a:pt x="3472103" y="159689"/>
                  </a:lnTo>
                  <a:lnTo>
                    <a:pt x="3472103" y="135978"/>
                  </a:lnTo>
                  <a:close/>
                </a:path>
                <a:path w="5655944" h="1174750">
                  <a:moveTo>
                    <a:pt x="3803777" y="0"/>
                  </a:moveTo>
                  <a:lnTo>
                    <a:pt x="3774224" y="0"/>
                  </a:lnTo>
                  <a:lnTo>
                    <a:pt x="3774224" y="39268"/>
                  </a:lnTo>
                  <a:lnTo>
                    <a:pt x="3774224" y="63195"/>
                  </a:lnTo>
                  <a:lnTo>
                    <a:pt x="3774224" y="103111"/>
                  </a:lnTo>
                  <a:lnTo>
                    <a:pt x="3717874" y="103111"/>
                  </a:lnTo>
                  <a:lnTo>
                    <a:pt x="3719753" y="96939"/>
                  </a:lnTo>
                  <a:lnTo>
                    <a:pt x="3720846" y="90322"/>
                  </a:lnTo>
                  <a:lnTo>
                    <a:pt x="3720846" y="76212"/>
                  </a:lnTo>
                  <a:lnTo>
                    <a:pt x="3719753" y="69481"/>
                  </a:lnTo>
                  <a:lnTo>
                    <a:pt x="3717874" y="63195"/>
                  </a:lnTo>
                  <a:lnTo>
                    <a:pt x="3774224" y="63195"/>
                  </a:lnTo>
                  <a:lnTo>
                    <a:pt x="3774224" y="39268"/>
                  </a:lnTo>
                  <a:lnTo>
                    <a:pt x="3704196" y="39268"/>
                  </a:lnTo>
                  <a:lnTo>
                    <a:pt x="3693147" y="29565"/>
                  </a:lnTo>
                  <a:lnTo>
                    <a:pt x="3692512" y="29222"/>
                  </a:lnTo>
                  <a:lnTo>
                    <a:pt x="3692512" y="83261"/>
                  </a:lnTo>
                  <a:lnTo>
                    <a:pt x="3689159" y="100126"/>
                  </a:lnTo>
                  <a:lnTo>
                    <a:pt x="3679875" y="113322"/>
                  </a:lnTo>
                  <a:lnTo>
                    <a:pt x="3665804" y="121881"/>
                  </a:lnTo>
                  <a:lnTo>
                    <a:pt x="3648062" y="124841"/>
                  </a:lnTo>
                  <a:lnTo>
                    <a:pt x="3629964" y="121881"/>
                  </a:lnTo>
                  <a:lnTo>
                    <a:pt x="3615728" y="113322"/>
                  </a:lnTo>
                  <a:lnTo>
                    <a:pt x="3606406" y="100126"/>
                  </a:lnTo>
                  <a:lnTo>
                    <a:pt x="3603066" y="83261"/>
                  </a:lnTo>
                  <a:lnTo>
                    <a:pt x="3606406" y="66192"/>
                  </a:lnTo>
                  <a:lnTo>
                    <a:pt x="3615728" y="53060"/>
                  </a:lnTo>
                  <a:lnTo>
                    <a:pt x="3629964" y="44665"/>
                  </a:lnTo>
                  <a:lnTo>
                    <a:pt x="3648062" y="41795"/>
                  </a:lnTo>
                  <a:lnTo>
                    <a:pt x="3665804" y="44665"/>
                  </a:lnTo>
                  <a:lnTo>
                    <a:pt x="3679875" y="53060"/>
                  </a:lnTo>
                  <a:lnTo>
                    <a:pt x="3689159" y="66192"/>
                  </a:lnTo>
                  <a:lnTo>
                    <a:pt x="3692512" y="83261"/>
                  </a:lnTo>
                  <a:lnTo>
                    <a:pt x="3692512" y="29222"/>
                  </a:lnTo>
                  <a:lnTo>
                    <a:pt x="3679901" y="22339"/>
                  </a:lnTo>
                  <a:lnTo>
                    <a:pt x="3664762" y="17830"/>
                  </a:lnTo>
                  <a:lnTo>
                    <a:pt x="3648062" y="16332"/>
                  </a:lnTo>
                  <a:lnTo>
                    <a:pt x="3618890" y="21158"/>
                  </a:lnTo>
                  <a:lnTo>
                    <a:pt x="3595674" y="34950"/>
                  </a:lnTo>
                  <a:lnTo>
                    <a:pt x="3580371" y="56172"/>
                  </a:lnTo>
                  <a:lnTo>
                    <a:pt x="3574948" y="83261"/>
                  </a:lnTo>
                  <a:lnTo>
                    <a:pt x="3580371" y="110236"/>
                  </a:lnTo>
                  <a:lnTo>
                    <a:pt x="3595674" y="131406"/>
                  </a:lnTo>
                  <a:lnTo>
                    <a:pt x="3618890" y="145211"/>
                  </a:lnTo>
                  <a:lnTo>
                    <a:pt x="3648062" y="150101"/>
                  </a:lnTo>
                  <a:lnTo>
                    <a:pt x="3664699" y="148590"/>
                  </a:lnTo>
                  <a:lnTo>
                    <a:pt x="3679799" y="144094"/>
                  </a:lnTo>
                  <a:lnTo>
                    <a:pt x="3693045" y="136893"/>
                  </a:lnTo>
                  <a:lnTo>
                    <a:pt x="3704094" y="127266"/>
                  </a:lnTo>
                  <a:lnTo>
                    <a:pt x="3774224" y="127266"/>
                  </a:lnTo>
                  <a:lnTo>
                    <a:pt x="3774224" y="164985"/>
                  </a:lnTo>
                  <a:lnTo>
                    <a:pt x="3803777" y="164985"/>
                  </a:lnTo>
                  <a:lnTo>
                    <a:pt x="3803777" y="127266"/>
                  </a:lnTo>
                  <a:lnTo>
                    <a:pt x="3803777" y="124841"/>
                  </a:lnTo>
                  <a:lnTo>
                    <a:pt x="3803777" y="103111"/>
                  </a:lnTo>
                  <a:lnTo>
                    <a:pt x="3803777" y="63195"/>
                  </a:lnTo>
                  <a:lnTo>
                    <a:pt x="3803777" y="41795"/>
                  </a:lnTo>
                  <a:lnTo>
                    <a:pt x="3803777" y="39268"/>
                  </a:lnTo>
                  <a:lnTo>
                    <a:pt x="3803777" y="0"/>
                  </a:lnTo>
                  <a:close/>
                </a:path>
                <a:path w="5655944" h="1174750">
                  <a:moveTo>
                    <a:pt x="3804666" y="225082"/>
                  </a:moveTo>
                  <a:lnTo>
                    <a:pt x="3798036" y="202285"/>
                  </a:lnTo>
                  <a:lnTo>
                    <a:pt x="3788930" y="194094"/>
                  </a:lnTo>
                  <a:lnTo>
                    <a:pt x="3779202" y="185343"/>
                  </a:lnTo>
                  <a:lnTo>
                    <a:pt x="3775773" y="184137"/>
                  </a:lnTo>
                  <a:lnTo>
                    <a:pt x="3775773" y="225082"/>
                  </a:lnTo>
                  <a:lnTo>
                    <a:pt x="3771303" y="238048"/>
                  </a:lnTo>
                  <a:lnTo>
                    <a:pt x="3758387" y="247637"/>
                  </a:lnTo>
                  <a:lnTo>
                    <a:pt x="3737762" y="253593"/>
                  </a:lnTo>
                  <a:lnTo>
                    <a:pt x="3710152" y="255638"/>
                  </a:lnTo>
                  <a:lnTo>
                    <a:pt x="3682644" y="253593"/>
                  </a:lnTo>
                  <a:lnTo>
                    <a:pt x="3662032" y="247637"/>
                  </a:lnTo>
                  <a:lnTo>
                    <a:pt x="3649129" y="238048"/>
                  </a:lnTo>
                  <a:lnTo>
                    <a:pt x="3644760" y="225082"/>
                  </a:lnTo>
                  <a:lnTo>
                    <a:pt x="3649129" y="211912"/>
                  </a:lnTo>
                  <a:lnTo>
                    <a:pt x="3662032" y="202184"/>
                  </a:lnTo>
                  <a:lnTo>
                    <a:pt x="3682644" y="196164"/>
                  </a:lnTo>
                  <a:lnTo>
                    <a:pt x="3710152" y="194094"/>
                  </a:lnTo>
                  <a:lnTo>
                    <a:pt x="3737762" y="196164"/>
                  </a:lnTo>
                  <a:lnTo>
                    <a:pt x="3758387" y="202184"/>
                  </a:lnTo>
                  <a:lnTo>
                    <a:pt x="3771303" y="211912"/>
                  </a:lnTo>
                  <a:lnTo>
                    <a:pt x="3775773" y="225082"/>
                  </a:lnTo>
                  <a:lnTo>
                    <a:pt x="3775773" y="184137"/>
                  </a:lnTo>
                  <a:lnTo>
                    <a:pt x="3749471" y="174790"/>
                  </a:lnTo>
                  <a:lnTo>
                    <a:pt x="3710152" y="171157"/>
                  </a:lnTo>
                  <a:lnTo>
                    <a:pt x="3670719" y="174790"/>
                  </a:lnTo>
                  <a:lnTo>
                    <a:pt x="3640950" y="185343"/>
                  </a:lnTo>
                  <a:lnTo>
                    <a:pt x="3622192" y="202285"/>
                  </a:lnTo>
                  <a:lnTo>
                    <a:pt x="3615753" y="225082"/>
                  </a:lnTo>
                  <a:lnTo>
                    <a:pt x="3622192" y="247891"/>
                  </a:lnTo>
                  <a:lnTo>
                    <a:pt x="3640950" y="264833"/>
                  </a:lnTo>
                  <a:lnTo>
                    <a:pt x="3670719" y="275374"/>
                  </a:lnTo>
                  <a:lnTo>
                    <a:pt x="3710152" y="279019"/>
                  </a:lnTo>
                  <a:lnTo>
                    <a:pt x="3749471" y="275374"/>
                  </a:lnTo>
                  <a:lnTo>
                    <a:pt x="3779202" y="264833"/>
                  </a:lnTo>
                  <a:lnTo>
                    <a:pt x="3789426" y="255638"/>
                  </a:lnTo>
                  <a:lnTo>
                    <a:pt x="3798036" y="247891"/>
                  </a:lnTo>
                  <a:lnTo>
                    <a:pt x="3804666" y="225082"/>
                  </a:lnTo>
                  <a:close/>
                </a:path>
                <a:path w="5655944" h="1174750">
                  <a:moveTo>
                    <a:pt x="4010672" y="129146"/>
                  </a:moveTo>
                  <a:lnTo>
                    <a:pt x="3982529" y="115341"/>
                  </a:lnTo>
                  <a:lnTo>
                    <a:pt x="3961295" y="95567"/>
                  </a:lnTo>
                  <a:lnTo>
                    <a:pt x="3959479" y="92303"/>
                  </a:lnTo>
                  <a:lnTo>
                    <a:pt x="3947858" y="71488"/>
                  </a:lnTo>
                  <a:lnTo>
                    <a:pt x="3943172" y="44780"/>
                  </a:lnTo>
                  <a:lnTo>
                    <a:pt x="3943172" y="14566"/>
                  </a:lnTo>
                  <a:lnTo>
                    <a:pt x="3913835" y="14566"/>
                  </a:lnTo>
                  <a:lnTo>
                    <a:pt x="3913835" y="42240"/>
                  </a:lnTo>
                  <a:lnTo>
                    <a:pt x="3909085" y="72364"/>
                  </a:lnTo>
                  <a:lnTo>
                    <a:pt x="3895572" y="99250"/>
                  </a:lnTo>
                  <a:lnTo>
                    <a:pt x="3873944" y="121272"/>
                  </a:lnTo>
                  <a:lnTo>
                    <a:pt x="3844810" y="136753"/>
                  </a:lnTo>
                  <a:lnTo>
                    <a:pt x="3860800" y="160235"/>
                  </a:lnTo>
                  <a:lnTo>
                    <a:pt x="3883495" y="148958"/>
                  </a:lnTo>
                  <a:lnTo>
                    <a:pt x="3902621" y="133515"/>
                  </a:lnTo>
                  <a:lnTo>
                    <a:pt x="3917899" y="114439"/>
                  </a:lnTo>
                  <a:lnTo>
                    <a:pt x="3929062" y="92303"/>
                  </a:lnTo>
                  <a:lnTo>
                    <a:pt x="3940200" y="111810"/>
                  </a:lnTo>
                  <a:lnTo>
                    <a:pt x="3955072" y="128651"/>
                  </a:lnTo>
                  <a:lnTo>
                    <a:pt x="3973398" y="142341"/>
                  </a:lnTo>
                  <a:lnTo>
                    <a:pt x="3994899" y="152412"/>
                  </a:lnTo>
                  <a:lnTo>
                    <a:pt x="4010672" y="129146"/>
                  </a:lnTo>
                  <a:close/>
                </a:path>
                <a:path w="5655944" h="1174750">
                  <a:moveTo>
                    <a:pt x="4069118" y="226961"/>
                  </a:moveTo>
                  <a:lnTo>
                    <a:pt x="4062704" y="205155"/>
                  </a:lnTo>
                  <a:lnTo>
                    <a:pt x="4055414" y="198729"/>
                  </a:lnTo>
                  <a:lnTo>
                    <a:pt x="4044277" y="188899"/>
                  </a:lnTo>
                  <a:lnTo>
                    <a:pt x="4040111" y="187464"/>
                  </a:lnTo>
                  <a:lnTo>
                    <a:pt x="4040111" y="226961"/>
                  </a:lnTo>
                  <a:lnTo>
                    <a:pt x="4035793" y="239242"/>
                  </a:lnTo>
                  <a:lnTo>
                    <a:pt x="4023283" y="248221"/>
                  </a:lnTo>
                  <a:lnTo>
                    <a:pt x="4003217" y="253758"/>
                  </a:lnTo>
                  <a:lnTo>
                    <a:pt x="3976255" y="255739"/>
                  </a:lnTo>
                  <a:lnTo>
                    <a:pt x="3949192" y="253758"/>
                  </a:lnTo>
                  <a:lnTo>
                    <a:pt x="3928999" y="248221"/>
                  </a:lnTo>
                  <a:lnTo>
                    <a:pt x="3916426" y="239242"/>
                  </a:lnTo>
                  <a:lnTo>
                    <a:pt x="3912184" y="226961"/>
                  </a:lnTo>
                  <a:lnTo>
                    <a:pt x="3916426" y="215061"/>
                  </a:lnTo>
                  <a:lnTo>
                    <a:pt x="3928999" y="206184"/>
                  </a:lnTo>
                  <a:lnTo>
                    <a:pt x="3949192" y="200647"/>
                  </a:lnTo>
                  <a:lnTo>
                    <a:pt x="3976255" y="198729"/>
                  </a:lnTo>
                  <a:lnTo>
                    <a:pt x="4003217" y="200647"/>
                  </a:lnTo>
                  <a:lnTo>
                    <a:pt x="4023283" y="206184"/>
                  </a:lnTo>
                  <a:lnTo>
                    <a:pt x="4035793" y="215061"/>
                  </a:lnTo>
                  <a:lnTo>
                    <a:pt x="4040111" y="226961"/>
                  </a:lnTo>
                  <a:lnTo>
                    <a:pt x="4040111" y="187464"/>
                  </a:lnTo>
                  <a:lnTo>
                    <a:pt x="4015054" y="178752"/>
                  </a:lnTo>
                  <a:lnTo>
                    <a:pt x="3976255" y="175234"/>
                  </a:lnTo>
                  <a:lnTo>
                    <a:pt x="3937139" y="178752"/>
                  </a:lnTo>
                  <a:lnTo>
                    <a:pt x="3907637" y="188899"/>
                  </a:lnTo>
                  <a:lnTo>
                    <a:pt x="3889006" y="205155"/>
                  </a:lnTo>
                  <a:lnTo>
                    <a:pt x="3882517" y="226961"/>
                  </a:lnTo>
                  <a:lnTo>
                    <a:pt x="3889006" y="249097"/>
                  </a:lnTo>
                  <a:lnTo>
                    <a:pt x="3907637" y="265430"/>
                  </a:lnTo>
                  <a:lnTo>
                    <a:pt x="3937139" y="275551"/>
                  </a:lnTo>
                  <a:lnTo>
                    <a:pt x="3976255" y="279019"/>
                  </a:lnTo>
                  <a:lnTo>
                    <a:pt x="4015054" y="275551"/>
                  </a:lnTo>
                  <a:lnTo>
                    <a:pt x="4044277" y="265430"/>
                  </a:lnTo>
                  <a:lnTo>
                    <a:pt x="4055211" y="255739"/>
                  </a:lnTo>
                  <a:lnTo>
                    <a:pt x="4062704" y="249097"/>
                  </a:lnTo>
                  <a:lnTo>
                    <a:pt x="4069118" y="226961"/>
                  </a:lnTo>
                  <a:close/>
                </a:path>
                <a:path w="5655944" h="1174750">
                  <a:moveTo>
                    <a:pt x="4107053" y="70358"/>
                  </a:moveTo>
                  <a:lnTo>
                    <a:pt x="4066578" y="70358"/>
                  </a:lnTo>
                  <a:lnTo>
                    <a:pt x="4066578" y="0"/>
                  </a:lnTo>
                  <a:lnTo>
                    <a:pt x="4036911" y="0"/>
                  </a:lnTo>
                  <a:lnTo>
                    <a:pt x="4036911" y="168617"/>
                  </a:lnTo>
                  <a:lnTo>
                    <a:pt x="4066578" y="168617"/>
                  </a:lnTo>
                  <a:lnTo>
                    <a:pt x="4066578" y="95072"/>
                  </a:lnTo>
                  <a:lnTo>
                    <a:pt x="4107053" y="95072"/>
                  </a:lnTo>
                  <a:lnTo>
                    <a:pt x="4107053" y="70358"/>
                  </a:lnTo>
                  <a:close/>
                </a:path>
                <a:path w="5655944" h="1174750">
                  <a:moveTo>
                    <a:pt x="4368711" y="203250"/>
                  </a:moveTo>
                  <a:lnTo>
                    <a:pt x="4367022" y="188468"/>
                  </a:lnTo>
                  <a:lnTo>
                    <a:pt x="4365942" y="179095"/>
                  </a:lnTo>
                  <a:lnTo>
                    <a:pt x="4336072" y="183667"/>
                  </a:lnTo>
                  <a:lnTo>
                    <a:pt x="4306544" y="186512"/>
                  </a:lnTo>
                  <a:lnTo>
                    <a:pt x="4275671" y="187998"/>
                  </a:lnTo>
                  <a:lnTo>
                    <a:pt x="4241774" y="188468"/>
                  </a:lnTo>
                  <a:lnTo>
                    <a:pt x="4241774" y="127927"/>
                  </a:lnTo>
                  <a:lnTo>
                    <a:pt x="4339704" y="127927"/>
                  </a:lnTo>
                  <a:lnTo>
                    <a:pt x="4339704" y="25146"/>
                  </a:lnTo>
                  <a:lnTo>
                    <a:pt x="4211891" y="25146"/>
                  </a:lnTo>
                  <a:lnTo>
                    <a:pt x="4211891" y="49415"/>
                  </a:lnTo>
                  <a:lnTo>
                    <a:pt x="4310151" y="49415"/>
                  </a:lnTo>
                  <a:lnTo>
                    <a:pt x="4310151" y="104000"/>
                  </a:lnTo>
                  <a:lnTo>
                    <a:pt x="4212437" y="104000"/>
                  </a:lnTo>
                  <a:lnTo>
                    <a:pt x="4212437" y="213283"/>
                  </a:lnTo>
                  <a:lnTo>
                    <a:pt x="4235043" y="213283"/>
                  </a:lnTo>
                  <a:lnTo>
                    <a:pt x="4271899" y="212737"/>
                  </a:lnTo>
                  <a:lnTo>
                    <a:pt x="4305185" y="211162"/>
                  </a:lnTo>
                  <a:lnTo>
                    <a:pt x="4336808" y="208140"/>
                  </a:lnTo>
                  <a:lnTo>
                    <a:pt x="4368711" y="203250"/>
                  </a:lnTo>
                  <a:close/>
                </a:path>
                <a:path w="5655944" h="1174750">
                  <a:moveTo>
                    <a:pt x="4463326" y="109296"/>
                  </a:moveTo>
                  <a:lnTo>
                    <a:pt x="4418546" y="109296"/>
                  </a:lnTo>
                  <a:lnTo>
                    <a:pt x="4418546" y="0"/>
                  </a:lnTo>
                  <a:lnTo>
                    <a:pt x="4389221" y="0"/>
                  </a:lnTo>
                  <a:lnTo>
                    <a:pt x="4389221" y="280009"/>
                  </a:lnTo>
                  <a:lnTo>
                    <a:pt x="4418546" y="280009"/>
                  </a:lnTo>
                  <a:lnTo>
                    <a:pt x="4418546" y="134099"/>
                  </a:lnTo>
                  <a:lnTo>
                    <a:pt x="4463326" y="134099"/>
                  </a:lnTo>
                  <a:lnTo>
                    <a:pt x="4463326" y="109296"/>
                  </a:lnTo>
                  <a:close/>
                </a:path>
                <a:path w="5655944" h="1174750">
                  <a:moveTo>
                    <a:pt x="4630953" y="118999"/>
                  </a:moveTo>
                  <a:lnTo>
                    <a:pt x="4625543" y="78435"/>
                  </a:lnTo>
                  <a:lnTo>
                    <a:pt x="4610519" y="47561"/>
                  </a:lnTo>
                  <a:lnTo>
                    <a:pt x="4610366" y="47421"/>
                  </a:lnTo>
                  <a:lnTo>
                    <a:pt x="4602277" y="40462"/>
                  </a:lnTo>
                  <a:lnTo>
                    <a:pt x="4602277" y="118999"/>
                  </a:lnTo>
                  <a:lnTo>
                    <a:pt x="4599114" y="148894"/>
                  </a:lnTo>
                  <a:lnTo>
                    <a:pt x="4590224" y="171462"/>
                  </a:lnTo>
                  <a:lnTo>
                    <a:pt x="4576508" y="185712"/>
                  </a:lnTo>
                  <a:lnTo>
                    <a:pt x="4558830" y="190677"/>
                  </a:lnTo>
                  <a:lnTo>
                    <a:pt x="4541113" y="185712"/>
                  </a:lnTo>
                  <a:lnTo>
                    <a:pt x="4527321" y="171462"/>
                  </a:lnTo>
                  <a:lnTo>
                    <a:pt x="4518355" y="148894"/>
                  </a:lnTo>
                  <a:lnTo>
                    <a:pt x="4515155" y="118999"/>
                  </a:lnTo>
                  <a:lnTo>
                    <a:pt x="4518355" y="89281"/>
                  </a:lnTo>
                  <a:lnTo>
                    <a:pt x="4527321" y="66789"/>
                  </a:lnTo>
                  <a:lnTo>
                    <a:pt x="4541113" y="52514"/>
                  </a:lnTo>
                  <a:lnTo>
                    <a:pt x="4558830" y="47421"/>
                  </a:lnTo>
                  <a:lnTo>
                    <a:pt x="4576508" y="52514"/>
                  </a:lnTo>
                  <a:lnTo>
                    <a:pt x="4590224" y="66789"/>
                  </a:lnTo>
                  <a:lnTo>
                    <a:pt x="4599114" y="89281"/>
                  </a:lnTo>
                  <a:lnTo>
                    <a:pt x="4602277" y="118999"/>
                  </a:lnTo>
                  <a:lnTo>
                    <a:pt x="4602277" y="40462"/>
                  </a:lnTo>
                  <a:lnTo>
                    <a:pt x="4587684" y="27901"/>
                  </a:lnTo>
                  <a:lnTo>
                    <a:pt x="4558830" y="20955"/>
                  </a:lnTo>
                  <a:lnTo>
                    <a:pt x="4529772" y="27901"/>
                  </a:lnTo>
                  <a:lnTo>
                    <a:pt x="4506912" y="47561"/>
                  </a:lnTo>
                  <a:lnTo>
                    <a:pt x="4491952" y="78435"/>
                  </a:lnTo>
                  <a:lnTo>
                    <a:pt x="4486592" y="118999"/>
                  </a:lnTo>
                  <a:lnTo>
                    <a:pt x="4491952" y="159753"/>
                  </a:lnTo>
                  <a:lnTo>
                    <a:pt x="4506912" y="190703"/>
                  </a:lnTo>
                  <a:lnTo>
                    <a:pt x="4529772" y="210375"/>
                  </a:lnTo>
                  <a:lnTo>
                    <a:pt x="4558830" y="217258"/>
                  </a:lnTo>
                  <a:lnTo>
                    <a:pt x="4587684" y="210375"/>
                  </a:lnTo>
                  <a:lnTo>
                    <a:pt x="4610532" y="190677"/>
                  </a:lnTo>
                  <a:lnTo>
                    <a:pt x="4625543" y="159753"/>
                  </a:lnTo>
                  <a:lnTo>
                    <a:pt x="4630953" y="118999"/>
                  </a:lnTo>
                  <a:close/>
                </a:path>
                <a:path w="5655944" h="1174750">
                  <a:moveTo>
                    <a:pt x="4708474" y="0"/>
                  </a:moveTo>
                  <a:lnTo>
                    <a:pt x="4678705" y="0"/>
                  </a:lnTo>
                  <a:lnTo>
                    <a:pt x="4678705" y="280009"/>
                  </a:lnTo>
                  <a:lnTo>
                    <a:pt x="4708474" y="280009"/>
                  </a:lnTo>
                  <a:lnTo>
                    <a:pt x="4708474" y="0"/>
                  </a:lnTo>
                  <a:close/>
                </a:path>
                <a:path w="5655944" h="1174750">
                  <a:moveTo>
                    <a:pt x="4978552" y="19304"/>
                  </a:moveTo>
                  <a:lnTo>
                    <a:pt x="4949114" y="19304"/>
                  </a:lnTo>
                  <a:lnTo>
                    <a:pt x="4949114" y="69418"/>
                  </a:lnTo>
                  <a:lnTo>
                    <a:pt x="4811928" y="69418"/>
                  </a:lnTo>
                  <a:lnTo>
                    <a:pt x="4811928" y="19888"/>
                  </a:lnTo>
                  <a:lnTo>
                    <a:pt x="4782261" y="19888"/>
                  </a:lnTo>
                  <a:lnTo>
                    <a:pt x="4782261" y="69418"/>
                  </a:lnTo>
                  <a:lnTo>
                    <a:pt x="4782261" y="93548"/>
                  </a:lnTo>
                  <a:lnTo>
                    <a:pt x="4782261" y="143090"/>
                  </a:lnTo>
                  <a:lnTo>
                    <a:pt x="4782261" y="165938"/>
                  </a:lnTo>
                  <a:lnTo>
                    <a:pt x="4978552" y="165938"/>
                  </a:lnTo>
                  <a:lnTo>
                    <a:pt x="4978552" y="143090"/>
                  </a:lnTo>
                  <a:lnTo>
                    <a:pt x="4811928" y="143090"/>
                  </a:lnTo>
                  <a:lnTo>
                    <a:pt x="4811928" y="93548"/>
                  </a:lnTo>
                  <a:lnTo>
                    <a:pt x="4949114" y="93548"/>
                  </a:lnTo>
                  <a:lnTo>
                    <a:pt x="4949114" y="142481"/>
                  </a:lnTo>
                  <a:lnTo>
                    <a:pt x="4978552" y="142481"/>
                  </a:lnTo>
                  <a:lnTo>
                    <a:pt x="4978552" y="93548"/>
                  </a:lnTo>
                  <a:lnTo>
                    <a:pt x="4978552" y="92976"/>
                  </a:lnTo>
                  <a:lnTo>
                    <a:pt x="4978552" y="69481"/>
                  </a:lnTo>
                  <a:lnTo>
                    <a:pt x="4978552" y="19304"/>
                  </a:lnTo>
                  <a:close/>
                </a:path>
                <a:path w="5655944" h="1174750">
                  <a:moveTo>
                    <a:pt x="5008880" y="218909"/>
                  </a:moveTo>
                  <a:lnTo>
                    <a:pt x="4753140" y="218909"/>
                  </a:lnTo>
                  <a:lnTo>
                    <a:pt x="4753140" y="243281"/>
                  </a:lnTo>
                  <a:lnTo>
                    <a:pt x="5008880" y="243281"/>
                  </a:lnTo>
                  <a:lnTo>
                    <a:pt x="5008880" y="218909"/>
                  </a:lnTo>
                  <a:close/>
                </a:path>
                <a:path w="5655944" h="1174750">
                  <a:moveTo>
                    <a:pt x="5189525" y="204355"/>
                  </a:moveTo>
                  <a:lnTo>
                    <a:pt x="5188026" y="188582"/>
                  </a:lnTo>
                  <a:lnTo>
                    <a:pt x="5187200" y="179870"/>
                  </a:lnTo>
                  <a:lnTo>
                    <a:pt x="5158498" y="184238"/>
                  </a:lnTo>
                  <a:lnTo>
                    <a:pt x="5130165" y="186880"/>
                  </a:lnTo>
                  <a:lnTo>
                    <a:pt x="5100790" y="188188"/>
                  </a:lnTo>
                  <a:lnTo>
                    <a:pt x="5068989" y="188582"/>
                  </a:lnTo>
                  <a:lnTo>
                    <a:pt x="5068989" y="125171"/>
                  </a:lnTo>
                  <a:lnTo>
                    <a:pt x="5164925" y="125171"/>
                  </a:lnTo>
                  <a:lnTo>
                    <a:pt x="5164925" y="25146"/>
                  </a:lnTo>
                  <a:lnTo>
                    <a:pt x="5038763" y="25146"/>
                  </a:lnTo>
                  <a:lnTo>
                    <a:pt x="5038763" y="49415"/>
                  </a:lnTo>
                  <a:lnTo>
                    <a:pt x="5136032" y="49415"/>
                  </a:lnTo>
                  <a:lnTo>
                    <a:pt x="5136032" y="101015"/>
                  </a:lnTo>
                  <a:lnTo>
                    <a:pt x="5039652" y="101015"/>
                  </a:lnTo>
                  <a:lnTo>
                    <a:pt x="5039652" y="213512"/>
                  </a:lnTo>
                  <a:lnTo>
                    <a:pt x="5061483" y="213512"/>
                  </a:lnTo>
                  <a:lnTo>
                    <a:pt x="5096459" y="213067"/>
                  </a:lnTo>
                  <a:lnTo>
                    <a:pt x="5128361" y="211658"/>
                  </a:lnTo>
                  <a:lnTo>
                    <a:pt x="5158829" y="208889"/>
                  </a:lnTo>
                  <a:lnTo>
                    <a:pt x="5189525" y="204355"/>
                  </a:lnTo>
                  <a:close/>
                </a:path>
                <a:path w="5655944" h="1174750">
                  <a:moveTo>
                    <a:pt x="5261978" y="0"/>
                  </a:moveTo>
                  <a:lnTo>
                    <a:pt x="5232641" y="0"/>
                  </a:lnTo>
                  <a:lnTo>
                    <a:pt x="5232641" y="105105"/>
                  </a:lnTo>
                  <a:lnTo>
                    <a:pt x="5181358" y="105105"/>
                  </a:lnTo>
                  <a:lnTo>
                    <a:pt x="5181358" y="129692"/>
                  </a:lnTo>
                  <a:lnTo>
                    <a:pt x="5232641" y="129692"/>
                  </a:lnTo>
                  <a:lnTo>
                    <a:pt x="5232641" y="280009"/>
                  </a:lnTo>
                  <a:lnTo>
                    <a:pt x="5261978" y="280009"/>
                  </a:lnTo>
                  <a:lnTo>
                    <a:pt x="5261978" y="0"/>
                  </a:lnTo>
                  <a:close/>
                </a:path>
                <a:path w="5655944" h="1174750">
                  <a:moveTo>
                    <a:pt x="5485955" y="202920"/>
                  </a:moveTo>
                  <a:lnTo>
                    <a:pt x="5484330" y="188468"/>
                  </a:lnTo>
                  <a:lnTo>
                    <a:pt x="5483199" y="178435"/>
                  </a:lnTo>
                  <a:lnTo>
                    <a:pt x="5449278" y="183235"/>
                  </a:lnTo>
                  <a:lnTo>
                    <a:pt x="5416842" y="186270"/>
                  </a:lnTo>
                  <a:lnTo>
                    <a:pt x="5384685" y="187896"/>
                  </a:lnTo>
                  <a:lnTo>
                    <a:pt x="5351627" y="188468"/>
                  </a:lnTo>
                  <a:lnTo>
                    <a:pt x="5351627" y="127381"/>
                  </a:lnTo>
                  <a:lnTo>
                    <a:pt x="5451767" y="127381"/>
                  </a:lnTo>
                  <a:lnTo>
                    <a:pt x="5451767" y="25146"/>
                  </a:lnTo>
                  <a:lnTo>
                    <a:pt x="5320868" y="25146"/>
                  </a:lnTo>
                  <a:lnTo>
                    <a:pt x="5320868" y="49415"/>
                  </a:lnTo>
                  <a:lnTo>
                    <a:pt x="5421769" y="49415"/>
                  </a:lnTo>
                  <a:lnTo>
                    <a:pt x="5421769" y="103555"/>
                  </a:lnTo>
                  <a:lnTo>
                    <a:pt x="5321198" y="103555"/>
                  </a:lnTo>
                  <a:lnTo>
                    <a:pt x="5321198" y="212953"/>
                  </a:lnTo>
                  <a:lnTo>
                    <a:pt x="5345125" y="212953"/>
                  </a:lnTo>
                  <a:lnTo>
                    <a:pt x="5380914" y="212534"/>
                  </a:lnTo>
                  <a:lnTo>
                    <a:pt x="5415419" y="210997"/>
                  </a:lnTo>
                  <a:lnTo>
                    <a:pt x="5449976" y="207937"/>
                  </a:lnTo>
                  <a:lnTo>
                    <a:pt x="5485955" y="202920"/>
                  </a:lnTo>
                  <a:close/>
                </a:path>
                <a:path w="5655944" h="1174750">
                  <a:moveTo>
                    <a:pt x="5537238" y="0"/>
                  </a:moveTo>
                  <a:lnTo>
                    <a:pt x="5507901" y="0"/>
                  </a:lnTo>
                  <a:lnTo>
                    <a:pt x="5507901" y="280009"/>
                  </a:lnTo>
                  <a:lnTo>
                    <a:pt x="5537238" y="280009"/>
                  </a:lnTo>
                  <a:lnTo>
                    <a:pt x="5537238" y="0"/>
                  </a:lnTo>
                  <a:close/>
                </a:path>
                <a:path w="5655944" h="1174750">
                  <a:moveTo>
                    <a:pt x="5655348" y="159359"/>
                  </a:moveTo>
                  <a:lnTo>
                    <a:pt x="5652592" y="119557"/>
                  </a:lnTo>
                  <a:lnTo>
                    <a:pt x="5644439" y="83019"/>
                  </a:lnTo>
                  <a:lnTo>
                    <a:pt x="5631015" y="49504"/>
                  </a:lnTo>
                  <a:lnTo>
                    <a:pt x="5612447" y="18757"/>
                  </a:lnTo>
                  <a:lnTo>
                    <a:pt x="5581891" y="18757"/>
                  </a:lnTo>
                  <a:lnTo>
                    <a:pt x="5597144" y="45643"/>
                  </a:lnTo>
                  <a:lnTo>
                    <a:pt x="5609514" y="80327"/>
                  </a:lnTo>
                  <a:lnTo>
                    <a:pt x="5617794" y="119380"/>
                  </a:lnTo>
                  <a:lnTo>
                    <a:pt x="5620829" y="159359"/>
                  </a:lnTo>
                  <a:lnTo>
                    <a:pt x="5617794" y="199351"/>
                  </a:lnTo>
                  <a:lnTo>
                    <a:pt x="5609514" y="238442"/>
                  </a:lnTo>
                  <a:lnTo>
                    <a:pt x="5597144" y="273177"/>
                  </a:lnTo>
                  <a:lnTo>
                    <a:pt x="5581891" y="300075"/>
                  </a:lnTo>
                  <a:lnTo>
                    <a:pt x="5612447" y="300075"/>
                  </a:lnTo>
                  <a:lnTo>
                    <a:pt x="5631015" y="269316"/>
                  </a:lnTo>
                  <a:lnTo>
                    <a:pt x="5644439" y="235750"/>
                  </a:lnTo>
                  <a:lnTo>
                    <a:pt x="5652592" y="199186"/>
                  </a:lnTo>
                  <a:lnTo>
                    <a:pt x="5655348" y="159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344772" y="5199900"/>
              <a:ext cx="4723130" cy="1174750"/>
            </a:xfrm>
            <a:custGeom>
              <a:avLst/>
              <a:gdLst/>
              <a:ahLst/>
              <a:cxnLst/>
              <a:rect l="l" t="t" r="r" b="b"/>
              <a:pathLst>
                <a:path w="4723130" h="1174750">
                  <a:moveTo>
                    <a:pt x="100355" y="1037412"/>
                  </a:moveTo>
                  <a:lnTo>
                    <a:pt x="0" y="1037412"/>
                  </a:lnTo>
                  <a:lnTo>
                    <a:pt x="0" y="1066076"/>
                  </a:lnTo>
                  <a:lnTo>
                    <a:pt x="100355" y="1066076"/>
                  </a:lnTo>
                  <a:lnTo>
                    <a:pt x="100355" y="1037412"/>
                  </a:lnTo>
                  <a:close/>
                </a:path>
                <a:path w="4723130" h="1174750">
                  <a:moveTo>
                    <a:pt x="335394" y="1165771"/>
                  </a:moveTo>
                  <a:lnTo>
                    <a:pt x="333336" y="1148461"/>
                  </a:lnTo>
                  <a:lnTo>
                    <a:pt x="332752" y="1143609"/>
                  </a:lnTo>
                  <a:lnTo>
                    <a:pt x="317373" y="1146162"/>
                  </a:lnTo>
                  <a:lnTo>
                    <a:pt x="302247" y="1147610"/>
                  </a:lnTo>
                  <a:lnTo>
                    <a:pt x="286029" y="1148257"/>
                  </a:lnTo>
                  <a:lnTo>
                    <a:pt x="267360" y="1148461"/>
                  </a:lnTo>
                  <a:lnTo>
                    <a:pt x="267360" y="1122438"/>
                  </a:lnTo>
                  <a:lnTo>
                    <a:pt x="327025" y="1122438"/>
                  </a:lnTo>
                  <a:lnTo>
                    <a:pt x="327025" y="1056601"/>
                  </a:lnTo>
                  <a:lnTo>
                    <a:pt x="238239" y="1056601"/>
                  </a:lnTo>
                  <a:lnTo>
                    <a:pt x="238239" y="1078547"/>
                  </a:lnTo>
                  <a:lnTo>
                    <a:pt x="298348" y="1078547"/>
                  </a:lnTo>
                  <a:lnTo>
                    <a:pt x="298348" y="1101369"/>
                  </a:lnTo>
                  <a:lnTo>
                    <a:pt x="238798" y="1101369"/>
                  </a:lnTo>
                  <a:lnTo>
                    <a:pt x="238798" y="1170952"/>
                  </a:lnTo>
                  <a:lnTo>
                    <a:pt x="253796" y="1170952"/>
                  </a:lnTo>
                  <a:lnTo>
                    <a:pt x="278193" y="1170724"/>
                  </a:lnTo>
                  <a:lnTo>
                    <a:pt x="298526" y="1170063"/>
                  </a:lnTo>
                  <a:lnTo>
                    <a:pt x="316890" y="1168552"/>
                  </a:lnTo>
                  <a:lnTo>
                    <a:pt x="335394" y="1165771"/>
                  </a:lnTo>
                  <a:close/>
                </a:path>
                <a:path w="4723130" h="1174750">
                  <a:moveTo>
                    <a:pt x="396049" y="1014577"/>
                  </a:moveTo>
                  <a:lnTo>
                    <a:pt x="376034" y="1001090"/>
                  </a:lnTo>
                  <a:lnTo>
                    <a:pt x="366229" y="988669"/>
                  </a:lnTo>
                  <a:lnTo>
                    <a:pt x="362305" y="983703"/>
                  </a:lnTo>
                  <a:lnTo>
                    <a:pt x="354457" y="964577"/>
                  </a:lnTo>
                  <a:lnTo>
                    <a:pt x="352056" y="945870"/>
                  </a:lnTo>
                  <a:lnTo>
                    <a:pt x="352056" y="933297"/>
                  </a:lnTo>
                  <a:lnTo>
                    <a:pt x="384479" y="933297"/>
                  </a:lnTo>
                  <a:lnTo>
                    <a:pt x="384479" y="909154"/>
                  </a:lnTo>
                  <a:lnTo>
                    <a:pt x="305739" y="909154"/>
                  </a:lnTo>
                  <a:lnTo>
                    <a:pt x="305739" y="933297"/>
                  </a:lnTo>
                  <a:lnTo>
                    <a:pt x="323824" y="933297"/>
                  </a:lnTo>
                  <a:lnTo>
                    <a:pt x="323824" y="945870"/>
                  </a:lnTo>
                  <a:lnTo>
                    <a:pt x="322567" y="960869"/>
                  </a:lnTo>
                  <a:lnTo>
                    <a:pt x="318566" y="976998"/>
                  </a:lnTo>
                  <a:lnTo>
                    <a:pt x="311238" y="992924"/>
                  </a:lnTo>
                  <a:lnTo>
                    <a:pt x="299999" y="1007300"/>
                  </a:lnTo>
                  <a:lnTo>
                    <a:pt x="288607" y="992644"/>
                  </a:lnTo>
                  <a:lnTo>
                    <a:pt x="286804" y="988669"/>
                  </a:lnTo>
                  <a:lnTo>
                    <a:pt x="281292" y="976426"/>
                  </a:lnTo>
                  <a:lnTo>
                    <a:pt x="277431" y="960285"/>
                  </a:lnTo>
                  <a:lnTo>
                    <a:pt x="276402" y="945870"/>
                  </a:lnTo>
                  <a:lnTo>
                    <a:pt x="276402" y="933297"/>
                  </a:lnTo>
                  <a:lnTo>
                    <a:pt x="294703" y="933297"/>
                  </a:lnTo>
                  <a:lnTo>
                    <a:pt x="294703" y="909154"/>
                  </a:lnTo>
                  <a:lnTo>
                    <a:pt x="214642" y="909154"/>
                  </a:lnTo>
                  <a:lnTo>
                    <a:pt x="214642" y="933297"/>
                  </a:lnTo>
                  <a:lnTo>
                    <a:pt x="248615" y="933297"/>
                  </a:lnTo>
                  <a:lnTo>
                    <a:pt x="248615" y="945870"/>
                  </a:lnTo>
                  <a:lnTo>
                    <a:pt x="246011" y="964196"/>
                  </a:lnTo>
                  <a:lnTo>
                    <a:pt x="237998" y="983335"/>
                  </a:lnTo>
                  <a:lnTo>
                    <a:pt x="224231" y="1000912"/>
                  </a:lnTo>
                  <a:lnTo>
                    <a:pt x="204381" y="1014577"/>
                  </a:lnTo>
                  <a:lnTo>
                    <a:pt x="218833" y="1035748"/>
                  </a:lnTo>
                  <a:lnTo>
                    <a:pt x="233400" y="1026960"/>
                  </a:lnTo>
                  <a:lnTo>
                    <a:pt x="245262" y="1015809"/>
                  </a:lnTo>
                  <a:lnTo>
                    <a:pt x="254584" y="1002855"/>
                  </a:lnTo>
                  <a:lnTo>
                    <a:pt x="261518" y="988669"/>
                  </a:lnTo>
                  <a:lnTo>
                    <a:pt x="267208" y="1003376"/>
                  </a:lnTo>
                  <a:lnTo>
                    <a:pt x="275247" y="1017003"/>
                  </a:lnTo>
                  <a:lnTo>
                    <a:pt x="286042" y="1029042"/>
                  </a:lnTo>
                  <a:lnTo>
                    <a:pt x="299885" y="1038733"/>
                  </a:lnTo>
                  <a:lnTo>
                    <a:pt x="313905" y="1029106"/>
                  </a:lnTo>
                  <a:lnTo>
                    <a:pt x="324777" y="1017092"/>
                  </a:lnTo>
                  <a:lnTo>
                    <a:pt x="330530" y="1007300"/>
                  </a:lnTo>
                  <a:lnTo>
                    <a:pt x="332867" y="1003312"/>
                  </a:lnTo>
                  <a:lnTo>
                    <a:pt x="338493" y="988669"/>
                  </a:lnTo>
                  <a:lnTo>
                    <a:pt x="345363" y="1002969"/>
                  </a:lnTo>
                  <a:lnTo>
                    <a:pt x="354698" y="1015936"/>
                  </a:lnTo>
                  <a:lnTo>
                    <a:pt x="366687" y="1027036"/>
                  </a:lnTo>
                  <a:lnTo>
                    <a:pt x="381495" y="1035748"/>
                  </a:lnTo>
                  <a:lnTo>
                    <a:pt x="396049" y="1014577"/>
                  </a:lnTo>
                  <a:close/>
                </a:path>
                <a:path w="4723130" h="1174750">
                  <a:moveTo>
                    <a:pt x="434213" y="1054061"/>
                  </a:moveTo>
                  <a:lnTo>
                    <a:pt x="407962" y="1054061"/>
                  </a:lnTo>
                  <a:lnTo>
                    <a:pt x="407962" y="1087920"/>
                  </a:lnTo>
                  <a:lnTo>
                    <a:pt x="407962" y="1110081"/>
                  </a:lnTo>
                  <a:lnTo>
                    <a:pt x="407962" y="1148016"/>
                  </a:lnTo>
                  <a:lnTo>
                    <a:pt x="370471" y="1148016"/>
                  </a:lnTo>
                  <a:lnTo>
                    <a:pt x="370471" y="1110081"/>
                  </a:lnTo>
                  <a:lnTo>
                    <a:pt x="407962" y="1110081"/>
                  </a:lnTo>
                  <a:lnTo>
                    <a:pt x="407962" y="1087920"/>
                  </a:lnTo>
                  <a:lnTo>
                    <a:pt x="370471" y="1087920"/>
                  </a:lnTo>
                  <a:lnTo>
                    <a:pt x="370471" y="1054061"/>
                  </a:lnTo>
                  <a:lnTo>
                    <a:pt x="343446" y="1054061"/>
                  </a:lnTo>
                  <a:lnTo>
                    <a:pt x="343446" y="1170952"/>
                  </a:lnTo>
                  <a:lnTo>
                    <a:pt x="434213" y="1170952"/>
                  </a:lnTo>
                  <a:lnTo>
                    <a:pt x="434213" y="1148016"/>
                  </a:lnTo>
                  <a:lnTo>
                    <a:pt x="434213" y="1110081"/>
                  </a:lnTo>
                  <a:lnTo>
                    <a:pt x="434213" y="1087920"/>
                  </a:lnTo>
                  <a:lnTo>
                    <a:pt x="434213" y="1054061"/>
                  </a:lnTo>
                  <a:close/>
                </a:path>
                <a:path w="4723130" h="1174750">
                  <a:moveTo>
                    <a:pt x="468172" y="951611"/>
                  </a:moveTo>
                  <a:lnTo>
                    <a:pt x="434213" y="951611"/>
                  </a:lnTo>
                  <a:lnTo>
                    <a:pt x="434213" y="894156"/>
                  </a:lnTo>
                  <a:lnTo>
                    <a:pt x="404761" y="894156"/>
                  </a:lnTo>
                  <a:lnTo>
                    <a:pt x="404761" y="1039723"/>
                  </a:lnTo>
                  <a:lnTo>
                    <a:pt x="434213" y="1039723"/>
                  </a:lnTo>
                  <a:lnTo>
                    <a:pt x="434213" y="976642"/>
                  </a:lnTo>
                  <a:lnTo>
                    <a:pt x="468172" y="976642"/>
                  </a:lnTo>
                  <a:lnTo>
                    <a:pt x="468172" y="951611"/>
                  </a:lnTo>
                  <a:close/>
                </a:path>
                <a:path w="4723130" h="1174750">
                  <a:moveTo>
                    <a:pt x="710463" y="1143609"/>
                  </a:moveTo>
                  <a:lnTo>
                    <a:pt x="546252" y="1143609"/>
                  </a:lnTo>
                  <a:lnTo>
                    <a:pt x="546252" y="1086485"/>
                  </a:lnTo>
                  <a:lnTo>
                    <a:pt x="516483" y="1086485"/>
                  </a:lnTo>
                  <a:lnTo>
                    <a:pt x="516483" y="1167866"/>
                  </a:lnTo>
                  <a:lnTo>
                    <a:pt x="710463" y="1167866"/>
                  </a:lnTo>
                  <a:lnTo>
                    <a:pt x="710463" y="1143609"/>
                  </a:lnTo>
                  <a:close/>
                </a:path>
                <a:path w="4723130" h="1174750">
                  <a:moveTo>
                    <a:pt x="711238" y="959434"/>
                  </a:moveTo>
                  <a:lnTo>
                    <a:pt x="704176" y="935875"/>
                  </a:lnTo>
                  <a:lnTo>
                    <a:pt x="694334" y="927239"/>
                  </a:lnTo>
                  <a:lnTo>
                    <a:pt x="684098" y="918248"/>
                  </a:lnTo>
                  <a:lnTo>
                    <a:pt x="680910" y="917143"/>
                  </a:lnTo>
                  <a:lnTo>
                    <a:pt x="680910" y="959434"/>
                  </a:lnTo>
                  <a:lnTo>
                    <a:pt x="676084" y="973201"/>
                  </a:lnTo>
                  <a:lnTo>
                    <a:pt x="662266" y="983386"/>
                  </a:lnTo>
                  <a:lnTo>
                    <a:pt x="640435" y="989698"/>
                  </a:lnTo>
                  <a:lnTo>
                    <a:pt x="611543" y="991857"/>
                  </a:lnTo>
                  <a:lnTo>
                    <a:pt x="582650" y="989698"/>
                  </a:lnTo>
                  <a:lnTo>
                    <a:pt x="560844" y="983386"/>
                  </a:lnTo>
                  <a:lnTo>
                    <a:pt x="547090" y="973201"/>
                  </a:lnTo>
                  <a:lnTo>
                    <a:pt x="542391" y="959434"/>
                  </a:lnTo>
                  <a:lnTo>
                    <a:pt x="547090" y="945946"/>
                  </a:lnTo>
                  <a:lnTo>
                    <a:pt x="560844" y="935812"/>
                  </a:lnTo>
                  <a:lnTo>
                    <a:pt x="582650" y="929449"/>
                  </a:lnTo>
                  <a:lnTo>
                    <a:pt x="611543" y="927239"/>
                  </a:lnTo>
                  <a:lnTo>
                    <a:pt x="640435" y="929449"/>
                  </a:lnTo>
                  <a:lnTo>
                    <a:pt x="662266" y="935812"/>
                  </a:lnTo>
                  <a:lnTo>
                    <a:pt x="676084" y="945946"/>
                  </a:lnTo>
                  <a:lnTo>
                    <a:pt x="680910" y="959434"/>
                  </a:lnTo>
                  <a:lnTo>
                    <a:pt x="680910" y="917143"/>
                  </a:lnTo>
                  <a:lnTo>
                    <a:pt x="652665" y="907237"/>
                  </a:lnTo>
                  <a:lnTo>
                    <a:pt x="611543" y="903528"/>
                  </a:lnTo>
                  <a:lnTo>
                    <a:pt x="570293" y="907237"/>
                  </a:lnTo>
                  <a:lnTo>
                    <a:pt x="538797" y="918248"/>
                  </a:lnTo>
                  <a:lnTo>
                    <a:pt x="518693" y="935875"/>
                  </a:lnTo>
                  <a:lnTo>
                    <a:pt x="511632" y="959434"/>
                  </a:lnTo>
                  <a:lnTo>
                    <a:pt x="518693" y="983170"/>
                  </a:lnTo>
                  <a:lnTo>
                    <a:pt x="538797" y="1000963"/>
                  </a:lnTo>
                  <a:lnTo>
                    <a:pt x="570293" y="1012139"/>
                  </a:lnTo>
                  <a:lnTo>
                    <a:pt x="611543" y="1016012"/>
                  </a:lnTo>
                  <a:lnTo>
                    <a:pt x="652665" y="1012139"/>
                  </a:lnTo>
                  <a:lnTo>
                    <a:pt x="684098" y="1000963"/>
                  </a:lnTo>
                  <a:lnTo>
                    <a:pt x="694359" y="991857"/>
                  </a:lnTo>
                  <a:lnTo>
                    <a:pt x="704176" y="983170"/>
                  </a:lnTo>
                  <a:lnTo>
                    <a:pt x="711238" y="959434"/>
                  </a:lnTo>
                  <a:close/>
                </a:path>
                <a:path w="4723130" h="1174750">
                  <a:moveTo>
                    <a:pt x="739140" y="1040053"/>
                  </a:moveTo>
                  <a:lnTo>
                    <a:pt x="484390" y="1040053"/>
                  </a:lnTo>
                  <a:lnTo>
                    <a:pt x="484390" y="1063764"/>
                  </a:lnTo>
                  <a:lnTo>
                    <a:pt x="739140" y="1063764"/>
                  </a:lnTo>
                  <a:lnTo>
                    <a:pt x="739140" y="1040053"/>
                  </a:lnTo>
                  <a:close/>
                </a:path>
                <a:path w="4723130" h="1174750">
                  <a:moveTo>
                    <a:pt x="1073238" y="1146695"/>
                  </a:moveTo>
                  <a:lnTo>
                    <a:pt x="897674" y="1146695"/>
                  </a:lnTo>
                  <a:lnTo>
                    <a:pt x="897674" y="1121448"/>
                  </a:lnTo>
                  <a:lnTo>
                    <a:pt x="1063320" y="1121448"/>
                  </a:lnTo>
                  <a:lnTo>
                    <a:pt x="1063320" y="1053731"/>
                  </a:lnTo>
                  <a:lnTo>
                    <a:pt x="867575" y="1053731"/>
                  </a:lnTo>
                  <a:lnTo>
                    <a:pt x="867575" y="1076667"/>
                  </a:lnTo>
                  <a:lnTo>
                    <a:pt x="1033868" y="1076667"/>
                  </a:lnTo>
                  <a:lnTo>
                    <a:pt x="1033868" y="1099388"/>
                  </a:lnTo>
                  <a:lnTo>
                    <a:pt x="868235" y="1099388"/>
                  </a:lnTo>
                  <a:lnTo>
                    <a:pt x="868235" y="1170076"/>
                  </a:lnTo>
                  <a:lnTo>
                    <a:pt x="1073238" y="1170076"/>
                  </a:lnTo>
                  <a:lnTo>
                    <a:pt x="1073238" y="1146695"/>
                  </a:lnTo>
                  <a:close/>
                </a:path>
                <a:path w="4723130" h="1174750">
                  <a:moveTo>
                    <a:pt x="1092657" y="1006424"/>
                  </a:moveTo>
                  <a:lnTo>
                    <a:pt x="1055268" y="1006424"/>
                  </a:lnTo>
                  <a:lnTo>
                    <a:pt x="1058900" y="984084"/>
                  </a:lnTo>
                  <a:lnTo>
                    <a:pt x="1059764" y="974763"/>
                  </a:lnTo>
                  <a:lnTo>
                    <a:pt x="1060767" y="963968"/>
                  </a:lnTo>
                  <a:lnTo>
                    <a:pt x="1061453" y="945654"/>
                  </a:lnTo>
                  <a:lnTo>
                    <a:pt x="1061554" y="906614"/>
                  </a:lnTo>
                  <a:lnTo>
                    <a:pt x="870216" y="906614"/>
                  </a:lnTo>
                  <a:lnTo>
                    <a:pt x="870216" y="930325"/>
                  </a:lnTo>
                  <a:lnTo>
                    <a:pt x="1032103" y="930325"/>
                  </a:lnTo>
                  <a:lnTo>
                    <a:pt x="1032103" y="945654"/>
                  </a:lnTo>
                  <a:lnTo>
                    <a:pt x="1031773" y="953820"/>
                  </a:lnTo>
                  <a:lnTo>
                    <a:pt x="863269" y="958342"/>
                  </a:lnTo>
                  <a:lnTo>
                    <a:pt x="866800" y="981608"/>
                  </a:lnTo>
                  <a:lnTo>
                    <a:pt x="1030452" y="974763"/>
                  </a:lnTo>
                  <a:lnTo>
                    <a:pt x="1029627" y="982179"/>
                  </a:lnTo>
                  <a:lnTo>
                    <a:pt x="1028585" y="989888"/>
                  </a:lnTo>
                  <a:lnTo>
                    <a:pt x="1027290" y="997953"/>
                  </a:lnTo>
                  <a:lnTo>
                    <a:pt x="1025715" y="1006424"/>
                  </a:lnTo>
                  <a:lnTo>
                    <a:pt x="838568" y="1006424"/>
                  </a:lnTo>
                  <a:lnTo>
                    <a:pt x="838568" y="1030351"/>
                  </a:lnTo>
                  <a:lnTo>
                    <a:pt x="1092657" y="1030351"/>
                  </a:lnTo>
                  <a:lnTo>
                    <a:pt x="1092657" y="1006424"/>
                  </a:lnTo>
                  <a:close/>
                </a:path>
                <a:path w="4723130" h="1174750">
                  <a:moveTo>
                    <a:pt x="1288948" y="1034326"/>
                  </a:moveTo>
                  <a:lnTo>
                    <a:pt x="1286497" y="1018552"/>
                  </a:lnTo>
                  <a:lnTo>
                    <a:pt x="1285201" y="1010170"/>
                  </a:lnTo>
                  <a:lnTo>
                    <a:pt x="1254290" y="1014476"/>
                  </a:lnTo>
                  <a:lnTo>
                    <a:pt x="1224013" y="1016965"/>
                  </a:lnTo>
                  <a:lnTo>
                    <a:pt x="1192504" y="1018159"/>
                  </a:lnTo>
                  <a:lnTo>
                    <a:pt x="1157935" y="1018552"/>
                  </a:lnTo>
                  <a:lnTo>
                    <a:pt x="1157935" y="985570"/>
                  </a:lnTo>
                  <a:lnTo>
                    <a:pt x="1256855" y="985570"/>
                  </a:lnTo>
                  <a:lnTo>
                    <a:pt x="1256855" y="907605"/>
                  </a:lnTo>
                  <a:lnTo>
                    <a:pt x="1128496" y="907605"/>
                  </a:lnTo>
                  <a:lnTo>
                    <a:pt x="1128496" y="931545"/>
                  </a:lnTo>
                  <a:lnTo>
                    <a:pt x="1227531" y="931545"/>
                  </a:lnTo>
                  <a:lnTo>
                    <a:pt x="1227531" y="962634"/>
                  </a:lnTo>
                  <a:lnTo>
                    <a:pt x="1129042" y="962634"/>
                  </a:lnTo>
                  <a:lnTo>
                    <a:pt x="1129042" y="1043139"/>
                  </a:lnTo>
                  <a:lnTo>
                    <a:pt x="1152309" y="1043139"/>
                  </a:lnTo>
                  <a:lnTo>
                    <a:pt x="1189570" y="1042758"/>
                  </a:lnTo>
                  <a:lnTo>
                    <a:pt x="1223365" y="1041463"/>
                  </a:lnTo>
                  <a:lnTo>
                    <a:pt x="1255788" y="1038796"/>
                  </a:lnTo>
                  <a:lnTo>
                    <a:pt x="1288948" y="1034326"/>
                  </a:lnTo>
                  <a:close/>
                </a:path>
                <a:path w="4723130" h="1174750">
                  <a:moveTo>
                    <a:pt x="1346187" y="1061783"/>
                  </a:moveTo>
                  <a:lnTo>
                    <a:pt x="1316748" y="1061783"/>
                  </a:lnTo>
                  <a:lnTo>
                    <a:pt x="1316748" y="1091996"/>
                  </a:lnTo>
                  <a:lnTo>
                    <a:pt x="1316748" y="1115263"/>
                  </a:lnTo>
                  <a:lnTo>
                    <a:pt x="1316748" y="1146035"/>
                  </a:lnTo>
                  <a:lnTo>
                    <a:pt x="1192237" y="1146035"/>
                  </a:lnTo>
                  <a:lnTo>
                    <a:pt x="1192237" y="1115263"/>
                  </a:lnTo>
                  <a:lnTo>
                    <a:pt x="1316748" y="1115263"/>
                  </a:lnTo>
                  <a:lnTo>
                    <a:pt x="1316748" y="1091996"/>
                  </a:lnTo>
                  <a:lnTo>
                    <a:pt x="1192237" y="1091996"/>
                  </a:lnTo>
                  <a:lnTo>
                    <a:pt x="1192237" y="1061783"/>
                  </a:lnTo>
                  <a:lnTo>
                    <a:pt x="1162570" y="1061783"/>
                  </a:lnTo>
                  <a:lnTo>
                    <a:pt x="1162570" y="1170076"/>
                  </a:lnTo>
                  <a:lnTo>
                    <a:pt x="1346187" y="1170076"/>
                  </a:lnTo>
                  <a:lnTo>
                    <a:pt x="1346187" y="1146035"/>
                  </a:lnTo>
                  <a:lnTo>
                    <a:pt x="1346187" y="1115263"/>
                  </a:lnTo>
                  <a:lnTo>
                    <a:pt x="1346187" y="1091996"/>
                  </a:lnTo>
                  <a:lnTo>
                    <a:pt x="1346187" y="1061783"/>
                  </a:lnTo>
                  <a:close/>
                </a:path>
                <a:path w="4723130" h="1174750">
                  <a:moveTo>
                    <a:pt x="1346187" y="894372"/>
                  </a:moveTo>
                  <a:lnTo>
                    <a:pt x="1316520" y="894372"/>
                  </a:lnTo>
                  <a:lnTo>
                    <a:pt x="1316520" y="1048550"/>
                  </a:lnTo>
                  <a:lnTo>
                    <a:pt x="1346187" y="1048550"/>
                  </a:lnTo>
                  <a:lnTo>
                    <a:pt x="1346187" y="894372"/>
                  </a:lnTo>
                  <a:close/>
                </a:path>
                <a:path w="4723130" h="1174750">
                  <a:moveTo>
                    <a:pt x="1532166" y="21717"/>
                  </a:moveTo>
                  <a:lnTo>
                    <a:pt x="1503273" y="21717"/>
                  </a:lnTo>
                  <a:lnTo>
                    <a:pt x="1503273" y="92849"/>
                  </a:lnTo>
                  <a:lnTo>
                    <a:pt x="1532166" y="92849"/>
                  </a:lnTo>
                  <a:lnTo>
                    <a:pt x="1532166" y="21717"/>
                  </a:lnTo>
                  <a:close/>
                </a:path>
                <a:path w="4723130" h="1174750">
                  <a:moveTo>
                    <a:pt x="1621002" y="988999"/>
                  </a:moveTo>
                  <a:lnTo>
                    <a:pt x="1613115" y="956995"/>
                  </a:lnTo>
                  <a:lnTo>
                    <a:pt x="1593723" y="935062"/>
                  </a:lnTo>
                  <a:lnTo>
                    <a:pt x="1592110" y="933259"/>
                  </a:lnTo>
                  <a:lnTo>
                    <a:pt x="1592110" y="988999"/>
                  </a:lnTo>
                  <a:lnTo>
                    <a:pt x="1586496" y="1011161"/>
                  </a:lnTo>
                  <a:lnTo>
                    <a:pt x="1570939" y="1028090"/>
                  </a:lnTo>
                  <a:lnTo>
                    <a:pt x="1547355" y="1038898"/>
                  </a:lnTo>
                  <a:lnTo>
                    <a:pt x="1517675" y="1042708"/>
                  </a:lnTo>
                  <a:lnTo>
                    <a:pt x="1487957" y="1038898"/>
                  </a:lnTo>
                  <a:lnTo>
                    <a:pt x="1464310" y="1028090"/>
                  </a:lnTo>
                  <a:lnTo>
                    <a:pt x="1448701" y="1011161"/>
                  </a:lnTo>
                  <a:lnTo>
                    <a:pt x="1443126" y="988999"/>
                  </a:lnTo>
                  <a:lnTo>
                    <a:pt x="1448701" y="966901"/>
                  </a:lnTo>
                  <a:lnTo>
                    <a:pt x="1464310" y="949833"/>
                  </a:lnTo>
                  <a:lnTo>
                    <a:pt x="1487957" y="938860"/>
                  </a:lnTo>
                  <a:lnTo>
                    <a:pt x="1517675" y="935062"/>
                  </a:lnTo>
                  <a:lnTo>
                    <a:pt x="1547355" y="938860"/>
                  </a:lnTo>
                  <a:lnTo>
                    <a:pt x="1570939" y="949833"/>
                  </a:lnTo>
                  <a:lnTo>
                    <a:pt x="1586496" y="966901"/>
                  </a:lnTo>
                  <a:lnTo>
                    <a:pt x="1592110" y="988999"/>
                  </a:lnTo>
                  <a:lnTo>
                    <a:pt x="1592110" y="933259"/>
                  </a:lnTo>
                  <a:lnTo>
                    <a:pt x="1591335" y="932383"/>
                  </a:lnTo>
                  <a:lnTo>
                    <a:pt x="1558569" y="916559"/>
                  </a:lnTo>
                  <a:lnTo>
                    <a:pt x="1517675" y="910920"/>
                  </a:lnTo>
                  <a:lnTo>
                    <a:pt x="1476921" y="916559"/>
                  </a:lnTo>
                  <a:lnTo>
                    <a:pt x="1444256" y="932383"/>
                  </a:lnTo>
                  <a:lnTo>
                    <a:pt x="1422539" y="956995"/>
                  </a:lnTo>
                  <a:lnTo>
                    <a:pt x="1414665" y="988999"/>
                  </a:lnTo>
                  <a:lnTo>
                    <a:pt x="1422539" y="1021118"/>
                  </a:lnTo>
                  <a:lnTo>
                    <a:pt x="1444256" y="1045756"/>
                  </a:lnTo>
                  <a:lnTo>
                    <a:pt x="1476921" y="1061516"/>
                  </a:lnTo>
                  <a:lnTo>
                    <a:pt x="1517675" y="1066965"/>
                  </a:lnTo>
                  <a:lnTo>
                    <a:pt x="1558569" y="1061516"/>
                  </a:lnTo>
                  <a:lnTo>
                    <a:pt x="1591335" y="1045756"/>
                  </a:lnTo>
                  <a:lnTo>
                    <a:pt x="1594040" y="1042708"/>
                  </a:lnTo>
                  <a:lnTo>
                    <a:pt x="1613115" y="1021118"/>
                  </a:lnTo>
                  <a:lnTo>
                    <a:pt x="1621002" y="988999"/>
                  </a:lnTo>
                  <a:close/>
                </a:path>
                <a:path w="4723130" h="1174750">
                  <a:moveTo>
                    <a:pt x="1623479" y="102349"/>
                  </a:moveTo>
                  <a:lnTo>
                    <a:pt x="1532166" y="102349"/>
                  </a:lnTo>
                  <a:lnTo>
                    <a:pt x="1532166" y="93459"/>
                  </a:lnTo>
                  <a:lnTo>
                    <a:pt x="1431150" y="93459"/>
                  </a:lnTo>
                  <a:lnTo>
                    <a:pt x="1431150" y="22339"/>
                  </a:lnTo>
                  <a:lnTo>
                    <a:pt x="1401368" y="22339"/>
                  </a:lnTo>
                  <a:lnTo>
                    <a:pt x="1401368" y="93459"/>
                  </a:lnTo>
                  <a:lnTo>
                    <a:pt x="1401368" y="102349"/>
                  </a:lnTo>
                  <a:lnTo>
                    <a:pt x="1401368" y="116319"/>
                  </a:lnTo>
                  <a:lnTo>
                    <a:pt x="1401368" y="186169"/>
                  </a:lnTo>
                  <a:lnTo>
                    <a:pt x="1431150" y="186169"/>
                  </a:lnTo>
                  <a:lnTo>
                    <a:pt x="1431150" y="116319"/>
                  </a:lnTo>
                  <a:lnTo>
                    <a:pt x="1503273" y="116319"/>
                  </a:lnTo>
                  <a:lnTo>
                    <a:pt x="1503273" y="126492"/>
                  </a:lnTo>
                  <a:lnTo>
                    <a:pt x="1503273" y="186169"/>
                  </a:lnTo>
                  <a:lnTo>
                    <a:pt x="1532166" y="186169"/>
                  </a:lnTo>
                  <a:lnTo>
                    <a:pt x="1532166" y="126492"/>
                  </a:lnTo>
                  <a:lnTo>
                    <a:pt x="1623479" y="126492"/>
                  </a:lnTo>
                  <a:lnTo>
                    <a:pt x="1623479" y="116319"/>
                  </a:lnTo>
                  <a:lnTo>
                    <a:pt x="1623479" y="102349"/>
                  </a:lnTo>
                  <a:close/>
                </a:path>
                <a:path w="4723130" h="1174750">
                  <a:moveTo>
                    <a:pt x="1623479" y="0"/>
                  </a:moveTo>
                  <a:lnTo>
                    <a:pt x="1594142" y="0"/>
                  </a:lnTo>
                  <a:lnTo>
                    <a:pt x="1594142" y="102120"/>
                  </a:lnTo>
                  <a:lnTo>
                    <a:pt x="1623479" y="102120"/>
                  </a:lnTo>
                  <a:lnTo>
                    <a:pt x="1623479" y="0"/>
                  </a:lnTo>
                  <a:close/>
                </a:path>
                <a:path w="4723130" h="1174750">
                  <a:moveTo>
                    <a:pt x="1646262" y="1112951"/>
                  </a:moveTo>
                  <a:lnTo>
                    <a:pt x="1390523" y="1112951"/>
                  </a:lnTo>
                  <a:lnTo>
                    <a:pt x="1390523" y="1137437"/>
                  </a:lnTo>
                  <a:lnTo>
                    <a:pt x="1646262" y="1137437"/>
                  </a:lnTo>
                  <a:lnTo>
                    <a:pt x="1646262" y="1112951"/>
                  </a:lnTo>
                  <a:close/>
                </a:path>
                <a:path w="4723130" h="1174750">
                  <a:moveTo>
                    <a:pt x="1920748" y="192659"/>
                  </a:moveTo>
                  <a:lnTo>
                    <a:pt x="1890890" y="172796"/>
                  </a:lnTo>
                  <a:lnTo>
                    <a:pt x="1867471" y="143878"/>
                  </a:lnTo>
                  <a:lnTo>
                    <a:pt x="1861947" y="131229"/>
                  </a:lnTo>
                  <a:lnTo>
                    <a:pt x="1852218" y="108978"/>
                  </a:lnTo>
                  <a:lnTo>
                    <a:pt x="1846859" y="71120"/>
                  </a:lnTo>
                  <a:lnTo>
                    <a:pt x="1846859" y="23266"/>
                  </a:lnTo>
                  <a:lnTo>
                    <a:pt x="1817090" y="23266"/>
                  </a:lnTo>
                  <a:lnTo>
                    <a:pt x="1817090" y="71120"/>
                  </a:lnTo>
                  <a:lnTo>
                    <a:pt x="1811451" y="110629"/>
                  </a:lnTo>
                  <a:lnTo>
                    <a:pt x="1795957" y="146977"/>
                  </a:lnTo>
                  <a:lnTo>
                    <a:pt x="1772246" y="176987"/>
                  </a:lnTo>
                  <a:lnTo>
                    <a:pt x="1741982" y="197510"/>
                  </a:lnTo>
                  <a:lnTo>
                    <a:pt x="1760296" y="222211"/>
                  </a:lnTo>
                  <a:lnTo>
                    <a:pt x="1783829" y="206908"/>
                  </a:lnTo>
                  <a:lnTo>
                    <a:pt x="1803996" y="185978"/>
                  </a:lnTo>
                  <a:lnTo>
                    <a:pt x="1820303" y="160426"/>
                  </a:lnTo>
                  <a:lnTo>
                    <a:pt x="1832305" y="131229"/>
                  </a:lnTo>
                  <a:lnTo>
                    <a:pt x="1844357" y="158496"/>
                  </a:lnTo>
                  <a:lnTo>
                    <a:pt x="1860486" y="182346"/>
                  </a:lnTo>
                  <a:lnTo>
                    <a:pt x="1880158" y="201879"/>
                  </a:lnTo>
                  <a:lnTo>
                    <a:pt x="1902879" y="216255"/>
                  </a:lnTo>
                  <a:lnTo>
                    <a:pt x="1920748" y="192659"/>
                  </a:lnTo>
                  <a:close/>
                </a:path>
                <a:path w="4723130" h="1174750">
                  <a:moveTo>
                    <a:pt x="1922399" y="1115809"/>
                  </a:moveTo>
                  <a:lnTo>
                    <a:pt x="1808480" y="1115809"/>
                  </a:lnTo>
                  <a:lnTo>
                    <a:pt x="1808480" y="1066279"/>
                  </a:lnTo>
                  <a:lnTo>
                    <a:pt x="1897583" y="1066279"/>
                  </a:lnTo>
                  <a:lnTo>
                    <a:pt x="1897583" y="1042149"/>
                  </a:lnTo>
                  <a:lnTo>
                    <a:pt x="1727200" y="1042149"/>
                  </a:lnTo>
                  <a:lnTo>
                    <a:pt x="1727200" y="1001509"/>
                  </a:lnTo>
                  <a:lnTo>
                    <a:pt x="1891080" y="1001509"/>
                  </a:lnTo>
                  <a:lnTo>
                    <a:pt x="1891080" y="977379"/>
                  </a:lnTo>
                  <a:lnTo>
                    <a:pt x="1891080" y="938009"/>
                  </a:lnTo>
                  <a:lnTo>
                    <a:pt x="1891080" y="913879"/>
                  </a:lnTo>
                  <a:lnTo>
                    <a:pt x="1697202" y="913879"/>
                  </a:lnTo>
                  <a:lnTo>
                    <a:pt x="1697202" y="938009"/>
                  </a:lnTo>
                  <a:lnTo>
                    <a:pt x="1861858" y="938009"/>
                  </a:lnTo>
                  <a:lnTo>
                    <a:pt x="1861858" y="977379"/>
                  </a:lnTo>
                  <a:lnTo>
                    <a:pt x="1697761" y="977379"/>
                  </a:lnTo>
                  <a:lnTo>
                    <a:pt x="1697761" y="1001509"/>
                  </a:lnTo>
                  <a:lnTo>
                    <a:pt x="1697761" y="1042149"/>
                  </a:lnTo>
                  <a:lnTo>
                    <a:pt x="1697761" y="1066279"/>
                  </a:lnTo>
                  <a:lnTo>
                    <a:pt x="1779143" y="1066279"/>
                  </a:lnTo>
                  <a:lnTo>
                    <a:pt x="1779143" y="1115809"/>
                  </a:lnTo>
                  <a:lnTo>
                    <a:pt x="1666659" y="1115809"/>
                  </a:lnTo>
                  <a:lnTo>
                    <a:pt x="1666659" y="1139939"/>
                  </a:lnTo>
                  <a:lnTo>
                    <a:pt x="1922399" y="1139939"/>
                  </a:lnTo>
                  <a:lnTo>
                    <a:pt x="1922399" y="1115809"/>
                  </a:lnTo>
                  <a:close/>
                </a:path>
                <a:path w="4723130" h="1174750">
                  <a:moveTo>
                    <a:pt x="1975777" y="0"/>
                  </a:moveTo>
                  <a:lnTo>
                    <a:pt x="1946008" y="0"/>
                  </a:lnTo>
                  <a:lnTo>
                    <a:pt x="1946008" y="279996"/>
                  </a:lnTo>
                  <a:lnTo>
                    <a:pt x="1975777" y="279996"/>
                  </a:lnTo>
                  <a:lnTo>
                    <a:pt x="1975777" y="0"/>
                  </a:lnTo>
                  <a:close/>
                </a:path>
                <a:path w="4723130" h="1174750">
                  <a:moveTo>
                    <a:pt x="2246744" y="957567"/>
                  </a:moveTo>
                  <a:lnTo>
                    <a:pt x="2239670" y="933958"/>
                  </a:lnTo>
                  <a:lnTo>
                    <a:pt x="2229154" y="924598"/>
                  </a:lnTo>
                  <a:lnTo>
                    <a:pt x="2219604" y="916089"/>
                  </a:lnTo>
                  <a:lnTo>
                    <a:pt x="2215311" y="914539"/>
                  </a:lnTo>
                  <a:lnTo>
                    <a:pt x="2215311" y="957567"/>
                  </a:lnTo>
                  <a:lnTo>
                    <a:pt x="2210473" y="971130"/>
                  </a:lnTo>
                  <a:lnTo>
                    <a:pt x="2196731" y="981303"/>
                  </a:lnTo>
                  <a:lnTo>
                    <a:pt x="2175306" y="987717"/>
                  </a:lnTo>
                  <a:lnTo>
                    <a:pt x="2147379" y="989990"/>
                  </a:lnTo>
                  <a:lnTo>
                    <a:pt x="2119553" y="987717"/>
                  </a:lnTo>
                  <a:lnTo>
                    <a:pt x="2098141" y="981303"/>
                  </a:lnTo>
                  <a:lnTo>
                    <a:pt x="2084425" y="971130"/>
                  </a:lnTo>
                  <a:lnTo>
                    <a:pt x="2079675" y="957567"/>
                  </a:lnTo>
                  <a:lnTo>
                    <a:pt x="2084425" y="943648"/>
                  </a:lnTo>
                  <a:lnTo>
                    <a:pt x="2098141" y="933259"/>
                  </a:lnTo>
                  <a:lnTo>
                    <a:pt x="2119553" y="926782"/>
                  </a:lnTo>
                  <a:lnTo>
                    <a:pt x="2147379" y="924598"/>
                  </a:lnTo>
                  <a:lnTo>
                    <a:pt x="2175306" y="926782"/>
                  </a:lnTo>
                  <a:lnTo>
                    <a:pt x="2196731" y="933259"/>
                  </a:lnTo>
                  <a:lnTo>
                    <a:pt x="2210473" y="943648"/>
                  </a:lnTo>
                  <a:lnTo>
                    <a:pt x="2215311" y="957567"/>
                  </a:lnTo>
                  <a:lnTo>
                    <a:pt x="2215311" y="914539"/>
                  </a:lnTo>
                  <a:lnTo>
                    <a:pt x="2188260" y="904735"/>
                  </a:lnTo>
                  <a:lnTo>
                    <a:pt x="2147379" y="900658"/>
                  </a:lnTo>
                  <a:lnTo>
                    <a:pt x="2106511" y="904735"/>
                  </a:lnTo>
                  <a:lnTo>
                    <a:pt x="2075116" y="916089"/>
                  </a:lnTo>
                  <a:lnTo>
                    <a:pt x="2055012" y="933958"/>
                  </a:lnTo>
                  <a:lnTo>
                    <a:pt x="2048014" y="957567"/>
                  </a:lnTo>
                  <a:lnTo>
                    <a:pt x="2055012" y="981024"/>
                  </a:lnTo>
                  <a:lnTo>
                    <a:pt x="2075116" y="998766"/>
                  </a:lnTo>
                  <a:lnTo>
                    <a:pt x="2106511" y="1009992"/>
                  </a:lnTo>
                  <a:lnTo>
                    <a:pt x="2147379" y="1013917"/>
                  </a:lnTo>
                  <a:lnTo>
                    <a:pt x="2188260" y="1009992"/>
                  </a:lnTo>
                  <a:lnTo>
                    <a:pt x="2219604" y="998766"/>
                  </a:lnTo>
                  <a:lnTo>
                    <a:pt x="2229535" y="989990"/>
                  </a:lnTo>
                  <a:lnTo>
                    <a:pt x="2239670" y="981024"/>
                  </a:lnTo>
                  <a:lnTo>
                    <a:pt x="2246744" y="957567"/>
                  </a:lnTo>
                  <a:close/>
                </a:path>
                <a:path w="4723130" h="1174750">
                  <a:moveTo>
                    <a:pt x="2247188" y="1143279"/>
                  </a:moveTo>
                  <a:lnTo>
                    <a:pt x="2081657" y="1143279"/>
                  </a:lnTo>
                  <a:lnTo>
                    <a:pt x="2081657" y="1085596"/>
                  </a:lnTo>
                  <a:lnTo>
                    <a:pt x="2051989" y="1085596"/>
                  </a:lnTo>
                  <a:lnTo>
                    <a:pt x="2051989" y="1167866"/>
                  </a:lnTo>
                  <a:lnTo>
                    <a:pt x="2247188" y="1167866"/>
                  </a:lnTo>
                  <a:lnTo>
                    <a:pt x="2247188" y="1143279"/>
                  </a:lnTo>
                  <a:close/>
                </a:path>
                <a:path w="4723130" h="1174750">
                  <a:moveTo>
                    <a:pt x="2275522" y="1034211"/>
                  </a:moveTo>
                  <a:lnTo>
                    <a:pt x="2019782" y="1034211"/>
                  </a:lnTo>
                  <a:lnTo>
                    <a:pt x="2019782" y="1058252"/>
                  </a:lnTo>
                  <a:lnTo>
                    <a:pt x="2134920" y="1058252"/>
                  </a:lnTo>
                  <a:lnTo>
                    <a:pt x="2134920" y="1112507"/>
                  </a:lnTo>
                  <a:lnTo>
                    <a:pt x="2164804" y="1112507"/>
                  </a:lnTo>
                  <a:lnTo>
                    <a:pt x="2164804" y="1058252"/>
                  </a:lnTo>
                  <a:lnTo>
                    <a:pt x="2275522" y="1058252"/>
                  </a:lnTo>
                  <a:lnTo>
                    <a:pt x="2275522" y="1034211"/>
                  </a:lnTo>
                  <a:close/>
                </a:path>
                <a:path w="4723130" h="1174750">
                  <a:moveTo>
                    <a:pt x="2321649" y="183502"/>
                  </a:moveTo>
                  <a:lnTo>
                    <a:pt x="2126450" y="183502"/>
                  </a:lnTo>
                  <a:lnTo>
                    <a:pt x="2126450" y="207429"/>
                  </a:lnTo>
                  <a:lnTo>
                    <a:pt x="2291867" y="207429"/>
                  </a:lnTo>
                  <a:lnTo>
                    <a:pt x="2291867" y="279450"/>
                  </a:lnTo>
                  <a:lnTo>
                    <a:pt x="2321649" y="279450"/>
                  </a:lnTo>
                  <a:lnTo>
                    <a:pt x="2321649" y="183502"/>
                  </a:lnTo>
                  <a:close/>
                </a:path>
                <a:path w="4723130" h="1174750">
                  <a:moveTo>
                    <a:pt x="2339949" y="93954"/>
                  </a:moveTo>
                  <a:lnTo>
                    <a:pt x="2303576" y="86677"/>
                  </a:lnTo>
                  <a:lnTo>
                    <a:pt x="2274024" y="73698"/>
                  </a:lnTo>
                  <a:lnTo>
                    <a:pt x="2259012" y="60871"/>
                  </a:lnTo>
                  <a:lnTo>
                    <a:pt x="2253780" y="56413"/>
                  </a:lnTo>
                  <a:lnTo>
                    <a:pt x="2245334" y="36169"/>
                  </a:lnTo>
                  <a:lnTo>
                    <a:pt x="2330031" y="36169"/>
                  </a:lnTo>
                  <a:lnTo>
                    <a:pt x="2330031" y="12458"/>
                  </a:lnTo>
                  <a:lnTo>
                    <a:pt x="2121484" y="12458"/>
                  </a:lnTo>
                  <a:lnTo>
                    <a:pt x="2121484" y="36169"/>
                  </a:lnTo>
                  <a:lnTo>
                    <a:pt x="2205736" y="36169"/>
                  </a:lnTo>
                  <a:lnTo>
                    <a:pt x="2197112" y="56299"/>
                  </a:lnTo>
                  <a:lnTo>
                    <a:pt x="2176881" y="73494"/>
                  </a:lnTo>
                  <a:lnTo>
                    <a:pt x="2147532" y="86474"/>
                  </a:lnTo>
                  <a:lnTo>
                    <a:pt x="2111552" y="93954"/>
                  </a:lnTo>
                  <a:lnTo>
                    <a:pt x="2122259" y="117106"/>
                  </a:lnTo>
                  <a:lnTo>
                    <a:pt x="2156561" y="110274"/>
                  </a:lnTo>
                  <a:lnTo>
                    <a:pt x="2186178" y="98259"/>
                  </a:lnTo>
                  <a:lnTo>
                    <a:pt x="2209609" y="81597"/>
                  </a:lnTo>
                  <a:lnTo>
                    <a:pt x="2225370" y="60871"/>
                  </a:lnTo>
                  <a:lnTo>
                    <a:pt x="2241181" y="81648"/>
                  </a:lnTo>
                  <a:lnTo>
                    <a:pt x="2264740" y="98298"/>
                  </a:lnTo>
                  <a:lnTo>
                    <a:pt x="2294509" y="110299"/>
                  </a:lnTo>
                  <a:lnTo>
                    <a:pt x="2328926" y="117106"/>
                  </a:lnTo>
                  <a:lnTo>
                    <a:pt x="2339949" y="93954"/>
                  </a:lnTo>
                  <a:close/>
                </a:path>
                <a:path w="4723130" h="1174750">
                  <a:moveTo>
                    <a:pt x="2353399" y="133540"/>
                  </a:moveTo>
                  <a:lnTo>
                    <a:pt x="2098217" y="133540"/>
                  </a:lnTo>
                  <a:lnTo>
                    <a:pt x="2098217" y="157365"/>
                  </a:lnTo>
                  <a:lnTo>
                    <a:pt x="2353399" y="157365"/>
                  </a:lnTo>
                  <a:lnTo>
                    <a:pt x="2353399" y="133540"/>
                  </a:lnTo>
                  <a:close/>
                </a:path>
                <a:path w="4723130" h="1174750">
                  <a:moveTo>
                    <a:pt x="2520023" y="1122870"/>
                  </a:moveTo>
                  <a:lnTo>
                    <a:pt x="2513304" y="1101267"/>
                  </a:lnTo>
                  <a:lnTo>
                    <a:pt x="2505748" y="1094968"/>
                  </a:lnTo>
                  <a:lnTo>
                    <a:pt x="2494216" y="1085354"/>
                  </a:lnTo>
                  <a:lnTo>
                    <a:pt x="2490470" y="1084148"/>
                  </a:lnTo>
                  <a:lnTo>
                    <a:pt x="2490470" y="1122870"/>
                  </a:lnTo>
                  <a:lnTo>
                    <a:pt x="2485834" y="1134732"/>
                  </a:lnTo>
                  <a:lnTo>
                    <a:pt x="2472690" y="1143393"/>
                  </a:lnTo>
                  <a:lnTo>
                    <a:pt x="2451684" y="1148651"/>
                  </a:lnTo>
                  <a:lnTo>
                    <a:pt x="2423414" y="1150340"/>
                  </a:lnTo>
                  <a:lnTo>
                    <a:pt x="2394940" y="1148651"/>
                  </a:lnTo>
                  <a:lnTo>
                    <a:pt x="2373909" y="1143393"/>
                  </a:lnTo>
                  <a:lnTo>
                    <a:pt x="2360930" y="1134732"/>
                  </a:lnTo>
                  <a:lnTo>
                    <a:pt x="2356586" y="1122870"/>
                  </a:lnTo>
                  <a:lnTo>
                    <a:pt x="2360930" y="1111021"/>
                  </a:lnTo>
                  <a:lnTo>
                    <a:pt x="2373909" y="1102271"/>
                  </a:lnTo>
                  <a:lnTo>
                    <a:pt x="2394940" y="1096835"/>
                  </a:lnTo>
                  <a:lnTo>
                    <a:pt x="2423414" y="1094968"/>
                  </a:lnTo>
                  <a:lnTo>
                    <a:pt x="2451684" y="1096835"/>
                  </a:lnTo>
                  <a:lnTo>
                    <a:pt x="2472690" y="1102271"/>
                  </a:lnTo>
                  <a:lnTo>
                    <a:pt x="2485834" y="1111021"/>
                  </a:lnTo>
                  <a:lnTo>
                    <a:pt x="2490470" y="1122870"/>
                  </a:lnTo>
                  <a:lnTo>
                    <a:pt x="2490470" y="1084148"/>
                  </a:lnTo>
                  <a:lnTo>
                    <a:pt x="2463876" y="1075512"/>
                  </a:lnTo>
                  <a:lnTo>
                    <a:pt x="2423414" y="1072146"/>
                  </a:lnTo>
                  <a:lnTo>
                    <a:pt x="2382723" y="1075512"/>
                  </a:lnTo>
                  <a:lnTo>
                    <a:pt x="2352243" y="1085354"/>
                  </a:lnTo>
                  <a:lnTo>
                    <a:pt x="2333104" y="1101267"/>
                  </a:lnTo>
                  <a:lnTo>
                    <a:pt x="2326475" y="1122870"/>
                  </a:lnTo>
                  <a:lnTo>
                    <a:pt x="2333104" y="1144397"/>
                  </a:lnTo>
                  <a:lnTo>
                    <a:pt x="2352243" y="1160272"/>
                  </a:lnTo>
                  <a:lnTo>
                    <a:pt x="2382723" y="1170127"/>
                  </a:lnTo>
                  <a:lnTo>
                    <a:pt x="2423414" y="1173607"/>
                  </a:lnTo>
                  <a:lnTo>
                    <a:pt x="2463876" y="1170127"/>
                  </a:lnTo>
                  <a:lnTo>
                    <a:pt x="2494216" y="1160272"/>
                  </a:lnTo>
                  <a:lnTo>
                    <a:pt x="2506167" y="1150340"/>
                  </a:lnTo>
                  <a:lnTo>
                    <a:pt x="2513304" y="1144397"/>
                  </a:lnTo>
                  <a:lnTo>
                    <a:pt x="2520023" y="1122870"/>
                  </a:lnTo>
                  <a:close/>
                </a:path>
                <a:path w="4723130" h="1174750">
                  <a:moveTo>
                    <a:pt x="2550807" y="192659"/>
                  </a:moveTo>
                  <a:lnTo>
                    <a:pt x="2497531" y="143878"/>
                  </a:lnTo>
                  <a:lnTo>
                    <a:pt x="2476919" y="71120"/>
                  </a:lnTo>
                  <a:lnTo>
                    <a:pt x="2476919" y="23266"/>
                  </a:lnTo>
                  <a:lnTo>
                    <a:pt x="2447137" y="23266"/>
                  </a:lnTo>
                  <a:lnTo>
                    <a:pt x="2447137" y="71120"/>
                  </a:lnTo>
                  <a:lnTo>
                    <a:pt x="2441498" y="110629"/>
                  </a:lnTo>
                  <a:lnTo>
                    <a:pt x="2426004" y="146977"/>
                  </a:lnTo>
                  <a:lnTo>
                    <a:pt x="2402306" y="176987"/>
                  </a:lnTo>
                  <a:lnTo>
                    <a:pt x="2372042" y="197510"/>
                  </a:lnTo>
                  <a:lnTo>
                    <a:pt x="2390343" y="222211"/>
                  </a:lnTo>
                  <a:lnTo>
                    <a:pt x="2413876" y="206908"/>
                  </a:lnTo>
                  <a:lnTo>
                    <a:pt x="2434044" y="185978"/>
                  </a:lnTo>
                  <a:lnTo>
                    <a:pt x="2450363" y="160426"/>
                  </a:lnTo>
                  <a:lnTo>
                    <a:pt x="2462365" y="131229"/>
                  </a:lnTo>
                  <a:lnTo>
                    <a:pt x="2474417" y="158496"/>
                  </a:lnTo>
                  <a:lnTo>
                    <a:pt x="2490533" y="182346"/>
                  </a:lnTo>
                  <a:lnTo>
                    <a:pt x="2510218" y="201879"/>
                  </a:lnTo>
                  <a:lnTo>
                    <a:pt x="2532938" y="216255"/>
                  </a:lnTo>
                  <a:lnTo>
                    <a:pt x="2550807" y="192659"/>
                  </a:lnTo>
                  <a:close/>
                </a:path>
                <a:path w="4723130" h="1174750">
                  <a:moveTo>
                    <a:pt x="2551455" y="1030135"/>
                  </a:moveTo>
                  <a:lnTo>
                    <a:pt x="2438298" y="1030135"/>
                  </a:lnTo>
                  <a:lnTo>
                    <a:pt x="2438298" y="1000467"/>
                  </a:lnTo>
                  <a:lnTo>
                    <a:pt x="2521674" y="1000467"/>
                  </a:lnTo>
                  <a:lnTo>
                    <a:pt x="2521674" y="976757"/>
                  </a:lnTo>
                  <a:lnTo>
                    <a:pt x="2357463" y="976757"/>
                  </a:lnTo>
                  <a:lnTo>
                    <a:pt x="2357463" y="930440"/>
                  </a:lnTo>
                  <a:lnTo>
                    <a:pt x="2520023" y="930440"/>
                  </a:lnTo>
                  <a:lnTo>
                    <a:pt x="2520023" y="907059"/>
                  </a:lnTo>
                  <a:lnTo>
                    <a:pt x="2328126" y="907059"/>
                  </a:lnTo>
                  <a:lnTo>
                    <a:pt x="2328126" y="1000467"/>
                  </a:lnTo>
                  <a:lnTo>
                    <a:pt x="2409406" y="1000467"/>
                  </a:lnTo>
                  <a:lnTo>
                    <a:pt x="2409406" y="1030135"/>
                  </a:lnTo>
                  <a:lnTo>
                    <a:pt x="2296376" y="1030135"/>
                  </a:lnTo>
                  <a:lnTo>
                    <a:pt x="2296376" y="1053846"/>
                  </a:lnTo>
                  <a:lnTo>
                    <a:pt x="2551455" y="1053846"/>
                  </a:lnTo>
                  <a:lnTo>
                    <a:pt x="2551455" y="1030135"/>
                  </a:lnTo>
                  <a:close/>
                </a:path>
                <a:path w="4723130" h="1174750">
                  <a:moveTo>
                    <a:pt x="2605836" y="0"/>
                  </a:moveTo>
                  <a:lnTo>
                    <a:pt x="2576055" y="0"/>
                  </a:lnTo>
                  <a:lnTo>
                    <a:pt x="2576055" y="279996"/>
                  </a:lnTo>
                  <a:lnTo>
                    <a:pt x="2605836" y="279996"/>
                  </a:lnTo>
                  <a:lnTo>
                    <a:pt x="2605836" y="0"/>
                  </a:lnTo>
                  <a:close/>
                </a:path>
                <a:path w="4723130" h="1174750">
                  <a:moveTo>
                    <a:pt x="2874772" y="27419"/>
                  </a:moveTo>
                  <a:lnTo>
                    <a:pt x="2845981" y="27419"/>
                  </a:lnTo>
                  <a:lnTo>
                    <a:pt x="2845981" y="50292"/>
                  </a:lnTo>
                  <a:lnTo>
                    <a:pt x="2845981" y="186169"/>
                  </a:lnTo>
                  <a:lnTo>
                    <a:pt x="2772981" y="186169"/>
                  </a:lnTo>
                  <a:lnTo>
                    <a:pt x="2772981" y="50292"/>
                  </a:lnTo>
                  <a:lnTo>
                    <a:pt x="2845981" y="50292"/>
                  </a:lnTo>
                  <a:lnTo>
                    <a:pt x="2845981" y="27419"/>
                  </a:lnTo>
                  <a:lnTo>
                    <a:pt x="2743644" y="27419"/>
                  </a:lnTo>
                  <a:lnTo>
                    <a:pt x="2743644" y="50292"/>
                  </a:lnTo>
                  <a:lnTo>
                    <a:pt x="2743644" y="186169"/>
                  </a:lnTo>
                  <a:lnTo>
                    <a:pt x="2743644" y="210299"/>
                  </a:lnTo>
                  <a:lnTo>
                    <a:pt x="2874772" y="210299"/>
                  </a:lnTo>
                  <a:lnTo>
                    <a:pt x="2874772" y="186588"/>
                  </a:lnTo>
                  <a:lnTo>
                    <a:pt x="2874772" y="186169"/>
                  </a:lnTo>
                  <a:lnTo>
                    <a:pt x="2874772" y="50292"/>
                  </a:lnTo>
                  <a:lnTo>
                    <a:pt x="2874772" y="27419"/>
                  </a:lnTo>
                  <a:close/>
                </a:path>
                <a:path w="4723130" h="1174750">
                  <a:moveTo>
                    <a:pt x="2893491" y="998143"/>
                  </a:moveTo>
                  <a:lnTo>
                    <a:pt x="2854604" y="987856"/>
                  </a:lnTo>
                  <a:lnTo>
                    <a:pt x="2812453" y="958342"/>
                  </a:lnTo>
                  <a:lnTo>
                    <a:pt x="2793136" y="918743"/>
                  </a:lnTo>
                  <a:lnTo>
                    <a:pt x="2793136" y="903528"/>
                  </a:lnTo>
                  <a:lnTo>
                    <a:pt x="2762262" y="903528"/>
                  </a:lnTo>
                  <a:lnTo>
                    <a:pt x="2762262" y="918743"/>
                  </a:lnTo>
                  <a:lnTo>
                    <a:pt x="2754338" y="945984"/>
                  </a:lnTo>
                  <a:lnTo>
                    <a:pt x="2732798" y="969784"/>
                  </a:lnTo>
                  <a:lnTo>
                    <a:pt x="2700985" y="987907"/>
                  </a:lnTo>
                  <a:lnTo>
                    <a:pt x="2662237" y="998143"/>
                  </a:lnTo>
                  <a:lnTo>
                    <a:pt x="2674150" y="1022299"/>
                  </a:lnTo>
                  <a:lnTo>
                    <a:pt x="2706954" y="1013891"/>
                  </a:lnTo>
                  <a:lnTo>
                    <a:pt x="2736202" y="999998"/>
                  </a:lnTo>
                  <a:lnTo>
                    <a:pt x="2760332" y="981265"/>
                  </a:lnTo>
                  <a:lnTo>
                    <a:pt x="2777807" y="958342"/>
                  </a:lnTo>
                  <a:lnTo>
                    <a:pt x="2795295" y="981176"/>
                  </a:lnTo>
                  <a:lnTo>
                    <a:pt x="2819463" y="999909"/>
                  </a:lnTo>
                  <a:lnTo>
                    <a:pt x="2848762" y="1013853"/>
                  </a:lnTo>
                  <a:lnTo>
                    <a:pt x="2881693" y="1022299"/>
                  </a:lnTo>
                  <a:lnTo>
                    <a:pt x="2893491" y="998143"/>
                  </a:lnTo>
                  <a:close/>
                </a:path>
                <a:path w="4723130" h="1174750">
                  <a:moveTo>
                    <a:pt x="2904972" y="1049756"/>
                  </a:moveTo>
                  <a:lnTo>
                    <a:pt x="2650223" y="1049756"/>
                  </a:lnTo>
                  <a:lnTo>
                    <a:pt x="2650223" y="1074242"/>
                  </a:lnTo>
                  <a:lnTo>
                    <a:pt x="2762377" y="1074242"/>
                  </a:lnTo>
                  <a:lnTo>
                    <a:pt x="2762377" y="1173607"/>
                  </a:lnTo>
                  <a:lnTo>
                    <a:pt x="2791485" y="1173607"/>
                  </a:lnTo>
                  <a:lnTo>
                    <a:pt x="2791485" y="1074242"/>
                  </a:lnTo>
                  <a:lnTo>
                    <a:pt x="2904972" y="1074242"/>
                  </a:lnTo>
                  <a:lnTo>
                    <a:pt x="2904972" y="1049756"/>
                  </a:lnTo>
                  <a:close/>
                </a:path>
                <a:path w="4723130" h="1174750">
                  <a:moveTo>
                    <a:pt x="2959684" y="0"/>
                  </a:moveTo>
                  <a:lnTo>
                    <a:pt x="2929902" y="0"/>
                  </a:lnTo>
                  <a:lnTo>
                    <a:pt x="2929902" y="279996"/>
                  </a:lnTo>
                  <a:lnTo>
                    <a:pt x="2959684" y="279996"/>
                  </a:lnTo>
                  <a:lnTo>
                    <a:pt x="2959684" y="0"/>
                  </a:lnTo>
                  <a:close/>
                </a:path>
                <a:path w="4723130" h="1174750">
                  <a:moveTo>
                    <a:pt x="3056166" y="1010716"/>
                  </a:moveTo>
                  <a:lnTo>
                    <a:pt x="3051619" y="990866"/>
                  </a:lnTo>
                  <a:lnTo>
                    <a:pt x="3046196" y="984250"/>
                  </a:lnTo>
                  <a:lnTo>
                    <a:pt x="3039160" y="975664"/>
                  </a:lnTo>
                  <a:lnTo>
                    <a:pt x="3029356" y="970686"/>
                  </a:lnTo>
                  <a:lnTo>
                    <a:pt x="3029356" y="1010716"/>
                  </a:lnTo>
                  <a:lnTo>
                    <a:pt x="3026867" y="1021473"/>
                  </a:lnTo>
                  <a:lnTo>
                    <a:pt x="3019971" y="1029741"/>
                  </a:lnTo>
                  <a:lnTo>
                    <a:pt x="3009341" y="1035037"/>
                  </a:lnTo>
                  <a:lnTo>
                    <a:pt x="2995612" y="1036853"/>
                  </a:lnTo>
                  <a:lnTo>
                    <a:pt x="2981998" y="1035037"/>
                  </a:lnTo>
                  <a:lnTo>
                    <a:pt x="2971406" y="1029741"/>
                  </a:lnTo>
                  <a:lnTo>
                    <a:pt x="2964535" y="1021473"/>
                  </a:lnTo>
                  <a:lnTo>
                    <a:pt x="2962097" y="1010716"/>
                  </a:lnTo>
                  <a:lnTo>
                    <a:pt x="2964535" y="999794"/>
                  </a:lnTo>
                  <a:lnTo>
                    <a:pt x="2971406" y="991450"/>
                  </a:lnTo>
                  <a:lnTo>
                    <a:pt x="2981998" y="986129"/>
                  </a:lnTo>
                  <a:lnTo>
                    <a:pt x="2995612" y="984250"/>
                  </a:lnTo>
                  <a:lnTo>
                    <a:pt x="3009341" y="986129"/>
                  </a:lnTo>
                  <a:lnTo>
                    <a:pt x="3019971" y="991450"/>
                  </a:lnTo>
                  <a:lnTo>
                    <a:pt x="3026867" y="999794"/>
                  </a:lnTo>
                  <a:lnTo>
                    <a:pt x="3029356" y="1010716"/>
                  </a:lnTo>
                  <a:lnTo>
                    <a:pt x="3029356" y="970686"/>
                  </a:lnTo>
                  <a:lnTo>
                    <a:pt x="3020072" y="965949"/>
                  </a:lnTo>
                  <a:lnTo>
                    <a:pt x="2995612" y="962533"/>
                  </a:lnTo>
                  <a:lnTo>
                    <a:pt x="2971444" y="965949"/>
                  </a:lnTo>
                  <a:lnTo>
                    <a:pt x="2952483" y="975664"/>
                  </a:lnTo>
                  <a:lnTo>
                    <a:pt x="2940113" y="990866"/>
                  </a:lnTo>
                  <a:lnTo>
                    <a:pt x="2935732" y="1010716"/>
                  </a:lnTo>
                  <a:lnTo>
                    <a:pt x="2940113" y="1030376"/>
                  </a:lnTo>
                  <a:lnTo>
                    <a:pt x="2952483" y="1045425"/>
                  </a:lnTo>
                  <a:lnTo>
                    <a:pt x="2971444" y="1055077"/>
                  </a:lnTo>
                  <a:lnTo>
                    <a:pt x="2995612" y="1058468"/>
                  </a:lnTo>
                  <a:lnTo>
                    <a:pt x="3020072" y="1055077"/>
                  </a:lnTo>
                  <a:lnTo>
                    <a:pt x="3039160" y="1045425"/>
                  </a:lnTo>
                  <a:lnTo>
                    <a:pt x="3046247" y="1036853"/>
                  </a:lnTo>
                  <a:lnTo>
                    <a:pt x="3051619" y="1030376"/>
                  </a:lnTo>
                  <a:lnTo>
                    <a:pt x="3056166" y="1010716"/>
                  </a:lnTo>
                  <a:close/>
                </a:path>
                <a:path w="4723130" h="1174750">
                  <a:moveTo>
                    <a:pt x="3066084" y="926134"/>
                  </a:moveTo>
                  <a:lnTo>
                    <a:pt x="3010395" y="926134"/>
                  </a:lnTo>
                  <a:lnTo>
                    <a:pt x="3010395" y="896366"/>
                  </a:lnTo>
                  <a:lnTo>
                    <a:pt x="2981058" y="896366"/>
                  </a:lnTo>
                  <a:lnTo>
                    <a:pt x="2981058" y="926134"/>
                  </a:lnTo>
                  <a:lnTo>
                    <a:pt x="2924822" y="926134"/>
                  </a:lnTo>
                  <a:lnTo>
                    <a:pt x="2924822" y="949515"/>
                  </a:lnTo>
                  <a:lnTo>
                    <a:pt x="3066084" y="949515"/>
                  </a:lnTo>
                  <a:lnTo>
                    <a:pt x="3066084" y="926134"/>
                  </a:lnTo>
                  <a:close/>
                </a:path>
                <a:path w="4723130" h="1174750">
                  <a:moveTo>
                    <a:pt x="3164459" y="894156"/>
                  </a:moveTo>
                  <a:lnTo>
                    <a:pt x="3136442" y="894156"/>
                  </a:lnTo>
                  <a:lnTo>
                    <a:pt x="3136442" y="968044"/>
                  </a:lnTo>
                  <a:lnTo>
                    <a:pt x="3104019" y="968044"/>
                  </a:lnTo>
                  <a:lnTo>
                    <a:pt x="3104019" y="899553"/>
                  </a:lnTo>
                  <a:lnTo>
                    <a:pt x="3076346" y="899553"/>
                  </a:lnTo>
                  <a:lnTo>
                    <a:pt x="3076346" y="1060792"/>
                  </a:lnTo>
                  <a:lnTo>
                    <a:pt x="3104019" y="1060792"/>
                  </a:lnTo>
                  <a:lnTo>
                    <a:pt x="3104019" y="992416"/>
                  </a:lnTo>
                  <a:lnTo>
                    <a:pt x="3136442" y="992416"/>
                  </a:lnTo>
                  <a:lnTo>
                    <a:pt x="3136442" y="1070495"/>
                  </a:lnTo>
                  <a:lnTo>
                    <a:pt x="3164459" y="1070495"/>
                  </a:lnTo>
                  <a:lnTo>
                    <a:pt x="3164459" y="992416"/>
                  </a:lnTo>
                  <a:lnTo>
                    <a:pt x="3164459" y="968044"/>
                  </a:lnTo>
                  <a:lnTo>
                    <a:pt x="3164459" y="894156"/>
                  </a:lnTo>
                  <a:close/>
                </a:path>
                <a:path w="4723130" h="1174750">
                  <a:moveTo>
                    <a:pt x="3165995" y="1124089"/>
                  </a:moveTo>
                  <a:lnTo>
                    <a:pt x="3159506" y="1102995"/>
                  </a:lnTo>
                  <a:lnTo>
                    <a:pt x="3152635" y="1097292"/>
                  </a:lnTo>
                  <a:lnTo>
                    <a:pt x="3140786" y="1087462"/>
                  </a:lnTo>
                  <a:lnTo>
                    <a:pt x="3136442" y="1086065"/>
                  </a:lnTo>
                  <a:lnTo>
                    <a:pt x="3136442" y="1124089"/>
                  </a:lnTo>
                  <a:lnTo>
                    <a:pt x="3132048" y="1135341"/>
                  </a:lnTo>
                  <a:lnTo>
                    <a:pt x="3119348" y="1143622"/>
                  </a:lnTo>
                  <a:lnTo>
                    <a:pt x="3098889" y="1148702"/>
                  </a:lnTo>
                  <a:lnTo>
                    <a:pt x="3071164" y="1150340"/>
                  </a:lnTo>
                  <a:lnTo>
                    <a:pt x="3043326" y="1148702"/>
                  </a:lnTo>
                  <a:lnTo>
                    <a:pt x="3022739" y="1143622"/>
                  </a:lnTo>
                  <a:lnTo>
                    <a:pt x="3010027" y="1135341"/>
                  </a:lnTo>
                  <a:lnTo>
                    <a:pt x="3005759" y="1124089"/>
                  </a:lnTo>
                  <a:lnTo>
                    <a:pt x="3010027" y="1112431"/>
                  </a:lnTo>
                  <a:lnTo>
                    <a:pt x="3022739" y="1103985"/>
                  </a:lnTo>
                  <a:lnTo>
                    <a:pt x="3043326" y="1098905"/>
                  </a:lnTo>
                  <a:lnTo>
                    <a:pt x="3071164" y="1097292"/>
                  </a:lnTo>
                  <a:lnTo>
                    <a:pt x="3098889" y="1098905"/>
                  </a:lnTo>
                  <a:lnTo>
                    <a:pt x="3119348" y="1103985"/>
                  </a:lnTo>
                  <a:lnTo>
                    <a:pt x="3132048" y="1112431"/>
                  </a:lnTo>
                  <a:lnTo>
                    <a:pt x="3136442" y="1124089"/>
                  </a:lnTo>
                  <a:lnTo>
                    <a:pt x="3136442" y="1086065"/>
                  </a:lnTo>
                  <a:lnTo>
                    <a:pt x="3110966" y="1077861"/>
                  </a:lnTo>
                  <a:lnTo>
                    <a:pt x="3071164" y="1074572"/>
                  </a:lnTo>
                  <a:lnTo>
                    <a:pt x="3031274" y="1077861"/>
                  </a:lnTo>
                  <a:lnTo>
                    <a:pt x="3001403" y="1087462"/>
                  </a:lnTo>
                  <a:lnTo>
                    <a:pt x="2982696" y="1102995"/>
                  </a:lnTo>
                  <a:lnTo>
                    <a:pt x="2976321" y="1124089"/>
                  </a:lnTo>
                  <a:lnTo>
                    <a:pt x="2982696" y="1144917"/>
                  </a:lnTo>
                  <a:lnTo>
                    <a:pt x="3001403" y="1160335"/>
                  </a:lnTo>
                  <a:lnTo>
                    <a:pt x="3031274" y="1169885"/>
                  </a:lnTo>
                  <a:lnTo>
                    <a:pt x="3071164" y="1173162"/>
                  </a:lnTo>
                  <a:lnTo>
                    <a:pt x="3110966" y="1169885"/>
                  </a:lnTo>
                  <a:lnTo>
                    <a:pt x="3140786" y="1160335"/>
                  </a:lnTo>
                  <a:lnTo>
                    <a:pt x="3152927" y="1150340"/>
                  </a:lnTo>
                  <a:lnTo>
                    <a:pt x="3159506" y="1144917"/>
                  </a:lnTo>
                  <a:lnTo>
                    <a:pt x="3165995" y="1124089"/>
                  </a:lnTo>
                  <a:close/>
                </a:path>
                <a:path w="4723130" h="1174750">
                  <a:moveTo>
                    <a:pt x="3184880" y="202907"/>
                  </a:moveTo>
                  <a:lnTo>
                    <a:pt x="3183242" y="188468"/>
                  </a:lnTo>
                  <a:lnTo>
                    <a:pt x="3182112" y="178422"/>
                  </a:lnTo>
                  <a:lnTo>
                    <a:pt x="3148190" y="183222"/>
                  </a:lnTo>
                  <a:lnTo>
                    <a:pt x="3115754" y="186258"/>
                  </a:lnTo>
                  <a:lnTo>
                    <a:pt x="3083610" y="187883"/>
                  </a:lnTo>
                  <a:lnTo>
                    <a:pt x="3050552" y="188468"/>
                  </a:lnTo>
                  <a:lnTo>
                    <a:pt x="3050552" y="127368"/>
                  </a:lnTo>
                  <a:lnTo>
                    <a:pt x="3150692" y="127368"/>
                  </a:lnTo>
                  <a:lnTo>
                    <a:pt x="3150692" y="25133"/>
                  </a:lnTo>
                  <a:lnTo>
                    <a:pt x="3019780" y="25133"/>
                  </a:lnTo>
                  <a:lnTo>
                    <a:pt x="3019780" y="49403"/>
                  </a:lnTo>
                  <a:lnTo>
                    <a:pt x="3120694" y="49403"/>
                  </a:lnTo>
                  <a:lnTo>
                    <a:pt x="3120694" y="103543"/>
                  </a:lnTo>
                  <a:lnTo>
                    <a:pt x="3020110" y="103543"/>
                  </a:lnTo>
                  <a:lnTo>
                    <a:pt x="3020110" y="212940"/>
                  </a:lnTo>
                  <a:lnTo>
                    <a:pt x="3044050" y="212940"/>
                  </a:lnTo>
                  <a:lnTo>
                    <a:pt x="3079839" y="212521"/>
                  </a:lnTo>
                  <a:lnTo>
                    <a:pt x="3114332" y="210985"/>
                  </a:lnTo>
                  <a:lnTo>
                    <a:pt x="3148901" y="207924"/>
                  </a:lnTo>
                  <a:lnTo>
                    <a:pt x="3184880" y="202907"/>
                  </a:lnTo>
                  <a:close/>
                </a:path>
                <a:path w="4723130" h="1174750">
                  <a:moveTo>
                    <a:pt x="3236150" y="0"/>
                  </a:moveTo>
                  <a:lnTo>
                    <a:pt x="3206826" y="0"/>
                  </a:lnTo>
                  <a:lnTo>
                    <a:pt x="3206826" y="279996"/>
                  </a:lnTo>
                  <a:lnTo>
                    <a:pt x="3236150" y="279996"/>
                  </a:lnTo>
                  <a:lnTo>
                    <a:pt x="3236150" y="0"/>
                  </a:lnTo>
                  <a:close/>
                </a:path>
                <a:path w="4723130" h="1174750">
                  <a:moveTo>
                    <a:pt x="3422688" y="911580"/>
                  </a:moveTo>
                  <a:lnTo>
                    <a:pt x="3393351" y="911580"/>
                  </a:lnTo>
                  <a:lnTo>
                    <a:pt x="3393351" y="951941"/>
                  </a:lnTo>
                  <a:lnTo>
                    <a:pt x="3393351" y="975106"/>
                  </a:lnTo>
                  <a:lnTo>
                    <a:pt x="3393351" y="1017663"/>
                  </a:lnTo>
                  <a:lnTo>
                    <a:pt x="3320135" y="1017663"/>
                  </a:lnTo>
                  <a:lnTo>
                    <a:pt x="3320135" y="975106"/>
                  </a:lnTo>
                  <a:lnTo>
                    <a:pt x="3393351" y="975106"/>
                  </a:lnTo>
                  <a:lnTo>
                    <a:pt x="3393351" y="951941"/>
                  </a:lnTo>
                  <a:lnTo>
                    <a:pt x="3320135" y="951941"/>
                  </a:lnTo>
                  <a:lnTo>
                    <a:pt x="3320135" y="911580"/>
                  </a:lnTo>
                  <a:lnTo>
                    <a:pt x="3290900" y="911580"/>
                  </a:lnTo>
                  <a:lnTo>
                    <a:pt x="3290900" y="1041273"/>
                  </a:lnTo>
                  <a:lnTo>
                    <a:pt x="3422688" y="1041273"/>
                  </a:lnTo>
                  <a:lnTo>
                    <a:pt x="3422688" y="1017663"/>
                  </a:lnTo>
                  <a:lnTo>
                    <a:pt x="3422688" y="975106"/>
                  </a:lnTo>
                  <a:lnTo>
                    <a:pt x="3422688" y="951941"/>
                  </a:lnTo>
                  <a:lnTo>
                    <a:pt x="3422688" y="911580"/>
                  </a:lnTo>
                  <a:close/>
                </a:path>
                <a:path w="4723130" h="1174750">
                  <a:moveTo>
                    <a:pt x="3502317" y="1120673"/>
                  </a:moveTo>
                  <a:lnTo>
                    <a:pt x="3495916" y="1098486"/>
                  </a:lnTo>
                  <a:lnTo>
                    <a:pt x="3488042" y="1091450"/>
                  </a:lnTo>
                  <a:lnTo>
                    <a:pt x="3477514" y="1082027"/>
                  </a:lnTo>
                  <a:lnTo>
                    <a:pt x="3473310" y="1080566"/>
                  </a:lnTo>
                  <a:lnTo>
                    <a:pt x="3473310" y="1120673"/>
                  </a:lnTo>
                  <a:lnTo>
                    <a:pt x="3468992" y="1133119"/>
                  </a:lnTo>
                  <a:lnTo>
                    <a:pt x="3456482" y="1142326"/>
                  </a:lnTo>
                  <a:lnTo>
                    <a:pt x="3436416" y="1148041"/>
                  </a:lnTo>
                  <a:lnTo>
                    <a:pt x="3409454" y="1150010"/>
                  </a:lnTo>
                  <a:lnTo>
                    <a:pt x="3382391" y="1148041"/>
                  </a:lnTo>
                  <a:lnTo>
                    <a:pt x="3362198" y="1142326"/>
                  </a:lnTo>
                  <a:lnTo>
                    <a:pt x="3349625" y="1133119"/>
                  </a:lnTo>
                  <a:lnTo>
                    <a:pt x="3345383" y="1120673"/>
                  </a:lnTo>
                  <a:lnTo>
                    <a:pt x="3349625" y="1108278"/>
                  </a:lnTo>
                  <a:lnTo>
                    <a:pt x="3362198" y="1099146"/>
                  </a:lnTo>
                  <a:lnTo>
                    <a:pt x="3382391" y="1093482"/>
                  </a:lnTo>
                  <a:lnTo>
                    <a:pt x="3409454" y="1091450"/>
                  </a:lnTo>
                  <a:lnTo>
                    <a:pt x="3436416" y="1093482"/>
                  </a:lnTo>
                  <a:lnTo>
                    <a:pt x="3456482" y="1099146"/>
                  </a:lnTo>
                  <a:lnTo>
                    <a:pt x="3468992" y="1108278"/>
                  </a:lnTo>
                  <a:lnTo>
                    <a:pt x="3473310" y="1120673"/>
                  </a:lnTo>
                  <a:lnTo>
                    <a:pt x="3473310" y="1080566"/>
                  </a:lnTo>
                  <a:lnTo>
                    <a:pt x="3448304" y="1071803"/>
                  </a:lnTo>
                  <a:lnTo>
                    <a:pt x="3409454" y="1068285"/>
                  </a:lnTo>
                  <a:lnTo>
                    <a:pt x="3370288" y="1071803"/>
                  </a:lnTo>
                  <a:lnTo>
                    <a:pt x="3340798" y="1082027"/>
                  </a:lnTo>
                  <a:lnTo>
                    <a:pt x="3322193" y="1098486"/>
                  </a:lnTo>
                  <a:lnTo>
                    <a:pt x="3315716" y="1120673"/>
                  </a:lnTo>
                  <a:lnTo>
                    <a:pt x="3322193" y="1143012"/>
                  </a:lnTo>
                  <a:lnTo>
                    <a:pt x="3340798" y="1159586"/>
                  </a:lnTo>
                  <a:lnTo>
                    <a:pt x="3370288" y="1169936"/>
                  </a:lnTo>
                  <a:lnTo>
                    <a:pt x="3409454" y="1173607"/>
                  </a:lnTo>
                  <a:lnTo>
                    <a:pt x="3448304" y="1169936"/>
                  </a:lnTo>
                  <a:lnTo>
                    <a:pt x="3477514" y="1159586"/>
                  </a:lnTo>
                  <a:lnTo>
                    <a:pt x="3488144" y="1150010"/>
                  </a:lnTo>
                  <a:lnTo>
                    <a:pt x="3495916" y="1143012"/>
                  </a:lnTo>
                  <a:lnTo>
                    <a:pt x="3502317" y="1120673"/>
                  </a:lnTo>
                  <a:close/>
                </a:path>
                <a:path w="4723130" h="1174750">
                  <a:moveTo>
                    <a:pt x="3505898" y="91084"/>
                  </a:moveTo>
                  <a:lnTo>
                    <a:pt x="3476460" y="91084"/>
                  </a:lnTo>
                  <a:lnTo>
                    <a:pt x="3476460" y="138950"/>
                  </a:lnTo>
                  <a:lnTo>
                    <a:pt x="3505898" y="138950"/>
                  </a:lnTo>
                  <a:lnTo>
                    <a:pt x="3505898" y="91084"/>
                  </a:lnTo>
                  <a:close/>
                </a:path>
                <a:path w="4723130" h="1174750">
                  <a:moveTo>
                    <a:pt x="3536226" y="220332"/>
                  </a:moveTo>
                  <a:lnTo>
                    <a:pt x="3422307" y="220332"/>
                  </a:lnTo>
                  <a:lnTo>
                    <a:pt x="3422307" y="163322"/>
                  </a:lnTo>
                  <a:lnTo>
                    <a:pt x="3505898" y="163322"/>
                  </a:lnTo>
                  <a:lnTo>
                    <a:pt x="3505898" y="139179"/>
                  </a:lnTo>
                  <a:lnTo>
                    <a:pt x="3339261" y="139179"/>
                  </a:lnTo>
                  <a:lnTo>
                    <a:pt x="3339261" y="90919"/>
                  </a:lnTo>
                  <a:lnTo>
                    <a:pt x="3505898" y="90919"/>
                  </a:lnTo>
                  <a:lnTo>
                    <a:pt x="3505898" y="67271"/>
                  </a:lnTo>
                  <a:lnTo>
                    <a:pt x="3505898" y="66802"/>
                  </a:lnTo>
                  <a:lnTo>
                    <a:pt x="3505898" y="19075"/>
                  </a:lnTo>
                  <a:lnTo>
                    <a:pt x="3476460" y="19075"/>
                  </a:lnTo>
                  <a:lnTo>
                    <a:pt x="3476460" y="66802"/>
                  </a:lnTo>
                  <a:lnTo>
                    <a:pt x="3339261" y="66802"/>
                  </a:lnTo>
                  <a:lnTo>
                    <a:pt x="3339261" y="18529"/>
                  </a:lnTo>
                  <a:lnTo>
                    <a:pt x="3309607" y="18529"/>
                  </a:lnTo>
                  <a:lnTo>
                    <a:pt x="3309607" y="66802"/>
                  </a:lnTo>
                  <a:lnTo>
                    <a:pt x="3309607" y="90919"/>
                  </a:lnTo>
                  <a:lnTo>
                    <a:pt x="3309607" y="139179"/>
                  </a:lnTo>
                  <a:lnTo>
                    <a:pt x="3309607" y="163322"/>
                  </a:lnTo>
                  <a:lnTo>
                    <a:pt x="3392970" y="163322"/>
                  </a:lnTo>
                  <a:lnTo>
                    <a:pt x="3392970" y="220332"/>
                  </a:lnTo>
                  <a:lnTo>
                    <a:pt x="3280486" y="220332"/>
                  </a:lnTo>
                  <a:lnTo>
                    <a:pt x="3280486" y="244817"/>
                  </a:lnTo>
                  <a:lnTo>
                    <a:pt x="3536226" y="244817"/>
                  </a:lnTo>
                  <a:lnTo>
                    <a:pt x="3536226" y="220332"/>
                  </a:lnTo>
                  <a:close/>
                </a:path>
                <a:path w="4723130" h="1174750">
                  <a:moveTo>
                    <a:pt x="3540252" y="962634"/>
                  </a:moveTo>
                  <a:lnTo>
                    <a:pt x="3499777" y="962634"/>
                  </a:lnTo>
                  <a:lnTo>
                    <a:pt x="3499777" y="894156"/>
                  </a:lnTo>
                  <a:lnTo>
                    <a:pt x="3470110" y="894156"/>
                  </a:lnTo>
                  <a:lnTo>
                    <a:pt x="3470110" y="1061123"/>
                  </a:lnTo>
                  <a:lnTo>
                    <a:pt x="3499777" y="1061123"/>
                  </a:lnTo>
                  <a:lnTo>
                    <a:pt x="3499777" y="987666"/>
                  </a:lnTo>
                  <a:lnTo>
                    <a:pt x="3540252" y="987666"/>
                  </a:lnTo>
                  <a:lnTo>
                    <a:pt x="3540252" y="962634"/>
                  </a:lnTo>
                  <a:close/>
                </a:path>
                <a:path w="4723130" h="1174750">
                  <a:moveTo>
                    <a:pt x="3698608" y="908596"/>
                  </a:moveTo>
                  <a:lnTo>
                    <a:pt x="3669271" y="908596"/>
                  </a:lnTo>
                  <a:lnTo>
                    <a:pt x="3669271" y="949299"/>
                  </a:lnTo>
                  <a:lnTo>
                    <a:pt x="3698608" y="949299"/>
                  </a:lnTo>
                  <a:lnTo>
                    <a:pt x="3698608" y="908596"/>
                  </a:lnTo>
                  <a:close/>
                </a:path>
                <a:path w="4723130" h="1174750">
                  <a:moveTo>
                    <a:pt x="3705834" y="30099"/>
                  </a:moveTo>
                  <a:lnTo>
                    <a:pt x="3572840" y="30099"/>
                  </a:lnTo>
                  <a:lnTo>
                    <a:pt x="3572840" y="53695"/>
                  </a:lnTo>
                  <a:lnTo>
                    <a:pt x="3675621" y="53695"/>
                  </a:lnTo>
                  <a:lnTo>
                    <a:pt x="3665436" y="99809"/>
                  </a:lnTo>
                  <a:lnTo>
                    <a:pt x="3643134" y="140335"/>
                  </a:lnTo>
                  <a:lnTo>
                    <a:pt x="3607993" y="175272"/>
                  </a:lnTo>
                  <a:lnTo>
                    <a:pt x="3559276" y="204558"/>
                  </a:lnTo>
                  <a:lnTo>
                    <a:pt x="3574935" y="228498"/>
                  </a:lnTo>
                  <a:lnTo>
                    <a:pt x="3625367" y="198132"/>
                  </a:lnTo>
                  <a:lnTo>
                    <a:pt x="3662400" y="162420"/>
                  </a:lnTo>
                  <a:lnTo>
                    <a:pt x="3687292" y="122059"/>
                  </a:lnTo>
                  <a:lnTo>
                    <a:pt x="3701351" y="77724"/>
                  </a:lnTo>
                  <a:lnTo>
                    <a:pt x="3705834" y="30099"/>
                  </a:lnTo>
                  <a:close/>
                </a:path>
                <a:path w="4723130" h="1174750">
                  <a:moveTo>
                    <a:pt x="3788880" y="0"/>
                  </a:moveTo>
                  <a:lnTo>
                    <a:pt x="3759098" y="0"/>
                  </a:lnTo>
                  <a:lnTo>
                    <a:pt x="3759098" y="279450"/>
                  </a:lnTo>
                  <a:lnTo>
                    <a:pt x="3788880" y="279450"/>
                  </a:lnTo>
                  <a:lnTo>
                    <a:pt x="3788880" y="0"/>
                  </a:lnTo>
                  <a:close/>
                </a:path>
                <a:path w="4723130" h="1174750">
                  <a:moveTo>
                    <a:pt x="3789045" y="1091679"/>
                  </a:moveTo>
                  <a:lnTo>
                    <a:pt x="3759708" y="1091679"/>
                  </a:lnTo>
                  <a:lnTo>
                    <a:pt x="3759708" y="1114539"/>
                  </a:lnTo>
                  <a:lnTo>
                    <a:pt x="3759708" y="1145019"/>
                  </a:lnTo>
                  <a:lnTo>
                    <a:pt x="3636518" y="1145019"/>
                  </a:lnTo>
                  <a:lnTo>
                    <a:pt x="3636518" y="1114539"/>
                  </a:lnTo>
                  <a:lnTo>
                    <a:pt x="3759708" y="1114539"/>
                  </a:lnTo>
                  <a:lnTo>
                    <a:pt x="3759708" y="1091679"/>
                  </a:lnTo>
                  <a:lnTo>
                    <a:pt x="3636518" y="1091679"/>
                  </a:lnTo>
                  <a:lnTo>
                    <a:pt x="3636518" y="1059929"/>
                  </a:lnTo>
                  <a:lnTo>
                    <a:pt x="3607079" y="1059929"/>
                  </a:lnTo>
                  <a:lnTo>
                    <a:pt x="3607079" y="1091679"/>
                  </a:lnTo>
                  <a:lnTo>
                    <a:pt x="3607079" y="1114539"/>
                  </a:lnTo>
                  <a:lnTo>
                    <a:pt x="3607079" y="1145019"/>
                  </a:lnTo>
                  <a:lnTo>
                    <a:pt x="3607079" y="1169149"/>
                  </a:lnTo>
                  <a:lnTo>
                    <a:pt x="3789045" y="1169149"/>
                  </a:lnTo>
                  <a:lnTo>
                    <a:pt x="3789045" y="1145590"/>
                  </a:lnTo>
                  <a:lnTo>
                    <a:pt x="3789045" y="1145019"/>
                  </a:lnTo>
                  <a:lnTo>
                    <a:pt x="3789045" y="1114539"/>
                  </a:lnTo>
                  <a:lnTo>
                    <a:pt x="3789045" y="1114386"/>
                  </a:lnTo>
                  <a:lnTo>
                    <a:pt x="3789045" y="1091679"/>
                  </a:lnTo>
                  <a:close/>
                </a:path>
                <a:path w="4723130" h="1174750">
                  <a:moveTo>
                    <a:pt x="3789045" y="1059903"/>
                  </a:moveTo>
                  <a:lnTo>
                    <a:pt x="3759708" y="1059903"/>
                  </a:lnTo>
                  <a:lnTo>
                    <a:pt x="3759708" y="1091222"/>
                  </a:lnTo>
                  <a:lnTo>
                    <a:pt x="3789045" y="1091222"/>
                  </a:lnTo>
                  <a:lnTo>
                    <a:pt x="3789045" y="1059903"/>
                  </a:lnTo>
                  <a:close/>
                </a:path>
                <a:path w="4723130" h="1174750">
                  <a:moveTo>
                    <a:pt x="3789261" y="894156"/>
                  </a:moveTo>
                  <a:lnTo>
                    <a:pt x="3759708" y="894156"/>
                  </a:lnTo>
                  <a:lnTo>
                    <a:pt x="3759708" y="960869"/>
                  </a:lnTo>
                  <a:lnTo>
                    <a:pt x="3698608" y="960869"/>
                  </a:lnTo>
                  <a:lnTo>
                    <a:pt x="3698608" y="949439"/>
                  </a:lnTo>
                  <a:lnTo>
                    <a:pt x="3669271" y="949439"/>
                  </a:lnTo>
                  <a:lnTo>
                    <a:pt x="3669271" y="972299"/>
                  </a:lnTo>
                  <a:lnTo>
                    <a:pt x="3669271" y="986269"/>
                  </a:lnTo>
                  <a:lnTo>
                    <a:pt x="3669271" y="1012939"/>
                  </a:lnTo>
                  <a:lnTo>
                    <a:pt x="3599243" y="1012939"/>
                  </a:lnTo>
                  <a:lnTo>
                    <a:pt x="3599243" y="972299"/>
                  </a:lnTo>
                  <a:lnTo>
                    <a:pt x="3669271" y="972299"/>
                  </a:lnTo>
                  <a:lnTo>
                    <a:pt x="3669271" y="949439"/>
                  </a:lnTo>
                  <a:lnTo>
                    <a:pt x="3599243" y="949439"/>
                  </a:lnTo>
                  <a:lnTo>
                    <a:pt x="3599243" y="908799"/>
                  </a:lnTo>
                  <a:lnTo>
                    <a:pt x="3569589" y="908799"/>
                  </a:lnTo>
                  <a:lnTo>
                    <a:pt x="3569589" y="1037069"/>
                  </a:lnTo>
                  <a:lnTo>
                    <a:pt x="3698608" y="1037069"/>
                  </a:lnTo>
                  <a:lnTo>
                    <a:pt x="3698608" y="1012939"/>
                  </a:lnTo>
                  <a:lnTo>
                    <a:pt x="3698608" y="986269"/>
                  </a:lnTo>
                  <a:lnTo>
                    <a:pt x="3759708" y="986269"/>
                  </a:lnTo>
                  <a:lnTo>
                    <a:pt x="3759708" y="1046784"/>
                  </a:lnTo>
                  <a:lnTo>
                    <a:pt x="3789261" y="1046784"/>
                  </a:lnTo>
                  <a:lnTo>
                    <a:pt x="3789261" y="986269"/>
                  </a:lnTo>
                  <a:lnTo>
                    <a:pt x="3789261" y="985913"/>
                  </a:lnTo>
                  <a:lnTo>
                    <a:pt x="3789261" y="972299"/>
                  </a:lnTo>
                  <a:lnTo>
                    <a:pt x="3789261" y="961199"/>
                  </a:lnTo>
                  <a:lnTo>
                    <a:pt x="3789261" y="960869"/>
                  </a:lnTo>
                  <a:lnTo>
                    <a:pt x="3789261" y="894156"/>
                  </a:lnTo>
                  <a:close/>
                </a:path>
                <a:path w="4723130" h="1174750">
                  <a:moveTo>
                    <a:pt x="4081462" y="1008075"/>
                  </a:moveTo>
                  <a:lnTo>
                    <a:pt x="4030408" y="974623"/>
                  </a:lnTo>
                  <a:lnTo>
                    <a:pt x="4011765" y="923048"/>
                  </a:lnTo>
                  <a:lnTo>
                    <a:pt x="4011765" y="901547"/>
                  </a:lnTo>
                  <a:lnTo>
                    <a:pt x="3981437" y="901547"/>
                  </a:lnTo>
                  <a:lnTo>
                    <a:pt x="3981437" y="923048"/>
                  </a:lnTo>
                  <a:lnTo>
                    <a:pt x="3976573" y="951433"/>
                  </a:lnTo>
                  <a:lnTo>
                    <a:pt x="3962590" y="977125"/>
                  </a:lnTo>
                  <a:lnTo>
                    <a:pt x="3940454" y="998245"/>
                  </a:lnTo>
                  <a:lnTo>
                    <a:pt x="3911079" y="1012926"/>
                  </a:lnTo>
                  <a:lnTo>
                    <a:pt x="3926192" y="1036307"/>
                  </a:lnTo>
                  <a:lnTo>
                    <a:pt x="3949522" y="1025486"/>
                  </a:lnTo>
                  <a:lnTo>
                    <a:pt x="3969308" y="1010462"/>
                  </a:lnTo>
                  <a:lnTo>
                    <a:pt x="3985209" y="991806"/>
                  </a:lnTo>
                  <a:lnTo>
                    <a:pt x="3996880" y="970140"/>
                  </a:lnTo>
                  <a:lnTo>
                    <a:pt x="4008615" y="990130"/>
                  </a:lnTo>
                  <a:lnTo>
                    <a:pt x="4024388" y="1007287"/>
                  </a:lnTo>
                  <a:lnTo>
                    <a:pt x="4043896" y="1021118"/>
                  </a:lnTo>
                  <a:lnTo>
                    <a:pt x="4066794" y="1031125"/>
                  </a:lnTo>
                  <a:lnTo>
                    <a:pt x="4081462" y="1008075"/>
                  </a:lnTo>
                  <a:close/>
                </a:path>
                <a:path w="4723130" h="1174750">
                  <a:moveTo>
                    <a:pt x="4136936" y="149339"/>
                  </a:moveTo>
                  <a:lnTo>
                    <a:pt x="3972179" y="149339"/>
                  </a:lnTo>
                  <a:lnTo>
                    <a:pt x="3972179" y="108699"/>
                  </a:lnTo>
                  <a:lnTo>
                    <a:pt x="4127995" y="108699"/>
                  </a:lnTo>
                  <a:lnTo>
                    <a:pt x="4127995" y="84569"/>
                  </a:lnTo>
                  <a:lnTo>
                    <a:pt x="3972179" y="84569"/>
                  </a:lnTo>
                  <a:lnTo>
                    <a:pt x="3972179" y="47752"/>
                  </a:lnTo>
                  <a:lnTo>
                    <a:pt x="4134180" y="47752"/>
                  </a:lnTo>
                  <a:lnTo>
                    <a:pt x="4134180" y="23609"/>
                  </a:lnTo>
                  <a:lnTo>
                    <a:pt x="3942283" y="23609"/>
                  </a:lnTo>
                  <a:lnTo>
                    <a:pt x="3942283" y="47752"/>
                  </a:lnTo>
                  <a:lnTo>
                    <a:pt x="3942283" y="84569"/>
                  </a:lnTo>
                  <a:lnTo>
                    <a:pt x="3942283" y="108699"/>
                  </a:lnTo>
                  <a:lnTo>
                    <a:pt x="3942283" y="149339"/>
                  </a:lnTo>
                  <a:lnTo>
                    <a:pt x="3942283" y="172199"/>
                  </a:lnTo>
                  <a:lnTo>
                    <a:pt x="4136936" y="172199"/>
                  </a:lnTo>
                  <a:lnTo>
                    <a:pt x="4136936" y="149339"/>
                  </a:lnTo>
                  <a:close/>
                </a:path>
                <a:path w="4723130" h="1174750">
                  <a:moveTo>
                    <a:pt x="4141571" y="894156"/>
                  </a:moveTo>
                  <a:lnTo>
                    <a:pt x="4112336" y="894156"/>
                  </a:lnTo>
                  <a:lnTo>
                    <a:pt x="4112336" y="1037958"/>
                  </a:lnTo>
                  <a:lnTo>
                    <a:pt x="4141571" y="1037958"/>
                  </a:lnTo>
                  <a:lnTo>
                    <a:pt x="4141571" y="894156"/>
                  </a:lnTo>
                  <a:close/>
                </a:path>
                <a:path w="4723130" h="1174750">
                  <a:moveTo>
                    <a:pt x="4151160" y="1147140"/>
                  </a:moveTo>
                  <a:lnTo>
                    <a:pt x="3987838" y="1147140"/>
                  </a:lnTo>
                  <a:lnTo>
                    <a:pt x="3987838" y="1121219"/>
                  </a:lnTo>
                  <a:lnTo>
                    <a:pt x="4142003" y="1121219"/>
                  </a:lnTo>
                  <a:lnTo>
                    <a:pt x="4142003" y="1051306"/>
                  </a:lnTo>
                  <a:lnTo>
                    <a:pt x="3958171" y="1051306"/>
                  </a:lnTo>
                  <a:lnTo>
                    <a:pt x="3958171" y="1074686"/>
                  </a:lnTo>
                  <a:lnTo>
                    <a:pt x="4112564" y="1074686"/>
                  </a:lnTo>
                  <a:lnTo>
                    <a:pt x="4112564" y="1098727"/>
                  </a:lnTo>
                  <a:lnTo>
                    <a:pt x="3959047" y="1098727"/>
                  </a:lnTo>
                  <a:lnTo>
                    <a:pt x="3959047" y="1170952"/>
                  </a:lnTo>
                  <a:lnTo>
                    <a:pt x="4151160" y="1170952"/>
                  </a:lnTo>
                  <a:lnTo>
                    <a:pt x="4151160" y="1147140"/>
                  </a:lnTo>
                  <a:close/>
                </a:path>
                <a:path w="4723130" h="1174750">
                  <a:moveTo>
                    <a:pt x="4165943" y="219887"/>
                  </a:moveTo>
                  <a:lnTo>
                    <a:pt x="3910203" y="219887"/>
                  </a:lnTo>
                  <a:lnTo>
                    <a:pt x="3910203" y="244373"/>
                  </a:lnTo>
                  <a:lnTo>
                    <a:pt x="4165943" y="244373"/>
                  </a:lnTo>
                  <a:lnTo>
                    <a:pt x="4165943" y="219887"/>
                  </a:lnTo>
                  <a:close/>
                </a:path>
                <a:path w="4723130" h="1174750">
                  <a:moveTo>
                    <a:pt x="4362793" y="1086815"/>
                  </a:moveTo>
                  <a:lnTo>
                    <a:pt x="4332922" y="1066952"/>
                  </a:lnTo>
                  <a:lnTo>
                    <a:pt x="4309503" y="1038047"/>
                  </a:lnTo>
                  <a:lnTo>
                    <a:pt x="4303979" y="1025385"/>
                  </a:lnTo>
                  <a:lnTo>
                    <a:pt x="4294263" y="1003134"/>
                  </a:lnTo>
                  <a:lnTo>
                    <a:pt x="4288904" y="965288"/>
                  </a:lnTo>
                  <a:lnTo>
                    <a:pt x="4288904" y="917422"/>
                  </a:lnTo>
                  <a:lnTo>
                    <a:pt x="4259123" y="917422"/>
                  </a:lnTo>
                  <a:lnTo>
                    <a:pt x="4259123" y="965288"/>
                  </a:lnTo>
                  <a:lnTo>
                    <a:pt x="4253484" y="1004785"/>
                  </a:lnTo>
                  <a:lnTo>
                    <a:pt x="4237990" y="1041133"/>
                  </a:lnTo>
                  <a:lnTo>
                    <a:pt x="4214292" y="1071143"/>
                  </a:lnTo>
                  <a:lnTo>
                    <a:pt x="4184027" y="1091666"/>
                  </a:lnTo>
                  <a:lnTo>
                    <a:pt x="4202328" y="1116368"/>
                  </a:lnTo>
                  <a:lnTo>
                    <a:pt x="4225861" y="1101064"/>
                  </a:lnTo>
                  <a:lnTo>
                    <a:pt x="4246029" y="1080147"/>
                  </a:lnTo>
                  <a:lnTo>
                    <a:pt x="4262348" y="1054582"/>
                  </a:lnTo>
                  <a:lnTo>
                    <a:pt x="4274337" y="1025385"/>
                  </a:lnTo>
                  <a:lnTo>
                    <a:pt x="4286389" y="1052664"/>
                  </a:lnTo>
                  <a:lnTo>
                    <a:pt x="4302518" y="1076502"/>
                  </a:lnTo>
                  <a:lnTo>
                    <a:pt x="4322203" y="1096048"/>
                  </a:lnTo>
                  <a:lnTo>
                    <a:pt x="4344924" y="1110411"/>
                  </a:lnTo>
                  <a:lnTo>
                    <a:pt x="4362793" y="1086815"/>
                  </a:lnTo>
                  <a:close/>
                </a:path>
                <a:path w="4723130" h="1174750">
                  <a:moveTo>
                    <a:pt x="4366869" y="202907"/>
                  </a:moveTo>
                  <a:lnTo>
                    <a:pt x="4365244" y="188468"/>
                  </a:lnTo>
                  <a:lnTo>
                    <a:pt x="4364113" y="178422"/>
                  </a:lnTo>
                  <a:lnTo>
                    <a:pt x="4330192" y="183222"/>
                  </a:lnTo>
                  <a:lnTo>
                    <a:pt x="4297756" y="186258"/>
                  </a:lnTo>
                  <a:lnTo>
                    <a:pt x="4265600" y="187883"/>
                  </a:lnTo>
                  <a:lnTo>
                    <a:pt x="4232541" y="188468"/>
                  </a:lnTo>
                  <a:lnTo>
                    <a:pt x="4232541" y="127368"/>
                  </a:lnTo>
                  <a:lnTo>
                    <a:pt x="4332681" y="127368"/>
                  </a:lnTo>
                  <a:lnTo>
                    <a:pt x="4332681" y="25133"/>
                  </a:lnTo>
                  <a:lnTo>
                    <a:pt x="4201782" y="25133"/>
                  </a:lnTo>
                  <a:lnTo>
                    <a:pt x="4201782" y="49403"/>
                  </a:lnTo>
                  <a:lnTo>
                    <a:pt x="4302684" y="49403"/>
                  </a:lnTo>
                  <a:lnTo>
                    <a:pt x="4302684" y="103543"/>
                  </a:lnTo>
                  <a:lnTo>
                    <a:pt x="4202112" y="103543"/>
                  </a:lnTo>
                  <a:lnTo>
                    <a:pt x="4202112" y="212940"/>
                  </a:lnTo>
                  <a:lnTo>
                    <a:pt x="4226039" y="212940"/>
                  </a:lnTo>
                  <a:lnTo>
                    <a:pt x="4261828" y="212521"/>
                  </a:lnTo>
                  <a:lnTo>
                    <a:pt x="4296334" y="210985"/>
                  </a:lnTo>
                  <a:lnTo>
                    <a:pt x="4330890" y="207924"/>
                  </a:lnTo>
                  <a:lnTo>
                    <a:pt x="4366869" y="202907"/>
                  </a:lnTo>
                  <a:close/>
                </a:path>
                <a:path w="4723130" h="1174750">
                  <a:moveTo>
                    <a:pt x="4417822" y="894156"/>
                  </a:moveTo>
                  <a:lnTo>
                    <a:pt x="4388040" y="894156"/>
                  </a:lnTo>
                  <a:lnTo>
                    <a:pt x="4388040" y="1174153"/>
                  </a:lnTo>
                  <a:lnTo>
                    <a:pt x="4417822" y="1174153"/>
                  </a:lnTo>
                  <a:lnTo>
                    <a:pt x="4417822" y="894156"/>
                  </a:lnTo>
                  <a:close/>
                </a:path>
                <a:path w="4723130" h="1174750">
                  <a:moveTo>
                    <a:pt x="4418152" y="0"/>
                  </a:moveTo>
                  <a:lnTo>
                    <a:pt x="4388815" y="0"/>
                  </a:lnTo>
                  <a:lnTo>
                    <a:pt x="4388815" y="279996"/>
                  </a:lnTo>
                  <a:lnTo>
                    <a:pt x="4418152" y="279996"/>
                  </a:lnTo>
                  <a:lnTo>
                    <a:pt x="4418152" y="0"/>
                  </a:lnTo>
                  <a:close/>
                </a:path>
                <a:path w="4723130" h="1174750">
                  <a:moveTo>
                    <a:pt x="4603864" y="30099"/>
                  </a:moveTo>
                  <a:lnTo>
                    <a:pt x="4474172" y="30099"/>
                  </a:lnTo>
                  <a:lnTo>
                    <a:pt x="4474172" y="53695"/>
                  </a:lnTo>
                  <a:lnTo>
                    <a:pt x="4574083" y="53695"/>
                  </a:lnTo>
                  <a:lnTo>
                    <a:pt x="4564646" y="99148"/>
                  </a:lnTo>
                  <a:lnTo>
                    <a:pt x="4543615" y="139484"/>
                  </a:lnTo>
                  <a:lnTo>
                    <a:pt x="4509732" y="174586"/>
                  </a:lnTo>
                  <a:lnTo>
                    <a:pt x="4461713" y="204343"/>
                  </a:lnTo>
                  <a:lnTo>
                    <a:pt x="4477372" y="227723"/>
                  </a:lnTo>
                  <a:lnTo>
                    <a:pt x="4526927" y="196888"/>
                  </a:lnTo>
                  <a:lnTo>
                    <a:pt x="4562805" y="161150"/>
                  </a:lnTo>
                  <a:lnTo>
                    <a:pt x="4586554" y="121056"/>
                  </a:lnTo>
                  <a:lnTo>
                    <a:pt x="4599724" y="77190"/>
                  </a:lnTo>
                  <a:lnTo>
                    <a:pt x="4603864" y="30099"/>
                  </a:lnTo>
                  <a:close/>
                </a:path>
                <a:path w="4723130" h="1174750">
                  <a:moveTo>
                    <a:pt x="4606175" y="915441"/>
                  </a:moveTo>
                  <a:lnTo>
                    <a:pt x="4473841" y="915441"/>
                  </a:lnTo>
                  <a:lnTo>
                    <a:pt x="4473841" y="940028"/>
                  </a:lnTo>
                  <a:lnTo>
                    <a:pt x="4573968" y="940028"/>
                  </a:lnTo>
                  <a:lnTo>
                    <a:pt x="4563288" y="972743"/>
                  </a:lnTo>
                  <a:lnTo>
                    <a:pt x="4540478" y="1001356"/>
                  </a:lnTo>
                  <a:lnTo>
                    <a:pt x="4506455" y="1025029"/>
                  </a:lnTo>
                  <a:lnTo>
                    <a:pt x="4462145" y="1042924"/>
                  </a:lnTo>
                  <a:lnTo>
                    <a:pt x="4474718" y="1066520"/>
                  </a:lnTo>
                  <a:lnTo>
                    <a:pt x="4519727" y="1048410"/>
                  </a:lnTo>
                  <a:lnTo>
                    <a:pt x="4556252" y="1023835"/>
                  </a:lnTo>
                  <a:lnTo>
                    <a:pt x="4583404" y="993216"/>
                  </a:lnTo>
                  <a:lnTo>
                    <a:pt x="4600333" y="956957"/>
                  </a:lnTo>
                  <a:lnTo>
                    <a:pt x="4606175" y="915441"/>
                  </a:lnTo>
                  <a:close/>
                </a:path>
                <a:path w="4723130" h="1174750">
                  <a:moveTo>
                    <a:pt x="4693628" y="1143609"/>
                  </a:moveTo>
                  <a:lnTo>
                    <a:pt x="4534382" y="1143609"/>
                  </a:lnTo>
                  <a:lnTo>
                    <a:pt x="4534382" y="1076452"/>
                  </a:lnTo>
                  <a:lnTo>
                    <a:pt x="4504614" y="1076452"/>
                  </a:lnTo>
                  <a:lnTo>
                    <a:pt x="4504614" y="1167866"/>
                  </a:lnTo>
                  <a:lnTo>
                    <a:pt x="4693628" y="1167866"/>
                  </a:lnTo>
                  <a:lnTo>
                    <a:pt x="4693628" y="1143609"/>
                  </a:lnTo>
                  <a:close/>
                </a:path>
                <a:path w="4723130" h="1174750">
                  <a:moveTo>
                    <a:pt x="4695177" y="0"/>
                  </a:moveTo>
                  <a:lnTo>
                    <a:pt x="4665840" y="0"/>
                  </a:lnTo>
                  <a:lnTo>
                    <a:pt x="4665840" y="110604"/>
                  </a:lnTo>
                  <a:lnTo>
                    <a:pt x="4602975" y="110604"/>
                  </a:lnTo>
                  <a:lnTo>
                    <a:pt x="4602975" y="135204"/>
                  </a:lnTo>
                  <a:lnTo>
                    <a:pt x="4665840" y="135204"/>
                  </a:lnTo>
                  <a:lnTo>
                    <a:pt x="4665840" y="279450"/>
                  </a:lnTo>
                  <a:lnTo>
                    <a:pt x="4695177" y="279450"/>
                  </a:lnTo>
                  <a:lnTo>
                    <a:pt x="4695177" y="0"/>
                  </a:lnTo>
                  <a:close/>
                </a:path>
                <a:path w="4723130" h="1174750">
                  <a:moveTo>
                    <a:pt x="4722520" y="976757"/>
                  </a:moveTo>
                  <a:lnTo>
                    <a:pt x="4682045" y="976757"/>
                  </a:lnTo>
                  <a:lnTo>
                    <a:pt x="4682045" y="894156"/>
                  </a:lnTo>
                  <a:lnTo>
                    <a:pt x="4652048" y="894156"/>
                  </a:lnTo>
                  <a:lnTo>
                    <a:pt x="4652048" y="1097292"/>
                  </a:lnTo>
                  <a:lnTo>
                    <a:pt x="4682045" y="1097292"/>
                  </a:lnTo>
                  <a:lnTo>
                    <a:pt x="4682045" y="1001572"/>
                  </a:lnTo>
                  <a:lnTo>
                    <a:pt x="4722520" y="1001572"/>
                  </a:lnTo>
                  <a:lnTo>
                    <a:pt x="4722520" y="976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344772" y="6091846"/>
              <a:ext cx="5839460" cy="2070735"/>
            </a:xfrm>
            <a:custGeom>
              <a:avLst/>
              <a:gdLst/>
              <a:ahLst/>
              <a:cxnLst/>
              <a:rect l="l" t="t" r="r" b="b"/>
              <a:pathLst>
                <a:path w="5839459" h="2070734">
                  <a:moveTo>
                    <a:pt x="100355" y="1933778"/>
                  </a:moveTo>
                  <a:lnTo>
                    <a:pt x="0" y="1933778"/>
                  </a:lnTo>
                  <a:lnTo>
                    <a:pt x="0" y="1962454"/>
                  </a:lnTo>
                  <a:lnTo>
                    <a:pt x="100355" y="1962454"/>
                  </a:lnTo>
                  <a:lnTo>
                    <a:pt x="100355" y="1933778"/>
                  </a:lnTo>
                  <a:close/>
                </a:path>
                <a:path w="5839459" h="2070734">
                  <a:moveTo>
                    <a:pt x="100355" y="1039622"/>
                  </a:moveTo>
                  <a:lnTo>
                    <a:pt x="0" y="1039622"/>
                  </a:lnTo>
                  <a:lnTo>
                    <a:pt x="0" y="1068298"/>
                  </a:lnTo>
                  <a:lnTo>
                    <a:pt x="100355" y="1068298"/>
                  </a:lnTo>
                  <a:lnTo>
                    <a:pt x="100355" y="1039622"/>
                  </a:lnTo>
                  <a:close/>
                </a:path>
                <a:path w="5839459" h="2070734">
                  <a:moveTo>
                    <a:pt x="367715" y="1850631"/>
                  </a:moveTo>
                  <a:lnTo>
                    <a:pt x="362521" y="1830527"/>
                  </a:lnTo>
                  <a:lnTo>
                    <a:pt x="356069" y="1823504"/>
                  </a:lnTo>
                  <a:lnTo>
                    <a:pt x="348246" y="1814995"/>
                  </a:lnTo>
                  <a:lnTo>
                    <a:pt x="339483" y="1810994"/>
                  </a:lnTo>
                  <a:lnTo>
                    <a:pt x="339483" y="1850631"/>
                  </a:lnTo>
                  <a:lnTo>
                    <a:pt x="336308" y="1861870"/>
                  </a:lnTo>
                  <a:lnTo>
                    <a:pt x="327761" y="1870379"/>
                  </a:lnTo>
                  <a:lnTo>
                    <a:pt x="314794" y="1875764"/>
                  </a:lnTo>
                  <a:lnTo>
                    <a:pt x="298348" y="1877644"/>
                  </a:lnTo>
                  <a:lnTo>
                    <a:pt x="281368" y="1875764"/>
                  </a:lnTo>
                  <a:lnTo>
                    <a:pt x="268211" y="1870379"/>
                  </a:lnTo>
                  <a:lnTo>
                    <a:pt x="259727" y="1861870"/>
                  </a:lnTo>
                  <a:lnTo>
                    <a:pt x="256768" y="1850631"/>
                  </a:lnTo>
                  <a:lnTo>
                    <a:pt x="259727" y="1839391"/>
                  </a:lnTo>
                  <a:lnTo>
                    <a:pt x="268211" y="1830819"/>
                  </a:lnTo>
                  <a:lnTo>
                    <a:pt x="281368" y="1825371"/>
                  </a:lnTo>
                  <a:lnTo>
                    <a:pt x="298348" y="1823504"/>
                  </a:lnTo>
                  <a:lnTo>
                    <a:pt x="314794" y="1825371"/>
                  </a:lnTo>
                  <a:lnTo>
                    <a:pt x="327761" y="1830819"/>
                  </a:lnTo>
                  <a:lnTo>
                    <a:pt x="336308" y="1839391"/>
                  </a:lnTo>
                  <a:lnTo>
                    <a:pt x="339483" y="1850631"/>
                  </a:lnTo>
                  <a:lnTo>
                    <a:pt x="339483" y="1810994"/>
                  </a:lnTo>
                  <a:lnTo>
                    <a:pt x="326364" y="1804987"/>
                  </a:lnTo>
                  <a:lnTo>
                    <a:pt x="298348" y="1801444"/>
                  </a:lnTo>
                  <a:lnTo>
                    <a:pt x="269963" y="1804987"/>
                  </a:lnTo>
                  <a:lnTo>
                    <a:pt x="247942" y="1814995"/>
                  </a:lnTo>
                  <a:lnTo>
                    <a:pt x="233705" y="1830527"/>
                  </a:lnTo>
                  <a:lnTo>
                    <a:pt x="228650" y="1850631"/>
                  </a:lnTo>
                  <a:lnTo>
                    <a:pt x="233705" y="1870849"/>
                  </a:lnTo>
                  <a:lnTo>
                    <a:pt x="247942" y="1886204"/>
                  </a:lnTo>
                  <a:lnTo>
                    <a:pt x="269963" y="1895957"/>
                  </a:lnTo>
                  <a:lnTo>
                    <a:pt x="298348" y="1899373"/>
                  </a:lnTo>
                  <a:lnTo>
                    <a:pt x="326364" y="1895957"/>
                  </a:lnTo>
                  <a:lnTo>
                    <a:pt x="348246" y="1886204"/>
                  </a:lnTo>
                  <a:lnTo>
                    <a:pt x="356209" y="1877644"/>
                  </a:lnTo>
                  <a:lnTo>
                    <a:pt x="362521" y="1870849"/>
                  </a:lnTo>
                  <a:lnTo>
                    <a:pt x="367715" y="1850631"/>
                  </a:lnTo>
                  <a:close/>
                </a:path>
                <a:path w="5839459" h="2070734">
                  <a:moveTo>
                    <a:pt x="389763" y="1931352"/>
                  </a:moveTo>
                  <a:lnTo>
                    <a:pt x="387781" y="1909965"/>
                  </a:lnTo>
                  <a:lnTo>
                    <a:pt x="341655" y="1914385"/>
                  </a:lnTo>
                  <a:lnTo>
                    <a:pt x="294360" y="1916836"/>
                  </a:lnTo>
                  <a:lnTo>
                    <a:pt x="248539" y="1917941"/>
                  </a:lnTo>
                  <a:lnTo>
                    <a:pt x="206819" y="1918347"/>
                  </a:lnTo>
                  <a:lnTo>
                    <a:pt x="210566" y="1942160"/>
                  </a:lnTo>
                  <a:lnTo>
                    <a:pt x="228193" y="1942172"/>
                  </a:lnTo>
                  <a:lnTo>
                    <a:pt x="246849" y="1942020"/>
                  </a:lnTo>
                  <a:lnTo>
                    <a:pt x="266331" y="1941664"/>
                  </a:lnTo>
                  <a:lnTo>
                    <a:pt x="286435" y="1941055"/>
                  </a:lnTo>
                  <a:lnTo>
                    <a:pt x="286435" y="1993988"/>
                  </a:lnTo>
                  <a:lnTo>
                    <a:pt x="315988" y="1993988"/>
                  </a:lnTo>
                  <a:lnTo>
                    <a:pt x="315988" y="1941055"/>
                  </a:lnTo>
                  <a:lnTo>
                    <a:pt x="315988" y="1939404"/>
                  </a:lnTo>
                  <a:lnTo>
                    <a:pt x="334556" y="1938058"/>
                  </a:lnTo>
                  <a:lnTo>
                    <a:pt x="353123" y="1936292"/>
                  </a:lnTo>
                  <a:lnTo>
                    <a:pt x="371576" y="1934070"/>
                  </a:lnTo>
                  <a:lnTo>
                    <a:pt x="389763" y="1931352"/>
                  </a:lnTo>
                  <a:close/>
                </a:path>
                <a:path w="5839459" h="2070734">
                  <a:moveTo>
                    <a:pt x="440715" y="1790750"/>
                  </a:moveTo>
                  <a:lnTo>
                    <a:pt x="410946" y="1790750"/>
                  </a:lnTo>
                  <a:lnTo>
                    <a:pt x="410946" y="1954949"/>
                  </a:lnTo>
                  <a:lnTo>
                    <a:pt x="354698" y="1954949"/>
                  </a:lnTo>
                  <a:lnTo>
                    <a:pt x="354698" y="1975904"/>
                  </a:lnTo>
                  <a:lnTo>
                    <a:pt x="410946" y="1975904"/>
                  </a:lnTo>
                  <a:lnTo>
                    <a:pt x="410946" y="2002701"/>
                  </a:lnTo>
                  <a:lnTo>
                    <a:pt x="440715" y="2002701"/>
                  </a:lnTo>
                  <a:lnTo>
                    <a:pt x="440715" y="1790750"/>
                  </a:lnTo>
                  <a:close/>
                </a:path>
                <a:path w="5839459" h="2070734">
                  <a:moveTo>
                    <a:pt x="447332" y="2039975"/>
                  </a:moveTo>
                  <a:lnTo>
                    <a:pt x="275082" y="2039975"/>
                  </a:lnTo>
                  <a:lnTo>
                    <a:pt x="275082" y="1981974"/>
                  </a:lnTo>
                  <a:lnTo>
                    <a:pt x="245516" y="1981974"/>
                  </a:lnTo>
                  <a:lnTo>
                    <a:pt x="245516" y="2064245"/>
                  </a:lnTo>
                  <a:lnTo>
                    <a:pt x="447332" y="2064245"/>
                  </a:lnTo>
                  <a:lnTo>
                    <a:pt x="447332" y="2039975"/>
                  </a:lnTo>
                  <a:close/>
                </a:path>
                <a:path w="5839459" h="2070734">
                  <a:moveTo>
                    <a:pt x="463981" y="1116482"/>
                  </a:moveTo>
                  <a:lnTo>
                    <a:pt x="350062" y="1116482"/>
                  </a:lnTo>
                  <a:lnTo>
                    <a:pt x="350062" y="1051902"/>
                  </a:lnTo>
                  <a:lnTo>
                    <a:pt x="433324" y="1051902"/>
                  </a:lnTo>
                  <a:lnTo>
                    <a:pt x="433324" y="1028369"/>
                  </a:lnTo>
                  <a:lnTo>
                    <a:pt x="433324" y="1027785"/>
                  </a:lnTo>
                  <a:lnTo>
                    <a:pt x="433324" y="942695"/>
                  </a:lnTo>
                  <a:lnTo>
                    <a:pt x="433324" y="918552"/>
                  </a:lnTo>
                  <a:lnTo>
                    <a:pt x="404329" y="918552"/>
                  </a:lnTo>
                  <a:lnTo>
                    <a:pt x="404329" y="942695"/>
                  </a:lnTo>
                  <a:lnTo>
                    <a:pt x="404329" y="1027785"/>
                  </a:lnTo>
                  <a:lnTo>
                    <a:pt x="266369" y="1027785"/>
                  </a:lnTo>
                  <a:lnTo>
                    <a:pt x="266369" y="942695"/>
                  </a:lnTo>
                  <a:lnTo>
                    <a:pt x="404329" y="942695"/>
                  </a:lnTo>
                  <a:lnTo>
                    <a:pt x="404329" y="918552"/>
                  </a:lnTo>
                  <a:lnTo>
                    <a:pt x="237363" y="918552"/>
                  </a:lnTo>
                  <a:lnTo>
                    <a:pt x="237363" y="942695"/>
                  </a:lnTo>
                  <a:lnTo>
                    <a:pt x="237363" y="1027785"/>
                  </a:lnTo>
                  <a:lnTo>
                    <a:pt x="237363" y="1051902"/>
                  </a:lnTo>
                  <a:lnTo>
                    <a:pt x="320738" y="1051902"/>
                  </a:lnTo>
                  <a:lnTo>
                    <a:pt x="320738" y="1116482"/>
                  </a:lnTo>
                  <a:lnTo>
                    <a:pt x="208241" y="1116482"/>
                  </a:lnTo>
                  <a:lnTo>
                    <a:pt x="208241" y="1140968"/>
                  </a:lnTo>
                  <a:lnTo>
                    <a:pt x="463981" y="1140968"/>
                  </a:lnTo>
                  <a:lnTo>
                    <a:pt x="463981" y="1116482"/>
                  </a:lnTo>
                  <a:close/>
                </a:path>
                <a:path w="5839459" h="2070734">
                  <a:moveTo>
                    <a:pt x="627532" y="919632"/>
                  </a:moveTo>
                  <a:lnTo>
                    <a:pt x="598195" y="919632"/>
                  </a:lnTo>
                  <a:lnTo>
                    <a:pt x="598195" y="990955"/>
                  </a:lnTo>
                  <a:lnTo>
                    <a:pt x="598195" y="1015072"/>
                  </a:lnTo>
                  <a:lnTo>
                    <a:pt x="598195" y="1084935"/>
                  </a:lnTo>
                  <a:lnTo>
                    <a:pt x="524421" y="1084935"/>
                  </a:lnTo>
                  <a:lnTo>
                    <a:pt x="524421" y="1015072"/>
                  </a:lnTo>
                  <a:lnTo>
                    <a:pt x="598195" y="1015072"/>
                  </a:lnTo>
                  <a:lnTo>
                    <a:pt x="598195" y="990955"/>
                  </a:lnTo>
                  <a:lnTo>
                    <a:pt x="524421" y="990955"/>
                  </a:lnTo>
                  <a:lnTo>
                    <a:pt x="524421" y="919822"/>
                  </a:lnTo>
                  <a:lnTo>
                    <a:pt x="494969" y="919822"/>
                  </a:lnTo>
                  <a:lnTo>
                    <a:pt x="494969" y="990955"/>
                  </a:lnTo>
                  <a:lnTo>
                    <a:pt x="494969" y="1015072"/>
                  </a:lnTo>
                  <a:lnTo>
                    <a:pt x="494969" y="1084935"/>
                  </a:lnTo>
                  <a:lnTo>
                    <a:pt x="494969" y="1109052"/>
                  </a:lnTo>
                  <a:lnTo>
                    <a:pt x="627532" y="1109052"/>
                  </a:lnTo>
                  <a:lnTo>
                    <a:pt x="627532" y="990955"/>
                  </a:lnTo>
                  <a:lnTo>
                    <a:pt x="627532" y="919632"/>
                  </a:lnTo>
                  <a:close/>
                </a:path>
                <a:path w="5839459" h="2070734">
                  <a:moveTo>
                    <a:pt x="646506" y="1996198"/>
                  </a:moveTo>
                  <a:lnTo>
                    <a:pt x="644359" y="1979993"/>
                  </a:lnTo>
                  <a:lnTo>
                    <a:pt x="643305" y="1972043"/>
                  </a:lnTo>
                  <a:lnTo>
                    <a:pt x="616026" y="1975967"/>
                  </a:lnTo>
                  <a:lnTo>
                    <a:pt x="588721" y="1978380"/>
                  </a:lnTo>
                  <a:lnTo>
                    <a:pt x="559638" y="1979599"/>
                  </a:lnTo>
                  <a:lnTo>
                    <a:pt x="526961" y="1979993"/>
                  </a:lnTo>
                  <a:lnTo>
                    <a:pt x="526961" y="1917458"/>
                  </a:lnTo>
                  <a:lnTo>
                    <a:pt x="616064" y="1917458"/>
                  </a:lnTo>
                  <a:lnTo>
                    <a:pt x="616064" y="1893862"/>
                  </a:lnTo>
                  <a:lnTo>
                    <a:pt x="526961" y="1893862"/>
                  </a:lnTo>
                  <a:lnTo>
                    <a:pt x="526961" y="1839607"/>
                  </a:lnTo>
                  <a:lnTo>
                    <a:pt x="627748" y="1839607"/>
                  </a:lnTo>
                  <a:lnTo>
                    <a:pt x="627748" y="1815338"/>
                  </a:lnTo>
                  <a:lnTo>
                    <a:pt x="497179" y="1815338"/>
                  </a:lnTo>
                  <a:lnTo>
                    <a:pt x="497179" y="2004466"/>
                  </a:lnTo>
                  <a:lnTo>
                    <a:pt x="518795" y="2004466"/>
                  </a:lnTo>
                  <a:lnTo>
                    <a:pt x="554939" y="2004047"/>
                  </a:lnTo>
                  <a:lnTo>
                    <a:pt x="586867" y="2002739"/>
                  </a:lnTo>
                  <a:lnTo>
                    <a:pt x="616686" y="2000224"/>
                  </a:lnTo>
                  <a:lnTo>
                    <a:pt x="646506" y="1996198"/>
                  </a:lnTo>
                  <a:close/>
                </a:path>
                <a:path w="5839459" h="2070734">
                  <a:moveTo>
                    <a:pt x="717410" y="1790522"/>
                  </a:moveTo>
                  <a:lnTo>
                    <a:pt x="688073" y="1790522"/>
                  </a:lnTo>
                  <a:lnTo>
                    <a:pt x="688073" y="1893862"/>
                  </a:lnTo>
                  <a:lnTo>
                    <a:pt x="632383" y="1893862"/>
                  </a:lnTo>
                  <a:lnTo>
                    <a:pt x="632383" y="1918004"/>
                  </a:lnTo>
                  <a:lnTo>
                    <a:pt x="688073" y="1918004"/>
                  </a:lnTo>
                  <a:lnTo>
                    <a:pt x="688073" y="2070531"/>
                  </a:lnTo>
                  <a:lnTo>
                    <a:pt x="717410" y="2070531"/>
                  </a:lnTo>
                  <a:lnTo>
                    <a:pt x="717410" y="1790522"/>
                  </a:lnTo>
                  <a:close/>
                </a:path>
                <a:path w="5839459" h="2070734">
                  <a:moveTo>
                    <a:pt x="746848" y="1004912"/>
                  </a:moveTo>
                  <a:lnTo>
                    <a:pt x="702081" y="1004912"/>
                  </a:lnTo>
                  <a:lnTo>
                    <a:pt x="702081" y="896962"/>
                  </a:lnTo>
                  <a:lnTo>
                    <a:pt x="672414" y="896962"/>
                  </a:lnTo>
                  <a:lnTo>
                    <a:pt x="672414" y="1004912"/>
                  </a:lnTo>
                  <a:lnTo>
                    <a:pt x="672414" y="1030312"/>
                  </a:lnTo>
                  <a:lnTo>
                    <a:pt x="672414" y="1176362"/>
                  </a:lnTo>
                  <a:lnTo>
                    <a:pt x="702081" y="1176362"/>
                  </a:lnTo>
                  <a:lnTo>
                    <a:pt x="702081" y="1030312"/>
                  </a:lnTo>
                  <a:lnTo>
                    <a:pt x="746848" y="1030312"/>
                  </a:lnTo>
                  <a:lnTo>
                    <a:pt x="746848" y="1004912"/>
                  </a:lnTo>
                  <a:close/>
                </a:path>
                <a:path w="5839459" h="2070734">
                  <a:moveTo>
                    <a:pt x="912939" y="968603"/>
                  </a:moveTo>
                  <a:lnTo>
                    <a:pt x="907313" y="943330"/>
                  </a:lnTo>
                  <a:lnTo>
                    <a:pt x="897420" y="930554"/>
                  </a:lnTo>
                  <a:lnTo>
                    <a:pt x="891997" y="923556"/>
                  </a:lnTo>
                  <a:lnTo>
                    <a:pt x="884262" y="919238"/>
                  </a:lnTo>
                  <a:lnTo>
                    <a:pt x="884262" y="968603"/>
                  </a:lnTo>
                  <a:lnTo>
                    <a:pt x="880897" y="984237"/>
                  </a:lnTo>
                  <a:lnTo>
                    <a:pt x="871588" y="996276"/>
                  </a:lnTo>
                  <a:lnTo>
                    <a:pt x="857465" y="1004023"/>
                  </a:lnTo>
                  <a:lnTo>
                    <a:pt x="839711" y="1006754"/>
                  </a:lnTo>
                  <a:lnTo>
                    <a:pt x="821817" y="1004023"/>
                  </a:lnTo>
                  <a:lnTo>
                    <a:pt x="807618" y="996276"/>
                  </a:lnTo>
                  <a:lnTo>
                    <a:pt x="798309" y="984237"/>
                  </a:lnTo>
                  <a:lnTo>
                    <a:pt x="795045" y="968603"/>
                  </a:lnTo>
                  <a:lnTo>
                    <a:pt x="798309" y="953008"/>
                  </a:lnTo>
                  <a:lnTo>
                    <a:pt x="807618" y="940981"/>
                  </a:lnTo>
                  <a:lnTo>
                    <a:pt x="821817" y="933246"/>
                  </a:lnTo>
                  <a:lnTo>
                    <a:pt x="839711" y="930554"/>
                  </a:lnTo>
                  <a:lnTo>
                    <a:pt x="857465" y="933246"/>
                  </a:lnTo>
                  <a:lnTo>
                    <a:pt x="871588" y="940981"/>
                  </a:lnTo>
                  <a:lnTo>
                    <a:pt x="880897" y="953008"/>
                  </a:lnTo>
                  <a:lnTo>
                    <a:pt x="884262" y="968603"/>
                  </a:lnTo>
                  <a:lnTo>
                    <a:pt x="884262" y="919238"/>
                  </a:lnTo>
                  <a:lnTo>
                    <a:pt x="868845" y="910628"/>
                  </a:lnTo>
                  <a:lnTo>
                    <a:pt x="839711" y="905967"/>
                  </a:lnTo>
                  <a:lnTo>
                    <a:pt x="810260" y="910628"/>
                  </a:lnTo>
                  <a:lnTo>
                    <a:pt x="786968" y="923556"/>
                  </a:lnTo>
                  <a:lnTo>
                    <a:pt x="771664" y="943330"/>
                  </a:lnTo>
                  <a:lnTo>
                    <a:pt x="766152" y="968603"/>
                  </a:lnTo>
                  <a:lnTo>
                    <a:pt x="771664" y="993762"/>
                  </a:lnTo>
                  <a:lnTo>
                    <a:pt x="786968" y="1013434"/>
                  </a:lnTo>
                  <a:lnTo>
                    <a:pt x="810260" y="1026223"/>
                  </a:lnTo>
                  <a:lnTo>
                    <a:pt x="839711" y="1030795"/>
                  </a:lnTo>
                  <a:lnTo>
                    <a:pt x="868845" y="1026223"/>
                  </a:lnTo>
                  <a:lnTo>
                    <a:pt x="891997" y="1013434"/>
                  </a:lnTo>
                  <a:lnTo>
                    <a:pt x="897191" y="1006754"/>
                  </a:lnTo>
                  <a:lnTo>
                    <a:pt x="907313" y="993762"/>
                  </a:lnTo>
                  <a:lnTo>
                    <a:pt x="912939" y="968603"/>
                  </a:lnTo>
                  <a:close/>
                </a:path>
                <a:path w="5839459" h="2070734">
                  <a:moveTo>
                    <a:pt x="992339" y="896366"/>
                  </a:moveTo>
                  <a:lnTo>
                    <a:pt x="962672" y="896366"/>
                  </a:lnTo>
                  <a:lnTo>
                    <a:pt x="962672" y="1038631"/>
                  </a:lnTo>
                  <a:lnTo>
                    <a:pt x="992339" y="1038631"/>
                  </a:lnTo>
                  <a:lnTo>
                    <a:pt x="992339" y="896366"/>
                  </a:lnTo>
                  <a:close/>
                </a:path>
                <a:path w="5839459" h="2070734">
                  <a:moveTo>
                    <a:pt x="1001496" y="1148575"/>
                  </a:moveTo>
                  <a:lnTo>
                    <a:pt x="838161" y="1148575"/>
                  </a:lnTo>
                  <a:lnTo>
                    <a:pt x="838161" y="1121778"/>
                  </a:lnTo>
                  <a:lnTo>
                    <a:pt x="992339" y="1121778"/>
                  </a:lnTo>
                  <a:lnTo>
                    <a:pt x="992339" y="1051534"/>
                  </a:lnTo>
                  <a:lnTo>
                    <a:pt x="808507" y="1051534"/>
                  </a:lnTo>
                  <a:lnTo>
                    <a:pt x="808507" y="1075016"/>
                  </a:lnTo>
                  <a:lnTo>
                    <a:pt x="962888" y="1075016"/>
                  </a:lnTo>
                  <a:lnTo>
                    <a:pt x="962888" y="1099718"/>
                  </a:lnTo>
                  <a:lnTo>
                    <a:pt x="809383" y="1099718"/>
                  </a:lnTo>
                  <a:lnTo>
                    <a:pt x="809383" y="1172286"/>
                  </a:lnTo>
                  <a:lnTo>
                    <a:pt x="1001496" y="1172286"/>
                  </a:lnTo>
                  <a:lnTo>
                    <a:pt x="1001496" y="1148575"/>
                  </a:lnTo>
                  <a:close/>
                </a:path>
                <a:path w="5839459" h="2070734">
                  <a:moveTo>
                    <a:pt x="1132840" y="912914"/>
                  </a:moveTo>
                  <a:lnTo>
                    <a:pt x="1103172" y="912914"/>
                  </a:lnTo>
                  <a:lnTo>
                    <a:pt x="1030389" y="1183322"/>
                  </a:lnTo>
                  <a:lnTo>
                    <a:pt x="1060056" y="1183322"/>
                  </a:lnTo>
                  <a:lnTo>
                    <a:pt x="1132840" y="912914"/>
                  </a:lnTo>
                  <a:close/>
                </a:path>
                <a:path w="5839459" h="2070734">
                  <a:moveTo>
                    <a:pt x="1278851" y="1102144"/>
                  </a:moveTo>
                  <a:lnTo>
                    <a:pt x="1277048" y="1085392"/>
                  </a:lnTo>
                  <a:lnTo>
                    <a:pt x="1276197" y="1077442"/>
                  </a:lnTo>
                  <a:lnTo>
                    <a:pt x="1255077" y="1081265"/>
                  </a:lnTo>
                  <a:lnTo>
                    <a:pt x="1234059" y="1083652"/>
                  </a:lnTo>
                  <a:lnTo>
                    <a:pt x="1211605" y="1084922"/>
                  </a:lnTo>
                  <a:lnTo>
                    <a:pt x="1186218" y="1085392"/>
                  </a:lnTo>
                  <a:lnTo>
                    <a:pt x="1186218" y="954049"/>
                  </a:lnTo>
                  <a:lnTo>
                    <a:pt x="1263192" y="954049"/>
                  </a:lnTo>
                  <a:lnTo>
                    <a:pt x="1263192" y="929894"/>
                  </a:lnTo>
                  <a:lnTo>
                    <a:pt x="1157312" y="929894"/>
                  </a:lnTo>
                  <a:lnTo>
                    <a:pt x="1157312" y="1110195"/>
                  </a:lnTo>
                  <a:lnTo>
                    <a:pt x="1175626" y="1110195"/>
                  </a:lnTo>
                  <a:lnTo>
                    <a:pt x="1205636" y="1109764"/>
                  </a:lnTo>
                  <a:lnTo>
                    <a:pt x="1231582" y="1108532"/>
                  </a:lnTo>
                  <a:lnTo>
                    <a:pt x="1255356" y="1106119"/>
                  </a:lnTo>
                  <a:lnTo>
                    <a:pt x="1278851" y="1102144"/>
                  </a:lnTo>
                  <a:close/>
                </a:path>
                <a:path w="5839459" h="2070734">
                  <a:moveTo>
                    <a:pt x="1329575" y="902436"/>
                  </a:moveTo>
                  <a:lnTo>
                    <a:pt x="1301673" y="902436"/>
                  </a:lnTo>
                  <a:lnTo>
                    <a:pt x="1301673" y="1001458"/>
                  </a:lnTo>
                  <a:lnTo>
                    <a:pt x="1244219" y="1001458"/>
                  </a:lnTo>
                  <a:lnTo>
                    <a:pt x="1244219" y="1026058"/>
                  </a:lnTo>
                  <a:lnTo>
                    <a:pt x="1301673" y="1026058"/>
                  </a:lnTo>
                  <a:lnTo>
                    <a:pt x="1301673" y="1161808"/>
                  </a:lnTo>
                  <a:lnTo>
                    <a:pt x="1329575" y="1161808"/>
                  </a:lnTo>
                  <a:lnTo>
                    <a:pt x="1329575" y="902436"/>
                  </a:lnTo>
                  <a:close/>
                </a:path>
                <a:path w="5839459" h="2070734">
                  <a:moveTo>
                    <a:pt x="1387475" y="896366"/>
                  </a:moveTo>
                  <a:lnTo>
                    <a:pt x="1358798" y="896366"/>
                  </a:lnTo>
                  <a:lnTo>
                    <a:pt x="1358798" y="1175816"/>
                  </a:lnTo>
                  <a:lnTo>
                    <a:pt x="1387475" y="1175816"/>
                  </a:lnTo>
                  <a:lnTo>
                    <a:pt x="1387475" y="896366"/>
                  </a:lnTo>
                  <a:close/>
                </a:path>
                <a:path w="5839459" h="2070734">
                  <a:moveTo>
                    <a:pt x="1667370" y="1034211"/>
                  </a:moveTo>
                  <a:lnTo>
                    <a:pt x="1628813" y="1021219"/>
                  </a:lnTo>
                  <a:lnTo>
                    <a:pt x="1596263" y="998588"/>
                  </a:lnTo>
                  <a:lnTo>
                    <a:pt x="1565351" y="936066"/>
                  </a:lnTo>
                  <a:lnTo>
                    <a:pt x="1565351" y="915009"/>
                  </a:lnTo>
                  <a:lnTo>
                    <a:pt x="1534147" y="915009"/>
                  </a:lnTo>
                  <a:lnTo>
                    <a:pt x="1534147" y="936066"/>
                  </a:lnTo>
                  <a:lnTo>
                    <a:pt x="1525651" y="969175"/>
                  </a:lnTo>
                  <a:lnTo>
                    <a:pt x="1503210" y="998461"/>
                  </a:lnTo>
                  <a:lnTo>
                    <a:pt x="1470837" y="1021080"/>
                  </a:lnTo>
                  <a:lnTo>
                    <a:pt x="1432572" y="1034211"/>
                  </a:lnTo>
                  <a:lnTo>
                    <a:pt x="1445806" y="1058926"/>
                  </a:lnTo>
                  <a:lnTo>
                    <a:pt x="1478381" y="1048054"/>
                  </a:lnTo>
                  <a:lnTo>
                    <a:pt x="1507744" y="1030782"/>
                  </a:lnTo>
                  <a:lnTo>
                    <a:pt x="1532178" y="1008037"/>
                  </a:lnTo>
                  <a:lnTo>
                    <a:pt x="1549920" y="980732"/>
                  </a:lnTo>
                  <a:lnTo>
                    <a:pt x="1567548" y="1008151"/>
                  </a:lnTo>
                  <a:lnTo>
                    <a:pt x="1591945" y="1030909"/>
                  </a:lnTo>
                  <a:lnTo>
                    <a:pt x="1621332" y="1048131"/>
                  </a:lnTo>
                  <a:lnTo>
                    <a:pt x="1653908" y="1058926"/>
                  </a:lnTo>
                  <a:lnTo>
                    <a:pt x="1667370" y="1034211"/>
                  </a:lnTo>
                  <a:close/>
                </a:path>
                <a:path w="5839459" h="2070734">
                  <a:moveTo>
                    <a:pt x="1679168" y="1114501"/>
                  </a:moveTo>
                  <a:lnTo>
                    <a:pt x="1423428" y="1114501"/>
                  </a:lnTo>
                  <a:lnTo>
                    <a:pt x="1423428" y="1139088"/>
                  </a:lnTo>
                  <a:lnTo>
                    <a:pt x="1679168" y="1139088"/>
                  </a:lnTo>
                  <a:lnTo>
                    <a:pt x="1679168" y="1114501"/>
                  </a:lnTo>
                  <a:close/>
                </a:path>
                <a:path w="5839459" h="2070734">
                  <a:moveTo>
                    <a:pt x="1924431" y="923493"/>
                  </a:moveTo>
                  <a:lnTo>
                    <a:pt x="1729676" y="923493"/>
                  </a:lnTo>
                  <a:lnTo>
                    <a:pt x="1729676" y="947864"/>
                  </a:lnTo>
                  <a:lnTo>
                    <a:pt x="1895538" y="947864"/>
                  </a:lnTo>
                  <a:lnTo>
                    <a:pt x="1895462" y="968324"/>
                  </a:lnTo>
                  <a:lnTo>
                    <a:pt x="1895360" y="979106"/>
                  </a:lnTo>
                  <a:lnTo>
                    <a:pt x="1895144" y="990015"/>
                  </a:lnTo>
                  <a:lnTo>
                    <a:pt x="1894763" y="1001128"/>
                  </a:lnTo>
                  <a:lnTo>
                    <a:pt x="1721840" y="1007859"/>
                  </a:lnTo>
                  <a:lnTo>
                    <a:pt x="1725815" y="1032014"/>
                  </a:lnTo>
                  <a:lnTo>
                    <a:pt x="1893443" y="1023302"/>
                  </a:lnTo>
                  <a:lnTo>
                    <a:pt x="1891906" y="1039177"/>
                  </a:lnTo>
                  <a:lnTo>
                    <a:pt x="1889696" y="1055827"/>
                  </a:lnTo>
                  <a:lnTo>
                    <a:pt x="1886686" y="1073391"/>
                  </a:lnTo>
                  <a:lnTo>
                    <a:pt x="1882736" y="1092009"/>
                  </a:lnTo>
                  <a:lnTo>
                    <a:pt x="1912289" y="1094651"/>
                  </a:lnTo>
                  <a:lnTo>
                    <a:pt x="1919312" y="1054557"/>
                  </a:lnTo>
                  <a:lnTo>
                    <a:pt x="1922538" y="1023302"/>
                  </a:lnTo>
                  <a:lnTo>
                    <a:pt x="1922907" y="1019746"/>
                  </a:lnTo>
                  <a:lnTo>
                    <a:pt x="1924240" y="988110"/>
                  </a:lnTo>
                  <a:lnTo>
                    <a:pt x="1924354" y="968324"/>
                  </a:lnTo>
                  <a:lnTo>
                    <a:pt x="1924431" y="923493"/>
                  </a:lnTo>
                  <a:close/>
                </a:path>
                <a:path w="5839459" h="2070734">
                  <a:moveTo>
                    <a:pt x="1954314" y="1113955"/>
                  </a:moveTo>
                  <a:lnTo>
                    <a:pt x="1699564" y="1113955"/>
                  </a:lnTo>
                  <a:lnTo>
                    <a:pt x="1699564" y="1138428"/>
                  </a:lnTo>
                  <a:lnTo>
                    <a:pt x="1954314" y="1138428"/>
                  </a:lnTo>
                  <a:lnTo>
                    <a:pt x="1954314" y="1113955"/>
                  </a:lnTo>
                  <a:close/>
                </a:path>
                <a:path w="5839459" h="2070734">
                  <a:moveTo>
                    <a:pt x="2197811" y="1074915"/>
                  </a:moveTo>
                  <a:lnTo>
                    <a:pt x="2168258" y="1074915"/>
                  </a:lnTo>
                  <a:lnTo>
                    <a:pt x="2168258" y="1098892"/>
                  </a:lnTo>
                  <a:lnTo>
                    <a:pt x="2036470" y="1098892"/>
                  </a:lnTo>
                  <a:lnTo>
                    <a:pt x="2036470" y="1074762"/>
                  </a:lnTo>
                  <a:lnTo>
                    <a:pt x="2007247" y="1074762"/>
                  </a:lnTo>
                  <a:lnTo>
                    <a:pt x="2007247" y="1098892"/>
                  </a:lnTo>
                  <a:lnTo>
                    <a:pt x="2007247" y="1121752"/>
                  </a:lnTo>
                  <a:lnTo>
                    <a:pt x="2007247" y="1148422"/>
                  </a:lnTo>
                  <a:lnTo>
                    <a:pt x="2007247" y="1172552"/>
                  </a:lnTo>
                  <a:lnTo>
                    <a:pt x="2197811" y="1172552"/>
                  </a:lnTo>
                  <a:lnTo>
                    <a:pt x="2197811" y="1148575"/>
                  </a:lnTo>
                  <a:lnTo>
                    <a:pt x="2197811" y="1148422"/>
                  </a:lnTo>
                  <a:lnTo>
                    <a:pt x="2197811" y="1121892"/>
                  </a:lnTo>
                  <a:lnTo>
                    <a:pt x="2168258" y="1121892"/>
                  </a:lnTo>
                  <a:lnTo>
                    <a:pt x="2168258" y="1148422"/>
                  </a:lnTo>
                  <a:lnTo>
                    <a:pt x="2036470" y="1148422"/>
                  </a:lnTo>
                  <a:lnTo>
                    <a:pt x="2036470" y="1121752"/>
                  </a:lnTo>
                  <a:lnTo>
                    <a:pt x="2197811" y="1121752"/>
                  </a:lnTo>
                  <a:lnTo>
                    <a:pt x="2197811" y="1099286"/>
                  </a:lnTo>
                  <a:lnTo>
                    <a:pt x="2197811" y="1098892"/>
                  </a:lnTo>
                  <a:lnTo>
                    <a:pt x="2197811" y="1074915"/>
                  </a:lnTo>
                  <a:close/>
                </a:path>
                <a:path w="5839459" h="2070734">
                  <a:moveTo>
                    <a:pt x="2201227" y="990955"/>
                  </a:moveTo>
                  <a:lnTo>
                    <a:pt x="2038235" y="990955"/>
                  </a:lnTo>
                  <a:lnTo>
                    <a:pt x="2038235" y="968082"/>
                  </a:lnTo>
                  <a:lnTo>
                    <a:pt x="2192185" y="968082"/>
                  </a:lnTo>
                  <a:lnTo>
                    <a:pt x="2192185" y="946492"/>
                  </a:lnTo>
                  <a:lnTo>
                    <a:pt x="2038235" y="946492"/>
                  </a:lnTo>
                  <a:lnTo>
                    <a:pt x="2038235" y="924902"/>
                  </a:lnTo>
                  <a:lnTo>
                    <a:pt x="2199360" y="924902"/>
                  </a:lnTo>
                  <a:lnTo>
                    <a:pt x="2199360" y="902042"/>
                  </a:lnTo>
                  <a:lnTo>
                    <a:pt x="2008466" y="902042"/>
                  </a:lnTo>
                  <a:lnTo>
                    <a:pt x="2008466" y="924902"/>
                  </a:lnTo>
                  <a:lnTo>
                    <a:pt x="2008466" y="946492"/>
                  </a:lnTo>
                  <a:lnTo>
                    <a:pt x="2008466" y="968082"/>
                  </a:lnTo>
                  <a:lnTo>
                    <a:pt x="2008466" y="990955"/>
                  </a:lnTo>
                  <a:lnTo>
                    <a:pt x="2008466" y="1013802"/>
                  </a:lnTo>
                  <a:lnTo>
                    <a:pt x="2201227" y="1013802"/>
                  </a:lnTo>
                  <a:lnTo>
                    <a:pt x="2201227" y="990955"/>
                  </a:lnTo>
                  <a:close/>
                </a:path>
                <a:path w="5839459" h="2070734">
                  <a:moveTo>
                    <a:pt x="2230450" y="1037640"/>
                  </a:moveTo>
                  <a:lnTo>
                    <a:pt x="2117521" y="1037640"/>
                  </a:lnTo>
                  <a:lnTo>
                    <a:pt x="2117521" y="1013929"/>
                  </a:lnTo>
                  <a:lnTo>
                    <a:pt x="2087867" y="1013929"/>
                  </a:lnTo>
                  <a:lnTo>
                    <a:pt x="2087867" y="1037640"/>
                  </a:lnTo>
                  <a:lnTo>
                    <a:pt x="1975700" y="1037640"/>
                  </a:lnTo>
                  <a:lnTo>
                    <a:pt x="1975700" y="1061453"/>
                  </a:lnTo>
                  <a:lnTo>
                    <a:pt x="2230450" y="1061453"/>
                  </a:lnTo>
                  <a:lnTo>
                    <a:pt x="2230450" y="1037640"/>
                  </a:lnTo>
                  <a:close/>
                </a:path>
                <a:path w="5839459" h="2070734">
                  <a:moveTo>
                    <a:pt x="2584640" y="1116482"/>
                  </a:moveTo>
                  <a:lnTo>
                    <a:pt x="2470721" y="1116482"/>
                  </a:lnTo>
                  <a:lnTo>
                    <a:pt x="2470721" y="1051902"/>
                  </a:lnTo>
                  <a:lnTo>
                    <a:pt x="2553982" y="1051902"/>
                  </a:lnTo>
                  <a:lnTo>
                    <a:pt x="2553982" y="1028369"/>
                  </a:lnTo>
                  <a:lnTo>
                    <a:pt x="2553982" y="1027785"/>
                  </a:lnTo>
                  <a:lnTo>
                    <a:pt x="2553982" y="942695"/>
                  </a:lnTo>
                  <a:lnTo>
                    <a:pt x="2553982" y="918552"/>
                  </a:lnTo>
                  <a:lnTo>
                    <a:pt x="2524976" y="918552"/>
                  </a:lnTo>
                  <a:lnTo>
                    <a:pt x="2524976" y="942695"/>
                  </a:lnTo>
                  <a:lnTo>
                    <a:pt x="2524976" y="1027785"/>
                  </a:lnTo>
                  <a:lnTo>
                    <a:pt x="2387015" y="1027785"/>
                  </a:lnTo>
                  <a:lnTo>
                    <a:pt x="2387015" y="942695"/>
                  </a:lnTo>
                  <a:lnTo>
                    <a:pt x="2524976" y="942695"/>
                  </a:lnTo>
                  <a:lnTo>
                    <a:pt x="2524976" y="918552"/>
                  </a:lnTo>
                  <a:lnTo>
                    <a:pt x="2358009" y="918552"/>
                  </a:lnTo>
                  <a:lnTo>
                    <a:pt x="2358009" y="942695"/>
                  </a:lnTo>
                  <a:lnTo>
                    <a:pt x="2358009" y="1027785"/>
                  </a:lnTo>
                  <a:lnTo>
                    <a:pt x="2358009" y="1051902"/>
                  </a:lnTo>
                  <a:lnTo>
                    <a:pt x="2441384" y="1051902"/>
                  </a:lnTo>
                  <a:lnTo>
                    <a:pt x="2441384" y="1116482"/>
                  </a:lnTo>
                  <a:lnTo>
                    <a:pt x="2328900" y="1116482"/>
                  </a:lnTo>
                  <a:lnTo>
                    <a:pt x="2328900" y="1140968"/>
                  </a:lnTo>
                  <a:lnTo>
                    <a:pt x="2584640" y="1140968"/>
                  </a:lnTo>
                  <a:lnTo>
                    <a:pt x="2584640" y="1116482"/>
                  </a:lnTo>
                  <a:close/>
                </a:path>
                <a:path w="5839459" h="2070734">
                  <a:moveTo>
                    <a:pt x="2828798" y="998562"/>
                  </a:moveTo>
                  <a:lnTo>
                    <a:pt x="2669336" y="998562"/>
                  </a:lnTo>
                  <a:lnTo>
                    <a:pt x="2669336" y="936332"/>
                  </a:lnTo>
                  <a:lnTo>
                    <a:pt x="2825381" y="936332"/>
                  </a:lnTo>
                  <a:lnTo>
                    <a:pt x="2825381" y="912202"/>
                  </a:lnTo>
                  <a:lnTo>
                    <a:pt x="2639123" y="912202"/>
                  </a:lnTo>
                  <a:lnTo>
                    <a:pt x="2639123" y="936332"/>
                  </a:lnTo>
                  <a:lnTo>
                    <a:pt x="2639123" y="998562"/>
                  </a:lnTo>
                  <a:lnTo>
                    <a:pt x="2639123" y="1022692"/>
                  </a:lnTo>
                  <a:lnTo>
                    <a:pt x="2828798" y="1022692"/>
                  </a:lnTo>
                  <a:lnTo>
                    <a:pt x="2828798" y="998562"/>
                  </a:lnTo>
                  <a:close/>
                </a:path>
                <a:path w="5839459" h="2070734">
                  <a:moveTo>
                    <a:pt x="2860344" y="1056716"/>
                  </a:moveTo>
                  <a:lnTo>
                    <a:pt x="2604605" y="1056716"/>
                  </a:lnTo>
                  <a:lnTo>
                    <a:pt x="2604605" y="1080757"/>
                  </a:lnTo>
                  <a:lnTo>
                    <a:pt x="2717190" y="1080757"/>
                  </a:lnTo>
                  <a:lnTo>
                    <a:pt x="2717190" y="1175156"/>
                  </a:lnTo>
                  <a:lnTo>
                    <a:pt x="2746311" y="1175156"/>
                  </a:lnTo>
                  <a:lnTo>
                    <a:pt x="2746311" y="1080757"/>
                  </a:lnTo>
                  <a:lnTo>
                    <a:pt x="2860344" y="1080757"/>
                  </a:lnTo>
                  <a:lnTo>
                    <a:pt x="2860344" y="1056716"/>
                  </a:lnTo>
                  <a:close/>
                </a:path>
                <a:path w="5839459" h="2070734">
                  <a:moveTo>
                    <a:pt x="3136874" y="1028268"/>
                  </a:moveTo>
                  <a:lnTo>
                    <a:pt x="3108541" y="1016850"/>
                  </a:lnTo>
                  <a:lnTo>
                    <a:pt x="3086836" y="1000252"/>
                  </a:lnTo>
                  <a:lnTo>
                    <a:pt x="3083293" y="995070"/>
                  </a:lnTo>
                  <a:lnTo>
                    <a:pt x="3072714" y="979601"/>
                  </a:lnTo>
                  <a:lnTo>
                    <a:pt x="3067075" y="956030"/>
                  </a:lnTo>
                  <a:lnTo>
                    <a:pt x="3129826" y="956030"/>
                  </a:lnTo>
                  <a:lnTo>
                    <a:pt x="3129826" y="931875"/>
                  </a:lnTo>
                  <a:lnTo>
                    <a:pt x="3066961" y="931875"/>
                  </a:lnTo>
                  <a:lnTo>
                    <a:pt x="3066961" y="898575"/>
                  </a:lnTo>
                  <a:lnTo>
                    <a:pt x="3037522" y="898575"/>
                  </a:lnTo>
                  <a:lnTo>
                    <a:pt x="3037522" y="931875"/>
                  </a:lnTo>
                  <a:lnTo>
                    <a:pt x="2975318" y="931875"/>
                  </a:lnTo>
                  <a:lnTo>
                    <a:pt x="2975318" y="956030"/>
                  </a:lnTo>
                  <a:lnTo>
                    <a:pt x="3036862" y="956030"/>
                  </a:lnTo>
                  <a:lnTo>
                    <a:pt x="3031375" y="980655"/>
                  </a:lnTo>
                  <a:lnTo>
                    <a:pt x="3017456" y="1002182"/>
                  </a:lnTo>
                  <a:lnTo>
                    <a:pt x="2995968" y="1019492"/>
                  </a:lnTo>
                  <a:lnTo>
                    <a:pt x="2967710" y="1031455"/>
                  </a:lnTo>
                  <a:lnTo>
                    <a:pt x="2981934" y="1053960"/>
                  </a:lnTo>
                  <a:lnTo>
                    <a:pt x="3005302" y="1044651"/>
                  </a:lnTo>
                  <a:lnTo>
                    <a:pt x="3025038" y="1031417"/>
                  </a:lnTo>
                  <a:lnTo>
                    <a:pt x="3040786" y="1014742"/>
                  </a:lnTo>
                  <a:lnTo>
                    <a:pt x="3052191" y="995070"/>
                  </a:lnTo>
                  <a:lnTo>
                    <a:pt x="3063938" y="1013752"/>
                  </a:lnTo>
                  <a:lnTo>
                    <a:pt x="3079915" y="1029652"/>
                  </a:lnTo>
                  <a:lnTo>
                    <a:pt x="3099790" y="1042352"/>
                  </a:lnTo>
                  <a:lnTo>
                    <a:pt x="3123209" y="1051420"/>
                  </a:lnTo>
                  <a:lnTo>
                    <a:pt x="3136874" y="1028268"/>
                  </a:lnTo>
                  <a:close/>
                </a:path>
                <a:path w="5839459" h="2070734">
                  <a:moveTo>
                    <a:pt x="3145155" y="1107884"/>
                  </a:moveTo>
                  <a:lnTo>
                    <a:pt x="3143605" y="1093216"/>
                  </a:lnTo>
                  <a:lnTo>
                    <a:pt x="3142831" y="1085938"/>
                  </a:lnTo>
                  <a:lnTo>
                    <a:pt x="3124301" y="1088415"/>
                  </a:lnTo>
                  <a:lnTo>
                    <a:pt x="3105353" y="1090409"/>
                  </a:lnTo>
                  <a:lnTo>
                    <a:pt x="3086189" y="1091984"/>
                  </a:lnTo>
                  <a:lnTo>
                    <a:pt x="3066961" y="1093216"/>
                  </a:lnTo>
                  <a:lnTo>
                    <a:pt x="3066961" y="1044803"/>
                  </a:lnTo>
                  <a:lnTo>
                    <a:pt x="3037522" y="1044803"/>
                  </a:lnTo>
                  <a:lnTo>
                    <a:pt x="3037522" y="1094536"/>
                  </a:lnTo>
                  <a:lnTo>
                    <a:pt x="3016808" y="1095070"/>
                  </a:lnTo>
                  <a:lnTo>
                    <a:pt x="2960319" y="1095641"/>
                  </a:lnTo>
                  <a:lnTo>
                    <a:pt x="2963964" y="1120013"/>
                  </a:lnTo>
                  <a:lnTo>
                    <a:pt x="3004451" y="1119746"/>
                  </a:lnTo>
                  <a:lnTo>
                    <a:pt x="3049549" y="1118298"/>
                  </a:lnTo>
                  <a:lnTo>
                    <a:pt x="3097161" y="1114666"/>
                  </a:lnTo>
                  <a:lnTo>
                    <a:pt x="3145155" y="1107884"/>
                  </a:lnTo>
                  <a:close/>
                </a:path>
                <a:path w="5839459" h="2070734">
                  <a:moveTo>
                    <a:pt x="3189922" y="896366"/>
                  </a:moveTo>
                  <a:lnTo>
                    <a:pt x="3160369" y="896366"/>
                  </a:lnTo>
                  <a:lnTo>
                    <a:pt x="3160369" y="1176362"/>
                  </a:lnTo>
                  <a:lnTo>
                    <a:pt x="3189922" y="1176362"/>
                  </a:lnTo>
                  <a:lnTo>
                    <a:pt x="3189922" y="896366"/>
                  </a:lnTo>
                  <a:close/>
                </a:path>
                <a:path w="5839459" h="2070734">
                  <a:moveTo>
                    <a:pt x="3402330" y="1030135"/>
                  </a:moveTo>
                  <a:lnTo>
                    <a:pt x="3374021" y="1015911"/>
                  </a:lnTo>
                  <a:lnTo>
                    <a:pt x="3352838" y="995934"/>
                  </a:lnTo>
                  <a:lnTo>
                    <a:pt x="3350945" y="992530"/>
                  </a:lnTo>
                  <a:lnTo>
                    <a:pt x="3339554" y="972058"/>
                  </a:lnTo>
                  <a:lnTo>
                    <a:pt x="3334982" y="946327"/>
                  </a:lnTo>
                  <a:lnTo>
                    <a:pt x="3334943" y="938390"/>
                  </a:lnTo>
                  <a:lnTo>
                    <a:pt x="3395154" y="938390"/>
                  </a:lnTo>
                  <a:lnTo>
                    <a:pt x="3395154" y="914450"/>
                  </a:lnTo>
                  <a:lnTo>
                    <a:pt x="3244291" y="914450"/>
                  </a:lnTo>
                  <a:lnTo>
                    <a:pt x="3244291" y="938390"/>
                  </a:lnTo>
                  <a:lnTo>
                    <a:pt x="3304946" y="938390"/>
                  </a:lnTo>
                  <a:lnTo>
                    <a:pt x="3304946" y="946327"/>
                  </a:lnTo>
                  <a:lnTo>
                    <a:pt x="3300082" y="974242"/>
                  </a:lnTo>
                  <a:lnTo>
                    <a:pt x="3286175" y="999896"/>
                  </a:lnTo>
                  <a:lnTo>
                    <a:pt x="3264192" y="1021194"/>
                  </a:lnTo>
                  <a:lnTo>
                    <a:pt x="3235134" y="1036091"/>
                  </a:lnTo>
                  <a:lnTo>
                    <a:pt x="3250476" y="1059586"/>
                  </a:lnTo>
                  <a:lnTo>
                    <a:pt x="3273742" y="1048486"/>
                  </a:lnTo>
                  <a:lnTo>
                    <a:pt x="3293376" y="1033170"/>
                  </a:lnTo>
                  <a:lnTo>
                    <a:pt x="3309074" y="1014298"/>
                  </a:lnTo>
                  <a:lnTo>
                    <a:pt x="3320491" y="992530"/>
                  </a:lnTo>
                  <a:lnTo>
                    <a:pt x="3331616" y="1012139"/>
                  </a:lnTo>
                  <a:lnTo>
                    <a:pt x="3346615" y="1029182"/>
                  </a:lnTo>
                  <a:lnTo>
                    <a:pt x="3365233" y="1043076"/>
                  </a:lnTo>
                  <a:lnTo>
                    <a:pt x="3387217" y="1053185"/>
                  </a:lnTo>
                  <a:lnTo>
                    <a:pt x="3402330" y="1030135"/>
                  </a:lnTo>
                  <a:close/>
                </a:path>
                <a:path w="5839459" h="2070734">
                  <a:moveTo>
                    <a:pt x="3467938" y="1077442"/>
                  </a:moveTo>
                  <a:lnTo>
                    <a:pt x="3278479" y="1077442"/>
                  </a:lnTo>
                  <a:lnTo>
                    <a:pt x="3278479" y="1101483"/>
                  </a:lnTo>
                  <a:lnTo>
                    <a:pt x="3438385" y="1101483"/>
                  </a:lnTo>
                  <a:lnTo>
                    <a:pt x="3438385" y="1175816"/>
                  </a:lnTo>
                  <a:lnTo>
                    <a:pt x="3467938" y="1175816"/>
                  </a:lnTo>
                  <a:lnTo>
                    <a:pt x="3467938" y="1077442"/>
                  </a:lnTo>
                  <a:close/>
                </a:path>
                <a:path w="5839459" h="2070734">
                  <a:moveTo>
                    <a:pt x="3467938" y="896366"/>
                  </a:moveTo>
                  <a:lnTo>
                    <a:pt x="3438385" y="896366"/>
                  </a:lnTo>
                  <a:lnTo>
                    <a:pt x="3438385" y="967498"/>
                  </a:lnTo>
                  <a:lnTo>
                    <a:pt x="3386556" y="967498"/>
                  </a:lnTo>
                  <a:lnTo>
                    <a:pt x="3386556" y="991984"/>
                  </a:lnTo>
                  <a:lnTo>
                    <a:pt x="3438385" y="991984"/>
                  </a:lnTo>
                  <a:lnTo>
                    <a:pt x="3438385" y="1063447"/>
                  </a:lnTo>
                  <a:lnTo>
                    <a:pt x="3467938" y="1063447"/>
                  </a:lnTo>
                  <a:lnTo>
                    <a:pt x="3467938" y="896366"/>
                  </a:lnTo>
                  <a:close/>
                </a:path>
                <a:path w="5839459" h="2070734">
                  <a:moveTo>
                    <a:pt x="3680447" y="929563"/>
                  </a:moveTo>
                  <a:lnTo>
                    <a:pt x="3611638" y="929563"/>
                  </a:lnTo>
                  <a:lnTo>
                    <a:pt x="3611638" y="897140"/>
                  </a:lnTo>
                  <a:lnTo>
                    <a:pt x="3581971" y="897140"/>
                  </a:lnTo>
                  <a:lnTo>
                    <a:pt x="3581971" y="929563"/>
                  </a:lnTo>
                  <a:lnTo>
                    <a:pt x="3512820" y="929563"/>
                  </a:lnTo>
                  <a:lnTo>
                    <a:pt x="3512820" y="953160"/>
                  </a:lnTo>
                  <a:lnTo>
                    <a:pt x="3680447" y="953160"/>
                  </a:lnTo>
                  <a:lnTo>
                    <a:pt x="3680447" y="929563"/>
                  </a:lnTo>
                  <a:close/>
                </a:path>
                <a:path w="5839459" h="2070734">
                  <a:moveTo>
                    <a:pt x="3686518" y="1113294"/>
                  </a:moveTo>
                  <a:lnTo>
                    <a:pt x="3685044" y="1097851"/>
                  </a:lnTo>
                  <a:lnTo>
                    <a:pt x="3684422" y="1091349"/>
                  </a:lnTo>
                  <a:lnTo>
                    <a:pt x="3666756" y="1093584"/>
                  </a:lnTo>
                  <a:lnTo>
                    <a:pt x="3648608" y="1095387"/>
                  </a:lnTo>
                  <a:lnTo>
                    <a:pt x="3630180" y="1096784"/>
                  </a:lnTo>
                  <a:lnTo>
                    <a:pt x="3611638" y="1097851"/>
                  </a:lnTo>
                  <a:lnTo>
                    <a:pt x="3611638" y="1070610"/>
                  </a:lnTo>
                  <a:lnTo>
                    <a:pt x="3633089" y="1064590"/>
                  </a:lnTo>
                  <a:lnTo>
                    <a:pt x="3649637" y="1053719"/>
                  </a:lnTo>
                  <a:lnTo>
                    <a:pt x="3653307" y="1048550"/>
                  </a:lnTo>
                  <a:lnTo>
                    <a:pt x="3660343" y="1038618"/>
                  </a:lnTo>
                  <a:lnTo>
                    <a:pt x="3664242" y="1019886"/>
                  </a:lnTo>
                  <a:lnTo>
                    <a:pt x="3659187" y="998410"/>
                  </a:lnTo>
                  <a:lnTo>
                    <a:pt x="3652583" y="990549"/>
                  </a:lnTo>
                  <a:lnTo>
                    <a:pt x="3645331" y="981913"/>
                  </a:lnTo>
                  <a:lnTo>
                    <a:pt x="3635794" y="977176"/>
                  </a:lnTo>
                  <a:lnTo>
                    <a:pt x="3635794" y="1019886"/>
                  </a:lnTo>
                  <a:lnTo>
                    <a:pt x="3633000" y="1031862"/>
                  </a:lnTo>
                  <a:lnTo>
                    <a:pt x="3625100" y="1040917"/>
                  </a:lnTo>
                  <a:lnTo>
                    <a:pt x="3612858" y="1046619"/>
                  </a:lnTo>
                  <a:lnTo>
                    <a:pt x="3596970" y="1048550"/>
                  </a:lnTo>
                  <a:lnTo>
                    <a:pt x="3580955" y="1046619"/>
                  </a:lnTo>
                  <a:lnTo>
                    <a:pt x="3568636" y="1040917"/>
                  </a:lnTo>
                  <a:lnTo>
                    <a:pt x="3560724" y="1031862"/>
                  </a:lnTo>
                  <a:lnTo>
                    <a:pt x="3557930" y="1019886"/>
                  </a:lnTo>
                  <a:lnTo>
                    <a:pt x="3560724" y="1007757"/>
                  </a:lnTo>
                  <a:lnTo>
                    <a:pt x="3568636" y="998512"/>
                  </a:lnTo>
                  <a:lnTo>
                    <a:pt x="3580955" y="992619"/>
                  </a:lnTo>
                  <a:lnTo>
                    <a:pt x="3596970" y="990549"/>
                  </a:lnTo>
                  <a:lnTo>
                    <a:pt x="3612858" y="992619"/>
                  </a:lnTo>
                  <a:lnTo>
                    <a:pt x="3625100" y="998512"/>
                  </a:lnTo>
                  <a:lnTo>
                    <a:pt x="3633000" y="1007757"/>
                  </a:lnTo>
                  <a:lnTo>
                    <a:pt x="3635794" y="1019886"/>
                  </a:lnTo>
                  <a:lnTo>
                    <a:pt x="3635794" y="977176"/>
                  </a:lnTo>
                  <a:lnTo>
                    <a:pt x="3624110" y="971346"/>
                  </a:lnTo>
                  <a:lnTo>
                    <a:pt x="3596970" y="967613"/>
                  </a:lnTo>
                  <a:lnTo>
                    <a:pt x="3569639" y="971346"/>
                  </a:lnTo>
                  <a:lnTo>
                    <a:pt x="3548443" y="981913"/>
                  </a:lnTo>
                  <a:lnTo>
                    <a:pt x="3534778" y="998410"/>
                  </a:lnTo>
                  <a:lnTo>
                    <a:pt x="3530028" y="1019886"/>
                  </a:lnTo>
                  <a:lnTo>
                    <a:pt x="3533622" y="1038555"/>
                  </a:lnTo>
                  <a:lnTo>
                    <a:pt x="3544087" y="1053642"/>
                  </a:lnTo>
                  <a:lnTo>
                    <a:pt x="3560521" y="1064526"/>
                  </a:lnTo>
                  <a:lnTo>
                    <a:pt x="3581971" y="1070610"/>
                  </a:lnTo>
                  <a:lnTo>
                    <a:pt x="3581971" y="1098956"/>
                  </a:lnTo>
                  <a:lnTo>
                    <a:pt x="3562197" y="1099413"/>
                  </a:lnTo>
                  <a:lnTo>
                    <a:pt x="3507638" y="1099832"/>
                  </a:lnTo>
                  <a:lnTo>
                    <a:pt x="3512159" y="1124534"/>
                  </a:lnTo>
                  <a:lnTo>
                    <a:pt x="3551250" y="1124280"/>
                  </a:lnTo>
                  <a:lnTo>
                    <a:pt x="3594709" y="1122921"/>
                  </a:lnTo>
                  <a:lnTo>
                    <a:pt x="3640480" y="1119555"/>
                  </a:lnTo>
                  <a:lnTo>
                    <a:pt x="3686518" y="1113294"/>
                  </a:lnTo>
                  <a:close/>
                </a:path>
                <a:path w="5839459" h="2070734">
                  <a:moveTo>
                    <a:pt x="3772090" y="1013485"/>
                  </a:moveTo>
                  <a:lnTo>
                    <a:pt x="3730193" y="1013485"/>
                  </a:lnTo>
                  <a:lnTo>
                    <a:pt x="3730193" y="896366"/>
                  </a:lnTo>
                  <a:lnTo>
                    <a:pt x="3700411" y="896366"/>
                  </a:lnTo>
                  <a:lnTo>
                    <a:pt x="3700411" y="1175816"/>
                  </a:lnTo>
                  <a:lnTo>
                    <a:pt x="3730193" y="1175816"/>
                  </a:lnTo>
                  <a:lnTo>
                    <a:pt x="3730193" y="1038301"/>
                  </a:lnTo>
                  <a:lnTo>
                    <a:pt x="3772090" y="1038301"/>
                  </a:lnTo>
                  <a:lnTo>
                    <a:pt x="3772090" y="1013485"/>
                  </a:lnTo>
                  <a:close/>
                </a:path>
                <a:path w="5839459" h="2070734">
                  <a:moveTo>
                    <a:pt x="3970159" y="1061567"/>
                  </a:moveTo>
                  <a:lnTo>
                    <a:pt x="3968496" y="1045248"/>
                  </a:lnTo>
                  <a:lnTo>
                    <a:pt x="3967950" y="1039952"/>
                  </a:lnTo>
                  <a:lnTo>
                    <a:pt x="3950449" y="1041692"/>
                  </a:lnTo>
                  <a:lnTo>
                    <a:pt x="3932440" y="1043139"/>
                  </a:lnTo>
                  <a:lnTo>
                    <a:pt x="3914102" y="1044308"/>
                  </a:lnTo>
                  <a:lnTo>
                    <a:pt x="3895610" y="1045248"/>
                  </a:lnTo>
                  <a:lnTo>
                    <a:pt x="3895610" y="1009954"/>
                  </a:lnTo>
                  <a:lnTo>
                    <a:pt x="3949979" y="1009954"/>
                  </a:lnTo>
                  <a:lnTo>
                    <a:pt x="3949979" y="986028"/>
                  </a:lnTo>
                  <a:lnTo>
                    <a:pt x="3843109" y="986028"/>
                  </a:lnTo>
                  <a:lnTo>
                    <a:pt x="3843109" y="938276"/>
                  </a:lnTo>
                  <a:lnTo>
                    <a:pt x="3947655" y="938276"/>
                  </a:lnTo>
                  <a:lnTo>
                    <a:pt x="3947655" y="914120"/>
                  </a:lnTo>
                  <a:lnTo>
                    <a:pt x="3813340" y="914120"/>
                  </a:lnTo>
                  <a:lnTo>
                    <a:pt x="3813340" y="1009954"/>
                  </a:lnTo>
                  <a:lnTo>
                    <a:pt x="3866057" y="1009954"/>
                  </a:lnTo>
                  <a:lnTo>
                    <a:pt x="3866057" y="1046353"/>
                  </a:lnTo>
                  <a:lnTo>
                    <a:pt x="3845776" y="1046899"/>
                  </a:lnTo>
                  <a:lnTo>
                    <a:pt x="3788410" y="1047559"/>
                  </a:lnTo>
                  <a:lnTo>
                    <a:pt x="3792601" y="1071486"/>
                  </a:lnTo>
                  <a:lnTo>
                    <a:pt x="3834041" y="1071105"/>
                  </a:lnTo>
                  <a:lnTo>
                    <a:pt x="3878605" y="1069632"/>
                  </a:lnTo>
                  <a:lnTo>
                    <a:pt x="3924566" y="1066609"/>
                  </a:lnTo>
                  <a:lnTo>
                    <a:pt x="3970159" y="1061567"/>
                  </a:lnTo>
                  <a:close/>
                </a:path>
                <a:path w="5839459" h="2070734">
                  <a:moveTo>
                    <a:pt x="4019118" y="896480"/>
                  </a:moveTo>
                  <a:lnTo>
                    <a:pt x="3989349" y="896480"/>
                  </a:lnTo>
                  <a:lnTo>
                    <a:pt x="3989349" y="1105903"/>
                  </a:lnTo>
                  <a:lnTo>
                    <a:pt x="4019118" y="1105903"/>
                  </a:lnTo>
                  <a:lnTo>
                    <a:pt x="4019118" y="896480"/>
                  </a:lnTo>
                  <a:close/>
                </a:path>
                <a:path w="5839459" h="2070734">
                  <a:moveTo>
                    <a:pt x="4027830" y="1145819"/>
                  </a:moveTo>
                  <a:lnTo>
                    <a:pt x="3864394" y="1145819"/>
                  </a:lnTo>
                  <a:lnTo>
                    <a:pt x="3864394" y="1091006"/>
                  </a:lnTo>
                  <a:lnTo>
                    <a:pt x="3834625" y="1091006"/>
                  </a:lnTo>
                  <a:lnTo>
                    <a:pt x="3834625" y="1170089"/>
                  </a:lnTo>
                  <a:lnTo>
                    <a:pt x="4027830" y="1170089"/>
                  </a:lnTo>
                  <a:lnTo>
                    <a:pt x="4027830" y="1145819"/>
                  </a:lnTo>
                  <a:close/>
                </a:path>
                <a:path w="5839459" h="2070734">
                  <a:moveTo>
                    <a:pt x="4283367" y="961745"/>
                  </a:moveTo>
                  <a:lnTo>
                    <a:pt x="4254030" y="961745"/>
                  </a:lnTo>
                  <a:lnTo>
                    <a:pt x="4254030" y="984592"/>
                  </a:lnTo>
                  <a:lnTo>
                    <a:pt x="4254030" y="1031582"/>
                  </a:lnTo>
                  <a:lnTo>
                    <a:pt x="4180802" y="1031582"/>
                  </a:lnTo>
                  <a:lnTo>
                    <a:pt x="4180802" y="984592"/>
                  </a:lnTo>
                  <a:lnTo>
                    <a:pt x="4254030" y="984592"/>
                  </a:lnTo>
                  <a:lnTo>
                    <a:pt x="4254030" y="961745"/>
                  </a:lnTo>
                  <a:lnTo>
                    <a:pt x="4180802" y="961745"/>
                  </a:lnTo>
                  <a:lnTo>
                    <a:pt x="4180802" y="916012"/>
                  </a:lnTo>
                  <a:lnTo>
                    <a:pt x="4151579" y="916012"/>
                  </a:lnTo>
                  <a:lnTo>
                    <a:pt x="4151579" y="961745"/>
                  </a:lnTo>
                  <a:lnTo>
                    <a:pt x="4151579" y="984592"/>
                  </a:lnTo>
                  <a:lnTo>
                    <a:pt x="4151579" y="1031582"/>
                  </a:lnTo>
                  <a:lnTo>
                    <a:pt x="4151579" y="1055712"/>
                  </a:lnTo>
                  <a:lnTo>
                    <a:pt x="4283367" y="1055712"/>
                  </a:lnTo>
                  <a:lnTo>
                    <a:pt x="4283367" y="1032116"/>
                  </a:lnTo>
                  <a:lnTo>
                    <a:pt x="4283367" y="1031582"/>
                  </a:lnTo>
                  <a:lnTo>
                    <a:pt x="4283367" y="984592"/>
                  </a:lnTo>
                  <a:lnTo>
                    <a:pt x="4283367" y="961745"/>
                  </a:lnTo>
                  <a:close/>
                </a:path>
                <a:path w="5839459" h="2070734">
                  <a:moveTo>
                    <a:pt x="4283367" y="916546"/>
                  </a:moveTo>
                  <a:lnTo>
                    <a:pt x="4254030" y="916546"/>
                  </a:lnTo>
                  <a:lnTo>
                    <a:pt x="4254030" y="961428"/>
                  </a:lnTo>
                  <a:lnTo>
                    <a:pt x="4283367" y="961428"/>
                  </a:lnTo>
                  <a:lnTo>
                    <a:pt x="4283367" y="916546"/>
                  </a:lnTo>
                  <a:close/>
                </a:path>
                <a:path w="5839459" h="2070734">
                  <a:moveTo>
                    <a:pt x="4372356" y="1145882"/>
                  </a:moveTo>
                  <a:lnTo>
                    <a:pt x="4212780" y="1145882"/>
                  </a:lnTo>
                  <a:lnTo>
                    <a:pt x="4212780" y="1081112"/>
                  </a:lnTo>
                  <a:lnTo>
                    <a:pt x="4183342" y="1081112"/>
                  </a:lnTo>
                  <a:lnTo>
                    <a:pt x="4183342" y="1145882"/>
                  </a:lnTo>
                  <a:lnTo>
                    <a:pt x="4183342" y="1170012"/>
                  </a:lnTo>
                  <a:lnTo>
                    <a:pt x="4372356" y="1170012"/>
                  </a:lnTo>
                  <a:lnTo>
                    <a:pt x="4372356" y="1145882"/>
                  </a:lnTo>
                  <a:close/>
                </a:path>
                <a:path w="5839459" h="2070734">
                  <a:moveTo>
                    <a:pt x="4400918" y="979512"/>
                  </a:moveTo>
                  <a:lnTo>
                    <a:pt x="4360456" y="979512"/>
                  </a:lnTo>
                  <a:lnTo>
                    <a:pt x="4360456" y="896962"/>
                  </a:lnTo>
                  <a:lnTo>
                    <a:pt x="4330789" y="896962"/>
                  </a:lnTo>
                  <a:lnTo>
                    <a:pt x="4330789" y="979512"/>
                  </a:lnTo>
                  <a:lnTo>
                    <a:pt x="4330789" y="1003642"/>
                  </a:lnTo>
                  <a:lnTo>
                    <a:pt x="4330789" y="1101432"/>
                  </a:lnTo>
                  <a:lnTo>
                    <a:pt x="4360456" y="1101432"/>
                  </a:lnTo>
                  <a:lnTo>
                    <a:pt x="4360456" y="1003642"/>
                  </a:lnTo>
                  <a:lnTo>
                    <a:pt x="4400918" y="1003642"/>
                  </a:lnTo>
                  <a:lnTo>
                    <a:pt x="4400918" y="979512"/>
                  </a:lnTo>
                  <a:close/>
                </a:path>
                <a:path w="5839459" h="2070734">
                  <a:moveTo>
                    <a:pt x="4606175" y="23495"/>
                  </a:moveTo>
                  <a:lnTo>
                    <a:pt x="4473841" y="23495"/>
                  </a:lnTo>
                  <a:lnTo>
                    <a:pt x="4473841" y="48082"/>
                  </a:lnTo>
                  <a:lnTo>
                    <a:pt x="4573968" y="48082"/>
                  </a:lnTo>
                  <a:lnTo>
                    <a:pt x="4563288" y="80797"/>
                  </a:lnTo>
                  <a:lnTo>
                    <a:pt x="4540478" y="109410"/>
                  </a:lnTo>
                  <a:lnTo>
                    <a:pt x="4506455" y="133083"/>
                  </a:lnTo>
                  <a:lnTo>
                    <a:pt x="4462145" y="150977"/>
                  </a:lnTo>
                  <a:lnTo>
                    <a:pt x="4474718" y="174574"/>
                  </a:lnTo>
                  <a:lnTo>
                    <a:pt x="4519727" y="156464"/>
                  </a:lnTo>
                  <a:lnTo>
                    <a:pt x="4556252" y="131889"/>
                  </a:lnTo>
                  <a:lnTo>
                    <a:pt x="4583404" y="101269"/>
                  </a:lnTo>
                  <a:lnTo>
                    <a:pt x="4600333" y="65011"/>
                  </a:lnTo>
                  <a:lnTo>
                    <a:pt x="4606175" y="23495"/>
                  </a:lnTo>
                  <a:close/>
                </a:path>
                <a:path w="5839459" h="2070734">
                  <a:moveTo>
                    <a:pt x="4640669" y="1125524"/>
                  </a:moveTo>
                  <a:lnTo>
                    <a:pt x="4633950" y="1103985"/>
                  </a:lnTo>
                  <a:lnTo>
                    <a:pt x="4626534" y="1097851"/>
                  </a:lnTo>
                  <a:lnTo>
                    <a:pt x="4614862" y="1088199"/>
                  </a:lnTo>
                  <a:lnTo>
                    <a:pt x="4611116" y="1087005"/>
                  </a:lnTo>
                  <a:lnTo>
                    <a:pt x="4611116" y="1125524"/>
                  </a:lnTo>
                  <a:lnTo>
                    <a:pt x="4606480" y="1137246"/>
                  </a:lnTo>
                  <a:lnTo>
                    <a:pt x="4593348" y="1145794"/>
                  </a:lnTo>
                  <a:lnTo>
                    <a:pt x="4572330" y="1150988"/>
                  </a:lnTo>
                  <a:lnTo>
                    <a:pt x="4544072" y="1152664"/>
                  </a:lnTo>
                  <a:lnTo>
                    <a:pt x="4515586" y="1150988"/>
                  </a:lnTo>
                  <a:lnTo>
                    <a:pt x="4494568" y="1145794"/>
                  </a:lnTo>
                  <a:lnTo>
                    <a:pt x="4481588" y="1137246"/>
                  </a:lnTo>
                  <a:lnTo>
                    <a:pt x="4477232" y="1125524"/>
                  </a:lnTo>
                  <a:lnTo>
                    <a:pt x="4481588" y="1113624"/>
                  </a:lnTo>
                  <a:lnTo>
                    <a:pt x="4494568" y="1104950"/>
                  </a:lnTo>
                  <a:lnTo>
                    <a:pt x="4515586" y="1099642"/>
                  </a:lnTo>
                  <a:lnTo>
                    <a:pt x="4544072" y="1097851"/>
                  </a:lnTo>
                  <a:lnTo>
                    <a:pt x="4572330" y="1099642"/>
                  </a:lnTo>
                  <a:lnTo>
                    <a:pt x="4593348" y="1104950"/>
                  </a:lnTo>
                  <a:lnTo>
                    <a:pt x="4606480" y="1113624"/>
                  </a:lnTo>
                  <a:lnTo>
                    <a:pt x="4611116" y="1125524"/>
                  </a:lnTo>
                  <a:lnTo>
                    <a:pt x="4611116" y="1087005"/>
                  </a:lnTo>
                  <a:lnTo>
                    <a:pt x="4584535" y="1078534"/>
                  </a:lnTo>
                  <a:lnTo>
                    <a:pt x="4544072" y="1075347"/>
                  </a:lnTo>
                  <a:lnTo>
                    <a:pt x="4503331" y="1078534"/>
                  </a:lnTo>
                  <a:lnTo>
                    <a:pt x="4472851" y="1088199"/>
                  </a:lnTo>
                  <a:lnTo>
                    <a:pt x="4453750" y="1103985"/>
                  </a:lnTo>
                  <a:lnTo>
                    <a:pt x="4447133" y="1125524"/>
                  </a:lnTo>
                  <a:lnTo>
                    <a:pt x="4453750" y="1147076"/>
                  </a:lnTo>
                  <a:lnTo>
                    <a:pt x="4472851" y="1162888"/>
                  </a:lnTo>
                  <a:lnTo>
                    <a:pt x="4503331" y="1172616"/>
                  </a:lnTo>
                  <a:lnTo>
                    <a:pt x="4544072" y="1175931"/>
                  </a:lnTo>
                  <a:lnTo>
                    <a:pt x="4584535" y="1172616"/>
                  </a:lnTo>
                  <a:lnTo>
                    <a:pt x="4614862" y="1162888"/>
                  </a:lnTo>
                  <a:lnTo>
                    <a:pt x="4627219" y="1152664"/>
                  </a:lnTo>
                  <a:lnTo>
                    <a:pt x="4633950" y="1147076"/>
                  </a:lnTo>
                  <a:lnTo>
                    <a:pt x="4640669" y="1125524"/>
                  </a:lnTo>
                  <a:close/>
                </a:path>
                <a:path w="5839459" h="2070734">
                  <a:moveTo>
                    <a:pt x="4643869" y="956805"/>
                  </a:moveTo>
                  <a:lnTo>
                    <a:pt x="4636871" y="934364"/>
                  </a:lnTo>
                  <a:lnTo>
                    <a:pt x="4627804" y="926693"/>
                  </a:lnTo>
                  <a:lnTo>
                    <a:pt x="4616894" y="917460"/>
                  </a:lnTo>
                  <a:lnTo>
                    <a:pt x="4613541" y="916330"/>
                  </a:lnTo>
                  <a:lnTo>
                    <a:pt x="4613541" y="956805"/>
                  </a:lnTo>
                  <a:lnTo>
                    <a:pt x="4608715" y="969683"/>
                  </a:lnTo>
                  <a:lnTo>
                    <a:pt x="4594911" y="979195"/>
                  </a:lnTo>
                  <a:lnTo>
                    <a:pt x="4573067" y="985100"/>
                  </a:lnTo>
                  <a:lnTo>
                    <a:pt x="4544174" y="987132"/>
                  </a:lnTo>
                  <a:lnTo>
                    <a:pt x="4515193" y="985100"/>
                  </a:lnTo>
                  <a:lnTo>
                    <a:pt x="4493387" y="979195"/>
                  </a:lnTo>
                  <a:lnTo>
                    <a:pt x="4479696" y="969683"/>
                  </a:lnTo>
                  <a:lnTo>
                    <a:pt x="4475035" y="956805"/>
                  </a:lnTo>
                  <a:lnTo>
                    <a:pt x="4479696" y="943889"/>
                  </a:lnTo>
                  <a:lnTo>
                    <a:pt x="4493387" y="934427"/>
                  </a:lnTo>
                  <a:lnTo>
                    <a:pt x="4515193" y="928624"/>
                  </a:lnTo>
                  <a:lnTo>
                    <a:pt x="4544174" y="926693"/>
                  </a:lnTo>
                  <a:lnTo>
                    <a:pt x="4573067" y="928624"/>
                  </a:lnTo>
                  <a:lnTo>
                    <a:pt x="4594911" y="934427"/>
                  </a:lnTo>
                  <a:lnTo>
                    <a:pt x="4608715" y="943889"/>
                  </a:lnTo>
                  <a:lnTo>
                    <a:pt x="4613541" y="956805"/>
                  </a:lnTo>
                  <a:lnTo>
                    <a:pt x="4613541" y="916330"/>
                  </a:lnTo>
                  <a:lnTo>
                    <a:pt x="4585487" y="906805"/>
                  </a:lnTo>
                  <a:lnTo>
                    <a:pt x="4544174" y="903097"/>
                  </a:lnTo>
                  <a:lnTo>
                    <a:pt x="4502785" y="906805"/>
                  </a:lnTo>
                  <a:lnTo>
                    <a:pt x="4471314" y="917460"/>
                  </a:lnTo>
                  <a:lnTo>
                    <a:pt x="4451286" y="934364"/>
                  </a:lnTo>
                  <a:lnTo>
                    <a:pt x="4444263" y="956805"/>
                  </a:lnTo>
                  <a:lnTo>
                    <a:pt x="4451286" y="979347"/>
                  </a:lnTo>
                  <a:lnTo>
                    <a:pt x="4471314" y="996162"/>
                  </a:lnTo>
                  <a:lnTo>
                    <a:pt x="4502785" y="1006665"/>
                  </a:lnTo>
                  <a:lnTo>
                    <a:pt x="4544174" y="1010285"/>
                  </a:lnTo>
                  <a:lnTo>
                    <a:pt x="4585487" y="1006665"/>
                  </a:lnTo>
                  <a:lnTo>
                    <a:pt x="4616894" y="996162"/>
                  </a:lnTo>
                  <a:lnTo>
                    <a:pt x="4627626" y="987132"/>
                  </a:lnTo>
                  <a:lnTo>
                    <a:pt x="4636871" y="979347"/>
                  </a:lnTo>
                  <a:lnTo>
                    <a:pt x="4643869" y="956805"/>
                  </a:lnTo>
                  <a:close/>
                </a:path>
                <a:path w="5839459" h="2070734">
                  <a:moveTo>
                    <a:pt x="4671771" y="1030693"/>
                  </a:moveTo>
                  <a:lnTo>
                    <a:pt x="4417022" y="1030693"/>
                  </a:lnTo>
                  <a:lnTo>
                    <a:pt x="4417022" y="1054290"/>
                  </a:lnTo>
                  <a:lnTo>
                    <a:pt x="4671771" y="1054290"/>
                  </a:lnTo>
                  <a:lnTo>
                    <a:pt x="4671771" y="1030693"/>
                  </a:lnTo>
                  <a:close/>
                </a:path>
                <a:path w="5839459" h="2070734">
                  <a:moveTo>
                    <a:pt x="4693628" y="251663"/>
                  </a:moveTo>
                  <a:lnTo>
                    <a:pt x="4534382" y="251663"/>
                  </a:lnTo>
                  <a:lnTo>
                    <a:pt x="4534382" y="184505"/>
                  </a:lnTo>
                  <a:lnTo>
                    <a:pt x="4504614" y="184505"/>
                  </a:lnTo>
                  <a:lnTo>
                    <a:pt x="4504614" y="275920"/>
                  </a:lnTo>
                  <a:lnTo>
                    <a:pt x="4693628" y="275920"/>
                  </a:lnTo>
                  <a:lnTo>
                    <a:pt x="4693628" y="251663"/>
                  </a:lnTo>
                  <a:close/>
                </a:path>
                <a:path w="5839459" h="2070734">
                  <a:moveTo>
                    <a:pt x="4722520" y="84810"/>
                  </a:moveTo>
                  <a:lnTo>
                    <a:pt x="4682045" y="84810"/>
                  </a:lnTo>
                  <a:lnTo>
                    <a:pt x="4682045" y="2209"/>
                  </a:lnTo>
                  <a:lnTo>
                    <a:pt x="4652048" y="2209"/>
                  </a:lnTo>
                  <a:lnTo>
                    <a:pt x="4652048" y="205346"/>
                  </a:lnTo>
                  <a:lnTo>
                    <a:pt x="4682045" y="205346"/>
                  </a:lnTo>
                  <a:lnTo>
                    <a:pt x="4682045" y="109626"/>
                  </a:lnTo>
                  <a:lnTo>
                    <a:pt x="4722520" y="109626"/>
                  </a:lnTo>
                  <a:lnTo>
                    <a:pt x="4722520" y="84810"/>
                  </a:lnTo>
                  <a:close/>
                </a:path>
                <a:path w="5839459" h="2070734">
                  <a:moveTo>
                    <a:pt x="4837849" y="1014361"/>
                  </a:moveTo>
                  <a:lnTo>
                    <a:pt x="4832959" y="993025"/>
                  </a:lnTo>
                  <a:lnTo>
                    <a:pt x="4826012" y="984478"/>
                  </a:lnTo>
                  <a:lnTo>
                    <a:pt x="4819599" y="976591"/>
                  </a:lnTo>
                  <a:lnTo>
                    <a:pt x="4810277" y="971778"/>
                  </a:lnTo>
                  <a:lnTo>
                    <a:pt x="4810277" y="1014361"/>
                  </a:lnTo>
                  <a:lnTo>
                    <a:pt x="4807470" y="1026528"/>
                  </a:lnTo>
                  <a:lnTo>
                    <a:pt x="4799863" y="1035773"/>
                  </a:lnTo>
                  <a:lnTo>
                    <a:pt x="4788205" y="1041641"/>
                  </a:lnTo>
                  <a:lnTo>
                    <a:pt x="4773231" y="1043698"/>
                  </a:lnTo>
                  <a:lnTo>
                    <a:pt x="4758156" y="1041641"/>
                  </a:lnTo>
                  <a:lnTo>
                    <a:pt x="4746637" y="1035773"/>
                  </a:lnTo>
                  <a:lnTo>
                    <a:pt x="4739310" y="1026528"/>
                  </a:lnTo>
                  <a:lnTo>
                    <a:pt x="4736833" y="1014361"/>
                  </a:lnTo>
                  <a:lnTo>
                    <a:pt x="4739310" y="1002055"/>
                  </a:lnTo>
                  <a:lnTo>
                    <a:pt x="4746637" y="992682"/>
                  </a:lnTo>
                  <a:lnTo>
                    <a:pt x="4758156" y="986688"/>
                  </a:lnTo>
                  <a:lnTo>
                    <a:pt x="4773231" y="984478"/>
                  </a:lnTo>
                  <a:lnTo>
                    <a:pt x="4788205" y="986688"/>
                  </a:lnTo>
                  <a:lnTo>
                    <a:pt x="4799863" y="992682"/>
                  </a:lnTo>
                  <a:lnTo>
                    <a:pt x="4807470" y="1002055"/>
                  </a:lnTo>
                  <a:lnTo>
                    <a:pt x="4810277" y="1014361"/>
                  </a:lnTo>
                  <a:lnTo>
                    <a:pt x="4810277" y="971778"/>
                  </a:lnTo>
                  <a:lnTo>
                    <a:pt x="4799203" y="966038"/>
                  </a:lnTo>
                  <a:lnTo>
                    <a:pt x="4773231" y="962317"/>
                  </a:lnTo>
                  <a:lnTo>
                    <a:pt x="4747133" y="966038"/>
                  </a:lnTo>
                  <a:lnTo>
                    <a:pt x="4726838" y="976591"/>
                  </a:lnTo>
                  <a:lnTo>
                    <a:pt x="4713719" y="993025"/>
                  </a:lnTo>
                  <a:lnTo>
                    <a:pt x="4709160" y="1014361"/>
                  </a:lnTo>
                  <a:lnTo>
                    <a:pt x="4713719" y="1035570"/>
                  </a:lnTo>
                  <a:lnTo>
                    <a:pt x="4726838" y="1051877"/>
                  </a:lnTo>
                  <a:lnTo>
                    <a:pt x="4747133" y="1062329"/>
                  </a:lnTo>
                  <a:lnTo>
                    <a:pt x="4773231" y="1065974"/>
                  </a:lnTo>
                  <a:lnTo>
                    <a:pt x="4799203" y="1062329"/>
                  </a:lnTo>
                  <a:lnTo>
                    <a:pt x="4819599" y="1051877"/>
                  </a:lnTo>
                  <a:lnTo>
                    <a:pt x="4826305" y="1043698"/>
                  </a:lnTo>
                  <a:lnTo>
                    <a:pt x="4832959" y="1035570"/>
                  </a:lnTo>
                  <a:lnTo>
                    <a:pt x="4837849" y="1014361"/>
                  </a:lnTo>
                  <a:close/>
                </a:path>
                <a:path w="5839459" h="2070734">
                  <a:moveTo>
                    <a:pt x="4850752" y="925817"/>
                  </a:moveTo>
                  <a:lnTo>
                    <a:pt x="4788230" y="925817"/>
                  </a:lnTo>
                  <a:lnTo>
                    <a:pt x="4788230" y="893940"/>
                  </a:lnTo>
                  <a:lnTo>
                    <a:pt x="4758779" y="893940"/>
                  </a:lnTo>
                  <a:lnTo>
                    <a:pt x="4758779" y="925817"/>
                  </a:lnTo>
                  <a:lnTo>
                    <a:pt x="4693501" y="925817"/>
                  </a:lnTo>
                  <a:lnTo>
                    <a:pt x="4693501" y="949528"/>
                  </a:lnTo>
                  <a:lnTo>
                    <a:pt x="4850752" y="949528"/>
                  </a:lnTo>
                  <a:lnTo>
                    <a:pt x="4850752" y="925817"/>
                  </a:lnTo>
                  <a:close/>
                </a:path>
                <a:path w="5839459" h="2070734">
                  <a:moveTo>
                    <a:pt x="4926076" y="896366"/>
                  </a:moveTo>
                  <a:lnTo>
                    <a:pt x="4896523" y="896366"/>
                  </a:lnTo>
                  <a:lnTo>
                    <a:pt x="4896523" y="961542"/>
                  </a:lnTo>
                  <a:lnTo>
                    <a:pt x="4851641" y="961542"/>
                  </a:lnTo>
                  <a:lnTo>
                    <a:pt x="4851641" y="985697"/>
                  </a:lnTo>
                  <a:lnTo>
                    <a:pt x="4896523" y="985697"/>
                  </a:lnTo>
                  <a:lnTo>
                    <a:pt x="4896523" y="1016457"/>
                  </a:lnTo>
                  <a:lnTo>
                    <a:pt x="4851311" y="1016457"/>
                  </a:lnTo>
                  <a:lnTo>
                    <a:pt x="4851311" y="1040612"/>
                  </a:lnTo>
                  <a:lnTo>
                    <a:pt x="4896523" y="1040612"/>
                  </a:lnTo>
                  <a:lnTo>
                    <a:pt x="4896523" y="1076236"/>
                  </a:lnTo>
                  <a:lnTo>
                    <a:pt x="4926076" y="1076236"/>
                  </a:lnTo>
                  <a:lnTo>
                    <a:pt x="4926076" y="896366"/>
                  </a:lnTo>
                  <a:close/>
                </a:path>
                <a:path w="5839459" h="2070734">
                  <a:moveTo>
                    <a:pt x="4927625" y="1127404"/>
                  </a:moveTo>
                  <a:lnTo>
                    <a:pt x="4921047" y="1106919"/>
                  </a:lnTo>
                  <a:lnTo>
                    <a:pt x="4914862" y="1101928"/>
                  </a:lnTo>
                  <a:lnTo>
                    <a:pt x="4902289" y="1091755"/>
                  </a:lnTo>
                  <a:lnTo>
                    <a:pt x="4896193" y="1089825"/>
                  </a:lnTo>
                  <a:lnTo>
                    <a:pt x="4896193" y="1127404"/>
                  </a:lnTo>
                  <a:lnTo>
                    <a:pt x="4891887" y="1138161"/>
                  </a:lnTo>
                  <a:lnTo>
                    <a:pt x="4879454" y="1146098"/>
                  </a:lnTo>
                  <a:lnTo>
                    <a:pt x="4859617" y="1150975"/>
                  </a:lnTo>
                  <a:lnTo>
                    <a:pt x="4833112" y="1152550"/>
                  </a:lnTo>
                  <a:lnTo>
                    <a:pt x="4806112" y="1150975"/>
                  </a:lnTo>
                  <a:lnTo>
                    <a:pt x="4785982" y="1146098"/>
                  </a:lnTo>
                  <a:lnTo>
                    <a:pt x="4773384" y="1138161"/>
                  </a:lnTo>
                  <a:lnTo>
                    <a:pt x="4769040" y="1127404"/>
                  </a:lnTo>
                  <a:lnTo>
                    <a:pt x="4773384" y="1116457"/>
                  </a:lnTo>
                  <a:lnTo>
                    <a:pt x="4785982" y="1108506"/>
                  </a:lnTo>
                  <a:lnTo>
                    <a:pt x="4806112" y="1103630"/>
                  </a:lnTo>
                  <a:lnTo>
                    <a:pt x="4833112" y="1101928"/>
                  </a:lnTo>
                  <a:lnTo>
                    <a:pt x="4859617" y="1103630"/>
                  </a:lnTo>
                  <a:lnTo>
                    <a:pt x="4879454" y="1108506"/>
                  </a:lnTo>
                  <a:lnTo>
                    <a:pt x="4891887" y="1116457"/>
                  </a:lnTo>
                  <a:lnTo>
                    <a:pt x="4896193" y="1127404"/>
                  </a:lnTo>
                  <a:lnTo>
                    <a:pt x="4896193" y="1089825"/>
                  </a:lnTo>
                  <a:lnTo>
                    <a:pt x="4872571" y="1082332"/>
                  </a:lnTo>
                  <a:lnTo>
                    <a:pt x="4833112" y="1079106"/>
                  </a:lnTo>
                  <a:lnTo>
                    <a:pt x="4793335" y="1082332"/>
                  </a:lnTo>
                  <a:lnTo>
                    <a:pt x="4763465" y="1091755"/>
                  </a:lnTo>
                  <a:lnTo>
                    <a:pt x="4744682" y="1106919"/>
                  </a:lnTo>
                  <a:lnTo>
                    <a:pt x="4738154" y="1127404"/>
                  </a:lnTo>
                  <a:lnTo>
                    <a:pt x="4744682" y="1147597"/>
                  </a:lnTo>
                  <a:lnTo>
                    <a:pt x="4763465" y="1162685"/>
                  </a:lnTo>
                  <a:lnTo>
                    <a:pt x="4793335" y="1172108"/>
                  </a:lnTo>
                  <a:lnTo>
                    <a:pt x="4833112" y="1175372"/>
                  </a:lnTo>
                  <a:lnTo>
                    <a:pt x="4872571" y="1172108"/>
                  </a:lnTo>
                  <a:lnTo>
                    <a:pt x="4902289" y="1162685"/>
                  </a:lnTo>
                  <a:lnTo>
                    <a:pt x="4914887" y="1152550"/>
                  </a:lnTo>
                  <a:lnTo>
                    <a:pt x="4921047" y="1147597"/>
                  </a:lnTo>
                  <a:lnTo>
                    <a:pt x="4927625" y="1127404"/>
                  </a:lnTo>
                  <a:close/>
                </a:path>
                <a:path w="5839459" h="2070734">
                  <a:moveTo>
                    <a:pt x="4982680" y="26136"/>
                  </a:moveTo>
                  <a:lnTo>
                    <a:pt x="4916944" y="26136"/>
                  </a:lnTo>
                  <a:lnTo>
                    <a:pt x="4916944" y="0"/>
                  </a:lnTo>
                  <a:lnTo>
                    <a:pt x="4887392" y="0"/>
                  </a:lnTo>
                  <a:lnTo>
                    <a:pt x="4887392" y="26136"/>
                  </a:lnTo>
                  <a:lnTo>
                    <a:pt x="4821453" y="26136"/>
                  </a:lnTo>
                  <a:lnTo>
                    <a:pt x="4821453" y="48310"/>
                  </a:lnTo>
                  <a:lnTo>
                    <a:pt x="4982680" y="48310"/>
                  </a:lnTo>
                  <a:lnTo>
                    <a:pt x="4982680" y="26136"/>
                  </a:lnTo>
                  <a:close/>
                </a:path>
                <a:path w="5839459" h="2070734">
                  <a:moveTo>
                    <a:pt x="4992929" y="172148"/>
                  </a:moveTo>
                  <a:lnTo>
                    <a:pt x="4991341" y="157708"/>
                  </a:lnTo>
                  <a:lnTo>
                    <a:pt x="4990617" y="151091"/>
                  </a:lnTo>
                  <a:lnTo>
                    <a:pt x="4972723" y="153327"/>
                  </a:lnTo>
                  <a:lnTo>
                    <a:pt x="4954359" y="155143"/>
                  </a:lnTo>
                  <a:lnTo>
                    <a:pt x="4935715" y="156578"/>
                  </a:lnTo>
                  <a:lnTo>
                    <a:pt x="4916944" y="157708"/>
                  </a:lnTo>
                  <a:lnTo>
                    <a:pt x="4916944" y="139839"/>
                  </a:lnTo>
                  <a:lnTo>
                    <a:pt x="4938268" y="135102"/>
                  </a:lnTo>
                  <a:lnTo>
                    <a:pt x="4954448" y="126453"/>
                  </a:lnTo>
                  <a:lnTo>
                    <a:pt x="4959540" y="120434"/>
                  </a:lnTo>
                  <a:lnTo>
                    <a:pt x="4964747" y="114261"/>
                  </a:lnTo>
                  <a:lnTo>
                    <a:pt x="4968456" y="98920"/>
                  </a:lnTo>
                  <a:lnTo>
                    <a:pt x="4963592" y="81648"/>
                  </a:lnTo>
                  <a:lnTo>
                    <a:pt x="4959782" y="77965"/>
                  </a:lnTo>
                  <a:lnTo>
                    <a:pt x="4950117" y="68618"/>
                  </a:lnTo>
                  <a:lnTo>
                    <a:pt x="4940109" y="64719"/>
                  </a:lnTo>
                  <a:lnTo>
                    <a:pt x="4940109" y="98920"/>
                  </a:lnTo>
                  <a:lnTo>
                    <a:pt x="4937468" y="107810"/>
                  </a:lnTo>
                  <a:lnTo>
                    <a:pt x="4929860" y="114642"/>
                  </a:lnTo>
                  <a:lnTo>
                    <a:pt x="4917821" y="118986"/>
                  </a:lnTo>
                  <a:lnTo>
                    <a:pt x="4901844" y="120434"/>
                  </a:lnTo>
                  <a:lnTo>
                    <a:pt x="4885855" y="118986"/>
                  </a:lnTo>
                  <a:lnTo>
                    <a:pt x="4873828" y="114642"/>
                  </a:lnTo>
                  <a:lnTo>
                    <a:pt x="4866271" y="107810"/>
                  </a:lnTo>
                  <a:lnTo>
                    <a:pt x="4863681" y="98920"/>
                  </a:lnTo>
                  <a:lnTo>
                    <a:pt x="4866271" y="89941"/>
                  </a:lnTo>
                  <a:lnTo>
                    <a:pt x="4873828" y="83324"/>
                  </a:lnTo>
                  <a:lnTo>
                    <a:pt x="4885855" y="79260"/>
                  </a:lnTo>
                  <a:lnTo>
                    <a:pt x="4901844" y="77965"/>
                  </a:lnTo>
                  <a:lnTo>
                    <a:pt x="4917821" y="79260"/>
                  </a:lnTo>
                  <a:lnTo>
                    <a:pt x="4929860" y="83324"/>
                  </a:lnTo>
                  <a:lnTo>
                    <a:pt x="4937468" y="89941"/>
                  </a:lnTo>
                  <a:lnTo>
                    <a:pt x="4940109" y="98920"/>
                  </a:lnTo>
                  <a:lnTo>
                    <a:pt x="4940109" y="64719"/>
                  </a:lnTo>
                  <a:lnTo>
                    <a:pt x="4929149" y="60426"/>
                  </a:lnTo>
                  <a:lnTo>
                    <a:pt x="4901844" y="57683"/>
                  </a:lnTo>
                  <a:lnTo>
                    <a:pt x="4874552" y="60426"/>
                  </a:lnTo>
                  <a:lnTo>
                    <a:pt x="4853546" y="68618"/>
                  </a:lnTo>
                  <a:lnTo>
                    <a:pt x="4840109" y="81648"/>
                  </a:lnTo>
                  <a:lnTo>
                    <a:pt x="4835449" y="98920"/>
                  </a:lnTo>
                  <a:lnTo>
                    <a:pt x="4838992" y="114376"/>
                  </a:lnTo>
                  <a:lnTo>
                    <a:pt x="4849393" y="126580"/>
                  </a:lnTo>
                  <a:lnTo>
                    <a:pt x="4865802" y="135178"/>
                  </a:lnTo>
                  <a:lnTo>
                    <a:pt x="4887392" y="139839"/>
                  </a:lnTo>
                  <a:lnTo>
                    <a:pt x="4887392" y="158800"/>
                  </a:lnTo>
                  <a:lnTo>
                    <a:pt x="4867948" y="159207"/>
                  </a:lnTo>
                  <a:lnTo>
                    <a:pt x="4814278" y="159575"/>
                  </a:lnTo>
                  <a:lnTo>
                    <a:pt x="4817592" y="183286"/>
                  </a:lnTo>
                  <a:lnTo>
                    <a:pt x="4857293" y="182994"/>
                  </a:lnTo>
                  <a:lnTo>
                    <a:pt x="4901209" y="181648"/>
                  </a:lnTo>
                  <a:lnTo>
                    <a:pt x="4947145" y="178346"/>
                  </a:lnTo>
                  <a:lnTo>
                    <a:pt x="4992929" y="172148"/>
                  </a:lnTo>
                  <a:close/>
                </a:path>
                <a:path w="5839459" h="2070734">
                  <a:moveTo>
                    <a:pt x="5036045" y="203581"/>
                  </a:moveTo>
                  <a:lnTo>
                    <a:pt x="4849126" y="203581"/>
                  </a:lnTo>
                  <a:lnTo>
                    <a:pt x="4849126" y="226961"/>
                  </a:lnTo>
                  <a:lnTo>
                    <a:pt x="5006492" y="226961"/>
                  </a:lnTo>
                  <a:lnTo>
                    <a:pt x="5006492" y="281660"/>
                  </a:lnTo>
                  <a:lnTo>
                    <a:pt x="5036045" y="281660"/>
                  </a:lnTo>
                  <a:lnTo>
                    <a:pt x="5036045" y="203581"/>
                  </a:lnTo>
                  <a:close/>
                </a:path>
                <a:path w="5839459" h="2070734">
                  <a:moveTo>
                    <a:pt x="5075860" y="85356"/>
                  </a:moveTo>
                  <a:lnTo>
                    <a:pt x="5036045" y="85356"/>
                  </a:lnTo>
                  <a:lnTo>
                    <a:pt x="5036045" y="2425"/>
                  </a:lnTo>
                  <a:lnTo>
                    <a:pt x="5006492" y="2425"/>
                  </a:lnTo>
                  <a:lnTo>
                    <a:pt x="5006492" y="190563"/>
                  </a:lnTo>
                  <a:lnTo>
                    <a:pt x="5036045" y="190563"/>
                  </a:lnTo>
                  <a:lnTo>
                    <a:pt x="5036045" y="109956"/>
                  </a:lnTo>
                  <a:lnTo>
                    <a:pt x="5075860" y="109956"/>
                  </a:lnTo>
                  <a:lnTo>
                    <a:pt x="5075860" y="85356"/>
                  </a:lnTo>
                  <a:close/>
                </a:path>
                <a:path w="5839459" h="2070734">
                  <a:moveTo>
                    <a:pt x="5223840" y="1098511"/>
                  </a:moveTo>
                  <a:lnTo>
                    <a:pt x="5221922" y="1082624"/>
                  </a:lnTo>
                  <a:lnTo>
                    <a:pt x="5220855" y="1073810"/>
                  </a:lnTo>
                  <a:lnTo>
                    <a:pt x="5191950" y="1078191"/>
                  </a:lnTo>
                  <a:lnTo>
                    <a:pt x="5162753" y="1080871"/>
                  </a:lnTo>
                  <a:lnTo>
                    <a:pt x="5131016" y="1082217"/>
                  </a:lnTo>
                  <a:lnTo>
                    <a:pt x="5094478" y="1082624"/>
                  </a:lnTo>
                  <a:lnTo>
                    <a:pt x="5094478" y="946873"/>
                  </a:lnTo>
                  <a:lnTo>
                    <a:pt x="5198580" y="946873"/>
                  </a:lnTo>
                  <a:lnTo>
                    <a:pt x="5198580" y="922388"/>
                  </a:lnTo>
                  <a:lnTo>
                    <a:pt x="5064696" y="922388"/>
                  </a:lnTo>
                  <a:lnTo>
                    <a:pt x="5064696" y="1107884"/>
                  </a:lnTo>
                  <a:lnTo>
                    <a:pt x="5087861" y="1107884"/>
                  </a:lnTo>
                  <a:lnTo>
                    <a:pt x="5127625" y="1107440"/>
                  </a:lnTo>
                  <a:lnTo>
                    <a:pt x="5161889" y="1106004"/>
                  </a:lnTo>
                  <a:lnTo>
                    <a:pt x="5193131" y="1103172"/>
                  </a:lnTo>
                  <a:lnTo>
                    <a:pt x="5223840" y="1098511"/>
                  </a:lnTo>
                  <a:close/>
                </a:path>
                <a:path w="5839459" h="2070734">
                  <a:moveTo>
                    <a:pt x="5246687" y="90538"/>
                  </a:moveTo>
                  <a:lnTo>
                    <a:pt x="5241010" y="62661"/>
                  </a:lnTo>
                  <a:lnTo>
                    <a:pt x="5229961" y="47205"/>
                  </a:lnTo>
                  <a:lnTo>
                    <a:pt x="5225377" y="40792"/>
                  </a:lnTo>
                  <a:lnTo>
                    <a:pt x="5217680" y="36131"/>
                  </a:lnTo>
                  <a:lnTo>
                    <a:pt x="5217680" y="90538"/>
                  </a:lnTo>
                  <a:lnTo>
                    <a:pt x="5214213" y="108432"/>
                  </a:lnTo>
                  <a:lnTo>
                    <a:pt x="5204676" y="122224"/>
                  </a:lnTo>
                  <a:lnTo>
                    <a:pt x="5190325" y="131076"/>
                  </a:lnTo>
                  <a:lnTo>
                    <a:pt x="5172468" y="134213"/>
                  </a:lnTo>
                  <a:lnTo>
                    <a:pt x="5154358" y="131076"/>
                  </a:lnTo>
                  <a:lnTo>
                    <a:pt x="5139906" y="122224"/>
                  </a:lnTo>
                  <a:lnTo>
                    <a:pt x="5130381" y="108432"/>
                  </a:lnTo>
                  <a:lnTo>
                    <a:pt x="5127028" y="90538"/>
                  </a:lnTo>
                  <a:lnTo>
                    <a:pt x="5130381" y="72885"/>
                  </a:lnTo>
                  <a:lnTo>
                    <a:pt x="5139906" y="59194"/>
                  </a:lnTo>
                  <a:lnTo>
                    <a:pt x="5154358" y="50342"/>
                  </a:lnTo>
                  <a:lnTo>
                    <a:pt x="5172468" y="47205"/>
                  </a:lnTo>
                  <a:lnTo>
                    <a:pt x="5190325" y="50342"/>
                  </a:lnTo>
                  <a:lnTo>
                    <a:pt x="5204676" y="59194"/>
                  </a:lnTo>
                  <a:lnTo>
                    <a:pt x="5214213" y="72885"/>
                  </a:lnTo>
                  <a:lnTo>
                    <a:pt x="5217680" y="90538"/>
                  </a:lnTo>
                  <a:lnTo>
                    <a:pt x="5217680" y="36131"/>
                  </a:lnTo>
                  <a:lnTo>
                    <a:pt x="5201844" y="26504"/>
                  </a:lnTo>
                  <a:lnTo>
                    <a:pt x="5172468" y="21399"/>
                  </a:lnTo>
                  <a:lnTo>
                    <a:pt x="5143068" y="26504"/>
                  </a:lnTo>
                  <a:lnTo>
                    <a:pt x="5119446" y="40792"/>
                  </a:lnTo>
                  <a:lnTo>
                    <a:pt x="5103736" y="62661"/>
                  </a:lnTo>
                  <a:lnTo>
                    <a:pt x="5098034" y="90538"/>
                  </a:lnTo>
                  <a:lnTo>
                    <a:pt x="5103736" y="118719"/>
                  </a:lnTo>
                  <a:lnTo>
                    <a:pt x="5119446" y="140703"/>
                  </a:lnTo>
                  <a:lnTo>
                    <a:pt x="5143068" y="154978"/>
                  </a:lnTo>
                  <a:lnTo>
                    <a:pt x="5172468" y="160020"/>
                  </a:lnTo>
                  <a:lnTo>
                    <a:pt x="5201844" y="154978"/>
                  </a:lnTo>
                  <a:lnTo>
                    <a:pt x="5225377" y="140703"/>
                  </a:lnTo>
                  <a:lnTo>
                    <a:pt x="5229999" y="134213"/>
                  </a:lnTo>
                  <a:lnTo>
                    <a:pt x="5241010" y="118719"/>
                  </a:lnTo>
                  <a:lnTo>
                    <a:pt x="5246687" y="90538"/>
                  </a:lnTo>
                  <a:close/>
                </a:path>
                <a:path w="5839459" h="2070734">
                  <a:moveTo>
                    <a:pt x="5278425" y="896366"/>
                  </a:moveTo>
                  <a:lnTo>
                    <a:pt x="5248656" y="896366"/>
                  </a:lnTo>
                  <a:lnTo>
                    <a:pt x="5248656" y="1176362"/>
                  </a:lnTo>
                  <a:lnTo>
                    <a:pt x="5278425" y="1176362"/>
                  </a:lnTo>
                  <a:lnTo>
                    <a:pt x="5278425" y="896366"/>
                  </a:lnTo>
                  <a:close/>
                </a:path>
                <a:path w="5839459" h="2070734">
                  <a:moveTo>
                    <a:pt x="5324208" y="2425"/>
                  </a:moveTo>
                  <a:lnTo>
                    <a:pt x="5294554" y="2425"/>
                  </a:lnTo>
                  <a:lnTo>
                    <a:pt x="5294554" y="205562"/>
                  </a:lnTo>
                  <a:lnTo>
                    <a:pt x="5324208" y="205562"/>
                  </a:lnTo>
                  <a:lnTo>
                    <a:pt x="5324208" y="2425"/>
                  </a:lnTo>
                  <a:close/>
                </a:path>
                <a:path w="5839459" h="2070734">
                  <a:moveTo>
                    <a:pt x="5332374" y="251663"/>
                  </a:moveTo>
                  <a:lnTo>
                    <a:pt x="5171148" y="251663"/>
                  </a:lnTo>
                  <a:lnTo>
                    <a:pt x="5171148" y="184937"/>
                  </a:lnTo>
                  <a:lnTo>
                    <a:pt x="5141366" y="184937"/>
                  </a:lnTo>
                  <a:lnTo>
                    <a:pt x="5141366" y="275920"/>
                  </a:lnTo>
                  <a:lnTo>
                    <a:pt x="5332374" y="275920"/>
                  </a:lnTo>
                  <a:lnTo>
                    <a:pt x="5332374" y="251663"/>
                  </a:lnTo>
                  <a:close/>
                </a:path>
                <a:path w="5839459" h="2070734">
                  <a:moveTo>
                    <a:pt x="5491708" y="1092111"/>
                  </a:moveTo>
                  <a:lnTo>
                    <a:pt x="5462676" y="1072184"/>
                  </a:lnTo>
                  <a:lnTo>
                    <a:pt x="5440121" y="1044498"/>
                  </a:lnTo>
                  <a:lnTo>
                    <a:pt x="5434622" y="1032344"/>
                  </a:lnTo>
                  <a:lnTo>
                    <a:pt x="5425554" y="1012304"/>
                  </a:lnTo>
                  <a:lnTo>
                    <a:pt x="5420461" y="978852"/>
                  </a:lnTo>
                  <a:lnTo>
                    <a:pt x="5420461" y="948969"/>
                  </a:lnTo>
                  <a:lnTo>
                    <a:pt x="5481117" y="948969"/>
                  </a:lnTo>
                  <a:lnTo>
                    <a:pt x="5481117" y="924483"/>
                  </a:lnTo>
                  <a:lnTo>
                    <a:pt x="5328158" y="924483"/>
                  </a:lnTo>
                  <a:lnTo>
                    <a:pt x="5328158" y="948969"/>
                  </a:lnTo>
                  <a:lnTo>
                    <a:pt x="5391137" y="948969"/>
                  </a:lnTo>
                  <a:lnTo>
                    <a:pt x="5391137" y="978852"/>
                  </a:lnTo>
                  <a:lnTo>
                    <a:pt x="5385536" y="1014691"/>
                  </a:lnTo>
                  <a:lnTo>
                    <a:pt x="5370258" y="1049045"/>
                  </a:lnTo>
                  <a:lnTo>
                    <a:pt x="5347093" y="1078357"/>
                  </a:lnTo>
                  <a:lnTo>
                    <a:pt x="5317795" y="1099058"/>
                  </a:lnTo>
                  <a:lnTo>
                    <a:pt x="5335333" y="1122438"/>
                  </a:lnTo>
                  <a:lnTo>
                    <a:pt x="5357977" y="1107313"/>
                  </a:lnTo>
                  <a:lnTo>
                    <a:pt x="5377789" y="1086408"/>
                  </a:lnTo>
                  <a:lnTo>
                    <a:pt x="5394045" y="1060996"/>
                  </a:lnTo>
                  <a:lnTo>
                    <a:pt x="5406021" y="1032344"/>
                  </a:lnTo>
                  <a:lnTo>
                    <a:pt x="5417718" y="1058608"/>
                  </a:lnTo>
                  <a:lnTo>
                    <a:pt x="5433453" y="1081938"/>
                  </a:lnTo>
                  <a:lnTo>
                    <a:pt x="5452694" y="1101255"/>
                  </a:lnTo>
                  <a:lnTo>
                    <a:pt x="5474944" y="1115491"/>
                  </a:lnTo>
                  <a:lnTo>
                    <a:pt x="5491708" y="1092111"/>
                  </a:lnTo>
                  <a:close/>
                </a:path>
                <a:path w="5839459" h="2070734">
                  <a:moveTo>
                    <a:pt x="5585549" y="1007198"/>
                  </a:moveTo>
                  <a:lnTo>
                    <a:pt x="5540781" y="1007198"/>
                  </a:lnTo>
                  <a:lnTo>
                    <a:pt x="5540781" y="896366"/>
                  </a:lnTo>
                  <a:lnTo>
                    <a:pt x="5511114" y="896366"/>
                  </a:lnTo>
                  <a:lnTo>
                    <a:pt x="5511114" y="1175816"/>
                  </a:lnTo>
                  <a:lnTo>
                    <a:pt x="5540781" y="1175816"/>
                  </a:lnTo>
                  <a:lnTo>
                    <a:pt x="5540781" y="1032230"/>
                  </a:lnTo>
                  <a:lnTo>
                    <a:pt x="5585549" y="1032230"/>
                  </a:lnTo>
                  <a:lnTo>
                    <a:pt x="5585549" y="1007198"/>
                  </a:lnTo>
                  <a:close/>
                </a:path>
                <a:path w="5839459" h="2070734">
                  <a:moveTo>
                    <a:pt x="5753506" y="984707"/>
                  </a:moveTo>
                  <a:lnTo>
                    <a:pt x="5747842" y="956818"/>
                  </a:lnTo>
                  <a:lnTo>
                    <a:pt x="5736780" y="941362"/>
                  </a:lnTo>
                  <a:lnTo>
                    <a:pt x="5732196" y="934948"/>
                  </a:lnTo>
                  <a:lnTo>
                    <a:pt x="5724512" y="930300"/>
                  </a:lnTo>
                  <a:lnTo>
                    <a:pt x="5724512" y="984707"/>
                  </a:lnTo>
                  <a:lnTo>
                    <a:pt x="5721045" y="1002601"/>
                  </a:lnTo>
                  <a:lnTo>
                    <a:pt x="5711495" y="1016381"/>
                  </a:lnTo>
                  <a:lnTo>
                    <a:pt x="5697156" y="1025245"/>
                  </a:lnTo>
                  <a:lnTo>
                    <a:pt x="5679287" y="1028369"/>
                  </a:lnTo>
                  <a:lnTo>
                    <a:pt x="5661177" y="1025245"/>
                  </a:lnTo>
                  <a:lnTo>
                    <a:pt x="5646737" y="1016381"/>
                  </a:lnTo>
                  <a:lnTo>
                    <a:pt x="5637200" y="1002601"/>
                  </a:lnTo>
                  <a:lnTo>
                    <a:pt x="5633859" y="984707"/>
                  </a:lnTo>
                  <a:lnTo>
                    <a:pt x="5637200" y="967041"/>
                  </a:lnTo>
                  <a:lnTo>
                    <a:pt x="5646737" y="953350"/>
                  </a:lnTo>
                  <a:lnTo>
                    <a:pt x="5661177" y="944499"/>
                  </a:lnTo>
                  <a:lnTo>
                    <a:pt x="5679287" y="941362"/>
                  </a:lnTo>
                  <a:lnTo>
                    <a:pt x="5697156" y="944499"/>
                  </a:lnTo>
                  <a:lnTo>
                    <a:pt x="5711495" y="953350"/>
                  </a:lnTo>
                  <a:lnTo>
                    <a:pt x="5721045" y="967041"/>
                  </a:lnTo>
                  <a:lnTo>
                    <a:pt x="5724512" y="984707"/>
                  </a:lnTo>
                  <a:lnTo>
                    <a:pt x="5724512" y="930300"/>
                  </a:lnTo>
                  <a:lnTo>
                    <a:pt x="5708662" y="920673"/>
                  </a:lnTo>
                  <a:lnTo>
                    <a:pt x="5679287" y="915555"/>
                  </a:lnTo>
                  <a:lnTo>
                    <a:pt x="5649887" y="920673"/>
                  </a:lnTo>
                  <a:lnTo>
                    <a:pt x="5626278" y="934948"/>
                  </a:lnTo>
                  <a:lnTo>
                    <a:pt x="5610555" y="956818"/>
                  </a:lnTo>
                  <a:lnTo>
                    <a:pt x="5604853" y="984707"/>
                  </a:lnTo>
                  <a:lnTo>
                    <a:pt x="5610555" y="1012875"/>
                  </a:lnTo>
                  <a:lnTo>
                    <a:pt x="5626278" y="1034859"/>
                  </a:lnTo>
                  <a:lnTo>
                    <a:pt x="5649887" y="1049134"/>
                  </a:lnTo>
                  <a:lnTo>
                    <a:pt x="5679287" y="1054176"/>
                  </a:lnTo>
                  <a:lnTo>
                    <a:pt x="5708662" y="1049134"/>
                  </a:lnTo>
                  <a:lnTo>
                    <a:pt x="5732196" y="1034859"/>
                  </a:lnTo>
                  <a:lnTo>
                    <a:pt x="5736818" y="1028369"/>
                  </a:lnTo>
                  <a:lnTo>
                    <a:pt x="5747842" y="1012875"/>
                  </a:lnTo>
                  <a:lnTo>
                    <a:pt x="5753506" y="984707"/>
                  </a:lnTo>
                  <a:close/>
                </a:path>
                <a:path w="5839459" h="2070734">
                  <a:moveTo>
                    <a:pt x="5831040" y="896581"/>
                  </a:moveTo>
                  <a:lnTo>
                    <a:pt x="5801372" y="896581"/>
                  </a:lnTo>
                  <a:lnTo>
                    <a:pt x="5801372" y="1099718"/>
                  </a:lnTo>
                  <a:lnTo>
                    <a:pt x="5831040" y="1099718"/>
                  </a:lnTo>
                  <a:lnTo>
                    <a:pt x="5831040" y="896581"/>
                  </a:lnTo>
                  <a:close/>
                </a:path>
                <a:path w="5839459" h="2070734">
                  <a:moveTo>
                    <a:pt x="5839206" y="1145819"/>
                  </a:moveTo>
                  <a:lnTo>
                    <a:pt x="5677967" y="1145819"/>
                  </a:lnTo>
                  <a:lnTo>
                    <a:pt x="5677967" y="1079106"/>
                  </a:lnTo>
                  <a:lnTo>
                    <a:pt x="5648198" y="1079106"/>
                  </a:lnTo>
                  <a:lnTo>
                    <a:pt x="5648198" y="1170089"/>
                  </a:lnTo>
                  <a:lnTo>
                    <a:pt x="5839206" y="1170089"/>
                  </a:lnTo>
                  <a:lnTo>
                    <a:pt x="5839206" y="1145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841952" y="7882369"/>
              <a:ext cx="2670810" cy="280035"/>
            </a:xfrm>
            <a:custGeom>
              <a:avLst/>
              <a:gdLst/>
              <a:ahLst/>
              <a:cxnLst/>
              <a:rect l="l" t="t" r="r" b="b"/>
              <a:pathLst>
                <a:path w="2670809" h="280034">
                  <a:moveTo>
                    <a:pt x="149326" y="205676"/>
                  </a:moveTo>
                  <a:lnTo>
                    <a:pt x="147180" y="189471"/>
                  </a:lnTo>
                  <a:lnTo>
                    <a:pt x="146126" y="181521"/>
                  </a:lnTo>
                  <a:lnTo>
                    <a:pt x="118846" y="185445"/>
                  </a:lnTo>
                  <a:lnTo>
                    <a:pt x="91541" y="187858"/>
                  </a:lnTo>
                  <a:lnTo>
                    <a:pt x="62458" y="189077"/>
                  </a:lnTo>
                  <a:lnTo>
                    <a:pt x="29781" y="189471"/>
                  </a:lnTo>
                  <a:lnTo>
                    <a:pt x="29781" y="126936"/>
                  </a:lnTo>
                  <a:lnTo>
                    <a:pt x="118884" y="126936"/>
                  </a:lnTo>
                  <a:lnTo>
                    <a:pt x="118884" y="103339"/>
                  </a:lnTo>
                  <a:lnTo>
                    <a:pt x="29781" y="103339"/>
                  </a:lnTo>
                  <a:lnTo>
                    <a:pt x="29781" y="49085"/>
                  </a:lnTo>
                  <a:lnTo>
                    <a:pt x="130568" y="49085"/>
                  </a:lnTo>
                  <a:lnTo>
                    <a:pt x="130568" y="24815"/>
                  </a:lnTo>
                  <a:lnTo>
                    <a:pt x="0" y="24815"/>
                  </a:lnTo>
                  <a:lnTo>
                    <a:pt x="0" y="213944"/>
                  </a:lnTo>
                  <a:lnTo>
                    <a:pt x="21615" y="213944"/>
                  </a:lnTo>
                  <a:lnTo>
                    <a:pt x="57759" y="213525"/>
                  </a:lnTo>
                  <a:lnTo>
                    <a:pt x="89687" y="212217"/>
                  </a:lnTo>
                  <a:lnTo>
                    <a:pt x="119507" y="209702"/>
                  </a:lnTo>
                  <a:lnTo>
                    <a:pt x="149326" y="205676"/>
                  </a:lnTo>
                  <a:close/>
                </a:path>
                <a:path w="2670809" h="280034">
                  <a:moveTo>
                    <a:pt x="220230" y="0"/>
                  </a:moveTo>
                  <a:lnTo>
                    <a:pt x="190893" y="0"/>
                  </a:lnTo>
                  <a:lnTo>
                    <a:pt x="190893" y="103339"/>
                  </a:lnTo>
                  <a:lnTo>
                    <a:pt x="135204" y="103339"/>
                  </a:lnTo>
                  <a:lnTo>
                    <a:pt x="135204" y="127482"/>
                  </a:lnTo>
                  <a:lnTo>
                    <a:pt x="190893" y="127482"/>
                  </a:lnTo>
                  <a:lnTo>
                    <a:pt x="190893" y="280009"/>
                  </a:lnTo>
                  <a:lnTo>
                    <a:pt x="220230" y="280009"/>
                  </a:lnTo>
                  <a:lnTo>
                    <a:pt x="220230" y="0"/>
                  </a:lnTo>
                  <a:close/>
                </a:path>
                <a:path w="2670809" h="280034">
                  <a:moveTo>
                    <a:pt x="441452" y="198285"/>
                  </a:moveTo>
                  <a:lnTo>
                    <a:pt x="411683" y="179908"/>
                  </a:lnTo>
                  <a:lnTo>
                    <a:pt x="388670" y="153962"/>
                  </a:lnTo>
                  <a:lnTo>
                    <a:pt x="383374" y="142925"/>
                  </a:lnTo>
                  <a:lnTo>
                    <a:pt x="373824" y="123037"/>
                  </a:lnTo>
                  <a:lnTo>
                    <a:pt x="368554" y="89776"/>
                  </a:lnTo>
                  <a:lnTo>
                    <a:pt x="368554" y="71462"/>
                  </a:lnTo>
                  <a:lnTo>
                    <a:pt x="431088" y="71462"/>
                  </a:lnTo>
                  <a:lnTo>
                    <a:pt x="431088" y="47650"/>
                  </a:lnTo>
                  <a:lnTo>
                    <a:pt x="368452" y="47650"/>
                  </a:lnTo>
                  <a:lnTo>
                    <a:pt x="368452" y="5524"/>
                  </a:lnTo>
                  <a:lnTo>
                    <a:pt x="339115" y="5524"/>
                  </a:lnTo>
                  <a:lnTo>
                    <a:pt x="339115" y="47650"/>
                  </a:lnTo>
                  <a:lnTo>
                    <a:pt x="275590" y="47650"/>
                  </a:lnTo>
                  <a:lnTo>
                    <a:pt x="275590" y="71462"/>
                  </a:lnTo>
                  <a:lnTo>
                    <a:pt x="339331" y="71462"/>
                  </a:lnTo>
                  <a:lnTo>
                    <a:pt x="339331" y="89776"/>
                  </a:lnTo>
                  <a:lnTo>
                    <a:pt x="334111" y="124574"/>
                  </a:lnTo>
                  <a:lnTo>
                    <a:pt x="319506" y="156794"/>
                  </a:lnTo>
                  <a:lnTo>
                    <a:pt x="296837" y="183845"/>
                  </a:lnTo>
                  <a:lnTo>
                    <a:pt x="267436" y="203136"/>
                  </a:lnTo>
                  <a:lnTo>
                    <a:pt x="283857" y="225971"/>
                  </a:lnTo>
                  <a:lnTo>
                    <a:pt x="306768" y="212001"/>
                  </a:lnTo>
                  <a:lnTo>
                    <a:pt x="326504" y="192887"/>
                  </a:lnTo>
                  <a:lnTo>
                    <a:pt x="342531" y="169545"/>
                  </a:lnTo>
                  <a:lnTo>
                    <a:pt x="354330" y="142925"/>
                  </a:lnTo>
                  <a:lnTo>
                    <a:pt x="366356" y="168033"/>
                  </a:lnTo>
                  <a:lnTo>
                    <a:pt x="382536" y="190017"/>
                  </a:lnTo>
                  <a:lnTo>
                    <a:pt x="402310" y="208026"/>
                  </a:lnTo>
                  <a:lnTo>
                    <a:pt x="425132" y="221221"/>
                  </a:lnTo>
                  <a:lnTo>
                    <a:pt x="441452" y="198285"/>
                  </a:lnTo>
                  <a:close/>
                </a:path>
                <a:path w="2670809" h="280034">
                  <a:moveTo>
                    <a:pt x="494715" y="0"/>
                  </a:moveTo>
                  <a:lnTo>
                    <a:pt x="465048" y="0"/>
                  </a:lnTo>
                  <a:lnTo>
                    <a:pt x="465048" y="279450"/>
                  </a:lnTo>
                  <a:lnTo>
                    <a:pt x="494715" y="279450"/>
                  </a:lnTo>
                  <a:lnTo>
                    <a:pt x="494715" y="0"/>
                  </a:lnTo>
                  <a:close/>
                </a:path>
                <a:path w="2670809" h="280034">
                  <a:moveTo>
                    <a:pt x="795235" y="221500"/>
                  </a:moveTo>
                  <a:lnTo>
                    <a:pt x="681316" y="221500"/>
                  </a:lnTo>
                  <a:lnTo>
                    <a:pt x="681316" y="171970"/>
                  </a:lnTo>
                  <a:lnTo>
                    <a:pt x="770420" y="171970"/>
                  </a:lnTo>
                  <a:lnTo>
                    <a:pt x="770420" y="147840"/>
                  </a:lnTo>
                  <a:lnTo>
                    <a:pt x="600036" y="147840"/>
                  </a:lnTo>
                  <a:lnTo>
                    <a:pt x="600036" y="107200"/>
                  </a:lnTo>
                  <a:lnTo>
                    <a:pt x="763917" y="107200"/>
                  </a:lnTo>
                  <a:lnTo>
                    <a:pt x="763917" y="83070"/>
                  </a:lnTo>
                  <a:lnTo>
                    <a:pt x="763917" y="43700"/>
                  </a:lnTo>
                  <a:lnTo>
                    <a:pt x="763917" y="19570"/>
                  </a:lnTo>
                  <a:lnTo>
                    <a:pt x="570039" y="19570"/>
                  </a:lnTo>
                  <a:lnTo>
                    <a:pt x="570039" y="43700"/>
                  </a:lnTo>
                  <a:lnTo>
                    <a:pt x="734682" y="43700"/>
                  </a:lnTo>
                  <a:lnTo>
                    <a:pt x="734682" y="83070"/>
                  </a:lnTo>
                  <a:lnTo>
                    <a:pt x="570585" y="83070"/>
                  </a:lnTo>
                  <a:lnTo>
                    <a:pt x="570585" y="107200"/>
                  </a:lnTo>
                  <a:lnTo>
                    <a:pt x="570585" y="147840"/>
                  </a:lnTo>
                  <a:lnTo>
                    <a:pt x="570585" y="171970"/>
                  </a:lnTo>
                  <a:lnTo>
                    <a:pt x="651979" y="171970"/>
                  </a:lnTo>
                  <a:lnTo>
                    <a:pt x="651979" y="221500"/>
                  </a:lnTo>
                  <a:lnTo>
                    <a:pt x="539496" y="221500"/>
                  </a:lnTo>
                  <a:lnTo>
                    <a:pt x="539496" y="245630"/>
                  </a:lnTo>
                  <a:lnTo>
                    <a:pt x="795235" y="245630"/>
                  </a:lnTo>
                  <a:lnTo>
                    <a:pt x="795235" y="221500"/>
                  </a:lnTo>
                  <a:close/>
                </a:path>
                <a:path w="2670809" h="280034">
                  <a:moveTo>
                    <a:pt x="1060361" y="140716"/>
                  </a:moveTo>
                  <a:lnTo>
                    <a:pt x="1032052" y="126555"/>
                  </a:lnTo>
                  <a:lnTo>
                    <a:pt x="1010869" y="106540"/>
                  </a:lnTo>
                  <a:lnTo>
                    <a:pt x="1009091" y="103339"/>
                  </a:lnTo>
                  <a:lnTo>
                    <a:pt x="997572" y="82626"/>
                  </a:lnTo>
                  <a:lnTo>
                    <a:pt x="992974" y="56794"/>
                  </a:lnTo>
                  <a:lnTo>
                    <a:pt x="992974" y="45770"/>
                  </a:lnTo>
                  <a:lnTo>
                    <a:pt x="1053185" y="45770"/>
                  </a:lnTo>
                  <a:lnTo>
                    <a:pt x="1053185" y="21615"/>
                  </a:lnTo>
                  <a:lnTo>
                    <a:pt x="902322" y="21615"/>
                  </a:lnTo>
                  <a:lnTo>
                    <a:pt x="902322" y="45770"/>
                  </a:lnTo>
                  <a:lnTo>
                    <a:pt x="962977" y="45770"/>
                  </a:lnTo>
                  <a:lnTo>
                    <a:pt x="962977" y="56794"/>
                  </a:lnTo>
                  <a:lnTo>
                    <a:pt x="958113" y="85026"/>
                  </a:lnTo>
                  <a:lnTo>
                    <a:pt x="944206" y="110693"/>
                  </a:lnTo>
                  <a:lnTo>
                    <a:pt x="922223" y="131864"/>
                  </a:lnTo>
                  <a:lnTo>
                    <a:pt x="893165" y="146570"/>
                  </a:lnTo>
                  <a:lnTo>
                    <a:pt x="908494" y="170713"/>
                  </a:lnTo>
                  <a:lnTo>
                    <a:pt x="931760" y="159486"/>
                  </a:lnTo>
                  <a:lnTo>
                    <a:pt x="951369" y="144094"/>
                  </a:lnTo>
                  <a:lnTo>
                    <a:pt x="967054" y="125171"/>
                  </a:lnTo>
                  <a:lnTo>
                    <a:pt x="978522" y="103339"/>
                  </a:lnTo>
                  <a:lnTo>
                    <a:pt x="989634" y="122961"/>
                  </a:lnTo>
                  <a:lnTo>
                    <a:pt x="1004608" y="140068"/>
                  </a:lnTo>
                  <a:lnTo>
                    <a:pt x="1023226" y="154063"/>
                  </a:lnTo>
                  <a:lnTo>
                    <a:pt x="1045248" y="164325"/>
                  </a:lnTo>
                  <a:lnTo>
                    <a:pt x="1060361" y="140716"/>
                  </a:lnTo>
                  <a:close/>
                </a:path>
                <a:path w="2670809" h="280034">
                  <a:moveTo>
                    <a:pt x="1125969" y="228"/>
                  </a:moveTo>
                  <a:lnTo>
                    <a:pt x="1096416" y="228"/>
                  </a:lnTo>
                  <a:lnTo>
                    <a:pt x="1096416" y="75882"/>
                  </a:lnTo>
                  <a:lnTo>
                    <a:pt x="1042822" y="75882"/>
                  </a:lnTo>
                  <a:lnTo>
                    <a:pt x="1042822" y="100025"/>
                  </a:lnTo>
                  <a:lnTo>
                    <a:pt x="1096416" y="100025"/>
                  </a:lnTo>
                  <a:lnTo>
                    <a:pt x="1096416" y="204901"/>
                  </a:lnTo>
                  <a:lnTo>
                    <a:pt x="1125969" y="204901"/>
                  </a:lnTo>
                  <a:lnTo>
                    <a:pt x="1125969" y="228"/>
                  </a:lnTo>
                  <a:close/>
                </a:path>
                <a:path w="2670809" h="280034">
                  <a:moveTo>
                    <a:pt x="1133360" y="249453"/>
                  </a:moveTo>
                  <a:lnTo>
                    <a:pt x="974115" y="249453"/>
                  </a:lnTo>
                  <a:lnTo>
                    <a:pt x="974115" y="186702"/>
                  </a:lnTo>
                  <a:lnTo>
                    <a:pt x="944562" y="186702"/>
                  </a:lnTo>
                  <a:lnTo>
                    <a:pt x="944562" y="273723"/>
                  </a:lnTo>
                  <a:lnTo>
                    <a:pt x="1133360" y="273723"/>
                  </a:lnTo>
                  <a:lnTo>
                    <a:pt x="1133360" y="249453"/>
                  </a:lnTo>
                  <a:close/>
                </a:path>
                <a:path w="2670809" h="280034">
                  <a:moveTo>
                    <a:pt x="1311681" y="195313"/>
                  </a:moveTo>
                  <a:lnTo>
                    <a:pt x="1286205" y="175641"/>
                  </a:lnTo>
                  <a:lnTo>
                    <a:pt x="1267764" y="149263"/>
                  </a:lnTo>
                  <a:lnTo>
                    <a:pt x="1266024" y="144475"/>
                  </a:lnTo>
                  <a:lnTo>
                    <a:pt x="1256563" y="118516"/>
                  </a:lnTo>
                  <a:lnTo>
                    <a:pt x="1252791" y="85686"/>
                  </a:lnTo>
                  <a:lnTo>
                    <a:pt x="1252791" y="74447"/>
                  </a:lnTo>
                  <a:lnTo>
                    <a:pt x="1302423" y="74447"/>
                  </a:lnTo>
                  <a:lnTo>
                    <a:pt x="1302423" y="50292"/>
                  </a:lnTo>
                  <a:lnTo>
                    <a:pt x="1252791" y="50292"/>
                  </a:lnTo>
                  <a:lnTo>
                    <a:pt x="1252791" y="10045"/>
                  </a:lnTo>
                  <a:lnTo>
                    <a:pt x="1224889" y="10045"/>
                  </a:lnTo>
                  <a:lnTo>
                    <a:pt x="1224889" y="50292"/>
                  </a:lnTo>
                  <a:lnTo>
                    <a:pt x="1174496" y="50292"/>
                  </a:lnTo>
                  <a:lnTo>
                    <a:pt x="1174496" y="74447"/>
                  </a:lnTo>
                  <a:lnTo>
                    <a:pt x="1224889" y="74447"/>
                  </a:lnTo>
                  <a:lnTo>
                    <a:pt x="1224889" y="85686"/>
                  </a:lnTo>
                  <a:lnTo>
                    <a:pt x="1221041" y="119646"/>
                  </a:lnTo>
                  <a:lnTo>
                    <a:pt x="1209865" y="151968"/>
                  </a:lnTo>
                  <a:lnTo>
                    <a:pt x="1191463" y="180073"/>
                  </a:lnTo>
                  <a:lnTo>
                    <a:pt x="1165898" y="201371"/>
                  </a:lnTo>
                  <a:lnTo>
                    <a:pt x="1183322" y="223647"/>
                  </a:lnTo>
                  <a:lnTo>
                    <a:pt x="1202029" y="209245"/>
                  </a:lnTo>
                  <a:lnTo>
                    <a:pt x="1217587" y="190715"/>
                  </a:lnTo>
                  <a:lnTo>
                    <a:pt x="1229969" y="168859"/>
                  </a:lnTo>
                  <a:lnTo>
                    <a:pt x="1239113" y="144475"/>
                  </a:lnTo>
                  <a:lnTo>
                    <a:pt x="1248333" y="167170"/>
                  </a:lnTo>
                  <a:lnTo>
                    <a:pt x="1260754" y="187312"/>
                  </a:lnTo>
                  <a:lnTo>
                    <a:pt x="1276324" y="204241"/>
                  </a:lnTo>
                  <a:lnTo>
                    <a:pt x="1295031" y="217258"/>
                  </a:lnTo>
                  <a:lnTo>
                    <a:pt x="1311681" y="195313"/>
                  </a:lnTo>
                  <a:close/>
                </a:path>
                <a:path w="2670809" h="280034">
                  <a:moveTo>
                    <a:pt x="1352156" y="5956"/>
                  </a:moveTo>
                  <a:lnTo>
                    <a:pt x="1324254" y="5956"/>
                  </a:lnTo>
                  <a:lnTo>
                    <a:pt x="1324254" y="108851"/>
                  </a:lnTo>
                  <a:lnTo>
                    <a:pt x="1284008" y="108851"/>
                  </a:lnTo>
                  <a:lnTo>
                    <a:pt x="1284008" y="133438"/>
                  </a:lnTo>
                  <a:lnTo>
                    <a:pt x="1324254" y="133438"/>
                  </a:lnTo>
                  <a:lnTo>
                    <a:pt x="1324254" y="265341"/>
                  </a:lnTo>
                  <a:lnTo>
                    <a:pt x="1352156" y="265341"/>
                  </a:lnTo>
                  <a:lnTo>
                    <a:pt x="1352156" y="5956"/>
                  </a:lnTo>
                  <a:close/>
                </a:path>
                <a:path w="2670809" h="280034">
                  <a:moveTo>
                    <a:pt x="1408836" y="0"/>
                  </a:moveTo>
                  <a:lnTo>
                    <a:pt x="1380718" y="0"/>
                  </a:lnTo>
                  <a:lnTo>
                    <a:pt x="1380718" y="279450"/>
                  </a:lnTo>
                  <a:lnTo>
                    <a:pt x="1408836" y="279450"/>
                  </a:lnTo>
                  <a:lnTo>
                    <a:pt x="1408836" y="0"/>
                  </a:lnTo>
                  <a:close/>
                </a:path>
                <a:path w="2670809" h="280034">
                  <a:moveTo>
                    <a:pt x="1755965" y="0"/>
                  </a:moveTo>
                  <a:lnTo>
                    <a:pt x="1726412" y="0"/>
                  </a:lnTo>
                  <a:lnTo>
                    <a:pt x="1726412" y="39268"/>
                  </a:lnTo>
                  <a:lnTo>
                    <a:pt x="1726412" y="63195"/>
                  </a:lnTo>
                  <a:lnTo>
                    <a:pt x="1726412" y="103111"/>
                  </a:lnTo>
                  <a:lnTo>
                    <a:pt x="1670050" y="103111"/>
                  </a:lnTo>
                  <a:lnTo>
                    <a:pt x="1671929" y="96939"/>
                  </a:lnTo>
                  <a:lnTo>
                    <a:pt x="1673034" y="90322"/>
                  </a:lnTo>
                  <a:lnTo>
                    <a:pt x="1673034" y="76212"/>
                  </a:lnTo>
                  <a:lnTo>
                    <a:pt x="1671929" y="69481"/>
                  </a:lnTo>
                  <a:lnTo>
                    <a:pt x="1670050" y="63195"/>
                  </a:lnTo>
                  <a:lnTo>
                    <a:pt x="1726412" y="63195"/>
                  </a:lnTo>
                  <a:lnTo>
                    <a:pt x="1726412" y="39268"/>
                  </a:lnTo>
                  <a:lnTo>
                    <a:pt x="1656384" y="39268"/>
                  </a:lnTo>
                  <a:lnTo>
                    <a:pt x="1645323" y="29565"/>
                  </a:lnTo>
                  <a:lnTo>
                    <a:pt x="1644688" y="29222"/>
                  </a:lnTo>
                  <a:lnTo>
                    <a:pt x="1644688" y="83261"/>
                  </a:lnTo>
                  <a:lnTo>
                    <a:pt x="1641348" y="100126"/>
                  </a:lnTo>
                  <a:lnTo>
                    <a:pt x="1632064" y="113322"/>
                  </a:lnTo>
                  <a:lnTo>
                    <a:pt x="1617980" y="121881"/>
                  </a:lnTo>
                  <a:lnTo>
                    <a:pt x="1600250" y="124841"/>
                  </a:lnTo>
                  <a:lnTo>
                    <a:pt x="1582140" y="121881"/>
                  </a:lnTo>
                  <a:lnTo>
                    <a:pt x="1567903" y="113322"/>
                  </a:lnTo>
                  <a:lnTo>
                    <a:pt x="1558594" y="100126"/>
                  </a:lnTo>
                  <a:lnTo>
                    <a:pt x="1555254" y="83261"/>
                  </a:lnTo>
                  <a:lnTo>
                    <a:pt x="1558594" y="66192"/>
                  </a:lnTo>
                  <a:lnTo>
                    <a:pt x="1567903" y="53060"/>
                  </a:lnTo>
                  <a:lnTo>
                    <a:pt x="1582140" y="44665"/>
                  </a:lnTo>
                  <a:lnTo>
                    <a:pt x="1600250" y="41795"/>
                  </a:lnTo>
                  <a:lnTo>
                    <a:pt x="1617980" y="44665"/>
                  </a:lnTo>
                  <a:lnTo>
                    <a:pt x="1632064" y="53060"/>
                  </a:lnTo>
                  <a:lnTo>
                    <a:pt x="1641348" y="66192"/>
                  </a:lnTo>
                  <a:lnTo>
                    <a:pt x="1644688" y="83261"/>
                  </a:lnTo>
                  <a:lnTo>
                    <a:pt x="1644688" y="29222"/>
                  </a:lnTo>
                  <a:lnTo>
                    <a:pt x="1632077" y="22339"/>
                  </a:lnTo>
                  <a:lnTo>
                    <a:pt x="1616938" y="17830"/>
                  </a:lnTo>
                  <a:lnTo>
                    <a:pt x="1600250" y="16332"/>
                  </a:lnTo>
                  <a:lnTo>
                    <a:pt x="1571066" y="21158"/>
                  </a:lnTo>
                  <a:lnTo>
                    <a:pt x="1547850" y="34950"/>
                  </a:lnTo>
                  <a:lnTo>
                    <a:pt x="1532547" y="56172"/>
                  </a:lnTo>
                  <a:lnTo>
                    <a:pt x="1527124" y="83261"/>
                  </a:lnTo>
                  <a:lnTo>
                    <a:pt x="1532547" y="110236"/>
                  </a:lnTo>
                  <a:lnTo>
                    <a:pt x="1547850" y="131406"/>
                  </a:lnTo>
                  <a:lnTo>
                    <a:pt x="1571066" y="145211"/>
                  </a:lnTo>
                  <a:lnTo>
                    <a:pt x="1600250" y="150101"/>
                  </a:lnTo>
                  <a:lnTo>
                    <a:pt x="1616875" y="148590"/>
                  </a:lnTo>
                  <a:lnTo>
                    <a:pt x="1631975" y="144094"/>
                  </a:lnTo>
                  <a:lnTo>
                    <a:pt x="1645221" y="136893"/>
                  </a:lnTo>
                  <a:lnTo>
                    <a:pt x="1656270" y="127266"/>
                  </a:lnTo>
                  <a:lnTo>
                    <a:pt x="1726412" y="127266"/>
                  </a:lnTo>
                  <a:lnTo>
                    <a:pt x="1726412" y="164985"/>
                  </a:lnTo>
                  <a:lnTo>
                    <a:pt x="1755965" y="164985"/>
                  </a:lnTo>
                  <a:lnTo>
                    <a:pt x="1755965" y="127266"/>
                  </a:lnTo>
                  <a:lnTo>
                    <a:pt x="1755965" y="124841"/>
                  </a:lnTo>
                  <a:lnTo>
                    <a:pt x="1755965" y="103111"/>
                  </a:lnTo>
                  <a:lnTo>
                    <a:pt x="1755965" y="63195"/>
                  </a:lnTo>
                  <a:lnTo>
                    <a:pt x="1755965" y="41795"/>
                  </a:lnTo>
                  <a:lnTo>
                    <a:pt x="1755965" y="39268"/>
                  </a:lnTo>
                  <a:lnTo>
                    <a:pt x="1755965" y="0"/>
                  </a:lnTo>
                  <a:close/>
                </a:path>
                <a:path w="2670809" h="280034">
                  <a:moveTo>
                    <a:pt x="1756841" y="225082"/>
                  </a:moveTo>
                  <a:lnTo>
                    <a:pt x="1750212" y="202285"/>
                  </a:lnTo>
                  <a:lnTo>
                    <a:pt x="1741119" y="194094"/>
                  </a:lnTo>
                  <a:lnTo>
                    <a:pt x="1731378" y="185343"/>
                  </a:lnTo>
                  <a:lnTo>
                    <a:pt x="1727949" y="184137"/>
                  </a:lnTo>
                  <a:lnTo>
                    <a:pt x="1727949" y="225082"/>
                  </a:lnTo>
                  <a:lnTo>
                    <a:pt x="1723478" y="238048"/>
                  </a:lnTo>
                  <a:lnTo>
                    <a:pt x="1710563" y="247637"/>
                  </a:lnTo>
                  <a:lnTo>
                    <a:pt x="1689938" y="253593"/>
                  </a:lnTo>
                  <a:lnTo>
                    <a:pt x="1662328" y="255638"/>
                  </a:lnTo>
                  <a:lnTo>
                    <a:pt x="1634820" y="253593"/>
                  </a:lnTo>
                  <a:lnTo>
                    <a:pt x="1614208" y="247637"/>
                  </a:lnTo>
                  <a:lnTo>
                    <a:pt x="1601304" y="238048"/>
                  </a:lnTo>
                  <a:lnTo>
                    <a:pt x="1596936" y="225082"/>
                  </a:lnTo>
                  <a:lnTo>
                    <a:pt x="1601304" y="211912"/>
                  </a:lnTo>
                  <a:lnTo>
                    <a:pt x="1614208" y="202184"/>
                  </a:lnTo>
                  <a:lnTo>
                    <a:pt x="1634820" y="196164"/>
                  </a:lnTo>
                  <a:lnTo>
                    <a:pt x="1662328" y="194094"/>
                  </a:lnTo>
                  <a:lnTo>
                    <a:pt x="1689938" y="196164"/>
                  </a:lnTo>
                  <a:lnTo>
                    <a:pt x="1710563" y="202184"/>
                  </a:lnTo>
                  <a:lnTo>
                    <a:pt x="1723478" y="211912"/>
                  </a:lnTo>
                  <a:lnTo>
                    <a:pt x="1727949" y="225082"/>
                  </a:lnTo>
                  <a:lnTo>
                    <a:pt x="1727949" y="184137"/>
                  </a:lnTo>
                  <a:lnTo>
                    <a:pt x="1701647" y="174790"/>
                  </a:lnTo>
                  <a:lnTo>
                    <a:pt x="1662328" y="171157"/>
                  </a:lnTo>
                  <a:lnTo>
                    <a:pt x="1622894" y="174790"/>
                  </a:lnTo>
                  <a:lnTo>
                    <a:pt x="1593138" y="185343"/>
                  </a:lnTo>
                  <a:lnTo>
                    <a:pt x="1574368" y="202285"/>
                  </a:lnTo>
                  <a:lnTo>
                    <a:pt x="1567929" y="225082"/>
                  </a:lnTo>
                  <a:lnTo>
                    <a:pt x="1574368" y="247891"/>
                  </a:lnTo>
                  <a:lnTo>
                    <a:pt x="1593138" y="264833"/>
                  </a:lnTo>
                  <a:lnTo>
                    <a:pt x="1622894" y="275374"/>
                  </a:lnTo>
                  <a:lnTo>
                    <a:pt x="1662328" y="279019"/>
                  </a:lnTo>
                  <a:lnTo>
                    <a:pt x="1701647" y="275374"/>
                  </a:lnTo>
                  <a:lnTo>
                    <a:pt x="1731378" y="264833"/>
                  </a:lnTo>
                  <a:lnTo>
                    <a:pt x="1741601" y="255638"/>
                  </a:lnTo>
                  <a:lnTo>
                    <a:pt x="1750212" y="247891"/>
                  </a:lnTo>
                  <a:lnTo>
                    <a:pt x="1756841" y="225082"/>
                  </a:lnTo>
                  <a:close/>
                </a:path>
                <a:path w="2670809" h="280034">
                  <a:moveTo>
                    <a:pt x="1962848" y="129146"/>
                  </a:moveTo>
                  <a:lnTo>
                    <a:pt x="1934718" y="115341"/>
                  </a:lnTo>
                  <a:lnTo>
                    <a:pt x="1913470" y="95567"/>
                  </a:lnTo>
                  <a:lnTo>
                    <a:pt x="1911654" y="92303"/>
                  </a:lnTo>
                  <a:lnTo>
                    <a:pt x="1900034" y="71488"/>
                  </a:lnTo>
                  <a:lnTo>
                    <a:pt x="1895360" y="44780"/>
                  </a:lnTo>
                  <a:lnTo>
                    <a:pt x="1895360" y="14566"/>
                  </a:lnTo>
                  <a:lnTo>
                    <a:pt x="1866023" y="14566"/>
                  </a:lnTo>
                  <a:lnTo>
                    <a:pt x="1866023" y="42240"/>
                  </a:lnTo>
                  <a:lnTo>
                    <a:pt x="1861261" y="72364"/>
                  </a:lnTo>
                  <a:lnTo>
                    <a:pt x="1847761" y="99250"/>
                  </a:lnTo>
                  <a:lnTo>
                    <a:pt x="1826120" y="121272"/>
                  </a:lnTo>
                  <a:lnTo>
                    <a:pt x="1796986" y="136753"/>
                  </a:lnTo>
                  <a:lnTo>
                    <a:pt x="1812975" y="160235"/>
                  </a:lnTo>
                  <a:lnTo>
                    <a:pt x="1835683" y="148958"/>
                  </a:lnTo>
                  <a:lnTo>
                    <a:pt x="1854796" y="133515"/>
                  </a:lnTo>
                  <a:lnTo>
                    <a:pt x="1870075" y="114452"/>
                  </a:lnTo>
                  <a:lnTo>
                    <a:pt x="1881238" y="92303"/>
                  </a:lnTo>
                  <a:lnTo>
                    <a:pt x="1892376" y="111810"/>
                  </a:lnTo>
                  <a:lnTo>
                    <a:pt x="1907247" y="128651"/>
                  </a:lnTo>
                  <a:lnTo>
                    <a:pt x="1925574" y="142341"/>
                  </a:lnTo>
                  <a:lnTo>
                    <a:pt x="1947075" y="152412"/>
                  </a:lnTo>
                  <a:lnTo>
                    <a:pt x="1962848" y="129146"/>
                  </a:lnTo>
                  <a:close/>
                </a:path>
                <a:path w="2670809" h="280034">
                  <a:moveTo>
                    <a:pt x="2021293" y="226961"/>
                  </a:moveTo>
                  <a:lnTo>
                    <a:pt x="2014880" y="205155"/>
                  </a:lnTo>
                  <a:lnTo>
                    <a:pt x="2007603" y="198729"/>
                  </a:lnTo>
                  <a:lnTo>
                    <a:pt x="1996452" y="188899"/>
                  </a:lnTo>
                  <a:lnTo>
                    <a:pt x="1992287" y="187464"/>
                  </a:lnTo>
                  <a:lnTo>
                    <a:pt x="1992287" y="226961"/>
                  </a:lnTo>
                  <a:lnTo>
                    <a:pt x="1987981" y="239242"/>
                  </a:lnTo>
                  <a:lnTo>
                    <a:pt x="1975459" y="248221"/>
                  </a:lnTo>
                  <a:lnTo>
                    <a:pt x="1955393" y="253758"/>
                  </a:lnTo>
                  <a:lnTo>
                    <a:pt x="1928444" y="255739"/>
                  </a:lnTo>
                  <a:lnTo>
                    <a:pt x="1901367" y="253758"/>
                  </a:lnTo>
                  <a:lnTo>
                    <a:pt x="1881187" y="248221"/>
                  </a:lnTo>
                  <a:lnTo>
                    <a:pt x="1868614" y="239242"/>
                  </a:lnTo>
                  <a:lnTo>
                    <a:pt x="1864372" y="226961"/>
                  </a:lnTo>
                  <a:lnTo>
                    <a:pt x="1868614" y="215061"/>
                  </a:lnTo>
                  <a:lnTo>
                    <a:pt x="1881187" y="206184"/>
                  </a:lnTo>
                  <a:lnTo>
                    <a:pt x="1901367" y="200647"/>
                  </a:lnTo>
                  <a:lnTo>
                    <a:pt x="1928444" y="198729"/>
                  </a:lnTo>
                  <a:lnTo>
                    <a:pt x="1955393" y="200647"/>
                  </a:lnTo>
                  <a:lnTo>
                    <a:pt x="1975459" y="206184"/>
                  </a:lnTo>
                  <a:lnTo>
                    <a:pt x="1987981" y="215061"/>
                  </a:lnTo>
                  <a:lnTo>
                    <a:pt x="1992287" y="226961"/>
                  </a:lnTo>
                  <a:lnTo>
                    <a:pt x="1992287" y="187464"/>
                  </a:lnTo>
                  <a:lnTo>
                    <a:pt x="1967230" y="178752"/>
                  </a:lnTo>
                  <a:lnTo>
                    <a:pt x="1928444" y="175234"/>
                  </a:lnTo>
                  <a:lnTo>
                    <a:pt x="1889315" y="178752"/>
                  </a:lnTo>
                  <a:lnTo>
                    <a:pt x="1859813" y="188899"/>
                  </a:lnTo>
                  <a:lnTo>
                    <a:pt x="1841195" y="205155"/>
                  </a:lnTo>
                  <a:lnTo>
                    <a:pt x="1834705" y="226961"/>
                  </a:lnTo>
                  <a:lnTo>
                    <a:pt x="1841195" y="249097"/>
                  </a:lnTo>
                  <a:lnTo>
                    <a:pt x="1859813" y="265430"/>
                  </a:lnTo>
                  <a:lnTo>
                    <a:pt x="1889315" y="275551"/>
                  </a:lnTo>
                  <a:lnTo>
                    <a:pt x="1928444" y="279019"/>
                  </a:lnTo>
                  <a:lnTo>
                    <a:pt x="1967230" y="275551"/>
                  </a:lnTo>
                  <a:lnTo>
                    <a:pt x="1996452" y="265430"/>
                  </a:lnTo>
                  <a:lnTo>
                    <a:pt x="2007387" y="255739"/>
                  </a:lnTo>
                  <a:lnTo>
                    <a:pt x="2014880" y="249097"/>
                  </a:lnTo>
                  <a:lnTo>
                    <a:pt x="2021293" y="226961"/>
                  </a:lnTo>
                  <a:close/>
                </a:path>
                <a:path w="2670809" h="280034">
                  <a:moveTo>
                    <a:pt x="2059228" y="70358"/>
                  </a:moveTo>
                  <a:lnTo>
                    <a:pt x="2018753" y="70358"/>
                  </a:lnTo>
                  <a:lnTo>
                    <a:pt x="2018753" y="0"/>
                  </a:lnTo>
                  <a:lnTo>
                    <a:pt x="1989099" y="0"/>
                  </a:lnTo>
                  <a:lnTo>
                    <a:pt x="1989099" y="168617"/>
                  </a:lnTo>
                  <a:lnTo>
                    <a:pt x="2018753" y="168617"/>
                  </a:lnTo>
                  <a:lnTo>
                    <a:pt x="2018753" y="95072"/>
                  </a:lnTo>
                  <a:lnTo>
                    <a:pt x="2059228" y="95072"/>
                  </a:lnTo>
                  <a:lnTo>
                    <a:pt x="2059228" y="70358"/>
                  </a:lnTo>
                  <a:close/>
                </a:path>
                <a:path w="2670809" h="280034">
                  <a:moveTo>
                    <a:pt x="2385949" y="228"/>
                  </a:moveTo>
                  <a:lnTo>
                    <a:pt x="2356396" y="228"/>
                  </a:lnTo>
                  <a:lnTo>
                    <a:pt x="2356396" y="42468"/>
                  </a:lnTo>
                  <a:lnTo>
                    <a:pt x="2356396" y="66611"/>
                  </a:lnTo>
                  <a:lnTo>
                    <a:pt x="2356396" y="109397"/>
                  </a:lnTo>
                  <a:lnTo>
                    <a:pt x="2299932" y="109397"/>
                  </a:lnTo>
                  <a:lnTo>
                    <a:pt x="2301913" y="102781"/>
                  </a:lnTo>
                  <a:lnTo>
                    <a:pt x="2303018" y="95732"/>
                  </a:lnTo>
                  <a:lnTo>
                    <a:pt x="2303018" y="80619"/>
                  </a:lnTo>
                  <a:lnTo>
                    <a:pt x="2301811" y="73342"/>
                  </a:lnTo>
                  <a:lnTo>
                    <a:pt x="2299817" y="66611"/>
                  </a:lnTo>
                  <a:lnTo>
                    <a:pt x="2356396" y="66611"/>
                  </a:lnTo>
                  <a:lnTo>
                    <a:pt x="2356396" y="42468"/>
                  </a:lnTo>
                  <a:lnTo>
                    <a:pt x="2286698" y="42468"/>
                  </a:lnTo>
                  <a:lnTo>
                    <a:pt x="2275535" y="31991"/>
                  </a:lnTo>
                  <a:lnTo>
                    <a:pt x="2274684" y="31496"/>
                  </a:lnTo>
                  <a:lnTo>
                    <a:pt x="2274684" y="88226"/>
                  </a:lnTo>
                  <a:lnTo>
                    <a:pt x="2271280" y="106337"/>
                  </a:lnTo>
                  <a:lnTo>
                    <a:pt x="2261933" y="120370"/>
                  </a:lnTo>
                  <a:lnTo>
                    <a:pt x="2247836" y="129451"/>
                  </a:lnTo>
                  <a:lnTo>
                    <a:pt x="2230234" y="132676"/>
                  </a:lnTo>
                  <a:lnTo>
                    <a:pt x="2212136" y="129451"/>
                  </a:lnTo>
                  <a:lnTo>
                    <a:pt x="2197900" y="120370"/>
                  </a:lnTo>
                  <a:lnTo>
                    <a:pt x="2188578" y="106337"/>
                  </a:lnTo>
                  <a:lnTo>
                    <a:pt x="2185238" y="88226"/>
                  </a:lnTo>
                  <a:lnTo>
                    <a:pt x="2188578" y="70180"/>
                  </a:lnTo>
                  <a:lnTo>
                    <a:pt x="2197900" y="56146"/>
                  </a:lnTo>
                  <a:lnTo>
                    <a:pt x="2212136" y="47028"/>
                  </a:lnTo>
                  <a:lnTo>
                    <a:pt x="2230234" y="43675"/>
                  </a:lnTo>
                  <a:lnTo>
                    <a:pt x="2247836" y="47028"/>
                  </a:lnTo>
                  <a:lnTo>
                    <a:pt x="2261933" y="56146"/>
                  </a:lnTo>
                  <a:lnTo>
                    <a:pt x="2271280" y="70180"/>
                  </a:lnTo>
                  <a:lnTo>
                    <a:pt x="2274684" y="88226"/>
                  </a:lnTo>
                  <a:lnTo>
                    <a:pt x="2274684" y="31496"/>
                  </a:lnTo>
                  <a:lnTo>
                    <a:pt x="2262149" y="24104"/>
                  </a:lnTo>
                  <a:lnTo>
                    <a:pt x="2246922" y="19113"/>
                  </a:lnTo>
                  <a:lnTo>
                    <a:pt x="2230234" y="17322"/>
                  </a:lnTo>
                  <a:lnTo>
                    <a:pt x="2201049" y="22694"/>
                  </a:lnTo>
                  <a:lnTo>
                    <a:pt x="2177834" y="37388"/>
                  </a:lnTo>
                  <a:lnTo>
                    <a:pt x="2162543" y="59778"/>
                  </a:lnTo>
                  <a:lnTo>
                    <a:pt x="2157120" y="88226"/>
                  </a:lnTo>
                  <a:lnTo>
                    <a:pt x="2162543" y="116611"/>
                  </a:lnTo>
                  <a:lnTo>
                    <a:pt x="2177834" y="138938"/>
                  </a:lnTo>
                  <a:lnTo>
                    <a:pt x="2201049" y="153568"/>
                  </a:lnTo>
                  <a:lnTo>
                    <a:pt x="2230234" y="158813"/>
                  </a:lnTo>
                  <a:lnTo>
                    <a:pt x="2246998" y="157086"/>
                  </a:lnTo>
                  <a:lnTo>
                    <a:pt x="2262289" y="152107"/>
                  </a:lnTo>
                  <a:lnTo>
                    <a:pt x="2275687" y="144195"/>
                  </a:lnTo>
                  <a:lnTo>
                    <a:pt x="2286812" y="133667"/>
                  </a:lnTo>
                  <a:lnTo>
                    <a:pt x="2356396" y="133667"/>
                  </a:lnTo>
                  <a:lnTo>
                    <a:pt x="2356396" y="206006"/>
                  </a:lnTo>
                  <a:lnTo>
                    <a:pt x="2385949" y="206006"/>
                  </a:lnTo>
                  <a:lnTo>
                    <a:pt x="2385949" y="133667"/>
                  </a:lnTo>
                  <a:lnTo>
                    <a:pt x="2385949" y="132676"/>
                  </a:lnTo>
                  <a:lnTo>
                    <a:pt x="2385949" y="109397"/>
                  </a:lnTo>
                  <a:lnTo>
                    <a:pt x="2385949" y="66611"/>
                  </a:lnTo>
                  <a:lnTo>
                    <a:pt x="2385949" y="43675"/>
                  </a:lnTo>
                  <a:lnTo>
                    <a:pt x="2385949" y="42468"/>
                  </a:lnTo>
                  <a:lnTo>
                    <a:pt x="2385949" y="228"/>
                  </a:lnTo>
                  <a:close/>
                </a:path>
                <a:path w="2670809" h="280034">
                  <a:moveTo>
                    <a:pt x="2393340" y="249453"/>
                  </a:moveTo>
                  <a:lnTo>
                    <a:pt x="2234095" y="249453"/>
                  </a:lnTo>
                  <a:lnTo>
                    <a:pt x="2234095" y="184835"/>
                  </a:lnTo>
                  <a:lnTo>
                    <a:pt x="2204542" y="184835"/>
                  </a:lnTo>
                  <a:lnTo>
                    <a:pt x="2204542" y="273723"/>
                  </a:lnTo>
                  <a:lnTo>
                    <a:pt x="2393340" y="273723"/>
                  </a:lnTo>
                  <a:lnTo>
                    <a:pt x="2393340" y="249453"/>
                  </a:lnTo>
                  <a:close/>
                </a:path>
                <a:path w="2670809" h="280034">
                  <a:moveTo>
                    <a:pt x="2662097" y="0"/>
                  </a:moveTo>
                  <a:lnTo>
                    <a:pt x="2632532" y="0"/>
                  </a:lnTo>
                  <a:lnTo>
                    <a:pt x="2632532" y="38823"/>
                  </a:lnTo>
                  <a:lnTo>
                    <a:pt x="2571889" y="38823"/>
                  </a:lnTo>
                  <a:lnTo>
                    <a:pt x="2572893" y="32626"/>
                  </a:lnTo>
                  <a:lnTo>
                    <a:pt x="2573617" y="26250"/>
                  </a:lnTo>
                  <a:lnTo>
                    <a:pt x="2574061" y="19723"/>
                  </a:lnTo>
                  <a:lnTo>
                    <a:pt x="2574201" y="13017"/>
                  </a:lnTo>
                  <a:lnTo>
                    <a:pt x="2448153" y="13017"/>
                  </a:lnTo>
                  <a:lnTo>
                    <a:pt x="2448153" y="37172"/>
                  </a:lnTo>
                  <a:lnTo>
                    <a:pt x="2541447" y="37172"/>
                  </a:lnTo>
                  <a:lnTo>
                    <a:pt x="2531999" y="66027"/>
                  </a:lnTo>
                  <a:lnTo>
                    <a:pt x="2510815" y="90512"/>
                  </a:lnTo>
                  <a:lnTo>
                    <a:pt x="2477922" y="110083"/>
                  </a:lnTo>
                  <a:lnTo>
                    <a:pt x="2433370" y="124180"/>
                  </a:lnTo>
                  <a:lnTo>
                    <a:pt x="2443734" y="148437"/>
                  </a:lnTo>
                  <a:lnTo>
                    <a:pt x="2486418" y="134975"/>
                  </a:lnTo>
                  <a:lnTo>
                    <a:pt x="2521204" y="116090"/>
                  </a:lnTo>
                  <a:lnTo>
                    <a:pt x="2547645" y="91757"/>
                  </a:lnTo>
                  <a:lnTo>
                    <a:pt x="2565273" y="61976"/>
                  </a:lnTo>
                  <a:lnTo>
                    <a:pt x="2632532" y="61976"/>
                  </a:lnTo>
                  <a:lnTo>
                    <a:pt x="2632532" y="92417"/>
                  </a:lnTo>
                  <a:lnTo>
                    <a:pt x="2561513" y="92417"/>
                  </a:lnTo>
                  <a:lnTo>
                    <a:pt x="2561513" y="115468"/>
                  </a:lnTo>
                  <a:lnTo>
                    <a:pt x="2632532" y="115468"/>
                  </a:lnTo>
                  <a:lnTo>
                    <a:pt x="2632532" y="142265"/>
                  </a:lnTo>
                  <a:lnTo>
                    <a:pt x="2662097" y="142265"/>
                  </a:lnTo>
                  <a:lnTo>
                    <a:pt x="2662097" y="61976"/>
                  </a:lnTo>
                  <a:lnTo>
                    <a:pt x="2662097" y="38823"/>
                  </a:lnTo>
                  <a:lnTo>
                    <a:pt x="2662097" y="0"/>
                  </a:lnTo>
                  <a:close/>
                </a:path>
                <a:path w="2670809" h="280034">
                  <a:moveTo>
                    <a:pt x="2670479" y="252882"/>
                  </a:moveTo>
                  <a:lnTo>
                    <a:pt x="2509355" y="252882"/>
                  </a:lnTo>
                  <a:lnTo>
                    <a:pt x="2509355" y="224866"/>
                  </a:lnTo>
                  <a:lnTo>
                    <a:pt x="2662097" y="224866"/>
                  </a:lnTo>
                  <a:lnTo>
                    <a:pt x="2662097" y="153962"/>
                  </a:lnTo>
                  <a:lnTo>
                    <a:pt x="2479357" y="153962"/>
                  </a:lnTo>
                  <a:lnTo>
                    <a:pt x="2479357" y="177660"/>
                  </a:lnTo>
                  <a:lnTo>
                    <a:pt x="2632430" y="177660"/>
                  </a:lnTo>
                  <a:lnTo>
                    <a:pt x="2632430" y="202590"/>
                  </a:lnTo>
                  <a:lnTo>
                    <a:pt x="2479916" y="202590"/>
                  </a:lnTo>
                  <a:lnTo>
                    <a:pt x="2479916" y="276809"/>
                  </a:lnTo>
                  <a:lnTo>
                    <a:pt x="2670479" y="276809"/>
                  </a:lnTo>
                  <a:lnTo>
                    <a:pt x="2670479" y="2528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87942" y="1139818"/>
              <a:ext cx="3146425" cy="617855"/>
            </a:xfrm>
            <a:custGeom>
              <a:avLst/>
              <a:gdLst/>
              <a:ahLst/>
              <a:cxnLst/>
              <a:rect l="l" t="t" r="r" b="b"/>
              <a:pathLst>
                <a:path w="3146425" h="617855">
                  <a:moveTo>
                    <a:pt x="281225" y="265307"/>
                  </a:moveTo>
                  <a:lnTo>
                    <a:pt x="343802" y="261392"/>
                  </a:lnTo>
                  <a:lnTo>
                    <a:pt x="397622" y="249987"/>
                  </a:lnTo>
                  <a:lnTo>
                    <a:pt x="441526" y="231601"/>
                  </a:lnTo>
                  <a:lnTo>
                    <a:pt x="474355" y="206743"/>
                  </a:lnTo>
                  <a:lnTo>
                    <a:pt x="502154" y="139648"/>
                  </a:lnTo>
                  <a:lnTo>
                    <a:pt x="494951" y="103337"/>
                  </a:lnTo>
                  <a:lnTo>
                    <a:pt x="441526" y="47423"/>
                  </a:lnTo>
                  <a:lnTo>
                    <a:pt x="397622" y="28880"/>
                  </a:lnTo>
                  <a:lnTo>
                    <a:pt x="343802" y="17317"/>
                  </a:lnTo>
                  <a:lnTo>
                    <a:pt x="281225" y="13265"/>
                  </a:lnTo>
                  <a:lnTo>
                    <a:pt x="218682" y="17317"/>
                  </a:lnTo>
                  <a:lnTo>
                    <a:pt x="164767" y="28880"/>
                  </a:lnTo>
                  <a:lnTo>
                    <a:pt x="120715" y="47423"/>
                  </a:lnTo>
                  <a:lnTo>
                    <a:pt x="87757" y="72419"/>
                  </a:lnTo>
                  <a:lnTo>
                    <a:pt x="60056" y="139648"/>
                  </a:lnTo>
                  <a:lnTo>
                    <a:pt x="67126" y="175922"/>
                  </a:lnTo>
                  <a:lnTo>
                    <a:pt x="120715" y="231601"/>
                  </a:lnTo>
                  <a:lnTo>
                    <a:pt x="164767" y="249987"/>
                  </a:lnTo>
                  <a:lnTo>
                    <a:pt x="218682" y="261392"/>
                  </a:lnTo>
                  <a:lnTo>
                    <a:pt x="281225" y="265307"/>
                  </a:lnTo>
                  <a:close/>
                </a:path>
                <a:path w="3146425" h="617855">
                  <a:moveTo>
                    <a:pt x="281225" y="73562"/>
                  </a:moveTo>
                  <a:lnTo>
                    <a:pt x="339002" y="77918"/>
                  </a:lnTo>
                  <a:lnTo>
                    <a:pt x="383098" y="90686"/>
                  </a:lnTo>
                  <a:lnTo>
                    <a:pt x="411230" y="111413"/>
                  </a:lnTo>
                  <a:lnTo>
                    <a:pt x="421115" y="139648"/>
                  </a:lnTo>
                  <a:lnTo>
                    <a:pt x="411230" y="167045"/>
                  </a:lnTo>
                  <a:lnTo>
                    <a:pt x="383098" y="187343"/>
                  </a:lnTo>
                  <a:lnTo>
                    <a:pt x="339002" y="199952"/>
                  </a:lnTo>
                  <a:lnTo>
                    <a:pt x="281225" y="204286"/>
                  </a:lnTo>
                  <a:lnTo>
                    <a:pt x="223661" y="199952"/>
                  </a:lnTo>
                  <a:lnTo>
                    <a:pt x="179595" y="187343"/>
                  </a:lnTo>
                  <a:lnTo>
                    <a:pt x="151493" y="167045"/>
                  </a:lnTo>
                  <a:lnTo>
                    <a:pt x="141819" y="139648"/>
                  </a:lnTo>
                  <a:lnTo>
                    <a:pt x="151493" y="111413"/>
                  </a:lnTo>
                  <a:lnTo>
                    <a:pt x="179595" y="90686"/>
                  </a:lnTo>
                  <a:lnTo>
                    <a:pt x="223661" y="77918"/>
                  </a:lnTo>
                  <a:lnTo>
                    <a:pt x="281225" y="73562"/>
                  </a:lnTo>
                  <a:close/>
                </a:path>
                <a:path w="3146425" h="617855">
                  <a:moveTo>
                    <a:pt x="0" y="365159"/>
                  </a:moveTo>
                  <a:lnTo>
                    <a:pt x="248183" y="365159"/>
                  </a:lnTo>
                  <a:lnTo>
                    <a:pt x="248183" y="478759"/>
                  </a:lnTo>
                  <a:lnTo>
                    <a:pt x="325122" y="478759"/>
                  </a:lnTo>
                  <a:lnTo>
                    <a:pt x="325122" y="365159"/>
                  </a:lnTo>
                  <a:lnTo>
                    <a:pt x="563658" y="365159"/>
                  </a:lnTo>
                  <a:lnTo>
                    <a:pt x="563658" y="304621"/>
                  </a:lnTo>
                  <a:lnTo>
                    <a:pt x="0" y="304621"/>
                  </a:lnTo>
                  <a:lnTo>
                    <a:pt x="0" y="365159"/>
                  </a:lnTo>
                  <a:close/>
                </a:path>
                <a:path w="3146425" h="617855">
                  <a:moveTo>
                    <a:pt x="68980" y="421356"/>
                  </a:moveTo>
                  <a:lnTo>
                    <a:pt x="68980" y="604418"/>
                  </a:lnTo>
                  <a:lnTo>
                    <a:pt x="501431" y="604418"/>
                  </a:lnTo>
                  <a:lnTo>
                    <a:pt x="501431" y="542191"/>
                  </a:lnTo>
                  <a:lnTo>
                    <a:pt x="145195" y="542191"/>
                  </a:lnTo>
                  <a:lnTo>
                    <a:pt x="145195" y="421356"/>
                  </a:lnTo>
                  <a:lnTo>
                    <a:pt x="68980" y="421356"/>
                  </a:lnTo>
                  <a:close/>
                </a:path>
                <a:path w="3146425" h="617855">
                  <a:moveTo>
                    <a:pt x="923270" y="236123"/>
                  </a:moveTo>
                  <a:lnTo>
                    <a:pt x="1102473" y="236123"/>
                  </a:lnTo>
                  <a:lnTo>
                    <a:pt x="1102473" y="176308"/>
                  </a:lnTo>
                  <a:lnTo>
                    <a:pt x="749132" y="176308"/>
                  </a:lnTo>
                  <a:lnTo>
                    <a:pt x="749132" y="87310"/>
                  </a:lnTo>
                  <a:lnTo>
                    <a:pt x="1099096" y="87310"/>
                  </a:lnTo>
                  <a:lnTo>
                    <a:pt x="1099096" y="27736"/>
                  </a:lnTo>
                  <a:lnTo>
                    <a:pt x="673881" y="27736"/>
                  </a:lnTo>
                  <a:lnTo>
                    <a:pt x="673881" y="236123"/>
                  </a:lnTo>
                  <a:lnTo>
                    <a:pt x="848984" y="236123"/>
                  </a:lnTo>
                  <a:lnTo>
                    <a:pt x="848984" y="295215"/>
                  </a:lnTo>
                  <a:lnTo>
                    <a:pt x="604660" y="295215"/>
                  </a:lnTo>
                  <a:lnTo>
                    <a:pt x="604660" y="355511"/>
                  </a:lnTo>
                  <a:lnTo>
                    <a:pt x="1167353" y="355511"/>
                  </a:lnTo>
                  <a:lnTo>
                    <a:pt x="1167353" y="295215"/>
                  </a:lnTo>
                  <a:lnTo>
                    <a:pt x="923270" y="295215"/>
                  </a:lnTo>
                  <a:lnTo>
                    <a:pt x="923270" y="236123"/>
                  </a:lnTo>
                  <a:close/>
                </a:path>
                <a:path w="3146425" h="617855">
                  <a:moveTo>
                    <a:pt x="884680" y="390966"/>
                  </a:moveTo>
                  <a:lnTo>
                    <a:pt x="822300" y="394319"/>
                  </a:lnTo>
                  <a:lnTo>
                    <a:pt x="769535" y="404205"/>
                  </a:lnTo>
                  <a:lnTo>
                    <a:pt x="727153" y="420361"/>
                  </a:lnTo>
                  <a:lnTo>
                    <a:pt x="695927" y="442527"/>
                  </a:lnTo>
                  <a:lnTo>
                    <a:pt x="670022" y="503843"/>
                  </a:lnTo>
                  <a:lnTo>
                    <a:pt x="676627" y="537042"/>
                  </a:lnTo>
                  <a:lnTo>
                    <a:pt x="727153" y="586932"/>
                  </a:lnTo>
                  <a:lnTo>
                    <a:pt x="769535" y="603087"/>
                  </a:lnTo>
                  <a:lnTo>
                    <a:pt x="822300" y="613025"/>
                  </a:lnTo>
                  <a:lnTo>
                    <a:pt x="884680" y="616478"/>
                  </a:lnTo>
                  <a:lnTo>
                    <a:pt x="946804" y="613025"/>
                  </a:lnTo>
                  <a:lnTo>
                    <a:pt x="999307" y="603087"/>
                  </a:lnTo>
                  <a:lnTo>
                    <a:pt x="1041452" y="586932"/>
                  </a:lnTo>
                  <a:lnTo>
                    <a:pt x="1072503" y="564828"/>
                  </a:lnTo>
                  <a:lnTo>
                    <a:pt x="1098373" y="503843"/>
                  </a:lnTo>
                  <a:lnTo>
                    <a:pt x="1091723" y="470441"/>
                  </a:lnTo>
                  <a:lnTo>
                    <a:pt x="1041452" y="420361"/>
                  </a:lnTo>
                  <a:lnTo>
                    <a:pt x="999307" y="404205"/>
                  </a:lnTo>
                  <a:lnTo>
                    <a:pt x="946804" y="394319"/>
                  </a:lnTo>
                  <a:lnTo>
                    <a:pt x="884680" y="390966"/>
                  </a:lnTo>
                  <a:close/>
                </a:path>
                <a:path w="3146425" h="617855">
                  <a:moveTo>
                    <a:pt x="884680" y="557628"/>
                  </a:moveTo>
                  <a:lnTo>
                    <a:pt x="825381" y="554447"/>
                  </a:lnTo>
                  <a:lnTo>
                    <a:pt x="782205" y="544302"/>
                  </a:lnTo>
                  <a:lnTo>
                    <a:pt x="755896" y="527374"/>
                  </a:lnTo>
                  <a:lnTo>
                    <a:pt x="747202" y="503843"/>
                  </a:lnTo>
                  <a:lnTo>
                    <a:pt x="755896" y="480368"/>
                  </a:lnTo>
                  <a:lnTo>
                    <a:pt x="782205" y="463293"/>
                  </a:lnTo>
                  <a:lnTo>
                    <a:pt x="825381" y="452865"/>
                  </a:lnTo>
                  <a:lnTo>
                    <a:pt x="884680" y="449334"/>
                  </a:lnTo>
                  <a:lnTo>
                    <a:pt x="943511" y="452865"/>
                  </a:lnTo>
                  <a:lnTo>
                    <a:pt x="986672" y="463293"/>
                  </a:lnTo>
                  <a:lnTo>
                    <a:pt x="1013328" y="480368"/>
                  </a:lnTo>
                  <a:lnTo>
                    <a:pt x="1022640" y="503843"/>
                  </a:lnTo>
                  <a:lnTo>
                    <a:pt x="1013328" y="527374"/>
                  </a:lnTo>
                  <a:lnTo>
                    <a:pt x="986672" y="544302"/>
                  </a:lnTo>
                  <a:lnTo>
                    <a:pt x="943511" y="554447"/>
                  </a:lnTo>
                  <a:lnTo>
                    <a:pt x="884680" y="557628"/>
                  </a:lnTo>
                  <a:close/>
                </a:path>
                <a:path w="3146425" h="617855">
                  <a:moveTo>
                    <a:pt x="1857266" y="240706"/>
                  </a:moveTo>
                  <a:lnTo>
                    <a:pt x="1857266" y="0"/>
                  </a:lnTo>
                  <a:lnTo>
                    <a:pt x="1781292" y="0"/>
                  </a:lnTo>
                  <a:lnTo>
                    <a:pt x="1781292" y="615031"/>
                  </a:lnTo>
                  <a:lnTo>
                    <a:pt x="1857266" y="615031"/>
                  </a:lnTo>
                  <a:lnTo>
                    <a:pt x="1857266" y="303656"/>
                  </a:lnTo>
                  <a:lnTo>
                    <a:pt x="1948677" y="303656"/>
                  </a:lnTo>
                  <a:lnTo>
                    <a:pt x="1948677" y="240706"/>
                  </a:lnTo>
                  <a:lnTo>
                    <a:pt x="1857266" y="240706"/>
                  </a:lnTo>
                  <a:close/>
                </a:path>
                <a:path w="3146425" h="617855">
                  <a:moveTo>
                    <a:pt x="1404073" y="63914"/>
                  </a:moveTo>
                  <a:lnTo>
                    <a:pt x="1404073" y="126382"/>
                  </a:lnTo>
                  <a:lnTo>
                    <a:pt x="1617284" y="126382"/>
                  </a:lnTo>
                  <a:lnTo>
                    <a:pt x="1609848" y="171860"/>
                  </a:lnTo>
                  <a:lnTo>
                    <a:pt x="1597493" y="214744"/>
                  </a:lnTo>
                  <a:lnTo>
                    <a:pt x="1580194" y="255088"/>
                  </a:lnTo>
                  <a:lnTo>
                    <a:pt x="1557930" y="292942"/>
                  </a:lnTo>
                  <a:lnTo>
                    <a:pt x="1530674" y="328359"/>
                  </a:lnTo>
                  <a:lnTo>
                    <a:pt x="1498405" y="361390"/>
                  </a:lnTo>
                  <a:lnTo>
                    <a:pt x="1461097" y="392086"/>
                  </a:lnTo>
                  <a:lnTo>
                    <a:pt x="1418727" y="420499"/>
                  </a:lnTo>
                  <a:lnTo>
                    <a:pt x="1371271" y="446681"/>
                  </a:lnTo>
                  <a:lnTo>
                    <a:pt x="1413961" y="505048"/>
                  </a:lnTo>
                  <a:lnTo>
                    <a:pt x="1462538" y="478649"/>
                  </a:lnTo>
                  <a:lnTo>
                    <a:pt x="1505890" y="449945"/>
                  </a:lnTo>
                  <a:lnTo>
                    <a:pt x="1544211" y="419061"/>
                  </a:lnTo>
                  <a:lnTo>
                    <a:pt x="1577693" y="386125"/>
                  </a:lnTo>
                  <a:lnTo>
                    <a:pt x="1606529" y="351262"/>
                  </a:lnTo>
                  <a:lnTo>
                    <a:pt x="1630911" y="314600"/>
                  </a:lnTo>
                  <a:lnTo>
                    <a:pt x="1651032" y="276264"/>
                  </a:lnTo>
                  <a:lnTo>
                    <a:pt x="1667085" y="236382"/>
                  </a:lnTo>
                  <a:lnTo>
                    <a:pt x="1679262" y="195080"/>
                  </a:lnTo>
                  <a:lnTo>
                    <a:pt x="1687755" y="152483"/>
                  </a:lnTo>
                  <a:lnTo>
                    <a:pt x="1692759" y="108719"/>
                  </a:lnTo>
                  <a:lnTo>
                    <a:pt x="1694464" y="63914"/>
                  </a:lnTo>
                  <a:lnTo>
                    <a:pt x="1404073" y="63914"/>
                  </a:lnTo>
                  <a:close/>
                </a:path>
                <a:path w="3146425" h="617855">
                  <a:moveTo>
                    <a:pt x="2414895" y="0"/>
                  </a:moveTo>
                  <a:lnTo>
                    <a:pt x="2414895" y="617443"/>
                  </a:lnTo>
                  <a:lnTo>
                    <a:pt x="2491352" y="617443"/>
                  </a:lnTo>
                  <a:lnTo>
                    <a:pt x="2491352" y="0"/>
                  </a:lnTo>
                  <a:lnTo>
                    <a:pt x="2414895" y="0"/>
                  </a:lnTo>
                  <a:close/>
                </a:path>
                <a:path w="3146425" h="617855">
                  <a:moveTo>
                    <a:pt x="2159235" y="44619"/>
                  </a:moveTo>
                  <a:lnTo>
                    <a:pt x="2120832" y="49773"/>
                  </a:lnTo>
                  <a:lnTo>
                    <a:pt x="2056459" y="88521"/>
                  </a:lnTo>
                  <a:lnTo>
                    <a:pt x="2031966" y="120874"/>
                  </a:lnTo>
                  <a:lnTo>
                    <a:pt x="2013586" y="161054"/>
                  </a:lnTo>
                  <a:lnTo>
                    <a:pt x="2002058" y="208440"/>
                  </a:lnTo>
                  <a:lnTo>
                    <a:pt x="1998121" y="262412"/>
                  </a:lnTo>
                  <a:lnTo>
                    <a:pt x="2002058" y="316740"/>
                  </a:lnTo>
                  <a:lnTo>
                    <a:pt x="2013586" y="364373"/>
                  </a:lnTo>
                  <a:lnTo>
                    <a:pt x="2031966" y="404698"/>
                  </a:lnTo>
                  <a:lnTo>
                    <a:pt x="2056459" y="437104"/>
                  </a:lnTo>
                  <a:lnTo>
                    <a:pt x="2086327" y="460978"/>
                  </a:lnTo>
                  <a:lnTo>
                    <a:pt x="2159235" y="480689"/>
                  </a:lnTo>
                  <a:lnTo>
                    <a:pt x="2197205" y="475711"/>
                  </a:lnTo>
                  <a:lnTo>
                    <a:pt x="2261144" y="437104"/>
                  </a:lnTo>
                  <a:lnTo>
                    <a:pt x="2285584" y="404698"/>
                  </a:lnTo>
                  <a:lnTo>
                    <a:pt x="2303987" y="364373"/>
                  </a:lnTo>
                  <a:lnTo>
                    <a:pt x="2315589" y="316740"/>
                  </a:lnTo>
                  <a:lnTo>
                    <a:pt x="2319625" y="262412"/>
                  </a:lnTo>
                  <a:lnTo>
                    <a:pt x="2315589" y="208440"/>
                  </a:lnTo>
                  <a:lnTo>
                    <a:pt x="2303987" y="161054"/>
                  </a:lnTo>
                  <a:lnTo>
                    <a:pt x="2285584" y="120874"/>
                  </a:lnTo>
                  <a:lnTo>
                    <a:pt x="2261144" y="88521"/>
                  </a:lnTo>
                  <a:lnTo>
                    <a:pt x="2231430" y="64613"/>
                  </a:lnTo>
                  <a:lnTo>
                    <a:pt x="2159235" y="44619"/>
                  </a:lnTo>
                  <a:close/>
                </a:path>
                <a:path w="3146425" h="617855">
                  <a:moveTo>
                    <a:pt x="2159235" y="113117"/>
                  </a:moveTo>
                  <a:lnTo>
                    <a:pt x="2194614" y="123217"/>
                  </a:lnTo>
                  <a:lnTo>
                    <a:pt x="2222125" y="152491"/>
                  </a:lnTo>
                  <a:lnTo>
                    <a:pt x="2239958" y="199402"/>
                  </a:lnTo>
                  <a:lnTo>
                    <a:pt x="2246304" y="262412"/>
                  </a:lnTo>
                  <a:lnTo>
                    <a:pt x="2239958" y="325804"/>
                  </a:lnTo>
                  <a:lnTo>
                    <a:pt x="2222125" y="372847"/>
                  </a:lnTo>
                  <a:lnTo>
                    <a:pt x="2194614" y="402118"/>
                  </a:lnTo>
                  <a:lnTo>
                    <a:pt x="2159235" y="412191"/>
                  </a:lnTo>
                  <a:lnTo>
                    <a:pt x="2123298" y="402118"/>
                  </a:lnTo>
                  <a:lnTo>
                    <a:pt x="2095501" y="372847"/>
                  </a:lnTo>
                  <a:lnTo>
                    <a:pt x="2077562" y="325804"/>
                  </a:lnTo>
                  <a:lnTo>
                    <a:pt x="2071201" y="262412"/>
                  </a:lnTo>
                  <a:lnTo>
                    <a:pt x="2077562" y="199402"/>
                  </a:lnTo>
                  <a:lnTo>
                    <a:pt x="2095501" y="152491"/>
                  </a:lnTo>
                  <a:lnTo>
                    <a:pt x="2123298" y="123217"/>
                  </a:lnTo>
                  <a:lnTo>
                    <a:pt x="2159235" y="113117"/>
                  </a:lnTo>
                  <a:close/>
                </a:path>
                <a:path w="3146425" h="617855">
                  <a:moveTo>
                    <a:pt x="2725546" y="288702"/>
                  </a:moveTo>
                  <a:lnTo>
                    <a:pt x="2725546" y="115047"/>
                  </a:lnTo>
                  <a:lnTo>
                    <a:pt x="3077923" y="115047"/>
                  </a:lnTo>
                  <a:lnTo>
                    <a:pt x="3077923" y="53543"/>
                  </a:lnTo>
                  <a:lnTo>
                    <a:pt x="2650537" y="53543"/>
                  </a:lnTo>
                  <a:lnTo>
                    <a:pt x="2650537" y="349964"/>
                  </a:lnTo>
                  <a:lnTo>
                    <a:pt x="3082746" y="349964"/>
                  </a:lnTo>
                  <a:lnTo>
                    <a:pt x="3082746" y="288702"/>
                  </a:lnTo>
                  <a:lnTo>
                    <a:pt x="2725546" y="288702"/>
                  </a:lnTo>
                  <a:close/>
                </a:path>
                <a:path w="3146425" h="617855">
                  <a:moveTo>
                    <a:pt x="2582280" y="538092"/>
                  </a:moveTo>
                  <a:lnTo>
                    <a:pt x="3145938" y="538092"/>
                  </a:lnTo>
                  <a:lnTo>
                    <a:pt x="3145938" y="475382"/>
                  </a:lnTo>
                  <a:lnTo>
                    <a:pt x="2582280" y="475382"/>
                  </a:lnTo>
                  <a:lnTo>
                    <a:pt x="2582280" y="53809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87942" y="1153084"/>
              <a:ext cx="563880" cy="591185"/>
            </a:xfrm>
            <a:custGeom>
              <a:avLst/>
              <a:gdLst/>
              <a:ahLst/>
              <a:cxnLst/>
              <a:rect l="l" t="t" r="r" b="b"/>
              <a:pathLst>
                <a:path w="563879" h="591185">
                  <a:moveTo>
                    <a:pt x="281225" y="0"/>
                  </a:moveTo>
                  <a:lnTo>
                    <a:pt x="218682" y="4052"/>
                  </a:lnTo>
                  <a:lnTo>
                    <a:pt x="164767" y="15614"/>
                  </a:lnTo>
                  <a:lnTo>
                    <a:pt x="120715" y="34158"/>
                  </a:lnTo>
                  <a:lnTo>
                    <a:pt x="87757" y="59153"/>
                  </a:lnTo>
                  <a:lnTo>
                    <a:pt x="60056" y="126382"/>
                  </a:lnTo>
                  <a:lnTo>
                    <a:pt x="67126" y="162657"/>
                  </a:lnTo>
                  <a:lnTo>
                    <a:pt x="120715" y="218336"/>
                  </a:lnTo>
                  <a:lnTo>
                    <a:pt x="164767" y="236722"/>
                  </a:lnTo>
                  <a:lnTo>
                    <a:pt x="218682" y="248127"/>
                  </a:lnTo>
                  <a:lnTo>
                    <a:pt x="281225" y="252042"/>
                  </a:lnTo>
                  <a:lnTo>
                    <a:pt x="343802" y="248127"/>
                  </a:lnTo>
                  <a:lnTo>
                    <a:pt x="397622" y="236722"/>
                  </a:lnTo>
                  <a:lnTo>
                    <a:pt x="441526" y="218336"/>
                  </a:lnTo>
                  <a:lnTo>
                    <a:pt x="474355" y="193478"/>
                  </a:lnTo>
                  <a:lnTo>
                    <a:pt x="475997" y="191021"/>
                  </a:lnTo>
                  <a:lnTo>
                    <a:pt x="281225" y="191021"/>
                  </a:lnTo>
                  <a:lnTo>
                    <a:pt x="223661" y="186687"/>
                  </a:lnTo>
                  <a:lnTo>
                    <a:pt x="179595" y="174077"/>
                  </a:lnTo>
                  <a:lnTo>
                    <a:pt x="151493" y="153780"/>
                  </a:lnTo>
                  <a:lnTo>
                    <a:pt x="141819" y="126382"/>
                  </a:lnTo>
                  <a:lnTo>
                    <a:pt x="151493" y="98148"/>
                  </a:lnTo>
                  <a:lnTo>
                    <a:pt x="179595" y="77421"/>
                  </a:lnTo>
                  <a:lnTo>
                    <a:pt x="223661" y="64653"/>
                  </a:lnTo>
                  <a:lnTo>
                    <a:pt x="281225" y="60296"/>
                  </a:lnTo>
                  <a:lnTo>
                    <a:pt x="475117" y="60296"/>
                  </a:lnTo>
                  <a:lnTo>
                    <a:pt x="474355" y="59153"/>
                  </a:lnTo>
                  <a:lnTo>
                    <a:pt x="441526" y="34158"/>
                  </a:lnTo>
                  <a:lnTo>
                    <a:pt x="397622" y="15614"/>
                  </a:lnTo>
                  <a:lnTo>
                    <a:pt x="343802" y="4052"/>
                  </a:lnTo>
                  <a:lnTo>
                    <a:pt x="281225" y="0"/>
                  </a:lnTo>
                  <a:close/>
                </a:path>
                <a:path w="563879" h="591185">
                  <a:moveTo>
                    <a:pt x="475117" y="60296"/>
                  </a:moveTo>
                  <a:lnTo>
                    <a:pt x="281225" y="60296"/>
                  </a:lnTo>
                  <a:lnTo>
                    <a:pt x="339002" y="64653"/>
                  </a:lnTo>
                  <a:lnTo>
                    <a:pt x="383098" y="77421"/>
                  </a:lnTo>
                  <a:lnTo>
                    <a:pt x="411230" y="98148"/>
                  </a:lnTo>
                  <a:lnTo>
                    <a:pt x="421115" y="126382"/>
                  </a:lnTo>
                  <a:lnTo>
                    <a:pt x="411230" y="153780"/>
                  </a:lnTo>
                  <a:lnTo>
                    <a:pt x="383098" y="174077"/>
                  </a:lnTo>
                  <a:lnTo>
                    <a:pt x="339002" y="186687"/>
                  </a:lnTo>
                  <a:lnTo>
                    <a:pt x="281225" y="191021"/>
                  </a:lnTo>
                  <a:lnTo>
                    <a:pt x="475997" y="191021"/>
                  </a:lnTo>
                  <a:lnTo>
                    <a:pt x="494951" y="162657"/>
                  </a:lnTo>
                  <a:lnTo>
                    <a:pt x="502154" y="126382"/>
                  </a:lnTo>
                  <a:lnTo>
                    <a:pt x="494951" y="90071"/>
                  </a:lnTo>
                  <a:lnTo>
                    <a:pt x="475117" y="60296"/>
                  </a:lnTo>
                  <a:close/>
                </a:path>
                <a:path w="563879" h="591185">
                  <a:moveTo>
                    <a:pt x="145195" y="408091"/>
                  </a:moveTo>
                  <a:lnTo>
                    <a:pt x="68980" y="408091"/>
                  </a:lnTo>
                  <a:lnTo>
                    <a:pt x="68980" y="591153"/>
                  </a:lnTo>
                  <a:lnTo>
                    <a:pt x="501431" y="591153"/>
                  </a:lnTo>
                  <a:lnTo>
                    <a:pt x="501431" y="528926"/>
                  </a:lnTo>
                  <a:lnTo>
                    <a:pt x="145195" y="528926"/>
                  </a:lnTo>
                  <a:lnTo>
                    <a:pt x="145195" y="408091"/>
                  </a:lnTo>
                  <a:close/>
                </a:path>
                <a:path w="563879" h="591185">
                  <a:moveTo>
                    <a:pt x="325122" y="351894"/>
                  </a:moveTo>
                  <a:lnTo>
                    <a:pt x="248183" y="351894"/>
                  </a:lnTo>
                  <a:lnTo>
                    <a:pt x="248183" y="465494"/>
                  </a:lnTo>
                  <a:lnTo>
                    <a:pt x="325122" y="465494"/>
                  </a:lnTo>
                  <a:lnTo>
                    <a:pt x="325122" y="351894"/>
                  </a:lnTo>
                  <a:close/>
                </a:path>
                <a:path w="563879" h="591185">
                  <a:moveTo>
                    <a:pt x="563658" y="291356"/>
                  </a:moveTo>
                  <a:lnTo>
                    <a:pt x="0" y="291356"/>
                  </a:lnTo>
                  <a:lnTo>
                    <a:pt x="0" y="351894"/>
                  </a:lnTo>
                  <a:lnTo>
                    <a:pt x="563658" y="351894"/>
                  </a:lnTo>
                  <a:lnTo>
                    <a:pt x="563658" y="29135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87942" y="1153084"/>
              <a:ext cx="563880" cy="591185"/>
            </a:xfrm>
            <a:custGeom>
              <a:avLst/>
              <a:gdLst/>
              <a:ahLst/>
              <a:cxnLst/>
              <a:rect l="l" t="t" r="r" b="b"/>
              <a:pathLst>
                <a:path w="563879" h="591185">
                  <a:moveTo>
                    <a:pt x="281225" y="252042"/>
                  </a:moveTo>
                  <a:lnTo>
                    <a:pt x="343802" y="248127"/>
                  </a:lnTo>
                  <a:lnTo>
                    <a:pt x="397622" y="236722"/>
                  </a:lnTo>
                  <a:lnTo>
                    <a:pt x="441526" y="218336"/>
                  </a:lnTo>
                  <a:lnTo>
                    <a:pt x="474355" y="193477"/>
                  </a:lnTo>
                  <a:lnTo>
                    <a:pt x="502154" y="126382"/>
                  </a:lnTo>
                  <a:lnTo>
                    <a:pt x="494951" y="90071"/>
                  </a:lnTo>
                  <a:lnTo>
                    <a:pt x="441526" y="34158"/>
                  </a:lnTo>
                  <a:lnTo>
                    <a:pt x="397622" y="15614"/>
                  </a:lnTo>
                  <a:lnTo>
                    <a:pt x="343802" y="4052"/>
                  </a:lnTo>
                  <a:lnTo>
                    <a:pt x="281225" y="0"/>
                  </a:lnTo>
                  <a:lnTo>
                    <a:pt x="218682" y="4052"/>
                  </a:lnTo>
                  <a:lnTo>
                    <a:pt x="164767" y="15614"/>
                  </a:lnTo>
                  <a:lnTo>
                    <a:pt x="120715" y="34158"/>
                  </a:lnTo>
                  <a:lnTo>
                    <a:pt x="87757" y="59153"/>
                  </a:lnTo>
                  <a:lnTo>
                    <a:pt x="60056" y="126382"/>
                  </a:lnTo>
                  <a:lnTo>
                    <a:pt x="67126" y="162657"/>
                  </a:lnTo>
                  <a:lnTo>
                    <a:pt x="120715" y="218336"/>
                  </a:lnTo>
                  <a:lnTo>
                    <a:pt x="164767" y="236722"/>
                  </a:lnTo>
                  <a:lnTo>
                    <a:pt x="218682" y="248127"/>
                  </a:lnTo>
                  <a:lnTo>
                    <a:pt x="281225" y="252042"/>
                  </a:lnTo>
                  <a:close/>
                </a:path>
                <a:path w="563879" h="591185">
                  <a:moveTo>
                    <a:pt x="281225" y="60296"/>
                  </a:moveTo>
                  <a:lnTo>
                    <a:pt x="339002" y="64653"/>
                  </a:lnTo>
                  <a:lnTo>
                    <a:pt x="383098" y="77421"/>
                  </a:lnTo>
                  <a:lnTo>
                    <a:pt x="411230" y="98148"/>
                  </a:lnTo>
                  <a:lnTo>
                    <a:pt x="421115" y="126382"/>
                  </a:lnTo>
                  <a:lnTo>
                    <a:pt x="411230" y="153780"/>
                  </a:lnTo>
                  <a:lnTo>
                    <a:pt x="383098" y="174077"/>
                  </a:lnTo>
                  <a:lnTo>
                    <a:pt x="339002" y="186687"/>
                  </a:lnTo>
                  <a:lnTo>
                    <a:pt x="281225" y="191021"/>
                  </a:lnTo>
                  <a:lnTo>
                    <a:pt x="223661" y="186687"/>
                  </a:lnTo>
                  <a:lnTo>
                    <a:pt x="179595" y="174077"/>
                  </a:lnTo>
                  <a:lnTo>
                    <a:pt x="151493" y="153780"/>
                  </a:lnTo>
                  <a:lnTo>
                    <a:pt x="141819" y="126382"/>
                  </a:lnTo>
                  <a:lnTo>
                    <a:pt x="151493" y="98148"/>
                  </a:lnTo>
                  <a:lnTo>
                    <a:pt x="179595" y="77421"/>
                  </a:lnTo>
                  <a:lnTo>
                    <a:pt x="223661" y="64653"/>
                  </a:lnTo>
                  <a:lnTo>
                    <a:pt x="281225" y="60296"/>
                  </a:lnTo>
                  <a:close/>
                </a:path>
                <a:path w="563879" h="591185">
                  <a:moveTo>
                    <a:pt x="0" y="351894"/>
                  </a:moveTo>
                  <a:lnTo>
                    <a:pt x="248183" y="351894"/>
                  </a:lnTo>
                  <a:lnTo>
                    <a:pt x="248183" y="465494"/>
                  </a:lnTo>
                  <a:lnTo>
                    <a:pt x="325122" y="465494"/>
                  </a:lnTo>
                  <a:lnTo>
                    <a:pt x="325122" y="351894"/>
                  </a:lnTo>
                  <a:lnTo>
                    <a:pt x="563658" y="351894"/>
                  </a:lnTo>
                  <a:lnTo>
                    <a:pt x="563658" y="291356"/>
                  </a:lnTo>
                  <a:lnTo>
                    <a:pt x="0" y="291356"/>
                  </a:lnTo>
                  <a:lnTo>
                    <a:pt x="0" y="351894"/>
                  </a:lnTo>
                  <a:close/>
                </a:path>
                <a:path w="563879" h="591185">
                  <a:moveTo>
                    <a:pt x="68980" y="408091"/>
                  </a:moveTo>
                  <a:lnTo>
                    <a:pt x="68980" y="591153"/>
                  </a:lnTo>
                  <a:lnTo>
                    <a:pt x="501431" y="591153"/>
                  </a:lnTo>
                  <a:lnTo>
                    <a:pt x="501431" y="528926"/>
                  </a:lnTo>
                  <a:lnTo>
                    <a:pt x="145195" y="528926"/>
                  </a:lnTo>
                  <a:lnTo>
                    <a:pt x="145195" y="408091"/>
                  </a:lnTo>
                  <a:lnTo>
                    <a:pt x="68980" y="4080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092603" y="1167555"/>
              <a:ext cx="563245" cy="589280"/>
            </a:xfrm>
            <a:custGeom>
              <a:avLst/>
              <a:gdLst/>
              <a:ahLst/>
              <a:cxnLst/>
              <a:rect l="l" t="t" r="r" b="b"/>
              <a:pathLst>
                <a:path w="563245" h="589280">
                  <a:moveTo>
                    <a:pt x="562693" y="267478"/>
                  </a:moveTo>
                  <a:lnTo>
                    <a:pt x="0" y="267478"/>
                  </a:lnTo>
                  <a:lnTo>
                    <a:pt x="0" y="327775"/>
                  </a:lnTo>
                  <a:lnTo>
                    <a:pt x="562693" y="327775"/>
                  </a:lnTo>
                  <a:lnTo>
                    <a:pt x="562693" y="267478"/>
                  </a:lnTo>
                  <a:close/>
                </a:path>
                <a:path w="563245" h="589280">
                  <a:moveTo>
                    <a:pt x="318610" y="208387"/>
                  </a:moveTo>
                  <a:lnTo>
                    <a:pt x="244323" y="208387"/>
                  </a:lnTo>
                  <a:lnTo>
                    <a:pt x="244323" y="267478"/>
                  </a:lnTo>
                  <a:lnTo>
                    <a:pt x="318610" y="267478"/>
                  </a:lnTo>
                  <a:lnTo>
                    <a:pt x="318610" y="208387"/>
                  </a:lnTo>
                  <a:close/>
                </a:path>
                <a:path w="563245" h="589280">
                  <a:moveTo>
                    <a:pt x="494436" y="0"/>
                  </a:moveTo>
                  <a:lnTo>
                    <a:pt x="69221" y="0"/>
                  </a:lnTo>
                  <a:lnTo>
                    <a:pt x="69221" y="208387"/>
                  </a:lnTo>
                  <a:lnTo>
                    <a:pt x="497813" y="208387"/>
                  </a:lnTo>
                  <a:lnTo>
                    <a:pt x="497813" y="148572"/>
                  </a:lnTo>
                  <a:lnTo>
                    <a:pt x="144471" y="148572"/>
                  </a:lnTo>
                  <a:lnTo>
                    <a:pt x="144471" y="59573"/>
                  </a:lnTo>
                  <a:lnTo>
                    <a:pt x="494436" y="59573"/>
                  </a:lnTo>
                  <a:lnTo>
                    <a:pt x="494436" y="0"/>
                  </a:lnTo>
                  <a:close/>
                </a:path>
                <a:path w="563245" h="589280">
                  <a:moveTo>
                    <a:pt x="280020" y="363230"/>
                  </a:moveTo>
                  <a:lnTo>
                    <a:pt x="217640" y="366583"/>
                  </a:lnTo>
                  <a:lnTo>
                    <a:pt x="164874" y="376468"/>
                  </a:lnTo>
                  <a:lnTo>
                    <a:pt x="122493" y="392625"/>
                  </a:lnTo>
                  <a:lnTo>
                    <a:pt x="91267" y="414790"/>
                  </a:lnTo>
                  <a:lnTo>
                    <a:pt x="65362" y="476106"/>
                  </a:lnTo>
                  <a:lnTo>
                    <a:pt x="71967" y="509305"/>
                  </a:lnTo>
                  <a:lnTo>
                    <a:pt x="122493" y="559196"/>
                  </a:lnTo>
                  <a:lnTo>
                    <a:pt x="164874" y="575351"/>
                  </a:lnTo>
                  <a:lnTo>
                    <a:pt x="217640" y="585289"/>
                  </a:lnTo>
                  <a:lnTo>
                    <a:pt x="280020" y="588741"/>
                  </a:lnTo>
                  <a:lnTo>
                    <a:pt x="342144" y="585289"/>
                  </a:lnTo>
                  <a:lnTo>
                    <a:pt x="394647" y="575351"/>
                  </a:lnTo>
                  <a:lnTo>
                    <a:pt x="436792" y="559196"/>
                  </a:lnTo>
                  <a:lnTo>
                    <a:pt x="467843" y="537091"/>
                  </a:lnTo>
                  <a:lnTo>
                    <a:pt x="472823" y="529891"/>
                  </a:lnTo>
                  <a:lnTo>
                    <a:pt x="280020" y="529891"/>
                  </a:lnTo>
                  <a:lnTo>
                    <a:pt x="220721" y="526710"/>
                  </a:lnTo>
                  <a:lnTo>
                    <a:pt x="177544" y="516565"/>
                  </a:lnTo>
                  <a:lnTo>
                    <a:pt x="151236" y="499637"/>
                  </a:lnTo>
                  <a:lnTo>
                    <a:pt x="142542" y="476106"/>
                  </a:lnTo>
                  <a:lnTo>
                    <a:pt x="151236" y="452632"/>
                  </a:lnTo>
                  <a:lnTo>
                    <a:pt x="177544" y="435556"/>
                  </a:lnTo>
                  <a:lnTo>
                    <a:pt x="220721" y="425129"/>
                  </a:lnTo>
                  <a:lnTo>
                    <a:pt x="280020" y="421598"/>
                  </a:lnTo>
                  <a:lnTo>
                    <a:pt x="472530" y="421598"/>
                  </a:lnTo>
                  <a:lnTo>
                    <a:pt x="467843" y="414790"/>
                  </a:lnTo>
                  <a:lnTo>
                    <a:pt x="436792" y="392625"/>
                  </a:lnTo>
                  <a:lnTo>
                    <a:pt x="394647" y="376468"/>
                  </a:lnTo>
                  <a:lnTo>
                    <a:pt x="342144" y="366583"/>
                  </a:lnTo>
                  <a:lnTo>
                    <a:pt x="280020" y="363230"/>
                  </a:lnTo>
                  <a:close/>
                </a:path>
                <a:path w="563245" h="589280">
                  <a:moveTo>
                    <a:pt x="472530" y="421598"/>
                  </a:moveTo>
                  <a:lnTo>
                    <a:pt x="280020" y="421598"/>
                  </a:lnTo>
                  <a:lnTo>
                    <a:pt x="338851" y="425129"/>
                  </a:lnTo>
                  <a:lnTo>
                    <a:pt x="382012" y="435556"/>
                  </a:lnTo>
                  <a:lnTo>
                    <a:pt x="408667" y="452632"/>
                  </a:lnTo>
                  <a:lnTo>
                    <a:pt x="417980" y="476106"/>
                  </a:lnTo>
                  <a:lnTo>
                    <a:pt x="408667" y="499637"/>
                  </a:lnTo>
                  <a:lnTo>
                    <a:pt x="382012" y="516565"/>
                  </a:lnTo>
                  <a:lnTo>
                    <a:pt x="338851" y="526710"/>
                  </a:lnTo>
                  <a:lnTo>
                    <a:pt x="280020" y="529891"/>
                  </a:lnTo>
                  <a:lnTo>
                    <a:pt x="472823" y="529891"/>
                  </a:lnTo>
                  <a:lnTo>
                    <a:pt x="487062" y="509305"/>
                  </a:lnTo>
                  <a:lnTo>
                    <a:pt x="493713" y="476106"/>
                  </a:lnTo>
                  <a:lnTo>
                    <a:pt x="487062" y="442705"/>
                  </a:lnTo>
                  <a:lnTo>
                    <a:pt x="472530" y="42159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092602" y="1167555"/>
              <a:ext cx="563245" cy="589280"/>
            </a:xfrm>
            <a:custGeom>
              <a:avLst/>
              <a:gdLst/>
              <a:ahLst/>
              <a:cxnLst/>
              <a:rect l="l" t="t" r="r" b="b"/>
              <a:pathLst>
                <a:path w="563245" h="589280">
                  <a:moveTo>
                    <a:pt x="318610" y="208387"/>
                  </a:moveTo>
                  <a:lnTo>
                    <a:pt x="497813" y="208387"/>
                  </a:lnTo>
                  <a:lnTo>
                    <a:pt x="497813" y="148572"/>
                  </a:lnTo>
                  <a:lnTo>
                    <a:pt x="144471" y="148572"/>
                  </a:lnTo>
                  <a:lnTo>
                    <a:pt x="144471" y="59573"/>
                  </a:lnTo>
                  <a:lnTo>
                    <a:pt x="494436" y="59573"/>
                  </a:lnTo>
                  <a:lnTo>
                    <a:pt x="494436" y="0"/>
                  </a:lnTo>
                  <a:lnTo>
                    <a:pt x="69221" y="0"/>
                  </a:lnTo>
                  <a:lnTo>
                    <a:pt x="69221" y="208387"/>
                  </a:lnTo>
                  <a:lnTo>
                    <a:pt x="244323" y="208387"/>
                  </a:lnTo>
                  <a:lnTo>
                    <a:pt x="244323" y="267478"/>
                  </a:lnTo>
                  <a:lnTo>
                    <a:pt x="0" y="267478"/>
                  </a:lnTo>
                  <a:lnTo>
                    <a:pt x="0" y="327775"/>
                  </a:lnTo>
                  <a:lnTo>
                    <a:pt x="562693" y="327775"/>
                  </a:lnTo>
                  <a:lnTo>
                    <a:pt x="562693" y="267478"/>
                  </a:lnTo>
                  <a:lnTo>
                    <a:pt x="318610" y="267478"/>
                  </a:lnTo>
                  <a:lnTo>
                    <a:pt x="318610" y="208387"/>
                  </a:lnTo>
                  <a:close/>
                </a:path>
                <a:path w="563245" h="589280">
                  <a:moveTo>
                    <a:pt x="280020" y="363230"/>
                  </a:moveTo>
                  <a:lnTo>
                    <a:pt x="217640" y="366583"/>
                  </a:lnTo>
                  <a:lnTo>
                    <a:pt x="164874" y="376468"/>
                  </a:lnTo>
                  <a:lnTo>
                    <a:pt x="122493" y="392625"/>
                  </a:lnTo>
                  <a:lnTo>
                    <a:pt x="91267" y="414790"/>
                  </a:lnTo>
                  <a:lnTo>
                    <a:pt x="65362" y="476106"/>
                  </a:lnTo>
                  <a:lnTo>
                    <a:pt x="71967" y="509305"/>
                  </a:lnTo>
                  <a:lnTo>
                    <a:pt x="122493" y="559195"/>
                  </a:lnTo>
                  <a:lnTo>
                    <a:pt x="164874" y="575351"/>
                  </a:lnTo>
                  <a:lnTo>
                    <a:pt x="217640" y="585288"/>
                  </a:lnTo>
                  <a:lnTo>
                    <a:pt x="280020" y="588741"/>
                  </a:lnTo>
                  <a:lnTo>
                    <a:pt x="342144" y="585288"/>
                  </a:lnTo>
                  <a:lnTo>
                    <a:pt x="394647" y="575351"/>
                  </a:lnTo>
                  <a:lnTo>
                    <a:pt x="436792" y="559195"/>
                  </a:lnTo>
                  <a:lnTo>
                    <a:pt x="467843" y="537091"/>
                  </a:lnTo>
                  <a:lnTo>
                    <a:pt x="493713" y="476106"/>
                  </a:lnTo>
                  <a:lnTo>
                    <a:pt x="487062" y="442705"/>
                  </a:lnTo>
                  <a:lnTo>
                    <a:pt x="436792" y="392625"/>
                  </a:lnTo>
                  <a:lnTo>
                    <a:pt x="394647" y="376468"/>
                  </a:lnTo>
                  <a:lnTo>
                    <a:pt x="342144" y="366583"/>
                  </a:lnTo>
                  <a:lnTo>
                    <a:pt x="280020" y="363230"/>
                  </a:lnTo>
                  <a:close/>
                </a:path>
                <a:path w="563245" h="589280">
                  <a:moveTo>
                    <a:pt x="280020" y="529891"/>
                  </a:moveTo>
                  <a:lnTo>
                    <a:pt x="220721" y="526710"/>
                  </a:lnTo>
                  <a:lnTo>
                    <a:pt x="177544" y="516565"/>
                  </a:lnTo>
                  <a:lnTo>
                    <a:pt x="151236" y="499637"/>
                  </a:lnTo>
                  <a:lnTo>
                    <a:pt x="142542" y="476106"/>
                  </a:lnTo>
                  <a:lnTo>
                    <a:pt x="151236" y="452632"/>
                  </a:lnTo>
                  <a:lnTo>
                    <a:pt x="177544" y="435556"/>
                  </a:lnTo>
                  <a:lnTo>
                    <a:pt x="220721" y="425129"/>
                  </a:lnTo>
                  <a:lnTo>
                    <a:pt x="280020" y="421598"/>
                  </a:lnTo>
                  <a:lnTo>
                    <a:pt x="338851" y="425129"/>
                  </a:lnTo>
                  <a:lnTo>
                    <a:pt x="382012" y="435556"/>
                  </a:lnTo>
                  <a:lnTo>
                    <a:pt x="408667" y="452632"/>
                  </a:lnTo>
                  <a:lnTo>
                    <a:pt x="417980" y="476106"/>
                  </a:lnTo>
                  <a:lnTo>
                    <a:pt x="408667" y="499637"/>
                  </a:lnTo>
                  <a:lnTo>
                    <a:pt x="382012" y="516565"/>
                  </a:lnTo>
                  <a:lnTo>
                    <a:pt x="338851" y="526710"/>
                  </a:lnTo>
                  <a:lnTo>
                    <a:pt x="280020" y="5298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859215" y="1139818"/>
              <a:ext cx="577850" cy="615315"/>
            </a:xfrm>
            <a:custGeom>
              <a:avLst/>
              <a:gdLst/>
              <a:ahLst/>
              <a:cxnLst/>
              <a:rect l="l" t="t" r="r" b="b"/>
              <a:pathLst>
                <a:path w="577850" h="615314">
                  <a:moveTo>
                    <a:pt x="485995" y="0"/>
                  </a:moveTo>
                  <a:lnTo>
                    <a:pt x="410020" y="0"/>
                  </a:lnTo>
                  <a:lnTo>
                    <a:pt x="410020" y="615031"/>
                  </a:lnTo>
                  <a:lnTo>
                    <a:pt x="485995" y="615031"/>
                  </a:lnTo>
                  <a:lnTo>
                    <a:pt x="485995" y="303656"/>
                  </a:lnTo>
                  <a:lnTo>
                    <a:pt x="577405" y="303656"/>
                  </a:lnTo>
                  <a:lnTo>
                    <a:pt x="577405" y="240706"/>
                  </a:lnTo>
                  <a:lnTo>
                    <a:pt x="485995" y="240706"/>
                  </a:lnTo>
                  <a:lnTo>
                    <a:pt x="485995" y="0"/>
                  </a:lnTo>
                  <a:close/>
                </a:path>
                <a:path w="577850" h="615314">
                  <a:moveTo>
                    <a:pt x="323193" y="63914"/>
                  </a:moveTo>
                  <a:lnTo>
                    <a:pt x="32802" y="63914"/>
                  </a:lnTo>
                  <a:lnTo>
                    <a:pt x="32802" y="126382"/>
                  </a:lnTo>
                  <a:lnTo>
                    <a:pt x="246012" y="126382"/>
                  </a:lnTo>
                  <a:lnTo>
                    <a:pt x="238576" y="171860"/>
                  </a:lnTo>
                  <a:lnTo>
                    <a:pt x="226221" y="214744"/>
                  </a:lnTo>
                  <a:lnTo>
                    <a:pt x="208923" y="255088"/>
                  </a:lnTo>
                  <a:lnTo>
                    <a:pt x="186658" y="292942"/>
                  </a:lnTo>
                  <a:lnTo>
                    <a:pt x="159403" y="328359"/>
                  </a:lnTo>
                  <a:lnTo>
                    <a:pt x="127133" y="361390"/>
                  </a:lnTo>
                  <a:lnTo>
                    <a:pt x="89825" y="392086"/>
                  </a:lnTo>
                  <a:lnTo>
                    <a:pt x="47455" y="420499"/>
                  </a:lnTo>
                  <a:lnTo>
                    <a:pt x="0" y="446681"/>
                  </a:lnTo>
                  <a:lnTo>
                    <a:pt x="42690" y="505048"/>
                  </a:lnTo>
                  <a:lnTo>
                    <a:pt x="91266" y="478649"/>
                  </a:lnTo>
                  <a:lnTo>
                    <a:pt x="134619" y="449945"/>
                  </a:lnTo>
                  <a:lnTo>
                    <a:pt x="172939" y="419061"/>
                  </a:lnTo>
                  <a:lnTo>
                    <a:pt x="206421" y="386125"/>
                  </a:lnTo>
                  <a:lnTo>
                    <a:pt x="235257" y="351262"/>
                  </a:lnTo>
                  <a:lnTo>
                    <a:pt x="259639" y="314600"/>
                  </a:lnTo>
                  <a:lnTo>
                    <a:pt x="279760" y="276264"/>
                  </a:lnTo>
                  <a:lnTo>
                    <a:pt x="295813" y="236382"/>
                  </a:lnTo>
                  <a:lnTo>
                    <a:pt x="307990" y="195080"/>
                  </a:lnTo>
                  <a:lnTo>
                    <a:pt x="316484" y="152483"/>
                  </a:lnTo>
                  <a:lnTo>
                    <a:pt x="321487" y="108719"/>
                  </a:lnTo>
                  <a:lnTo>
                    <a:pt x="323193" y="6391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859214" y="1139818"/>
              <a:ext cx="577850" cy="615315"/>
            </a:xfrm>
            <a:custGeom>
              <a:avLst/>
              <a:gdLst/>
              <a:ahLst/>
              <a:cxnLst/>
              <a:rect l="l" t="t" r="r" b="b"/>
              <a:pathLst>
                <a:path w="577850" h="615314">
                  <a:moveTo>
                    <a:pt x="485995" y="240706"/>
                  </a:moveTo>
                  <a:lnTo>
                    <a:pt x="485995" y="0"/>
                  </a:lnTo>
                  <a:lnTo>
                    <a:pt x="410020" y="0"/>
                  </a:lnTo>
                  <a:lnTo>
                    <a:pt x="410020" y="615031"/>
                  </a:lnTo>
                  <a:lnTo>
                    <a:pt x="485995" y="615031"/>
                  </a:lnTo>
                  <a:lnTo>
                    <a:pt x="485995" y="303656"/>
                  </a:lnTo>
                  <a:lnTo>
                    <a:pt x="577405" y="303656"/>
                  </a:lnTo>
                  <a:lnTo>
                    <a:pt x="577405" y="240706"/>
                  </a:lnTo>
                  <a:lnTo>
                    <a:pt x="485995" y="240706"/>
                  </a:lnTo>
                  <a:close/>
                </a:path>
                <a:path w="577850" h="615314">
                  <a:moveTo>
                    <a:pt x="32802" y="63914"/>
                  </a:moveTo>
                  <a:lnTo>
                    <a:pt x="32802" y="126382"/>
                  </a:lnTo>
                  <a:lnTo>
                    <a:pt x="246012" y="126382"/>
                  </a:lnTo>
                  <a:lnTo>
                    <a:pt x="238576" y="171860"/>
                  </a:lnTo>
                  <a:lnTo>
                    <a:pt x="226221" y="214744"/>
                  </a:lnTo>
                  <a:lnTo>
                    <a:pt x="208923" y="255088"/>
                  </a:lnTo>
                  <a:lnTo>
                    <a:pt x="186658" y="292942"/>
                  </a:lnTo>
                  <a:lnTo>
                    <a:pt x="159403" y="328359"/>
                  </a:lnTo>
                  <a:lnTo>
                    <a:pt x="127133" y="361390"/>
                  </a:lnTo>
                  <a:lnTo>
                    <a:pt x="89825" y="392086"/>
                  </a:lnTo>
                  <a:lnTo>
                    <a:pt x="47455" y="420499"/>
                  </a:lnTo>
                  <a:lnTo>
                    <a:pt x="0" y="446681"/>
                  </a:lnTo>
                  <a:lnTo>
                    <a:pt x="42690" y="505048"/>
                  </a:lnTo>
                  <a:lnTo>
                    <a:pt x="91266" y="478649"/>
                  </a:lnTo>
                  <a:lnTo>
                    <a:pt x="134619" y="449945"/>
                  </a:lnTo>
                  <a:lnTo>
                    <a:pt x="172939" y="419061"/>
                  </a:lnTo>
                  <a:lnTo>
                    <a:pt x="206421" y="386125"/>
                  </a:lnTo>
                  <a:lnTo>
                    <a:pt x="235257" y="351262"/>
                  </a:lnTo>
                  <a:lnTo>
                    <a:pt x="259639" y="314600"/>
                  </a:lnTo>
                  <a:lnTo>
                    <a:pt x="279760" y="276264"/>
                  </a:lnTo>
                  <a:lnTo>
                    <a:pt x="295813" y="236382"/>
                  </a:lnTo>
                  <a:lnTo>
                    <a:pt x="307990" y="195080"/>
                  </a:lnTo>
                  <a:lnTo>
                    <a:pt x="316484" y="152483"/>
                  </a:lnTo>
                  <a:lnTo>
                    <a:pt x="321487" y="108719"/>
                  </a:lnTo>
                  <a:lnTo>
                    <a:pt x="323193" y="63914"/>
                  </a:lnTo>
                  <a:lnTo>
                    <a:pt x="32802" y="6391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486064" y="1139818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93231" y="0"/>
                  </a:moveTo>
                  <a:lnTo>
                    <a:pt x="416774" y="0"/>
                  </a:ln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0"/>
                  </a:lnTo>
                  <a:lnTo>
                    <a:pt x="0" y="262412"/>
                  </a:lnTo>
                  <a:lnTo>
                    <a:pt x="3937" y="316740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8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33309" y="460978"/>
                  </a:lnTo>
                  <a:lnTo>
                    <a:pt x="263023" y="437104"/>
                  </a:lnTo>
                  <a:lnTo>
                    <a:pt x="281812" y="412191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2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lnTo>
                    <a:pt x="281603" y="113117"/>
                  </a:lnTo>
                  <a:lnTo>
                    <a:pt x="263023" y="88521"/>
                  </a:lnTo>
                  <a:lnTo>
                    <a:pt x="233309" y="64613"/>
                  </a:lnTo>
                  <a:lnTo>
                    <a:pt x="199084" y="4977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281603" y="113117"/>
                  </a:moveTo>
                  <a:lnTo>
                    <a:pt x="161114" y="113117"/>
                  </a:ln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2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281812" y="412191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0"/>
                  </a:lnTo>
                  <a:lnTo>
                    <a:pt x="321504" y="262412"/>
                  </a:lnTo>
                  <a:lnTo>
                    <a:pt x="317467" y="208440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81603" y="1131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486063" y="1139818"/>
              <a:ext cx="493395" cy="617855"/>
            </a:xfrm>
            <a:custGeom>
              <a:avLst/>
              <a:gdLst/>
              <a:ahLst/>
              <a:cxnLst/>
              <a:rect l="l" t="t" r="r" b="b"/>
              <a:pathLst>
                <a:path w="493395" h="617855">
                  <a:moveTo>
                    <a:pt x="416774" y="0"/>
                  </a:moveTo>
                  <a:lnTo>
                    <a:pt x="416774" y="617443"/>
                  </a:lnTo>
                  <a:lnTo>
                    <a:pt x="493231" y="617443"/>
                  </a:lnTo>
                  <a:lnTo>
                    <a:pt x="493231" y="0"/>
                  </a:lnTo>
                  <a:lnTo>
                    <a:pt x="416774" y="0"/>
                  </a:lnTo>
                  <a:close/>
                </a:path>
                <a:path w="493395" h="617855">
                  <a:moveTo>
                    <a:pt x="161114" y="44619"/>
                  </a:moveTo>
                  <a:lnTo>
                    <a:pt x="122710" y="49773"/>
                  </a:lnTo>
                  <a:lnTo>
                    <a:pt x="58338" y="88521"/>
                  </a:lnTo>
                  <a:lnTo>
                    <a:pt x="33845" y="120874"/>
                  </a:lnTo>
                  <a:lnTo>
                    <a:pt x="15465" y="161054"/>
                  </a:lnTo>
                  <a:lnTo>
                    <a:pt x="3937" y="208440"/>
                  </a:lnTo>
                  <a:lnTo>
                    <a:pt x="0" y="262412"/>
                  </a:lnTo>
                  <a:lnTo>
                    <a:pt x="3937" y="316740"/>
                  </a:lnTo>
                  <a:lnTo>
                    <a:pt x="15465" y="364373"/>
                  </a:lnTo>
                  <a:lnTo>
                    <a:pt x="33845" y="404698"/>
                  </a:lnTo>
                  <a:lnTo>
                    <a:pt x="58338" y="437104"/>
                  </a:lnTo>
                  <a:lnTo>
                    <a:pt x="88206" y="460978"/>
                  </a:lnTo>
                  <a:lnTo>
                    <a:pt x="161114" y="480689"/>
                  </a:lnTo>
                  <a:lnTo>
                    <a:pt x="199084" y="475711"/>
                  </a:lnTo>
                  <a:lnTo>
                    <a:pt x="263023" y="437104"/>
                  </a:lnTo>
                  <a:lnTo>
                    <a:pt x="287463" y="404698"/>
                  </a:lnTo>
                  <a:lnTo>
                    <a:pt x="305866" y="364373"/>
                  </a:lnTo>
                  <a:lnTo>
                    <a:pt x="317467" y="316740"/>
                  </a:lnTo>
                  <a:lnTo>
                    <a:pt x="321504" y="262412"/>
                  </a:lnTo>
                  <a:lnTo>
                    <a:pt x="317467" y="208440"/>
                  </a:lnTo>
                  <a:lnTo>
                    <a:pt x="305866" y="161054"/>
                  </a:lnTo>
                  <a:lnTo>
                    <a:pt x="287463" y="120874"/>
                  </a:lnTo>
                  <a:lnTo>
                    <a:pt x="263023" y="88521"/>
                  </a:lnTo>
                  <a:lnTo>
                    <a:pt x="233309" y="64613"/>
                  </a:lnTo>
                  <a:lnTo>
                    <a:pt x="161114" y="44619"/>
                  </a:lnTo>
                  <a:close/>
                </a:path>
                <a:path w="493395" h="617855">
                  <a:moveTo>
                    <a:pt x="161114" y="113117"/>
                  </a:moveTo>
                  <a:lnTo>
                    <a:pt x="196493" y="123217"/>
                  </a:lnTo>
                  <a:lnTo>
                    <a:pt x="224004" y="152491"/>
                  </a:lnTo>
                  <a:lnTo>
                    <a:pt x="241837" y="199402"/>
                  </a:lnTo>
                  <a:lnTo>
                    <a:pt x="248183" y="262412"/>
                  </a:lnTo>
                  <a:lnTo>
                    <a:pt x="241837" y="325804"/>
                  </a:lnTo>
                  <a:lnTo>
                    <a:pt x="224004" y="372847"/>
                  </a:lnTo>
                  <a:lnTo>
                    <a:pt x="196493" y="402118"/>
                  </a:lnTo>
                  <a:lnTo>
                    <a:pt x="161114" y="412191"/>
                  </a:lnTo>
                  <a:lnTo>
                    <a:pt x="125177" y="402118"/>
                  </a:lnTo>
                  <a:lnTo>
                    <a:pt x="97380" y="372847"/>
                  </a:lnTo>
                  <a:lnTo>
                    <a:pt x="79441" y="325804"/>
                  </a:lnTo>
                  <a:lnTo>
                    <a:pt x="73080" y="262412"/>
                  </a:lnTo>
                  <a:lnTo>
                    <a:pt x="79441" y="199402"/>
                  </a:lnTo>
                  <a:lnTo>
                    <a:pt x="97380" y="152491"/>
                  </a:lnTo>
                  <a:lnTo>
                    <a:pt x="125177" y="123217"/>
                  </a:lnTo>
                  <a:lnTo>
                    <a:pt x="161114" y="1131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070224" y="1193799"/>
              <a:ext cx="563880" cy="484505"/>
            </a:xfrm>
            <a:custGeom>
              <a:avLst/>
              <a:gdLst/>
              <a:ahLst/>
              <a:cxnLst/>
              <a:rect l="l" t="t" r="r" b="b"/>
              <a:pathLst>
                <a:path w="563879" h="484505">
                  <a:moveTo>
                    <a:pt x="500456" y="234950"/>
                  </a:moveTo>
                  <a:lnTo>
                    <a:pt x="143256" y="234950"/>
                  </a:lnTo>
                  <a:lnTo>
                    <a:pt x="143256" y="60960"/>
                  </a:lnTo>
                  <a:lnTo>
                    <a:pt x="495642" y="60960"/>
                  </a:lnTo>
                  <a:lnTo>
                    <a:pt x="495642" y="0"/>
                  </a:lnTo>
                  <a:lnTo>
                    <a:pt x="68249" y="0"/>
                  </a:lnTo>
                  <a:lnTo>
                    <a:pt x="68249" y="60960"/>
                  </a:lnTo>
                  <a:lnTo>
                    <a:pt x="68249" y="234950"/>
                  </a:lnTo>
                  <a:lnTo>
                    <a:pt x="68249" y="295910"/>
                  </a:lnTo>
                  <a:lnTo>
                    <a:pt x="500456" y="295910"/>
                  </a:lnTo>
                  <a:lnTo>
                    <a:pt x="500456" y="234950"/>
                  </a:lnTo>
                  <a:close/>
                </a:path>
                <a:path w="563879" h="484505">
                  <a:moveTo>
                    <a:pt x="563651" y="421411"/>
                  </a:moveTo>
                  <a:lnTo>
                    <a:pt x="0" y="421411"/>
                  </a:lnTo>
                  <a:lnTo>
                    <a:pt x="0" y="484111"/>
                  </a:lnTo>
                  <a:lnTo>
                    <a:pt x="563651" y="484111"/>
                  </a:lnTo>
                  <a:lnTo>
                    <a:pt x="563651" y="42141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070223" y="1193362"/>
              <a:ext cx="563880" cy="485140"/>
            </a:xfrm>
            <a:custGeom>
              <a:avLst/>
              <a:gdLst/>
              <a:ahLst/>
              <a:cxnLst/>
              <a:rect l="l" t="t" r="r" b="b"/>
              <a:pathLst>
                <a:path w="563879" h="485139">
                  <a:moveTo>
                    <a:pt x="143265" y="235158"/>
                  </a:moveTo>
                  <a:lnTo>
                    <a:pt x="143265" y="61503"/>
                  </a:lnTo>
                  <a:lnTo>
                    <a:pt x="495642" y="61503"/>
                  </a:lnTo>
                  <a:lnTo>
                    <a:pt x="495642" y="0"/>
                  </a:lnTo>
                  <a:lnTo>
                    <a:pt x="68256" y="0"/>
                  </a:lnTo>
                  <a:lnTo>
                    <a:pt x="68256" y="296420"/>
                  </a:lnTo>
                  <a:lnTo>
                    <a:pt x="500465" y="296420"/>
                  </a:lnTo>
                  <a:lnTo>
                    <a:pt x="500465" y="235158"/>
                  </a:lnTo>
                  <a:lnTo>
                    <a:pt x="143265" y="235158"/>
                  </a:lnTo>
                  <a:close/>
                </a:path>
                <a:path w="563879" h="485139">
                  <a:moveTo>
                    <a:pt x="0" y="484548"/>
                  </a:moveTo>
                  <a:lnTo>
                    <a:pt x="563657" y="484548"/>
                  </a:lnTo>
                  <a:lnTo>
                    <a:pt x="563657" y="421838"/>
                  </a:lnTo>
                  <a:lnTo>
                    <a:pt x="0" y="421838"/>
                  </a:lnTo>
                  <a:lnTo>
                    <a:pt x="0" y="48454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420" y="421154"/>
            <a:ext cx="17041495" cy="9297670"/>
            <a:chOff x="623420" y="421154"/>
            <a:chExt cx="17041495" cy="9297670"/>
          </a:xfrm>
        </p:grpSpPr>
        <p:sp>
          <p:nvSpPr>
            <p:cNvPr id="3" name="object 3"/>
            <p:cNvSpPr/>
            <p:nvPr/>
          </p:nvSpPr>
          <p:spPr>
            <a:xfrm>
              <a:off x="623417" y="568515"/>
              <a:ext cx="17041495" cy="9150350"/>
            </a:xfrm>
            <a:custGeom>
              <a:avLst/>
              <a:gdLst/>
              <a:ahLst/>
              <a:cxnLst/>
              <a:rect l="l" t="t" r="r" b="b"/>
              <a:pathLst>
                <a:path w="17041495" h="9150350">
                  <a:moveTo>
                    <a:pt x="17041152" y="0"/>
                  </a:moveTo>
                  <a:lnTo>
                    <a:pt x="17041152" y="0"/>
                  </a:lnTo>
                  <a:lnTo>
                    <a:pt x="0" y="0"/>
                  </a:lnTo>
                  <a:lnTo>
                    <a:pt x="0" y="1058570"/>
                  </a:lnTo>
                  <a:lnTo>
                    <a:pt x="0" y="1111415"/>
                  </a:lnTo>
                  <a:lnTo>
                    <a:pt x="0" y="6967956"/>
                  </a:lnTo>
                  <a:lnTo>
                    <a:pt x="0" y="7021284"/>
                  </a:lnTo>
                  <a:lnTo>
                    <a:pt x="0" y="9149982"/>
                  </a:lnTo>
                  <a:lnTo>
                    <a:pt x="1067587" y="9149982"/>
                  </a:lnTo>
                  <a:lnTo>
                    <a:pt x="1120178" y="9149982"/>
                  </a:lnTo>
                  <a:lnTo>
                    <a:pt x="14867903" y="9149982"/>
                  </a:lnTo>
                  <a:lnTo>
                    <a:pt x="14922246" y="9149982"/>
                  </a:lnTo>
                  <a:lnTo>
                    <a:pt x="15081873" y="9149982"/>
                  </a:lnTo>
                  <a:lnTo>
                    <a:pt x="17041152" y="7190689"/>
                  </a:lnTo>
                  <a:lnTo>
                    <a:pt x="17041152" y="7021284"/>
                  </a:lnTo>
                  <a:lnTo>
                    <a:pt x="17041152" y="6967956"/>
                  </a:lnTo>
                  <a:lnTo>
                    <a:pt x="17041152" y="1111415"/>
                  </a:lnTo>
                  <a:lnTo>
                    <a:pt x="17041152" y="1058570"/>
                  </a:lnTo>
                  <a:lnTo>
                    <a:pt x="17041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77609" y="4508107"/>
              <a:ext cx="3305175" cy="0"/>
            </a:xfrm>
            <a:custGeom>
              <a:avLst/>
              <a:gdLst/>
              <a:ahLst/>
              <a:cxnLst/>
              <a:rect l="l" t="t" r="r" b="b"/>
              <a:pathLst>
                <a:path w="3305175" h="0">
                  <a:moveTo>
                    <a:pt x="0" y="0"/>
                  </a:moveTo>
                  <a:lnTo>
                    <a:pt x="3305006" y="0"/>
                  </a:lnTo>
                </a:path>
              </a:pathLst>
            </a:custGeom>
            <a:ln w="17705">
              <a:solidFill>
                <a:srgbClr val="4A5B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38016" y="4067606"/>
              <a:ext cx="356870" cy="289560"/>
            </a:xfrm>
            <a:custGeom>
              <a:avLst/>
              <a:gdLst/>
              <a:ahLst/>
              <a:cxnLst/>
              <a:rect l="l" t="t" r="r" b="b"/>
              <a:pathLst>
                <a:path w="356870" h="289560">
                  <a:moveTo>
                    <a:pt x="205955" y="144297"/>
                  </a:moveTo>
                  <a:lnTo>
                    <a:pt x="198920" y="83248"/>
                  </a:lnTo>
                  <a:lnTo>
                    <a:pt x="178625" y="37922"/>
                  </a:lnTo>
                  <a:lnTo>
                    <a:pt x="176784" y="36322"/>
                  </a:lnTo>
                  <a:lnTo>
                    <a:pt x="163474" y="24739"/>
                  </a:lnTo>
                  <a:lnTo>
                    <a:pt x="163474" y="144297"/>
                  </a:lnTo>
                  <a:lnTo>
                    <a:pt x="159346" y="190703"/>
                  </a:lnTo>
                  <a:lnTo>
                    <a:pt x="147421" y="224536"/>
                  </a:lnTo>
                  <a:lnTo>
                    <a:pt x="128384" y="245249"/>
                  </a:lnTo>
                  <a:lnTo>
                    <a:pt x="102908" y="252272"/>
                  </a:lnTo>
                  <a:lnTo>
                    <a:pt x="77482" y="245249"/>
                  </a:lnTo>
                  <a:lnTo>
                    <a:pt x="58458" y="224536"/>
                  </a:lnTo>
                  <a:lnTo>
                    <a:pt x="46545" y="190703"/>
                  </a:lnTo>
                  <a:lnTo>
                    <a:pt x="42468" y="144297"/>
                  </a:lnTo>
                  <a:lnTo>
                    <a:pt x="46634" y="97942"/>
                  </a:lnTo>
                  <a:lnTo>
                    <a:pt x="77622" y="43357"/>
                  </a:lnTo>
                  <a:lnTo>
                    <a:pt x="128270" y="43357"/>
                  </a:lnTo>
                  <a:lnTo>
                    <a:pt x="159308" y="97942"/>
                  </a:lnTo>
                  <a:lnTo>
                    <a:pt x="163474" y="144297"/>
                  </a:lnTo>
                  <a:lnTo>
                    <a:pt x="163474" y="24739"/>
                  </a:lnTo>
                  <a:lnTo>
                    <a:pt x="146227" y="9715"/>
                  </a:lnTo>
                  <a:lnTo>
                    <a:pt x="102908" y="0"/>
                  </a:lnTo>
                  <a:lnTo>
                    <a:pt x="59651" y="9690"/>
                  </a:lnTo>
                  <a:lnTo>
                    <a:pt x="27292" y="37871"/>
                  </a:lnTo>
                  <a:lnTo>
                    <a:pt x="7023" y="83185"/>
                  </a:lnTo>
                  <a:lnTo>
                    <a:pt x="0" y="144297"/>
                  </a:lnTo>
                  <a:lnTo>
                    <a:pt x="6908" y="205689"/>
                  </a:lnTo>
                  <a:lnTo>
                    <a:pt x="27089" y="251129"/>
                  </a:lnTo>
                  <a:lnTo>
                    <a:pt x="59461" y="279323"/>
                  </a:lnTo>
                  <a:lnTo>
                    <a:pt x="102908" y="289001"/>
                  </a:lnTo>
                  <a:lnTo>
                    <a:pt x="146405" y="279323"/>
                  </a:lnTo>
                  <a:lnTo>
                    <a:pt x="177469" y="252272"/>
                  </a:lnTo>
                  <a:lnTo>
                    <a:pt x="178777" y="251129"/>
                  </a:lnTo>
                  <a:lnTo>
                    <a:pt x="198983" y="205689"/>
                  </a:lnTo>
                  <a:lnTo>
                    <a:pt x="205955" y="144297"/>
                  </a:lnTo>
                  <a:close/>
                </a:path>
                <a:path w="356870" h="289560">
                  <a:moveTo>
                    <a:pt x="356679" y="3835"/>
                  </a:moveTo>
                  <a:lnTo>
                    <a:pt x="315023" y="3835"/>
                  </a:lnTo>
                  <a:lnTo>
                    <a:pt x="245275" y="49606"/>
                  </a:lnTo>
                  <a:lnTo>
                    <a:pt x="245275" y="90309"/>
                  </a:lnTo>
                  <a:lnTo>
                    <a:pt x="312280" y="46596"/>
                  </a:lnTo>
                  <a:lnTo>
                    <a:pt x="313931" y="46596"/>
                  </a:lnTo>
                  <a:lnTo>
                    <a:pt x="313931" y="284480"/>
                  </a:lnTo>
                  <a:lnTo>
                    <a:pt x="356679" y="284480"/>
                  </a:lnTo>
                  <a:lnTo>
                    <a:pt x="356679" y="3835"/>
                  </a:lnTo>
                  <a:close/>
                </a:path>
              </a:pathLst>
            </a:custGeom>
            <a:solidFill>
              <a:srgbClr val="4A5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59036" y="4713541"/>
              <a:ext cx="1925320" cy="319405"/>
            </a:xfrm>
            <a:custGeom>
              <a:avLst/>
              <a:gdLst/>
              <a:ahLst/>
              <a:cxnLst/>
              <a:rect l="l" t="t" r="r" b="b"/>
              <a:pathLst>
                <a:path w="1925320" h="319404">
                  <a:moveTo>
                    <a:pt x="266611" y="29502"/>
                  </a:moveTo>
                  <a:lnTo>
                    <a:pt x="180987" y="29502"/>
                  </a:lnTo>
                  <a:lnTo>
                    <a:pt x="180987" y="61252"/>
                  </a:lnTo>
                  <a:lnTo>
                    <a:pt x="180987" y="162864"/>
                  </a:lnTo>
                  <a:lnTo>
                    <a:pt x="109245" y="162864"/>
                  </a:lnTo>
                  <a:lnTo>
                    <a:pt x="109245" y="61252"/>
                  </a:lnTo>
                  <a:lnTo>
                    <a:pt x="180987" y="61252"/>
                  </a:lnTo>
                  <a:lnTo>
                    <a:pt x="180987" y="29502"/>
                  </a:lnTo>
                  <a:lnTo>
                    <a:pt x="23876" y="29502"/>
                  </a:lnTo>
                  <a:lnTo>
                    <a:pt x="23876" y="61252"/>
                  </a:lnTo>
                  <a:lnTo>
                    <a:pt x="70116" y="61252"/>
                  </a:lnTo>
                  <a:lnTo>
                    <a:pt x="70116" y="162864"/>
                  </a:lnTo>
                  <a:lnTo>
                    <a:pt x="24879" y="162864"/>
                  </a:lnTo>
                  <a:lnTo>
                    <a:pt x="24879" y="194106"/>
                  </a:lnTo>
                  <a:lnTo>
                    <a:pt x="265353" y="194106"/>
                  </a:lnTo>
                  <a:lnTo>
                    <a:pt x="265353" y="162864"/>
                  </a:lnTo>
                  <a:lnTo>
                    <a:pt x="219735" y="162864"/>
                  </a:lnTo>
                  <a:lnTo>
                    <a:pt x="219735" y="61252"/>
                  </a:lnTo>
                  <a:lnTo>
                    <a:pt x="266611" y="61252"/>
                  </a:lnTo>
                  <a:lnTo>
                    <a:pt x="266611" y="29502"/>
                  </a:lnTo>
                  <a:close/>
                </a:path>
                <a:path w="1925320" h="319404">
                  <a:moveTo>
                    <a:pt x="292100" y="247980"/>
                  </a:moveTo>
                  <a:lnTo>
                    <a:pt x="0" y="247980"/>
                  </a:lnTo>
                  <a:lnTo>
                    <a:pt x="0" y="280847"/>
                  </a:lnTo>
                  <a:lnTo>
                    <a:pt x="292100" y="280847"/>
                  </a:lnTo>
                  <a:lnTo>
                    <a:pt x="292100" y="247980"/>
                  </a:lnTo>
                  <a:close/>
                </a:path>
                <a:path w="1925320" h="319404">
                  <a:moveTo>
                    <a:pt x="605078" y="249631"/>
                  </a:moveTo>
                  <a:lnTo>
                    <a:pt x="477837" y="249631"/>
                  </a:lnTo>
                  <a:lnTo>
                    <a:pt x="477837" y="197548"/>
                  </a:lnTo>
                  <a:lnTo>
                    <a:pt x="577824" y="197548"/>
                  </a:lnTo>
                  <a:lnTo>
                    <a:pt x="577824" y="165798"/>
                  </a:lnTo>
                  <a:lnTo>
                    <a:pt x="386842" y="165798"/>
                  </a:lnTo>
                  <a:lnTo>
                    <a:pt x="386842" y="123888"/>
                  </a:lnTo>
                  <a:lnTo>
                    <a:pt x="570458" y="123888"/>
                  </a:lnTo>
                  <a:lnTo>
                    <a:pt x="570458" y="93408"/>
                  </a:lnTo>
                  <a:lnTo>
                    <a:pt x="570458" y="54038"/>
                  </a:lnTo>
                  <a:lnTo>
                    <a:pt x="570458" y="22301"/>
                  </a:lnTo>
                  <a:lnTo>
                    <a:pt x="347103" y="22301"/>
                  </a:lnTo>
                  <a:lnTo>
                    <a:pt x="347103" y="54038"/>
                  </a:lnTo>
                  <a:lnTo>
                    <a:pt x="531583" y="54038"/>
                  </a:lnTo>
                  <a:lnTo>
                    <a:pt x="531583" y="93408"/>
                  </a:lnTo>
                  <a:lnTo>
                    <a:pt x="347599" y="93408"/>
                  </a:lnTo>
                  <a:lnTo>
                    <a:pt x="347599" y="123888"/>
                  </a:lnTo>
                  <a:lnTo>
                    <a:pt x="347599" y="165798"/>
                  </a:lnTo>
                  <a:lnTo>
                    <a:pt x="347599" y="197548"/>
                  </a:lnTo>
                  <a:lnTo>
                    <a:pt x="438835" y="197548"/>
                  </a:lnTo>
                  <a:lnTo>
                    <a:pt x="438835" y="249631"/>
                  </a:lnTo>
                  <a:lnTo>
                    <a:pt x="312978" y="249631"/>
                  </a:lnTo>
                  <a:lnTo>
                    <a:pt x="312978" y="282638"/>
                  </a:lnTo>
                  <a:lnTo>
                    <a:pt x="605078" y="282638"/>
                  </a:lnTo>
                  <a:lnTo>
                    <a:pt x="605078" y="249631"/>
                  </a:lnTo>
                  <a:close/>
                </a:path>
                <a:path w="1925320" h="319404">
                  <a:moveTo>
                    <a:pt x="784440" y="153492"/>
                  </a:moveTo>
                  <a:lnTo>
                    <a:pt x="748169" y="127622"/>
                  </a:lnTo>
                  <a:lnTo>
                    <a:pt x="728167" y="93954"/>
                  </a:lnTo>
                  <a:lnTo>
                    <a:pt x="724560" y="68618"/>
                  </a:lnTo>
                  <a:lnTo>
                    <a:pt x="724560" y="55867"/>
                  </a:lnTo>
                  <a:lnTo>
                    <a:pt x="775182" y="55867"/>
                  </a:lnTo>
                  <a:lnTo>
                    <a:pt x="775182" y="24244"/>
                  </a:lnTo>
                  <a:lnTo>
                    <a:pt x="632701" y="24244"/>
                  </a:lnTo>
                  <a:lnTo>
                    <a:pt x="632701" y="55867"/>
                  </a:lnTo>
                  <a:lnTo>
                    <a:pt x="686447" y="55867"/>
                  </a:lnTo>
                  <a:lnTo>
                    <a:pt x="686409" y="68618"/>
                  </a:lnTo>
                  <a:lnTo>
                    <a:pt x="682625" y="95605"/>
                  </a:lnTo>
                  <a:lnTo>
                    <a:pt x="671004" y="121310"/>
                  </a:lnTo>
                  <a:lnTo>
                    <a:pt x="651319" y="143357"/>
                  </a:lnTo>
                  <a:lnTo>
                    <a:pt x="623328" y="159613"/>
                  </a:lnTo>
                  <a:lnTo>
                    <a:pt x="644067" y="190614"/>
                  </a:lnTo>
                  <a:lnTo>
                    <a:pt x="664895" y="179438"/>
                  </a:lnTo>
                  <a:lnTo>
                    <a:pt x="682104" y="164833"/>
                  </a:lnTo>
                  <a:lnTo>
                    <a:pt x="695782" y="147370"/>
                  </a:lnTo>
                  <a:lnTo>
                    <a:pt x="706069" y="127622"/>
                  </a:lnTo>
                  <a:lnTo>
                    <a:pt x="715924" y="145211"/>
                  </a:lnTo>
                  <a:lnTo>
                    <a:pt x="728878" y="160743"/>
                  </a:lnTo>
                  <a:lnTo>
                    <a:pt x="745020" y="173736"/>
                  </a:lnTo>
                  <a:lnTo>
                    <a:pt x="764438" y="183730"/>
                  </a:lnTo>
                  <a:lnTo>
                    <a:pt x="784440" y="153492"/>
                  </a:lnTo>
                  <a:close/>
                </a:path>
                <a:path w="1925320" h="319404">
                  <a:moveTo>
                    <a:pt x="836180" y="6629"/>
                  </a:moveTo>
                  <a:lnTo>
                    <a:pt x="798804" y="6629"/>
                  </a:lnTo>
                  <a:lnTo>
                    <a:pt x="798804" y="79997"/>
                  </a:lnTo>
                  <a:lnTo>
                    <a:pt x="758812" y="79997"/>
                  </a:lnTo>
                  <a:lnTo>
                    <a:pt x="758812" y="112115"/>
                  </a:lnTo>
                  <a:lnTo>
                    <a:pt x="798804" y="112115"/>
                  </a:lnTo>
                  <a:lnTo>
                    <a:pt x="798804" y="192735"/>
                  </a:lnTo>
                  <a:lnTo>
                    <a:pt x="836180" y="192735"/>
                  </a:lnTo>
                  <a:lnTo>
                    <a:pt x="836180" y="6629"/>
                  </a:lnTo>
                  <a:close/>
                </a:path>
                <a:path w="1925320" h="319404">
                  <a:moveTo>
                    <a:pt x="899172" y="207238"/>
                  </a:moveTo>
                  <a:lnTo>
                    <a:pt x="680313" y="207238"/>
                  </a:lnTo>
                  <a:lnTo>
                    <a:pt x="680313" y="238734"/>
                  </a:lnTo>
                  <a:lnTo>
                    <a:pt x="860056" y="238734"/>
                  </a:lnTo>
                  <a:lnTo>
                    <a:pt x="860056" y="319227"/>
                  </a:lnTo>
                  <a:lnTo>
                    <a:pt x="899172" y="319227"/>
                  </a:lnTo>
                  <a:lnTo>
                    <a:pt x="899172" y="207238"/>
                  </a:lnTo>
                  <a:close/>
                </a:path>
                <a:path w="1925320" h="319404">
                  <a:moveTo>
                    <a:pt x="899172" y="0"/>
                  </a:moveTo>
                  <a:lnTo>
                    <a:pt x="861796" y="0"/>
                  </a:lnTo>
                  <a:lnTo>
                    <a:pt x="861796" y="194741"/>
                  </a:lnTo>
                  <a:lnTo>
                    <a:pt x="899172" y="194741"/>
                  </a:lnTo>
                  <a:lnTo>
                    <a:pt x="899172" y="0"/>
                  </a:lnTo>
                  <a:close/>
                </a:path>
                <a:path w="1925320" h="319404">
                  <a:moveTo>
                    <a:pt x="1198651" y="167068"/>
                  </a:moveTo>
                  <a:lnTo>
                    <a:pt x="1014412" y="167068"/>
                  </a:lnTo>
                  <a:lnTo>
                    <a:pt x="1014412" y="126428"/>
                  </a:lnTo>
                  <a:lnTo>
                    <a:pt x="1188529" y="126428"/>
                  </a:lnTo>
                  <a:lnTo>
                    <a:pt x="1188529" y="94678"/>
                  </a:lnTo>
                  <a:lnTo>
                    <a:pt x="1014412" y="94678"/>
                  </a:lnTo>
                  <a:lnTo>
                    <a:pt x="1014412" y="56578"/>
                  </a:lnTo>
                  <a:lnTo>
                    <a:pt x="1195768" y="56578"/>
                  </a:lnTo>
                  <a:lnTo>
                    <a:pt x="1195768" y="24828"/>
                  </a:lnTo>
                  <a:lnTo>
                    <a:pt x="974547" y="24828"/>
                  </a:lnTo>
                  <a:lnTo>
                    <a:pt x="974547" y="56578"/>
                  </a:lnTo>
                  <a:lnTo>
                    <a:pt x="974547" y="94678"/>
                  </a:lnTo>
                  <a:lnTo>
                    <a:pt x="974547" y="126428"/>
                  </a:lnTo>
                  <a:lnTo>
                    <a:pt x="974547" y="167068"/>
                  </a:lnTo>
                  <a:lnTo>
                    <a:pt x="974547" y="198818"/>
                  </a:lnTo>
                  <a:lnTo>
                    <a:pt x="1198651" y="198818"/>
                  </a:lnTo>
                  <a:lnTo>
                    <a:pt x="1198651" y="167068"/>
                  </a:lnTo>
                  <a:close/>
                </a:path>
                <a:path w="1925320" h="319404">
                  <a:moveTo>
                    <a:pt x="1231023" y="248475"/>
                  </a:moveTo>
                  <a:lnTo>
                    <a:pt x="938923" y="248475"/>
                  </a:lnTo>
                  <a:lnTo>
                    <a:pt x="938923" y="280606"/>
                  </a:lnTo>
                  <a:lnTo>
                    <a:pt x="1231023" y="280606"/>
                  </a:lnTo>
                  <a:lnTo>
                    <a:pt x="1231023" y="248475"/>
                  </a:lnTo>
                  <a:close/>
                </a:path>
                <a:path w="1925320" h="319404">
                  <a:moveTo>
                    <a:pt x="1613535" y="125742"/>
                  </a:moveTo>
                  <a:lnTo>
                    <a:pt x="1570316" y="115239"/>
                  </a:lnTo>
                  <a:lnTo>
                    <a:pt x="1536827" y="97434"/>
                  </a:lnTo>
                  <a:lnTo>
                    <a:pt x="1528914" y="89242"/>
                  </a:lnTo>
                  <a:lnTo>
                    <a:pt x="1514729" y="74561"/>
                  </a:lnTo>
                  <a:lnTo>
                    <a:pt x="1505673" y="48869"/>
                  </a:lnTo>
                  <a:lnTo>
                    <a:pt x="1601660" y="48869"/>
                  </a:lnTo>
                  <a:lnTo>
                    <a:pt x="1601660" y="17881"/>
                  </a:lnTo>
                  <a:lnTo>
                    <a:pt x="1363941" y="17881"/>
                  </a:lnTo>
                  <a:lnTo>
                    <a:pt x="1363941" y="48869"/>
                  </a:lnTo>
                  <a:lnTo>
                    <a:pt x="1460309" y="48869"/>
                  </a:lnTo>
                  <a:lnTo>
                    <a:pt x="1450962" y="74561"/>
                  </a:lnTo>
                  <a:lnTo>
                    <a:pt x="1428750" y="97434"/>
                  </a:lnTo>
                  <a:lnTo>
                    <a:pt x="1395374" y="115239"/>
                  </a:lnTo>
                  <a:lnTo>
                    <a:pt x="1352562" y="125742"/>
                  </a:lnTo>
                  <a:lnTo>
                    <a:pt x="1367307" y="156616"/>
                  </a:lnTo>
                  <a:lnTo>
                    <a:pt x="1405343" y="147637"/>
                  </a:lnTo>
                  <a:lnTo>
                    <a:pt x="1437957" y="132956"/>
                  </a:lnTo>
                  <a:lnTo>
                    <a:pt x="1464157" y="113271"/>
                  </a:lnTo>
                  <a:lnTo>
                    <a:pt x="1482928" y="89242"/>
                  </a:lnTo>
                  <a:lnTo>
                    <a:pt x="1501609" y="113271"/>
                  </a:lnTo>
                  <a:lnTo>
                    <a:pt x="1527911" y="132956"/>
                  </a:lnTo>
                  <a:lnTo>
                    <a:pt x="1560741" y="147637"/>
                  </a:lnTo>
                  <a:lnTo>
                    <a:pt x="1599044" y="156616"/>
                  </a:lnTo>
                  <a:lnTo>
                    <a:pt x="1613535" y="125742"/>
                  </a:lnTo>
                  <a:close/>
                </a:path>
                <a:path w="1925320" h="319404">
                  <a:moveTo>
                    <a:pt x="1628419" y="177990"/>
                  </a:moveTo>
                  <a:lnTo>
                    <a:pt x="1337310" y="177990"/>
                  </a:lnTo>
                  <a:lnTo>
                    <a:pt x="1337310" y="209727"/>
                  </a:lnTo>
                  <a:lnTo>
                    <a:pt x="1462684" y="209727"/>
                  </a:lnTo>
                  <a:lnTo>
                    <a:pt x="1462684" y="319227"/>
                  </a:lnTo>
                  <a:lnTo>
                    <a:pt x="1501546" y="319227"/>
                  </a:lnTo>
                  <a:lnTo>
                    <a:pt x="1501546" y="209727"/>
                  </a:lnTo>
                  <a:lnTo>
                    <a:pt x="1628419" y="209727"/>
                  </a:lnTo>
                  <a:lnTo>
                    <a:pt x="1628419" y="177990"/>
                  </a:lnTo>
                  <a:close/>
                </a:path>
                <a:path w="1925320" h="319404">
                  <a:moveTo>
                    <a:pt x="1813902" y="221488"/>
                  </a:moveTo>
                  <a:lnTo>
                    <a:pt x="1784426" y="197015"/>
                  </a:lnTo>
                  <a:lnTo>
                    <a:pt x="1765071" y="166116"/>
                  </a:lnTo>
                  <a:lnTo>
                    <a:pt x="1764195" y="164719"/>
                  </a:lnTo>
                  <a:lnTo>
                    <a:pt x="1752574" y="127254"/>
                  </a:lnTo>
                  <a:lnTo>
                    <a:pt x="1748904" y="87249"/>
                  </a:lnTo>
                  <a:lnTo>
                    <a:pt x="1748904" y="66001"/>
                  </a:lnTo>
                  <a:lnTo>
                    <a:pt x="1800529" y="66001"/>
                  </a:lnTo>
                  <a:lnTo>
                    <a:pt x="1800529" y="34251"/>
                  </a:lnTo>
                  <a:lnTo>
                    <a:pt x="1655533" y="34251"/>
                  </a:lnTo>
                  <a:lnTo>
                    <a:pt x="1655533" y="66001"/>
                  </a:lnTo>
                  <a:lnTo>
                    <a:pt x="1711032" y="66001"/>
                  </a:lnTo>
                  <a:lnTo>
                    <a:pt x="1711032" y="87249"/>
                  </a:lnTo>
                  <a:lnTo>
                    <a:pt x="1707146" y="128841"/>
                  </a:lnTo>
                  <a:lnTo>
                    <a:pt x="1695145" y="168249"/>
                  </a:lnTo>
                  <a:lnTo>
                    <a:pt x="1674495" y="202526"/>
                  </a:lnTo>
                  <a:lnTo>
                    <a:pt x="1644662" y="228727"/>
                  </a:lnTo>
                  <a:lnTo>
                    <a:pt x="1668665" y="257733"/>
                  </a:lnTo>
                  <a:lnTo>
                    <a:pt x="1689430" y="241096"/>
                  </a:lnTo>
                  <a:lnTo>
                    <a:pt x="1706613" y="219697"/>
                  </a:lnTo>
                  <a:lnTo>
                    <a:pt x="1720253" y="194424"/>
                  </a:lnTo>
                  <a:lnTo>
                    <a:pt x="1730400" y="166116"/>
                  </a:lnTo>
                  <a:lnTo>
                    <a:pt x="1740306" y="192163"/>
                  </a:lnTo>
                  <a:lnTo>
                    <a:pt x="1753603" y="215315"/>
                  </a:lnTo>
                  <a:lnTo>
                    <a:pt x="1770392" y="234924"/>
                  </a:lnTo>
                  <a:lnTo>
                    <a:pt x="1790776" y="250355"/>
                  </a:lnTo>
                  <a:lnTo>
                    <a:pt x="1813902" y="221488"/>
                  </a:lnTo>
                  <a:close/>
                </a:path>
                <a:path w="1925320" h="319404">
                  <a:moveTo>
                    <a:pt x="1860143" y="6007"/>
                  </a:moveTo>
                  <a:lnTo>
                    <a:pt x="1823275" y="6007"/>
                  </a:lnTo>
                  <a:lnTo>
                    <a:pt x="1823275" y="111366"/>
                  </a:lnTo>
                  <a:lnTo>
                    <a:pt x="1777276" y="111366"/>
                  </a:lnTo>
                  <a:lnTo>
                    <a:pt x="1777276" y="143116"/>
                  </a:lnTo>
                  <a:lnTo>
                    <a:pt x="1823275" y="143116"/>
                  </a:lnTo>
                  <a:lnTo>
                    <a:pt x="1823275" y="303847"/>
                  </a:lnTo>
                  <a:lnTo>
                    <a:pt x="1860143" y="303847"/>
                  </a:lnTo>
                  <a:lnTo>
                    <a:pt x="1860143" y="6007"/>
                  </a:lnTo>
                  <a:close/>
                </a:path>
                <a:path w="1925320" h="319404">
                  <a:moveTo>
                    <a:pt x="1925142" y="0"/>
                  </a:moveTo>
                  <a:lnTo>
                    <a:pt x="1887893" y="0"/>
                  </a:lnTo>
                  <a:lnTo>
                    <a:pt x="1887893" y="319227"/>
                  </a:lnTo>
                  <a:lnTo>
                    <a:pt x="1925142" y="319227"/>
                  </a:lnTo>
                  <a:lnTo>
                    <a:pt x="192514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95470" y="6992745"/>
              <a:ext cx="2933065" cy="0"/>
            </a:xfrm>
            <a:custGeom>
              <a:avLst/>
              <a:gdLst/>
              <a:ahLst/>
              <a:cxnLst/>
              <a:rect l="l" t="t" r="r" b="b"/>
              <a:pathLst>
                <a:path w="2933065" h="0">
                  <a:moveTo>
                    <a:pt x="0" y="0"/>
                  </a:moveTo>
                  <a:lnTo>
                    <a:pt x="2932876" y="0"/>
                  </a:lnTo>
                </a:path>
              </a:pathLst>
            </a:custGeom>
            <a:ln w="15711">
              <a:solidFill>
                <a:srgbClr val="4A5B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15600" y="6601203"/>
              <a:ext cx="182245" cy="255904"/>
            </a:xfrm>
            <a:custGeom>
              <a:avLst/>
              <a:gdLst/>
              <a:ahLst/>
              <a:cxnLst/>
              <a:rect l="l" t="t" r="r" b="b"/>
              <a:pathLst>
                <a:path w="182245" h="255904">
                  <a:moveTo>
                    <a:pt x="90913" y="0"/>
                  </a:moveTo>
                  <a:lnTo>
                    <a:pt x="52685" y="8579"/>
                  </a:lnTo>
                  <a:lnTo>
                    <a:pt x="24120" y="33457"/>
                  </a:lnTo>
                  <a:lnTo>
                    <a:pt x="6204" y="73490"/>
                  </a:lnTo>
                  <a:lnTo>
                    <a:pt x="0" y="127472"/>
                  </a:lnTo>
                  <a:lnTo>
                    <a:pt x="6102" y="181715"/>
                  </a:lnTo>
                  <a:lnTo>
                    <a:pt x="23939" y="221851"/>
                  </a:lnTo>
                  <a:lnTo>
                    <a:pt x="52534" y="246756"/>
                  </a:lnTo>
                  <a:lnTo>
                    <a:pt x="90913" y="255308"/>
                  </a:lnTo>
                  <a:lnTo>
                    <a:pt x="129345" y="246756"/>
                  </a:lnTo>
                  <a:lnTo>
                    <a:pt x="156784" y="222864"/>
                  </a:lnTo>
                  <a:lnTo>
                    <a:pt x="90913" y="222864"/>
                  </a:lnTo>
                  <a:lnTo>
                    <a:pt x="68459" y="216658"/>
                  </a:lnTo>
                  <a:lnTo>
                    <a:pt x="51645" y="198366"/>
                  </a:lnTo>
                  <a:lnTo>
                    <a:pt x="41119" y="168474"/>
                  </a:lnTo>
                  <a:lnTo>
                    <a:pt x="37527" y="127472"/>
                  </a:lnTo>
                  <a:lnTo>
                    <a:pt x="41204" y="86521"/>
                  </a:lnTo>
                  <a:lnTo>
                    <a:pt x="51781" y="56624"/>
                  </a:lnTo>
                  <a:lnTo>
                    <a:pt x="68578" y="38303"/>
                  </a:lnTo>
                  <a:lnTo>
                    <a:pt x="90913" y="32080"/>
                  </a:lnTo>
                  <a:lnTo>
                    <a:pt x="156178" y="32080"/>
                  </a:lnTo>
                  <a:lnTo>
                    <a:pt x="129191" y="8579"/>
                  </a:lnTo>
                  <a:lnTo>
                    <a:pt x="90913" y="0"/>
                  </a:lnTo>
                  <a:close/>
                </a:path>
                <a:path w="182245" h="255904">
                  <a:moveTo>
                    <a:pt x="156178" y="32080"/>
                  </a:moveTo>
                  <a:lnTo>
                    <a:pt x="90913" y="32080"/>
                  </a:lnTo>
                  <a:lnTo>
                    <a:pt x="113318" y="38303"/>
                  </a:lnTo>
                  <a:lnTo>
                    <a:pt x="130150" y="56624"/>
                  </a:lnTo>
                  <a:lnTo>
                    <a:pt x="140741" y="86521"/>
                  </a:lnTo>
                  <a:lnTo>
                    <a:pt x="144420" y="127472"/>
                  </a:lnTo>
                  <a:lnTo>
                    <a:pt x="140775" y="168474"/>
                  </a:lnTo>
                  <a:lnTo>
                    <a:pt x="130241" y="198366"/>
                  </a:lnTo>
                  <a:lnTo>
                    <a:pt x="113420" y="216658"/>
                  </a:lnTo>
                  <a:lnTo>
                    <a:pt x="90913" y="222864"/>
                  </a:lnTo>
                  <a:lnTo>
                    <a:pt x="156784" y="222864"/>
                  </a:lnTo>
                  <a:lnTo>
                    <a:pt x="157948" y="221851"/>
                  </a:lnTo>
                  <a:lnTo>
                    <a:pt x="175792" y="181715"/>
                  </a:lnTo>
                  <a:lnTo>
                    <a:pt x="181947" y="127472"/>
                  </a:lnTo>
                  <a:lnTo>
                    <a:pt x="175741" y="73541"/>
                  </a:lnTo>
                  <a:lnTo>
                    <a:pt x="157812" y="33502"/>
                  </a:lnTo>
                  <a:lnTo>
                    <a:pt x="156178" y="32080"/>
                  </a:lnTo>
                  <a:close/>
                </a:path>
              </a:pathLst>
            </a:custGeom>
            <a:solidFill>
              <a:srgbClr val="4A5AA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1323" y="6604592"/>
              <a:ext cx="189816" cy="2479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84293" y="7275982"/>
              <a:ext cx="2359660" cy="283845"/>
            </a:xfrm>
            <a:custGeom>
              <a:avLst/>
              <a:gdLst/>
              <a:ahLst/>
              <a:cxnLst/>
              <a:rect l="l" t="t" r="r" b="b"/>
              <a:pathLst>
                <a:path w="2359659" h="283845">
                  <a:moveTo>
                    <a:pt x="236588" y="26174"/>
                  </a:moveTo>
                  <a:lnTo>
                    <a:pt x="160616" y="26174"/>
                  </a:lnTo>
                  <a:lnTo>
                    <a:pt x="160616" y="54343"/>
                  </a:lnTo>
                  <a:lnTo>
                    <a:pt x="160616" y="144513"/>
                  </a:lnTo>
                  <a:lnTo>
                    <a:pt x="96951" y="144513"/>
                  </a:lnTo>
                  <a:lnTo>
                    <a:pt x="96951" y="54343"/>
                  </a:lnTo>
                  <a:lnTo>
                    <a:pt x="160616" y="54343"/>
                  </a:lnTo>
                  <a:lnTo>
                    <a:pt x="160616" y="26174"/>
                  </a:lnTo>
                  <a:lnTo>
                    <a:pt x="21196" y="26174"/>
                  </a:lnTo>
                  <a:lnTo>
                    <a:pt x="21196" y="54343"/>
                  </a:lnTo>
                  <a:lnTo>
                    <a:pt x="62230" y="54343"/>
                  </a:lnTo>
                  <a:lnTo>
                    <a:pt x="62230" y="144513"/>
                  </a:lnTo>
                  <a:lnTo>
                    <a:pt x="22072" y="144513"/>
                  </a:lnTo>
                  <a:lnTo>
                    <a:pt x="22072" y="172250"/>
                  </a:lnTo>
                  <a:lnTo>
                    <a:pt x="235483" y="172250"/>
                  </a:lnTo>
                  <a:lnTo>
                    <a:pt x="235483" y="144513"/>
                  </a:lnTo>
                  <a:lnTo>
                    <a:pt x="194995" y="144513"/>
                  </a:lnTo>
                  <a:lnTo>
                    <a:pt x="194995" y="54343"/>
                  </a:lnTo>
                  <a:lnTo>
                    <a:pt x="236588" y="54343"/>
                  </a:lnTo>
                  <a:lnTo>
                    <a:pt x="236588" y="26174"/>
                  </a:lnTo>
                  <a:close/>
                </a:path>
                <a:path w="2359659" h="283845">
                  <a:moveTo>
                    <a:pt x="259219" y="220052"/>
                  </a:moveTo>
                  <a:lnTo>
                    <a:pt x="0" y="220052"/>
                  </a:lnTo>
                  <a:lnTo>
                    <a:pt x="0" y="249224"/>
                  </a:lnTo>
                  <a:lnTo>
                    <a:pt x="259219" y="249224"/>
                  </a:lnTo>
                  <a:lnTo>
                    <a:pt x="259219" y="220052"/>
                  </a:lnTo>
                  <a:close/>
                </a:path>
                <a:path w="2359659" h="283845">
                  <a:moveTo>
                    <a:pt x="536943" y="222097"/>
                  </a:moveTo>
                  <a:lnTo>
                    <a:pt x="424040" y="222097"/>
                  </a:lnTo>
                  <a:lnTo>
                    <a:pt x="424040" y="175107"/>
                  </a:lnTo>
                  <a:lnTo>
                    <a:pt x="512775" y="175107"/>
                  </a:lnTo>
                  <a:lnTo>
                    <a:pt x="512775" y="147167"/>
                  </a:lnTo>
                  <a:lnTo>
                    <a:pt x="343293" y="147167"/>
                  </a:lnTo>
                  <a:lnTo>
                    <a:pt x="343293" y="110350"/>
                  </a:lnTo>
                  <a:lnTo>
                    <a:pt x="506222" y="110350"/>
                  </a:lnTo>
                  <a:lnTo>
                    <a:pt x="506222" y="82410"/>
                  </a:lnTo>
                  <a:lnTo>
                    <a:pt x="506222" y="46837"/>
                  </a:lnTo>
                  <a:lnTo>
                    <a:pt x="506222" y="18897"/>
                  </a:lnTo>
                  <a:lnTo>
                    <a:pt x="308013" y="18897"/>
                  </a:lnTo>
                  <a:lnTo>
                    <a:pt x="308013" y="46837"/>
                  </a:lnTo>
                  <a:lnTo>
                    <a:pt x="471728" y="46837"/>
                  </a:lnTo>
                  <a:lnTo>
                    <a:pt x="471728" y="82410"/>
                  </a:lnTo>
                  <a:lnTo>
                    <a:pt x="308457" y="82410"/>
                  </a:lnTo>
                  <a:lnTo>
                    <a:pt x="308457" y="110350"/>
                  </a:lnTo>
                  <a:lnTo>
                    <a:pt x="308457" y="147167"/>
                  </a:lnTo>
                  <a:lnTo>
                    <a:pt x="308457" y="175107"/>
                  </a:lnTo>
                  <a:lnTo>
                    <a:pt x="389432" y="175107"/>
                  </a:lnTo>
                  <a:lnTo>
                    <a:pt x="389432" y="222097"/>
                  </a:lnTo>
                  <a:lnTo>
                    <a:pt x="277736" y="222097"/>
                  </a:lnTo>
                  <a:lnTo>
                    <a:pt x="277736" y="250037"/>
                  </a:lnTo>
                  <a:lnTo>
                    <a:pt x="536943" y="250037"/>
                  </a:lnTo>
                  <a:lnTo>
                    <a:pt x="536943" y="222097"/>
                  </a:lnTo>
                  <a:close/>
                </a:path>
                <a:path w="2359659" h="283845">
                  <a:moveTo>
                    <a:pt x="696112" y="136194"/>
                  </a:moveTo>
                  <a:lnTo>
                    <a:pt x="663930" y="113245"/>
                  </a:lnTo>
                  <a:lnTo>
                    <a:pt x="642988" y="60883"/>
                  </a:lnTo>
                  <a:lnTo>
                    <a:pt x="642988" y="49580"/>
                  </a:lnTo>
                  <a:lnTo>
                    <a:pt x="687908" y="49580"/>
                  </a:lnTo>
                  <a:lnTo>
                    <a:pt x="687908" y="21513"/>
                  </a:lnTo>
                  <a:lnTo>
                    <a:pt x="561467" y="21513"/>
                  </a:lnTo>
                  <a:lnTo>
                    <a:pt x="561467" y="49580"/>
                  </a:lnTo>
                  <a:lnTo>
                    <a:pt x="609155" y="49580"/>
                  </a:lnTo>
                  <a:lnTo>
                    <a:pt x="609130" y="60883"/>
                  </a:lnTo>
                  <a:lnTo>
                    <a:pt x="605764" y="84823"/>
                  </a:lnTo>
                  <a:lnTo>
                    <a:pt x="595452" y="107645"/>
                  </a:lnTo>
                  <a:lnTo>
                    <a:pt x="577989" y="127203"/>
                  </a:lnTo>
                  <a:lnTo>
                    <a:pt x="553148" y="141630"/>
                  </a:lnTo>
                  <a:lnTo>
                    <a:pt x="571550" y="169138"/>
                  </a:lnTo>
                  <a:lnTo>
                    <a:pt x="590042" y="159219"/>
                  </a:lnTo>
                  <a:lnTo>
                    <a:pt x="605294" y="146265"/>
                  </a:lnTo>
                  <a:lnTo>
                    <a:pt x="617448" y="130771"/>
                  </a:lnTo>
                  <a:lnTo>
                    <a:pt x="626567" y="113245"/>
                  </a:lnTo>
                  <a:lnTo>
                    <a:pt x="635317" y="128854"/>
                  </a:lnTo>
                  <a:lnTo>
                    <a:pt x="646811" y="142633"/>
                  </a:lnTo>
                  <a:lnTo>
                    <a:pt x="661136" y="154165"/>
                  </a:lnTo>
                  <a:lnTo>
                    <a:pt x="678370" y="163042"/>
                  </a:lnTo>
                  <a:lnTo>
                    <a:pt x="696112" y="136194"/>
                  </a:lnTo>
                  <a:close/>
                </a:path>
                <a:path w="2359659" h="283845">
                  <a:moveTo>
                    <a:pt x="742035" y="5880"/>
                  </a:moveTo>
                  <a:lnTo>
                    <a:pt x="708863" y="5880"/>
                  </a:lnTo>
                  <a:lnTo>
                    <a:pt x="708863" y="70980"/>
                  </a:lnTo>
                  <a:lnTo>
                    <a:pt x="673379" y="70980"/>
                  </a:lnTo>
                  <a:lnTo>
                    <a:pt x="673379" y="99491"/>
                  </a:lnTo>
                  <a:lnTo>
                    <a:pt x="708863" y="99491"/>
                  </a:lnTo>
                  <a:lnTo>
                    <a:pt x="708863" y="171030"/>
                  </a:lnTo>
                  <a:lnTo>
                    <a:pt x="742035" y="171030"/>
                  </a:lnTo>
                  <a:lnTo>
                    <a:pt x="742035" y="5880"/>
                  </a:lnTo>
                  <a:close/>
                </a:path>
                <a:path w="2359659" h="283845">
                  <a:moveTo>
                    <a:pt x="797928" y="183896"/>
                  </a:moveTo>
                  <a:lnTo>
                    <a:pt x="603719" y="183896"/>
                  </a:lnTo>
                  <a:lnTo>
                    <a:pt x="603719" y="211848"/>
                  </a:lnTo>
                  <a:lnTo>
                    <a:pt x="763219" y="211848"/>
                  </a:lnTo>
                  <a:lnTo>
                    <a:pt x="763219" y="283273"/>
                  </a:lnTo>
                  <a:lnTo>
                    <a:pt x="797928" y="283273"/>
                  </a:lnTo>
                  <a:lnTo>
                    <a:pt x="797928" y="183896"/>
                  </a:lnTo>
                  <a:close/>
                </a:path>
                <a:path w="2359659" h="283845">
                  <a:moveTo>
                    <a:pt x="797928" y="0"/>
                  </a:moveTo>
                  <a:lnTo>
                    <a:pt x="764768" y="0"/>
                  </a:lnTo>
                  <a:lnTo>
                    <a:pt x="764768" y="172808"/>
                  </a:lnTo>
                  <a:lnTo>
                    <a:pt x="797928" y="172808"/>
                  </a:lnTo>
                  <a:lnTo>
                    <a:pt x="797928" y="0"/>
                  </a:lnTo>
                  <a:close/>
                </a:path>
                <a:path w="2359659" h="283845">
                  <a:moveTo>
                    <a:pt x="1063688" y="148450"/>
                  </a:moveTo>
                  <a:lnTo>
                    <a:pt x="900201" y="148450"/>
                  </a:lnTo>
                  <a:lnTo>
                    <a:pt x="900201" y="111620"/>
                  </a:lnTo>
                  <a:lnTo>
                    <a:pt x="1054709" y="111620"/>
                  </a:lnTo>
                  <a:lnTo>
                    <a:pt x="1054709" y="84937"/>
                  </a:lnTo>
                  <a:lnTo>
                    <a:pt x="900201" y="84937"/>
                  </a:lnTo>
                  <a:lnTo>
                    <a:pt x="900201" y="50647"/>
                  </a:lnTo>
                  <a:lnTo>
                    <a:pt x="1061135" y="50647"/>
                  </a:lnTo>
                  <a:lnTo>
                    <a:pt x="1061135" y="22707"/>
                  </a:lnTo>
                  <a:lnTo>
                    <a:pt x="864819" y="22707"/>
                  </a:lnTo>
                  <a:lnTo>
                    <a:pt x="864819" y="50647"/>
                  </a:lnTo>
                  <a:lnTo>
                    <a:pt x="864819" y="84937"/>
                  </a:lnTo>
                  <a:lnTo>
                    <a:pt x="864819" y="111620"/>
                  </a:lnTo>
                  <a:lnTo>
                    <a:pt x="864819" y="148450"/>
                  </a:lnTo>
                  <a:lnTo>
                    <a:pt x="864819" y="176377"/>
                  </a:lnTo>
                  <a:lnTo>
                    <a:pt x="1063688" y="176377"/>
                  </a:lnTo>
                  <a:lnTo>
                    <a:pt x="1063688" y="148450"/>
                  </a:lnTo>
                  <a:close/>
                </a:path>
                <a:path w="2359659" h="283845">
                  <a:moveTo>
                    <a:pt x="1092415" y="220497"/>
                  </a:moveTo>
                  <a:lnTo>
                    <a:pt x="833208" y="220497"/>
                  </a:lnTo>
                  <a:lnTo>
                    <a:pt x="833208" y="248996"/>
                  </a:lnTo>
                  <a:lnTo>
                    <a:pt x="1092415" y="248996"/>
                  </a:lnTo>
                  <a:lnTo>
                    <a:pt x="1092415" y="220497"/>
                  </a:lnTo>
                  <a:close/>
                </a:path>
                <a:path w="2359659" h="283845">
                  <a:moveTo>
                    <a:pt x="1434744" y="103035"/>
                  </a:moveTo>
                  <a:lnTo>
                    <a:pt x="1393609" y="92341"/>
                  </a:lnTo>
                  <a:lnTo>
                    <a:pt x="1361935" y="73710"/>
                  </a:lnTo>
                  <a:lnTo>
                    <a:pt x="1357426" y="68427"/>
                  </a:lnTo>
                  <a:lnTo>
                    <a:pt x="1341564" y="49860"/>
                  </a:lnTo>
                  <a:lnTo>
                    <a:pt x="1334363" y="23507"/>
                  </a:lnTo>
                  <a:lnTo>
                    <a:pt x="1334363" y="8978"/>
                  </a:lnTo>
                  <a:lnTo>
                    <a:pt x="1297762" y="8978"/>
                  </a:lnTo>
                  <a:lnTo>
                    <a:pt x="1297762" y="23507"/>
                  </a:lnTo>
                  <a:lnTo>
                    <a:pt x="1290586" y="49961"/>
                  </a:lnTo>
                  <a:lnTo>
                    <a:pt x="1270304" y="73799"/>
                  </a:lnTo>
                  <a:lnTo>
                    <a:pt x="1238758" y="92367"/>
                  </a:lnTo>
                  <a:lnTo>
                    <a:pt x="1197838" y="103035"/>
                  </a:lnTo>
                  <a:lnTo>
                    <a:pt x="1211694" y="131203"/>
                  </a:lnTo>
                  <a:lnTo>
                    <a:pt x="1245527" y="122910"/>
                  </a:lnTo>
                  <a:lnTo>
                    <a:pt x="1274838" y="109181"/>
                  </a:lnTo>
                  <a:lnTo>
                    <a:pt x="1298702" y="90766"/>
                  </a:lnTo>
                  <a:lnTo>
                    <a:pt x="1316177" y="68427"/>
                  </a:lnTo>
                  <a:lnTo>
                    <a:pt x="1333550" y="90766"/>
                  </a:lnTo>
                  <a:lnTo>
                    <a:pt x="1357439" y="109181"/>
                  </a:lnTo>
                  <a:lnTo>
                    <a:pt x="1386903" y="122910"/>
                  </a:lnTo>
                  <a:lnTo>
                    <a:pt x="1420990" y="131203"/>
                  </a:lnTo>
                  <a:lnTo>
                    <a:pt x="1434744" y="103035"/>
                  </a:lnTo>
                  <a:close/>
                </a:path>
                <a:path w="2359659" h="283845">
                  <a:moveTo>
                    <a:pt x="1445069" y="155829"/>
                  </a:moveTo>
                  <a:lnTo>
                    <a:pt x="1186738" y="155829"/>
                  </a:lnTo>
                  <a:lnTo>
                    <a:pt x="1186738" y="184556"/>
                  </a:lnTo>
                  <a:lnTo>
                    <a:pt x="1297990" y="184556"/>
                  </a:lnTo>
                  <a:lnTo>
                    <a:pt x="1297990" y="283273"/>
                  </a:lnTo>
                  <a:lnTo>
                    <a:pt x="1332484" y="283273"/>
                  </a:lnTo>
                  <a:lnTo>
                    <a:pt x="1332484" y="184556"/>
                  </a:lnTo>
                  <a:lnTo>
                    <a:pt x="1445069" y="184556"/>
                  </a:lnTo>
                  <a:lnTo>
                    <a:pt x="1445069" y="155829"/>
                  </a:lnTo>
                  <a:close/>
                </a:path>
                <a:path w="2359659" h="283845">
                  <a:moveTo>
                    <a:pt x="1595462" y="118567"/>
                  </a:moveTo>
                  <a:lnTo>
                    <a:pt x="1590852" y="98399"/>
                  </a:lnTo>
                  <a:lnTo>
                    <a:pt x="1587830" y="94716"/>
                  </a:lnTo>
                  <a:lnTo>
                    <a:pt x="1578102" y="82892"/>
                  </a:lnTo>
                  <a:lnTo>
                    <a:pt x="1563852" y="75615"/>
                  </a:lnTo>
                  <a:lnTo>
                    <a:pt x="1563852" y="118567"/>
                  </a:lnTo>
                  <a:lnTo>
                    <a:pt x="1561668" y="128409"/>
                  </a:lnTo>
                  <a:lnTo>
                    <a:pt x="1555521" y="135877"/>
                  </a:lnTo>
                  <a:lnTo>
                    <a:pt x="1546021" y="140639"/>
                  </a:lnTo>
                  <a:lnTo>
                    <a:pt x="1533791" y="142303"/>
                  </a:lnTo>
                  <a:lnTo>
                    <a:pt x="1521650" y="140639"/>
                  </a:lnTo>
                  <a:lnTo>
                    <a:pt x="1512227" y="135877"/>
                  </a:lnTo>
                  <a:lnTo>
                    <a:pt x="1506131" y="128409"/>
                  </a:lnTo>
                  <a:lnTo>
                    <a:pt x="1503959" y="118567"/>
                  </a:lnTo>
                  <a:lnTo>
                    <a:pt x="1506131" y="108610"/>
                  </a:lnTo>
                  <a:lnTo>
                    <a:pt x="1512227" y="101104"/>
                  </a:lnTo>
                  <a:lnTo>
                    <a:pt x="1521650" y="96367"/>
                  </a:lnTo>
                  <a:lnTo>
                    <a:pt x="1533791" y="94716"/>
                  </a:lnTo>
                  <a:lnTo>
                    <a:pt x="1546021" y="96367"/>
                  </a:lnTo>
                  <a:lnTo>
                    <a:pt x="1555521" y="101104"/>
                  </a:lnTo>
                  <a:lnTo>
                    <a:pt x="1561668" y="108610"/>
                  </a:lnTo>
                  <a:lnTo>
                    <a:pt x="1563852" y="118567"/>
                  </a:lnTo>
                  <a:lnTo>
                    <a:pt x="1563852" y="75615"/>
                  </a:lnTo>
                  <a:lnTo>
                    <a:pt x="1558620" y="72936"/>
                  </a:lnTo>
                  <a:lnTo>
                    <a:pt x="1533791" y="69430"/>
                  </a:lnTo>
                  <a:lnTo>
                    <a:pt x="1509280" y="72936"/>
                  </a:lnTo>
                  <a:lnTo>
                    <a:pt x="1489938" y="82892"/>
                  </a:lnTo>
                  <a:lnTo>
                    <a:pt x="1477289" y="98399"/>
                  </a:lnTo>
                  <a:lnTo>
                    <a:pt x="1472793" y="118567"/>
                  </a:lnTo>
                  <a:lnTo>
                    <a:pt x="1477289" y="138544"/>
                  </a:lnTo>
                  <a:lnTo>
                    <a:pt x="1489938" y="153949"/>
                  </a:lnTo>
                  <a:lnTo>
                    <a:pt x="1509280" y="163855"/>
                  </a:lnTo>
                  <a:lnTo>
                    <a:pt x="1533791" y="167373"/>
                  </a:lnTo>
                  <a:lnTo>
                    <a:pt x="1558620" y="163855"/>
                  </a:lnTo>
                  <a:lnTo>
                    <a:pt x="1578102" y="153949"/>
                  </a:lnTo>
                  <a:lnTo>
                    <a:pt x="1587741" y="142303"/>
                  </a:lnTo>
                  <a:lnTo>
                    <a:pt x="1590852" y="138544"/>
                  </a:lnTo>
                  <a:lnTo>
                    <a:pt x="1595462" y="118567"/>
                  </a:lnTo>
                  <a:close/>
                </a:path>
                <a:path w="2359659" h="283845">
                  <a:moveTo>
                    <a:pt x="1604111" y="30721"/>
                  </a:moveTo>
                  <a:lnTo>
                    <a:pt x="1551101" y="30721"/>
                  </a:lnTo>
                  <a:lnTo>
                    <a:pt x="1551101" y="2324"/>
                  </a:lnTo>
                  <a:lnTo>
                    <a:pt x="1516494" y="2324"/>
                  </a:lnTo>
                  <a:lnTo>
                    <a:pt x="1516494" y="30721"/>
                  </a:lnTo>
                  <a:lnTo>
                    <a:pt x="1462925" y="30721"/>
                  </a:lnTo>
                  <a:lnTo>
                    <a:pt x="1462925" y="58000"/>
                  </a:lnTo>
                  <a:lnTo>
                    <a:pt x="1604111" y="58000"/>
                  </a:lnTo>
                  <a:lnTo>
                    <a:pt x="1604111" y="30721"/>
                  </a:lnTo>
                  <a:close/>
                </a:path>
                <a:path w="2359659" h="283845">
                  <a:moveTo>
                    <a:pt x="1706930" y="0"/>
                  </a:moveTo>
                  <a:lnTo>
                    <a:pt x="1673771" y="0"/>
                  </a:lnTo>
                  <a:lnTo>
                    <a:pt x="1673771" y="72529"/>
                  </a:lnTo>
                  <a:lnTo>
                    <a:pt x="1646047" y="72529"/>
                  </a:lnTo>
                  <a:lnTo>
                    <a:pt x="1646047" y="5435"/>
                  </a:lnTo>
                  <a:lnTo>
                    <a:pt x="1613433" y="5435"/>
                  </a:lnTo>
                  <a:lnTo>
                    <a:pt x="1613433" y="168592"/>
                  </a:lnTo>
                  <a:lnTo>
                    <a:pt x="1646047" y="168592"/>
                  </a:lnTo>
                  <a:lnTo>
                    <a:pt x="1646047" y="101041"/>
                  </a:lnTo>
                  <a:lnTo>
                    <a:pt x="1673771" y="101041"/>
                  </a:lnTo>
                  <a:lnTo>
                    <a:pt x="1673771" y="178231"/>
                  </a:lnTo>
                  <a:lnTo>
                    <a:pt x="1706930" y="178231"/>
                  </a:lnTo>
                  <a:lnTo>
                    <a:pt x="1706930" y="101041"/>
                  </a:lnTo>
                  <a:lnTo>
                    <a:pt x="1706930" y="72529"/>
                  </a:lnTo>
                  <a:lnTo>
                    <a:pt x="1706930" y="0"/>
                  </a:lnTo>
                  <a:close/>
                </a:path>
                <a:path w="2359659" h="283845">
                  <a:moveTo>
                    <a:pt x="1708378" y="232473"/>
                  </a:moveTo>
                  <a:lnTo>
                    <a:pt x="1701660" y="210807"/>
                  </a:lnTo>
                  <a:lnTo>
                    <a:pt x="1698371" y="208076"/>
                  </a:lnTo>
                  <a:lnTo>
                    <a:pt x="1682470" y="194830"/>
                  </a:lnTo>
                  <a:lnTo>
                    <a:pt x="1673440" y="191909"/>
                  </a:lnTo>
                  <a:lnTo>
                    <a:pt x="1673440" y="232473"/>
                  </a:lnTo>
                  <a:lnTo>
                    <a:pt x="1669288" y="242900"/>
                  </a:lnTo>
                  <a:lnTo>
                    <a:pt x="1657337" y="250444"/>
                  </a:lnTo>
                  <a:lnTo>
                    <a:pt x="1637893" y="255003"/>
                  </a:lnTo>
                  <a:lnTo>
                    <a:pt x="1611210" y="256438"/>
                  </a:lnTo>
                  <a:lnTo>
                    <a:pt x="1584426" y="255003"/>
                  </a:lnTo>
                  <a:lnTo>
                    <a:pt x="1564868" y="250444"/>
                  </a:lnTo>
                  <a:lnTo>
                    <a:pt x="1552892" y="242900"/>
                  </a:lnTo>
                  <a:lnTo>
                    <a:pt x="1548879" y="232473"/>
                  </a:lnTo>
                  <a:lnTo>
                    <a:pt x="1552892" y="221703"/>
                  </a:lnTo>
                  <a:lnTo>
                    <a:pt x="1564868" y="214033"/>
                  </a:lnTo>
                  <a:lnTo>
                    <a:pt x="1584426" y="209486"/>
                  </a:lnTo>
                  <a:lnTo>
                    <a:pt x="1611210" y="208076"/>
                  </a:lnTo>
                  <a:lnTo>
                    <a:pt x="1637893" y="209486"/>
                  </a:lnTo>
                  <a:lnTo>
                    <a:pt x="1657337" y="214033"/>
                  </a:lnTo>
                  <a:lnTo>
                    <a:pt x="1669288" y="221703"/>
                  </a:lnTo>
                  <a:lnTo>
                    <a:pt x="1673440" y="232473"/>
                  </a:lnTo>
                  <a:lnTo>
                    <a:pt x="1673440" y="191909"/>
                  </a:lnTo>
                  <a:lnTo>
                    <a:pt x="1651927" y="184950"/>
                  </a:lnTo>
                  <a:lnTo>
                    <a:pt x="1611210" y="181559"/>
                  </a:lnTo>
                  <a:lnTo>
                    <a:pt x="1570469" y="184950"/>
                  </a:lnTo>
                  <a:lnTo>
                    <a:pt x="1539900" y="194830"/>
                  </a:lnTo>
                  <a:lnTo>
                    <a:pt x="1520723" y="210807"/>
                  </a:lnTo>
                  <a:lnTo>
                    <a:pt x="1514157" y="232473"/>
                  </a:lnTo>
                  <a:lnTo>
                    <a:pt x="1520723" y="254012"/>
                  </a:lnTo>
                  <a:lnTo>
                    <a:pt x="1539900" y="269913"/>
                  </a:lnTo>
                  <a:lnTo>
                    <a:pt x="1570469" y="279730"/>
                  </a:lnTo>
                  <a:lnTo>
                    <a:pt x="1611210" y="283057"/>
                  </a:lnTo>
                  <a:lnTo>
                    <a:pt x="1651927" y="279730"/>
                  </a:lnTo>
                  <a:lnTo>
                    <a:pt x="1682470" y="269913"/>
                  </a:lnTo>
                  <a:lnTo>
                    <a:pt x="1698739" y="256438"/>
                  </a:lnTo>
                  <a:lnTo>
                    <a:pt x="1701660" y="254012"/>
                  </a:lnTo>
                  <a:lnTo>
                    <a:pt x="1708378" y="232473"/>
                  </a:lnTo>
                  <a:close/>
                </a:path>
                <a:path w="2359659" h="283845">
                  <a:moveTo>
                    <a:pt x="2055799" y="215"/>
                  </a:moveTo>
                  <a:lnTo>
                    <a:pt x="2020963" y="215"/>
                  </a:lnTo>
                  <a:lnTo>
                    <a:pt x="2020963" y="48018"/>
                  </a:lnTo>
                  <a:lnTo>
                    <a:pt x="1963953" y="48018"/>
                  </a:lnTo>
                  <a:lnTo>
                    <a:pt x="1964969" y="41224"/>
                  </a:lnTo>
                  <a:lnTo>
                    <a:pt x="1965706" y="34264"/>
                  </a:lnTo>
                  <a:lnTo>
                    <a:pt x="1966137" y="27152"/>
                  </a:lnTo>
                  <a:lnTo>
                    <a:pt x="1966290" y="19850"/>
                  </a:lnTo>
                  <a:lnTo>
                    <a:pt x="1836178" y="19850"/>
                  </a:lnTo>
                  <a:lnTo>
                    <a:pt x="1836178" y="48247"/>
                  </a:lnTo>
                  <a:lnTo>
                    <a:pt x="1928355" y="48247"/>
                  </a:lnTo>
                  <a:lnTo>
                    <a:pt x="1918589" y="78143"/>
                  </a:lnTo>
                  <a:lnTo>
                    <a:pt x="1897532" y="104190"/>
                  </a:lnTo>
                  <a:lnTo>
                    <a:pt x="1865109" y="125717"/>
                  </a:lnTo>
                  <a:lnTo>
                    <a:pt x="1821205" y="142074"/>
                  </a:lnTo>
                  <a:lnTo>
                    <a:pt x="1835073" y="169583"/>
                  </a:lnTo>
                  <a:lnTo>
                    <a:pt x="1877555" y="154000"/>
                  </a:lnTo>
                  <a:lnTo>
                    <a:pt x="1912099" y="133096"/>
                  </a:lnTo>
                  <a:lnTo>
                    <a:pt x="1938426" y="106946"/>
                  </a:lnTo>
                  <a:lnTo>
                    <a:pt x="1956193" y="75641"/>
                  </a:lnTo>
                  <a:lnTo>
                    <a:pt x="2020963" y="75641"/>
                  </a:lnTo>
                  <a:lnTo>
                    <a:pt x="2020963" y="106362"/>
                  </a:lnTo>
                  <a:lnTo>
                    <a:pt x="1953425" y="106362"/>
                  </a:lnTo>
                  <a:lnTo>
                    <a:pt x="1953425" y="134531"/>
                  </a:lnTo>
                  <a:lnTo>
                    <a:pt x="2020963" y="134531"/>
                  </a:lnTo>
                  <a:lnTo>
                    <a:pt x="2020963" y="165811"/>
                  </a:lnTo>
                  <a:lnTo>
                    <a:pt x="2055799" y="165811"/>
                  </a:lnTo>
                  <a:lnTo>
                    <a:pt x="2055799" y="75641"/>
                  </a:lnTo>
                  <a:lnTo>
                    <a:pt x="2055799" y="48018"/>
                  </a:lnTo>
                  <a:lnTo>
                    <a:pt x="2055799" y="215"/>
                  </a:lnTo>
                  <a:close/>
                </a:path>
                <a:path w="2359659" h="283845">
                  <a:moveTo>
                    <a:pt x="2057679" y="225259"/>
                  </a:moveTo>
                  <a:lnTo>
                    <a:pt x="2050757" y="201828"/>
                  </a:lnTo>
                  <a:lnTo>
                    <a:pt x="2044827" y="196430"/>
                  </a:lnTo>
                  <a:lnTo>
                    <a:pt x="2031326" y="184124"/>
                  </a:lnTo>
                  <a:lnTo>
                    <a:pt x="2022856" y="180987"/>
                  </a:lnTo>
                  <a:lnTo>
                    <a:pt x="2022856" y="225259"/>
                  </a:lnTo>
                  <a:lnTo>
                    <a:pt x="2018512" y="237693"/>
                  </a:lnTo>
                  <a:lnTo>
                    <a:pt x="2006384" y="246773"/>
                  </a:lnTo>
                  <a:lnTo>
                    <a:pt x="1987257" y="252323"/>
                  </a:lnTo>
                  <a:lnTo>
                    <a:pt x="1961959" y="254215"/>
                  </a:lnTo>
                  <a:lnTo>
                    <a:pt x="1936267" y="252323"/>
                  </a:lnTo>
                  <a:lnTo>
                    <a:pt x="1916938" y="246773"/>
                  </a:lnTo>
                  <a:lnTo>
                    <a:pt x="1904796" y="237693"/>
                  </a:lnTo>
                  <a:lnTo>
                    <a:pt x="1900618" y="225259"/>
                  </a:lnTo>
                  <a:lnTo>
                    <a:pt x="1904796" y="212826"/>
                  </a:lnTo>
                  <a:lnTo>
                    <a:pt x="1916938" y="203733"/>
                  </a:lnTo>
                  <a:lnTo>
                    <a:pt x="1936267" y="198208"/>
                  </a:lnTo>
                  <a:lnTo>
                    <a:pt x="1961959" y="196430"/>
                  </a:lnTo>
                  <a:lnTo>
                    <a:pt x="1987257" y="198208"/>
                  </a:lnTo>
                  <a:lnTo>
                    <a:pt x="2006384" y="203733"/>
                  </a:lnTo>
                  <a:lnTo>
                    <a:pt x="2018512" y="212826"/>
                  </a:lnTo>
                  <a:lnTo>
                    <a:pt x="2022856" y="225259"/>
                  </a:lnTo>
                  <a:lnTo>
                    <a:pt x="2022856" y="180987"/>
                  </a:lnTo>
                  <a:lnTo>
                    <a:pt x="2001139" y="172935"/>
                  </a:lnTo>
                  <a:lnTo>
                    <a:pt x="1961959" y="169037"/>
                  </a:lnTo>
                  <a:lnTo>
                    <a:pt x="1922399" y="172935"/>
                  </a:lnTo>
                  <a:lnTo>
                    <a:pt x="1892046" y="184124"/>
                  </a:lnTo>
                  <a:lnTo>
                    <a:pt x="1872602" y="201828"/>
                  </a:lnTo>
                  <a:lnTo>
                    <a:pt x="1865795" y="225259"/>
                  </a:lnTo>
                  <a:lnTo>
                    <a:pt x="1872602" y="248881"/>
                  </a:lnTo>
                  <a:lnTo>
                    <a:pt x="1892046" y="266750"/>
                  </a:lnTo>
                  <a:lnTo>
                    <a:pt x="1922399" y="278053"/>
                  </a:lnTo>
                  <a:lnTo>
                    <a:pt x="1961959" y="281940"/>
                  </a:lnTo>
                  <a:lnTo>
                    <a:pt x="2001139" y="278053"/>
                  </a:lnTo>
                  <a:lnTo>
                    <a:pt x="2031326" y="266750"/>
                  </a:lnTo>
                  <a:lnTo>
                    <a:pt x="2044954" y="254215"/>
                  </a:lnTo>
                  <a:lnTo>
                    <a:pt x="2050757" y="248881"/>
                  </a:lnTo>
                  <a:lnTo>
                    <a:pt x="2057679" y="225259"/>
                  </a:lnTo>
                  <a:close/>
                </a:path>
                <a:path w="2359659" h="283845">
                  <a:moveTo>
                    <a:pt x="2254554" y="29273"/>
                  </a:moveTo>
                  <a:lnTo>
                    <a:pt x="2108593" y="29273"/>
                  </a:lnTo>
                  <a:lnTo>
                    <a:pt x="2108593" y="57340"/>
                  </a:lnTo>
                  <a:lnTo>
                    <a:pt x="2219833" y="57340"/>
                  </a:lnTo>
                  <a:lnTo>
                    <a:pt x="2219502" y="77012"/>
                  </a:lnTo>
                  <a:lnTo>
                    <a:pt x="2218461" y="99847"/>
                  </a:lnTo>
                  <a:lnTo>
                    <a:pt x="2216200" y="126212"/>
                  </a:lnTo>
                  <a:lnTo>
                    <a:pt x="2212187" y="156502"/>
                  </a:lnTo>
                  <a:lnTo>
                    <a:pt x="2246566" y="159270"/>
                  </a:lnTo>
                  <a:lnTo>
                    <a:pt x="2251062" y="125031"/>
                  </a:lnTo>
                  <a:lnTo>
                    <a:pt x="2253386" y="95504"/>
                  </a:lnTo>
                  <a:lnTo>
                    <a:pt x="2254300" y="70408"/>
                  </a:lnTo>
                  <a:lnTo>
                    <a:pt x="2254466" y="57340"/>
                  </a:lnTo>
                  <a:lnTo>
                    <a:pt x="2254554" y="29273"/>
                  </a:lnTo>
                  <a:close/>
                </a:path>
                <a:path w="2359659" h="283845">
                  <a:moveTo>
                    <a:pt x="2270531" y="213398"/>
                  </a:moveTo>
                  <a:lnTo>
                    <a:pt x="2269045" y="194094"/>
                  </a:lnTo>
                  <a:lnTo>
                    <a:pt x="2268524" y="187439"/>
                  </a:lnTo>
                  <a:lnTo>
                    <a:pt x="2247735" y="189763"/>
                  </a:lnTo>
                  <a:lnTo>
                    <a:pt x="2226322" y="191604"/>
                  </a:lnTo>
                  <a:lnTo>
                    <a:pt x="2204580" y="193027"/>
                  </a:lnTo>
                  <a:lnTo>
                    <a:pt x="2182787" y="194094"/>
                  </a:lnTo>
                  <a:lnTo>
                    <a:pt x="2182787" y="110464"/>
                  </a:lnTo>
                  <a:lnTo>
                    <a:pt x="2148522" y="110464"/>
                  </a:lnTo>
                  <a:lnTo>
                    <a:pt x="2148522" y="195097"/>
                  </a:lnTo>
                  <a:lnTo>
                    <a:pt x="2093506" y="195757"/>
                  </a:lnTo>
                  <a:lnTo>
                    <a:pt x="2096947" y="223939"/>
                  </a:lnTo>
                  <a:lnTo>
                    <a:pt x="2136940" y="223786"/>
                  </a:lnTo>
                  <a:lnTo>
                    <a:pt x="2180526" y="222415"/>
                  </a:lnTo>
                  <a:lnTo>
                    <a:pt x="2225738" y="219163"/>
                  </a:lnTo>
                  <a:lnTo>
                    <a:pt x="2270531" y="213398"/>
                  </a:lnTo>
                  <a:close/>
                </a:path>
                <a:path w="2359659" h="283845">
                  <a:moveTo>
                    <a:pt x="2359482" y="115354"/>
                  </a:moveTo>
                  <a:lnTo>
                    <a:pt x="2318448" y="115354"/>
                  </a:lnTo>
                  <a:lnTo>
                    <a:pt x="2318448" y="0"/>
                  </a:lnTo>
                  <a:lnTo>
                    <a:pt x="2283282" y="0"/>
                  </a:lnTo>
                  <a:lnTo>
                    <a:pt x="2283282" y="283273"/>
                  </a:lnTo>
                  <a:lnTo>
                    <a:pt x="2318448" y="283273"/>
                  </a:lnTo>
                  <a:lnTo>
                    <a:pt x="2318448" y="144856"/>
                  </a:lnTo>
                  <a:lnTo>
                    <a:pt x="2359482" y="144856"/>
                  </a:lnTo>
                  <a:lnTo>
                    <a:pt x="2359482" y="11535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62551" y="4508050"/>
              <a:ext cx="3305175" cy="0"/>
            </a:xfrm>
            <a:custGeom>
              <a:avLst/>
              <a:gdLst/>
              <a:ahLst/>
              <a:cxnLst/>
              <a:rect l="l" t="t" r="r" b="b"/>
              <a:pathLst>
                <a:path w="3305175" h="0">
                  <a:moveTo>
                    <a:pt x="0" y="0"/>
                  </a:moveTo>
                  <a:lnTo>
                    <a:pt x="3305006" y="0"/>
                  </a:lnTo>
                </a:path>
              </a:pathLst>
            </a:custGeom>
            <a:ln w="17705">
              <a:solidFill>
                <a:srgbClr val="4A5B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573668" y="4106442"/>
              <a:ext cx="399415" cy="263525"/>
            </a:xfrm>
            <a:custGeom>
              <a:avLst/>
              <a:gdLst/>
              <a:ahLst/>
              <a:cxnLst/>
              <a:rect l="l" t="t" r="r" b="b"/>
              <a:pathLst>
                <a:path w="399415" h="263525">
                  <a:moveTo>
                    <a:pt x="187426" y="131305"/>
                  </a:moveTo>
                  <a:lnTo>
                    <a:pt x="181025" y="75755"/>
                  </a:lnTo>
                  <a:lnTo>
                    <a:pt x="162560" y="34505"/>
                  </a:lnTo>
                  <a:lnTo>
                    <a:pt x="160883" y="33045"/>
                  </a:lnTo>
                  <a:lnTo>
                    <a:pt x="148767" y="22504"/>
                  </a:lnTo>
                  <a:lnTo>
                    <a:pt x="148767" y="131305"/>
                  </a:lnTo>
                  <a:lnTo>
                    <a:pt x="145008" y="173545"/>
                  </a:lnTo>
                  <a:lnTo>
                    <a:pt x="134162" y="204330"/>
                  </a:lnTo>
                  <a:lnTo>
                    <a:pt x="116840" y="223177"/>
                  </a:lnTo>
                  <a:lnTo>
                    <a:pt x="93649" y="229565"/>
                  </a:lnTo>
                  <a:lnTo>
                    <a:pt x="70523" y="223177"/>
                  </a:lnTo>
                  <a:lnTo>
                    <a:pt x="53200" y="204330"/>
                  </a:lnTo>
                  <a:lnTo>
                    <a:pt x="42354" y="173545"/>
                  </a:lnTo>
                  <a:lnTo>
                    <a:pt x="38658" y="131305"/>
                  </a:lnTo>
                  <a:lnTo>
                    <a:pt x="42443" y="89128"/>
                  </a:lnTo>
                  <a:lnTo>
                    <a:pt x="53340" y="58331"/>
                  </a:lnTo>
                  <a:lnTo>
                    <a:pt x="70637" y="39458"/>
                  </a:lnTo>
                  <a:lnTo>
                    <a:pt x="93649" y="33045"/>
                  </a:lnTo>
                  <a:lnTo>
                    <a:pt x="116725" y="39458"/>
                  </a:lnTo>
                  <a:lnTo>
                    <a:pt x="134073" y="58331"/>
                  </a:lnTo>
                  <a:lnTo>
                    <a:pt x="144983" y="89128"/>
                  </a:lnTo>
                  <a:lnTo>
                    <a:pt x="148767" y="131305"/>
                  </a:lnTo>
                  <a:lnTo>
                    <a:pt x="148767" y="22504"/>
                  </a:lnTo>
                  <a:lnTo>
                    <a:pt x="133083" y="8839"/>
                  </a:lnTo>
                  <a:lnTo>
                    <a:pt x="93649" y="0"/>
                  </a:lnTo>
                  <a:lnTo>
                    <a:pt x="54267" y="8839"/>
                  </a:lnTo>
                  <a:lnTo>
                    <a:pt x="24841" y="34467"/>
                  </a:lnTo>
                  <a:lnTo>
                    <a:pt x="6388" y="75704"/>
                  </a:lnTo>
                  <a:lnTo>
                    <a:pt x="0" y="131305"/>
                  </a:lnTo>
                  <a:lnTo>
                    <a:pt x="6286" y="187185"/>
                  </a:lnTo>
                  <a:lnTo>
                    <a:pt x="24663" y="228523"/>
                  </a:lnTo>
                  <a:lnTo>
                    <a:pt x="54114" y="254177"/>
                  </a:lnTo>
                  <a:lnTo>
                    <a:pt x="93649" y="262991"/>
                  </a:lnTo>
                  <a:lnTo>
                    <a:pt x="133235" y="254177"/>
                  </a:lnTo>
                  <a:lnTo>
                    <a:pt x="161505" y="229565"/>
                  </a:lnTo>
                  <a:lnTo>
                    <a:pt x="162699" y="228523"/>
                  </a:lnTo>
                  <a:lnTo>
                    <a:pt x="181089" y="187185"/>
                  </a:lnTo>
                  <a:lnTo>
                    <a:pt x="187426" y="131305"/>
                  </a:lnTo>
                  <a:close/>
                </a:path>
                <a:path w="399415" h="263525">
                  <a:moveTo>
                    <a:pt x="399288" y="225577"/>
                  </a:moveTo>
                  <a:lnTo>
                    <a:pt x="281698" y="225577"/>
                  </a:lnTo>
                  <a:lnTo>
                    <a:pt x="281698" y="223710"/>
                  </a:lnTo>
                  <a:lnTo>
                    <a:pt x="333578" y="170967"/>
                  </a:lnTo>
                  <a:lnTo>
                    <a:pt x="363359" y="139776"/>
                  </a:lnTo>
                  <a:lnTo>
                    <a:pt x="382231" y="114846"/>
                  </a:lnTo>
                  <a:lnTo>
                    <a:pt x="392176" y="93383"/>
                  </a:lnTo>
                  <a:lnTo>
                    <a:pt x="395173" y="72567"/>
                  </a:lnTo>
                  <a:lnTo>
                    <a:pt x="388937" y="43764"/>
                  </a:lnTo>
                  <a:lnTo>
                    <a:pt x="371779" y="20764"/>
                  </a:lnTo>
                  <a:lnTo>
                    <a:pt x="345427" y="5511"/>
                  </a:lnTo>
                  <a:lnTo>
                    <a:pt x="311619" y="0"/>
                  </a:lnTo>
                  <a:lnTo>
                    <a:pt x="277964" y="5562"/>
                  </a:lnTo>
                  <a:lnTo>
                    <a:pt x="251320" y="21310"/>
                  </a:lnTo>
                  <a:lnTo>
                    <a:pt x="233819" y="45821"/>
                  </a:lnTo>
                  <a:lnTo>
                    <a:pt x="227571" y="77685"/>
                  </a:lnTo>
                  <a:lnTo>
                    <a:pt x="264490" y="77685"/>
                  </a:lnTo>
                  <a:lnTo>
                    <a:pt x="267754" y="59118"/>
                  </a:lnTo>
                  <a:lnTo>
                    <a:pt x="277063" y="44869"/>
                  </a:lnTo>
                  <a:lnTo>
                    <a:pt x="291693" y="35763"/>
                  </a:lnTo>
                  <a:lnTo>
                    <a:pt x="310883" y="32550"/>
                  </a:lnTo>
                  <a:lnTo>
                    <a:pt x="329577" y="35433"/>
                  </a:lnTo>
                  <a:lnTo>
                    <a:pt x="344576" y="43675"/>
                  </a:lnTo>
                  <a:lnTo>
                    <a:pt x="354571" y="56642"/>
                  </a:lnTo>
                  <a:lnTo>
                    <a:pt x="358267" y="73698"/>
                  </a:lnTo>
                  <a:lnTo>
                    <a:pt x="355574" y="89636"/>
                  </a:lnTo>
                  <a:lnTo>
                    <a:pt x="347662" y="105016"/>
                  </a:lnTo>
                  <a:lnTo>
                    <a:pt x="334518" y="121627"/>
                  </a:lnTo>
                  <a:lnTo>
                    <a:pt x="316115" y="141287"/>
                  </a:lnTo>
                  <a:lnTo>
                    <a:pt x="227571" y="230695"/>
                  </a:lnTo>
                  <a:lnTo>
                    <a:pt x="227698" y="258876"/>
                  </a:lnTo>
                  <a:lnTo>
                    <a:pt x="399288" y="258876"/>
                  </a:lnTo>
                  <a:lnTo>
                    <a:pt x="399288" y="225577"/>
                  </a:lnTo>
                  <a:close/>
                </a:path>
              </a:pathLst>
            </a:custGeom>
            <a:solidFill>
              <a:srgbClr val="4A5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07047" y="4710988"/>
              <a:ext cx="3456940" cy="322580"/>
            </a:xfrm>
            <a:custGeom>
              <a:avLst/>
              <a:gdLst/>
              <a:ahLst/>
              <a:cxnLst/>
              <a:rect l="l" t="t" r="r" b="b"/>
              <a:pathLst>
                <a:path w="3456940" h="322579">
                  <a:moveTo>
                    <a:pt x="266598" y="32004"/>
                  </a:moveTo>
                  <a:lnTo>
                    <a:pt x="180975" y="32004"/>
                  </a:lnTo>
                  <a:lnTo>
                    <a:pt x="180975" y="63741"/>
                  </a:lnTo>
                  <a:lnTo>
                    <a:pt x="180975" y="165366"/>
                  </a:lnTo>
                  <a:lnTo>
                    <a:pt x="109232" y="165366"/>
                  </a:lnTo>
                  <a:lnTo>
                    <a:pt x="109232" y="63741"/>
                  </a:lnTo>
                  <a:lnTo>
                    <a:pt x="180975" y="63741"/>
                  </a:lnTo>
                  <a:lnTo>
                    <a:pt x="180975" y="32004"/>
                  </a:lnTo>
                  <a:lnTo>
                    <a:pt x="23863" y="32004"/>
                  </a:lnTo>
                  <a:lnTo>
                    <a:pt x="23863" y="63741"/>
                  </a:lnTo>
                  <a:lnTo>
                    <a:pt x="70116" y="63741"/>
                  </a:lnTo>
                  <a:lnTo>
                    <a:pt x="70116" y="165366"/>
                  </a:lnTo>
                  <a:lnTo>
                    <a:pt x="24866" y="165366"/>
                  </a:lnTo>
                  <a:lnTo>
                    <a:pt x="24866" y="196608"/>
                  </a:lnTo>
                  <a:lnTo>
                    <a:pt x="265341" y="196608"/>
                  </a:lnTo>
                  <a:lnTo>
                    <a:pt x="265341" y="165366"/>
                  </a:lnTo>
                  <a:lnTo>
                    <a:pt x="219722" y="165366"/>
                  </a:lnTo>
                  <a:lnTo>
                    <a:pt x="219722" y="63741"/>
                  </a:lnTo>
                  <a:lnTo>
                    <a:pt x="266598" y="63741"/>
                  </a:lnTo>
                  <a:lnTo>
                    <a:pt x="266598" y="32004"/>
                  </a:lnTo>
                  <a:close/>
                </a:path>
                <a:path w="3456940" h="322579">
                  <a:moveTo>
                    <a:pt x="292100" y="250482"/>
                  </a:moveTo>
                  <a:lnTo>
                    <a:pt x="0" y="250482"/>
                  </a:lnTo>
                  <a:lnTo>
                    <a:pt x="0" y="283349"/>
                  </a:lnTo>
                  <a:lnTo>
                    <a:pt x="292100" y="283349"/>
                  </a:lnTo>
                  <a:lnTo>
                    <a:pt x="292100" y="250482"/>
                  </a:lnTo>
                  <a:close/>
                </a:path>
                <a:path w="3456940" h="322579">
                  <a:moveTo>
                    <a:pt x="605066" y="252183"/>
                  </a:moveTo>
                  <a:lnTo>
                    <a:pt x="477824" y="252183"/>
                  </a:lnTo>
                  <a:lnTo>
                    <a:pt x="477824" y="200101"/>
                  </a:lnTo>
                  <a:lnTo>
                    <a:pt x="577824" y="200101"/>
                  </a:lnTo>
                  <a:lnTo>
                    <a:pt x="577824" y="168351"/>
                  </a:lnTo>
                  <a:lnTo>
                    <a:pt x="386842" y="168351"/>
                  </a:lnTo>
                  <a:lnTo>
                    <a:pt x="386842" y="126441"/>
                  </a:lnTo>
                  <a:lnTo>
                    <a:pt x="570445" y="126441"/>
                  </a:lnTo>
                  <a:lnTo>
                    <a:pt x="570445" y="95961"/>
                  </a:lnTo>
                  <a:lnTo>
                    <a:pt x="570445" y="56591"/>
                  </a:lnTo>
                  <a:lnTo>
                    <a:pt x="570445" y="24853"/>
                  </a:lnTo>
                  <a:lnTo>
                    <a:pt x="347091" y="24853"/>
                  </a:lnTo>
                  <a:lnTo>
                    <a:pt x="347091" y="56591"/>
                  </a:lnTo>
                  <a:lnTo>
                    <a:pt x="531571" y="56591"/>
                  </a:lnTo>
                  <a:lnTo>
                    <a:pt x="531571" y="95961"/>
                  </a:lnTo>
                  <a:lnTo>
                    <a:pt x="347586" y="95961"/>
                  </a:lnTo>
                  <a:lnTo>
                    <a:pt x="347586" y="126441"/>
                  </a:lnTo>
                  <a:lnTo>
                    <a:pt x="347586" y="168351"/>
                  </a:lnTo>
                  <a:lnTo>
                    <a:pt x="347586" y="200101"/>
                  </a:lnTo>
                  <a:lnTo>
                    <a:pt x="438835" y="200101"/>
                  </a:lnTo>
                  <a:lnTo>
                    <a:pt x="438835" y="252183"/>
                  </a:lnTo>
                  <a:lnTo>
                    <a:pt x="312966" y="252183"/>
                  </a:lnTo>
                  <a:lnTo>
                    <a:pt x="312966" y="285191"/>
                  </a:lnTo>
                  <a:lnTo>
                    <a:pt x="605066" y="285191"/>
                  </a:lnTo>
                  <a:lnTo>
                    <a:pt x="605066" y="252183"/>
                  </a:lnTo>
                  <a:close/>
                </a:path>
                <a:path w="3456940" h="322579">
                  <a:moveTo>
                    <a:pt x="784428" y="155994"/>
                  </a:moveTo>
                  <a:lnTo>
                    <a:pt x="748157" y="130111"/>
                  </a:lnTo>
                  <a:lnTo>
                    <a:pt x="728167" y="96456"/>
                  </a:lnTo>
                  <a:lnTo>
                    <a:pt x="724560" y="71120"/>
                  </a:lnTo>
                  <a:lnTo>
                    <a:pt x="724560" y="58369"/>
                  </a:lnTo>
                  <a:lnTo>
                    <a:pt x="775182" y="58369"/>
                  </a:lnTo>
                  <a:lnTo>
                    <a:pt x="775182" y="26746"/>
                  </a:lnTo>
                  <a:lnTo>
                    <a:pt x="632688" y="26746"/>
                  </a:lnTo>
                  <a:lnTo>
                    <a:pt x="632688" y="58369"/>
                  </a:lnTo>
                  <a:lnTo>
                    <a:pt x="686435" y="58369"/>
                  </a:lnTo>
                  <a:lnTo>
                    <a:pt x="686396" y="71120"/>
                  </a:lnTo>
                  <a:lnTo>
                    <a:pt x="682612" y="98094"/>
                  </a:lnTo>
                  <a:lnTo>
                    <a:pt x="670991" y="123799"/>
                  </a:lnTo>
                  <a:lnTo>
                    <a:pt x="651319" y="145859"/>
                  </a:lnTo>
                  <a:lnTo>
                    <a:pt x="623316" y="162115"/>
                  </a:lnTo>
                  <a:lnTo>
                    <a:pt x="644067" y="193116"/>
                  </a:lnTo>
                  <a:lnTo>
                    <a:pt x="664895" y="181927"/>
                  </a:lnTo>
                  <a:lnTo>
                    <a:pt x="682091" y="167335"/>
                  </a:lnTo>
                  <a:lnTo>
                    <a:pt x="695769" y="149872"/>
                  </a:lnTo>
                  <a:lnTo>
                    <a:pt x="706056" y="130111"/>
                  </a:lnTo>
                  <a:lnTo>
                    <a:pt x="715911" y="147713"/>
                  </a:lnTo>
                  <a:lnTo>
                    <a:pt x="728865" y="163233"/>
                  </a:lnTo>
                  <a:lnTo>
                    <a:pt x="745007" y="176237"/>
                  </a:lnTo>
                  <a:lnTo>
                    <a:pt x="764425" y="186232"/>
                  </a:lnTo>
                  <a:lnTo>
                    <a:pt x="784428" y="155994"/>
                  </a:lnTo>
                  <a:close/>
                </a:path>
                <a:path w="3456940" h="322579">
                  <a:moveTo>
                    <a:pt x="836168" y="9131"/>
                  </a:moveTo>
                  <a:lnTo>
                    <a:pt x="798804" y="9131"/>
                  </a:lnTo>
                  <a:lnTo>
                    <a:pt x="798804" y="82499"/>
                  </a:lnTo>
                  <a:lnTo>
                    <a:pt x="758799" y="82499"/>
                  </a:lnTo>
                  <a:lnTo>
                    <a:pt x="758799" y="114617"/>
                  </a:lnTo>
                  <a:lnTo>
                    <a:pt x="798804" y="114617"/>
                  </a:lnTo>
                  <a:lnTo>
                    <a:pt x="798804" y="195237"/>
                  </a:lnTo>
                  <a:lnTo>
                    <a:pt x="836168" y="195237"/>
                  </a:lnTo>
                  <a:lnTo>
                    <a:pt x="836168" y="9131"/>
                  </a:lnTo>
                  <a:close/>
                </a:path>
                <a:path w="3456940" h="322579">
                  <a:moveTo>
                    <a:pt x="899160" y="209740"/>
                  </a:moveTo>
                  <a:lnTo>
                    <a:pt x="680313" y="209740"/>
                  </a:lnTo>
                  <a:lnTo>
                    <a:pt x="680313" y="241236"/>
                  </a:lnTo>
                  <a:lnTo>
                    <a:pt x="860044" y="241236"/>
                  </a:lnTo>
                  <a:lnTo>
                    <a:pt x="860044" y="321729"/>
                  </a:lnTo>
                  <a:lnTo>
                    <a:pt x="899160" y="321729"/>
                  </a:lnTo>
                  <a:lnTo>
                    <a:pt x="899160" y="209740"/>
                  </a:lnTo>
                  <a:close/>
                </a:path>
                <a:path w="3456940" h="322579">
                  <a:moveTo>
                    <a:pt x="899160" y="2501"/>
                  </a:moveTo>
                  <a:lnTo>
                    <a:pt x="861796" y="2501"/>
                  </a:lnTo>
                  <a:lnTo>
                    <a:pt x="861796" y="197231"/>
                  </a:lnTo>
                  <a:lnTo>
                    <a:pt x="899160" y="197231"/>
                  </a:lnTo>
                  <a:lnTo>
                    <a:pt x="899160" y="2501"/>
                  </a:lnTo>
                  <a:close/>
                </a:path>
                <a:path w="3456940" h="322579">
                  <a:moveTo>
                    <a:pt x="1198638" y="169621"/>
                  </a:moveTo>
                  <a:lnTo>
                    <a:pt x="1014399" y="169621"/>
                  </a:lnTo>
                  <a:lnTo>
                    <a:pt x="1014399" y="128981"/>
                  </a:lnTo>
                  <a:lnTo>
                    <a:pt x="1188516" y="128981"/>
                  </a:lnTo>
                  <a:lnTo>
                    <a:pt x="1188516" y="97231"/>
                  </a:lnTo>
                  <a:lnTo>
                    <a:pt x="1014399" y="97231"/>
                  </a:lnTo>
                  <a:lnTo>
                    <a:pt x="1014399" y="59131"/>
                  </a:lnTo>
                  <a:lnTo>
                    <a:pt x="1195768" y="59131"/>
                  </a:lnTo>
                  <a:lnTo>
                    <a:pt x="1195768" y="27381"/>
                  </a:lnTo>
                  <a:lnTo>
                    <a:pt x="974534" y="27381"/>
                  </a:lnTo>
                  <a:lnTo>
                    <a:pt x="974534" y="59131"/>
                  </a:lnTo>
                  <a:lnTo>
                    <a:pt x="974534" y="97231"/>
                  </a:lnTo>
                  <a:lnTo>
                    <a:pt x="974534" y="128981"/>
                  </a:lnTo>
                  <a:lnTo>
                    <a:pt x="974534" y="169621"/>
                  </a:lnTo>
                  <a:lnTo>
                    <a:pt x="974534" y="201371"/>
                  </a:lnTo>
                  <a:lnTo>
                    <a:pt x="1198638" y="201371"/>
                  </a:lnTo>
                  <a:lnTo>
                    <a:pt x="1198638" y="169621"/>
                  </a:lnTo>
                  <a:close/>
                </a:path>
                <a:path w="3456940" h="322579">
                  <a:moveTo>
                    <a:pt x="1231011" y="250977"/>
                  </a:moveTo>
                  <a:lnTo>
                    <a:pt x="938911" y="250977"/>
                  </a:lnTo>
                  <a:lnTo>
                    <a:pt x="938911" y="283108"/>
                  </a:lnTo>
                  <a:lnTo>
                    <a:pt x="1231011" y="283108"/>
                  </a:lnTo>
                  <a:lnTo>
                    <a:pt x="1231011" y="250977"/>
                  </a:lnTo>
                  <a:close/>
                </a:path>
                <a:path w="3456940" h="322579">
                  <a:moveTo>
                    <a:pt x="1536915" y="167487"/>
                  </a:moveTo>
                  <a:lnTo>
                    <a:pt x="1534071" y="144868"/>
                  </a:lnTo>
                  <a:lnTo>
                    <a:pt x="1533042" y="136613"/>
                  </a:lnTo>
                  <a:lnTo>
                    <a:pt x="1502168" y="140906"/>
                  </a:lnTo>
                  <a:lnTo>
                    <a:pt x="1470609" y="143408"/>
                  </a:lnTo>
                  <a:lnTo>
                    <a:pt x="1435658" y="144576"/>
                  </a:lnTo>
                  <a:lnTo>
                    <a:pt x="1394675" y="144868"/>
                  </a:lnTo>
                  <a:lnTo>
                    <a:pt x="1394675" y="113372"/>
                  </a:lnTo>
                  <a:lnTo>
                    <a:pt x="1500162" y="113372"/>
                  </a:lnTo>
                  <a:lnTo>
                    <a:pt x="1500162" y="82740"/>
                  </a:lnTo>
                  <a:lnTo>
                    <a:pt x="1394675" y="82740"/>
                  </a:lnTo>
                  <a:lnTo>
                    <a:pt x="1394675" y="52870"/>
                  </a:lnTo>
                  <a:lnTo>
                    <a:pt x="1509420" y="52870"/>
                  </a:lnTo>
                  <a:lnTo>
                    <a:pt x="1509420" y="21120"/>
                  </a:lnTo>
                  <a:lnTo>
                    <a:pt x="1355178" y="21120"/>
                  </a:lnTo>
                  <a:lnTo>
                    <a:pt x="1355178" y="176110"/>
                  </a:lnTo>
                  <a:lnTo>
                    <a:pt x="1382179" y="176110"/>
                  </a:lnTo>
                  <a:lnTo>
                    <a:pt x="1428978" y="175996"/>
                  </a:lnTo>
                  <a:lnTo>
                    <a:pt x="1468221" y="174891"/>
                  </a:lnTo>
                  <a:lnTo>
                    <a:pt x="1503121" y="172250"/>
                  </a:lnTo>
                  <a:lnTo>
                    <a:pt x="1536915" y="167487"/>
                  </a:lnTo>
                  <a:close/>
                </a:path>
                <a:path w="3456940" h="322579">
                  <a:moveTo>
                    <a:pt x="1603286" y="206489"/>
                  </a:moveTo>
                  <a:lnTo>
                    <a:pt x="1564779" y="206489"/>
                  </a:lnTo>
                  <a:lnTo>
                    <a:pt x="1564779" y="237236"/>
                  </a:lnTo>
                  <a:lnTo>
                    <a:pt x="1564779" y="286232"/>
                  </a:lnTo>
                  <a:lnTo>
                    <a:pt x="1430172" y="286232"/>
                  </a:lnTo>
                  <a:lnTo>
                    <a:pt x="1430172" y="237236"/>
                  </a:lnTo>
                  <a:lnTo>
                    <a:pt x="1564779" y="237236"/>
                  </a:lnTo>
                  <a:lnTo>
                    <a:pt x="1564779" y="206489"/>
                  </a:lnTo>
                  <a:lnTo>
                    <a:pt x="1391424" y="206489"/>
                  </a:lnTo>
                  <a:lnTo>
                    <a:pt x="1391424" y="317969"/>
                  </a:lnTo>
                  <a:lnTo>
                    <a:pt x="1603286" y="317969"/>
                  </a:lnTo>
                  <a:lnTo>
                    <a:pt x="1603286" y="286232"/>
                  </a:lnTo>
                  <a:lnTo>
                    <a:pt x="1603286" y="237236"/>
                  </a:lnTo>
                  <a:lnTo>
                    <a:pt x="1603286" y="206489"/>
                  </a:lnTo>
                  <a:close/>
                </a:path>
                <a:path w="3456940" h="322579">
                  <a:moveTo>
                    <a:pt x="1603286" y="2755"/>
                  </a:moveTo>
                  <a:lnTo>
                    <a:pt x="1563916" y="2755"/>
                  </a:lnTo>
                  <a:lnTo>
                    <a:pt x="1563916" y="192608"/>
                  </a:lnTo>
                  <a:lnTo>
                    <a:pt x="1603286" y="192608"/>
                  </a:lnTo>
                  <a:lnTo>
                    <a:pt x="1603286" y="2755"/>
                  </a:lnTo>
                  <a:close/>
                </a:path>
                <a:path w="3456940" h="322579">
                  <a:moveTo>
                    <a:pt x="2027326" y="158115"/>
                  </a:moveTo>
                  <a:lnTo>
                    <a:pt x="1983206" y="158115"/>
                  </a:lnTo>
                  <a:lnTo>
                    <a:pt x="1988121" y="126441"/>
                  </a:lnTo>
                  <a:lnTo>
                    <a:pt x="1990648" y="98526"/>
                  </a:lnTo>
                  <a:lnTo>
                    <a:pt x="1991575" y="73469"/>
                  </a:lnTo>
                  <a:lnTo>
                    <a:pt x="1991702" y="21882"/>
                  </a:lnTo>
                  <a:lnTo>
                    <a:pt x="1770722" y="21882"/>
                  </a:lnTo>
                  <a:lnTo>
                    <a:pt x="1770722" y="53492"/>
                  </a:lnTo>
                  <a:lnTo>
                    <a:pt x="1952586" y="53492"/>
                  </a:lnTo>
                  <a:lnTo>
                    <a:pt x="1952396" y="75806"/>
                  </a:lnTo>
                  <a:lnTo>
                    <a:pt x="1951304" y="100228"/>
                  </a:lnTo>
                  <a:lnTo>
                    <a:pt x="1948573" y="127444"/>
                  </a:lnTo>
                  <a:lnTo>
                    <a:pt x="1943455" y="158115"/>
                  </a:lnTo>
                  <a:lnTo>
                    <a:pt x="1736229" y="158115"/>
                  </a:lnTo>
                  <a:lnTo>
                    <a:pt x="1736229" y="190106"/>
                  </a:lnTo>
                  <a:lnTo>
                    <a:pt x="1860842" y="190106"/>
                  </a:lnTo>
                  <a:lnTo>
                    <a:pt x="1860842" y="322224"/>
                  </a:lnTo>
                  <a:lnTo>
                    <a:pt x="1900466" y="322224"/>
                  </a:lnTo>
                  <a:lnTo>
                    <a:pt x="1900466" y="190106"/>
                  </a:lnTo>
                  <a:lnTo>
                    <a:pt x="2027326" y="190106"/>
                  </a:lnTo>
                  <a:lnTo>
                    <a:pt x="2027326" y="158115"/>
                  </a:lnTo>
                  <a:close/>
                </a:path>
                <a:path w="3456940" h="322579">
                  <a:moveTo>
                    <a:pt x="2241308" y="147370"/>
                  </a:moveTo>
                  <a:lnTo>
                    <a:pt x="2188946" y="112115"/>
                  </a:lnTo>
                  <a:lnTo>
                    <a:pt x="2166188" y="48120"/>
                  </a:lnTo>
                  <a:lnTo>
                    <a:pt x="2166188" y="19748"/>
                  </a:lnTo>
                  <a:lnTo>
                    <a:pt x="2126691" y="19748"/>
                  </a:lnTo>
                  <a:lnTo>
                    <a:pt x="2126691" y="49872"/>
                  </a:lnTo>
                  <a:lnTo>
                    <a:pt x="2121585" y="83566"/>
                  </a:lnTo>
                  <a:lnTo>
                    <a:pt x="2106625" y="113880"/>
                  </a:lnTo>
                  <a:lnTo>
                    <a:pt x="2081784" y="138798"/>
                  </a:lnTo>
                  <a:lnTo>
                    <a:pt x="2047074" y="156235"/>
                  </a:lnTo>
                  <a:lnTo>
                    <a:pt x="2068080" y="187858"/>
                  </a:lnTo>
                  <a:lnTo>
                    <a:pt x="2094788" y="175234"/>
                  </a:lnTo>
                  <a:lnTo>
                    <a:pt x="2116925" y="158000"/>
                  </a:lnTo>
                  <a:lnTo>
                    <a:pt x="2134463" y="136766"/>
                  </a:lnTo>
                  <a:lnTo>
                    <a:pt x="2147316" y="112115"/>
                  </a:lnTo>
                  <a:lnTo>
                    <a:pt x="2159571" y="133502"/>
                  </a:lnTo>
                  <a:lnTo>
                    <a:pt x="2175827" y="151866"/>
                  </a:lnTo>
                  <a:lnTo>
                    <a:pt x="2196058" y="166852"/>
                  </a:lnTo>
                  <a:lnTo>
                    <a:pt x="2220188" y="178117"/>
                  </a:lnTo>
                  <a:lnTo>
                    <a:pt x="2241308" y="147370"/>
                  </a:lnTo>
                  <a:close/>
                </a:path>
                <a:path w="3456940" h="322579">
                  <a:moveTo>
                    <a:pt x="2316797" y="2501"/>
                  </a:moveTo>
                  <a:lnTo>
                    <a:pt x="2277554" y="2501"/>
                  </a:lnTo>
                  <a:lnTo>
                    <a:pt x="2277554" y="64249"/>
                  </a:lnTo>
                  <a:lnTo>
                    <a:pt x="2213940" y="64249"/>
                  </a:lnTo>
                  <a:lnTo>
                    <a:pt x="2213940" y="96494"/>
                  </a:lnTo>
                  <a:lnTo>
                    <a:pt x="2277554" y="96494"/>
                  </a:lnTo>
                  <a:lnTo>
                    <a:pt x="2277554" y="190233"/>
                  </a:lnTo>
                  <a:lnTo>
                    <a:pt x="2316797" y="190233"/>
                  </a:lnTo>
                  <a:lnTo>
                    <a:pt x="2316797" y="2501"/>
                  </a:lnTo>
                  <a:close/>
                </a:path>
                <a:path w="3456940" h="322579">
                  <a:moveTo>
                    <a:pt x="2317673" y="260350"/>
                  </a:moveTo>
                  <a:lnTo>
                    <a:pt x="2310155" y="234353"/>
                  </a:lnTo>
                  <a:lnTo>
                    <a:pt x="2304719" y="229489"/>
                  </a:lnTo>
                  <a:lnTo>
                    <a:pt x="2288540" y="215036"/>
                  </a:lnTo>
                  <a:lnTo>
                    <a:pt x="2278684" y="211582"/>
                  </a:lnTo>
                  <a:lnTo>
                    <a:pt x="2278684" y="260350"/>
                  </a:lnTo>
                  <a:lnTo>
                    <a:pt x="2273973" y="273329"/>
                  </a:lnTo>
                  <a:lnTo>
                    <a:pt x="2260371" y="282841"/>
                  </a:lnTo>
                  <a:lnTo>
                    <a:pt x="2238425" y="288671"/>
                  </a:lnTo>
                  <a:lnTo>
                    <a:pt x="2208682" y="290601"/>
                  </a:lnTo>
                  <a:lnTo>
                    <a:pt x="2179002" y="288671"/>
                  </a:lnTo>
                  <a:lnTo>
                    <a:pt x="2157095" y="282841"/>
                  </a:lnTo>
                  <a:lnTo>
                    <a:pt x="2143582" y="273329"/>
                  </a:lnTo>
                  <a:lnTo>
                    <a:pt x="2139073" y="260350"/>
                  </a:lnTo>
                  <a:lnTo>
                    <a:pt x="2143582" y="247040"/>
                  </a:lnTo>
                  <a:lnTo>
                    <a:pt x="2157095" y="237375"/>
                  </a:lnTo>
                  <a:lnTo>
                    <a:pt x="2179002" y="231482"/>
                  </a:lnTo>
                  <a:lnTo>
                    <a:pt x="2208682" y="229489"/>
                  </a:lnTo>
                  <a:lnTo>
                    <a:pt x="2238425" y="231482"/>
                  </a:lnTo>
                  <a:lnTo>
                    <a:pt x="2260371" y="237375"/>
                  </a:lnTo>
                  <a:lnTo>
                    <a:pt x="2273973" y="247040"/>
                  </a:lnTo>
                  <a:lnTo>
                    <a:pt x="2278684" y="260350"/>
                  </a:lnTo>
                  <a:lnTo>
                    <a:pt x="2278684" y="211582"/>
                  </a:lnTo>
                  <a:lnTo>
                    <a:pt x="2254250" y="202996"/>
                  </a:lnTo>
                  <a:lnTo>
                    <a:pt x="2208682" y="198856"/>
                  </a:lnTo>
                  <a:lnTo>
                    <a:pt x="2163203" y="202996"/>
                  </a:lnTo>
                  <a:lnTo>
                    <a:pt x="2128964" y="215036"/>
                  </a:lnTo>
                  <a:lnTo>
                    <a:pt x="2107400" y="234353"/>
                  </a:lnTo>
                  <a:lnTo>
                    <a:pt x="2099945" y="260350"/>
                  </a:lnTo>
                  <a:lnTo>
                    <a:pt x="2107400" y="286372"/>
                  </a:lnTo>
                  <a:lnTo>
                    <a:pt x="2128964" y="305587"/>
                  </a:lnTo>
                  <a:lnTo>
                    <a:pt x="2163203" y="317461"/>
                  </a:lnTo>
                  <a:lnTo>
                    <a:pt x="2208682" y="321475"/>
                  </a:lnTo>
                  <a:lnTo>
                    <a:pt x="2254250" y="317461"/>
                  </a:lnTo>
                  <a:lnTo>
                    <a:pt x="2288540" y="305587"/>
                  </a:lnTo>
                  <a:lnTo>
                    <a:pt x="2305405" y="290601"/>
                  </a:lnTo>
                  <a:lnTo>
                    <a:pt x="2310155" y="286372"/>
                  </a:lnTo>
                  <a:lnTo>
                    <a:pt x="2317673" y="260350"/>
                  </a:lnTo>
                  <a:close/>
                </a:path>
                <a:path w="3456940" h="322579">
                  <a:moveTo>
                    <a:pt x="2618181" y="22250"/>
                  </a:moveTo>
                  <a:lnTo>
                    <a:pt x="2579319" y="22250"/>
                  </a:lnTo>
                  <a:lnTo>
                    <a:pt x="2579319" y="53251"/>
                  </a:lnTo>
                  <a:lnTo>
                    <a:pt x="2579319" y="124371"/>
                  </a:lnTo>
                  <a:lnTo>
                    <a:pt x="2502941" y="124371"/>
                  </a:lnTo>
                  <a:lnTo>
                    <a:pt x="2502941" y="53251"/>
                  </a:lnTo>
                  <a:lnTo>
                    <a:pt x="2579319" y="53251"/>
                  </a:lnTo>
                  <a:lnTo>
                    <a:pt x="2579319" y="22250"/>
                  </a:lnTo>
                  <a:lnTo>
                    <a:pt x="2464320" y="22250"/>
                  </a:lnTo>
                  <a:lnTo>
                    <a:pt x="2464320" y="155117"/>
                  </a:lnTo>
                  <a:lnTo>
                    <a:pt x="2618181" y="155117"/>
                  </a:lnTo>
                  <a:lnTo>
                    <a:pt x="2618181" y="124371"/>
                  </a:lnTo>
                  <a:lnTo>
                    <a:pt x="2618181" y="53251"/>
                  </a:lnTo>
                  <a:lnTo>
                    <a:pt x="2618181" y="22250"/>
                  </a:lnTo>
                  <a:close/>
                </a:path>
                <a:path w="3456940" h="322579">
                  <a:moveTo>
                    <a:pt x="2713431" y="2501"/>
                  </a:moveTo>
                  <a:lnTo>
                    <a:pt x="2674556" y="2501"/>
                  </a:lnTo>
                  <a:lnTo>
                    <a:pt x="2674556" y="184365"/>
                  </a:lnTo>
                  <a:lnTo>
                    <a:pt x="2713431" y="184365"/>
                  </a:lnTo>
                  <a:lnTo>
                    <a:pt x="2713431" y="2501"/>
                  </a:lnTo>
                  <a:close/>
                </a:path>
                <a:path w="3456940" h="322579">
                  <a:moveTo>
                    <a:pt x="2732049" y="290982"/>
                  </a:moveTo>
                  <a:lnTo>
                    <a:pt x="2690622" y="282714"/>
                  </a:lnTo>
                  <a:lnTo>
                    <a:pt x="2658808" y="268795"/>
                  </a:lnTo>
                  <a:lnTo>
                    <a:pt x="2658427" y="268478"/>
                  </a:lnTo>
                  <a:lnTo>
                    <a:pt x="2637764" y="251396"/>
                  </a:lnTo>
                  <a:lnTo>
                    <a:pt x="2628684" y="232727"/>
                  </a:lnTo>
                  <a:lnTo>
                    <a:pt x="2720048" y="232727"/>
                  </a:lnTo>
                  <a:lnTo>
                    <a:pt x="2720048" y="203365"/>
                  </a:lnTo>
                  <a:lnTo>
                    <a:pt x="2627680" y="203365"/>
                  </a:lnTo>
                  <a:lnTo>
                    <a:pt x="2627680" y="175234"/>
                  </a:lnTo>
                  <a:lnTo>
                    <a:pt x="2588310" y="175234"/>
                  </a:lnTo>
                  <a:lnTo>
                    <a:pt x="2588310" y="203365"/>
                  </a:lnTo>
                  <a:lnTo>
                    <a:pt x="2496324" y="203365"/>
                  </a:lnTo>
                  <a:lnTo>
                    <a:pt x="2496324" y="232727"/>
                  </a:lnTo>
                  <a:lnTo>
                    <a:pt x="2587434" y="232727"/>
                  </a:lnTo>
                  <a:lnTo>
                    <a:pt x="2578265" y="251764"/>
                  </a:lnTo>
                  <a:lnTo>
                    <a:pt x="2557030" y="269303"/>
                  </a:lnTo>
                  <a:lnTo>
                    <a:pt x="2524976" y="283121"/>
                  </a:lnTo>
                  <a:lnTo>
                    <a:pt x="2483320" y="290982"/>
                  </a:lnTo>
                  <a:lnTo>
                    <a:pt x="2496820" y="320979"/>
                  </a:lnTo>
                  <a:lnTo>
                    <a:pt x="2533396" y="314147"/>
                  </a:lnTo>
                  <a:lnTo>
                    <a:pt x="2564638" y="302691"/>
                  </a:lnTo>
                  <a:lnTo>
                    <a:pt x="2589822" y="287261"/>
                  </a:lnTo>
                  <a:lnTo>
                    <a:pt x="2608186" y="268478"/>
                  </a:lnTo>
                  <a:lnTo>
                    <a:pt x="2626398" y="287134"/>
                  </a:lnTo>
                  <a:lnTo>
                    <a:pt x="2651353" y="302653"/>
                  </a:lnTo>
                  <a:lnTo>
                    <a:pt x="2682379" y="314198"/>
                  </a:lnTo>
                  <a:lnTo>
                    <a:pt x="2718803" y="320979"/>
                  </a:lnTo>
                  <a:lnTo>
                    <a:pt x="2732049" y="290982"/>
                  </a:lnTo>
                  <a:close/>
                </a:path>
                <a:path w="3456940" h="322579">
                  <a:moveTo>
                    <a:pt x="3114294" y="206489"/>
                  </a:moveTo>
                  <a:lnTo>
                    <a:pt x="2896438" y="206489"/>
                  </a:lnTo>
                  <a:lnTo>
                    <a:pt x="2896438" y="237604"/>
                  </a:lnTo>
                  <a:lnTo>
                    <a:pt x="3075051" y="237604"/>
                  </a:lnTo>
                  <a:lnTo>
                    <a:pt x="3075051" y="321729"/>
                  </a:lnTo>
                  <a:lnTo>
                    <a:pt x="3114294" y="321729"/>
                  </a:lnTo>
                  <a:lnTo>
                    <a:pt x="3114294" y="206489"/>
                  </a:lnTo>
                  <a:close/>
                </a:path>
                <a:path w="3456940" h="322579">
                  <a:moveTo>
                    <a:pt x="3114294" y="2501"/>
                  </a:moveTo>
                  <a:lnTo>
                    <a:pt x="3075051" y="2501"/>
                  </a:lnTo>
                  <a:lnTo>
                    <a:pt x="3075051" y="46748"/>
                  </a:lnTo>
                  <a:lnTo>
                    <a:pt x="3075051" y="78625"/>
                  </a:lnTo>
                  <a:lnTo>
                    <a:pt x="3075051" y="117119"/>
                  </a:lnTo>
                  <a:lnTo>
                    <a:pt x="3016681" y="117119"/>
                  </a:lnTo>
                  <a:lnTo>
                    <a:pt x="3018180" y="110871"/>
                  </a:lnTo>
                  <a:lnTo>
                    <a:pt x="3019044" y="104368"/>
                  </a:lnTo>
                  <a:lnTo>
                    <a:pt x="3019044" y="90868"/>
                  </a:lnTo>
                  <a:lnTo>
                    <a:pt x="3018180" y="84620"/>
                  </a:lnTo>
                  <a:lnTo>
                    <a:pt x="3016796" y="78625"/>
                  </a:lnTo>
                  <a:lnTo>
                    <a:pt x="3075051" y="78625"/>
                  </a:lnTo>
                  <a:lnTo>
                    <a:pt x="3075051" y="46748"/>
                  </a:lnTo>
                  <a:lnTo>
                    <a:pt x="2999930" y="46748"/>
                  </a:lnTo>
                  <a:lnTo>
                    <a:pt x="2987179" y="35483"/>
                  </a:lnTo>
                  <a:lnTo>
                    <a:pt x="2981553" y="32385"/>
                  </a:lnTo>
                  <a:lnTo>
                    <a:pt x="2981553" y="97497"/>
                  </a:lnTo>
                  <a:lnTo>
                    <a:pt x="2978023" y="116179"/>
                  </a:lnTo>
                  <a:lnTo>
                    <a:pt x="2968269" y="130365"/>
                  </a:lnTo>
                  <a:lnTo>
                    <a:pt x="2953601" y="139395"/>
                  </a:lnTo>
                  <a:lnTo>
                    <a:pt x="2935313" y="142621"/>
                  </a:lnTo>
                  <a:lnTo>
                    <a:pt x="2916440" y="139395"/>
                  </a:lnTo>
                  <a:lnTo>
                    <a:pt x="2901607" y="130365"/>
                  </a:lnTo>
                  <a:lnTo>
                    <a:pt x="2891917" y="116179"/>
                  </a:lnTo>
                  <a:lnTo>
                    <a:pt x="2888437" y="97497"/>
                  </a:lnTo>
                  <a:lnTo>
                    <a:pt x="2891917" y="79298"/>
                  </a:lnTo>
                  <a:lnTo>
                    <a:pt x="2901607" y="65341"/>
                  </a:lnTo>
                  <a:lnTo>
                    <a:pt x="2916440" y="56400"/>
                  </a:lnTo>
                  <a:lnTo>
                    <a:pt x="2935313" y="53251"/>
                  </a:lnTo>
                  <a:lnTo>
                    <a:pt x="2953601" y="56400"/>
                  </a:lnTo>
                  <a:lnTo>
                    <a:pt x="2968269" y="65341"/>
                  </a:lnTo>
                  <a:lnTo>
                    <a:pt x="2978023" y="79298"/>
                  </a:lnTo>
                  <a:lnTo>
                    <a:pt x="2981553" y="97497"/>
                  </a:lnTo>
                  <a:lnTo>
                    <a:pt x="2981553" y="32385"/>
                  </a:lnTo>
                  <a:lnTo>
                    <a:pt x="2971876" y="27051"/>
                  </a:lnTo>
                  <a:lnTo>
                    <a:pt x="2954451" y="21767"/>
                  </a:lnTo>
                  <a:lnTo>
                    <a:pt x="2935313" y="20002"/>
                  </a:lnTo>
                  <a:lnTo>
                    <a:pt x="2901810" y="25641"/>
                  </a:lnTo>
                  <a:lnTo>
                    <a:pt x="2875051" y="41681"/>
                  </a:lnTo>
                  <a:lnTo>
                    <a:pt x="2857360" y="66268"/>
                  </a:lnTo>
                  <a:lnTo>
                    <a:pt x="2851061" y="97497"/>
                  </a:lnTo>
                  <a:lnTo>
                    <a:pt x="2857360" y="129159"/>
                  </a:lnTo>
                  <a:lnTo>
                    <a:pt x="2875051" y="153974"/>
                  </a:lnTo>
                  <a:lnTo>
                    <a:pt x="2901810" y="170141"/>
                  </a:lnTo>
                  <a:lnTo>
                    <a:pt x="2935313" y="175856"/>
                  </a:lnTo>
                  <a:lnTo>
                    <a:pt x="2954451" y="174091"/>
                  </a:lnTo>
                  <a:lnTo>
                    <a:pt x="2971876" y="168783"/>
                  </a:lnTo>
                  <a:lnTo>
                    <a:pt x="2987179" y="160274"/>
                  </a:lnTo>
                  <a:lnTo>
                    <a:pt x="2999930" y="148869"/>
                  </a:lnTo>
                  <a:lnTo>
                    <a:pt x="3075051" y="148869"/>
                  </a:lnTo>
                  <a:lnTo>
                    <a:pt x="3075051" y="190982"/>
                  </a:lnTo>
                  <a:lnTo>
                    <a:pt x="3114294" y="190982"/>
                  </a:lnTo>
                  <a:lnTo>
                    <a:pt x="3114294" y="148869"/>
                  </a:lnTo>
                  <a:lnTo>
                    <a:pt x="3114294" y="142621"/>
                  </a:lnTo>
                  <a:lnTo>
                    <a:pt x="3114294" y="117119"/>
                  </a:lnTo>
                  <a:lnTo>
                    <a:pt x="3114294" y="78625"/>
                  </a:lnTo>
                  <a:lnTo>
                    <a:pt x="3114294" y="53251"/>
                  </a:lnTo>
                  <a:lnTo>
                    <a:pt x="3114294" y="46748"/>
                  </a:lnTo>
                  <a:lnTo>
                    <a:pt x="3114294" y="2501"/>
                  </a:lnTo>
                  <a:close/>
                </a:path>
                <a:path w="3456940" h="322579">
                  <a:moveTo>
                    <a:pt x="3332772" y="120497"/>
                  </a:moveTo>
                  <a:lnTo>
                    <a:pt x="3327184" y="98894"/>
                  </a:lnTo>
                  <a:lnTo>
                    <a:pt x="3324644" y="96240"/>
                  </a:lnTo>
                  <a:lnTo>
                    <a:pt x="3311461" y="82461"/>
                  </a:lnTo>
                  <a:lnTo>
                    <a:pt x="3295523" y="75653"/>
                  </a:lnTo>
                  <a:lnTo>
                    <a:pt x="3295523" y="120497"/>
                  </a:lnTo>
                  <a:lnTo>
                    <a:pt x="3292538" y="130810"/>
                  </a:lnTo>
                  <a:lnTo>
                    <a:pt x="3284359" y="138290"/>
                  </a:lnTo>
                  <a:lnTo>
                    <a:pt x="3271609" y="142836"/>
                  </a:lnTo>
                  <a:lnTo>
                    <a:pt x="3254908" y="144360"/>
                  </a:lnTo>
                  <a:lnTo>
                    <a:pt x="3238017" y="142836"/>
                  </a:lnTo>
                  <a:lnTo>
                    <a:pt x="3225254" y="138290"/>
                  </a:lnTo>
                  <a:lnTo>
                    <a:pt x="3217214" y="130810"/>
                  </a:lnTo>
                  <a:lnTo>
                    <a:pt x="3214535" y="120497"/>
                  </a:lnTo>
                  <a:lnTo>
                    <a:pt x="3217214" y="110274"/>
                  </a:lnTo>
                  <a:lnTo>
                    <a:pt x="3225254" y="102654"/>
                  </a:lnTo>
                  <a:lnTo>
                    <a:pt x="3238017" y="97891"/>
                  </a:lnTo>
                  <a:lnTo>
                    <a:pt x="3254908" y="96240"/>
                  </a:lnTo>
                  <a:lnTo>
                    <a:pt x="3271609" y="97891"/>
                  </a:lnTo>
                  <a:lnTo>
                    <a:pt x="3284359" y="102654"/>
                  </a:lnTo>
                  <a:lnTo>
                    <a:pt x="3292538" y="110274"/>
                  </a:lnTo>
                  <a:lnTo>
                    <a:pt x="3295523" y="120497"/>
                  </a:lnTo>
                  <a:lnTo>
                    <a:pt x="3295523" y="75653"/>
                  </a:lnTo>
                  <a:lnTo>
                    <a:pt x="3286937" y="71983"/>
                  </a:lnTo>
                  <a:lnTo>
                    <a:pt x="3254908" y="68249"/>
                  </a:lnTo>
                  <a:lnTo>
                    <a:pt x="3222587" y="71983"/>
                  </a:lnTo>
                  <a:lnTo>
                    <a:pt x="3197796" y="82461"/>
                  </a:lnTo>
                  <a:lnTo>
                    <a:pt x="3181947" y="98894"/>
                  </a:lnTo>
                  <a:lnTo>
                    <a:pt x="3176409" y="120497"/>
                  </a:lnTo>
                  <a:lnTo>
                    <a:pt x="3181947" y="142417"/>
                  </a:lnTo>
                  <a:lnTo>
                    <a:pt x="3197796" y="158851"/>
                  </a:lnTo>
                  <a:lnTo>
                    <a:pt x="3222587" y="169164"/>
                  </a:lnTo>
                  <a:lnTo>
                    <a:pt x="3254908" y="172732"/>
                  </a:lnTo>
                  <a:lnTo>
                    <a:pt x="3286937" y="169164"/>
                  </a:lnTo>
                  <a:lnTo>
                    <a:pt x="3311461" y="158851"/>
                  </a:lnTo>
                  <a:lnTo>
                    <a:pt x="3325317" y="144360"/>
                  </a:lnTo>
                  <a:lnTo>
                    <a:pt x="3327184" y="142417"/>
                  </a:lnTo>
                  <a:lnTo>
                    <a:pt x="3332772" y="120497"/>
                  </a:lnTo>
                  <a:close/>
                </a:path>
                <a:path w="3456940" h="322579">
                  <a:moveTo>
                    <a:pt x="3349523" y="28003"/>
                  </a:moveTo>
                  <a:lnTo>
                    <a:pt x="3274403" y="28003"/>
                  </a:lnTo>
                  <a:lnTo>
                    <a:pt x="3274403" y="0"/>
                  </a:lnTo>
                  <a:lnTo>
                    <a:pt x="3235287" y="0"/>
                  </a:lnTo>
                  <a:lnTo>
                    <a:pt x="3235287" y="28003"/>
                  </a:lnTo>
                  <a:lnTo>
                    <a:pt x="3159912" y="28003"/>
                  </a:lnTo>
                  <a:lnTo>
                    <a:pt x="3159912" y="58242"/>
                  </a:lnTo>
                  <a:lnTo>
                    <a:pt x="3349523" y="58242"/>
                  </a:lnTo>
                  <a:lnTo>
                    <a:pt x="3349523" y="28003"/>
                  </a:lnTo>
                  <a:close/>
                </a:path>
                <a:path w="3456940" h="322579">
                  <a:moveTo>
                    <a:pt x="3421761" y="289852"/>
                  </a:moveTo>
                  <a:lnTo>
                    <a:pt x="3241903" y="289852"/>
                  </a:lnTo>
                  <a:lnTo>
                    <a:pt x="3241903" y="267360"/>
                  </a:lnTo>
                  <a:lnTo>
                    <a:pt x="3411766" y="267360"/>
                  </a:lnTo>
                  <a:lnTo>
                    <a:pt x="3411766" y="189992"/>
                  </a:lnTo>
                  <a:lnTo>
                    <a:pt x="3202660" y="189992"/>
                  </a:lnTo>
                  <a:lnTo>
                    <a:pt x="3202660" y="218605"/>
                  </a:lnTo>
                  <a:lnTo>
                    <a:pt x="3372523" y="218605"/>
                  </a:lnTo>
                  <a:lnTo>
                    <a:pt x="3372523" y="239979"/>
                  </a:lnTo>
                  <a:lnTo>
                    <a:pt x="3203156" y="239979"/>
                  </a:lnTo>
                  <a:lnTo>
                    <a:pt x="3203156" y="319100"/>
                  </a:lnTo>
                  <a:lnTo>
                    <a:pt x="3421761" y="319100"/>
                  </a:lnTo>
                  <a:lnTo>
                    <a:pt x="3421761" y="289852"/>
                  </a:lnTo>
                  <a:close/>
                </a:path>
                <a:path w="3456940" h="322579">
                  <a:moveTo>
                    <a:pt x="3456635" y="73748"/>
                  </a:moveTo>
                  <a:lnTo>
                    <a:pt x="3411766" y="73748"/>
                  </a:lnTo>
                  <a:lnTo>
                    <a:pt x="3411766" y="1752"/>
                  </a:lnTo>
                  <a:lnTo>
                    <a:pt x="3372269" y="1752"/>
                  </a:lnTo>
                  <a:lnTo>
                    <a:pt x="3372269" y="175983"/>
                  </a:lnTo>
                  <a:lnTo>
                    <a:pt x="3411766" y="175983"/>
                  </a:lnTo>
                  <a:lnTo>
                    <a:pt x="3411766" y="105498"/>
                  </a:lnTo>
                  <a:lnTo>
                    <a:pt x="3456635" y="105498"/>
                  </a:lnTo>
                  <a:lnTo>
                    <a:pt x="3456635" y="7374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33613" y="7008457"/>
              <a:ext cx="2933065" cy="0"/>
            </a:xfrm>
            <a:custGeom>
              <a:avLst/>
              <a:gdLst/>
              <a:ahLst/>
              <a:cxnLst/>
              <a:rect l="l" t="t" r="r" b="b"/>
              <a:pathLst>
                <a:path w="2933065" h="0">
                  <a:moveTo>
                    <a:pt x="0" y="0"/>
                  </a:moveTo>
                  <a:lnTo>
                    <a:pt x="2932876" y="0"/>
                  </a:lnTo>
                </a:path>
              </a:pathLst>
            </a:custGeom>
            <a:ln w="15711">
              <a:solidFill>
                <a:srgbClr val="4A5B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02616" y="6601203"/>
              <a:ext cx="182245" cy="255904"/>
            </a:xfrm>
            <a:custGeom>
              <a:avLst/>
              <a:gdLst/>
              <a:ahLst/>
              <a:cxnLst/>
              <a:rect l="l" t="t" r="r" b="b"/>
              <a:pathLst>
                <a:path w="182245" h="255904">
                  <a:moveTo>
                    <a:pt x="90913" y="0"/>
                  </a:moveTo>
                  <a:lnTo>
                    <a:pt x="52685" y="8579"/>
                  </a:lnTo>
                  <a:lnTo>
                    <a:pt x="24120" y="33457"/>
                  </a:lnTo>
                  <a:lnTo>
                    <a:pt x="6204" y="73490"/>
                  </a:lnTo>
                  <a:lnTo>
                    <a:pt x="0" y="127472"/>
                  </a:lnTo>
                  <a:lnTo>
                    <a:pt x="6101" y="181715"/>
                  </a:lnTo>
                  <a:lnTo>
                    <a:pt x="23938" y="221851"/>
                  </a:lnTo>
                  <a:lnTo>
                    <a:pt x="52533" y="246756"/>
                  </a:lnTo>
                  <a:lnTo>
                    <a:pt x="90913" y="255308"/>
                  </a:lnTo>
                  <a:lnTo>
                    <a:pt x="129344" y="246756"/>
                  </a:lnTo>
                  <a:lnTo>
                    <a:pt x="156783" y="222864"/>
                  </a:lnTo>
                  <a:lnTo>
                    <a:pt x="90913" y="222864"/>
                  </a:lnTo>
                  <a:lnTo>
                    <a:pt x="68458" y="216658"/>
                  </a:lnTo>
                  <a:lnTo>
                    <a:pt x="51645" y="198366"/>
                  </a:lnTo>
                  <a:lnTo>
                    <a:pt x="41118" y="168474"/>
                  </a:lnTo>
                  <a:lnTo>
                    <a:pt x="37526" y="127472"/>
                  </a:lnTo>
                  <a:lnTo>
                    <a:pt x="41203" y="86521"/>
                  </a:lnTo>
                  <a:lnTo>
                    <a:pt x="51781" y="56624"/>
                  </a:lnTo>
                  <a:lnTo>
                    <a:pt x="68577" y="38303"/>
                  </a:lnTo>
                  <a:lnTo>
                    <a:pt x="90913" y="32080"/>
                  </a:lnTo>
                  <a:lnTo>
                    <a:pt x="156178" y="32080"/>
                  </a:lnTo>
                  <a:lnTo>
                    <a:pt x="129191" y="8579"/>
                  </a:lnTo>
                  <a:lnTo>
                    <a:pt x="90913" y="0"/>
                  </a:lnTo>
                  <a:close/>
                </a:path>
                <a:path w="182245" h="255904">
                  <a:moveTo>
                    <a:pt x="156178" y="32080"/>
                  </a:moveTo>
                  <a:lnTo>
                    <a:pt x="90913" y="32080"/>
                  </a:lnTo>
                  <a:lnTo>
                    <a:pt x="113317" y="38303"/>
                  </a:lnTo>
                  <a:lnTo>
                    <a:pt x="130149" y="56624"/>
                  </a:lnTo>
                  <a:lnTo>
                    <a:pt x="140740" y="86521"/>
                  </a:lnTo>
                  <a:lnTo>
                    <a:pt x="144419" y="127472"/>
                  </a:lnTo>
                  <a:lnTo>
                    <a:pt x="140774" y="168474"/>
                  </a:lnTo>
                  <a:lnTo>
                    <a:pt x="130240" y="198366"/>
                  </a:lnTo>
                  <a:lnTo>
                    <a:pt x="113420" y="216658"/>
                  </a:lnTo>
                  <a:lnTo>
                    <a:pt x="90913" y="222864"/>
                  </a:lnTo>
                  <a:lnTo>
                    <a:pt x="156783" y="222864"/>
                  </a:lnTo>
                  <a:lnTo>
                    <a:pt x="157947" y="221851"/>
                  </a:lnTo>
                  <a:lnTo>
                    <a:pt x="175792" y="181715"/>
                  </a:lnTo>
                  <a:lnTo>
                    <a:pt x="181947" y="127472"/>
                  </a:lnTo>
                  <a:lnTo>
                    <a:pt x="175741" y="73541"/>
                  </a:lnTo>
                  <a:lnTo>
                    <a:pt x="157811" y="33502"/>
                  </a:lnTo>
                  <a:lnTo>
                    <a:pt x="156178" y="32080"/>
                  </a:lnTo>
                  <a:close/>
                </a:path>
              </a:pathLst>
            </a:custGeom>
            <a:solidFill>
              <a:srgbClr val="4A5AA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4148" y="6604592"/>
              <a:ext cx="172020" cy="25131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213149" y="7257871"/>
              <a:ext cx="1791970" cy="284480"/>
            </a:xfrm>
            <a:custGeom>
              <a:avLst/>
              <a:gdLst/>
              <a:ahLst/>
              <a:cxnLst/>
              <a:rect l="l" t="t" r="r" b="b"/>
              <a:pathLst>
                <a:path w="1791970" h="284479">
                  <a:moveTo>
                    <a:pt x="178460" y="194983"/>
                  </a:moveTo>
                  <a:lnTo>
                    <a:pt x="126238" y="146342"/>
                  </a:lnTo>
                  <a:lnTo>
                    <a:pt x="107696" y="80403"/>
                  </a:lnTo>
                  <a:lnTo>
                    <a:pt x="107696" y="56565"/>
                  </a:lnTo>
                  <a:lnTo>
                    <a:pt x="166928" y="56565"/>
                  </a:lnTo>
                  <a:lnTo>
                    <a:pt x="166928" y="27940"/>
                  </a:lnTo>
                  <a:lnTo>
                    <a:pt x="10972" y="27940"/>
                  </a:lnTo>
                  <a:lnTo>
                    <a:pt x="10972" y="56565"/>
                  </a:lnTo>
                  <a:lnTo>
                    <a:pt x="72758" y="56565"/>
                  </a:lnTo>
                  <a:lnTo>
                    <a:pt x="72758" y="80403"/>
                  </a:lnTo>
                  <a:lnTo>
                    <a:pt x="67691" y="116357"/>
                  </a:lnTo>
                  <a:lnTo>
                    <a:pt x="53263" y="150977"/>
                  </a:lnTo>
                  <a:lnTo>
                    <a:pt x="30391" y="180733"/>
                  </a:lnTo>
                  <a:lnTo>
                    <a:pt x="0" y="202082"/>
                  </a:lnTo>
                  <a:lnTo>
                    <a:pt x="20510" y="229590"/>
                  </a:lnTo>
                  <a:lnTo>
                    <a:pt x="43370" y="214680"/>
                  </a:lnTo>
                  <a:lnTo>
                    <a:pt x="62928" y="194310"/>
                  </a:lnTo>
                  <a:lnTo>
                    <a:pt x="78803" y="169583"/>
                  </a:lnTo>
                  <a:lnTo>
                    <a:pt x="90614" y="141630"/>
                  </a:lnTo>
                  <a:lnTo>
                    <a:pt x="102184" y="167144"/>
                  </a:lnTo>
                  <a:lnTo>
                    <a:pt x="117576" y="189801"/>
                  </a:lnTo>
                  <a:lnTo>
                    <a:pt x="136575" y="208572"/>
                  </a:lnTo>
                  <a:lnTo>
                    <a:pt x="158940" y="222491"/>
                  </a:lnTo>
                  <a:lnTo>
                    <a:pt x="178460" y="194983"/>
                  </a:lnTo>
                  <a:close/>
                </a:path>
                <a:path w="1791970" h="284479">
                  <a:moveTo>
                    <a:pt x="271741" y="110248"/>
                  </a:moveTo>
                  <a:lnTo>
                    <a:pt x="228041" y="110248"/>
                  </a:lnTo>
                  <a:lnTo>
                    <a:pt x="228041" y="0"/>
                  </a:lnTo>
                  <a:lnTo>
                    <a:pt x="193103" y="0"/>
                  </a:lnTo>
                  <a:lnTo>
                    <a:pt x="193103" y="283273"/>
                  </a:lnTo>
                  <a:lnTo>
                    <a:pt x="228041" y="283273"/>
                  </a:lnTo>
                  <a:lnTo>
                    <a:pt x="228041" y="139522"/>
                  </a:lnTo>
                  <a:lnTo>
                    <a:pt x="271741" y="139522"/>
                  </a:lnTo>
                  <a:lnTo>
                    <a:pt x="271741" y="110248"/>
                  </a:lnTo>
                  <a:close/>
                </a:path>
                <a:path w="1791970" h="284479">
                  <a:moveTo>
                    <a:pt x="428015" y="195986"/>
                  </a:moveTo>
                  <a:lnTo>
                    <a:pt x="386511" y="152946"/>
                  </a:lnTo>
                  <a:lnTo>
                    <a:pt x="370344" y="86512"/>
                  </a:lnTo>
                  <a:lnTo>
                    <a:pt x="370344" y="77635"/>
                  </a:lnTo>
                  <a:lnTo>
                    <a:pt x="417703" y="77635"/>
                  </a:lnTo>
                  <a:lnTo>
                    <a:pt x="417703" y="49466"/>
                  </a:lnTo>
                  <a:lnTo>
                    <a:pt x="370230" y="49466"/>
                  </a:lnTo>
                  <a:lnTo>
                    <a:pt x="370230" y="9982"/>
                  </a:lnTo>
                  <a:lnTo>
                    <a:pt x="337400" y="9982"/>
                  </a:lnTo>
                  <a:lnTo>
                    <a:pt x="337400" y="49466"/>
                  </a:lnTo>
                  <a:lnTo>
                    <a:pt x="289039" y="49466"/>
                  </a:lnTo>
                  <a:lnTo>
                    <a:pt x="289039" y="77635"/>
                  </a:lnTo>
                  <a:lnTo>
                    <a:pt x="337400" y="77635"/>
                  </a:lnTo>
                  <a:lnTo>
                    <a:pt x="337400" y="86512"/>
                  </a:lnTo>
                  <a:lnTo>
                    <a:pt x="333895" y="120180"/>
                  </a:lnTo>
                  <a:lnTo>
                    <a:pt x="323367" y="152311"/>
                  </a:lnTo>
                  <a:lnTo>
                    <a:pt x="305358" y="180403"/>
                  </a:lnTo>
                  <a:lnTo>
                    <a:pt x="279387" y="201968"/>
                  </a:lnTo>
                  <a:lnTo>
                    <a:pt x="299694" y="228257"/>
                  </a:lnTo>
                  <a:lnTo>
                    <a:pt x="318020" y="214414"/>
                  </a:lnTo>
                  <a:lnTo>
                    <a:pt x="333159" y="196799"/>
                  </a:lnTo>
                  <a:lnTo>
                    <a:pt x="345198" y="176022"/>
                  </a:lnTo>
                  <a:lnTo>
                    <a:pt x="354152" y="152946"/>
                  </a:lnTo>
                  <a:lnTo>
                    <a:pt x="363194" y="174307"/>
                  </a:lnTo>
                  <a:lnTo>
                    <a:pt x="375221" y="193268"/>
                  </a:lnTo>
                  <a:lnTo>
                    <a:pt x="390334" y="209219"/>
                  </a:lnTo>
                  <a:lnTo>
                    <a:pt x="408609" y="221602"/>
                  </a:lnTo>
                  <a:lnTo>
                    <a:pt x="428015" y="195986"/>
                  </a:lnTo>
                  <a:close/>
                </a:path>
                <a:path w="1791970" h="284479">
                  <a:moveTo>
                    <a:pt x="469950" y="5321"/>
                  </a:moveTo>
                  <a:lnTo>
                    <a:pt x="437222" y="5321"/>
                  </a:lnTo>
                  <a:lnTo>
                    <a:pt x="437222" y="108915"/>
                  </a:lnTo>
                  <a:lnTo>
                    <a:pt x="400062" y="108915"/>
                  </a:lnTo>
                  <a:lnTo>
                    <a:pt x="400062" y="137642"/>
                  </a:lnTo>
                  <a:lnTo>
                    <a:pt x="437222" y="137642"/>
                  </a:lnTo>
                  <a:lnTo>
                    <a:pt x="437222" y="269633"/>
                  </a:lnTo>
                  <a:lnTo>
                    <a:pt x="469950" y="269633"/>
                  </a:lnTo>
                  <a:lnTo>
                    <a:pt x="469950" y="5321"/>
                  </a:lnTo>
                  <a:close/>
                </a:path>
                <a:path w="1791970" h="284479">
                  <a:moveTo>
                    <a:pt x="527621" y="0"/>
                  </a:moveTo>
                  <a:lnTo>
                    <a:pt x="494563" y="0"/>
                  </a:lnTo>
                  <a:lnTo>
                    <a:pt x="494563" y="283273"/>
                  </a:lnTo>
                  <a:lnTo>
                    <a:pt x="527621" y="283273"/>
                  </a:lnTo>
                  <a:lnTo>
                    <a:pt x="527621" y="0"/>
                  </a:lnTo>
                  <a:close/>
                </a:path>
                <a:path w="1791970" h="284479">
                  <a:moveTo>
                    <a:pt x="874877" y="0"/>
                  </a:moveTo>
                  <a:lnTo>
                    <a:pt x="840041" y="0"/>
                  </a:lnTo>
                  <a:lnTo>
                    <a:pt x="840041" y="47688"/>
                  </a:lnTo>
                  <a:lnTo>
                    <a:pt x="801001" y="47688"/>
                  </a:lnTo>
                  <a:lnTo>
                    <a:pt x="801001" y="75412"/>
                  </a:lnTo>
                  <a:lnTo>
                    <a:pt x="840041" y="75412"/>
                  </a:lnTo>
                  <a:lnTo>
                    <a:pt x="840041" y="99923"/>
                  </a:lnTo>
                  <a:lnTo>
                    <a:pt x="801001" y="99923"/>
                  </a:lnTo>
                  <a:lnTo>
                    <a:pt x="801001" y="125437"/>
                  </a:lnTo>
                  <a:lnTo>
                    <a:pt x="793610" y="126250"/>
                  </a:lnTo>
                  <a:lnTo>
                    <a:pt x="778383" y="127698"/>
                  </a:lnTo>
                  <a:lnTo>
                    <a:pt x="770610" y="128320"/>
                  </a:lnTo>
                  <a:lnTo>
                    <a:pt x="770610" y="47802"/>
                  </a:lnTo>
                  <a:lnTo>
                    <a:pt x="795680" y="47802"/>
                  </a:lnTo>
                  <a:lnTo>
                    <a:pt x="795680" y="19621"/>
                  </a:lnTo>
                  <a:lnTo>
                    <a:pt x="737222" y="19621"/>
                  </a:lnTo>
                  <a:lnTo>
                    <a:pt x="737222" y="47802"/>
                  </a:lnTo>
                  <a:lnTo>
                    <a:pt x="737222" y="130429"/>
                  </a:lnTo>
                  <a:lnTo>
                    <a:pt x="728764" y="130810"/>
                  </a:lnTo>
                  <a:lnTo>
                    <a:pt x="703618" y="131648"/>
                  </a:lnTo>
                  <a:lnTo>
                    <a:pt x="703618" y="47802"/>
                  </a:lnTo>
                  <a:lnTo>
                    <a:pt x="737222" y="47802"/>
                  </a:lnTo>
                  <a:lnTo>
                    <a:pt x="737222" y="19621"/>
                  </a:lnTo>
                  <a:lnTo>
                    <a:pt x="645058" y="19621"/>
                  </a:lnTo>
                  <a:lnTo>
                    <a:pt x="645058" y="47802"/>
                  </a:lnTo>
                  <a:lnTo>
                    <a:pt x="669798" y="47802"/>
                  </a:lnTo>
                  <a:lnTo>
                    <a:pt x="669798" y="132207"/>
                  </a:lnTo>
                  <a:lnTo>
                    <a:pt x="637628" y="132422"/>
                  </a:lnTo>
                  <a:lnTo>
                    <a:pt x="641502" y="161048"/>
                  </a:lnTo>
                  <a:lnTo>
                    <a:pt x="678243" y="160731"/>
                  </a:lnTo>
                  <a:lnTo>
                    <a:pt x="719074" y="159397"/>
                  </a:lnTo>
                  <a:lnTo>
                    <a:pt x="761568" y="156413"/>
                  </a:lnTo>
                  <a:lnTo>
                    <a:pt x="803224" y="151168"/>
                  </a:lnTo>
                  <a:lnTo>
                    <a:pt x="802106" y="131648"/>
                  </a:lnTo>
                  <a:lnTo>
                    <a:pt x="801916" y="128320"/>
                  </a:lnTo>
                  <a:lnTo>
                    <a:pt x="801890" y="127876"/>
                  </a:lnTo>
                  <a:lnTo>
                    <a:pt x="840041" y="127876"/>
                  </a:lnTo>
                  <a:lnTo>
                    <a:pt x="840041" y="173799"/>
                  </a:lnTo>
                  <a:lnTo>
                    <a:pt x="874877" y="173799"/>
                  </a:lnTo>
                  <a:lnTo>
                    <a:pt x="874877" y="127876"/>
                  </a:lnTo>
                  <a:lnTo>
                    <a:pt x="874877" y="0"/>
                  </a:lnTo>
                  <a:close/>
                </a:path>
                <a:path w="1791970" h="284479">
                  <a:moveTo>
                    <a:pt x="875652" y="231140"/>
                  </a:moveTo>
                  <a:lnTo>
                    <a:pt x="869035" y="208813"/>
                  </a:lnTo>
                  <a:lnTo>
                    <a:pt x="865098" y="205409"/>
                  </a:lnTo>
                  <a:lnTo>
                    <a:pt x="849960" y="192328"/>
                  </a:lnTo>
                  <a:lnTo>
                    <a:pt x="841044" y="189344"/>
                  </a:lnTo>
                  <a:lnTo>
                    <a:pt x="841044" y="231140"/>
                  </a:lnTo>
                  <a:lnTo>
                    <a:pt x="836891" y="241985"/>
                  </a:lnTo>
                  <a:lnTo>
                    <a:pt x="824877" y="249834"/>
                  </a:lnTo>
                  <a:lnTo>
                    <a:pt x="805421" y="254596"/>
                  </a:lnTo>
                  <a:lnTo>
                    <a:pt x="778929" y="256209"/>
                  </a:lnTo>
                  <a:lnTo>
                    <a:pt x="752500" y="254596"/>
                  </a:lnTo>
                  <a:lnTo>
                    <a:pt x="733069" y="249834"/>
                  </a:lnTo>
                  <a:lnTo>
                    <a:pt x="721131" y="241985"/>
                  </a:lnTo>
                  <a:lnTo>
                    <a:pt x="717156" y="231140"/>
                  </a:lnTo>
                  <a:lnTo>
                    <a:pt x="721131" y="219964"/>
                  </a:lnTo>
                  <a:lnTo>
                    <a:pt x="733069" y="211912"/>
                  </a:lnTo>
                  <a:lnTo>
                    <a:pt x="752500" y="207048"/>
                  </a:lnTo>
                  <a:lnTo>
                    <a:pt x="778929" y="205409"/>
                  </a:lnTo>
                  <a:lnTo>
                    <a:pt x="805421" y="207048"/>
                  </a:lnTo>
                  <a:lnTo>
                    <a:pt x="824877" y="211912"/>
                  </a:lnTo>
                  <a:lnTo>
                    <a:pt x="836891" y="219964"/>
                  </a:lnTo>
                  <a:lnTo>
                    <a:pt x="841044" y="231140"/>
                  </a:lnTo>
                  <a:lnTo>
                    <a:pt x="841044" y="189344"/>
                  </a:lnTo>
                  <a:lnTo>
                    <a:pt x="819543" y="182118"/>
                  </a:lnTo>
                  <a:lnTo>
                    <a:pt x="778929" y="178562"/>
                  </a:lnTo>
                  <a:lnTo>
                    <a:pt x="738428" y="182118"/>
                  </a:lnTo>
                  <a:lnTo>
                    <a:pt x="708063" y="192328"/>
                  </a:lnTo>
                  <a:lnTo>
                    <a:pt x="689000" y="208813"/>
                  </a:lnTo>
                  <a:lnTo>
                    <a:pt x="682434" y="231140"/>
                  </a:lnTo>
                  <a:lnTo>
                    <a:pt x="689000" y="253022"/>
                  </a:lnTo>
                  <a:lnTo>
                    <a:pt x="708063" y="269367"/>
                  </a:lnTo>
                  <a:lnTo>
                    <a:pt x="738428" y="279577"/>
                  </a:lnTo>
                  <a:lnTo>
                    <a:pt x="778929" y="283044"/>
                  </a:lnTo>
                  <a:lnTo>
                    <a:pt x="819543" y="279577"/>
                  </a:lnTo>
                  <a:lnTo>
                    <a:pt x="849960" y="269367"/>
                  </a:lnTo>
                  <a:lnTo>
                    <a:pt x="865327" y="256209"/>
                  </a:lnTo>
                  <a:lnTo>
                    <a:pt x="869035" y="253022"/>
                  </a:lnTo>
                  <a:lnTo>
                    <a:pt x="875652" y="231140"/>
                  </a:lnTo>
                  <a:close/>
                </a:path>
                <a:path w="1791970" h="284479">
                  <a:moveTo>
                    <a:pt x="1062316" y="29387"/>
                  </a:moveTo>
                  <a:lnTo>
                    <a:pt x="928776" y="29387"/>
                  </a:lnTo>
                  <a:lnTo>
                    <a:pt x="928776" y="58115"/>
                  </a:lnTo>
                  <a:lnTo>
                    <a:pt x="1026833" y="58115"/>
                  </a:lnTo>
                  <a:lnTo>
                    <a:pt x="1015949" y="103492"/>
                  </a:lnTo>
                  <a:lnTo>
                    <a:pt x="993559" y="142989"/>
                  </a:lnTo>
                  <a:lnTo>
                    <a:pt x="959510" y="176872"/>
                  </a:lnTo>
                  <a:lnTo>
                    <a:pt x="913701" y="205409"/>
                  </a:lnTo>
                  <a:lnTo>
                    <a:pt x="933323" y="232244"/>
                  </a:lnTo>
                  <a:lnTo>
                    <a:pt x="982929" y="201345"/>
                  </a:lnTo>
                  <a:lnTo>
                    <a:pt x="1019403" y="164807"/>
                  </a:lnTo>
                  <a:lnTo>
                    <a:pt x="1043978" y="123431"/>
                  </a:lnTo>
                  <a:lnTo>
                    <a:pt x="1057871" y="78016"/>
                  </a:lnTo>
                  <a:lnTo>
                    <a:pt x="1062316" y="29387"/>
                  </a:lnTo>
                  <a:close/>
                </a:path>
                <a:path w="1791970" h="284479">
                  <a:moveTo>
                    <a:pt x="1179233" y="110693"/>
                  </a:moveTo>
                  <a:lnTo>
                    <a:pt x="1137196" y="110693"/>
                  </a:lnTo>
                  <a:lnTo>
                    <a:pt x="1137196" y="0"/>
                  </a:lnTo>
                  <a:lnTo>
                    <a:pt x="1102258" y="0"/>
                  </a:lnTo>
                  <a:lnTo>
                    <a:pt x="1102258" y="282829"/>
                  </a:lnTo>
                  <a:lnTo>
                    <a:pt x="1137196" y="282829"/>
                  </a:lnTo>
                  <a:lnTo>
                    <a:pt x="1137196" y="139636"/>
                  </a:lnTo>
                  <a:lnTo>
                    <a:pt x="1179233" y="139636"/>
                  </a:lnTo>
                  <a:lnTo>
                    <a:pt x="1179233" y="110693"/>
                  </a:lnTo>
                  <a:close/>
                </a:path>
                <a:path w="1791970" h="284479">
                  <a:moveTo>
                    <a:pt x="1438795" y="88061"/>
                  </a:moveTo>
                  <a:lnTo>
                    <a:pt x="1432902" y="60363"/>
                  </a:lnTo>
                  <a:lnTo>
                    <a:pt x="1424990" y="49796"/>
                  </a:lnTo>
                  <a:lnTo>
                    <a:pt x="1416672" y="38684"/>
                  </a:lnTo>
                  <a:lnTo>
                    <a:pt x="1404747" y="31851"/>
                  </a:lnTo>
                  <a:lnTo>
                    <a:pt x="1404747" y="88061"/>
                  </a:lnTo>
                  <a:lnTo>
                    <a:pt x="1401432" y="104051"/>
                  </a:lnTo>
                  <a:lnTo>
                    <a:pt x="1392237" y="116090"/>
                  </a:lnTo>
                  <a:lnTo>
                    <a:pt x="1378356" y="123685"/>
                  </a:lnTo>
                  <a:lnTo>
                    <a:pt x="1360932" y="126326"/>
                  </a:lnTo>
                  <a:lnTo>
                    <a:pt x="1343660" y="123685"/>
                  </a:lnTo>
                  <a:lnTo>
                    <a:pt x="1329905" y="116090"/>
                  </a:lnTo>
                  <a:lnTo>
                    <a:pt x="1320850" y="104051"/>
                  </a:lnTo>
                  <a:lnTo>
                    <a:pt x="1317675" y="88061"/>
                  </a:lnTo>
                  <a:lnTo>
                    <a:pt x="1320850" y="72161"/>
                  </a:lnTo>
                  <a:lnTo>
                    <a:pt x="1329905" y="60109"/>
                  </a:lnTo>
                  <a:lnTo>
                    <a:pt x="1343660" y="52463"/>
                  </a:lnTo>
                  <a:lnTo>
                    <a:pt x="1360932" y="49796"/>
                  </a:lnTo>
                  <a:lnTo>
                    <a:pt x="1378407" y="52463"/>
                  </a:lnTo>
                  <a:lnTo>
                    <a:pt x="1392288" y="60109"/>
                  </a:lnTo>
                  <a:lnTo>
                    <a:pt x="1401445" y="72161"/>
                  </a:lnTo>
                  <a:lnTo>
                    <a:pt x="1404747" y="88061"/>
                  </a:lnTo>
                  <a:lnTo>
                    <a:pt x="1404747" y="31851"/>
                  </a:lnTo>
                  <a:lnTo>
                    <a:pt x="1392034" y="24561"/>
                  </a:lnTo>
                  <a:lnTo>
                    <a:pt x="1360932" y="19519"/>
                  </a:lnTo>
                  <a:lnTo>
                    <a:pt x="1329944" y="24561"/>
                  </a:lnTo>
                  <a:lnTo>
                    <a:pt x="1305242" y="38684"/>
                  </a:lnTo>
                  <a:lnTo>
                    <a:pt x="1288923" y="60363"/>
                  </a:lnTo>
                  <a:lnTo>
                    <a:pt x="1283068" y="88061"/>
                  </a:lnTo>
                  <a:lnTo>
                    <a:pt x="1288923" y="115798"/>
                  </a:lnTo>
                  <a:lnTo>
                    <a:pt x="1305242" y="137477"/>
                  </a:lnTo>
                  <a:lnTo>
                    <a:pt x="1329944" y="151574"/>
                  </a:lnTo>
                  <a:lnTo>
                    <a:pt x="1360932" y="156603"/>
                  </a:lnTo>
                  <a:lnTo>
                    <a:pt x="1392034" y="151574"/>
                  </a:lnTo>
                  <a:lnTo>
                    <a:pt x="1416672" y="137477"/>
                  </a:lnTo>
                  <a:lnTo>
                    <a:pt x="1425016" y="126326"/>
                  </a:lnTo>
                  <a:lnTo>
                    <a:pt x="1432902" y="115798"/>
                  </a:lnTo>
                  <a:lnTo>
                    <a:pt x="1438795" y="88061"/>
                  </a:lnTo>
                  <a:close/>
                </a:path>
                <a:path w="1791970" h="284479">
                  <a:moveTo>
                    <a:pt x="1456105" y="211836"/>
                  </a:moveTo>
                  <a:lnTo>
                    <a:pt x="1453438" y="186550"/>
                  </a:lnTo>
                  <a:lnTo>
                    <a:pt x="1406144" y="191706"/>
                  </a:lnTo>
                  <a:lnTo>
                    <a:pt x="1358049" y="194487"/>
                  </a:lnTo>
                  <a:lnTo>
                    <a:pt x="1311871" y="195605"/>
                  </a:lnTo>
                  <a:lnTo>
                    <a:pt x="1270317" y="195757"/>
                  </a:lnTo>
                  <a:lnTo>
                    <a:pt x="1274533" y="224485"/>
                  </a:lnTo>
                  <a:lnTo>
                    <a:pt x="1315135" y="224231"/>
                  </a:lnTo>
                  <a:lnTo>
                    <a:pt x="1360322" y="222745"/>
                  </a:lnTo>
                  <a:lnTo>
                    <a:pt x="1408010" y="218960"/>
                  </a:lnTo>
                  <a:lnTo>
                    <a:pt x="1456105" y="211836"/>
                  </a:lnTo>
                  <a:close/>
                </a:path>
                <a:path w="1791970" h="284479">
                  <a:moveTo>
                    <a:pt x="1505127" y="0"/>
                  </a:moveTo>
                  <a:lnTo>
                    <a:pt x="1470304" y="0"/>
                  </a:lnTo>
                  <a:lnTo>
                    <a:pt x="1470304" y="283933"/>
                  </a:lnTo>
                  <a:lnTo>
                    <a:pt x="1505127" y="283933"/>
                  </a:lnTo>
                  <a:lnTo>
                    <a:pt x="1505127" y="0"/>
                  </a:lnTo>
                  <a:close/>
                </a:path>
                <a:path w="1791970" h="284479">
                  <a:moveTo>
                    <a:pt x="1783969" y="215"/>
                  </a:moveTo>
                  <a:lnTo>
                    <a:pt x="1749361" y="215"/>
                  </a:lnTo>
                  <a:lnTo>
                    <a:pt x="1749361" y="56222"/>
                  </a:lnTo>
                  <a:lnTo>
                    <a:pt x="1694243" y="56222"/>
                  </a:lnTo>
                  <a:lnTo>
                    <a:pt x="1695919" y="47891"/>
                  </a:lnTo>
                  <a:lnTo>
                    <a:pt x="1697139" y="39357"/>
                  </a:lnTo>
                  <a:lnTo>
                    <a:pt x="1697875" y="30632"/>
                  </a:lnTo>
                  <a:lnTo>
                    <a:pt x="1698117" y="21729"/>
                  </a:lnTo>
                  <a:lnTo>
                    <a:pt x="1565681" y="21729"/>
                  </a:lnTo>
                  <a:lnTo>
                    <a:pt x="1565681" y="49796"/>
                  </a:lnTo>
                  <a:lnTo>
                    <a:pt x="1660080" y="49796"/>
                  </a:lnTo>
                  <a:lnTo>
                    <a:pt x="1649006" y="81711"/>
                  </a:lnTo>
                  <a:lnTo>
                    <a:pt x="1626374" y="109613"/>
                  </a:lnTo>
                  <a:lnTo>
                    <a:pt x="1593265" y="132854"/>
                  </a:lnTo>
                  <a:lnTo>
                    <a:pt x="1550822" y="150723"/>
                  </a:lnTo>
                  <a:lnTo>
                    <a:pt x="1565579" y="178130"/>
                  </a:lnTo>
                  <a:lnTo>
                    <a:pt x="1605572" y="162153"/>
                  </a:lnTo>
                  <a:lnTo>
                    <a:pt x="1639163" y="140931"/>
                  </a:lnTo>
                  <a:lnTo>
                    <a:pt x="1665770" y="114808"/>
                  </a:lnTo>
                  <a:lnTo>
                    <a:pt x="1684807" y="84175"/>
                  </a:lnTo>
                  <a:lnTo>
                    <a:pt x="1749361" y="84175"/>
                  </a:lnTo>
                  <a:lnTo>
                    <a:pt x="1749361" y="119557"/>
                  </a:lnTo>
                  <a:lnTo>
                    <a:pt x="1680819" y="119557"/>
                  </a:lnTo>
                  <a:lnTo>
                    <a:pt x="1680819" y="147840"/>
                  </a:lnTo>
                  <a:lnTo>
                    <a:pt x="1749361" y="147840"/>
                  </a:lnTo>
                  <a:lnTo>
                    <a:pt x="1749361" y="209842"/>
                  </a:lnTo>
                  <a:lnTo>
                    <a:pt x="1783969" y="209842"/>
                  </a:lnTo>
                  <a:lnTo>
                    <a:pt x="1783969" y="84175"/>
                  </a:lnTo>
                  <a:lnTo>
                    <a:pt x="1783969" y="56222"/>
                  </a:lnTo>
                  <a:lnTo>
                    <a:pt x="1783969" y="215"/>
                  </a:lnTo>
                  <a:close/>
                </a:path>
                <a:path w="1791970" h="284479">
                  <a:moveTo>
                    <a:pt x="1791398" y="249669"/>
                  </a:moveTo>
                  <a:lnTo>
                    <a:pt x="1635010" y="249669"/>
                  </a:lnTo>
                  <a:lnTo>
                    <a:pt x="1635010" y="188988"/>
                  </a:lnTo>
                  <a:lnTo>
                    <a:pt x="1599399" y="188988"/>
                  </a:lnTo>
                  <a:lnTo>
                    <a:pt x="1599399" y="277952"/>
                  </a:lnTo>
                  <a:lnTo>
                    <a:pt x="1791398" y="277952"/>
                  </a:lnTo>
                  <a:lnTo>
                    <a:pt x="1791398" y="24966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904483" y="4525756"/>
              <a:ext cx="3305175" cy="0"/>
            </a:xfrm>
            <a:custGeom>
              <a:avLst/>
              <a:gdLst/>
              <a:ahLst/>
              <a:cxnLst/>
              <a:rect l="l" t="t" r="r" b="b"/>
              <a:pathLst>
                <a:path w="3305175" h="0">
                  <a:moveTo>
                    <a:pt x="0" y="0"/>
                  </a:moveTo>
                  <a:lnTo>
                    <a:pt x="3305006" y="0"/>
                  </a:lnTo>
                </a:path>
              </a:pathLst>
            </a:custGeom>
            <a:ln w="17705">
              <a:solidFill>
                <a:srgbClr val="4A5B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342379" y="4091139"/>
              <a:ext cx="426720" cy="273685"/>
            </a:xfrm>
            <a:custGeom>
              <a:avLst/>
              <a:gdLst/>
              <a:ahLst/>
              <a:cxnLst/>
              <a:rect l="l" t="t" r="r" b="b"/>
              <a:pathLst>
                <a:path w="426719" h="273685">
                  <a:moveTo>
                    <a:pt x="194729" y="136423"/>
                  </a:moveTo>
                  <a:lnTo>
                    <a:pt x="188087" y="78701"/>
                  </a:lnTo>
                  <a:lnTo>
                    <a:pt x="168897" y="35852"/>
                  </a:lnTo>
                  <a:lnTo>
                    <a:pt x="167144" y="34328"/>
                  </a:lnTo>
                  <a:lnTo>
                    <a:pt x="154571" y="23380"/>
                  </a:lnTo>
                  <a:lnTo>
                    <a:pt x="154571" y="136423"/>
                  </a:lnTo>
                  <a:lnTo>
                    <a:pt x="150660" y="180301"/>
                  </a:lnTo>
                  <a:lnTo>
                    <a:pt x="139395" y="212293"/>
                  </a:lnTo>
                  <a:lnTo>
                    <a:pt x="121386" y="231876"/>
                  </a:lnTo>
                  <a:lnTo>
                    <a:pt x="97294" y="238518"/>
                  </a:lnTo>
                  <a:lnTo>
                    <a:pt x="73266" y="231876"/>
                  </a:lnTo>
                  <a:lnTo>
                    <a:pt x="55270" y="212293"/>
                  </a:lnTo>
                  <a:lnTo>
                    <a:pt x="44005" y="180301"/>
                  </a:lnTo>
                  <a:lnTo>
                    <a:pt x="40170" y="136423"/>
                  </a:lnTo>
                  <a:lnTo>
                    <a:pt x="44094" y="92595"/>
                  </a:lnTo>
                  <a:lnTo>
                    <a:pt x="73393" y="40995"/>
                  </a:lnTo>
                  <a:lnTo>
                    <a:pt x="121285" y="40995"/>
                  </a:lnTo>
                  <a:lnTo>
                    <a:pt x="150634" y="92595"/>
                  </a:lnTo>
                  <a:lnTo>
                    <a:pt x="154571" y="136423"/>
                  </a:lnTo>
                  <a:lnTo>
                    <a:pt x="154571" y="23380"/>
                  </a:lnTo>
                  <a:lnTo>
                    <a:pt x="138264" y="9182"/>
                  </a:lnTo>
                  <a:lnTo>
                    <a:pt x="97294" y="0"/>
                  </a:lnTo>
                  <a:lnTo>
                    <a:pt x="56413" y="9156"/>
                  </a:lnTo>
                  <a:lnTo>
                    <a:pt x="25819" y="35801"/>
                  </a:lnTo>
                  <a:lnTo>
                    <a:pt x="6642" y="78651"/>
                  </a:lnTo>
                  <a:lnTo>
                    <a:pt x="0" y="136423"/>
                  </a:lnTo>
                  <a:lnTo>
                    <a:pt x="6527" y="194475"/>
                  </a:lnTo>
                  <a:lnTo>
                    <a:pt x="25615" y="237426"/>
                  </a:lnTo>
                  <a:lnTo>
                    <a:pt x="56222" y="264083"/>
                  </a:lnTo>
                  <a:lnTo>
                    <a:pt x="97294" y="273240"/>
                  </a:lnTo>
                  <a:lnTo>
                    <a:pt x="138430" y="264083"/>
                  </a:lnTo>
                  <a:lnTo>
                    <a:pt x="167792" y="238518"/>
                  </a:lnTo>
                  <a:lnTo>
                    <a:pt x="169049" y="237426"/>
                  </a:lnTo>
                  <a:lnTo>
                    <a:pt x="188137" y="194475"/>
                  </a:lnTo>
                  <a:lnTo>
                    <a:pt x="194729" y="136423"/>
                  </a:lnTo>
                  <a:close/>
                </a:path>
                <a:path w="426719" h="273685">
                  <a:moveTo>
                    <a:pt x="426250" y="196151"/>
                  </a:moveTo>
                  <a:lnTo>
                    <a:pt x="422541" y="172796"/>
                  </a:lnTo>
                  <a:lnTo>
                    <a:pt x="411416" y="153860"/>
                  </a:lnTo>
                  <a:lnTo>
                    <a:pt x="393496" y="140309"/>
                  </a:lnTo>
                  <a:lnTo>
                    <a:pt x="369379" y="133057"/>
                  </a:lnTo>
                  <a:lnTo>
                    <a:pt x="369379" y="130987"/>
                  </a:lnTo>
                  <a:lnTo>
                    <a:pt x="388759" y="123139"/>
                  </a:lnTo>
                  <a:lnTo>
                    <a:pt x="403606" y="110350"/>
                  </a:lnTo>
                  <a:lnTo>
                    <a:pt x="413067" y="93230"/>
                  </a:lnTo>
                  <a:lnTo>
                    <a:pt x="416267" y="72415"/>
                  </a:lnTo>
                  <a:lnTo>
                    <a:pt x="410464" y="44488"/>
                  </a:lnTo>
                  <a:lnTo>
                    <a:pt x="393534" y="21437"/>
                  </a:lnTo>
                  <a:lnTo>
                    <a:pt x="366788" y="5778"/>
                  </a:lnTo>
                  <a:lnTo>
                    <a:pt x="331546" y="0"/>
                  </a:lnTo>
                  <a:lnTo>
                    <a:pt x="296621" y="5270"/>
                  </a:lnTo>
                  <a:lnTo>
                    <a:pt x="268071" y="20091"/>
                  </a:lnTo>
                  <a:lnTo>
                    <a:pt x="248589" y="43014"/>
                  </a:lnTo>
                  <a:lnTo>
                    <a:pt x="240855" y="72555"/>
                  </a:lnTo>
                  <a:lnTo>
                    <a:pt x="279717" y="72555"/>
                  </a:lnTo>
                  <a:lnTo>
                    <a:pt x="284441" y="56388"/>
                  </a:lnTo>
                  <a:lnTo>
                    <a:pt x="295821" y="44196"/>
                  </a:lnTo>
                  <a:lnTo>
                    <a:pt x="312000" y="36499"/>
                  </a:lnTo>
                  <a:lnTo>
                    <a:pt x="331152" y="33807"/>
                  </a:lnTo>
                  <a:lnTo>
                    <a:pt x="350164" y="36741"/>
                  </a:lnTo>
                  <a:lnTo>
                    <a:pt x="364705" y="45021"/>
                  </a:lnTo>
                  <a:lnTo>
                    <a:pt x="374002" y="57861"/>
                  </a:lnTo>
                  <a:lnTo>
                    <a:pt x="377278" y="74498"/>
                  </a:lnTo>
                  <a:lnTo>
                    <a:pt x="373507" y="91808"/>
                  </a:lnTo>
                  <a:lnTo>
                    <a:pt x="362927" y="105130"/>
                  </a:lnTo>
                  <a:lnTo>
                    <a:pt x="346671" y="113703"/>
                  </a:lnTo>
                  <a:lnTo>
                    <a:pt x="325843" y="116725"/>
                  </a:lnTo>
                  <a:lnTo>
                    <a:pt x="303301" y="116725"/>
                  </a:lnTo>
                  <a:lnTo>
                    <a:pt x="303301" y="149644"/>
                  </a:lnTo>
                  <a:lnTo>
                    <a:pt x="325843" y="149644"/>
                  </a:lnTo>
                  <a:lnTo>
                    <a:pt x="351256" y="152984"/>
                  </a:lnTo>
                  <a:lnTo>
                    <a:pt x="370039" y="162318"/>
                  </a:lnTo>
                  <a:lnTo>
                    <a:pt x="381647" y="176580"/>
                  </a:lnTo>
                  <a:lnTo>
                    <a:pt x="385572" y="194729"/>
                  </a:lnTo>
                  <a:lnTo>
                    <a:pt x="381495" y="212293"/>
                  </a:lnTo>
                  <a:lnTo>
                    <a:pt x="370001" y="225920"/>
                  </a:lnTo>
                  <a:lnTo>
                    <a:pt x="352463" y="234734"/>
                  </a:lnTo>
                  <a:lnTo>
                    <a:pt x="330250" y="237871"/>
                  </a:lnTo>
                  <a:lnTo>
                    <a:pt x="309524" y="235178"/>
                  </a:lnTo>
                  <a:lnTo>
                    <a:pt x="292620" y="227507"/>
                  </a:lnTo>
                  <a:lnTo>
                    <a:pt x="281000" y="215455"/>
                  </a:lnTo>
                  <a:lnTo>
                    <a:pt x="276098" y="199644"/>
                  </a:lnTo>
                  <a:lnTo>
                    <a:pt x="235280" y="199644"/>
                  </a:lnTo>
                  <a:lnTo>
                    <a:pt x="243078" y="229362"/>
                  </a:lnTo>
                  <a:lnTo>
                    <a:pt x="262940" y="252399"/>
                  </a:lnTo>
                  <a:lnTo>
                    <a:pt x="292811" y="267296"/>
                  </a:lnTo>
                  <a:lnTo>
                    <a:pt x="330631" y="272592"/>
                  </a:lnTo>
                  <a:lnTo>
                    <a:pt x="368846" y="266865"/>
                  </a:lnTo>
                  <a:lnTo>
                    <a:pt x="399186" y="250939"/>
                  </a:lnTo>
                  <a:lnTo>
                    <a:pt x="419163" y="226733"/>
                  </a:lnTo>
                  <a:lnTo>
                    <a:pt x="426250" y="196151"/>
                  </a:lnTo>
                  <a:close/>
                </a:path>
              </a:pathLst>
            </a:custGeom>
            <a:solidFill>
              <a:srgbClr val="4A5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674716" y="4713490"/>
              <a:ext cx="3740785" cy="320040"/>
            </a:xfrm>
            <a:custGeom>
              <a:avLst/>
              <a:gdLst/>
              <a:ahLst/>
              <a:cxnLst/>
              <a:rect l="l" t="t" r="r" b="b"/>
              <a:pathLst>
                <a:path w="3740784" h="320039">
                  <a:moveTo>
                    <a:pt x="266598" y="29502"/>
                  </a:moveTo>
                  <a:lnTo>
                    <a:pt x="180975" y="29502"/>
                  </a:lnTo>
                  <a:lnTo>
                    <a:pt x="180975" y="61239"/>
                  </a:lnTo>
                  <a:lnTo>
                    <a:pt x="180975" y="162864"/>
                  </a:lnTo>
                  <a:lnTo>
                    <a:pt x="109232" y="162864"/>
                  </a:lnTo>
                  <a:lnTo>
                    <a:pt x="109232" y="61239"/>
                  </a:lnTo>
                  <a:lnTo>
                    <a:pt x="180975" y="61239"/>
                  </a:lnTo>
                  <a:lnTo>
                    <a:pt x="180975" y="29502"/>
                  </a:lnTo>
                  <a:lnTo>
                    <a:pt x="23863" y="29502"/>
                  </a:lnTo>
                  <a:lnTo>
                    <a:pt x="23863" y="61239"/>
                  </a:lnTo>
                  <a:lnTo>
                    <a:pt x="70116" y="61239"/>
                  </a:lnTo>
                  <a:lnTo>
                    <a:pt x="70116" y="162864"/>
                  </a:lnTo>
                  <a:lnTo>
                    <a:pt x="24866" y="162864"/>
                  </a:lnTo>
                  <a:lnTo>
                    <a:pt x="24866" y="194106"/>
                  </a:lnTo>
                  <a:lnTo>
                    <a:pt x="265353" y="194106"/>
                  </a:lnTo>
                  <a:lnTo>
                    <a:pt x="265353" y="162864"/>
                  </a:lnTo>
                  <a:lnTo>
                    <a:pt x="219722" y="162864"/>
                  </a:lnTo>
                  <a:lnTo>
                    <a:pt x="219722" y="61239"/>
                  </a:lnTo>
                  <a:lnTo>
                    <a:pt x="266598" y="61239"/>
                  </a:lnTo>
                  <a:lnTo>
                    <a:pt x="266598" y="29502"/>
                  </a:lnTo>
                  <a:close/>
                </a:path>
                <a:path w="3740784" h="320039">
                  <a:moveTo>
                    <a:pt x="292100" y="247980"/>
                  </a:moveTo>
                  <a:lnTo>
                    <a:pt x="0" y="247980"/>
                  </a:lnTo>
                  <a:lnTo>
                    <a:pt x="0" y="280847"/>
                  </a:lnTo>
                  <a:lnTo>
                    <a:pt x="292100" y="280847"/>
                  </a:lnTo>
                  <a:lnTo>
                    <a:pt x="292100" y="247980"/>
                  </a:lnTo>
                  <a:close/>
                </a:path>
                <a:path w="3740784" h="320039">
                  <a:moveTo>
                    <a:pt x="605066" y="249682"/>
                  </a:moveTo>
                  <a:lnTo>
                    <a:pt x="477824" y="249682"/>
                  </a:lnTo>
                  <a:lnTo>
                    <a:pt x="477824" y="197599"/>
                  </a:lnTo>
                  <a:lnTo>
                    <a:pt x="577824" y="197599"/>
                  </a:lnTo>
                  <a:lnTo>
                    <a:pt x="577824" y="165849"/>
                  </a:lnTo>
                  <a:lnTo>
                    <a:pt x="386842" y="165849"/>
                  </a:lnTo>
                  <a:lnTo>
                    <a:pt x="386842" y="123939"/>
                  </a:lnTo>
                  <a:lnTo>
                    <a:pt x="570445" y="123939"/>
                  </a:lnTo>
                  <a:lnTo>
                    <a:pt x="570445" y="93459"/>
                  </a:lnTo>
                  <a:lnTo>
                    <a:pt x="570445" y="54089"/>
                  </a:lnTo>
                  <a:lnTo>
                    <a:pt x="570445" y="22352"/>
                  </a:lnTo>
                  <a:lnTo>
                    <a:pt x="347091" y="22352"/>
                  </a:lnTo>
                  <a:lnTo>
                    <a:pt x="347091" y="54089"/>
                  </a:lnTo>
                  <a:lnTo>
                    <a:pt x="531571" y="54089"/>
                  </a:lnTo>
                  <a:lnTo>
                    <a:pt x="531571" y="93459"/>
                  </a:lnTo>
                  <a:lnTo>
                    <a:pt x="347586" y="93459"/>
                  </a:lnTo>
                  <a:lnTo>
                    <a:pt x="347586" y="123939"/>
                  </a:lnTo>
                  <a:lnTo>
                    <a:pt x="347586" y="165849"/>
                  </a:lnTo>
                  <a:lnTo>
                    <a:pt x="347586" y="197599"/>
                  </a:lnTo>
                  <a:lnTo>
                    <a:pt x="438835" y="197599"/>
                  </a:lnTo>
                  <a:lnTo>
                    <a:pt x="438835" y="249682"/>
                  </a:lnTo>
                  <a:lnTo>
                    <a:pt x="312966" y="249682"/>
                  </a:lnTo>
                  <a:lnTo>
                    <a:pt x="312966" y="282689"/>
                  </a:lnTo>
                  <a:lnTo>
                    <a:pt x="605066" y="282689"/>
                  </a:lnTo>
                  <a:lnTo>
                    <a:pt x="605066" y="249682"/>
                  </a:lnTo>
                  <a:close/>
                </a:path>
                <a:path w="3740784" h="320039">
                  <a:moveTo>
                    <a:pt x="784428" y="153492"/>
                  </a:moveTo>
                  <a:lnTo>
                    <a:pt x="748157" y="127609"/>
                  </a:lnTo>
                  <a:lnTo>
                    <a:pt x="728167" y="93954"/>
                  </a:lnTo>
                  <a:lnTo>
                    <a:pt x="724560" y="68618"/>
                  </a:lnTo>
                  <a:lnTo>
                    <a:pt x="724560" y="55867"/>
                  </a:lnTo>
                  <a:lnTo>
                    <a:pt x="775182" y="55867"/>
                  </a:lnTo>
                  <a:lnTo>
                    <a:pt x="775182" y="24244"/>
                  </a:lnTo>
                  <a:lnTo>
                    <a:pt x="632688" y="24244"/>
                  </a:lnTo>
                  <a:lnTo>
                    <a:pt x="632688" y="55867"/>
                  </a:lnTo>
                  <a:lnTo>
                    <a:pt x="686435" y="55867"/>
                  </a:lnTo>
                  <a:lnTo>
                    <a:pt x="686396" y="68618"/>
                  </a:lnTo>
                  <a:lnTo>
                    <a:pt x="682625" y="95592"/>
                  </a:lnTo>
                  <a:lnTo>
                    <a:pt x="671004" y="121297"/>
                  </a:lnTo>
                  <a:lnTo>
                    <a:pt x="651319" y="143357"/>
                  </a:lnTo>
                  <a:lnTo>
                    <a:pt x="623316" y="159613"/>
                  </a:lnTo>
                  <a:lnTo>
                    <a:pt x="644067" y="190614"/>
                  </a:lnTo>
                  <a:lnTo>
                    <a:pt x="664895" y="179425"/>
                  </a:lnTo>
                  <a:lnTo>
                    <a:pt x="682091" y="164833"/>
                  </a:lnTo>
                  <a:lnTo>
                    <a:pt x="695769" y="147370"/>
                  </a:lnTo>
                  <a:lnTo>
                    <a:pt x="706056" y="127609"/>
                  </a:lnTo>
                  <a:lnTo>
                    <a:pt x="715911" y="145211"/>
                  </a:lnTo>
                  <a:lnTo>
                    <a:pt x="728865" y="160731"/>
                  </a:lnTo>
                  <a:lnTo>
                    <a:pt x="745007" y="173736"/>
                  </a:lnTo>
                  <a:lnTo>
                    <a:pt x="764425" y="183730"/>
                  </a:lnTo>
                  <a:lnTo>
                    <a:pt x="784428" y="153492"/>
                  </a:lnTo>
                  <a:close/>
                </a:path>
                <a:path w="3740784" h="320039">
                  <a:moveTo>
                    <a:pt x="836168" y="6629"/>
                  </a:moveTo>
                  <a:lnTo>
                    <a:pt x="798804" y="6629"/>
                  </a:lnTo>
                  <a:lnTo>
                    <a:pt x="798804" y="79997"/>
                  </a:lnTo>
                  <a:lnTo>
                    <a:pt x="758799" y="79997"/>
                  </a:lnTo>
                  <a:lnTo>
                    <a:pt x="758799" y="112115"/>
                  </a:lnTo>
                  <a:lnTo>
                    <a:pt x="798804" y="112115"/>
                  </a:lnTo>
                  <a:lnTo>
                    <a:pt x="798804" y="192735"/>
                  </a:lnTo>
                  <a:lnTo>
                    <a:pt x="836168" y="192735"/>
                  </a:lnTo>
                  <a:lnTo>
                    <a:pt x="836168" y="6629"/>
                  </a:lnTo>
                  <a:close/>
                </a:path>
                <a:path w="3740784" h="320039">
                  <a:moveTo>
                    <a:pt x="899172" y="207238"/>
                  </a:moveTo>
                  <a:lnTo>
                    <a:pt x="680313" y="207238"/>
                  </a:lnTo>
                  <a:lnTo>
                    <a:pt x="680313" y="238734"/>
                  </a:lnTo>
                  <a:lnTo>
                    <a:pt x="860044" y="238734"/>
                  </a:lnTo>
                  <a:lnTo>
                    <a:pt x="860044" y="319227"/>
                  </a:lnTo>
                  <a:lnTo>
                    <a:pt x="899172" y="319227"/>
                  </a:lnTo>
                  <a:lnTo>
                    <a:pt x="899172" y="207238"/>
                  </a:lnTo>
                  <a:close/>
                </a:path>
                <a:path w="3740784" h="320039">
                  <a:moveTo>
                    <a:pt x="899172" y="0"/>
                  </a:moveTo>
                  <a:lnTo>
                    <a:pt x="861796" y="0"/>
                  </a:lnTo>
                  <a:lnTo>
                    <a:pt x="861796" y="194729"/>
                  </a:lnTo>
                  <a:lnTo>
                    <a:pt x="899172" y="194729"/>
                  </a:lnTo>
                  <a:lnTo>
                    <a:pt x="899172" y="0"/>
                  </a:lnTo>
                  <a:close/>
                </a:path>
                <a:path w="3740784" h="320039">
                  <a:moveTo>
                    <a:pt x="1198638" y="167119"/>
                  </a:moveTo>
                  <a:lnTo>
                    <a:pt x="1014412" y="167119"/>
                  </a:lnTo>
                  <a:lnTo>
                    <a:pt x="1014412" y="126479"/>
                  </a:lnTo>
                  <a:lnTo>
                    <a:pt x="1188516" y="126479"/>
                  </a:lnTo>
                  <a:lnTo>
                    <a:pt x="1188516" y="94729"/>
                  </a:lnTo>
                  <a:lnTo>
                    <a:pt x="1014412" y="94729"/>
                  </a:lnTo>
                  <a:lnTo>
                    <a:pt x="1014412" y="56629"/>
                  </a:lnTo>
                  <a:lnTo>
                    <a:pt x="1195768" y="56629"/>
                  </a:lnTo>
                  <a:lnTo>
                    <a:pt x="1195768" y="24879"/>
                  </a:lnTo>
                  <a:lnTo>
                    <a:pt x="974534" y="24879"/>
                  </a:lnTo>
                  <a:lnTo>
                    <a:pt x="974534" y="56629"/>
                  </a:lnTo>
                  <a:lnTo>
                    <a:pt x="974534" y="94729"/>
                  </a:lnTo>
                  <a:lnTo>
                    <a:pt x="974534" y="126479"/>
                  </a:lnTo>
                  <a:lnTo>
                    <a:pt x="974534" y="167119"/>
                  </a:lnTo>
                  <a:lnTo>
                    <a:pt x="974534" y="198869"/>
                  </a:lnTo>
                  <a:lnTo>
                    <a:pt x="1198638" y="198869"/>
                  </a:lnTo>
                  <a:lnTo>
                    <a:pt x="1198638" y="167119"/>
                  </a:lnTo>
                  <a:close/>
                </a:path>
                <a:path w="3740784" h="320039">
                  <a:moveTo>
                    <a:pt x="1231011" y="248475"/>
                  </a:moveTo>
                  <a:lnTo>
                    <a:pt x="938911" y="248475"/>
                  </a:lnTo>
                  <a:lnTo>
                    <a:pt x="938911" y="280606"/>
                  </a:lnTo>
                  <a:lnTo>
                    <a:pt x="1231011" y="280606"/>
                  </a:lnTo>
                  <a:lnTo>
                    <a:pt x="1231011" y="248475"/>
                  </a:lnTo>
                  <a:close/>
                </a:path>
                <a:path w="3740784" h="320039">
                  <a:moveTo>
                    <a:pt x="1616786" y="116116"/>
                  </a:moveTo>
                  <a:lnTo>
                    <a:pt x="1570418" y="104063"/>
                  </a:lnTo>
                  <a:lnTo>
                    <a:pt x="1534731" y="83070"/>
                  </a:lnTo>
                  <a:lnTo>
                    <a:pt x="1503667" y="26492"/>
                  </a:lnTo>
                  <a:lnTo>
                    <a:pt x="1503667" y="10121"/>
                  </a:lnTo>
                  <a:lnTo>
                    <a:pt x="1462417" y="10121"/>
                  </a:lnTo>
                  <a:lnTo>
                    <a:pt x="1462417" y="26492"/>
                  </a:lnTo>
                  <a:lnTo>
                    <a:pt x="1454327" y="56299"/>
                  </a:lnTo>
                  <a:lnTo>
                    <a:pt x="1431467" y="83159"/>
                  </a:lnTo>
                  <a:lnTo>
                    <a:pt x="1395933" y="104101"/>
                  </a:lnTo>
                  <a:lnTo>
                    <a:pt x="1349806" y="116116"/>
                  </a:lnTo>
                  <a:lnTo>
                    <a:pt x="1365427" y="147866"/>
                  </a:lnTo>
                  <a:lnTo>
                    <a:pt x="1403553" y="138518"/>
                  </a:lnTo>
                  <a:lnTo>
                    <a:pt x="1436585" y="123037"/>
                  </a:lnTo>
                  <a:lnTo>
                    <a:pt x="1463471" y="102285"/>
                  </a:lnTo>
                  <a:lnTo>
                    <a:pt x="1483169" y="77114"/>
                  </a:lnTo>
                  <a:lnTo>
                    <a:pt x="1502752" y="102285"/>
                  </a:lnTo>
                  <a:lnTo>
                    <a:pt x="1529664" y="123037"/>
                  </a:lnTo>
                  <a:lnTo>
                    <a:pt x="1562862" y="138518"/>
                  </a:lnTo>
                  <a:lnTo>
                    <a:pt x="1601279" y="147866"/>
                  </a:lnTo>
                  <a:lnTo>
                    <a:pt x="1616786" y="116116"/>
                  </a:lnTo>
                  <a:close/>
                </a:path>
                <a:path w="3740784" h="320039">
                  <a:moveTo>
                    <a:pt x="1628406" y="175615"/>
                  </a:moveTo>
                  <a:lnTo>
                    <a:pt x="1337310" y="175615"/>
                  </a:lnTo>
                  <a:lnTo>
                    <a:pt x="1337310" y="207987"/>
                  </a:lnTo>
                  <a:lnTo>
                    <a:pt x="1462671" y="207987"/>
                  </a:lnTo>
                  <a:lnTo>
                    <a:pt x="1462671" y="319227"/>
                  </a:lnTo>
                  <a:lnTo>
                    <a:pt x="1501546" y="319227"/>
                  </a:lnTo>
                  <a:lnTo>
                    <a:pt x="1501546" y="207987"/>
                  </a:lnTo>
                  <a:lnTo>
                    <a:pt x="1628406" y="207987"/>
                  </a:lnTo>
                  <a:lnTo>
                    <a:pt x="1628406" y="175615"/>
                  </a:lnTo>
                  <a:close/>
                </a:path>
                <a:path w="3740784" h="320039">
                  <a:moveTo>
                    <a:pt x="1797888" y="133616"/>
                  </a:moveTo>
                  <a:lnTo>
                    <a:pt x="1792693" y="110883"/>
                  </a:lnTo>
                  <a:lnTo>
                    <a:pt x="1789290" y="106743"/>
                  </a:lnTo>
                  <a:lnTo>
                    <a:pt x="1778330" y="93408"/>
                  </a:lnTo>
                  <a:lnTo>
                    <a:pt x="1762264" y="85217"/>
                  </a:lnTo>
                  <a:lnTo>
                    <a:pt x="1762264" y="133616"/>
                  </a:lnTo>
                  <a:lnTo>
                    <a:pt x="1759800" y="144703"/>
                  </a:lnTo>
                  <a:lnTo>
                    <a:pt x="1752879" y="153123"/>
                  </a:lnTo>
                  <a:lnTo>
                    <a:pt x="1742186" y="158483"/>
                  </a:lnTo>
                  <a:lnTo>
                    <a:pt x="1728393" y="160362"/>
                  </a:lnTo>
                  <a:lnTo>
                    <a:pt x="1714703" y="158483"/>
                  </a:lnTo>
                  <a:lnTo>
                    <a:pt x="1704086" y="153123"/>
                  </a:lnTo>
                  <a:lnTo>
                    <a:pt x="1697215" y="144703"/>
                  </a:lnTo>
                  <a:lnTo>
                    <a:pt x="1694776" y="133616"/>
                  </a:lnTo>
                  <a:lnTo>
                    <a:pt x="1697215" y="122402"/>
                  </a:lnTo>
                  <a:lnTo>
                    <a:pt x="1704086" y="113944"/>
                  </a:lnTo>
                  <a:lnTo>
                    <a:pt x="1714703" y="108597"/>
                  </a:lnTo>
                  <a:lnTo>
                    <a:pt x="1728393" y="106743"/>
                  </a:lnTo>
                  <a:lnTo>
                    <a:pt x="1742186" y="108597"/>
                  </a:lnTo>
                  <a:lnTo>
                    <a:pt x="1752879" y="113944"/>
                  </a:lnTo>
                  <a:lnTo>
                    <a:pt x="1759800" y="122402"/>
                  </a:lnTo>
                  <a:lnTo>
                    <a:pt x="1762264" y="133616"/>
                  </a:lnTo>
                  <a:lnTo>
                    <a:pt x="1762264" y="85217"/>
                  </a:lnTo>
                  <a:lnTo>
                    <a:pt x="1756371" y="82207"/>
                  </a:lnTo>
                  <a:lnTo>
                    <a:pt x="1728393" y="78244"/>
                  </a:lnTo>
                  <a:lnTo>
                    <a:pt x="1700771" y="82207"/>
                  </a:lnTo>
                  <a:lnTo>
                    <a:pt x="1678978" y="93408"/>
                  </a:lnTo>
                  <a:lnTo>
                    <a:pt x="1664716" y="110883"/>
                  </a:lnTo>
                  <a:lnTo>
                    <a:pt x="1659648" y="133616"/>
                  </a:lnTo>
                  <a:lnTo>
                    <a:pt x="1664716" y="156133"/>
                  </a:lnTo>
                  <a:lnTo>
                    <a:pt x="1678978" y="173482"/>
                  </a:lnTo>
                  <a:lnTo>
                    <a:pt x="1700771" y="184658"/>
                  </a:lnTo>
                  <a:lnTo>
                    <a:pt x="1728393" y="188607"/>
                  </a:lnTo>
                  <a:lnTo>
                    <a:pt x="1756371" y="184658"/>
                  </a:lnTo>
                  <a:lnTo>
                    <a:pt x="1778330" y="173482"/>
                  </a:lnTo>
                  <a:lnTo>
                    <a:pt x="1789188" y="160362"/>
                  </a:lnTo>
                  <a:lnTo>
                    <a:pt x="1792693" y="156133"/>
                  </a:lnTo>
                  <a:lnTo>
                    <a:pt x="1797888" y="133616"/>
                  </a:lnTo>
                  <a:close/>
                </a:path>
                <a:path w="3740784" h="320039">
                  <a:moveTo>
                    <a:pt x="1807641" y="34620"/>
                  </a:moveTo>
                  <a:lnTo>
                    <a:pt x="1747901" y="34620"/>
                  </a:lnTo>
                  <a:lnTo>
                    <a:pt x="1747901" y="2628"/>
                  </a:lnTo>
                  <a:lnTo>
                    <a:pt x="1708899" y="2628"/>
                  </a:lnTo>
                  <a:lnTo>
                    <a:pt x="1708899" y="34620"/>
                  </a:lnTo>
                  <a:lnTo>
                    <a:pt x="1648523" y="34620"/>
                  </a:lnTo>
                  <a:lnTo>
                    <a:pt x="1648523" y="65366"/>
                  </a:lnTo>
                  <a:lnTo>
                    <a:pt x="1807641" y="65366"/>
                  </a:lnTo>
                  <a:lnTo>
                    <a:pt x="1807641" y="34620"/>
                  </a:lnTo>
                  <a:close/>
                </a:path>
                <a:path w="3740784" h="320039">
                  <a:moveTo>
                    <a:pt x="1923503" y="0"/>
                  </a:moveTo>
                  <a:lnTo>
                    <a:pt x="1886127" y="0"/>
                  </a:lnTo>
                  <a:lnTo>
                    <a:pt x="1886127" y="81749"/>
                  </a:lnTo>
                  <a:lnTo>
                    <a:pt x="1854885" y="81749"/>
                  </a:lnTo>
                  <a:lnTo>
                    <a:pt x="1854885" y="6121"/>
                  </a:lnTo>
                  <a:lnTo>
                    <a:pt x="1818144" y="6121"/>
                  </a:lnTo>
                  <a:lnTo>
                    <a:pt x="1818144" y="189979"/>
                  </a:lnTo>
                  <a:lnTo>
                    <a:pt x="1854885" y="189979"/>
                  </a:lnTo>
                  <a:lnTo>
                    <a:pt x="1854885" y="113868"/>
                  </a:lnTo>
                  <a:lnTo>
                    <a:pt x="1886127" y="113868"/>
                  </a:lnTo>
                  <a:lnTo>
                    <a:pt x="1886127" y="200863"/>
                  </a:lnTo>
                  <a:lnTo>
                    <a:pt x="1923503" y="200863"/>
                  </a:lnTo>
                  <a:lnTo>
                    <a:pt x="1923503" y="113868"/>
                  </a:lnTo>
                  <a:lnTo>
                    <a:pt x="1923503" y="81749"/>
                  </a:lnTo>
                  <a:lnTo>
                    <a:pt x="1923503" y="0"/>
                  </a:lnTo>
                  <a:close/>
                </a:path>
                <a:path w="3740784" h="320039">
                  <a:moveTo>
                    <a:pt x="1925129" y="261975"/>
                  </a:moveTo>
                  <a:lnTo>
                    <a:pt x="1917560" y="237566"/>
                  </a:lnTo>
                  <a:lnTo>
                    <a:pt x="1913864" y="234480"/>
                  </a:lnTo>
                  <a:lnTo>
                    <a:pt x="1895932" y="219557"/>
                  </a:lnTo>
                  <a:lnTo>
                    <a:pt x="1885759" y="216268"/>
                  </a:lnTo>
                  <a:lnTo>
                    <a:pt x="1885759" y="261975"/>
                  </a:lnTo>
                  <a:lnTo>
                    <a:pt x="1881073" y="273723"/>
                  </a:lnTo>
                  <a:lnTo>
                    <a:pt x="1867623" y="282232"/>
                  </a:lnTo>
                  <a:lnTo>
                    <a:pt x="1845703" y="287362"/>
                  </a:lnTo>
                  <a:lnTo>
                    <a:pt x="1815642" y="288975"/>
                  </a:lnTo>
                  <a:lnTo>
                    <a:pt x="1785454" y="287362"/>
                  </a:lnTo>
                  <a:lnTo>
                    <a:pt x="1763407" y="282232"/>
                  </a:lnTo>
                  <a:lnTo>
                    <a:pt x="1749920" y="273723"/>
                  </a:lnTo>
                  <a:lnTo>
                    <a:pt x="1745399" y="261975"/>
                  </a:lnTo>
                  <a:lnTo>
                    <a:pt x="1749920" y="249847"/>
                  </a:lnTo>
                  <a:lnTo>
                    <a:pt x="1763407" y="241198"/>
                  </a:lnTo>
                  <a:lnTo>
                    <a:pt x="1785454" y="236067"/>
                  </a:lnTo>
                  <a:lnTo>
                    <a:pt x="1815642" y="234480"/>
                  </a:lnTo>
                  <a:lnTo>
                    <a:pt x="1845703" y="236067"/>
                  </a:lnTo>
                  <a:lnTo>
                    <a:pt x="1867623" y="241198"/>
                  </a:lnTo>
                  <a:lnTo>
                    <a:pt x="1881073" y="249847"/>
                  </a:lnTo>
                  <a:lnTo>
                    <a:pt x="1885759" y="261975"/>
                  </a:lnTo>
                  <a:lnTo>
                    <a:pt x="1885759" y="216268"/>
                  </a:lnTo>
                  <a:lnTo>
                    <a:pt x="1861515" y="208419"/>
                  </a:lnTo>
                  <a:lnTo>
                    <a:pt x="1815642" y="204609"/>
                  </a:lnTo>
                  <a:lnTo>
                    <a:pt x="1769719" y="208419"/>
                  </a:lnTo>
                  <a:lnTo>
                    <a:pt x="1735277" y="219557"/>
                  </a:lnTo>
                  <a:lnTo>
                    <a:pt x="1713661" y="237566"/>
                  </a:lnTo>
                  <a:lnTo>
                    <a:pt x="1706270" y="261975"/>
                  </a:lnTo>
                  <a:lnTo>
                    <a:pt x="1713661" y="286245"/>
                  </a:lnTo>
                  <a:lnTo>
                    <a:pt x="1735277" y="304165"/>
                  </a:lnTo>
                  <a:lnTo>
                    <a:pt x="1769719" y="315239"/>
                  </a:lnTo>
                  <a:lnTo>
                    <a:pt x="1815642" y="318973"/>
                  </a:lnTo>
                  <a:lnTo>
                    <a:pt x="1861515" y="315239"/>
                  </a:lnTo>
                  <a:lnTo>
                    <a:pt x="1895932" y="304165"/>
                  </a:lnTo>
                  <a:lnTo>
                    <a:pt x="1914271" y="288975"/>
                  </a:lnTo>
                  <a:lnTo>
                    <a:pt x="1917560" y="286245"/>
                  </a:lnTo>
                  <a:lnTo>
                    <a:pt x="1925129" y="261975"/>
                  </a:lnTo>
                  <a:close/>
                </a:path>
                <a:path w="3740784" h="320039">
                  <a:moveTo>
                    <a:pt x="2239759" y="131114"/>
                  </a:moveTo>
                  <a:lnTo>
                    <a:pt x="2189365" y="100990"/>
                  </a:lnTo>
                  <a:lnTo>
                    <a:pt x="2165146" y="46875"/>
                  </a:lnTo>
                  <a:lnTo>
                    <a:pt x="2165146" y="45377"/>
                  </a:lnTo>
                  <a:lnTo>
                    <a:pt x="2231390" y="45377"/>
                  </a:lnTo>
                  <a:lnTo>
                    <a:pt x="2231390" y="13754"/>
                  </a:lnTo>
                  <a:lnTo>
                    <a:pt x="2058657" y="13754"/>
                  </a:lnTo>
                  <a:lnTo>
                    <a:pt x="2058657" y="45377"/>
                  </a:lnTo>
                  <a:lnTo>
                    <a:pt x="2125649" y="45377"/>
                  </a:lnTo>
                  <a:lnTo>
                    <a:pt x="2125548" y="46875"/>
                  </a:lnTo>
                  <a:lnTo>
                    <a:pt x="2120468" y="74015"/>
                  </a:lnTo>
                  <a:lnTo>
                    <a:pt x="2105329" y="100114"/>
                  </a:lnTo>
                  <a:lnTo>
                    <a:pt x="2080831" y="122377"/>
                  </a:lnTo>
                  <a:lnTo>
                    <a:pt x="2047532" y="138493"/>
                  </a:lnTo>
                  <a:lnTo>
                    <a:pt x="2066899" y="169113"/>
                  </a:lnTo>
                  <a:lnTo>
                    <a:pt x="2092883" y="157924"/>
                  </a:lnTo>
                  <a:lnTo>
                    <a:pt x="2114804" y="142316"/>
                  </a:lnTo>
                  <a:lnTo>
                    <a:pt x="2132457" y="123075"/>
                  </a:lnTo>
                  <a:lnTo>
                    <a:pt x="2145639" y="100990"/>
                  </a:lnTo>
                  <a:lnTo>
                    <a:pt x="2158327" y="120840"/>
                  </a:lnTo>
                  <a:lnTo>
                    <a:pt x="2175268" y="138023"/>
                  </a:lnTo>
                  <a:lnTo>
                    <a:pt x="2196338" y="151968"/>
                  </a:lnTo>
                  <a:lnTo>
                    <a:pt x="2221382" y="162115"/>
                  </a:lnTo>
                  <a:lnTo>
                    <a:pt x="2239759" y="131114"/>
                  </a:lnTo>
                  <a:close/>
                </a:path>
                <a:path w="3740784" h="320039">
                  <a:moveTo>
                    <a:pt x="2316505" y="0"/>
                  </a:moveTo>
                  <a:lnTo>
                    <a:pt x="2277376" y="0"/>
                  </a:lnTo>
                  <a:lnTo>
                    <a:pt x="2277376" y="67500"/>
                  </a:lnTo>
                  <a:lnTo>
                    <a:pt x="2222512" y="67500"/>
                  </a:lnTo>
                  <a:lnTo>
                    <a:pt x="2222512" y="98996"/>
                  </a:lnTo>
                  <a:lnTo>
                    <a:pt x="2277376" y="98996"/>
                  </a:lnTo>
                  <a:lnTo>
                    <a:pt x="2277376" y="163360"/>
                  </a:lnTo>
                  <a:lnTo>
                    <a:pt x="2316505" y="163360"/>
                  </a:lnTo>
                  <a:lnTo>
                    <a:pt x="2316505" y="0"/>
                  </a:lnTo>
                  <a:close/>
                </a:path>
                <a:path w="3740784" h="320039">
                  <a:moveTo>
                    <a:pt x="2326754" y="285229"/>
                  </a:moveTo>
                  <a:lnTo>
                    <a:pt x="2145639" y="285229"/>
                  </a:lnTo>
                  <a:lnTo>
                    <a:pt x="2145639" y="259854"/>
                  </a:lnTo>
                  <a:lnTo>
                    <a:pt x="2316505" y="259854"/>
                  </a:lnTo>
                  <a:lnTo>
                    <a:pt x="2316505" y="176860"/>
                  </a:lnTo>
                  <a:lnTo>
                    <a:pt x="2105901" y="176860"/>
                  </a:lnTo>
                  <a:lnTo>
                    <a:pt x="2105901" y="208102"/>
                  </a:lnTo>
                  <a:lnTo>
                    <a:pt x="2277376" y="208102"/>
                  </a:lnTo>
                  <a:lnTo>
                    <a:pt x="2277376" y="230860"/>
                  </a:lnTo>
                  <a:lnTo>
                    <a:pt x="2106269" y="230860"/>
                  </a:lnTo>
                  <a:lnTo>
                    <a:pt x="2106269" y="315976"/>
                  </a:lnTo>
                  <a:lnTo>
                    <a:pt x="2326754" y="315976"/>
                  </a:lnTo>
                  <a:lnTo>
                    <a:pt x="2326754" y="285229"/>
                  </a:lnTo>
                  <a:close/>
                </a:path>
                <a:path w="3740784" h="320039">
                  <a:moveTo>
                    <a:pt x="2550363" y="223608"/>
                  </a:moveTo>
                  <a:lnTo>
                    <a:pt x="2517711" y="201295"/>
                  </a:lnTo>
                  <a:lnTo>
                    <a:pt x="2493911" y="171437"/>
                  </a:lnTo>
                  <a:lnTo>
                    <a:pt x="2474493" y="101371"/>
                  </a:lnTo>
                  <a:lnTo>
                    <a:pt x="2474493" y="84620"/>
                  </a:lnTo>
                  <a:lnTo>
                    <a:pt x="2541981" y="84620"/>
                  </a:lnTo>
                  <a:lnTo>
                    <a:pt x="2541981" y="53251"/>
                  </a:lnTo>
                  <a:lnTo>
                    <a:pt x="2474861" y="53251"/>
                  </a:lnTo>
                  <a:lnTo>
                    <a:pt x="2474861" y="6743"/>
                  </a:lnTo>
                  <a:lnTo>
                    <a:pt x="2435364" y="6743"/>
                  </a:lnTo>
                  <a:lnTo>
                    <a:pt x="2435364" y="53251"/>
                  </a:lnTo>
                  <a:lnTo>
                    <a:pt x="2367369" y="53251"/>
                  </a:lnTo>
                  <a:lnTo>
                    <a:pt x="2367369" y="84620"/>
                  </a:lnTo>
                  <a:lnTo>
                    <a:pt x="2435618" y="84620"/>
                  </a:lnTo>
                  <a:lnTo>
                    <a:pt x="2435618" y="101371"/>
                  </a:lnTo>
                  <a:lnTo>
                    <a:pt x="2430361" y="139268"/>
                  </a:lnTo>
                  <a:lnTo>
                    <a:pt x="2415133" y="175348"/>
                  </a:lnTo>
                  <a:lnTo>
                    <a:pt x="2390457" y="206248"/>
                  </a:lnTo>
                  <a:lnTo>
                    <a:pt x="2356878" y="228600"/>
                  </a:lnTo>
                  <a:lnTo>
                    <a:pt x="2378748" y="258978"/>
                  </a:lnTo>
                  <a:lnTo>
                    <a:pt x="2404160" y="243573"/>
                  </a:lnTo>
                  <a:lnTo>
                    <a:pt x="2425535" y="222618"/>
                  </a:lnTo>
                  <a:lnTo>
                    <a:pt x="2442680" y="197192"/>
                  </a:lnTo>
                  <a:lnTo>
                    <a:pt x="2455367" y="168363"/>
                  </a:lnTo>
                  <a:lnTo>
                    <a:pt x="2467610" y="195173"/>
                  </a:lnTo>
                  <a:lnTo>
                    <a:pt x="2483993" y="218935"/>
                  </a:lnTo>
                  <a:lnTo>
                    <a:pt x="2504300" y="238683"/>
                  </a:lnTo>
                  <a:lnTo>
                    <a:pt x="2528354" y="253479"/>
                  </a:lnTo>
                  <a:lnTo>
                    <a:pt x="2550363" y="223608"/>
                  </a:lnTo>
                  <a:close/>
                </a:path>
                <a:path w="3740784" h="320039">
                  <a:moveTo>
                    <a:pt x="2661475" y="126238"/>
                  </a:moveTo>
                  <a:lnTo>
                    <a:pt x="2612225" y="126238"/>
                  </a:lnTo>
                  <a:lnTo>
                    <a:pt x="2612225" y="0"/>
                  </a:lnTo>
                  <a:lnTo>
                    <a:pt x="2572855" y="0"/>
                  </a:lnTo>
                  <a:lnTo>
                    <a:pt x="2572855" y="319227"/>
                  </a:lnTo>
                  <a:lnTo>
                    <a:pt x="2612225" y="319227"/>
                  </a:lnTo>
                  <a:lnTo>
                    <a:pt x="2612225" y="159359"/>
                  </a:lnTo>
                  <a:lnTo>
                    <a:pt x="2661475" y="159359"/>
                  </a:lnTo>
                  <a:lnTo>
                    <a:pt x="2661475" y="126238"/>
                  </a:lnTo>
                  <a:close/>
                </a:path>
                <a:path w="3740784" h="320039">
                  <a:moveTo>
                    <a:pt x="2930982" y="19748"/>
                  </a:moveTo>
                  <a:lnTo>
                    <a:pt x="2892107" y="19748"/>
                  </a:lnTo>
                  <a:lnTo>
                    <a:pt x="2892107" y="50749"/>
                  </a:lnTo>
                  <a:lnTo>
                    <a:pt x="2892107" y="121869"/>
                  </a:lnTo>
                  <a:lnTo>
                    <a:pt x="2815742" y="121869"/>
                  </a:lnTo>
                  <a:lnTo>
                    <a:pt x="2815742" y="50749"/>
                  </a:lnTo>
                  <a:lnTo>
                    <a:pt x="2892107" y="50749"/>
                  </a:lnTo>
                  <a:lnTo>
                    <a:pt x="2892107" y="19748"/>
                  </a:lnTo>
                  <a:lnTo>
                    <a:pt x="2777121" y="19748"/>
                  </a:lnTo>
                  <a:lnTo>
                    <a:pt x="2777121" y="152615"/>
                  </a:lnTo>
                  <a:lnTo>
                    <a:pt x="2930982" y="152615"/>
                  </a:lnTo>
                  <a:lnTo>
                    <a:pt x="2930982" y="121869"/>
                  </a:lnTo>
                  <a:lnTo>
                    <a:pt x="2930982" y="50749"/>
                  </a:lnTo>
                  <a:lnTo>
                    <a:pt x="2930982" y="19748"/>
                  </a:lnTo>
                  <a:close/>
                </a:path>
                <a:path w="3740784" h="320039">
                  <a:moveTo>
                    <a:pt x="3026219" y="0"/>
                  </a:moveTo>
                  <a:lnTo>
                    <a:pt x="2987357" y="0"/>
                  </a:lnTo>
                  <a:lnTo>
                    <a:pt x="2987357" y="181864"/>
                  </a:lnTo>
                  <a:lnTo>
                    <a:pt x="3026219" y="181864"/>
                  </a:lnTo>
                  <a:lnTo>
                    <a:pt x="3026219" y="0"/>
                  </a:lnTo>
                  <a:close/>
                </a:path>
                <a:path w="3740784" h="320039">
                  <a:moveTo>
                    <a:pt x="3044850" y="288480"/>
                  </a:moveTo>
                  <a:lnTo>
                    <a:pt x="3003423" y="280212"/>
                  </a:lnTo>
                  <a:lnTo>
                    <a:pt x="2971596" y="266293"/>
                  </a:lnTo>
                  <a:lnTo>
                    <a:pt x="2971228" y="265976"/>
                  </a:lnTo>
                  <a:lnTo>
                    <a:pt x="2950565" y="248894"/>
                  </a:lnTo>
                  <a:lnTo>
                    <a:pt x="2941485" y="230225"/>
                  </a:lnTo>
                  <a:lnTo>
                    <a:pt x="3032849" y="230225"/>
                  </a:lnTo>
                  <a:lnTo>
                    <a:pt x="3032849" y="200863"/>
                  </a:lnTo>
                  <a:lnTo>
                    <a:pt x="2940481" y="200863"/>
                  </a:lnTo>
                  <a:lnTo>
                    <a:pt x="2940481" y="172732"/>
                  </a:lnTo>
                  <a:lnTo>
                    <a:pt x="2901111" y="172732"/>
                  </a:lnTo>
                  <a:lnTo>
                    <a:pt x="2901111" y="200863"/>
                  </a:lnTo>
                  <a:lnTo>
                    <a:pt x="2809113" y="200863"/>
                  </a:lnTo>
                  <a:lnTo>
                    <a:pt x="2809113" y="230225"/>
                  </a:lnTo>
                  <a:lnTo>
                    <a:pt x="2900235" y="230225"/>
                  </a:lnTo>
                  <a:lnTo>
                    <a:pt x="2891066" y="249262"/>
                  </a:lnTo>
                  <a:lnTo>
                    <a:pt x="2869831" y="266801"/>
                  </a:lnTo>
                  <a:lnTo>
                    <a:pt x="2837764" y="280619"/>
                  </a:lnTo>
                  <a:lnTo>
                    <a:pt x="2796121" y="288480"/>
                  </a:lnTo>
                  <a:lnTo>
                    <a:pt x="2809621" y="318477"/>
                  </a:lnTo>
                  <a:lnTo>
                    <a:pt x="2846197" y="311645"/>
                  </a:lnTo>
                  <a:lnTo>
                    <a:pt x="2877439" y="300189"/>
                  </a:lnTo>
                  <a:lnTo>
                    <a:pt x="2902610" y="284759"/>
                  </a:lnTo>
                  <a:lnTo>
                    <a:pt x="2920987" y="265976"/>
                  </a:lnTo>
                  <a:lnTo>
                    <a:pt x="2939199" y="284632"/>
                  </a:lnTo>
                  <a:lnTo>
                    <a:pt x="2964154" y="300151"/>
                  </a:lnTo>
                  <a:lnTo>
                    <a:pt x="2995168" y="311696"/>
                  </a:lnTo>
                  <a:lnTo>
                    <a:pt x="3031591" y="318477"/>
                  </a:lnTo>
                  <a:lnTo>
                    <a:pt x="3044850" y="288480"/>
                  </a:lnTo>
                  <a:close/>
                </a:path>
                <a:path w="3740784" h="320039">
                  <a:moveTo>
                    <a:pt x="3323158" y="20002"/>
                  </a:moveTo>
                  <a:lnTo>
                    <a:pt x="3283915" y="20002"/>
                  </a:lnTo>
                  <a:lnTo>
                    <a:pt x="3283915" y="63246"/>
                  </a:lnTo>
                  <a:lnTo>
                    <a:pt x="3283915" y="93865"/>
                  </a:lnTo>
                  <a:lnTo>
                    <a:pt x="3283915" y="137985"/>
                  </a:lnTo>
                  <a:lnTo>
                    <a:pt x="3209417" y="137985"/>
                  </a:lnTo>
                  <a:lnTo>
                    <a:pt x="3209417" y="93865"/>
                  </a:lnTo>
                  <a:lnTo>
                    <a:pt x="3283915" y="93865"/>
                  </a:lnTo>
                  <a:lnTo>
                    <a:pt x="3283915" y="63246"/>
                  </a:lnTo>
                  <a:lnTo>
                    <a:pt x="3209417" y="63246"/>
                  </a:lnTo>
                  <a:lnTo>
                    <a:pt x="3209417" y="20002"/>
                  </a:lnTo>
                  <a:lnTo>
                    <a:pt x="3170542" y="20002"/>
                  </a:lnTo>
                  <a:lnTo>
                    <a:pt x="3170542" y="169113"/>
                  </a:lnTo>
                  <a:lnTo>
                    <a:pt x="3323158" y="169113"/>
                  </a:lnTo>
                  <a:lnTo>
                    <a:pt x="3323158" y="137985"/>
                  </a:lnTo>
                  <a:lnTo>
                    <a:pt x="3323158" y="93865"/>
                  </a:lnTo>
                  <a:lnTo>
                    <a:pt x="3323158" y="63246"/>
                  </a:lnTo>
                  <a:lnTo>
                    <a:pt x="3323158" y="20002"/>
                  </a:lnTo>
                  <a:close/>
                </a:path>
                <a:path w="3740784" h="320039">
                  <a:moveTo>
                    <a:pt x="3414649" y="257975"/>
                  </a:moveTo>
                  <a:lnTo>
                    <a:pt x="3407270" y="232232"/>
                  </a:lnTo>
                  <a:lnTo>
                    <a:pt x="3402419" y="227850"/>
                  </a:lnTo>
                  <a:lnTo>
                    <a:pt x="3386061" y="213118"/>
                  </a:lnTo>
                  <a:lnTo>
                    <a:pt x="3376028" y="209588"/>
                  </a:lnTo>
                  <a:lnTo>
                    <a:pt x="3376028" y="257975"/>
                  </a:lnTo>
                  <a:lnTo>
                    <a:pt x="3371519" y="271068"/>
                  </a:lnTo>
                  <a:lnTo>
                    <a:pt x="3358311" y="280631"/>
                  </a:lnTo>
                  <a:lnTo>
                    <a:pt x="3336899" y="286486"/>
                  </a:lnTo>
                  <a:lnTo>
                    <a:pt x="3307778" y="288480"/>
                  </a:lnTo>
                  <a:lnTo>
                    <a:pt x="3278492" y="286486"/>
                  </a:lnTo>
                  <a:lnTo>
                    <a:pt x="3256851" y="280631"/>
                  </a:lnTo>
                  <a:lnTo>
                    <a:pt x="3243453" y="271068"/>
                  </a:lnTo>
                  <a:lnTo>
                    <a:pt x="3238919" y="257975"/>
                  </a:lnTo>
                  <a:lnTo>
                    <a:pt x="3243453" y="244957"/>
                  </a:lnTo>
                  <a:lnTo>
                    <a:pt x="3256851" y="235559"/>
                  </a:lnTo>
                  <a:lnTo>
                    <a:pt x="3278492" y="229831"/>
                  </a:lnTo>
                  <a:lnTo>
                    <a:pt x="3307778" y="227850"/>
                  </a:lnTo>
                  <a:lnTo>
                    <a:pt x="3336899" y="229831"/>
                  </a:lnTo>
                  <a:lnTo>
                    <a:pt x="3358311" y="235559"/>
                  </a:lnTo>
                  <a:lnTo>
                    <a:pt x="3371519" y="244957"/>
                  </a:lnTo>
                  <a:lnTo>
                    <a:pt x="3376028" y="257975"/>
                  </a:lnTo>
                  <a:lnTo>
                    <a:pt x="3376028" y="209588"/>
                  </a:lnTo>
                  <a:lnTo>
                    <a:pt x="3352431" y="201256"/>
                  </a:lnTo>
                  <a:lnTo>
                    <a:pt x="3307778" y="197231"/>
                  </a:lnTo>
                  <a:lnTo>
                    <a:pt x="3262668" y="201256"/>
                  </a:lnTo>
                  <a:lnTo>
                    <a:pt x="3228606" y="213118"/>
                  </a:lnTo>
                  <a:lnTo>
                    <a:pt x="3207105" y="232232"/>
                  </a:lnTo>
                  <a:lnTo>
                    <a:pt x="3199663" y="257975"/>
                  </a:lnTo>
                  <a:lnTo>
                    <a:pt x="3207105" y="283972"/>
                  </a:lnTo>
                  <a:lnTo>
                    <a:pt x="3228606" y="303250"/>
                  </a:lnTo>
                  <a:lnTo>
                    <a:pt x="3262668" y="315277"/>
                  </a:lnTo>
                  <a:lnTo>
                    <a:pt x="3307778" y="319468"/>
                  </a:lnTo>
                  <a:lnTo>
                    <a:pt x="3352431" y="315277"/>
                  </a:lnTo>
                  <a:lnTo>
                    <a:pt x="3386061" y="303250"/>
                  </a:lnTo>
                  <a:lnTo>
                    <a:pt x="3402304" y="288480"/>
                  </a:lnTo>
                  <a:lnTo>
                    <a:pt x="3407270" y="283972"/>
                  </a:lnTo>
                  <a:lnTo>
                    <a:pt x="3414649" y="257975"/>
                  </a:lnTo>
                  <a:close/>
                </a:path>
                <a:path w="3740784" h="320039">
                  <a:moveTo>
                    <a:pt x="3456394" y="76238"/>
                  </a:moveTo>
                  <a:lnTo>
                    <a:pt x="3411778" y="76238"/>
                  </a:lnTo>
                  <a:lnTo>
                    <a:pt x="3411778" y="0"/>
                  </a:lnTo>
                  <a:lnTo>
                    <a:pt x="3372281" y="0"/>
                  </a:lnTo>
                  <a:lnTo>
                    <a:pt x="3372281" y="189484"/>
                  </a:lnTo>
                  <a:lnTo>
                    <a:pt x="3411778" y="189484"/>
                  </a:lnTo>
                  <a:lnTo>
                    <a:pt x="3411778" y="109245"/>
                  </a:lnTo>
                  <a:lnTo>
                    <a:pt x="3456394" y="109245"/>
                  </a:lnTo>
                  <a:lnTo>
                    <a:pt x="3456394" y="76238"/>
                  </a:lnTo>
                  <a:close/>
                </a:path>
                <a:path w="3740784" h="320039">
                  <a:moveTo>
                    <a:pt x="3636759" y="16370"/>
                  </a:moveTo>
                  <a:lnTo>
                    <a:pt x="3597884" y="16370"/>
                  </a:lnTo>
                  <a:lnTo>
                    <a:pt x="3597884" y="59994"/>
                  </a:lnTo>
                  <a:lnTo>
                    <a:pt x="3636759" y="59994"/>
                  </a:lnTo>
                  <a:lnTo>
                    <a:pt x="3636759" y="16370"/>
                  </a:lnTo>
                  <a:close/>
                </a:path>
                <a:path w="3740784" h="320039">
                  <a:moveTo>
                    <a:pt x="3740124" y="221729"/>
                  </a:moveTo>
                  <a:lnTo>
                    <a:pt x="3700996" y="221729"/>
                  </a:lnTo>
                  <a:lnTo>
                    <a:pt x="3700996" y="252209"/>
                  </a:lnTo>
                  <a:lnTo>
                    <a:pt x="3700996" y="282689"/>
                  </a:lnTo>
                  <a:lnTo>
                    <a:pt x="3568763" y="282689"/>
                  </a:lnTo>
                  <a:lnTo>
                    <a:pt x="3568763" y="252209"/>
                  </a:lnTo>
                  <a:lnTo>
                    <a:pt x="3700996" y="252209"/>
                  </a:lnTo>
                  <a:lnTo>
                    <a:pt x="3700996" y="221729"/>
                  </a:lnTo>
                  <a:lnTo>
                    <a:pt x="3568763" y="221729"/>
                  </a:lnTo>
                  <a:lnTo>
                    <a:pt x="3568763" y="188709"/>
                  </a:lnTo>
                  <a:lnTo>
                    <a:pt x="3529634" y="188709"/>
                  </a:lnTo>
                  <a:lnTo>
                    <a:pt x="3529634" y="221729"/>
                  </a:lnTo>
                  <a:lnTo>
                    <a:pt x="3529634" y="252209"/>
                  </a:lnTo>
                  <a:lnTo>
                    <a:pt x="3529634" y="282689"/>
                  </a:lnTo>
                  <a:lnTo>
                    <a:pt x="3529634" y="314439"/>
                  </a:lnTo>
                  <a:lnTo>
                    <a:pt x="3740124" y="314439"/>
                  </a:lnTo>
                  <a:lnTo>
                    <a:pt x="3740124" y="283222"/>
                  </a:lnTo>
                  <a:lnTo>
                    <a:pt x="3740124" y="282689"/>
                  </a:lnTo>
                  <a:lnTo>
                    <a:pt x="3740124" y="252209"/>
                  </a:lnTo>
                  <a:lnTo>
                    <a:pt x="3740124" y="251726"/>
                  </a:lnTo>
                  <a:lnTo>
                    <a:pt x="3740124" y="221729"/>
                  </a:lnTo>
                  <a:close/>
                </a:path>
                <a:path w="3740784" h="320039">
                  <a:moveTo>
                    <a:pt x="3740124" y="188607"/>
                  </a:moveTo>
                  <a:lnTo>
                    <a:pt x="3700996" y="188607"/>
                  </a:lnTo>
                  <a:lnTo>
                    <a:pt x="3700996" y="221234"/>
                  </a:lnTo>
                  <a:lnTo>
                    <a:pt x="3740124" y="221234"/>
                  </a:lnTo>
                  <a:lnTo>
                    <a:pt x="3740124" y="188607"/>
                  </a:lnTo>
                  <a:close/>
                </a:path>
                <a:path w="3740784" h="320039">
                  <a:moveTo>
                    <a:pt x="3740239" y="0"/>
                  </a:moveTo>
                  <a:lnTo>
                    <a:pt x="3700996" y="0"/>
                  </a:lnTo>
                  <a:lnTo>
                    <a:pt x="3700996" y="74409"/>
                  </a:lnTo>
                  <a:lnTo>
                    <a:pt x="3636759" y="74409"/>
                  </a:lnTo>
                  <a:lnTo>
                    <a:pt x="3636759" y="60452"/>
                  </a:lnTo>
                  <a:lnTo>
                    <a:pt x="3597884" y="60452"/>
                  </a:lnTo>
                  <a:lnTo>
                    <a:pt x="3597884" y="90919"/>
                  </a:lnTo>
                  <a:lnTo>
                    <a:pt x="3597884" y="107429"/>
                  </a:lnTo>
                  <a:lnTo>
                    <a:pt x="3597884" y="132829"/>
                  </a:lnTo>
                  <a:lnTo>
                    <a:pt x="3526510" y="132829"/>
                  </a:lnTo>
                  <a:lnTo>
                    <a:pt x="3526510" y="90919"/>
                  </a:lnTo>
                  <a:lnTo>
                    <a:pt x="3597884" y="90919"/>
                  </a:lnTo>
                  <a:lnTo>
                    <a:pt x="3597884" y="60452"/>
                  </a:lnTo>
                  <a:lnTo>
                    <a:pt x="3526510" y="60452"/>
                  </a:lnTo>
                  <a:lnTo>
                    <a:pt x="3526510" y="15989"/>
                  </a:lnTo>
                  <a:lnTo>
                    <a:pt x="3487013" y="15989"/>
                  </a:lnTo>
                  <a:lnTo>
                    <a:pt x="3487013" y="164579"/>
                  </a:lnTo>
                  <a:lnTo>
                    <a:pt x="3636759" y="164579"/>
                  </a:lnTo>
                  <a:lnTo>
                    <a:pt x="3636759" y="132829"/>
                  </a:lnTo>
                  <a:lnTo>
                    <a:pt x="3636759" y="107429"/>
                  </a:lnTo>
                  <a:lnTo>
                    <a:pt x="3700996" y="107429"/>
                  </a:lnTo>
                  <a:lnTo>
                    <a:pt x="3700996" y="174612"/>
                  </a:lnTo>
                  <a:lnTo>
                    <a:pt x="3740239" y="174612"/>
                  </a:lnTo>
                  <a:lnTo>
                    <a:pt x="3740239" y="107429"/>
                  </a:lnTo>
                  <a:lnTo>
                    <a:pt x="3740239" y="107238"/>
                  </a:lnTo>
                  <a:lnTo>
                    <a:pt x="3740239" y="90919"/>
                  </a:lnTo>
                  <a:lnTo>
                    <a:pt x="3740239" y="74739"/>
                  </a:lnTo>
                  <a:lnTo>
                    <a:pt x="3740239" y="74409"/>
                  </a:lnTo>
                  <a:lnTo>
                    <a:pt x="3740239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16479" y="421154"/>
              <a:ext cx="2827020" cy="1504315"/>
            </a:xfrm>
            <a:custGeom>
              <a:avLst/>
              <a:gdLst/>
              <a:ahLst/>
              <a:cxnLst/>
              <a:rect l="l" t="t" r="r" b="b"/>
              <a:pathLst>
                <a:path w="2827020" h="1504314">
                  <a:moveTo>
                    <a:pt x="1413510" y="1504178"/>
                  </a:moveTo>
                  <a:lnTo>
                    <a:pt x="1364939" y="1503358"/>
                  </a:lnTo>
                  <a:lnTo>
                    <a:pt x="1316778" y="1500915"/>
                  </a:lnTo>
                  <a:lnTo>
                    <a:pt x="1269052" y="1496876"/>
                  </a:lnTo>
                  <a:lnTo>
                    <a:pt x="1221789" y="1491267"/>
                  </a:lnTo>
                  <a:lnTo>
                    <a:pt x="1175014" y="1484114"/>
                  </a:lnTo>
                  <a:lnTo>
                    <a:pt x="1128753" y="1475444"/>
                  </a:lnTo>
                  <a:lnTo>
                    <a:pt x="1083034" y="1465283"/>
                  </a:lnTo>
                  <a:lnTo>
                    <a:pt x="1037882" y="1453658"/>
                  </a:lnTo>
                  <a:lnTo>
                    <a:pt x="993324" y="1440595"/>
                  </a:lnTo>
                  <a:lnTo>
                    <a:pt x="949387" y="1426120"/>
                  </a:lnTo>
                  <a:lnTo>
                    <a:pt x="906096" y="1410260"/>
                  </a:lnTo>
                  <a:lnTo>
                    <a:pt x="863478" y="1393041"/>
                  </a:lnTo>
                  <a:lnTo>
                    <a:pt x="821560" y="1374490"/>
                  </a:lnTo>
                  <a:lnTo>
                    <a:pt x="780367" y="1354632"/>
                  </a:lnTo>
                  <a:lnTo>
                    <a:pt x="739926" y="1333495"/>
                  </a:lnTo>
                  <a:lnTo>
                    <a:pt x="700264" y="1311104"/>
                  </a:lnTo>
                  <a:lnTo>
                    <a:pt x="661407" y="1287486"/>
                  </a:lnTo>
                  <a:lnTo>
                    <a:pt x="623382" y="1262668"/>
                  </a:lnTo>
                  <a:lnTo>
                    <a:pt x="586214" y="1236675"/>
                  </a:lnTo>
                  <a:lnTo>
                    <a:pt x="549930" y="1209534"/>
                  </a:lnTo>
                  <a:lnTo>
                    <a:pt x="514556" y="1181272"/>
                  </a:lnTo>
                  <a:lnTo>
                    <a:pt x="480119" y="1151915"/>
                  </a:lnTo>
                  <a:lnTo>
                    <a:pt x="446646" y="1121490"/>
                  </a:lnTo>
                  <a:lnTo>
                    <a:pt x="414162" y="1090021"/>
                  </a:lnTo>
                  <a:lnTo>
                    <a:pt x="382694" y="1057537"/>
                  </a:lnTo>
                  <a:lnTo>
                    <a:pt x="352268" y="1024064"/>
                  </a:lnTo>
                  <a:lnTo>
                    <a:pt x="322912" y="989627"/>
                  </a:lnTo>
                  <a:lnTo>
                    <a:pt x="294650" y="954253"/>
                  </a:lnTo>
                  <a:lnTo>
                    <a:pt x="267509" y="917969"/>
                  </a:lnTo>
                  <a:lnTo>
                    <a:pt x="241517" y="880801"/>
                  </a:lnTo>
                  <a:lnTo>
                    <a:pt x="216699" y="842775"/>
                  </a:lnTo>
                  <a:lnTo>
                    <a:pt x="193081" y="803918"/>
                  </a:lnTo>
                  <a:lnTo>
                    <a:pt x="170691" y="764256"/>
                  </a:lnTo>
                  <a:lnTo>
                    <a:pt x="149553" y="723816"/>
                  </a:lnTo>
                  <a:lnTo>
                    <a:pt x="129696" y="682623"/>
                  </a:lnTo>
                  <a:lnTo>
                    <a:pt x="111144" y="640705"/>
                  </a:lnTo>
                  <a:lnTo>
                    <a:pt x="93926" y="598087"/>
                  </a:lnTo>
                  <a:lnTo>
                    <a:pt x="78066" y="554796"/>
                  </a:lnTo>
                  <a:lnTo>
                    <a:pt x="63591" y="510859"/>
                  </a:lnTo>
                  <a:lnTo>
                    <a:pt x="50528" y="466301"/>
                  </a:lnTo>
                  <a:lnTo>
                    <a:pt x="38903" y="421150"/>
                  </a:lnTo>
                  <a:lnTo>
                    <a:pt x="28743" y="375431"/>
                  </a:lnTo>
                  <a:lnTo>
                    <a:pt x="20073" y="329171"/>
                  </a:lnTo>
                  <a:lnTo>
                    <a:pt x="12920" y="282396"/>
                  </a:lnTo>
                  <a:lnTo>
                    <a:pt x="7311" y="235133"/>
                  </a:lnTo>
                  <a:lnTo>
                    <a:pt x="3272" y="187408"/>
                  </a:lnTo>
                  <a:lnTo>
                    <a:pt x="829" y="139247"/>
                  </a:lnTo>
                  <a:lnTo>
                    <a:pt x="9" y="90678"/>
                  </a:lnTo>
                  <a:lnTo>
                    <a:pt x="0" y="0"/>
                  </a:lnTo>
                  <a:lnTo>
                    <a:pt x="2827010" y="0"/>
                  </a:lnTo>
                  <a:lnTo>
                    <a:pt x="2827010" y="90678"/>
                  </a:lnTo>
                  <a:lnTo>
                    <a:pt x="2826190" y="139248"/>
                  </a:lnTo>
                  <a:lnTo>
                    <a:pt x="2823747" y="187409"/>
                  </a:lnTo>
                  <a:lnTo>
                    <a:pt x="2819708" y="235135"/>
                  </a:lnTo>
                  <a:lnTo>
                    <a:pt x="2814099" y="282398"/>
                  </a:lnTo>
                  <a:lnTo>
                    <a:pt x="2806946" y="329173"/>
                  </a:lnTo>
                  <a:lnTo>
                    <a:pt x="2798276" y="375434"/>
                  </a:lnTo>
                  <a:lnTo>
                    <a:pt x="2788115" y="421153"/>
                  </a:lnTo>
                  <a:lnTo>
                    <a:pt x="2776490" y="466305"/>
                  </a:lnTo>
                  <a:lnTo>
                    <a:pt x="2763427" y="510863"/>
                  </a:lnTo>
                  <a:lnTo>
                    <a:pt x="2748952" y="554800"/>
                  </a:lnTo>
                  <a:lnTo>
                    <a:pt x="2733092" y="598091"/>
                  </a:lnTo>
                  <a:lnTo>
                    <a:pt x="2715873" y="640709"/>
                  </a:lnTo>
                  <a:lnTo>
                    <a:pt x="2697322" y="682627"/>
                  </a:lnTo>
                  <a:lnTo>
                    <a:pt x="2677464" y="723820"/>
                  </a:lnTo>
                  <a:lnTo>
                    <a:pt x="2656327" y="764261"/>
                  </a:lnTo>
                  <a:lnTo>
                    <a:pt x="2633936" y="803923"/>
                  </a:lnTo>
                  <a:lnTo>
                    <a:pt x="2610318" y="842780"/>
                  </a:lnTo>
                  <a:lnTo>
                    <a:pt x="2585500" y="880805"/>
                  </a:lnTo>
                  <a:lnTo>
                    <a:pt x="2559507" y="917973"/>
                  </a:lnTo>
                  <a:lnTo>
                    <a:pt x="2532366" y="954257"/>
                  </a:lnTo>
                  <a:lnTo>
                    <a:pt x="2504104" y="989631"/>
                  </a:lnTo>
                  <a:lnTo>
                    <a:pt x="2474747" y="1024068"/>
                  </a:lnTo>
                  <a:lnTo>
                    <a:pt x="2444322" y="1057541"/>
                  </a:lnTo>
                  <a:lnTo>
                    <a:pt x="2412853" y="1090025"/>
                  </a:lnTo>
                  <a:lnTo>
                    <a:pt x="2380369" y="1121493"/>
                  </a:lnTo>
                  <a:lnTo>
                    <a:pt x="2346896" y="1151919"/>
                  </a:lnTo>
                  <a:lnTo>
                    <a:pt x="2312459" y="1181275"/>
                  </a:lnTo>
                  <a:lnTo>
                    <a:pt x="2277085" y="1209537"/>
                  </a:lnTo>
                  <a:lnTo>
                    <a:pt x="2240801" y="1236678"/>
                  </a:lnTo>
                  <a:lnTo>
                    <a:pt x="2203633" y="1262670"/>
                  </a:lnTo>
                  <a:lnTo>
                    <a:pt x="2165607" y="1287488"/>
                  </a:lnTo>
                  <a:lnTo>
                    <a:pt x="2126750" y="1311106"/>
                  </a:lnTo>
                  <a:lnTo>
                    <a:pt x="2087088" y="1333496"/>
                  </a:lnTo>
                  <a:lnTo>
                    <a:pt x="2046648" y="1354634"/>
                  </a:lnTo>
                  <a:lnTo>
                    <a:pt x="2005455" y="1374491"/>
                  </a:lnTo>
                  <a:lnTo>
                    <a:pt x="1963537" y="1393043"/>
                  </a:lnTo>
                  <a:lnTo>
                    <a:pt x="1920919" y="1410261"/>
                  </a:lnTo>
                  <a:lnTo>
                    <a:pt x="1877628" y="1426121"/>
                  </a:lnTo>
                  <a:lnTo>
                    <a:pt x="1833691" y="1440596"/>
                  </a:lnTo>
                  <a:lnTo>
                    <a:pt x="1789133" y="1453659"/>
                  </a:lnTo>
                  <a:lnTo>
                    <a:pt x="1743982" y="1465284"/>
                  </a:lnTo>
                  <a:lnTo>
                    <a:pt x="1698263" y="1475444"/>
                  </a:lnTo>
                  <a:lnTo>
                    <a:pt x="1652003" y="1484114"/>
                  </a:lnTo>
                  <a:lnTo>
                    <a:pt x="1605228" y="1491267"/>
                  </a:lnTo>
                  <a:lnTo>
                    <a:pt x="1557965" y="1496876"/>
                  </a:lnTo>
                  <a:lnTo>
                    <a:pt x="1510240" y="1500915"/>
                  </a:lnTo>
                  <a:lnTo>
                    <a:pt x="1462079" y="1503358"/>
                  </a:lnTo>
                  <a:lnTo>
                    <a:pt x="1413510" y="1504178"/>
                  </a:lnTo>
                  <a:close/>
                </a:path>
              </a:pathLst>
            </a:custGeom>
            <a:solidFill>
              <a:srgbClr val="4A5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7057" y="1082039"/>
              <a:ext cx="137160" cy="171450"/>
            </a:xfrm>
            <a:custGeom>
              <a:avLst/>
              <a:gdLst/>
              <a:ahLst/>
              <a:cxnLst/>
              <a:rect l="l" t="t" r="r" b="b"/>
              <a:pathLst>
                <a:path w="137160" h="171450">
                  <a:moveTo>
                    <a:pt x="136817" y="0"/>
                  </a:moveTo>
                  <a:lnTo>
                    <a:pt x="110820" y="0"/>
                  </a:lnTo>
                  <a:lnTo>
                    <a:pt x="110820" y="74930"/>
                  </a:lnTo>
                  <a:lnTo>
                    <a:pt x="25920" y="74930"/>
                  </a:lnTo>
                  <a:lnTo>
                    <a:pt x="25920" y="0"/>
                  </a:lnTo>
                  <a:lnTo>
                    <a:pt x="0" y="0"/>
                  </a:lnTo>
                  <a:lnTo>
                    <a:pt x="0" y="74930"/>
                  </a:lnTo>
                  <a:lnTo>
                    <a:pt x="0" y="96520"/>
                  </a:lnTo>
                  <a:lnTo>
                    <a:pt x="0" y="171450"/>
                  </a:lnTo>
                  <a:lnTo>
                    <a:pt x="25920" y="171450"/>
                  </a:lnTo>
                  <a:lnTo>
                    <a:pt x="25920" y="96520"/>
                  </a:lnTo>
                  <a:lnTo>
                    <a:pt x="110820" y="96520"/>
                  </a:lnTo>
                  <a:lnTo>
                    <a:pt x="110820" y="171450"/>
                  </a:lnTo>
                  <a:lnTo>
                    <a:pt x="136817" y="171450"/>
                  </a:lnTo>
                  <a:lnTo>
                    <a:pt x="136817" y="96520"/>
                  </a:lnTo>
                  <a:lnTo>
                    <a:pt x="136817" y="74930"/>
                  </a:lnTo>
                  <a:lnTo>
                    <a:pt x="136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2857" y="1123629"/>
              <a:ext cx="116064" cy="1322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9900" y="1123629"/>
              <a:ext cx="106565" cy="13247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328942" y="1082636"/>
              <a:ext cx="25400" cy="170815"/>
            </a:xfrm>
            <a:custGeom>
              <a:avLst/>
              <a:gdLst/>
              <a:ahLst/>
              <a:cxnLst/>
              <a:rect l="l" t="t" r="r" b="b"/>
              <a:pathLst>
                <a:path w="25400" h="170815">
                  <a:moveTo>
                    <a:pt x="25162" y="0"/>
                  </a:moveTo>
                  <a:lnTo>
                    <a:pt x="0" y="0"/>
                  </a:lnTo>
                  <a:lnTo>
                    <a:pt x="0" y="170638"/>
                  </a:lnTo>
                  <a:lnTo>
                    <a:pt x="25162" y="170638"/>
                  </a:lnTo>
                  <a:lnTo>
                    <a:pt x="25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666" y="1094634"/>
              <a:ext cx="71738" cy="1603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3299" y="1082636"/>
              <a:ext cx="108148" cy="17063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08951" y="1123629"/>
              <a:ext cx="112398" cy="1322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1328" y="1123629"/>
              <a:ext cx="106565" cy="13247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0371" y="1123379"/>
              <a:ext cx="68822" cy="1298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4255" y="1123629"/>
              <a:ext cx="116064" cy="13222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42010" y="1703691"/>
              <a:ext cx="4010660" cy="554990"/>
            </a:xfrm>
            <a:custGeom>
              <a:avLst/>
              <a:gdLst/>
              <a:ahLst/>
              <a:cxnLst/>
              <a:rect l="l" t="t" r="r" b="b"/>
              <a:pathLst>
                <a:path w="4010659" h="554989">
                  <a:moveTo>
                    <a:pt x="474395" y="189179"/>
                  </a:moveTo>
                  <a:lnTo>
                    <a:pt x="462711" y="140919"/>
                  </a:lnTo>
                  <a:lnTo>
                    <a:pt x="442671" y="99199"/>
                  </a:lnTo>
                  <a:lnTo>
                    <a:pt x="415099" y="64350"/>
                  </a:lnTo>
                  <a:lnTo>
                    <a:pt x="380847" y="36677"/>
                  </a:lnTo>
                  <a:lnTo>
                    <a:pt x="340779" y="16510"/>
                  </a:lnTo>
                  <a:lnTo>
                    <a:pt x="295732" y="4178"/>
                  </a:lnTo>
                  <a:lnTo>
                    <a:pt x="246545" y="0"/>
                  </a:lnTo>
                  <a:lnTo>
                    <a:pt x="200939" y="3759"/>
                  </a:lnTo>
                  <a:lnTo>
                    <a:pt x="158546" y="14859"/>
                  </a:lnTo>
                  <a:lnTo>
                    <a:pt x="119938" y="33045"/>
                  </a:lnTo>
                  <a:lnTo>
                    <a:pt x="85699" y="58077"/>
                  </a:lnTo>
                  <a:lnTo>
                    <a:pt x="56388" y="89687"/>
                  </a:lnTo>
                  <a:lnTo>
                    <a:pt x="32575" y="127609"/>
                  </a:lnTo>
                  <a:lnTo>
                    <a:pt x="14871" y="171615"/>
                  </a:lnTo>
                  <a:lnTo>
                    <a:pt x="3810" y="221424"/>
                  </a:lnTo>
                  <a:lnTo>
                    <a:pt x="0" y="276796"/>
                  </a:lnTo>
                  <a:lnTo>
                    <a:pt x="3771" y="332016"/>
                  </a:lnTo>
                  <a:lnTo>
                    <a:pt x="14719" y="381762"/>
                  </a:lnTo>
                  <a:lnTo>
                    <a:pt x="32283" y="425729"/>
                  </a:lnTo>
                  <a:lnTo>
                    <a:pt x="55943" y="463677"/>
                  </a:lnTo>
                  <a:lnTo>
                    <a:pt x="85153" y="495338"/>
                  </a:lnTo>
                  <a:lnTo>
                    <a:pt x="119354" y="520420"/>
                  </a:lnTo>
                  <a:lnTo>
                    <a:pt x="158026" y="538670"/>
                  </a:lnTo>
                  <a:lnTo>
                    <a:pt x="200596" y="549808"/>
                  </a:lnTo>
                  <a:lnTo>
                    <a:pt x="246545" y="553593"/>
                  </a:lnTo>
                  <a:lnTo>
                    <a:pt x="298551" y="548716"/>
                  </a:lnTo>
                  <a:lnTo>
                    <a:pt x="344893" y="534809"/>
                  </a:lnTo>
                  <a:lnTo>
                    <a:pt x="385076" y="512978"/>
                  </a:lnTo>
                  <a:lnTo>
                    <a:pt x="418604" y="484289"/>
                  </a:lnTo>
                  <a:lnTo>
                    <a:pt x="444995" y="449859"/>
                  </a:lnTo>
                  <a:lnTo>
                    <a:pt x="463753" y="410756"/>
                  </a:lnTo>
                  <a:lnTo>
                    <a:pt x="474395" y="368096"/>
                  </a:lnTo>
                  <a:lnTo>
                    <a:pt x="376262" y="367563"/>
                  </a:lnTo>
                  <a:lnTo>
                    <a:pt x="359892" y="409663"/>
                  </a:lnTo>
                  <a:lnTo>
                    <a:pt x="331368" y="440715"/>
                  </a:lnTo>
                  <a:lnTo>
                    <a:pt x="293116" y="459917"/>
                  </a:lnTo>
                  <a:lnTo>
                    <a:pt x="247599" y="466496"/>
                  </a:lnTo>
                  <a:lnTo>
                    <a:pt x="206133" y="461048"/>
                  </a:lnTo>
                  <a:lnTo>
                    <a:pt x="169824" y="444855"/>
                  </a:lnTo>
                  <a:lnTo>
                    <a:pt x="139712" y="418122"/>
                  </a:lnTo>
                  <a:lnTo>
                    <a:pt x="116890" y="381050"/>
                  </a:lnTo>
                  <a:lnTo>
                    <a:pt x="102412" y="333870"/>
                  </a:lnTo>
                  <a:lnTo>
                    <a:pt x="97358" y="276796"/>
                  </a:lnTo>
                  <a:lnTo>
                    <a:pt x="102387" y="220433"/>
                  </a:lnTo>
                  <a:lnTo>
                    <a:pt x="116801" y="173469"/>
                  </a:lnTo>
                  <a:lnTo>
                    <a:pt x="139585" y="136258"/>
                  </a:lnTo>
                  <a:lnTo>
                    <a:pt x="169735" y="109194"/>
                  </a:lnTo>
                  <a:lnTo>
                    <a:pt x="206260" y="92671"/>
                  </a:lnTo>
                  <a:lnTo>
                    <a:pt x="248119" y="87083"/>
                  </a:lnTo>
                  <a:lnTo>
                    <a:pt x="294220" y="93929"/>
                  </a:lnTo>
                  <a:lnTo>
                    <a:pt x="332613" y="113855"/>
                  </a:lnTo>
                  <a:lnTo>
                    <a:pt x="360781" y="145910"/>
                  </a:lnTo>
                  <a:lnTo>
                    <a:pt x="376262" y="189179"/>
                  </a:lnTo>
                  <a:lnTo>
                    <a:pt x="474395" y="189179"/>
                  </a:lnTo>
                  <a:close/>
                </a:path>
                <a:path w="4010659" h="554989">
                  <a:moveTo>
                    <a:pt x="1038517" y="276796"/>
                  </a:moveTo>
                  <a:lnTo>
                    <a:pt x="1034681" y="221424"/>
                  </a:lnTo>
                  <a:lnTo>
                    <a:pt x="1023556" y="171615"/>
                  </a:lnTo>
                  <a:lnTo>
                    <a:pt x="1005738" y="127609"/>
                  </a:lnTo>
                  <a:lnTo>
                    <a:pt x="981811" y="89687"/>
                  </a:lnTo>
                  <a:lnTo>
                    <a:pt x="979385" y="87083"/>
                  </a:lnTo>
                  <a:lnTo>
                    <a:pt x="952360" y="58077"/>
                  </a:lnTo>
                  <a:lnTo>
                    <a:pt x="940904" y="49733"/>
                  </a:lnTo>
                  <a:lnTo>
                    <a:pt x="940904" y="276796"/>
                  </a:lnTo>
                  <a:lnTo>
                    <a:pt x="935913" y="333603"/>
                  </a:lnTo>
                  <a:lnTo>
                    <a:pt x="921613" y="380707"/>
                  </a:lnTo>
                  <a:lnTo>
                    <a:pt x="898994" y="417817"/>
                  </a:lnTo>
                  <a:lnTo>
                    <a:pt x="869061" y="444677"/>
                  </a:lnTo>
                  <a:lnTo>
                    <a:pt x="832789" y="460997"/>
                  </a:lnTo>
                  <a:lnTo>
                    <a:pt x="791184" y="466496"/>
                  </a:lnTo>
                  <a:lnTo>
                    <a:pt x="749477" y="460997"/>
                  </a:lnTo>
                  <a:lnTo>
                    <a:pt x="713130" y="444677"/>
                  </a:lnTo>
                  <a:lnTo>
                    <a:pt x="683145" y="417817"/>
                  </a:lnTo>
                  <a:lnTo>
                    <a:pt x="660514" y="380707"/>
                  </a:lnTo>
                  <a:lnTo>
                    <a:pt x="646201" y="333603"/>
                  </a:lnTo>
                  <a:lnTo>
                    <a:pt x="641210" y="276796"/>
                  </a:lnTo>
                  <a:lnTo>
                    <a:pt x="646201" y="219976"/>
                  </a:lnTo>
                  <a:lnTo>
                    <a:pt x="660514" y="172885"/>
                  </a:lnTo>
                  <a:lnTo>
                    <a:pt x="683145" y="135763"/>
                  </a:lnTo>
                  <a:lnTo>
                    <a:pt x="713130" y="108902"/>
                  </a:lnTo>
                  <a:lnTo>
                    <a:pt x="749477" y="92583"/>
                  </a:lnTo>
                  <a:lnTo>
                    <a:pt x="791184" y="87083"/>
                  </a:lnTo>
                  <a:lnTo>
                    <a:pt x="832789" y="92583"/>
                  </a:lnTo>
                  <a:lnTo>
                    <a:pt x="869061" y="108902"/>
                  </a:lnTo>
                  <a:lnTo>
                    <a:pt x="898994" y="135763"/>
                  </a:lnTo>
                  <a:lnTo>
                    <a:pt x="921613" y="172885"/>
                  </a:lnTo>
                  <a:lnTo>
                    <a:pt x="935913" y="219976"/>
                  </a:lnTo>
                  <a:lnTo>
                    <a:pt x="940904" y="276796"/>
                  </a:lnTo>
                  <a:lnTo>
                    <a:pt x="940904" y="49733"/>
                  </a:lnTo>
                  <a:lnTo>
                    <a:pt x="917994" y="33045"/>
                  </a:lnTo>
                  <a:lnTo>
                    <a:pt x="879284" y="14859"/>
                  </a:lnTo>
                  <a:lnTo>
                    <a:pt x="836815" y="3746"/>
                  </a:lnTo>
                  <a:lnTo>
                    <a:pt x="791184" y="0"/>
                  </a:lnTo>
                  <a:lnTo>
                    <a:pt x="745350" y="3746"/>
                  </a:lnTo>
                  <a:lnTo>
                    <a:pt x="702779" y="14859"/>
                  </a:lnTo>
                  <a:lnTo>
                    <a:pt x="664032" y="33045"/>
                  </a:lnTo>
                  <a:lnTo>
                    <a:pt x="629691" y="58077"/>
                  </a:lnTo>
                  <a:lnTo>
                    <a:pt x="600316" y="89687"/>
                  </a:lnTo>
                  <a:lnTo>
                    <a:pt x="576465" y="127609"/>
                  </a:lnTo>
                  <a:lnTo>
                    <a:pt x="558736" y="171615"/>
                  </a:lnTo>
                  <a:lnTo>
                    <a:pt x="547674" y="221424"/>
                  </a:lnTo>
                  <a:lnTo>
                    <a:pt x="543864" y="276796"/>
                  </a:lnTo>
                  <a:lnTo>
                    <a:pt x="547674" y="332016"/>
                  </a:lnTo>
                  <a:lnTo>
                    <a:pt x="558736" y="381762"/>
                  </a:lnTo>
                  <a:lnTo>
                    <a:pt x="576465" y="425729"/>
                  </a:lnTo>
                  <a:lnTo>
                    <a:pt x="600316" y="463677"/>
                  </a:lnTo>
                  <a:lnTo>
                    <a:pt x="629691" y="495338"/>
                  </a:lnTo>
                  <a:lnTo>
                    <a:pt x="664032" y="520420"/>
                  </a:lnTo>
                  <a:lnTo>
                    <a:pt x="702779" y="538670"/>
                  </a:lnTo>
                  <a:lnTo>
                    <a:pt x="745350" y="549808"/>
                  </a:lnTo>
                  <a:lnTo>
                    <a:pt x="791184" y="553593"/>
                  </a:lnTo>
                  <a:lnTo>
                    <a:pt x="836879" y="549808"/>
                  </a:lnTo>
                  <a:lnTo>
                    <a:pt x="879284" y="538721"/>
                  </a:lnTo>
                  <a:lnTo>
                    <a:pt x="917994" y="520534"/>
                  </a:lnTo>
                  <a:lnTo>
                    <a:pt x="952360" y="495503"/>
                  </a:lnTo>
                  <a:lnTo>
                    <a:pt x="979385" y="466496"/>
                  </a:lnTo>
                  <a:lnTo>
                    <a:pt x="981811" y="463892"/>
                  </a:lnTo>
                  <a:lnTo>
                    <a:pt x="1005738" y="425970"/>
                  </a:lnTo>
                  <a:lnTo>
                    <a:pt x="1023556" y="381965"/>
                  </a:lnTo>
                  <a:lnTo>
                    <a:pt x="1034681" y="332155"/>
                  </a:lnTo>
                  <a:lnTo>
                    <a:pt x="1038517" y="276796"/>
                  </a:lnTo>
                  <a:close/>
                </a:path>
                <a:path w="4010659" h="554989">
                  <a:moveTo>
                    <a:pt x="1567116" y="7366"/>
                  </a:moveTo>
                  <a:lnTo>
                    <a:pt x="1470812" y="7366"/>
                  </a:lnTo>
                  <a:lnTo>
                    <a:pt x="1470812" y="375716"/>
                  </a:lnTo>
                  <a:lnTo>
                    <a:pt x="1466075" y="375716"/>
                  </a:lnTo>
                  <a:lnTo>
                    <a:pt x="1211910" y="7366"/>
                  </a:lnTo>
                  <a:lnTo>
                    <a:pt x="1124813" y="7366"/>
                  </a:lnTo>
                  <a:lnTo>
                    <a:pt x="1124813" y="546227"/>
                  </a:lnTo>
                  <a:lnTo>
                    <a:pt x="1221384" y="546227"/>
                  </a:lnTo>
                  <a:lnTo>
                    <a:pt x="1221384" y="178117"/>
                  </a:lnTo>
                  <a:lnTo>
                    <a:pt x="1225854" y="178117"/>
                  </a:lnTo>
                  <a:lnTo>
                    <a:pt x="1481074" y="546227"/>
                  </a:lnTo>
                  <a:lnTo>
                    <a:pt x="1567116" y="546227"/>
                  </a:lnTo>
                  <a:lnTo>
                    <a:pt x="1567116" y="7366"/>
                  </a:lnTo>
                  <a:close/>
                </a:path>
                <a:path w="4010659" h="554989">
                  <a:moveTo>
                    <a:pt x="2072563" y="6997"/>
                  </a:moveTo>
                  <a:lnTo>
                    <a:pt x="1643418" y="6997"/>
                  </a:lnTo>
                  <a:lnTo>
                    <a:pt x="1643418" y="89547"/>
                  </a:lnTo>
                  <a:lnTo>
                    <a:pt x="1809965" y="89547"/>
                  </a:lnTo>
                  <a:lnTo>
                    <a:pt x="1809965" y="546747"/>
                  </a:lnTo>
                  <a:lnTo>
                    <a:pt x="1906270" y="546747"/>
                  </a:lnTo>
                  <a:lnTo>
                    <a:pt x="1906270" y="89547"/>
                  </a:lnTo>
                  <a:lnTo>
                    <a:pt x="2072563" y="89547"/>
                  </a:lnTo>
                  <a:lnTo>
                    <a:pt x="2072563" y="6997"/>
                  </a:lnTo>
                  <a:close/>
                </a:path>
                <a:path w="4010659" h="554989">
                  <a:moveTo>
                    <a:pt x="2500909" y="464197"/>
                  </a:moveTo>
                  <a:lnTo>
                    <a:pt x="2245690" y="464197"/>
                  </a:lnTo>
                  <a:lnTo>
                    <a:pt x="2245690" y="316877"/>
                  </a:lnTo>
                  <a:lnTo>
                    <a:pt x="2480653" y="316877"/>
                  </a:lnTo>
                  <a:lnTo>
                    <a:pt x="2480653" y="235597"/>
                  </a:lnTo>
                  <a:lnTo>
                    <a:pt x="2245690" y="235597"/>
                  </a:lnTo>
                  <a:lnTo>
                    <a:pt x="2245690" y="89547"/>
                  </a:lnTo>
                  <a:lnTo>
                    <a:pt x="2499068" y="89547"/>
                  </a:lnTo>
                  <a:lnTo>
                    <a:pt x="2499068" y="6997"/>
                  </a:lnTo>
                  <a:lnTo>
                    <a:pt x="2149132" y="6997"/>
                  </a:lnTo>
                  <a:lnTo>
                    <a:pt x="2149132" y="89547"/>
                  </a:lnTo>
                  <a:lnTo>
                    <a:pt x="2149132" y="235597"/>
                  </a:lnTo>
                  <a:lnTo>
                    <a:pt x="2149132" y="316877"/>
                  </a:lnTo>
                  <a:lnTo>
                    <a:pt x="2149132" y="464197"/>
                  </a:lnTo>
                  <a:lnTo>
                    <a:pt x="2149132" y="546747"/>
                  </a:lnTo>
                  <a:lnTo>
                    <a:pt x="2500909" y="546747"/>
                  </a:lnTo>
                  <a:lnTo>
                    <a:pt x="2500909" y="464197"/>
                  </a:lnTo>
                  <a:close/>
                </a:path>
                <a:path w="4010659" h="554989">
                  <a:moveTo>
                    <a:pt x="3034766" y="7366"/>
                  </a:moveTo>
                  <a:lnTo>
                    <a:pt x="2938475" y="7366"/>
                  </a:lnTo>
                  <a:lnTo>
                    <a:pt x="2938475" y="375716"/>
                  </a:lnTo>
                  <a:lnTo>
                    <a:pt x="2933738" y="375716"/>
                  </a:lnTo>
                  <a:lnTo>
                    <a:pt x="2679560" y="7366"/>
                  </a:lnTo>
                  <a:lnTo>
                    <a:pt x="2592476" y="7366"/>
                  </a:lnTo>
                  <a:lnTo>
                    <a:pt x="2592476" y="546227"/>
                  </a:lnTo>
                  <a:lnTo>
                    <a:pt x="2689034" y="546227"/>
                  </a:lnTo>
                  <a:lnTo>
                    <a:pt x="2689034" y="178117"/>
                  </a:lnTo>
                  <a:lnTo>
                    <a:pt x="2693505" y="178117"/>
                  </a:lnTo>
                  <a:lnTo>
                    <a:pt x="2948736" y="546227"/>
                  </a:lnTo>
                  <a:lnTo>
                    <a:pt x="3034766" y="546227"/>
                  </a:lnTo>
                  <a:lnTo>
                    <a:pt x="3034766" y="7366"/>
                  </a:lnTo>
                  <a:close/>
                </a:path>
                <a:path w="4010659" h="554989">
                  <a:moveTo>
                    <a:pt x="3540214" y="6997"/>
                  </a:moveTo>
                  <a:lnTo>
                    <a:pt x="3111068" y="6997"/>
                  </a:lnTo>
                  <a:lnTo>
                    <a:pt x="3111068" y="89547"/>
                  </a:lnTo>
                  <a:lnTo>
                    <a:pt x="3277628" y="89547"/>
                  </a:lnTo>
                  <a:lnTo>
                    <a:pt x="3277628" y="546747"/>
                  </a:lnTo>
                  <a:lnTo>
                    <a:pt x="3373932" y="546747"/>
                  </a:lnTo>
                  <a:lnTo>
                    <a:pt x="3373932" y="89547"/>
                  </a:lnTo>
                  <a:lnTo>
                    <a:pt x="3540214" y="89547"/>
                  </a:lnTo>
                  <a:lnTo>
                    <a:pt x="3540214" y="6997"/>
                  </a:lnTo>
                  <a:close/>
                </a:path>
                <a:path w="4010659" h="554989">
                  <a:moveTo>
                    <a:pt x="4010139" y="394931"/>
                  </a:moveTo>
                  <a:lnTo>
                    <a:pt x="4001427" y="344665"/>
                  </a:lnTo>
                  <a:lnTo>
                    <a:pt x="3977665" y="305371"/>
                  </a:lnTo>
                  <a:lnTo>
                    <a:pt x="3942448" y="275717"/>
                  </a:lnTo>
                  <a:lnTo>
                    <a:pt x="3899370" y="254355"/>
                  </a:lnTo>
                  <a:lnTo>
                    <a:pt x="3852011" y="239953"/>
                  </a:lnTo>
                  <a:lnTo>
                    <a:pt x="3801491" y="227330"/>
                  </a:lnTo>
                  <a:lnTo>
                    <a:pt x="3768306" y="217576"/>
                  </a:lnTo>
                  <a:lnTo>
                    <a:pt x="3738702" y="203022"/>
                  </a:lnTo>
                  <a:lnTo>
                    <a:pt x="3717531" y="182003"/>
                  </a:lnTo>
                  <a:lnTo>
                    <a:pt x="3709657" y="152869"/>
                  </a:lnTo>
                  <a:lnTo>
                    <a:pt x="3716337" y="124637"/>
                  </a:lnTo>
                  <a:lnTo>
                    <a:pt x="3735616" y="102311"/>
                  </a:lnTo>
                  <a:lnTo>
                    <a:pt x="3766388" y="87630"/>
                  </a:lnTo>
                  <a:lnTo>
                    <a:pt x="3807536" y="82346"/>
                  </a:lnTo>
                  <a:lnTo>
                    <a:pt x="3847427" y="87261"/>
                  </a:lnTo>
                  <a:lnTo>
                    <a:pt x="3878580" y="101561"/>
                  </a:lnTo>
                  <a:lnTo>
                    <a:pt x="3899674" y="124536"/>
                  </a:lnTo>
                  <a:lnTo>
                    <a:pt x="3909364" y="155498"/>
                  </a:lnTo>
                  <a:lnTo>
                    <a:pt x="4002773" y="155498"/>
                  </a:lnTo>
                  <a:lnTo>
                    <a:pt x="3995712" y="112369"/>
                  </a:lnTo>
                  <a:lnTo>
                    <a:pt x="3977106" y="74714"/>
                  </a:lnTo>
                  <a:lnTo>
                    <a:pt x="3948049" y="43611"/>
                  </a:lnTo>
                  <a:lnTo>
                    <a:pt x="3909593" y="20078"/>
                  </a:lnTo>
                  <a:lnTo>
                    <a:pt x="3862832" y="5194"/>
                  </a:lnTo>
                  <a:lnTo>
                    <a:pt x="3808857" y="0"/>
                  </a:lnTo>
                  <a:lnTo>
                    <a:pt x="3754920" y="5130"/>
                  </a:lnTo>
                  <a:lnTo>
                    <a:pt x="3707295" y="19964"/>
                  </a:lnTo>
                  <a:lnTo>
                    <a:pt x="3667556" y="43611"/>
                  </a:lnTo>
                  <a:lnTo>
                    <a:pt x="3637305" y="75184"/>
                  </a:lnTo>
                  <a:lnTo>
                    <a:pt x="3618103" y="113830"/>
                  </a:lnTo>
                  <a:lnTo>
                    <a:pt x="3611524" y="158648"/>
                  </a:lnTo>
                  <a:lnTo>
                    <a:pt x="3617823" y="201231"/>
                  </a:lnTo>
                  <a:lnTo>
                    <a:pt x="3636340" y="236486"/>
                  </a:lnTo>
                  <a:lnTo>
                    <a:pt x="3666058" y="264934"/>
                  </a:lnTo>
                  <a:lnTo>
                    <a:pt x="3705923" y="287058"/>
                  </a:lnTo>
                  <a:lnTo>
                    <a:pt x="3754920" y="303364"/>
                  </a:lnTo>
                  <a:lnTo>
                    <a:pt x="3816223" y="319151"/>
                  </a:lnTo>
                  <a:lnTo>
                    <a:pt x="3855770" y="331317"/>
                  </a:lnTo>
                  <a:lnTo>
                    <a:pt x="3886377" y="346583"/>
                  </a:lnTo>
                  <a:lnTo>
                    <a:pt x="3906164" y="366877"/>
                  </a:lnTo>
                  <a:lnTo>
                    <a:pt x="3913314" y="394144"/>
                  </a:lnTo>
                  <a:lnTo>
                    <a:pt x="3905300" y="425767"/>
                  </a:lnTo>
                  <a:lnTo>
                    <a:pt x="3883114" y="450189"/>
                  </a:lnTo>
                  <a:lnTo>
                    <a:pt x="3849001" y="465924"/>
                  </a:lnTo>
                  <a:lnTo>
                    <a:pt x="3805174" y="471500"/>
                  </a:lnTo>
                  <a:lnTo>
                    <a:pt x="3762375" y="466305"/>
                  </a:lnTo>
                  <a:lnTo>
                    <a:pt x="3727424" y="450646"/>
                  </a:lnTo>
                  <a:lnTo>
                    <a:pt x="3703129" y="424434"/>
                  </a:lnTo>
                  <a:lnTo>
                    <a:pt x="3692296" y="387565"/>
                  </a:lnTo>
                  <a:lnTo>
                    <a:pt x="3597046" y="387565"/>
                  </a:lnTo>
                  <a:lnTo>
                    <a:pt x="3603371" y="430441"/>
                  </a:lnTo>
                  <a:lnTo>
                    <a:pt x="3618395" y="467347"/>
                  </a:lnTo>
                  <a:lnTo>
                    <a:pt x="3641610" y="498068"/>
                  </a:lnTo>
                  <a:lnTo>
                    <a:pt x="3672484" y="522363"/>
                  </a:lnTo>
                  <a:lnTo>
                    <a:pt x="3710508" y="539991"/>
                  </a:lnTo>
                  <a:lnTo>
                    <a:pt x="3755174" y="550748"/>
                  </a:lnTo>
                  <a:lnTo>
                    <a:pt x="3805961" y="554380"/>
                  </a:lnTo>
                  <a:lnTo>
                    <a:pt x="3865943" y="549148"/>
                  </a:lnTo>
                  <a:lnTo>
                    <a:pt x="3916311" y="534085"/>
                  </a:lnTo>
                  <a:lnTo>
                    <a:pt x="3956494" y="510171"/>
                  </a:lnTo>
                  <a:lnTo>
                    <a:pt x="3985907" y="478370"/>
                  </a:lnTo>
                  <a:lnTo>
                    <a:pt x="4003979" y="439635"/>
                  </a:lnTo>
                  <a:lnTo>
                    <a:pt x="4010139" y="39493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99795" y="913365"/>
              <a:ext cx="4326255" cy="617855"/>
            </a:xfrm>
            <a:custGeom>
              <a:avLst/>
              <a:gdLst/>
              <a:ahLst/>
              <a:cxnLst/>
              <a:rect l="l" t="t" r="r" b="b"/>
              <a:pathLst>
                <a:path w="4326255" h="617855">
                  <a:moveTo>
                    <a:pt x="467905" y="615996"/>
                  </a:moveTo>
                  <a:lnTo>
                    <a:pt x="539780" y="615996"/>
                  </a:lnTo>
                  <a:lnTo>
                    <a:pt x="539780" y="0"/>
                  </a:lnTo>
                  <a:lnTo>
                    <a:pt x="467905" y="0"/>
                  </a:lnTo>
                  <a:lnTo>
                    <a:pt x="467905" y="615996"/>
                  </a:lnTo>
                  <a:close/>
                </a:path>
                <a:path w="4326255" h="617855">
                  <a:moveTo>
                    <a:pt x="262413" y="236847"/>
                  </a:moveTo>
                  <a:lnTo>
                    <a:pt x="262413" y="299315"/>
                  </a:lnTo>
                  <a:lnTo>
                    <a:pt x="343211" y="299315"/>
                  </a:lnTo>
                  <a:lnTo>
                    <a:pt x="343211" y="586329"/>
                  </a:lnTo>
                  <a:lnTo>
                    <a:pt x="414361" y="586329"/>
                  </a:lnTo>
                  <a:lnTo>
                    <a:pt x="414361" y="11577"/>
                  </a:lnTo>
                  <a:lnTo>
                    <a:pt x="343211" y="11577"/>
                  </a:lnTo>
                  <a:lnTo>
                    <a:pt x="343211" y="236847"/>
                  </a:lnTo>
                  <a:lnTo>
                    <a:pt x="262413" y="236847"/>
                  </a:lnTo>
                  <a:close/>
                </a:path>
                <a:path w="4326255" h="617855">
                  <a:moveTo>
                    <a:pt x="197774" y="168832"/>
                  </a:moveTo>
                  <a:lnTo>
                    <a:pt x="300762" y="168832"/>
                  </a:lnTo>
                  <a:lnTo>
                    <a:pt x="300762" y="107570"/>
                  </a:lnTo>
                  <a:lnTo>
                    <a:pt x="197533" y="107570"/>
                  </a:lnTo>
                  <a:lnTo>
                    <a:pt x="197533" y="21707"/>
                  </a:lnTo>
                  <a:lnTo>
                    <a:pt x="126141" y="21707"/>
                  </a:lnTo>
                  <a:lnTo>
                    <a:pt x="126141" y="107570"/>
                  </a:lnTo>
                  <a:lnTo>
                    <a:pt x="20983" y="107570"/>
                  </a:lnTo>
                  <a:lnTo>
                    <a:pt x="20983" y="168832"/>
                  </a:lnTo>
                  <a:lnTo>
                    <a:pt x="126141" y="168832"/>
                  </a:lnTo>
                  <a:lnTo>
                    <a:pt x="126141" y="188127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3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8" y="466267"/>
                  </a:lnTo>
                  <a:lnTo>
                    <a:pt x="116916" y="427959"/>
                  </a:lnTo>
                  <a:lnTo>
                    <a:pt x="143039" y="382913"/>
                  </a:lnTo>
                  <a:lnTo>
                    <a:pt x="162560" y="332599"/>
                  </a:lnTo>
                  <a:lnTo>
                    <a:pt x="182217" y="379058"/>
                  </a:lnTo>
                  <a:lnTo>
                    <a:pt x="208386" y="420271"/>
                  </a:lnTo>
                  <a:lnTo>
                    <a:pt x="241248" y="454972"/>
                  </a:lnTo>
                  <a:lnTo>
                    <a:pt x="280984" y="481894"/>
                  </a:lnTo>
                  <a:lnTo>
                    <a:pt x="323193" y="426180"/>
                  </a:lnTo>
                  <a:lnTo>
                    <a:pt x="283921" y="399017"/>
                  </a:lnTo>
                  <a:lnTo>
                    <a:pt x="252301" y="364999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7"/>
                  </a:lnTo>
                  <a:lnTo>
                    <a:pt x="197774" y="168832"/>
                  </a:lnTo>
                  <a:close/>
                </a:path>
                <a:path w="4326255" h="617855">
                  <a:moveTo>
                    <a:pt x="666163" y="254695"/>
                  </a:moveTo>
                  <a:lnTo>
                    <a:pt x="729688" y="244023"/>
                  </a:lnTo>
                  <a:lnTo>
                    <a:pt x="785086" y="226103"/>
                  </a:lnTo>
                  <a:lnTo>
                    <a:pt x="831466" y="201678"/>
                  </a:lnTo>
                  <a:lnTo>
                    <a:pt x="867935" y="171487"/>
                  </a:lnTo>
                  <a:lnTo>
                    <a:pt x="893604" y="136271"/>
                  </a:lnTo>
                  <a:lnTo>
                    <a:pt x="919488" y="171579"/>
                  </a:lnTo>
                  <a:lnTo>
                    <a:pt x="956255" y="201782"/>
                  </a:lnTo>
                  <a:lnTo>
                    <a:pt x="1002920" y="226173"/>
                  </a:lnTo>
                  <a:lnTo>
                    <a:pt x="1058500" y="244046"/>
                  </a:lnTo>
                  <a:lnTo>
                    <a:pt x="1122010" y="254695"/>
                  </a:lnTo>
                  <a:lnTo>
                    <a:pt x="1148781" y="194880"/>
                  </a:lnTo>
                  <a:lnTo>
                    <a:pt x="1084444" y="184528"/>
                  </a:lnTo>
                  <a:lnTo>
                    <a:pt x="1031232" y="167172"/>
                  </a:lnTo>
                  <a:lnTo>
                    <a:pt x="990025" y="144260"/>
                  </a:lnTo>
                  <a:lnTo>
                    <a:pt x="961704" y="117237"/>
                  </a:lnTo>
                  <a:lnTo>
                    <a:pt x="947147" y="87551"/>
                  </a:lnTo>
                  <a:lnTo>
                    <a:pt x="1124662" y="87551"/>
                  </a:lnTo>
                  <a:lnTo>
                    <a:pt x="1124662" y="27013"/>
                  </a:lnTo>
                  <a:lnTo>
                    <a:pt x="664715" y="27013"/>
                  </a:lnTo>
                  <a:lnTo>
                    <a:pt x="664715" y="87551"/>
                  </a:lnTo>
                  <a:lnTo>
                    <a:pt x="840783" y="87551"/>
                  </a:lnTo>
                  <a:lnTo>
                    <a:pt x="825912" y="117144"/>
                  </a:lnTo>
                  <a:lnTo>
                    <a:pt x="797358" y="144155"/>
                  </a:lnTo>
                  <a:lnTo>
                    <a:pt x="756195" y="167103"/>
                  </a:lnTo>
                  <a:lnTo>
                    <a:pt x="703502" y="184505"/>
                  </a:lnTo>
                  <a:lnTo>
                    <a:pt x="640355" y="194880"/>
                  </a:lnTo>
                  <a:lnTo>
                    <a:pt x="666163" y="254695"/>
                  </a:lnTo>
                  <a:close/>
                </a:path>
                <a:path w="4326255" h="617855">
                  <a:moveTo>
                    <a:pt x="1175071" y="282673"/>
                  </a:moveTo>
                  <a:lnTo>
                    <a:pt x="613342" y="282673"/>
                  </a:lnTo>
                  <a:lnTo>
                    <a:pt x="613342" y="343935"/>
                  </a:lnTo>
                  <a:lnTo>
                    <a:pt x="856219" y="343935"/>
                  </a:lnTo>
                  <a:lnTo>
                    <a:pt x="856219" y="396032"/>
                  </a:lnTo>
                  <a:lnTo>
                    <a:pt x="794784" y="403831"/>
                  </a:lnTo>
                  <a:lnTo>
                    <a:pt x="745388" y="418946"/>
                  </a:lnTo>
                  <a:lnTo>
                    <a:pt x="708959" y="441113"/>
                  </a:lnTo>
                  <a:lnTo>
                    <a:pt x="678705" y="505531"/>
                  </a:lnTo>
                  <a:lnTo>
                    <a:pt x="685276" y="538233"/>
                  </a:lnTo>
                  <a:lnTo>
                    <a:pt x="735655" y="587113"/>
                  </a:lnTo>
                  <a:lnTo>
                    <a:pt x="778003" y="602811"/>
                  </a:lnTo>
                  <a:lnTo>
                    <a:pt x="830815" y="612358"/>
                  </a:lnTo>
                  <a:lnTo>
                    <a:pt x="893362" y="615513"/>
                  </a:lnTo>
                  <a:lnTo>
                    <a:pt x="955319" y="612358"/>
                  </a:lnTo>
                  <a:lnTo>
                    <a:pt x="1007775" y="602811"/>
                  </a:lnTo>
                  <a:lnTo>
                    <a:pt x="1049954" y="587113"/>
                  </a:lnTo>
                  <a:lnTo>
                    <a:pt x="1100372" y="538233"/>
                  </a:lnTo>
                  <a:lnTo>
                    <a:pt x="1107056" y="505531"/>
                  </a:lnTo>
                  <a:lnTo>
                    <a:pt x="1099260" y="470204"/>
                  </a:lnTo>
                  <a:lnTo>
                    <a:pt x="1076820" y="441371"/>
                  </a:lnTo>
                  <a:lnTo>
                    <a:pt x="1040719" y="419276"/>
                  </a:lnTo>
                  <a:lnTo>
                    <a:pt x="991941" y="404163"/>
                  </a:lnTo>
                  <a:lnTo>
                    <a:pt x="931470" y="396273"/>
                  </a:lnTo>
                  <a:lnTo>
                    <a:pt x="931470" y="343935"/>
                  </a:lnTo>
                  <a:lnTo>
                    <a:pt x="1175071" y="343935"/>
                  </a:lnTo>
                  <a:lnTo>
                    <a:pt x="1175071" y="282673"/>
                  </a:lnTo>
                  <a:close/>
                </a:path>
                <a:path w="4326255" h="617855">
                  <a:moveTo>
                    <a:pt x="1031323" y="505531"/>
                  </a:moveTo>
                  <a:lnTo>
                    <a:pt x="1022010" y="527985"/>
                  </a:lnTo>
                  <a:lnTo>
                    <a:pt x="995355" y="544423"/>
                  </a:lnTo>
                  <a:lnTo>
                    <a:pt x="952194" y="554440"/>
                  </a:lnTo>
                  <a:lnTo>
                    <a:pt x="893362" y="557628"/>
                  </a:lnTo>
                  <a:lnTo>
                    <a:pt x="834064" y="554440"/>
                  </a:lnTo>
                  <a:lnTo>
                    <a:pt x="790887" y="544423"/>
                  </a:lnTo>
                  <a:lnTo>
                    <a:pt x="764579" y="527985"/>
                  </a:lnTo>
                  <a:lnTo>
                    <a:pt x="755885" y="505531"/>
                  </a:lnTo>
                  <a:lnTo>
                    <a:pt x="764579" y="482795"/>
                  </a:lnTo>
                  <a:lnTo>
                    <a:pt x="790887" y="466368"/>
                  </a:lnTo>
                  <a:lnTo>
                    <a:pt x="834064" y="456317"/>
                  </a:lnTo>
                  <a:lnTo>
                    <a:pt x="893362" y="452711"/>
                  </a:lnTo>
                  <a:lnTo>
                    <a:pt x="952194" y="456317"/>
                  </a:lnTo>
                  <a:lnTo>
                    <a:pt x="995355" y="466368"/>
                  </a:lnTo>
                  <a:lnTo>
                    <a:pt x="1022010" y="482795"/>
                  </a:lnTo>
                  <a:lnTo>
                    <a:pt x="1031323" y="505531"/>
                  </a:lnTo>
                  <a:close/>
                </a:path>
                <a:path w="4326255" h="617855">
                  <a:moveTo>
                    <a:pt x="1708821" y="0"/>
                  </a:moveTo>
                  <a:lnTo>
                    <a:pt x="1631641" y="0"/>
                  </a:lnTo>
                  <a:lnTo>
                    <a:pt x="1631641" y="461876"/>
                  </a:lnTo>
                  <a:lnTo>
                    <a:pt x="1708821" y="461876"/>
                  </a:lnTo>
                  <a:lnTo>
                    <a:pt x="1708821" y="255659"/>
                  </a:lnTo>
                  <a:lnTo>
                    <a:pt x="1788655" y="255659"/>
                  </a:lnTo>
                  <a:lnTo>
                    <a:pt x="1788655" y="191986"/>
                  </a:lnTo>
                  <a:lnTo>
                    <a:pt x="1708821" y="191986"/>
                  </a:lnTo>
                  <a:lnTo>
                    <a:pt x="1708821" y="0"/>
                  </a:lnTo>
                  <a:close/>
                </a:path>
                <a:path w="4326255" h="617855">
                  <a:moveTo>
                    <a:pt x="1546502" y="263619"/>
                  </a:moveTo>
                  <a:lnTo>
                    <a:pt x="1554875" y="208315"/>
                  </a:lnTo>
                  <a:lnTo>
                    <a:pt x="1559224" y="159455"/>
                  </a:lnTo>
                  <a:lnTo>
                    <a:pt x="1560950" y="117334"/>
                  </a:lnTo>
                  <a:lnTo>
                    <a:pt x="1561455" y="82245"/>
                  </a:lnTo>
                  <a:lnTo>
                    <a:pt x="1561455" y="45585"/>
                  </a:lnTo>
                  <a:lnTo>
                    <a:pt x="1247427" y="45585"/>
                  </a:lnTo>
                  <a:lnTo>
                    <a:pt x="1247427" y="108052"/>
                  </a:lnTo>
                  <a:lnTo>
                    <a:pt x="1487169" y="108052"/>
                  </a:lnTo>
                  <a:lnTo>
                    <a:pt x="1486182" y="138325"/>
                  </a:lnTo>
                  <a:lnTo>
                    <a:pt x="1483792" y="172781"/>
                  </a:lnTo>
                  <a:lnTo>
                    <a:pt x="1479232" y="212076"/>
                  </a:lnTo>
                  <a:lnTo>
                    <a:pt x="1471733" y="256866"/>
                  </a:lnTo>
                  <a:lnTo>
                    <a:pt x="1546502" y="263619"/>
                  </a:lnTo>
                  <a:close/>
                </a:path>
                <a:path w="4326255" h="617855">
                  <a:moveTo>
                    <a:pt x="1595463" y="292803"/>
                  </a:moveTo>
                  <a:lnTo>
                    <a:pt x="1549531" y="298618"/>
                  </a:lnTo>
                  <a:lnTo>
                    <a:pt x="1502243" y="303144"/>
                  </a:lnTo>
                  <a:lnTo>
                    <a:pt x="1454232" y="306539"/>
                  </a:lnTo>
                  <a:lnTo>
                    <a:pt x="1406129" y="308963"/>
                  </a:lnTo>
                  <a:lnTo>
                    <a:pt x="1406129" y="186197"/>
                  </a:lnTo>
                  <a:lnTo>
                    <a:pt x="1330879" y="186197"/>
                  </a:lnTo>
                  <a:lnTo>
                    <a:pt x="1330879" y="311374"/>
                  </a:lnTo>
                  <a:lnTo>
                    <a:pt x="1298985" y="311970"/>
                  </a:lnTo>
                  <a:lnTo>
                    <a:pt x="1268200" y="312339"/>
                  </a:lnTo>
                  <a:lnTo>
                    <a:pt x="1238726" y="312528"/>
                  </a:lnTo>
                  <a:lnTo>
                    <a:pt x="1210767" y="312580"/>
                  </a:lnTo>
                  <a:lnTo>
                    <a:pt x="1217520" y="373360"/>
                  </a:lnTo>
                  <a:lnTo>
                    <a:pt x="1259627" y="373132"/>
                  </a:lnTo>
                  <a:lnTo>
                    <a:pt x="1304653" y="372485"/>
                  </a:lnTo>
                  <a:lnTo>
                    <a:pt x="1351946" y="371206"/>
                  </a:lnTo>
                  <a:lnTo>
                    <a:pt x="1400854" y="369079"/>
                  </a:lnTo>
                  <a:lnTo>
                    <a:pt x="1450722" y="365889"/>
                  </a:lnTo>
                  <a:lnTo>
                    <a:pt x="1500898" y="361421"/>
                  </a:lnTo>
                  <a:lnTo>
                    <a:pt x="1550729" y="355461"/>
                  </a:lnTo>
                  <a:lnTo>
                    <a:pt x="1599563" y="347794"/>
                  </a:lnTo>
                  <a:lnTo>
                    <a:pt x="1595463" y="292803"/>
                  </a:lnTo>
                  <a:close/>
                </a:path>
                <a:path w="4326255" h="617855">
                  <a:moveTo>
                    <a:pt x="1302660" y="420392"/>
                  </a:moveTo>
                  <a:lnTo>
                    <a:pt x="1302660" y="604418"/>
                  </a:lnTo>
                  <a:lnTo>
                    <a:pt x="1728599" y="604418"/>
                  </a:lnTo>
                  <a:lnTo>
                    <a:pt x="1728599" y="542916"/>
                  </a:lnTo>
                  <a:lnTo>
                    <a:pt x="1378875" y="542916"/>
                  </a:lnTo>
                  <a:lnTo>
                    <a:pt x="1378875" y="420392"/>
                  </a:lnTo>
                  <a:lnTo>
                    <a:pt x="1302660" y="420392"/>
                  </a:lnTo>
                  <a:close/>
                </a:path>
                <a:path w="4326255" h="617855">
                  <a:moveTo>
                    <a:pt x="2259455" y="617443"/>
                  </a:moveTo>
                  <a:lnTo>
                    <a:pt x="2334948" y="617443"/>
                  </a:lnTo>
                  <a:lnTo>
                    <a:pt x="2334948" y="0"/>
                  </a:lnTo>
                  <a:lnTo>
                    <a:pt x="2259455" y="0"/>
                  </a:lnTo>
                  <a:lnTo>
                    <a:pt x="2259455" y="617443"/>
                  </a:lnTo>
                  <a:close/>
                </a:path>
                <a:path w="4326255" h="617855">
                  <a:moveTo>
                    <a:pt x="1933368" y="284844"/>
                  </a:moveTo>
                  <a:lnTo>
                    <a:pt x="2145132" y="284844"/>
                  </a:lnTo>
                  <a:lnTo>
                    <a:pt x="2145132" y="53543"/>
                  </a:lnTo>
                  <a:lnTo>
                    <a:pt x="1854741" y="53543"/>
                  </a:lnTo>
                  <a:lnTo>
                    <a:pt x="1854741" y="115047"/>
                  </a:lnTo>
                  <a:lnTo>
                    <a:pt x="2067952" y="115047"/>
                  </a:lnTo>
                  <a:lnTo>
                    <a:pt x="2067952" y="224546"/>
                  </a:lnTo>
                  <a:lnTo>
                    <a:pt x="1855223" y="224546"/>
                  </a:lnTo>
                  <a:lnTo>
                    <a:pt x="1855223" y="471282"/>
                  </a:lnTo>
                  <a:lnTo>
                    <a:pt x="1909249" y="471282"/>
                  </a:lnTo>
                  <a:lnTo>
                    <a:pt x="1963200" y="470913"/>
                  </a:lnTo>
                  <a:lnTo>
                    <a:pt x="2014926" y="469612"/>
                  </a:lnTo>
                  <a:lnTo>
                    <a:pt x="2065298" y="467092"/>
                  </a:lnTo>
                  <a:lnTo>
                    <a:pt x="2115189" y="463064"/>
                  </a:lnTo>
                  <a:lnTo>
                    <a:pt x="2165468" y="457241"/>
                  </a:lnTo>
                  <a:lnTo>
                    <a:pt x="2217006" y="449334"/>
                  </a:lnTo>
                  <a:lnTo>
                    <a:pt x="2210253" y="387348"/>
                  </a:lnTo>
                  <a:lnTo>
                    <a:pt x="2153811" y="395740"/>
                  </a:lnTo>
                  <a:lnTo>
                    <a:pt x="2099140" y="401747"/>
                  </a:lnTo>
                  <a:lnTo>
                    <a:pt x="2045002" y="405704"/>
                  </a:lnTo>
                  <a:lnTo>
                    <a:pt x="1990158" y="407948"/>
                  </a:lnTo>
                  <a:lnTo>
                    <a:pt x="1933368" y="408815"/>
                  </a:lnTo>
                  <a:lnTo>
                    <a:pt x="1933368" y="284844"/>
                  </a:lnTo>
                  <a:close/>
                </a:path>
                <a:path w="4326255" h="617855">
                  <a:moveTo>
                    <a:pt x="3027381" y="617443"/>
                  </a:moveTo>
                  <a:lnTo>
                    <a:pt x="3103838" y="617443"/>
                  </a:lnTo>
                  <a:lnTo>
                    <a:pt x="3103838" y="0"/>
                  </a:lnTo>
                  <a:lnTo>
                    <a:pt x="3027381" y="0"/>
                  </a:lnTo>
                  <a:lnTo>
                    <a:pt x="3027381" y="617443"/>
                  </a:lnTo>
                  <a:close/>
                </a:path>
                <a:path w="4326255" h="617855">
                  <a:moveTo>
                    <a:pt x="2823818" y="49444"/>
                  </a:moveTo>
                  <a:lnTo>
                    <a:pt x="2747120" y="49444"/>
                  </a:lnTo>
                  <a:lnTo>
                    <a:pt x="2747120" y="148089"/>
                  </a:lnTo>
                  <a:lnTo>
                    <a:pt x="2743316" y="198689"/>
                  </a:lnTo>
                  <a:lnTo>
                    <a:pt x="2732522" y="247926"/>
                  </a:lnTo>
                  <a:lnTo>
                    <a:pt x="2715040" y="294526"/>
                  </a:lnTo>
                  <a:lnTo>
                    <a:pt x="2691175" y="337215"/>
                  </a:lnTo>
                  <a:lnTo>
                    <a:pt x="2661231" y="374719"/>
                  </a:lnTo>
                  <a:lnTo>
                    <a:pt x="2625510" y="405764"/>
                  </a:lnTo>
                  <a:lnTo>
                    <a:pt x="2584317" y="429074"/>
                  </a:lnTo>
                  <a:lnTo>
                    <a:pt x="2630626" y="492266"/>
                  </a:lnTo>
                  <a:lnTo>
                    <a:pt x="2672855" y="467105"/>
                  </a:lnTo>
                  <a:lnTo>
                    <a:pt x="2709712" y="434246"/>
                  </a:lnTo>
                  <a:lnTo>
                    <a:pt x="2741036" y="394671"/>
                  </a:lnTo>
                  <a:lnTo>
                    <a:pt x="2766664" y="349366"/>
                  </a:lnTo>
                  <a:lnTo>
                    <a:pt x="2786433" y="299315"/>
                  </a:lnTo>
                  <a:lnTo>
                    <a:pt x="2806423" y="345687"/>
                  </a:lnTo>
                  <a:lnTo>
                    <a:pt x="2831797" y="387578"/>
                  </a:lnTo>
                  <a:lnTo>
                    <a:pt x="2862321" y="424156"/>
                  </a:lnTo>
                  <a:lnTo>
                    <a:pt x="2897767" y="454586"/>
                  </a:lnTo>
                  <a:lnTo>
                    <a:pt x="2937900" y="478036"/>
                  </a:lnTo>
                  <a:lnTo>
                    <a:pt x="2983002" y="417256"/>
                  </a:lnTo>
                  <a:lnTo>
                    <a:pt x="2942643" y="394752"/>
                  </a:lnTo>
                  <a:lnTo>
                    <a:pt x="2907587" y="364864"/>
                  </a:lnTo>
                  <a:lnTo>
                    <a:pt x="2878176" y="328833"/>
                  </a:lnTo>
                  <a:lnTo>
                    <a:pt x="2854752" y="287900"/>
                  </a:lnTo>
                  <a:lnTo>
                    <a:pt x="2837656" y="243305"/>
                  </a:lnTo>
                  <a:lnTo>
                    <a:pt x="2827231" y="196288"/>
                  </a:lnTo>
                  <a:lnTo>
                    <a:pt x="2823818" y="148089"/>
                  </a:lnTo>
                  <a:lnTo>
                    <a:pt x="2823818" y="49444"/>
                  </a:lnTo>
                  <a:close/>
                </a:path>
                <a:path w="4326255" h="617855">
                  <a:moveTo>
                    <a:pt x="3473339" y="194157"/>
                  </a:moveTo>
                  <a:lnTo>
                    <a:pt x="3496957" y="233838"/>
                  </a:lnTo>
                  <a:lnTo>
                    <a:pt x="3527294" y="269533"/>
                  </a:lnTo>
                  <a:lnTo>
                    <a:pt x="3563634" y="300672"/>
                  </a:lnTo>
                  <a:lnTo>
                    <a:pt x="3605260" y="326685"/>
                  </a:lnTo>
                  <a:lnTo>
                    <a:pt x="3651456" y="347004"/>
                  </a:lnTo>
                  <a:lnTo>
                    <a:pt x="3701504" y="361059"/>
                  </a:lnTo>
                  <a:lnTo>
                    <a:pt x="3735511" y="297868"/>
                  </a:lnTo>
                  <a:lnTo>
                    <a:pt x="3682564" y="283904"/>
                  </a:lnTo>
                  <a:lnTo>
                    <a:pt x="3635001" y="262296"/>
                  </a:lnTo>
                  <a:lnTo>
                    <a:pt x="3593834" y="234316"/>
                  </a:lnTo>
                  <a:lnTo>
                    <a:pt x="3560075" y="201240"/>
                  </a:lnTo>
                  <a:lnTo>
                    <a:pt x="3534738" y="164342"/>
                  </a:lnTo>
                  <a:lnTo>
                    <a:pt x="3518834" y="124895"/>
                  </a:lnTo>
                  <a:lnTo>
                    <a:pt x="3513377" y="84175"/>
                  </a:lnTo>
                  <a:lnTo>
                    <a:pt x="3513377" y="38831"/>
                  </a:lnTo>
                  <a:lnTo>
                    <a:pt x="3432819" y="38831"/>
                  </a:lnTo>
                  <a:lnTo>
                    <a:pt x="3432819" y="84175"/>
                  </a:lnTo>
                  <a:lnTo>
                    <a:pt x="3427099" y="124718"/>
                  </a:lnTo>
                  <a:lnTo>
                    <a:pt x="3411043" y="164047"/>
                  </a:lnTo>
                  <a:lnTo>
                    <a:pt x="3385684" y="200886"/>
                  </a:lnTo>
                  <a:lnTo>
                    <a:pt x="3352055" y="233962"/>
                  </a:lnTo>
                  <a:lnTo>
                    <a:pt x="3311191" y="262000"/>
                  </a:lnTo>
                  <a:lnTo>
                    <a:pt x="3264125" y="283727"/>
                  </a:lnTo>
                  <a:lnTo>
                    <a:pt x="3211891" y="297868"/>
                  </a:lnTo>
                  <a:lnTo>
                    <a:pt x="3245175" y="361059"/>
                  </a:lnTo>
                  <a:lnTo>
                    <a:pt x="3295022" y="346787"/>
                  </a:lnTo>
                  <a:lnTo>
                    <a:pt x="3341096" y="326310"/>
                  </a:lnTo>
                  <a:lnTo>
                    <a:pt x="3382682" y="300219"/>
                  </a:lnTo>
                  <a:lnTo>
                    <a:pt x="3419063" y="269104"/>
                  </a:lnTo>
                  <a:lnTo>
                    <a:pt x="3449520" y="233553"/>
                  </a:lnTo>
                  <a:lnTo>
                    <a:pt x="3473339" y="194157"/>
                  </a:lnTo>
                  <a:close/>
                </a:path>
                <a:path w="4326255" h="617855">
                  <a:moveTo>
                    <a:pt x="3194766" y="537850"/>
                  </a:moveTo>
                  <a:lnTo>
                    <a:pt x="3758425" y="537850"/>
                  </a:lnTo>
                  <a:lnTo>
                    <a:pt x="3758425" y="475141"/>
                  </a:lnTo>
                  <a:lnTo>
                    <a:pt x="3194766" y="475141"/>
                  </a:lnTo>
                  <a:lnTo>
                    <a:pt x="3194766" y="537850"/>
                  </a:lnTo>
                  <a:close/>
                </a:path>
                <a:path w="4326255" h="617855">
                  <a:moveTo>
                    <a:pt x="4253826" y="368777"/>
                  </a:moveTo>
                  <a:lnTo>
                    <a:pt x="4325941" y="368777"/>
                  </a:lnTo>
                  <a:lnTo>
                    <a:pt x="4325941" y="0"/>
                  </a:lnTo>
                  <a:lnTo>
                    <a:pt x="4253826" y="0"/>
                  </a:lnTo>
                  <a:lnTo>
                    <a:pt x="4253826" y="368777"/>
                  </a:lnTo>
                  <a:close/>
                </a:path>
                <a:path w="4326255" h="617855">
                  <a:moveTo>
                    <a:pt x="4204382" y="364195"/>
                  </a:moveTo>
                  <a:lnTo>
                    <a:pt x="4204382" y="9888"/>
                  </a:lnTo>
                  <a:lnTo>
                    <a:pt x="4132267" y="9888"/>
                  </a:lnTo>
                  <a:lnTo>
                    <a:pt x="4132267" y="150260"/>
                  </a:lnTo>
                  <a:lnTo>
                    <a:pt x="4062804" y="150260"/>
                  </a:lnTo>
                  <a:lnTo>
                    <a:pt x="4062804" y="211763"/>
                  </a:lnTo>
                  <a:lnTo>
                    <a:pt x="4132267" y="211763"/>
                  </a:lnTo>
                  <a:lnTo>
                    <a:pt x="4132267" y="364195"/>
                  </a:lnTo>
                  <a:lnTo>
                    <a:pt x="4204382" y="364195"/>
                  </a:lnTo>
                  <a:close/>
                </a:path>
                <a:path w="4326255" h="617855">
                  <a:moveTo>
                    <a:pt x="4082824" y="265307"/>
                  </a:moveTo>
                  <a:lnTo>
                    <a:pt x="4038885" y="271804"/>
                  </a:lnTo>
                  <a:lnTo>
                    <a:pt x="3995241" y="276040"/>
                  </a:lnTo>
                  <a:lnTo>
                    <a:pt x="3949020" y="278467"/>
                  </a:lnTo>
                  <a:lnTo>
                    <a:pt x="3897349" y="279538"/>
                  </a:lnTo>
                  <a:lnTo>
                    <a:pt x="3897349" y="215864"/>
                  </a:lnTo>
                  <a:lnTo>
                    <a:pt x="4035792" y="215864"/>
                  </a:lnTo>
                  <a:lnTo>
                    <a:pt x="4035792" y="157496"/>
                  </a:lnTo>
                  <a:lnTo>
                    <a:pt x="3897349" y="157496"/>
                  </a:lnTo>
                  <a:lnTo>
                    <a:pt x="3897349" y="99370"/>
                  </a:lnTo>
                  <a:lnTo>
                    <a:pt x="4059187" y="99370"/>
                  </a:lnTo>
                  <a:lnTo>
                    <a:pt x="4059187" y="37866"/>
                  </a:lnTo>
                  <a:lnTo>
                    <a:pt x="3824510" y="37866"/>
                  </a:lnTo>
                  <a:lnTo>
                    <a:pt x="3824510" y="340076"/>
                  </a:lnTo>
                  <a:lnTo>
                    <a:pt x="3865271" y="340076"/>
                  </a:lnTo>
                  <a:lnTo>
                    <a:pt x="3930753" y="339495"/>
                  </a:lnTo>
                  <a:lnTo>
                    <a:pt x="3987011" y="337242"/>
                  </a:lnTo>
                  <a:lnTo>
                    <a:pt x="4038655" y="332546"/>
                  </a:lnTo>
                  <a:lnTo>
                    <a:pt x="4090300" y="324640"/>
                  </a:lnTo>
                  <a:lnTo>
                    <a:pt x="4082824" y="265307"/>
                  </a:lnTo>
                  <a:close/>
                </a:path>
                <a:path w="4326255" h="617855">
                  <a:moveTo>
                    <a:pt x="4325941" y="608760"/>
                  </a:moveTo>
                  <a:lnTo>
                    <a:pt x="4325941" y="394343"/>
                  </a:lnTo>
                  <a:lnTo>
                    <a:pt x="3909891" y="394343"/>
                  </a:lnTo>
                  <a:lnTo>
                    <a:pt x="3909891" y="608760"/>
                  </a:lnTo>
                  <a:lnTo>
                    <a:pt x="4325941" y="608760"/>
                  </a:lnTo>
                  <a:close/>
                </a:path>
                <a:path w="4326255" h="617855">
                  <a:moveTo>
                    <a:pt x="4250932" y="454640"/>
                  </a:moveTo>
                  <a:lnTo>
                    <a:pt x="4250932" y="547498"/>
                  </a:lnTo>
                  <a:lnTo>
                    <a:pt x="3985383" y="547498"/>
                  </a:lnTo>
                  <a:lnTo>
                    <a:pt x="3985383" y="454640"/>
                  </a:lnTo>
                  <a:lnTo>
                    <a:pt x="4250932" y="45464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799795" y="913365"/>
              <a:ext cx="540385" cy="616585"/>
            </a:xfrm>
            <a:custGeom>
              <a:avLst/>
              <a:gdLst/>
              <a:ahLst/>
              <a:cxnLst/>
              <a:rect l="l" t="t" r="r" b="b"/>
              <a:pathLst>
                <a:path w="540384" h="616585">
                  <a:moveTo>
                    <a:pt x="539780" y="0"/>
                  </a:moveTo>
                  <a:lnTo>
                    <a:pt x="467905" y="0"/>
                  </a:lnTo>
                  <a:lnTo>
                    <a:pt x="467905" y="615996"/>
                  </a:lnTo>
                  <a:lnTo>
                    <a:pt x="539780" y="615996"/>
                  </a:lnTo>
                  <a:lnTo>
                    <a:pt x="539780" y="0"/>
                  </a:lnTo>
                  <a:close/>
                </a:path>
                <a:path w="540384" h="616585">
                  <a:moveTo>
                    <a:pt x="414361" y="11577"/>
                  </a:moveTo>
                  <a:lnTo>
                    <a:pt x="343211" y="11577"/>
                  </a:lnTo>
                  <a:lnTo>
                    <a:pt x="343211" y="236847"/>
                  </a:lnTo>
                  <a:lnTo>
                    <a:pt x="262413" y="236847"/>
                  </a:lnTo>
                  <a:lnTo>
                    <a:pt x="262413" y="299315"/>
                  </a:lnTo>
                  <a:lnTo>
                    <a:pt x="343211" y="299315"/>
                  </a:lnTo>
                  <a:lnTo>
                    <a:pt x="343211" y="586329"/>
                  </a:lnTo>
                  <a:lnTo>
                    <a:pt x="414361" y="586329"/>
                  </a:lnTo>
                  <a:lnTo>
                    <a:pt x="414361" y="11577"/>
                  </a:lnTo>
                  <a:close/>
                </a:path>
                <a:path w="540384" h="616585">
                  <a:moveTo>
                    <a:pt x="197774" y="168832"/>
                  </a:moveTo>
                  <a:lnTo>
                    <a:pt x="126141" y="168832"/>
                  </a:lnTo>
                  <a:lnTo>
                    <a:pt x="126141" y="188127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3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8" y="466267"/>
                  </a:lnTo>
                  <a:lnTo>
                    <a:pt x="116916" y="427959"/>
                  </a:lnTo>
                  <a:lnTo>
                    <a:pt x="143039" y="382913"/>
                  </a:lnTo>
                  <a:lnTo>
                    <a:pt x="162560" y="332599"/>
                  </a:lnTo>
                  <a:lnTo>
                    <a:pt x="232445" y="332599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7"/>
                  </a:lnTo>
                  <a:lnTo>
                    <a:pt x="197774" y="168832"/>
                  </a:lnTo>
                  <a:close/>
                </a:path>
                <a:path w="540384" h="616585">
                  <a:moveTo>
                    <a:pt x="232445" y="332599"/>
                  </a:moveTo>
                  <a:lnTo>
                    <a:pt x="162560" y="332599"/>
                  </a:lnTo>
                  <a:lnTo>
                    <a:pt x="182217" y="379058"/>
                  </a:lnTo>
                  <a:lnTo>
                    <a:pt x="208386" y="420271"/>
                  </a:lnTo>
                  <a:lnTo>
                    <a:pt x="241248" y="454972"/>
                  </a:lnTo>
                  <a:lnTo>
                    <a:pt x="280984" y="481895"/>
                  </a:lnTo>
                  <a:lnTo>
                    <a:pt x="323193" y="426180"/>
                  </a:lnTo>
                  <a:lnTo>
                    <a:pt x="283921" y="399017"/>
                  </a:lnTo>
                  <a:lnTo>
                    <a:pt x="252301" y="364999"/>
                  </a:lnTo>
                  <a:lnTo>
                    <a:pt x="232445" y="332599"/>
                  </a:lnTo>
                  <a:close/>
                </a:path>
                <a:path w="540384" h="616585">
                  <a:moveTo>
                    <a:pt x="300762" y="107570"/>
                  </a:moveTo>
                  <a:lnTo>
                    <a:pt x="20983" y="107570"/>
                  </a:lnTo>
                  <a:lnTo>
                    <a:pt x="20983" y="168832"/>
                  </a:lnTo>
                  <a:lnTo>
                    <a:pt x="300762" y="168832"/>
                  </a:lnTo>
                  <a:lnTo>
                    <a:pt x="300762" y="107570"/>
                  </a:lnTo>
                  <a:close/>
                </a:path>
                <a:path w="540384" h="616585">
                  <a:moveTo>
                    <a:pt x="197533" y="21707"/>
                  </a:moveTo>
                  <a:lnTo>
                    <a:pt x="126141" y="21707"/>
                  </a:lnTo>
                  <a:lnTo>
                    <a:pt x="126141" y="107570"/>
                  </a:lnTo>
                  <a:lnTo>
                    <a:pt x="197533" y="107570"/>
                  </a:lnTo>
                  <a:lnTo>
                    <a:pt x="197533" y="2170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99795" y="913365"/>
              <a:ext cx="540385" cy="616585"/>
            </a:xfrm>
            <a:custGeom>
              <a:avLst/>
              <a:gdLst/>
              <a:ahLst/>
              <a:cxnLst/>
              <a:rect l="l" t="t" r="r" b="b"/>
              <a:pathLst>
                <a:path w="540384" h="616585">
                  <a:moveTo>
                    <a:pt x="467905" y="615996"/>
                  </a:moveTo>
                  <a:lnTo>
                    <a:pt x="539780" y="615996"/>
                  </a:lnTo>
                  <a:lnTo>
                    <a:pt x="539780" y="0"/>
                  </a:lnTo>
                  <a:lnTo>
                    <a:pt x="467905" y="0"/>
                  </a:lnTo>
                  <a:lnTo>
                    <a:pt x="467905" y="615996"/>
                  </a:lnTo>
                  <a:close/>
                </a:path>
                <a:path w="540384" h="616585">
                  <a:moveTo>
                    <a:pt x="262413" y="236847"/>
                  </a:moveTo>
                  <a:lnTo>
                    <a:pt x="262413" y="299315"/>
                  </a:lnTo>
                  <a:lnTo>
                    <a:pt x="343211" y="299315"/>
                  </a:lnTo>
                  <a:lnTo>
                    <a:pt x="343211" y="586329"/>
                  </a:lnTo>
                  <a:lnTo>
                    <a:pt x="414361" y="586329"/>
                  </a:lnTo>
                  <a:lnTo>
                    <a:pt x="414361" y="11577"/>
                  </a:lnTo>
                  <a:lnTo>
                    <a:pt x="343211" y="11577"/>
                  </a:lnTo>
                  <a:lnTo>
                    <a:pt x="343211" y="236847"/>
                  </a:lnTo>
                  <a:lnTo>
                    <a:pt x="262413" y="236847"/>
                  </a:lnTo>
                  <a:close/>
                </a:path>
                <a:path w="540384" h="616585">
                  <a:moveTo>
                    <a:pt x="197774" y="168832"/>
                  </a:moveTo>
                  <a:lnTo>
                    <a:pt x="300762" y="168832"/>
                  </a:lnTo>
                  <a:lnTo>
                    <a:pt x="300762" y="107570"/>
                  </a:lnTo>
                  <a:lnTo>
                    <a:pt x="197533" y="107570"/>
                  </a:lnTo>
                  <a:lnTo>
                    <a:pt x="197533" y="21707"/>
                  </a:lnTo>
                  <a:lnTo>
                    <a:pt x="126141" y="21707"/>
                  </a:lnTo>
                  <a:lnTo>
                    <a:pt x="126141" y="107570"/>
                  </a:lnTo>
                  <a:lnTo>
                    <a:pt x="20983" y="107570"/>
                  </a:lnTo>
                  <a:lnTo>
                    <a:pt x="20983" y="168832"/>
                  </a:lnTo>
                  <a:lnTo>
                    <a:pt x="126141" y="168832"/>
                  </a:lnTo>
                  <a:lnTo>
                    <a:pt x="126141" y="188127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3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8" y="466267"/>
                  </a:lnTo>
                  <a:lnTo>
                    <a:pt x="116916" y="427959"/>
                  </a:lnTo>
                  <a:lnTo>
                    <a:pt x="143039" y="382913"/>
                  </a:lnTo>
                  <a:lnTo>
                    <a:pt x="162560" y="332599"/>
                  </a:lnTo>
                  <a:lnTo>
                    <a:pt x="182217" y="379058"/>
                  </a:lnTo>
                  <a:lnTo>
                    <a:pt x="208386" y="420271"/>
                  </a:lnTo>
                  <a:lnTo>
                    <a:pt x="241248" y="454972"/>
                  </a:lnTo>
                  <a:lnTo>
                    <a:pt x="280984" y="481894"/>
                  </a:lnTo>
                  <a:lnTo>
                    <a:pt x="323193" y="426180"/>
                  </a:lnTo>
                  <a:lnTo>
                    <a:pt x="283921" y="399017"/>
                  </a:lnTo>
                  <a:lnTo>
                    <a:pt x="252301" y="364999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7"/>
                  </a:lnTo>
                  <a:lnTo>
                    <a:pt x="197774" y="16883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13138" y="940378"/>
              <a:ext cx="561975" cy="588645"/>
            </a:xfrm>
            <a:custGeom>
              <a:avLst/>
              <a:gdLst/>
              <a:ahLst/>
              <a:cxnLst/>
              <a:rect l="l" t="t" r="r" b="b"/>
              <a:pathLst>
                <a:path w="561975" h="588644">
                  <a:moveTo>
                    <a:pt x="333805" y="60538"/>
                  </a:moveTo>
                  <a:lnTo>
                    <a:pt x="227440" y="60538"/>
                  </a:lnTo>
                  <a:lnTo>
                    <a:pt x="212570" y="90131"/>
                  </a:lnTo>
                  <a:lnTo>
                    <a:pt x="184015" y="117142"/>
                  </a:lnTo>
                  <a:lnTo>
                    <a:pt x="142852" y="140089"/>
                  </a:lnTo>
                  <a:lnTo>
                    <a:pt x="90159" y="157492"/>
                  </a:lnTo>
                  <a:lnTo>
                    <a:pt x="27012" y="167867"/>
                  </a:lnTo>
                  <a:lnTo>
                    <a:pt x="52820" y="227681"/>
                  </a:lnTo>
                  <a:lnTo>
                    <a:pt x="116345" y="217009"/>
                  </a:lnTo>
                  <a:lnTo>
                    <a:pt x="171743" y="199090"/>
                  </a:lnTo>
                  <a:lnTo>
                    <a:pt x="218123" y="174664"/>
                  </a:lnTo>
                  <a:lnTo>
                    <a:pt x="254593" y="144473"/>
                  </a:lnTo>
                  <a:lnTo>
                    <a:pt x="280261" y="109258"/>
                  </a:lnTo>
                  <a:lnTo>
                    <a:pt x="368310" y="109258"/>
                  </a:lnTo>
                  <a:lnTo>
                    <a:pt x="348361" y="90223"/>
                  </a:lnTo>
                  <a:lnTo>
                    <a:pt x="333805" y="60538"/>
                  </a:lnTo>
                  <a:close/>
                </a:path>
                <a:path w="561975" h="588644">
                  <a:moveTo>
                    <a:pt x="368310" y="109258"/>
                  </a:moveTo>
                  <a:lnTo>
                    <a:pt x="280261" y="109258"/>
                  </a:lnTo>
                  <a:lnTo>
                    <a:pt x="306145" y="144566"/>
                  </a:lnTo>
                  <a:lnTo>
                    <a:pt x="342912" y="174769"/>
                  </a:lnTo>
                  <a:lnTo>
                    <a:pt x="389577" y="199159"/>
                  </a:lnTo>
                  <a:lnTo>
                    <a:pt x="445157" y="217033"/>
                  </a:lnTo>
                  <a:lnTo>
                    <a:pt x="508667" y="227681"/>
                  </a:lnTo>
                  <a:lnTo>
                    <a:pt x="535438" y="167867"/>
                  </a:lnTo>
                  <a:lnTo>
                    <a:pt x="471030" y="157492"/>
                  </a:lnTo>
                  <a:lnTo>
                    <a:pt x="417889" y="140159"/>
                  </a:lnTo>
                  <a:lnTo>
                    <a:pt x="376682" y="117246"/>
                  </a:lnTo>
                  <a:lnTo>
                    <a:pt x="368310" y="109258"/>
                  </a:lnTo>
                  <a:close/>
                </a:path>
                <a:path w="561975" h="588644">
                  <a:moveTo>
                    <a:pt x="511319" y="0"/>
                  </a:moveTo>
                  <a:lnTo>
                    <a:pt x="51372" y="0"/>
                  </a:lnTo>
                  <a:lnTo>
                    <a:pt x="51372" y="60538"/>
                  </a:lnTo>
                  <a:lnTo>
                    <a:pt x="511319" y="60538"/>
                  </a:lnTo>
                  <a:lnTo>
                    <a:pt x="511319" y="0"/>
                  </a:lnTo>
                  <a:close/>
                </a:path>
                <a:path w="561975" h="588644">
                  <a:moveTo>
                    <a:pt x="318127" y="316921"/>
                  </a:moveTo>
                  <a:lnTo>
                    <a:pt x="242877" y="316921"/>
                  </a:lnTo>
                  <a:lnTo>
                    <a:pt x="242877" y="369018"/>
                  </a:lnTo>
                  <a:lnTo>
                    <a:pt x="181441" y="376817"/>
                  </a:lnTo>
                  <a:lnTo>
                    <a:pt x="132045" y="391933"/>
                  </a:lnTo>
                  <a:lnTo>
                    <a:pt x="95616" y="414099"/>
                  </a:lnTo>
                  <a:lnTo>
                    <a:pt x="73080" y="443050"/>
                  </a:lnTo>
                  <a:lnTo>
                    <a:pt x="65362" y="478518"/>
                  </a:lnTo>
                  <a:lnTo>
                    <a:pt x="71933" y="511219"/>
                  </a:lnTo>
                  <a:lnTo>
                    <a:pt x="122312" y="560100"/>
                  </a:lnTo>
                  <a:lnTo>
                    <a:pt x="164660" y="575797"/>
                  </a:lnTo>
                  <a:lnTo>
                    <a:pt x="217472" y="585344"/>
                  </a:lnTo>
                  <a:lnTo>
                    <a:pt x="280020" y="588500"/>
                  </a:lnTo>
                  <a:lnTo>
                    <a:pt x="341976" y="585344"/>
                  </a:lnTo>
                  <a:lnTo>
                    <a:pt x="394432" y="575797"/>
                  </a:lnTo>
                  <a:lnTo>
                    <a:pt x="436611" y="560100"/>
                  </a:lnTo>
                  <a:lnTo>
                    <a:pt x="467736" y="538494"/>
                  </a:lnTo>
                  <a:lnTo>
                    <a:pt x="473309" y="530615"/>
                  </a:lnTo>
                  <a:lnTo>
                    <a:pt x="280020" y="530615"/>
                  </a:lnTo>
                  <a:lnTo>
                    <a:pt x="220721" y="527426"/>
                  </a:lnTo>
                  <a:lnTo>
                    <a:pt x="177544" y="517410"/>
                  </a:lnTo>
                  <a:lnTo>
                    <a:pt x="151236" y="500971"/>
                  </a:lnTo>
                  <a:lnTo>
                    <a:pt x="142542" y="478518"/>
                  </a:lnTo>
                  <a:lnTo>
                    <a:pt x="151236" y="455782"/>
                  </a:lnTo>
                  <a:lnTo>
                    <a:pt x="177544" y="439355"/>
                  </a:lnTo>
                  <a:lnTo>
                    <a:pt x="220721" y="429304"/>
                  </a:lnTo>
                  <a:lnTo>
                    <a:pt x="280020" y="425697"/>
                  </a:lnTo>
                  <a:lnTo>
                    <a:pt x="472303" y="425697"/>
                  </a:lnTo>
                  <a:lnTo>
                    <a:pt x="463477" y="414358"/>
                  </a:lnTo>
                  <a:lnTo>
                    <a:pt x="427376" y="392263"/>
                  </a:lnTo>
                  <a:lnTo>
                    <a:pt x="378598" y="377149"/>
                  </a:lnTo>
                  <a:lnTo>
                    <a:pt x="318127" y="369259"/>
                  </a:lnTo>
                  <a:lnTo>
                    <a:pt x="318127" y="316921"/>
                  </a:lnTo>
                  <a:close/>
                </a:path>
                <a:path w="561975" h="588644">
                  <a:moveTo>
                    <a:pt x="472303" y="425697"/>
                  </a:moveTo>
                  <a:lnTo>
                    <a:pt x="280020" y="425697"/>
                  </a:lnTo>
                  <a:lnTo>
                    <a:pt x="338851" y="429304"/>
                  </a:lnTo>
                  <a:lnTo>
                    <a:pt x="382012" y="439355"/>
                  </a:lnTo>
                  <a:lnTo>
                    <a:pt x="408667" y="455782"/>
                  </a:lnTo>
                  <a:lnTo>
                    <a:pt x="417980" y="478518"/>
                  </a:lnTo>
                  <a:lnTo>
                    <a:pt x="408667" y="500971"/>
                  </a:lnTo>
                  <a:lnTo>
                    <a:pt x="382012" y="517410"/>
                  </a:lnTo>
                  <a:lnTo>
                    <a:pt x="338851" y="527426"/>
                  </a:lnTo>
                  <a:lnTo>
                    <a:pt x="280020" y="530615"/>
                  </a:lnTo>
                  <a:lnTo>
                    <a:pt x="473309" y="530615"/>
                  </a:lnTo>
                  <a:lnTo>
                    <a:pt x="487029" y="511219"/>
                  </a:lnTo>
                  <a:lnTo>
                    <a:pt x="493713" y="478518"/>
                  </a:lnTo>
                  <a:lnTo>
                    <a:pt x="485918" y="443190"/>
                  </a:lnTo>
                  <a:lnTo>
                    <a:pt x="472303" y="425697"/>
                  </a:lnTo>
                  <a:close/>
                </a:path>
                <a:path w="561975" h="588644">
                  <a:moveTo>
                    <a:pt x="561728" y="255659"/>
                  </a:moveTo>
                  <a:lnTo>
                    <a:pt x="0" y="255659"/>
                  </a:lnTo>
                  <a:lnTo>
                    <a:pt x="0" y="316921"/>
                  </a:lnTo>
                  <a:lnTo>
                    <a:pt x="561728" y="316921"/>
                  </a:lnTo>
                  <a:lnTo>
                    <a:pt x="561728" y="25565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13138" y="940379"/>
              <a:ext cx="561975" cy="588645"/>
            </a:xfrm>
            <a:custGeom>
              <a:avLst/>
              <a:gdLst/>
              <a:ahLst/>
              <a:cxnLst/>
              <a:rect l="l" t="t" r="r" b="b"/>
              <a:pathLst>
                <a:path w="561975" h="588644">
                  <a:moveTo>
                    <a:pt x="52820" y="227681"/>
                  </a:moveTo>
                  <a:lnTo>
                    <a:pt x="116345" y="217009"/>
                  </a:lnTo>
                  <a:lnTo>
                    <a:pt x="171743" y="199090"/>
                  </a:lnTo>
                  <a:lnTo>
                    <a:pt x="218123" y="174664"/>
                  </a:lnTo>
                  <a:lnTo>
                    <a:pt x="254593" y="144473"/>
                  </a:lnTo>
                  <a:lnTo>
                    <a:pt x="280261" y="109258"/>
                  </a:lnTo>
                  <a:lnTo>
                    <a:pt x="306145" y="144566"/>
                  </a:lnTo>
                  <a:lnTo>
                    <a:pt x="342912" y="174769"/>
                  </a:lnTo>
                  <a:lnTo>
                    <a:pt x="389577" y="199159"/>
                  </a:lnTo>
                  <a:lnTo>
                    <a:pt x="445157" y="217033"/>
                  </a:lnTo>
                  <a:lnTo>
                    <a:pt x="508667" y="227681"/>
                  </a:lnTo>
                  <a:lnTo>
                    <a:pt x="535438" y="167867"/>
                  </a:lnTo>
                  <a:lnTo>
                    <a:pt x="471101" y="157515"/>
                  </a:lnTo>
                  <a:lnTo>
                    <a:pt x="417889" y="140159"/>
                  </a:lnTo>
                  <a:lnTo>
                    <a:pt x="376682" y="117246"/>
                  </a:lnTo>
                  <a:lnTo>
                    <a:pt x="348361" y="90223"/>
                  </a:lnTo>
                  <a:lnTo>
                    <a:pt x="333805" y="60538"/>
                  </a:lnTo>
                  <a:lnTo>
                    <a:pt x="511319" y="60538"/>
                  </a:lnTo>
                  <a:lnTo>
                    <a:pt x="511319" y="0"/>
                  </a:lnTo>
                  <a:lnTo>
                    <a:pt x="51372" y="0"/>
                  </a:lnTo>
                  <a:lnTo>
                    <a:pt x="51372" y="60538"/>
                  </a:lnTo>
                  <a:lnTo>
                    <a:pt x="227440" y="60538"/>
                  </a:lnTo>
                  <a:lnTo>
                    <a:pt x="212570" y="90131"/>
                  </a:lnTo>
                  <a:lnTo>
                    <a:pt x="184015" y="117142"/>
                  </a:lnTo>
                  <a:lnTo>
                    <a:pt x="142852" y="140089"/>
                  </a:lnTo>
                  <a:lnTo>
                    <a:pt x="90159" y="157492"/>
                  </a:lnTo>
                  <a:lnTo>
                    <a:pt x="27012" y="167867"/>
                  </a:lnTo>
                  <a:lnTo>
                    <a:pt x="52820" y="227681"/>
                  </a:lnTo>
                  <a:close/>
                </a:path>
                <a:path w="561975" h="588644">
                  <a:moveTo>
                    <a:pt x="561728" y="255659"/>
                  </a:moveTo>
                  <a:lnTo>
                    <a:pt x="0" y="255659"/>
                  </a:lnTo>
                  <a:lnTo>
                    <a:pt x="0" y="316921"/>
                  </a:lnTo>
                  <a:lnTo>
                    <a:pt x="242877" y="316921"/>
                  </a:lnTo>
                  <a:lnTo>
                    <a:pt x="242877" y="369018"/>
                  </a:lnTo>
                  <a:lnTo>
                    <a:pt x="181441" y="376817"/>
                  </a:lnTo>
                  <a:lnTo>
                    <a:pt x="132045" y="391933"/>
                  </a:lnTo>
                  <a:lnTo>
                    <a:pt x="95616" y="414099"/>
                  </a:lnTo>
                  <a:lnTo>
                    <a:pt x="65362" y="478518"/>
                  </a:lnTo>
                  <a:lnTo>
                    <a:pt x="71933" y="511219"/>
                  </a:lnTo>
                  <a:lnTo>
                    <a:pt x="122312" y="560100"/>
                  </a:lnTo>
                  <a:lnTo>
                    <a:pt x="164660" y="575797"/>
                  </a:lnTo>
                  <a:lnTo>
                    <a:pt x="217472" y="585344"/>
                  </a:lnTo>
                  <a:lnTo>
                    <a:pt x="280020" y="588500"/>
                  </a:lnTo>
                  <a:lnTo>
                    <a:pt x="341976" y="585344"/>
                  </a:lnTo>
                  <a:lnTo>
                    <a:pt x="394432" y="575797"/>
                  </a:lnTo>
                  <a:lnTo>
                    <a:pt x="436611" y="560100"/>
                  </a:lnTo>
                  <a:lnTo>
                    <a:pt x="487029" y="511219"/>
                  </a:lnTo>
                  <a:lnTo>
                    <a:pt x="493713" y="478518"/>
                  </a:lnTo>
                  <a:lnTo>
                    <a:pt x="485918" y="443190"/>
                  </a:lnTo>
                  <a:lnTo>
                    <a:pt x="463477" y="414358"/>
                  </a:lnTo>
                  <a:lnTo>
                    <a:pt x="427376" y="392263"/>
                  </a:lnTo>
                  <a:lnTo>
                    <a:pt x="378598" y="377149"/>
                  </a:lnTo>
                  <a:lnTo>
                    <a:pt x="318127" y="369259"/>
                  </a:lnTo>
                  <a:lnTo>
                    <a:pt x="318127" y="316921"/>
                  </a:lnTo>
                  <a:lnTo>
                    <a:pt x="561728" y="316921"/>
                  </a:lnTo>
                  <a:lnTo>
                    <a:pt x="561728" y="255659"/>
                  </a:lnTo>
                  <a:close/>
                </a:path>
                <a:path w="561975" h="588644">
                  <a:moveTo>
                    <a:pt x="417980" y="478518"/>
                  </a:moveTo>
                  <a:lnTo>
                    <a:pt x="408667" y="500971"/>
                  </a:lnTo>
                  <a:lnTo>
                    <a:pt x="382012" y="517410"/>
                  </a:lnTo>
                  <a:lnTo>
                    <a:pt x="338851" y="527426"/>
                  </a:lnTo>
                  <a:lnTo>
                    <a:pt x="280020" y="530615"/>
                  </a:lnTo>
                  <a:lnTo>
                    <a:pt x="220721" y="527426"/>
                  </a:lnTo>
                  <a:lnTo>
                    <a:pt x="177544" y="517410"/>
                  </a:lnTo>
                  <a:lnTo>
                    <a:pt x="151236" y="500971"/>
                  </a:lnTo>
                  <a:lnTo>
                    <a:pt x="142542" y="478518"/>
                  </a:lnTo>
                  <a:lnTo>
                    <a:pt x="151236" y="455782"/>
                  </a:lnTo>
                  <a:lnTo>
                    <a:pt x="177544" y="439355"/>
                  </a:lnTo>
                  <a:lnTo>
                    <a:pt x="220721" y="429304"/>
                  </a:lnTo>
                  <a:lnTo>
                    <a:pt x="280020" y="425697"/>
                  </a:lnTo>
                  <a:lnTo>
                    <a:pt x="338851" y="429304"/>
                  </a:lnTo>
                  <a:lnTo>
                    <a:pt x="382012" y="439355"/>
                  </a:lnTo>
                  <a:lnTo>
                    <a:pt x="408667" y="455782"/>
                  </a:lnTo>
                  <a:lnTo>
                    <a:pt x="417980" y="47851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010562" y="913365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2"/>
                  </a:moveTo>
                  <a:lnTo>
                    <a:pt x="91892" y="420392"/>
                  </a:lnTo>
                  <a:lnTo>
                    <a:pt x="91892" y="604418"/>
                  </a:lnTo>
                  <a:lnTo>
                    <a:pt x="517832" y="604418"/>
                  </a:lnTo>
                  <a:lnTo>
                    <a:pt x="517832" y="542916"/>
                  </a:lnTo>
                  <a:lnTo>
                    <a:pt x="168108" y="542916"/>
                  </a:lnTo>
                  <a:lnTo>
                    <a:pt x="168108" y="420392"/>
                  </a:lnTo>
                  <a:close/>
                </a:path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6"/>
                  </a:lnTo>
                  <a:lnTo>
                    <a:pt x="498054" y="191986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195362" y="186197"/>
                  </a:move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70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6" y="372486"/>
                  </a:lnTo>
                  <a:lnTo>
                    <a:pt x="141179" y="371206"/>
                  </a:lnTo>
                  <a:lnTo>
                    <a:pt x="190086" y="369079"/>
                  </a:lnTo>
                  <a:lnTo>
                    <a:pt x="239954" y="365889"/>
                  </a:lnTo>
                  <a:lnTo>
                    <a:pt x="290130" y="361421"/>
                  </a:lnTo>
                  <a:lnTo>
                    <a:pt x="339962" y="355461"/>
                  </a:lnTo>
                  <a:lnTo>
                    <a:pt x="388796" y="347794"/>
                  </a:lnTo>
                  <a:lnTo>
                    <a:pt x="385900" y="308963"/>
                  </a:lnTo>
                  <a:lnTo>
                    <a:pt x="195362" y="308963"/>
                  </a:lnTo>
                  <a:lnTo>
                    <a:pt x="195362" y="186197"/>
                  </a:lnTo>
                  <a:close/>
                </a:path>
                <a:path w="578484" h="604519">
                  <a:moveTo>
                    <a:pt x="384695" y="292803"/>
                  </a:moveTo>
                  <a:lnTo>
                    <a:pt x="338764" y="298618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2" y="308963"/>
                  </a:lnTo>
                  <a:lnTo>
                    <a:pt x="385900" y="308963"/>
                  </a:lnTo>
                  <a:lnTo>
                    <a:pt x="384695" y="292803"/>
                  </a:lnTo>
                  <a:close/>
                </a:path>
                <a:path w="578484" h="604519">
                  <a:moveTo>
                    <a:pt x="350688" y="45585"/>
                  </a:moveTo>
                  <a:lnTo>
                    <a:pt x="36660" y="45585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4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6"/>
                  </a:lnTo>
                  <a:lnTo>
                    <a:pt x="335734" y="263619"/>
                  </a:ln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10562" y="913365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6"/>
                  </a:lnTo>
                  <a:lnTo>
                    <a:pt x="498054" y="191986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335734" y="263619"/>
                  </a:moveTo>
                  <a:lnTo>
                    <a:pt x="344108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5"/>
                  </a:lnTo>
                  <a:lnTo>
                    <a:pt x="36660" y="45585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4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6"/>
                  </a:lnTo>
                  <a:lnTo>
                    <a:pt x="335734" y="263619"/>
                  </a:lnTo>
                  <a:close/>
                </a:path>
                <a:path w="578484" h="604519">
                  <a:moveTo>
                    <a:pt x="384695" y="292803"/>
                  </a:moveTo>
                  <a:lnTo>
                    <a:pt x="338764" y="298618"/>
                  </a:lnTo>
                  <a:lnTo>
                    <a:pt x="291476" y="303144"/>
                  </a:lnTo>
                  <a:lnTo>
                    <a:pt x="243464" y="306539"/>
                  </a:lnTo>
                  <a:lnTo>
                    <a:pt x="195362" y="308963"/>
                  </a:lnTo>
                  <a:lnTo>
                    <a:pt x="195362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8" y="311970"/>
                  </a:lnTo>
                  <a:lnTo>
                    <a:pt x="57432" y="312339"/>
                  </a:lnTo>
                  <a:lnTo>
                    <a:pt x="27958" y="312528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59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6" y="369079"/>
                  </a:lnTo>
                  <a:lnTo>
                    <a:pt x="239954" y="365889"/>
                  </a:lnTo>
                  <a:lnTo>
                    <a:pt x="290130" y="361421"/>
                  </a:lnTo>
                  <a:lnTo>
                    <a:pt x="339962" y="355461"/>
                  </a:lnTo>
                  <a:lnTo>
                    <a:pt x="388796" y="347794"/>
                  </a:lnTo>
                  <a:lnTo>
                    <a:pt x="384695" y="292803"/>
                  </a:lnTo>
                  <a:close/>
                </a:path>
                <a:path w="578484" h="604519">
                  <a:moveTo>
                    <a:pt x="91892" y="420392"/>
                  </a:moveTo>
                  <a:lnTo>
                    <a:pt x="91892" y="604418"/>
                  </a:lnTo>
                  <a:lnTo>
                    <a:pt x="517832" y="604418"/>
                  </a:lnTo>
                  <a:lnTo>
                    <a:pt x="517832" y="542916"/>
                  </a:lnTo>
                  <a:lnTo>
                    <a:pt x="168108" y="542916"/>
                  </a:lnTo>
                  <a:lnTo>
                    <a:pt x="168108" y="420392"/>
                  </a:lnTo>
                  <a:lnTo>
                    <a:pt x="91892" y="42039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654536" y="913365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1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1" y="224546"/>
                  </a:lnTo>
                  <a:lnTo>
                    <a:pt x="481" y="471282"/>
                  </a:lnTo>
                  <a:lnTo>
                    <a:pt x="54508" y="471282"/>
                  </a:lnTo>
                  <a:lnTo>
                    <a:pt x="108458" y="470913"/>
                  </a:lnTo>
                  <a:lnTo>
                    <a:pt x="160184" y="469612"/>
                  </a:lnTo>
                  <a:lnTo>
                    <a:pt x="210557" y="467092"/>
                  </a:lnTo>
                  <a:lnTo>
                    <a:pt x="260447" y="463064"/>
                  </a:lnTo>
                  <a:lnTo>
                    <a:pt x="310726" y="457241"/>
                  </a:lnTo>
                  <a:lnTo>
                    <a:pt x="362265" y="449334"/>
                  </a:lnTo>
                  <a:lnTo>
                    <a:pt x="357850" y="408815"/>
                  </a:lnTo>
                  <a:lnTo>
                    <a:pt x="78627" y="408815"/>
                  </a:lnTo>
                  <a:lnTo>
                    <a:pt x="78627" y="284844"/>
                  </a:lnTo>
                  <a:lnTo>
                    <a:pt x="290391" y="284844"/>
                  </a:lnTo>
                  <a:lnTo>
                    <a:pt x="290391" y="53543"/>
                  </a:lnTo>
                  <a:close/>
                </a:path>
                <a:path w="480695" h="617855">
                  <a:moveTo>
                    <a:pt x="355512" y="387348"/>
                  </a:moveTo>
                  <a:lnTo>
                    <a:pt x="299070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5"/>
                  </a:lnTo>
                  <a:lnTo>
                    <a:pt x="357850" y="408815"/>
                  </a:lnTo>
                  <a:lnTo>
                    <a:pt x="355512" y="38734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654536" y="913365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4"/>
                  </a:moveTo>
                  <a:lnTo>
                    <a:pt x="290391" y="284844"/>
                  </a:lnTo>
                  <a:lnTo>
                    <a:pt x="290391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1" y="224546"/>
                  </a:lnTo>
                  <a:lnTo>
                    <a:pt x="481" y="471282"/>
                  </a:lnTo>
                  <a:lnTo>
                    <a:pt x="54508" y="471282"/>
                  </a:lnTo>
                  <a:lnTo>
                    <a:pt x="108458" y="470913"/>
                  </a:lnTo>
                  <a:lnTo>
                    <a:pt x="160184" y="469612"/>
                  </a:lnTo>
                  <a:lnTo>
                    <a:pt x="210557" y="467092"/>
                  </a:lnTo>
                  <a:lnTo>
                    <a:pt x="260447" y="463064"/>
                  </a:lnTo>
                  <a:lnTo>
                    <a:pt x="310726" y="457241"/>
                  </a:lnTo>
                  <a:lnTo>
                    <a:pt x="362265" y="449334"/>
                  </a:lnTo>
                  <a:lnTo>
                    <a:pt x="355512" y="387348"/>
                  </a:lnTo>
                  <a:lnTo>
                    <a:pt x="299070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6" y="407948"/>
                  </a:lnTo>
                  <a:lnTo>
                    <a:pt x="78627" y="408815"/>
                  </a:lnTo>
                  <a:lnTo>
                    <a:pt x="78627" y="28484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384113" y="913365"/>
              <a:ext cx="520065" cy="617855"/>
            </a:xfrm>
            <a:custGeom>
              <a:avLst/>
              <a:gdLst/>
              <a:ahLst/>
              <a:cxnLst/>
              <a:rect l="l" t="t" r="r" b="b"/>
              <a:pathLst>
                <a:path w="520065" h="617855">
                  <a:moveTo>
                    <a:pt x="519520" y="0"/>
                  </a:moveTo>
                  <a:lnTo>
                    <a:pt x="443063" y="0"/>
                  </a:lnTo>
                  <a:lnTo>
                    <a:pt x="443063" y="617443"/>
                  </a:lnTo>
                  <a:lnTo>
                    <a:pt x="519520" y="617443"/>
                  </a:lnTo>
                  <a:lnTo>
                    <a:pt x="519520" y="0"/>
                  </a:lnTo>
                  <a:close/>
                </a:path>
                <a:path w="520065" h="617855">
                  <a:moveTo>
                    <a:pt x="239500" y="49444"/>
                  </a:moveTo>
                  <a:lnTo>
                    <a:pt x="162802" y="49444"/>
                  </a:lnTo>
                  <a:lnTo>
                    <a:pt x="162802" y="148089"/>
                  </a:lnTo>
                  <a:lnTo>
                    <a:pt x="158998" y="198689"/>
                  </a:lnTo>
                  <a:lnTo>
                    <a:pt x="148204" y="247926"/>
                  </a:lnTo>
                  <a:lnTo>
                    <a:pt x="130723" y="294526"/>
                  </a:lnTo>
                  <a:lnTo>
                    <a:pt x="106857" y="337215"/>
                  </a:lnTo>
                  <a:lnTo>
                    <a:pt x="76913" y="374719"/>
                  </a:lnTo>
                  <a:lnTo>
                    <a:pt x="41192" y="405764"/>
                  </a:lnTo>
                  <a:lnTo>
                    <a:pt x="0" y="429074"/>
                  </a:lnTo>
                  <a:lnTo>
                    <a:pt x="46308" y="492266"/>
                  </a:lnTo>
                  <a:lnTo>
                    <a:pt x="88537" y="467105"/>
                  </a:lnTo>
                  <a:lnTo>
                    <a:pt x="125395" y="434246"/>
                  </a:lnTo>
                  <a:lnTo>
                    <a:pt x="156718" y="394671"/>
                  </a:lnTo>
                  <a:lnTo>
                    <a:pt x="182346" y="349366"/>
                  </a:lnTo>
                  <a:lnTo>
                    <a:pt x="202116" y="299315"/>
                  </a:lnTo>
                  <a:lnTo>
                    <a:pt x="276966" y="299315"/>
                  </a:lnTo>
                  <a:lnTo>
                    <a:pt x="270434" y="287900"/>
                  </a:lnTo>
                  <a:lnTo>
                    <a:pt x="253338" y="243305"/>
                  </a:lnTo>
                  <a:lnTo>
                    <a:pt x="242913" y="196288"/>
                  </a:lnTo>
                  <a:lnTo>
                    <a:pt x="239500" y="148089"/>
                  </a:lnTo>
                  <a:lnTo>
                    <a:pt x="239500" y="49444"/>
                  </a:lnTo>
                  <a:close/>
                </a:path>
                <a:path w="520065" h="617855">
                  <a:moveTo>
                    <a:pt x="276966" y="299315"/>
                  </a:moveTo>
                  <a:lnTo>
                    <a:pt x="202116" y="299315"/>
                  </a:lnTo>
                  <a:lnTo>
                    <a:pt x="222106" y="345687"/>
                  </a:lnTo>
                  <a:lnTo>
                    <a:pt x="247479" y="387578"/>
                  </a:lnTo>
                  <a:lnTo>
                    <a:pt x="278004" y="424156"/>
                  </a:lnTo>
                  <a:lnTo>
                    <a:pt x="313449" y="454586"/>
                  </a:lnTo>
                  <a:lnTo>
                    <a:pt x="353583" y="478036"/>
                  </a:lnTo>
                  <a:lnTo>
                    <a:pt x="398684" y="417256"/>
                  </a:lnTo>
                  <a:lnTo>
                    <a:pt x="358325" y="394752"/>
                  </a:lnTo>
                  <a:lnTo>
                    <a:pt x="323269" y="364864"/>
                  </a:lnTo>
                  <a:lnTo>
                    <a:pt x="293858" y="328833"/>
                  </a:lnTo>
                  <a:lnTo>
                    <a:pt x="276966" y="29931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384113" y="913365"/>
              <a:ext cx="520065" cy="617855"/>
            </a:xfrm>
            <a:custGeom>
              <a:avLst/>
              <a:gdLst/>
              <a:ahLst/>
              <a:cxnLst/>
              <a:rect l="l" t="t" r="r" b="b"/>
              <a:pathLst>
                <a:path w="520065" h="617855">
                  <a:moveTo>
                    <a:pt x="443063" y="617443"/>
                  </a:moveTo>
                  <a:lnTo>
                    <a:pt x="519520" y="617443"/>
                  </a:lnTo>
                  <a:lnTo>
                    <a:pt x="519520" y="0"/>
                  </a:lnTo>
                  <a:lnTo>
                    <a:pt x="443063" y="0"/>
                  </a:lnTo>
                  <a:lnTo>
                    <a:pt x="443063" y="617443"/>
                  </a:lnTo>
                  <a:close/>
                </a:path>
                <a:path w="520065" h="617855">
                  <a:moveTo>
                    <a:pt x="239500" y="49444"/>
                  </a:moveTo>
                  <a:lnTo>
                    <a:pt x="162802" y="49444"/>
                  </a:lnTo>
                  <a:lnTo>
                    <a:pt x="162802" y="148089"/>
                  </a:lnTo>
                  <a:lnTo>
                    <a:pt x="158998" y="198689"/>
                  </a:lnTo>
                  <a:lnTo>
                    <a:pt x="148204" y="247926"/>
                  </a:lnTo>
                  <a:lnTo>
                    <a:pt x="130723" y="294526"/>
                  </a:lnTo>
                  <a:lnTo>
                    <a:pt x="106857" y="337215"/>
                  </a:lnTo>
                  <a:lnTo>
                    <a:pt x="76913" y="374719"/>
                  </a:lnTo>
                  <a:lnTo>
                    <a:pt x="41192" y="405764"/>
                  </a:lnTo>
                  <a:lnTo>
                    <a:pt x="0" y="429074"/>
                  </a:lnTo>
                  <a:lnTo>
                    <a:pt x="46308" y="492266"/>
                  </a:lnTo>
                  <a:lnTo>
                    <a:pt x="88537" y="467105"/>
                  </a:lnTo>
                  <a:lnTo>
                    <a:pt x="125395" y="434246"/>
                  </a:lnTo>
                  <a:lnTo>
                    <a:pt x="156718" y="394671"/>
                  </a:lnTo>
                  <a:lnTo>
                    <a:pt x="182346" y="349366"/>
                  </a:lnTo>
                  <a:lnTo>
                    <a:pt x="202116" y="299315"/>
                  </a:lnTo>
                  <a:lnTo>
                    <a:pt x="222105" y="345687"/>
                  </a:lnTo>
                  <a:lnTo>
                    <a:pt x="247479" y="387578"/>
                  </a:lnTo>
                  <a:lnTo>
                    <a:pt x="278004" y="424156"/>
                  </a:lnTo>
                  <a:lnTo>
                    <a:pt x="313449" y="454586"/>
                  </a:lnTo>
                  <a:lnTo>
                    <a:pt x="353583" y="478036"/>
                  </a:lnTo>
                  <a:lnTo>
                    <a:pt x="398684" y="417256"/>
                  </a:lnTo>
                  <a:lnTo>
                    <a:pt x="358325" y="394752"/>
                  </a:lnTo>
                  <a:lnTo>
                    <a:pt x="323269" y="364864"/>
                  </a:lnTo>
                  <a:lnTo>
                    <a:pt x="293858" y="328833"/>
                  </a:lnTo>
                  <a:lnTo>
                    <a:pt x="270434" y="287900"/>
                  </a:lnTo>
                  <a:lnTo>
                    <a:pt x="253338" y="243305"/>
                  </a:lnTo>
                  <a:lnTo>
                    <a:pt x="242913" y="196288"/>
                  </a:lnTo>
                  <a:lnTo>
                    <a:pt x="239500" y="148089"/>
                  </a:lnTo>
                  <a:lnTo>
                    <a:pt x="239500" y="4944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94562" y="952196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79" h="499109">
                  <a:moveTo>
                    <a:pt x="318610" y="0"/>
                  </a:moveTo>
                  <a:lnTo>
                    <a:pt x="238052" y="0"/>
                  </a:lnTo>
                  <a:lnTo>
                    <a:pt x="238052" y="45343"/>
                  </a:lnTo>
                  <a:lnTo>
                    <a:pt x="232333" y="85887"/>
                  </a:lnTo>
                  <a:lnTo>
                    <a:pt x="216277" y="125215"/>
                  </a:lnTo>
                  <a:lnTo>
                    <a:pt x="190917" y="162055"/>
                  </a:lnTo>
                  <a:lnTo>
                    <a:pt x="157289" y="195131"/>
                  </a:lnTo>
                  <a:lnTo>
                    <a:pt x="116425" y="223169"/>
                  </a:lnTo>
                  <a:lnTo>
                    <a:pt x="69359" y="244896"/>
                  </a:lnTo>
                  <a:lnTo>
                    <a:pt x="17124" y="259037"/>
                  </a:lnTo>
                  <a:lnTo>
                    <a:pt x="50408" y="322228"/>
                  </a:lnTo>
                  <a:lnTo>
                    <a:pt x="100255" y="307955"/>
                  </a:lnTo>
                  <a:lnTo>
                    <a:pt x="146330" y="287479"/>
                  </a:lnTo>
                  <a:lnTo>
                    <a:pt x="187916" y="261388"/>
                  </a:lnTo>
                  <a:lnTo>
                    <a:pt x="224296" y="230272"/>
                  </a:lnTo>
                  <a:lnTo>
                    <a:pt x="254754" y="194722"/>
                  </a:lnTo>
                  <a:lnTo>
                    <a:pt x="278572" y="155325"/>
                  </a:lnTo>
                  <a:lnTo>
                    <a:pt x="360444" y="155325"/>
                  </a:lnTo>
                  <a:lnTo>
                    <a:pt x="339971" y="125511"/>
                  </a:lnTo>
                  <a:lnTo>
                    <a:pt x="324067" y="86064"/>
                  </a:lnTo>
                  <a:lnTo>
                    <a:pt x="318610" y="45343"/>
                  </a:lnTo>
                  <a:lnTo>
                    <a:pt x="318610" y="0"/>
                  </a:lnTo>
                  <a:close/>
                </a:path>
                <a:path w="563879" h="499109">
                  <a:moveTo>
                    <a:pt x="360444" y="155325"/>
                  </a:moveTo>
                  <a:lnTo>
                    <a:pt x="278572" y="155325"/>
                  </a:lnTo>
                  <a:lnTo>
                    <a:pt x="302190" y="195007"/>
                  </a:lnTo>
                  <a:lnTo>
                    <a:pt x="332527" y="230701"/>
                  </a:lnTo>
                  <a:lnTo>
                    <a:pt x="368868" y="261840"/>
                  </a:lnTo>
                  <a:lnTo>
                    <a:pt x="410494" y="287854"/>
                  </a:lnTo>
                  <a:lnTo>
                    <a:pt x="456689" y="308173"/>
                  </a:lnTo>
                  <a:lnTo>
                    <a:pt x="506737" y="322228"/>
                  </a:lnTo>
                  <a:lnTo>
                    <a:pt x="540744" y="259037"/>
                  </a:lnTo>
                  <a:lnTo>
                    <a:pt x="487798" y="245073"/>
                  </a:lnTo>
                  <a:lnTo>
                    <a:pt x="440234" y="223464"/>
                  </a:lnTo>
                  <a:lnTo>
                    <a:pt x="399067" y="195485"/>
                  </a:lnTo>
                  <a:lnTo>
                    <a:pt x="365308" y="162409"/>
                  </a:lnTo>
                  <a:lnTo>
                    <a:pt x="360444" y="155325"/>
                  </a:lnTo>
                  <a:close/>
                </a:path>
                <a:path w="563879" h="499109">
                  <a:moveTo>
                    <a:pt x="563658" y="436310"/>
                  </a:moveTo>
                  <a:lnTo>
                    <a:pt x="0" y="436310"/>
                  </a:lnTo>
                  <a:lnTo>
                    <a:pt x="0" y="499019"/>
                  </a:lnTo>
                  <a:lnTo>
                    <a:pt x="563658" y="499019"/>
                  </a:lnTo>
                  <a:lnTo>
                    <a:pt x="563658" y="43631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994562" y="952197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79" h="499109">
                  <a:moveTo>
                    <a:pt x="278572" y="155325"/>
                  </a:moveTo>
                  <a:lnTo>
                    <a:pt x="302190" y="195007"/>
                  </a:lnTo>
                  <a:lnTo>
                    <a:pt x="332527" y="230701"/>
                  </a:lnTo>
                  <a:lnTo>
                    <a:pt x="368868" y="261840"/>
                  </a:lnTo>
                  <a:lnTo>
                    <a:pt x="410494" y="287854"/>
                  </a:lnTo>
                  <a:lnTo>
                    <a:pt x="456689" y="308173"/>
                  </a:lnTo>
                  <a:lnTo>
                    <a:pt x="506737" y="322228"/>
                  </a:lnTo>
                  <a:lnTo>
                    <a:pt x="540744" y="259037"/>
                  </a:lnTo>
                  <a:lnTo>
                    <a:pt x="487798" y="245073"/>
                  </a:lnTo>
                  <a:lnTo>
                    <a:pt x="440234" y="223464"/>
                  </a:lnTo>
                  <a:lnTo>
                    <a:pt x="399067" y="195485"/>
                  </a:lnTo>
                  <a:lnTo>
                    <a:pt x="365308" y="162409"/>
                  </a:lnTo>
                  <a:lnTo>
                    <a:pt x="339971" y="125511"/>
                  </a:lnTo>
                  <a:lnTo>
                    <a:pt x="324067" y="86064"/>
                  </a:lnTo>
                  <a:lnTo>
                    <a:pt x="318610" y="45343"/>
                  </a:lnTo>
                  <a:lnTo>
                    <a:pt x="318610" y="0"/>
                  </a:lnTo>
                  <a:lnTo>
                    <a:pt x="238052" y="0"/>
                  </a:lnTo>
                  <a:lnTo>
                    <a:pt x="238052" y="45343"/>
                  </a:lnTo>
                  <a:lnTo>
                    <a:pt x="232333" y="85887"/>
                  </a:lnTo>
                  <a:lnTo>
                    <a:pt x="216276" y="125215"/>
                  </a:lnTo>
                  <a:lnTo>
                    <a:pt x="190917" y="162055"/>
                  </a:lnTo>
                  <a:lnTo>
                    <a:pt x="157289" y="195131"/>
                  </a:lnTo>
                  <a:lnTo>
                    <a:pt x="116425" y="223169"/>
                  </a:lnTo>
                  <a:lnTo>
                    <a:pt x="69359" y="244896"/>
                  </a:lnTo>
                  <a:lnTo>
                    <a:pt x="17124" y="259037"/>
                  </a:lnTo>
                  <a:lnTo>
                    <a:pt x="50408" y="322228"/>
                  </a:lnTo>
                  <a:lnTo>
                    <a:pt x="100255" y="307955"/>
                  </a:lnTo>
                  <a:lnTo>
                    <a:pt x="146330" y="287479"/>
                  </a:lnTo>
                  <a:lnTo>
                    <a:pt x="187916" y="261388"/>
                  </a:lnTo>
                  <a:lnTo>
                    <a:pt x="224296" y="230272"/>
                  </a:lnTo>
                  <a:lnTo>
                    <a:pt x="254754" y="194722"/>
                  </a:lnTo>
                  <a:lnTo>
                    <a:pt x="278572" y="155325"/>
                  </a:lnTo>
                  <a:close/>
                </a:path>
                <a:path w="563879" h="499109">
                  <a:moveTo>
                    <a:pt x="0" y="499019"/>
                  </a:moveTo>
                  <a:lnTo>
                    <a:pt x="563658" y="499019"/>
                  </a:lnTo>
                  <a:lnTo>
                    <a:pt x="563658" y="436310"/>
                  </a:lnTo>
                  <a:lnTo>
                    <a:pt x="0" y="436310"/>
                  </a:lnTo>
                  <a:lnTo>
                    <a:pt x="0" y="49901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24306" y="913365"/>
              <a:ext cx="501650" cy="608965"/>
            </a:xfrm>
            <a:custGeom>
              <a:avLst/>
              <a:gdLst/>
              <a:ahLst/>
              <a:cxnLst/>
              <a:rect l="l" t="t" r="r" b="b"/>
              <a:pathLst>
                <a:path w="501650" h="608965">
                  <a:moveTo>
                    <a:pt x="501431" y="0"/>
                  </a:moveTo>
                  <a:lnTo>
                    <a:pt x="429315" y="0"/>
                  </a:lnTo>
                  <a:lnTo>
                    <a:pt x="429315" y="368777"/>
                  </a:lnTo>
                  <a:lnTo>
                    <a:pt x="501431" y="368777"/>
                  </a:lnTo>
                  <a:lnTo>
                    <a:pt x="501431" y="0"/>
                  </a:lnTo>
                  <a:close/>
                </a:path>
                <a:path w="501650" h="608965">
                  <a:moveTo>
                    <a:pt x="379872" y="9888"/>
                  </a:moveTo>
                  <a:lnTo>
                    <a:pt x="307756" y="9888"/>
                  </a:lnTo>
                  <a:lnTo>
                    <a:pt x="307756" y="150260"/>
                  </a:lnTo>
                  <a:lnTo>
                    <a:pt x="238293" y="150260"/>
                  </a:lnTo>
                  <a:lnTo>
                    <a:pt x="238293" y="211763"/>
                  </a:lnTo>
                  <a:lnTo>
                    <a:pt x="307756" y="211763"/>
                  </a:lnTo>
                  <a:lnTo>
                    <a:pt x="307756" y="364195"/>
                  </a:lnTo>
                  <a:lnTo>
                    <a:pt x="379872" y="364195"/>
                  </a:lnTo>
                  <a:lnTo>
                    <a:pt x="379872" y="9888"/>
                  </a:lnTo>
                  <a:close/>
                </a:path>
                <a:path w="501650" h="608965">
                  <a:moveTo>
                    <a:pt x="234676" y="37866"/>
                  </a:moveTo>
                  <a:lnTo>
                    <a:pt x="0" y="37866"/>
                  </a:lnTo>
                  <a:lnTo>
                    <a:pt x="0" y="340076"/>
                  </a:lnTo>
                  <a:lnTo>
                    <a:pt x="40760" y="340076"/>
                  </a:lnTo>
                  <a:lnTo>
                    <a:pt x="106242" y="339495"/>
                  </a:lnTo>
                  <a:lnTo>
                    <a:pt x="162500" y="337242"/>
                  </a:lnTo>
                  <a:lnTo>
                    <a:pt x="214144" y="332546"/>
                  </a:lnTo>
                  <a:lnTo>
                    <a:pt x="265789" y="324640"/>
                  </a:lnTo>
                  <a:lnTo>
                    <a:pt x="260106" y="279538"/>
                  </a:lnTo>
                  <a:lnTo>
                    <a:pt x="72838" y="279538"/>
                  </a:lnTo>
                  <a:lnTo>
                    <a:pt x="72838" y="215864"/>
                  </a:lnTo>
                  <a:lnTo>
                    <a:pt x="211281" y="215864"/>
                  </a:lnTo>
                  <a:lnTo>
                    <a:pt x="211281" y="157496"/>
                  </a:lnTo>
                  <a:lnTo>
                    <a:pt x="72838" y="157496"/>
                  </a:lnTo>
                  <a:lnTo>
                    <a:pt x="72838" y="99370"/>
                  </a:lnTo>
                  <a:lnTo>
                    <a:pt x="234676" y="99370"/>
                  </a:lnTo>
                  <a:lnTo>
                    <a:pt x="234676" y="37866"/>
                  </a:lnTo>
                  <a:close/>
                </a:path>
                <a:path w="501650" h="608965">
                  <a:moveTo>
                    <a:pt x="258313" y="265307"/>
                  </a:moveTo>
                  <a:lnTo>
                    <a:pt x="214375" y="271804"/>
                  </a:lnTo>
                  <a:lnTo>
                    <a:pt x="170731" y="276040"/>
                  </a:lnTo>
                  <a:lnTo>
                    <a:pt x="124509" y="278467"/>
                  </a:lnTo>
                  <a:lnTo>
                    <a:pt x="72838" y="279538"/>
                  </a:lnTo>
                  <a:lnTo>
                    <a:pt x="260106" y="279538"/>
                  </a:lnTo>
                  <a:lnTo>
                    <a:pt x="258313" y="265307"/>
                  </a:lnTo>
                  <a:close/>
                </a:path>
                <a:path w="501650" h="608965">
                  <a:moveTo>
                    <a:pt x="501431" y="394343"/>
                  </a:moveTo>
                  <a:lnTo>
                    <a:pt x="85380" y="394343"/>
                  </a:lnTo>
                  <a:lnTo>
                    <a:pt x="85380" y="608760"/>
                  </a:lnTo>
                  <a:lnTo>
                    <a:pt x="501431" y="608760"/>
                  </a:lnTo>
                  <a:lnTo>
                    <a:pt x="501431" y="547498"/>
                  </a:lnTo>
                  <a:lnTo>
                    <a:pt x="160872" y="547498"/>
                  </a:lnTo>
                  <a:lnTo>
                    <a:pt x="160872" y="454640"/>
                  </a:lnTo>
                  <a:lnTo>
                    <a:pt x="501431" y="454640"/>
                  </a:lnTo>
                  <a:lnTo>
                    <a:pt x="501431" y="394343"/>
                  </a:lnTo>
                  <a:close/>
                </a:path>
                <a:path w="501650" h="608965">
                  <a:moveTo>
                    <a:pt x="501431" y="454640"/>
                  </a:moveTo>
                  <a:lnTo>
                    <a:pt x="426421" y="454640"/>
                  </a:lnTo>
                  <a:lnTo>
                    <a:pt x="426421" y="547498"/>
                  </a:lnTo>
                  <a:lnTo>
                    <a:pt x="501431" y="547498"/>
                  </a:lnTo>
                  <a:lnTo>
                    <a:pt x="501431" y="45464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624306" y="913365"/>
              <a:ext cx="501650" cy="608965"/>
            </a:xfrm>
            <a:custGeom>
              <a:avLst/>
              <a:gdLst/>
              <a:ahLst/>
              <a:cxnLst/>
              <a:rect l="l" t="t" r="r" b="b"/>
              <a:pathLst>
                <a:path w="501650" h="608965">
                  <a:moveTo>
                    <a:pt x="429315" y="368777"/>
                  </a:moveTo>
                  <a:lnTo>
                    <a:pt x="501431" y="368777"/>
                  </a:lnTo>
                  <a:lnTo>
                    <a:pt x="501431" y="0"/>
                  </a:lnTo>
                  <a:lnTo>
                    <a:pt x="429315" y="0"/>
                  </a:lnTo>
                  <a:lnTo>
                    <a:pt x="429315" y="368777"/>
                  </a:lnTo>
                  <a:close/>
                </a:path>
                <a:path w="501650" h="608965">
                  <a:moveTo>
                    <a:pt x="379872" y="364195"/>
                  </a:moveTo>
                  <a:lnTo>
                    <a:pt x="379872" y="9888"/>
                  </a:lnTo>
                  <a:lnTo>
                    <a:pt x="307756" y="9888"/>
                  </a:lnTo>
                  <a:lnTo>
                    <a:pt x="307756" y="150260"/>
                  </a:lnTo>
                  <a:lnTo>
                    <a:pt x="238293" y="150260"/>
                  </a:lnTo>
                  <a:lnTo>
                    <a:pt x="238293" y="211763"/>
                  </a:lnTo>
                  <a:lnTo>
                    <a:pt x="307756" y="211763"/>
                  </a:lnTo>
                  <a:lnTo>
                    <a:pt x="307756" y="364195"/>
                  </a:lnTo>
                  <a:lnTo>
                    <a:pt x="379872" y="364195"/>
                  </a:lnTo>
                  <a:close/>
                </a:path>
                <a:path w="501650" h="608965">
                  <a:moveTo>
                    <a:pt x="258313" y="265307"/>
                  </a:moveTo>
                  <a:lnTo>
                    <a:pt x="214375" y="271804"/>
                  </a:lnTo>
                  <a:lnTo>
                    <a:pt x="170731" y="276040"/>
                  </a:lnTo>
                  <a:lnTo>
                    <a:pt x="124509" y="278467"/>
                  </a:lnTo>
                  <a:lnTo>
                    <a:pt x="72838" y="279538"/>
                  </a:lnTo>
                  <a:lnTo>
                    <a:pt x="72838" y="215864"/>
                  </a:lnTo>
                  <a:lnTo>
                    <a:pt x="211281" y="215864"/>
                  </a:lnTo>
                  <a:lnTo>
                    <a:pt x="211281" y="157496"/>
                  </a:lnTo>
                  <a:lnTo>
                    <a:pt x="72838" y="157496"/>
                  </a:lnTo>
                  <a:lnTo>
                    <a:pt x="72838" y="99370"/>
                  </a:lnTo>
                  <a:lnTo>
                    <a:pt x="234676" y="99370"/>
                  </a:lnTo>
                  <a:lnTo>
                    <a:pt x="234676" y="37866"/>
                  </a:lnTo>
                  <a:lnTo>
                    <a:pt x="0" y="37866"/>
                  </a:lnTo>
                  <a:lnTo>
                    <a:pt x="0" y="340076"/>
                  </a:lnTo>
                  <a:lnTo>
                    <a:pt x="40760" y="340076"/>
                  </a:lnTo>
                  <a:lnTo>
                    <a:pt x="106242" y="339495"/>
                  </a:lnTo>
                  <a:lnTo>
                    <a:pt x="162500" y="337242"/>
                  </a:lnTo>
                  <a:lnTo>
                    <a:pt x="214144" y="332546"/>
                  </a:lnTo>
                  <a:lnTo>
                    <a:pt x="265789" y="324640"/>
                  </a:lnTo>
                  <a:lnTo>
                    <a:pt x="258313" y="265307"/>
                  </a:lnTo>
                  <a:close/>
                </a:path>
                <a:path w="501650" h="608965">
                  <a:moveTo>
                    <a:pt x="501431" y="608760"/>
                  </a:moveTo>
                  <a:lnTo>
                    <a:pt x="501431" y="394343"/>
                  </a:lnTo>
                  <a:lnTo>
                    <a:pt x="85380" y="394343"/>
                  </a:lnTo>
                  <a:lnTo>
                    <a:pt x="85380" y="608760"/>
                  </a:lnTo>
                  <a:lnTo>
                    <a:pt x="501431" y="608760"/>
                  </a:lnTo>
                  <a:close/>
                </a:path>
                <a:path w="501650" h="608965">
                  <a:moveTo>
                    <a:pt x="426421" y="454640"/>
                  </a:moveTo>
                  <a:lnTo>
                    <a:pt x="426421" y="547498"/>
                  </a:lnTo>
                  <a:lnTo>
                    <a:pt x="160872" y="547498"/>
                  </a:lnTo>
                  <a:lnTo>
                    <a:pt x="160872" y="454640"/>
                  </a:lnTo>
                  <a:lnTo>
                    <a:pt x="426421" y="45464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025" y="1829315"/>
              <a:ext cx="7825407" cy="55397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4915" y="2479415"/>
              <a:ext cx="1577013" cy="7919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6178" y="1829315"/>
              <a:ext cx="7414051" cy="555457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326971" y="4948046"/>
              <a:ext cx="2979420" cy="631825"/>
            </a:xfrm>
            <a:custGeom>
              <a:avLst/>
              <a:gdLst/>
              <a:ahLst/>
              <a:cxnLst/>
              <a:rect l="l" t="t" r="r" b="b"/>
              <a:pathLst>
                <a:path w="2979420" h="631825">
                  <a:moveTo>
                    <a:pt x="2979369" y="0"/>
                  </a:moveTo>
                  <a:lnTo>
                    <a:pt x="2979369" y="0"/>
                  </a:lnTo>
                  <a:lnTo>
                    <a:pt x="0" y="0"/>
                  </a:lnTo>
                  <a:lnTo>
                    <a:pt x="0" y="120662"/>
                  </a:lnTo>
                  <a:lnTo>
                    <a:pt x="2620365" y="120662"/>
                  </a:lnTo>
                  <a:lnTo>
                    <a:pt x="2180907" y="452869"/>
                  </a:lnTo>
                  <a:lnTo>
                    <a:pt x="2180907" y="266649"/>
                  </a:lnTo>
                  <a:lnTo>
                    <a:pt x="2060244" y="266649"/>
                  </a:lnTo>
                  <a:lnTo>
                    <a:pt x="2060244" y="630135"/>
                  </a:lnTo>
                  <a:lnTo>
                    <a:pt x="2063216" y="630135"/>
                  </a:lnTo>
                  <a:lnTo>
                    <a:pt x="2063216" y="631621"/>
                  </a:lnTo>
                  <a:lnTo>
                    <a:pt x="2426703" y="631621"/>
                  </a:lnTo>
                  <a:lnTo>
                    <a:pt x="2426703" y="510959"/>
                  </a:lnTo>
                  <a:lnTo>
                    <a:pt x="2304542" y="510959"/>
                  </a:lnTo>
                  <a:lnTo>
                    <a:pt x="29793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60668" y="4159187"/>
              <a:ext cx="105193" cy="7830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727430" y="4206087"/>
              <a:ext cx="6851650" cy="31750"/>
            </a:xfrm>
            <a:custGeom>
              <a:avLst/>
              <a:gdLst/>
              <a:ahLst/>
              <a:cxnLst/>
              <a:rect l="l" t="t" r="r" b="b"/>
              <a:pathLst>
                <a:path w="6851650" h="31750">
                  <a:moveTo>
                    <a:pt x="6830355" y="31409"/>
                  </a:moveTo>
                  <a:lnTo>
                    <a:pt x="6706666" y="31409"/>
                  </a:lnTo>
                  <a:lnTo>
                    <a:pt x="6698493" y="30196"/>
                  </a:lnTo>
                  <a:lnTo>
                    <a:pt x="6691783" y="26865"/>
                  </a:lnTo>
                  <a:lnTo>
                    <a:pt x="6687241" y="21879"/>
                  </a:lnTo>
                  <a:lnTo>
                    <a:pt x="6685570" y="15704"/>
                  </a:lnTo>
                  <a:lnTo>
                    <a:pt x="6687200" y="9529"/>
                  </a:lnTo>
                  <a:lnTo>
                    <a:pt x="6691675" y="4544"/>
                  </a:lnTo>
                  <a:lnTo>
                    <a:pt x="6698371" y="1213"/>
                  </a:lnTo>
                  <a:lnTo>
                    <a:pt x="6706666" y="0"/>
                  </a:lnTo>
                  <a:lnTo>
                    <a:pt x="6830355" y="0"/>
                  </a:lnTo>
                  <a:lnTo>
                    <a:pt x="6838529" y="1213"/>
                  </a:lnTo>
                  <a:lnTo>
                    <a:pt x="6845239" y="4544"/>
                  </a:lnTo>
                  <a:lnTo>
                    <a:pt x="6849781" y="9529"/>
                  </a:lnTo>
                  <a:lnTo>
                    <a:pt x="6851452" y="15704"/>
                  </a:lnTo>
                  <a:lnTo>
                    <a:pt x="6849781" y="21879"/>
                  </a:lnTo>
                  <a:lnTo>
                    <a:pt x="6845239" y="26865"/>
                  </a:lnTo>
                  <a:lnTo>
                    <a:pt x="6838529" y="30196"/>
                  </a:lnTo>
                  <a:lnTo>
                    <a:pt x="6830355" y="31409"/>
                  </a:lnTo>
                  <a:close/>
                </a:path>
                <a:path w="6851650" h="31750">
                  <a:moveTo>
                    <a:pt x="6582977" y="31409"/>
                  </a:moveTo>
                  <a:lnTo>
                    <a:pt x="6459288" y="31409"/>
                  </a:lnTo>
                  <a:lnTo>
                    <a:pt x="6451115" y="30196"/>
                  </a:lnTo>
                  <a:lnTo>
                    <a:pt x="6444405" y="26865"/>
                  </a:lnTo>
                  <a:lnTo>
                    <a:pt x="6439862" y="21879"/>
                  </a:lnTo>
                  <a:lnTo>
                    <a:pt x="6438192" y="15704"/>
                  </a:lnTo>
                  <a:lnTo>
                    <a:pt x="6439822" y="9529"/>
                  </a:lnTo>
                  <a:lnTo>
                    <a:pt x="6444297" y="4544"/>
                  </a:lnTo>
                  <a:lnTo>
                    <a:pt x="6450993" y="1213"/>
                  </a:lnTo>
                  <a:lnTo>
                    <a:pt x="6459288" y="0"/>
                  </a:lnTo>
                  <a:lnTo>
                    <a:pt x="6582977" y="0"/>
                  </a:lnTo>
                  <a:lnTo>
                    <a:pt x="6591150" y="1213"/>
                  </a:lnTo>
                  <a:lnTo>
                    <a:pt x="6597860" y="4544"/>
                  </a:lnTo>
                  <a:lnTo>
                    <a:pt x="6602403" y="9529"/>
                  </a:lnTo>
                  <a:lnTo>
                    <a:pt x="6604074" y="15704"/>
                  </a:lnTo>
                  <a:lnTo>
                    <a:pt x="6602403" y="21879"/>
                  </a:lnTo>
                  <a:lnTo>
                    <a:pt x="6597860" y="26865"/>
                  </a:lnTo>
                  <a:lnTo>
                    <a:pt x="6591150" y="30196"/>
                  </a:lnTo>
                  <a:lnTo>
                    <a:pt x="6582977" y="31409"/>
                  </a:lnTo>
                  <a:close/>
                </a:path>
                <a:path w="6851650" h="31750">
                  <a:moveTo>
                    <a:pt x="6335310" y="31409"/>
                  </a:moveTo>
                  <a:lnTo>
                    <a:pt x="6211621" y="31409"/>
                  </a:lnTo>
                  <a:lnTo>
                    <a:pt x="6203448" y="30196"/>
                  </a:lnTo>
                  <a:lnTo>
                    <a:pt x="6196738" y="26865"/>
                  </a:lnTo>
                  <a:lnTo>
                    <a:pt x="6192195" y="21879"/>
                  </a:lnTo>
                  <a:lnTo>
                    <a:pt x="6190524" y="15704"/>
                  </a:lnTo>
                  <a:lnTo>
                    <a:pt x="6192154" y="9529"/>
                  </a:lnTo>
                  <a:lnTo>
                    <a:pt x="6196629" y="4544"/>
                  </a:lnTo>
                  <a:lnTo>
                    <a:pt x="6203326" y="1213"/>
                  </a:lnTo>
                  <a:lnTo>
                    <a:pt x="6211621" y="0"/>
                  </a:lnTo>
                  <a:lnTo>
                    <a:pt x="6335310" y="0"/>
                  </a:lnTo>
                  <a:lnTo>
                    <a:pt x="6343483" y="1213"/>
                  </a:lnTo>
                  <a:lnTo>
                    <a:pt x="6350193" y="4544"/>
                  </a:lnTo>
                  <a:lnTo>
                    <a:pt x="6354736" y="9529"/>
                  </a:lnTo>
                  <a:lnTo>
                    <a:pt x="6356407" y="15704"/>
                  </a:lnTo>
                  <a:lnTo>
                    <a:pt x="6354736" y="21879"/>
                  </a:lnTo>
                  <a:lnTo>
                    <a:pt x="6350193" y="26865"/>
                  </a:lnTo>
                  <a:lnTo>
                    <a:pt x="6343483" y="30196"/>
                  </a:lnTo>
                  <a:lnTo>
                    <a:pt x="6335310" y="31409"/>
                  </a:lnTo>
                  <a:close/>
                </a:path>
                <a:path w="6851650" h="31750">
                  <a:moveTo>
                    <a:pt x="6087643" y="31409"/>
                  </a:moveTo>
                  <a:lnTo>
                    <a:pt x="5963954" y="31409"/>
                  </a:lnTo>
                  <a:lnTo>
                    <a:pt x="5955781" y="30196"/>
                  </a:lnTo>
                  <a:lnTo>
                    <a:pt x="5949070" y="26865"/>
                  </a:lnTo>
                  <a:lnTo>
                    <a:pt x="5944528" y="21879"/>
                  </a:lnTo>
                  <a:lnTo>
                    <a:pt x="5942857" y="15704"/>
                  </a:lnTo>
                  <a:lnTo>
                    <a:pt x="5944487" y="9529"/>
                  </a:lnTo>
                  <a:lnTo>
                    <a:pt x="5948962" y="4544"/>
                  </a:lnTo>
                  <a:lnTo>
                    <a:pt x="5955659" y="1213"/>
                  </a:lnTo>
                  <a:lnTo>
                    <a:pt x="5963954" y="0"/>
                  </a:lnTo>
                  <a:lnTo>
                    <a:pt x="6087643" y="0"/>
                  </a:lnTo>
                  <a:lnTo>
                    <a:pt x="6095816" y="1213"/>
                  </a:lnTo>
                  <a:lnTo>
                    <a:pt x="6102526" y="4544"/>
                  </a:lnTo>
                  <a:lnTo>
                    <a:pt x="6107069" y="9529"/>
                  </a:lnTo>
                  <a:lnTo>
                    <a:pt x="6108739" y="15704"/>
                  </a:lnTo>
                  <a:lnTo>
                    <a:pt x="6107069" y="21879"/>
                  </a:lnTo>
                  <a:lnTo>
                    <a:pt x="6102526" y="26865"/>
                  </a:lnTo>
                  <a:lnTo>
                    <a:pt x="6095816" y="30196"/>
                  </a:lnTo>
                  <a:lnTo>
                    <a:pt x="6087643" y="31409"/>
                  </a:lnTo>
                  <a:close/>
                </a:path>
                <a:path w="6851650" h="31750">
                  <a:moveTo>
                    <a:pt x="5839976" y="31409"/>
                  </a:moveTo>
                  <a:lnTo>
                    <a:pt x="5716286" y="31409"/>
                  </a:lnTo>
                  <a:lnTo>
                    <a:pt x="5708113" y="30196"/>
                  </a:lnTo>
                  <a:lnTo>
                    <a:pt x="5701403" y="26865"/>
                  </a:lnTo>
                  <a:lnTo>
                    <a:pt x="5696861" y="21879"/>
                  </a:lnTo>
                  <a:lnTo>
                    <a:pt x="5695190" y="15704"/>
                  </a:lnTo>
                  <a:lnTo>
                    <a:pt x="5696820" y="9529"/>
                  </a:lnTo>
                  <a:lnTo>
                    <a:pt x="5701295" y="4544"/>
                  </a:lnTo>
                  <a:lnTo>
                    <a:pt x="5707991" y="1213"/>
                  </a:lnTo>
                  <a:lnTo>
                    <a:pt x="5716286" y="0"/>
                  </a:lnTo>
                  <a:lnTo>
                    <a:pt x="5839976" y="0"/>
                  </a:lnTo>
                  <a:lnTo>
                    <a:pt x="5848149" y="1213"/>
                  </a:lnTo>
                  <a:lnTo>
                    <a:pt x="5854859" y="4544"/>
                  </a:lnTo>
                  <a:lnTo>
                    <a:pt x="5859401" y="9529"/>
                  </a:lnTo>
                  <a:lnTo>
                    <a:pt x="5861072" y="15704"/>
                  </a:lnTo>
                  <a:lnTo>
                    <a:pt x="5859401" y="21879"/>
                  </a:lnTo>
                  <a:lnTo>
                    <a:pt x="5854859" y="26865"/>
                  </a:lnTo>
                  <a:lnTo>
                    <a:pt x="5848149" y="30196"/>
                  </a:lnTo>
                  <a:lnTo>
                    <a:pt x="5839976" y="31409"/>
                  </a:lnTo>
                  <a:close/>
                </a:path>
                <a:path w="6851650" h="31750">
                  <a:moveTo>
                    <a:pt x="5592308" y="31409"/>
                  </a:moveTo>
                  <a:lnTo>
                    <a:pt x="5468619" y="31409"/>
                  </a:lnTo>
                  <a:lnTo>
                    <a:pt x="5460446" y="30196"/>
                  </a:lnTo>
                  <a:lnTo>
                    <a:pt x="5453736" y="26865"/>
                  </a:lnTo>
                  <a:lnTo>
                    <a:pt x="5449193" y="21879"/>
                  </a:lnTo>
                  <a:lnTo>
                    <a:pt x="5447523" y="15704"/>
                  </a:lnTo>
                  <a:lnTo>
                    <a:pt x="5449153" y="9529"/>
                  </a:lnTo>
                  <a:lnTo>
                    <a:pt x="5453628" y="4544"/>
                  </a:lnTo>
                  <a:lnTo>
                    <a:pt x="5460324" y="1213"/>
                  </a:lnTo>
                  <a:lnTo>
                    <a:pt x="5468619" y="0"/>
                  </a:lnTo>
                  <a:lnTo>
                    <a:pt x="5592308" y="0"/>
                  </a:lnTo>
                  <a:lnTo>
                    <a:pt x="5600481" y="1213"/>
                  </a:lnTo>
                  <a:lnTo>
                    <a:pt x="5607191" y="4544"/>
                  </a:lnTo>
                  <a:lnTo>
                    <a:pt x="5611734" y="9529"/>
                  </a:lnTo>
                  <a:lnTo>
                    <a:pt x="5613405" y="15704"/>
                  </a:lnTo>
                  <a:lnTo>
                    <a:pt x="5611734" y="21879"/>
                  </a:lnTo>
                  <a:lnTo>
                    <a:pt x="5607191" y="26865"/>
                  </a:lnTo>
                  <a:lnTo>
                    <a:pt x="5600481" y="30196"/>
                  </a:lnTo>
                  <a:lnTo>
                    <a:pt x="5592308" y="31409"/>
                  </a:lnTo>
                  <a:close/>
                </a:path>
                <a:path w="6851650" h="31750">
                  <a:moveTo>
                    <a:pt x="5344641" y="31409"/>
                  </a:moveTo>
                  <a:lnTo>
                    <a:pt x="5220952" y="31409"/>
                  </a:lnTo>
                  <a:lnTo>
                    <a:pt x="5212779" y="30196"/>
                  </a:lnTo>
                  <a:lnTo>
                    <a:pt x="5206069" y="26865"/>
                  </a:lnTo>
                  <a:lnTo>
                    <a:pt x="5201526" y="21879"/>
                  </a:lnTo>
                  <a:lnTo>
                    <a:pt x="5199855" y="15704"/>
                  </a:lnTo>
                  <a:lnTo>
                    <a:pt x="5201486" y="9529"/>
                  </a:lnTo>
                  <a:lnTo>
                    <a:pt x="5205960" y="4544"/>
                  </a:lnTo>
                  <a:lnTo>
                    <a:pt x="5212657" y="1213"/>
                  </a:lnTo>
                  <a:lnTo>
                    <a:pt x="5220952" y="0"/>
                  </a:lnTo>
                  <a:lnTo>
                    <a:pt x="5344641" y="0"/>
                  </a:lnTo>
                  <a:lnTo>
                    <a:pt x="5352814" y="1213"/>
                  </a:lnTo>
                  <a:lnTo>
                    <a:pt x="5359524" y="4544"/>
                  </a:lnTo>
                  <a:lnTo>
                    <a:pt x="5364067" y="9529"/>
                  </a:lnTo>
                  <a:lnTo>
                    <a:pt x="5365738" y="15704"/>
                  </a:lnTo>
                  <a:lnTo>
                    <a:pt x="5364067" y="21879"/>
                  </a:lnTo>
                  <a:lnTo>
                    <a:pt x="5359524" y="26865"/>
                  </a:lnTo>
                  <a:lnTo>
                    <a:pt x="5352814" y="30196"/>
                  </a:lnTo>
                  <a:lnTo>
                    <a:pt x="5344641" y="31409"/>
                  </a:lnTo>
                  <a:close/>
                </a:path>
                <a:path w="6851650" h="31750">
                  <a:moveTo>
                    <a:pt x="5097263" y="31409"/>
                  </a:moveTo>
                  <a:lnTo>
                    <a:pt x="4973574" y="31409"/>
                  </a:lnTo>
                  <a:lnTo>
                    <a:pt x="4965401" y="30196"/>
                  </a:lnTo>
                  <a:lnTo>
                    <a:pt x="4958691" y="26865"/>
                  </a:lnTo>
                  <a:lnTo>
                    <a:pt x="4954148" y="21879"/>
                  </a:lnTo>
                  <a:lnTo>
                    <a:pt x="4952477" y="15704"/>
                  </a:lnTo>
                  <a:lnTo>
                    <a:pt x="4954107" y="9529"/>
                  </a:lnTo>
                  <a:lnTo>
                    <a:pt x="4958582" y="4544"/>
                  </a:lnTo>
                  <a:lnTo>
                    <a:pt x="4965279" y="1213"/>
                  </a:lnTo>
                  <a:lnTo>
                    <a:pt x="4973574" y="0"/>
                  </a:lnTo>
                  <a:lnTo>
                    <a:pt x="5097263" y="0"/>
                  </a:lnTo>
                  <a:lnTo>
                    <a:pt x="5105436" y="1213"/>
                  </a:lnTo>
                  <a:lnTo>
                    <a:pt x="5112146" y="4544"/>
                  </a:lnTo>
                  <a:lnTo>
                    <a:pt x="5116689" y="9529"/>
                  </a:lnTo>
                  <a:lnTo>
                    <a:pt x="5118359" y="15704"/>
                  </a:lnTo>
                  <a:lnTo>
                    <a:pt x="5116689" y="21879"/>
                  </a:lnTo>
                  <a:lnTo>
                    <a:pt x="5112146" y="26865"/>
                  </a:lnTo>
                  <a:lnTo>
                    <a:pt x="5105436" y="30196"/>
                  </a:lnTo>
                  <a:lnTo>
                    <a:pt x="5097263" y="31409"/>
                  </a:lnTo>
                  <a:close/>
                </a:path>
                <a:path w="6851650" h="31750">
                  <a:moveTo>
                    <a:pt x="4849596" y="31409"/>
                  </a:moveTo>
                  <a:lnTo>
                    <a:pt x="4725906" y="31409"/>
                  </a:lnTo>
                  <a:lnTo>
                    <a:pt x="4717733" y="30196"/>
                  </a:lnTo>
                  <a:lnTo>
                    <a:pt x="4711023" y="26865"/>
                  </a:lnTo>
                  <a:lnTo>
                    <a:pt x="4706481" y="21879"/>
                  </a:lnTo>
                  <a:lnTo>
                    <a:pt x="4704810" y="15704"/>
                  </a:lnTo>
                  <a:lnTo>
                    <a:pt x="4706440" y="9529"/>
                  </a:lnTo>
                  <a:lnTo>
                    <a:pt x="4710915" y="4544"/>
                  </a:lnTo>
                  <a:lnTo>
                    <a:pt x="4717611" y="1213"/>
                  </a:lnTo>
                  <a:lnTo>
                    <a:pt x="4725906" y="0"/>
                  </a:lnTo>
                  <a:lnTo>
                    <a:pt x="4849596" y="0"/>
                  </a:lnTo>
                  <a:lnTo>
                    <a:pt x="4857769" y="1213"/>
                  </a:lnTo>
                  <a:lnTo>
                    <a:pt x="4864479" y="4544"/>
                  </a:lnTo>
                  <a:lnTo>
                    <a:pt x="4869021" y="9529"/>
                  </a:lnTo>
                  <a:lnTo>
                    <a:pt x="4870692" y="15704"/>
                  </a:lnTo>
                  <a:lnTo>
                    <a:pt x="4869021" y="21879"/>
                  </a:lnTo>
                  <a:lnTo>
                    <a:pt x="4864479" y="26865"/>
                  </a:lnTo>
                  <a:lnTo>
                    <a:pt x="4857769" y="30196"/>
                  </a:lnTo>
                  <a:lnTo>
                    <a:pt x="4849596" y="31409"/>
                  </a:lnTo>
                  <a:close/>
                </a:path>
                <a:path w="6851650" h="31750">
                  <a:moveTo>
                    <a:pt x="4601928" y="31409"/>
                  </a:moveTo>
                  <a:lnTo>
                    <a:pt x="4478239" y="31409"/>
                  </a:lnTo>
                  <a:lnTo>
                    <a:pt x="4470066" y="30196"/>
                  </a:lnTo>
                  <a:lnTo>
                    <a:pt x="4463356" y="26865"/>
                  </a:lnTo>
                  <a:lnTo>
                    <a:pt x="4458813" y="21879"/>
                  </a:lnTo>
                  <a:lnTo>
                    <a:pt x="4457143" y="15704"/>
                  </a:lnTo>
                  <a:lnTo>
                    <a:pt x="4458773" y="9529"/>
                  </a:lnTo>
                  <a:lnTo>
                    <a:pt x="4463248" y="4544"/>
                  </a:lnTo>
                  <a:lnTo>
                    <a:pt x="4469944" y="1213"/>
                  </a:lnTo>
                  <a:lnTo>
                    <a:pt x="4478239" y="0"/>
                  </a:lnTo>
                  <a:lnTo>
                    <a:pt x="4601928" y="0"/>
                  </a:lnTo>
                  <a:lnTo>
                    <a:pt x="4610101" y="1213"/>
                  </a:lnTo>
                  <a:lnTo>
                    <a:pt x="4616812" y="4544"/>
                  </a:lnTo>
                  <a:lnTo>
                    <a:pt x="4621354" y="9529"/>
                  </a:lnTo>
                  <a:lnTo>
                    <a:pt x="4623025" y="15704"/>
                  </a:lnTo>
                  <a:lnTo>
                    <a:pt x="4621354" y="21879"/>
                  </a:lnTo>
                  <a:lnTo>
                    <a:pt x="4616812" y="26865"/>
                  </a:lnTo>
                  <a:lnTo>
                    <a:pt x="4610101" y="30196"/>
                  </a:lnTo>
                  <a:lnTo>
                    <a:pt x="4601928" y="31409"/>
                  </a:lnTo>
                  <a:close/>
                </a:path>
                <a:path w="6851650" h="31750">
                  <a:moveTo>
                    <a:pt x="4354261" y="31409"/>
                  </a:moveTo>
                  <a:lnTo>
                    <a:pt x="4230572" y="31409"/>
                  </a:lnTo>
                  <a:lnTo>
                    <a:pt x="4222399" y="30196"/>
                  </a:lnTo>
                  <a:lnTo>
                    <a:pt x="4215689" y="26865"/>
                  </a:lnTo>
                  <a:lnTo>
                    <a:pt x="4211146" y="21879"/>
                  </a:lnTo>
                  <a:lnTo>
                    <a:pt x="4209475" y="15704"/>
                  </a:lnTo>
                  <a:lnTo>
                    <a:pt x="4211106" y="9529"/>
                  </a:lnTo>
                  <a:lnTo>
                    <a:pt x="4215580" y="4544"/>
                  </a:lnTo>
                  <a:lnTo>
                    <a:pt x="4222277" y="1213"/>
                  </a:lnTo>
                  <a:lnTo>
                    <a:pt x="4230572" y="0"/>
                  </a:lnTo>
                  <a:lnTo>
                    <a:pt x="4354261" y="0"/>
                  </a:lnTo>
                  <a:lnTo>
                    <a:pt x="4362434" y="1213"/>
                  </a:lnTo>
                  <a:lnTo>
                    <a:pt x="4369144" y="4544"/>
                  </a:lnTo>
                  <a:lnTo>
                    <a:pt x="4373687" y="9529"/>
                  </a:lnTo>
                  <a:lnTo>
                    <a:pt x="4375358" y="15704"/>
                  </a:lnTo>
                  <a:lnTo>
                    <a:pt x="4373687" y="21879"/>
                  </a:lnTo>
                  <a:lnTo>
                    <a:pt x="4369144" y="26865"/>
                  </a:lnTo>
                  <a:lnTo>
                    <a:pt x="4362434" y="30196"/>
                  </a:lnTo>
                  <a:lnTo>
                    <a:pt x="4354261" y="31409"/>
                  </a:lnTo>
                  <a:close/>
                </a:path>
                <a:path w="6851650" h="31750">
                  <a:moveTo>
                    <a:pt x="4106594" y="31409"/>
                  </a:moveTo>
                  <a:lnTo>
                    <a:pt x="3982905" y="31409"/>
                  </a:lnTo>
                  <a:lnTo>
                    <a:pt x="3974732" y="30196"/>
                  </a:lnTo>
                  <a:lnTo>
                    <a:pt x="3968022" y="26865"/>
                  </a:lnTo>
                  <a:lnTo>
                    <a:pt x="3963479" y="21879"/>
                  </a:lnTo>
                  <a:lnTo>
                    <a:pt x="3961808" y="15704"/>
                  </a:lnTo>
                  <a:lnTo>
                    <a:pt x="3963438" y="9529"/>
                  </a:lnTo>
                  <a:lnTo>
                    <a:pt x="3967913" y="4544"/>
                  </a:lnTo>
                  <a:lnTo>
                    <a:pt x="3974610" y="1213"/>
                  </a:lnTo>
                  <a:lnTo>
                    <a:pt x="3982905" y="0"/>
                  </a:lnTo>
                  <a:lnTo>
                    <a:pt x="4106594" y="0"/>
                  </a:lnTo>
                  <a:lnTo>
                    <a:pt x="4114767" y="1213"/>
                  </a:lnTo>
                  <a:lnTo>
                    <a:pt x="4121477" y="4544"/>
                  </a:lnTo>
                  <a:lnTo>
                    <a:pt x="4126020" y="9529"/>
                  </a:lnTo>
                  <a:lnTo>
                    <a:pt x="4127690" y="15704"/>
                  </a:lnTo>
                  <a:lnTo>
                    <a:pt x="4126020" y="21879"/>
                  </a:lnTo>
                  <a:lnTo>
                    <a:pt x="4121477" y="26865"/>
                  </a:lnTo>
                  <a:lnTo>
                    <a:pt x="4114767" y="30196"/>
                  </a:lnTo>
                  <a:lnTo>
                    <a:pt x="4106594" y="31409"/>
                  </a:lnTo>
                  <a:close/>
                </a:path>
                <a:path w="6851650" h="31750">
                  <a:moveTo>
                    <a:pt x="3858927" y="31409"/>
                  </a:moveTo>
                  <a:lnTo>
                    <a:pt x="3735238" y="31409"/>
                  </a:lnTo>
                  <a:lnTo>
                    <a:pt x="3727064" y="30196"/>
                  </a:lnTo>
                  <a:lnTo>
                    <a:pt x="3720354" y="26865"/>
                  </a:lnTo>
                  <a:lnTo>
                    <a:pt x="3715812" y="21879"/>
                  </a:lnTo>
                  <a:lnTo>
                    <a:pt x="3714141" y="15704"/>
                  </a:lnTo>
                  <a:lnTo>
                    <a:pt x="3715771" y="9529"/>
                  </a:lnTo>
                  <a:lnTo>
                    <a:pt x="3720246" y="4544"/>
                  </a:lnTo>
                  <a:lnTo>
                    <a:pt x="3726943" y="1213"/>
                  </a:lnTo>
                  <a:lnTo>
                    <a:pt x="3735238" y="0"/>
                  </a:lnTo>
                  <a:lnTo>
                    <a:pt x="3858927" y="0"/>
                  </a:lnTo>
                  <a:lnTo>
                    <a:pt x="3867100" y="1213"/>
                  </a:lnTo>
                  <a:lnTo>
                    <a:pt x="3873810" y="4544"/>
                  </a:lnTo>
                  <a:lnTo>
                    <a:pt x="3878352" y="9529"/>
                  </a:lnTo>
                  <a:lnTo>
                    <a:pt x="3880023" y="15704"/>
                  </a:lnTo>
                  <a:lnTo>
                    <a:pt x="3878393" y="21879"/>
                  </a:lnTo>
                  <a:lnTo>
                    <a:pt x="3873918" y="26865"/>
                  </a:lnTo>
                  <a:lnTo>
                    <a:pt x="3867222" y="30196"/>
                  </a:lnTo>
                  <a:lnTo>
                    <a:pt x="3858927" y="31409"/>
                  </a:lnTo>
                  <a:close/>
                </a:path>
                <a:path w="6851650" h="31750">
                  <a:moveTo>
                    <a:pt x="3611548" y="31409"/>
                  </a:moveTo>
                  <a:lnTo>
                    <a:pt x="3487859" y="31409"/>
                  </a:lnTo>
                  <a:lnTo>
                    <a:pt x="3479686" y="30196"/>
                  </a:lnTo>
                  <a:lnTo>
                    <a:pt x="3472976" y="26865"/>
                  </a:lnTo>
                  <a:lnTo>
                    <a:pt x="3468434" y="21879"/>
                  </a:lnTo>
                  <a:lnTo>
                    <a:pt x="3466763" y="15704"/>
                  </a:lnTo>
                  <a:lnTo>
                    <a:pt x="3468393" y="9529"/>
                  </a:lnTo>
                  <a:lnTo>
                    <a:pt x="3472868" y="4544"/>
                  </a:lnTo>
                  <a:lnTo>
                    <a:pt x="3479564" y="1213"/>
                  </a:lnTo>
                  <a:lnTo>
                    <a:pt x="3487859" y="0"/>
                  </a:lnTo>
                  <a:lnTo>
                    <a:pt x="3611548" y="0"/>
                  </a:lnTo>
                  <a:lnTo>
                    <a:pt x="3619722" y="1213"/>
                  </a:lnTo>
                  <a:lnTo>
                    <a:pt x="3626432" y="4544"/>
                  </a:lnTo>
                  <a:lnTo>
                    <a:pt x="3630974" y="9529"/>
                  </a:lnTo>
                  <a:lnTo>
                    <a:pt x="3632645" y="15704"/>
                  </a:lnTo>
                  <a:lnTo>
                    <a:pt x="3630974" y="21879"/>
                  </a:lnTo>
                  <a:lnTo>
                    <a:pt x="3626432" y="26865"/>
                  </a:lnTo>
                  <a:lnTo>
                    <a:pt x="3619722" y="30196"/>
                  </a:lnTo>
                  <a:lnTo>
                    <a:pt x="3611548" y="31409"/>
                  </a:lnTo>
                  <a:close/>
                </a:path>
                <a:path w="6851650" h="31750">
                  <a:moveTo>
                    <a:pt x="3363881" y="31409"/>
                  </a:moveTo>
                  <a:lnTo>
                    <a:pt x="3240192" y="31409"/>
                  </a:lnTo>
                  <a:lnTo>
                    <a:pt x="3232019" y="30196"/>
                  </a:lnTo>
                  <a:lnTo>
                    <a:pt x="3225309" y="26865"/>
                  </a:lnTo>
                  <a:lnTo>
                    <a:pt x="3220766" y="21879"/>
                  </a:lnTo>
                  <a:lnTo>
                    <a:pt x="3219096" y="15704"/>
                  </a:lnTo>
                  <a:lnTo>
                    <a:pt x="3220726" y="9529"/>
                  </a:lnTo>
                  <a:lnTo>
                    <a:pt x="3225201" y="4544"/>
                  </a:lnTo>
                  <a:lnTo>
                    <a:pt x="3231897" y="1213"/>
                  </a:lnTo>
                  <a:lnTo>
                    <a:pt x="3240192" y="0"/>
                  </a:lnTo>
                  <a:lnTo>
                    <a:pt x="3363881" y="0"/>
                  </a:lnTo>
                  <a:lnTo>
                    <a:pt x="3372054" y="1213"/>
                  </a:lnTo>
                  <a:lnTo>
                    <a:pt x="3378764" y="4544"/>
                  </a:lnTo>
                  <a:lnTo>
                    <a:pt x="3383307" y="9529"/>
                  </a:lnTo>
                  <a:lnTo>
                    <a:pt x="3384978" y="15704"/>
                  </a:lnTo>
                  <a:lnTo>
                    <a:pt x="3383307" y="21879"/>
                  </a:lnTo>
                  <a:lnTo>
                    <a:pt x="3378764" y="26865"/>
                  </a:lnTo>
                  <a:lnTo>
                    <a:pt x="3372054" y="30196"/>
                  </a:lnTo>
                  <a:lnTo>
                    <a:pt x="3363881" y="31409"/>
                  </a:lnTo>
                  <a:close/>
                </a:path>
                <a:path w="6851650" h="31750">
                  <a:moveTo>
                    <a:pt x="3116214" y="31409"/>
                  </a:moveTo>
                  <a:lnTo>
                    <a:pt x="2992525" y="31409"/>
                  </a:lnTo>
                  <a:lnTo>
                    <a:pt x="2984352" y="30196"/>
                  </a:lnTo>
                  <a:lnTo>
                    <a:pt x="2977642" y="26865"/>
                  </a:lnTo>
                  <a:lnTo>
                    <a:pt x="2973099" y="21879"/>
                  </a:lnTo>
                  <a:lnTo>
                    <a:pt x="2971428" y="15704"/>
                  </a:lnTo>
                  <a:lnTo>
                    <a:pt x="2973058" y="9529"/>
                  </a:lnTo>
                  <a:lnTo>
                    <a:pt x="2977533" y="4544"/>
                  </a:lnTo>
                  <a:lnTo>
                    <a:pt x="2984230" y="1213"/>
                  </a:lnTo>
                  <a:lnTo>
                    <a:pt x="2992525" y="0"/>
                  </a:lnTo>
                  <a:lnTo>
                    <a:pt x="3116214" y="0"/>
                  </a:lnTo>
                  <a:lnTo>
                    <a:pt x="3124387" y="1213"/>
                  </a:lnTo>
                  <a:lnTo>
                    <a:pt x="3131097" y="4544"/>
                  </a:lnTo>
                  <a:lnTo>
                    <a:pt x="3135640" y="9529"/>
                  </a:lnTo>
                  <a:lnTo>
                    <a:pt x="3137310" y="15704"/>
                  </a:lnTo>
                  <a:lnTo>
                    <a:pt x="3135640" y="21879"/>
                  </a:lnTo>
                  <a:lnTo>
                    <a:pt x="3131097" y="26865"/>
                  </a:lnTo>
                  <a:lnTo>
                    <a:pt x="3124387" y="30196"/>
                  </a:lnTo>
                  <a:lnTo>
                    <a:pt x="3116214" y="31409"/>
                  </a:lnTo>
                  <a:close/>
                </a:path>
                <a:path w="6851650" h="31750">
                  <a:moveTo>
                    <a:pt x="2868547" y="31409"/>
                  </a:moveTo>
                  <a:lnTo>
                    <a:pt x="2744858" y="31409"/>
                  </a:lnTo>
                  <a:lnTo>
                    <a:pt x="2736685" y="30196"/>
                  </a:lnTo>
                  <a:lnTo>
                    <a:pt x="2729974" y="26865"/>
                  </a:lnTo>
                  <a:lnTo>
                    <a:pt x="2725432" y="21879"/>
                  </a:lnTo>
                  <a:lnTo>
                    <a:pt x="2723761" y="15704"/>
                  </a:lnTo>
                  <a:lnTo>
                    <a:pt x="2725391" y="9529"/>
                  </a:lnTo>
                  <a:lnTo>
                    <a:pt x="2729866" y="4544"/>
                  </a:lnTo>
                  <a:lnTo>
                    <a:pt x="2736563" y="1213"/>
                  </a:lnTo>
                  <a:lnTo>
                    <a:pt x="2744858" y="0"/>
                  </a:lnTo>
                  <a:lnTo>
                    <a:pt x="2868547" y="0"/>
                  </a:lnTo>
                  <a:lnTo>
                    <a:pt x="2876720" y="1213"/>
                  </a:lnTo>
                  <a:lnTo>
                    <a:pt x="2883430" y="4544"/>
                  </a:lnTo>
                  <a:lnTo>
                    <a:pt x="2887972" y="9529"/>
                  </a:lnTo>
                  <a:lnTo>
                    <a:pt x="2889643" y="15704"/>
                  </a:lnTo>
                  <a:lnTo>
                    <a:pt x="2887972" y="21879"/>
                  </a:lnTo>
                  <a:lnTo>
                    <a:pt x="2883430" y="26865"/>
                  </a:lnTo>
                  <a:lnTo>
                    <a:pt x="2876720" y="30196"/>
                  </a:lnTo>
                  <a:lnTo>
                    <a:pt x="2868547" y="31409"/>
                  </a:lnTo>
                  <a:close/>
                </a:path>
                <a:path w="6851650" h="31750">
                  <a:moveTo>
                    <a:pt x="2620879" y="31409"/>
                  </a:moveTo>
                  <a:lnTo>
                    <a:pt x="2497190" y="31409"/>
                  </a:lnTo>
                  <a:lnTo>
                    <a:pt x="2489017" y="30196"/>
                  </a:lnTo>
                  <a:lnTo>
                    <a:pt x="2482307" y="26865"/>
                  </a:lnTo>
                  <a:lnTo>
                    <a:pt x="2477765" y="21879"/>
                  </a:lnTo>
                  <a:lnTo>
                    <a:pt x="2476094" y="15704"/>
                  </a:lnTo>
                  <a:lnTo>
                    <a:pt x="2477724" y="9529"/>
                  </a:lnTo>
                  <a:lnTo>
                    <a:pt x="2482199" y="4544"/>
                  </a:lnTo>
                  <a:lnTo>
                    <a:pt x="2488895" y="1213"/>
                  </a:lnTo>
                  <a:lnTo>
                    <a:pt x="2497190" y="0"/>
                  </a:lnTo>
                  <a:lnTo>
                    <a:pt x="2620879" y="0"/>
                  </a:lnTo>
                  <a:lnTo>
                    <a:pt x="2629053" y="1213"/>
                  </a:lnTo>
                  <a:lnTo>
                    <a:pt x="2635763" y="4544"/>
                  </a:lnTo>
                  <a:lnTo>
                    <a:pt x="2640305" y="9529"/>
                  </a:lnTo>
                  <a:lnTo>
                    <a:pt x="2641976" y="15704"/>
                  </a:lnTo>
                  <a:lnTo>
                    <a:pt x="2640305" y="21879"/>
                  </a:lnTo>
                  <a:lnTo>
                    <a:pt x="2635763" y="26865"/>
                  </a:lnTo>
                  <a:lnTo>
                    <a:pt x="2629053" y="30196"/>
                  </a:lnTo>
                  <a:lnTo>
                    <a:pt x="2620879" y="31409"/>
                  </a:lnTo>
                  <a:close/>
                </a:path>
                <a:path w="6851650" h="31750">
                  <a:moveTo>
                    <a:pt x="2373212" y="31409"/>
                  </a:moveTo>
                  <a:lnTo>
                    <a:pt x="2249523" y="31409"/>
                  </a:lnTo>
                  <a:lnTo>
                    <a:pt x="2241350" y="30196"/>
                  </a:lnTo>
                  <a:lnTo>
                    <a:pt x="2234640" y="26865"/>
                  </a:lnTo>
                  <a:lnTo>
                    <a:pt x="2230097" y="21879"/>
                  </a:lnTo>
                  <a:lnTo>
                    <a:pt x="2228427" y="15704"/>
                  </a:lnTo>
                  <a:lnTo>
                    <a:pt x="2230057" y="9529"/>
                  </a:lnTo>
                  <a:lnTo>
                    <a:pt x="2234532" y="4544"/>
                  </a:lnTo>
                  <a:lnTo>
                    <a:pt x="2241228" y="1213"/>
                  </a:lnTo>
                  <a:lnTo>
                    <a:pt x="2249523" y="0"/>
                  </a:lnTo>
                  <a:lnTo>
                    <a:pt x="2373212" y="0"/>
                  </a:lnTo>
                  <a:lnTo>
                    <a:pt x="2381385" y="1213"/>
                  </a:lnTo>
                  <a:lnTo>
                    <a:pt x="2388095" y="4544"/>
                  </a:lnTo>
                  <a:lnTo>
                    <a:pt x="2392638" y="9529"/>
                  </a:lnTo>
                  <a:lnTo>
                    <a:pt x="2394309" y="15704"/>
                  </a:lnTo>
                  <a:lnTo>
                    <a:pt x="2392679" y="21879"/>
                  </a:lnTo>
                  <a:lnTo>
                    <a:pt x="2388204" y="26865"/>
                  </a:lnTo>
                  <a:lnTo>
                    <a:pt x="2381507" y="30196"/>
                  </a:lnTo>
                  <a:lnTo>
                    <a:pt x="2373212" y="31409"/>
                  </a:lnTo>
                  <a:close/>
                </a:path>
                <a:path w="6851650" h="31750">
                  <a:moveTo>
                    <a:pt x="2125834" y="31409"/>
                  </a:moveTo>
                  <a:lnTo>
                    <a:pt x="2002145" y="31409"/>
                  </a:lnTo>
                  <a:lnTo>
                    <a:pt x="1993972" y="30196"/>
                  </a:lnTo>
                  <a:lnTo>
                    <a:pt x="1987262" y="26865"/>
                  </a:lnTo>
                  <a:lnTo>
                    <a:pt x="1982719" y="21879"/>
                  </a:lnTo>
                  <a:lnTo>
                    <a:pt x="1981048" y="15704"/>
                  </a:lnTo>
                  <a:lnTo>
                    <a:pt x="1982678" y="9529"/>
                  </a:lnTo>
                  <a:lnTo>
                    <a:pt x="1987153" y="4544"/>
                  </a:lnTo>
                  <a:lnTo>
                    <a:pt x="1993850" y="1213"/>
                  </a:lnTo>
                  <a:lnTo>
                    <a:pt x="2002145" y="0"/>
                  </a:lnTo>
                  <a:lnTo>
                    <a:pt x="2125834" y="0"/>
                  </a:lnTo>
                  <a:lnTo>
                    <a:pt x="2134007" y="1213"/>
                  </a:lnTo>
                  <a:lnTo>
                    <a:pt x="2140717" y="4544"/>
                  </a:lnTo>
                  <a:lnTo>
                    <a:pt x="2145260" y="9529"/>
                  </a:lnTo>
                  <a:lnTo>
                    <a:pt x="2146931" y="15704"/>
                  </a:lnTo>
                  <a:lnTo>
                    <a:pt x="2145260" y="21879"/>
                  </a:lnTo>
                  <a:lnTo>
                    <a:pt x="2140717" y="26865"/>
                  </a:lnTo>
                  <a:lnTo>
                    <a:pt x="2134007" y="30196"/>
                  </a:lnTo>
                  <a:lnTo>
                    <a:pt x="2125834" y="31409"/>
                  </a:lnTo>
                  <a:close/>
                </a:path>
                <a:path w="6851650" h="31750">
                  <a:moveTo>
                    <a:pt x="1878167" y="31409"/>
                  </a:moveTo>
                  <a:lnTo>
                    <a:pt x="1754478" y="31409"/>
                  </a:lnTo>
                  <a:lnTo>
                    <a:pt x="1746305" y="30196"/>
                  </a:lnTo>
                  <a:lnTo>
                    <a:pt x="1739594" y="26865"/>
                  </a:lnTo>
                  <a:lnTo>
                    <a:pt x="1735052" y="21879"/>
                  </a:lnTo>
                  <a:lnTo>
                    <a:pt x="1733381" y="15704"/>
                  </a:lnTo>
                  <a:lnTo>
                    <a:pt x="1735011" y="9529"/>
                  </a:lnTo>
                  <a:lnTo>
                    <a:pt x="1739486" y="4544"/>
                  </a:lnTo>
                  <a:lnTo>
                    <a:pt x="1746183" y="1213"/>
                  </a:lnTo>
                  <a:lnTo>
                    <a:pt x="1754478" y="0"/>
                  </a:lnTo>
                  <a:lnTo>
                    <a:pt x="1878167" y="0"/>
                  </a:lnTo>
                  <a:lnTo>
                    <a:pt x="1886340" y="1213"/>
                  </a:lnTo>
                  <a:lnTo>
                    <a:pt x="1893050" y="4544"/>
                  </a:lnTo>
                  <a:lnTo>
                    <a:pt x="1897593" y="9529"/>
                  </a:lnTo>
                  <a:lnTo>
                    <a:pt x="1899263" y="15704"/>
                  </a:lnTo>
                  <a:lnTo>
                    <a:pt x="1897593" y="21879"/>
                  </a:lnTo>
                  <a:lnTo>
                    <a:pt x="1893050" y="26865"/>
                  </a:lnTo>
                  <a:lnTo>
                    <a:pt x="1886340" y="30196"/>
                  </a:lnTo>
                  <a:lnTo>
                    <a:pt x="1878167" y="31409"/>
                  </a:lnTo>
                  <a:close/>
                </a:path>
                <a:path w="6851650" h="31750">
                  <a:moveTo>
                    <a:pt x="1630500" y="31409"/>
                  </a:moveTo>
                  <a:lnTo>
                    <a:pt x="1506810" y="31409"/>
                  </a:lnTo>
                  <a:lnTo>
                    <a:pt x="1498637" y="30196"/>
                  </a:lnTo>
                  <a:lnTo>
                    <a:pt x="1491927" y="26865"/>
                  </a:lnTo>
                  <a:lnTo>
                    <a:pt x="1487385" y="21879"/>
                  </a:lnTo>
                  <a:lnTo>
                    <a:pt x="1485714" y="15704"/>
                  </a:lnTo>
                  <a:lnTo>
                    <a:pt x="1487344" y="9529"/>
                  </a:lnTo>
                  <a:lnTo>
                    <a:pt x="1491819" y="4544"/>
                  </a:lnTo>
                  <a:lnTo>
                    <a:pt x="1498515" y="1213"/>
                  </a:lnTo>
                  <a:lnTo>
                    <a:pt x="1506810" y="0"/>
                  </a:lnTo>
                  <a:lnTo>
                    <a:pt x="1630500" y="0"/>
                  </a:lnTo>
                  <a:lnTo>
                    <a:pt x="1638673" y="1213"/>
                  </a:lnTo>
                  <a:lnTo>
                    <a:pt x="1645383" y="4544"/>
                  </a:lnTo>
                  <a:lnTo>
                    <a:pt x="1649925" y="9529"/>
                  </a:lnTo>
                  <a:lnTo>
                    <a:pt x="1651596" y="15704"/>
                  </a:lnTo>
                  <a:lnTo>
                    <a:pt x="1649925" y="21879"/>
                  </a:lnTo>
                  <a:lnTo>
                    <a:pt x="1645383" y="26865"/>
                  </a:lnTo>
                  <a:lnTo>
                    <a:pt x="1638673" y="30196"/>
                  </a:lnTo>
                  <a:lnTo>
                    <a:pt x="1630500" y="31409"/>
                  </a:lnTo>
                  <a:close/>
                </a:path>
                <a:path w="6851650" h="31750">
                  <a:moveTo>
                    <a:pt x="1382832" y="31409"/>
                  </a:moveTo>
                  <a:lnTo>
                    <a:pt x="1259143" y="31409"/>
                  </a:lnTo>
                  <a:lnTo>
                    <a:pt x="1250970" y="30196"/>
                  </a:lnTo>
                  <a:lnTo>
                    <a:pt x="1244260" y="26865"/>
                  </a:lnTo>
                  <a:lnTo>
                    <a:pt x="1239717" y="21879"/>
                  </a:lnTo>
                  <a:lnTo>
                    <a:pt x="1238047" y="15704"/>
                  </a:lnTo>
                  <a:lnTo>
                    <a:pt x="1239677" y="9529"/>
                  </a:lnTo>
                  <a:lnTo>
                    <a:pt x="1244152" y="4544"/>
                  </a:lnTo>
                  <a:lnTo>
                    <a:pt x="1250848" y="1213"/>
                  </a:lnTo>
                  <a:lnTo>
                    <a:pt x="1259143" y="0"/>
                  </a:lnTo>
                  <a:lnTo>
                    <a:pt x="1382832" y="0"/>
                  </a:lnTo>
                  <a:lnTo>
                    <a:pt x="1391005" y="1213"/>
                  </a:lnTo>
                  <a:lnTo>
                    <a:pt x="1397715" y="4544"/>
                  </a:lnTo>
                  <a:lnTo>
                    <a:pt x="1402258" y="9529"/>
                  </a:lnTo>
                  <a:lnTo>
                    <a:pt x="1403929" y="15704"/>
                  </a:lnTo>
                  <a:lnTo>
                    <a:pt x="1402258" y="21879"/>
                  </a:lnTo>
                  <a:lnTo>
                    <a:pt x="1397715" y="26865"/>
                  </a:lnTo>
                  <a:lnTo>
                    <a:pt x="1391005" y="30196"/>
                  </a:lnTo>
                  <a:lnTo>
                    <a:pt x="1382832" y="31409"/>
                  </a:lnTo>
                  <a:close/>
                </a:path>
                <a:path w="6851650" h="31750">
                  <a:moveTo>
                    <a:pt x="1135165" y="31409"/>
                  </a:moveTo>
                  <a:lnTo>
                    <a:pt x="1011476" y="31409"/>
                  </a:lnTo>
                  <a:lnTo>
                    <a:pt x="1003303" y="30196"/>
                  </a:lnTo>
                  <a:lnTo>
                    <a:pt x="996593" y="26865"/>
                  </a:lnTo>
                  <a:lnTo>
                    <a:pt x="992050" y="21879"/>
                  </a:lnTo>
                  <a:lnTo>
                    <a:pt x="990379" y="15704"/>
                  </a:lnTo>
                  <a:lnTo>
                    <a:pt x="992010" y="9529"/>
                  </a:lnTo>
                  <a:lnTo>
                    <a:pt x="996484" y="4544"/>
                  </a:lnTo>
                  <a:lnTo>
                    <a:pt x="1003181" y="1213"/>
                  </a:lnTo>
                  <a:lnTo>
                    <a:pt x="1011476" y="0"/>
                  </a:lnTo>
                  <a:lnTo>
                    <a:pt x="1135165" y="0"/>
                  </a:lnTo>
                  <a:lnTo>
                    <a:pt x="1143338" y="1213"/>
                  </a:lnTo>
                  <a:lnTo>
                    <a:pt x="1150048" y="4544"/>
                  </a:lnTo>
                  <a:lnTo>
                    <a:pt x="1154591" y="9529"/>
                  </a:lnTo>
                  <a:lnTo>
                    <a:pt x="1156262" y="15704"/>
                  </a:lnTo>
                  <a:lnTo>
                    <a:pt x="1154591" y="21879"/>
                  </a:lnTo>
                  <a:lnTo>
                    <a:pt x="1150048" y="26865"/>
                  </a:lnTo>
                  <a:lnTo>
                    <a:pt x="1143338" y="30196"/>
                  </a:lnTo>
                  <a:lnTo>
                    <a:pt x="1135165" y="31409"/>
                  </a:lnTo>
                  <a:close/>
                </a:path>
                <a:path w="6851650" h="31750">
                  <a:moveTo>
                    <a:pt x="887787" y="31409"/>
                  </a:moveTo>
                  <a:lnTo>
                    <a:pt x="764098" y="31409"/>
                  </a:lnTo>
                  <a:lnTo>
                    <a:pt x="755925" y="30196"/>
                  </a:lnTo>
                  <a:lnTo>
                    <a:pt x="749215" y="26865"/>
                  </a:lnTo>
                  <a:lnTo>
                    <a:pt x="744672" y="21879"/>
                  </a:lnTo>
                  <a:lnTo>
                    <a:pt x="743001" y="15704"/>
                  </a:lnTo>
                  <a:lnTo>
                    <a:pt x="744631" y="9529"/>
                  </a:lnTo>
                  <a:lnTo>
                    <a:pt x="749106" y="4544"/>
                  </a:lnTo>
                  <a:lnTo>
                    <a:pt x="755803" y="1213"/>
                  </a:lnTo>
                  <a:lnTo>
                    <a:pt x="764098" y="0"/>
                  </a:lnTo>
                  <a:lnTo>
                    <a:pt x="887787" y="0"/>
                  </a:lnTo>
                  <a:lnTo>
                    <a:pt x="895960" y="1213"/>
                  </a:lnTo>
                  <a:lnTo>
                    <a:pt x="902670" y="4544"/>
                  </a:lnTo>
                  <a:lnTo>
                    <a:pt x="907213" y="9529"/>
                  </a:lnTo>
                  <a:lnTo>
                    <a:pt x="908883" y="15704"/>
                  </a:lnTo>
                  <a:lnTo>
                    <a:pt x="907213" y="21879"/>
                  </a:lnTo>
                  <a:lnTo>
                    <a:pt x="902670" y="26865"/>
                  </a:lnTo>
                  <a:lnTo>
                    <a:pt x="895960" y="30196"/>
                  </a:lnTo>
                  <a:lnTo>
                    <a:pt x="887787" y="31409"/>
                  </a:lnTo>
                  <a:close/>
                </a:path>
                <a:path w="6851650" h="31750">
                  <a:moveTo>
                    <a:pt x="640120" y="31409"/>
                  </a:moveTo>
                  <a:lnTo>
                    <a:pt x="516430" y="31409"/>
                  </a:lnTo>
                  <a:lnTo>
                    <a:pt x="508257" y="30196"/>
                  </a:lnTo>
                  <a:lnTo>
                    <a:pt x="501547" y="26865"/>
                  </a:lnTo>
                  <a:lnTo>
                    <a:pt x="497005" y="21879"/>
                  </a:lnTo>
                  <a:lnTo>
                    <a:pt x="495334" y="15704"/>
                  </a:lnTo>
                  <a:lnTo>
                    <a:pt x="496964" y="9529"/>
                  </a:lnTo>
                  <a:lnTo>
                    <a:pt x="501439" y="4544"/>
                  </a:lnTo>
                  <a:lnTo>
                    <a:pt x="508135" y="1213"/>
                  </a:lnTo>
                  <a:lnTo>
                    <a:pt x="516430" y="0"/>
                  </a:lnTo>
                  <a:lnTo>
                    <a:pt x="640120" y="0"/>
                  </a:lnTo>
                  <a:lnTo>
                    <a:pt x="648293" y="1213"/>
                  </a:lnTo>
                  <a:lnTo>
                    <a:pt x="655003" y="4544"/>
                  </a:lnTo>
                  <a:lnTo>
                    <a:pt x="659545" y="9529"/>
                  </a:lnTo>
                  <a:lnTo>
                    <a:pt x="661216" y="15704"/>
                  </a:lnTo>
                  <a:lnTo>
                    <a:pt x="659545" y="21879"/>
                  </a:lnTo>
                  <a:lnTo>
                    <a:pt x="655003" y="26865"/>
                  </a:lnTo>
                  <a:lnTo>
                    <a:pt x="648293" y="30196"/>
                  </a:lnTo>
                  <a:lnTo>
                    <a:pt x="640120" y="31409"/>
                  </a:lnTo>
                  <a:close/>
                </a:path>
                <a:path w="6851650" h="31750">
                  <a:moveTo>
                    <a:pt x="392452" y="31409"/>
                  </a:moveTo>
                  <a:lnTo>
                    <a:pt x="268763" y="31409"/>
                  </a:lnTo>
                  <a:lnTo>
                    <a:pt x="260590" y="30196"/>
                  </a:lnTo>
                  <a:lnTo>
                    <a:pt x="253880" y="26865"/>
                  </a:lnTo>
                  <a:lnTo>
                    <a:pt x="249337" y="21879"/>
                  </a:lnTo>
                  <a:lnTo>
                    <a:pt x="247667" y="15704"/>
                  </a:lnTo>
                  <a:lnTo>
                    <a:pt x="249297" y="9529"/>
                  </a:lnTo>
                  <a:lnTo>
                    <a:pt x="253772" y="4544"/>
                  </a:lnTo>
                  <a:lnTo>
                    <a:pt x="260468" y="1213"/>
                  </a:lnTo>
                  <a:lnTo>
                    <a:pt x="268763" y="0"/>
                  </a:lnTo>
                  <a:lnTo>
                    <a:pt x="392452" y="0"/>
                  </a:lnTo>
                  <a:lnTo>
                    <a:pt x="400625" y="1213"/>
                  </a:lnTo>
                  <a:lnTo>
                    <a:pt x="407336" y="4544"/>
                  </a:lnTo>
                  <a:lnTo>
                    <a:pt x="411878" y="9529"/>
                  </a:lnTo>
                  <a:lnTo>
                    <a:pt x="413549" y="15704"/>
                  </a:lnTo>
                  <a:lnTo>
                    <a:pt x="411878" y="21879"/>
                  </a:lnTo>
                  <a:lnTo>
                    <a:pt x="407336" y="26865"/>
                  </a:lnTo>
                  <a:lnTo>
                    <a:pt x="400625" y="30196"/>
                  </a:lnTo>
                  <a:lnTo>
                    <a:pt x="392452" y="31409"/>
                  </a:lnTo>
                  <a:close/>
                </a:path>
                <a:path w="6851650" h="31750">
                  <a:moveTo>
                    <a:pt x="144785" y="31409"/>
                  </a:moveTo>
                  <a:lnTo>
                    <a:pt x="21096" y="31409"/>
                  </a:lnTo>
                  <a:lnTo>
                    <a:pt x="12923" y="30196"/>
                  </a:lnTo>
                  <a:lnTo>
                    <a:pt x="6213" y="26865"/>
                  </a:lnTo>
                  <a:lnTo>
                    <a:pt x="1670" y="21879"/>
                  </a:lnTo>
                  <a:lnTo>
                    <a:pt x="0" y="15704"/>
                  </a:lnTo>
                  <a:lnTo>
                    <a:pt x="1630" y="9529"/>
                  </a:lnTo>
                  <a:lnTo>
                    <a:pt x="6104" y="4544"/>
                  </a:lnTo>
                  <a:lnTo>
                    <a:pt x="12801" y="1213"/>
                  </a:lnTo>
                  <a:lnTo>
                    <a:pt x="21096" y="0"/>
                  </a:lnTo>
                  <a:lnTo>
                    <a:pt x="144785" y="0"/>
                  </a:lnTo>
                  <a:lnTo>
                    <a:pt x="152958" y="1213"/>
                  </a:lnTo>
                  <a:lnTo>
                    <a:pt x="159668" y="4544"/>
                  </a:lnTo>
                  <a:lnTo>
                    <a:pt x="164211" y="9529"/>
                  </a:lnTo>
                  <a:lnTo>
                    <a:pt x="165882" y="15704"/>
                  </a:lnTo>
                  <a:lnTo>
                    <a:pt x="164211" y="21879"/>
                  </a:lnTo>
                  <a:lnTo>
                    <a:pt x="159668" y="26865"/>
                  </a:lnTo>
                  <a:lnTo>
                    <a:pt x="152958" y="30196"/>
                  </a:lnTo>
                  <a:lnTo>
                    <a:pt x="144785" y="314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0740" y="4159187"/>
              <a:ext cx="104904" cy="7830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540740" y="3411591"/>
              <a:ext cx="42545" cy="685800"/>
            </a:xfrm>
            <a:custGeom>
              <a:avLst/>
              <a:gdLst/>
              <a:ahLst/>
              <a:cxnLst/>
              <a:rect l="l" t="t" r="r" b="b"/>
              <a:pathLst>
                <a:path w="42545" h="685800">
                  <a:moveTo>
                    <a:pt x="21096" y="685636"/>
                  </a:moveTo>
                  <a:lnTo>
                    <a:pt x="12923" y="684423"/>
                  </a:lnTo>
                  <a:lnTo>
                    <a:pt x="6213" y="681091"/>
                  </a:lnTo>
                  <a:lnTo>
                    <a:pt x="1670" y="676106"/>
                  </a:lnTo>
                  <a:lnTo>
                    <a:pt x="0" y="669931"/>
                  </a:lnTo>
                  <a:lnTo>
                    <a:pt x="0" y="576347"/>
                  </a:lnTo>
                  <a:lnTo>
                    <a:pt x="1630" y="570263"/>
                  </a:lnTo>
                  <a:lnTo>
                    <a:pt x="6104" y="565268"/>
                  </a:lnTo>
                  <a:lnTo>
                    <a:pt x="12801" y="561886"/>
                  </a:lnTo>
                  <a:lnTo>
                    <a:pt x="21096" y="560642"/>
                  </a:lnTo>
                  <a:lnTo>
                    <a:pt x="29391" y="561856"/>
                  </a:lnTo>
                  <a:lnTo>
                    <a:pt x="36088" y="565187"/>
                  </a:lnTo>
                  <a:lnTo>
                    <a:pt x="40562" y="570172"/>
                  </a:lnTo>
                  <a:lnTo>
                    <a:pt x="42193" y="576347"/>
                  </a:lnTo>
                  <a:lnTo>
                    <a:pt x="42193" y="669931"/>
                  </a:lnTo>
                  <a:lnTo>
                    <a:pt x="40400" y="676016"/>
                  </a:lnTo>
                  <a:lnTo>
                    <a:pt x="35871" y="681011"/>
                  </a:lnTo>
                  <a:lnTo>
                    <a:pt x="29228" y="684392"/>
                  </a:lnTo>
                  <a:lnTo>
                    <a:pt x="21096" y="685636"/>
                  </a:lnTo>
                  <a:close/>
                </a:path>
                <a:path w="42545" h="685800">
                  <a:moveTo>
                    <a:pt x="21096" y="498683"/>
                  </a:moveTo>
                  <a:lnTo>
                    <a:pt x="12923" y="497470"/>
                  </a:lnTo>
                  <a:lnTo>
                    <a:pt x="6213" y="494139"/>
                  </a:lnTo>
                  <a:lnTo>
                    <a:pt x="1670" y="489154"/>
                  </a:lnTo>
                  <a:lnTo>
                    <a:pt x="0" y="482979"/>
                  </a:lnTo>
                  <a:lnTo>
                    <a:pt x="0" y="389395"/>
                  </a:lnTo>
                  <a:lnTo>
                    <a:pt x="1630" y="383310"/>
                  </a:lnTo>
                  <a:lnTo>
                    <a:pt x="6104" y="378315"/>
                  </a:lnTo>
                  <a:lnTo>
                    <a:pt x="12801" y="374934"/>
                  </a:lnTo>
                  <a:lnTo>
                    <a:pt x="21096" y="373690"/>
                  </a:lnTo>
                  <a:lnTo>
                    <a:pt x="29391" y="374903"/>
                  </a:lnTo>
                  <a:lnTo>
                    <a:pt x="36088" y="378235"/>
                  </a:lnTo>
                  <a:lnTo>
                    <a:pt x="40562" y="383220"/>
                  </a:lnTo>
                  <a:lnTo>
                    <a:pt x="42193" y="389395"/>
                  </a:lnTo>
                  <a:lnTo>
                    <a:pt x="42193" y="482979"/>
                  </a:lnTo>
                  <a:lnTo>
                    <a:pt x="40400" y="489063"/>
                  </a:lnTo>
                  <a:lnTo>
                    <a:pt x="35871" y="494058"/>
                  </a:lnTo>
                  <a:lnTo>
                    <a:pt x="29228" y="497440"/>
                  </a:lnTo>
                  <a:lnTo>
                    <a:pt x="21096" y="498683"/>
                  </a:lnTo>
                  <a:close/>
                </a:path>
                <a:path w="42545" h="685800">
                  <a:moveTo>
                    <a:pt x="21096" y="311731"/>
                  </a:moveTo>
                  <a:lnTo>
                    <a:pt x="12923" y="310517"/>
                  </a:lnTo>
                  <a:lnTo>
                    <a:pt x="6213" y="307186"/>
                  </a:lnTo>
                  <a:lnTo>
                    <a:pt x="1670" y="302201"/>
                  </a:lnTo>
                  <a:lnTo>
                    <a:pt x="0" y="296026"/>
                  </a:lnTo>
                  <a:lnTo>
                    <a:pt x="0" y="202442"/>
                  </a:lnTo>
                  <a:lnTo>
                    <a:pt x="1630" y="196358"/>
                  </a:lnTo>
                  <a:lnTo>
                    <a:pt x="6104" y="191362"/>
                  </a:lnTo>
                  <a:lnTo>
                    <a:pt x="12801" y="187981"/>
                  </a:lnTo>
                  <a:lnTo>
                    <a:pt x="21096" y="186737"/>
                  </a:lnTo>
                  <a:lnTo>
                    <a:pt x="29391" y="187951"/>
                  </a:lnTo>
                  <a:lnTo>
                    <a:pt x="36088" y="191282"/>
                  </a:lnTo>
                  <a:lnTo>
                    <a:pt x="40562" y="196267"/>
                  </a:lnTo>
                  <a:lnTo>
                    <a:pt x="42193" y="202442"/>
                  </a:lnTo>
                  <a:lnTo>
                    <a:pt x="42193" y="296026"/>
                  </a:lnTo>
                  <a:lnTo>
                    <a:pt x="40400" y="302110"/>
                  </a:lnTo>
                  <a:lnTo>
                    <a:pt x="35871" y="307105"/>
                  </a:lnTo>
                  <a:lnTo>
                    <a:pt x="29228" y="310487"/>
                  </a:lnTo>
                  <a:lnTo>
                    <a:pt x="21096" y="311731"/>
                  </a:lnTo>
                  <a:close/>
                </a:path>
                <a:path w="42545" h="685800">
                  <a:moveTo>
                    <a:pt x="21096" y="124778"/>
                  </a:moveTo>
                  <a:lnTo>
                    <a:pt x="0" y="15704"/>
                  </a:lnTo>
                  <a:lnTo>
                    <a:pt x="1630" y="9620"/>
                  </a:lnTo>
                  <a:lnTo>
                    <a:pt x="6104" y="4625"/>
                  </a:lnTo>
                  <a:lnTo>
                    <a:pt x="12801" y="1243"/>
                  </a:lnTo>
                  <a:lnTo>
                    <a:pt x="21096" y="0"/>
                  </a:lnTo>
                  <a:lnTo>
                    <a:pt x="29391" y="1213"/>
                  </a:lnTo>
                  <a:lnTo>
                    <a:pt x="36088" y="4544"/>
                  </a:lnTo>
                  <a:lnTo>
                    <a:pt x="40562" y="9529"/>
                  </a:lnTo>
                  <a:lnTo>
                    <a:pt x="42193" y="15704"/>
                  </a:lnTo>
                  <a:lnTo>
                    <a:pt x="42193" y="109288"/>
                  </a:lnTo>
                  <a:lnTo>
                    <a:pt x="40400" y="115248"/>
                  </a:lnTo>
                  <a:lnTo>
                    <a:pt x="35871" y="120180"/>
                  </a:lnTo>
                  <a:lnTo>
                    <a:pt x="29228" y="123538"/>
                  </a:lnTo>
                  <a:lnTo>
                    <a:pt x="21096" y="12477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0740" y="3271323"/>
              <a:ext cx="104904" cy="7809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727430" y="3271108"/>
              <a:ext cx="6851650" cy="31750"/>
            </a:xfrm>
            <a:custGeom>
              <a:avLst/>
              <a:gdLst/>
              <a:ahLst/>
              <a:cxnLst/>
              <a:rect l="l" t="t" r="r" b="b"/>
              <a:pathLst>
                <a:path w="6851650" h="31750">
                  <a:moveTo>
                    <a:pt x="6830355" y="31409"/>
                  </a:moveTo>
                  <a:lnTo>
                    <a:pt x="6706666" y="31409"/>
                  </a:lnTo>
                  <a:lnTo>
                    <a:pt x="6698493" y="30196"/>
                  </a:lnTo>
                  <a:lnTo>
                    <a:pt x="6691783" y="26865"/>
                  </a:lnTo>
                  <a:lnTo>
                    <a:pt x="6687241" y="21879"/>
                  </a:lnTo>
                  <a:lnTo>
                    <a:pt x="6685570" y="15704"/>
                  </a:lnTo>
                  <a:lnTo>
                    <a:pt x="6687200" y="9529"/>
                  </a:lnTo>
                  <a:lnTo>
                    <a:pt x="6691675" y="4544"/>
                  </a:lnTo>
                  <a:lnTo>
                    <a:pt x="6698371" y="1213"/>
                  </a:lnTo>
                  <a:lnTo>
                    <a:pt x="6706666" y="0"/>
                  </a:lnTo>
                  <a:lnTo>
                    <a:pt x="6830355" y="0"/>
                  </a:lnTo>
                  <a:lnTo>
                    <a:pt x="6838529" y="1213"/>
                  </a:lnTo>
                  <a:lnTo>
                    <a:pt x="6845239" y="4544"/>
                  </a:lnTo>
                  <a:lnTo>
                    <a:pt x="6849781" y="9529"/>
                  </a:lnTo>
                  <a:lnTo>
                    <a:pt x="6851452" y="15704"/>
                  </a:lnTo>
                  <a:lnTo>
                    <a:pt x="6849781" y="21879"/>
                  </a:lnTo>
                  <a:lnTo>
                    <a:pt x="6845239" y="26865"/>
                  </a:lnTo>
                  <a:lnTo>
                    <a:pt x="6838529" y="30196"/>
                  </a:lnTo>
                  <a:lnTo>
                    <a:pt x="6830355" y="31409"/>
                  </a:lnTo>
                  <a:close/>
                </a:path>
                <a:path w="6851650" h="31750">
                  <a:moveTo>
                    <a:pt x="6582977" y="31409"/>
                  </a:moveTo>
                  <a:lnTo>
                    <a:pt x="6459288" y="31409"/>
                  </a:lnTo>
                  <a:lnTo>
                    <a:pt x="6451115" y="30196"/>
                  </a:lnTo>
                  <a:lnTo>
                    <a:pt x="6444405" y="26865"/>
                  </a:lnTo>
                  <a:lnTo>
                    <a:pt x="6439862" y="21879"/>
                  </a:lnTo>
                  <a:lnTo>
                    <a:pt x="6438192" y="15704"/>
                  </a:lnTo>
                  <a:lnTo>
                    <a:pt x="6439822" y="9529"/>
                  </a:lnTo>
                  <a:lnTo>
                    <a:pt x="6444297" y="4544"/>
                  </a:lnTo>
                  <a:lnTo>
                    <a:pt x="6450993" y="1213"/>
                  </a:lnTo>
                  <a:lnTo>
                    <a:pt x="6459288" y="0"/>
                  </a:lnTo>
                  <a:lnTo>
                    <a:pt x="6582977" y="0"/>
                  </a:lnTo>
                  <a:lnTo>
                    <a:pt x="6591150" y="1213"/>
                  </a:lnTo>
                  <a:lnTo>
                    <a:pt x="6597860" y="4544"/>
                  </a:lnTo>
                  <a:lnTo>
                    <a:pt x="6602403" y="9529"/>
                  </a:lnTo>
                  <a:lnTo>
                    <a:pt x="6604074" y="15704"/>
                  </a:lnTo>
                  <a:lnTo>
                    <a:pt x="6602403" y="21879"/>
                  </a:lnTo>
                  <a:lnTo>
                    <a:pt x="6597860" y="26865"/>
                  </a:lnTo>
                  <a:lnTo>
                    <a:pt x="6591150" y="30196"/>
                  </a:lnTo>
                  <a:lnTo>
                    <a:pt x="6582977" y="31409"/>
                  </a:lnTo>
                  <a:close/>
                </a:path>
                <a:path w="6851650" h="31750">
                  <a:moveTo>
                    <a:pt x="6335310" y="31409"/>
                  </a:moveTo>
                  <a:lnTo>
                    <a:pt x="6211621" y="31409"/>
                  </a:lnTo>
                  <a:lnTo>
                    <a:pt x="6203448" y="30196"/>
                  </a:lnTo>
                  <a:lnTo>
                    <a:pt x="6196738" y="26865"/>
                  </a:lnTo>
                  <a:lnTo>
                    <a:pt x="6192195" y="21879"/>
                  </a:lnTo>
                  <a:lnTo>
                    <a:pt x="6190524" y="15704"/>
                  </a:lnTo>
                  <a:lnTo>
                    <a:pt x="6192154" y="9529"/>
                  </a:lnTo>
                  <a:lnTo>
                    <a:pt x="6196629" y="4544"/>
                  </a:lnTo>
                  <a:lnTo>
                    <a:pt x="6203326" y="1213"/>
                  </a:lnTo>
                  <a:lnTo>
                    <a:pt x="6211621" y="0"/>
                  </a:lnTo>
                  <a:lnTo>
                    <a:pt x="6335310" y="0"/>
                  </a:lnTo>
                  <a:lnTo>
                    <a:pt x="6343483" y="1213"/>
                  </a:lnTo>
                  <a:lnTo>
                    <a:pt x="6350193" y="4544"/>
                  </a:lnTo>
                  <a:lnTo>
                    <a:pt x="6354736" y="9529"/>
                  </a:lnTo>
                  <a:lnTo>
                    <a:pt x="6356407" y="15704"/>
                  </a:lnTo>
                  <a:lnTo>
                    <a:pt x="6354736" y="21879"/>
                  </a:lnTo>
                  <a:lnTo>
                    <a:pt x="6350193" y="26865"/>
                  </a:lnTo>
                  <a:lnTo>
                    <a:pt x="6343483" y="30196"/>
                  </a:lnTo>
                  <a:lnTo>
                    <a:pt x="6335310" y="31409"/>
                  </a:lnTo>
                  <a:close/>
                </a:path>
                <a:path w="6851650" h="31750">
                  <a:moveTo>
                    <a:pt x="6087643" y="31409"/>
                  </a:moveTo>
                  <a:lnTo>
                    <a:pt x="5963954" y="31409"/>
                  </a:lnTo>
                  <a:lnTo>
                    <a:pt x="5955781" y="30196"/>
                  </a:lnTo>
                  <a:lnTo>
                    <a:pt x="5949070" y="26865"/>
                  </a:lnTo>
                  <a:lnTo>
                    <a:pt x="5944528" y="21879"/>
                  </a:lnTo>
                  <a:lnTo>
                    <a:pt x="5942857" y="15704"/>
                  </a:lnTo>
                  <a:lnTo>
                    <a:pt x="5944487" y="9529"/>
                  </a:lnTo>
                  <a:lnTo>
                    <a:pt x="5948962" y="4544"/>
                  </a:lnTo>
                  <a:lnTo>
                    <a:pt x="5955659" y="1213"/>
                  </a:lnTo>
                  <a:lnTo>
                    <a:pt x="5963954" y="0"/>
                  </a:lnTo>
                  <a:lnTo>
                    <a:pt x="6087643" y="0"/>
                  </a:lnTo>
                  <a:lnTo>
                    <a:pt x="6095816" y="1213"/>
                  </a:lnTo>
                  <a:lnTo>
                    <a:pt x="6102526" y="4544"/>
                  </a:lnTo>
                  <a:lnTo>
                    <a:pt x="6107069" y="9529"/>
                  </a:lnTo>
                  <a:lnTo>
                    <a:pt x="6108739" y="15704"/>
                  </a:lnTo>
                  <a:lnTo>
                    <a:pt x="6107069" y="21879"/>
                  </a:lnTo>
                  <a:lnTo>
                    <a:pt x="6102526" y="26865"/>
                  </a:lnTo>
                  <a:lnTo>
                    <a:pt x="6095816" y="30196"/>
                  </a:lnTo>
                  <a:lnTo>
                    <a:pt x="6087643" y="31409"/>
                  </a:lnTo>
                  <a:close/>
                </a:path>
                <a:path w="6851650" h="31750">
                  <a:moveTo>
                    <a:pt x="5839976" y="31409"/>
                  </a:moveTo>
                  <a:lnTo>
                    <a:pt x="5716286" y="31409"/>
                  </a:lnTo>
                  <a:lnTo>
                    <a:pt x="5708113" y="30196"/>
                  </a:lnTo>
                  <a:lnTo>
                    <a:pt x="5701403" y="26865"/>
                  </a:lnTo>
                  <a:lnTo>
                    <a:pt x="5696861" y="21879"/>
                  </a:lnTo>
                  <a:lnTo>
                    <a:pt x="5695190" y="15704"/>
                  </a:lnTo>
                  <a:lnTo>
                    <a:pt x="5696820" y="9529"/>
                  </a:lnTo>
                  <a:lnTo>
                    <a:pt x="5701295" y="4544"/>
                  </a:lnTo>
                  <a:lnTo>
                    <a:pt x="5707991" y="1213"/>
                  </a:lnTo>
                  <a:lnTo>
                    <a:pt x="5716286" y="0"/>
                  </a:lnTo>
                  <a:lnTo>
                    <a:pt x="5839976" y="0"/>
                  </a:lnTo>
                  <a:lnTo>
                    <a:pt x="5848149" y="1213"/>
                  </a:lnTo>
                  <a:lnTo>
                    <a:pt x="5854859" y="4544"/>
                  </a:lnTo>
                  <a:lnTo>
                    <a:pt x="5859401" y="9529"/>
                  </a:lnTo>
                  <a:lnTo>
                    <a:pt x="5861072" y="15704"/>
                  </a:lnTo>
                  <a:lnTo>
                    <a:pt x="5859401" y="21879"/>
                  </a:lnTo>
                  <a:lnTo>
                    <a:pt x="5854859" y="26865"/>
                  </a:lnTo>
                  <a:lnTo>
                    <a:pt x="5848149" y="30196"/>
                  </a:lnTo>
                  <a:lnTo>
                    <a:pt x="5839976" y="31409"/>
                  </a:lnTo>
                  <a:close/>
                </a:path>
                <a:path w="6851650" h="31750">
                  <a:moveTo>
                    <a:pt x="5592308" y="31409"/>
                  </a:moveTo>
                  <a:lnTo>
                    <a:pt x="5468619" y="31409"/>
                  </a:lnTo>
                  <a:lnTo>
                    <a:pt x="5460446" y="30196"/>
                  </a:lnTo>
                  <a:lnTo>
                    <a:pt x="5453736" y="26865"/>
                  </a:lnTo>
                  <a:lnTo>
                    <a:pt x="5449193" y="21879"/>
                  </a:lnTo>
                  <a:lnTo>
                    <a:pt x="5447523" y="15704"/>
                  </a:lnTo>
                  <a:lnTo>
                    <a:pt x="5449153" y="9529"/>
                  </a:lnTo>
                  <a:lnTo>
                    <a:pt x="5453628" y="4544"/>
                  </a:lnTo>
                  <a:lnTo>
                    <a:pt x="5460324" y="1213"/>
                  </a:lnTo>
                  <a:lnTo>
                    <a:pt x="5468619" y="0"/>
                  </a:lnTo>
                  <a:lnTo>
                    <a:pt x="5592308" y="0"/>
                  </a:lnTo>
                  <a:lnTo>
                    <a:pt x="5600481" y="1213"/>
                  </a:lnTo>
                  <a:lnTo>
                    <a:pt x="5607191" y="4544"/>
                  </a:lnTo>
                  <a:lnTo>
                    <a:pt x="5611734" y="9529"/>
                  </a:lnTo>
                  <a:lnTo>
                    <a:pt x="5613405" y="15704"/>
                  </a:lnTo>
                  <a:lnTo>
                    <a:pt x="5611734" y="21879"/>
                  </a:lnTo>
                  <a:lnTo>
                    <a:pt x="5607191" y="26865"/>
                  </a:lnTo>
                  <a:lnTo>
                    <a:pt x="5600481" y="30196"/>
                  </a:lnTo>
                  <a:lnTo>
                    <a:pt x="5592308" y="31409"/>
                  </a:lnTo>
                  <a:close/>
                </a:path>
                <a:path w="6851650" h="31750">
                  <a:moveTo>
                    <a:pt x="5344641" y="31409"/>
                  </a:moveTo>
                  <a:lnTo>
                    <a:pt x="5220952" y="31409"/>
                  </a:lnTo>
                  <a:lnTo>
                    <a:pt x="5212779" y="30196"/>
                  </a:lnTo>
                  <a:lnTo>
                    <a:pt x="5206069" y="26865"/>
                  </a:lnTo>
                  <a:lnTo>
                    <a:pt x="5201526" y="21879"/>
                  </a:lnTo>
                  <a:lnTo>
                    <a:pt x="5199855" y="15704"/>
                  </a:lnTo>
                  <a:lnTo>
                    <a:pt x="5201486" y="9529"/>
                  </a:lnTo>
                  <a:lnTo>
                    <a:pt x="5205960" y="4544"/>
                  </a:lnTo>
                  <a:lnTo>
                    <a:pt x="5212657" y="1213"/>
                  </a:lnTo>
                  <a:lnTo>
                    <a:pt x="5220952" y="0"/>
                  </a:lnTo>
                  <a:lnTo>
                    <a:pt x="5344641" y="0"/>
                  </a:lnTo>
                  <a:lnTo>
                    <a:pt x="5352814" y="1213"/>
                  </a:lnTo>
                  <a:lnTo>
                    <a:pt x="5359524" y="4544"/>
                  </a:lnTo>
                  <a:lnTo>
                    <a:pt x="5364067" y="9529"/>
                  </a:lnTo>
                  <a:lnTo>
                    <a:pt x="5365738" y="15704"/>
                  </a:lnTo>
                  <a:lnTo>
                    <a:pt x="5364067" y="21879"/>
                  </a:lnTo>
                  <a:lnTo>
                    <a:pt x="5359524" y="26865"/>
                  </a:lnTo>
                  <a:lnTo>
                    <a:pt x="5352814" y="30196"/>
                  </a:lnTo>
                  <a:lnTo>
                    <a:pt x="5344641" y="31409"/>
                  </a:lnTo>
                  <a:close/>
                </a:path>
                <a:path w="6851650" h="31750">
                  <a:moveTo>
                    <a:pt x="5097263" y="31409"/>
                  </a:moveTo>
                  <a:lnTo>
                    <a:pt x="4973574" y="31409"/>
                  </a:lnTo>
                  <a:lnTo>
                    <a:pt x="4965401" y="30196"/>
                  </a:lnTo>
                  <a:lnTo>
                    <a:pt x="4958691" y="26865"/>
                  </a:lnTo>
                  <a:lnTo>
                    <a:pt x="4954148" y="21879"/>
                  </a:lnTo>
                  <a:lnTo>
                    <a:pt x="4952477" y="15704"/>
                  </a:lnTo>
                  <a:lnTo>
                    <a:pt x="4954107" y="9529"/>
                  </a:lnTo>
                  <a:lnTo>
                    <a:pt x="4958582" y="4544"/>
                  </a:lnTo>
                  <a:lnTo>
                    <a:pt x="4965279" y="1213"/>
                  </a:lnTo>
                  <a:lnTo>
                    <a:pt x="4973574" y="0"/>
                  </a:lnTo>
                  <a:lnTo>
                    <a:pt x="5097263" y="0"/>
                  </a:lnTo>
                  <a:lnTo>
                    <a:pt x="5105436" y="1213"/>
                  </a:lnTo>
                  <a:lnTo>
                    <a:pt x="5112146" y="4544"/>
                  </a:lnTo>
                  <a:lnTo>
                    <a:pt x="5116689" y="9529"/>
                  </a:lnTo>
                  <a:lnTo>
                    <a:pt x="5118359" y="15704"/>
                  </a:lnTo>
                  <a:lnTo>
                    <a:pt x="5116689" y="21879"/>
                  </a:lnTo>
                  <a:lnTo>
                    <a:pt x="5112146" y="26865"/>
                  </a:lnTo>
                  <a:lnTo>
                    <a:pt x="5105436" y="30196"/>
                  </a:lnTo>
                  <a:lnTo>
                    <a:pt x="5097263" y="31409"/>
                  </a:lnTo>
                  <a:close/>
                </a:path>
                <a:path w="6851650" h="31750">
                  <a:moveTo>
                    <a:pt x="4849596" y="31409"/>
                  </a:moveTo>
                  <a:lnTo>
                    <a:pt x="4725906" y="31409"/>
                  </a:lnTo>
                  <a:lnTo>
                    <a:pt x="4717733" y="30196"/>
                  </a:lnTo>
                  <a:lnTo>
                    <a:pt x="4711023" y="26865"/>
                  </a:lnTo>
                  <a:lnTo>
                    <a:pt x="4706481" y="21879"/>
                  </a:lnTo>
                  <a:lnTo>
                    <a:pt x="4704810" y="15704"/>
                  </a:lnTo>
                  <a:lnTo>
                    <a:pt x="4706440" y="9529"/>
                  </a:lnTo>
                  <a:lnTo>
                    <a:pt x="4710915" y="4544"/>
                  </a:lnTo>
                  <a:lnTo>
                    <a:pt x="4717611" y="1213"/>
                  </a:lnTo>
                  <a:lnTo>
                    <a:pt x="4725906" y="0"/>
                  </a:lnTo>
                  <a:lnTo>
                    <a:pt x="4849596" y="0"/>
                  </a:lnTo>
                  <a:lnTo>
                    <a:pt x="4857769" y="1213"/>
                  </a:lnTo>
                  <a:lnTo>
                    <a:pt x="4864479" y="4544"/>
                  </a:lnTo>
                  <a:lnTo>
                    <a:pt x="4869021" y="9529"/>
                  </a:lnTo>
                  <a:lnTo>
                    <a:pt x="4870692" y="15704"/>
                  </a:lnTo>
                  <a:lnTo>
                    <a:pt x="4869021" y="21879"/>
                  </a:lnTo>
                  <a:lnTo>
                    <a:pt x="4864479" y="26865"/>
                  </a:lnTo>
                  <a:lnTo>
                    <a:pt x="4857769" y="30196"/>
                  </a:lnTo>
                  <a:lnTo>
                    <a:pt x="4849596" y="31409"/>
                  </a:lnTo>
                  <a:close/>
                </a:path>
                <a:path w="6851650" h="31750">
                  <a:moveTo>
                    <a:pt x="4601928" y="31409"/>
                  </a:moveTo>
                  <a:lnTo>
                    <a:pt x="4478239" y="31409"/>
                  </a:lnTo>
                  <a:lnTo>
                    <a:pt x="4470066" y="30196"/>
                  </a:lnTo>
                  <a:lnTo>
                    <a:pt x="4463356" y="26865"/>
                  </a:lnTo>
                  <a:lnTo>
                    <a:pt x="4458813" y="21879"/>
                  </a:lnTo>
                  <a:lnTo>
                    <a:pt x="4457143" y="15704"/>
                  </a:lnTo>
                  <a:lnTo>
                    <a:pt x="4458773" y="9529"/>
                  </a:lnTo>
                  <a:lnTo>
                    <a:pt x="4463248" y="4544"/>
                  </a:lnTo>
                  <a:lnTo>
                    <a:pt x="4469944" y="1213"/>
                  </a:lnTo>
                  <a:lnTo>
                    <a:pt x="4478239" y="0"/>
                  </a:lnTo>
                  <a:lnTo>
                    <a:pt x="4601928" y="0"/>
                  </a:lnTo>
                  <a:lnTo>
                    <a:pt x="4610101" y="1213"/>
                  </a:lnTo>
                  <a:lnTo>
                    <a:pt x="4616812" y="4544"/>
                  </a:lnTo>
                  <a:lnTo>
                    <a:pt x="4621354" y="9529"/>
                  </a:lnTo>
                  <a:lnTo>
                    <a:pt x="4623025" y="15704"/>
                  </a:lnTo>
                  <a:lnTo>
                    <a:pt x="4621354" y="21879"/>
                  </a:lnTo>
                  <a:lnTo>
                    <a:pt x="4616812" y="26865"/>
                  </a:lnTo>
                  <a:lnTo>
                    <a:pt x="4610101" y="30196"/>
                  </a:lnTo>
                  <a:lnTo>
                    <a:pt x="4601928" y="31409"/>
                  </a:lnTo>
                  <a:close/>
                </a:path>
                <a:path w="6851650" h="31750">
                  <a:moveTo>
                    <a:pt x="4354261" y="31409"/>
                  </a:moveTo>
                  <a:lnTo>
                    <a:pt x="4230572" y="31409"/>
                  </a:lnTo>
                  <a:lnTo>
                    <a:pt x="4222399" y="30196"/>
                  </a:lnTo>
                  <a:lnTo>
                    <a:pt x="4215689" y="26865"/>
                  </a:lnTo>
                  <a:lnTo>
                    <a:pt x="4211146" y="21879"/>
                  </a:lnTo>
                  <a:lnTo>
                    <a:pt x="4209475" y="15704"/>
                  </a:lnTo>
                  <a:lnTo>
                    <a:pt x="4211106" y="9529"/>
                  </a:lnTo>
                  <a:lnTo>
                    <a:pt x="4215580" y="4544"/>
                  </a:lnTo>
                  <a:lnTo>
                    <a:pt x="4222277" y="1213"/>
                  </a:lnTo>
                  <a:lnTo>
                    <a:pt x="4230572" y="0"/>
                  </a:lnTo>
                  <a:lnTo>
                    <a:pt x="4354261" y="0"/>
                  </a:lnTo>
                  <a:lnTo>
                    <a:pt x="4362434" y="1213"/>
                  </a:lnTo>
                  <a:lnTo>
                    <a:pt x="4369144" y="4544"/>
                  </a:lnTo>
                  <a:lnTo>
                    <a:pt x="4373687" y="9529"/>
                  </a:lnTo>
                  <a:lnTo>
                    <a:pt x="4375358" y="15704"/>
                  </a:lnTo>
                  <a:lnTo>
                    <a:pt x="4373687" y="21879"/>
                  </a:lnTo>
                  <a:lnTo>
                    <a:pt x="4369144" y="26865"/>
                  </a:lnTo>
                  <a:lnTo>
                    <a:pt x="4362434" y="30196"/>
                  </a:lnTo>
                  <a:lnTo>
                    <a:pt x="4354261" y="31409"/>
                  </a:lnTo>
                  <a:close/>
                </a:path>
                <a:path w="6851650" h="31750">
                  <a:moveTo>
                    <a:pt x="4106594" y="31409"/>
                  </a:moveTo>
                  <a:lnTo>
                    <a:pt x="3982905" y="31409"/>
                  </a:lnTo>
                  <a:lnTo>
                    <a:pt x="3974732" y="30196"/>
                  </a:lnTo>
                  <a:lnTo>
                    <a:pt x="3968022" y="26865"/>
                  </a:lnTo>
                  <a:lnTo>
                    <a:pt x="3963479" y="21879"/>
                  </a:lnTo>
                  <a:lnTo>
                    <a:pt x="3961808" y="15704"/>
                  </a:lnTo>
                  <a:lnTo>
                    <a:pt x="3963438" y="9529"/>
                  </a:lnTo>
                  <a:lnTo>
                    <a:pt x="3967913" y="4544"/>
                  </a:lnTo>
                  <a:lnTo>
                    <a:pt x="3974610" y="1213"/>
                  </a:lnTo>
                  <a:lnTo>
                    <a:pt x="3982905" y="0"/>
                  </a:lnTo>
                  <a:lnTo>
                    <a:pt x="4106594" y="0"/>
                  </a:lnTo>
                  <a:lnTo>
                    <a:pt x="4114767" y="1213"/>
                  </a:lnTo>
                  <a:lnTo>
                    <a:pt x="4121477" y="4544"/>
                  </a:lnTo>
                  <a:lnTo>
                    <a:pt x="4126020" y="9529"/>
                  </a:lnTo>
                  <a:lnTo>
                    <a:pt x="4127690" y="15704"/>
                  </a:lnTo>
                  <a:lnTo>
                    <a:pt x="4126020" y="21879"/>
                  </a:lnTo>
                  <a:lnTo>
                    <a:pt x="4121477" y="26865"/>
                  </a:lnTo>
                  <a:lnTo>
                    <a:pt x="4114767" y="30196"/>
                  </a:lnTo>
                  <a:lnTo>
                    <a:pt x="4106594" y="31409"/>
                  </a:lnTo>
                  <a:close/>
                </a:path>
                <a:path w="6851650" h="31750">
                  <a:moveTo>
                    <a:pt x="3858927" y="31409"/>
                  </a:moveTo>
                  <a:lnTo>
                    <a:pt x="3735238" y="31409"/>
                  </a:lnTo>
                  <a:lnTo>
                    <a:pt x="3727064" y="30196"/>
                  </a:lnTo>
                  <a:lnTo>
                    <a:pt x="3720354" y="26865"/>
                  </a:lnTo>
                  <a:lnTo>
                    <a:pt x="3715812" y="21879"/>
                  </a:lnTo>
                  <a:lnTo>
                    <a:pt x="3714141" y="15704"/>
                  </a:lnTo>
                  <a:lnTo>
                    <a:pt x="3715771" y="9529"/>
                  </a:lnTo>
                  <a:lnTo>
                    <a:pt x="3720246" y="4544"/>
                  </a:lnTo>
                  <a:lnTo>
                    <a:pt x="3726943" y="1213"/>
                  </a:lnTo>
                  <a:lnTo>
                    <a:pt x="3735238" y="0"/>
                  </a:lnTo>
                  <a:lnTo>
                    <a:pt x="3858927" y="0"/>
                  </a:lnTo>
                  <a:lnTo>
                    <a:pt x="3867100" y="1213"/>
                  </a:lnTo>
                  <a:lnTo>
                    <a:pt x="3873810" y="4544"/>
                  </a:lnTo>
                  <a:lnTo>
                    <a:pt x="3878352" y="9529"/>
                  </a:lnTo>
                  <a:lnTo>
                    <a:pt x="3880023" y="15704"/>
                  </a:lnTo>
                  <a:lnTo>
                    <a:pt x="3878393" y="21879"/>
                  </a:lnTo>
                  <a:lnTo>
                    <a:pt x="3873918" y="26865"/>
                  </a:lnTo>
                  <a:lnTo>
                    <a:pt x="3867222" y="30196"/>
                  </a:lnTo>
                  <a:lnTo>
                    <a:pt x="3858927" y="31409"/>
                  </a:lnTo>
                  <a:close/>
                </a:path>
                <a:path w="6851650" h="31750">
                  <a:moveTo>
                    <a:pt x="3611548" y="31409"/>
                  </a:moveTo>
                  <a:lnTo>
                    <a:pt x="3487859" y="31409"/>
                  </a:lnTo>
                  <a:lnTo>
                    <a:pt x="3479686" y="30196"/>
                  </a:lnTo>
                  <a:lnTo>
                    <a:pt x="3472976" y="26865"/>
                  </a:lnTo>
                  <a:lnTo>
                    <a:pt x="3468434" y="21879"/>
                  </a:lnTo>
                  <a:lnTo>
                    <a:pt x="3466763" y="15704"/>
                  </a:lnTo>
                  <a:lnTo>
                    <a:pt x="3468393" y="9529"/>
                  </a:lnTo>
                  <a:lnTo>
                    <a:pt x="3472868" y="4544"/>
                  </a:lnTo>
                  <a:lnTo>
                    <a:pt x="3479564" y="1213"/>
                  </a:lnTo>
                  <a:lnTo>
                    <a:pt x="3487859" y="0"/>
                  </a:lnTo>
                  <a:lnTo>
                    <a:pt x="3611548" y="0"/>
                  </a:lnTo>
                  <a:lnTo>
                    <a:pt x="3619722" y="1213"/>
                  </a:lnTo>
                  <a:lnTo>
                    <a:pt x="3626432" y="4544"/>
                  </a:lnTo>
                  <a:lnTo>
                    <a:pt x="3630974" y="9529"/>
                  </a:lnTo>
                  <a:lnTo>
                    <a:pt x="3632645" y="15704"/>
                  </a:lnTo>
                  <a:lnTo>
                    <a:pt x="3630974" y="21879"/>
                  </a:lnTo>
                  <a:lnTo>
                    <a:pt x="3626432" y="26865"/>
                  </a:lnTo>
                  <a:lnTo>
                    <a:pt x="3619722" y="30196"/>
                  </a:lnTo>
                  <a:lnTo>
                    <a:pt x="3611548" y="31409"/>
                  </a:lnTo>
                  <a:close/>
                </a:path>
                <a:path w="6851650" h="31750">
                  <a:moveTo>
                    <a:pt x="3363881" y="31409"/>
                  </a:moveTo>
                  <a:lnTo>
                    <a:pt x="3240192" y="31409"/>
                  </a:lnTo>
                  <a:lnTo>
                    <a:pt x="3232019" y="30196"/>
                  </a:lnTo>
                  <a:lnTo>
                    <a:pt x="3225309" y="26865"/>
                  </a:lnTo>
                  <a:lnTo>
                    <a:pt x="3220766" y="21879"/>
                  </a:lnTo>
                  <a:lnTo>
                    <a:pt x="3219096" y="15704"/>
                  </a:lnTo>
                  <a:lnTo>
                    <a:pt x="3220726" y="9529"/>
                  </a:lnTo>
                  <a:lnTo>
                    <a:pt x="3225201" y="4544"/>
                  </a:lnTo>
                  <a:lnTo>
                    <a:pt x="3231897" y="1213"/>
                  </a:lnTo>
                  <a:lnTo>
                    <a:pt x="3240192" y="0"/>
                  </a:lnTo>
                  <a:lnTo>
                    <a:pt x="3363881" y="0"/>
                  </a:lnTo>
                  <a:lnTo>
                    <a:pt x="3372054" y="1213"/>
                  </a:lnTo>
                  <a:lnTo>
                    <a:pt x="3378764" y="4544"/>
                  </a:lnTo>
                  <a:lnTo>
                    <a:pt x="3383307" y="9529"/>
                  </a:lnTo>
                  <a:lnTo>
                    <a:pt x="3384978" y="15704"/>
                  </a:lnTo>
                  <a:lnTo>
                    <a:pt x="3383307" y="21879"/>
                  </a:lnTo>
                  <a:lnTo>
                    <a:pt x="3378764" y="26865"/>
                  </a:lnTo>
                  <a:lnTo>
                    <a:pt x="3372054" y="30196"/>
                  </a:lnTo>
                  <a:lnTo>
                    <a:pt x="3363881" y="31409"/>
                  </a:lnTo>
                  <a:close/>
                </a:path>
                <a:path w="6851650" h="31750">
                  <a:moveTo>
                    <a:pt x="3116214" y="31409"/>
                  </a:moveTo>
                  <a:lnTo>
                    <a:pt x="2992525" y="31409"/>
                  </a:lnTo>
                  <a:lnTo>
                    <a:pt x="2984352" y="30196"/>
                  </a:lnTo>
                  <a:lnTo>
                    <a:pt x="2977642" y="26865"/>
                  </a:lnTo>
                  <a:lnTo>
                    <a:pt x="2973099" y="21879"/>
                  </a:lnTo>
                  <a:lnTo>
                    <a:pt x="2971428" y="15704"/>
                  </a:lnTo>
                  <a:lnTo>
                    <a:pt x="2973058" y="9529"/>
                  </a:lnTo>
                  <a:lnTo>
                    <a:pt x="2977533" y="4544"/>
                  </a:lnTo>
                  <a:lnTo>
                    <a:pt x="2984230" y="1213"/>
                  </a:lnTo>
                  <a:lnTo>
                    <a:pt x="2992525" y="0"/>
                  </a:lnTo>
                  <a:lnTo>
                    <a:pt x="3116214" y="0"/>
                  </a:lnTo>
                  <a:lnTo>
                    <a:pt x="3124387" y="1213"/>
                  </a:lnTo>
                  <a:lnTo>
                    <a:pt x="3131097" y="4544"/>
                  </a:lnTo>
                  <a:lnTo>
                    <a:pt x="3135640" y="9529"/>
                  </a:lnTo>
                  <a:lnTo>
                    <a:pt x="3137310" y="15704"/>
                  </a:lnTo>
                  <a:lnTo>
                    <a:pt x="3135640" y="21879"/>
                  </a:lnTo>
                  <a:lnTo>
                    <a:pt x="3131097" y="26865"/>
                  </a:lnTo>
                  <a:lnTo>
                    <a:pt x="3124387" y="30196"/>
                  </a:lnTo>
                  <a:lnTo>
                    <a:pt x="3116214" y="31409"/>
                  </a:lnTo>
                  <a:close/>
                </a:path>
                <a:path w="6851650" h="31750">
                  <a:moveTo>
                    <a:pt x="2868547" y="31409"/>
                  </a:moveTo>
                  <a:lnTo>
                    <a:pt x="2744858" y="31409"/>
                  </a:lnTo>
                  <a:lnTo>
                    <a:pt x="2736685" y="30196"/>
                  </a:lnTo>
                  <a:lnTo>
                    <a:pt x="2729974" y="26865"/>
                  </a:lnTo>
                  <a:lnTo>
                    <a:pt x="2725432" y="21879"/>
                  </a:lnTo>
                  <a:lnTo>
                    <a:pt x="2723761" y="15704"/>
                  </a:lnTo>
                  <a:lnTo>
                    <a:pt x="2725391" y="9529"/>
                  </a:lnTo>
                  <a:lnTo>
                    <a:pt x="2729866" y="4544"/>
                  </a:lnTo>
                  <a:lnTo>
                    <a:pt x="2736563" y="1213"/>
                  </a:lnTo>
                  <a:lnTo>
                    <a:pt x="2744858" y="0"/>
                  </a:lnTo>
                  <a:lnTo>
                    <a:pt x="2868547" y="0"/>
                  </a:lnTo>
                  <a:lnTo>
                    <a:pt x="2876720" y="1213"/>
                  </a:lnTo>
                  <a:lnTo>
                    <a:pt x="2883430" y="4544"/>
                  </a:lnTo>
                  <a:lnTo>
                    <a:pt x="2887972" y="9529"/>
                  </a:lnTo>
                  <a:lnTo>
                    <a:pt x="2889643" y="15704"/>
                  </a:lnTo>
                  <a:lnTo>
                    <a:pt x="2887972" y="21879"/>
                  </a:lnTo>
                  <a:lnTo>
                    <a:pt x="2883430" y="26865"/>
                  </a:lnTo>
                  <a:lnTo>
                    <a:pt x="2876720" y="30196"/>
                  </a:lnTo>
                  <a:lnTo>
                    <a:pt x="2868547" y="31409"/>
                  </a:lnTo>
                  <a:close/>
                </a:path>
                <a:path w="6851650" h="31750">
                  <a:moveTo>
                    <a:pt x="2620879" y="31409"/>
                  </a:moveTo>
                  <a:lnTo>
                    <a:pt x="2497190" y="31409"/>
                  </a:lnTo>
                  <a:lnTo>
                    <a:pt x="2489017" y="30196"/>
                  </a:lnTo>
                  <a:lnTo>
                    <a:pt x="2482307" y="26865"/>
                  </a:lnTo>
                  <a:lnTo>
                    <a:pt x="2477765" y="21879"/>
                  </a:lnTo>
                  <a:lnTo>
                    <a:pt x="2476094" y="15704"/>
                  </a:lnTo>
                  <a:lnTo>
                    <a:pt x="2477724" y="9529"/>
                  </a:lnTo>
                  <a:lnTo>
                    <a:pt x="2482199" y="4544"/>
                  </a:lnTo>
                  <a:lnTo>
                    <a:pt x="2488895" y="1213"/>
                  </a:lnTo>
                  <a:lnTo>
                    <a:pt x="2497190" y="0"/>
                  </a:lnTo>
                  <a:lnTo>
                    <a:pt x="2620879" y="0"/>
                  </a:lnTo>
                  <a:lnTo>
                    <a:pt x="2629053" y="1213"/>
                  </a:lnTo>
                  <a:lnTo>
                    <a:pt x="2635763" y="4544"/>
                  </a:lnTo>
                  <a:lnTo>
                    <a:pt x="2640305" y="9529"/>
                  </a:lnTo>
                  <a:lnTo>
                    <a:pt x="2641976" y="15704"/>
                  </a:lnTo>
                  <a:lnTo>
                    <a:pt x="2640305" y="21879"/>
                  </a:lnTo>
                  <a:lnTo>
                    <a:pt x="2635763" y="26865"/>
                  </a:lnTo>
                  <a:lnTo>
                    <a:pt x="2629053" y="30196"/>
                  </a:lnTo>
                  <a:lnTo>
                    <a:pt x="2620879" y="31409"/>
                  </a:lnTo>
                  <a:close/>
                </a:path>
                <a:path w="6851650" h="31750">
                  <a:moveTo>
                    <a:pt x="2373212" y="31409"/>
                  </a:moveTo>
                  <a:lnTo>
                    <a:pt x="2249523" y="31409"/>
                  </a:lnTo>
                  <a:lnTo>
                    <a:pt x="2241350" y="30196"/>
                  </a:lnTo>
                  <a:lnTo>
                    <a:pt x="2234640" y="26865"/>
                  </a:lnTo>
                  <a:lnTo>
                    <a:pt x="2230097" y="21879"/>
                  </a:lnTo>
                  <a:lnTo>
                    <a:pt x="2228427" y="15704"/>
                  </a:lnTo>
                  <a:lnTo>
                    <a:pt x="2230097" y="9563"/>
                  </a:lnTo>
                  <a:lnTo>
                    <a:pt x="2234640" y="4652"/>
                  </a:lnTo>
                  <a:lnTo>
                    <a:pt x="2241350" y="1395"/>
                  </a:lnTo>
                  <a:lnTo>
                    <a:pt x="2249523" y="215"/>
                  </a:lnTo>
                  <a:lnTo>
                    <a:pt x="2373212" y="215"/>
                  </a:lnTo>
                  <a:lnTo>
                    <a:pt x="2381385" y="1428"/>
                  </a:lnTo>
                  <a:lnTo>
                    <a:pt x="2388095" y="4759"/>
                  </a:lnTo>
                  <a:lnTo>
                    <a:pt x="2392638" y="9744"/>
                  </a:lnTo>
                  <a:lnTo>
                    <a:pt x="2394309" y="15920"/>
                  </a:lnTo>
                  <a:lnTo>
                    <a:pt x="2392679" y="22061"/>
                  </a:lnTo>
                  <a:lnTo>
                    <a:pt x="2388204" y="26972"/>
                  </a:lnTo>
                  <a:lnTo>
                    <a:pt x="2381507" y="30229"/>
                  </a:lnTo>
                  <a:lnTo>
                    <a:pt x="2373212" y="31409"/>
                  </a:lnTo>
                  <a:close/>
                </a:path>
                <a:path w="6851650" h="31750">
                  <a:moveTo>
                    <a:pt x="2125834" y="31409"/>
                  </a:moveTo>
                  <a:lnTo>
                    <a:pt x="2002145" y="31409"/>
                  </a:lnTo>
                  <a:lnTo>
                    <a:pt x="1993972" y="30196"/>
                  </a:lnTo>
                  <a:lnTo>
                    <a:pt x="1987262" y="26865"/>
                  </a:lnTo>
                  <a:lnTo>
                    <a:pt x="1982719" y="21879"/>
                  </a:lnTo>
                  <a:lnTo>
                    <a:pt x="1981048" y="15704"/>
                  </a:lnTo>
                  <a:lnTo>
                    <a:pt x="1982678" y="9529"/>
                  </a:lnTo>
                  <a:lnTo>
                    <a:pt x="1987153" y="4544"/>
                  </a:lnTo>
                  <a:lnTo>
                    <a:pt x="1993850" y="1213"/>
                  </a:lnTo>
                  <a:lnTo>
                    <a:pt x="2002145" y="0"/>
                  </a:lnTo>
                  <a:lnTo>
                    <a:pt x="2125834" y="0"/>
                  </a:lnTo>
                  <a:lnTo>
                    <a:pt x="2134007" y="1213"/>
                  </a:lnTo>
                  <a:lnTo>
                    <a:pt x="2140717" y="4544"/>
                  </a:lnTo>
                  <a:lnTo>
                    <a:pt x="2145260" y="9529"/>
                  </a:lnTo>
                  <a:lnTo>
                    <a:pt x="2146931" y="15704"/>
                  </a:lnTo>
                  <a:lnTo>
                    <a:pt x="2145260" y="21879"/>
                  </a:lnTo>
                  <a:lnTo>
                    <a:pt x="2140717" y="26865"/>
                  </a:lnTo>
                  <a:lnTo>
                    <a:pt x="2134007" y="30196"/>
                  </a:lnTo>
                  <a:lnTo>
                    <a:pt x="2125834" y="31409"/>
                  </a:lnTo>
                  <a:close/>
                </a:path>
                <a:path w="6851650" h="31750">
                  <a:moveTo>
                    <a:pt x="1878167" y="31409"/>
                  </a:moveTo>
                  <a:lnTo>
                    <a:pt x="1754478" y="31409"/>
                  </a:lnTo>
                  <a:lnTo>
                    <a:pt x="1746305" y="30196"/>
                  </a:lnTo>
                  <a:lnTo>
                    <a:pt x="1739594" y="26865"/>
                  </a:lnTo>
                  <a:lnTo>
                    <a:pt x="1735052" y="21879"/>
                  </a:lnTo>
                  <a:lnTo>
                    <a:pt x="1733381" y="15704"/>
                  </a:lnTo>
                  <a:lnTo>
                    <a:pt x="1735011" y="9529"/>
                  </a:lnTo>
                  <a:lnTo>
                    <a:pt x="1739486" y="4544"/>
                  </a:lnTo>
                  <a:lnTo>
                    <a:pt x="1746183" y="1213"/>
                  </a:lnTo>
                  <a:lnTo>
                    <a:pt x="1754478" y="0"/>
                  </a:lnTo>
                  <a:lnTo>
                    <a:pt x="1878167" y="0"/>
                  </a:lnTo>
                  <a:lnTo>
                    <a:pt x="1886340" y="1213"/>
                  </a:lnTo>
                  <a:lnTo>
                    <a:pt x="1893050" y="4544"/>
                  </a:lnTo>
                  <a:lnTo>
                    <a:pt x="1897593" y="9529"/>
                  </a:lnTo>
                  <a:lnTo>
                    <a:pt x="1899263" y="15704"/>
                  </a:lnTo>
                  <a:lnTo>
                    <a:pt x="1897593" y="21879"/>
                  </a:lnTo>
                  <a:lnTo>
                    <a:pt x="1893050" y="26865"/>
                  </a:lnTo>
                  <a:lnTo>
                    <a:pt x="1886340" y="30196"/>
                  </a:lnTo>
                  <a:lnTo>
                    <a:pt x="1878167" y="31409"/>
                  </a:lnTo>
                  <a:close/>
                </a:path>
                <a:path w="6851650" h="31750">
                  <a:moveTo>
                    <a:pt x="1630500" y="31409"/>
                  </a:moveTo>
                  <a:lnTo>
                    <a:pt x="1506810" y="31409"/>
                  </a:lnTo>
                  <a:lnTo>
                    <a:pt x="1498637" y="30196"/>
                  </a:lnTo>
                  <a:lnTo>
                    <a:pt x="1491927" y="26865"/>
                  </a:lnTo>
                  <a:lnTo>
                    <a:pt x="1487385" y="21879"/>
                  </a:lnTo>
                  <a:lnTo>
                    <a:pt x="1485714" y="15704"/>
                  </a:lnTo>
                  <a:lnTo>
                    <a:pt x="1487385" y="9563"/>
                  </a:lnTo>
                  <a:lnTo>
                    <a:pt x="1491927" y="4652"/>
                  </a:lnTo>
                  <a:lnTo>
                    <a:pt x="1498637" y="1395"/>
                  </a:lnTo>
                  <a:lnTo>
                    <a:pt x="1506810" y="215"/>
                  </a:lnTo>
                  <a:lnTo>
                    <a:pt x="1630500" y="215"/>
                  </a:lnTo>
                  <a:lnTo>
                    <a:pt x="1638673" y="1428"/>
                  </a:lnTo>
                  <a:lnTo>
                    <a:pt x="1645383" y="4759"/>
                  </a:lnTo>
                  <a:lnTo>
                    <a:pt x="1649925" y="9744"/>
                  </a:lnTo>
                  <a:lnTo>
                    <a:pt x="1651596" y="15920"/>
                  </a:lnTo>
                  <a:lnTo>
                    <a:pt x="1649925" y="22061"/>
                  </a:lnTo>
                  <a:lnTo>
                    <a:pt x="1645383" y="26972"/>
                  </a:lnTo>
                  <a:lnTo>
                    <a:pt x="1638673" y="30229"/>
                  </a:lnTo>
                  <a:lnTo>
                    <a:pt x="1630500" y="31409"/>
                  </a:lnTo>
                  <a:close/>
                </a:path>
                <a:path w="6851650" h="31750">
                  <a:moveTo>
                    <a:pt x="1382832" y="31409"/>
                  </a:moveTo>
                  <a:lnTo>
                    <a:pt x="1259143" y="31409"/>
                  </a:lnTo>
                  <a:lnTo>
                    <a:pt x="1250970" y="30196"/>
                  </a:lnTo>
                  <a:lnTo>
                    <a:pt x="1244260" y="26865"/>
                  </a:lnTo>
                  <a:lnTo>
                    <a:pt x="1239717" y="21879"/>
                  </a:lnTo>
                  <a:lnTo>
                    <a:pt x="1238047" y="15704"/>
                  </a:lnTo>
                  <a:lnTo>
                    <a:pt x="1239677" y="9529"/>
                  </a:lnTo>
                  <a:lnTo>
                    <a:pt x="1244152" y="4544"/>
                  </a:lnTo>
                  <a:lnTo>
                    <a:pt x="1250848" y="1213"/>
                  </a:lnTo>
                  <a:lnTo>
                    <a:pt x="1259143" y="0"/>
                  </a:lnTo>
                  <a:lnTo>
                    <a:pt x="1382832" y="0"/>
                  </a:lnTo>
                  <a:lnTo>
                    <a:pt x="1391005" y="1213"/>
                  </a:lnTo>
                  <a:lnTo>
                    <a:pt x="1397715" y="4544"/>
                  </a:lnTo>
                  <a:lnTo>
                    <a:pt x="1402258" y="9529"/>
                  </a:lnTo>
                  <a:lnTo>
                    <a:pt x="1403929" y="15704"/>
                  </a:lnTo>
                  <a:lnTo>
                    <a:pt x="1402258" y="21879"/>
                  </a:lnTo>
                  <a:lnTo>
                    <a:pt x="1397715" y="26865"/>
                  </a:lnTo>
                  <a:lnTo>
                    <a:pt x="1391005" y="30196"/>
                  </a:lnTo>
                  <a:lnTo>
                    <a:pt x="1382832" y="31409"/>
                  </a:lnTo>
                  <a:close/>
                </a:path>
                <a:path w="6851650" h="31750">
                  <a:moveTo>
                    <a:pt x="1135165" y="31409"/>
                  </a:moveTo>
                  <a:lnTo>
                    <a:pt x="1011476" y="31409"/>
                  </a:lnTo>
                  <a:lnTo>
                    <a:pt x="1003303" y="30196"/>
                  </a:lnTo>
                  <a:lnTo>
                    <a:pt x="996593" y="26865"/>
                  </a:lnTo>
                  <a:lnTo>
                    <a:pt x="992050" y="21879"/>
                  </a:lnTo>
                  <a:lnTo>
                    <a:pt x="990379" y="15704"/>
                  </a:lnTo>
                  <a:lnTo>
                    <a:pt x="992010" y="9529"/>
                  </a:lnTo>
                  <a:lnTo>
                    <a:pt x="996484" y="4544"/>
                  </a:lnTo>
                  <a:lnTo>
                    <a:pt x="1003181" y="1213"/>
                  </a:lnTo>
                  <a:lnTo>
                    <a:pt x="1011476" y="0"/>
                  </a:lnTo>
                  <a:lnTo>
                    <a:pt x="1135165" y="0"/>
                  </a:lnTo>
                  <a:lnTo>
                    <a:pt x="1143338" y="1213"/>
                  </a:lnTo>
                  <a:lnTo>
                    <a:pt x="1150048" y="4544"/>
                  </a:lnTo>
                  <a:lnTo>
                    <a:pt x="1154591" y="9529"/>
                  </a:lnTo>
                  <a:lnTo>
                    <a:pt x="1156262" y="15704"/>
                  </a:lnTo>
                  <a:lnTo>
                    <a:pt x="1154591" y="21879"/>
                  </a:lnTo>
                  <a:lnTo>
                    <a:pt x="1150048" y="26865"/>
                  </a:lnTo>
                  <a:lnTo>
                    <a:pt x="1143338" y="30196"/>
                  </a:lnTo>
                  <a:lnTo>
                    <a:pt x="1135165" y="31409"/>
                  </a:lnTo>
                  <a:close/>
                </a:path>
                <a:path w="6851650" h="31750">
                  <a:moveTo>
                    <a:pt x="887787" y="31409"/>
                  </a:moveTo>
                  <a:lnTo>
                    <a:pt x="764098" y="31409"/>
                  </a:lnTo>
                  <a:lnTo>
                    <a:pt x="755925" y="30196"/>
                  </a:lnTo>
                  <a:lnTo>
                    <a:pt x="749215" y="26865"/>
                  </a:lnTo>
                  <a:lnTo>
                    <a:pt x="744672" y="21879"/>
                  </a:lnTo>
                  <a:lnTo>
                    <a:pt x="743001" y="15704"/>
                  </a:lnTo>
                  <a:lnTo>
                    <a:pt x="744631" y="9529"/>
                  </a:lnTo>
                  <a:lnTo>
                    <a:pt x="749106" y="4544"/>
                  </a:lnTo>
                  <a:lnTo>
                    <a:pt x="755803" y="1213"/>
                  </a:lnTo>
                  <a:lnTo>
                    <a:pt x="764098" y="0"/>
                  </a:lnTo>
                  <a:lnTo>
                    <a:pt x="887787" y="0"/>
                  </a:lnTo>
                  <a:lnTo>
                    <a:pt x="895960" y="1213"/>
                  </a:lnTo>
                  <a:lnTo>
                    <a:pt x="902670" y="4544"/>
                  </a:lnTo>
                  <a:lnTo>
                    <a:pt x="907213" y="9529"/>
                  </a:lnTo>
                  <a:lnTo>
                    <a:pt x="908883" y="15704"/>
                  </a:lnTo>
                  <a:lnTo>
                    <a:pt x="907213" y="21879"/>
                  </a:lnTo>
                  <a:lnTo>
                    <a:pt x="902670" y="26865"/>
                  </a:lnTo>
                  <a:lnTo>
                    <a:pt x="895960" y="30196"/>
                  </a:lnTo>
                  <a:lnTo>
                    <a:pt x="887787" y="31409"/>
                  </a:lnTo>
                  <a:close/>
                </a:path>
                <a:path w="6851650" h="31750">
                  <a:moveTo>
                    <a:pt x="640120" y="31409"/>
                  </a:moveTo>
                  <a:lnTo>
                    <a:pt x="516430" y="31409"/>
                  </a:lnTo>
                  <a:lnTo>
                    <a:pt x="508257" y="30196"/>
                  </a:lnTo>
                  <a:lnTo>
                    <a:pt x="501547" y="26865"/>
                  </a:lnTo>
                  <a:lnTo>
                    <a:pt x="497005" y="21879"/>
                  </a:lnTo>
                  <a:lnTo>
                    <a:pt x="495334" y="15704"/>
                  </a:lnTo>
                  <a:lnTo>
                    <a:pt x="496964" y="9529"/>
                  </a:lnTo>
                  <a:lnTo>
                    <a:pt x="501439" y="4544"/>
                  </a:lnTo>
                  <a:lnTo>
                    <a:pt x="508135" y="1213"/>
                  </a:lnTo>
                  <a:lnTo>
                    <a:pt x="516430" y="0"/>
                  </a:lnTo>
                  <a:lnTo>
                    <a:pt x="640120" y="0"/>
                  </a:lnTo>
                  <a:lnTo>
                    <a:pt x="648293" y="1213"/>
                  </a:lnTo>
                  <a:lnTo>
                    <a:pt x="655003" y="4544"/>
                  </a:lnTo>
                  <a:lnTo>
                    <a:pt x="659545" y="9529"/>
                  </a:lnTo>
                  <a:lnTo>
                    <a:pt x="661216" y="15704"/>
                  </a:lnTo>
                  <a:lnTo>
                    <a:pt x="659545" y="21879"/>
                  </a:lnTo>
                  <a:lnTo>
                    <a:pt x="655003" y="26865"/>
                  </a:lnTo>
                  <a:lnTo>
                    <a:pt x="648293" y="30196"/>
                  </a:lnTo>
                  <a:lnTo>
                    <a:pt x="640120" y="31409"/>
                  </a:lnTo>
                  <a:close/>
                </a:path>
                <a:path w="6851650" h="31750">
                  <a:moveTo>
                    <a:pt x="392452" y="31409"/>
                  </a:moveTo>
                  <a:lnTo>
                    <a:pt x="268763" y="31409"/>
                  </a:lnTo>
                  <a:lnTo>
                    <a:pt x="260590" y="30196"/>
                  </a:lnTo>
                  <a:lnTo>
                    <a:pt x="253880" y="26865"/>
                  </a:lnTo>
                  <a:lnTo>
                    <a:pt x="249337" y="21879"/>
                  </a:lnTo>
                  <a:lnTo>
                    <a:pt x="247667" y="15704"/>
                  </a:lnTo>
                  <a:lnTo>
                    <a:pt x="249297" y="9529"/>
                  </a:lnTo>
                  <a:lnTo>
                    <a:pt x="253772" y="4544"/>
                  </a:lnTo>
                  <a:lnTo>
                    <a:pt x="260468" y="1213"/>
                  </a:lnTo>
                  <a:lnTo>
                    <a:pt x="268763" y="0"/>
                  </a:lnTo>
                  <a:lnTo>
                    <a:pt x="392452" y="0"/>
                  </a:lnTo>
                  <a:lnTo>
                    <a:pt x="400625" y="1213"/>
                  </a:lnTo>
                  <a:lnTo>
                    <a:pt x="407336" y="4544"/>
                  </a:lnTo>
                  <a:lnTo>
                    <a:pt x="411878" y="9529"/>
                  </a:lnTo>
                  <a:lnTo>
                    <a:pt x="413549" y="15704"/>
                  </a:lnTo>
                  <a:lnTo>
                    <a:pt x="411878" y="21879"/>
                  </a:lnTo>
                  <a:lnTo>
                    <a:pt x="407336" y="26865"/>
                  </a:lnTo>
                  <a:lnTo>
                    <a:pt x="400625" y="30196"/>
                  </a:lnTo>
                  <a:lnTo>
                    <a:pt x="392452" y="31409"/>
                  </a:lnTo>
                  <a:close/>
                </a:path>
                <a:path w="6851650" h="31750">
                  <a:moveTo>
                    <a:pt x="144785" y="31409"/>
                  </a:moveTo>
                  <a:lnTo>
                    <a:pt x="21096" y="31409"/>
                  </a:lnTo>
                  <a:lnTo>
                    <a:pt x="12923" y="30196"/>
                  </a:lnTo>
                  <a:lnTo>
                    <a:pt x="6213" y="26865"/>
                  </a:lnTo>
                  <a:lnTo>
                    <a:pt x="1670" y="21879"/>
                  </a:lnTo>
                  <a:lnTo>
                    <a:pt x="0" y="15704"/>
                  </a:lnTo>
                  <a:lnTo>
                    <a:pt x="1670" y="9563"/>
                  </a:lnTo>
                  <a:lnTo>
                    <a:pt x="6213" y="4652"/>
                  </a:lnTo>
                  <a:lnTo>
                    <a:pt x="12923" y="1395"/>
                  </a:lnTo>
                  <a:lnTo>
                    <a:pt x="21096" y="215"/>
                  </a:lnTo>
                  <a:lnTo>
                    <a:pt x="144785" y="215"/>
                  </a:lnTo>
                  <a:lnTo>
                    <a:pt x="152958" y="1428"/>
                  </a:lnTo>
                  <a:lnTo>
                    <a:pt x="159668" y="4759"/>
                  </a:lnTo>
                  <a:lnTo>
                    <a:pt x="164211" y="9744"/>
                  </a:lnTo>
                  <a:lnTo>
                    <a:pt x="165882" y="15920"/>
                  </a:lnTo>
                  <a:lnTo>
                    <a:pt x="164211" y="22061"/>
                  </a:lnTo>
                  <a:lnTo>
                    <a:pt x="159668" y="26972"/>
                  </a:lnTo>
                  <a:lnTo>
                    <a:pt x="152958" y="30229"/>
                  </a:lnTo>
                  <a:lnTo>
                    <a:pt x="144785" y="314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0668" y="3271323"/>
              <a:ext cx="105193" cy="7809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6723379" y="3411591"/>
              <a:ext cx="42545" cy="685800"/>
            </a:xfrm>
            <a:custGeom>
              <a:avLst/>
              <a:gdLst/>
              <a:ahLst/>
              <a:cxnLst/>
              <a:rect l="l" t="t" r="r" b="b"/>
              <a:pathLst>
                <a:path w="42544" h="685800">
                  <a:moveTo>
                    <a:pt x="21096" y="685636"/>
                  </a:moveTo>
                  <a:lnTo>
                    <a:pt x="12923" y="684423"/>
                  </a:lnTo>
                  <a:lnTo>
                    <a:pt x="6213" y="681091"/>
                  </a:lnTo>
                  <a:lnTo>
                    <a:pt x="1670" y="676106"/>
                  </a:lnTo>
                  <a:lnTo>
                    <a:pt x="0" y="669931"/>
                  </a:lnTo>
                  <a:lnTo>
                    <a:pt x="0" y="576347"/>
                  </a:lnTo>
                  <a:lnTo>
                    <a:pt x="1630" y="570263"/>
                  </a:lnTo>
                  <a:lnTo>
                    <a:pt x="6104" y="565268"/>
                  </a:lnTo>
                  <a:lnTo>
                    <a:pt x="12801" y="561886"/>
                  </a:lnTo>
                  <a:lnTo>
                    <a:pt x="21096" y="560642"/>
                  </a:lnTo>
                  <a:lnTo>
                    <a:pt x="29391" y="561856"/>
                  </a:lnTo>
                  <a:lnTo>
                    <a:pt x="36088" y="565187"/>
                  </a:lnTo>
                  <a:lnTo>
                    <a:pt x="40562" y="570172"/>
                  </a:lnTo>
                  <a:lnTo>
                    <a:pt x="42193" y="576347"/>
                  </a:lnTo>
                  <a:lnTo>
                    <a:pt x="42193" y="669931"/>
                  </a:lnTo>
                  <a:lnTo>
                    <a:pt x="40562" y="676016"/>
                  </a:lnTo>
                  <a:lnTo>
                    <a:pt x="36088" y="681011"/>
                  </a:lnTo>
                  <a:lnTo>
                    <a:pt x="29391" y="684392"/>
                  </a:lnTo>
                  <a:lnTo>
                    <a:pt x="21096" y="685636"/>
                  </a:lnTo>
                  <a:close/>
                </a:path>
                <a:path w="42544" h="685800">
                  <a:moveTo>
                    <a:pt x="21096" y="498683"/>
                  </a:moveTo>
                  <a:lnTo>
                    <a:pt x="12923" y="497470"/>
                  </a:lnTo>
                  <a:lnTo>
                    <a:pt x="6213" y="494139"/>
                  </a:lnTo>
                  <a:lnTo>
                    <a:pt x="1670" y="489154"/>
                  </a:lnTo>
                  <a:lnTo>
                    <a:pt x="0" y="482979"/>
                  </a:lnTo>
                  <a:lnTo>
                    <a:pt x="0" y="389395"/>
                  </a:lnTo>
                  <a:lnTo>
                    <a:pt x="1630" y="383310"/>
                  </a:lnTo>
                  <a:lnTo>
                    <a:pt x="6104" y="378315"/>
                  </a:lnTo>
                  <a:lnTo>
                    <a:pt x="12801" y="374934"/>
                  </a:lnTo>
                  <a:lnTo>
                    <a:pt x="21096" y="373690"/>
                  </a:lnTo>
                  <a:lnTo>
                    <a:pt x="29391" y="374903"/>
                  </a:lnTo>
                  <a:lnTo>
                    <a:pt x="36088" y="378235"/>
                  </a:lnTo>
                  <a:lnTo>
                    <a:pt x="40562" y="383220"/>
                  </a:lnTo>
                  <a:lnTo>
                    <a:pt x="42193" y="389395"/>
                  </a:lnTo>
                  <a:lnTo>
                    <a:pt x="42193" y="482979"/>
                  </a:lnTo>
                  <a:lnTo>
                    <a:pt x="40562" y="489063"/>
                  </a:lnTo>
                  <a:lnTo>
                    <a:pt x="36088" y="494058"/>
                  </a:lnTo>
                  <a:lnTo>
                    <a:pt x="29391" y="497440"/>
                  </a:lnTo>
                  <a:lnTo>
                    <a:pt x="21096" y="498683"/>
                  </a:lnTo>
                  <a:close/>
                </a:path>
                <a:path w="42544" h="685800">
                  <a:moveTo>
                    <a:pt x="21096" y="311731"/>
                  </a:moveTo>
                  <a:lnTo>
                    <a:pt x="12923" y="310517"/>
                  </a:lnTo>
                  <a:lnTo>
                    <a:pt x="6213" y="307186"/>
                  </a:lnTo>
                  <a:lnTo>
                    <a:pt x="1670" y="302201"/>
                  </a:lnTo>
                  <a:lnTo>
                    <a:pt x="0" y="296026"/>
                  </a:lnTo>
                  <a:lnTo>
                    <a:pt x="0" y="202442"/>
                  </a:lnTo>
                  <a:lnTo>
                    <a:pt x="1630" y="196358"/>
                  </a:lnTo>
                  <a:lnTo>
                    <a:pt x="6104" y="191362"/>
                  </a:lnTo>
                  <a:lnTo>
                    <a:pt x="12801" y="187981"/>
                  </a:lnTo>
                  <a:lnTo>
                    <a:pt x="21096" y="186737"/>
                  </a:lnTo>
                  <a:lnTo>
                    <a:pt x="29391" y="187951"/>
                  </a:lnTo>
                  <a:lnTo>
                    <a:pt x="36088" y="191282"/>
                  </a:lnTo>
                  <a:lnTo>
                    <a:pt x="40562" y="196267"/>
                  </a:lnTo>
                  <a:lnTo>
                    <a:pt x="42193" y="202442"/>
                  </a:lnTo>
                  <a:lnTo>
                    <a:pt x="42193" y="296026"/>
                  </a:lnTo>
                  <a:lnTo>
                    <a:pt x="40562" y="302110"/>
                  </a:lnTo>
                  <a:lnTo>
                    <a:pt x="36088" y="307105"/>
                  </a:lnTo>
                  <a:lnTo>
                    <a:pt x="29391" y="310487"/>
                  </a:lnTo>
                  <a:lnTo>
                    <a:pt x="21096" y="311731"/>
                  </a:lnTo>
                  <a:close/>
                </a:path>
                <a:path w="42544" h="685800">
                  <a:moveTo>
                    <a:pt x="21096" y="124778"/>
                  </a:moveTo>
                  <a:lnTo>
                    <a:pt x="0" y="15704"/>
                  </a:lnTo>
                  <a:lnTo>
                    <a:pt x="1630" y="9620"/>
                  </a:lnTo>
                  <a:lnTo>
                    <a:pt x="6104" y="4625"/>
                  </a:lnTo>
                  <a:lnTo>
                    <a:pt x="12801" y="1243"/>
                  </a:lnTo>
                  <a:lnTo>
                    <a:pt x="21096" y="0"/>
                  </a:lnTo>
                  <a:lnTo>
                    <a:pt x="29391" y="1213"/>
                  </a:lnTo>
                  <a:lnTo>
                    <a:pt x="36088" y="4544"/>
                  </a:lnTo>
                  <a:lnTo>
                    <a:pt x="40562" y="9529"/>
                  </a:lnTo>
                  <a:lnTo>
                    <a:pt x="42193" y="15704"/>
                  </a:lnTo>
                  <a:lnTo>
                    <a:pt x="42193" y="109288"/>
                  </a:lnTo>
                  <a:lnTo>
                    <a:pt x="40562" y="115248"/>
                  </a:lnTo>
                  <a:lnTo>
                    <a:pt x="36088" y="120180"/>
                  </a:lnTo>
                  <a:lnTo>
                    <a:pt x="29391" y="123538"/>
                  </a:lnTo>
                  <a:lnTo>
                    <a:pt x="21096" y="12477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3118" y="7605318"/>
              <a:ext cx="167830" cy="16450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34255" y="7551650"/>
              <a:ext cx="723265" cy="255270"/>
            </a:xfrm>
            <a:custGeom>
              <a:avLst/>
              <a:gdLst/>
              <a:ahLst/>
              <a:cxnLst/>
              <a:rect l="l" t="t" r="r" b="b"/>
              <a:pathLst>
                <a:path w="723264" h="255270">
                  <a:moveTo>
                    <a:pt x="129578" y="98065"/>
                  </a:moveTo>
                  <a:lnTo>
                    <a:pt x="202875" y="98065"/>
                  </a:lnTo>
                  <a:lnTo>
                    <a:pt x="202875" y="10571"/>
                  </a:lnTo>
                  <a:lnTo>
                    <a:pt x="29600" y="10571"/>
                  </a:lnTo>
                  <a:lnTo>
                    <a:pt x="29600" y="98065"/>
                  </a:lnTo>
                  <a:lnTo>
                    <a:pt x="102696" y="98065"/>
                  </a:lnTo>
                  <a:lnTo>
                    <a:pt x="102696" y="127766"/>
                  </a:lnTo>
                  <a:lnTo>
                    <a:pt x="0" y="127766"/>
                  </a:lnTo>
                  <a:lnTo>
                    <a:pt x="0" y="149614"/>
                  </a:lnTo>
                  <a:lnTo>
                    <a:pt x="232577" y="149614"/>
                  </a:lnTo>
                  <a:lnTo>
                    <a:pt x="232577" y="127766"/>
                  </a:lnTo>
                  <a:lnTo>
                    <a:pt x="129578" y="127766"/>
                  </a:lnTo>
                  <a:lnTo>
                    <a:pt x="129578" y="98065"/>
                  </a:lnTo>
                  <a:close/>
                </a:path>
                <a:path w="723264" h="255270">
                  <a:moveTo>
                    <a:pt x="176194" y="31916"/>
                  </a:moveTo>
                  <a:lnTo>
                    <a:pt x="176194" y="76418"/>
                  </a:lnTo>
                  <a:lnTo>
                    <a:pt x="56080" y="76418"/>
                  </a:lnTo>
                  <a:lnTo>
                    <a:pt x="56080" y="31916"/>
                  </a:lnTo>
                  <a:lnTo>
                    <a:pt x="176194" y="31916"/>
                  </a:lnTo>
                  <a:close/>
                </a:path>
                <a:path w="723264" h="255270">
                  <a:moveTo>
                    <a:pt x="176799" y="195224"/>
                  </a:moveTo>
                  <a:lnTo>
                    <a:pt x="176799" y="255130"/>
                  </a:lnTo>
                  <a:lnTo>
                    <a:pt x="203983" y="255130"/>
                  </a:lnTo>
                  <a:lnTo>
                    <a:pt x="203983" y="173778"/>
                  </a:lnTo>
                  <a:lnTo>
                    <a:pt x="25774" y="173778"/>
                  </a:lnTo>
                  <a:lnTo>
                    <a:pt x="25774" y="195224"/>
                  </a:lnTo>
                  <a:lnTo>
                    <a:pt x="176799" y="195224"/>
                  </a:lnTo>
                  <a:close/>
                </a:path>
                <a:path w="723264" h="255270">
                  <a:moveTo>
                    <a:pt x="421458" y="146191"/>
                  </a:moveTo>
                  <a:lnTo>
                    <a:pt x="463442" y="146191"/>
                  </a:lnTo>
                  <a:lnTo>
                    <a:pt x="463442" y="124041"/>
                  </a:lnTo>
                  <a:lnTo>
                    <a:pt x="425183" y="124041"/>
                  </a:lnTo>
                  <a:lnTo>
                    <a:pt x="425183" y="44703"/>
                  </a:lnTo>
                  <a:lnTo>
                    <a:pt x="464248" y="44703"/>
                  </a:lnTo>
                  <a:lnTo>
                    <a:pt x="464248" y="22653"/>
                  </a:lnTo>
                  <a:lnTo>
                    <a:pt x="271944" y="22653"/>
                  </a:lnTo>
                  <a:lnTo>
                    <a:pt x="271944" y="44703"/>
                  </a:lnTo>
                  <a:lnTo>
                    <a:pt x="310606" y="44703"/>
                  </a:lnTo>
                  <a:lnTo>
                    <a:pt x="310606" y="124041"/>
                  </a:lnTo>
                  <a:lnTo>
                    <a:pt x="272548" y="124041"/>
                  </a:lnTo>
                  <a:lnTo>
                    <a:pt x="272548" y="146191"/>
                  </a:lnTo>
                  <a:lnTo>
                    <a:pt x="314734" y="146191"/>
                  </a:lnTo>
                  <a:lnTo>
                    <a:pt x="314734" y="202876"/>
                  </a:lnTo>
                  <a:lnTo>
                    <a:pt x="252109" y="202876"/>
                  </a:lnTo>
                  <a:lnTo>
                    <a:pt x="252109" y="224925"/>
                  </a:lnTo>
                  <a:lnTo>
                    <a:pt x="485593" y="224925"/>
                  </a:lnTo>
                  <a:lnTo>
                    <a:pt x="485593" y="202876"/>
                  </a:lnTo>
                  <a:lnTo>
                    <a:pt x="421458" y="202876"/>
                  </a:lnTo>
                  <a:lnTo>
                    <a:pt x="421458" y="146191"/>
                  </a:lnTo>
                  <a:close/>
                </a:path>
                <a:path w="723264" h="255270">
                  <a:moveTo>
                    <a:pt x="398603" y="44703"/>
                  </a:moveTo>
                  <a:lnTo>
                    <a:pt x="398603" y="124041"/>
                  </a:lnTo>
                  <a:lnTo>
                    <a:pt x="337488" y="124041"/>
                  </a:lnTo>
                  <a:lnTo>
                    <a:pt x="337488" y="44703"/>
                  </a:lnTo>
                  <a:lnTo>
                    <a:pt x="398603" y="44703"/>
                  </a:lnTo>
                  <a:close/>
                </a:path>
                <a:path w="723264" h="255270">
                  <a:moveTo>
                    <a:pt x="394374" y="146191"/>
                  </a:moveTo>
                  <a:lnTo>
                    <a:pt x="394374" y="202876"/>
                  </a:lnTo>
                  <a:lnTo>
                    <a:pt x="341818" y="202876"/>
                  </a:lnTo>
                  <a:lnTo>
                    <a:pt x="341818" y="146191"/>
                  </a:lnTo>
                  <a:lnTo>
                    <a:pt x="394374" y="146191"/>
                  </a:lnTo>
                  <a:close/>
                </a:path>
                <a:path w="723264" h="255270">
                  <a:moveTo>
                    <a:pt x="697329" y="255130"/>
                  </a:moveTo>
                  <a:lnTo>
                    <a:pt x="723003" y="255130"/>
                  </a:lnTo>
                  <a:lnTo>
                    <a:pt x="723003" y="0"/>
                  </a:lnTo>
                  <a:lnTo>
                    <a:pt x="697329" y="0"/>
                  </a:lnTo>
                  <a:lnTo>
                    <a:pt x="697329" y="255130"/>
                  </a:lnTo>
                  <a:close/>
                </a:path>
                <a:path w="723264" h="255270">
                  <a:moveTo>
                    <a:pt x="609030" y="99374"/>
                  </a:moveTo>
                  <a:lnTo>
                    <a:pt x="609030" y="121826"/>
                  </a:lnTo>
                  <a:lnTo>
                    <a:pt x="645779" y="121826"/>
                  </a:lnTo>
                  <a:lnTo>
                    <a:pt x="645779" y="242243"/>
                  </a:lnTo>
                  <a:lnTo>
                    <a:pt x="671252" y="242243"/>
                  </a:lnTo>
                  <a:lnTo>
                    <a:pt x="671252" y="5436"/>
                  </a:lnTo>
                  <a:lnTo>
                    <a:pt x="645779" y="5436"/>
                  </a:lnTo>
                  <a:lnTo>
                    <a:pt x="645779" y="99374"/>
                  </a:lnTo>
                  <a:lnTo>
                    <a:pt x="609030" y="99374"/>
                  </a:lnTo>
                  <a:close/>
                </a:path>
                <a:path w="723264" h="255270">
                  <a:moveTo>
                    <a:pt x="580537" y="67960"/>
                  </a:moveTo>
                  <a:lnTo>
                    <a:pt x="625844" y="67960"/>
                  </a:lnTo>
                  <a:lnTo>
                    <a:pt x="625844" y="45911"/>
                  </a:lnTo>
                  <a:lnTo>
                    <a:pt x="580537" y="45911"/>
                  </a:lnTo>
                  <a:lnTo>
                    <a:pt x="580537" y="9162"/>
                  </a:lnTo>
                  <a:lnTo>
                    <a:pt x="555064" y="9162"/>
                  </a:lnTo>
                  <a:lnTo>
                    <a:pt x="555064" y="45911"/>
                  </a:lnTo>
                  <a:lnTo>
                    <a:pt x="509052" y="45911"/>
                  </a:lnTo>
                  <a:lnTo>
                    <a:pt x="509052" y="67960"/>
                  </a:lnTo>
                  <a:lnTo>
                    <a:pt x="555064" y="67960"/>
                  </a:lnTo>
                  <a:lnTo>
                    <a:pt x="555064" y="78230"/>
                  </a:lnTo>
                  <a:lnTo>
                    <a:pt x="551546" y="109231"/>
                  </a:lnTo>
                  <a:lnTo>
                    <a:pt x="541346" y="138741"/>
                  </a:lnTo>
                  <a:lnTo>
                    <a:pt x="524538" y="164399"/>
                  </a:lnTo>
                  <a:lnTo>
                    <a:pt x="501199" y="183846"/>
                  </a:lnTo>
                  <a:lnTo>
                    <a:pt x="517106" y="204184"/>
                  </a:lnTo>
                  <a:lnTo>
                    <a:pt x="534185" y="191034"/>
                  </a:lnTo>
                  <a:lnTo>
                    <a:pt x="548394" y="174118"/>
                  </a:lnTo>
                  <a:lnTo>
                    <a:pt x="559695" y="154162"/>
                  </a:lnTo>
                  <a:lnTo>
                    <a:pt x="568052" y="131894"/>
                  </a:lnTo>
                  <a:lnTo>
                    <a:pt x="576467" y="152613"/>
                  </a:lnTo>
                  <a:lnTo>
                    <a:pt x="587798" y="171009"/>
                  </a:lnTo>
                  <a:lnTo>
                    <a:pt x="602018" y="186461"/>
                  </a:lnTo>
                  <a:lnTo>
                    <a:pt x="619098" y="198345"/>
                  </a:lnTo>
                  <a:lnTo>
                    <a:pt x="634301" y="178309"/>
                  </a:lnTo>
                  <a:lnTo>
                    <a:pt x="611034" y="160350"/>
                  </a:lnTo>
                  <a:lnTo>
                    <a:pt x="594204" y="136274"/>
                  </a:lnTo>
                  <a:lnTo>
                    <a:pt x="583982" y="108196"/>
                  </a:lnTo>
                  <a:lnTo>
                    <a:pt x="580537" y="78230"/>
                  </a:lnTo>
                  <a:lnTo>
                    <a:pt x="580537" y="6796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7668" y="7560313"/>
              <a:ext cx="238408" cy="24898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614157" y="7551650"/>
              <a:ext cx="66675" cy="255270"/>
            </a:xfrm>
            <a:custGeom>
              <a:avLst/>
              <a:gdLst/>
              <a:ahLst/>
              <a:cxnLst/>
              <a:rect l="l" t="t" r="r" b="b"/>
              <a:pathLst>
                <a:path w="66675" h="255270">
                  <a:moveTo>
                    <a:pt x="27083" y="105314"/>
                  </a:moveTo>
                  <a:lnTo>
                    <a:pt x="27083" y="0"/>
                  </a:lnTo>
                  <a:lnTo>
                    <a:pt x="0" y="0"/>
                  </a:lnTo>
                  <a:lnTo>
                    <a:pt x="0" y="255130"/>
                  </a:lnTo>
                  <a:lnTo>
                    <a:pt x="27083" y="255130"/>
                  </a:lnTo>
                  <a:lnTo>
                    <a:pt x="27083" y="128370"/>
                  </a:lnTo>
                  <a:lnTo>
                    <a:pt x="66249" y="128370"/>
                  </a:lnTo>
                  <a:lnTo>
                    <a:pt x="66249" y="105314"/>
                  </a:lnTo>
                  <a:lnTo>
                    <a:pt x="27083" y="105314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7261" y="7576019"/>
              <a:ext cx="166622" cy="17890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64314" y="7548936"/>
              <a:ext cx="223507" cy="2555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014909" y="7551650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196130" y="255130"/>
                  </a:moveTo>
                  <a:lnTo>
                    <a:pt x="221804" y="255130"/>
                  </a:lnTo>
                  <a:lnTo>
                    <a:pt x="221804" y="0"/>
                  </a:lnTo>
                  <a:lnTo>
                    <a:pt x="196130" y="0"/>
                  </a:lnTo>
                  <a:lnTo>
                    <a:pt x="196130" y="255130"/>
                  </a:lnTo>
                  <a:close/>
                </a:path>
                <a:path w="222250" h="255270">
                  <a:moveTo>
                    <a:pt x="107831" y="99374"/>
                  </a:move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3"/>
                  </a:lnTo>
                  <a:lnTo>
                    <a:pt x="170053" y="242243"/>
                  </a:lnTo>
                  <a:lnTo>
                    <a:pt x="170053" y="5436"/>
                  </a:lnTo>
                  <a:lnTo>
                    <a:pt x="144580" y="5436"/>
                  </a:lnTo>
                  <a:lnTo>
                    <a:pt x="144580" y="99374"/>
                  </a:lnTo>
                  <a:lnTo>
                    <a:pt x="107831" y="99374"/>
                  </a:lnTo>
                  <a:close/>
                </a:path>
                <a:path w="222250" h="255270">
                  <a:moveTo>
                    <a:pt x="79338" y="67960"/>
                  </a:moveTo>
                  <a:lnTo>
                    <a:pt x="124645" y="67960"/>
                  </a:lnTo>
                  <a:lnTo>
                    <a:pt x="124645" y="45911"/>
                  </a:lnTo>
                  <a:lnTo>
                    <a:pt x="79338" y="45911"/>
                  </a:lnTo>
                  <a:lnTo>
                    <a:pt x="79338" y="9162"/>
                  </a:lnTo>
                  <a:lnTo>
                    <a:pt x="53865" y="9162"/>
                  </a:lnTo>
                  <a:lnTo>
                    <a:pt x="53865" y="45911"/>
                  </a:lnTo>
                  <a:lnTo>
                    <a:pt x="7853" y="45911"/>
                  </a:lnTo>
                  <a:lnTo>
                    <a:pt x="7853" y="67960"/>
                  </a:lnTo>
                  <a:lnTo>
                    <a:pt x="53865" y="67960"/>
                  </a:lnTo>
                  <a:lnTo>
                    <a:pt x="53865" y="78230"/>
                  </a:lnTo>
                  <a:lnTo>
                    <a:pt x="50347" y="109231"/>
                  </a:lnTo>
                  <a:lnTo>
                    <a:pt x="40147" y="138741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8" y="204184"/>
                  </a:lnTo>
                  <a:lnTo>
                    <a:pt x="32986" y="191034"/>
                  </a:lnTo>
                  <a:lnTo>
                    <a:pt x="47195" y="174118"/>
                  </a:lnTo>
                  <a:lnTo>
                    <a:pt x="58496" y="154162"/>
                  </a:lnTo>
                  <a:lnTo>
                    <a:pt x="66853" y="131894"/>
                  </a:lnTo>
                  <a:lnTo>
                    <a:pt x="75268" y="152613"/>
                  </a:lnTo>
                  <a:lnTo>
                    <a:pt x="86599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2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82783" y="108196"/>
                  </a:lnTo>
                  <a:lnTo>
                    <a:pt x="79338" y="78230"/>
                  </a:lnTo>
                  <a:lnTo>
                    <a:pt x="79338" y="6796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8374" y="7548734"/>
              <a:ext cx="219178" cy="26096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593299" y="7551650"/>
              <a:ext cx="534670" cy="255904"/>
            </a:xfrm>
            <a:custGeom>
              <a:avLst/>
              <a:gdLst/>
              <a:ahLst/>
              <a:cxnLst/>
              <a:rect l="l" t="t" r="r" b="b"/>
              <a:pathLst>
                <a:path w="534670" h="255904">
                  <a:moveTo>
                    <a:pt x="129478" y="148809"/>
                  </a:moveTo>
                  <a:lnTo>
                    <a:pt x="205795" y="148809"/>
                  </a:lnTo>
                  <a:lnTo>
                    <a:pt x="205795" y="17418"/>
                  </a:lnTo>
                  <a:lnTo>
                    <a:pt x="178913" y="17418"/>
                  </a:lnTo>
                  <a:lnTo>
                    <a:pt x="178913" y="61416"/>
                  </a:lnTo>
                  <a:lnTo>
                    <a:pt x="53663" y="61416"/>
                  </a:lnTo>
                  <a:lnTo>
                    <a:pt x="53663" y="17418"/>
                  </a:lnTo>
                  <a:lnTo>
                    <a:pt x="26580" y="17418"/>
                  </a:lnTo>
                  <a:lnTo>
                    <a:pt x="26580" y="148809"/>
                  </a:lnTo>
                  <a:lnTo>
                    <a:pt x="102696" y="148809"/>
                  </a:lnTo>
                  <a:lnTo>
                    <a:pt x="102696" y="201164"/>
                  </a:lnTo>
                  <a:lnTo>
                    <a:pt x="0" y="201164"/>
                  </a:lnTo>
                  <a:lnTo>
                    <a:pt x="0" y="223516"/>
                  </a:lnTo>
                  <a:lnTo>
                    <a:pt x="233483" y="223516"/>
                  </a:lnTo>
                  <a:lnTo>
                    <a:pt x="233483" y="201164"/>
                  </a:lnTo>
                  <a:lnTo>
                    <a:pt x="129478" y="201164"/>
                  </a:lnTo>
                  <a:lnTo>
                    <a:pt x="129478" y="148809"/>
                  </a:lnTo>
                  <a:close/>
                </a:path>
                <a:path w="534670" h="255904">
                  <a:moveTo>
                    <a:pt x="178913" y="83164"/>
                  </a:moveTo>
                  <a:lnTo>
                    <a:pt x="178913" y="126860"/>
                  </a:lnTo>
                  <a:lnTo>
                    <a:pt x="53663" y="126860"/>
                  </a:lnTo>
                  <a:lnTo>
                    <a:pt x="53663" y="83164"/>
                  </a:lnTo>
                  <a:lnTo>
                    <a:pt x="178913" y="83164"/>
                  </a:lnTo>
                  <a:close/>
                </a:path>
                <a:path w="534670" h="255904">
                  <a:moveTo>
                    <a:pt x="507408" y="255633"/>
                  </a:moveTo>
                  <a:lnTo>
                    <a:pt x="534592" y="255633"/>
                  </a:lnTo>
                  <a:lnTo>
                    <a:pt x="534592" y="0"/>
                  </a:lnTo>
                  <a:lnTo>
                    <a:pt x="507408" y="0"/>
                  </a:lnTo>
                  <a:lnTo>
                    <a:pt x="507408" y="255633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1529" y="7569979"/>
              <a:ext cx="169038" cy="18746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4243" y="7548734"/>
              <a:ext cx="244751" cy="26096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93550" y="7551650"/>
              <a:ext cx="66040" cy="255270"/>
            </a:xfrm>
            <a:custGeom>
              <a:avLst/>
              <a:gdLst/>
              <a:ahLst/>
              <a:cxnLst/>
              <a:rect l="l" t="t" r="r" b="b"/>
              <a:pathLst>
                <a:path w="66039" h="255270">
                  <a:moveTo>
                    <a:pt x="27184" y="106925"/>
                  </a:moveTo>
                  <a:lnTo>
                    <a:pt x="27184" y="0"/>
                  </a:lnTo>
                  <a:lnTo>
                    <a:pt x="0" y="0"/>
                  </a:lnTo>
                  <a:lnTo>
                    <a:pt x="0" y="255130"/>
                  </a:lnTo>
                  <a:lnTo>
                    <a:pt x="27184" y="255130"/>
                  </a:lnTo>
                  <a:lnTo>
                    <a:pt x="27184" y="129578"/>
                  </a:lnTo>
                  <a:lnTo>
                    <a:pt x="65443" y="129578"/>
                  </a:lnTo>
                  <a:lnTo>
                    <a:pt x="65443" y="106925"/>
                  </a:lnTo>
                  <a:lnTo>
                    <a:pt x="27184" y="106925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14641" y="7549439"/>
              <a:ext cx="169139" cy="21343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761864" y="7551650"/>
              <a:ext cx="809625" cy="274320"/>
            </a:xfrm>
            <a:custGeom>
              <a:avLst/>
              <a:gdLst/>
              <a:ahLst/>
              <a:cxnLst/>
              <a:rect l="l" t="t" r="r" b="b"/>
              <a:pathLst>
                <a:path w="809625" h="274320">
                  <a:moveTo>
                    <a:pt x="0" y="145486"/>
                  </a:moveTo>
                  <a:lnTo>
                    <a:pt x="2509" y="181842"/>
                  </a:lnTo>
                  <a:lnTo>
                    <a:pt x="9955" y="215234"/>
                  </a:lnTo>
                  <a:lnTo>
                    <a:pt x="22214" y="245870"/>
                  </a:lnTo>
                  <a:lnTo>
                    <a:pt x="39165" y="273957"/>
                  </a:lnTo>
                  <a:lnTo>
                    <a:pt x="67054" y="273957"/>
                  </a:lnTo>
                  <a:lnTo>
                    <a:pt x="53133" y="249396"/>
                  </a:lnTo>
                  <a:lnTo>
                    <a:pt x="41846" y="217688"/>
                  </a:lnTo>
                  <a:lnTo>
                    <a:pt x="34277" y="181998"/>
                  </a:lnTo>
                  <a:lnTo>
                    <a:pt x="31513" y="145486"/>
                  </a:lnTo>
                  <a:lnTo>
                    <a:pt x="34277" y="108990"/>
                  </a:lnTo>
                  <a:lnTo>
                    <a:pt x="41846" y="73334"/>
                  </a:lnTo>
                  <a:lnTo>
                    <a:pt x="53133" y="41662"/>
                  </a:lnTo>
                  <a:lnTo>
                    <a:pt x="67054" y="17116"/>
                  </a:lnTo>
                  <a:lnTo>
                    <a:pt x="39165" y="17116"/>
                  </a:lnTo>
                  <a:lnTo>
                    <a:pt x="22214" y="45187"/>
                  </a:lnTo>
                  <a:lnTo>
                    <a:pt x="9955" y="75789"/>
                  </a:lnTo>
                  <a:lnTo>
                    <a:pt x="2509" y="109146"/>
                  </a:lnTo>
                  <a:lnTo>
                    <a:pt x="0" y="145486"/>
                  </a:lnTo>
                  <a:close/>
                </a:path>
                <a:path w="809625" h="274320">
                  <a:moveTo>
                    <a:pt x="215864" y="98065"/>
                  </a:moveTo>
                  <a:lnTo>
                    <a:pt x="289160" y="98065"/>
                  </a:lnTo>
                  <a:lnTo>
                    <a:pt x="289160" y="10571"/>
                  </a:lnTo>
                  <a:lnTo>
                    <a:pt x="115885" y="10571"/>
                  </a:lnTo>
                  <a:lnTo>
                    <a:pt x="115885" y="98065"/>
                  </a:lnTo>
                  <a:lnTo>
                    <a:pt x="188981" y="98065"/>
                  </a:lnTo>
                  <a:lnTo>
                    <a:pt x="188981" y="127766"/>
                  </a:lnTo>
                  <a:lnTo>
                    <a:pt x="86285" y="127766"/>
                  </a:lnTo>
                  <a:lnTo>
                    <a:pt x="86285" y="149614"/>
                  </a:lnTo>
                  <a:lnTo>
                    <a:pt x="318862" y="149614"/>
                  </a:lnTo>
                  <a:lnTo>
                    <a:pt x="318862" y="127766"/>
                  </a:lnTo>
                  <a:lnTo>
                    <a:pt x="215864" y="127766"/>
                  </a:lnTo>
                  <a:lnTo>
                    <a:pt x="215864" y="98065"/>
                  </a:lnTo>
                  <a:close/>
                </a:path>
                <a:path w="809625" h="274320">
                  <a:moveTo>
                    <a:pt x="262479" y="31916"/>
                  </a:moveTo>
                  <a:lnTo>
                    <a:pt x="262479" y="76418"/>
                  </a:lnTo>
                  <a:lnTo>
                    <a:pt x="142365" y="76418"/>
                  </a:lnTo>
                  <a:lnTo>
                    <a:pt x="142365" y="31916"/>
                  </a:lnTo>
                  <a:lnTo>
                    <a:pt x="262479" y="31916"/>
                  </a:lnTo>
                  <a:close/>
                </a:path>
                <a:path w="809625" h="274320">
                  <a:moveTo>
                    <a:pt x="263083" y="195224"/>
                  </a:moveTo>
                  <a:lnTo>
                    <a:pt x="263083" y="255130"/>
                  </a:lnTo>
                  <a:lnTo>
                    <a:pt x="290268" y="255130"/>
                  </a:lnTo>
                  <a:lnTo>
                    <a:pt x="290268" y="173778"/>
                  </a:lnTo>
                  <a:lnTo>
                    <a:pt x="112060" y="173778"/>
                  </a:lnTo>
                  <a:lnTo>
                    <a:pt x="112060" y="195224"/>
                  </a:lnTo>
                  <a:lnTo>
                    <a:pt x="263083" y="195224"/>
                  </a:lnTo>
                  <a:close/>
                </a:path>
                <a:path w="809625" h="274320">
                  <a:moveTo>
                    <a:pt x="507743" y="146191"/>
                  </a:moveTo>
                  <a:lnTo>
                    <a:pt x="549728" y="146191"/>
                  </a:lnTo>
                  <a:lnTo>
                    <a:pt x="549728" y="124041"/>
                  </a:lnTo>
                  <a:lnTo>
                    <a:pt x="511468" y="124041"/>
                  </a:lnTo>
                  <a:lnTo>
                    <a:pt x="511468" y="44703"/>
                  </a:lnTo>
                  <a:lnTo>
                    <a:pt x="550533" y="44703"/>
                  </a:lnTo>
                  <a:lnTo>
                    <a:pt x="550533" y="22653"/>
                  </a:lnTo>
                  <a:lnTo>
                    <a:pt x="358229" y="22653"/>
                  </a:lnTo>
                  <a:lnTo>
                    <a:pt x="358229" y="44703"/>
                  </a:lnTo>
                  <a:lnTo>
                    <a:pt x="396891" y="44703"/>
                  </a:lnTo>
                  <a:lnTo>
                    <a:pt x="396891" y="124041"/>
                  </a:lnTo>
                  <a:lnTo>
                    <a:pt x="358833" y="124041"/>
                  </a:lnTo>
                  <a:lnTo>
                    <a:pt x="358833" y="146191"/>
                  </a:lnTo>
                  <a:lnTo>
                    <a:pt x="401019" y="146191"/>
                  </a:lnTo>
                  <a:lnTo>
                    <a:pt x="401019" y="202876"/>
                  </a:lnTo>
                  <a:lnTo>
                    <a:pt x="338395" y="202876"/>
                  </a:lnTo>
                  <a:lnTo>
                    <a:pt x="338395" y="224925"/>
                  </a:lnTo>
                  <a:lnTo>
                    <a:pt x="571878" y="224925"/>
                  </a:lnTo>
                  <a:lnTo>
                    <a:pt x="571878" y="202876"/>
                  </a:lnTo>
                  <a:lnTo>
                    <a:pt x="507743" y="202876"/>
                  </a:lnTo>
                  <a:lnTo>
                    <a:pt x="507743" y="146191"/>
                  </a:lnTo>
                  <a:close/>
                </a:path>
                <a:path w="809625" h="274320">
                  <a:moveTo>
                    <a:pt x="484888" y="44703"/>
                  </a:moveTo>
                  <a:lnTo>
                    <a:pt x="484888" y="124041"/>
                  </a:lnTo>
                  <a:lnTo>
                    <a:pt x="423774" y="124041"/>
                  </a:lnTo>
                  <a:lnTo>
                    <a:pt x="423774" y="44703"/>
                  </a:lnTo>
                  <a:lnTo>
                    <a:pt x="484888" y="44703"/>
                  </a:lnTo>
                  <a:close/>
                </a:path>
                <a:path w="809625" h="274320">
                  <a:moveTo>
                    <a:pt x="480659" y="146191"/>
                  </a:moveTo>
                  <a:lnTo>
                    <a:pt x="480659" y="202876"/>
                  </a:lnTo>
                  <a:lnTo>
                    <a:pt x="428103" y="202876"/>
                  </a:lnTo>
                  <a:lnTo>
                    <a:pt x="428103" y="146191"/>
                  </a:lnTo>
                  <a:lnTo>
                    <a:pt x="480659" y="146191"/>
                  </a:lnTo>
                  <a:close/>
                </a:path>
                <a:path w="809625" h="274320">
                  <a:moveTo>
                    <a:pt x="783614" y="255130"/>
                  </a:moveTo>
                  <a:lnTo>
                    <a:pt x="809288" y="255130"/>
                  </a:lnTo>
                  <a:lnTo>
                    <a:pt x="809288" y="0"/>
                  </a:lnTo>
                  <a:lnTo>
                    <a:pt x="783614" y="0"/>
                  </a:lnTo>
                  <a:lnTo>
                    <a:pt x="783614" y="255130"/>
                  </a:lnTo>
                  <a:close/>
                </a:path>
                <a:path w="809625" h="274320">
                  <a:moveTo>
                    <a:pt x="695315" y="99374"/>
                  </a:moveTo>
                  <a:lnTo>
                    <a:pt x="695315" y="121826"/>
                  </a:lnTo>
                  <a:lnTo>
                    <a:pt x="732064" y="121826"/>
                  </a:lnTo>
                  <a:lnTo>
                    <a:pt x="732064" y="242243"/>
                  </a:lnTo>
                  <a:lnTo>
                    <a:pt x="757537" y="242243"/>
                  </a:lnTo>
                  <a:lnTo>
                    <a:pt x="757537" y="5436"/>
                  </a:lnTo>
                  <a:lnTo>
                    <a:pt x="732064" y="5436"/>
                  </a:lnTo>
                  <a:lnTo>
                    <a:pt x="732064" y="99374"/>
                  </a:lnTo>
                  <a:lnTo>
                    <a:pt x="695315" y="99374"/>
                  </a:lnTo>
                  <a:close/>
                </a:path>
                <a:path w="809625" h="274320">
                  <a:moveTo>
                    <a:pt x="666822" y="67960"/>
                  </a:moveTo>
                  <a:lnTo>
                    <a:pt x="712129" y="67960"/>
                  </a:lnTo>
                  <a:lnTo>
                    <a:pt x="712129" y="45911"/>
                  </a:lnTo>
                  <a:lnTo>
                    <a:pt x="666822" y="45911"/>
                  </a:lnTo>
                  <a:lnTo>
                    <a:pt x="666822" y="9162"/>
                  </a:lnTo>
                  <a:lnTo>
                    <a:pt x="641349" y="9162"/>
                  </a:lnTo>
                  <a:lnTo>
                    <a:pt x="641349" y="45911"/>
                  </a:lnTo>
                  <a:lnTo>
                    <a:pt x="595337" y="45911"/>
                  </a:lnTo>
                  <a:lnTo>
                    <a:pt x="595337" y="67960"/>
                  </a:lnTo>
                  <a:lnTo>
                    <a:pt x="641349" y="67960"/>
                  </a:lnTo>
                  <a:lnTo>
                    <a:pt x="641349" y="78230"/>
                  </a:lnTo>
                  <a:lnTo>
                    <a:pt x="637831" y="109231"/>
                  </a:lnTo>
                  <a:lnTo>
                    <a:pt x="627631" y="138741"/>
                  </a:lnTo>
                  <a:lnTo>
                    <a:pt x="610823" y="164399"/>
                  </a:lnTo>
                  <a:lnTo>
                    <a:pt x="587484" y="183846"/>
                  </a:lnTo>
                  <a:lnTo>
                    <a:pt x="603392" y="204184"/>
                  </a:lnTo>
                  <a:lnTo>
                    <a:pt x="620470" y="191034"/>
                  </a:lnTo>
                  <a:lnTo>
                    <a:pt x="634679" y="174118"/>
                  </a:lnTo>
                  <a:lnTo>
                    <a:pt x="645980" y="154162"/>
                  </a:lnTo>
                  <a:lnTo>
                    <a:pt x="654337" y="131894"/>
                  </a:lnTo>
                  <a:lnTo>
                    <a:pt x="662752" y="152613"/>
                  </a:lnTo>
                  <a:lnTo>
                    <a:pt x="674083" y="171009"/>
                  </a:lnTo>
                  <a:lnTo>
                    <a:pt x="688303" y="186461"/>
                  </a:lnTo>
                  <a:lnTo>
                    <a:pt x="705383" y="198345"/>
                  </a:lnTo>
                  <a:lnTo>
                    <a:pt x="720586" y="178309"/>
                  </a:lnTo>
                  <a:lnTo>
                    <a:pt x="697319" y="160350"/>
                  </a:lnTo>
                  <a:lnTo>
                    <a:pt x="680489" y="136274"/>
                  </a:lnTo>
                  <a:lnTo>
                    <a:pt x="670267" y="108196"/>
                  </a:lnTo>
                  <a:lnTo>
                    <a:pt x="666822" y="78230"/>
                  </a:lnTo>
                  <a:lnTo>
                    <a:pt x="666822" y="6796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01563" y="7560313"/>
              <a:ext cx="238409" cy="2489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23851" y="7548734"/>
              <a:ext cx="228138" cy="2577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6968" y="7548734"/>
              <a:ext cx="219178" cy="26096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13317" y="7548734"/>
              <a:ext cx="219077" cy="26025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23381" y="7548734"/>
              <a:ext cx="470583" cy="26136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330819" y="7568766"/>
              <a:ext cx="67310" cy="257175"/>
            </a:xfrm>
            <a:custGeom>
              <a:avLst/>
              <a:gdLst/>
              <a:ahLst/>
              <a:cxnLst/>
              <a:rect l="l" t="t" r="r" b="b"/>
              <a:pathLst>
                <a:path w="67309" h="257175">
                  <a:moveTo>
                    <a:pt x="67055" y="128370"/>
                  </a:moveTo>
                  <a:lnTo>
                    <a:pt x="64546" y="92030"/>
                  </a:lnTo>
                  <a:lnTo>
                    <a:pt x="57100" y="58672"/>
                  </a:lnTo>
                  <a:lnTo>
                    <a:pt x="44840" y="28071"/>
                  </a:lnTo>
                  <a:lnTo>
                    <a:pt x="27889" y="0"/>
                  </a:lnTo>
                  <a:lnTo>
                    <a:pt x="0" y="0"/>
                  </a:lnTo>
                  <a:lnTo>
                    <a:pt x="13921" y="24546"/>
                  </a:lnTo>
                  <a:lnTo>
                    <a:pt x="25208" y="56218"/>
                  </a:lnTo>
                  <a:lnTo>
                    <a:pt x="32777" y="91874"/>
                  </a:lnTo>
                  <a:lnTo>
                    <a:pt x="35541" y="128370"/>
                  </a:lnTo>
                  <a:lnTo>
                    <a:pt x="32777" y="164882"/>
                  </a:lnTo>
                  <a:lnTo>
                    <a:pt x="25208" y="200572"/>
                  </a:lnTo>
                  <a:lnTo>
                    <a:pt x="13921" y="232279"/>
                  </a:lnTo>
                  <a:lnTo>
                    <a:pt x="0" y="256841"/>
                  </a:lnTo>
                  <a:lnTo>
                    <a:pt x="27889" y="256841"/>
                  </a:lnTo>
                  <a:lnTo>
                    <a:pt x="44840" y="228754"/>
                  </a:lnTo>
                  <a:lnTo>
                    <a:pt x="57100" y="198118"/>
                  </a:lnTo>
                  <a:lnTo>
                    <a:pt x="64546" y="164726"/>
                  </a:lnTo>
                  <a:lnTo>
                    <a:pt x="67055" y="12837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3118" y="7605318"/>
              <a:ext cx="167830" cy="16450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434249" y="7562850"/>
              <a:ext cx="233045" cy="244475"/>
            </a:xfrm>
            <a:custGeom>
              <a:avLst/>
              <a:gdLst/>
              <a:ahLst/>
              <a:cxnLst/>
              <a:rect l="l" t="t" r="r" b="b"/>
              <a:pathLst>
                <a:path w="233044" h="244475">
                  <a:moveTo>
                    <a:pt x="202869" y="0"/>
                  </a:moveTo>
                  <a:lnTo>
                    <a:pt x="29603" y="0"/>
                  </a:lnTo>
                  <a:lnTo>
                    <a:pt x="29603" y="20320"/>
                  </a:lnTo>
                  <a:lnTo>
                    <a:pt x="29603" y="64770"/>
                  </a:lnTo>
                  <a:lnTo>
                    <a:pt x="29603" y="86360"/>
                  </a:lnTo>
                  <a:lnTo>
                    <a:pt x="202869" y="86360"/>
                  </a:lnTo>
                  <a:lnTo>
                    <a:pt x="202869" y="65227"/>
                  </a:lnTo>
                  <a:lnTo>
                    <a:pt x="202869" y="64770"/>
                  </a:lnTo>
                  <a:lnTo>
                    <a:pt x="202869" y="20726"/>
                  </a:lnTo>
                  <a:lnTo>
                    <a:pt x="176199" y="20726"/>
                  </a:lnTo>
                  <a:lnTo>
                    <a:pt x="176199" y="64770"/>
                  </a:lnTo>
                  <a:lnTo>
                    <a:pt x="56083" y="64770"/>
                  </a:lnTo>
                  <a:lnTo>
                    <a:pt x="56083" y="20320"/>
                  </a:lnTo>
                  <a:lnTo>
                    <a:pt x="202869" y="20320"/>
                  </a:lnTo>
                  <a:lnTo>
                    <a:pt x="202869" y="0"/>
                  </a:lnTo>
                  <a:close/>
                </a:path>
                <a:path w="233044" h="244475">
                  <a:moveTo>
                    <a:pt x="203987" y="162560"/>
                  </a:moveTo>
                  <a:lnTo>
                    <a:pt x="25768" y="162560"/>
                  </a:lnTo>
                  <a:lnTo>
                    <a:pt x="25768" y="184150"/>
                  </a:lnTo>
                  <a:lnTo>
                    <a:pt x="176796" y="184150"/>
                  </a:lnTo>
                  <a:lnTo>
                    <a:pt x="176796" y="243852"/>
                  </a:lnTo>
                  <a:lnTo>
                    <a:pt x="203987" y="243852"/>
                  </a:lnTo>
                  <a:lnTo>
                    <a:pt x="203987" y="184150"/>
                  </a:lnTo>
                  <a:lnTo>
                    <a:pt x="203987" y="162560"/>
                  </a:lnTo>
                  <a:close/>
                </a:path>
                <a:path w="233044" h="244475">
                  <a:moveTo>
                    <a:pt x="232575" y="116573"/>
                  </a:moveTo>
                  <a:lnTo>
                    <a:pt x="129578" y="116573"/>
                  </a:lnTo>
                  <a:lnTo>
                    <a:pt x="129578" y="86868"/>
                  </a:lnTo>
                  <a:lnTo>
                    <a:pt x="102692" y="86868"/>
                  </a:lnTo>
                  <a:lnTo>
                    <a:pt x="102692" y="116573"/>
                  </a:lnTo>
                  <a:lnTo>
                    <a:pt x="0" y="116573"/>
                  </a:lnTo>
                  <a:lnTo>
                    <a:pt x="0" y="138417"/>
                  </a:lnTo>
                  <a:lnTo>
                    <a:pt x="232575" y="138417"/>
                  </a:lnTo>
                  <a:lnTo>
                    <a:pt x="232575" y="116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34255" y="7562222"/>
              <a:ext cx="233045" cy="245110"/>
            </a:xfrm>
            <a:custGeom>
              <a:avLst/>
              <a:gdLst/>
              <a:ahLst/>
              <a:cxnLst/>
              <a:rect l="l" t="t" r="r" b="b"/>
              <a:pathLst>
                <a:path w="233044" h="245109">
                  <a:moveTo>
                    <a:pt x="129578" y="87493"/>
                  </a:moveTo>
                  <a:lnTo>
                    <a:pt x="202875" y="87493"/>
                  </a:lnTo>
                  <a:lnTo>
                    <a:pt x="202875" y="0"/>
                  </a:lnTo>
                  <a:lnTo>
                    <a:pt x="29600" y="0"/>
                  </a:lnTo>
                  <a:lnTo>
                    <a:pt x="29600" y="87493"/>
                  </a:lnTo>
                  <a:lnTo>
                    <a:pt x="102696" y="87493"/>
                  </a:lnTo>
                  <a:lnTo>
                    <a:pt x="102696" y="117194"/>
                  </a:lnTo>
                  <a:lnTo>
                    <a:pt x="0" y="117194"/>
                  </a:lnTo>
                  <a:lnTo>
                    <a:pt x="0" y="139042"/>
                  </a:lnTo>
                  <a:lnTo>
                    <a:pt x="232577" y="139042"/>
                  </a:lnTo>
                  <a:lnTo>
                    <a:pt x="232577" y="117194"/>
                  </a:lnTo>
                  <a:lnTo>
                    <a:pt x="129578" y="117194"/>
                  </a:lnTo>
                  <a:lnTo>
                    <a:pt x="129578" y="87493"/>
                  </a:lnTo>
                  <a:close/>
                </a:path>
                <a:path w="233044" h="245109">
                  <a:moveTo>
                    <a:pt x="176194" y="21344"/>
                  </a:moveTo>
                  <a:lnTo>
                    <a:pt x="176194" y="65846"/>
                  </a:lnTo>
                  <a:lnTo>
                    <a:pt x="56080" y="65846"/>
                  </a:lnTo>
                  <a:lnTo>
                    <a:pt x="56080" y="21344"/>
                  </a:lnTo>
                  <a:lnTo>
                    <a:pt x="176194" y="21344"/>
                  </a:lnTo>
                  <a:close/>
                </a:path>
                <a:path w="233044" h="245109">
                  <a:moveTo>
                    <a:pt x="176799" y="184652"/>
                  </a:moveTo>
                  <a:lnTo>
                    <a:pt x="176799" y="244558"/>
                  </a:lnTo>
                  <a:lnTo>
                    <a:pt x="203983" y="244558"/>
                  </a:lnTo>
                  <a:lnTo>
                    <a:pt x="203983" y="163206"/>
                  </a:lnTo>
                  <a:lnTo>
                    <a:pt x="25774" y="163206"/>
                  </a:lnTo>
                  <a:lnTo>
                    <a:pt x="25774" y="184652"/>
                  </a:lnTo>
                  <a:lnTo>
                    <a:pt x="176799" y="184652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86356" y="7574305"/>
              <a:ext cx="233679" cy="202565"/>
            </a:xfrm>
            <a:custGeom>
              <a:avLst/>
              <a:gdLst/>
              <a:ahLst/>
              <a:cxnLst/>
              <a:rect l="l" t="t" r="r" b="b"/>
              <a:pathLst>
                <a:path w="233680" h="202565">
                  <a:moveTo>
                    <a:pt x="233489" y="180225"/>
                  </a:moveTo>
                  <a:lnTo>
                    <a:pt x="169354" y="180225"/>
                  </a:lnTo>
                  <a:lnTo>
                    <a:pt x="169354" y="123545"/>
                  </a:lnTo>
                  <a:lnTo>
                    <a:pt x="211340" y="123545"/>
                  </a:lnTo>
                  <a:lnTo>
                    <a:pt x="211340" y="101396"/>
                  </a:lnTo>
                  <a:lnTo>
                    <a:pt x="173075" y="101396"/>
                  </a:lnTo>
                  <a:lnTo>
                    <a:pt x="173075" y="22059"/>
                  </a:lnTo>
                  <a:lnTo>
                    <a:pt x="212140" y="22059"/>
                  </a:lnTo>
                  <a:lnTo>
                    <a:pt x="212140" y="0"/>
                  </a:lnTo>
                  <a:lnTo>
                    <a:pt x="146494" y="0"/>
                  </a:lnTo>
                  <a:lnTo>
                    <a:pt x="146494" y="22059"/>
                  </a:lnTo>
                  <a:lnTo>
                    <a:pt x="146494" y="101396"/>
                  </a:lnTo>
                  <a:lnTo>
                    <a:pt x="142265" y="101396"/>
                  </a:lnTo>
                  <a:lnTo>
                    <a:pt x="142265" y="123545"/>
                  </a:lnTo>
                  <a:lnTo>
                    <a:pt x="142265" y="180225"/>
                  </a:lnTo>
                  <a:lnTo>
                    <a:pt x="89712" y="180225"/>
                  </a:lnTo>
                  <a:lnTo>
                    <a:pt x="89712" y="123545"/>
                  </a:lnTo>
                  <a:lnTo>
                    <a:pt x="142265" y="123545"/>
                  </a:lnTo>
                  <a:lnTo>
                    <a:pt x="142265" y="101396"/>
                  </a:lnTo>
                  <a:lnTo>
                    <a:pt x="85382" y="101396"/>
                  </a:lnTo>
                  <a:lnTo>
                    <a:pt x="85382" y="22059"/>
                  </a:lnTo>
                  <a:lnTo>
                    <a:pt x="146494" y="22059"/>
                  </a:lnTo>
                  <a:lnTo>
                    <a:pt x="146494" y="0"/>
                  </a:lnTo>
                  <a:lnTo>
                    <a:pt x="19837" y="0"/>
                  </a:lnTo>
                  <a:lnTo>
                    <a:pt x="19837" y="22059"/>
                  </a:lnTo>
                  <a:lnTo>
                    <a:pt x="58496" y="22059"/>
                  </a:lnTo>
                  <a:lnTo>
                    <a:pt x="58496" y="101396"/>
                  </a:lnTo>
                  <a:lnTo>
                    <a:pt x="20434" y="101396"/>
                  </a:lnTo>
                  <a:lnTo>
                    <a:pt x="20434" y="123545"/>
                  </a:lnTo>
                  <a:lnTo>
                    <a:pt x="62623" y="123545"/>
                  </a:lnTo>
                  <a:lnTo>
                    <a:pt x="62623" y="180225"/>
                  </a:lnTo>
                  <a:lnTo>
                    <a:pt x="0" y="180225"/>
                  </a:lnTo>
                  <a:lnTo>
                    <a:pt x="0" y="202272"/>
                  </a:lnTo>
                  <a:lnTo>
                    <a:pt x="233489" y="202272"/>
                  </a:lnTo>
                  <a:lnTo>
                    <a:pt x="233489" y="180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86364" y="7574304"/>
              <a:ext cx="233679" cy="202565"/>
            </a:xfrm>
            <a:custGeom>
              <a:avLst/>
              <a:gdLst/>
              <a:ahLst/>
              <a:cxnLst/>
              <a:rect l="l" t="t" r="r" b="b"/>
              <a:pathLst>
                <a:path w="233680" h="202565">
                  <a:moveTo>
                    <a:pt x="169348" y="123537"/>
                  </a:moveTo>
                  <a:lnTo>
                    <a:pt x="211333" y="123537"/>
                  </a:lnTo>
                  <a:lnTo>
                    <a:pt x="211333" y="101387"/>
                  </a:lnTo>
                  <a:lnTo>
                    <a:pt x="173073" y="101387"/>
                  </a:lnTo>
                  <a:lnTo>
                    <a:pt x="173073" y="22049"/>
                  </a:lnTo>
                  <a:lnTo>
                    <a:pt x="212138" y="22049"/>
                  </a:lnTo>
                  <a:lnTo>
                    <a:pt x="212138" y="0"/>
                  </a:lnTo>
                  <a:lnTo>
                    <a:pt x="19834" y="0"/>
                  </a:lnTo>
                  <a:lnTo>
                    <a:pt x="19834" y="22049"/>
                  </a:lnTo>
                  <a:lnTo>
                    <a:pt x="58496" y="22049"/>
                  </a:lnTo>
                  <a:lnTo>
                    <a:pt x="58496" y="101387"/>
                  </a:lnTo>
                  <a:lnTo>
                    <a:pt x="20438" y="101387"/>
                  </a:lnTo>
                  <a:lnTo>
                    <a:pt x="20438" y="123537"/>
                  </a:lnTo>
                  <a:lnTo>
                    <a:pt x="62624" y="123537"/>
                  </a:lnTo>
                  <a:lnTo>
                    <a:pt x="62624" y="180222"/>
                  </a:lnTo>
                  <a:lnTo>
                    <a:pt x="0" y="180222"/>
                  </a:lnTo>
                  <a:lnTo>
                    <a:pt x="0" y="202271"/>
                  </a:lnTo>
                  <a:lnTo>
                    <a:pt x="233483" y="202271"/>
                  </a:lnTo>
                  <a:lnTo>
                    <a:pt x="233483" y="180222"/>
                  </a:lnTo>
                  <a:lnTo>
                    <a:pt x="169348" y="180222"/>
                  </a:lnTo>
                  <a:lnTo>
                    <a:pt x="169348" y="123537"/>
                  </a:lnTo>
                  <a:close/>
                </a:path>
                <a:path w="233680" h="202565">
                  <a:moveTo>
                    <a:pt x="146493" y="22049"/>
                  </a:moveTo>
                  <a:lnTo>
                    <a:pt x="146493" y="101387"/>
                  </a:lnTo>
                  <a:lnTo>
                    <a:pt x="85379" y="101387"/>
                  </a:lnTo>
                  <a:lnTo>
                    <a:pt x="85379" y="22049"/>
                  </a:lnTo>
                  <a:lnTo>
                    <a:pt x="146493" y="22049"/>
                  </a:lnTo>
                  <a:close/>
                </a:path>
                <a:path w="233680" h="202565">
                  <a:moveTo>
                    <a:pt x="142264" y="123537"/>
                  </a:moveTo>
                  <a:lnTo>
                    <a:pt x="142264" y="180222"/>
                  </a:lnTo>
                  <a:lnTo>
                    <a:pt x="89708" y="180222"/>
                  </a:lnTo>
                  <a:lnTo>
                    <a:pt x="89708" y="123537"/>
                  </a:lnTo>
                  <a:lnTo>
                    <a:pt x="142264" y="123537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935454" y="7551650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221804" y="0"/>
                  </a:moveTo>
                  <a:lnTo>
                    <a:pt x="196130" y="0"/>
                  </a:lnTo>
                  <a:lnTo>
                    <a:pt x="196130" y="255130"/>
                  </a:lnTo>
                  <a:lnTo>
                    <a:pt x="221804" y="255130"/>
                  </a:lnTo>
                  <a:lnTo>
                    <a:pt x="221804" y="0"/>
                  </a:lnTo>
                  <a:close/>
                </a:path>
                <a:path w="222250" h="255270">
                  <a:moveTo>
                    <a:pt x="170053" y="5436"/>
                  </a:moveTo>
                  <a:lnTo>
                    <a:pt x="144580" y="5436"/>
                  </a:lnTo>
                  <a:lnTo>
                    <a:pt x="144580" y="99374"/>
                  </a:lnTo>
                  <a:lnTo>
                    <a:pt x="107831" y="99374"/>
                  </a:ln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3"/>
                  </a:lnTo>
                  <a:lnTo>
                    <a:pt x="170053" y="242243"/>
                  </a:lnTo>
                  <a:lnTo>
                    <a:pt x="170053" y="5436"/>
                  </a:lnTo>
                  <a:close/>
                </a:path>
                <a:path w="222250" h="255270">
                  <a:moveTo>
                    <a:pt x="79338" y="67960"/>
                  </a:moveTo>
                  <a:lnTo>
                    <a:pt x="53865" y="67960"/>
                  </a:lnTo>
                  <a:lnTo>
                    <a:pt x="53865" y="78230"/>
                  </a:lnTo>
                  <a:lnTo>
                    <a:pt x="50347" y="109231"/>
                  </a:lnTo>
                  <a:lnTo>
                    <a:pt x="40147" y="138741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7" y="204184"/>
                  </a:lnTo>
                  <a:lnTo>
                    <a:pt x="32986" y="191034"/>
                  </a:lnTo>
                  <a:lnTo>
                    <a:pt x="47195" y="174118"/>
                  </a:lnTo>
                  <a:lnTo>
                    <a:pt x="58496" y="154162"/>
                  </a:lnTo>
                  <a:lnTo>
                    <a:pt x="66853" y="131894"/>
                  </a:lnTo>
                  <a:lnTo>
                    <a:pt x="91411" y="131894"/>
                  </a:lnTo>
                  <a:lnTo>
                    <a:pt x="82783" y="108196"/>
                  </a:lnTo>
                  <a:lnTo>
                    <a:pt x="79338" y="78230"/>
                  </a:lnTo>
                  <a:lnTo>
                    <a:pt x="79338" y="67960"/>
                  </a:lnTo>
                  <a:close/>
                </a:path>
                <a:path w="222250" h="255270">
                  <a:moveTo>
                    <a:pt x="91411" y="131894"/>
                  </a:moveTo>
                  <a:lnTo>
                    <a:pt x="66853" y="131894"/>
                  </a:lnTo>
                  <a:lnTo>
                    <a:pt x="75268" y="152613"/>
                  </a:lnTo>
                  <a:lnTo>
                    <a:pt x="86599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2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91411" y="131894"/>
                  </a:lnTo>
                  <a:close/>
                </a:path>
                <a:path w="222250" h="255270">
                  <a:moveTo>
                    <a:pt x="124645" y="45911"/>
                  </a:moveTo>
                  <a:lnTo>
                    <a:pt x="7853" y="45911"/>
                  </a:lnTo>
                  <a:lnTo>
                    <a:pt x="7853" y="67960"/>
                  </a:lnTo>
                  <a:lnTo>
                    <a:pt x="124645" y="67960"/>
                  </a:lnTo>
                  <a:lnTo>
                    <a:pt x="124645" y="45911"/>
                  </a:lnTo>
                  <a:close/>
                </a:path>
                <a:path w="222250" h="255270">
                  <a:moveTo>
                    <a:pt x="79338" y="9162"/>
                  </a:moveTo>
                  <a:lnTo>
                    <a:pt x="53865" y="9162"/>
                  </a:lnTo>
                  <a:lnTo>
                    <a:pt x="53865" y="45911"/>
                  </a:lnTo>
                  <a:lnTo>
                    <a:pt x="79338" y="45911"/>
                  </a:lnTo>
                  <a:lnTo>
                    <a:pt x="79338" y="9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935454" y="7551650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196130" y="255130"/>
                  </a:moveTo>
                  <a:lnTo>
                    <a:pt x="221804" y="255130"/>
                  </a:lnTo>
                  <a:lnTo>
                    <a:pt x="221804" y="0"/>
                  </a:lnTo>
                  <a:lnTo>
                    <a:pt x="196130" y="0"/>
                  </a:lnTo>
                  <a:lnTo>
                    <a:pt x="196130" y="255130"/>
                  </a:lnTo>
                  <a:close/>
                </a:path>
                <a:path w="222250" h="255270">
                  <a:moveTo>
                    <a:pt x="107831" y="99374"/>
                  </a:move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3"/>
                  </a:lnTo>
                  <a:lnTo>
                    <a:pt x="170053" y="242243"/>
                  </a:lnTo>
                  <a:lnTo>
                    <a:pt x="170053" y="5436"/>
                  </a:lnTo>
                  <a:lnTo>
                    <a:pt x="144580" y="5436"/>
                  </a:lnTo>
                  <a:lnTo>
                    <a:pt x="144580" y="99374"/>
                  </a:lnTo>
                  <a:lnTo>
                    <a:pt x="107831" y="99374"/>
                  </a:lnTo>
                  <a:close/>
                </a:path>
                <a:path w="222250" h="255270">
                  <a:moveTo>
                    <a:pt x="79338" y="67960"/>
                  </a:moveTo>
                  <a:lnTo>
                    <a:pt x="124645" y="67960"/>
                  </a:lnTo>
                  <a:lnTo>
                    <a:pt x="124645" y="45911"/>
                  </a:lnTo>
                  <a:lnTo>
                    <a:pt x="79338" y="45911"/>
                  </a:lnTo>
                  <a:lnTo>
                    <a:pt x="79338" y="9162"/>
                  </a:lnTo>
                  <a:lnTo>
                    <a:pt x="53865" y="9162"/>
                  </a:lnTo>
                  <a:lnTo>
                    <a:pt x="53865" y="45911"/>
                  </a:lnTo>
                  <a:lnTo>
                    <a:pt x="7853" y="45911"/>
                  </a:lnTo>
                  <a:lnTo>
                    <a:pt x="7853" y="67960"/>
                  </a:lnTo>
                  <a:lnTo>
                    <a:pt x="53865" y="67960"/>
                  </a:lnTo>
                  <a:lnTo>
                    <a:pt x="53865" y="78230"/>
                  </a:lnTo>
                  <a:lnTo>
                    <a:pt x="50347" y="109231"/>
                  </a:lnTo>
                  <a:lnTo>
                    <a:pt x="40147" y="138741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7" y="204184"/>
                  </a:lnTo>
                  <a:lnTo>
                    <a:pt x="32986" y="191034"/>
                  </a:lnTo>
                  <a:lnTo>
                    <a:pt x="47195" y="174118"/>
                  </a:lnTo>
                  <a:lnTo>
                    <a:pt x="58496" y="154162"/>
                  </a:lnTo>
                  <a:lnTo>
                    <a:pt x="66853" y="131894"/>
                  </a:lnTo>
                  <a:lnTo>
                    <a:pt x="75268" y="152613"/>
                  </a:lnTo>
                  <a:lnTo>
                    <a:pt x="86599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2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82783" y="108196"/>
                  </a:lnTo>
                  <a:lnTo>
                    <a:pt x="79338" y="78230"/>
                  </a:lnTo>
                  <a:lnTo>
                    <a:pt x="79338" y="6796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87668" y="7560313"/>
              <a:ext cx="238408" cy="2489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440177" y="7551650"/>
              <a:ext cx="240665" cy="255270"/>
            </a:xfrm>
            <a:custGeom>
              <a:avLst/>
              <a:gdLst/>
              <a:ahLst/>
              <a:cxnLst/>
              <a:rect l="l" t="t" r="r" b="b"/>
              <a:pathLst>
                <a:path w="240664" h="255270">
                  <a:moveTo>
                    <a:pt x="201063" y="0"/>
                  </a:moveTo>
                  <a:lnTo>
                    <a:pt x="173980" y="0"/>
                  </a:lnTo>
                  <a:lnTo>
                    <a:pt x="173980" y="255130"/>
                  </a:lnTo>
                  <a:lnTo>
                    <a:pt x="201063" y="255130"/>
                  </a:lnTo>
                  <a:lnTo>
                    <a:pt x="201063" y="128370"/>
                  </a:lnTo>
                  <a:lnTo>
                    <a:pt x="240229" y="128370"/>
                  </a:lnTo>
                  <a:lnTo>
                    <a:pt x="240229" y="105314"/>
                  </a:lnTo>
                  <a:lnTo>
                    <a:pt x="201063" y="105314"/>
                  </a:lnTo>
                  <a:lnTo>
                    <a:pt x="201063" y="0"/>
                  </a:lnTo>
                  <a:close/>
                </a:path>
                <a:path w="240664" h="255270">
                  <a:moveTo>
                    <a:pt x="78935" y="100280"/>
                  </a:moveTo>
                  <a:lnTo>
                    <a:pt x="52254" y="100280"/>
                  </a:lnTo>
                  <a:lnTo>
                    <a:pt x="52254" y="177504"/>
                  </a:lnTo>
                  <a:lnTo>
                    <a:pt x="0" y="178208"/>
                  </a:lnTo>
                  <a:lnTo>
                    <a:pt x="3020" y="200358"/>
                  </a:lnTo>
                  <a:lnTo>
                    <a:pt x="39310" y="200168"/>
                  </a:lnTo>
                  <a:lnTo>
                    <a:pt x="78960" y="198911"/>
                  </a:lnTo>
                  <a:lnTo>
                    <a:pt x="120083" y="196012"/>
                  </a:lnTo>
                  <a:lnTo>
                    <a:pt x="160790" y="190894"/>
                  </a:lnTo>
                  <a:lnTo>
                    <a:pt x="159730" y="176698"/>
                  </a:lnTo>
                  <a:lnTo>
                    <a:pt x="78935" y="176698"/>
                  </a:lnTo>
                  <a:lnTo>
                    <a:pt x="78935" y="100280"/>
                  </a:lnTo>
                  <a:close/>
                </a:path>
                <a:path w="240664" h="255270">
                  <a:moveTo>
                    <a:pt x="159280" y="170657"/>
                  </a:moveTo>
                  <a:lnTo>
                    <a:pt x="139788" y="172762"/>
                  </a:lnTo>
                  <a:lnTo>
                    <a:pt x="119711" y="174433"/>
                  </a:lnTo>
                  <a:lnTo>
                    <a:pt x="99333" y="175726"/>
                  </a:lnTo>
                  <a:lnTo>
                    <a:pt x="78935" y="176698"/>
                  </a:lnTo>
                  <a:lnTo>
                    <a:pt x="159730" y="176698"/>
                  </a:lnTo>
                  <a:lnTo>
                    <a:pt x="159280" y="170657"/>
                  </a:lnTo>
                  <a:close/>
                </a:path>
                <a:path w="240664" h="255270">
                  <a:moveTo>
                    <a:pt x="144580" y="27285"/>
                  </a:moveTo>
                  <a:lnTo>
                    <a:pt x="13995" y="27285"/>
                  </a:lnTo>
                  <a:lnTo>
                    <a:pt x="13995" y="49133"/>
                  </a:lnTo>
                  <a:lnTo>
                    <a:pt x="117597" y="49133"/>
                  </a:lnTo>
                  <a:lnTo>
                    <a:pt x="117358" y="66708"/>
                  </a:lnTo>
                  <a:lnTo>
                    <a:pt x="116439" y="87719"/>
                  </a:lnTo>
                  <a:lnTo>
                    <a:pt x="114312" y="112393"/>
                  </a:lnTo>
                  <a:lnTo>
                    <a:pt x="110449" y="140955"/>
                  </a:lnTo>
                  <a:lnTo>
                    <a:pt x="137230" y="143070"/>
                  </a:lnTo>
                  <a:lnTo>
                    <a:pt x="141366" y="111223"/>
                  </a:lnTo>
                  <a:lnTo>
                    <a:pt x="143510" y="84019"/>
                  </a:lnTo>
                  <a:lnTo>
                    <a:pt x="144352" y="61347"/>
                  </a:lnTo>
                  <a:lnTo>
                    <a:pt x="144505" y="49133"/>
                  </a:lnTo>
                  <a:lnTo>
                    <a:pt x="144580" y="27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614157" y="7551650"/>
              <a:ext cx="66675" cy="255270"/>
            </a:xfrm>
            <a:custGeom>
              <a:avLst/>
              <a:gdLst/>
              <a:ahLst/>
              <a:cxnLst/>
              <a:rect l="l" t="t" r="r" b="b"/>
              <a:pathLst>
                <a:path w="66675" h="255270">
                  <a:moveTo>
                    <a:pt x="27083" y="105314"/>
                  </a:moveTo>
                  <a:lnTo>
                    <a:pt x="27083" y="0"/>
                  </a:lnTo>
                  <a:lnTo>
                    <a:pt x="0" y="0"/>
                  </a:lnTo>
                  <a:lnTo>
                    <a:pt x="0" y="255130"/>
                  </a:lnTo>
                  <a:lnTo>
                    <a:pt x="27083" y="255130"/>
                  </a:lnTo>
                  <a:lnTo>
                    <a:pt x="27083" y="128370"/>
                  </a:lnTo>
                  <a:lnTo>
                    <a:pt x="66249" y="128370"/>
                  </a:lnTo>
                  <a:lnTo>
                    <a:pt x="66249" y="105314"/>
                  </a:lnTo>
                  <a:lnTo>
                    <a:pt x="27083" y="105314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37261" y="7576019"/>
              <a:ext cx="166622" cy="17890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64314" y="7548936"/>
              <a:ext cx="223507" cy="25552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014909" y="7551650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221804" y="0"/>
                  </a:moveTo>
                  <a:lnTo>
                    <a:pt x="196130" y="0"/>
                  </a:lnTo>
                  <a:lnTo>
                    <a:pt x="196130" y="255130"/>
                  </a:lnTo>
                  <a:lnTo>
                    <a:pt x="221804" y="255130"/>
                  </a:lnTo>
                  <a:lnTo>
                    <a:pt x="221804" y="0"/>
                  </a:lnTo>
                  <a:close/>
                </a:path>
                <a:path w="222250" h="255270">
                  <a:moveTo>
                    <a:pt x="170053" y="5436"/>
                  </a:moveTo>
                  <a:lnTo>
                    <a:pt x="144580" y="5436"/>
                  </a:lnTo>
                  <a:lnTo>
                    <a:pt x="144580" y="99374"/>
                  </a:lnTo>
                  <a:lnTo>
                    <a:pt x="107831" y="99374"/>
                  </a:ln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3"/>
                  </a:lnTo>
                  <a:lnTo>
                    <a:pt x="170053" y="242243"/>
                  </a:lnTo>
                  <a:lnTo>
                    <a:pt x="170053" y="5436"/>
                  </a:lnTo>
                  <a:close/>
                </a:path>
                <a:path w="222250" h="255270">
                  <a:moveTo>
                    <a:pt x="79338" y="67960"/>
                  </a:moveTo>
                  <a:lnTo>
                    <a:pt x="53865" y="67960"/>
                  </a:lnTo>
                  <a:lnTo>
                    <a:pt x="53865" y="78230"/>
                  </a:lnTo>
                  <a:lnTo>
                    <a:pt x="50347" y="109231"/>
                  </a:lnTo>
                  <a:lnTo>
                    <a:pt x="40147" y="138741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8" y="204184"/>
                  </a:lnTo>
                  <a:lnTo>
                    <a:pt x="32986" y="191034"/>
                  </a:lnTo>
                  <a:lnTo>
                    <a:pt x="47195" y="174118"/>
                  </a:lnTo>
                  <a:lnTo>
                    <a:pt x="58496" y="154162"/>
                  </a:lnTo>
                  <a:lnTo>
                    <a:pt x="66853" y="131894"/>
                  </a:lnTo>
                  <a:lnTo>
                    <a:pt x="91411" y="131894"/>
                  </a:lnTo>
                  <a:lnTo>
                    <a:pt x="82783" y="108196"/>
                  </a:lnTo>
                  <a:lnTo>
                    <a:pt x="79338" y="78230"/>
                  </a:lnTo>
                  <a:lnTo>
                    <a:pt x="79338" y="67960"/>
                  </a:lnTo>
                  <a:close/>
                </a:path>
                <a:path w="222250" h="255270">
                  <a:moveTo>
                    <a:pt x="91411" y="131894"/>
                  </a:moveTo>
                  <a:lnTo>
                    <a:pt x="66853" y="131894"/>
                  </a:lnTo>
                  <a:lnTo>
                    <a:pt x="75268" y="152613"/>
                  </a:lnTo>
                  <a:lnTo>
                    <a:pt x="86599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2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91411" y="131894"/>
                  </a:lnTo>
                  <a:close/>
                </a:path>
                <a:path w="222250" h="255270">
                  <a:moveTo>
                    <a:pt x="124645" y="45911"/>
                  </a:moveTo>
                  <a:lnTo>
                    <a:pt x="7853" y="45911"/>
                  </a:lnTo>
                  <a:lnTo>
                    <a:pt x="7853" y="67960"/>
                  </a:lnTo>
                  <a:lnTo>
                    <a:pt x="124645" y="67960"/>
                  </a:lnTo>
                  <a:lnTo>
                    <a:pt x="124645" y="45911"/>
                  </a:lnTo>
                  <a:close/>
                </a:path>
                <a:path w="222250" h="255270">
                  <a:moveTo>
                    <a:pt x="79338" y="9162"/>
                  </a:moveTo>
                  <a:lnTo>
                    <a:pt x="53865" y="9162"/>
                  </a:lnTo>
                  <a:lnTo>
                    <a:pt x="53865" y="45911"/>
                  </a:lnTo>
                  <a:lnTo>
                    <a:pt x="79338" y="45911"/>
                  </a:lnTo>
                  <a:lnTo>
                    <a:pt x="79338" y="9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014909" y="7551650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196130" y="255130"/>
                  </a:moveTo>
                  <a:lnTo>
                    <a:pt x="221804" y="255130"/>
                  </a:lnTo>
                  <a:lnTo>
                    <a:pt x="221804" y="0"/>
                  </a:lnTo>
                  <a:lnTo>
                    <a:pt x="196130" y="0"/>
                  </a:lnTo>
                  <a:lnTo>
                    <a:pt x="196130" y="255130"/>
                  </a:lnTo>
                  <a:close/>
                </a:path>
                <a:path w="222250" h="255270">
                  <a:moveTo>
                    <a:pt x="107831" y="99374"/>
                  </a:move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3"/>
                  </a:lnTo>
                  <a:lnTo>
                    <a:pt x="170053" y="242243"/>
                  </a:lnTo>
                  <a:lnTo>
                    <a:pt x="170053" y="5436"/>
                  </a:lnTo>
                  <a:lnTo>
                    <a:pt x="144580" y="5436"/>
                  </a:lnTo>
                  <a:lnTo>
                    <a:pt x="144580" y="99374"/>
                  </a:lnTo>
                  <a:lnTo>
                    <a:pt x="107831" y="99374"/>
                  </a:lnTo>
                  <a:close/>
                </a:path>
                <a:path w="222250" h="255270">
                  <a:moveTo>
                    <a:pt x="79338" y="67960"/>
                  </a:moveTo>
                  <a:lnTo>
                    <a:pt x="124645" y="67960"/>
                  </a:lnTo>
                  <a:lnTo>
                    <a:pt x="124645" y="45911"/>
                  </a:lnTo>
                  <a:lnTo>
                    <a:pt x="79338" y="45911"/>
                  </a:lnTo>
                  <a:lnTo>
                    <a:pt x="79338" y="9162"/>
                  </a:lnTo>
                  <a:lnTo>
                    <a:pt x="53865" y="9162"/>
                  </a:lnTo>
                  <a:lnTo>
                    <a:pt x="53865" y="45911"/>
                  </a:lnTo>
                  <a:lnTo>
                    <a:pt x="7853" y="45911"/>
                  </a:lnTo>
                  <a:lnTo>
                    <a:pt x="7853" y="67960"/>
                  </a:lnTo>
                  <a:lnTo>
                    <a:pt x="53865" y="67960"/>
                  </a:lnTo>
                  <a:lnTo>
                    <a:pt x="53865" y="78230"/>
                  </a:lnTo>
                  <a:lnTo>
                    <a:pt x="50347" y="109231"/>
                  </a:lnTo>
                  <a:lnTo>
                    <a:pt x="40147" y="138741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8" y="204184"/>
                  </a:lnTo>
                  <a:lnTo>
                    <a:pt x="32986" y="191034"/>
                  </a:lnTo>
                  <a:lnTo>
                    <a:pt x="47195" y="174118"/>
                  </a:lnTo>
                  <a:lnTo>
                    <a:pt x="58496" y="154162"/>
                  </a:lnTo>
                  <a:lnTo>
                    <a:pt x="66853" y="131894"/>
                  </a:lnTo>
                  <a:lnTo>
                    <a:pt x="75268" y="152613"/>
                  </a:lnTo>
                  <a:lnTo>
                    <a:pt x="86599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2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82783" y="108196"/>
                  </a:lnTo>
                  <a:lnTo>
                    <a:pt x="79338" y="78230"/>
                  </a:lnTo>
                  <a:lnTo>
                    <a:pt x="79338" y="6796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341290" y="7551650"/>
              <a:ext cx="213360" cy="255270"/>
            </a:xfrm>
            <a:custGeom>
              <a:avLst/>
              <a:gdLst/>
              <a:ahLst/>
              <a:cxnLst/>
              <a:rect l="l" t="t" r="r" b="b"/>
              <a:pathLst>
                <a:path w="213360" h="255270">
                  <a:moveTo>
                    <a:pt x="212541" y="0"/>
                  </a:moveTo>
                  <a:lnTo>
                    <a:pt x="185558" y="0"/>
                  </a:lnTo>
                  <a:lnTo>
                    <a:pt x="185558" y="65041"/>
                  </a:lnTo>
                  <a:lnTo>
                    <a:pt x="137935" y="65041"/>
                  </a:lnTo>
                  <a:lnTo>
                    <a:pt x="137935" y="87292"/>
                  </a:lnTo>
                  <a:lnTo>
                    <a:pt x="185558" y="87292"/>
                  </a:lnTo>
                  <a:lnTo>
                    <a:pt x="185558" y="151829"/>
                  </a:lnTo>
                  <a:lnTo>
                    <a:pt x="212541" y="151829"/>
                  </a:lnTo>
                  <a:lnTo>
                    <a:pt x="212541" y="0"/>
                  </a:lnTo>
                  <a:close/>
                </a:path>
                <a:path w="213360" h="255270">
                  <a:moveTo>
                    <a:pt x="91117" y="39669"/>
                  </a:moveTo>
                  <a:lnTo>
                    <a:pt x="63732" y="39669"/>
                  </a:lnTo>
                  <a:lnTo>
                    <a:pt x="63732" y="45307"/>
                  </a:lnTo>
                  <a:lnTo>
                    <a:pt x="59324" y="71277"/>
                  </a:lnTo>
                  <a:lnTo>
                    <a:pt x="46666" y="95094"/>
                  </a:lnTo>
                  <a:lnTo>
                    <a:pt x="26608" y="114910"/>
                  </a:lnTo>
                  <a:lnTo>
                    <a:pt x="0" y="128874"/>
                  </a:lnTo>
                  <a:lnTo>
                    <a:pt x="13995" y="150319"/>
                  </a:lnTo>
                  <a:lnTo>
                    <a:pt x="35298" y="139842"/>
                  </a:lnTo>
                  <a:lnTo>
                    <a:pt x="53261" y="125551"/>
                  </a:lnTo>
                  <a:lnTo>
                    <a:pt x="67599" y="108013"/>
                  </a:lnTo>
                  <a:lnTo>
                    <a:pt x="78029" y="87795"/>
                  </a:lnTo>
                  <a:lnTo>
                    <a:pt x="105829" y="87795"/>
                  </a:lnTo>
                  <a:lnTo>
                    <a:pt x="95321" y="68901"/>
                  </a:lnTo>
                  <a:lnTo>
                    <a:pt x="91153" y="45307"/>
                  </a:lnTo>
                  <a:lnTo>
                    <a:pt x="91117" y="39669"/>
                  </a:lnTo>
                  <a:close/>
                </a:path>
                <a:path w="213360" h="255270">
                  <a:moveTo>
                    <a:pt x="105829" y="87795"/>
                  </a:moveTo>
                  <a:lnTo>
                    <a:pt x="78029" y="87795"/>
                  </a:lnTo>
                  <a:lnTo>
                    <a:pt x="88168" y="105696"/>
                  </a:lnTo>
                  <a:lnTo>
                    <a:pt x="101828" y="121285"/>
                  </a:lnTo>
                  <a:lnTo>
                    <a:pt x="118791" y="134023"/>
                  </a:lnTo>
                  <a:lnTo>
                    <a:pt x="138841" y="143372"/>
                  </a:lnTo>
                  <a:lnTo>
                    <a:pt x="152635" y="121826"/>
                  </a:lnTo>
                  <a:lnTo>
                    <a:pt x="126797" y="108904"/>
                  </a:lnTo>
                  <a:lnTo>
                    <a:pt x="107453" y="90715"/>
                  </a:lnTo>
                  <a:lnTo>
                    <a:pt x="105829" y="87795"/>
                  </a:lnTo>
                  <a:close/>
                </a:path>
                <a:path w="213360" h="255270">
                  <a:moveTo>
                    <a:pt x="146090" y="17619"/>
                  </a:moveTo>
                  <a:lnTo>
                    <a:pt x="8356" y="17619"/>
                  </a:lnTo>
                  <a:lnTo>
                    <a:pt x="8356" y="39669"/>
                  </a:lnTo>
                  <a:lnTo>
                    <a:pt x="146090" y="39669"/>
                  </a:lnTo>
                  <a:lnTo>
                    <a:pt x="146090" y="17619"/>
                  </a:lnTo>
                  <a:close/>
                </a:path>
                <a:path w="213360" h="255270">
                  <a:moveTo>
                    <a:pt x="127061" y="158978"/>
                  </a:moveTo>
                  <a:lnTo>
                    <a:pt x="90970" y="162222"/>
                  </a:lnTo>
                  <a:lnTo>
                    <a:pt x="63807" y="171639"/>
                  </a:lnTo>
                  <a:lnTo>
                    <a:pt x="46726" y="186757"/>
                  </a:lnTo>
                  <a:lnTo>
                    <a:pt x="40877" y="207104"/>
                  </a:lnTo>
                  <a:lnTo>
                    <a:pt x="46726" y="227365"/>
                  </a:lnTo>
                  <a:lnTo>
                    <a:pt x="63807" y="242406"/>
                  </a:lnTo>
                  <a:lnTo>
                    <a:pt x="90970" y="251803"/>
                  </a:lnTo>
                  <a:lnTo>
                    <a:pt x="127061" y="255130"/>
                  </a:lnTo>
                  <a:lnTo>
                    <a:pt x="163084" y="251803"/>
                  </a:lnTo>
                  <a:lnTo>
                    <a:pt x="190214" y="242406"/>
                  </a:lnTo>
                  <a:lnTo>
                    <a:pt x="199915" y="233886"/>
                  </a:lnTo>
                  <a:lnTo>
                    <a:pt x="127061" y="233886"/>
                  </a:lnTo>
                  <a:lnTo>
                    <a:pt x="101993" y="232193"/>
                  </a:lnTo>
                  <a:lnTo>
                    <a:pt x="83277" y="226989"/>
                  </a:lnTo>
                  <a:lnTo>
                    <a:pt x="71602" y="218538"/>
                  </a:lnTo>
                  <a:lnTo>
                    <a:pt x="67658" y="207104"/>
                  </a:lnTo>
                  <a:lnTo>
                    <a:pt x="71602" y="195551"/>
                  </a:lnTo>
                  <a:lnTo>
                    <a:pt x="83277" y="187018"/>
                  </a:lnTo>
                  <a:lnTo>
                    <a:pt x="101993" y="181732"/>
                  </a:lnTo>
                  <a:lnTo>
                    <a:pt x="127061" y="179920"/>
                  </a:lnTo>
                  <a:lnTo>
                    <a:pt x="199595" y="179920"/>
                  </a:lnTo>
                  <a:lnTo>
                    <a:pt x="190214" y="171639"/>
                  </a:lnTo>
                  <a:lnTo>
                    <a:pt x="163084" y="162222"/>
                  </a:lnTo>
                  <a:lnTo>
                    <a:pt x="127061" y="158978"/>
                  </a:lnTo>
                  <a:close/>
                </a:path>
                <a:path w="213360" h="255270">
                  <a:moveTo>
                    <a:pt x="199595" y="179920"/>
                  </a:moveTo>
                  <a:lnTo>
                    <a:pt x="127061" y="179920"/>
                  </a:lnTo>
                  <a:lnTo>
                    <a:pt x="152060" y="181732"/>
                  </a:lnTo>
                  <a:lnTo>
                    <a:pt x="170745" y="187018"/>
                  </a:lnTo>
                  <a:lnTo>
                    <a:pt x="182463" y="195551"/>
                  </a:lnTo>
                  <a:lnTo>
                    <a:pt x="186565" y="207104"/>
                  </a:lnTo>
                  <a:lnTo>
                    <a:pt x="182463" y="218538"/>
                  </a:lnTo>
                  <a:lnTo>
                    <a:pt x="170745" y="226989"/>
                  </a:lnTo>
                  <a:lnTo>
                    <a:pt x="152060" y="232193"/>
                  </a:lnTo>
                  <a:lnTo>
                    <a:pt x="127061" y="233886"/>
                  </a:lnTo>
                  <a:lnTo>
                    <a:pt x="199915" y="233886"/>
                  </a:lnTo>
                  <a:lnTo>
                    <a:pt x="207340" y="227365"/>
                  </a:lnTo>
                  <a:lnTo>
                    <a:pt x="213346" y="207104"/>
                  </a:lnTo>
                  <a:lnTo>
                    <a:pt x="207340" y="186757"/>
                  </a:lnTo>
                  <a:lnTo>
                    <a:pt x="199595" y="179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38374" y="7548734"/>
              <a:ext cx="219178" cy="26096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593287" y="7569072"/>
              <a:ext cx="233679" cy="206375"/>
            </a:xfrm>
            <a:custGeom>
              <a:avLst/>
              <a:gdLst/>
              <a:ahLst/>
              <a:cxnLst/>
              <a:rect l="l" t="t" r="r" b="b"/>
              <a:pathLst>
                <a:path w="233679" h="206375">
                  <a:moveTo>
                    <a:pt x="205803" y="44577"/>
                  </a:moveTo>
                  <a:lnTo>
                    <a:pt x="178917" y="44577"/>
                  </a:lnTo>
                  <a:lnTo>
                    <a:pt x="178917" y="66179"/>
                  </a:lnTo>
                  <a:lnTo>
                    <a:pt x="178917" y="109347"/>
                  </a:lnTo>
                  <a:lnTo>
                    <a:pt x="53670" y="109347"/>
                  </a:lnTo>
                  <a:lnTo>
                    <a:pt x="53670" y="66179"/>
                  </a:lnTo>
                  <a:lnTo>
                    <a:pt x="178917" y="66179"/>
                  </a:lnTo>
                  <a:lnTo>
                    <a:pt x="178917" y="44577"/>
                  </a:lnTo>
                  <a:lnTo>
                    <a:pt x="53670" y="44577"/>
                  </a:lnTo>
                  <a:lnTo>
                    <a:pt x="53670" y="127"/>
                  </a:lnTo>
                  <a:lnTo>
                    <a:pt x="26581" y="127"/>
                  </a:lnTo>
                  <a:lnTo>
                    <a:pt x="26581" y="44577"/>
                  </a:lnTo>
                  <a:lnTo>
                    <a:pt x="26581" y="66179"/>
                  </a:lnTo>
                  <a:lnTo>
                    <a:pt x="26581" y="109347"/>
                  </a:lnTo>
                  <a:lnTo>
                    <a:pt x="26581" y="130937"/>
                  </a:lnTo>
                  <a:lnTo>
                    <a:pt x="205803" y="130937"/>
                  </a:lnTo>
                  <a:lnTo>
                    <a:pt x="205803" y="109448"/>
                  </a:lnTo>
                  <a:lnTo>
                    <a:pt x="205803" y="66179"/>
                  </a:lnTo>
                  <a:lnTo>
                    <a:pt x="205803" y="65747"/>
                  </a:lnTo>
                  <a:lnTo>
                    <a:pt x="205803" y="44577"/>
                  </a:lnTo>
                  <a:close/>
                </a:path>
                <a:path w="233679" h="206375">
                  <a:moveTo>
                    <a:pt x="205803" y="0"/>
                  </a:moveTo>
                  <a:lnTo>
                    <a:pt x="178917" y="0"/>
                  </a:lnTo>
                  <a:lnTo>
                    <a:pt x="178917" y="44005"/>
                  </a:lnTo>
                  <a:lnTo>
                    <a:pt x="205803" y="44005"/>
                  </a:lnTo>
                  <a:lnTo>
                    <a:pt x="205803" y="0"/>
                  </a:lnTo>
                  <a:close/>
                </a:path>
                <a:path w="233679" h="206375">
                  <a:moveTo>
                    <a:pt x="233489" y="183743"/>
                  </a:moveTo>
                  <a:lnTo>
                    <a:pt x="129489" y="183743"/>
                  </a:lnTo>
                  <a:lnTo>
                    <a:pt x="129489" y="131394"/>
                  </a:lnTo>
                  <a:lnTo>
                    <a:pt x="102704" y="131394"/>
                  </a:lnTo>
                  <a:lnTo>
                    <a:pt x="102704" y="183743"/>
                  </a:lnTo>
                  <a:lnTo>
                    <a:pt x="0" y="183743"/>
                  </a:lnTo>
                  <a:lnTo>
                    <a:pt x="0" y="206095"/>
                  </a:lnTo>
                  <a:lnTo>
                    <a:pt x="233489" y="206095"/>
                  </a:lnTo>
                  <a:lnTo>
                    <a:pt x="233489" y="1837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593299" y="7569069"/>
              <a:ext cx="233679" cy="206375"/>
            </a:xfrm>
            <a:custGeom>
              <a:avLst/>
              <a:gdLst/>
              <a:ahLst/>
              <a:cxnLst/>
              <a:rect l="l" t="t" r="r" b="b"/>
              <a:pathLst>
                <a:path w="233679" h="206375">
                  <a:moveTo>
                    <a:pt x="129478" y="131391"/>
                  </a:moveTo>
                  <a:lnTo>
                    <a:pt x="205795" y="131391"/>
                  </a:lnTo>
                  <a:lnTo>
                    <a:pt x="205795" y="0"/>
                  </a:lnTo>
                  <a:lnTo>
                    <a:pt x="178913" y="0"/>
                  </a:lnTo>
                  <a:lnTo>
                    <a:pt x="178913" y="43998"/>
                  </a:lnTo>
                  <a:lnTo>
                    <a:pt x="53663" y="43998"/>
                  </a:lnTo>
                  <a:lnTo>
                    <a:pt x="53663" y="0"/>
                  </a:lnTo>
                  <a:lnTo>
                    <a:pt x="26580" y="0"/>
                  </a:lnTo>
                  <a:lnTo>
                    <a:pt x="26580" y="131391"/>
                  </a:lnTo>
                  <a:lnTo>
                    <a:pt x="102696" y="131391"/>
                  </a:lnTo>
                  <a:lnTo>
                    <a:pt x="102696" y="183746"/>
                  </a:lnTo>
                  <a:lnTo>
                    <a:pt x="0" y="183746"/>
                  </a:lnTo>
                  <a:lnTo>
                    <a:pt x="0" y="206097"/>
                  </a:lnTo>
                  <a:lnTo>
                    <a:pt x="233483" y="206097"/>
                  </a:lnTo>
                  <a:lnTo>
                    <a:pt x="233483" y="183746"/>
                  </a:lnTo>
                  <a:lnTo>
                    <a:pt x="129478" y="183746"/>
                  </a:lnTo>
                  <a:lnTo>
                    <a:pt x="129478" y="131391"/>
                  </a:lnTo>
                  <a:close/>
                </a:path>
                <a:path w="233679" h="206375">
                  <a:moveTo>
                    <a:pt x="178913" y="65746"/>
                  </a:moveTo>
                  <a:lnTo>
                    <a:pt x="178913" y="109442"/>
                  </a:lnTo>
                  <a:lnTo>
                    <a:pt x="53663" y="109442"/>
                  </a:lnTo>
                  <a:lnTo>
                    <a:pt x="53663" y="65746"/>
                  </a:lnTo>
                  <a:lnTo>
                    <a:pt x="178913" y="65746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914445" y="7551650"/>
              <a:ext cx="213995" cy="255904"/>
            </a:xfrm>
            <a:custGeom>
              <a:avLst/>
              <a:gdLst/>
              <a:ahLst/>
              <a:cxnLst/>
              <a:rect l="l" t="t" r="r" b="b"/>
              <a:pathLst>
                <a:path w="213995" h="255904">
                  <a:moveTo>
                    <a:pt x="213447" y="0"/>
                  </a:moveTo>
                  <a:lnTo>
                    <a:pt x="186263" y="0"/>
                  </a:lnTo>
                  <a:lnTo>
                    <a:pt x="186263" y="255633"/>
                  </a:lnTo>
                  <a:lnTo>
                    <a:pt x="213447" y="255633"/>
                  </a:lnTo>
                  <a:lnTo>
                    <a:pt x="213447" y="0"/>
                  </a:lnTo>
                  <a:close/>
                </a:path>
                <a:path w="213995" h="255904">
                  <a:moveTo>
                    <a:pt x="95749" y="21244"/>
                  </a:moveTo>
                  <a:lnTo>
                    <a:pt x="68565" y="21244"/>
                  </a:lnTo>
                  <a:lnTo>
                    <a:pt x="68565" y="64940"/>
                  </a:lnTo>
                  <a:lnTo>
                    <a:pt x="63416" y="101006"/>
                  </a:lnTo>
                  <a:lnTo>
                    <a:pt x="49271" y="134185"/>
                  </a:lnTo>
                  <a:lnTo>
                    <a:pt x="27632" y="161586"/>
                  </a:lnTo>
                  <a:lnTo>
                    <a:pt x="0" y="180323"/>
                  </a:lnTo>
                  <a:lnTo>
                    <a:pt x="16713" y="202876"/>
                  </a:lnTo>
                  <a:lnTo>
                    <a:pt x="38199" y="188906"/>
                  </a:lnTo>
                  <a:lnTo>
                    <a:pt x="56608" y="169801"/>
                  </a:lnTo>
                  <a:lnTo>
                    <a:pt x="71506" y="146468"/>
                  </a:lnTo>
                  <a:lnTo>
                    <a:pt x="82459" y="119812"/>
                  </a:lnTo>
                  <a:lnTo>
                    <a:pt x="109517" y="119812"/>
                  </a:lnTo>
                  <a:lnTo>
                    <a:pt x="100640" y="99493"/>
                  </a:lnTo>
                  <a:lnTo>
                    <a:pt x="95749" y="64940"/>
                  </a:lnTo>
                  <a:lnTo>
                    <a:pt x="95749" y="21244"/>
                  </a:lnTo>
                  <a:close/>
                </a:path>
                <a:path w="213995" h="255904">
                  <a:moveTo>
                    <a:pt x="109517" y="119812"/>
                  </a:moveTo>
                  <a:lnTo>
                    <a:pt x="82459" y="119812"/>
                  </a:lnTo>
                  <a:lnTo>
                    <a:pt x="93461" y="144712"/>
                  </a:lnTo>
                  <a:lnTo>
                    <a:pt x="108183" y="166479"/>
                  </a:lnTo>
                  <a:lnTo>
                    <a:pt x="126152" y="184318"/>
                  </a:lnTo>
                  <a:lnTo>
                    <a:pt x="146896" y="197439"/>
                  </a:lnTo>
                  <a:lnTo>
                    <a:pt x="163206" y="175893"/>
                  </a:lnTo>
                  <a:lnTo>
                    <a:pt x="135945" y="157763"/>
                  </a:lnTo>
                  <a:lnTo>
                    <a:pt x="114564" y="131365"/>
                  </a:lnTo>
                  <a:lnTo>
                    <a:pt x="109517" y="1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100708" y="7551650"/>
              <a:ext cx="27305" cy="255904"/>
            </a:xfrm>
            <a:custGeom>
              <a:avLst/>
              <a:gdLst/>
              <a:ahLst/>
              <a:cxnLst/>
              <a:rect l="l" t="t" r="r" b="b"/>
              <a:pathLst>
                <a:path w="27304" h="255904">
                  <a:moveTo>
                    <a:pt x="0" y="255633"/>
                  </a:moveTo>
                  <a:lnTo>
                    <a:pt x="27184" y="255633"/>
                  </a:lnTo>
                  <a:lnTo>
                    <a:pt x="27184" y="0"/>
                  </a:lnTo>
                  <a:lnTo>
                    <a:pt x="0" y="0"/>
                  </a:lnTo>
                  <a:lnTo>
                    <a:pt x="0" y="255633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11529" y="7569979"/>
              <a:ext cx="169038" cy="18746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167159" y="7551650"/>
              <a:ext cx="239395" cy="255270"/>
            </a:xfrm>
            <a:custGeom>
              <a:avLst/>
              <a:gdLst/>
              <a:ahLst/>
              <a:cxnLst/>
              <a:rect l="l" t="t" r="r" b="b"/>
              <a:pathLst>
                <a:path w="239395" h="255270">
                  <a:moveTo>
                    <a:pt x="201969" y="0"/>
                  </a:moveTo>
                  <a:lnTo>
                    <a:pt x="174885" y="0"/>
                  </a:lnTo>
                  <a:lnTo>
                    <a:pt x="174885" y="149312"/>
                  </a:lnTo>
                  <a:lnTo>
                    <a:pt x="201969" y="149312"/>
                  </a:lnTo>
                  <a:lnTo>
                    <a:pt x="201969" y="85882"/>
                  </a:lnTo>
                  <a:lnTo>
                    <a:pt x="238920" y="85882"/>
                  </a:lnTo>
                  <a:lnTo>
                    <a:pt x="238920" y="63027"/>
                  </a:lnTo>
                  <a:lnTo>
                    <a:pt x="201969" y="63027"/>
                  </a:lnTo>
                  <a:lnTo>
                    <a:pt x="201969" y="0"/>
                  </a:lnTo>
                  <a:close/>
                </a:path>
                <a:path w="239395" h="255270">
                  <a:moveTo>
                    <a:pt x="131290" y="15606"/>
                  </a:moveTo>
                  <a:lnTo>
                    <a:pt x="12182" y="15606"/>
                  </a:lnTo>
                  <a:lnTo>
                    <a:pt x="12182" y="37554"/>
                  </a:lnTo>
                  <a:lnTo>
                    <a:pt x="102293" y="37554"/>
                  </a:lnTo>
                  <a:lnTo>
                    <a:pt x="92865" y="66098"/>
                  </a:lnTo>
                  <a:lnTo>
                    <a:pt x="72252" y="90941"/>
                  </a:lnTo>
                  <a:lnTo>
                    <a:pt x="41086" y="111292"/>
                  </a:lnTo>
                  <a:lnTo>
                    <a:pt x="0" y="126357"/>
                  </a:lnTo>
                  <a:lnTo>
                    <a:pt x="11175" y="147097"/>
                  </a:lnTo>
                  <a:lnTo>
                    <a:pt x="61871" y="127514"/>
                  </a:lnTo>
                  <a:lnTo>
                    <a:pt x="99587" y="98644"/>
                  </a:lnTo>
                  <a:lnTo>
                    <a:pt x="123127" y="61127"/>
                  </a:lnTo>
                  <a:lnTo>
                    <a:pt x="131290" y="15606"/>
                  </a:lnTo>
                  <a:close/>
                </a:path>
                <a:path w="239395" h="255270">
                  <a:moveTo>
                    <a:pt x="201969" y="160387"/>
                  </a:moveTo>
                  <a:lnTo>
                    <a:pt x="33325" y="160387"/>
                  </a:lnTo>
                  <a:lnTo>
                    <a:pt x="33325" y="182235"/>
                  </a:lnTo>
                  <a:lnTo>
                    <a:pt x="174885" y="182235"/>
                  </a:lnTo>
                  <a:lnTo>
                    <a:pt x="174885" y="255130"/>
                  </a:lnTo>
                  <a:lnTo>
                    <a:pt x="201969" y="255130"/>
                  </a:lnTo>
                  <a:lnTo>
                    <a:pt x="201969" y="160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64243" y="7548734"/>
              <a:ext cx="244751" cy="26096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417557" y="7551650"/>
              <a:ext cx="241935" cy="255270"/>
            </a:xfrm>
            <a:custGeom>
              <a:avLst/>
              <a:gdLst/>
              <a:ahLst/>
              <a:cxnLst/>
              <a:rect l="l" t="t" r="r" b="b"/>
              <a:pathLst>
                <a:path w="241935" h="255270">
                  <a:moveTo>
                    <a:pt x="203177" y="0"/>
                  </a:moveTo>
                  <a:lnTo>
                    <a:pt x="175993" y="0"/>
                  </a:lnTo>
                  <a:lnTo>
                    <a:pt x="175993" y="255130"/>
                  </a:lnTo>
                  <a:lnTo>
                    <a:pt x="203177" y="255130"/>
                  </a:lnTo>
                  <a:lnTo>
                    <a:pt x="203177" y="129578"/>
                  </a:lnTo>
                  <a:lnTo>
                    <a:pt x="241437" y="129578"/>
                  </a:lnTo>
                  <a:lnTo>
                    <a:pt x="241437" y="106925"/>
                  </a:lnTo>
                  <a:lnTo>
                    <a:pt x="203177" y="106925"/>
                  </a:lnTo>
                  <a:lnTo>
                    <a:pt x="203177" y="0"/>
                  </a:lnTo>
                  <a:close/>
                </a:path>
                <a:path w="241935" h="255270">
                  <a:moveTo>
                    <a:pt x="157769" y="30305"/>
                  </a:moveTo>
                  <a:lnTo>
                    <a:pt x="4732" y="30305"/>
                  </a:lnTo>
                  <a:lnTo>
                    <a:pt x="4732" y="51851"/>
                  </a:lnTo>
                  <a:lnTo>
                    <a:pt x="157769" y="51851"/>
                  </a:lnTo>
                  <a:lnTo>
                    <a:pt x="157769" y="30305"/>
                  </a:lnTo>
                  <a:close/>
                </a:path>
                <a:path w="241935" h="255270">
                  <a:moveTo>
                    <a:pt x="94943" y="704"/>
                  </a:moveTo>
                  <a:lnTo>
                    <a:pt x="67860" y="704"/>
                  </a:lnTo>
                  <a:lnTo>
                    <a:pt x="67860" y="30305"/>
                  </a:lnTo>
                  <a:lnTo>
                    <a:pt x="94943" y="30305"/>
                  </a:lnTo>
                  <a:lnTo>
                    <a:pt x="94943" y="704"/>
                  </a:lnTo>
                  <a:close/>
                </a:path>
                <a:path w="241935" h="255270">
                  <a:moveTo>
                    <a:pt x="81552" y="65041"/>
                  </a:moveTo>
                  <a:lnTo>
                    <a:pt x="56599" y="68448"/>
                  </a:lnTo>
                  <a:lnTo>
                    <a:pt x="37252" y="78104"/>
                  </a:lnTo>
                  <a:lnTo>
                    <a:pt x="24777" y="93160"/>
                  </a:lnTo>
                  <a:lnTo>
                    <a:pt x="20438" y="112764"/>
                  </a:lnTo>
                  <a:lnTo>
                    <a:pt x="23713" y="129813"/>
                  </a:lnTo>
                  <a:lnTo>
                    <a:pt x="33275" y="143586"/>
                  </a:lnTo>
                  <a:lnTo>
                    <a:pt x="48274" y="153527"/>
                  </a:lnTo>
                  <a:lnTo>
                    <a:pt x="67860" y="159078"/>
                  </a:lnTo>
                  <a:lnTo>
                    <a:pt x="67860" y="184954"/>
                  </a:lnTo>
                  <a:lnTo>
                    <a:pt x="49809" y="185377"/>
                  </a:lnTo>
                  <a:lnTo>
                    <a:pt x="0" y="185759"/>
                  </a:lnTo>
                  <a:lnTo>
                    <a:pt x="4127" y="208312"/>
                  </a:lnTo>
                  <a:lnTo>
                    <a:pt x="39816" y="208081"/>
                  </a:lnTo>
                  <a:lnTo>
                    <a:pt x="79488" y="206840"/>
                  </a:lnTo>
                  <a:lnTo>
                    <a:pt x="121275" y="203767"/>
                  </a:lnTo>
                  <a:lnTo>
                    <a:pt x="163307" y="198043"/>
                  </a:lnTo>
                  <a:lnTo>
                    <a:pt x="161961" y="183947"/>
                  </a:lnTo>
                  <a:lnTo>
                    <a:pt x="94943" y="183947"/>
                  </a:lnTo>
                  <a:lnTo>
                    <a:pt x="94943" y="159078"/>
                  </a:lnTo>
                  <a:lnTo>
                    <a:pt x="114525" y="153583"/>
                  </a:lnTo>
                  <a:lnTo>
                    <a:pt x="129641" y="143661"/>
                  </a:lnTo>
                  <a:lnTo>
                    <a:pt x="132986" y="138942"/>
                  </a:lnTo>
                  <a:lnTo>
                    <a:pt x="81552" y="138942"/>
                  </a:lnTo>
                  <a:lnTo>
                    <a:pt x="66936" y="137174"/>
                  </a:lnTo>
                  <a:lnTo>
                    <a:pt x="55690" y="131970"/>
                  </a:lnTo>
                  <a:lnTo>
                    <a:pt x="48464" y="123707"/>
                  </a:lnTo>
                  <a:lnTo>
                    <a:pt x="45911" y="112764"/>
                  </a:lnTo>
                  <a:lnTo>
                    <a:pt x="48464" y="101699"/>
                  </a:lnTo>
                  <a:lnTo>
                    <a:pt x="55690" y="93257"/>
                  </a:lnTo>
                  <a:lnTo>
                    <a:pt x="66936" y="87874"/>
                  </a:lnTo>
                  <a:lnTo>
                    <a:pt x="81552" y="85983"/>
                  </a:lnTo>
                  <a:lnTo>
                    <a:pt x="132324" y="85983"/>
                  </a:lnTo>
                  <a:lnTo>
                    <a:pt x="125702" y="78104"/>
                  </a:lnTo>
                  <a:lnTo>
                    <a:pt x="106327" y="68448"/>
                  </a:lnTo>
                  <a:lnTo>
                    <a:pt x="81552" y="65041"/>
                  </a:lnTo>
                  <a:close/>
                </a:path>
                <a:path w="241935" h="255270">
                  <a:moveTo>
                    <a:pt x="161394" y="178007"/>
                  </a:moveTo>
                  <a:lnTo>
                    <a:pt x="145263" y="180053"/>
                  </a:lnTo>
                  <a:lnTo>
                    <a:pt x="128697" y="181694"/>
                  </a:lnTo>
                  <a:lnTo>
                    <a:pt x="111868" y="182976"/>
                  </a:lnTo>
                  <a:lnTo>
                    <a:pt x="94943" y="183947"/>
                  </a:lnTo>
                  <a:lnTo>
                    <a:pt x="161961" y="183947"/>
                  </a:lnTo>
                  <a:lnTo>
                    <a:pt x="161394" y="178007"/>
                  </a:lnTo>
                  <a:close/>
                </a:path>
                <a:path w="241935" h="255270">
                  <a:moveTo>
                    <a:pt x="132324" y="85983"/>
                  </a:moveTo>
                  <a:lnTo>
                    <a:pt x="81552" y="85983"/>
                  </a:lnTo>
                  <a:lnTo>
                    <a:pt x="96052" y="87874"/>
                  </a:lnTo>
                  <a:lnTo>
                    <a:pt x="107239" y="93257"/>
                  </a:lnTo>
                  <a:lnTo>
                    <a:pt x="114443" y="101699"/>
                  </a:lnTo>
                  <a:lnTo>
                    <a:pt x="116993" y="112764"/>
                  </a:lnTo>
                  <a:lnTo>
                    <a:pt x="114443" y="123707"/>
                  </a:lnTo>
                  <a:lnTo>
                    <a:pt x="107239" y="131970"/>
                  </a:lnTo>
                  <a:lnTo>
                    <a:pt x="96052" y="137174"/>
                  </a:lnTo>
                  <a:lnTo>
                    <a:pt x="81552" y="138942"/>
                  </a:lnTo>
                  <a:lnTo>
                    <a:pt x="132986" y="138942"/>
                  </a:lnTo>
                  <a:lnTo>
                    <a:pt x="139415" y="129870"/>
                  </a:lnTo>
                  <a:lnTo>
                    <a:pt x="142969" y="112764"/>
                  </a:lnTo>
                  <a:lnTo>
                    <a:pt x="138356" y="93160"/>
                  </a:lnTo>
                  <a:lnTo>
                    <a:pt x="132324" y="859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593550" y="7551650"/>
              <a:ext cx="66040" cy="255270"/>
            </a:xfrm>
            <a:custGeom>
              <a:avLst/>
              <a:gdLst/>
              <a:ahLst/>
              <a:cxnLst/>
              <a:rect l="l" t="t" r="r" b="b"/>
              <a:pathLst>
                <a:path w="66039" h="255270">
                  <a:moveTo>
                    <a:pt x="27184" y="106925"/>
                  </a:moveTo>
                  <a:lnTo>
                    <a:pt x="27184" y="0"/>
                  </a:lnTo>
                  <a:lnTo>
                    <a:pt x="0" y="0"/>
                  </a:lnTo>
                  <a:lnTo>
                    <a:pt x="0" y="255130"/>
                  </a:lnTo>
                  <a:lnTo>
                    <a:pt x="27184" y="255130"/>
                  </a:lnTo>
                  <a:lnTo>
                    <a:pt x="27184" y="129578"/>
                  </a:lnTo>
                  <a:lnTo>
                    <a:pt x="65443" y="129578"/>
                  </a:lnTo>
                  <a:lnTo>
                    <a:pt x="65443" y="106925"/>
                  </a:lnTo>
                  <a:lnTo>
                    <a:pt x="27184" y="106925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14641" y="7549439"/>
              <a:ext cx="169139" cy="21343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761864" y="7568766"/>
              <a:ext cx="67310" cy="257175"/>
            </a:xfrm>
            <a:custGeom>
              <a:avLst/>
              <a:gdLst/>
              <a:ahLst/>
              <a:cxnLst/>
              <a:rect l="l" t="t" r="r" b="b"/>
              <a:pathLst>
                <a:path w="67310" h="257175">
                  <a:moveTo>
                    <a:pt x="67054" y="0"/>
                  </a:moveTo>
                  <a:lnTo>
                    <a:pt x="39165" y="0"/>
                  </a:lnTo>
                  <a:lnTo>
                    <a:pt x="22214" y="28071"/>
                  </a:lnTo>
                  <a:lnTo>
                    <a:pt x="9955" y="58672"/>
                  </a:lnTo>
                  <a:lnTo>
                    <a:pt x="2509" y="92030"/>
                  </a:lnTo>
                  <a:lnTo>
                    <a:pt x="0" y="128370"/>
                  </a:lnTo>
                  <a:lnTo>
                    <a:pt x="2509" y="164726"/>
                  </a:lnTo>
                  <a:lnTo>
                    <a:pt x="9955" y="198118"/>
                  </a:lnTo>
                  <a:lnTo>
                    <a:pt x="22214" y="228754"/>
                  </a:lnTo>
                  <a:lnTo>
                    <a:pt x="39165" y="256841"/>
                  </a:lnTo>
                  <a:lnTo>
                    <a:pt x="67054" y="256841"/>
                  </a:lnTo>
                  <a:lnTo>
                    <a:pt x="53133" y="232279"/>
                  </a:lnTo>
                  <a:lnTo>
                    <a:pt x="41846" y="200572"/>
                  </a:lnTo>
                  <a:lnTo>
                    <a:pt x="34277" y="164882"/>
                  </a:lnTo>
                  <a:lnTo>
                    <a:pt x="31513" y="128370"/>
                  </a:lnTo>
                  <a:lnTo>
                    <a:pt x="34277" y="91874"/>
                  </a:lnTo>
                  <a:lnTo>
                    <a:pt x="41846" y="56218"/>
                  </a:lnTo>
                  <a:lnTo>
                    <a:pt x="53133" y="24546"/>
                  </a:lnTo>
                  <a:lnTo>
                    <a:pt x="67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761864" y="7568766"/>
              <a:ext cx="67310" cy="257175"/>
            </a:xfrm>
            <a:custGeom>
              <a:avLst/>
              <a:gdLst/>
              <a:ahLst/>
              <a:cxnLst/>
              <a:rect l="l" t="t" r="r" b="b"/>
              <a:pathLst>
                <a:path w="67310" h="257175">
                  <a:moveTo>
                    <a:pt x="0" y="128370"/>
                  </a:moveTo>
                  <a:lnTo>
                    <a:pt x="2509" y="164726"/>
                  </a:lnTo>
                  <a:lnTo>
                    <a:pt x="9955" y="198118"/>
                  </a:lnTo>
                  <a:lnTo>
                    <a:pt x="22214" y="228754"/>
                  </a:lnTo>
                  <a:lnTo>
                    <a:pt x="39165" y="256841"/>
                  </a:lnTo>
                  <a:lnTo>
                    <a:pt x="67054" y="256841"/>
                  </a:lnTo>
                  <a:lnTo>
                    <a:pt x="53133" y="232279"/>
                  </a:lnTo>
                  <a:lnTo>
                    <a:pt x="41846" y="200572"/>
                  </a:lnTo>
                  <a:lnTo>
                    <a:pt x="34277" y="164882"/>
                  </a:lnTo>
                  <a:lnTo>
                    <a:pt x="31513" y="128370"/>
                  </a:lnTo>
                  <a:lnTo>
                    <a:pt x="34277" y="91874"/>
                  </a:lnTo>
                  <a:lnTo>
                    <a:pt x="41846" y="56218"/>
                  </a:lnTo>
                  <a:lnTo>
                    <a:pt x="53133" y="24546"/>
                  </a:lnTo>
                  <a:lnTo>
                    <a:pt x="67054" y="0"/>
                  </a:lnTo>
                  <a:lnTo>
                    <a:pt x="39165" y="0"/>
                  </a:lnTo>
                  <a:lnTo>
                    <a:pt x="22214" y="28071"/>
                  </a:lnTo>
                  <a:lnTo>
                    <a:pt x="9955" y="58672"/>
                  </a:lnTo>
                  <a:lnTo>
                    <a:pt x="2509" y="92030"/>
                  </a:lnTo>
                  <a:lnTo>
                    <a:pt x="0" y="12837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848149" y="7562850"/>
              <a:ext cx="233045" cy="244475"/>
            </a:xfrm>
            <a:custGeom>
              <a:avLst/>
              <a:gdLst/>
              <a:ahLst/>
              <a:cxnLst/>
              <a:rect l="l" t="t" r="r" b="b"/>
              <a:pathLst>
                <a:path w="233045" h="244475">
                  <a:moveTo>
                    <a:pt x="202869" y="0"/>
                  </a:moveTo>
                  <a:lnTo>
                    <a:pt x="29591" y="0"/>
                  </a:lnTo>
                  <a:lnTo>
                    <a:pt x="29591" y="20320"/>
                  </a:lnTo>
                  <a:lnTo>
                    <a:pt x="29591" y="64770"/>
                  </a:lnTo>
                  <a:lnTo>
                    <a:pt x="29591" y="86360"/>
                  </a:lnTo>
                  <a:lnTo>
                    <a:pt x="202869" y="86360"/>
                  </a:lnTo>
                  <a:lnTo>
                    <a:pt x="202869" y="65227"/>
                  </a:lnTo>
                  <a:lnTo>
                    <a:pt x="202869" y="64770"/>
                  </a:lnTo>
                  <a:lnTo>
                    <a:pt x="202869" y="20726"/>
                  </a:lnTo>
                  <a:lnTo>
                    <a:pt x="176187" y="20726"/>
                  </a:lnTo>
                  <a:lnTo>
                    <a:pt x="176187" y="64770"/>
                  </a:lnTo>
                  <a:lnTo>
                    <a:pt x="56070" y="64770"/>
                  </a:lnTo>
                  <a:lnTo>
                    <a:pt x="56070" y="20320"/>
                  </a:lnTo>
                  <a:lnTo>
                    <a:pt x="202869" y="20320"/>
                  </a:lnTo>
                  <a:lnTo>
                    <a:pt x="202869" y="0"/>
                  </a:lnTo>
                  <a:close/>
                </a:path>
                <a:path w="233045" h="244475">
                  <a:moveTo>
                    <a:pt x="203974" y="162560"/>
                  </a:moveTo>
                  <a:lnTo>
                    <a:pt x="25768" y="162560"/>
                  </a:lnTo>
                  <a:lnTo>
                    <a:pt x="25768" y="184150"/>
                  </a:lnTo>
                  <a:lnTo>
                    <a:pt x="176796" y="184150"/>
                  </a:lnTo>
                  <a:lnTo>
                    <a:pt x="176796" y="243852"/>
                  </a:lnTo>
                  <a:lnTo>
                    <a:pt x="203974" y="243852"/>
                  </a:lnTo>
                  <a:lnTo>
                    <a:pt x="203974" y="184150"/>
                  </a:lnTo>
                  <a:lnTo>
                    <a:pt x="203974" y="162560"/>
                  </a:lnTo>
                  <a:close/>
                </a:path>
                <a:path w="233045" h="244475">
                  <a:moveTo>
                    <a:pt x="232575" y="116573"/>
                  </a:moveTo>
                  <a:lnTo>
                    <a:pt x="129578" y="116573"/>
                  </a:lnTo>
                  <a:lnTo>
                    <a:pt x="129578" y="86868"/>
                  </a:lnTo>
                  <a:lnTo>
                    <a:pt x="102692" y="86868"/>
                  </a:lnTo>
                  <a:lnTo>
                    <a:pt x="102692" y="116573"/>
                  </a:lnTo>
                  <a:lnTo>
                    <a:pt x="0" y="116573"/>
                  </a:lnTo>
                  <a:lnTo>
                    <a:pt x="0" y="138417"/>
                  </a:lnTo>
                  <a:lnTo>
                    <a:pt x="232575" y="138417"/>
                  </a:lnTo>
                  <a:lnTo>
                    <a:pt x="232575" y="116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848149" y="7562222"/>
              <a:ext cx="233045" cy="245110"/>
            </a:xfrm>
            <a:custGeom>
              <a:avLst/>
              <a:gdLst/>
              <a:ahLst/>
              <a:cxnLst/>
              <a:rect l="l" t="t" r="r" b="b"/>
              <a:pathLst>
                <a:path w="233045" h="245109">
                  <a:moveTo>
                    <a:pt x="129578" y="87493"/>
                  </a:moveTo>
                  <a:lnTo>
                    <a:pt x="202875" y="87493"/>
                  </a:lnTo>
                  <a:lnTo>
                    <a:pt x="202875" y="0"/>
                  </a:lnTo>
                  <a:lnTo>
                    <a:pt x="29600" y="0"/>
                  </a:lnTo>
                  <a:lnTo>
                    <a:pt x="29600" y="87493"/>
                  </a:lnTo>
                  <a:lnTo>
                    <a:pt x="102696" y="87493"/>
                  </a:lnTo>
                  <a:lnTo>
                    <a:pt x="102696" y="117194"/>
                  </a:lnTo>
                  <a:lnTo>
                    <a:pt x="0" y="117194"/>
                  </a:lnTo>
                  <a:lnTo>
                    <a:pt x="0" y="139042"/>
                  </a:lnTo>
                  <a:lnTo>
                    <a:pt x="232577" y="139042"/>
                  </a:lnTo>
                  <a:lnTo>
                    <a:pt x="232577" y="117194"/>
                  </a:lnTo>
                  <a:lnTo>
                    <a:pt x="129578" y="117194"/>
                  </a:lnTo>
                  <a:lnTo>
                    <a:pt x="129578" y="87493"/>
                  </a:lnTo>
                  <a:close/>
                </a:path>
                <a:path w="233045" h="245109">
                  <a:moveTo>
                    <a:pt x="176194" y="21344"/>
                  </a:moveTo>
                  <a:lnTo>
                    <a:pt x="176194" y="65846"/>
                  </a:lnTo>
                  <a:lnTo>
                    <a:pt x="56080" y="65846"/>
                  </a:lnTo>
                  <a:lnTo>
                    <a:pt x="56080" y="21344"/>
                  </a:lnTo>
                  <a:lnTo>
                    <a:pt x="176194" y="21344"/>
                  </a:lnTo>
                  <a:close/>
                </a:path>
                <a:path w="233045" h="245109">
                  <a:moveTo>
                    <a:pt x="176798" y="184652"/>
                  </a:moveTo>
                  <a:lnTo>
                    <a:pt x="176798" y="244558"/>
                  </a:lnTo>
                  <a:lnTo>
                    <a:pt x="203983" y="244558"/>
                  </a:lnTo>
                  <a:lnTo>
                    <a:pt x="203983" y="163206"/>
                  </a:lnTo>
                  <a:lnTo>
                    <a:pt x="25774" y="163206"/>
                  </a:lnTo>
                  <a:lnTo>
                    <a:pt x="25774" y="184652"/>
                  </a:lnTo>
                  <a:lnTo>
                    <a:pt x="176798" y="184652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100256" y="7574305"/>
              <a:ext cx="233679" cy="202565"/>
            </a:xfrm>
            <a:custGeom>
              <a:avLst/>
              <a:gdLst/>
              <a:ahLst/>
              <a:cxnLst/>
              <a:rect l="l" t="t" r="r" b="b"/>
              <a:pathLst>
                <a:path w="233679" h="202565">
                  <a:moveTo>
                    <a:pt x="233476" y="180225"/>
                  </a:moveTo>
                  <a:lnTo>
                    <a:pt x="169341" y="180225"/>
                  </a:lnTo>
                  <a:lnTo>
                    <a:pt x="169341" y="123545"/>
                  </a:lnTo>
                  <a:lnTo>
                    <a:pt x="211328" y="123545"/>
                  </a:lnTo>
                  <a:lnTo>
                    <a:pt x="211328" y="101396"/>
                  </a:lnTo>
                  <a:lnTo>
                    <a:pt x="173075" y="101396"/>
                  </a:lnTo>
                  <a:lnTo>
                    <a:pt x="173075" y="22059"/>
                  </a:lnTo>
                  <a:lnTo>
                    <a:pt x="212140" y="22059"/>
                  </a:lnTo>
                  <a:lnTo>
                    <a:pt x="212140" y="0"/>
                  </a:lnTo>
                  <a:lnTo>
                    <a:pt x="146494" y="0"/>
                  </a:lnTo>
                  <a:lnTo>
                    <a:pt x="146494" y="22059"/>
                  </a:lnTo>
                  <a:lnTo>
                    <a:pt x="146494" y="101396"/>
                  </a:lnTo>
                  <a:lnTo>
                    <a:pt x="142265" y="101396"/>
                  </a:lnTo>
                  <a:lnTo>
                    <a:pt x="142265" y="123545"/>
                  </a:lnTo>
                  <a:lnTo>
                    <a:pt x="142265" y="180225"/>
                  </a:lnTo>
                  <a:lnTo>
                    <a:pt x="89700" y="180225"/>
                  </a:lnTo>
                  <a:lnTo>
                    <a:pt x="89700" y="123545"/>
                  </a:lnTo>
                  <a:lnTo>
                    <a:pt x="142265" y="123545"/>
                  </a:lnTo>
                  <a:lnTo>
                    <a:pt x="142265" y="101396"/>
                  </a:lnTo>
                  <a:lnTo>
                    <a:pt x="85382" y="101396"/>
                  </a:lnTo>
                  <a:lnTo>
                    <a:pt x="85382" y="22059"/>
                  </a:lnTo>
                  <a:lnTo>
                    <a:pt x="146494" y="22059"/>
                  </a:lnTo>
                  <a:lnTo>
                    <a:pt x="146494" y="0"/>
                  </a:lnTo>
                  <a:lnTo>
                    <a:pt x="19837" y="0"/>
                  </a:lnTo>
                  <a:lnTo>
                    <a:pt x="19837" y="22059"/>
                  </a:lnTo>
                  <a:lnTo>
                    <a:pt x="58496" y="22059"/>
                  </a:lnTo>
                  <a:lnTo>
                    <a:pt x="58496" y="101396"/>
                  </a:lnTo>
                  <a:lnTo>
                    <a:pt x="20434" y="101396"/>
                  </a:lnTo>
                  <a:lnTo>
                    <a:pt x="20434" y="123545"/>
                  </a:lnTo>
                  <a:lnTo>
                    <a:pt x="62623" y="123545"/>
                  </a:lnTo>
                  <a:lnTo>
                    <a:pt x="62623" y="180225"/>
                  </a:lnTo>
                  <a:lnTo>
                    <a:pt x="0" y="180225"/>
                  </a:lnTo>
                  <a:lnTo>
                    <a:pt x="0" y="202272"/>
                  </a:lnTo>
                  <a:lnTo>
                    <a:pt x="233476" y="202272"/>
                  </a:lnTo>
                  <a:lnTo>
                    <a:pt x="233476" y="180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100259" y="7574304"/>
              <a:ext cx="233679" cy="202565"/>
            </a:xfrm>
            <a:custGeom>
              <a:avLst/>
              <a:gdLst/>
              <a:ahLst/>
              <a:cxnLst/>
              <a:rect l="l" t="t" r="r" b="b"/>
              <a:pathLst>
                <a:path w="233679" h="202565">
                  <a:moveTo>
                    <a:pt x="169348" y="123537"/>
                  </a:moveTo>
                  <a:lnTo>
                    <a:pt x="211332" y="123537"/>
                  </a:lnTo>
                  <a:lnTo>
                    <a:pt x="211332" y="101387"/>
                  </a:lnTo>
                  <a:lnTo>
                    <a:pt x="173073" y="101387"/>
                  </a:lnTo>
                  <a:lnTo>
                    <a:pt x="173073" y="22049"/>
                  </a:lnTo>
                  <a:lnTo>
                    <a:pt x="212138" y="22049"/>
                  </a:lnTo>
                  <a:lnTo>
                    <a:pt x="212138" y="0"/>
                  </a:lnTo>
                  <a:lnTo>
                    <a:pt x="19834" y="0"/>
                  </a:lnTo>
                  <a:lnTo>
                    <a:pt x="19834" y="22049"/>
                  </a:lnTo>
                  <a:lnTo>
                    <a:pt x="58496" y="22049"/>
                  </a:lnTo>
                  <a:lnTo>
                    <a:pt x="58496" y="101387"/>
                  </a:lnTo>
                  <a:lnTo>
                    <a:pt x="20438" y="101387"/>
                  </a:lnTo>
                  <a:lnTo>
                    <a:pt x="20438" y="123537"/>
                  </a:lnTo>
                  <a:lnTo>
                    <a:pt x="62624" y="123537"/>
                  </a:lnTo>
                  <a:lnTo>
                    <a:pt x="62624" y="180222"/>
                  </a:lnTo>
                  <a:lnTo>
                    <a:pt x="0" y="180222"/>
                  </a:lnTo>
                  <a:lnTo>
                    <a:pt x="0" y="202271"/>
                  </a:lnTo>
                  <a:lnTo>
                    <a:pt x="233483" y="202271"/>
                  </a:lnTo>
                  <a:lnTo>
                    <a:pt x="233483" y="180222"/>
                  </a:lnTo>
                  <a:lnTo>
                    <a:pt x="169348" y="180222"/>
                  </a:lnTo>
                  <a:lnTo>
                    <a:pt x="169348" y="123537"/>
                  </a:lnTo>
                  <a:close/>
                </a:path>
                <a:path w="233679" h="202565">
                  <a:moveTo>
                    <a:pt x="146493" y="22049"/>
                  </a:moveTo>
                  <a:lnTo>
                    <a:pt x="146493" y="101387"/>
                  </a:lnTo>
                  <a:lnTo>
                    <a:pt x="85379" y="101387"/>
                  </a:lnTo>
                  <a:lnTo>
                    <a:pt x="85379" y="22049"/>
                  </a:lnTo>
                  <a:lnTo>
                    <a:pt x="146493" y="22049"/>
                  </a:lnTo>
                  <a:close/>
                </a:path>
                <a:path w="233679" h="202565">
                  <a:moveTo>
                    <a:pt x="142264" y="123537"/>
                  </a:moveTo>
                  <a:lnTo>
                    <a:pt x="142264" y="180222"/>
                  </a:lnTo>
                  <a:lnTo>
                    <a:pt x="89708" y="180222"/>
                  </a:lnTo>
                  <a:lnTo>
                    <a:pt x="89708" y="123537"/>
                  </a:lnTo>
                  <a:lnTo>
                    <a:pt x="142264" y="123537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349349" y="7551650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221803" y="0"/>
                  </a:moveTo>
                  <a:lnTo>
                    <a:pt x="196129" y="0"/>
                  </a:lnTo>
                  <a:lnTo>
                    <a:pt x="196129" y="255130"/>
                  </a:lnTo>
                  <a:lnTo>
                    <a:pt x="221803" y="255130"/>
                  </a:lnTo>
                  <a:lnTo>
                    <a:pt x="221803" y="0"/>
                  </a:lnTo>
                  <a:close/>
                </a:path>
                <a:path w="222250" h="255270">
                  <a:moveTo>
                    <a:pt x="170052" y="5436"/>
                  </a:moveTo>
                  <a:lnTo>
                    <a:pt x="144580" y="5436"/>
                  </a:lnTo>
                  <a:lnTo>
                    <a:pt x="144580" y="99374"/>
                  </a:lnTo>
                  <a:lnTo>
                    <a:pt x="107831" y="99374"/>
                  </a:ln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3"/>
                  </a:lnTo>
                  <a:lnTo>
                    <a:pt x="170052" y="242243"/>
                  </a:lnTo>
                  <a:lnTo>
                    <a:pt x="170052" y="5436"/>
                  </a:lnTo>
                  <a:close/>
                </a:path>
                <a:path w="222250" h="255270">
                  <a:moveTo>
                    <a:pt x="79337" y="67960"/>
                  </a:moveTo>
                  <a:lnTo>
                    <a:pt x="53864" y="67960"/>
                  </a:lnTo>
                  <a:lnTo>
                    <a:pt x="53864" y="78230"/>
                  </a:lnTo>
                  <a:lnTo>
                    <a:pt x="50347" y="109231"/>
                  </a:lnTo>
                  <a:lnTo>
                    <a:pt x="40147" y="138741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7" y="204184"/>
                  </a:lnTo>
                  <a:lnTo>
                    <a:pt x="32986" y="191034"/>
                  </a:lnTo>
                  <a:lnTo>
                    <a:pt x="47194" y="174118"/>
                  </a:lnTo>
                  <a:lnTo>
                    <a:pt x="58496" y="154162"/>
                  </a:lnTo>
                  <a:lnTo>
                    <a:pt x="66852" y="131894"/>
                  </a:lnTo>
                  <a:lnTo>
                    <a:pt x="91410" y="131894"/>
                  </a:lnTo>
                  <a:lnTo>
                    <a:pt x="82782" y="108196"/>
                  </a:lnTo>
                  <a:lnTo>
                    <a:pt x="79337" y="78230"/>
                  </a:lnTo>
                  <a:lnTo>
                    <a:pt x="79337" y="67960"/>
                  </a:lnTo>
                  <a:close/>
                </a:path>
                <a:path w="222250" h="255270">
                  <a:moveTo>
                    <a:pt x="91410" y="131894"/>
                  </a:moveTo>
                  <a:lnTo>
                    <a:pt x="66852" y="131894"/>
                  </a:lnTo>
                  <a:lnTo>
                    <a:pt x="75267" y="152613"/>
                  </a:lnTo>
                  <a:lnTo>
                    <a:pt x="86599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2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91410" y="131894"/>
                  </a:lnTo>
                  <a:close/>
                </a:path>
                <a:path w="222250" h="255270">
                  <a:moveTo>
                    <a:pt x="124645" y="45911"/>
                  </a:moveTo>
                  <a:lnTo>
                    <a:pt x="7852" y="45911"/>
                  </a:lnTo>
                  <a:lnTo>
                    <a:pt x="7852" y="67960"/>
                  </a:lnTo>
                  <a:lnTo>
                    <a:pt x="124645" y="67960"/>
                  </a:lnTo>
                  <a:lnTo>
                    <a:pt x="124645" y="45911"/>
                  </a:lnTo>
                  <a:close/>
                </a:path>
                <a:path w="222250" h="255270">
                  <a:moveTo>
                    <a:pt x="79337" y="9162"/>
                  </a:moveTo>
                  <a:lnTo>
                    <a:pt x="53864" y="9162"/>
                  </a:lnTo>
                  <a:lnTo>
                    <a:pt x="53864" y="45911"/>
                  </a:lnTo>
                  <a:lnTo>
                    <a:pt x="79337" y="45911"/>
                  </a:lnTo>
                  <a:lnTo>
                    <a:pt x="79337" y="9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349349" y="7551650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196129" y="255130"/>
                  </a:moveTo>
                  <a:lnTo>
                    <a:pt x="221803" y="255130"/>
                  </a:lnTo>
                  <a:lnTo>
                    <a:pt x="221803" y="0"/>
                  </a:lnTo>
                  <a:lnTo>
                    <a:pt x="196129" y="0"/>
                  </a:lnTo>
                  <a:lnTo>
                    <a:pt x="196129" y="255130"/>
                  </a:lnTo>
                  <a:close/>
                </a:path>
                <a:path w="222250" h="255270">
                  <a:moveTo>
                    <a:pt x="107831" y="99374"/>
                  </a:move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3"/>
                  </a:lnTo>
                  <a:lnTo>
                    <a:pt x="170052" y="242243"/>
                  </a:lnTo>
                  <a:lnTo>
                    <a:pt x="170052" y="5436"/>
                  </a:lnTo>
                  <a:lnTo>
                    <a:pt x="144580" y="5436"/>
                  </a:lnTo>
                  <a:lnTo>
                    <a:pt x="144580" y="99374"/>
                  </a:lnTo>
                  <a:lnTo>
                    <a:pt x="107831" y="99374"/>
                  </a:lnTo>
                  <a:close/>
                </a:path>
                <a:path w="222250" h="255270">
                  <a:moveTo>
                    <a:pt x="79337" y="67960"/>
                  </a:moveTo>
                  <a:lnTo>
                    <a:pt x="124645" y="67960"/>
                  </a:lnTo>
                  <a:lnTo>
                    <a:pt x="124645" y="45911"/>
                  </a:lnTo>
                  <a:lnTo>
                    <a:pt x="79337" y="45911"/>
                  </a:lnTo>
                  <a:lnTo>
                    <a:pt x="79337" y="9162"/>
                  </a:lnTo>
                  <a:lnTo>
                    <a:pt x="53864" y="9162"/>
                  </a:lnTo>
                  <a:lnTo>
                    <a:pt x="53864" y="45911"/>
                  </a:lnTo>
                  <a:lnTo>
                    <a:pt x="7852" y="45911"/>
                  </a:lnTo>
                  <a:lnTo>
                    <a:pt x="7852" y="67960"/>
                  </a:lnTo>
                  <a:lnTo>
                    <a:pt x="53864" y="67960"/>
                  </a:lnTo>
                  <a:lnTo>
                    <a:pt x="53864" y="78230"/>
                  </a:lnTo>
                  <a:lnTo>
                    <a:pt x="50347" y="109231"/>
                  </a:lnTo>
                  <a:lnTo>
                    <a:pt x="40147" y="138741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7" y="204184"/>
                  </a:lnTo>
                  <a:lnTo>
                    <a:pt x="32986" y="191034"/>
                  </a:lnTo>
                  <a:lnTo>
                    <a:pt x="47194" y="174118"/>
                  </a:lnTo>
                  <a:lnTo>
                    <a:pt x="58496" y="154162"/>
                  </a:lnTo>
                  <a:lnTo>
                    <a:pt x="66852" y="131894"/>
                  </a:lnTo>
                  <a:lnTo>
                    <a:pt x="75267" y="152613"/>
                  </a:lnTo>
                  <a:lnTo>
                    <a:pt x="86599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2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82782" y="108196"/>
                  </a:lnTo>
                  <a:lnTo>
                    <a:pt x="79337" y="78230"/>
                  </a:lnTo>
                  <a:lnTo>
                    <a:pt x="79337" y="6796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01563" y="7560313"/>
              <a:ext cx="238409" cy="24898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23851" y="7548734"/>
              <a:ext cx="228138" cy="25774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179884" y="7551650"/>
              <a:ext cx="213360" cy="255270"/>
            </a:xfrm>
            <a:custGeom>
              <a:avLst/>
              <a:gdLst/>
              <a:ahLst/>
              <a:cxnLst/>
              <a:rect l="l" t="t" r="r" b="b"/>
              <a:pathLst>
                <a:path w="213360" h="255270">
                  <a:moveTo>
                    <a:pt x="212541" y="0"/>
                  </a:moveTo>
                  <a:lnTo>
                    <a:pt x="185558" y="0"/>
                  </a:lnTo>
                  <a:lnTo>
                    <a:pt x="185558" y="65041"/>
                  </a:lnTo>
                  <a:lnTo>
                    <a:pt x="137935" y="65041"/>
                  </a:lnTo>
                  <a:lnTo>
                    <a:pt x="137935" y="87292"/>
                  </a:lnTo>
                  <a:lnTo>
                    <a:pt x="185558" y="87292"/>
                  </a:lnTo>
                  <a:lnTo>
                    <a:pt x="185558" y="151829"/>
                  </a:lnTo>
                  <a:lnTo>
                    <a:pt x="212541" y="151829"/>
                  </a:lnTo>
                  <a:lnTo>
                    <a:pt x="212541" y="0"/>
                  </a:lnTo>
                  <a:close/>
                </a:path>
                <a:path w="213360" h="255270">
                  <a:moveTo>
                    <a:pt x="91117" y="39669"/>
                  </a:moveTo>
                  <a:lnTo>
                    <a:pt x="63732" y="39669"/>
                  </a:lnTo>
                  <a:lnTo>
                    <a:pt x="63732" y="45307"/>
                  </a:lnTo>
                  <a:lnTo>
                    <a:pt x="59324" y="71277"/>
                  </a:lnTo>
                  <a:lnTo>
                    <a:pt x="46666" y="95094"/>
                  </a:lnTo>
                  <a:lnTo>
                    <a:pt x="26608" y="114910"/>
                  </a:lnTo>
                  <a:lnTo>
                    <a:pt x="0" y="128874"/>
                  </a:lnTo>
                  <a:lnTo>
                    <a:pt x="13994" y="150319"/>
                  </a:lnTo>
                  <a:lnTo>
                    <a:pt x="35298" y="139842"/>
                  </a:lnTo>
                  <a:lnTo>
                    <a:pt x="53261" y="125551"/>
                  </a:lnTo>
                  <a:lnTo>
                    <a:pt x="67599" y="108013"/>
                  </a:lnTo>
                  <a:lnTo>
                    <a:pt x="78028" y="87795"/>
                  </a:lnTo>
                  <a:lnTo>
                    <a:pt x="105829" y="87795"/>
                  </a:lnTo>
                  <a:lnTo>
                    <a:pt x="95321" y="68901"/>
                  </a:lnTo>
                  <a:lnTo>
                    <a:pt x="91153" y="45307"/>
                  </a:lnTo>
                  <a:lnTo>
                    <a:pt x="91117" y="39669"/>
                  </a:lnTo>
                  <a:close/>
                </a:path>
                <a:path w="213360" h="255270">
                  <a:moveTo>
                    <a:pt x="105829" y="87795"/>
                  </a:moveTo>
                  <a:lnTo>
                    <a:pt x="78028" y="87795"/>
                  </a:lnTo>
                  <a:lnTo>
                    <a:pt x="88167" y="105696"/>
                  </a:lnTo>
                  <a:lnTo>
                    <a:pt x="101827" y="121285"/>
                  </a:lnTo>
                  <a:lnTo>
                    <a:pt x="118791" y="134023"/>
                  </a:lnTo>
                  <a:lnTo>
                    <a:pt x="138841" y="143372"/>
                  </a:lnTo>
                  <a:lnTo>
                    <a:pt x="152634" y="121826"/>
                  </a:lnTo>
                  <a:lnTo>
                    <a:pt x="126797" y="108904"/>
                  </a:lnTo>
                  <a:lnTo>
                    <a:pt x="107453" y="90715"/>
                  </a:lnTo>
                  <a:lnTo>
                    <a:pt x="105829" y="87795"/>
                  </a:lnTo>
                  <a:close/>
                </a:path>
                <a:path w="213360" h="255270">
                  <a:moveTo>
                    <a:pt x="146090" y="17619"/>
                  </a:moveTo>
                  <a:lnTo>
                    <a:pt x="8356" y="17619"/>
                  </a:lnTo>
                  <a:lnTo>
                    <a:pt x="8356" y="39669"/>
                  </a:lnTo>
                  <a:lnTo>
                    <a:pt x="146090" y="39669"/>
                  </a:lnTo>
                  <a:lnTo>
                    <a:pt x="146090" y="17619"/>
                  </a:lnTo>
                  <a:close/>
                </a:path>
                <a:path w="213360" h="255270">
                  <a:moveTo>
                    <a:pt x="127061" y="158978"/>
                  </a:moveTo>
                  <a:lnTo>
                    <a:pt x="90969" y="162222"/>
                  </a:lnTo>
                  <a:lnTo>
                    <a:pt x="63807" y="171639"/>
                  </a:lnTo>
                  <a:lnTo>
                    <a:pt x="46726" y="186757"/>
                  </a:lnTo>
                  <a:lnTo>
                    <a:pt x="40877" y="207104"/>
                  </a:lnTo>
                  <a:lnTo>
                    <a:pt x="46726" y="227365"/>
                  </a:lnTo>
                  <a:lnTo>
                    <a:pt x="63807" y="242406"/>
                  </a:lnTo>
                  <a:lnTo>
                    <a:pt x="90969" y="251803"/>
                  </a:lnTo>
                  <a:lnTo>
                    <a:pt x="127061" y="255130"/>
                  </a:lnTo>
                  <a:lnTo>
                    <a:pt x="163083" y="251803"/>
                  </a:lnTo>
                  <a:lnTo>
                    <a:pt x="190214" y="242406"/>
                  </a:lnTo>
                  <a:lnTo>
                    <a:pt x="199915" y="233886"/>
                  </a:lnTo>
                  <a:lnTo>
                    <a:pt x="127061" y="233886"/>
                  </a:lnTo>
                  <a:lnTo>
                    <a:pt x="101993" y="232193"/>
                  </a:lnTo>
                  <a:lnTo>
                    <a:pt x="83277" y="226989"/>
                  </a:lnTo>
                  <a:lnTo>
                    <a:pt x="71602" y="218538"/>
                  </a:lnTo>
                  <a:lnTo>
                    <a:pt x="67658" y="207104"/>
                  </a:lnTo>
                  <a:lnTo>
                    <a:pt x="71602" y="195551"/>
                  </a:lnTo>
                  <a:lnTo>
                    <a:pt x="83277" y="187018"/>
                  </a:lnTo>
                  <a:lnTo>
                    <a:pt x="101993" y="181732"/>
                  </a:lnTo>
                  <a:lnTo>
                    <a:pt x="127061" y="179920"/>
                  </a:lnTo>
                  <a:lnTo>
                    <a:pt x="199595" y="179920"/>
                  </a:lnTo>
                  <a:lnTo>
                    <a:pt x="190214" y="171639"/>
                  </a:lnTo>
                  <a:lnTo>
                    <a:pt x="163083" y="162222"/>
                  </a:lnTo>
                  <a:lnTo>
                    <a:pt x="127061" y="158978"/>
                  </a:lnTo>
                  <a:close/>
                </a:path>
                <a:path w="213360" h="255270">
                  <a:moveTo>
                    <a:pt x="199595" y="179920"/>
                  </a:moveTo>
                  <a:lnTo>
                    <a:pt x="127061" y="179920"/>
                  </a:lnTo>
                  <a:lnTo>
                    <a:pt x="152060" y="181732"/>
                  </a:lnTo>
                  <a:lnTo>
                    <a:pt x="170745" y="187018"/>
                  </a:lnTo>
                  <a:lnTo>
                    <a:pt x="182463" y="195551"/>
                  </a:lnTo>
                  <a:lnTo>
                    <a:pt x="186565" y="207104"/>
                  </a:lnTo>
                  <a:lnTo>
                    <a:pt x="182463" y="218538"/>
                  </a:lnTo>
                  <a:lnTo>
                    <a:pt x="170745" y="226989"/>
                  </a:lnTo>
                  <a:lnTo>
                    <a:pt x="152060" y="232193"/>
                  </a:lnTo>
                  <a:lnTo>
                    <a:pt x="127061" y="233886"/>
                  </a:lnTo>
                  <a:lnTo>
                    <a:pt x="199915" y="233886"/>
                  </a:lnTo>
                  <a:lnTo>
                    <a:pt x="207340" y="227365"/>
                  </a:lnTo>
                  <a:lnTo>
                    <a:pt x="213346" y="207104"/>
                  </a:lnTo>
                  <a:lnTo>
                    <a:pt x="207340" y="186757"/>
                  </a:lnTo>
                  <a:lnTo>
                    <a:pt x="199595" y="179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76968" y="7548734"/>
              <a:ext cx="219178" cy="260961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516233" y="7551650"/>
              <a:ext cx="213360" cy="254635"/>
            </a:xfrm>
            <a:custGeom>
              <a:avLst/>
              <a:gdLst/>
              <a:ahLst/>
              <a:cxnLst/>
              <a:rect l="l" t="t" r="r" b="b"/>
              <a:pathLst>
                <a:path w="213359" h="254634">
                  <a:moveTo>
                    <a:pt x="129477" y="182739"/>
                  </a:moveTo>
                  <a:lnTo>
                    <a:pt x="101387" y="182739"/>
                  </a:lnTo>
                  <a:lnTo>
                    <a:pt x="94105" y="199674"/>
                  </a:lnTo>
                  <a:lnTo>
                    <a:pt x="76052" y="214995"/>
                  </a:lnTo>
                  <a:lnTo>
                    <a:pt x="49524" y="226899"/>
                  </a:lnTo>
                  <a:lnTo>
                    <a:pt x="16813" y="233584"/>
                  </a:lnTo>
                  <a:lnTo>
                    <a:pt x="26278" y="254425"/>
                  </a:lnTo>
                  <a:lnTo>
                    <a:pt x="54985" y="248590"/>
                  </a:lnTo>
                  <a:lnTo>
                    <a:pt x="80143" y="238857"/>
                  </a:lnTo>
                  <a:lnTo>
                    <a:pt x="100695" y="225782"/>
                  </a:lnTo>
                  <a:lnTo>
                    <a:pt x="115583" y="209923"/>
                  </a:lnTo>
                  <a:lnTo>
                    <a:pt x="149031" y="209923"/>
                  </a:lnTo>
                  <a:lnTo>
                    <a:pt x="136648" y="199363"/>
                  </a:lnTo>
                  <a:lnTo>
                    <a:pt x="129477" y="182739"/>
                  </a:lnTo>
                  <a:close/>
                </a:path>
                <a:path w="213359" h="254634">
                  <a:moveTo>
                    <a:pt x="149031" y="209923"/>
                  </a:moveTo>
                  <a:lnTo>
                    <a:pt x="115583" y="209923"/>
                  </a:lnTo>
                  <a:lnTo>
                    <a:pt x="130273" y="225669"/>
                  </a:lnTo>
                  <a:lnTo>
                    <a:pt x="150570" y="238781"/>
                  </a:lnTo>
                  <a:lnTo>
                    <a:pt x="175473" y="248590"/>
                  </a:lnTo>
                  <a:lnTo>
                    <a:pt x="203982" y="254425"/>
                  </a:lnTo>
                  <a:lnTo>
                    <a:pt x="213245" y="233584"/>
                  </a:lnTo>
                  <a:lnTo>
                    <a:pt x="180703" y="226531"/>
                  </a:lnTo>
                  <a:lnTo>
                    <a:pt x="154447" y="214542"/>
                  </a:lnTo>
                  <a:lnTo>
                    <a:pt x="149031" y="209923"/>
                  </a:lnTo>
                  <a:close/>
                </a:path>
                <a:path w="213359" h="254634">
                  <a:moveTo>
                    <a:pt x="203982" y="162199"/>
                  </a:moveTo>
                  <a:lnTo>
                    <a:pt x="27284" y="162199"/>
                  </a:lnTo>
                  <a:lnTo>
                    <a:pt x="27284" y="182739"/>
                  </a:lnTo>
                  <a:lnTo>
                    <a:pt x="203982" y="182739"/>
                  </a:lnTo>
                  <a:lnTo>
                    <a:pt x="203982" y="162199"/>
                  </a:lnTo>
                  <a:close/>
                </a:path>
                <a:path w="213359" h="254634">
                  <a:moveTo>
                    <a:pt x="128974" y="138539"/>
                  </a:moveTo>
                  <a:lnTo>
                    <a:pt x="101991" y="138539"/>
                  </a:lnTo>
                  <a:lnTo>
                    <a:pt x="101991" y="162199"/>
                  </a:lnTo>
                  <a:lnTo>
                    <a:pt x="128974" y="162199"/>
                  </a:lnTo>
                  <a:lnTo>
                    <a:pt x="128974" y="138539"/>
                  </a:lnTo>
                  <a:close/>
                </a:path>
                <a:path w="213359" h="254634">
                  <a:moveTo>
                    <a:pt x="198042" y="0"/>
                  </a:moveTo>
                  <a:lnTo>
                    <a:pt x="171361" y="0"/>
                  </a:lnTo>
                  <a:lnTo>
                    <a:pt x="171361" y="145889"/>
                  </a:lnTo>
                  <a:lnTo>
                    <a:pt x="198042" y="145889"/>
                  </a:lnTo>
                  <a:lnTo>
                    <a:pt x="198042" y="0"/>
                  </a:lnTo>
                  <a:close/>
                </a:path>
                <a:path w="213359" h="254634">
                  <a:moveTo>
                    <a:pt x="121423" y="16210"/>
                  </a:moveTo>
                  <a:lnTo>
                    <a:pt x="0" y="16210"/>
                  </a:lnTo>
                  <a:lnTo>
                    <a:pt x="0" y="121222"/>
                  </a:lnTo>
                  <a:lnTo>
                    <a:pt x="121423" y="121222"/>
                  </a:lnTo>
                  <a:lnTo>
                    <a:pt x="121423" y="99877"/>
                  </a:lnTo>
                  <a:lnTo>
                    <a:pt x="26579" y="99877"/>
                  </a:lnTo>
                  <a:lnTo>
                    <a:pt x="26579" y="37756"/>
                  </a:lnTo>
                  <a:lnTo>
                    <a:pt x="121423" y="37756"/>
                  </a:lnTo>
                  <a:lnTo>
                    <a:pt x="121423" y="16210"/>
                  </a:lnTo>
                  <a:close/>
                </a:path>
                <a:path w="213359" h="254634">
                  <a:moveTo>
                    <a:pt x="121423" y="37756"/>
                  </a:moveTo>
                  <a:lnTo>
                    <a:pt x="94742" y="37756"/>
                  </a:lnTo>
                  <a:lnTo>
                    <a:pt x="94742" y="99877"/>
                  </a:lnTo>
                  <a:lnTo>
                    <a:pt x="121423" y="99877"/>
                  </a:lnTo>
                  <a:lnTo>
                    <a:pt x="121423" y="37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13317" y="7548734"/>
              <a:ext cx="219077" cy="26025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826298" y="7551650"/>
              <a:ext cx="233045" cy="255904"/>
            </a:xfrm>
            <a:custGeom>
              <a:avLst/>
              <a:gdLst/>
              <a:ahLst/>
              <a:cxnLst/>
              <a:rect l="l" t="t" r="r" b="b"/>
              <a:pathLst>
                <a:path w="233045" h="255904">
                  <a:moveTo>
                    <a:pt x="129780" y="52657"/>
                  </a:moveTo>
                  <a:lnTo>
                    <a:pt x="102696" y="52657"/>
                  </a:lnTo>
                  <a:lnTo>
                    <a:pt x="94862" y="73574"/>
                  </a:lnTo>
                  <a:lnTo>
                    <a:pt x="75663" y="92074"/>
                  </a:lnTo>
                  <a:lnTo>
                    <a:pt x="47704" y="106346"/>
                  </a:lnTo>
                  <a:lnTo>
                    <a:pt x="13592" y="114576"/>
                  </a:lnTo>
                  <a:lnTo>
                    <a:pt x="23459" y="136123"/>
                  </a:lnTo>
                  <a:lnTo>
                    <a:pt x="52957" y="129451"/>
                  </a:lnTo>
                  <a:lnTo>
                    <a:pt x="79048" y="118390"/>
                  </a:lnTo>
                  <a:lnTo>
                    <a:pt x="100552" y="103459"/>
                  </a:lnTo>
                  <a:lnTo>
                    <a:pt x="116288" y="85177"/>
                  </a:lnTo>
                  <a:lnTo>
                    <a:pt x="149450" y="85177"/>
                  </a:lnTo>
                  <a:lnTo>
                    <a:pt x="137438" y="73489"/>
                  </a:lnTo>
                  <a:lnTo>
                    <a:pt x="129780" y="52657"/>
                  </a:lnTo>
                  <a:close/>
                </a:path>
                <a:path w="233045" h="255904">
                  <a:moveTo>
                    <a:pt x="149450" y="85177"/>
                  </a:moveTo>
                  <a:lnTo>
                    <a:pt x="116288" y="85177"/>
                  </a:lnTo>
                  <a:lnTo>
                    <a:pt x="131918" y="103346"/>
                  </a:lnTo>
                  <a:lnTo>
                    <a:pt x="153277" y="118314"/>
                  </a:lnTo>
                  <a:lnTo>
                    <a:pt x="179223" y="129451"/>
                  </a:lnTo>
                  <a:lnTo>
                    <a:pt x="208615" y="136123"/>
                  </a:lnTo>
                  <a:lnTo>
                    <a:pt x="218482" y="114576"/>
                  </a:lnTo>
                  <a:lnTo>
                    <a:pt x="184318" y="106317"/>
                  </a:lnTo>
                  <a:lnTo>
                    <a:pt x="156461" y="91999"/>
                  </a:lnTo>
                  <a:lnTo>
                    <a:pt x="149450" y="85177"/>
                  </a:lnTo>
                  <a:close/>
                </a:path>
                <a:path w="233045" h="255904">
                  <a:moveTo>
                    <a:pt x="210427" y="30909"/>
                  </a:moveTo>
                  <a:lnTo>
                    <a:pt x="21949" y="30909"/>
                  </a:lnTo>
                  <a:lnTo>
                    <a:pt x="21949" y="52657"/>
                  </a:lnTo>
                  <a:lnTo>
                    <a:pt x="210427" y="52657"/>
                  </a:lnTo>
                  <a:lnTo>
                    <a:pt x="210427" y="30909"/>
                  </a:lnTo>
                  <a:close/>
                </a:path>
                <a:path w="233045" h="255904">
                  <a:moveTo>
                    <a:pt x="129377" y="0"/>
                  </a:moveTo>
                  <a:lnTo>
                    <a:pt x="102797" y="0"/>
                  </a:lnTo>
                  <a:lnTo>
                    <a:pt x="102797" y="30909"/>
                  </a:lnTo>
                  <a:lnTo>
                    <a:pt x="129377" y="30909"/>
                  </a:lnTo>
                  <a:lnTo>
                    <a:pt x="129377" y="0"/>
                  </a:lnTo>
                  <a:close/>
                </a:path>
                <a:path w="233045" h="255904">
                  <a:moveTo>
                    <a:pt x="129377" y="176094"/>
                  </a:moveTo>
                  <a:lnTo>
                    <a:pt x="102797" y="176094"/>
                  </a:lnTo>
                  <a:lnTo>
                    <a:pt x="102797" y="255532"/>
                  </a:lnTo>
                  <a:lnTo>
                    <a:pt x="129377" y="255532"/>
                  </a:lnTo>
                  <a:lnTo>
                    <a:pt x="129377" y="176094"/>
                  </a:lnTo>
                  <a:close/>
                </a:path>
                <a:path w="233045" h="255904">
                  <a:moveTo>
                    <a:pt x="232577" y="153742"/>
                  </a:moveTo>
                  <a:lnTo>
                    <a:pt x="0" y="153742"/>
                  </a:lnTo>
                  <a:lnTo>
                    <a:pt x="0" y="176094"/>
                  </a:lnTo>
                  <a:lnTo>
                    <a:pt x="232577" y="176094"/>
                  </a:lnTo>
                  <a:lnTo>
                    <a:pt x="232577" y="1537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826297" y="7551650"/>
              <a:ext cx="233045" cy="255904"/>
            </a:xfrm>
            <a:custGeom>
              <a:avLst/>
              <a:gdLst/>
              <a:ahLst/>
              <a:cxnLst/>
              <a:rect l="l" t="t" r="r" b="b"/>
              <a:pathLst>
                <a:path w="233045" h="255904">
                  <a:moveTo>
                    <a:pt x="23459" y="136123"/>
                  </a:moveTo>
                  <a:lnTo>
                    <a:pt x="52957" y="129451"/>
                  </a:lnTo>
                  <a:lnTo>
                    <a:pt x="79048" y="118390"/>
                  </a:lnTo>
                  <a:lnTo>
                    <a:pt x="100552" y="103459"/>
                  </a:lnTo>
                  <a:lnTo>
                    <a:pt x="116288" y="85177"/>
                  </a:lnTo>
                  <a:lnTo>
                    <a:pt x="131918" y="103346"/>
                  </a:lnTo>
                  <a:lnTo>
                    <a:pt x="153277" y="118314"/>
                  </a:lnTo>
                  <a:lnTo>
                    <a:pt x="179223" y="129451"/>
                  </a:lnTo>
                  <a:lnTo>
                    <a:pt x="208615" y="136123"/>
                  </a:lnTo>
                  <a:lnTo>
                    <a:pt x="218482" y="114576"/>
                  </a:lnTo>
                  <a:lnTo>
                    <a:pt x="184318" y="106317"/>
                  </a:lnTo>
                  <a:lnTo>
                    <a:pt x="156461" y="91999"/>
                  </a:lnTo>
                  <a:lnTo>
                    <a:pt x="137438" y="73489"/>
                  </a:lnTo>
                  <a:lnTo>
                    <a:pt x="129780" y="52657"/>
                  </a:lnTo>
                  <a:lnTo>
                    <a:pt x="210427" y="52657"/>
                  </a:lnTo>
                  <a:lnTo>
                    <a:pt x="210427" y="30909"/>
                  </a:lnTo>
                  <a:lnTo>
                    <a:pt x="129377" y="30909"/>
                  </a:lnTo>
                  <a:lnTo>
                    <a:pt x="129377" y="0"/>
                  </a:lnTo>
                  <a:lnTo>
                    <a:pt x="102797" y="0"/>
                  </a:lnTo>
                  <a:lnTo>
                    <a:pt x="102797" y="30909"/>
                  </a:lnTo>
                  <a:lnTo>
                    <a:pt x="21949" y="30909"/>
                  </a:lnTo>
                  <a:lnTo>
                    <a:pt x="21949" y="52657"/>
                  </a:lnTo>
                  <a:lnTo>
                    <a:pt x="102696" y="52657"/>
                  </a:lnTo>
                  <a:lnTo>
                    <a:pt x="94862" y="73574"/>
                  </a:lnTo>
                  <a:lnTo>
                    <a:pt x="75663" y="92074"/>
                  </a:lnTo>
                  <a:lnTo>
                    <a:pt x="47704" y="106346"/>
                  </a:lnTo>
                  <a:lnTo>
                    <a:pt x="13592" y="114576"/>
                  </a:lnTo>
                  <a:lnTo>
                    <a:pt x="23459" y="136123"/>
                  </a:lnTo>
                  <a:close/>
                </a:path>
                <a:path w="233045" h="255904">
                  <a:moveTo>
                    <a:pt x="0" y="153742"/>
                  </a:moveTo>
                  <a:lnTo>
                    <a:pt x="0" y="176094"/>
                  </a:lnTo>
                  <a:lnTo>
                    <a:pt x="102797" y="176094"/>
                  </a:lnTo>
                  <a:lnTo>
                    <a:pt x="102797" y="255532"/>
                  </a:lnTo>
                  <a:lnTo>
                    <a:pt x="129377" y="255532"/>
                  </a:lnTo>
                  <a:lnTo>
                    <a:pt x="129377" y="176094"/>
                  </a:lnTo>
                  <a:lnTo>
                    <a:pt x="232577" y="176094"/>
                  </a:lnTo>
                  <a:lnTo>
                    <a:pt x="232577" y="153742"/>
                  </a:lnTo>
                  <a:lnTo>
                    <a:pt x="0" y="153742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078508" y="7551650"/>
              <a:ext cx="212725" cy="255270"/>
            </a:xfrm>
            <a:custGeom>
              <a:avLst/>
              <a:gdLst/>
              <a:ahLst/>
              <a:cxnLst/>
              <a:rect l="l" t="t" r="r" b="b"/>
              <a:pathLst>
                <a:path w="212725" h="255270">
                  <a:moveTo>
                    <a:pt x="212541" y="0"/>
                  </a:moveTo>
                  <a:lnTo>
                    <a:pt x="185558" y="0"/>
                  </a:lnTo>
                  <a:lnTo>
                    <a:pt x="185558" y="64940"/>
                  </a:lnTo>
                  <a:lnTo>
                    <a:pt x="138237" y="64940"/>
                  </a:lnTo>
                  <a:lnTo>
                    <a:pt x="138237" y="87292"/>
                  </a:lnTo>
                  <a:lnTo>
                    <a:pt x="185558" y="87292"/>
                  </a:lnTo>
                  <a:lnTo>
                    <a:pt x="185558" y="152534"/>
                  </a:lnTo>
                  <a:lnTo>
                    <a:pt x="212541" y="152534"/>
                  </a:lnTo>
                  <a:lnTo>
                    <a:pt x="212541" y="0"/>
                  </a:lnTo>
                  <a:close/>
                </a:path>
                <a:path w="212725" h="255270">
                  <a:moveTo>
                    <a:pt x="91117" y="38360"/>
                  </a:moveTo>
                  <a:lnTo>
                    <a:pt x="63732" y="38360"/>
                  </a:lnTo>
                  <a:lnTo>
                    <a:pt x="63732" y="45609"/>
                  </a:lnTo>
                  <a:lnTo>
                    <a:pt x="59295" y="71101"/>
                  </a:lnTo>
                  <a:lnTo>
                    <a:pt x="46590" y="94516"/>
                  </a:lnTo>
                  <a:lnTo>
                    <a:pt x="26523" y="113966"/>
                  </a:lnTo>
                  <a:lnTo>
                    <a:pt x="0" y="127565"/>
                  </a:lnTo>
                  <a:lnTo>
                    <a:pt x="13994" y="149010"/>
                  </a:lnTo>
                  <a:lnTo>
                    <a:pt x="35240" y="138879"/>
                  </a:lnTo>
                  <a:lnTo>
                    <a:pt x="53172" y="124897"/>
                  </a:lnTo>
                  <a:lnTo>
                    <a:pt x="67499" y="107667"/>
                  </a:lnTo>
                  <a:lnTo>
                    <a:pt x="77928" y="87795"/>
                  </a:lnTo>
                  <a:lnTo>
                    <a:pt x="105723" y="87795"/>
                  </a:lnTo>
                  <a:lnTo>
                    <a:pt x="95321" y="69104"/>
                  </a:lnTo>
                  <a:lnTo>
                    <a:pt x="91153" y="45609"/>
                  </a:lnTo>
                  <a:lnTo>
                    <a:pt x="91117" y="38360"/>
                  </a:lnTo>
                  <a:close/>
                </a:path>
                <a:path w="212725" h="255270">
                  <a:moveTo>
                    <a:pt x="105723" y="87795"/>
                  </a:moveTo>
                  <a:lnTo>
                    <a:pt x="77928" y="87795"/>
                  </a:lnTo>
                  <a:lnTo>
                    <a:pt x="88083" y="105693"/>
                  </a:lnTo>
                  <a:lnTo>
                    <a:pt x="101777" y="121259"/>
                  </a:lnTo>
                  <a:lnTo>
                    <a:pt x="118775" y="133938"/>
                  </a:lnTo>
                  <a:lnTo>
                    <a:pt x="138841" y="143170"/>
                  </a:lnTo>
                  <a:lnTo>
                    <a:pt x="152634" y="122128"/>
                  </a:lnTo>
                  <a:lnTo>
                    <a:pt x="126797" y="109135"/>
                  </a:lnTo>
                  <a:lnTo>
                    <a:pt x="107453" y="90904"/>
                  </a:lnTo>
                  <a:lnTo>
                    <a:pt x="105723" y="87795"/>
                  </a:lnTo>
                  <a:close/>
                </a:path>
                <a:path w="212725" h="255270">
                  <a:moveTo>
                    <a:pt x="146090" y="16512"/>
                  </a:moveTo>
                  <a:lnTo>
                    <a:pt x="8356" y="16512"/>
                  </a:lnTo>
                  <a:lnTo>
                    <a:pt x="8356" y="38360"/>
                  </a:lnTo>
                  <a:lnTo>
                    <a:pt x="146090" y="38360"/>
                  </a:lnTo>
                  <a:lnTo>
                    <a:pt x="146090" y="16512"/>
                  </a:lnTo>
                  <a:close/>
                </a:path>
                <a:path w="212725" h="255270">
                  <a:moveTo>
                    <a:pt x="212541" y="165321"/>
                  </a:moveTo>
                  <a:lnTo>
                    <a:pt x="39567" y="165321"/>
                  </a:lnTo>
                  <a:lnTo>
                    <a:pt x="39567" y="187270"/>
                  </a:lnTo>
                  <a:lnTo>
                    <a:pt x="185558" y="187270"/>
                  </a:lnTo>
                  <a:lnTo>
                    <a:pt x="185558" y="255130"/>
                  </a:lnTo>
                  <a:lnTo>
                    <a:pt x="212541" y="255130"/>
                  </a:lnTo>
                  <a:lnTo>
                    <a:pt x="212541" y="165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75592" y="7548734"/>
              <a:ext cx="218372" cy="26096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7330819" y="7568766"/>
              <a:ext cx="67310" cy="257175"/>
            </a:xfrm>
            <a:custGeom>
              <a:avLst/>
              <a:gdLst/>
              <a:ahLst/>
              <a:cxnLst/>
              <a:rect l="l" t="t" r="r" b="b"/>
              <a:pathLst>
                <a:path w="67309" h="257175">
                  <a:moveTo>
                    <a:pt x="27889" y="0"/>
                  </a:moveTo>
                  <a:lnTo>
                    <a:pt x="0" y="0"/>
                  </a:lnTo>
                  <a:lnTo>
                    <a:pt x="13921" y="24546"/>
                  </a:lnTo>
                  <a:lnTo>
                    <a:pt x="25208" y="56218"/>
                  </a:lnTo>
                  <a:lnTo>
                    <a:pt x="32777" y="91874"/>
                  </a:lnTo>
                  <a:lnTo>
                    <a:pt x="35541" y="128370"/>
                  </a:lnTo>
                  <a:lnTo>
                    <a:pt x="32777" y="164882"/>
                  </a:lnTo>
                  <a:lnTo>
                    <a:pt x="25208" y="200572"/>
                  </a:lnTo>
                  <a:lnTo>
                    <a:pt x="13921" y="232279"/>
                  </a:lnTo>
                  <a:lnTo>
                    <a:pt x="0" y="256841"/>
                  </a:lnTo>
                  <a:lnTo>
                    <a:pt x="27889" y="256841"/>
                  </a:lnTo>
                  <a:lnTo>
                    <a:pt x="44840" y="228754"/>
                  </a:lnTo>
                  <a:lnTo>
                    <a:pt x="57100" y="198118"/>
                  </a:lnTo>
                  <a:lnTo>
                    <a:pt x="64546" y="164726"/>
                  </a:lnTo>
                  <a:lnTo>
                    <a:pt x="67055" y="128370"/>
                  </a:lnTo>
                  <a:lnTo>
                    <a:pt x="64546" y="92030"/>
                  </a:lnTo>
                  <a:lnTo>
                    <a:pt x="57100" y="58672"/>
                  </a:lnTo>
                  <a:lnTo>
                    <a:pt x="44840" y="28071"/>
                  </a:lnTo>
                  <a:lnTo>
                    <a:pt x="278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7330819" y="7568766"/>
              <a:ext cx="67310" cy="257175"/>
            </a:xfrm>
            <a:custGeom>
              <a:avLst/>
              <a:gdLst/>
              <a:ahLst/>
              <a:cxnLst/>
              <a:rect l="l" t="t" r="r" b="b"/>
              <a:pathLst>
                <a:path w="67309" h="257175">
                  <a:moveTo>
                    <a:pt x="67055" y="128370"/>
                  </a:moveTo>
                  <a:lnTo>
                    <a:pt x="64546" y="92030"/>
                  </a:lnTo>
                  <a:lnTo>
                    <a:pt x="57100" y="58672"/>
                  </a:lnTo>
                  <a:lnTo>
                    <a:pt x="44840" y="28071"/>
                  </a:lnTo>
                  <a:lnTo>
                    <a:pt x="27889" y="0"/>
                  </a:lnTo>
                  <a:lnTo>
                    <a:pt x="0" y="0"/>
                  </a:lnTo>
                  <a:lnTo>
                    <a:pt x="13921" y="24546"/>
                  </a:lnTo>
                  <a:lnTo>
                    <a:pt x="25208" y="56218"/>
                  </a:lnTo>
                  <a:lnTo>
                    <a:pt x="32777" y="91874"/>
                  </a:lnTo>
                  <a:lnTo>
                    <a:pt x="35541" y="128370"/>
                  </a:lnTo>
                  <a:lnTo>
                    <a:pt x="32777" y="164882"/>
                  </a:lnTo>
                  <a:lnTo>
                    <a:pt x="25208" y="200572"/>
                  </a:lnTo>
                  <a:lnTo>
                    <a:pt x="13921" y="232279"/>
                  </a:lnTo>
                  <a:lnTo>
                    <a:pt x="0" y="256841"/>
                  </a:lnTo>
                  <a:lnTo>
                    <a:pt x="27889" y="256841"/>
                  </a:lnTo>
                  <a:lnTo>
                    <a:pt x="44840" y="228754"/>
                  </a:lnTo>
                  <a:lnTo>
                    <a:pt x="57100" y="198118"/>
                  </a:lnTo>
                  <a:lnTo>
                    <a:pt x="64546" y="164726"/>
                  </a:lnTo>
                  <a:lnTo>
                    <a:pt x="67055" y="12837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178140" y="8367826"/>
              <a:ext cx="408940" cy="255270"/>
            </a:xfrm>
            <a:custGeom>
              <a:avLst/>
              <a:gdLst/>
              <a:ahLst/>
              <a:cxnLst/>
              <a:rect l="l" t="t" r="r" b="b"/>
              <a:pathLst>
                <a:path w="408940" h="255270">
                  <a:moveTo>
                    <a:pt x="91617" y="130784"/>
                  </a:moveTo>
                  <a:lnTo>
                    <a:pt x="0" y="130784"/>
                  </a:lnTo>
                  <a:lnTo>
                    <a:pt x="0" y="156972"/>
                  </a:lnTo>
                  <a:lnTo>
                    <a:pt x="91617" y="156972"/>
                  </a:lnTo>
                  <a:lnTo>
                    <a:pt x="91617" y="130784"/>
                  </a:lnTo>
                  <a:close/>
                </a:path>
                <a:path w="408940" h="255270">
                  <a:moveTo>
                    <a:pt x="300329" y="32524"/>
                  </a:moveTo>
                  <a:lnTo>
                    <a:pt x="200037" y="32524"/>
                  </a:lnTo>
                  <a:lnTo>
                    <a:pt x="200037" y="54571"/>
                  </a:lnTo>
                  <a:lnTo>
                    <a:pt x="273939" y="54571"/>
                  </a:lnTo>
                  <a:lnTo>
                    <a:pt x="266954" y="91897"/>
                  </a:lnTo>
                  <a:lnTo>
                    <a:pt x="251345" y="125755"/>
                  </a:lnTo>
                  <a:lnTo>
                    <a:pt x="225831" y="155917"/>
                  </a:lnTo>
                  <a:lnTo>
                    <a:pt x="189166" y="182143"/>
                  </a:lnTo>
                  <a:lnTo>
                    <a:pt x="204876" y="201168"/>
                  </a:lnTo>
                  <a:lnTo>
                    <a:pt x="250558" y="166827"/>
                  </a:lnTo>
                  <a:lnTo>
                    <a:pt x="279895" y="126517"/>
                  </a:lnTo>
                  <a:lnTo>
                    <a:pt x="295592" y="81356"/>
                  </a:lnTo>
                  <a:lnTo>
                    <a:pt x="300329" y="32524"/>
                  </a:lnTo>
                  <a:close/>
                </a:path>
                <a:path w="408940" h="255270">
                  <a:moveTo>
                    <a:pt x="408660" y="0"/>
                  </a:moveTo>
                  <a:lnTo>
                    <a:pt x="382485" y="0"/>
                  </a:lnTo>
                  <a:lnTo>
                    <a:pt x="382485" y="100787"/>
                  </a:lnTo>
                  <a:lnTo>
                    <a:pt x="351066" y="100787"/>
                  </a:lnTo>
                  <a:lnTo>
                    <a:pt x="351066" y="6845"/>
                  </a:lnTo>
                  <a:lnTo>
                    <a:pt x="325793" y="6845"/>
                  </a:lnTo>
                  <a:lnTo>
                    <a:pt x="325793" y="242849"/>
                  </a:lnTo>
                  <a:lnTo>
                    <a:pt x="351066" y="242849"/>
                  </a:lnTo>
                  <a:lnTo>
                    <a:pt x="351066" y="122834"/>
                  </a:lnTo>
                  <a:lnTo>
                    <a:pt x="382485" y="122834"/>
                  </a:lnTo>
                  <a:lnTo>
                    <a:pt x="382485" y="255130"/>
                  </a:lnTo>
                  <a:lnTo>
                    <a:pt x="408660" y="255130"/>
                  </a:lnTo>
                  <a:lnTo>
                    <a:pt x="408660" y="122834"/>
                  </a:lnTo>
                  <a:lnTo>
                    <a:pt x="408660" y="100787"/>
                  </a:lnTo>
                  <a:lnTo>
                    <a:pt x="4086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25568" y="8368025"/>
              <a:ext cx="213950" cy="24969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953460" y="8367824"/>
              <a:ext cx="227965" cy="254635"/>
            </a:xfrm>
            <a:custGeom>
              <a:avLst/>
              <a:gdLst/>
              <a:ahLst/>
              <a:cxnLst/>
              <a:rect l="l" t="t" r="r" b="b"/>
              <a:pathLst>
                <a:path w="227964" h="254634">
                  <a:moveTo>
                    <a:pt x="190693" y="0"/>
                  </a:moveTo>
                  <a:lnTo>
                    <a:pt x="163609" y="0"/>
                  </a:lnTo>
                  <a:lnTo>
                    <a:pt x="163609" y="144781"/>
                  </a:lnTo>
                  <a:lnTo>
                    <a:pt x="190693" y="144781"/>
                  </a:lnTo>
                  <a:lnTo>
                    <a:pt x="190693" y="81855"/>
                  </a:lnTo>
                  <a:lnTo>
                    <a:pt x="227643" y="81855"/>
                  </a:lnTo>
                  <a:lnTo>
                    <a:pt x="227643" y="59302"/>
                  </a:lnTo>
                  <a:lnTo>
                    <a:pt x="190693" y="59302"/>
                  </a:lnTo>
                  <a:lnTo>
                    <a:pt x="190693" y="0"/>
                  </a:lnTo>
                  <a:close/>
                </a:path>
                <a:path w="227964" h="254634">
                  <a:moveTo>
                    <a:pt x="119510" y="17116"/>
                  </a:moveTo>
                  <a:lnTo>
                    <a:pt x="0" y="17116"/>
                  </a:lnTo>
                  <a:lnTo>
                    <a:pt x="0" y="127162"/>
                  </a:lnTo>
                  <a:lnTo>
                    <a:pt x="119510" y="127162"/>
                  </a:lnTo>
                  <a:lnTo>
                    <a:pt x="119510" y="105414"/>
                  </a:lnTo>
                  <a:lnTo>
                    <a:pt x="26479" y="105414"/>
                  </a:lnTo>
                  <a:lnTo>
                    <a:pt x="26479" y="38863"/>
                  </a:lnTo>
                  <a:lnTo>
                    <a:pt x="119510" y="38863"/>
                  </a:lnTo>
                  <a:lnTo>
                    <a:pt x="119510" y="17116"/>
                  </a:lnTo>
                  <a:close/>
                </a:path>
                <a:path w="227964" h="254634">
                  <a:moveTo>
                    <a:pt x="119510" y="38863"/>
                  </a:moveTo>
                  <a:lnTo>
                    <a:pt x="93030" y="38863"/>
                  </a:lnTo>
                  <a:lnTo>
                    <a:pt x="93030" y="105414"/>
                  </a:lnTo>
                  <a:lnTo>
                    <a:pt x="119510" y="105414"/>
                  </a:lnTo>
                  <a:lnTo>
                    <a:pt x="119510" y="38863"/>
                  </a:lnTo>
                  <a:close/>
                </a:path>
                <a:path w="227964" h="254634">
                  <a:moveTo>
                    <a:pt x="141745" y="206299"/>
                  </a:moveTo>
                  <a:lnTo>
                    <a:pt x="109845" y="206299"/>
                  </a:lnTo>
                  <a:lnTo>
                    <a:pt x="123928" y="223212"/>
                  </a:lnTo>
                  <a:lnTo>
                    <a:pt x="143460" y="237196"/>
                  </a:lnTo>
                  <a:lnTo>
                    <a:pt x="167512" y="247769"/>
                  </a:lnTo>
                  <a:lnTo>
                    <a:pt x="195123" y="254425"/>
                  </a:lnTo>
                  <a:lnTo>
                    <a:pt x="205090" y="233483"/>
                  </a:lnTo>
                  <a:lnTo>
                    <a:pt x="174708" y="225914"/>
                  </a:lnTo>
                  <a:lnTo>
                    <a:pt x="149979" y="213711"/>
                  </a:lnTo>
                  <a:lnTo>
                    <a:pt x="141745" y="206299"/>
                  </a:lnTo>
                  <a:close/>
                </a:path>
                <a:path w="227964" h="254634">
                  <a:moveTo>
                    <a:pt x="124544" y="180423"/>
                  </a:moveTo>
                  <a:lnTo>
                    <a:pt x="95346" y="180423"/>
                  </a:lnTo>
                  <a:lnTo>
                    <a:pt x="87251" y="198340"/>
                  </a:lnTo>
                  <a:lnTo>
                    <a:pt x="70075" y="213888"/>
                  </a:lnTo>
                  <a:lnTo>
                    <a:pt x="45423" y="225943"/>
                  </a:lnTo>
                  <a:lnTo>
                    <a:pt x="14901" y="233382"/>
                  </a:lnTo>
                  <a:lnTo>
                    <a:pt x="24868" y="253922"/>
                  </a:lnTo>
                  <a:lnTo>
                    <a:pt x="52403" y="247486"/>
                  </a:lnTo>
                  <a:lnTo>
                    <a:pt x="76380" y="237095"/>
                  </a:lnTo>
                  <a:lnTo>
                    <a:pt x="95850" y="223205"/>
                  </a:lnTo>
                  <a:lnTo>
                    <a:pt x="109845" y="206299"/>
                  </a:lnTo>
                  <a:lnTo>
                    <a:pt x="141745" y="206299"/>
                  </a:lnTo>
                  <a:lnTo>
                    <a:pt x="132670" y="198129"/>
                  </a:lnTo>
                  <a:lnTo>
                    <a:pt x="124544" y="180423"/>
                  </a:lnTo>
                  <a:close/>
                </a:path>
                <a:path w="227964" h="254634">
                  <a:moveTo>
                    <a:pt x="194720" y="158776"/>
                  </a:moveTo>
                  <a:lnTo>
                    <a:pt x="25170" y="158776"/>
                  </a:lnTo>
                  <a:lnTo>
                    <a:pt x="25170" y="180423"/>
                  </a:lnTo>
                  <a:lnTo>
                    <a:pt x="194720" y="180423"/>
                  </a:lnTo>
                  <a:lnTo>
                    <a:pt x="194720" y="158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95803" y="8366917"/>
              <a:ext cx="232577" cy="25281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2448204" y="8365617"/>
              <a:ext cx="1046480" cy="257810"/>
            </a:xfrm>
            <a:custGeom>
              <a:avLst/>
              <a:gdLst/>
              <a:ahLst/>
              <a:cxnLst/>
              <a:rect l="l" t="t" r="r" b="b"/>
              <a:pathLst>
                <a:path w="1046479" h="257809">
                  <a:moveTo>
                    <a:pt x="131800" y="109943"/>
                  </a:moveTo>
                  <a:lnTo>
                    <a:pt x="127342" y="90449"/>
                  </a:lnTo>
                  <a:lnTo>
                    <a:pt x="120992" y="82664"/>
                  </a:lnTo>
                  <a:lnTo>
                    <a:pt x="115138" y="75463"/>
                  </a:lnTo>
                  <a:lnTo>
                    <a:pt x="106629" y="71069"/>
                  </a:lnTo>
                  <a:lnTo>
                    <a:pt x="106629" y="109943"/>
                  </a:lnTo>
                  <a:lnTo>
                    <a:pt x="104063" y="121056"/>
                  </a:lnTo>
                  <a:lnTo>
                    <a:pt x="97116" y="129489"/>
                  </a:lnTo>
                  <a:lnTo>
                    <a:pt x="86461" y="134848"/>
                  </a:lnTo>
                  <a:lnTo>
                    <a:pt x="72796" y="136728"/>
                  </a:lnTo>
                  <a:lnTo>
                    <a:pt x="59042" y="134848"/>
                  </a:lnTo>
                  <a:lnTo>
                    <a:pt x="48526" y="129489"/>
                  </a:lnTo>
                  <a:lnTo>
                    <a:pt x="41833" y="121056"/>
                  </a:lnTo>
                  <a:lnTo>
                    <a:pt x="39573" y="109943"/>
                  </a:lnTo>
                  <a:lnTo>
                    <a:pt x="41833" y="98704"/>
                  </a:lnTo>
                  <a:lnTo>
                    <a:pt x="48526" y="90144"/>
                  </a:lnTo>
                  <a:lnTo>
                    <a:pt x="59042" y="84670"/>
                  </a:lnTo>
                  <a:lnTo>
                    <a:pt x="72796" y="82664"/>
                  </a:lnTo>
                  <a:lnTo>
                    <a:pt x="86461" y="84670"/>
                  </a:lnTo>
                  <a:lnTo>
                    <a:pt x="97116" y="90144"/>
                  </a:lnTo>
                  <a:lnTo>
                    <a:pt x="104063" y="98704"/>
                  </a:lnTo>
                  <a:lnTo>
                    <a:pt x="106629" y="109943"/>
                  </a:lnTo>
                  <a:lnTo>
                    <a:pt x="106629" y="71069"/>
                  </a:lnTo>
                  <a:lnTo>
                    <a:pt x="96520" y="65824"/>
                  </a:lnTo>
                  <a:lnTo>
                    <a:pt x="72796" y="62420"/>
                  </a:lnTo>
                  <a:lnTo>
                    <a:pt x="48971" y="65824"/>
                  </a:lnTo>
                  <a:lnTo>
                    <a:pt x="30454" y="75463"/>
                  </a:lnTo>
                  <a:lnTo>
                    <a:pt x="18465" y="90449"/>
                  </a:lnTo>
                  <a:lnTo>
                    <a:pt x="14300" y="109943"/>
                  </a:lnTo>
                  <a:lnTo>
                    <a:pt x="18465" y="129298"/>
                  </a:lnTo>
                  <a:lnTo>
                    <a:pt x="30454" y="144183"/>
                  </a:lnTo>
                  <a:lnTo>
                    <a:pt x="48971" y="153733"/>
                  </a:lnTo>
                  <a:lnTo>
                    <a:pt x="72796" y="157060"/>
                  </a:lnTo>
                  <a:lnTo>
                    <a:pt x="96520" y="153733"/>
                  </a:lnTo>
                  <a:lnTo>
                    <a:pt x="115138" y="144183"/>
                  </a:lnTo>
                  <a:lnTo>
                    <a:pt x="121246" y="136728"/>
                  </a:lnTo>
                  <a:lnTo>
                    <a:pt x="127342" y="129298"/>
                  </a:lnTo>
                  <a:lnTo>
                    <a:pt x="131800" y="109943"/>
                  </a:lnTo>
                  <a:close/>
                </a:path>
                <a:path w="1046479" h="257809">
                  <a:moveTo>
                    <a:pt x="143573" y="29095"/>
                  </a:moveTo>
                  <a:lnTo>
                    <a:pt x="86487" y="29095"/>
                  </a:lnTo>
                  <a:lnTo>
                    <a:pt x="86487" y="0"/>
                  </a:lnTo>
                  <a:lnTo>
                    <a:pt x="59613" y="0"/>
                  </a:lnTo>
                  <a:lnTo>
                    <a:pt x="59613" y="29095"/>
                  </a:lnTo>
                  <a:lnTo>
                    <a:pt x="0" y="29095"/>
                  </a:lnTo>
                  <a:lnTo>
                    <a:pt x="0" y="50736"/>
                  </a:lnTo>
                  <a:lnTo>
                    <a:pt x="143573" y="50736"/>
                  </a:lnTo>
                  <a:lnTo>
                    <a:pt x="143573" y="29095"/>
                  </a:lnTo>
                  <a:close/>
                </a:path>
                <a:path w="1046479" h="257809">
                  <a:moveTo>
                    <a:pt x="212344" y="2209"/>
                  </a:moveTo>
                  <a:lnTo>
                    <a:pt x="185356" y="2209"/>
                  </a:lnTo>
                  <a:lnTo>
                    <a:pt x="185356" y="61722"/>
                  </a:lnTo>
                  <a:lnTo>
                    <a:pt x="144386" y="61722"/>
                  </a:lnTo>
                  <a:lnTo>
                    <a:pt x="144386" y="83769"/>
                  </a:lnTo>
                  <a:lnTo>
                    <a:pt x="185356" y="83769"/>
                  </a:lnTo>
                  <a:lnTo>
                    <a:pt x="185356" y="111861"/>
                  </a:lnTo>
                  <a:lnTo>
                    <a:pt x="144081" y="111861"/>
                  </a:lnTo>
                  <a:lnTo>
                    <a:pt x="144081" y="133908"/>
                  </a:lnTo>
                  <a:lnTo>
                    <a:pt x="185356" y="133908"/>
                  </a:lnTo>
                  <a:lnTo>
                    <a:pt x="185356" y="166433"/>
                  </a:lnTo>
                  <a:lnTo>
                    <a:pt x="212344" y="166433"/>
                  </a:lnTo>
                  <a:lnTo>
                    <a:pt x="212344" y="2209"/>
                  </a:lnTo>
                  <a:close/>
                </a:path>
                <a:path w="1046479" h="257809">
                  <a:moveTo>
                    <a:pt x="213753" y="213144"/>
                  </a:moveTo>
                  <a:lnTo>
                    <a:pt x="207746" y="194449"/>
                  </a:lnTo>
                  <a:lnTo>
                    <a:pt x="202107" y="189890"/>
                  </a:lnTo>
                  <a:lnTo>
                    <a:pt x="190627" y="180594"/>
                  </a:lnTo>
                  <a:lnTo>
                    <a:pt x="185064" y="178841"/>
                  </a:lnTo>
                  <a:lnTo>
                    <a:pt x="185064" y="213144"/>
                  </a:lnTo>
                  <a:lnTo>
                    <a:pt x="181127" y="222961"/>
                  </a:lnTo>
                  <a:lnTo>
                    <a:pt x="169786" y="230212"/>
                  </a:lnTo>
                  <a:lnTo>
                    <a:pt x="151676" y="234670"/>
                  </a:lnTo>
                  <a:lnTo>
                    <a:pt x="127469" y="236105"/>
                  </a:lnTo>
                  <a:lnTo>
                    <a:pt x="102819" y="234670"/>
                  </a:lnTo>
                  <a:lnTo>
                    <a:pt x="84442" y="230212"/>
                  </a:lnTo>
                  <a:lnTo>
                    <a:pt x="72948" y="222961"/>
                  </a:lnTo>
                  <a:lnTo>
                    <a:pt x="68973" y="213144"/>
                  </a:lnTo>
                  <a:lnTo>
                    <a:pt x="72948" y="203149"/>
                  </a:lnTo>
                  <a:lnTo>
                    <a:pt x="84442" y="195884"/>
                  </a:lnTo>
                  <a:lnTo>
                    <a:pt x="102819" y="191439"/>
                  </a:lnTo>
                  <a:lnTo>
                    <a:pt x="127469" y="189890"/>
                  </a:lnTo>
                  <a:lnTo>
                    <a:pt x="151676" y="191439"/>
                  </a:lnTo>
                  <a:lnTo>
                    <a:pt x="169786" y="195884"/>
                  </a:lnTo>
                  <a:lnTo>
                    <a:pt x="181127" y="203149"/>
                  </a:lnTo>
                  <a:lnTo>
                    <a:pt x="185064" y="213144"/>
                  </a:lnTo>
                  <a:lnTo>
                    <a:pt x="185064" y="178841"/>
                  </a:lnTo>
                  <a:lnTo>
                    <a:pt x="163487" y="171996"/>
                  </a:lnTo>
                  <a:lnTo>
                    <a:pt x="127469" y="169049"/>
                  </a:lnTo>
                  <a:lnTo>
                    <a:pt x="91160" y="171996"/>
                  </a:lnTo>
                  <a:lnTo>
                    <a:pt x="63893" y="180594"/>
                  </a:lnTo>
                  <a:lnTo>
                    <a:pt x="46736" y="194449"/>
                  </a:lnTo>
                  <a:lnTo>
                    <a:pt x="40779" y="213144"/>
                  </a:lnTo>
                  <a:lnTo>
                    <a:pt x="46736" y="231584"/>
                  </a:lnTo>
                  <a:lnTo>
                    <a:pt x="63893" y="245351"/>
                  </a:lnTo>
                  <a:lnTo>
                    <a:pt x="91160" y="253961"/>
                  </a:lnTo>
                  <a:lnTo>
                    <a:pt x="127469" y="256946"/>
                  </a:lnTo>
                  <a:lnTo>
                    <a:pt x="163487" y="253961"/>
                  </a:lnTo>
                  <a:lnTo>
                    <a:pt x="190627" y="245351"/>
                  </a:lnTo>
                  <a:lnTo>
                    <a:pt x="202133" y="236105"/>
                  </a:lnTo>
                  <a:lnTo>
                    <a:pt x="207746" y="231584"/>
                  </a:lnTo>
                  <a:lnTo>
                    <a:pt x="213753" y="213144"/>
                  </a:lnTo>
                  <a:close/>
                </a:path>
                <a:path w="1046479" h="257809">
                  <a:moveTo>
                    <a:pt x="525843" y="12573"/>
                  </a:moveTo>
                  <a:lnTo>
                    <a:pt x="499160" y="12573"/>
                  </a:lnTo>
                  <a:lnTo>
                    <a:pt x="499160" y="34163"/>
                  </a:lnTo>
                  <a:lnTo>
                    <a:pt x="499160" y="78613"/>
                  </a:lnTo>
                  <a:lnTo>
                    <a:pt x="379044" y="78613"/>
                  </a:lnTo>
                  <a:lnTo>
                    <a:pt x="379044" y="34163"/>
                  </a:lnTo>
                  <a:lnTo>
                    <a:pt x="499160" y="34163"/>
                  </a:lnTo>
                  <a:lnTo>
                    <a:pt x="499160" y="12573"/>
                  </a:lnTo>
                  <a:lnTo>
                    <a:pt x="352564" y="12573"/>
                  </a:lnTo>
                  <a:lnTo>
                    <a:pt x="352564" y="34163"/>
                  </a:lnTo>
                  <a:lnTo>
                    <a:pt x="352564" y="78613"/>
                  </a:lnTo>
                  <a:lnTo>
                    <a:pt x="352564" y="100203"/>
                  </a:lnTo>
                  <a:lnTo>
                    <a:pt x="525843" y="100203"/>
                  </a:lnTo>
                  <a:lnTo>
                    <a:pt x="525843" y="78625"/>
                  </a:lnTo>
                  <a:lnTo>
                    <a:pt x="525843" y="34163"/>
                  </a:lnTo>
                  <a:lnTo>
                    <a:pt x="525843" y="12573"/>
                  </a:lnTo>
                  <a:close/>
                </a:path>
                <a:path w="1046479" h="257809">
                  <a:moveTo>
                    <a:pt x="526948" y="176403"/>
                  </a:moveTo>
                  <a:lnTo>
                    <a:pt x="348742" y="176403"/>
                  </a:lnTo>
                  <a:lnTo>
                    <a:pt x="348742" y="197993"/>
                  </a:lnTo>
                  <a:lnTo>
                    <a:pt x="499770" y="197993"/>
                  </a:lnTo>
                  <a:lnTo>
                    <a:pt x="499770" y="257683"/>
                  </a:lnTo>
                  <a:lnTo>
                    <a:pt x="526948" y="257683"/>
                  </a:lnTo>
                  <a:lnTo>
                    <a:pt x="526948" y="197993"/>
                  </a:lnTo>
                  <a:lnTo>
                    <a:pt x="526948" y="176403"/>
                  </a:lnTo>
                  <a:close/>
                </a:path>
                <a:path w="1046479" h="257809">
                  <a:moveTo>
                    <a:pt x="555548" y="129984"/>
                  </a:moveTo>
                  <a:lnTo>
                    <a:pt x="452551" y="129984"/>
                  </a:lnTo>
                  <a:lnTo>
                    <a:pt x="452551" y="100279"/>
                  </a:lnTo>
                  <a:lnTo>
                    <a:pt x="425665" y="100279"/>
                  </a:lnTo>
                  <a:lnTo>
                    <a:pt x="425665" y="129984"/>
                  </a:lnTo>
                  <a:lnTo>
                    <a:pt x="322973" y="129984"/>
                  </a:lnTo>
                  <a:lnTo>
                    <a:pt x="322973" y="151828"/>
                  </a:lnTo>
                  <a:lnTo>
                    <a:pt x="555548" y="151828"/>
                  </a:lnTo>
                  <a:lnTo>
                    <a:pt x="555548" y="129984"/>
                  </a:lnTo>
                  <a:close/>
                </a:path>
                <a:path w="1046479" h="257809">
                  <a:moveTo>
                    <a:pt x="808558" y="205092"/>
                  </a:moveTo>
                  <a:lnTo>
                    <a:pt x="744423" y="205092"/>
                  </a:lnTo>
                  <a:lnTo>
                    <a:pt x="744423" y="148399"/>
                  </a:lnTo>
                  <a:lnTo>
                    <a:pt x="786409" y="148399"/>
                  </a:lnTo>
                  <a:lnTo>
                    <a:pt x="786409" y="126250"/>
                  </a:lnTo>
                  <a:lnTo>
                    <a:pt x="748157" y="126250"/>
                  </a:lnTo>
                  <a:lnTo>
                    <a:pt x="748157" y="46913"/>
                  </a:lnTo>
                  <a:lnTo>
                    <a:pt x="787222" y="46913"/>
                  </a:lnTo>
                  <a:lnTo>
                    <a:pt x="787222" y="24866"/>
                  </a:lnTo>
                  <a:lnTo>
                    <a:pt x="721575" y="24866"/>
                  </a:lnTo>
                  <a:lnTo>
                    <a:pt x="721575" y="46913"/>
                  </a:lnTo>
                  <a:lnTo>
                    <a:pt x="721575" y="126250"/>
                  </a:lnTo>
                  <a:lnTo>
                    <a:pt x="717346" y="126250"/>
                  </a:lnTo>
                  <a:lnTo>
                    <a:pt x="717346" y="148399"/>
                  </a:lnTo>
                  <a:lnTo>
                    <a:pt x="717346" y="205092"/>
                  </a:lnTo>
                  <a:lnTo>
                    <a:pt x="664781" y="205092"/>
                  </a:lnTo>
                  <a:lnTo>
                    <a:pt x="664781" y="148399"/>
                  </a:lnTo>
                  <a:lnTo>
                    <a:pt x="717346" y="148399"/>
                  </a:lnTo>
                  <a:lnTo>
                    <a:pt x="717346" y="126250"/>
                  </a:lnTo>
                  <a:lnTo>
                    <a:pt x="660450" y="126250"/>
                  </a:lnTo>
                  <a:lnTo>
                    <a:pt x="660450" y="46913"/>
                  </a:lnTo>
                  <a:lnTo>
                    <a:pt x="721575" y="46913"/>
                  </a:lnTo>
                  <a:lnTo>
                    <a:pt x="721575" y="24866"/>
                  </a:lnTo>
                  <a:lnTo>
                    <a:pt x="594906" y="24866"/>
                  </a:lnTo>
                  <a:lnTo>
                    <a:pt x="594906" y="46913"/>
                  </a:lnTo>
                  <a:lnTo>
                    <a:pt x="633577" y="46913"/>
                  </a:lnTo>
                  <a:lnTo>
                    <a:pt x="633577" y="126250"/>
                  </a:lnTo>
                  <a:lnTo>
                    <a:pt x="595515" y="126250"/>
                  </a:lnTo>
                  <a:lnTo>
                    <a:pt x="595515" y="148399"/>
                  </a:lnTo>
                  <a:lnTo>
                    <a:pt x="637705" y="148399"/>
                  </a:lnTo>
                  <a:lnTo>
                    <a:pt x="637705" y="205092"/>
                  </a:lnTo>
                  <a:lnTo>
                    <a:pt x="575081" y="205092"/>
                  </a:lnTo>
                  <a:lnTo>
                    <a:pt x="575081" y="227139"/>
                  </a:lnTo>
                  <a:lnTo>
                    <a:pt x="808558" y="227139"/>
                  </a:lnTo>
                  <a:lnTo>
                    <a:pt x="808558" y="205092"/>
                  </a:lnTo>
                  <a:close/>
                </a:path>
                <a:path w="1046479" h="257809">
                  <a:moveTo>
                    <a:pt x="957275" y="180517"/>
                  </a:moveTo>
                  <a:lnTo>
                    <a:pt x="933996" y="162560"/>
                  </a:lnTo>
                  <a:lnTo>
                    <a:pt x="917168" y="138493"/>
                  </a:lnTo>
                  <a:lnTo>
                    <a:pt x="915581" y="134112"/>
                  </a:lnTo>
                  <a:lnTo>
                    <a:pt x="906945" y="110413"/>
                  </a:lnTo>
                  <a:lnTo>
                    <a:pt x="903503" y="80441"/>
                  </a:lnTo>
                  <a:lnTo>
                    <a:pt x="903503" y="70180"/>
                  </a:lnTo>
                  <a:lnTo>
                    <a:pt x="948817" y="70180"/>
                  </a:lnTo>
                  <a:lnTo>
                    <a:pt x="948817" y="48120"/>
                  </a:lnTo>
                  <a:lnTo>
                    <a:pt x="903503" y="48120"/>
                  </a:lnTo>
                  <a:lnTo>
                    <a:pt x="903503" y="11379"/>
                  </a:lnTo>
                  <a:lnTo>
                    <a:pt x="878027" y="11379"/>
                  </a:lnTo>
                  <a:lnTo>
                    <a:pt x="878027" y="48120"/>
                  </a:lnTo>
                  <a:lnTo>
                    <a:pt x="832015" y="48120"/>
                  </a:lnTo>
                  <a:lnTo>
                    <a:pt x="832015" y="70180"/>
                  </a:lnTo>
                  <a:lnTo>
                    <a:pt x="878027" y="70180"/>
                  </a:lnTo>
                  <a:lnTo>
                    <a:pt x="878027" y="80441"/>
                  </a:lnTo>
                  <a:lnTo>
                    <a:pt x="874509" y="111442"/>
                  </a:lnTo>
                  <a:lnTo>
                    <a:pt x="864311" y="140957"/>
                  </a:lnTo>
                  <a:lnTo>
                    <a:pt x="847509" y="166611"/>
                  </a:lnTo>
                  <a:lnTo>
                    <a:pt x="824166" y="186055"/>
                  </a:lnTo>
                  <a:lnTo>
                    <a:pt x="840079" y="206400"/>
                  </a:lnTo>
                  <a:lnTo>
                    <a:pt x="857148" y="193243"/>
                  </a:lnTo>
                  <a:lnTo>
                    <a:pt x="871359" y="176326"/>
                  </a:lnTo>
                  <a:lnTo>
                    <a:pt x="882662" y="156375"/>
                  </a:lnTo>
                  <a:lnTo>
                    <a:pt x="891019" y="134112"/>
                  </a:lnTo>
                  <a:lnTo>
                    <a:pt x="899439" y="154825"/>
                  </a:lnTo>
                  <a:lnTo>
                    <a:pt x="910767" y="173228"/>
                  </a:lnTo>
                  <a:lnTo>
                    <a:pt x="924991" y="188671"/>
                  </a:lnTo>
                  <a:lnTo>
                    <a:pt x="942060" y="200558"/>
                  </a:lnTo>
                  <a:lnTo>
                    <a:pt x="957275" y="180517"/>
                  </a:lnTo>
                  <a:close/>
                </a:path>
                <a:path w="1046479" h="257809">
                  <a:moveTo>
                    <a:pt x="994219" y="7645"/>
                  </a:moveTo>
                  <a:lnTo>
                    <a:pt x="968743" y="7645"/>
                  </a:lnTo>
                  <a:lnTo>
                    <a:pt x="968743" y="101587"/>
                  </a:lnTo>
                  <a:lnTo>
                    <a:pt x="932002" y="101587"/>
                  </a:lnTo>
                  <a:lnTo>
                    <a:pt x="932002" y="124040"/>
                  </a:lnTo>
                  <a:lnTo>
                    <a:pt x="968743" y="124040"/>
                  </a:lnTo>
                  <a:lnTo>
                    <a:pt x="968743" y="244462"/>
                  </a:lnTo>
                  <a:lnTo>
                    <a:pt x="994219" y="244462"/>
                  </a:lnTo>
                  <a:lnTo>
                    <a:pt x="994219" y="7645"/>
                  </a:lnTo>
                  <a:close/>
                </a:path>
                <a:path w="1046479" h="257809">
                  <a:moveTo>
                    <a:pt x="1045972" y="2209"/>
                  </a:moveTo>
                  <a:lnTo>
                    <a:pt x="1020292" y="2209"/>
                  </a:lnTo>
                  <a:lnTo>
                    <a:pt x="1020292" y="257340"/>
                  </a:lnTo>
                  <a:lnTo>
                    <a:pt x="1045972" y="257340"/>
                  </a:lnTo>
                  <a:lnTo>
                    <a:pt x="1045972" y="22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27507" y="8379402"/>
              <a:ext cx="232577" cy="24314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79617" y="8372052"/>
              <a:ext cx="232577" cy="24848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07878" y="8367824"/>
              <a:ext cx="206500" cy="25190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364914" y="8367826"/>
              <a:ext cx="481965" cy="255904"/>
            </a:xfrm>
            <a:custGeom>
              <a:avLst/>
              <a:gdLst/>
              <a:ahLst/>
              <a:cxnLst/>
              <a:rect l="l" t="t" r="r" b="b"/>
              <a:pathLst>
                <a:path w="481964" h="255904">
                  <a:moveTo>
                    <a:pt x="127063" y="140754"/>
                  </a:moveTo>
                  <a:lnTo>
                    <a:pt x="125209" y="125158"/>
                  </a:lnTo>
                  <a:lnTo>
                    <a:pt x="124447" y="118706"/>
                  </a:lnTo>
                  <a:lnTo>
                    <a:pt x="103441" y="121958"/>
                  </a:lnTo>
                  <a:lnTo>
                    <a:pt x="81788" y="123888"/>
                  </a:lnTo>
                  <a:lnTo>
                    <a:pt x="57175" y="124853"/>
                  </a:lnTo>
                  <a:lnTo>
                    <a:pt x="27292" y="125158"/>
                  </a:lnTo>
                  <a:lnTo>
                    <a:pt x="27292" y="89712"/>
                  </a:lnTo>
                  <a:lnTo>
                    <a:pt x="111353" y="89712"/>
                  </a:lnTo>
                  <a:lnTo>
                    <a:pt x="111353" y="15405"/>
                  </a:lnTo>
                  <a:lnTo>
                    <a:pt x="0" y="15405"/>
                  </a:lnTo>
                  <a:lnTo>
                    <a:pt x="0" y="36957"/>
                  </a:lnTo>
                  <a:lnTo>
                    <a:pt x="84480" y="36957"/>
                  </a:lnTo>
                  <a:lnTo>
                    <a:pt x="84480" y="69176"/>
                  </a:lnTo>
                  <a:lnTo>
                    <a:pt x="508" y="69176"/>
                  </a:lnTo>
                  <a:lnTo>
                    <a:pt x="508" y="146900"/>
                  </a:lnTo>
                  <a:lnTo>
                    <a:pt x="18935" y="146900"/>
                  </a:lnTo>
                  <a:lnTo>
                    <a:pt x="52895" y="146634"/>
                  </a:lnTo>
                  <a:lnTo>
                    <a:pt x="80391" y="145757"/>
                  </a:lnTo>
                  <a:lnTo>
                    <a:pt x="104190" y="143916"/>
                  </a:lnTo>
                  <a:lnTo>
                    <a:pt x="127063" y="140754"/>
                  </a:lnTo>
                  <a:close/>
                </a:path>
                <a:path w="481964" h="255904">
                  <a:moveTo>
                    <a:pt x="202577" y="170053"/>
                  </a:moveTo>
                  <a:lnTo>
                    <a:pt x="29298" y="170053"/>
                  </a:lnTo>
                  <a:lnTo>
                    <a:pt x="29298" y="191909"/>
                  </a:lnTo>
                  <a:lnTo>
                    <a:pt x="175590" y="191909"/>
                  </a:lnTo>
                  <a:lnTo>
                    <a:pt x="175590" y="255435"/>
                  </a:lnTo>
                  <a:lnTo>
                    <a:pt x="202577" y="255435"/>
                  </a:lnTo>
                  <a:lnTo>
                    <a:pt x="202577" y="170053"/>
                  </a:lnTo>
                  <a:close/>
                </a:path>
                <a:path w="481964" h="255904">
                  <a:moveTo>
                    <a:pt x="202577" y="203"/>
                  </a:moveTo>
                  <a:lnTo>
                    <a:pt x="175590" y="203"/>
                  </a:lnTo>
                  <a:lnTo>
                    <a:pt x="175590" y="37350"/>
                  </a:lnTo>
                  <a:lnTo>
                    <a:pt x="127571" y="37350"/>
                  </a:lnTo>
                  <a:lnTo>
                    <a:pt x="127571" y="59004"/>
                  </a:lnTo>
                  <a:lnTo>
                    <a:pt x="175590" y="59004"/>
                  </a:lnTo>
                  <a:lnTo>
                    <a:pt x="175590" y="90512"/>
                  </a:lnTo>
                  <a:lnTo>
                    <a:pt x="127571" y="90512"/>
                  </a:lnTo>
                  <a:lnTo>
                    <a:pt x="127571" y="112369"/>
                  </a:lnTo>
                  <a:lnTo>
                    <a:pt x="175590" y="112369"/>
                  </a:lnTo>
                  <a:lnTo>
                    <a:pt x="175590" y="157073"/>
                  </a:lnTo>
                  <a:lnTo>
                    <a:pt x="202577" y="157073"/>
                  </a:lnTo>
                  <a:lnTo>
                    <a:pt x="202577" y="203"/>
                  </a:lnTo>
                  <a:close/>
                </a:path>
                <a:path w="481964" h="255904">
                  <a:moveTo>
                    <a:pt x="380580" y="140258"/>
                  </a:moveTo>
                  <a:lnTo>
                    <a:pt x="375767" y="116281"/>
                  </a:lnTo>
                  <a:lnTo>
                    <a:pt x="366572" y="103200"/>
                  </a:lnTo>
                  <a:lnTo>
                    <a:pt x="362546" y="97485"/>
                  </a:lnTo>
                  <a:lnTo>
                    <a:pt x="354812" y="92760"/>
                  </a:lnTo>
                  <a:lnTo>
                    <a:pt x="354812" y="140258"/>
                  </a:lnTo>
                  <a:lnTo>
                    <a:pt x="351878" y="155308"/>
                  </a:lnTo>
                  <a:lnTo>
                    <a:pt x="344030" y="166941"/>
                  </a:lnTo>
                  <a:lnTo>
                    <a:pt x="332181" y="174409"/>
                  </a:lnTo>
                  <a:lnTo>
                    <a:pt x="317258" y="176999"/>
                  </a:lnTo>
                  <a:lnTo>
                    <a:pt x="302120" y="174409"/>
                  </a:lnTo>
                  <a:lnTo>
                    <a:pt x="290156" y="166941"/>
                  </a:lnTo>
                  <a:lnTo>
                    <a:pt x="282321" y="155308"/>
                  </a:lnTo>
                  <a:lnTo>
                    <a:pt x="279603" y="140258"/>
                  </a:lnTo>
                  <a:lnTo>
                    <a:pt x="282321" y="125209"/>
                  </a:lnTo>
                  <a:lnTo>
                    <a:pt x="290156" y="113499"/>
                  </a:lnTo>
                  <a:lnTo>
                    <a:pt x="302120" y="105905"/>
                  </a:lnTo>
                  <a:lnTo>
                    <a:pt x="317258" y="103200"/>
                  </a:lnTo>
                  <a:lnTo>
                    <a:pt x="332181" y="105905"/>
                  </a:lnTo>
                  <a:lnTo>
                    <a:pt x="344030" y="113499"/>
                  </a:lnTo>
                  <a:lnTo>
                    <a:pt x="351878" y="125209"/>
                  </a:lnTo>
                  <a:lnTo>
                    <a:pt x="354812" y="140258"/>
                  </a:lnTo>
                  <a:lnTo>
                    <a:pt x="354812" y="92760"/>
                  </a:lnTo>
                  <a:lnTo>
                    <a:pt x="342506" y="85229"/>
                  </a:lnTo>
                  <a:lnTo>
                    <a:pt x="317258" y="80848"/>
                  </a:lnTo>
                  <a:lnTo>
                    <a:pt x="291769" y="85229"/>
                  </a:lnTo>
                  <a:lnTo>
                    <a:pt x="271627" y="97485"/>
                  </a:lnTo>
                  <a:lnTo>
                    <a:pt x="258419" y="116281"/>
                  </a:lnTo>
                  <a:lnTo>
                    <a:pt x="253720" y="140258"/>
                  </a:lnTo>
                  <a:lnTo>
                    <a:pt x="258419" y="164249"/>
                  </a:lnTo>
                  <a:lnTo>
                    <a:pt x="271627" y="182968"/>
                  </a:lnTo>
                  <a:lnTo>
                    <a:pt x="291769" y="195160"/>
                  </a:lnTo>
                  <a:lnTo>
                    <a:pt x="317258" y="199555"/>
                  </a:lnTo>
                  <a:lnTo>
                    <a:pt x="342506" y="195160"/>
                  </a:lnTo>
                  <a:lnTo>
                    <a:pt x="362546" y="182968"/>
                  </a:lnTo>
                  <a:lnTo>
                    <a:pt x="366763" y="176999"/>
                  </a:lnTo>
                  <a:lnTo>
                    <a:pt x="375767" y="164249"/>
                  </a:lnTo>
                  <a:lnTo>
                    <a:pt x="380580" y="140258"/>
                  </a:lnTo>
                  <a:close/>
                </a:path>
                <a:path w="481964" h="255904">
                  <a:moveTo>
                    <a:pt x="391756" y="39979"/>
                  </a:moveTo>
                  <a:lnTo>
                    <a:pt x="330542" y="39979"/>
                  </a:lnTo>
                  <a:lnTo>
                    <a:pt x="330542" y="3327"/>
                  </a:lnTo>
                  <a:lnTo>
                    <a:pt x="303555" y="3327"/>
                  </a:lnTo>
                  <a:lnTo>
                    <a:pt x="303555" y="39979"/>
                  </a:lnTo>
                  <a:lnTo>
                    <a:pt x="240626" y="39979"/>
                  </a:lnTo>
                  <a:lnTo>
                    <a:pt x="240626" y="62026"/>
                  </a:lnTo>
                  <a:lnTo>
                    <a:pt x="391756" y="62026"/>
                  </a:lnTo>
                  <a:lnTo>
                    <a:pt x="391756" y="39979"/>
                  </a:lnTo>
                  <a:close/>
                </a:path>
                <a:path w="481964" h="255904">
                  <a:moveTo>
                    <a:pt x="481672" y="103403"/>
                  </a:moveTo>
                  <a:lnTo>
                    <a:pt x="440791" y="103403"/>
                  </a:lnTo>
                  <a:lnTo>
                    <a:pt x="440791" y="0"/>
                  </a:lnTo>
                  <a:lnTo>
                    <a:pt x="414007" y="0"/>
                  </a:lnTo>
                  <a:lnTo>
                    <a:pt x="414007" y="255130"/>
                  </a:lnTo>
                  <a:lnTo>
                    <a:pt x="440791" y="255130"/>
                  </a:lnTo>
                  <a:lnTo>
                    <a:pt x="440791" y="125857"/>
                  </a:lnTo>
                  <a:lnTo>
                    <a:pt x="481672" y="125857"/>
                  </a:lnTo>
                  <a:lnTo>
                    <a:pt x="481672" y="1034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59072" y="8392390"/>
              <a:ext cx="232577" cy="19613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183148" y="8367824"/>
              <a:ext cx="219186" cy="252713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432338" y="8367824"/>
              <a:ext cx="213995" cy="255904"/>
            </a:xfrm>
            <a:custGeom>
              <a:avLst/>
              <a:gdLst/>
              <a:ahLst/>
              <a:cxnLst/>
              <a:rect l="l" t="t" r="r" b="b"/>
              <a:pathLst>
                <a:path w="213995" h="255904">
                  <a:moveTo>
                    <a:pt x="213447" y="0"/>
                  </a:moveTo>
                  <a:lnTo>
                    <a:pt x="186262" y="0"/>
                  </a:lnTo>
                  <a:lnTo>
                    <a:pt x="186262" y="255633"/>
                  </a:lnTo>
                  <a:lnTo>
                    <a:pt x="213447" y="255633"/>
                  </a:lnTo>
                  <a:lnTo>
                    <a:pt x="213447" y="0"/>
                  </a:lnTo>
                  <a:close/>
                </a:path>
                <a:path w="213995" h="255904">
                  <a:moveTo>
                    <a:pt x="95749" y="21244"/>
                  </a:moveTo>
                  <a:lnTo>
                    <a:pt x="68564" y="21244"/>
                  </a:lnTo>
                  <a:lnTo>
                    <a:pt x="68564" y="64940"/>
                  </a:lnTo>
                  <a:lnTo>
                    <a:pt x="63415" y="101006"/>
                  </a:lnTo>
                  <a:lnTo>
                    <a:pt x="49271" y="134185"/>
                  </a:lnTo>
                  <a:lnTo>
                    <a:pt x="27632" y="161586"/>
                  </a:lnTo>
                  <a:lnTo>
                    <a:pt x="0" y="180322"/>
                  </a:lnTo>
                  <a:lnTo>
                    <a:pt x="16712" y="202875"/>
                  </a:lnTo>
                  <a:lnTo>
                    <a:pt x="38199" y="188906"/>
                  </a:lnTo>
                  <a:lnTo>
                    <a:pt x="56608" y="169801"/>
                  </a:lnTo>
                  <a:lnTo>
                    <a:pt x="71506" y="146468"/>
                  </a:lnTo>
                  <a:lnTo>
                    <a:pt x="82458" y="119812"/>
                  </a:lnTo>
                  <a:lnTo>
                    <a:pt x="109516" y="119812"/>
                  </a:lnTo>
                  <a:lnTo>
                    <a:pt x="100640" y="99493"/>
                  </a:lnTo>
                  <a:lnTo>
                    <a:pt x="95749" y="64940"/>
                  </a:lnTo>
                  <a:lnTo>
                    <a:pt x="95749" y="21244"/>
                  </a:lnTo>
                  <a:close/>
                </a:path>
                <a:path w="213995" h="255904">
                  <a:moveTo>
                    <a:pt x="109516" y="119812"/>
                  </a:moveTo>
                  <a:lnTo>
                    <a:pt x="82458" y="119812"/>
                  </a:lnTo>
                  <a:lnTo>
                    <a:pt x="93461" y="144712"/>
                  </a:lnTo>
                  <a:lnTo>
                    <a:pt x="108183" y="166479"/>
                  </a:lnTo>
                  <a:lnTo>
                    <a:pt x="126152" y="184318"/>
                  </a:lnTo>
                  <a:lnTo>
                    <a:pt x="146896" y="197438"/>
                  </a:lnTo>
                  <a:lnTo>
                    <a:pt x="163206" y="175892"/>
                  </a:lnTo>
                  <a:lnTo>
                    <a:pt x="135945" y="157763"/>
                  </a:lnTo>
                  <a:lnTo>
                    <a:pt x="114564" y="131365"/>
                  </a:lnTo>
                  <a:lnTo>
                    <a:pt x="109516" y="1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86260" y="8367824"/>
              <a:ext cx="237712" cy="24989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12545" y="8368025"/>
              <a:ext cx="216367" cy="249693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1178140" y="8365820"/>
              <a:ext cx="6445885" cy="665480"/>
            </a:xfrm>
            <a:custGeom>
              <a:avLst/>
              <a:gdLst/>
              <a:ahLst/>
              <a:cxnLst/>
              <a:rect l="l" t="t" r="r" b="b"/>
              <a:pathLst>
                <a:path w="6445884" h="665479">
                  <a:moveTo>
                    <a:pt x="91617" y="540880"/>
                  </a:moveTo>
                  <a:lnTo>
                    <a:pt x="0" y="540880"/>
                  </a:lnTo>
                  <a:lnTo>
                    <a:pt x="0" y="567067"/>
                  </a:lnTo>
                  <a:lnTo>
                    <a:pt x="91617" y="567067"/>
                  </a:lnTo>
                  <a:lnTo>
                    <a:pt x="91617" y="540880"/>
                  </a:lnTo>
                  <a:close/>
                </a:path>
                <a:path w="6445884" h="665479">
                  <a:moveTo>
                    <a:pt x="393052" y="420039"/>
                  </a:moveTo>
                  <a:lnTo>
                    <a:pt x="219773" y="420039"/>
                  </a:lnTo>
                  <a:lnTo>
                    <a:pt x="219773" y="441629"/>
                  </a:lnTo>
                  <a:lnTo>
                    <a:pt x="219773" y="486079"/>
                  </a:lnTo>
                  <a:lnTo>
                    <a:pt x="219773" y="507669"/>
                  </a:lnTo>
                  <a:lnTo>
                    <a:pt x="393052" y="507669"/>
                  </a:lnTo>
                  <a:lnTo>
                    <a:pt x="393052" y="486511"/>
                  </a:lnTo>
                  <a:lnTo>
                    <a:pt x="393052" y="486079"/>
                  </a:lnTo>
                  <a:lnTo>
                    <a:pt x="393052" y="442010"/>
                  </a:lnTo>
                  <a:lnTo>
                    <a:pt x="366369" y="442010"/>
                  </a:lnTo>
                  <a:lnTo>
                    <a:pt x="366369" y="486079"/>
                  </a:lnTo>
                  <a:lnTo>
                    <a:pt x="246253" y="486079"/>
                  </a:lnTo>
                  <a:lnTo>
                    <a:pt x="246253" y="441629"/>
                  </a:lnTo>
                  <a:lnTo>
                    <a:pt x="393052" y="441629"/>
                  </a:lnTo>
                  <a:lnTo>
                    <a:pt x="393052" y="420039"/>
                  </a:lnTo>
                  <a:close/>
                </a:path>
                <a:path w="6445884" h="665479">
                  <a:moveTo>
                    <a:pt x="394157" y="583869"/>
                  </a:moveTo>
                  <a:lnTo>
                    <a:pt x="215950" y="583869"/>
                  </a:lnTo>
                  <a:lnTo>
                    <a:pt x="215950" y="605459"/>
                  </a:lnTo>
                  <a:lnTo>
                    <a:pt x="366979" y="605459"/>
                  </a:lnTo>
                  <a:lnTo>
                    <a:pt x="366979" y="665149"/>
                  </a:lnTo>
                  <a:lnTo>
                    <a:pt x="394157" y="665149"/>
                  </a:lnTo>
                  <a:lnTo>
                    <a:pt x="394157" y="605459"/>
                  </a:lnTo>
                  <a:lnTo>
                    <a:pt x="394157" y="583869"/>
                  </a:lnTo>
                  <a:close/>
                </a:path>
                <a:path w="6445884" h="665479">
                  <a:moveTo>
                    <a:pt x="422757" y="537857"/>
                  </a:moveTo>
                  <a:lnTo>
                    <a:pt x="319760" y="537857"/>
                  </a:lnTo>
                  <a:lnTo>
                    <a:pt x="319760" y="508165"/>
                  </a:lnTo>
                  <a:lnTo>
                    <a:pt x="292874" y="508165"/>
                  </a:lnTo>
                  <a:lnTo>
                    <a:pt x="292874" y="537857"/>
                  </a:lnTo>
                  <a:lnTo>
                    <a:pt x="190182" y="537857"/>
                  </a:lnTo>
                  <a:lnTo>
                    <a:pt x="190182" y="559714"/>
                  </a:lnTo>
                  <a:lnTo>
                    <a:pt x="422757" y="559714"/>
                  </a:lnTo>
                  <a:lnTo>
                    <a:pt x="422757" y="537857"/>
                  </a:lnTo>
                  <a:close/>
                </a:path>
                <a:path w="6445884" h="665479">
                  <a:moveTo>
                    <a:pt x="675767" y="612978"/>
                  </a:moveTo>
                  <a:lnTo>
                    <a:pt x="611632" y="612978"/>
                  </a:lnTo>
                  <a:lnTo>
                    <a:pt x="611632" y="556285"/>
                  </a:lnTo>
                  <a:lnTo>
                    <a:pt x="653618" y="556285"/>
                  </a:lnTo>
                  <a:lnTo>
                    <a:pt x="653618" y="534136"/>
                  </a:lnTo>
                  <a:lnTo>
                    <a:pt x="615365" y="534136"/>
                  </a:lnTo>
                  <a:lnTo>
                    <a:pt x="615365" y="454799"/>
                  </a:lnTo>
                  <a:lnTo>
                    <a:pt x="654431" y="454799"/>
                  </a:lnTo>
                  <a:lnTo>
                    <a:pt x="654431" y="432752"/>
                  </a:lnTo>
                  <a:lnTo>
                    <a:pt x="588784" y="432752"/>
                  </a:lnTo>
                  <a:lnTo>
                    <a:pt x="588784" y="454799"/>
                  </a:lnTo>
                  <a:lnTo>
                    <a:pt x="588784" y="534136"/>
                  </a:lnTo>
                  <a:lnTo>
                    <a:pt x="584555" y="534136"/>
                  </a:lnTo>
                  <a:lnTo>
                    <a:pt x="584555" y="556285"/>
                  </a:lnTo>
                  <a:lnTo>
                    <a:pt x="584555" y="612978"/>
                  </a:lnTo>
                  <a:lnTo>
                    <a:pt x="531990" y="612978"/>
                  </a:lnTo>
                  <a:lnTo>
                    <a:pt x="531990" y="556285"/>
                  </a:lnTo>
                  <a:lnTo>
                    <a:pt x="584555" y="556285"/>
                  </a:lnTo>
                  <a:lnTo>
                    <a:pt x="584555" y="534136"/>
                  </a:lnTo>
                  <a:lnTo>
                    <a:pt x="527659" y="534136"/>
                  </a:lnTo>
                  <a:lnTo>
                    <a:pt x="527659" y="454799"/>
                  </a:lnTo>
                  <a:lnTo>
                    <a:pt x="588784" y="454799"/>
                  </a:lnTo>
                  <a:lnTo>
                    <a:pt x="588784" y="432752"/>
                  </a:lnTo>
                  <a:lnTo>
                    <a:pt x="462127" y="432752"/>
                  </a:lnTo>
                  <a:lnTo>
                    <a:pt x="462127" y="454799"/>
                  </a:lnTo>
                  <a:lnTo>
                    <a:pt x="500786" y="454799"/>
                  </a:lnTo>
                  <a:lnTo>
                    <a:pt x="500786" y="534136"/>
                  </a:lnTo>
                  <a:lnTo>
                    <a:pt x="462724" y="534136"/>
                  </a:lnTo>
                  <a:lnTo>
                    <a:pt x="462724" y="556285"/>
                  </a:lnTo>
                  <a:lnTo>
                    <a:pt x="504913" y="556285"/>
                  </a:lnTo>
                  <a:lnTo>
                    <a:pt x="504913" y="612978"/>
                  </a:lnTo>
                  <a:lnTo>
                    <a:pt x="442290" y="612978"/>
                  </a:lnTo>
                  <a:lnTo>
                    <a:pt x="442290" y="635025"/>
                  </a:lnTo>
                  <a:lnTo>
                    <a:pt x="675767" y="635025"/>
                  </a:lnTo>
                  <a:lnTo>
                    <a:pt x="675767" y="612978"/>
                  </a:lnTo>
                  <a:close/>
                </a:path>
                <a:path w="6445884" h="665479">
                  <a:moveTo>
                    <a:pt x="852868" y="601700"/>
                  </a:moveTo>
                  <a:lnTo>
                    <a:pt x="851484" y="586994"/>
                  </a:lnTo>
                  <a:lnTo>
                    <a:pt x="850963" y="581456"/>
                  </a:lnTo>
                  <a:lnTo>
                    <a:pt x="834847" y="583374"/>
                  </a:lnTo>
                  <a:lnTo>
                    <a:pt x="818311" y="584911"/>
                  </a:lnTo>
                  <a:lnTo>
                    <a:pt x="801522" y="586105"/>
                  </a:lnTo>
                  <a:lnTo>
                    <a:pt x="784606" y="586994"/>
                  </a:lnTo>
                  <a:lnTo>
                    <a:pt x="784606" y="546620"/>
                  </a:lnTo>
                  <a:lnTo>
                    <a:pt x="806716" y="539635"/>
                  </a:lnTo>
                  <a:lnTo>
                    <a:pt x="824064" y="526783"/>
                  </a:lnTo>
                  <a:lnTo>
                    <a:pt x="825474" y="524573"/>
                  </a:lnTo>
                  <a:lnTo>
                    <a:pt x="835418" y="508965"/>
                  </a:lnTo>
                  <a:lnTo>
                    <a:pt x="839584" y="487019"/>
                  </a:lnTo>
                  <a:lnTo>
                    <a:pt x="834288" y="462419"/>
                  </a:lnTo>
                  <a:lnTo>
                    <a:pt x="824420" y="449262"/>
                  </a:lnTo>
                  <a:lnTo>
                    <a:pt x="819912" y="443242"/>
                  </a:lnTo>
                  <a:lnTo>
                    <a:pt x="813104" y="439331"/>
                  </a:lnTo>
                  <a:lnTo>
                    <a:pt x="813104" y="487019"/>
                  </a:lnTo>
                  <a:lnTo>
                    <a:pt x="809828" y="502475"/>
                  </a:lnTo>
                  <a:lnTo>
                    <a:pt x="801001" y="514362"/>
                  </a:lnTo>
                  <a:lnTo>
                    <a:pt x="787717" y="521970"/>
                  </a:lnTo>
                  <a:lnTo>
                    <a:pt x="771017" y="524573"/>
                  </a:lnTo>
                  <a:lnTo>
                    <a:pt x="753999" y="521970"/>
                  </a:lnTo>
                  <a:lnTo>
                    <a:pt x="740537" y="514362"/>
                  </a:lnTo>
                  <a:lnTo>
                    <a:pt x="731710" y="502475"/>
                  </a:lnTo>
                  <a:lnTo>
                    <a:pt x="728624" y="487019"/>
                  </a:lnTo>
                  <a:lnTo>
                    <a:pt x="731710" y="471551"/>
                  </a:lnTo>
                  <a:lnTo>
                    <a:pt x="740537" y="459689"/>
                  </a:lnTo>
                  <a:lnTo>
                    <a:pt x="753999" y="452043"/>
                  </a:lnTo>
                  <a:lnTo>
                    <a:pt x="771017" y="449262"/>
                  </a:lnTo>
                  <a:lnTo>
                    <a:pt x="787717" y="452043"/>
                  </a:lnTo>
                  <a:lnTo>
                    <a:pt x="801001" y="459689"/>
                  </a:lnTo>
                  <a:lnTo>
                    <a:pt x="809828" y="471551"/>
                  </a:lnTo>
                  <a:lnTo>
                    <a:pt x="813104" y="487019"/>
                  </a:lnTo>
                  <a:lnTo>
                    <a:pt x="813104" y="439331"/>
                  </a:lnTo>
                  <a:lnTo>
                    <a:pt x="798220" y="430758"/>
                  </a:lnTo>
                  <a:lnTo>
                    <a:pt x="771017" y="426212"/>
                  </a:lnTo>
                  <a:lnTo>
                    <a:pt x="743292" y="430758"/>
                  </a:lnTo>
                  <a:lnTo>
                    <a:pt x="721487" y="443242"/>
                  </a:lnTo>
                  <a:lnTo>
                    <a:pt x="707263" y="462419"/>
                  </a:lnTo>
                  <a:lnTo>
                    <a:pt x="702246" y="487019"/>
                  </a:lnTo>
                  <a:lnTo>
                    <a:pt x="706170" y="509079"/>
                  </a:lnTo>
                  <a:lnTo>
                    <a:pt x="717473" y="526935"/>
                  </a:lnTo>
                  <a:lnTo>
                    <a:pt x="735012" y="539750"/>
                  </a:lnTo>
                  <a:lnTo>
                    <a:pt x="757631" y="546620"/>
                  </a:lnTo>
                  <a:lnTo>
                    <a:pt x="757631" y="587997"/>
                  </a:lnTo>
                  <a:lnTo>
                    <a:pt x="740003" y="588365"/>
                  </a:lnTo>
                  <a:lnTo>
                    <a:pt x="691172" y="588810"/>
                  </a:lnTo>
                  <a:lnTo>
                    <a:pt x="695299" y="611060"/>
                  </a:lnTo>
                  <a:lnTo>
                    <a:pt x="731075" y="611136"/>
                  </a:lnTo>
                  <a:lnTo>
                    <a:pt x="770534" y="610120"/>
                  </a:lnTo>
                  <a:lnTo>
                    <a:pt x="811771" y="607225"/>
                  </a:lnTo>
                  <a:lnTo>
                    <a:pt x="852868" y="601700"/>
                  </a:lnTo>
                  <a:close/>
                </a:path>
                <a:path w="6445884" h="665479">
                  <a:moveTo>
                    <a:pt x="932611" y="513702"/>
                  </a:moveTo>
                  <a:lnTo>
                    <a:pt x="893343" y="513702"/>
                  </a:lnTo>
                  <a:lnTo>
                    <a:pt x="893343" y="410095"/>
                  </a:lnTo>
                  <a:lnTo>
                    <a:pt x="866368" y="410095"/>
                  </a:lnTo>
                  <a:lnTo>
                    <a:pt x="866368" y="665226"/>
                  </a:lnTo>
                  <a:lnTo>
                    <a:pt x="893343" y="665226"/>
                  </a:lnTo>
                  <a:lnTo>
                    <a:pt x="893343" y="536549"/>
                  </a:lnTo>
                  <a:lnTo>
                    <a:pt x="932611" y="536549"/>
                  </a:lnTo>
                  <a:lnTo>
                    <a:pt x="932611" y="513702"/>
                  </a:lnTo>
                  <a:close/>
                </a:path>
                <a:path w="6445884" h="665479">
                  <a:moveTo>
                    <a:pt x="5202288" y="108432"/>
                  </a:moveTo>
                  <a:lnTo>
                    <a:pt x="5198148" y="90297"/>
                  </a:lnTo>
                  <a:lnTo>
                    <a:pt x="5193195" y="84264"/>
                  </a:lnTo>
                  <a:lnTo>
                    <a:pt x="5186781" y="76428"/>
                  </a:lnTo>
                  <a:lnTo>
                    <a:pt x="5177828" y="71882"/>
                  </a:lnTo>
                  <a:lnTo>
                    <a:pt x="5177828" y="108432"/>
                  </a:lnTo>
                  <a:lnTo>
                    <a:pt x="5175542" y="118249"/>
                  </a:lnTo>
                  <a:lnTo>
                    <a:pt x="5169255" y="125793"/>
                  </a:lnTo>
                  <a:lnTo>
                    <a:pt x="5159553" y="130632"/>
                  </a:lnTo>
                  <a:lnTo>
                    <a:pt x="5147018" y="132295"/>
                  </a:lnTo>
                  <a:lnTo>
                    <a:pt x="5134584" y="130632"/>
                  </a:lnTo>
                  <a:lnTo>
                    <a:pt x="5124920" y="125793"/>
                  </a:lnTo>
                  <a:lnTo>
                    <a:pt x="5118646" y="118249"/>
                  </a:lnTo>
                  <a:lnTo>
                    <a:pt x="5116411" y="108432"/>
                  </a:lnTo>
                  <a:lnTo>
                    <a:pt x="5118646" y="98450"/>
                  </a:lnTo>
                  <a:lnTo>
                    <a:pt x="5124920" y="90843"/>
                  </a:lnTo>
                  <a:lnTo>
                    <a:pt x="5134584" y="85979"/>
                  </a:lnTo>
                  <a:lnTo>
                    <a:pt x="5147018" y="84264"/>
                  </a:lnTo>
                  <a:lnTo>
                    <a:pt x="5159553" y="85979"/>
                  </a:lnTo>
                  <a:lnTo>
                    <a:pt x="5169255" y="90843"/>
                  </a:lnTo>
                  <a:lnTo>
                    <a:pt x="5175542" y="98450"/>
                  </a:lnTo>
                  <a:lnTo>
                    <a:pt x="5177828" y="108432"/>
                  </a:lnTo>
                  <a:lnTo>
                    <a:pt x="5177828" y="71882"/>
                  </a:lnTo>
                  <a:lnTo>
                    <a:pt x="5169344" y="67551"/>
                  </a:lnTo>
                  <a:lnTo>
                    <a:pt x="5147018" y="64439"/>
                  </a:lnTo>
                  <a:lnTo>
                    <a:pt x="5124958" y="67551"/>
                  </a:lnTo>
                  <a:lnTo>
                    <a:pt x="5107635" y="76428"/>
                  </a:lnTo>
                  <a:lnTo>
                    <a:pt x="5096345" y="90297"/>
                  </a:lnTo>
                  <a:lnTo>
                    <a:pt x="5092344" y="108432"/>
                  </a:lnTo>
                  <a:lnTo>
                    <a:pt x="5096345" y="126377"/>
                  </a:lnTo>
                  <a:lnTo>
                    <a:pt x="5107635" y="140119"/>
                  </a:lnTo>
                  <a:lnTo>
                    <a:pt x="5124958" y="148920"/>
                  </a:lnTo>
                  <a:lnTo>
                    <a:pt x="5147018" y="152031"/>
                  </a:lnTo>
                  <a:lnTo>
                    <a:pt x="5169344" y="148920"/>
                  </a:lnTo>
                  <a:lnTo>
                    <a:pt x="5186781" y="140119"/>
                  </a:lnTo>
                  <a:lnTo>
                    <a:pt x="5193246" y="132295"/>
                  </a:lnTo>
                  <a:lnTo>
                    <a:pt x="5198148" y="126377"/>
                  </a:lnTo>
                  <a:lnTo>
                    <a:pt x="5202288" y="108432"/>
                  </a:lnTo>
                  <a:close/>
                </a:path>
                <a:path w="6445884" h="665479">
                  <a:moveTo>
                    <a:pt x="5211356" y="31203"/>
                  </a:moveTo>
                  <a:lnTo>
                    <a:pt x="5160505" y="31203"/>
                  </a:lnTo>
                  <a:lnTo>
                    <a:pt x="5160505" y="4025"/>
                  </a:lnTo>
                  <a:lnTo>
                    <a:pt x="5133733" y="4025"/>
                  </a:lnTo>
                  <a:lnTo>
                    <a:pt x="5133733" y="31203"/>
                  </a:lnTo>
                  <a:lnTo>
                    <a:pt x="5082375" y="31203"/>
                  </a:lnTo>
                  <a:lnTo>
                    <a:pt x="5082375" y="52552"/>
                  </a:lnTo>
                  <a:lnTo>
                    <a:pt x="5211356" y="52552"/>
                  </a:lnTo>
                  <a:lnTo>
                    <a:pt x="5211356" y="31203"/>
                  </a:lnTo>
                  <a:close/>
                </a:path>
                <a:path w="6445884" h="665479">
                  <a:moveTo>
                    <a:pt x="5301158" y="2006"/>
                  </a:moveTo>
                  <a:lnTo>
                    <a:pt x="5275592" y="2006"/>
                  </a:lnTo>
                  <a:lnTo>
                    <a:pt x="5275592" y="69469"/>
                  </a:lnTo>
                  <a:lnTo>
                    <a:pt x="5245989" y="69469"/>
                  </a:lnTo>
                  <a:lnTo>
                    <a:pt x="5245989" y="6946"/>
                  </a:lnTo>
                  <a:lnTo>
                    <a:pt x="5220716" y="6946"/>
                  </a:lnTo>
                  <a:lnTo>
                    <a:pt x="5220716" y="154139"/>
                  </a:lnTo>
                  <a:lnTo>
                    <a:pt x="5245989" y="154139"/>
                  </a:lnTo>
                  <a:lnTo>
                    <a:pt x="5245989" y="91719"/>
                  </a:lnTo>
                  <a:lnTo>
                    <a:pt x="5275592" y="91719"/>
                  </a:lnTo>
                  <a:lnTo>
                    <a:pt x="5275592" y="163004"/>
                  </a:lnTo>
                  <a:lnTo>
                    <a:pt x="5301158" y="163004"/>
                  </a:lnTo>
                  <a:lnTo>
                    <a:pt x="5301158" y="91719"/>
                  </a:lnTo>
                  <a:lnTo>
                    <a:pt x="5301158" y="69469"/>
                  </a:lnTo>
                  <a:lnTo>
                    <a:pt x="5301158" y="2006"/>
                  </a:lnTo>
                  <a:close/>
                </a:path>
                <a:path w="6445884" h="665479">
                  <a:moveTo>
                    <a:pt x="5302567" y="211937"/>
                  </a:moveTo>
                  <a:lnTo>
                    <a:pt x="5296649" y="192684"/>
                  </a:lnTo>
                  <a:lnTo>
                    <a:pt x="5290363" y="187464"/>
                  </a:lnTo>
                  <a:lnTo>
                    <a:pt x="5279555" y="178498"/>
                  </a:lnTo>
                  <a:lnTo>
                    <a:pt x="5275592" y="177228"/>
                  </a:lnTo>
                  <a:lnTo>
                    <a:pt x="5275592" y="211937"/>
                  </a:lnTo>
                  <a:lnTo>
                    <a:pt x="5271567" y="222199"/>
                  </a:lnTo>
                  <a:lnTo>
                    <a:pt x="5259984" y="229768"/>
                  </a:lnTo>
                  <a:lnTo>
                    <a:pt x="5241302" y="234403"/>
                  </a:lnTo>
                  <a:lnTo>
                    <a:pt x="5215991" y="235902"/>
                  </a:lnTo>
                  <a:lnTo>
                    <a:pt x="5190579" y="234403"/>
                  </a:lnTo>
                  <a:lnTo>
                    <a:pt x="5171783" y="229768"/>
                  </a:lnTo>
                  <a:lnTo>
                    <a:pt x="5160175" y="222199"/>
                  </a:lnTo>
                  <a:lnTo>
                    <a:pt x="5156276" y="211937"/>
                  </a:lnTo>
                  <a:lnTo>
                    <a:pt x="5160175" y="201282"/>
                  </a:lnTo>
                  <a:lnTo>
                    <a:pt x="5171783" y="193586"/>
                  </a:lnTo>
                  <a:lnTo>
                    <a:pt x="5190579" y="188937"/>
                  </a:lnTo>
                  <a:lnTo>
                    <a:pt x="5215991" y="187464"/>
                  </a:lnTo>
                  <a:lnTo>
                    <a:pt x="5241302" y="188937"/>
                  </a:lnTo>
                  <a:lnTo>
                    <a:pt x="5259984" y="193586"/>
                  </a:lnTo>
                  <a:lnTo>
                    <a:pt x="5271567" y="201282"/>
                  </a:lnTo>
                  <a:lnTo>
                    <a:pt x="5275592" y="211937"/>
                  </a:lnTo>
                  <a:lnTo>
                    <a:pt x="5275592" y="177228"/>
                  </a:lnTo>
                  <a:lnTo>
                    <a:pt x="5252326" y="169722"/>
                  </a:lnTo>
                  <a:lnTo>
                    <a:pt x="5215991" y="166725"/>
                  </a:lnTo>
                  <a:lnTo>
                    <a:pt x="5179580" y="169722"/>
                  </a:lnTo>
                  <a:lnTo>
                    <a:pt x="5152301" y="178498"/>
                  </a:lnTo>
                  <a:lnTo>
                    <a:pt x="5135219" y="192684"/>
                  </a:lnTo>
                  <a:lnTo>
                    <a:pt x="5129403" y="211937"/>
                  </a:lnTo>
                  <a:lnTo>
                    <a:pt x="5135219" y="230949"/>
                  </a:lnTo>
                  <a:lnTo>
                    <a:pt x="5152301" y="245021"/>
                  </a:lnTo>
                  <a:lnTo>
                    <a:pt x="5179580" y="253746"/>
                  </a:lnTo>
                  <a:lnTo>
                    <a:pt x="5215991" y="256743"/>
                  </a:lnTo>
                  <a:lnTo>
                    <a:pt x="5252326" y="253746"/>
                  </a:lnTo>
                  <a:lnTo>
                    <a:pt x="5279555" y="245021"/>
                  </a:lnTo>
                  <a:lnTo>
                    <a:pt x="5290642" y="235902"/>
                  </a:lnTo>
                  <a:lnTo>
                    <a:pt x="5296649" y="230949"/>
                  </a:lnTo>
                  <a:lnTo>
                    <a:pt x="5302567" y="211937"/>
                  </a:lnTo>
                  <a:close/>
                </a:path>
                <a:path w="6445884" h="665479">
                  <a:moveTo>
                    <a:pt x="5556466" y="119913"/>
                  </a:moveTo>
                  <a:lnTo>
                    <a:pt x="5530774" y="107315"/>
                  </a:lnTo>
                  <a:lnTo>
                    <a:pt x="5511381" y="89255"/>
                  </a:lnTo>
                  <a:lnTo>
                    <a:pt x="5509730" y="86283"/>
                  </a:lnTo>
                  <a:lnTo>
                    <a:pt x="5499125" y="67271"/>
                  </a:lnTo>
                  <a:lnTo>
                    <a:pt x="5494845" y="42887"/>
                  </a:lnTo>
                  <a:lnTo>
                    <a:pt x="5494845" y="15303"/>
                  </a:lnTo>
                  <a:lnTo>
                    <a:pt x="5468061" y="15303"/>
                  </a:lnTo>
                  <a:lnTo>
                    <a:pt x="5468061" y="40576"/>
                  </a:lnTo>
                  <a:lnTo>
                    <a:pt x="5463718" y="68072"/>
                  </a:lnTo>
                  <a:lnTo>
                    <a:pt x="5451386" y="92621"/>
                  </a:lnTo>
                  <a:lnTo>
                    <a:pt x="5431637" y="112725"/>
                  </a:lnTo>
                  <a:lnTo>
                    <a:pt x="5405031" y="126860"/>
                  </a:lnTo>
                  <a:lnTo>
                    <a:pt x="5419636" y="148297"/>
                  </a:lnTo>
                  <a:lnTo>
                    <a:pt x="5440362" y="137998"/>
                  </a:lnTo>
                  <a:lnTo>
                    <a:pt x="5457825" y="123901"/>
                  </a:lnTo>
                  <a:lnTo>
                    <a:pt x="5471769" y="106489"/>
                  </a:lnTo>
                  <a:lnTo>
                    <a:pt x="5481955" y="86283"/>
                  </a:lnTo>
                  <a:lnTo>
                    <a:pt x="5492127" y="104089"/>
                  </a:lnTo>
                  <a:lnTo>
                    <a:pt x="5505704" y="119456"/>
                  </a:lnTo>
                  <a:lnTo>
                    <a:pt x="5522442" y="131953"/>
                  </a:lnTo>
                  <a:lnTo>
                    <a:pt x="5542064" y="141147"/>
                  </a:lnTo>
                  <a:lnTo>
                    <a:pt x="5556466" y="119913"/>
                  </a:lnTo>
                  <a:close/>
                </a:path>
                <a:path w="6445884" h="665479">
                  <a:moveTo>
                    <a:pt x="5609818" y="209219"/>
                  </a:moveTo>
                  <a:lnTo>
                    <a:pt x="5603964" y="189306"/>
                  </a:lnTo>
                  <a:lnTo>
                    <a:pt x="5597322" y="183438"/>
                  </a:lnTo>
                  <a:lnTo>
                    <a:pt x="5587149" y="174472"/>
                  </a:lnTo>
                  <a:lnTo>
                    <a:pt x="5583339" y="173151"/>
                  </a:lnTo>
                  <a:lnTo>
                    <a:pt x="5583339" y="209219"/>
                  </a:lnTo>
                  <a:lnTo>
                    <a:pt x="5579402" y="220433"/>
                  </a:lnTo>
                  <a:lnTo>
                    <a:pt x="5567972" y="228625"/>
                  </a:lnTo>
                  <a:lnTo>
                    <a:pt x="5549658" y="233680"/>
                  </a:lnTo>
                  <a:lnTo>
                    <a:pt x="5525046" y="235496"/>
                  </a:lnTo>
                  <a:lnTo>
                    <a:pt x="5500332" y="233680"/>
                  </a:lnTo>
                  <a:lnTo>
                    <a:pt x="5481904" y="228625"/>
                  </a:lnTo>
                  <a:lnTo>
                    <a:pt x="5470423" y="220433"/>
                  </a:lnTo>
                  <a:lnTo>
                    <a:pt x="5466550" y="209219"/>
                  </a:lnTo>
                  <a:lnTo>
                    <a:pt x="5470423" y="198348"/>
                  </a:lnTo>
                  <a:lnTo>
                    <a:pt x="5481904" y="190246"/>
                  </a:lnTo>
                  <a:lnTo>
                    <a:pt x="5500332" y="185191"/>
                  </a:lnTo>
                  <a:lnTo>
                    <a:pt x="5525046" y="183438"/>
                  </a:lnTo>
                  <a:lnTo>
                    <a:pt x="5549658" y="185191"/>
                  </a:lnTo>
                  <a:lnTo>
                    <a:pt x="5567972" y="190246"/>
                  </a:lnTo>
                  <a:lnTo>
                    <a:pt x="5579402" y="198348"/>
                  </a:lnTo>
                  <a:lnTo>
                    <a:pt x="5583339" y="209219"/>
                  </a:lnTo>
                  <a:lnTo>
                    <a:pt x="5583339" y="173151"/>
                  </a:lnTo>
                  <a:lnTo>
                    <a:pt x="5560466" y="165201"/>
                  </a:lnTo>
                  <a:lnTo>
                    <a:pt x="5525046" y="162001"/>
                  </a:lnTo>
                  <a:lnTo>
                    <a:pt x="5489333" y="165201"/>
                  </a:lnTo>
                  <a:lnTo>
                    <a:pt x="5462397" y="174472"/>
                  </a:lnTo>
                  <a:lnTo>
                    <a:pt x="5445391" y="189306"/>
                  </a:lnTo>
                  <a:lnTo>
                    <a:pt x="5439473" y="209219"/>
                  </a:lnTo>
                  <a:lnTo>
                    <a:pt x="5445391" y="229425"/>
                  </a:lnTo>
                  <a:lnTo>
                    <a:pt x="5462397" y="244335"/>
                  </a:lnTo>
                  <a:lnTo>
                    <a:pt x="5489333" y="253568"/>
                  </a:lnTo>
                  <a:lnTo>
                    <a:pt x="5525046" y="256743"/>
                  </a:lnTo>
                  <a:lnTo>
                    <a:pt x="5560466" y="253568"/>
                  </a:lnTo>
                  <a:lnTo>
                    <a:pt x="5587149" y="244335"/>
                  </a:lnTo>
                  <a:lnTo>
                    <a:pt x="5597131" y="235496"/>
                  </a:lnTo>
                  <a:lnTo>
                    <a:pt x="5603964" y="229425"/>
                  </a:lnTo>
                  <a:lnTo>
                    <a:pt x="5609818" y="209219"/>
                  </a:lnTo>
                  <a:close/>
                </a:path>
                <a:path w="6445884" h="665479">
                  <a:moveTo>
                    <a:pt x="5644464" y="66243"/>
                  </a:moveTo>
                  <a:lnTo>
                    <a:pt x="5607507" y="66243"/>
                  </a:lnTo>
                  <a:lnTo>
                    <a:pt x="5607507" y="2006"/>
                  </a:lnTo>
                  <a:lnTo>
                    <a:pt x="5580431" y="2006"/>
                  </a:lnTo>
                  <a:lnTo>
                    <a:pt x="5580431" y="155956"/>
                  </a:lnTo>
                  <a:lnTo>
                    <a:pt x="5607507" y="155956"/>
                  </a:lnTo>
                  <a:lnTo>
                    <a:pt x="5607507" y="88798"/>
                  </a:lnTo>
                  <a:lnTo>
                    <a:pt x="5644464" y="88798"/>
                  </a:lnTo>
                  <a:lnTo>
                    <a:pt x="5644464" y="66243"/>
                  </a:lnTo>
                  <a:close/>
                </a:path>
                <a:path w="6445884" h="665479">
                  <a:moveTo>
                    <a:pt x="5811088" y="22847"/>
                  </a:moveTo>
                  <a:lnTo>
                    <a:pt x="5751080" y="22847"/>
                  </a:lnTo>
                  <a:lnTo>
                    <a:pt x="5751080" y="0"/>
                  </a:lnTo>
                  <a:lnTo>
                    <a:pt x="5724106" y="0"/>
                  </a:lnTo>
                  <a:lnTo>
                    <a:pt x="5724106" y="22847"/>
                  </a:lnTo>
                  <a:lnTo>
                    <a:pt x="5663895" y="22847"/>
                  </a:lnTo>
                  <a:lnTo>
                    <a:pt x="5663895" y="43192"/>
                  </a:lnTo>
                  <a:lnTo>
                    <a:pt x="5811088" y="43192"/>
                  </a:lnTo>
                  <a:lnTo>
                    <a:pt x="5811088" y="22847"/>
                  </a:lnTo>
                  <a:close/>
                </a:path>
                <a:path w="6445884" h="665479">
                  <a:moveTo>
                    <a:pt x="5820448" y="154647"/>
                  </a:moveTo>
                  <a:lnTo>
                    <a:pt x="5819013" y="141859"/>
                  </a:lnTo>
                  <a:lnTo>
                    <a:pt x="5818340" y="135915"/>
                  </a:lnTo>
                  <a:lnTo>
                    <a:pt x="5801995" y="137960"/>
                  </a:lnTo>
                  <a:lnTo>
                    <a:pt x="5785243" y="139611"/>
                  </a:lnTo>
                  <a:lnTo>
                    <a:pt x="5768213" y="140893"/>
                  </a:lnTo>
                  <a:lnTo>
                    <a:pt x="5751080" y="141859"/>
                  </a:lnTo>
                  <a:lnTo>
                    <a:pt x="5751080" y="124345"/>
                  </a:lnTo>
                  <a:lnTo>
                    <a:pt x="5770588" y="120205"/>
                  </a:lnTo>
                  <a:lnTo>
                    <a:pt x="5785358" y="112661"/>
                  </a:lnTo>
                  <a:lnTo>
                    <a:pt x="5790501" y="106819"/>
                  </a:lnTo>
                  <a:lnTo>
                    <a:pt x="5794730" y="102019"/>
                  </a:lnTo>
                  <a:lnTo>
                    <a:pt x="5798096" y="88595"/>
                  </a:lnTo>
                  <a:lnTo>
                    <a:pt x="5793702" y="73329"/>
                  </a:lnTo>
                  <a:lnTo>
                    <a:pt x="5790730" y="70573"/>
                  </a:lnTo>
                  <a:lnTo>
                    <a:pt x="5781433" y="61937"/>
                  </a:lnTo>
                  <a:lnTo>
                    <a:pt x="5772226" y="58508"/>
                  </a:lnTo>
                  <a:lnTo>
                    <a:pt x="5772226" y="88595"/>
                  </a:lnTo>
                  <a:lnTo>
                    <a:pt x="5769813" y="96291"/>
                  </a:lnTo>
                  <a:lnTo>
                    <a:pt x="5762879" y="102019"/>
                  </a:lnTo>
                  <a:lnTo>
                    <a:pt x="5751881" y="105587"/>
                  </a:lnTo>
                  <a:lnTo>
                    <a:pt x="5737288" y="106819"/>
                  </a:lnTo>
                  <a:lnTo>
                    <a:pt x="5722696" y="105587"/>
                  </a:lnTo>
                  <a:lnTo>
                    <a:pt x="5711710" y="102019"/>
                  </a:lnTo>
                  <a:lnTo>
                    <a:pt x="5704814" y="96291"/>
                  </a:lnTo>
                  <a:lnTo>
                    <a:pt x="5702452" y="88595"/>
                  </a:lnTo>
                  <a:lnTo>
                    <a:pt x="5704814" y="81114"/>
                  </a:lnTo>
                  <a:lnTo>
                    <a:pt x="5711710" y="75438"/>
                  </a:lnTo>
                  <a:lnTo>
                    <a:pt x="5722696" y="71831"/>
                  </a:lnTo>
                  <a:lnTo>
                    <a:pt x="5737288" y="70573"/>
                  </a:lnTo>
                  <a:lnTo>
                    <a:pt x="5751881" y="71831"/>
                  </a:lnTo>
                  <a:lnTo>
                    <a:pt x="5762879" y="75438"/>
                  </a:lnTo>
                  <a:lnTo>
                    <a:pt x="5769813" y="81114"/>
                  </a:lnTo>
                  <a:lnTo>
                    <a:pt x="5772226" y="88595"/>
                  </a:lnTo>
                  <a:lnTo>
                    <a:pt x="5772226" y="58508"/>
                  </a:lnTo>
                  <a:lnTo>
                    <a:pt x="5762307" y="54813"/>
                  </a:lnTo>
                  <a:lnTo>
                    <a:pt x="5737288" y="52349"/>
                  </a:lnTo>
                  <a:lnTo>
                    <a:pt x="5712244" y="54813"/>
                  </a:lnTo>
                  <a:lnTo>
                    <a:pt x="5693092" y="61937"/>
                  </a:lnTo>
                  <a:lnTo>
                    <a:pt x="5680888" y="73329"/>
                  </a:lnTo>
                  <a:lnTo>
                    <a:pt x="5676684" y="88595"/>
                  </a:lnTo>
                  <a:lnTo>
                    <a:pt x="5679884" y="102095"/>
                  </a:lnTo>
                  <a:lnTo>
                    <a:pt x="5689320" y="112788"/>
                  </a:lnTo>
                  <a:lnTo>
                    <a:pt x="5704306" y="120345"/>
                  </a:lnTo>
                  <a:lnTo>
                    <a:pt x="5724106" y="124434"/>
                  </a:lnTo>
                  <a:lnTo>
                    <a:pt x="5724106" y="142963"/>
                  </a:lnTo>
                  <a:lnTo>
                    <a:pt x="5706351" y="143370"/>
                  </a:lnTo>
                  <a:lnTo>
                    <a:pt x="5657342" y="143675"/>
                  </a:lnTo>
                  <a:lnTo>
                    <a:pt x="5660364" y="164909"/>
                  </a:lnTo>
                  <a:lnTo>
                    <a:pt x="5696775" y="164642"/>
                  </a:lnTo>
                  <a:lnTo>
                    <a:pt x="5736895" y="163334"/>
                  </a:lnTo>
                  <a:lnTo>
                    <a:pt x="5778779" y="160248"/>
                  </a:lnTo>
                  <a:lnTo>
                    <a:pt x="5820448" y="154647"/>
                  </a:lnTo>
                  <a:close/>
                </a:path>
                <a:path w="6445884" h="665479">
                  <a:moveTo>
                    <a:pt x="5861431" y="217576"/>
                  </a:moveTo>
                  <a:lnTo>
                    <a:pt x="5855614" y="200456"/>
                  </a:lnTo>
                  <a:lnTo>
                    <a:pt x="5852007" y="197739"/>
                  </a:lnTo>
                  <a:lnTo>
                    <a:pt x="5838990" y="187947"/>
                  </a:lnTo>
                  <a:lnTo>
                    <a:pt x="5834050" y="186537"/>
                  </a:lnTo>
                  <a:lnTo>
                    <a:pt x="5834050" y="217576"/>
                  </a:lnTo>
                  <a:lnTo>
                    <a:pt x="5830227" y="225831"/>
                  </a:lnTo>
                  <a:lnTo>
                    <a:pt x="5819216" y="231914"/>
                  </a:lnTo>
                  <a:lnTo>
                    <a:pt x="5801220" y="235661"/>
                  </a:lnTo>
                  <a:lnTo>
                    <a:pt x="5776455" y="236905"/>
                  </a:lnTo>
                  <a:lnTo>
                    <a:pt x="5751309" y="235661"/>
                  </a:lnTo>
                  <a:lnTo>
                    <a:pt x="5733110" y="231914"/>
                  </a:lnTo>
                  <a:lnTo>
                    <a:pt x="5722086" y="225831"/>
                  </a:lnTo>
                  <a:lnTo>
                    <a:pt x="5718467" y="217576"/>
                  </a:lnTo>
                  <a:lnTo>
                    <a:pt x="5722086" y="209003"/>
                  </a:lnTo>
                  <a:lnTo>
                    <a:pt x="5733110" y="202742"/>
                  </a:lnTo>
                  <a:lnTo>
                    <a:pt x="5751309" y="198945"/>
                  </a:lnTo>
                  <a:lnTo>
                    <a:pt x="5776455" y="197739"/>
                  </a:lnTo>
                  <a:lnTo>
                    <a:pt x="5801220" y="198945"/>
                  </a:lnTo>
                  <a:lnTo>
                    <a:pt x="5819216" y="202742"/>
                  </a:lnTo>
                  <a:lnTo>
                    <a:pt x="5830227" y="209003"/>
                  </a:lnTo>
                  <a:lnTo>
                    <a:pt x="5834050" y="217576"/>
                  </a:lnTo>
                  <a:lnTo>
                    <a:pt x="5834050" y="186537"/>
                  </a:lnTo>
                  <a:lnTo>
                    <a:pt x="5812345" y="180301"/>
                  </a:lnTo>
                  <a:lnTo>
                    <a:pt x="5776455" y="177800"/>
                  </a:lnTo>
                  <a:lnTo>
                    <a:pt x="5740298" y="180301"/>
                  </a:lnTo>
                  <a:lnTo>
                    <a:pt x="5713552" y="187947"/>
                  </a:lnTo>
                  <a:lnTo>
                    <a:pt x="5696966" y="200456"/>
                  </a:lnTo>
                  <a:lnTo>
                    <a:pt x="5691276" y="217576"/>
                  </a:lnTo>
                  <a:lnTo>
                    <a:pt x="5696966" y="234556"/>
                  </a:lnTo>
                  <a:lnTo>
                    <a:pt x="5713552" y="246913"/>
                  </a:lnTo>
                  <a:lnTo>
                    <a:pt x="5740298" y="254482"/>
                  </a:lnTo>
                  <a:lnTo>
                    <a:pt x="5776455" y="257136"/>
                  </a:lnTo>
                  <a:lnTo>
                    <a:pt x="5812345" y="254482"/>
                  </a:lnTo>
                  <a:lnTo>
                    <a:pt x="5838990" y="246913"/>
                  </a:lnTo>
                  <a:lnTo>
                    <a:pt x="5852452" y="236905"/>
                  </a:lnTo>
                  <a:lnTo>
                    <a:pt x="5855614" y="234556"/>
                  </a:lnTo>
                  <a:lnTo>
                    <a:pt x="5861431" y="217576"/>
                  </a:lnTo>
                  <a:close/>
                </a:path>
                <a:path w="6445884" h="665479">
                  <a:moveTo>
                    <a:pt x="5896165" y="77622"/>
                  </a:moveTo>
                  <a:lnTo>
                    <a:pt x="5859818" y="77622"/>
                  </a:lnTo>
                  <a:lnTo>
                    <a:pt x="5859818" y="2209"/>
                  </a:lnTo>
                  <a:lnTo>
                    <a:pt x="5832843" y="2209"/>
                  </a:lnTo>
                  <a:lnTo>
                    <a:pt x="5832843" y="174980"/>
                  </a:lnTo>
                  <a:lnTo>
                    <a:pt x="5859818" y="174980"/>
                  </a:lnTo>
                  <a:lnTo>
                    <a:pt x="5859818" y="100076"/>
                  </a:lnTo>
                  <a:lnTo>
                    <a:pt x="5896165" y="100076"/>
                  </a:lnTo>
                  <a:lnTo>
                    <a:pt x="5896165" y="77622"/>
                  </a:lnTo>
                  <a:close/>
                </a:path>
                <a:path w="6445884" h="665479">
                  <a:moveTo>
                    <a:pt x="6215900" y="204889"/>
                  </a:moveTo>
                  <a:lnTo>
                    <a:pt x="6151765" y="204889"/>
                  </a:lnTo>
                  <a:lnTo>
                    <a:pt x="6151765" y="148196"/>
                  </a:lnTo>
                  <a:lnTo>
                    <a:pt x="6193752" y="148196"/>
                  </a:lnTo>
                  <a:lnTo>
                    <a:pt x="6193752" y="126047"/>
                  </a:lnTo>
                  <a:lnTo>
                    <a:pt x="6155487" y="126047"/>
                  </a:lnTo>
                  <a:lnTo>
                    <a:pt x="6155487" y="46710"/>
                  </a:lnTo>
                  <a:lnTo>
                    <a:pt x="6194552" y="46710"/>
                  </a:lnTo>
                  <a:lnTo>
                    <a:pt x="6194552" y="24663"/>
                  </a:lnTo>
                  <a:lnTo>
                    <a:pt x="6128918" y="24663"/>
                  </a:lnTo>
                  <a:lnTo>
                    <a:pt x="6128918" y="46710"/>
                  </a:lnTo>
                  <a:lnTo>
                    <a:pt x="6128918" y="126047"/>
                  </a:lnTo>
                  <a:lnTo>
                    <a:pt x="6124689" y="126047"/>
                  </a:lnTo>
                  <a:lnTo>
                    <a:pt x="6124689" y="148196"/>
                  </a:lnTo>
                  <a:lnTo>
                    <a:pt x="6124689" y="204889"/>
                  </a:lnTo>
                  <a:lnTo>
                    <a:pt x="6072124" y="204889"/>
                  </a:lnTo>
                  <a:lnTo>
                    <a:pt x="6072124" y="148196"/>
                  </a:lnTo>
                  <a:lnTo>
                    <a:pt x="6124689" y="148196"/>
                  </a:lnTo>
                  <a:lnTo>
                    <a:pt x="6124689" y="126047"/>
                  </a:lnTo>
                  <a:lnTo>
                    <a:pt x="6067793" y="126047"/>
                  </a:lnTo>
                  <a:lnTo>
                    <a:pt x="6067793" y="46710"/>
                  </a:lnTo>
                  <a:lnTo>
                    <a:pt x="6128918" y="46710"/>
                  </a:lnTo>
                  <a:lnTo>
                    <a:pt x="6128918" y="24663"/>
                  </a:lnTo>
                  <a:lnTo>
                    <a:pt x="6002248" y="24663"/>
                  </a:lnTo>
                  <a:lnTo>
                    <a:pt x="6002248" y="46710"/>
                  </a:lnTo>
                  <a:lnTo>
                    <a:pt x="6040920" y="46710"/>
                  </a:lnTo>
                  <a:lnTo>
                    <a:pt x="6040920" y="126047"/>
                  </a:lnTo>
                  <a:lnTo>
                    <a:pt x="6002858" y="126047"/>
                  </a:lnTo>
                  <a:lnTo>
                    <a:pt x="6002858" y="148196"/>
                  </a:lnTo>
                  <a:lnTo>
                    <a:pt x="6045047" y="148196"/>
                  </a:lnTo>
                  <a:lnTo>
                    <a:pt x="6045047" y="204889"/>
                  </a:lnTo>
                  <a:lnTo>
                    <a:pt x="5982424" y="204889"/>
                  </a:lnTo>
                  <a:lnTo>
                    <a:pt x="5982424" y="226936"/>
                  </a:lnTo>
                  <a:lnTo>
                    <a:pt x="6215900" y="226936"/>
                  </a:lnTo>
                  <a:lnTo>
                    <a:pt x="6215900" y="204889"/>
                  </a:lnTo>
                  <a:close/>
                </a:path>
                <a:path w="6445884" h="665479">
                  <a:moveTo>
                    <a:pt x="6395618" y="177901"/>
                  </a:moveTo>
                  <a:lnTo>
                    <a:pt x="6368364" y="159778"/>
                  </a:lnTo>
                  <a:lnTo>
                    <a:pt x="6346977" y="133375"/>
                  </a:lnTo>
                  <a:lnTo>
                    <a:pt x="6341935" y="121818"/>
                  </a:lnTo>
                  <a:lnTo>
                    <a:pt x="6333058" y="101498"/>
                  </a:lnTo>
                  <a:lnTo>
                    <a:pt x="6328169" y="66954"/>
                  </a:lnTo>
                  <a:lnTo>
                    <a:pt x="6328169" y="23253"/>
                  </a:lnTo>
                  <a:lnTo>
                    <a:pt x="6300978" y="23253"/>
                  </a:lnTo>
                  <a:lnTo>
                    <a:pt x="6300978" y="66954"/>
                  </a:lnTo>
                  <a:lnTo>
                    <a:pt x="6295834" y="103022"/>
                  </a:lnTo>
                  <a:lnTo>
                    <a:pt x="6281686" y="136194"/>
                  </a:lnTo>
                  <a:lnTo>
                    <a:pt x="6260046" y="163601"/>
                  </a:lnTo>
                  <a:lnTo>
                    <a:pt x="6232410" y="182333"/>
                  </a:lnTo>
                  <a:lnTo>
                    <a:pt x="6249124" y="204889"/>
                  </a:lnTo>
                  <a:lnTo>
                    <a:pt x="6270612" y="190919"/>
                  </a:lnTo>
                  <a:lnTo>
                    <a:pt x="6289027" y="171805"/>
                  </a:lnTo>
                  <a:lnTo>
                    <a:pt x="6303924" y="148475"/>
                  </a:lnTo>
                  <a:lnTo>
                    <a:pt x="6314872" y="121818"/>
                  </a:lnTo>
                  <a:lnTo>
                    <a:pt x="6325870" y="146723"/>
                  </a:lnTo>
                  <a:lnTo>
                    <a:pt x="6340602" y="168490"/>
                  </a:lnTo>
                  <a:lnTo>
                    <a:pt x="6358572" y="186334"/>
                  </a:lnTo>
                  <a:lnTo>
                    <a:pt x="6379311" y="199453"/>
                  </a:lnTo>
                  <a:lnTo>
                    <a:pt x="6395618" y="177901"/>
                  </a:lnTo>
                  <a:close/>
                </a:path>
                <a:path w="6445884" h="665479">
                  <a:moveTo>
                    <a:pt x="6445859" y="2006"/>
                  </a:moveTo>
                  <a:lnTo>
                    <a:pt x="6418681" y="2006"/>
                  </a:lnTo>
                  <a:lnTo>
                    <a:pt x="6418681" y="257644"/>
                  </a:lnTo>
                  <a:lnTo>
                    <a:pt x="6445859" y="257644"/>
                  </a:lnTo>
                  <a:lnTo>
                    <a:pt x="6445859" y="2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96110" y="8775810"/>
              <a:ext cx="218078" cy="249995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2444394" y="8775915"/>
              <a:ext cx="546100" cy="255270"/>
            </a:xfrm>
            <a:custGeom>
              <a:avLst/>
              <a:gdLst/>
              <a:ahLst/>
              <a:cxnLst/>
              <a:rect l="l" t="t" r="r" b="b"/>
              <a:pathLst>
                <a:path w="546100" h="255270">
                  <a:moveTo>
                    <a:pt x="135305" y="174078"/>
                  </a:moveTo>
                  <a:lnTo>
                    <a:pt x="94195" y="130810"/>
                  </a:lnTo>
                  <a:lnTo>
                    <a:pt x="80937" y="67462"/>
                  </a:lnTo>
                  <a:lnTo>
                    <a:pt x="80937" y="51142"/>
                  </a:lnTo>
                  <a:lnTo>
                    <a:pt x="125450" y="51142"/>
                  </a:lnTo>
                  <a:lnTo>
                    <a:pt x="125450" y="29095"/>
                  </a:lnTo>
                  <a:lnTo>
                    <a:pt x="6946" y="29095"/>
                  </a:lnTo>
                  <a:lnTo>
                    <a:pt x="6946" y="51142"/>
                  </a:lnTo>
                  <a:lnTo>
                    <a:pt x="54762" y="51142"/>
                  </a:lnTo>
                  <a:lnTo>
                    <a:pt x="54762" y="67462"/>
                  </a:lnTo>
                  <a:lnTo>
                    <a:pt x="51460" y="104000"/>
                  </a:lnTo>
                  <a:lnTo>
                    <a:pt x="41389" y="136461"/>
                  </a:lnTo>
                  <a:lnTo>
                    <a:pt x="24307" y="163322"/>
                  </a:lnTo>
                  <a:lnTo>
                    <a:pt x="0" y="183045"/>
                  </a:lnTo>
                  <a:lnTo>
                    <a:pt x="16802" y="203682"/>
                  </a:lnTo>
                  <a:lnTo>
                    <a:pt x="34607" y="190068"/>
                  </a:lnTo>
                  <a:lnTo>
                    <a:pt x="49085" y="172618"/>
                  </a:lnTo>
                  <a:lnTo>
                    <a:pt x="60350" y="151777"/>
                  </a:lnTo>
                  <a:lnTo>
                    <a:pt x="68453" y="127965"/>
                  </a:lnTo>
                  <a:lnTo>
                    <a:pt x="76695" y="148945"/>
                  </a:lnTo>
                  <a:lnTo>
                    <a:pt x="87884" y="167360"/>
                  </a:lnTo>
                  <a:lnTo>
                    <a:pt x="102095" y="182791"/>
                  </a:lnTo>
                  <a:lnTo>
                    <a:pt x="119405" y="194818"/>
                  </a:lnTo>
                  <a:lnTo>
                    <a:pt x="135305" y="174078"/>
                  </a:lnTo>
                  <a:close/>
                </a:path>
                <a:path w="546100" h="255270">
                  <a:moveTo>
                    <a:pt x="223812" y="0"/>
                  </a:moveTo>
                  <a:lnTo>
                    <a:pt x="197942" y="0"/>
                  </a:lnTo>
                  <a:lnTo>
                    <a:pt x="197942" y="101485"/>
                  </a:lnTo>
                  <a:lnTo>
                    <a:pt x="167424" y="101485"/>
                  </a:lnTo>
                  <a:lnTo>
                    <a:pt x="167424" y="4940"/>
                  </a:lnTo>
                  <a:lnTo>
                    <a:pt x="141859" y="4940"/>
                  </a:lnTo>
                  <a:lnTo>
                    <a:pt x="141859" y="242544"/>
                  </a:lnTo>
                  <a:lnTo>
                    <a:pt x="167424" y="242544"/>
                  </a:lnTo>
                  <a:lnTo>
                    <a:pt x="167424" y="124142"/>
                  </a:lnTo>
                  <a:lnTo>
                    <a:pt x="197942" y="124142"/>
                  </a:lnTo>
                  <a:lnTo>
                    <a:pt x="197942" y="255130"/>
                  </a:lnTo>
                  <a:lnTo>
                    <a:pt x="223812" y="255130"/>
                  </a:lnTo>
                  <a:lnTo>
                    <a:pt x="223812" y="124142"/>
                  </a:lnTo>
                  <a:lnTo>
                    <a:pt x="223812" y="101485"/>
                  </a:lnTo>
                  <a:lnTo>
                    <a:pt x="223812" y="0"/>
                  </a:lnTo>
                  <a:close/>
                </a:path>
                <a:path w="546100" h="255270">
                  <a:moveTo>
                    <a:pt x="456857" y="178308"/>
                  </a:moveTo>
                  <a:lnTo>
                    <a:pt x="416763" y="136271"/>
                  </a:lnTo>
                  <a:lnTo>
                    <a:pt x="403098" y="78232"/>
                  </a:lnTo>
                  <a:lnTo>
                    <a:pt x="403098" y="67957"/>
                  </a:lnTo>
                  <a:lnTo>
                    <a:pt x="448398" y="67957"/>
                  </a:lnTo>
                  <a:lnTo>
                    <a:pt x="448398" y="45910"/>
                  </a:lnTo>
                  <a:lnTo>
                    <a:pt x="403098" y="45910"/>
                  </a:lnTo>
                  <a:lnTo>
                    <a:pt x="403098" y="9169"/>
                  </a:lnTo>
                  <a:lnTo>
                    <a:pt x="377621" y="9169"/>
                  </a:lnTo>
                  <a:lnTo>
                    <a:pt x="377621" y="45910"/>
                  </a:lnTo>
                  <a:lnTo>
                    <a:pt x="331609" y="45910"/>
                  </a:lnTo>
                  <a:lnTo>
                    <a:pt x="331609" y="67957"/>
                  </a:lnTo>
                  <a:lnTo>
                    <a:pt x="377621" y="67957"/>
                  </a:lnTo>
                  <a:lnTo>
                    <a:pt x="377621" y="78232"/>
                  </a:lnTo>
                  <a:lnTo>
                    <a:pt x="374103" y="109232"/>
                  </a:lnTo>
                  <a:lnTo>
                    <a:pt x="363905" y="138747"/>
                  </a:lnTo>
                  <a:lnTo>
                    <a:pt x="347091" y="164401"/>
                  </a:lnTo>
                  <a:lnTo>
                    <a:pt x="323761" y="183845"/>
                  </a:lnTo>
                  <a:lnTo>
                    <a:pt x="339661" y="204190"/>
                  </a:lnTo>
                  <a:lnTo>
                    <a:pt x="356743" y="191033"/>
                  </a:lnTo>
                  <a:lnTo>
                    <a:pt x="370954" y="174117"/>
                  </a:lnTo>
                  <a:lnTo>
                    <a:pt x="382257" y="154165"/>
                  </a:lnTo>
                  <a:lnTo>
                    <a:pt x="390613" y="131889"/>
                  </a:lnTo>
                  <a:lnTo>
                    <a:pt x="399021" y="152615"/>
                  </a:lnTo>
                  <a:lnTo>
                    <a:pt x="410362" y="171005"/>
                  </a:lnTo>
                  <a:lnTo>
                    <a:pt x="424573" y="186461"/>
                  </a:lnTo>
                  <a:lnTo>
                    <a:pt x="441655" y="198348"/>
                  </a:lnTo>
                  <a:lnTo>
                    <a:pt x="456857" y="178308"/>
                  </a:lnTo>
                  <a:close/>
                </a:path>
                <a:path w="546100" h="255270">
                  <a:moveTo>
                    <a:pt x="493814" y="5435"/>
                  </a:moveTo>
                  <a:lnTo>
                    <a:pt x="468337" y="5435"/>
                  </a:lnTo>
                  <a:lnTo>
                    <a:pt x="468337" y="99377"/>
                  </a:lnTo>
                  <a:lnTo>
                    <a:pt x="431584" y="99377"/>
                  </a:lnTo>
                  <a:lnTo>
                    <a:pt x="431584" y="121831"/>
                  </a:lnTo>
                  <a:lnTo>
                    <a:pt x="468337" y="121831"/>
                  </a:lnTo>
                  <a:lnTo>
                    <a:pt x="468337" y="242239"/>
                  </a:lnTo>
                  <a:lnTo>
                    <a:pt x="493814" y="242239"/>
                  </a:lnTo>
                  <a:lnTo>
                    <a:pt x="493814" y="5435"/>
                  </a:lnTo>
                  <a:close/>
                </a:path>
                <a:path w="546100" h="255270">
                  <a:moveTo>
                    <a:pt x="545566" y="0"/>
                  </a:moveTo>
                  <a:lnTo>
                    <a:pt x="519887" y="0"/>
                  </a:lnTo>
                  <a:lnTo>
                    <a:pt x="519887" y="255130"/>
                  </a:lnTo>
                  <a:lnTo>
                    <a:pt x="545566" y="255130"/>
                  </a:lnTo>
                  <a:lnTo>
                    <a:pt x="545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287" y="8787489"/>
              <a:ext cx="232577" cy="24314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346245" y="8775910"/>
              <a:ext cx="237711" cy="24989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666477" y="8775915"/>
              <a:ext cx="741045" cy="255904"/>
            </a:xfrm>
            <a:custGeom>
              <a:avLst/>
              <a:gdLst/>
              <a:ahLst/>
              <a:cxnLst/>
              <a:rect l="l" t="t" r="r" b="b"/>
              <a:pathLst>
                <a:path w="741045" h="255904">
                  <a:moveTo>
                    <a:pt x="152831" y="181229"/>
                  </a:moveTo>
                  <a:lnTo>
                    <a:pt x="107467" y="139522"/>
                  </a:lnTo>
                  <a:lnTo>
                    <a:pt x="90716" y="81953"/>
                  </a:lnTo>
                  <a:lnTo>
                    <a:pt x="90716" y="65239"/>
                  </a:lnTo>
                  <a:lnTo>
                    <a:pt x="146685" y="65239"/>
                  </a:lnTo>
                  <a:lnTo>
                    <a:pt x="146685" y="43497"/>
                  </a:lnTo>
                  <a:lnTo>
                    <a:pt x="91109" y="43497"/>
                  </a:lnTo>
                  <a:lnTo>
                    <a:pt x="91109" y="5029"/>
                  </a:lnTo>
                  <a:lnTo>
                    <a:pt x="64033" y="5029"/>
                  </a:lnTo>
                  <a:lnTo>
                    <a:pt x="64033" y="43497"/>
                  </a:lnTo>
                  <a:lnTo>
                    <a:pt x="7747" y="43497"/>
                  </a:lnTo>
                  <a:lnTo>
                    <a:pt x="7747" y="65239"/>
                  </a:lnTo>
                  <a:lnTo>
                    <a:pt x="64236" y="65239"/>
                  </a:lnTo>
                  <a:lnTo>
                    <a:pt x="64236" y="81953"/>
                  </a:lnTo>
                  <a:lnTo>
                    <a:pt x="59588" y="113372"/>
                  </a:lnTo>
                  <a:lnTo>
                    <a:pt x="46647" y="142811"/>
                  </a:lnTo>
                  <a:lnTo>
                    <a:pt x="26441" y="167690"/>
                  </a:lnTo>
                  <a:lnTo>
                    <a:pt x="0" y="185458"/>
                  </a:lnTo>
                  <a:lnTo>
                    <a:pt x="15201" y="206298"/>
                  </a:lnTo>
                  <a:lnTo>
                    <a:pt x="35725" y="193471"/>
                  </a:lnTo>
                  <a:lnTo>
                    <a:pt x="53263" y="175983"/>
                  </a:lnTo>
                  <a:lnTo>
                    <a:pt x="67424" y="154698"/>
                  </a:lnTo>
                  <a:lnTo>
                    <a:pt x="77825" y="130492"/>
                  </a:lnTo>
                  <a:lnTo>
                    <a:pt x="87757" y="153009"/>
                  </a:lnTo>
                  <a:lnTo>
                    <a:pt x="101206" y="172923"/>
                  </a:lnTo>
                  <a:lnTo>
                    <a:pt x="117868" y="189445"/>
                  </a:lnTo>
                  <a:lnTo>
                    <a:pt x="137426" y="201764"/>
                  </a:lnTo>
                  <a:lnTo>
                    <a:pt x="152831" y="181229"/>
                  </a:lnTo>
                  <a:close/>
                </a:path>
                <a:path w="741045" h="255904">
                  <a:moveTo>
                    <a:pt x="242938" y="102793"/>
                  </a:moveTo>
                  <a:lnTo>
                    <a:pt x="202069" y="102793"/>
                  </a:lnTo>
                  <a:lnTo>
                    <a:pt x="202069" y="0"/>
                  </a:lnTo>
                  <a:lnTo>
                    <a:pt x="174980" y="0"/>
                  </a:lnTo>
                  <a:lnTo>
                    <a:pt x="174980" y="255130"/>
                  </a:lnTo>
                  <a:lnTo>
                    <a:pt x="202069" y="255130"/>
                  </a:lnTo>
                  <a:lnTo>
                    <a:pt x="202069" y="125755"/>
                  </a:lnTo>
                  <a:lnTo>
                    <a:pt x="242938" y="125755"/>
                  </a:lnTo>
                  <a:lnTo>
                    <a:pt x="242938" y="102793"/>
                  </a:lnTo>
                  <a:close/>
                </a:path>
                <a:path w="741045" h="255904">
                  <a:moveTo>
                    <a:pt x="395986" y="108635"/>
                  </a:moveTo>
                  <a:lnTo>
                    <a:pt x="391045" y="71602"/>
                  </a:lnTo>
                  <a:lnTo>
                    <a:pt x="377329" y="43421"/>
                  </a:lnTo>
                  <a:lnTo>
                    <a:pt x="377190" y="43294"/>
                  </a:lnTo>
                  <a:lnTo>
                    <a:pt x="369798" y="36944"/>
                  </a:lnTo>
                  <a:lnTo>
                    <a:pt x="369798" y="108635"/>
                  </a:lnTo>
                  <a:lnTo>
                    <a:pt x="366915" y="135940"/>
                  </a:lnTo>
                  <a:lnTo>
                    <a:pt x="358800" y="156540"/>
                  </a:lnTo>
                  <a:lnTo>
                    <a:pt x="346278" y="169545"/>
                  </a:lnTo>
                  <a:lnTo>
                    <a:pt x="330136" y="174078"/>
                  </a:lnTo>
                  <a:lnTo>
                    <a:pt x="313969" y="169545"/>
                  </a:lnTo>
                  <a:lnTo>
                    <a:pt x="301371" y="156540"/>
                  </a:lnTo>
                  <a:lnTo>
                    <a:pt x="293179" y="135940"/>
                  </a:lnTo>
                  <a:lnTo>
                    <a:pt x="290258" y="108635"/>
                  </a:lnTo>
                  <a:lnTo>
                    <a:pt x="293179" y="81508"/>
                  </a:lnTo>
                  <a:lnTo>
                    <a:pt x="301371" y="60972"/>
                  </a:lnTo>
                  <a:lnTo>
                    <a:pt x="313969" y="47942"/>
                  </a:lnTo>
                  <a:lnTo>
                    <a:pt x="330136" y="43294"/>
                  </a:lnTo>
                  <a:lnTo>
                    <a:pt x="346278" y="47942"/>
                  </a:lnTo>
                  <a:lnTo>
                    <a:pt x="358800" y="60972"/>
                  </a:lnTo>
                  <a:lnTo>
                    <a:pt x="366915" y="81508"/>
                  </a:lnTo>
                  <a:lnTo>
                    <a:pt x="369798" y="108635"/>
                  </a:lnTo>
                  <a:lnTo>
                    <a:pt x="369798" y="36944"/>
                  </a:lnTo>
                  <a:lnTo>
                    <a:pt x="356476" y="25476"/>
                  </a:lnTo>
                  <a:lnTo>
                    <a:pt x="330136" y="19126"/>
                  </a:lnTo>
                  <a:lnTo>
                    <a:pt x="303606" y="25476"/>
                  </a:lnTo>
                  <a:lnTo>
                    <a:pt x="282740" y="43421"/>
                  </a:lnTo>
                  <a:lnTo>
                    <a:pt x="269087" y="71602"/>
                  </a:lnTo>
                  <a:lnTo>
                    <a:pt x="264185" y="108635"/>
                  </a:lnTo>
                  <a:lnTo>
                    <a:pt x="269087" y="145846"/>
                  </a:lnTo>
                  <a:lnTo>
                    <a:pt x="282740" y="174104"/>
                  </a:lnTo>
                  <a:lnTo>
                    <a:pt x="303606" y="192062"/>
                  </a:lnTo>
                  <a:lnTo>
                    <a:pt x="330136" y="198348"/>
                  </a:lnTo>
                  <a:lnTo>
                    <a:pt x="356476" y="192062"/>
                  </a:lnTo>
                  <a:lnTo>
                    <a:pt x="377342" y="174078"/>
                  </a:lnTo>
                  <a:lnTo>
                    <a:pt x="391045" y="145846"/>
                  </a:lnTo>
                  <a:lnTo>
                    <a:pt x="395986" y="108635"/>
                  </a:lnTo>
                  <a:close/>
                </a:path>
                <a:path w="741045" h="255904">
                  <a:moveTo>
                    <a:pt x="466763" y="0"/>
                  </a:moveTo>
                  <a:lnTo>
                    <a:pt x="439572" y="0"/>
                  </a:lnTo>
                  <a:lnTo>
                    <a:pt x="439572" y="255638"/>
                  </a:lnTo>
                  <a:lnTo>
                    <a:pt x="466763" y="255638"/>
                  </a:lnTo>
                  <a:lnTo>
                    <a:pt x="466763" y="0"/>
                  </a:lnTo>
                  <a:close/>
                </a:path>
                <a:path w="741045" h="255904">
                  <a:moveTo>
                    <a:pt x="715645" y="81064"/>
                  </a:moveTo>
                  <a:lnTo>
                    <a:pt x="563918" y="81064"/>
                  </a:lnTo>
                  <a:lnTo>
                    <a:pt x="563918" y="62014"/>
                  </a:lnTo>
                  <a:lnTo>
                    <a:pt x="711225" y="62014"/>
                  </a:lnTo>
                  <a:lnTo>
                    <a:pt x="711225" y="44234"/>
                  </a:lnTo>
                  <a:lnTo>
                    <a:pt x="711225" y="25184"/>
                  </a:lnTo>
                  <a:lnTo>
                    <a:pt x="711225" y="6134"/>
                  </a:lnTo>
                  <a:lnTo>
                    <a:pt x="536435" y="6134"/>
                  </a:lnTo>
                  <a:lnTo>
                    <a:pt x="536435" y="25184"/>
                  </a:lnTo>
                  <a:lnTo>
                    <a:pt x="684237" y="25184"/>
                  </a:lnTo>
                  <a:lnTo>
                    <a:pt x="684237" y="44234"/>
                  </a:lnTo>
                  <a:lnTo>
                    <a:pt x="537133" y="44234"/>
                  </a:lnTo>
                  <a:lnTo>
                    <a:pt x="537133" y="62014"/>
                  </a:lnTo>
                  <a:lnTo>
                    <a:pt x="537133" y="81064"/>
                  </a:lnTo>
                  <a:lnTo>
                    <a:pt x="537133" y="100114"/>
                  </a:lnTo>
                  <a:lnTo>
                    <a:pt x="715645" y="100114"/>
                  </a:lnTo>
                  <a:lnTo>
                    <a:pt x="715645" y="81064"/>
                  </a:lnTo>
                  <a:close/>
                </a:path>
                <a:path w="741045" h="255904">
                  <a:moveTo>
                    <a:pt x="719874" y="233464"/>
                  </a:moveTo>
                  <a:lnTo>
                    <a:pt x="562114" y="233464"/>
                  </a:lnTo>
                  <a:lnTo>
                    <a:pt x="562114" y="211874"/>
                  </a:lnTo>
                  <a:lnTo>
                    <a:pt x="711923" y="211874"/>
                  </a:lnTo>
                  <a:lnTo>
                    <a:pt x="711923" y="194106"/>
                  </a:lnTo>
                  <a:lnTo>
                    <a:pt x="711923" y="175056"/>
                  </a:lnTo>
                  <a:lnTo>
                    <a:pt x="711923" y="156006"/>
                  </a:lnTo>
                  <a:lnTo>
                    <a:pt x="534822" y="156006"/>
                  </a:lnTo>
                  <a:lnTo>
                    <a:pt x="534822" y="175056"/>
                  </a:lnTo>
                  <a:lnTo>
                    <a:pt x="685139" y="175056"/>
                  </a:lnTo>
                  <a:lnTo>
                    <a:pt x="685139" y="194106"/>
                  </a:lnTo>
                  <a:lnTo>
                    <a:pt x="535127" y="194106"/>
                  </a:lnTo>
                  <a:lnTo>
                    <a:pt x="535127" y="211874"/>
                  </a:lnTo>
                  <a:lnTo>
                    <a:pt x="535127" y="233464"/>
                  </a:lnTo>
                  <a:lnTo>
                    <a:pt x="535127" y="252514"/>
                  </a:lnTo>
                  <a:lnTo>
                    <a:pt x="719874" y="252514"/>
                  </a:lnTo>
                  <a:lnTo>
                    <a:pt x="719874" y="233464"/>
                  </a:lnTo>
                  <a:close/>
                </a:path>
                <a:path w="741045" h="255904">
                  <a:moveTo>
                    <a:pt x="740613" y="117094"/>
                  </a:moveTo>
                  <a:lnTo>
                    <a:pt x="507136" y="117094"/>
                  </a:lnTo>
                  <a:lnTo>
                    <a:pt x="507136" y="137833"/>
                  </a:lnTo>
                  <a:lnTo>
                    <a:pt x="740613" y="137833"/>
                  </a:lnTo>
                  <a:lnTo>
                    <a:pt x="740613" y="117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97287" y="8787287"/>
              <a:ext cx="232979" cy="243753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4747882" y="8775915"/>
              <a:ext cx="466725" cy="255270"/>
            </a:xfrm>
            <a:custGeom>
              <a:avLst/>
              <a:gdLst/>
              <a:ahLst/>
              <a:cxnLst/>
              <a:rect l="l" t="t" r="r" b="b"/>
              <a:pathLst>
                <a:path w="466725" h="255270">
                  <a:moveTo>
                    <a:pt x="131292" y="15608"/>
                  </a:moveTo>
                  <a:lnTo>
                    <a:pt x="12179" y="15608"/>
                  </a:lnTo>
                  <a:lnTo>
                    <a:pt x="12179" y="37553"/>
                  </a:lnTo>
                  <a:lnTo>
                    <a:pt x="102285" y="37553"/>
                  </a:lnTo>
                  <a:lnTo>
                    <a:pt x="92862" y="66103"/>
                  </a:lnTo>
                  <a:lnTo>
                    <a:pt x="72250" y="90944"/>
                  </a:lnTo>
                  <a:lnTo>
                    <a:pt x="41084" y="111290"/>
                  </a:lnTo>
                  <a:lnTo>
                    <a:pt x="0" y="126352"/>
                  </a:lnTo>
                  <a:lnTo>
                    <a:pt x="11176" y="147104"/>
                  </a:lnTo>
                  <a:lnTo>
                    <a:pt x="61874" y="127520"/>
                  </a:lnTo>
                  <a:lnTo>
                    <a:pt x="99580" y="98640"/>
                  </a:lnTo>
                  <a:lnTo>
                    <a:pt x="123126" y="61125"/>
                  </a:lnTo>
                  <a:lnTo>
                    <a:pt x="131292" y="15608"/>
                  </a:lnTo>
                  <a:close/>
                </a:path>
                <a:path w="466725" h="255270">
                  <a:moveTo>
                    <a:pt x="201968" y="160388"/>
                  </a:moveTo>
                  <a:lnTo>
                    <a:pt x="33324" y="160388"/>
                  </a:lnTo>
                  <a:lnTo>
                    <a:pt x="33324" y="182232"/>
                  </a:lnTo>
                  <a:lnTo>
                    <a:pt x="174879" y="182232"/>
                  </a:lnTo>
                  <a:lnTo>
                    <a:pt x="174879" y="255130"/>
                  </a:lnTo>
                  <a:lnTo>
                    <a:pt x="201968" y="255130"/>
                  </a:lnTo>
                  <a:lnTo>
                    <a:pt x="201968" y="160388"/>
                  </a:lnTo>
                  <a:close/>
                </a:path>
                <a:path w="466725" h="255270">
                  <a:moveTo>
                    <a:pt x="238912" y="63030"/>
                  </a:moveTo>
                  <a:lnTo>
                    <a:pt x="201968" y="63030"/>
                  </a:lnTo>
                  <a:lnTo>
                    <a:pt x="201968" y="0"/>
                  </a:lnTo>
                  <a:lnTo>
                    <a:pt x="174879" y="0"/>
                  </a:lnTo>
                  <a:lnTo>
                    <a:pt x="174879" y="149313"/>
                  </a:lnTo>
                  <a:lnTo>
                    <a:pt x="201968" y="149313"/>
                  </a:lnTo>
                  <a:lnTo>
                    <a:pt x="201968" y="85890"/>
                  </a:lnTo>
                  <a:lnTo>
                    <a:pt x="238912" y="85890"/>
                  </a:lnTo>
                  <a:lnTo>
                    <a:pt x="238912" y="63030"/>
                  </a:lnTo>
                  <a:close/>
                </a:path>
                <a:path w="466725" h="255270">
                  <a:moveTo>
                    <a:pt x="406349" y="122135"/>
                  </a:moveTo>
                  <a:lnTo>
                    <a:pt x="380517" y="109131"/>
                  </a:lnTo>
                  <a:lnTo>
                    <a:pt x="361175" y="90906"/>
                  </a:lnTo>
                  <a:lnTo>
                    <a:pt x="359448" y="87795"/>
                  </a:lnTo>
                  <a:lnTo>
                    <a:pt x="349034" y="69100"/>
                  </a:lnTo>
                  <a:lnTo>
                    <a:pt x="344868" y="45605"/>
                  </a:lnTo>
                  <a:lnTo>
                    <a:pt x="344830" y="38366"/>
                  </a:lnTo>
                  <a:lnTo>
                    <a:pt x="399808" y="38366"/>
                  </a:lnTo>
                  <a:lnTo>
                    <a:pt x="399808" y="16510"/>
                  </a:lnTo>
                  <a:lnTo>
                    <a:pt x="262077" y="16510"/>
                  </a:lnTo>
                  <a:lnTo>
                    <a:pt x="262077" y="38366"/>
                  </a:lnTo>
                  <a:lnTo>
                    <a:pt x="317449" y="38366"/>
                  </a:lnTo>
                  <a:lnTo>
                    <a:pt x="317449" y="45605"/>
                  </a:lnTo>
                  <a:lnTo>
                    <a:pt x="313016" y="71107"/>
                  </a:lnTo>
                  <a:lnTo>
                    <a:pt x="300304" y="94513"/>
                  </a:lnTo>
                  <a:lnTo>
                    <a:pt x="280238" y="113969"/>
                  </a:lnTo>
                  <a:lnTo>
                    <a:pt x="253720" y="127571"/>
                  </a:lnTo>
                  <a:lnTo>
                    <a:pt x="267716" y="149009"/>
                  </a:lnTo>
                  <a:lnTo>
                    <a:pt x="288963" y="138874"/>
                  </a:lnTo>
                  <a:lnTo>
                    <a:pt x="306895" y="124904"/>
                  </a:lnTo>
                  <a:lnTo>
                    <a:pt x="321221" y="107670"/>
                  </a:lnTo>
                  <a:lnTo>
                    <a:pt x="331647" y="87795"/>
                  </a:lnTo>
                  <a:lnTo>
                    <a:pt x="341807" y="105689"/>
                  </a:lnTo>
                  <a:lnTo>
                    <a:pt x="355498" y="121259"/>
                  </a:lnTo>
                  <a:lnTo>
                    <a:pt x="372491" y="133934"/>
                  </a:lnTo>
                  <a:lnTo>
                    <a:pt x="392557" y="143167"/>
                  </a:lnTo>
                  <a:lnTo>
                    <a:pt x="406349" y="122135"/>
                  </a:lnTo>
                  <a:close/>
                </a:path>
                <a:path w="466725" h="255270">
                  <a:moveTo>
                    <a:pt x="466255" y="165328"/>
                  </a:moveTo>
                  <a:lnTo>
                    <a:pt x="293281" y="165328"/>
                  </a:lnTo>
                  <a:lnTo>
                    <a:pt x="293281" y="187274"/>
                  </a:lnTo>
                  <a:lnTo>
                    <a:pt x="439280" y="187274"/>
                  </a:lnTo>
                  <a:lnTo>
                    <a:pt x="439280" y="255130"/>
                  </a:lnTo>
                  <a:lnTo>
                    <a:pt x="466255" y="255130"/>
                  </a:lnTo>
                  <a:lnTo>
                    <a:pt x="466255" y="165328"/>
                  </a:lnTo>
                  <a:close/>
                </a:path>
                <a:path w="466725" h="255270">
                  <a:moveTo>
                    <a:pt x="466255" y="0"/>
                  </a:moveTo>
                  <a:lnTo>
                    <a:pt x="439280" y="0"/>
                  </a:lnTo>
                  <a:lnTo>
                    <a:pt x="439280" y="64947"/>
                  </a:lnTo>
                  <a:lnTo>
                    <a:pt x="391960" y="64947"/>
                  </a:lnTo>
                  <a:lnTo>
                    <a:pt x="391960" y="87287"/>
                  </a:lnTo>
                  <a:lnTo>
                    <a:pt x="439280" y="87287"/>
                  </a:lnTo>
                  <a:lnTo>
                    <a:pt x="439280" y="152539"/>
                  </a:lnTo>
                  <a:lnTo>
                    <a:pt x="466255" y="152539"/>
                  </a:lnTo>
                  <a:lnTo>
                    <a:pt x="4662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53616" y="8791214"/>
              <a:ext cx="485592" cy="20927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5827341" y="8775910"/>
              <a:ext cx="220979" cy="255270"/>
            </a:xfrm>
            <a:custGeom>
              <a:avLst/>
              <a:gdLst/>
              <a:ahLst/>
              <a:cxnLst/>
              <a:rect l="l" t="t" r="r" b="b"/>
              <a:pathLst>
                <a:path w="220979" h="255270">
                  <a:moveTo>
                    <a:pt x="220797" y="0"/>
                  </a:moveTo>
                  <a:lnTo>
                    <a:pt x="195123" y="0"/>
                  </a:lnTo>
                  <a:lnTo>
                    <a:pt x="195123" y="255130"/>
                  </a:lnTo>
                  <a:lnTo>
                    <a:pt x="220797" y="255130"/>
                  </a:lnTo>
                  <a:lnTo>
                    <a:pt x="220797" y="0"/>
                  </a:lnTo>
                  <a:close/>
                </a:path>
                <a:path w="220979" h="255270">
                  <a:moveTo>
                    <a:pt x="168643" y="91923"/>
                  </a:moveTo>
                  <a:lnTo>
                    <a:pt x="142868" y="91923"/>
                  </a:lnTo>
                  <a:lnTo>
                    <a:pt x="142868" y="133606"/>
                  </a:lnTo>
                  <a:lnTo>
                    <a:pt x="99273" y="133606"/>
                  </a:lnTo>
                  <a:lnTo>
                    <a:pt x="99273" y="155756"/>
                  </a:lnTo>
                  <a:lnTo>
                    <a:pt x="142868" y="155756"/>
                  </a:lnTo>
                  <a:lnTo>
                    <a:pt x="142868" y="242746"/>
                  </a:lnTo>
                  <a:lnTo>
                    <a:pt x="168643" y="242746"/>
                  </a:lnTo>
                  <a:lnTo>
                    <a:pt x="168643" y="91923"/>
                  </a:lnTo>
                  <a:close/>
                </a:path>
                <a:path w="220979" h="255270">
                  <a:moveTo>
                    <a:pt x="111657" y="31715"/>
                  </a:moveTo>
                  <a:lnTo>
                    <a:pt x="12585" y="31715"/>
                  </a:lnTo>
                  <a:lnTo>
                    <a:pt x="12585" y="53965"/>
                  </a:lnTo>
                  <a:lnTo>
                    <a:pt x="84774" y="53965"/>
                  </a:lnTo>
                  <a:lnTo>
                    <a:pt x="77192" y="91452"/>
                  </a:lnTo>
                  <a:lnTo>
                    <a:pt x="60963" y="125287"/>
                  </a:lnTo>
                  <a:lnTo>
                    <a:pt x="35446" y="155326"/>
                  </a:lnTo>
                  <a:lnTo>
                    <a:pt x="0" y="181430"/>
                  </a:lnTo>
                  <a:lnTo>
                    <a:pt x="16108" y="200660"/>
                  </a:lnTo>
                  <a:lnTo>
                    <a:pt x="48313" y="177639"/>
                  </a:lnTo>
                  <a:lnTo>
                    <a:pt x="73258" y="151653"/>
                  </a:lnTo>
                  <a:lnTo>
                    <a:pt x="91503" y="122987"/>
                  </a:lnTo>
                  <a:lnTo>
                    <a:pt x="103602" y="91923"/>
                  </a:lnTo>
                  <a:lnTo>
                    <a:pt x="168643" y="91923"/>
                  </a:lnTo>
                  <a:lnTo>
                    <a:pt x="168643" y="69773"/>
                  </a:lnTo>
                  <a:lnTo>
                    <a:pt x="108636" y="69773"/>
                  </a:lnTo>
                  <a:lnTo>
                    <a:pt x="109957" y="60470"/>
                  </a:lnTo>
                  <a:lnTo>
                    <a:pt x="110901" y="51008"/>
                  </a:lnTo>
                  <a:lnTo>
                    <a:pt x="111468" y="41413"/>
                  </a:lnTo>
                  <a:lnTo>
                    <a:pt x="111657" y="31715"/>
                  </a:lnTo>
                  <a:close/>
                </a:path>
                <a:path w="220979" h="255270">
                  <a:moveTo>
                    <a:pt x="168643" y="6544"/>
                  </a:moveTo>
                  <a:lnTo>
                    <a:pt x="142868" y="6544"/>
                  </a:lnTo>
                  <a:lnTo>
                    <a:pt x="142868" y="69773"/>
                  </a:lnTo>
                  <a:lnTo>
                    <a:pt x="168643" y="69773"/>
                  </a:lnTo>
                  <a:lnTo>
                    <a:pt x="168643" y="65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78847" y="8775810"/>
              <a:ext cx="239524" cy="24999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178140" y="9194800"/>
              <a:ext cx="676275" cy="243840"/>
            </a:xfrm>
            <a:custGeom>
              <a:avLst/>
              <a:gdLst/>
              <a:ahLst/>
              <a:cxnLst/>
              <a:rect l="l" t="t" r="r" b="b"/>
              <a:pathLst>
                <a:path w="676275" h="243840">
                  <a:moveTo>
                    <a:pt x="91617" y="119989"/>
                  </a:moveTo>
                  <a:lnTo>
                    <a:pt x="0" y="119989"/>
                  </a:lnTo>
                  <a:lnTo>
                    <a:pt x="0" y="146164"/>
                  </a:lnTo>
                  <a:lnTo>
                    <a:pt x="91617" y="146164"/>
                  </a:lnTo>
                  <a:lnTo>
                    <a:pt x="91617" y="119989"/>
                  </a:lnTo>
                  <a:close/>
                </a:path>
                <a:path w="676275" h="243840">
                  <a:moveTo>
                    <a:pt x="394157" y="162560"/>
                  </a:moveTo>
                  <a:lnTo>
                    <a:pt x="215950" y="162560"/>
                  </a:lnTo>
                  <a:lnTo>
                    <a:pt x="215950" y="184150"/>
                  </a:lnTo>
                  <a:lnTo>
                    <a:pt x="366979" y="184150"/>
                  </a:lnTo>
                  <a:lnTo>
                    <a:pt x="366979" y="243840"/>
                  </a:lnTo>
                  <a:lnTo>
                    <a:pt x="394157" y="243840"/>
                  </a:lnTo>
                  <a:lnTo>
                    <a:pt x="394157" y="184150"/>
                  </a:lnTo>
                  <a:lnTo>
                    <a:pt x="394157" y="162560"/>
                  </a:lnTo>
                  <a:close/>
                </a:path>
                <a:path w="676275" h="243840">
                  <a:moveTo>
                    <a:pt x="422757" y="116967"/>
                  </a:moveTo>
                  <a:lnTo>
                    <a:pt x="319760" y="116967"/>
                  </a:lnTo>
                  <a:lnTo>
                    <a:pt x="319760" y="87630"/>
                  </a:lnTo>
                  <a:lnTo>
                    <a:pt x="393052" y="87630"/>
                  </a:lnTo>
                  <a:lnTo>
                    <a:pt x="393052" y="66040"/>
                  </a:lnTo>
                  <a:lnTo>
                    <a:pt x="246253" y="66040"/>
                  </a:lnTo>
                  <a:lnTo>
                    <a:pt x="246253" y="21590"/>
                  </a:lnTo>
                  <a:lnTo>
                    <a:pt x="366369" y="21590"/>
                  </a:lnTo>
                  <a:lnTo>
                    <a:pt x="366369" y="65620"/>
                  </a:lnTo>
                  <a:lnTo>
                    <a:pt x="393052" y="65620"/>
                  </a:lnTo>
                  <a:lnTo>
                    <a:pt x="393052" y="21590"/>
                  </a:lnTo>
                  <a:lnTo>
                    <a:pt x="393052" y="21120"/>
                  </a:lnTo>
                  <a:lnTo>
                    <a:pt x="393052" y="0"/>
                  </a:lnTo>
                  <a:lnTo>
                    <a:pt x="219773" y="0"/>
                  </a:lnTo>
                  <a:lnTo>
                    <a:pt x="219773" y="21590"/>
                  </a:lnTo>
                  <a:lnTo>
                    <a:pt x="219773" y="66040"/>
                  </a:lnTo>
                  <a:lnTo>
                    <a:pt x="219773" y="87630"/>
                  </a:lnTo>
                  <a:lnTo>
                    <a:pt x="292874" y="87630"/>
                  </a:lnTo>
                  <a:lnTo>
                    <a:pt x="292874" y="116967"/>
                  </a:lnTo>
                  <a:lnTo>
                    <a:pt x="190182" y="116967"/>
                  </a:lnTo>
                  <a:lnTo>
                    <a:pt x="190182" y="138823"/>
                  </a:lnTo>
                  <a:lnTo>
                    <a:pt x="422757" y="138823"/>
                  </a:lnTo>
                  <a:lnTo>
                    <a:pt x="422757" y="116967"/>
                  </a:lnTo>
                  <a:close/>
                </a:path>
                <a:path w="676275" h="243840">
                  <a:moveTo>
                    <a:pt x="675767" y="192074"/>
                  </a:moveTo>
                  <a:lnTo>
                    <a:pt x="611632" y="192074"/>
                  </a:lnTo>
                  <a:lnTo>
                    <a:pt x="611632" y="135394"/>
                  </a:lnTo>
                  <a:lnTo>
                    <a:pt x="653618" y="135394"/>
                  </a:lnTo>
                  <a:lnTo>
                    <a:pt x="653618" y="113245"/>
                  </a:lnTo>
                  <a:lnTo>
                    <a:pt x="615365" y="113245"/>
                  </a:lnTo>
                  <a:lnTo>
                    <a:pt x="615365" y="33909"/>
                  </a:lnTo>
                  <a:lnTo>
                    <a:pt x="654431" y="33909"/>
                  </a:lnTo>
                  <a:lnTo>
                    <a:pt x="654431" y="11861"/>
                  </a:lnTo>
                  <a:lnTo>
                    <a:pt x="588784" y="11861"/>
                  </a:lnTo>
                  <a:lnTo>
                    <a:pt x="588784" y="33909"/>
                  </a:lnTo>
                  <a:lnTo>
                    <a:pt x="588784" y="113245"/>
                  </a:lnTo>
                  <a:lnTo>
                    <a:pt x="584555" y="113245"/>
                  </a:lnTo>
                  <a:lnTo>
                    <a:pt x="584555" y="135394"/>
                  </a:lnTo>
                  <a:lnTo>
                    <a:pt x="584555" y="192074"/>
                  </a:lnTo>
                  <a:lnTo>
                    <a:pt x="531990" y="192074"/>
                  </a:lnTo>
                  <a:lnTo>
                    <a:pt x="531990" y="135394"/>
                  </a:lnTo>
                  <a:lnTo>
                    <a:pt x="584555" y="135394"/>
                  </a:lnTo>
                  <a:lnTo>
                    <a:pt x="584555" y="113245"/>
                  </a:lnTo>
                  <a:lnTo>
                    <a:pt x="527659" y="113245"/>
                  </a:lnTo>
                  <a:lnTo>
                    <a:pt x="527659" y="33909"/>
                  </a:lnTo>
                  <a:lnTo>
                    <a:pt x="588784" y="33909"/>
                  </a:lnTo>
                  <a:lnTo>
                    <a:pt x="588784" y="11861"/>
                  </a:lnTo>
                  <a:lnTo>
                    <a:pt x="462127" y="11861"/>
                  </a:lnTo>
                  <a:lnTo>
                    <a:pt x="462127" y="33909"/>
                  </a:lnTo>
                  <a:lnTo>
                    <a:pt x="500786" y="33909"/>
                  </a:lnTo>
                  <a:lnTo>
                    <a:pt x="500786" y="113245"/>
                  </a:lnTo>
                  <a:lnTo>
                    <a:pt x="462724" y="113245"/>
                  </a:lnTo>
                  <a:lnTo>
                    <a:pt x="462724" y="135394"/>
                  </a:lnTo>
                  <a:lnTo>
                    <a:pt x="504913" y="135394"/>
                  </a:lnTo>
                  <a:lnTo>
                    <a:pt x="504913" y="192074"/>
                  </a:lnTo>
                  <a:lnTo>
                    <a:pt x="442290" y="192074"/>
                  </a:lnTo>
                  <a:lnTo>
                    <a:pt x="442290" y="214134"/>
                  </a:lnTo>
                  <a:lnTo>
                    <a:pt x="675767" y="214134"/>
                  </a:lnTo>
                  <a:lnTo>
                    <a:pt x="675767" y="1920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943693" y="9183997"/>
              <a:ext cx="464550" cy="251908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2516936" y="9184005"/>
              <a:ext cx="1891030" cy="255904"/>
            </a:xfrm>
            <a:custGeom>
              <a:avLst/>
              <a:gdLst/>
              <a:ahLst/>
              <a:cxnLst/>
              <a:rect l="l" t="t" r="r" b="b"/>
              <a:pathLst>
                <a:path w="1891029" h="255904">
                  <a:moveTo>
                    <a:pt x="163207" y="175895"/>
                  </a:moveTo>
                  <a:lnTo>
                    <a:pt x="135953" y="157759"/>
                  </a:lnTo>
                  <a:lnTo>
                    <a:pt x="114566" y="131368"/>
                  </a:lnTo>
                  <a:lnTo>
                    <a:pt x="109524" y="119811"/>
                  </a:lnTo>
                  <a:lnTo>
                    <a:pt x="100647" y="99491"/>
                  </a:lnTo>
                  <a:lnTo>
                    <a:pt x="95758" y="64935"/>
                  </a:lnTo>
                  <a:lnTo>
                    <a:pt x="95758" y="21247"/>
                  </a:lnTo>
                  <a:lnTo>
                    <a:pt x="68567" y="21247"/>
                  </a:lnTo>
                  <a:lnTo>
                    <a:pt x="68567" y="64935"/>
                  </a:lnTo>
                  <a:lnTo>
                    <a:pt x="63423" y="101003"/>
                  </a:lnTo>
                  <a:lnTo>
                    <a:pt x="49276" y="134188"/>
                  </a:lnTo>
                  <a:lnTo>
                    <a:pt x="27635" y="161582"/>
                  </a:lnTo>
                  <a:lnTo>
                    <a:pt x="0" y="180327"/>
                  </a:lnTo>
                  <a:lnTo>
                    <a:pt x="16713" y="202869"/>
                  </a:lnTo>
                  <a:lnTo>
                    <a:pt x="38201" y="188899"/>
                  </a:lnTo>
                  <a:lnTo>
                    <a:pt x="56616" y="169799"/>
                  </a:lnTo>
                  <a:lnTo>
                    <a:pt x="71513" y="146469"/>
                  </a:lnTo>
                  <a:lnTo>
                    <a:pt x="82461" y="119811"/>
                  </a:lnTo>
                  <a:lnTo>
                    <a:pt x="93472" y="144716"/>
                  </a:lnTo>
                  <a:lnTo>
                    <a:pt x="108191" y="166484"/>
                  </a:lnTo>
                  <a:lnTo>
                    <a:pt x="126161" y="184315"/>
                  </a:lnTo>
                  <a:lnTo>
                    <a:pt x="146900" y="197434"/>
                  </a:lnTo>
                  <a:lnTo>
                    <a:pt x="163207" y="175895"/>
                  </a:lnTo>
                  <a:close/>
                </a:path>
                <a:path w="1891029" h="255904">
                  <a:moveTo>
                    <a:pt x="213448" y="0"/>
                  </a:moveTo>
                  <a:lnTo>
                    <a:pt x="186270" y="0"/>
                  </a:lnTo>
                  <a:lnTo>
                    <a:pt x="186270" y="255638"/>
                  </a:lnTo>
                  <a:lnTo>
                    <a:pt x="213448" y="255638"/>
                  </a:lnTo>
                  <a:lnTo>
                    <a:pt x="213448" y="0"/>
                  </a:lnTo>
                  <a:close/>
                </a:path>
                <a:path w="1891029" h="255904">
                  <a:moveTo>
                    <a:pt x="477608" y="118402"/>
                  </a:moveTo>
                  <a:lnTo>
                    <a:pt x="451637" y="105587"/>
                  </a:lnTo>
                  <a:lnTo>
                    <a:pt x="432219" y="86995"/>
                  </a:lnTo>
                  <a:lnTo>
                    <a:pt x="430733" y="84175"/>
                  </a:lnTo>
                  <a:lnTo>
                    <a:pt x="420090" y="64084"/>
                  </a:lnTo>
                  <a:lnTo>
                    <a:pt x="415988" y="38354"/>
                  </a:lnTo>
                  <a:lnTo>
                    <a:pt x="415988" y="14198"/>
                  </a:lnTo>
                  <a:lnTo>
                    <a:pt x="389001" y="14198"/>
                  </a:lnTo>
                  <a:lnTo>
                    <a:pt x="389001" y="39471"/>
                  </a:lnTo>
                  <a:lnTo>
                    <a:pt x="384556" y="67106"/>
                  </a:lnTo>
                  <a:lnTo>
                    <a:pt x="371906" y="91643"/>
                  </a:lnTo>
                  <a:lnTo>
                    <a:pt x="351637" y="111620"/>
                  </a:lnTo>
                  <a:lnTo>
                    <a:pt x="324370" y="125552"/>
                  </a:lnTo>
                  <a:lnTo>
                    <a:pt x="338861" y="147294"/>
                  </a:lnTo>
                  <a:lnTo>
                    <a:pt x="360387" y="136829"/>
                  </a:lnTo>
                  <a:lnTo>
                    <a:pt x="378421" y="122491"/>
                  </a:lnTo>
                  <a:lnTo>
                    <a:pt x="392734" y="104775"/>
                  </a:lnTo>
                  <a:lnTo>
                    <a:pt x="403098" y="84175"/>
                  </a:lnTo>
                  <a:lnTo>
                    <a:pt x="413169" y="102184"/>
                  </a:lnTo>
                  <a:lnTo>
                    <a:pt x="426618" y="117640"/>
                  </a:lnTo>
                  <a:lnTo>
                    <a:pt x="443268" y="130200"/>
                  </a:lnTo>
                  <a:lnTo>
                    <a:pt x="462902" y="139547"/>
                  </a:lnTo>
                  <a:lnTo>
                    <a:pt x="477608" y="118402"/>
                  </a:lnTo>
                  <a:close/>
                </a:path>
                <a:path w="1891029" h="255904">
                  <a:moveTo>
                    <a:pt x="538022" y="0"/>
                  </a:moveTo>
                  <a:lnTo>
                    <a:pt x="511035" y="0"/>
                  </a:lnTo>
                  <a:lnTo>
                    <a:pt x="511035" y="51955"/>
                  </a:lnTo>
                  <a:lnTo>
                    <a:pt x="457263" y="51955"/>
                  </a:lnTo>
                  <a:lnTo>
                    <a:pt x="457263" y="74206"/>
                  </a:lnTo>
                  <a:lnTo>
                    <a:pt x="511035" y="74206"/>
                  </a:lnTo>
                  <a:lnTo>
                    <a:pt x="511035" y="150622"/>
                  </a:lnTo>
                  <a:lnTo>
                    <a:pt x="538022" y="150622"/>
                  </a:lnTo>
                  <a:lnTo>
                    <a:pt x="538022" y="0"/>
                  </a:lnTo>
                  <a:close/>
                </a:path>
                <a:path w="1891029" h="255904">
                  <a:moveTo>
                    <a:pt x="538822" y="206502"/>
                  </a:moveTo>
                  <a:lnTo>
                    <a:pt x="532815" y="185826"/>
                  </a:lnTo>
                  <a:lnTo>
                    <a:pt x="525094" y="178917"/>
                  </a:lnTo>
                  <a:lnTo>
                    <a:pt x="515696" y="170497"/>
                  </a:lnTo>
                  <a:lnTo>
                    <a:pt x="512038" y="169214"/>
                  </a:lnTo>
                  <a:lnTo>
                    <a:pt x="512038" y="206502"/>
                  </a:lnTo>
                  <a:lnTo>
                    <a:pt x="507936" y="217881"/>
                  </a:lnTo>
                  <a:lnTo>
                    <a:pt x="496227" y="226326"/>
                  </a:lnTo>
                  <a:lnTo>
                    <a:pt x="477532" y="231571"/>
                  </a:lnTo>
                  <a:lnTo>
                    <a:pt x="452539" y="233387"/>
                  </a:lnTo>
                  <a:lnTo>
                    <a:pt x="427469" y="231571"/>
                  </a:lnTo>
                  <a:lnTo>
                    <a:pt x="408749" y="226326"/>
                  </a:lnTo>
                  <a:lnTo>
                    <a:pt x="397078" y="217881"/>
                  </a:lnTo>
                  <a:lnTo>
                    <a:pt x="393128" y="206502"/>
                  </a:lnTo>
                  <a:lnTo>
                    <a:pt x="397078" y="194754"/>
                  </a:lnTo>
                  <a:lnTo>
                    <a:pt x="408749" y="186093"/>
                  </a:lnTo>
                  <a:lnTo>
                    <a:pt x="427469" y="180746"/>
                  </a:lnTo>
                  <a:lnTo>
                    <a:pt x="452539" y="178917"/>
                  </a:lnTo>
                  <a:lnTo>
                    <a:pt x="477532" y="180746"/>
                  </a:lnTo>
                  <a:lnTo>
                    <a:pt x="496227" y="186093"/>
                  </a:lnTo>
                  <a:lnTo>
                    <a:pt x="507936" y="194754"/>
                  </a:lnTo>
                  <a:lnTo>
                    <a:pt x="512038" y="206502"/>
                  </a:lnTo>
                  <a:lnTo>
                    <a:pt x="512038" y="169214"/>
                  </a:lnTo>
                  <a:lnTo>
                    <a:pt x="488556" y="160947"/>
                  </a:lnTo>
                  <a:lnTo>
                    <a:pt x="452539" y="157670"/>
                  </a:lnTo>
                  <a:lnTo>
                    <a:pt x="416445" y="160947"/>
                  </a:lnTo>
                  <a:lnTo>
                    <a:pt x="389280" y="170497"/>
                  </a:lnTo>
                  <a:lnTo>
                    <a:pt x="372198" y="185826"/>
                  </a:lnTo>
                  <a:lnTo>
                    <a:pt x="366356" y="206502"/>
                  </a:lnTo>
                  <a:lnTo>
                    <a:pt x="372198" y="227037"/>
                  </a:lnTo>
                  <a:lnTo>
                    <a:pt x="389280" y="242163"/>
                  </a:lnTo>
                  <a:lnTo>
                    <a:pt x="416445" y="251523"/>
                  </a:lnTo>
                  <a:lnTo>
                    <a:pt x="452539" y="254723"/>
                  </a:lnTo>
                  <a:lnTo>
                    <a:pt x="488556" y="251523"/>
                  </a:lnTo>
                  <a:lnTo>
                    <a:pt x="515696" y="242163"/>
                  </a:lnTo>
                  <a:lnTo>
                    <a:pt x="525627" y="233387"/>
                  </a:lnTo>
                  <a:lnTo>
                    <a:pt x="532815" y="227037"/>
                  </a:lnTo>
                  <a:lnTo>
                    <a:pt x="538822" y="206502"/>
                  </a:lnTo>
                  <a:close/>
                </a:path>
                <a:path w="1891029" h="255904">
                  <a:moveTo>
                    <a:pt x="735863" y="102095"/>
                  </a:moveTo>
                  <a:lnTo>
                    <a:pt x="693229" y="82664"/>
                  </a:lnTo>
                  <a:lnTo>
                    <a:pt x="675855" y="49237"/>
                  </a:lnTo>
                  <a:lnTo>
                    <a:pt x="730618" y="49136"/>
                  </a:lnTo>
                  <a:lnTo>
                    <a:pt x="730618" y="27990"/>
                  </a:lnTo>
                  <a:lnTo>
                    <a:pt x="675855" y="27990"/>
                  </a:lnTo>
                  <a:lnTo>
                    <a:pt x="675855" y="596"/>
                  </a:lnTo>
                  <a:lnTo>
                    <a:pt x="648868" y="596"/>
                  </a:lnTo>
                  <a:lnTo>
                    <a:pt x="648868" y="27990"/>
                  </a:lnTo>
                  <a:lnTo>
                    <a:pt x="593991" y="27990"/>
                  </a:lnTo>
                  <a:lnTo>
                    <a:pt x="593991" y="49136"/>
                  </a:lnTo>
                  <a:lnTo>
                    <a:pt x="648766" y="49136"/>
                  </a:lnTo>
                  <a:lnTo>
                    <a:pt x="644613" y="67691"/>
                  </a:lnTo>
                  <a:lnTo>
                    <a:pt x="632637" y="83985"/>
                  </a:lnTo>
                  <a:lnTo>
                    <a:pt x="613600" y="96964"/>
                  </a:lnTo>
                  <a:lnTo>
                    <a:pt x="588264" y="105511"/>
                  </a:lnTo>
                  <a:lnTo>
                    <a:pt x="599630" y="126758"/>
                  </a:lnTo>
                  <a:lnTo>
                    <a:pt x="620699" y="119913"/>
                  </a:lnTo>
                  <a:lnTo>
                    <a:pt x="638416" y="110032"/>
                  </a:lnTo>
                  <a:lnTo>
                    <a:pt x="652513" y="97497"/>
                  </a:lnTo>
                  <a:lnTo>
                    <a:pt x="662762" y="82664"/>
                  </a:lnTo>
                  <a:lnTo>
                    <a:pt x="673125" y="96240"/>
                  </a:lnTo>
                  <a:lnTo>
                    <a:pt x="687120" y="107746"/>
                  </a:lnTo>
                  <a:lnTo>
                    <a:pt x="704494" y="116852"/>
                  </a:lnTo>
                  <a:lnTo>
                    <a:pt x="724979" y="123240"/>
                  </a:lnTo>
                  <a:lnTo>
                    <a:pt x="735863" y="102095"/>
                  </a:lnTo>
                  <a:close/>
                </a:path>
                <a:path w="1891029" h="255904">
                  <a:moveTo>
                    <a:pt x="747039" y="154546"/>
                  </a:moveTo>
                  <a:lnTo>
                    <a:pt x="745121" y="134912"/>
                  </a:lnTo>
                  <a:lnTo>
                    <a:pt x="702233" y="139103"/>
                  </a:lnTo>
                  <a:lnTo>
                    <a:pt x="658431" y="141363"/>
                  </a:lnTo>
                  <a:lnTo>
                    <a:pt x="616000" y="142252"/>
                  </a:lnTo>
                  <a:lnTo>
                    <a:pt x="577176" y="142367"/>
                  </a:lnTo>
                  <a:lnTo>
                    <a:pt x="580707" y="164922"/>
                  </a:lnTo>
                  <a:lnTo>
                    <a:pt x="613422" y="164706"/>
                  </a:lnTo>
                  <a:lnTo>
                    <a:pt x="630999" y="164363"/>
                  </a:lnTo>
                  <a:lnTo>
                    <a:pt x="649173" y="163804"/>
                  </a:lnTo>
                  <a:lnTo>
                    <a:pt x="649173" y="247472"/>
                  </a:lnTo>
                  <a:lnTo>
                    <a:pt x="676249" y="247472"/>
                  </a:lnTo>
                  <a:lnTo>
                    <a:pt x="676249" y="163804"/>
                  </a:lnTo>
                  <a:lnTo>
                    <a:pt x="676249" y="162394"/>
                  </a:lnTo>
                  <a:lnTo>
                    <a:pt x="693940" y="161086"/>
                  </a:lnTo>
                  <a:lnTo>
                    <a:pt x="711720" y="159385"/>
                  </a:lnTo>
                  <a:lnTo>
                    <a:pt x="729462" y="157213"/>
                  </a:lnTo>
                  <a:lnTo>
                    <a:pt x="747039" y="154546"/>
                  </a:lnTo>
                  <a:close/>
                </a:path>
                <a:path w="1891029" h="255904">
                  <a:moveTo>
                    <a:pt x="789419" y="203"/>
                  </a:moveTo>
                  <a:lnTo>
                    <a:pt x="762838" y="203"/>
                  </a:lnTo>
                  <a:lnTo>
                    <a:pt x="762838" y="255231"/>
                  </a:lnTo>
                  <a:lnTo>
                    <a:pt x="789419" y="255231"/>
                  </a:lnTo>
                  <a:lnTo>
                    <a:pt x="789419" y="203"/>
                  </a:lnTo>
                  <a:close/>
                </a:path>
                <a:path w="1891029" h="255904">
                  <a:moveTo>
                    <a:pt x="1068285" y="4927"/>
                  </a:moveTo>
                  <a:lnTo>
                    <a:pt x="1042504" y="4927"/>
                  </a:lnTo>
                  <a:lnTo>
                    <a:pt x="1042504" y="94615"/>
                  </a:lnTo>
                  <a:lnTo>
                    <a:pt x="1008380" y="94615"/>
                  </a:lnTo>
                  <a:lnTo>
                    <a:pt x="1008380" y="50165"/>
                  </a:lnTo>
                  <a:lnTo>
                    <a:pt x="1008380" y="28575"/>
                  </a:lnTo>
                  <a:lnTo>
                    <a:pt x="983005" y="28575"/>
                  </a:lnTo>
                  <a:lnTo>
                    <a:pt x="983005" y="50165"/>
                  </a:lnTo>
                  <a:lnTo>
                    <a:pt x="983005" y="94615"/>
                  </a:lnTo>
                  <a:lnTo>
                    <a:pt x="983005" y="117475"/>
                  </a:lnTo>
                  <a:lnTo>
                    <a:pt x="983005" y="167005"/>
                  </a:lnTo>
                  <a:lnTo>
                    <a:pt x="934770" y="167005"/>
                  </a:lnTo>
                  <a:lnTo>
                    <a:pt x="934770" y="50165"/>
                  </a:lnTo>
                  <a:lnTo>
                    <a:pt x="983005" y="50165"/>
                  </a:lnTo>
                  <a:lnTo>
                    <a:pt x="983005" y="28575"/>
                  </a:lnTo>
                  <a:lnTo>
                    <a:pt x="909307" y="28575"/>
                  </a:lnTo>
                  <a:lnTo>
                    <a:pt x="909307" y="50165"/>
                  </a:lnTo>
                  <a:lnTo>
                    <a:pt x="909307" y="167005"/>
                  </a:lnTo>
                  <a:lnTo>
                    <a:pt x="909307" y="187325"/>
                  </a:lnTo>
                  <a:lnTo>
                    <a:pt x="1008380" y="187325"/>
                  </a:lnTo>
                  <a:lnTo>
                    <a:pt x="1008380" y="167005"/>
                  </a:lnTo>
                  <a:lnTo>
                    <a:pt x="1008380" y="117475"/>
                  </a:lnTo>
                  <a:lnTo>
                    <a:pt x="1042504" y="117475"/>
                  </a:lnTo>
                  <a:lnTo>
                    <a:pt x="1042504" y="242544"/>
                  </a:lnTo>
                  <a:lnTo>
                    <a:pt x="1068285" y="242544"/>
                  </a:lnTo>
                  <a:lnTo>
                    <a:pt x="1068285" y="117475"/>
                  </a:lnTo>
                  <a:lnTo>
                    <a:pt x="1068285" y="117297"/>
                  </a:lnTo>
                  <a:lnTo>
                    <a:pt x="1068285" y="95046"/>
                  </a:lnTo>
                  <a:lnTo>
                    <a:pt x="1068285" y="94615"/>
                  </a:lnTo>
                  <a:lnTo>
                    <a:pt x="1068285" y="4927"/>
                  </a:lnTo>
                  <a:close/>
                </a:path>
                <a:path w="1891029" h="255904">
                  <a:moveTo>
                    <a:pt x="1120127" y="0"/>
                  </a:moveTo>
                  <a:lnTo>
                    <a:pt x="1094155" y="0"/>
                  </a:lnTo>
                  <a:lnTo>
                    <a:pt x="1094155" y="255130"/>
                  </a:lnTo>
                  <a:lnTo>
                    <a:pt x="1120127" y="255130"/>
                  </a:lnTo>
                  <a:lnTo>
                    <a:pt x="1120127" y="0"/>
                  </a:lnTo>
                  <a:close/>
                </a:path>
                <a:path w="1891029" h="255904">
                  <a:moveTo>
                    <a:pt x="1313942" y="175895"/>
                  </a:moveTo>
                  <a:lnTo>
                    <a:pt x="1286687" y="157759"/>
                  </a:lnTo>
                  <a:lnTo>
                    <a:pt x="1265301" y="131368"/>
                  </a:lnTo>
                  <a:lnTo>
                    <a:pt x="1260259" y="119811"/>
                  </a:lnTo>
                  <a:lnTo>
                    <a:pt x="1251381" y="99491"/>
                  </a:lnTo>
                  <a:lnTo>
                    <a:pt x="1246492" y="64935"/>
                  </a:lnTo>
                  <a:lnTo>
                    <a:pt x="1246492" y="21247"/>
                  </a:lnTo>
                  <a:lnTo>
                    <a:pt x="1219301" y="21247"/>
                  </a:lnTo>
                  <a:lnTo>
                    <a:pt x="1219301" y="64935"/>
                  </a:lnTo>
                  <a:lnTo>
                    <a:pt x="1214158" y="101003"/>
                  </a:lnTo>
                  <a:lnTo>
                    <a:pt x="1200010" y="134188"/>
                  </a:lnTo>
                  <a:lnTo>
                    <a:pt x="1178369" y="161582"/>
                  </a:lnTo>
                  <a:lnTo>
                    <a:pt x="1150734" y="180327"/>
                  </a:lnTo>
                  <a:lnTo>
                    <a:pt x="1167447" y="202869"/>
                  </a:lnTo>
                  <a:lnTo>
                    <a:pt x="1188935" y="188899"/>
                  </a:lnTo>
                  <a:lnTo>
                    <a:pt x="1207350" y="169799"/>
                  </a:lnTo>
                  <a:lnTo>
                    <a:pt x="1222248" y="146469"/>
                  </a:lnTo>
                  <a:lnTo>
                    <a:pt x="1233195" y="119811"/>
                  </a:lnTo>
                  <a:lnTo>
                    <a:pt x="1244206" y="144716"/>
                  </a:lnTo>
                  <a:lnTo>
                    <a:pt x="1258925" y="166484"/>
                  </a:lnTo>
                  <a:lnTo>
                    <a:pt x="1276896" y="184315"/>
                  </a:lnTo>
                  <a:lnTo>
                    <a:pt x="1297635" y="197434"/>
                  </a:lnTo>
                  <a:lnTo>
                    <a:pt x="1313942" y="175895"/>
                  </a:lnTo>
                  <a:close/>
                </a:path>
                <a:path w="1891029" h="255904">
                  <a:moveTo>
                    <a:pt x="1364183" y="0"/>
                  </a:moveTo>
                  <a:lnTo>
                    <a:pt x="1337005" y="0"/>
                  </a:lnTo>
                  <a:lnTo>
                    <a:pt x="1337005" y="255638"/>
                  </a:lnTo>
                  <a:lnTo>
                    <a:pt x="1364183" y="255638"/>
                  </a:lnTo>
                  <a:lnTo>
                    <a:pt x="1364183" y="0"/>
                  </a:lnTo>
                  <a:close/>
                </a:path>
                <a:path w="1891029" h="255904">
                  <a:moveTo>
                    <a:pt x="1566062" y="178714"/>
                  </a:moveTo>
                  <a:lnTo>
                    <a:pt x="1538986" y="161493"/>
                  </a:lnTo>
                  <a:lnTo>
                    <a:pt x="1517700" y="136715"/>
                  </a:lnTo>
                  <a:lnTo>
                    <a:pt x="1512087" y="124739"/>
                  </a:lnTo>
                  <a:lnTo>
                    <a:pt x="1503781" y="107086"/>
                  </a:lnTo>
                  <a:lnTo>
                    <a:pt x="1498803" y="75311"/>
                  </a:lnTo>
                  <a:lnTo>
                    <a:pt x="1498803" y="48018"/>
                  </a:lnTo>
                  <a:lnTo>
                    <a:pt x="1556994" y="48018"/>
                  </a:lnTo>
                  <a:lnTo>
                    <a:pt x="1556994" y="25679"/>
                  </a:lnTo>
                  <a:lnTo>
                    <a:pt x="1413217" y="25679"/>
                  </a:lnTo>
                  <a:lnTo>
                    <a:pt x="1413217" y="48018"/>
                  </a:lnTo>
                  <a:lnTo>
                    <a:pt x="1471409" y="48018"/>
                  </a:lnTo>
                  <a:lnTo>
                    <a:pt x="1471409" y="75311"/>
                  </a:lnTo>
                  <a:lnTo>
                    <a:pt x="1466240" y="108419"/>
                  </a:lnTo>
                  <a:lnTo>
                    <a:pt x="1452181" y="139890"/>
                  </a:lnTo>
                  <a:lnTo>
                    <a:pt x="1430947" y="166509"/>
                  </a:lnTo>
                  <a:lnTo>
                    <a:pt x="1404264" y="185051"/>
                  </a:lnTo>
                  <a:lnTo>
                    <a:pt x="1420063" y="206400"/>
                  </a:lnTo>
                  <a:lnTo>
                    <a:pt x="1441107" y="192659"/>
                  </a:lnTo>
                  <a:lnTo>
                    <a:pt x="1459433" y="173761"/>
                  </a:lnTo>
                  <a:lnTo>
                    <a:pt x="1474431" y="150774"/>
                  </a:lnTo>
                  <a:lnTo>
                    <a:pt x="1485506" y="124739"/>
                  </a:lnTo>
                  <a:lnTo>
                    <a:pt x="1496568" y="148920"/>
                  </a:lnTo>
                  <a:lnTo>
                    <a:pt x="1511554" y="170103"/>
                  </a:lnTo>
                  <a:lnTo>
                    <a:pt x="1529956" y="187439"/>
                  </a:lnTo>
                  <a:lnTo>
                    <a:pt x="1551254" y="200050"/>
                  </a:lnTo>
                  <a:lnTo>
                    <a:pt x="1566062" y="178714"/>
                  </a:lnTo>
                  <a:close/>
                </a:path>
                <a:path w="1891029" h="255904">
                  <a:moveTo>
                    <a:pt x="1616290" y="0"/>
                  </a:moveTo>
                  <a:lnTo>
                    <a:pt x="1589112" y="0"/>
                  </a:lnTo>
                  <a:lnTo>
                    <a:pt x="1589112" y="255130"/>
                  </a:lnTo>
                  <a:lnTo>
                    <a:pt x="1616290" y="255130"/>
                  </a:lnTo>
                  <a:lnTo>
                    <a:pt x="1616290" y="0"/>
                  </a:lnTo>
                  <a:close/>
                </a:path>
                <a:path w="1891029" h="255904">
                  <a:moveTo>
                    <a:pt x="1890560" y="202565"/>
                  </a:moveTo>
                  <a:lnTo>
                    <a:pt x="1786547" y="202565"/>
                  </a:lnTo>
                  <a:lnTo>
                    <a:pt x="1786547" y="156845"/>
                  </a:lnTo>
                  <a:lnTo>
                    <a:pt x="1867903" y="156845"/>
                  </a:lnTo>
                  <a:lnTo>
                    <a:pt x="1867903" y="135255"/>
                  </a:lnTo>
                  <a:lnTo>
                    <a:pt x="1712353" y="135255"/>
                  </a:lnTo>
                  <a:lnTo>
                    <a:pt x="1712353" y="97155"/>
                  </a:lnTo>
                  <a:lnTo>
                    <a:pt x="1861959" y="97155"/>
                  </a:lnTo>
                  <a:lnTo>
                    <a:pt x="1861959" y="75565"/>
                  </a:lnTo>
                  <a:lnTo>
                    <a:pt x="1861959" y="40005"/>
                  </a:lnTo>
                  <a:lnTo>
                    <a:pt x="1861959" y="18415"/>
                  </a:lnTo>
                  <a:lnTo>
                    <a:pt x="1684959" y="18415"/>
                  </a:lnTo>
                  <a:lnTo>
                    <a:pt x="1684959" y="40005"/>
                  </a:lnTo>
                  <a:lnTo>
                    <a:pt x="1835277" y="40005"/>
                  </a:lnTo>
                  <a:lnTo>
                    <a:pt x="1835277" y="75565"/>
                  </a:lnTo>
                  <a:lnTo>
                    <a:pt x="1685467" y="75565"/>
                  </a:lnTo>
                  <a:lnTo>
                    <a:pt x="1685467" y="97155"/>
                  </a:lnTo>
                  <a:lnTo>
                    <a:pt x="1685467" y="135255"/>
                  </a:lnTo>
                  <a:lnTo>
                    <a:pt x="1685467" y="156845"/>
                  </a:lnTo>
                  <a:lnTo>
                    <a:pt x="1759775" y="156845"/>
                  </a:lnTo>
                  <a:lnTo>
                    <a:pt x="1759775" y="202565"/>
                  </a:lnTo>
                  <a:lnTo>
                    <a:pt x="1657070" y="202565"/>
                  </a:lnTo>
                  <a:lnTo>
                    <a:pt x="1657070" y="224155"/>
                  </a:lnTo>
                  <a:lnTo>
                    <a:pt x="1890560" y="224155"/>
                  </a:lnTo>
                  <a:lnTo>
                    <a:pt x="1890560" y="202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97287" y="9195777"/>
              <a:ext cx="232879" cy="24335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751806" y="9184005"/>
              <a:ext cx="715010" cy="255904"/>
            </a:xfrm>
            <a:custGeom>
              <a:avLst/>
              <a:gdLst/>
              <a:ahLst/>
              <a:cxnLst/>
              <a:rect l="l" t="t" r="r" b="b"/>
              <a:pathLst>
                <a:path w="715010" h="255904">
                  <a:moveTo>
                    <a:pt x="133807" y="27482"/>
                  </a:moveTo>
                  <a:lnTo>
                    <a:pt x="12382" y="27482"/>
                  </a:lnTo>
                  <a:lnTo>
                    <a:pt x="12382" y="49034"/>
                  </a:lnTo>
                  <a:lnTo>
                    <a:pt x="106222" y="49034"/>
                  </a:lnTo>
                  <a:lnTo>
                    <a:pt x="96913" y="91122"/>
                  </a:lnTo>
                  <a:lnTo>
                    <a:pt x="76555" y="128130"/>
                  </a:lnTo>
                  <a:lnTo>
                    <a:pt x="44475" y="160020"/>
                  </a:lnTo>
                  <a:lnTo>
                    <a:pt x="0" y="186766"/>
                  </a:lnTo>
                  <a:lnTo>
                    <a:pt x="14300" y="208610"/>
                  </a:lnTo>
                  <a:lnTo>
                    <a:pt x="60337" y="180898"/>
                  </a:lnTo>
                  <a:lnTo>
                    <a:pt x="94145" y="148297"/>
                  </a:lnTo>
                  <a:lnTo>
                    <a:pt x="116878" y="111442"/>
                  </a:lnTo>
                  <a:lnTo>
                    <a:pt x="129705" y="70954"/>
                  </a:lnTo>
                  <a:lnTo>
                    <a:pt x="133807" y="27482"/>
                  </a:lnTo>
                  <a:close/>
                </a:path>
                <a:path w="715010" h="255904">
                  <a:moveTo>
                    <a:pt x="209626" y="0"/>
                  </a:moveTo>
                  <a:lnTo>
                    <a:pt x="182435" y="0"/>
                  </a:lnTo>
                  <a:lnTo>
                    <a:pt x="182435" y="255130"/>
                  </a:lnTo>
                  <a:lnTo>
                    <a:pt x="209626" y="255130"/>
                  </a:lnTo>
                  <a:lnTo>
                    <a:pt x="209626" y="0"/>
                  </a:lnTo>
                  <a:close/>
                </a:path>
                <a:path w="715010" h="255904">
                  <a:moveTo>
                    <a:pt x="453580" y="43815"/>
                  </a:moveTo>
                  <a:lnTo>
                    <a:pt x="305168" y="43815"/>
                  </a:lnTo>
                  <a:lnTo>
                    <a:pt x="305168" y="10795"/>
                  </a:lnTo>
                  <a:lnTo>
                    <a:pt x="278384" y="10795"/>
                  </a:lnTo>
                  <a:lnTo>
                    <a:pt x="278384" y="43815"/>
                  </a:lnTo>
                  <a:lnTo>
                    <a:pt x="278384" y="65405"/>
                  </a:lnTo>
                  <a:lnTo>
                    <a:pt x="278384" y="99695"/>
                  </a:lnTo>
                  <a:lnTo>
                    <a:pt x="278384" y="121285"/>
                  </a:lnTo>
                  <a:lnTo>
                    <a:pt x="453580" y="121285"/>
                  </a:lnTo>
                  <a:lnTo>
                    <a:pt x="453580" y="99695"/>
                  </a:lnTo>
                  <a:lnTo>
                    <a:pt x="305168" y="99695"/>
                  </a:lnTo>
                  <a:lnTo>
                    <a:pt x="305168" y="65405"/>
                  </a:lnTo>
                  <a:lnTo>
                    <a:pt x="426593" y="65405"/>
                  </a:lnTo>
                  <a:lnTo>
                    <a:pt x="426593" y="99377"/>
                  </a:lnTo>
                  <a:lnTo>
                    <a:pt x="453580" y="99377"/>
                  </a:lnTo>
                  <a:lnTo>
                    <a:pt x="453580" y="65405"/>
                  </a:lnTo>
                  <a:lnTo>
                    <a:pt x="453580" y="65239"/>
                  </a:lnTo>
                  <a:lnTo>
                    <a:pt x="453580" y="43815"/>
                  </a:lnTo>
                  <a:close/>
                </a:path>
                <a:path w="715010" h="255904">
                  <a:moveTo>
                    <a:pt x="453580" y="10363"/>
                  </a:moveTo>
                  <a:lnTo>
                    <a:pt x="426593" y="10363"/>
                  </a:lnTo>
                  <a:lnTo>
                    <a:pt x="426593" y="43599"/>
                  </a:lnTo>
                  <a:lnTo>
                    <a:pt x="453580" y="43599"/>
                  </a:lnTo>
                  <a:lnTo>
                    <a:pt x="453580" y="10363"/>
                  </a:lnTo>
                  <a:close/>
                </a:path>
                <a:path w="715010" h="255904">
                  <a:moveTo>
                    <a:pt x="482777" y="150012"/>
                  </a:moveTo>
                  <a:lnTo>
                    <a:pt x="249288" y="150012"/>
                  </a:lnTo>
                  <a:lnTo>
                    <a:pt x="249288" y="171564"/>
                  </a:lnTo>
                  <a:lnTo>
                    <a:pt x="352082" y="171564"/>
                  </a:lnTo>
                  <a:lnTo>
                    <a:pt x="352082" y="255130"/>
                  </a:lnTo>
                  <a:lnTo>
                    <a:pt x="378663" y="255130"/>
                  </a:lnTo>
                  <a:lnTo>
                    <a:pt x="378663" y="171564"/>
                  </a:lnTo>
                  <a:lnTo>
                    <a:pt x="482777" y="171564"/>
                  </a:lnTo>
                  <a:lnTo>
                    <a:pt x="482777" y="150012"/>
                  </a:lnTo>
                  <a:close/>
                </a:path>
                <a:path w="715010" h="255904">
                  <a:moveTo>
                    <a:pt x="714540" y="0"/>
                  </a:moveTo>
                  <a:lnTo>
                    <a:pt x="687768" y="0"/>
                  </a:lnTo>
                  <a:lnTo>
                    <a:pt x="687768" y="55473"/>
                  </a:lnTo>
                  <a:lnTo>
                    <a:pt x="687768" y="77724"/>
                  </a:lnTo>
                  <a:lnTo>
                    <a:pt x="687768" y="135724"/>
                  </a:lnTo>
                  <a:lnTo>
                    <a:pt x="632993" y="135724"/>
                  </a:lnTo>
                  <a:lnTo>
                    <a:pt x="634009" y="129324"/>
                  </a:lnTo>
                  <a:lnTo>
                    <a:pt x="634771" y="122669"/>
                  </a:lnTo>
                  <a:lnTo>
                    <a:pt x="635241" y="115773"/>
                  </a:lnTo>
                  <a:lnTo>
                    <a:pt x="635406" y="108635"/>
                  </a:lnTo>
                  <a:lnTo>
                    <a:pt x="635203" y="100406"/>
                  </a:lnTo>
                  <a:lnTo>
                    <a:pt x="634593" y="92506"/>
                  </a:lnTo>
                  <a:lnTo>
                    <a:pt x="633577" y="84937"/>
                  </a:lnTo>
                  <a:lnTo>
                    <a:pt x="632193" y="77724"/>
                  </a:lnTo>
                  <a:lnTo>
                    <a:pt x="687768" y="77724"/>
                  </a:lnTo>
                  <a:lnTo>
                    <a:pt x="687768" y="55473"/>
                  </a:lnTo>
                  <a:lnTo>
                    <a:pt x="624535" y="55473"/>
                  </a:lnTo>
                  <a:lnTo>
                    <a:pt x="616737" y="43294"/>
                  </a:lnTo>
                  <a:lnTo>
                    <a:pt x="614680" y="40081"/>
                  </a:lnTo>
                  <a:lnTo>
                    <a:pt x="609841" y="35648"/>
                  </a:lnTo>
                  <a:lnTo>
                    <a:pt x="609841" y="108635"/>
                  </a:lnTo>
                  <a:lnTo>
                    <a:pt x="606996" y="135940"/>
                  </a:lnTo>
                  <a:lnTo>
                    <a:pt x="599008" y="156540"/>
                  </a:lnTo>
                  <a:lnTo>
                    <a:pt x="586727" y="169545"/>
                  </a:lnTo>
                  <a:lnTo>
                    <a:pt x="570966" y="174078"/>
                  </a:lnTo>
                  <a:lnTo>
                    <a:pt x="555117" y="169545"/>
                  </a:lnTo>
                  <a:lnTo>
                    <a:pt x="542810" y="156540"/>
                  </a:lnTo>
                  <a:lnTo>
                    <a:pt x="534835" y="135940"/>
                  </a:lnTo>
                  <a:lnTo>
                    <a:pt x="532003" y="108635"/>
                  </a:lnTo>
                  <a:lnTo>
                    <a:pt x="534835" y="81508"/>
                  </a:lnTo>
                  <a:lnTo>
                    <a:pt x="542810" y="60972"/>
                  </a:lnTo>
                  <a:lnTo>
                    <a:pt x="555117" y="47942"/>
                  </a:lnTo>
                  <a:lnTo>
                    <a:pt x="570966" y="43294"/>
                  </a:lnTo>
                  <a:lnTo>
                    <a:pt x="586727" y="47942"/>
                  </a:lnTo>
                  <a:lnTo>
                    <a:pt x="599008" y="60972"/>
                  </a:lnTo>
                  <a:lnTo>
                    <a:pt x="606996" y="81508"/>
                  </a:lnTo>
                  <a:lnTo>
                    <a:pt x="609841" y="108635"/>
                  </a:lnTo>
                  <a:lnTo>
                    <a:pt x="609841" y="35648"/>
                  </a:lnTo>
                  <a:lnTo>
                    <a:pt x="602246" y="28689"/>
                  </a:lnTo>
                  <a:lnTo>
                    <a:pt x="587565" y="21602"/>
                  </a:lnTo>
                  <a:lnTo>
                    <a:pt x="570966" y="19126"/>
                  </a:lnTo>
                  <a:lnTo>
                    <a:pt x="544728" y="25463"/>
                  </a:lnTo>
                  <a:lnTo>
                    <a:pt x="524217" y="43421"/>
                  </a:lnTo>
                  <a:lnTo>
                    <a:pt x="510895" y="71602"/>
                  </a:lnTo>
                  <a:lnTo>
                    <a:pt x="506234" y="108635"/>
                  </a:lnTo>
                  <a:lnTo>
                    <a:pt x="510895" y="145846"/>
                  </a:lnTo>
                  <a:lnTo>
                    <a:pt x="524217" y="174104"/>
                  </a:lnTo>
                  <a:lnTo>
                    <a:pt x="544728" y="192062"/>
                  </a:lnTo>
                  <a:lnTo>
                    <a:pt x="570966" y="198348"/>
                  </a:lnTo>
                  <a:lnTo>
                    <a:pt x="588518" y="195618"/>
                  </a:lnTo>
                  <a:lnTo>
                    <a:pt x="603885" y="187680"/>
                  </a:lnTo>
                  <a:lnTo>
                    <a:pt x="616661" y="174942"/>
                  </a:lnTo>
                  <a:lnTo>
                    <a:pt x="617156" y="174078"/>
                  </a:lnTo>
                  <a:lnTo>
                    <a:pt x="626452" y="157772"/>
                  </a:lnTo>
                  <a:lnTo>
                    <a:pt x="687768" y="157772"/>
                  </a:lnTo>
                  <a:lnTo>
                    <a:pt x="687768" y="255638"/>
                  </a:lnTo>
                  <a:lnTo>
                    <a:pt x="714540" y="255638"/>
                  </a:lnTo>
                  <a:lnTo>
                    <a:pt x="714540" y="157772"/>
                  </a:lnTo>
                  <a:lnTo>
                    <a:pt x="714540" y="135724"/>
                  </a:lnTo>
                  <a:lnTo>
                    <a:pt x="714540" y="77724"/>
                  </a:lnTo>
                  <a:lnTo>
                    <a:pt x="714540" y="55473"/>
                  </a:lnTo>
                  <a:lnTo>
                    <a:pt x="714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435382" y="7620147"/>
              <a:ext cx="167830" cy="16450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95012" y="7563764"/>
              <a:ext cx="223507" cy="255524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9945608" y="7566479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196130" y="255130"/>
                  </a:moveTo>
                  <a:lnTo>
                    <a:pt x="221805" y="255130"/>
                  </a:lnTo>
                  <a:lnTo>
                    <a:pt x="221805" y="0"/>
                  </a:lnTo>
                  <a:lnTo>
                    <a:pt x="196130" y="0"/>
                  </a:lnTo>
                  <a:lnTo>
                    <a:pt x="196130" y="255130"/>
                  </a:lnTo>
                  <a:close/>
                </a:path>
                <a:path w="222250" h="255270">
                  <a:moveTo>
                    <a:pt x="107831" y="99373"/>
                  </a:move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2"/>
                  </a:lnTo>
                  <a:lnTo>
                    <a:pt x="170053" y="242242"/>
                  </a:lnTo>
                  <a:lnTo>
                    <a:pt x="170053" y="5436"/>
                  </a:lnTo>
                  <a:lnTo>
                    <a:pt x="144580" y="5436"/>
                  </a:lnTo>
                  <a:lnTo>
                    <a:pt x="144580" y="99373"/>
                  </a:lnTo>
                  <a:lnTo>
                    <a:pt x="107831" y="99373"/>
                  </a:lnTo>
                  <a:close/>
                </a:path>
                <a:path w="222250" h="255270">
                  <a:moveTo>
                    <a:pt x="79338" y="67960"/>
                  </a:moveTo>
                  <a:lnTo>
                    <a:pt x="124645" y="67960"/>
                  </a:lnTo>
                  <a:lnTo>
                    <a:pt x="124645" y="45911"/>
                  </a:lnTo>
                  <a:lnTo>
                    <a:pt x="79338" y="45911"/>
                  </a:lnTo>
                  <a:lnTo>
                    <a:pt x="79338" y="9162"/>
                  </a:lnTo>
                  <a:lnTo>
                    <a:pt x="53865" y="9162"/>
                  </a:lnTo>
                  <a:lnTo>
                    <a:pt x="53865" y="45911"/>
                  </a:lnTo>
                  <a:lnTo>
                    <a:pt x="7854" y="45911"/>
                  </a:lnTo>
                  <a:lnTo>
                    <a:pt x="7854" y="67960"/>
                  </a:lnTo>
                  <a:lnTo>
                    <a:pt x="53865" y="67960"/>
                  </a:lnTo>
                  <a:lnTo>
                    <a:pt x="53865" y="78230"/>
                  </a:lnTo>
                  <a:lnTo>
                    <a:pt x="50347" y="109231"/>
                  </a:lnTo>
                  <a:lnTo>
                    <a:pt x="40147" y="138740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8" y="204184"/>
                  </a:lnTo>
                  <a:lnTo>
                    <a:pt x="32986" y="191034"/>
                  </a:lnTo>
                  <a:lnTo>
                    <a:pt x="47195" y="174118"/>
                  </a:lnTo>
                  <a:lnTo>
                    <a:pt x="58497" y="154162"/>
                  </a:lnTo>
                  <a:lnTo>
                    <a:pt x="66853" y="131894"/>
                  </a:lnTo>
                  <a:lnTo>
                    <a:pt x="75268" y="152613"/>
                  </a:lnTo>
                  <a:lnTo>
                    <a:pt x="86600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3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82783" y="108196"/>
                  </a:lnTo>
                  <a:lnTo>
                    <a:pt x="79338" y="78230"/>
                  </a:lnTo>
                  <a:lnTo>
                    <a:pt x="79338" y="6796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268924" y="7563563"/>
              <a:ext cx="219179" cy="260961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10523849" y="7566479"/>
              <a:ext cx="542290" cy="255270"/>
            </a:xfrm>
            <a:custGeom>
              <a:avLst/>
              <a:gdLst/>
              <a:ahLst/>
              <a:cxnLst/>
              <a:rect l="l" t="t" r="r" b="b"/>
              <a:pathLst>
                <a:path w="542290" h="255270">
                  <a:moveTo>
                    <a:pt x="129478" y="148809"/>
                  </a:moveTo>
                  <a:lnTo>
                    <a:pt x="205795" y="148809"/>
                  </a:lnTo>
                  <a:lnTo>
                    <a:pt x="205795" y="17418"/>
                  </a:lnTo>
                  <a:lnTo>
                    <a:pt x="178913" y="17418"/>
                  </a:lnTo>
                  <a:lnTo>
                    <a:pt x="178913" y="61416"/>
                  </a:lnTo>
                  <a:lnTo>
                    <a:pt x="53664" y="61416"/>
                  </a:lnTo>
                  <a:lnTo>
                    <a:pt x="53664" y="17418"/>
                  </a:lnTo>
                  <a:lnTo>
                    <a:pt x="26580" y="17418"/>
                  </a:lnTo>
                  <a:lnTo>
                    <a:pt x="26580" y="148809"/>
                  </a:lnTo>
                  <a:lnTo>
                    <a:pt x="102697" y="148809"/>
                  </a:lnTo>
                  <a:lnTo>
                    <a:pt x="102697" y="201164"/>
                  </a:lnTo>
                  <a:lnTo>
                    <a:pt x="0" y="201164"/>
                  </a:lnTo>
                  <a:lnTo>
                    <a:pt x="0" y="223515"/>
                  </a:lnTo>
                  <a:lnTo>
                    <a:pt x="233483" y="223515"/>
                  </a:lnTo>
                  <a:lnTo>
                    <a:pt x="233483" y="201164"/>
                  </a:lnTo>
                  <a:lnTo>
                    <a:pt x="129478" y="201164"/>
                  </a:lnTo>
                  <a:lnTo>
                    <a:pt x="129478" y="148809"/>
                  </a:lnTo>
                  <a:close/>
                </a:path>
                <a:path w="542290" h="255270">
                  <a:moveTo>
                    <a:pt x="178913" y="83164"/>
                  </a:moveTo>
                  <a:lnTo>
                    <a:pt x="178913" y="126860"/>
                  </a:lnTo>
                  <a:lnTo>
                    <a:pt x="53664" y="126860"/>
                  </a:lnTo>
                  <a:lnTo>
                    <a:pt x="53664" y="83164"/>
                  </a:lnTo>
                  <a:lnTo>
                    <a:pt x="178913" y="83164"/>
                  </a:lnTo>
                  <a:close/>
                </a:path>
                <a:path w="542290" h="255270">
                  <a:moveTo>
                    <a:pt x="516369" y="101186"/>
                  </a:moveTo>
                  <a:lnTo>
                    <a:pt x="483346" y="101186"/>
                  </a:lnTo>
                  <a:lnTo>
                    <a:pt x="483346" y="5235"/>
                  </a:lnTo>
                  <a:lnTo>
                    <a:pt x="458376" y="5235"/>
                  </a:lnTo>
                  <a:lnTo>
                    <a:pt x="458376" y="242041"/>
                  </a:lnTo>
                  <a:lnTo>
                    <a:pt x="483346" y="242041"/>
                  </a:lnTo>
                  <a:lnTo>
                    <a:pt x="483346" y="123235"/>
                  </a:lnTo>
                  <a:lnTo>
                    <a:pt x="516369" y="123235"/>
                  </a:lnTo>
                  <a:lnTo>
                    <a:pt x="516369" y="255130"/>
                  </a:lnTo>
                  <a:lnTo>
                    <a:pt x="542043" y="255130"/>
                  </a:lnTo>
                  <a:lnTo>
                    <a:pt x="542043" y="0"/>
                  </a:lnTo>
                  <a:lnTo>
                    <a:pt x="516369" y="0"/>
                  </a:lnTo>
                  <a:lnTo>
                    <a:pt x="516369" y="101186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852751" y="7594271"/>
              <a:ext cx="117186" cy="168937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1283367" y="7566479"/>
              <a:ext cx="27305" cy="255904"/>
            </a:xfrm>
            <a:custGeom>
              <a:avLst/>
              <a:gdLst/>
              <a:ahLst/>
              <a:cxnLst/>
              <a:rect l="l" t="t" r="r" b="b"/>
              <a:pathLst>
                <a:path w="27304" h="255904">
                  <a:moveTo>
                    <a:pt x="0" y="255633"/>
                  </a:moveTo>
                  <a:lnTo>
                    <a:pt x="27184" y="255633"/>
                  </a:lnTo>
                  <a:lnTo>
                    <a:pt x="27184" y="0"/>
                  </a:lnTo>
                  <a:lnTo>
                    <a:pt x="0" y="0"/>
                  </a:lnTo>
                  <a:lnTo>
                    <a:pt x="0" y="255633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094189" y="7584807"/>
              <a:ext cx="169037" cy="187463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1351328" y="7583897"/>
              <a:ext cx="485775" cy="206375"/>
            </a:xfrm>
            <a:custGeom>
              <a:avLst/>
              <a:gdLst/>
              <a:ahLst/>
              <a:cxnLst/>
              <a:rect l="l" t="t" r="r" b="b"/>
              <a:pathLst>
                <a:path w="485775" h="206375">
                  <a:moveTo>
                    <a:pt x="129478" y="131391"/>
                  </a:moveTo>
                  <a:lnTo>
                    <a:pt x="205795" y="131391"/>
                  </a:lnTo>
                  <a:lnTo>
                    <a:pt x="205795" y="0"/>
                  </a:lnTo>
                  <a:lnTo>
                    <a:pt x="178913" y="0"/>
                  </a:lnTo>
                  <a:lnTo>
                    <a:pt x="178913" y="43998"/>
                  </a:lnTo>
                  <a:lnTo>
                    <a:pt x="53664" y="43998"/>
                  </a:lnTo>
                  <a:lnTo>
                    <a:pt x="53664" y="0"/>
                  </a:lnTo>
                  <a:lnTo>
                    <a:pt x="26579" y="0"/>
                  </a:lnTo>
                  <a:lnTo>
                    <a:pt x="26579" y="131391"/>
                  </a:lnTo>
                  <a:lnTo>
                    <a:pt x="102696" y="131391"/>
                  </a:lnTo>
                  <a:lnTo>
                    <a:pt x="102696" y="183746"/>
                  </a:lnTo>
                  <a:lnTo>
                    <a:pt x="0" y="183746"/>
                  </a:lnTo>
                  <a:lnTo>
                    <a:pt x="0" y="206097"/>
                  </a:lnTo>
                  <a:lnTo>
                    <a:pt x="233483" y="206097"/>
                  </a:lnTo>
                  <a:lnTo>
                    <a:pt x="233483" y="183746"/>
                  </a:lnTo>
                  <a:lnTo>
                    <a:pt x="129478" y="183746"/>
                  </a:lnTo>
                  <a:lnTo>
                    <a:pt x="129478" y="131391"/>
                  </a:lnTo>
                  <a:close/>
                </a:path>
                <a:path w="485775" h="206375">
                  <a:moveTo>
                    <a:pt x="178913" y="65745"/>
                  </a:moveTo>
                  <a:lnTo>
                    <a:pt x="178913" y="109442"/>
                  </a:lnTo>
                  <a:lnTo>
                    <a:pt x="53664" y="109442"/>
                  </a:lnTo>
                  <a:lnTo>
                    <a:pt x="53664" y="65745"/>
                  </a:lnTo>
                  <a:lnTo>
                    <a:pt x="178913" y="65745"/>
                  </a:lnTo>
                  <a:close/>
                </a:path>
                <a:path w="485775" h="206375">
                  <a:moveTo>
                    <a:pt x="307787" y="103703"/>
                  </a:moveTo>
                  <a:lnTo>
                    <a:pt x="307787" y="27687"/>
                  </a:lnTo>
                  <a:lnTo>
                    <a:pt x="456495" y="27687"/>
                  </a:lnTo>
                  <a:lnTo>
                    <a:pt x="456495" y="5537"/>
                  </a:lnTo>
                  <a:lnTo>
                    <a:pt x="281106" y="5537"/>
                  </a:lnTo>
                  <a:lnTo>
                    <a:pt x="281106" y="125752"/>
                  </a:lnTo>
                  <a:lnTo>
                    <a:pt x="458710" y="125752"/>
                  </a:lnTo>
                  <a:lnTo>
                    <a:pt x="458710" y="103703"/>
                  </a:lnTo>
                  <a:lnTo>
                    <a:pt x="307787" y="103703"/>
                  </a:lnTo>
                  <a:close/>
                </a:path>
                <a:path w="485775" h="206375">
                  <a:moveTo>
                    <a:pt x="252109" y="204083"/>
                  </a:moveTo>
                  <a:lnTo>
                    <a:pt x="485592" y="204083"/>
                  </a:lnTo>
                  <a:lnTo>
                    <a:pt x="485592" y="181631"/>
                  </a:lnTo>
                  <a:lnTo>
                    <a:pt x="252109" y="181631"/>
                  </a:lnTo>
                  <a:lnTo>
                    <a:pt x="252109" y="204083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435382" y="7620147"/>
              <a:ext cx="167830" cy="16450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95012" y="7563764"/>
              <a:ext cx="223507" cy="255524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9945608" y="7566479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221805" y="0"/>
                  </a:moveTo>
                  <a:lnTo>
                    <a:pt x="196130" y="0"/>
                  </a:lnTo>
                  <a:lnTo>
                    <a:pt x="196130" y="255130"/>
                  </a:lnTo>
                  <a:lnTo>
                    <a:pt x="221805" y="255130"/>
                  </a:lnTo>
                  <a:lnTo>
                    <a:pt x="221805" y="0"/>
                  </a:lnTo>
                  <a:close/>
                </a:path>
                <a:path w="222250" h="255270">
                  <a:moveTo>
                    <a:pt x="170053" y="5436"/>
                  </a:moveTo>
                  <a:lnTo>
                    <a:pt x="144580" y="5436"/>
                  </a:lnTo>
                  <a:lnTo>
                    <a:pt x="144580" y="99373"/>
                  </a:lnTo>
                  <a:lnTo>
                    <a:pt x="107831" y="99373"/>
                  </a:ln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2"/>
                  </a:lnTo>
                  <a:lnTo>
                    <a:pt x="170053" y="242242"/>
                  </a:lnTo>
                  <a:lnTo>
                    <a:pt x="170053" y="5436"/>
                  </a:lnTo>
                  <a:close/>
                </a:path>
                <a:path w="222250" h="255270">
                  <a:moveTo>
                    <a:pt x="79338" y="67960"/>
                  </a:moveTo>
                  <a:lnTo>
                    <a:pt x="53865" y="67960"/>
                  </a:lnTo>
                  <a:lnTo>
                    <a:pt x="53865" y="78230"/>
                  </a:lnTo>
                  <a:lnTo>
                    <a:pt x="50347" y="109231"/>
                  </a:lnTo>
                  <a:lnTo>
                    <a:pt x="40147" y="138740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8" y="204184"/>
                  </a:lnTo>
                  <a:lnTo>
                    <a:pt x="32986" y="191034"/>
                  </a:lnTo>
                  <a:lnTo>
                    <a:pt x="47195" y="174118"/>
                  </a:lnTo>
                  <a:lnTo>
                    <a:pt x="58497" y="154162"/>
                  </a:lnTo>
                  <a:lnTo>
                    <a:pt x="66853" y="131894"/>
                  </a:lnTo>
                  <a:lnTo>
                    <a:pt x="91411" y="131894"/>
                  </a:lnTo>
                  <a:lnTo>
                    <a:pt x="82783" y="108196"/>
                  </a:lnTo>
                  <a:lnTo>
                    <a:pt x="79338" y="78230"/>
                  </a:lnTo>
                  <a:lnTo>
                    <a:pt x="79338" y="67960"/>
                  </a:lnTo>
                  <a:close/>
                </a:path>
                <a:path w="222250" h="255270">
                  <a:moveTo>
                    <a:pt x="91411" y="131894"/>
                  </a:moveTo>
                  <a:lnTo>
                    <a:pt x="66853" y="131894"/>
                  </a:lnTo>
                  <a:lnTo>
                    <a:pt x="75268" y="152613"/>
                  </a:lnTo>
                  <a:lnTo>
                    <a:pt x="86600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3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91411" y="131894"/>
                  </a:lnTo>
                  <a:close/>
                </a:path>
                <a:path w="222250" h="255270">
                  <a:moveTo>
                    <a:pt x="124645" y="45911"/>
                  </a:moveTo>
                  <a:lnTo>
                    <a:pt x="7854" y="45911"/>
                  </a:lnTo>
                  <a:lnTo>
                    <a:pt x="7854" y="67960"/>
                  </a:lnTo>
                  <a:lnTo>
                    <a:pt x="124645" y="67960"/>
                  </a:lnTo>
                  <a:lnTo>
                    <a:pt x="124645" y="45911"/>
                  </a:lnTo>
                  <a:close/>
                </a:path>
                <a:path w="222250" h="255270">
                  <a:moveTo>
                    <a:pt x="79338" y="9162"/>
                  </a:moveTo>
                  <a:lnTo>
                    <a:pt x="53865" y="9162"/>
                  </a:lnTo>
                  <a:lnTo>
                    <a:pt x="53865" y="45911"/>
                  </a:lnTo>
                  <a:lnTo>
                    <a:pt x="79338" y="45911"/>
                  </a:lnTo>
                  <a:lnTo>
                    <a:pt x="79338" y="9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9945608" y="7566479"/>
              <a:ext cx="222250" cy="255270"/>
            </a:xfrm>
            <a:custGeom>
              <a:avLst/>
              <a:gdLst/>
              <a:ahLst/>
              <a:cxnLst/>
              <a:rect l="l" t="t" r="r" b="b"/>
              <a:pathLst>
                <a:path w="222250" h="255270">
                  <a:moveTo>
                    <a:pt x="196130" y="255130"/>
                  </a:moveTo>
                  <a:lnTo>
                    <a:pt x="221805" y="255130"/>
                  </a:lnTo>
                  <a:lnTo>
                    <a:pt x="221805" y="0"/>
                  </a:lnTo>
                  <a:lnTo>
                    <a:pt x="196130" y="0"/>
                  </a:lnTo>
                  <a:lnTo>
                    <a:pt x="196130" y="255130"/>
                  </a:lnTo>
                  <a:close/>
                </a:path>
                <a:path w="222250" h="255270">
                  <a:moveTo>
                    <a:pt x="107831" y="99373"/>
                  </a:moveTo>
                  <a:lnTo>
                    <a:pt x="107831" y="121826"/>
                  </a:lnTo>
                  <a:lnTo>
                    <a:pt x="144580" y="121826"/>
                  </a:lnTo>
                  <a:lnTo>
                    <a:pt x="144580" y="242242"/>
                  </a:lnTo>
                  <a:lnTo>
                    <a:pt x="170053" y="242242"/>
                  </a:lnTo>
                  <a:lnTo>
                    <a:pt x="170053" y="5436"/>
                  </a:lnTo>
                  <a:lnTo>
                    <a:pt x="144580" y="5436"/>
                  </a:lnTo>
                  <a:lnTo>
                    <a:pt x="144580" y="99373"/>
                  </a:lnTo>
                  <a:lnTo>
                    <a:pt x="107831" y="99373"/>
                  </a:lnTo>
                  <a:close/>
                </a:path>
                <a:path w="222250" h="255270">
                  <a:moveTo>
                    <a:pt x="79338" y="67960"/>
                  </a:moveTo>
                  <a:lnTo>
                    <a:pt x="124645" y="67960"/>
                  </a:lnTo>
                  <a:lnTo>
                    <a:pt x="124645" y="45911"/>
                  </a:lnTo>
                  <a:lnTo>
                    <a:pt x="79338" y="45911"/>
                  </a:lnTo>
                  <a:lnTo>
                    <a:pt x="79338" y="9162"/>
                  </a:lnTo>
                  <a:lnTo>
                    <a:pt x="53865" y="9162"/>
                  </a:lnTo>
                  <a:lnTo>
                    <a:pt x="53865" y="45911"/>
                  </a:lnTo>
                  <a:lnTo>
                    <a:pt x="7854" y="45911"/>
                  </a:lnTo>
                  <a:lnTo>
                    <a:pt x="7854" y="67960"/>
                  </a:lnTo>
                  <a:lnTo>
                    <a:pt x="53865" y="67960"/>
                  </a:lnTo>
                  <a:lnTo>
                    <a:pt x="53865" y="78230"/>
                  </a:lnTo>
                  <a:lnTo>
                    <a:pt x="50347" y="109231"/>
                  </a:lnTo>
                  <a:lnTo>
                    <a:pt x="40147" y="138740"/>
                  </a:lnTo>
                  <a:lnTo>
                    <a:pt x="23339" y="164399"/>
                  </a:lnTo>
                  <a:lnTo>
                    <a:pt x="0" y="183846"/>
                  </a:lnTo>
                  <a:lnTo>
                    <a:pt x="15908" y="204184"/>
                  </a:lnTo>
                  <a:lnTo>
                    <a:pt x="32986" y="191034"/>
                  </a:lnTo>
                  <a:lnTo>
                    <a:pt x="47195" y="174118"/>
                  </a:lnTo>
                  <a:lnTo>
                    <a:pt x="58497" y="154162"/>
                  </a:lnTo>
                  <a:lnTo>
                    <a:pt x="66853" y="131894"/>
                  </a:lnTo>
                  <a:lnTo>
                    <a:pt x="75268" y="152613"/>
                  </a:lnTo>
                  <a:lnTo>
                    <a:pt x="86600" y="171009"/>
                  </a:lnTo>
                  <a:lnTo>
                    <a:pt x="100819" y="186461"/>
                  </a:lnTo>
                  <a:lnTo>
                    <a:pt x="117899" y="198345"/>
                  </a:lnTo>
                  <a:lnTo>
                    <a:pt x="133103" y="178309"/>
                  </a:lnTo>
                  <a:lnTo>
                    <a:pt x="109835" y="160350"/>
                  </a:lnTo>
                  <a:lnTo>
                    <a:pt x="93005" y="136274"/>
                  </a:lnTo>
                  <a:lnTo>
                    <a:pt x="82783" y="108196"/>
                  </a:lnTo>
                  <a:lnTo>
                    <a:pt x="79338" y="78230"/>
                  </a:lnTo>
                  <a:lnTo>
                    <a:pt x="79338" y="67960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0271840" y="7566479"/>
              <a:ext cx="213360" cy="255270"/>
            </a:xfrm>
            <a:custGeom>
              <a:avLst/>
              <a:gdLst/>
              <a:ahLst/>
              <a:cxnLst/>
              <a:rect l="l" t="t" r="r" b="b"/>
              <a:pathLst>
                <a:path w="213359" h="255270">
                  <a:moveTo>
                    <a:pt x="212541" y="0"/>
                  </a:moveTo>
                  <a:lnTo>
                    <a:pt x="185558" y="0"/>
                  </a:lnTo>
                  <a:lnTo>
                    <a:pt x="185558" y="65041"/>
                  </a:lnTo>
                  <a:lnTo>
                    <a:pt x="137935" y="65041"/>
                  </a:lnTo>
                  <a:lnTo>
                    <a:pt x="137935" y="87292"/>
                  </a:lnTo>
                  <a:lnTo>
                    <a:pt x="185558" y="87292"/>
                  </a:lnTo>
                  <a:lnTo>
                    <a:pt x="185558" y="151829"/>
                  </a:lnTo>
                  <a:lnTo>
                    <a:pt x="212541" y="151829"/>
                  </a:lnTo>
                  <a:lnTo>
                    <a:pt x="212541" y="0"/>
                  </a:lnTo>
                  <a:close/>
                </a:path>
                <a:path w="213359" h="255270">
                  <a:moveTo>
                    <a:pt x="91117" y="39669"/>
                  </a:moveTo>
                  <a:lnTo>
                    <a:pt x="63732" y="39669"/>
                  </a:lnTo>
                  <a:lnTo>
                    <a:pt x="63732" y="45307"/>
                  </a:lnTo>
                  <a:lnTo>
                    <a:pt x="59324" y="71277"/>
                  </a:lnTo>
                  <a:lnTo>
                    <a:pt x="46666" y="95095"/>
                  </a:lnTo>
                  <a:lnTo>
                    <a:pt x="26608" y="114910"/>
                  </a:lnTo>
                  <a:lnTo>
                    <a:pt x="0" y="128874"/>
                  </a:lnTo>
                  <a:lnTo>
                    <a:pt x="13995" y="150319"/>
                  </a:lnTo>
                  <a:lnTo>
                    <a:pt x="35299" y="139842"/>
                  </a:lnTo>
                  <a:lnTo>
                    <a:pt x="53261" y="125551"/>
                  </a:lnTo>
                  <a:lnTo>
                    <a:pt x="67599" y="108013"/>
                  </a:lnTo>
                  <a:lnTo>
                    <a:pt x="78028" y="87795"/>
                  </a:lnTo>
                  <a:lnTo>
                    <a:pt x="105829" y="87795"/>
                  </a:lnTo>
                  <a:lnTo>
                    <a:pt x="95321" y="68901"/>
                  </a:lnTo>
                  <a:lnTo>
                    <a:pt x="91153" y="45307"/>
                  </a:lnTo>
                  <a:lnTo>
                    <a:pt x="91117" y="39669"/>
                  </a:lnTo>
                  <a:close/>
                </a:path>
                <a:path w="213359" h="255270">
                  <a:moveTo>
                    <a:pt x="105829" y="87795"/>
                  </a:moveTo>
                  <a:lnTo>
                    <a:pt x="78028" y="87795"/>
                  </a:lnTo>
                  <a:lnTo>
                    <a:pt x="88168" y="105696"/>
                  </a:lnTo>
                  <a:lnTo>
                    <a:pt x="101828" y="121285"/>
                  </a:lnTo>
                  <a:lnTo>
                    <a:pt x="118791" y="134022"/>
                  </a:lnTo>
                  <a:lnTo>
                    <a:pt x="138841" y="143372"/>
                  </a:lnTo>
                  <a:lnTo>
                    <a:pt x="152634" y="121826"/>
                  </a:lnTo>
                  <a:lnTo>
                    <a:pt x="126797" y="108904"/>
                  </a:lnTo>
                  <a:lnTo>
                    <a:pt x="107453" y="90715"/>
                  </a:lnTo>
                  <a:lnTo>
                    <a:pt x="105829" y="87795"/>
                  </a:lnTo>
                  <a:close/>
                </a:path>
                <a:path w="213359" h="255270">
                  <a:moveTo>
                    <a:pt x="146091" y="17619"/>
                  </a:moveTo>
                  <a:lnTo>
                    <a:pt x="8356" y="17619"/>
                  </a:lnTo>
                  <a:lnTo>
                    <a:pt x="8356" y="39669"/>
                  </a:lnTo>
                  <a:lnTo>
                    <a:pt x="146091" y="39669"/>
                  </a:lnTo>
                  <a:lnTo>
                    <a:pt x="146091" y="17619"/>
                  </a:lnTo>
                  <a:close/>
                </a:path>
                <a:path w="213359" h="255270">
                  <a:moveTo>
                    <a:pt x="127061" y="158978"/>
                  </a:moveTo>
                  <a:lnTo>
                    <a:pt x="90970" y="162221"/>
                  </a:lnTo>
                  <a:lnTo>
                    <a:pt x="63808" y="171638"/>
                  </a:lnTo>
                  <a:lnTo>
                    <a:pt x="46726" y="186757"/>
                  </a:lnTo>
                  <a:lnTo>
                    <a:pt x="40877" y="207104"/>
                  </a:lnTo>
                  <a:lnTo>
                    <a:pt x="46726" y="227365"/>
                  </a:lnTo>
                  <a:lnTo>
                    <a:pt x="63808" y="242406"/>
                  </a:lnTo>
                  <a:lnTo>
                    <a:pt x="90970" y="251803"/>
                  </a:lnTo>
                  <a:lnTo>
                    <a:pt x="127061" y="255130"/>
                  </a:lnTo>
                  <a:lnTo>
                    <a:pt x="163084" y="251803"/>
                  </a:lnTo>
                  <a:lnTo>
                    <a:pt x="190215" y="242406"/>
                  </a:lnTo>
                  <a:lnTo>
                    <a:pt x="199916" y="233886"/>
                  </a:lnTo>
                  <a:lnTo>
                    <a:pt x="127061" y="233886"/>
                  </a:lnTo>
                  <a:lnTo>
                    <a:pt x="101993" y="232193"/>
                  </a:lnTo>
                  <a:lnTo>
                    <a:pt x="83277" y="226989"/>
                  </a:lnTo>
                  <a:lnTo>
                    <a:pt x="71602" y="218538"/>
                  </a:lnTo>
                  <a:lnTo>
                    <a:pt x="67658" y="207104"/>
                  </a:lnTo>
                  <a:lnTo>
                    <a:pt x="71602" y="195551"/>
                  </a:lnTo>
                  <a:lnTo>
                    <a:pt x="83277" y="187018"/>
                  </a:lnTo>
                  <a:lnTo>
                    <a:pt x="101993" y="181732"/>
                  </a:lnTo>
                  <a:lnTo>
                    <a:pt x="127061" y="179920"/>
                  </a:lnTo>
                  <a:lnTo>
                    <a:pt x="199596" y="179920"/>
                  </a:lnTo>
                  <a:lnTo>
                    <a:pt x="190215" y="171638"/>
                  </a:lnTo>
                  <a:lnTo>
                    <a:pt x="163084" y="162221"/>
                  </a:lnTo>
                  <a:lnTo>
                    <a:pt x="127061" y="158978"/>
                  </a:lnTo>
                  <a:close/>
                </a:path>
                <a:path w="213359" h="255270">
                  <a:moveTo>
                    <a:pt x="199596" y="179920"/>
                  </a:moveTo>
                  <a:lnTo>
                    <a:pt x="127061" y="179920"/>
                  </a:lnTo>
                  <a:lnTo>
                    <a:pt x="152061" y="181732"/>
                  </a:lnTo>
                  <a:lnTo>
                    <a:pt x="170745" y="187018"/>
                  </a:lnTo>
                  <a:lnTo>
                    <a:pt x="182464" y="195551"/>
                  </a:lnTo>
                  <a:lnTo>
                    <a:pt x="186565" y="207104"/>
                  </a:lnTo>
                  <a:lnTo>
                    <a:pt x="182464" y="218538"/>
                  </a:lnTo>
                  <a:lnTo>
                    <a:pt x="170745" y="226989"/>
                  </a:lnTo>
                  <a:lnTo>
                    <a:pt x="152061" y="232193"/>
                  </a:lnTo>
                  <a:lnTo>
                    <a:pt x="127061" y="233886"/>
                  </a:lnTo>
                  <a:lnTo>
                    <a:pt x="199916" y="233886"/>
                  </a:lnTo>
                  <a:lnTo>
                    <a:pt x="207340" y="227365"/>
                  </a:lnTo>
                  <a:lnTo>
                    <a:pt x="213347" y="207104"/>
                  </a:lnTo>
                  <a:lnTo>
                    <a:pt x="207340" y="186757"/>
                  </a:lnTo>
                  <a:lnTo>
                    <a:pt x="199596" y="179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268924" y="7563563"/>
              <a:ext cx="219179" cy="26096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0523842" y="7583906"/>
              <a:ext cx="233679" cy="206375"/>
            </a:xfrm>
            <a:custGeom>
              <a:avLst/>
              <a:gdLst/>
              <a:ahLst/>
              <a:cxnLst/>
              <a:rect l="l" t="t" r="r" b="b"/>
              <a:pathLst>
                <a:path w="233679" h="206375">
                  <a:moveTo>
                    <a:pt x="205790" y="65747"/>
                  </a:moveTo>
                  <a:lnTo>
                    <a:pt x="178917" y="65747"/>
                  </a:lnTo>
                  <a:lnTo>
                    <a:pt x="178917" y="109435"/>
                  </a:lnTo>
                  <a:lnTo>
                    <a:pt x="205790" y="109435"/>
                  </a:lnTo>
                  <a:lnTo>
                    <a:pt x="205790" y="65747"/>
                  </a:lnTo>
                  <a:close/>
                </a:path>
                <a:path w="233679" h="206375">
                  <a:moveTo>
                    <a:pt x="205790" y="0"/>
                  </a:moveTo>
                  <a:lnTo>
                    <a:pt x="178917" y="0"/>
                  </a:lnTo>
                  <a:lnTo>
                    <a:pt x="178917" y="43713"/>
                  </a:lnTo>
                  <a:lnTo>
                    <a:pt x="53670" y="43713"/>
                  </a:lnTo>
                  <a:lnTo>
                    <a:pt x="53670" y="533"/>
                  </a:lnTo>
                  <a:lnTo>
                    <a:pt x="26581" y="533"/>
                  </a:lnTo>
                  <a:lnTo>
                    <a:pt x="26581" y="43713"/>
                  </a:lnTo>
                  <a:lnTo>
                    <a:pt x="26581" y="65303"/>
                  </a:lnTo>
                  <a:lnTo>
                    <a:pt x="26581" y="109753"/>
                  </a:lnTo>
                  <a:lnTo>
                    <a:pt x="26581" y="131343"/>
                  </a:lnTo>
                  <a:lnTo>
                    <a:pt x="205790" y="131343"/>
                  </a:lnTo>
                  <a:lnTo>
                    <a:pt x="205790" y="109753"/>
                  </a:lnTo>
                  <a:lnTo>
                    <a:pt x="53670" y="109753"/>
                  </a:lnTo>
                  <a:lnTo>
                    <a:pt x="53670" y="65303"/>
                  </a:lnTo>
                  <a:lnTo>
                    <a:pt x="205790" y="65303"/>
                  </a:lnTo>
                  <a:lnTo>
                    <a:pt x="205790" y="43992"/>
                  </a:lnTo>
                  <a:lnTo>
                    <a:pt x="205790" y="43713"/>
                  </a:lnTo>
                  <a:lnTo>
                    <a:pt x="205790" y="0"/>
                  </a:lnTo>
                  <a:close/>
                </a:path>
                <a:path w="233679" h="206375">
                  <a:moveTo>
                    <a:pt x="233489" y="183743"/>
                  </a:moveTo>
                  <a:lnTo>
                    <a:pt x="129476" y="183743"/>
                  </a:lnTo>
                  <a:lnTo>
                    <a:pt x="129476" y="131394"/>
                  </a:lnTo>
                  <a:lnTo>
                    <a:pt x="102692" y="131394"/>
                  </a:lnTo>
                  <a:lnTo>
                    <a:pt x="102692" y="183743"/>
                  </a:lnTo>
                  <a:lnTo>
                    <a:pt x="0" y="183743"/>
                  </a:lnTo>
                  <a:lnTo>
                    <a:pt x="0" y="206095"/>
                  </a:lnTo>
                  <a:lnTo>
                    <a:pt x="233489" y="206095"/>
                  </a:lnTo>
                  <a:lnTo>
                    <a:pt x="233489" y="1837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0523849" y="7583897"/>
              <a:ext cx="233679" cy="206375"/>
            </a:xfrm>
            <a:custGeom>
              <a:avLst/>
              <a:gdLst/>
              <a:ahLst/>
              <a:cxnLst/>
              <a:rect l="l" t="t" r="r" b="b"/>
              <a:pathLst>
                <a:path w="233679" h="206375">
                  <a:moveTo>
                    <a:pt x="129478" y="131391"/>
                  </a:moveTo>
                  <a:lnTo>
                    <a:pt x="205795" y="131391"/>
                  </a:lnTo>
                  <a:lnTo>
                    <a:pt x="205795" y="0"/>
                  </a:lnTo>
                  <a:lnTo>
                    <a:pt x="178913" y="0"/>
                  </a:lnTo>
                  <a:lnTo>
                    <a:pt x="178913" y="43998"/>
                  </a:lnTo>
                  <a:lnTo>
                    <a:pt x="53664" y="43998"/>
                  </a:lnTo>
                  <a:lnTo>
                    <a:pt x="53664" y="0"/>
                  </a:lnTo>
                  <a:lnTo>
                    <a:pt x="26580" y="0"/>
                  </a:lnTo>
                  <a:lnTo>
                    <a:pt x="26580" y="131391"/>
                  </a:lnTo>
                  <a:lnTo>
                    <a:pt x="102697" y="131391"/>
                  </a:lnTo>
                  <a:lnTo>
                    <a:pt x="102697" y="183746"/>
                  </a:lnTo>
                  <a:lnTo>
                    <a:pt x="0" y="183746"/>
                  </a:lnTo>
                  <a:lnTo>
                    <a:pt x="0" y="206097"/>
                  </a:lnTo>
                  <a:lnTo>
                    <a:pt x="233483" y="206097"/>
                  </a:lnTo>
                  <a:lnTo>
                    <a:pt x="233483" y="183746"/>
                  </a:lnTo>
                  <a:lnTo>
                    <a:pt x="129478" y="183746"/>
                  </a:lnTo>
                  <a:lnTo>
                    <a:pt x="129478" y="131391"/>
                  </a:lnTo>
                  <a:close/>
                </a:path>
                <a:path w="233679" h="206375">
                  <a:moveTo>
                    <a:pt x="178913" y="65745"/>
                  </a:moveTo>
                  <a:lnTo>
                    <a:pt x="178913" y="109442"/>
                  </a:lnTo>
                  <a:lnTo>
                    <a:pt x="53664" y="109442"/>
                  </a:lnTo>
                  <a:lnTo>
                    <a:pt x="53664" y="65745"/>
                  </a:lnTo>
                  <a:lnTo>
                    <a:pt x="178913" y="65745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0855667" y="7566479"/>
              <a:ext cx="210820" cy="255270"/>
            </a:xfrm>
            <a:custGeom>
              <a:avLst/>
              <a:gdLst/>
              <a:ahLst/>
              <a:cxnLst/>
              <a:rect l="l" t="t" r="r" b="b"/>
              <a:pathLst>
                <a:path w="210820" h="255270">
                  <a:moveTo>
                    <a:pt x="210225" y="123235"/>
                  </a:moveTo>
                  <a:lnTo>
                    <a:pt x="184551" y="123235"/>
                  </a:lnTo>
                  <a:lnTo>
                    <a:pt x="184551" y="255130"/>
                  </a:lnTo>
                  <a:lnTo>
                    <a:pt x="210225" y="255130"/>
                  </a:lnTo>
                  <a:lnTo>
                    <a:pt x="210225" y="123235"/>
                  </a:lnTo>
                  <a:close/>
                </a:path>
                <a:path w="210820" h="255270">
                  <a:moveTo>
                    <a:pt x="151527" y="5235"/>
                  </a:moveTo>
                  <a:lnTo>
                    <a:pt x="126558" y="5235"/>
                  </a:lnTo>
                  <a:lnTo>
                    <a:pt x="126558" y="242041"/>
                  </a:lnTo>
                  <a:lnTo>
                    <a:pt x="151527" y="242041"/>
                  </a:lnTo>
                  <a:lnTo>
                    <a:pt x="151527" y="123235"/>
                  </a:lnTo>
                  <a:lnTo>
                    <a:pt x="210225" y="123235"/>
                  </a:lnTo>
                  <a:lnTo>
                    <a:pt x="210225" y="101186"/>
                  </a:lnTo>
                  <a:lnTo>
                    <a:pt x="151527" y="101186"/>
                  </a:lnTo>
                  <a:lnTo>
                    <a:pt x="151527" y="5235"/>
                  </a:lnTo>
                  <a:close/>
                </a:path>
                <a:path w="210820" h="255270">
                  <a:moveTo>
                    <a:pt x="210225" y="0"/>
                  </a:moveTo>
                  <a:lnTo>
                    <a:pt x="184551" y="0"/>
                  </a:lnTo>
                  <a:lnTo>
                    <a:pt x="184551" y="101186"/>
                  </a:lnTo>
                  <a:lnTo>
                    <a:pt x="210225" y="101186"/>
                  </a:lnTo>
                  <a:lnTo>
                    <a:pt x="210225" y="0"/>
                  </a:lnTo>
                  <a:close/>
                </a:path>
                <a:path w="210820" h="255270">
                  <a:moveTo>
                    <a:pt x="95447" y="30708"/>
                  </a:moveTo>
                  <a:lnTo>
                    <a:pt x="0" y="30708"/>
                  </a:lnTo>
                  <a:lnTo>
                    <a:pt x="0" y="193814"/>
                  </a:lnTo>
                  <a:lnTo>
                    <a:pt x="16915" y="193814"/>
                  </a:lnTo>
                  <a:lnTo>
                    <a:pt x="43054" y="193457"/>
                  </a:lnTo>
                  <a:lnTo>
                    <a:pt x="66551" y="192392"/>
                  </a:lnTo>
                  <a:lnTo>
                    <a:pt x="88839" y="190175"/>
                  </a:lnTo>
                  <a:lnTo>
                    <a:pt x="111354" y="186363"/>
                  </a:lnTo>
                  <a:lnTo>
                    <a:pt x="109828" y="170959"/>
                  </a:lnTo>
                  <a:lnTo>
                    <a:pt x="27083" y="170959"/>
                  </a:lnTo>
                  <a:lnTo>
                    <a:pt x="27083" y="52657"/>
                  </a:lnTo>
                  <a:lnTo>
                    <a:pt x="95447" y="52657"/>
                  </a:lnTo>
                  <a:lnTo>
                    <a:pt x="95447" y="30708"/>
                  </a:lnTo>
                  <a:close/>
                </a:path>
                <a:path w="210820" h="255270">
                  <a:moveTo>
                    <a:pt x="109139" y="164012"/>
                  </a:moveTo>
                  <a:lnTo>
                    <a:pt x="89253" y="167264"/>
                  </a:lnTo>
                  <a:lnTo>
                    <a:pt x="69659" y="169335"/>
                  </a:lnTo>
                  <a:lnTo>
                    <a:pt x="49292" y="170482"/>
                  </a:lnTo>
                  <a:lnTo>
                    <a:pt x="27083" y="170959"/>
                  </a:lnTo>
                  <a:lnTo>
                    <a:pt x="109828" y="170959"/>
                  </a:lnTo>
                  <a:lnTo>
                    <a:pt x="109139" y="164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0982225" y="7566479"/>
              <a:ext cx="83820" cy="255270"/>
            </a:xfrm>
            <a:custGeom>
              <a:avLst/>
              <a:gdLst/>
              <a:ahLst/>
              <a:cxnLst/>
              <a:rect l="l" t="t" r="r" b="b"/>
              <a:pathLst>
                <a:path w="83820" h="255270">
                  <a:moveTo>
                    <a:pt x="57993" y="101186"/>
                  </a:moveTo>
                  <a:lnTo>
                    <a:pt x="24969" y="101186"/>
                  </a:lnTo>
                  <a:lnTo>
                    <a:pt x="24969" y="5235"/>
                  </a:lnTo>
                  <a:lnTo>
                    <a:pt x="0" y="5235"/>
                  </a:lnTo>
                  <a:lnTo>
                    <a:pt x="0" y="242041"/>
                  </a:lnTo>
                  <a:lnTo>
                    <a:pt x="24969" y="242041"/>
                  </a:lnTo>
                  <a:lnTo>
                    <a:pt x="24969" y="123235"/>
                  </a:lnTo>
                  <a:lnTo>
                    <a:pt x="57993" y="123235"/>
                  </a:lnTo>
                  <a:lnTo>
                    <a:pt x="57993" y="255130"/>
                  </a:lnTo>
                  <a:lnTo>
                    <a:pt x="83667" y="255130"/>
                  </a:lnTo>
                  <a:lnTo>
                    <a:pt x="83667" y="0"/>
                  </a:lnTo>
                  <a:lnTo>
                    <a:pt x="57993" y="0"/>
                  </a:lnTo>
                  <a:lnTo>
                    <a:pt x="57993" y="101186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852751" y="7594271"/>
              <a:ext cx="117186" cy="168937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1097105" y="7566479"/>
              <a:ext cx="213995" cy="255904"/>
            </a:xfrm>
            <a:custGeom>
              <a:avLst/>
              <a:gdLst/>
              <a:ahLst/>
              <a:cxnLst/>
              <a:rect l="l" t="t" r="r" b="b"/>
              <a:pathLst>
                <a:path w="213995" h="255904">
                  <a:moveTo>
                    <a:pt x="213447" y="0"/>
                  </a:moveTo>
                  <a:lnTo>
                    <a:pt x="186262" y="0"/>
                  </a:lnTo>
                  <a:lnTo>
                    <a:pt x="186262" y="255633"/>
                  </a:lnTo>
                  <a:lnTo>
                    <a:pt x="213447" y="255633"/>
                  </a:lnTo>
                  <a:lnTo>
                    <a:pt x="213447" y="0"/>
                  </a:lnTo>
                  <a:close/>
                </a:path>
                <a:path w="213995" h="255904">
                  <a:moveTo>
                    <a:pt x="95748" y="21244"/>
                  </a:moveTo>
                  <a:lnTo>
                    <a:pt x="68564" y="21244"/>
                  </a:lnTo>
                  <a:lnTo>
                    <a:pt x="68564" y="64940"/>
                  </a:lnTo>
                  <a:lnTo>
                    <a:pt x="63415" y="101006"/>
                  </a:lnTo>
                  <a:lnTo>
                    <a:pt x="49271" y="134185"/>
                  </a:lnTo>
                  <a:lnTo>
                    <a:pt x="27632" y="161586"/>
                  </a:lnTo>
                  <a:lnTo>
                    <a:pt x="0" y="180323"/>
                  </a:lnTo>
                  <a:lnTo>
                    <a:pt x="16712" y="202876"/>
                  </a:lnTo>
                  <a:lnTo>
                    <a:pt x="38199" y="188906"/>
                  </a:lnTo>
                  <a:lnTo>
                    <a:pt x="56608" y="169801"/>
                  </a:lnTo>
                  <a:lnTo>
                    <a:pt x="71506" y="146468"/>
                  </a:lnTo>
                  <a:lnTo>
                    <a:pt x="82458" y="119812"/>
                  </a:lnTo>
                  <a:lnTo>
                    <a:pt x="109516" y="119812"/>
                  </a:lnTo>
                  <a:lnTo>
                    <a:pt x="100639" y="99493"/>
                  </a:lnTo>
                  <a:lnTo>
                    <a:pt x="95748" y="64940"/>
                  </a:lnTo>
                  <a:lnTo>
                    <a:pt x="95748" y="21244"/>
                  </a:lnTo>
                  <a:close/>
                </a:path>
                <a:path w="213995" h="255904">
                  <a:moveTo>
                    <a:pt x="109516" y="119812"/>
                  </a:moveTo>
                  <a:lnTo>
                    <a:pt x="82458" y="119812"/>
                  </a:lnTo>
                  <a:lnTo>
                    <a:pt x="93461" y="144712"/>
                  </a:lnTo>
                  <a:lnTo>
                    <a:pt x="108183" y="166479"/>
                  </a:lnTo>
                  <a:lnTo>
                    <a:pt x="126152" y="184318"/>
                  </a:lnTo>
                  <a:lnTo>
                    <a:pt x="146895" y="197439"/>
                  </a:lnTo>
                  <a:lnTo>
                    <a:pt x="163206" y="175892"/>
                  </a:lnTo>
                  <a:lnTo>
                    <a:pt x="135944" y="157763"/>
                  </a:lnTo>
                  <a:lnTo>
                    <a:pt x="114563" y="131365"/>
                  </a:lnTo>
                  <a:lnTo>
                    <a:pt x="109516" y="1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1283367" y="7566479"/>
              <a:ext cx="27305" cy="255904"/>
            </a:xfrm>
            <a:custGeom>
              <a:avLst/>
              <a:gdLst/>
              <a:ahLst/>
              <a:cxnLst/>
              <a:rect l="l" t="t" r="r" b="b"/>
              <a:pathLst>
                <a:path w="27304" h="255904">
                  <a:moveTo>
                    <a:pt x="0" y="255633"/>
                  </a:moveTo>
                  <a:lnTo>
                    <a:pt x="27184" y="255633"/>
                  </a:lnTo>
                  <a:lnTo>
                    <a:pt x="27184" y="0"/>
                  </a:lnTo>
                  <a:lnTo>
                    <a:pt x="0" y="0"/>
                  </a:lnTo>
                  <a:lnTo>
                    <a:pt x="0" y="255633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094189" y="7584807"/>
              <a:ext cx="169037" cy="187463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11351324" y="7583906"/>
              <a:ext cx="233679" cy="206375"/>
            </a:xfrm>
            <a:custGeom>
              <a:avLst/>
              <a:gdLst/>
              <a:ahLst/>
              <a:cxnLst/>
              <a:rect l="l" t="t" r="r" b="b"/>
              <a:pathLst>
                <a:path w="233679" h="206375">
                  <a:moveTo>
                    <a:pt x="205790" y="65747"/>
                  </a:moveTo>
                  <a:lnTo>
                    <a:pt x="178917" y="65747"/>
                  </a:lnTo>
                  <a:lnTo>
                    <a:pt x="178917" y="109435"/>
                  </a:lnTo>
                  <a:lnTo>
                    <a:pt x="205790" y="109435"/>
                  </a:lnTo>
                  <a:lnTo>
                    <a:pt x="205790" y="65747"/>
                  </a:lnTo>
                  <a:close/>
                </a:path>
                <a:path w="233679" h="206375">
                  <a:moveTo>
                    <a:pt x="205790" y="0"/>
                  </a:moveTo>
                  <a:lnTo>
                    <a:pt x="178917" y="0"/>
                  </a:lnTo>
                  <a:lnTo>
                    <a:pt x="178917" y="43713"/>
                  </a:lnTo>
                  <a:lnTo>
                    <a:pt x="53657" y="43713"/>
                  </a:lnTo>
                  <a:lnTo>
                    <a:pt x="53657" y="533"/>
                  </a:lnTo>
                  <a:lnTo>
                    <a:pt x="26581" y="533"/>
                  </a:lnTo>
                  <a:lnTo>
                    <a:pt x="26581" y="43713"/>
                  </a:lnTo>
                  <a:lnTo>
                    <a:pt x="26581" y="65303"/>
                  </a:lnTo>
                  <a:lnTo>
                    <a:pt x="26581" y="109753"/>
                  </a:lnTo>
                  <a:lnTo>
                    <a:pt x="26581" y="131343"/>
                  </a:lnTo>
                  <a:lnTo>
                    <a:pt x="205790" y="131343"/>
                  </a:lnTo>
                  <a:lnTo>
                    <a:pt x="205790" y="109753"/>
                  </a:lnTo>
                  <a:lnTo>
                    <a:pt x="53657" y="109753"/>
                  </a:lnTo>
                  <a:lnTo>
                    <a:pt x="53657" y="65303"/>
                  </a:lnTo>
                  <a:lnTo>
                    <a:pt x="205790" y="65303"/>
                  </a:lnTo>
                  <a:lnTo>
                    <a:pt x="205790" y="43992"/>
                  </a:lnTo>
                  <a:lnTo>
                    <a:pt x="205790" y="43713"/>
                  </a:lnTo>
                  <a:lnTo>
                    <a:pt x="205790" y="0"/>
                  </a:lnTo>
                  <a:close/>
                </a:path>
                <a:path w="233679" h="206375">
                  <a:moveTo>
                    <a:pt x="233489" y="183743"/>
                  </a:moveTo>
                  <a:lnTo>
                    <a:pt x="129476" y="183743"/>
                  </a:lnTo>
                  <a:lnTo>
                    <a:pt x="129476" y="131394"/>
                  </a:lnTo>
                  <a:lnTo>
                    <a:pt x="102692" y="131394"/>
                  </a:lnTo>
                  <a:lnTo>
                    <a:pt x="102692" y="183743"/>
                  </a:lnTo>
                  <a:lnTo>
                    <a:pt x="0" y="183743"/>
                  </a:lnTo>
                  <a:lnTo>
                    <a:pt x="0" y="206095"/>
                  </a:lnTo>
                  <a:lnTo>
                    <a:pt x="233489" y="206095"/>
                  </a:lnTo>
                  <a:lnTo>
                    <a:pt x="233489" y="1837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1351328" y="7583897"/>
              <a:ext cx="233679" cy="206375"/>
            </a:xfrm>
            <a:custGeom>
              <a:avLst/>
              <a:gdLst/>
              <a:ahLst/>
              <a:cxnLst/>
              <a:rect l="l" t="t" r="r" b="b"/>
              <a:pathLst>
                <a:path w="233679" h="206375">
                  <a:moveTo>
                    <a:pt x="129478" y="131391"/>
                  </a:moveTo>
                  <a:lnTo>
                    <a:pt x="205795" y="131391"/>
                  </a:lnTo>
                  <a:lnTo>
                    <a:pt x="205795" y="0"/>
                  </a:lnTo>
                  <a:lnTo>
                    <a:pt x="178913" y="0"/>
                  </a:lnTo>
                  <a:lnTo>
                    <a:pt x="178913" y="43998"/>
                  </a:lnTo>
                  <a:lnTo>
                    <a:pt x="53664" y="43998"/>
                  </a:lnTo>
                  <a:lnTo>
                    <a:pt x="53664" y="0"/>
                  </a:lnTo>
                  <a:lnTo>
                    <a:pt x="26579" y="0"/>
                  </a:lnTo>
                  <a:lnTo>
                    <a:pt x="26579" y="131391"/>
                  </a:lnTo>
                  <a:lnTo>
                    <a:pt x="102696" y="131391"/>
                  </a:lnTo>
                  <a:lnTo>
                    <a:pt x="102696" y="183746"/>
                  </a:lnTo>
                  <a:lnTo>
                    <a:pt x="0" y="183746"/>
                  </a:lnTo>
                  <a:lnTo>
                    <a:pt x="0" y="206097"/>
                  </a:lnTo>
                  <a:lnTo>
                    <a:pt x="233483" y="206097"/>
                  </a:lnTo>
                  <a:lnTo>
                    <a:pt x="233483" y="183746"/>
                  </a:lnTo>
                  <a:lnTo>
                    <a:pt x="129478" y="183746"/>
                  </a:lnTo>
                  <a:lnTo>
                    <a:pt x="129478" y="131391"/>
                  </a:lnTo>
                  <a:close/>
                </a:path>
                <a:path w="233679" h="206375">
                  <a:moveTo>
                    <a:pt x="178913" y="65745"/>
                  </a:moveTo>
                  <a:lnTo>
                    <a:pt x="178913" y="109442"/>
                  </a:lnTo>
                  <a:lnTo>
                    <a:pt x="53664" y="109442"/>
                  </a:lnTo>
                  <a:lnTo>
                    <a:pt x="53664" y="65745"/>
                  </a:lnTo>
                  <a:lnTo>
                    <a:pt x="178913" y="65745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1603432" y="7589519"/>
              <a:ext cx="233679" cy="198755"/>
            </a:xfrm>
            <a:custGeom>
              <a:avLst/>
              <a:gdLst/>
              <a:ahLst/>
              <a:cxnLst/>
              <a:rect l="l" t="t" r="r" b="b"/>
              <a:pathLst>
                <a:path w="233679" h="198754">
                  <a:moveTo>
                    <a:pt x="206603" y="97790"/>
                  </a:moveTo>
                  <a:lnTo>
                    <a:pt x="55676" y="97790"/>
                  </a:lnTo>
                  <a:lnTo>
                    <a:pt x="55676" y="21590"/>
                  </a:lnTo>
                  <a:lnTo>
                    <a:pt x="204393" y="21590"/>
                  </a:lnTo>
                  <a:lnTo>
                    <a:pt x="204393" y="0"/>
                  </a:lnTo>
                  <a:lnTo>
                    <a:pt x="28994" y="0"/>
                  </a:lnTo>
                  <a:lnTo>
                    <a:pt x="28994" y="21590"/>
                  </a:lnTo>
                  <a:lnTo>
                    <a:pt x="28994" y="97790"/>
                  </a:lnTo>
                  <a:lnTo>
                    <a:pt x="28994" y="120662"/>
                  </a:lnTo>
                  <a:lnTo>
                    <a:pt x="206603" y="120662"/>
                  </a:lnTo>
                  <a:lnTo>
                    <a:pt x="206603" y="97790"/>
                  </a:lnTo>
                  <a:close/>
                </a:path>
                <a:path w="233679" h="198754">
                  <a:moveTo>
                    <a:pt x="233489" y="176009"/>
                  </a:moveTo>
                  <a:lnTo>
                    <a:pt x="0" y="176009"/>
                  </a:lnTo>
                  <a:lnTo>
                    <a:pt x="0" y="198462"/>
                  </a:lnTo>
                  <a:lnTo>
                    <a:pt x="233489" y="198462"/>
                  </a:lnTo>
                  <a:lnTo>
                    <a:pt x="233489" y="176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1603438" y="7589434"/>
              <a:ext cx="233679" cy="198755"/>
            </a:xfrm>
            <a:custGeom>
              <a:avLst/>
              <a:gdLst/>
              <a:ahLst/>
              <a:cxnLst/>
              <a:rect l="l" t="t" r="r" b="b"/>
              <a:pathLst>
                <a:path w="233679" h="198754">
                  <a:moveTo>
                    <a:pt x="55678" y="98165"/>
                  </a:moveTo>
                  <a:lnTo>
                    <a:pt x="55678" y="22150"/>
                  </a:lnTo>
                  <a:lnTo>
                    <a:pt x="204386" y="22150"/>
                  </a:lnTo>
                  <a:lnTo>
                    <a:pt x="204386" y="0"/>
                  </a:lnTo>
                  <a:lnTo>
                    <a:pt x="28997" y="0"/>
                  </a:lnTo>
                  <a:lnTo>
                    <a:pt x="28997" y="120215"/>
                  </a:lnTo>
                  <a:lnTo>
                    <a:pt x="206601" y="120215"/>
                  </a:lnTo>
                  <a:lnTo>
                    <a:pt x="206601" y="98165"/>
                  </a:lnTo>
                  <a:lnTo>
                    <a:pt x="55678" y="98165"/>
                  </a:lnTo>
                  <a:close/>
                </a:path>
                <a:path w="233679" h="198754">
                  <a:moveTo>
                    <a:pt x="0" y="198546"/>
                  </a:moveTo>
                  <a:lnTo>
                    <a:pt x="233483" y="198546"/>
                  </a:lnTo>
                  <a:lnTo>
                    <a:pt x="233483" y="176094"/>
                  </a:lnTo>
                  <a:lnTo>
                    <a:pt x="0" y="176094"/>
                  </a:lnTo>
                  <a:lnTo>
                    <a:pt x="0" y="198546"/>
                  </a:lnTo>
                  <a:close/>
                </a:path>
              </a:pathLst>
            </a:custGeom>
            <a:ln w="5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432056" y="8382551"/>
              <a:ext cx="218078" cy="24999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9680333" y="8382660"/>
              <a:ext cx="545465" cy="255270"/>
            </a:xfrm>
            <a:custGeom>
              <a:avLst/>
              <a:gdLst/>
              <a:ahLst/>
              <a:cxnLst/>
              <a:rect l="l" t="t" r="r" b="b"/>
              <a:pathLst>
                <a:path w="545465" h="255270">
                  <a:moveTo>
                    <a:pt x="135318" y="174078"/>
                  </a:moveTo>
                  <a:lnTo>
                    <a:pt x="111150" y="155803"/>
                  </a:lnTo>
                  <a:lnTo>
                    <a:pt x="94195" y="130810"/>
                  </a:lnTo>
                  <a:lnTo>
                    <a:pt x="93256" y="127965"/>
                  </a:lnTo>
                  <a:lnTo>
                    <a:pt x="84213" y="100799"/>
                  </a:lnTo>
                  <a:lnTo>
                    <a:pt x="80949" y="67449"/>
                  </a:lnTo>
                  <a:lnTo>
                    <a:pt x="80949" y="51142"/>
                  </a:lnTo>
                  <a:lnTo>
                    <a:pt x="125450" y="51142"/>
                  </a:lnTo>
                  <a:lnTo>
                    <a:pt x="125450" y="29095"/>
                  </a:lnTo>
                  <a:lnTo>
                    <a:pt x="6946" y="29095"/>
                  </a:lnTo>
                  <a:lnTo>
                    <a:pt x="6946" y="51142"/>
                  </a:lnTo>
                  <a:lnTo>
                    <a:pt x="54775" y="51142"/>
                  </a:lnTo>
                  <a:lnTo>
                    <a:pt x="54775" y="67449"/>
                  </a:lnTo>
                  <a:lnTo>
                    <a:pt x="51460" y="103987"/>
                  </a:lnTo>
                  <a:lnTo>
                    <a:pt x="41389" y="136461"/>
                  </a:lnTo>
                  <a:lnTo>
                    <a:pt x="24320" y="163322"/>
                  </a:lnTo>
                  <a:lnTo>
                    <a:pt x="0" y="183045"/>
                  </a:lnTo>
                  <a:lnTo>
                    <a:pt x="16814" y="203682"/>
                  </a:lnTo>
                  <a:lnTo>
                    <a:pt x="34607" y="190068"/>
                  </a:lnTo>
                  <a:lnTo>
                    <a:pt x="49098" y="172618"/>
                  </a:lnTo>
                  <a:lnTo>
                    <a:pt x="60350" y="151777"/>
                  </a:lnTo>
                  <a:lnTo>
                    <a:pt x="68465" y="127965"/>
                  </a:lnTo>
                  <a:lnTo>
                    <a:pt x="76708" y="148945"/>
                  </a:lnTo>
                  <a:lnTo>
                    <a:pt x="87896" y="167360"/>
                  </a:lnTo>
                  <a:lnTo>
                    <a:pt x="102108" y="182791"/>
                  </a:lnTo>
                  <a:lnTo>
                    <a:pt x="119405" y="194818"/>
                  </a:lnTo>
                  <a:lnTo>
                    <a:pt x="135318" y="174078"/>
                  </a:lnTo>
                  <a:close/>
                </a:path>
                <a:path w="545465" h="255270">
                  <a:moveTo>
                    <a:pt x="223824" y="0"/>
                  </a:moveTo>
                  <a:lnTo>
                    <a:pt x="197942" y="0"/>
                  </a:lnTo>
                  <a:lnTo>
                    <a:pt x="197942" y="101485"/>
                  </a:lnTo>
                  <a:lnTo>
                    <a:pt x="167436" y="101485"/>
                  </a:lnTo>
                  <a:lnTo>
                    <a:pt x="167436" y="4927"/>
                  </a:lnTo>
                  <a:lnTo>
                    <a:pt x="141859" y="4927"/>
                  </a:lnTo>
                  <a:lnTo>
                    <a:pt x="141859" y="242544"/>
                  </a:lnTo>
                  <a:lnTo>
                    <a:pt x="167436" y="242544"/>
                  </a:lnTo>
                  <a:lnTo>
                    <a:pt x="167436" y="124142"/>
                  </a:lnTo>
                  <a:lnTo>
                    <a:pt x="197942" y="124142"/>
                  </a:lnTo>
                  <a:lnTo>
                    <a:pt x="197942" y="255130"/>
                  </a:lnTo>
                  <a:lnTo>
                    <a:pt x="223824" y="255130"/>
                  </a:lnTo>
                  <a:lnTo>
                    <a:pt x="223824" y="124142"/>
                  </a:lnTo>
                  <a:lnTo>
                    <a:pt x="223824" y="101485"/>
                  </a:lnTo>
                  <a:lnTo>
                    <a:pt x="223824" y="0"/>
                  </a:lnTo>
                  <a:close/>
                </a:path>
                <a:path w="545465" h="255270">
                  <a:moveTo>
                    <a:pt x="456717" y="178308"/>
                  </a:moveTo>
                  <a:lnTo>
                    <a:pt x="416623" y="136271"/>
                  </a:lnTo>
                  <a:lnTo>
                    <a:pt x="402958" y="78232"/>
                  </a:lnTo>
                  <a:lnTo>
                    <a:pt x="402958" y="67957"/>
                  </a:lnTo>
                  <a:lnTo>
                    <a:pt x="448259" y="67957"/>
                  </a:lnTo>
                  <a:lnTo>
                    <a:pt x="448259" y="45910"/>
                  </a:lnTo>
                  <a:lnTo>
                    <a:pt x="402958" y="45910"/>
                  </a:lnTo>
                  <a:lnTo>
                    <a:pt x="402958" y="9156"/>
                  </a:lnTo>
                  <a:lnTo>
                    <a:pt x="377482" y="9156"/>
                  </a:lnTo>
                  <a:lnTo>
                    <a:pt x="377482" y="45910"/>
                  </a:lnTo>
                  <a:lnTo>
                    <a:pt x="331470" y="45910"/>
                  </a:lnTo>
                  <a:lnTo>
                    <a:pt x="331470" y="67957"/>
                  </a:lnTo>
                  <a:lnTo>
                    <a:pt x="377482" y="67957"/>
                  </a:lnTo>
                  <a:lnTo>
                    <a:pt x="377482" y="78232"/>
                  </a:lnTo>
                  <a:lnTo>
                    <a:pt x="373964" y="109232"/>
                  </a:lnTo>
                  <a:lnTo>
                    <a:pt x="363766" y="138734"/>
                  </a:lnTo>
                  <a:lnTo>
                    <a:pt x="346951" y="164401"/>
                  </a:lnTo>
                  <a:lnTo>
                    <a:pt x="323608" y="183845"/>
                  </a:lnTo>
                  <a:lnTo>
                    <a:pt x="339521" y="204177"/>
                  </a:lnTo>
                  <a:lnTo>
                    <a:pt x="356603" y="191033"/>
                  </a:lnTo>
                  <a:lnTo>
                    <a:pt x="370814" y="174117"/>
                  </a:lnTo>
                  <a:lnTo>
                    <a:pt x="382104" y="154165"/>
                  </a:lnTo>
                  <a:lnTo>
                    <a:pt x="390461" y="131889"/>
                  </a:lnTo>
                  <a:lnTo>
                    <a:pt x="398881" y="152615"/>
                  </a:lnTo>
                  <a:lnTo>
                    <a:pt x="410210" y="171005"/>
                  </a:lnTo>
                  <a:lnTo>
                    <a:pt x="424434" y="186461"/>
                  </a:lnTo>
                  <a:lnTo>
                    <a:pt x="441515" y="198348"/>
                  </a:lnTo>
                  <a:lnTo>
                    <a:pt x="456717" y="178308"/>
                  </a:lnTo>
                  <a:close/>
                </a:path>
                <a:path w="545465" h="255270">
                  <a:moveTo>
                    <a:pt x="493674" y="5435"/>
                  </a:moveTo>
                  <a:lnTo>
                    <a:pt x="468198" y="5435"/>
                  </a:lnTo>
                  <a:lnTo>
                    <a:pt x="468198" y="99377"/>
                  </a:lnTo>
                  <a:lnTo>
                    <a:pt x="431444" y="99377"/>
                  </a:lnTo>
                  <a:lnTo>
                    <a:pt x="431444" y="121818"/>
                  </a:lnTo>
                  <a:lnTo>
                    <a:pt x="468198" y="121818"/>
                  </a:lnTo>
                  <a:lnTo>
                    <a:pt x="468198" y="242239"/>
                  </a:lnTo>
                  <a:lnTo>
                    <a:pt x="493674" y="242239"/>
                  </a:lnTo>
                  <a:lnTo>
                    <a:pt x="493674" y="5435"/>
                  </a:lnTo>
                  <a:close/>
                </a:path>
                <a:path w="545465" h="255270">
                  <a:moveTo>
                    <a:pt x="545414" y="0"/>
                  </a:moveTo>
                  <a:lnTo>
                    <a:pt x="519747" y="0"/>
                  </a:lnTo>
                  <a:lnTo>
                    <a:pt x="519747" y="255130"/>
                  </a:lnTo>
                  <a:lnTo>
                    <a:pt x="545414" y="255130"/>
                  </a:lnTo>
                  <a:lnTo>
                    <a:pt x="545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259084" y="8394231"/>
              <a:ext cx="297919" cy="278186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10664698" y="8382660"/>
              <a:ext cx="294005" cy="290195"/>
            </a:xfrm>
            <a:custGeom>
              <a:avLst/>
              <a:gdLst/>
              <a:ahLst/>
              <a:cxnLst/>
              <a:rect l="l" t="t" r="r" b="b"/>
              <a:pathLst>
                <a:path w="294004" h="290195">
                  <a:moveTo>
                    <a:pt x="133311" y="25869"/>
                  </a:moveTo>
                  <a:lnTo>
                    <a:pt x="14300" y="25869"/>
                  </a:lnTo>
                  <a:lnTo>
                    <a:pt x="14300" y="47929"/>
                  </a:lnTo>
                  <a:lnTo>
                    <a:pt x="106426" y="47929"/>
                  </a:lnTo>
                  <a:lnTo>
                    <a:pt x="105346" y="58661"/>
                  </a:lnTo>
                  <a:lnTo>
                    <a:pt x="103746" y="69138"/>
                  </a:lnTo>
                  <a:lnTo>
                    <a:pt x="101600" y="79349"/>
                  </a:lnTo>
                  <a:lnTo>
                    <a:pt x="98869" y="89306"/>
                  </a:lnTo>
                  <a:lnTo>
                    <a:pt x="1308" y="95440"/>
                  </a:lnTo>
                  <a:lnTo>
                    <a:pt x="5245" y="119011"/>
                  </a:lnTo>
                  <a:lnTo>
                    <a:pt x="90220" y="111150"/>
                  </a:lnTo>
                  <a:lnTo>
                    <a:pt x="75869" y="134594"/>
                  </a:lnTo>
                  <a:lnTo>
                    <a:pt x="56362" y="156133"/>
                  </a:lnTo>
                  <a:lnTo>
                    <a:pt x="31229" y="175742"/>
                  </a:lnTo>
                  <a:lnTo>
                    <a:pt x="0" y="193408"/>
                  </a:lnTo>
                  <a:lnTo>
                    <a:pt x="14605" y="214553"/>
                  </a:lnTo>
                  <a:lnTo>
                    <a:pt x="62890" y="184569"/>
                  </a:lnTo>
                  <a:lnTo>
                    <a:pt x="96774" y="150037"/>
                  </a:lnTo>
                  <a:lnTo>
                    <a:pt x="118402" y="111633"/>
                  </a:lnTo>
                  <a:lnTo>
                    <a:pt x="118529" y="111150"/>
                  </a:lnTo>
                  <a:lnTo>
                    <a:pt x="129870" y="70015"/>
                  </a:lnTo>
                  <a:lnTo>
                    <a:pt x="133311" y="25869"/>
                  </a:lnTo>
                  <a:close/>
                </a:path>
                <a:path w="294004" h="290195">
                  <a:moveTo>
                    <a:pt x="207810" y="0"/>
                  </a:moveTo>
                  <a:lnTo>
                    <a:pt x="180632" y="0"/>
                  </a:lnTo>
                  <a:lnTo>
                    <a:pt x="180632" y="255130"/>
                  </a:lnTo>
                  <a:lnTo>
                    <a:pt x="207810" y="255130"/>
                  </a:lnTo>
                  <a:lnTo>
                    <a:pt x="207810" y="0"/>
                  </a:lnTo>
                  <a:close/>
                </a:path>
                <a:path w="294004" h="290195">
                  <a:moveTo>
                    <a:pt x="293700" y="211035"/>
                  </a:moveTo>
                  <a:lnTo>
                    <a:pt x="261874" y="211035"/>
                  </a:lnTo>
                  <a:lnTo>
                    <a:pt x="246672" y="289763"/>
                  </a:lnTo>
                  <a:lnTo>
                    <a:pt x="270840" y="289763"/>
                  </a:lnTo>
                  <a:lnTo>
                    <a:pt x="293700" y="211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073346" y="8407420"/>
              <a:ext cx="148809" cy="206198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255582" y="8407420"/>
              <a:ext cx="209520" cy="206198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11506975" y="8389619"/>
              <a:ext cx="295275" cy="245110"/>
            </a:xfrm>
            <a:custGeom>
              <a:avLst/>
              <a:gdLst/>
              <a:ahLst/>
              <a:cxnLst/>
              <a:rect l="l" t="t" r="r" b="b"/>
              <a:pathLst>
                <a:path w="295275" h="245109">
                  <a:moveTo>
                    <a:pt x="31318" y="17805"/>
                  </a:moveTo>
                  <a:lnTo>
                    <a:pt x="0" y="17805"/>
                  </a:lnTo>
                  <a:lnTo>
                    <a:pt x="0" y="224002"/>
                  </a:lnTo>
                  <a:lnTo>
                    <a:pt x="31318" y="224002"/>
                  </a:lnTo>
                  <a:lnTo>
                    <a:pt x="31318" y="17805"/>
                  </a:lnTo>
                  <a:close/>
                </a:path>
                <a:path w="295275" h="245109">
                  <a:moveTo>
                    <a:pt x="269938" y="73660"/>
                  </a:moveTo>
                  <a:lnTo>
                    <a:pt x="118211" y="73660"/>
                  </a:lnTo>
                  <a:lnTo>
                    <a:pt x="118211" y="54610"/>
                  </a:lnTo>
                  <a:lnTo>
                    <a:pt x="265506" y="54610"/>
                  </a:lnTo>
                  <a:lnTo>
                    <a:pt x="265506" y="36830"/>
                  </a:lnTo>
                  <a:lnTo>
                    <a:pt x="265506" y="19050"/>
                  </a:lnTo>
                  <a:lnTo>
                    <a:pt x="265506" y="0"/>
                  </a:lnTo>
                  <a:lnTo>
                    <a:pt x="90716" y="0"/>
                  </a:lnTo>
                  <a:lnTo>
                    <a:pt x="90716" y="19050"/>
                  </a:lnTo>
                  <a:lnTo>
                    <a:pt x="238518" y="19050"/>
                  </a:lnTo>
                  <a:lnTo>
                    <a:pt x="238518" y="36830"/>
                  </a:lnTo>
                  <a:lnTo>
                    <a:pt x="91427" y="36830"/>
                  </a:lnTo>
                  <a:lnTo>
                    <a:pt x="91427" y="54610"/>
                  </a:lnTo>
                  <a:lnTo>
                    <a:pt x="91427" y="73660"/>
                  </a:lnTo>
                  <a:lnTo>
                    <a:pt x="91427" y="92710"/>
                  </a:lnTo>
                  <a:lnTo>
                    <a:pt x="269938" y="92710"/>
                  </a:lnTo>
                  <a:lnTo>
                    <a:pt x="269938" y="73660"/>
                  </a:lnTo>
                  <a:close/>
                </a:path>
                <a:path w="295275" h="245109">
                  <a:moveTo>
                    <a:pt x="274167" y="226060"/>
                  </a:moveTo>
                  <a:lnTo>
                    <a:pt x="116395" y="226060"/>
                  </a:lnTo>
                  <a:lnTo>
                    <a:pt x="116395" y="204470"/>
                  </a:lnTo>
                  <a:lnTo>
                    <a:pt x="266217" y="204470"/>
                  </a:lnTo>
                  <a:lnTo>
                    <a:pt x="266217" y="186690"/>
                  </a:lnTo>
                  <a:lnTo>
                    <a:pt x="266217" y="167640"/>
                  </a:lnTo>
                  <a:lnTo>
                    <a:pt x="266217" y="148590"/>
                  </a:lnTo>
                  <a:lnTo>
                    <a:pt x="89115" y="148590"/>
                  </a:lnTo>
                  <a:lnTo>
                    <a:pt x="89115" y="167640"/>
                  </a:lnTo>
                  <a:lnTo>
                    <a:pt x="239433" y="167640"/>
                  </a:lnTo>
                  <a:lnTo>
                    <a:pt x="239433" y="186690"/>
                  </a:lnTo>
                  <a:lnTo>
                    <a:pt x="89408" y="186690"/>
                  </a:lnTo>
                  <a:lnTo>
                    <a:pt x="89408" y="204470"/>
                  </a:lnTo>
                  <a:lnTo>
                    <a:pt x="89408" y="226060"/>
                  </a:lnTo>
                  <a:lnTo>
                    <a:pt x="89408" y="245110"/>
                  </a:lnTo>
                  <a:lnTo>
                    <a:pt x="274167" y="245110"/>
                  </a:lnTo>
                  <a:lnTo>
                    <a:pt x="274167" y="226060"/>
                  </a:lnTo>
                  <a:close/>
                </a:path>
                <a:path w="295275" h="245109">
                  <a:moveTo>
                    <a:pt x="294906" y="110134"/>
                  </a:moveTo>
                  <a:lnTo>
                    <a:pt x="61417" y="110134"/>
                  </a:lnTo>
                  <a:lnTo>
                    <a:pt x="61417" y="130873"/>
                  </a:lnTo>
                  <a:lnTo>
                    <a:pt x="294906" y="130873"/>
                  </a:lnTo>
                  <a:lnTo>
                    <a:pt x="294906" y="1101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892333" y="8382753"/>
              <a:ext cx="237108" cy="249793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12215279" y="8382660"/>
              <a:ext cx="808355" cy="255270"/>
            </a:xfrm>
            <a:custGeom>
              <a:avLst/>
              <a:gdLst/>
              <a:ahLst/>
              <a:cxnLst/>
              <a:rect l="l" t="t" r="r" b="b"/>
              <a:pathLst>
                <a:path w="808355" h="255270">
                  <a:moveTo>
                    <a:pt x="206502" y="74269"/>
                  </a:moveTo>
                  <a:lnTo>
                    <a:pt x="58191" y="74269"/>
                  </a:lnTo>
                  <a:lnTo>
                    <a:pt x="58191" y="8229"/>
                  </a:lnTo>
                  <a:lnTo>
                    <a:pt x="31318" y="8229"/>
                  </a:lnTo>
                  <a:lnTo>
                    <a:pt x="31318" y="74269"/>
                  </a:lnTo>
                  <a:lnTo>
                    <a:pt x="31318" y="95859"/>
                  </a:lnTo>
                  <a:lnTo>
                    <a:pt x="206502" y="95859"/>
                  </a:lnTo>
                  <a:lnTo>
                    <a:pt x="206502" y="74269"/>
                  </a:lnTo>
                  <a:close/>
                </a:path>
                <a:path w="808355" h="255270">
                  <a:moveTo>
                    <a:pt x="208318" y="227939"/>
                  </a:moveTo>
                  <a:lnTo>
                    <a:pt x="55778" y="227939"/>
                  </a:lnTo>
                  <a:lnTo>
                    <a:pt x="55778" y="174599"/>
                  </a:lnTo>
                  <a:lnTo>
                    <a:pt x="28994" y="174599"/>
                  </a:lnTo>
                  <a:lnTo>
                    <a:pt x="28994" y="227939"/>
                  </a:lnTo>
                  <a:lnTo>
                    <a:pt x="28994" y="249542"/>
                  </a:lnTo>
                  <a:lnTo>
                    <a:pt x="208318" y="249542"/>
                  </a:lnTo>
                  <a:lnTo>
                    <a:pt x="208318" y="227939"/>
                  </a:lnTo>
                  <a:close/>
                </a:path>
                <a:path w="808355" h="255270">
                  <a:moveTo>
                    <a:pt x="232879" y="124244"/>
                  </a:moveTo>
                  <a:lnTo>
                    <a:pt x="0" y="124244"/>
                  </a:lnTo>
                  <a:lnTo>
                    <a:pt x="0" y="145986"/>
                  </a:lnTo>
                  <a:lnTo>
                    <a:pt x="105117" y="145986"/>
                  </a:lnTo>
                  <a:lnTo>
                    <a:pt x="105117" y="196227"/>
                  </a:lnTo>
                  <a:lnTo>
                    <a:pt x="131902" y="196227"/>
                  </a:lnTo>
                  <a:lnTo>
                    <a:pt x="131902" y="145986"/>
                  </a:lnTo>
                  <a:lnTo>
                    <a:pt x="232879" y="145986"/>
                  </a:lnTo>
                  <a:lnTo>
                    <a:pt x="232879" y="124244"/>
                  </a:lnTo>
                  <a:close/>
                </a:path>
                <a:path w="808355" h="255270">
                  <a:moveTo>
                    <a:pt x="419646" y="4927"/>
                  </a:moveTo>
                  <a:lnTo>
                    <a:pt x="393877" y="4927"/>
                  </a:lnTo>
                  <a:lnTo>
                    <a:pt x="393877" y="97764"/>
                  </a:lnTo>
                  <a:lnTo>
                    <a:pt x="365074" y="97764"/>
                  </a:lnTo>
                  <a:lnTo>
                    <a:pt x="359448" y="65455"/>
                  </a:lnTo>
                  <a:lnTo>
                    <a:pt x="350088" y="45808"/>
                  </a:lnTo>
                  <a:lnTo>
                    <a:pt x="347865" y="41122"/>
                  </a:lnTo>
                  <a:lnTo>
                    <a:pt x="340309" y="34226"/>
                  </a:lnTo>
                  <a:lnTo>
                    <a:pt x="340309" y="110147"/>
                  </a:lnTo>
                  <a:lnTo>
                    <a:pt x="338188" y="137388"/>
                  </a:lnTo>
                  <a:lnTo>
                    <a:pt x="332117" y="157645"/>
                  </a:lnTo>
                  <a:lnTo>
                    <a:pt x="322516" y="170230"/>
                  </a:lnTo>
                  <a:lnTo>
                    <a:pt x="309803" y="174485"/>
                  </a:lnTo>
                  <a:lnTo>
                    <a:pt x="297408" y="170230"/>
                  </a:lnTo>
                  <a:lnTo>
                    <a:pt x="288010" y="157645"/>
                  </a:lnTo>
                  <a:lnTo>
                    <a:pt x="282079" y="137388"/>
                  </a:lnTo>
                  <a:lnTo>
                    <a:pt x="280098" y="110147"/>
                  </a:lnTo>
                  <a:lnTo>
                    <a:pt x="282079" y="82969"/>
                  </a:lnTo>
                  <a:lnTo>
                    <a:pt x="288010" y="62763"/>
                  </a:lnTo>
                  <a:lnTo>
                    <a:pt x="297408" y="50152"/>
                  </a:lnTo>
                  <a:lnTo>
                    <a:pt x="309803" y="45808"/>
                  </a:lnTo>
                  <a:lnTo>
                    <a:pt x="322516" y="50152"/>
                  </a:lnTo>
                  <a:lnTo>
                    <a:pt x="332117" y="62763"/>
                  </a:lnTo>
                  <a:lnTo>
                    <a:pt x="338188" y="82969"/>
                  </a:lnTo>
                  <a:lnTo>
                    <a:pt x="340309" y="110147"/>
                  </a:lnTo>
                  <a:lnTo>
                    <a:pt x="340309" y="34226"/>
                  </a:lnTo>
                  <a:lnTo>
                    <a:pt x="331063" y="25781"/>
                  </a:lnTo>
                  <a:lnTo>
                    <a:pt x="309803" y="20434"/>
                  </a:lnTo>
                  <a:lnTo>
                    <a:pt x="287210" y="26695"/>
                  </a:lnTo>
                  <a:lnTo>
                    <a:pt x="269913" y="44602"/>
                  </a:lnTo>
                  <a:lnTo>
                    <a:pt x="258826" y="72847"/>
                  </a:lnTo>
                  <a:lnTo>
                    <a:pt x="254927" y="110147"/>
                  </a:lnTo>
                  <a:lnTo>
                    <a:pt x="258826" y="147637"/>
                  </a:lnTo>
                  <a:lnTo>
                    <a:pt x="269913" y="176047"/>
                  </a:lnTo>
                  <a:lnTo>
                    <a:pt x="287210" y="194017"/>
                  </a:lnTo>
                  <a:lnTo>
                    <a:pt x="309803" y="200253"/>
                  </a:lnTo>
                  <a:lnTo>
                    <a:pt x="331444" y="194716"/>
                  </a:lnTo>
                  <a:lnTo>
                    <a:pt x="348399" y="178714"/>
                  </a:lnTo>
                  <a:lnTo>
                    <a:pt x="350316" y="174485"/>
                  </a:lnTo>
                  <a:lnTo>
                    <a:pt x="359905" y="153339"/>
                  </a:lnTo>
                  <a:lnTo>
                    <a:pt x="365175" y="119710"/>
                  </a:lnTo>
                  <a:lnTo>
                    <a:pt x="393877" y="119710"/>
                  </a:lnTo>
                  <a:lnTo>
                    <a:pt x="393877" y="242544"/>
                  </a:lnTo>
                  <a:lnTo>
                    <a:pt x="419646" y="242544"/>
                  </a:lnTo>
                  <a:lnTo>
                    <a:pt x="419646" y="119710"/>
                  </a:lnTo>
                  <a:lnTo>
                    <a:pt x="419646" y="97764"/>
                  </a:lnTo>
                  <a:lnTo>
                    <a:pt x="419646" y="4927"/>
                  </a:lnTo>
                  <a:close/>
                </a:path>
                <a:path w="808355" h="255270">
                  <a:moveTo>
                    <a:pt x="471500" y="0"/>
                  </a:moveTo>
                  <a:lnTo>
                    <a:pt x="445528" y="0"/>
                  </a:lnTo>
                  <a:lnTo>
                    <a:pt x="445528" y="255130"/>
                  </a:lnTo>
                  <a:lnTo>
                    <a:pt x="471500" y="255130"/>
                  </a:lnTo>
                  <a:lnTo>
                    <a:pt x="471500" y="0"/>
                  </a:lnTo>
                  <a:close/>
                </a:path>
                <a:path w="808355" h="255270">
                  <a:moveTo>
                    <a:pt x="777748" y="4025"/>
                  </a:moveTo>
                  <a:lnTo>
                    <a:pt x="750862" y="4025"/>
                  </a:lnTo>
                  <a:lnTo>
                    <a:pt x="750862" y="26009"/>
                  </a:lnTo>
                  <a:lnTo>
                    <a:pt x="750862" y="46329"/>
                  </a:lnTo>
                  <a:lnTo>
                    <a:pt x="750862" y="67919"/>
                  </a:lnTo>
                  <a:lnTo>
                    <a:pt x="632663" y="67919"/>
                  </a:lnTo>
                  <a:lnTo>
                    <a:pt x="632663" y="46329"/>
                  </a:lnTo>
                  <a:lnTo>
                    <a:pt x="750862" y="46329"/>
                  </a:lnTo>
                  <a:lnTo>
                    <a:pt x="750862" y="26009"/>
                  </a:lnTo>
                  <a:lnTo>
                    <a:pt x="632663" y="26009"/>
                  </a:lnTo>
                  <a:lnTo>
                    <a:pt x="632663" y="4419"/>
                  </a:lnTo>
                  <a:lnTo>
                    <a:pt x="605777" y="4419"/>
                  </a:lnTo>
                  <a:lnTo>
                    <a:pt x="605777" y="26009"/>
                  </a:lnTo>
                  <a:lnTo>
                    <a:pt x="605777" y="46329"/>
                  </a:lnTo>
                  <a:lnTo>
                    <a:pt x="605777" y="67919"/>
                  </a:lnTo>
                  <a:lnTo>
                    <a:pt x="605777" y="88239"/>
                  </a:lnTo>
                  <a:lnTo>
                    <a:pt x="777748" y="88239"/>
                  </a:lnTo>
                  <a:lnTo>
                    <a:pt x="777748" y="26009"/>
                  </a:lnTo>
                  <a:lnTo>
                    <a:pt x="777748" y="4025"/>
                  </a:lnTo>
                  <a:close/>
                </a:path>
                <a:path w="808355" h="255270">
                  <a:moveTo>
                    <a:pt x="785799" y="231749"/>
                  </a:moveTo>
                  <a:lnTo>
                    <a:pt x="630047" y="231749"/>
                  </a:lnTo>
                  <a:lnTo>
                    <a:pt x="630047" y="210159"/>
                  </a:lnTo>
                  <a:lnTo>
                    <a:pt x="778446" y="210159"/>
                  </a:lnTo>
                  <a:lnTo>
                    <a:pt x="778446" y="191109"/>
                  </a:lnTo>
                  <a:lnTo>
                    <a:pt x="778446" y="170789"/>
                  </a:lnTo>
                  <a:lnTo>
                    <a:pt x="778446" y="150469"/>
                  </a:lnTo>
                  <a:lnTo>
                    <a:pt x="603059" y="150469"/>
                  </a:lnTo>
                  <a:lnTo>
                    <a:pt x="603059" y="170789"/>
                  </a:lnTo>
                  <a:lnTo>
                    <a:pt x="751865" y="170789"/>
                  </a:lnTo>
                  <a:lnTo>
                    <a:pt x="751865" y="191109"/>
                  </a:lnTo>
                  <a:lnTo>
                    <a:pt x="603567" y="191109"/>
                  </a:lnTo>
                  <a:lnTo>
                    <a:pt x="603567" y="210159"/>
                  </a:lnTo>
                  <a:lnTo>
                    <a:pt x="603567" y="231749"/>
                  </a:lnTo>
                  <a:lnTo>
                    <a:pt x="603567" y="253339"/>
                  </a:lnTo>
                  <a:lnTo>
                    <a:pt x="785799" y="253339"/>
                  </a:lnTo>
                  <a:lnTo>
                    <a:pt x="785799" y="231749"/>
                  </a:lnTo>
                  <a:close/>
                </a:path>
                <a:path w="808355" h="255270">
                  <a:moveTo>
                    <a:pt x="807948" y="110744"/>
                  </a:moveTo>
                  <a:lnTo>
                    <a:pt x="704342" y="110744"/>
                  </a:lnTo>
                  <a:lnTo>
                    <a:pt x="704342" y="88493"/>
                  </a:lnTo>
                  <a:lnTo>
                    <a:pt x="677760" y="88493"/>
                  </a:lnTo>
                  <a:lnTo>
                    <a:pt x="677760" y="110744"/>
                  </a:lnTo>
                  <a:lnTo>
                    <a:pt x="575373" y="110744"/>
                  </a:lnTo>
                  <a:lnTo>
                    <a:pt x="575373" y="132397"/>
                  </a:lnTo>
                  <a:lnTo>
                    <a:pt x="807948" y="132397"/>
                  </a:lnTo>
                  <a:lnTo>
                    <a:pt x="807948" y="110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113911" y="8391210"/>
              <a:ext cx="232576" cy="246572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13442442" y="8382863"/>
              <a:ext cx="480059" cy="254000"/>
            </a:xfrm>
            <a:custGeom>
              <a:avLst/>
              <a:gdLst/>
              <a:ahLst/>
              <a:cxnLst/>
              <a:rect l="l" t="t" r="r" b="b"/>
              <a:pathLst>
                <a:path w="480059" h="254000">
                  <a:moveTo>
                    <a:pt x="135724" y="74396"/>
                  </a:moveTo>
                  <a:lnTo>
                    <a:pt x="130632" y="49961"/>
                  </a:lnTo>
                  <a:lnTo>
                    <a:pt x="121107" y="37147"/>
                  </a:lnTo>
                  <a:lnTo>
                    <a:pt x="116497" y="30937"/>
                  </a:lnTo>
                  <a:lnTo>
                    <a:pt x="109245" y="26771"/>
                  </a:lnTo>
                  <a:lnTo>
                    <a:pt x="109245" y="74396"/>
                  </a:lnTo>
                  <a:lnTo>
                    <a:pt x="106159" y="89623"/>
                  </a:lnTo>
                  <a:lnTo>
                    <a:pt x="97586" y="101434"/>
                  </a:lnTo>
                  <a:lnTo>
                    <a:pt x="84518" y="109093"/>
                  </a:lnTo>
                  <a:lnTo>
                    <a:pt x="67957" y="111861"/>
                  </a:lnTo>
                  <a:lnTo>
                    <a:pt x="51219" y="109093"/>
                  </a:lnTo>
                  <a:lnTo>
                    <a:pt x="38049" y="101434"/>
                  </a:lnTo>
                  <a:lnTo>
                    <a:pt x="29464" y="89623"/>
                  </a:lnTo>
                  <a:lnTo>
                    <a:pt x="26479" y="74396"/>
                  </a:lnTo>
                  <a:lnTo>
                    <a:pt x="29464" y="59118"/>
                  </a:lnTo>
                  <a:lnTo>
                    <a:pt x="38049" y="47320"/>
                  </a:lnTo>
                  <a:lnTo>
                    <a:pt x="51219" y="39738"/>
                  </a:lnTo>
                  <a:lnTo>
                    <a:pt x="67957" y="37147"/>
                  </a:lnTo>
                  <a:lnTo>
                    <a:pt x="84518" y="39738"/>
                  </a:lnTo>
                  <a:lnTo>
                    <a:pt x="97586" y="47320"/>
                  </a:lnTo>
                  <a:lnTo>
                    <a:pt x="106159" y="59118"/>
                  </a:lnTo>
                  <a:lnTo>
                    <a:pt x="109245" y="74396"/>
                  </a:lnTo>
                  <a:lnTo>
                    <a:pt x="109245" y="26771"/>
                  </a:lnTo>
                  <a:lnTo>
                    <a:pt x="95034" y="18592"/>
                  </a:lnTo>
                  <a:lnTo>
                    <a:pt x="67957" y="14198"/>
                  </a:lnTo>
                  <a:lnTo>
                    <a:pt x="40817" y="18592"/>
                  </a:lnTo>
                  <a:lnTo>
                    <a:pt x="19291" y="30937"/>
                  </a:lnTo>
                  <a:lnTo>
                    <a:pt x="5118" y="49961"/>
                  </a:lnTo>
                  <a:lnTo>
                    <a:pt x="0" y="74396"/>
                  </a:lnTo>
                  <a:lnTo>
                    <a:pt x="5118" y="98666"/>
                  </a:lnTo>
                  <a:lnTo>
                    <a:pt x="19291" y="117602"/>
                  </a:lnTo>
                  <a:lnTo>
                    <a:pt x="40817" y="129921"/>
                  </a:lnTo>
                  <a:lnTo>
                    <a:pt x="67957" y="134302"/>
                  </a:lnTo>
                  <a:lnTo>
                    <a:pt x="95034" y="129921"/>
                  </a:lnTo>
                  <a:lnTo>
                    <a:pt x="116497" y="117602"/>
                  </a:lnTo>
                  <a:lnTo>
                    <a:pt x="120789" y="111861"/>
                  </a:lnTo>
                  <a:lnTo>
                    <a:pt x="130632" y="98666"/>
                  </a:lnTo>
                  <a:lnTo>
                    <a:pt x="135724" y="74396"/>
                  </a:lnTo>
                  <a:close/>
                </a:path>
                <a:path w="480059" h="254000">
                  <a:moveTo>
                    <a:pt x="206502" y="0"/>
                  </a:moveTo>
                  <a:lnTo>
                    <a:pt x="179412" y="0"/>
                  </a:lnTo>
                  <a:lnTo>
                    <a:pt x="179412" y="145186"/>
                  </a:lnTo>
                  <a:lnTo>
                    <a:pt x="206502" y="145186"/>
                  </a:lnTo>
                  <a:lnTo>
                    <a:pt x="206502" y="0"/>
                  </a:lnTo>
                  <a:close/>
                </a:path>
                <a:path w="480059" h="254000">
                  <a:moveTo>
                    <a:pt x="229362" y="231470"/>
                  </a:moveTo>
                  <a:lnTo>
                    <a:pt x="191554" y="205752"/>
                  </a:lnTo>
                  <a:lnTo>
                    <a:pt x="178816" y="168338"/>
                  </a:lnTo>
                  <a:lnTo>
                    <a:pt x="178816" y="156159"/>
                  </a:lnTo>
                  <a:lnTo>
                    <a:pt x="152234" y="156159"/>
                  </a:lnTo>
                  <a:lnTo>
                    <a:pt x="152234" y="168338"/>
                  </a:lnTo>
                  <a:lnTo>
                    <a:pt x="150063" y="183667"/>
                  </a:lnTo>
                  <a:lnTo>
                    <a:pt x="143522" y="199504"/>
                  </a:lnTo>
                  <a:lnTo>
                    <a:pt x="132613" y="214490"/>
                  </a:lnTo>
                  <a:lnTo>
                    <a:pt x="117297" y="227342"/>
                  </a:lnTo>
                  <a:lnTo>
                    <a:pt x="102247" y="215341"/>
                  </a:lnTo>
                  <a:lnTo>
                    <a:pt x="94957" y="205384"/>
                  </a:lnTo>
                  <a:lnTo>
                    <a:pt x="91630" y="200863"/>
                  </a:lnTo>
                  <a:lnTo>
                    <a:pt x="85344" y="184861"/>
                  </a:lnTo>
                  <a:lnTo>
                    <a:pt x="83261" y="168338"/>
                  </a:lnTo>
                  <a:lnTo>
                    <a:pt x="83261" y="156159"/>
                  </a:lnTo>
                  <a:lnTo>
                    <a:pt x="57188" y="156159"/>
                  </a:lnTo>
                  <a:lnTo>
                    <a:pt x="57188" y="168338"/>
                  </a:lnTo>
                  <a:lnTo>
                    <a:pt x="53797" y="186982"/>
                  </a:lnTo>
                  <a:lnTo>
                    <a:pt x="44056" y="204736"/>
                  </a:lnTo>
                  <a:lnTo>
                    <a:pt x="28232" y="220078"/>
                  </a:lnTo>
                  <a:lnTo>
                    <a:pt x="6540" y="231470"/>
                  </a:lnTo>
                  <a:lnTo>
                    <a:pt x="20040" y="251206"/>
                  </a:lnTo>
                  <a:lnTo>
                    <a:pt x="36728" y="243179"/>
                  </a:lnTo>
                  <a:lnTo>
                    <a:pt x="50698" y="232562"/>
                  </a:lnTo>
                  <a:lnTo>
                    <a:pt x="61861" y="219811"/>
                  </a:lnTo>
                  <a:lnTo>
                    <a:pt x="70180" y="205384"/>
                  </a:lnTo>
                  <a:lnTo>
                    <a:pt x="77520" y="220459"/>
                  </a:lnTo>
                  <a:lnTo>
                    <a:pt x="87871" y="233870"/>
                  </a:lnTo>
                  <a:lnTo>
                    <a:pt x="101358" y="245071"/>
                  </a:lnTo>
                  <a:lnTo>
                    <a:pt x="118097" y="253517"/>
                  </a:lnTo>
                  <a:lnTo>
                    <a:pt x="134124" y="244665"/>
                  </a:lnTo>
                  <a:lnTo>
                    <a:pt x="147193" y="233095"/>
                  </a:lnTo>
                  <a:lnTo>
                    <a:pt x="151511" y="227342"/>
                  </a:lnTo>
                  <a:lnTo>
                    <a:pt x="157403" y="219481"/>
                  </a:lnTo>
                  <a:lnTo>
                    <a:pt x="164820" y="204584"/>
                  </a:lnTo>
                  <a:lnTo>
                    <a:pt x="173012" y="219494"/>
                  </a:lnTo>
                  <a:lnTo>
                    <a:pt x="184277" y="232498"/>
                  </a:lnTo>
                  <a:lnTo>
                    <a:pt x="198602" y="243205"/>
                  </a:lnTo>
                  <a:lnTo>
                    <a:pt x="215963" y="251206"/>
                  </a:lnTo>
                  <a:lnTo>
                    <a:pt x="229362" y="231470"/>
                  </a:lnTo>
                  <a:close/>
                </a:path>
                <a:path w="480059" h="254000">
                  <a:moveTo>
                    <a:pt x="453478" y="74066"/>
                  </a:moveTo>
                  <a:lnTo>
                    <a:pt x="304469" y="74066"/>
                  </a:lnTo>
                  <a:lnTo>
                    <a:pt x="304469" y="9296"/>
                  </a:lnTo>
                  <a:lnTo>
                    <a:pt x="277685" y="9296"/>
                  </a:lnTo>
                  <a:lnTo>
                    <a:pt x="277685" y="74066"/>
                  </a:lnTo>
                  <a:lnTo>
                    <a:pt x="277685" y="95656"/>
                  </a:lnTo>
                  <a:lnTo>
                    <a:pt x="453478" y="95656"/>
                  </a:lnTo>
                  <a:lnTo>
                    <a:pt x="453478" y="74066"/>
                  </a:lnTo>
                  <a:close/>
                </a:path>
                <a:path w="480059" h="254000">
                  <a:moveTo>
                    <a:pt x="455091" y="226466"/>
                  </a:moveTo>
                  <a:lnTo>
                    <a:pt x="302653" y="226466"/>
                  </a:lnTo>
                  <a:lnTo>
                    <a:pt x="302653" y="174396"/>
                  </a:lnTo>
                  <a:lnTo>
                    <a:pt x="275767" y="174396"/>
                  </a:lnTo>
                  <a:lnTo>
                    <a:pt x="275767" y="226466"/>
                  </a:lnTo>
                  <a:lnTo>
                    <a:pt x="275767" y="249339"/>
                  </a:lnTo>
                  <a:lnTo>
                    <a:pt x="455091" y="249339"/>
                  </a:lnTo>
                  <a:lnTo>
                    <a:pt x="455091" y="226466"/>
                  </a:lnTo>
                  <a:close/>
                </a:path>
                <a:path w="480059" h="254000">
                  <a:moveTo>
                    <a:pt x="480060" y="128270"/>
                  </a:moveTo>
                  <a:lnTo>
                    <a:pt x="246570" y="128270"/>
                  </a:lnTo>
                  <a:lnTo>
                    <a:pt x="246570" y="149910"/>
                  </a:lnTo>
                  <a:lnTo>
                    <a:pt x="480060" y="149910"/>
                  </a:lnTo>
                  <a:lnTo>
                    <a:pt x="480060" y="128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4012033" y="8389599"/>
              <a:ext cx="233079" cy="247780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14263129" y="8382660"/>
              <a:ext cx="810895" cy="255270"/>
            </a:xfrm>
            <a:custGeom>
              <a:avLst/>
              <a:gdLst/>
              <a:ahLst/>
              <a:cxnLst/>
              <a:rect l="l" t="t" r="r" b="b"/>
              <a:pathLst>
                <a:path w="810894" h="255270">
                  <a:moveTo>
                    <a:pt x="168643" y="6540"/>
                  </a:moveTo>
                  <a:lnTo>
                    <a:pt x="142862" y="6540"/>
                  </a:lnTo>
                  <a:lnTo>
                    <a:pt x="142862" y="69773"/>
                  </a:lnTo>
                  <a:lnTo>
                    <a:pt x="108635" y="69773"/>
                  </a:lnTo>
                  <a:lnTo>
                    <a:pt x="109956" y="60464"/>
                  </a:lnTo>
                  <a:lnTo>
                    <a:pt x="110896" y="51003"/>
                  </a:lnTo>
                  <a:lnTo>
                    <a:pt x="111467" y="41414"/>
                  </a:lnTo>
                  <a:lnTo>
                    <a:pt x="111658" y="31711"/>
                  </a:lnTo>
                  <a:lnTo>
                    <a:pt x="12585" y="31711"/>
                  </a:lnTo>
                  <a:lnTo>
                    <a:pt x="12585" y="53962"/>
                  </a:lnTo>
                  <a:lnTo>
                    <a:pt x="84772" y="53962"/>
                  </a:lnTo>
                  <a:lnTo>
                    <a:pt x="77190" y="91452"/>
                  </a:lnTo>
                  <a:lnTo>
                    <a:pt x="60960" y="125285"/>
                  </a:lnTo>
                  <a:lnTo>
                    <a:pt x="35445" y="155321"/>
                  </a:lnTo>
                  <a:lnTo>
                    <a:pt x="0" y="181432"/>
                  </a:lnTo>
                  <a:lnTo>
                    <a:pt x="16103" y="200660"/>
                  </a:lnTo>
                  <a:lnTo>
                    <a:pt x="48310" y="177634"/>
                  </a:lnTo>
                  <a:lnTo>
                    <a:pt x="73253" y="151650"/>
                  </a:lnTo>
                  <a:lnTo>
                    <a:pt x="91503" y="122986"/>
                  </a:lnTo>
                  <a:lnTo>
                    <a:pt x="103606" y="91922"/>
                  </a:lnTo>
                  <a:lnTo>
                    <a:pt x="142862" y="91922"/>
                  </a:lnTo>
                  <a:lnTo>
                    <a:pt x="142862" y="133604"/>
                  </a:lnTo>
                  <a:lnTo>
                    <a:pt x="99275" y="133604"/>
                  </a:lnTo>
                  <a:lnTo>
                    <a:pt x="99275" y="155752"/>
                  </a:lnTo>
                  <a:lnTo>
                    <a:pt x="142862" y="155752"/>
                  </a:lnTo>
                  <a:lnTo>
                    <a:pt x="142862" y="242747"/>
                  </a:lnTo>
                  <a:lnTo>
                    <a:pt x="168643" y="242747"/>
                  </a:lnTo>
                  <a:lnTo>
                    <a:pt x="168643" y="91922"/>
                  </a:lnTo>
                  <a:lnTo>
                    <a:pt x="168643" y="69773"/>
                  </a:lnTo>
                  <a:lnTo>
                    <a:pt x="168643" y="6540"/>
                  </a:lnTo>
                  <a:close/>
                </a:path>
                <a:path w="810894" h="255270">
                  <a:moveTo>
                    <a:pt x="220802" y="0"/>
                  </a:moveTo>
                  <a:lnTo>
                    <a:pt x="195122" y="0"/>
                  </a:lnTo>
                  <a:lnTo>
                    <a:pt x="195122" y="255130"/>
                  </a:lnTo>
                  <a:lnTo>
                    <a:pt x="220802" y="255130"/>
                  </a:lnTo>
                  <a:lnTo>
                    <a:pt x="220802" y="0"/>
                  </a:lnTo>
                  <a:close/>
                </a:path>
                <a:path w="810894" h="255270">
                  <a:moveTo>
                    <a:pt x="457263" y="25869"/>
                  </a:moveTo>
                  <a:lnTo>
                    <a:pt x="340779" y="25869"/>
                  </a:lnTo>
                  <a:lnTo>
                    <a:pt x="340779" y="47929"/>
                  </a:lnTo>
                  <a:lnTo>
                    <a:pt x="430288" y="47929"/>
                  </a:lnTo>
                  <a:lnTo>
                    <a:pt x="429298" y="58661"/>
                  </a:lnTo>
                  <a:lnTo>
                    <a:pt x="427812" y="69151"/>
                  </a:lnTo>
                  <a:lnTo>
                    <a:pt x="425767" y="79400"/>
                  </a:lnTo>
                  <a:lnTo>
                    <a:pt x="423138" y="89408"/>
                  </a:lnTo>
                  <a:lnTo>
                    <a:pt x="327685" y="95643"/>
                  </a:lnTo>
                  <a:lnTo>
                    <a:pt x="331520" y="119011"/>
                  </a:lnTo>
                  <a:lnTo>
                    <a:pt x="414985" y="111150"/>
                  </a:lnTo>
                  <a:lnTo>
                    <a:pt x="401180" y="134480"/>
                  </a:lnTo>
                  <a:lnTo>
                    <a:pt x="382155" y="156006"/>
                  </a:lnTo>
                  <a:lnTo>
                    <a:pt x="357327" y="175717"/>
                  </a:lnTo>
                  <a:lnTo>
                    <a:pt x="326072" y="193611"/>
                  </a:lnTo>
                  <a:lnTo>
                    <a:pt x="340982" y="213944"/>
                  </a:lnTo>
                  <a:lnTo>
                    <a:pt x="388785" y="183997"/>
                  </a:lnTo>
                  <a:lnTo>
                    <a:pt x="422071" y="149631"/>
                  </a:lnTo>
                  <a:lnTo>
                    <a:pt x="443090" y="111429"/>
                  </a:lnTo>
                  <a:lnTo>
                    <a:pt x="443153" y="111150"/>
                  </a:lnTo>
                  <a:lnTo>
                    <a:pt x="454063" y="69989"/>
                  </a:lnTo>
                  <a:lnTo>
                    <a:pt x="457263" y="25869"/>
                  </a:lnTo>
                  <a:close/>
                </a:path>
                <a:path w="810894" h="255270">
                  <a:moveTo>
                    <a:pt x="563079" y="101892"/>
                  </a:moveTo>
                  <a:lnTo>
                    <a:pt x="523519" y="101892"/>
                  </a:lnTo>
                  <a:lnTo>
                    <a:pt x="523519" y="0"/>
                  </a:lnTo>
                  <a:lnTo>
                    <a:pt x="496430" y="0"/>
                  </a:lnTo>
                  <a:lnTo>
                    <a:pt x="496430" y="254825"/>
                  </a:lnTo>
                  <a:lnTo>
                    <a:pt x="523519" y="254825"/>
                  </a:lnTo>
                  <a:lnTo>
                    <a:pt x="523519" y="124142"/>
                  </a:lnTo>
                  <a:lnTo>
                    <a:pt x="563079" y="124142"/>
                  </a:lnTo>
                  <a:lnTo>
                    <a:pt x="563079" y="101892"/>
                  </a:lnTo>
                  <a:close/>
                </a:path>
                <a:path w="810894" h="255270">
                  <a:moveTo>
                    <a:pt x="783475" y="121259"/>
                  </a:moveTo>
                  <a:lnTo>
                    <a:pt x="632561" y="121259"/>
                  </a:lnTo>
                  <a:lnTo>
                    <a:pt x="632561" y="45059"/>
                  </a:lnTo>
                  <a:lnTo>
                    <a:pt x="781265" y="45059"/>
                  </a:lnTo>
                  <a:lnTo>
                    <a:pt x="781265" y="23469"/>
                  </a:lnTo>
                  <a:lnTo>
                    <a:pt x="605878" y="23469"/>
                  </a:lnTo>
                  <a:lnTo>
                    <a:pt x="605878" y="45059"/>
                  </a:lnTo>
                  <a:lnTo>
                    <a:pt x="605878" y="121259"/>
                  </a:lnTo>
                  <a:lnTo>
                    <a:pt x="605878" y="142849"/>
                  </a:lnTo>
                  <a:lnTo>
                    <a:pt x="783475" y="142849"/>
                  </a:lnTo>
                  <a:lnTo>
                    <a:pt x="783475" y="121259"/>
                  </a:lnTo>
                  <a:close/>
                </a:path>
                <a:path w="810894" h="255270">
                  <a:moveTo>
                    <a:pt x="810361" y="199047"/>
                  </a:moveTo>
                  <a:lnTo>
                    <a:pt x="576884" y="199047"/>
                  </a:lnTo>
                  <a:lnTo>
                    <a:pt x="576884" y="221500"/>
                  </a:lnTo>
                  <a:lnTo>
                    <a:pt x="810361" y="221500"/>
                  </a:lnTo>
                  <a:lnTo>
                    <a:pt x="810361" y="199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32559" y="8790739"/>
              <a:ext cx="219186" cy="252713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9681750" y="8790739"/>
              <a:ext cx="213995" cy="255904"/>
            </a:xfrm>
            <a:custGeom>
              <a:avLst/>
              <a:gdLst/>
              <a:ahLst/>
              <a:cxnLst/>
              <a:rect l="l" t="t" r="r" b="b"/>
              <a:pathLst>
                <a:path w="213995" h="255904">
                  <a:moveTo>
                    <a:pt x="213447" y="0"/>
                  </a:moveTo>
                  <a:lnTo>
                    <a:pt x="186262" y="0"/>
                  </a:lnTo>
                  <a:lnTo>
                    <a:pt x="186262" y="255633"/>
                  </a:lnTo>
                  <a:lnTo>
                    <a:pt x="213447" y="255633"/>
                  </a:lnTo>
                  <a:lnTo>
                    <a:pt x="213447" y="0"/>
                  </a:lnTo>
                  <a:close/>
                </a:path>
                <a:path w="213995" h="255904">
                  <a:moveTo>
                    <a:pt x="95748" y="21244"/>
                  </a:moveTo>
                  <a:lnTo>
                    <a:pt x="68564" y="21244"/>
                  </a:lnTo>
                  <a:lnTo>
                    <a:pt x="68564" y="64940"/>
                  </a:lnTo>
                  <a:lnTo>
                    <a:pt x="63415" y="101006"/>
                  </a:lnTo>
                  <a:lnTo>
                    <a:pt x="49271" y="134185"/>
                  </a:lnTo>
                  <a:lnTo>
                    <a:pt x="27632" y="161586"/>
                  </a:lnTo>
                  <a:lnTo>
                    <a:pt x="0" y="180322"/>
                  </a:lnTo>
                  <a:lnTo>
                    <a:pt x="16712" y="202875"/>
                  </a:lnTo>
                  <a:lnTo>
                    <a:pt x="38199" y="188906"/>
                  </a:lnTo>
                  <a:lnTo>
                    <a:pt x="56608" y="169801"/>
                  </a:lnTo>
                  <a:lnTo>
                    <a:pt x="71506" y="146468"/>
                  </a:lnTo>
                  <a:lnTo>
                    <a:pt x="82458" y="119812"/>
                  </a:lnTo>
                  <a:lnTo>
                    <a:pt x="109516" y="119812"/>
                  </a:lnTo>
                  <a:lnTo>
                    <a:pt x="100639" y="99493"/>
                  </a:lnTo>
                  <a:lnTo>
                    <a:pt x="95748" y="64940"/>
                  </a:lnTo>
                  <a:lnTo>
                    <a:pt x="95748" y="21244"/>
                  </a:lnTo>
                  <a:close/>
                </a:path>
                <a:path w="213995" h="255904">
                  <a:moveTo>
                    <a:pt x="109516" y="119812"/>
                  </a:moveTo>
                  <a:lnTo>
                    <a:pt x="82458" y="119812"/>
                  </a:lnTo>
                  <a:lnTo>
                    <a:pt x="93461" y="144712"/>
                  </a:lnTo>
                  <a:lnTo>
                    <a:pt x="108183" y="166479"/>
                  </a:lnTo>
                  <a:lnTo>
                    <a:pt x="126152" y="184318"/>
                  </a:lnTo>
                  <a:lnTo>
                    <a:pt x="146895" y="197438"/>
                  </a:lnTo>
                  <a:lnTo>
                    <a:pt x="163206" y="175892"/>
                  </a:lnTo>
                  <a:lnTo>
                    <a:pt x="135944" y="157763"/>
                  </a:lnTo>
                  <a:lnTo>
                    <a:pt x="114563" y="131365"/>
                  </a:lnTo>
                  <a:lnTo>
                    <a:pt x="109516" y="1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9" name="object 1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35671" y="8790739"/>
              <a:ext cx="237712" cy="24989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270567" y="8815506"/>
              <a:ext cx="148809" cy="20619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452803" y="8815506"/>
              <a:ext cx="209520" cy="206198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0704207" y="8790749"/>
              <a:ext cx="372745" cy="255270"/>
            </a:xfrm>
            <a:custGeom>
              <a:avLst/>
              <a:gdLst/>
              <a:ahLst/>
              <a:cxnLst/>
              <a:rect l="l" t="t" r="r" b="b"/>
              <a:pathLst>
                <a:path w="372745" h="255270">
                  <a:moveTo>
                    <a:pt x="31305" y="24765"/>
                  </a:moveTo>
                  <a:lnTo>
                    <a:pt x="0" y="24765"/>
                  </a:lnTo>
                  <a:lnTo>
                    <a:pt x="0" y="230962"/>
                  </a:lnTo>
                  <a:lnTo>
                    <a:pt x="31305" y="230962"/>
                  </a:lnTo>
                  <a:lnTo>
                    <a:pt x="31305" y="24765"/>
                  </a:lnTo>
                  <a:close/>
                </a:path>
                <a:path w="372745" h="255270">
                  <a:moveTo>
                    <a:pt x="286867" y="178714"/>
                  </a:moveTo>
                  <a:lnTo>
                    <a:pt x="239776" y="135242"/>
                  </a:lnTo>
                  <a:lnTo>
                    <a:pt x="221830" y="75311"/>
                  </a:lnTo>
                  <a:lnTo>
                    <a:pt x="221830" y="48018"/>
                  </a:lnTo>
                  <a:lnTo>
                    <a:pt x="277202" y="48018"/>
                  </a:lnTo>
                  <a:lnTo>
                    <a:pt x="277202" y="25666"/>
                  </a:lnTo>
                  <a:lnTo>
                    <a:pt x="137553" y="25666"/>
                  </a:lnTo>
                  <a:lnTo>
                    <a:pt x="137553" y="48018"/>
                  </a:lnTo>
                  <a:lnTo>
                    <a:pt x="195046" y="48018"/>
                  </a:lnTo>
                  <a:lnTo>
                    <a:pt x="195046" y="75311"/>
                  </a:lnTo>
                  <a:lnTo>
                    <a:pt x="189941" y="108026"/>
                  </a:lnTo>
                  <a:lnTo>
                    <a:pt x="175996" y="139395"/>
                  </a:lnTo>
                  <a:lnTo>
                    <a:pt x="154838" y="166154"/>
                  </a:lnTo>
                  <a:lnTo>
                    <a:pt x="128092" y="185051"/>
                  </a:lnTo>
                  <a:lnTo>
                    <a:pt x="144094" y="206400"/>
                  </a:lnTo>
                  <a:lnTo>
                    <a:pt x="164769" y="192582"/>
                  </a:lnTo>
                  <a:lnTo>
                    <a:pt x="182867" y="173494"/>
                  </a:lnTo>
                  <a:lnTo>
                    <a:pt x="197700" y="150304"/>
                  </a:lnTo>
                  <a:lnTo>
                    <a:pt x="208635" y="124142"/>
                  </a:lnTo>
                  <a:lnTo>
                    <a:pt x="219316" y="148120"/>
                  </a:lnTo>
                  <a:lnTo>
                    <a:pt x="233680" y="169418"/>
                  </a:lnTo>
                  <a:lnTo>
                    <a:pt x="251256" y="187058"/>
                  </a:lnTo>
                  <a:lnTo>
                    <a:pt x="271564" y="200050"/>
                  </a:lnTo>
                  <a:lnTo>
                    <a:pt x="286867" y="178714"/>
                  </a:lnTo>
                  <a:close/>
                </a:path>
                <a:path w="372745" h="255270">
                  <a:moveTo>
                    <a:pt x="372554" y="101180"/>
                  </a:moveTo>
                  <a:lnTo>
                    <a:pt x="331673" y="101180"/>
                  </a:lnTo>
                  <a:lnTo>
                    <a:pt x="331673" y="0"/>
                  </a:lnTo>
                  <a:lnTo>
                    <a:pt x="304584" y="0"/>
                  </a:lnTo>
                  <a:lnTo>
                    <a:pt x="304584" y="255130"/>
                  </a:lnTo>
                  <a:lnTo>
                    <a:pt x="331673" y="255130"/>
                  </a:lnTo>
                  <a:lnTo>
                    <a:pt x="331673" y="124040"/>
                  </a:lnTo>
                  <a:lnTo>
                    <a:pt x="372554" y="124040"/>
                  </a:lnTo>
                  <a:lnTo>
                    <a:pt x="372554" y="101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089247" y="8802519"/>
              <a:ext cx="232879" cy="243350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11408981" y="8790749"/>
              <a:ext cx="474980" cy="255270"/>
            </a:xfrm>
            <a:custGeom>
              <a:avLst/>
              <a:gdLst/>
              <a:ahLst/>
              <a:cxnLst/>
              <a:rect l="l" t="t" r="r" b="b"/>
              <a:pathLst>
                <a:path w="474979" h="255270">
                  <a:moveTo>
                    <a:pt x="135318" y="174078"/>
                  </a:moveTo>
                  <a:lnTo>
                    <a:pt x="111150" y="155803"/>
                  </a:lnTo>
                  <a:lnTo>
                    <a:pt x="94195" y="130810"/>
                  </a:lnTo>
                  <a:lnTo>
                    <a:pt x="93256" y="127965"/>
                  </a:lnTo>
                  <a:lnTo>
                    <a:pt x="84213" y="100787"/>
                  </a:lnTo>
                  <a:lnTo>
                    <a:pt x="80949" y="67449"/>
                  </a:lnTo>
                  <a:lnTo>
                    <a:pt x="80949" y="51142"/>
                  </a:lnTo>
                  <a:lnTo>
                    <a:pt x="125450" y="51142"/>
                  </a:lnTo>
                  <a:lnTo>
                    <a:pt x="125450" y="29095"/>
                  </a:lnTo>
                  <a:lnTo>
                    <a:pt x="6946" y="29095"/>
                  </a:lnTo>
                  <a:lnTo>
                    <a:pt x="6946" y="51142"/>
                  </a:lnTo>
                  <a:lnTo>
                    <a:pt x="54762" y="51142"/>
                  </a:lnTo>
                  <a:lnTo>
                    <a:pt x="54762" y="67449"/>
                  </a:lnTo>
                  <a:lnTo>
                    <a:pt x="51460" y="103987"/>
                  </a:lnTo>
                  <a:lnTo>
                    <a:pt x="41389" y="136461"/>
                  </a:lnTo>
                  <a:lnTo>
                    <a:pt x="24307" y="163322"/>
                  </a:lnTo>
                  <a:lnTo>
                    <a:pt x="0" y="183032"/>
                  </a:lnTo>
                  <a:lnTo>
                    <a:pt x="16814" y="203682"/>
                  </a:lnTo>
                  <a:lnTo>
                    <a:pt x="34607" y="190068"/>
                  </a:lnTo>
                  <a:lnTo>
                    <a:pt x="49085" y="172618"/>
                  </a:lnTo>
                  <a:lnTo>
                    <a:pt x="60350" y="151777"/>
                  </a:lnTo>
                  <a:lnTo>
                    <a:pt x="68465" y="127965"/>
                  </a:lnTo>
                  <a:lnTo>
                    <a:pt x="76708" y="148945"/>
                  </a:lnTo>
                  <a:lnTo>
                    <a:pt x="87896" y="167360"/>
                  </a:lnTo>
                  <a:lnTo>
                    <a:pt x="102095" y="182791"/>
                  </a:lnTo>
                  <a:lnTo>
                    <a:pt x="119405" y="194818"/>
                  </a:lnTo>
                  <a:lnTo>
                    <a:pt x="135318" y="174078"/>
                  </a:lnTo>
                  <a:close/>
                </a:path>
                <a:path w="474979" h="255270">
                  <a:moveTo>
                    <a:pt x="223812" y="0"/>
                  </a:moveTo>
                  <a:lnTo>
                    <a:pt x="197942" y="0"/>
                  </a:lnTo>
                  <a:lnTo>
                    <a:pt x="197942" y="101485"/>
                  </a:lnTo>
                  <a:lnTo>
                    <a:pt x="167436" y="101485"/>
                  </a:lnTo>
                  <a:lnTo>
                    <a:pt x="167436" y="4927"/>
                  </a:lnTo>
                  <a:lnTo>
                    <a:pt x="141859" y="4927"/>
                  </a:lnTo>
                  <a:lnTo>
                    <a:pt x="141859" y="242544"/>
                  </a:lnTo>
                  <a:lnTo>
                    <a:pt x="167436" y="242544"/>
                  </a:lnTo>
                  <a:lnTo>
                    <a:pt x="167436" y="124142"/>
                  </a:lnTo>
                  <a:lnTo>
                    <a:pt x="197942" y="124142"/>
                  </a:lnTo>
                  <a:lnTo>
                    <a:pt x="197942" y="255130"/>
                  </a:lnTo>
                  <a:lnTo>
                    <a:pt x="223812" y="255130"/>
                  </a:lnTo>
                  <a:lnTo>
                    <a:pt x="223812" y="124142"/>
                  </a:lnTo>
                  <a:lnTo>
                    <a:pt x="223812" y="101485"/>
                  </a:lnTo>
                  <a:lnTo>
                    <a:pt x="223812" y="0"/>
                  </a:lnTo>
                  <a:close/>
                </a:path>
                <a:path w="474979" h="255270">
                  <a:moveTo>
                    <a:pt x="422757" y="6540"/>
                  </a:moveTo>
                  <a:lnTo>
                    <a:pt x="396989" y="6540"/>
                  </a:lnTo>
                  <a:lnTo>
                    <a:pt x="396989" y="69773"/>
                  </a:lnTo>
                  <a:lnTo>
                    <a:pt x="362762" y="69773"/>
                  </a:lnTo>
                  <a:lnTo>
                    <a:pt x="364083" y="60464"/>
                  </a:lnTo>
                  <a:lnTo>
                    <a:pt x="365023" y="51003"/>
                  </a:lnTo>
                  <a:lnTo>
                    <a:pt x="365582" y="41414"/>
                  </a:lnTo>
                  <a:lnTo>
                    <a:pt x="365772" y="31711"/>
                  </a:lnTo>
                  <a:lnTo>
                    <a:pt x="266700" y="31711"/>
                  </a:lnTo>
                  <a:lnTo>
                    <a:pt x="266700" y="53962"/>
                  </a:lnTo>
                  <a:lnTo>
                    <a:pt x="338899" y="53962"/>
                  </a:lnTo>
                  <a:lnTo>
                    <a:pt x="331317" y="91452"/>
                  </a:lnTo>
                  <a:lnTo>
                    <a:pt x="315087" y="125285"/>
                  </a:lnTo>
                  <a:lnTo>
                    <a:pt x="289560" y="155321"/>
                  </a:lnTo>
                  <a:lnTo>
                    <a:pt x="254114" y="181432"/>
                  </a:lnTo>
                  <a:lnTo>
                    <a:pt x="270230" y="200660"/>
                  </a:lnTo>
                  <a:lnTo>
                    <a:pt x="302437" y="177634"/>
                  </a:lnTo>
                  <a:lnTo>
                    <a:pt x="327380" y="151650"/>
                  </a:lnTo>
                  <a:lnTo>
                    <a:pt x="345617" y="122986"/>
                  </a:lnTo>
                  <a:lnTo>
                    <a:pt x="357720" y="91922"/>
                  </a:lnTo>
                  <a:lnTo>
                    <a:pt x="396989" y="91922"/>
                  </a:lnTo>
                  <a:lnTo>
                    <a:pt x="396989" y="133604"/>
                  </a:lnTo>
                  <a:lnTo>
                    <a:pt x="353390" y="133604"/>
                  </a:lnTo>
                  <a:lnTo>
                    <a:pt x="353390" y="155752"/>
                  </a:lnTo>
                  <a:lnTo>
                    <a:pt x="396989" y="155752"/>
                  </a:lnTo>
                  <a:lnTo>
                    <a:pt x="396989" y="242747"/>
                  </a:lnTo>
                  <a:lnTo>
                    <a:pt x="422757" y="242747"/>
                  </a:lnTo>
                  <a:lnTo>
                    <a:pt x="422757" y="91922"/>
                  </a:lnTo>
                  <a:lnTo>
                    <a:pt x="422757" y="69773"/>
                  </a:lnTo>
                  <a:lnTo>
                    <a:pt x="422757" y="6540"/>
                  </a:lnTo>
                  <a:close/>
                </a:path>
                <a:path w="474979" h="255270">
                  <a:moveTo>
                    <a:pt x="474916" y="0"/>
                  </a:moveTo>
                  <a:lnTo>
                    <a:pt x="449237" y="0"/>
                  </a:lnTo>
                  <a:lnTo>
                    <a:pt x="449237" y="255130"/>
                  </a:lnTo>
                  <a:lnTo>
                    <a:pt x="474916" y="255130"/>
                  </a:lnTo>
                  <a:lnTo>
                    <a:pt x="4749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914612" y="8790638"/>
              <a:ext cx="239524" cy="249995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2242409" y="8790739"/>
              <a:ext cx="210185" cy="255270"/>
            </a:xfrm>
            <a:custGeom>
              <a:avLst/>
              <a:gdLst/>
              <a:ahLst/>
              <a:cxnLst/>
              <a:rect l="l" t="t" r="r" b="b"/>
              <a:pathLst>
                <a:path w="210184" h="255270">
                  <a:moveTo>
                    <a:pt x="209620" y="0"/>
                  </a:moveTo>
                  <a:lnTo>
                    <a:pt x="182436" y="0"/>
                  </a:lnTo>
                  <a:lnTo>
                    <a:pt x="182436" y="255130"/>
                  </a:lnTo>
                  <a:lnTo>
                    <a:pt x="209620" y="255130"/>
                  </a:lnTo>
                  <a:lnTo>
                    <a:pt x="209620" y="0"/>
                  </a:lnTo>
                  <a:close/>
                </a:path>
                <a:path w="210184" h="255270">
                  <a:moveTo>
                    <a:pt x="133806" y="27486"/>
                  </a:moveTo>
                  <a:lnTo>
                    <a:pt x="12384" y="27486"/>
                  </a:lnTo>
                  <a:lnTo>
                    <a:pt x="12384" y="49032"/>
                  </a:lnTo>
                  <a:lnTo>
                    <a:pt x="106220" y="49032"/>
                  </a:lnTo>
                  <a:lnTo>
                    <a:pt x="96915" y="91125"/>
                  </a:lnTo>
                  <a:lnTo>
                    <a:pt x="76556" y="128131"/>
                  </a:lnTo>
                  <a:lnTo>
                    <a:pt x="44474" y="160021"/>
                  </a:lnTo>
                  <a:lnTo>
                    <a:pt x="0" y="186766"/>
                  </a:lnTo>
                  <a:lnTo>
                    <a:pt x="14296" y="208614"/>
                  </a:lnTo>
                  <a:lnTo>
                    <a:pt x="60342" y="180894"/>
                  </a:lnTo>
                  <a:lnTo>
                    <a:pt x="94146" y="148293"/>
                  </a:lnTo>
                  <a:lnTo>
                    <a:pt x="116879" y="111439"/>
                  </a:lnTo>
                  <a:lnTo>
                    <a:pt x="129709" y="70961"/>
                  </a:lnTo>
                  <a:lnTo>
                    <a:pt x="133806" y="27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492101" y="8795471"/>
              <a:ext cx="232879" cy="249290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9430747" y="9198826"/>
              <a:ext cx="219710" cy="255270"/>
            </a:xfrm>
            <a:custGeom>
              <a:avLst/>
              <a:gdLst/>
              <a:ahLst/>
              <a:cxnLst/>
              <a:rect l="l" t="t" r="r" b="b"/>
              <a:pathLst>
                <a:path w="219709" h="255270">
                  <a:moveTo>
                    <a:pt x="219488" y="122833"/>
                  </a:moveTo>
                  <a:lnTo>
                    <a:pt x="193311" y="122833"/>
                  </a:lnTo>
                  <a:lnTo>
                    <a:pt x="193311" y="255130"/>
                  </a:lnTo>
                  <a:lnTo>
                    <a:pt x="219488" y="255130"/>
                  </a:lnTo>
                  <a:lnTo>
                    <a:pt x="219488" y="122833"/>
                  </a:lnTo>
                  <a:close/>
                </a:path>
                <a:path w="219709" h="255270">
                  <a:moveTo>
                    <a:pt x="161898" y="6846"/>
                  </a:moveTo>
                  <a:lnTo>
                    <a:pt x="136626" y="6846"/>
                  </a:lnTo>
                  <a:lnTo>
                    <a:pt x="136626" y="242846"/>
                  </a:lnTo>
                  <a:lnTo>
                    <a:pt x="161898" y="242846"/>
                  </a:lnTo>
                  <a:lnTo>
                    <a:pt x="161898" y="122833"/>
                  </a:lnTo>
                  <a:lnTo>
                    <a:pt x="219488" y="122833"/>
                  </a:lnTo>
                  <a:lnTo>
                    <a:pt x="219488" y="100783"/>
                  </a:lnTo>
                  <a:lnTo>
                    <a:pt x="161898" y="100783"/>
                  </a:lnTo>
                  <a:lnTo>
                    <a:pt x="161898" y="6846"/>
                  </a:lnTo>
                  <a:close/>
                </a:path>
                <a:path w="219709" h="255270">
                  <a:moveTo>
                    <a:pt x="219488" y="0"/>
                  </a:moveTo>
                  <a:lnTo>
                    <a:pt x="193311" y="0"/>
                  </a:lnTo>
                  <a:lnTo>
                    <a:pt x="193311" y="100783"/>
                  </a:lnTo>
                  <a:lnTo>
                    <a:pt x="219488" y="100783"/>
                  </a:lnTo>
                  <a:lnTo>
                    <a:pt x="219488" y="0"/>
                  </a:lnTo>
                  <a:close/>
                </a:path>
                <a:path w="219709" h="255270">
                  <a:moveTo>
                    <a:pt x="111154" y="32520"/>
                  </a:moveTo>
                  <a:lnTo>
                    <a:pt x="10873" y="32520"/>
                  </a:lnTo>
                  <a:lnTo>
                    <a:pt x="10873" y="54570"/>
                  </a:lnTo>
                  <a:lnTo>
                    <a:pt x="84774" y="54570"/>
                  </a:lnTo>
                  <a:lnTo>
                    <a:pt x="77787" y="91888"/>
                  </a:lnTo>
                  <a:lnTo>
                    <a:pt x="62171" y="125752"/>
                  </a:lnTo>
                  <a:lnTo>
                    <a:pt x="36664" y="155916"/>
                  </a:lnTo>
                  <a:lnTo>
                    <a:pt x="0" y="182135"/>
                  </a:lnTo>
                  <a:lnTo>
                    <a:pt x="15706" y="201164"/>
                  </a:lnTo>
                  <a:lnTo>
                    <a:pt x="61386" y="166828"/>
                  </a:lnTo>
                  <a:lnTo>
                    <a:pt x="90727" y="126507"/>
                  </a:lnTo>
                  <a:lnTo>
                    <a:pt x="106420" y="81354"/>
                  </a:lnTo>
                  <a:lnTo>
                    <a:pt x="111154" y="32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688999" y="9199027"/>
              <a:ext cx="213951" cy="24969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010700" y="9199027"/>
              <a:ext cx="215360" cy="249693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0258780" y="9198838"/>
              <a:ext cx="1362710" cy="255270"/>
            </a:xfrm>
            <a:custGeom>
              <a:avLst/>
              <a:gdLst/>
              <a:ahLst/>
              <a:cxnLst/>
              <a:rect l="l" t="t" r="r" b="b"/>
              <a:pathLst>
                <a:path w="1362709" h="255270">
                  <a:moveTo>
                    <a:pt x="130581" y="18211"/>
                  </a:moveTo>
                  <a:lnTo>
                    <a:pt x="11366" y="18211"/>
                  </a:lnTo>
                  <a:lnTo>
                    <a:pt x="11366" y="40271"/>
                  </a:lnTo>
                  <a:lnTo>
                    <a:pt x="101384" y="40271"/>
                  </a:lnTo>
                  <a:lnTo>
                    <a:pt x="91859" y="69583"/>
                  </a:lnTo>
                  <a:lnTo>
                    <a:pt x="71234" y="95110"/>
                  </a:lnTo>
                  <a:lnTo>
                    <a:pt x="40335" y="116065"/>
                  </a:lnTo>
                  <a:lnTo>
                    <a:pt x="0" y="131686"/>
                  </a:lnTo>
                  <a:lnTo>
                    <a:pt x="10972" y="153530"/>
                  </a:lnTo>
                  <a:lnTo>
                    <a:pt x="61226" y="132537"/>
                  </a:lnTo>
                  <a:lnTo>
                    <a:pt x="98869" y="102489"/>
                  </a:lnTo>
                  <a:lnTo>
                    <a:pt x="122453" y="64135"/>
                  </a:lnTo>
                  <a:lnTo>
                    <a:pt x="130581" y="18211"/>
                  </a:lnTo>
                  <a:close/>
                </a:path>
                <a:path w="1362709" h="255270">
                  <a:moveTo>
                    <a:pt x="203581" y="204482"/>
                  </a:moveTo>
                  <a:lnTo>
                    <a:pt x="197624" y="183553"/>
                  </a:lnTo>
                  <a:lnTo>
                    <a:pt x="189306" y="175780"/>
                  </a:lnTo>
                  <a:lnTo>
                    <a:pt x="180682" y="167728"/>
                  </a:lnTo>
                  <a:lnTo>
                    <a:pt x="177101" y="166395"/>
                  </a:lnTo>
                  <a:lnTo>
                    <a:pt x="177101" y="204482"/>
                  </a:lnTo>
                  <a:lnTo>
                    <a:pt x="173037" y="216573"/>
                  </a:lnTo>
                  <a:lnTo>
                    <a:pt x="161442" y="225691"/>
                  </a:lnTo>
                  <a:lnTo>
                    <a:pt x="143205" y="231419"/>
                  </a:lnTo>
                  <a:lnTo>
                    <a:pt x="119202" y="233375"/>
                  </a:lnTo>
                  <a:lnTo>
                    <a:pt x="95110" y="231419"/>
                  </a:lnTo>
                  <a:lnTo>
                    <a:pt x="76873" y="225691"/>
                  </a:lnTo>
                  <a:lnTo>
                    <a:pt x="65341" y="216573"/>
                  </a:lnTo>
                  <a:lnTo>
                    <a:pt x="61417" y="204482"/>
                  </a:lnTo>
                  <a:lnTo>
                    <a:pt x="65341" y="192366"/>
                  </a:lnTo>
                  <a:lnTo>
                    <a:pt x="76873" y="183299"/>
                  </a:lnTo>
                  <a:lnTo>
                    <a:pt x="95110" y="177647"/>
                  </a:lnTo>
                  <a:lnTo>
                    <a:pt x="119202" y="175780"/>
                  </a:lnTo>
                  <a:lnTo>
                    <a:pt x="143205" y="177647"/>
                  </a:lnTo>
                  <a:lnTo>
                    <a:pt x="161442" y="183299"/>
                  </a:lnTo>
                  <a:lnTo>
                    <a:pt x="173037" y="192366"/>
                  </a:lnTo>
                  <a:lnTo>
                    <a:pt x="177101" y="204482"/>
                  </a:lnTo>
                  <a:lnTo>
                    <a:pt x="177101" y="166395"/>
                  </a:lnTo>
                  <a:lnTo>
                    <a:pt x="154089" y="157734"/>
                  </a:lnTo>
                  <a:lnTo>
                    <a:pt x="119202" y="154241"/>
                  </a:lnTo>
                  <a:lnTo>
                    <a:pt x="84378" y="157734"/>
                  </a:lnTo>
                  <a:lnTo>
                    <a:pt x="57658" y="167728"/>
                  </a:lnTo>
                  <a:lnTo>
                    <a:pt x="40563" y="183553"/>
                  </a:lnTo>
                  <a:lnTo>
                    <a:pt x="34632" y="204482"/>
                  </a:lnTo>
                  <a:lnTo>
                    <a:pt x="40563" y="225602"/>
                  </a:lnTo>
                  <a:lnTo>
                    <a:pt x="57658" y="241427"/>
                  </a:lnTo>
                  <a:lnTo>
                    <a:pt x="84378" y="251371"/>
                  </a:lnTo>
                  <a:lnTo>
                    <a:pt x="119202" y="254825"/>
                  </a:lnTo>
                  <a:lnTo>
                    <a:pt x="154089" y="251371"/>
                  </a:lnTo>
                  <a:lnTo>
                    <a:pt x="180682" y="241427"/>
                  </a:lnTo>
                  <a:lnTo>
                    <a:pt x="189306" y="233375"/>
                  </a:lnTo>
                  <a:lnTo>
                    <a:pt x="197624" y="225602"/>
                  </a:lnTo>
                  <a:lnTo>
                    <a:pt x="203581" y="204482"/>
                  </a:lnTo>
                  <a:close/>
                </a:path>
                <a:path w="1362709" h="255270">
                  <a:moveTo>
                    <a:pt x="237705" y="64223"/>
                  </a:moveTo>
                  <a:lnTo>
                    <a:pt x="200761" y="64223"/>
                  </a:lnTo>
                  <a:lnTo>
                    <a:pt x="200761" y="0"/>
                  </a:lnTo>
                  <a:lnTo>
                    <a:pt x="173672" y="0"/>
                  </a:lnTo>
                  <a:lnTo>
                    <a:pt x="173672" y="151422"/>
                  </a:lnTo>
                  <a:lnTo>
                    <a:pt x="200761" y="151422"/>
                  </a:lnTo>
                  <a:lnTo>
                    <a:pt x="200761" y="86474"/>
                  </a:lnTo>
                  <a:lnTo>
                    <a:pt x="237705" y="86474"/>
                  </a:lnTo>
                  <a:lnTo>
                    <a:pt x="237705" y="64223"/>
                  </a:lnTo>
                  <a:close/>
                </a:path>
                <a:path w="1362709" h="255270">
                  <a:moveTo>
                    <a:pt x="472973" y="117894"/>
                  </a:moveTo>
                  <a:lnTo>
                    <a:pt x="447281" y="105295"/>
                  </a:lnTo>
                  <a:lnTo>
                    <a:pt x="427888" y="87236"/>
                  </a:lnTo>
                  <a:lnTo>
                    <a:pt x="426237" y="84264"/>
                  </a:lnTo>
                  <a:lnTo>
                    <a:pt x="415632" y="65252"/>
                  </a:lnTo>
                  <a:lnTo>
                    <a:pt x="411353" y="40868"/>
                  </a:lnTo>
                  <a:lnTo>
                    <a:pt x="411353" y="13284"/>
                  </a:lnTo>
                  <a:lnTo>
                    <a:pt x="384568" y="13284"/>
                  </a:lnTo>
                  <a:lnTo>
                    <a:pt x="384568" y="38557"/>
                  </a:lnTo>
                  <a:lnTo>
                    <a:pt x="380225" y="66052"/>
                  </a:lnTo>
                  <a:lnTo>
                    <a:pt x="367893" y="90614"/>
                  </a:lnTo>
                  <a:lnTo>
                    <a:pt x="348145" y="110705"/>
                  </a:lnTo>
                  <a:lnTo>
                    <a:pt x="321538" y="124841"/>
                  </a:lnTo>
                  <a:lnTo>
                    <a:pt x="336143" y="146291"/>
                  </a:lnTo>
                  <a:lnTo>
                    <a:pt x="356870" y="135991"/>
                  </a:lnTo>
                  <a:lnTo>
                    <a:pt x="374332" y="121881"/>
                  </a:lnTo>
                  <a:lnTo>
                    <a:pt x="388277" y="104470"/>
                  </a:lnTo>
                  <a:lnTo>
                    <a:pt x="398462" y="84264"/>
                  </a:lnTo>
                  <a:lnTo>
                    <a:pt x="408635" y="102069"/>
                  </a:lnTo>
                  <a:lnTo>
                    <a:pt x="422211" y="117436"/>
                  </a:lnTo>
                  <a:lnTo>
                    <a:pt x="438950" y="129946"/>
                  </a:lnTo>
                  <a:lnTo>
                    <a:pt x="458571" y="139141"/>
                  </a:lnTo>
                  <a:lnTo>
                    <a:pt x="472973" y="117894"/>
                  </a:lnTo>
                  <a:close/>
                </a:path>
                <a:path w="1362709" h="255270">
                  <a:moveTo>
                    <a:pt x="526338" y="207200"/>
                  </a:moveTo>
                  <a:lnTo>
                    <a:pt x="520471" y="187286"/>
                  </a:lnTo>
                  <a:lnTo>
                    <a:pt x="513829" y="181419"/>
                  </a:lnTo>
                  <a:lnTo>
                    <a:pt x="503656" y="172453"/>
                  </a:lnTo>
                  <a:lnTo>
                    <a:pt x="499859" y="171145"/>
                  </a:lnTo>
                  <a:lnTo>
                    <a:pt x="499859" y="207200"/>
                  </a:lnTo>
                  <a:lnTo>
                    <a:pt x="495909" y="218414"/>
                  </a:lnTo>
                  <a:lnTo>
                    <a:pt x="484492" y="226606"/>
                  </a:lnTo>
                  <a:lnTo>
                    <a:pt x="466166" y="231660"/>
                  </a:lnTo>
                  <a:lnTo>
                    <a:pt x="441553" y="233476"/>
                  </a:lnTo>
                  <a:lnTo>
                    <a:pt x="416839" y="231660"/>
                  </a:lnTo>
                  <a:lnTo>
                    <a:pt x="398411" y="226606"/>
                  </a:lnTo>
                  <a:lnTo>
                    <a:pt x="386930" y="218414"/>
                  </a:lnTo>
                  <a:lnTo>
                    <a:pt x="383057" y="207200"/>
                  </a:lnTo>
                  <a:lnTo>
                    <a:pt x="386930" y="196329"/>
                  </a:lnTo>
                  <a:lnTo>
                    <a:pt x="398411" y="188226"/>
                  </a:lnTo>
                  <a:lnTo>
                    <a:pt x="416839" y="183172"/>
                  </a:lnTo>
                  <a:lnTo>
                    <a:pt x="441553" y="181419"/>
                  </a:lnTo>
                  <a:lnTo>
                    <a:pt x="466166" y="183172"/>
                  </a:lnTo>
                  <a:lnTo>
                    <a:pt x="484492" y="188226"/>
                  </a:lnTo>
                  <a:lnTo>
                    <a:pt x="495909" y="196329"/>
                  </a:lnTo>
                  <a:lnTo>
                    <a:pt x="499859" y="207200"/>
                  </a:lnTo>
                  <a:lnTo>
                    <a:pt x="499859" y="171145"/>
                  </a:lnTo>
                  <a:lnTo>
                    <a:pt x="476973" y="163182"/>
                  </a:lnTo>
                  <a:lnTo>
                    <a:pt x="441553" y="159981"/>
                  </a:lnTo>
                  <a:lnTo>
                    <a:pt x="405841" y="163182"/>
                  </a:lnTo>
                  <a:lnTo>
                    <a:pt x="378904" y="172453"/>
                  </a:lnTo>
                  <a:lnTo>
                    <a:pt x="361899" y="187286"/>
                  </a:lnTo>
                  <a:lnTo>
                    <a:pt x="355981" y="207200"/>
                  </a:lnTo>
                  <a:lnTo>
                    <a:pt x="361899" y="227406"/>
                  </a:lnTo>
                  <a:lnTo>
                    <a:pt x="378904" y="242328"/>
                  </a:lnTo>
                  <a:lnTo>
                    <a:pt x="405841" y="251561"/>
                  </a:lnTo>
                  <a:lnTo>
                    <a:pt x="441553" y="254723"/>
                  </a:lnTo>
                  <a:lnTo>
                    <a:pt x="476973" y="251561"/>
                  </a:lnTo>
                  <a:lnTo>
                    <a:pt x="503656" y="242328"/>
                  </a:lnTo>
                  <a:lnTo>
                    <a:pt x="513638" y="233476"/>
                  </a:lnTo>
                  <a:lnTo>
                    <a:pt x="520471" y="227406"/>
                  </a:lnTo>
                  <a:lnTo>
                    <a:pt x="526338" y="207200"/>
                  </a:lnTo>
                  <a:close/>
                </a:path>
                <a:path w="1362709" h="255270">
                  <a:moveTo>
                    <a:pt x="560971" y="64223"/>
                  </a:moveTo>
                  <a:lnTo>
                    <a:pt x="524014" y="64223"/>
                  </a:lnTo>
                  <a:lnTo>
                    <a:pt x="524014" y="0"/>
                  </a:lnTo>
                  <a:lnTo>
                    <a:pt x="496938" y="0"/>
                  </a:lnTo>
                  <a:lnTo>
                    <a:pt x="496938" y="153936"/>
                  </a:lnTo>
                  <a:lnTo>
                    <a:pt x="524014" y="153936"/>
                  </a:lnTo>
                  <a:lnTo>
                    <a:pt x="524014" y="86779"/>
                  </a:lnTo>
                  <a:lnTo>
                    <a:pt x="560971" y="86779"/>
                  </a:lnTo>
                  <a:lnTo>
                    <a:pt x="560971" y="64223"/>
                  </a:lnTo>
                  <a:close/>
                </a:path>
                <a:path w="1362709" h="255270">
                  <a:moveTo>
                    <a:pt x="697801" y="187159"/>
                  </a:moveTo>
                  <a:lnTo>
                    <a:pt x="696023" y="170751"/>
                  </a:lnTo>
                  <a:lnTo>
                    <a:pt x="695375" y="164807"/>
                  </a:lnTo>
                  <a:lnTo>
                    <a:pt x="675741" y="167665"/>
                  </a:lnTo>
                  <a:lnTo>
                    <a:pt x="656158" y="169443"/>
                  </a:lnTo>
                  <a:lnTo>
                    <a:pt x="635152" y="170395"/>
                  </a:lnTo>
                  <a:lnTo>
                    <a:pt x="611212" y="170751"/>
                  </a:lnTo>
                  <a:lnTo>
                    <a:pt x="611212" y="117094"/>
                  </a:lnTo>
                  <a:lnTo>
                    <a:pt x="683196" y="117094"/>
                  </a:lnTo>
                  <a:lnTo>
                    <a:pt x="683196" y="95643"/>
                  </a:lnTo>
                  <a:lnTo>
                    <a:pt x="611212" y="95643"/>
                  </a:lnTo>
                  <a:lnTo>
                    <a:pt x="611212" y="50228"/>
                  </a:lnTo>
                  <a:lnTo>
                    <a:pt x="687425" y="50228"/>
                  </a:lnTo>
                  <a:lnTo>
                    <a:pt x="687425" y="28486"/>
                  </a:lnTo>
                  <a:lnTo>
                    <a:pt x="585431" y="28486"/>
                  </a:lnTo>
                  <a:lnTo>
                    <a:pt x="585431" y="193611"/>
                  </a:lnTo>
                  <a:lnTo>
                    <a:pt x="602348" y="193611"/>
                  </a:lnTo>
                  <a:lnTo>
                    <a:pt x="630262" y="193344"/>
                  </a:lnTo>
                  <a:lnTo>
                    <a:pt x="654151" y="192392"/>
                  </a:lnTo>
                  <a:lnTo>
                    <a:pt x="675995" y="190423"/>
                  </a:lnTo>
                  <a:lnTo>
                    <a:pt x="697801" y="187159"/>
                  </a:lnTo>
                  <a:close/>
                </a:path>
                <a:path w="1362709" h="255270">
                  <a:moveTo>
                    <a:pt x="795058" y="0"/>
                  </a:moveTo>
                  <a:lnTo>
                    <a:pt x="769073" y="0"/>
                  </a:lnTo>
                  <a:lnTo>
                    <a:pt x="769073" y="101282"/>
                  </a:lnTo>
                  <a:lnTo>
                    <a:pt x="738466" y="101282"/>
                  </a:lnTo>
                  <a:lnTo>
                    <a:pt x="738466" y="4927"/>
                  </a:lnTo>
                  <a:lnTo>
                    <a:pt x="712597" y="4927"/>
                  </a:lnTo>
                  <a:lnTo>
                    <a:pt x="712597" y="242544"/>
                  </a:lnTo>
                  <a:lnTo>
                    <a:pt x="738466" y="242544"/>
                  </a:lnTo>
                  <a:lnTo>
                    <a:pt x="738466" y="123329"/>
                  </a:lnTo>
                  <a:lnTo>
                    <a:pt x="769073" y="123329"/>
                  </a:lnTo>
                  <a:lnTo>
                    <a:pt x="769073" y="255130"/>
                  </a:lnTo>
                  <a:lnTo>
                    <a:pt x="795058" y="255130"/>
                  </a:lnTo>
                  <a:lnTo>
                    <a:pt x="795058" y="123329"/>
                  </a:lnTo>
                  <a:lnTo>
                    <a:pt x="795058" y="101282"/>
                  </a:lnTo>
                  <a:lnTo>
                    <a:pt x="795058" y="0"/>
                  </a:lnTo>
                  <a:close/>
                </a:path>
                <a:path w="1362709" h="255270">
                  <a:moveTo>
                    <a:pt x="1035888" y="81051"/>
                  </a:moveTo>
                  <a:lnTo>
                    <a:pt x="884161" y="81051"/>
                  </a:lnTo>
                  <a:lnTo>
                    <a:pt x="884161" y="62001"/>
                  </a:lnTo>
                  <a:lnTo>
                    <a:pt x="1031455" y="62001"/>
                  </a:lnTo>
                  <a:lnTo>
                    <a:pt x="1031455" y="44221"/>
                  </a:lnTo>
                  <a:lnTo>
                    <a:pt x="1031455" y="25171"/>
                  </a:lnTo>
                  <a:lnTo>
                    <a:pt x="1031455" y="6121"/>
                  </a:lnTo>
                  <a:lnTo>
                    <a:pt x="856678" y="6121"/>
                  </a:lnTo>
                  <a:lnTo>
                    <a:pt x="856678" y="25171"/>
                  </a:lnTo>
                  <a:lnTo>
                    <a:pt x="1004481" y="25171"/>
                  </a:lnTo>
                  <a:lnTo>
                    <a:pt x="1004481" y="44221"/>
                  </a:lnTo>
                  <a:lnTo>
                    <a:pt x="857377" y="44221"/>
                  </a:lnTo>
                  <a:lnTo>
                    <a:pt x="857377" y="62001"/>
                  </a:lnTo>
                  <a:lnTo>
                    <a:pt x="857377" y="81051"/>
                  </a:lnTo>
                  <a:lnTo>
                    <a:pt x="857377" y="100101"/>
                  </a:lnTo>
                  <a:lnTo>
                    <a:pt x="1035888" y="100101"/>
                  </a:lnTo>
                  <a:lnTo>
                    <a:pt x="1035888" y="81051"/>
                  </a:lnTo>
                  <a:close/>
                </a:path>
                <a:path w="1362709" h="255270">
                  <a:moveTo>
                    <a:pt x="1040117" y="233451"/>
                  </a:moveTo>
                  <a:lnTo>
                    <a:pt x="882345" y="233451"/>
                  </a:lnTo>
                  <a:lnTo>
                    <a:pt x="882345" y="211861"/>
                  </a:lnTo>
                  <a:lnTo>
                    <a:pt x="1032167" y="211861"/>
                  </a:lnTo>
                  <a:lnTo>
                    <a:pt x="1032167" y="194081"/>
                  </a:lnTo>
                  <a:lnTo>
                    <a:pt x="1032167" y="175031"/>
                  </a:lnTo>
                  <a:lnTo>
                    <a:pt x="1032167" y="155981"/>
                  </a:lnTo>
                  <a:lnTo>
                    <a:pt x="855065" y="155981"/>
                  </a:lnTo>
                  <a:lnTo>
                    <a:pt x="855065" y="175031"/>
                  </a:lnTo>
                  <a:lnTo>
                    <a:pt x="1005382" y="175031"/>
                  </a:lnTo>
                  <a:lnTo>
                    <a:pt x="1005382" y="194081"/>
                  </a:lnTo>
                  <a:lnTo>
                    <a:pt x="855370" y="194081"/>
                  </a:lnTo>
                  <a:lnTo>
                    <a:pt x="855370" y="211861"/>
                  </a:lnTo>
                  <a:lnTo>
                    <a:pt x="855370" y="233451"/>
                  </a:lnTo>
                  <a:lnTo>
                    <a:pt x="855370" y="252501"/>
                  </a:lnTo>
                  <a:lnTo>
                    <a:pt x="1040117" y="252501"/>
                  </a:lnTo>
                  <a:lnTo>
                    <a:pt x="1040117" y="233451"/>
                  </a:lnTo>
                  <a:close/>
                </a:path>
                <a:path w="1362709" h="255270">
                  <a:moveTo>
                    <a:pt x="1060856" y="117094"/>
                  </a:moveTo>
                  <a:lnTo>
                    <a:pt x="827379" y="117094"/>
                  </a:lnTo>
                  <a:lnTo>
                    <a:pt x="827379" y="137833"/>
                  </a:lnTo>
                  <a:lnTo>
                    <a:pt x="1060856" y="137833"/>
                  </a:lnTo>
                  <a:lnTo>
                    <a:pt x="1060856" y="117094"/>
                  </a:lnTo>
                  <a:close/>
                </a:path>
                <a:path w="1362709" h="255270">
                  <a:moveTo>
                    <a:pt x="1309319" y="122529"/>
                  </a:moveTo>
                  <a:lnTo>
                    <a:pt x="1282687" y="109905"/>
                  </a:lnTo>
                  <a:lnTo>
                    <a:pt x="1262595" y="91833"/>
                  </a:lnTo>
                  <a:lnTo>
                    <a:pt x="1260436" y="88087"/>
                  </a:lnTo>
                  <a:lnTo>
                    <a:pt x="1249908" y="69926"/>
                  </a:lnTo>
                  <a:lnTo>
                    <a:pt x="1245476" y="45808"/>
                  </a:lnTo>
                  <a:lnTo>
                    <a:pt x="1245476" y="38760"/>
                  </a:lnTo>
                  <a:lnTo>
                    <a:pt x="1301661" y="38760"/>
                  </a:lnTo>
                  <a:lnTo>
                    <a:pt x="1301661" y="16903"/>
                  </a:lnTo>
                  <a:lnTo>
                    <a:pt x="1160805" y="16903"/>
                  </a:lnTo>
                  <a:lnTo>
                    <a:pt x="1160805" y="38760"/>
                  </a:lnTo>
                  <a:lnTo>
                    <a:pt x="1218196" y="38760"/>
                  </a:lnTo>
                  <a:lnTo>
                    <a:pt x="1218196" y="45808"/>
                  </a:lnTo>
                  <a:lnTo>
                    <a:pt x="1213637" y="71310"/>
                  </a:lnTo>
                  <a:lnTo>
                    <a:pt x="1200823" y="94564"/>
                  </a:lnTo>
                  <a:lnTo>
                    <a:pt x="1180579" y="113855"/>
                  </a:lnTo>
                  <a:lnTo>
                    <a:pt x="1153756" y="127457"/>
                  </a:lnTo>
                  <a:lnTo>
                    <a:pt x="1167752" y="148399"/>
                  </a:lnTo>
                  <a:lnTo>
                    <a:pt x="1189050" y="138404"/>
                  </a:lnTo>
                  <a:lnTo>
                    <a:pt x="1207122" y="124663"/>
                  </a:lnTo>
                  <a:lnTo>
                    <a:pt x="1221638" y="107708"/>
                  </a:lnTo>
                  <a:lnTo>
                    <a:pt x="1232293" y="88087"/>
                  </a:lnTo>
                  <a:lnTo>
                    <a:pt x="1242923" y="106172"/>
                  </a:lnTo>
                  <a:lnTo>
                    <a:pt x="1257223" y="121742"/>
                  </a:lnTo>
                  <a:lnTo>
                    <a:pt x="1274864" y="134327"/>
                  </a:lnTo>
                  <a:lnTo>
                    <a:pt x="1295527" y="143471"/>
                  </a:lnTo>
                  <a:lnTo>
                    <a:pt x="1309319" y="122529"/>
                  </a:lnTo>
                  <a:close/>
                </a:path>
                <a:path w="1362709" h="255270">
                  <a:moveTo>
                    <a:pt x="1362671" y="166827"/>
                  </a:moveTo>
                  <a:lnTo>
                    <a:pt x="1189697" y="166827"/>
                  </a:lnTo>
                  <a:lnTo>
                    <a:pt x="1189697" y="188772"/>
                  </a:lnTo>
                  <a:lnTo>
                    <a:pt x="1335595" y="188772"/>
                  </a:lnTo>
                  <a:lnTo>
                    <a:pt x="1335595" y="255130"/>
                  </a:lnTo>
                  <a:lnTo>
                    <a:pt x="1362671" y="255130"/>
                  </a:lnTo>
                  <a:lnTo>
                    <a:pt x="1362671" y="166827"/>
                  </a:lnTo>
                  <a:close/>
                </a:path>
                <a:path w="1362709" h="255270">
                  <a:moveTo>
                    <a:pt x="1362671" y="0"/>
                  </a:moveTo>
                  <a:lnTo>
                    <a:pt x="1335595" y="0"/>
                  </a:lnTo>
                  <a:lnTo>
                    <a:pt x="1335595" y="154038"/>
                  </a:lnTo>
                  <a:lnTo>
                    <a:pt x="1362671" y="154038"/>
                  </a:lnTo>
                  <a:lnTo>
                    <a:pt x="13626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659824" y="9198826"/>
              <a:ext cx="239020" cy="249894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11914148" y="9198826"/>
              <a:ext cx="212725" cy="255270"/>
            </a:xfrm>
            <a:custGeom>
              <a:avLst/>
              <a:gdLst/>
              <a:ahLst/>
              <a:cxnLst/>
              <a:rect l="l" t="t" r="r" b="b"/>
              <a:pathLst>
                <a:path w="212725" h="255270">
                  <a:moveTo>
                    <a:pt x="212541" y="0"/>
                  </a:moveTo>
                  <a:lnTo>
                    <a:pt x="185558" y="0"/>
                  </a:lnTo>
                  <a:lnTo>
                    <a:pt x="185558" y="64940"/>
                  </a:lnTo>
                  <a:lnTo>
                    <a:pt x="138238" y="64940"/>
                  </a:lnTo>
                  <a:lnTo>
                    <a:pt x="138238" y="87292"/>
                  </a:lnTo>
                  <a:lnTo>
                    <a:pt x="185558" y="87292"/>
                  </a:lnTo>
                  <a:lnTo>
                    <a:pt x="185558" y="152534"/>
                  </a:lnTo>
                  <a:lnTo>
                    <a:pt x="212541" y="152534"/>
                  </a:lnTo>
                  <a:lnTo>
                    <a:pt x="212541" y="0"/>
                  </a:lnTo>
                  <a:close/>
                </a:path>
                <a:path w="212725" h="255270">
                  <a:moveTo>
                    <a:pt x="91118" y="38360"/>
                  </a:moveTo>
                  <a:lnTo>
                    <a:pt x="63732" y="38360"/>
                  </a:lnTo>
                  <a:lnTo>
                    <a:pt x="63732" y="45609"/>
                  </a:lnTo>
                  <a:lnTo>
                    <a:pt x="59295" y="71101"/>
                  </a:lnTo>
                  <a:lnTo>
                    <a:pt x="46591" y="94516"/>
                  </a:lnTo>
                  <a:lnTo>
                    <a:pt x="26524" y="113966"/>
                  </a:lnTo>
                  <a:lnTo>
                    <a:pt x="0" y="127565"/>
                  </a:lnTo>
                  <a:lnTo>
                    <a:pt x="13995" y="149010"/>
                  </a:lnTo>
                  <a:lnTo>
                    <a:pt x="35241" y="138879"/>
                  </a:lnTo>
                  <a:lnTo>
                    <a:pt x="53173" y="124897"/>
                  </a:lnTo>
                  <a:lnTo>
                    <a:pt x="67500" y="107667"/>
                  </a:lnTo>
                  <a:lnTo>
                    <a:pt x="77928" y="87795"/>
                  </a:lnTo>
                  <a:lnTo>
                    <a:pt x="105724" y="87795"/>
                  </a:lnTo>
                  <a:lnTo>
                    <a:pt x="95322" y="69104"/>
                  </a:lnTo>
                  <a:lnTo>
                    <a:pt x="91154" y="45609"/>
                  </a:lnTo>
                  <a:lnTo>
                    <a:pt x="91118" y="38360"/>
                  </a:lnTo>
                  <a:close/>
                </a:path>
                <a:path w="212725" h="255270">
                  <a:moveTo>
                    <a:pt x="105724" y="87795"/>
                  </a:moveTo>
                  <a:lnTo>
                    <a:pt x="77928" y="87795"/>
                  </a:lnTo>
                  <a:lnTo>
                    <a:pt x="88083" y="105693"/>
                  </a:lnTo>
                  <a:lnTo>
                    <a:pt x="101778" y="121259"/>
                  </a:lnTo>
                  <a:lnTo>
                    <a:pt x="118776" y="133938"/>
                  </a:lnTo>
                  <a:lnTo>
                    <a:pt x="138841" y="143171"/>
                  </a:lnTo>
                  <a:lnTo>
                    <a:pt x="152636" y="122128"/>
                  </a:lnTo>
                  <a:lnTo>
                    <a:pt x="126798" y="109135"/>
                  </a:lnTo>
                  <a:lnTo>
                    <a:pt x="107454" y="90904"/>
                  </a:lnTo>
                  <a:lnTo>
                    <a:pt x="105724" y="87795"/>
                  </a:lnTo>
                  <a:close/>
                </a:path>
                <a:path w="212725" h="255270">
                  <a:moveTo>
                    <a:pt x="146091" y="16512"/>
                  </a:moveTo>
                  <a:lnTo>
                    <a:pt x="8357" y="16512"/>
                  </a:lnTo>
                  <a:lnTo>
                    <a:pt x="8357" y="38360"/>
                  </a:lnTo>
                  <a:lnTo>
                    <a:pt x="146091" y="38360"/>
                  </a:lnTo>
                  <a:lnTo>
                    <a:pt x="146091" y="16512"/>
                  </a:lnTo>
                  <a:close/>
                </a:path>
                <a:path w="212725" h="255270">
                  <a:moveTo>
                    <a:pt x="212541" y="165321"/>
                  </a:moveTo>
                  <a:lnTo>
                    <a:pt x="39568" y="165321"/>
                  </a:lnTo>
                  <a:lnTo>
                    <a:pt x="39568" y="187270"/>
                  </a:lnTo>
                  <a:lnTo>
                    <a:pt x="185558" y="187270"/>
                  </a:lnTo>
                  <a:lnTo>
                    <a:pt x="185558" y="255130"/>
                  </a:lnTo>
                  <a:lnTo>
                    <a:pt x="212541" y="255130"/>
                  </a:lnTo>
                  <a:lnTo>
                    <a:pt x="212541" y="165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166158" y="9214129"/>
              <a:ext cx="485593" cy="209270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12741542" y="9198838"/>
              <a:ext cx="969644" cy="255904"/>
            </a:xfrm>
            <a:custGeom>
              <a:avLst/>
              <a:gdLst/>
              <a:ahLst/>
              <a:cxnLst/>
              <a:rect l="l" t="t" r="r" b="b"/>
              <a:pathLst>
                <a:path w="969644" h="255904">
                  <a:moveTo>
                    <a:pt x="233476" y="200952"/>
                  </a:moveTo>
                  <a:lnTo>
                    <a:pt x="129476" y="200952"/>
                  </a:lnTo>
                  <a:lnTo>
                    <a:pt x="129476" y="142011"/>
                  </a:lnTo>
                  <a:lnTo>
                    <a:pt x="205486" y="142011"/>
                  </a:lnTo>
                  <a:lnTo>
                    <a:pt x="205486" y="120510"/>
                  </a:lnTo>
                  <a:lnTo>
                    <a:pt x="205486" y="42278"/>
                  </a:lnTo>
                  <a:lnTo>
                    <a:pt x="179006" y="42278"/>
                  </a:lnTo>
                  <a:lnTo>
                    <a:pt x="179006" y="120421"/>
                  </a:lnTo>
                  <a:lnTo>
                    <a:pt x="53060" y="120421"/>
                  </a:lnTo>
                  <a:lnTo>
                    <a:pt x="53060" y="41681"/>
                  </a:lnTo>
                  <a:lnTo>
                    <a:pt x="205486" y="41681"/>
                  </a:lnTo>
                  <a:lnTo>
                    <a:pt x="205486" y="20091"/>
                  </a:lnTo>
                  <a:lnTo>
                    <a:pt x="26581" y="20091"/>
                  </a:lnTo>
                  <a:lnTo>
                    <a:pt x="26581" y="41681"/>
                  </a:lnTo>
                  <a:lnTo>
                    <a:pt x="26581" y="120421"/>
                  </a:lnTo>
                  <a:lnTo>
                    <a:pt x="26581" y="142011"/>
                  </a:lnTo>
                  <a:lnTo>
                    <a:pt x="102692" y="142011"/>
                  </a:lnTo>
                  <a:lnTo>
                    <a:pt x="102692" y="200952"/>
                  </a:lnTo>
                  <a:lnTo>
                    <a:pt x="0" y="200952"/>
                  </a:lnTo>
                  <a:lnTo>
                    <a:pt x="0" y="223304"/>
                  </a:lnTo>
                  <a:lnTo>
                    <a:pt x="233476" y="223304"/>
                  </a:lnTo>
                  <a:lnTo>
                    <a:pt x="233476" y="200952"/>
                  </a:lnTo>
                  <a:close/>
                </a:path>
                <a:path w="969644" h="255904">
                  <a:moveTo>
                    <a:pt x="415417" y="177901"/>
                  </a:moveTo>
                  <a:lnTo>
                    <a:pt x="413727" y="167030"/>
                  </a:lnTo>
                  <a:lnTo>
                    <a:pt x="411886" y="155143"/>
                  </a:lnTo>
                  <a:lnTo>
                    <a:pt x="381431" y="160528"/>
                  </a:lnTo>
                  <a:lnTo>
                    <a:pt x="351688" y="164147"/>
                  </a:lnTo>
                  <a:lnTo>
                    <a:pt x="322643" y="166230"/>
                  </a:lnTo>
                  <a:lnTo>
                    <a:pt x="294284" y="167030"/>
                  </a:lnTo>
                  <a:lnTo>
                    <a:pt x="294284" y="24866"/>
                  </a:lnTo>
                  <a:lnTo>
                    <a:pt x="267716" y="24866"/>
                  </a:lnTo>
                  <a:lnTo>
                    <a:pt x="267716" y="190284"/>
                  </a:lnTo>
                  <a:lnTo>
                    <a:pt x="289052" y="190284"/>
                  </a:lnTo>
                  <a:lnTo>
                    <a:pt x="319443" y="189712"/>
                  </a:lnTo>
                  <a:lnTo>
                    <a:pt x="350418" y="187642"/>
                  </a:lnTo>
                  <a:lnTo>
                    <a:pt x="382308" y="183794"/>
                  </a:lnTo>
                  <a:lnTo>
                    <a:pt x="415417" y="177901"/>
                  </a:lnTo>
                  <a:close/>
                </a:path>
                <a:path w="969644" h="255904">
                  <a:moveTo>
                    <a:pt x="463740" y="0"/>
                  </a:moveTo>
                  <a:lnTo>
                    <a:pt x="436956" y="0"/>
                  </a:lnTo>
                  <a:lnTo>
                    <a:pt x="436956" y="255130"/>
                  </a:lnTo>
                  <a:lnTo>
                    <a:pt x="463740" y="255130"/>
                  </a:lnTo>
                  <a:lnTo>
                    <a:pt x="463740" y="0"/>
                  </a:lnTo>
                  <a:close/>
                </a:path>
                <a:path w="969644" h="255904">
                  <a:moveTo>
                    <a:pt x="652221" y="187769"/>
                  </a:moveTo>
                  <a:lnTo>
                    <a:pt x="650252" y="172961"/>
                  </a:lnTo>
                  <a:lnTo>
                    <a:pt x="649300" y="165722"/>
                  </a:lnTo>
                  <a:lnTo>
                    <a:pt x="624395" y="169303"/>
                  </a:lnTo>
                  <a:lnTo>
                    <a:pt x="599478" y="171488"/>
                  </a:lnTo>
                  <a:lnTo>
                    <a:pt x="572909" y="172618"/>
                  </a:lnTo>
                  <a:lnTo>
                    <a:pt x="543077" y="172961"/>
                  </a:lnTo>
                  <a:lnTo>
                    <a:pt x="543077" y="115874"/>
                  </a:lnTo>
                  <a:lnTo>
                    <a:pt x="624433" y="115874"/>
                  </a:lnTo>
                  <a:lnTo>
                    <a:pt x="624433" y="94335"/>
                  </a:lnTo>
                  <a:lnTo>
                    <a:pt x="543077" y="94335"/>
                  </a:lnTo>
                  <a:lnTo>
                    <a:pt x="543077" y="44792"/>
                  </a:lnTo>
                  <a:lnTo>
                    <a:pt x="635101" y="44792"/>
                  </a:lnTo>
                  <a:lnTo>
                    <a:pt x="635101" y="22644"/>
                  </a:lnTo>
                  <a:lnTo>
                    <a:pt x="515899" y="22644"/>
                  </a:lnTo>
                  <a:lnTo>
                    <a:pt x="515899" y="195313"/>
                  </a:lnTo>
                  <a:lnTo>
                    <a:pt x="535622" y="195313"/>
                  </a:lnTo>
                  <a:lnTo>
                    <a:pt x="568629" y="194932"/>
                  </a:lnTo>
                  <a:lnTo>
                    <a:pt x="597776" y="193738"/>
                  </a:lnTo>
                  <a:lnTo>
                    <a:pt x="624992" y="191439"/>
                  </a:lnTo>
                  <a:lnTo>
                    <a:pt x="652221" y="187769"/>
                  </a:lnTo>
                  <a:close/>
                </a:path>
                <a:path w="969644" h="255904">
                  <a:moveTo>
                    <a:pt x="716953" y="0"/>
                  </a:moveTo>
                  <a:lnTo>
                    <a:pt x="690181" y="0"/>
                  </a:lnTo>
                  <a:lnTo>
                    <a:pt x="690181" y="94335"/>
                  </a:lnTo>
                  <a:lnTo>
                    <a:pt x="639330" y="94335"/>
                  </a:lnTo>
                  <a:lnTo>
                    <a:pt x="639330" y="116382"/>
                  </a:lnTo>
                  <a:lnTo>
                    <a:pt x="690181" y="116382"/>
                  </a:lnTo>
                  <a:lnTo>
                    <a:pt x="690181" y="255625"/>
                  </a:lnTo>
                  <a:lnTo>
                    <a:pt x="716953" y="255625"/>
                  </a:lnTo>
                  <a:lnTo>
                    <a:pt x="716953" y="0"/>
                  </a:lnTo>
                  <a:close/>
                </a:path>
                <a:path w="969644" h="255904">
                  <a:moveTo>
                    <a:pt x="915708" y="134505"/>
                  </a:moveTo>
                  <a:lnTo>
                    <a:pt x="913472" y="120103"/>
                  </a:lnTo>
                  <a:lnTo>
                    <a:pt x="912279" y="112458"/>
                  </a:lnTo>
                  <a:lnTo>
                    <a:pt x="884059" y="116217"/>
                  </a:lnTo>
                  <a:lnTo>
                    <a:pt x="856411" y="118503"/>
                  </a:lnTo>
                  <a:lnTo>
                    <a:pt x="827659" y="119697"/>
                  </a:lnTo>
                  <a:lnTo>
                    <a:pt x="796099" y="120103"/>
                  </a:lnTo>
                  <a:lnTo>
                    <a:pt x="796099" y="88392"/>
                  </a:lnTo>
                  <a:lnTo>
                    <a:pt x="886409" y="88392"/>
                  </a:lnTo>
                  <a:lnTo>
                    <a:pt x="886409" y="15900"/>
                  </a:lnTo>
                  <a:lnTo>
                    <a:pt x="769213" y="15900"/>
                  </a:lnTo>
                  <a:lnTo>
                    <a:pt x="769213" y="38150"/>
                  </a:lnTo>
                  <a:lnTo>
                    <a:pt x="859624" y="38150"/>
                  </a:lnTo>
                  <a:lnTo>
                    <a:pt x="859624" y="67652"/>
                  </a:lnTo>
                  <a:lnTo>
                    <a:pt x="769708" y="67652"/>
                  </a:lnTo>
                  <a:lnTo>
                    <a:pt x="769708" y="142354"/>
                  </a:lnTo>
                  <a:lnTo>
                    <a:pt x="790956" y="142354"/>
                  </a:lnTo>
                  <a:lnTo>
                    <a:pt x="824979" y="142074"/>
                  </a:lnTo>
                  <a:lnTo>
                    <a:pt x="855827" y="140957"/>
                  </a:lnTo>
                  <a:lnTo>
                    <a:pt x="885418" y="138582"/>
                  </a:lnTo>
                  <a:lnTo>
                    <a:pt x="915708" y="134505"/>
                  </a:lnTo>
                  <a:close/>
                </a:path>
                <a:path w="969644" h="255904">
                  <a:moveTo>
                    <a:pt x="967955" y="190"/>
                  </a:moveTo>
                  <a:lnTo>
                    <a:pt x="940879" y="190"/>
                  </a:lnTo>
                  <a:lnTo>
                    <a:pt x="940879" y="156552"/>
                  </a:lnTo>
                  <a:lnTo>
                    <a:pt x="967955" y="156552"/>
                  </a:lnTo>
                  <a:lnTo>
                    <a:pt x="967955" y="190"/>
                  </a:lnTo>
                  <a:close/>
                </a:path>
                <a:path w="969644" h="255904">
                  <a:moveTo>
                    <a:pt x="969568" y="208102"/>
                  </a:moveTo>
                  <a:lnTo>
                    <a:pt x="963574" y="188277"/>
                  </a:lnTo>
                  <a:lnTo>
                    <a:pt x="957046" y="182727"/>
                  </a:lnTo>
                  <a:lnTo>
                    <a:pt x="946327" y="173609"/>
                  </a:lnTo>
                  <a:lnTo>
                    <a:pt x="942492" y="172339"/>
                  </a:lnTo>
                  <a:lnTo>
                    <a:pt x="942492" y="208102"/>
                  </a:lnTo>
                  <a:lnTo>
                    <a:pt x="938453" y="218897"/>
                  </a:lnTo>
                  <a:lnTo>
                    <a:pt x="926744" y="226822"/>
                  </a:lnTo>
                  <a:lnTo>
                    <a:pt x="907948" y="231711"/>
                  </a:lnTo>
                  <a:lnTo>
                    <a:pt x="882675" y="233375"/>
                  </a:lnTo>
                  <a:lnTo>
                    <a:pt x="857288" y="231711"/>
                  </a:lnTo>
                  <a:lnTo>
                    <a:pt x="838441" y="226822"/>
                  </a:lnTo>
                  <a:lnTo>
                    <a:pt x="826706" y="218897"/>
                  </a:lnTo>
                  <a:lnTo>
                    <a:pt x="822680" y="208102"/>
                  </a:lnTo>
                  <a:lnTo>
                    <a:pt x="826706" y="197345"/>
                  </a:lnTo>
                  <a:lnTo>
                    <a:pt x="838441" y="189382"/>
                  </a:lnTo>
                  <a:lnTo>
                    <a:pt x="857288" y="184429"/>
                  </a:lnTo>
                  <a:lnTo>
                    <a:pt x="882675" y="182727"/>
                  </a:lnTo>
                  <a:lnTo>
                    <a:pt x="907948" y="184429"/>
                  </a:lnTo>
                  <a:lnTo>
                    <a:pt x="926744" y="189382"/>
                  </a:lnTo>
                  <a:lnTo>
                    <a:pt x="938453" y="197345"/>
                  </a:lnTo>
                  <a:lnTo>
                    <a:pt x="942492" y="208102"/>
                  </a:lnTo>
                  <a:lnTo>
                    <a:pt x="942492" y="172339"/>
                  </a:lnTo>
                  <a:lnTo>
                    <a:pt x="918984" y="164515"/>
                  </a:lnTo>
                  <a:lnTo>
                    <a:pt x="882675" y="161391"/>
                  </a:lnTo>
                  <a:lnTo>
                    <a:pt x="846315" y="164515"/>
                  </a:lnTo>
                  <a:lnTo>
                    <a:pt x="819010" y="173609"/>
                  </a:lnTo>
                  <a:lnTo>
                    <a:pt x="801852" y="188277"/>
                  </a:lnTo>
                  <a:lnTo>
                    <a:pt x="795896" y="208102"/>
                  </a:lnTo>
                  <a:lnTo>
                    <a:pt x="801852" y="227838"/>
                  </a:lnTo>
                  <a:lnTo>
                    <a:pt x="819010" y="242481"/>
                  </a:lnTo>
                  <a:lnTo>
                    <a:pt x="846315" y="251587"/>
                  </a:lnTo>
                  <a:lnTo>
                    <a:pt x="882675" y="254723"/>
                  </a:lnTo>
                  <a:lnTo>
                    <a:pt x="918984" y="251587"/>
                  </a:lnTo>
                  <a:lnTo>
                    <a:pt x="946327" y="242481"/>
                  </a:lnTo>
                  <a:lnTo>
                    <a:pt x="957046" y="233375"/>
                  </a:lnTo>
                  <a:lnTo>
                    <a:pt x="963574" y="227838"/>
                  </a:lnTo>
                  <a:lnTo>
                    <a:pt x="969568" y="208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018721" y="913365"/>
              <a:ext cx="3877310" cy="616585"/>
            </a:xfrm>
            <a:custGeom>
              <a:avLst/>
              <a:gdLst/>
              <a:ahLst/>
              <a:cxnLst/>
              <a:rect l="l" t="t" r="r" b="b"/>
              <a:pathLst>
                <a:path w="3877309" h="616585">
                  <a:moveTo>
                    <a:pt x="467905" y="615996"/>
                  </a:moveTo>
                  <a:lnTo>
                    <a:pt x="539780" y="615996"/>
                  </a:lnTo>
                  <a:lnTo>
                    <a:pt x="539780" y="0"/>
                  </a:lnTo>
                  <a:lnTo>
                    <a:pt x="467905" y="0"/>
                  </a:lnTo>
                  <a:lnTo>
                    <a:pt x="467905" y="615996"/>
                  </a:lnTo>
                  <a:close/>
                </a:path>
                <a:path w="3877309" h="616585">
                  <a:moveTo>
                    <a:pt x="262412" y="236847"/>
                  </a:moveTo>
                  <a:lnTo>
                    <a:pt x="262412" y="299315"/>
                  </a:lnTo>
                  <a:lnTo>
                    <a:pt x="343211" y="299315"/>
                  </a:lnTo>
                  <a:lnTo>
                    <a:pt x="343211" y="586329"/>
                  </a:lnTo>
                  <a:lnTo>
                    <a:pt x="414361" y="586329"/>
                  </a:lnTo>
                  <a:lnTo>
                    <a:pt x="414361" y="11577"/>
                  </a:lnTo>
                  <a:lnTo>
                    <a:pt x="343211" y="11577"/>
                  </a:lnTo>
                  <a:lnTo>
                    <a:pt x="343211" y="236847"/>
                  </a:lnTo>
                  <a:lnTo>
                    <a:pt x="262412" y="236847"/>
                  </a:lnTo>
                  <a:close/>
                </a:path>
                <a:path w="3877309" h="616585">
                  <a:moveTo>
                    <a:pt x="197774" y="168832"/>
                  </a:moveTo>
                  <a:lnTo>
                    <a:pt x="300762" y="168832"/>
                  </a:lnTo>
                  <a:lnTo>
                    <a:pt x="300762" y="107570"/>
                  </a:lnTo>
                  <a:lnTo>
                    <a:pt x="197533" y="107570"/>
                  </a:lnTo>
                  <a:lnTo>
                    <a:pt x="197533" y="21707"/>
                  </a:lnTo>
                  <a:lnTo>
                    <a:pt x="126141" y="21707"/>
                  </a:lnTo>
                  <a:lnTo>
                    <a:pt x="126141" y="107570"/>
                  </a:lnTo>
                  <a:lnTo>
                    <a:pt x="20983" y="107570"/>
                  </a:lnTo>
                  <a:lnTo>
                    <a:pt x="20983" y="168832"/>
                  </a:lnTo>
                  <a:lnTo>
                    <a:pt x="126141" y="168832"/>
                  </a:lnTo>
                  <a:lnTo>
                    <a:pt x="126141" y="188127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3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8" y="466267"/>
                  </a:lnTo>
                  <a:lnTo>
                    <a:pt x="116916" y="427959"/>
                  </a:lnTo>
                  <a:lnTo>
                    <a:pt x="143039" y="382913"/>
                  </a:lnTo>
                  <a:lnTo>
                    <a:pt x="162560" y="332599"/>
                  </a:lnTo>
                  <a:lnTo>
                    <a:pt x="182217" y="379058"/>
                  </a:lnTo>
                  <a:lnTo>
                    <a:pt x="208386" y="420271"/>
                  </a:lnTo>
                  <a:lnTo>
                    <a:pt x="241248" y="454972"/>
                  </a:lnTo>
                  <a:lnTo>
                    <a:pt x="280984" y="481894"/>
                  </a:lnTo>
                  <a:lnTo>
                    <a:pt x="323193" y="426180"/>
                  </a:lnTo>
                  <a:lnTo>
                    <a:pt x="283921" y="399017"/>
                  </a:lnTo>
                  <a:lnTo>
                    <a:pt x="252301" y="364999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7"/>
                  </a:lnTo>
                  <a:lnTo>
                    <a:pt x="197774" y="168832"/>
                  </a:lnTo>
                  <a:close/>
                </a:path>
                <a:path w="3877309" h="616585">
                  <a:moveTo>
                    <a:pt x="666163" y="254695"/>
                  </a:moveTo>
                  <a:lnTo>
                    <a:pt x="729688" y="244023"/>
                  </a:lnTo>
                  <a:lnTo>
                    <a:pt x="785086" y="226103"/>
                  </a:lnTo>
                  <a:lnTo>
                    <a:pt x="831466" y="201678"/>
                  </a:lnTo>
                  <a:lnTo>
                    <a:pt x="867935" y="171487"/>
                  </a:lnTo>
                  <a:lnTo>
                    <a:pt x="893604" y="136271"/>
                  </a:lnTo>
                  <a:lnTo>
                    <a:pt x="919488" y="171579"/>
                  </a:lnTo>
                  <a:lnTo>
                    <a:pt x="956255" y="201782"/>
                  </a:lnTo>
                  <a:lnTo>
                    <a:pt x="1002920" y="226173"/>
                  </a:lnTo>
                  <a:lnTo>
                    <a:pt x="1058500" y="244046"/>
                  </a:lnTo>
                  <a:lnTo>
                    <a:pt x="1122009" y="254695"/>
                  </a:lnTo>
                  <a:lnTo>
                    <a:pt x="1148781" y="194880"/>
                  </a:lnTo>
                  <a:lnTo>
                    <a:pt x="1084444" y="184528"/>
                  </a:lnTo>
                  <a:lnTo>
                    <a:pt x="1031232" y="167172"/>
                  </a:lnTo>
                  <a:lnTo>
                    <a:pt x="990025" y="144260"/>
                  </a:lnTo>
                  <a:lnTo>
                    <a:pt x="961704" y="117237"/>
                  </a:lnTo>
                  <a:lnTo>
                    <a:pt x="947147" y="87551"/>
                  </a:lnTo>
                  <a:lnTo>
                    <a:pt x="1124662" y="87551"/>
                  </a:lnTo>
                  <a:lnTo>
                    <a:pt x="1124662" y="27013"/>
                  </a:lnTo>
                  <a:lnTo>
                    <a:pt x="664715" y="27013"/>
                  </a:lnTo>
                  <a:lnTo>
                    <a:pt x="664715" y="87551"/>
                  </a:lnTo>
                  <a:lnTo>
                    <a:pt x="840783" y="87551"/>
                  </a:lnTo>
                  <a:lnTo>
                    <a:pt x="825912" y="117144"/>
                  </a:lnTo>
                  <a:lnTo>
                    <a:pt x="797358" y="144155"/>
                  </a:lnTo>
                  <a:lnTo>
                    <a:pt x="756195" y="167103"/>
                  </a:lnTo>
                  <a:lnTo>
                    <a:pt x="703502" y="184505"/>
                  </a:lnTo>
                  <a:lnTo>
                    <a:pt x="640355" y="194880"/>
                  </a:lnTo>
                  <a:lnTo>
                    <a:pt x="666163" y="254695"/>
                  </a:lnTo>
                  <a:close/>
                </a:path>
                <a:path w="3877309" h="616585">
                  <a:moveTo>
                    <a:pt x="1175071" y="282673"/>
                  </a:moveTo>
                  <a:lnTo>
                    <a:pt x="613342" y="282673"/>
                  </a:lnTo>
                  <a:lnTo>
                    <a:pt x="613342" y="343935"/>
                  </a:lnTo>
                  <a:lnTo>
                    <a:pt x="856219" y="343935"/>
                  </a:lnTo>
                  <a:lnTo>
                    <a:pt x="856219" y="396032"/>
                  </a:lnTo>
                  <a:lnTo>
                    <a:pt x="794784" y="403831"/>
                  </a:lnTo>
                  <a:lnTo>
                    <a:pt x="745388" y="418946"/>
                  </a:lnTo>
                  <a:lnTo>
                    <a:pt x="708959" y="441113"/>
                  </a:lnTo>
                  <a:lnTo>
                    <a:pt x="678705" y="505531"/>
                  </a:lnTo>
                  <a:lnTo>
                    <a:pt x="685276" y="538233"/>
                  </a:lnTo>
                  <a:lnTo>
                    <a:pt x="735655" y="587113"/>
                  </a:lnTo>
                  <a:lnTo>
                    <a:pt x="778003" y="602811"/>
                  </a:lnTo>
                  <a:lnTo>
                    <a:pt x="830815" y="612358"/>
                  </a:lnTo>
                  <a:lnTo>
                    <a:pt x="893362" y="615513"/>
                  </a:lnTo>
                  <a:lnTo>
                    <a:pt x="955319" y="612358"/>
                  </a:lnTo>
                  <a:lnTo>
                    <a:pt x="1007775" y="602811"/>
                  </a:lnTo>
                  <a:lnTo>
                    <a:pt x="1049954" y="587113"/>
                  </a:lnTo>
                  <a:lnTo>
                    <a:pt x="1100372" y="538233"/>
                  </a:lnTo>
                  <a:lnTo>
                    <a:pt x="1107056" y="505531"/>
                  </a:lnTo>
                  <a:lnTo>
                    <a:pt x="1099260" y="470204"/>
                  </a:lnTo>
                  <a:lnTo>
                    <a:pt x="1076820" y="441371"/>
                  </a:lnTo>
                  <a:lnTo>
                    <a:pt x="1040719" y="419276"/>
                  </a:lnTo>
                  <a:lnTo>
                    <a:pt x="991941" y="404163"/>
                  </a:lnTo>
                  <a:lnTo>
                    <a:pt x="931470" y="396273"/>
                  </a:lnTo>
                  <a:lnTo>
                    <a:pt x="931470" y="343935"/>
                  </a:lnTo>
                  <a:lnTo>
                    <a:pt x="1175071" y="343935"/>
                  </a:lnTo>
                  <a:lnTo>
                    <a:pt x="1175071" y="282673"/>
                  </a:lnTo>
                  <a:close/>
                </a:path>
                <a:path w="3877309" h="616585">
                  <a:moveTo>
                    <a:pt x="1031323" y="505531"/>
                  </a:moveTo>
                  <a:lnTo>
                    <a:pt x="1022010" y="527985"/>
                  </a:lnTo>
                  <a:lnTo>
                    <a:pt x="995355" y="544423"/>
                  </a:lnTo>
                  <a:lnTo>
                    <a:pt x="952194" y="554440"/>
                  </a:lnTo>
                  <a:lnTo>
                    <a:pt x="893362" y="557628"/>
                  </a:lnTo>
                  <a:lnTo>
                    <a:pt x="834064" y="554440"/>
                  </a:lnTo>
                  <a:lnTo>
                    <a:pt x="790887" y="544423"/>
                  </a:lnTo>
                  <a:lnTo>
                    <a:pt x="764579" y="527985"/>
                  </a:lnTo>
                  <a:lnTo>
                    <a:pt x="755885" y="505531"/>
                  </a:lnTo>
                  <a:lnTo>
                    <a:pt x="764579" y="482795"/>
                  </a:lnTo>
                  <a:lnTo>
                    <a:pt x="790887" y="466368"/>
                  </a:lnTo>
                  <a:lnTo>
                    <a:pt x="834064" y="456317"/>
                  </a:lnTo>
                  <a:lnTo>
                    <a:pt x="893362" y="452711"/>
                  </a:lnTo>
                  <a:lnTo>
                    <a:pt x="952194" y="456317"/>
                  </a:lnTo>
                  <a:lnTo>
                    <a:pt x="995355" y="466368"/>
                  </a:lnTo>
                  <a:lnTo>
                    <a:pt x="1022010" y="482795"/>
                  </a:lnTo>
                  <a:lnTo>
                    <a:pt x="1031323" y="505531"/>
                  </a:lnTo>
                  <a:close/>
                </a:path>
                <a:path w="3877309" h="616585">
                  <a:moveTo>
                    <a:pt x="1821329" y="615996"/>
                  </a:moveTo>
                  <a:lnTo>
                    <a:pt x="1897786" y="615996"/>
                  </a:lnTo>
                  <a:lnTo>
                    <a:pt x="1897786" y="0"/>
                  </a:lnTo>
                  <a:lnTo>
                    <a:pt x="1821329" y="0"/>
                  </a:lnTo>
                  <a:lnTo>
                    <a:pt x="1821329" y="615996"/>
                  </a:lnTo>
                  <a:close/>
                </a:path>
                <a:path w="3877309" h="616585">
                  <a:moveTo>
                    <a:pt x="1418544" y="65362"/>
                  </a:moveTo>
                  <a:lnTo>
                    <a:pt x="1418544" y="125418"/>
                  </a:lnTo>
                  <a:lnTo>
                    <a:pt x="1636820" y="125418"/>
                  </a:lnTo>
                  <a:lnTo>
                    <a:pt x="1630014" y="170872"/>
                  </a:lnTo>
                  <a:lnTo>
                    <a:pt x="1618462" y="213704"/>
                  </a:lnTo>
                  <a:lnTo>
                    <a:pt x="1601955" y="253989"/>
                  </a:lnTo>
                  <a:lnTo>
                    <a:pt x="1580284" y="291803"/>
                  </a:lnTo>
                  <a:lnTo>
                    <a:pt x="1553243" y="327221"/>
                  </a:lnTo>
                  <a:lnTo>
                    <a:pt x="1520621" y="360318"/>
                  </a:lnTo>
                  <a:lnTo>
                    <a:pt x="1482210" y="391170"/>
                  </a:lnTo>
                  <a:lnTo>
                    <a:pt x="1437803" y="419852"/>
                  </a:lnTo>
                  <a:lnTo>
                    <a:pt x="1387190" y="446440"/>
                  </a:lnTo>
                  <a:lnTo>
                    <a:pt x="1426986" y="507220"/>
                  </a:lnTo>
                  <a:lnTo>
                    <a:pt x="1477924" y="480498"/>
                  </a:lnTo>
                  <a:lnTo>
                    <a:pt x="1523098" y="451643"/>
                  </a:lnTo>
                  <a:lnTo>
                    <a:pt x="1562764" y="420746"/>
                  </a:lnTo>
                  <a:lnTo>
                    <a:pt x="1597176" y="387894"/>
                  </a:lnTo>
                  <a:lnTo>
                    <a:pt x="1626590" y="353176"/>
                  </a:lnTo>
                  <a:lnTo>
                    <a:pt x="1651261" y="316680"/>
                  </a:lnTo>
                  <a:lnTo>
                    <a:pt x="1671445" y="278497"/>
                  </a:lnTo>
                  <a:lnTo>
                    <a:pt x="1687398" y="238714"/>
                  </a:lnTo>
                  <a:lnTo>
                    <a:pt x="1699374" y="197420"/>
                  </a:lnTo>
                  <a:lnTo>
                    <a:pt x="1707630" y="154704"/>
                  </a:lnTo>
                  <a:lnTo>
                    <a:pt x="1712420" y="110655"/>
                  </a:lnTo>
                  <a:lnTo>
                    <a:pt x="1714000" y="65362"/>
                  </a:lnTo>
                  <a:lnTo>
                    <a:pt x="1418544" y="65362"/>
                  </a:lnTo>
                  <a:close/>
                </a:path>
                <a:path w="3877309" h="616585">
                  <a:moveTo>
                    <a:pt x="2305636" y="281949"/>
                  </a:moveTo>
                  <a:lnTo>
                    <a:pt x="2492317" y="281949"/>
                  </a:lnTo>
                  <a:lnTo>
                    <a:pt x="2492317" y="223099"/>
                  </a:lnTo>
                  <a:lnTo>
                    <a:pt x="2132945" y="223099"/>
                  </a:lnTo>
                  <a:lnTo>
                    <a:pt x="2132945" y="173897"/>
                  </a:lnTo>
                  <a:lnTo>
                    <a:pt x="2480257" y="173897"/>
                  </a:lnTo>
                  <a:lnTo>
                    <a:pt x="2480257" y="13265"/>
                  </a:lnTo>
                  <a:lnTo>
                    <a:pt x="2056247" y="13265"/>
                  </a:lnTo>
                  <a:lnTo>
                    <a:pt x="2056247" y="72597"/>
                  </a:lnTo>
                  <a:lnTo>
                    <a:pt x="2404524" y="72597"/>
                  </a:lnTo>
                  <a:lnTo>
                    <a:pt x="2404524" y="118664"/>
                  </a:lnTo>
                  <a:lnTo>
                    <a:pt x="2057694" y="118664"/>
                  </a:lnTo>
                  <a:lnTo>
                    <a:pt x="2057694" y="281949"/>
                  </a:lnTo>
                  <a:lnTo>
                    <a:pt x="2230627" y="281949"/>
                  </a:lnTo>
                  <a:lnTo>
                    <a:pt x="2230627" y="333323"/>
                  </a:lnTo>
                  <a:lnTo>
                    <a:pt x="1986302" y="333323"/>
                  </a:lnTo>
                  <a:lnTo>
                    <a:pt x="1986302" y="394585"/>
                  </a:lnTo>
                  <a:lnTo>
                    <a:pt x="2549960" y="394585"/>
                  </a:lnTo>
                  <a:lnTo>
                    <a:pt x="2549960" y="333323"/>
                  </a:lnTo>
                  <a:lnTo>
                    <a:pt x="2305636" y="333323"/>
                  </a:lnTo>
                  <a:lnTo>
                    <a:pt x="2305636" y="281949"/>
                  </a:lnTo>
                  <a:close/>
                </a:path>
                <a:path w="3877309" h="616585">
                  <a:moveTo>
                    <a:pt x="2407418" y="493713"/>
                  </a:moveTo>
                  <a:lnTo>
                    <a:pt x="2407418" y="612378"/>
                  </a:lnTo>
                  <a:lnTo>
                    <a:pt x="2483633" y="612378"/>
                  </a:lnTo>
                  <a:lnTo>
                    <a:pt x="2483633" y="433416"/>
                  </a:lnTo>
                  <a:lnTo>
                    <a:pt x="2049252" y="433416"/>
                  </a:lnTo>
                  <a:lnTo>
                    <a:pt x="2049252" y="493713"/>
                  </a:lnTo>
                  <a:lnTo>
                    <a:pt x="2407418" y="493713"/>
                  </a:lnTo>
                  <a:close/>
                </a:path>
                <a:path w="3877309" h="616585">
                  <a:moveTo>
                    <a:pt x="3213102" y="242395"/>
                  </a:moveTo>
                  <a:lnTo>
                    <a:pt x="3144846" y="242395"/>
                  </a:lnTo>
                  <a:lnTo>
                    <a:pt x="3144846" y="11577"/>
                  </a:lnTo>
                  <a:lnTo>
                    <a:pt x="3073694" y="11577"/>
                  </a:lnTo>
                  <a:lnTo>
                    <a:pt x="3073694" y="585365"/>
                  </a:lnTo>
                  <a:lnTo>
                    <a:pt x="3144846" y="585365"/>
                  </a:lnTo>
                  <a:lnTo>
                    <a:pt x="3144846" y="304380"/>
                  </a:lnTo>
                  <a:lnTo>
                    <a:pt x="3213102" y="304380"/>
                  </a:lnTo>
                  <a:lnTo>
                    <a:pt x="3213102" y="615996"/>
                  </a:lnTo>
                  <a:lnTo>
                    <a:pt x="3286183" y="615996"/>
                  </a:lnTo>
                  <a:lnTo>
                    <a:pt x="3286183" y="0"/>
                  </a:lnTo>
                  <a:lnTo>
                    <a:pt x="3213102" y="0"/>
                  </a:lnTo>
                  <a:lnTo>
                    <a:pt x="3213102" y="242395"/>
                  </a:lnTo>
                  <a:close/>
                </a:path>
                <a:path w="3877309" h="616585">
                  <a:moveTo>
                    <a:pt x="2859519" y="70427"/>
                  </a:moveTo>
                  <a:lnTo>
                    <a:pt x="2783545" y="70427"/>
                  </a:lnTo>
                  <a:lnTo>
                    <a:pt x="2783545" y="462600"/>
                  </a:lnTo>
                  <a:lnTo>
                    <a:pt x="2824547" y="462600"/>
                  </a:lnTo>
                  <a:lnTo>
                    <a:pt x="2874401" y="461831"/>
                  </a:lnTo>
                  <a:lnTo>
                    <a:pt x="2927082" y="458801"/>
                  </a:lnTo>
                  <a:lnTo>
                    <a:pt x="2983246" y="452967"/>
                  </a:lnTo>
                  <a:lnTo>
                    <a:pt x="3043546" y="443787"/>
                  </a:lnTo>
                  <a:lnTo>
                    <a:pt x="3035587" y="377943"/>
                  </a:lnTo>
                  <a:lnTo>
                    <a:pt x="2988167" y="385924"/>
                  </a:lnTo>
                  <a:lnTo>
                    <a:pt x="2943122" y="391328"/>
                  </a:lnTo>
                  <a:lnTo>
                    <a:pt x="2900292" y="394562"/>
                  </a:lnTo>
                  <a:lnTo>
                    <a:pt x="2859519" y="396032"/>
                  </a:lnTo>
                  <a:lnTo>
                    <a:pt x="2859519" y="70427"/>
                  </a:lnTo>
                  <a:close/>
                </a:path>
                <a:path w="3877309" h="616585">
                  <a:moveTo>
                    <a:pt x="3801362" y="85380"/>
                  </a:moveTo>
                  <a:lnTo>
                    <a:pt x="3656406" y="85380"/>
                  </a:lnTo>
                  <a:lnTo>
                    <a:pt x="3631802" y="63647"/>
                  </a:lnTo>
                  <a:lnTo>
                    <a:pt x="3602290" y="47363"/>
                  </a:lnTo>
                  <a:lnTo>
                    <a:pt x="3568663" y="37184"/>
                  </a:lnTo>
                  <a:lnTo>
                    <a:pt x="3531712" y="33766"/>
                  </a:lnTo>
                  <a:lnTo>
                    <a:pt x="3479102" y="40751"/>
                  </a:lnTo>
                  <a:lnTo>
                    <a:pt x="3434237" y="61049"/>
                  </a:lnTo>
                  <a:lnTo>
                    <a:pt x="3399421" y="92809"/>
                  </a:lnTo>
                  <a:lnTo>
                    <a:pt x="3376958" y="134178"/>
                  </a:lnTo>
                  <a:lnTo>
                    <a:pt x="3369151" y="183303"/>
                  </a:lnTo>
                  <a:lnTo>
                    <a:pt x="3376958" y="233137"/>
                  </a:lnTo>
                  <a:lnTo>
                    <a:pt x="3399421" y="274947"/>
                  </a:lnTo>
                  <a:lnTo>
                    <a:pt x="3434237" y="306964"/>
                  </a:lnTo>
                  <a:lnTo>
                    <a:pt x="3479102" y="327414"/>
                  </a:lnTo>
                  <a:lnTo>
                    <a:pt x="3531712" y="334528"/>
                  </a:lnTo>
                  <a:lnTo>
                    <a:pt x="3568663" y="331103"/>
                  </a:lnTo>
                  <a:lnTo>
                    <a:pt x="3602290" y="320871"/>
                  </a:lnTo>
                  <a:lnTo>
                    <a:pt x="3631802" y="304444"/>
                  </a:lnTo>
                  <a:lnTo>
                    <a:pt x="3656406" y="282432"/>
                  </a:lnTo>
                  <a:lnTo>
                    <a:pt x="3801362" y="282432"/>
                  </a:lnTo>
                  <a:lnTo>
                    <a:pt x="3801362" y="363712"/>
                  </a:lnTo>
                  <a:lnTo>
                    <a:pt x="3877094" y="363712"/>
                  </a:lnTo>
                  <a:lnTo>
                    <a:pt x="3877094" y="0"/>
                  </a:lnTo>
                  <a:lnTo>
                    <a:pt x="3801362" y="0"/>
                  </a:lnTo>
                  <a:lnTo>
                    <a:pt x="3801362" y="8538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003" y="1004304"/>
              <a:ext cx="193655" cy="1864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0463" y="1053265"/>
              <a:ext cx="126604" cy="882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475424" y="1306985"/>
              <a:ext cx="421005" cy="222885"/>
            </a:xfrm>
            <a:custGeom>
              <a:avLst/>
              <a:gdLst/>
              <a:ahLst/>
              <a:cxnLst/>
              <a:rect l="l" t="t" r="r" b="b"/>
              <a:pathLst>
                <a:path w="421004" h="222884">
                  <a:moveTo>
                    <a:pt x="344659" y="60056"/>
                  </a:moveTo>
                  <a:lnTo>
                    <a:pt x="344659" y="222375"/>
                  </a:lnTo>
                  <a:lnTo>
                    <a:pt x="420391" y="222375"/>
                  </a:lnTo>
                  <a:lnTo>
                    <a:pt x="420391" y="0"/>
                  </a:lnTo>
                  <a:lnTo>
                    <a:pt x="0" y="0"/>
                  </a:lnTo>
                  <a:lnTo>
                    <a:pt x="0" y="60056"/>
                  </a:lnTo>
                  <a:lnTo>
                    <a:pt x="344659" y="6005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18721" y="913365"/>
              <a:ext cx="540385" cy="616585"/>
            </a:xfrm>
            <a:custGeom>
              <a:avLst/>
              <a:gdLst/>
              <a:ahLst/>
              <a:cxnLst/>
              <a:rect l="l" t="t" r="r" b="b"/>
              <a:pathLst>
                <a:path w="540384" h="616585">
                  <a:moveTo>
                    <a:pt x="539780" y="0"/>
                  </a:moveTo>
                  <a:lnTo>
                    <a:pt x="467905" y="0"/>
                  </a:lnTo>
                  <a:lnTo>
                    <a:pt x="467905" y="615996"/>
                  </a:lnTo>
                  <a:lnTo>
                    <a:pt x="539780" y="615996"/>
                  </a:lnTo>
                  <a:lnTo>
                    <a:pt x="539780" y="0"/>
                  </a:lnTo>
                  <a:close/>
                </a:path>
                <a:path w="540384" h="616585">
                  <a:moveTo>
                    <a:pt x="414361" y="11577"/>
                  </a:moveTo>
                  <a:lnTo>
                    <a:pt x="343211" y="11577"/>
                  </a:lnTo>
                  <a:lnTo>
                    <a:pt x="343211" y="236847"/>
                  </a:lnTo>
                  <a:lnTo>
                    <a:pt x="262412" y="236847"/>
                  </a:lnTo>
                  <a:lnTo>
                    <a:pt x="262412" y="299315"/>
                  </a:lnTo>
                  <a:lnTo>
                    <a:pt x="343211" y="299315"/>
                  </a:lnTo>
                  <a:lnTo>
                    <a:pt x="343211" y="586329"/>
                  </a:lnTo>
                  <a:lnTo>
                    <a:pt x="414361" y="586329"/>
                  </a:lnTo>
                  <a:lnTo>
                    <a:pt x="414361" y="11577"/>
                  </a:lnTo>
                  <a:close/>
                </a:path>
                <a:path w="540384" h="616585">
                  <a:moveTo>
                    <a:pt x="197774" y="168832"/>
                  </a:moveTo>
                  <a:lnTo>
                    <a:pt x="126141" y="168832"/>
                  </a:lnTo>
                  <a:lnTo>
                    <a:pt x="126141" y="188127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3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8" y="466267"/>
                  </a:lnTo>
                  <a:lnTo>
                    <a:pt x="116916" y="427959"/>
                  </a:lnTo>
                  <a:lnTo>
                    <a:pt x="143039" y="382913"/>
                  </a:lnTo>
                  <a:lnTo>
                    <a:pt x="162560" y="332599"/>
                  </a:lnTo>
                  <a:lnTo>
                    <a:pt x="232445" y="332599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7"/>
                  </a:lnTo>
                  <a:lnTo>
                    <a:pt x="197774" y="168832"/>
                  </a:lnTo>
                  <a:close/>
                </a:path>
                <a:path w="540384" h="616585">
                  <a:moveTo>
                    <a:pt x="232445" y="332599"/>
                  </a:moveTo>
                  <a:lnTo>
                    <a:pt x="162560" y="332599"/>
                  </a:lnTo>
                  <a:lnTo>
                    <a:pt x="182217" y="379058"/>
                  </a:lnTo>
                  <a:lnTo>
                    <a:pt x="208386" y="420271"/>
                  </a:lnTo>
                  <a:lnTo>
                    <a:pt x="241248" y="454972"/>
                  </a:lnTo>
                  <a:lnTo>
                    <a:pt x="280984" y="481895"/>
                  </a:lnTo>
                  <a:lnTo>
                    <a:pt x="323193" y="426180"/>
                  </a:lnTo>
                  <a:lnTo>
                    <a:pt x="283921" y="399017"/>
                  </a:lnTo>
                  <a:lnTo>
                    <a:pt x="252301" y="364999"/>
                  </a:lnTo>
                  <a:lnTo>
                    <a:pt x="232445" y="332599"/>
                  </a:lnTo>
                  <a:close/>
                </a:path>
                <a:path w="540384" h="616585">
                  <a:moveTo>
                    <a:pt x="300762" y="107570"/>
                  </a:moveTo>
                  <a:lnTo>
                    <a:pt x="20983" y="107570"/>
                  </a:lnTo>
                  <a:lnTo>
                    <a:pt x="20983" y="168832"/>
                  </a:lnTo>
                  <a:lnTo>
                    <a:pt x="300762" y="168832"/>
                  </a:lnTo>
                  <a:lnTo>
                    <a:pt x="300762" y="107570"/>
                  </a:lnTo>
                  <a:close/>
                </a:path>
                <a:path w="540384" h="616585">
                  <a:moveTo>
                    <a:pt x="197533" y="21707"/>
                  </a:moveTo>
                  <a:lnTo>
                    <a:pt x="126141" y="21707"/>
                  </a:lnTo>
                  <a:lnTo>
                    <a:pt x="126141" y="107570"/>
                  </a:lnTo>
                  <a:lnTo>
                    <a:pt x="197533" y="107570"/>
                  </a:lnTo>
                  <a:lnTo>
                    <a:pt x="197533" y="2170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18721" y="913365"/>
              <a:ext cx="540385" cy="616585"/>
            </a:xfrm>
            <a:custGeom>
              <a:avLst/>
              <a:gdLst/>
              <a:ahLst/>
              <a:cxnLst/>
              <a:rect l="l" t="t" r="r" b="b"/>
              <a:pathLst>
                <a:path w="540384" h="616585">
                  <a:moveTo>
                    <a:pt x="467905" y="615996"/>
                  </a:moveTo>
                  <a:lnTo>
                    <a:pt x="539780" y="615996"/>
                  </a:lnTo>
                  <a:lnTo>
                    <a:pt x="539780" y="0"/>
                  </a:lnTo>
                  <a:lnTo>
                    <a:pt x="467905" y="0"/>
                  </a:lnTo>
                  <a:lnTo>
                    <a:pt x="467905" y="615996"/>
                  </a:lnTo>
                  <a:close/>
                </a:path>
                <a:path w="540384" h="616585">
                  <a:moveTo>
                    <a:pt x="262412" y="236847"/>
                  </a:moveTo>
                  <a:lnTo>
                    <a:pt x="262412" y="299315"/>
                  </a:lnTo>
                  <a:lnTo>
                    <a:pt x="343211" y="299315"/>
                  </a:lnTo>
                  <a:lnTo>
                    <a:pt x="343211" y="586329"/>
                  </a:lnTo>
                  <a:lnTo>
                    <a:pt x="414361" y="586329"/>
                  </a:lnTo>
                  <a:lnTo>
                    <a:pt x="414361" y="11577"/>
                  </a:lnTo>
                  <a:lnTo>
                    <a:pt x="343211" y="11577"/>
                  </a:lnTo>
                  <a:lnTo>
                    <a:pt x="343211" y="236847"/>
                  </a:lnTo>
                  <a:lnTo>
                    <a:pt x="262412" y="236847"/>
                  </a:lnTo>
                  <a:close/>
                </a:path>
                <a:path w="540384" h="616585">
                  <a:moveTo>
                    <a:pt x="197774" y="168832"/>
                  </a:moveTo>
                  <a:lnTo>
                    <a:pt x="300762" y="168832"/>
                  </a:lnTo>
                  <a:lnTo>
                    <a:pt x="300762" y="107570"/>
                  </a:lnTo>
                  <a:lnTo>
                    <a:pt x="197533" y="107570"/>
                  </a:lnTo>
                  <a:lnTo>
                    <a:pt x="197533" y="21707"/>
                  </a:lnTo>
                  <a:lnTo>
                    <a:pt x="126141" y="21707"/>
                  </a:lnTo>
                  <a:lnTo>
                    <a:pt x="126141" y="107570"/>
                  </a:lnTo>
                  <a:lnTo>
                    <a:pt x="20983" y="107570"/>
                  </a:lnTo>
                  <a:lnTo>
                    <a:pt x="20983" y="168832"/>
                  </a:lnTo>
                  <a:lnTo>
                    <a:pt x="126141" y="168832"/>
                  </a:lnTo>
                  <a:lnTo>
                    <a:pt x="126141" y="188127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3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8" y="466267"/>
                  </a:lnTo>
                  <a:lnTo>
                    <a:pt x="116916" y="427959"/>
                  </a:lnTo>
                  <a:lnTo>
                    <a:pt x="143039" y="382913"/>
                  </a:lnTo>
                  <a:lnTo>
                    <a:pt x="162560" y="332599"/>
                  </a:lnTo>
                  <a:lnTo>
                    <a:pt x="182217" y="379058"/>
                  </a:lnTo>
                  <a:lnTo>
                    <a:pt x="208386" y="420271"/>
                  </a:lnTo>
                  <a:lnTo>
                    <a:pt x="241248" y="454972"/>
                  </a:lnTo>
                  <a:lnTo>
                    <a:pt x="280984" y="481894"/>
                  </a:lnTo>
                  <a:lnTo>
                    <a:pt x="323193" y="426180"/>
                  </a:lnTo>
                  <a:lnTo>
                    <a:pt x="283921" y="399017"/>
                  </a:lnTo>
                  <a:lnTo>
                    <a:pt x="252301" y="364999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7"/>
                  </a:lnTo>
                  <a:lnTo>
                    <a:pt x="197774" y="16883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32064" y="940378"/>
              <a:ext cx="561975" cy="588645"/>
            </a:xfrm>
            <a:custGeom>
              <a:avLst/>
              <a:gdLst/>
              <a:ahLst/>
              <a:cxnLst/>
              <a:rect l="l" t="t" r="r" b="b"/>
              <a:pathLst>
                <a:path w="561975" h="588644">
                  <a:moveTo>
                    <a:pt x="333805" y="60538"/>
                  </a:moveTo>
                  <a:lnTo>
                    <a:pt x="227440" y="60538"/>
                  </a:lnTo>
                  <a:lnTo>
                    <a:pt x="212570" y="90131"/>
                  </a:lnTo>
                  <a:lnTo>
                    <a:pt x="184015" y="117142"/>
                  </a:lnTo>
                  <a:lnTo>
                    <a:pt x="142853" y="140089"/>
                  </a:lnTo>
                  <a:lnTo>
                    <a:pt x="90159" y="157492"/>
                  </a:lnTo>
                  <a:lnTo>
                    <a:pt x="27012" y="167867"/>
                  </a:lnTo>
                  <a:lnTo>
                    <a:pt x="52820" y="227681"/>
                  </a:lnTo>
                  <a:lnTo>
                    <a:pt x="116345" y="217009"/>
                  </a:lnTo>
                  <a:lnTo>
                    <a:pt x="171743" y="199090"/>
                  </a:lnTo>
                  <a:lnTo>
                    <a:pt x="218123" y="174664"/>
                  </a:lnTo>
                  <a:lnTo>
                    <a:pt x="254593" y="144473"/>
                  </a:lnTo>
                  <a:lnTo>
                    <a:pt x="280261" y="109258"/>
                  </a:lnTo>
                  <a:lnTo>
                    <a:pt x="368310" y="109258"/>
                  </a:lnTo>
                  <a:lnTo>
                    <a:pt x="348361" y="90223"/>
                  </a:lnTo>
                  <a:lnTo>
                    <a:pt x="333805" y="60538"/>
                  </a:lnTo>
                  <a:close/>
                </a:path>
                <a:path w="561975" h="588644">
                  <a:moveTo>
                    <a:pt x="368310" y="109258"/>
                  </a:moveTo>
                  <a:lnTo>
                    <a:pt x="280261" y="109258"/>
                  </a:lnTo>
                  <a:lnTo>
                    <a:pt x="306145" y="144566"/>
                  </a:lnTo>
                  <a:lnTo>
                    <a:pt x="342912" y="174769"/>
                  </a:lnTo>
                  <a:lnTo>
                    <a:pt x="389577" y="199159"/>
                  </a:lnTo>
                  <a:lnTo>
                    <a:pt x="445157" y="217033"/>
                  </a:lnTo>
                  <a:lnTo>
                    <a:pt x="508667" y="227681"/>
                  </a:lnTo>
                  <a:lnTo>
                    <a:pt x="535438" y="167867"/>
                  </a:lnTo>
                  <a:lnTo>
                    <a:pt x="471030" y="157492"/>
                  </a:lnTo>
                  <a:lnTo>
                    <a:pt x="417889" y="140159"/>
                  </a:lnTo>
                  <a:lnTo>
                    <a:pt x="376682" y="117246"/>
                  </a:lnTo>
                  <a:lnTo>
                    <a:pt x="368310" y="109258"/>
                  </a:lnTo>
                  <a:close/>
                </a:path>
                <a:path w="561975" h="588644">
                  <a:moveTo>
                    <a:pt x="511320" y="0"/>
                  </a:moveTo>
                  <a:lnTo>
                    <a:pt x="51373" y="0"/>
                  </a:lnTo>
                  <a:lnTo>
                    <a:pt x="51373" y="60538"/>
                  </a:lnTo>
                  <a:lnTo>
                    <a:pt x="511320" y="60538"/>
                  </a:lnTo>
                  <a:lnTo>
                    <a:pt x="511320" y="0"/>
                  </a:lnTo>
                  <a:close/>
                </a:path>
                <a:path w="561975" h="588644">
                  <a:moveTo>
                    <a:pt x="318127" y="316921"/>
                  </a:moveTo>
                  <a:lnTo>
                    <a:pt x="242877" y="316921"/>
                  </a:lnTo>
                  <a:lnTo>
                    <a:pt x="242877" y="369018"/>
                  </a:lnTo>
                  <a:lnTo>
                    <a:pt x="181441" y="376817"/>
                  </a:lnTo>
                  <a:lnTo>
                    <a:pt x="132045" y="391933"/>
                  </a:lnTo>
                  <a:lnTo>
                    <a:pt x="95616" y="414099"/>
                  </a:lnTo>
                  <a:lnTo>
                    <a:pt x="73080" y="443050"/>
                  </a:lnTo>
                  <a:lnTo>
                    <a:pt x="65362" y="478518"/>
                  </a:lnTo>
                  <a:lnTo>
                    <a:pt x="71933" y="511219"/>
                  </a:lnTo>
                  <a:lnTo>
                    <a:pt x="122312" y="560100"/>
                  </a:lnTo>
                  <a:lnTo>
                    <a:pt x="164660" y="575797"/>
                  </a:lnTo>
                  <a:lnTo>
                    <a:pt x="217472" y="585344"/>
                  </a:lnTo>
                  <a:lnTo>
                    <a:pt x="280020" y="588500"/>
                  </a:lnTo>
                  <a:lnTo>
                    <a:pt x="341976" y="585344"/>
                  </a:lnTo>
                  <a:lnTo>
                    <a:pt x="394432" y="575797"/>
                  </a:lnTo>
                  <a:lnTo>
                    <a:pt x="436611" y="560100"/>
                  </a:lnTo>
                  <a:lnTo>
                    <a:pt x="467736" y="538494"/>
                  </a:lnTo>
                  <a:lnTo>
                    <a:pt x="473309" y="530615"/>
                  </a:lnTo>
                  <a:lnTo>
                    <a:pt x="280020" y="530615"/>
                  </a:lnTo>
                  <a:lnTo>
                    <a:pt x="220721" y="527426"/>
                  </a:lnTo>
                  <a:lnTo>
                    <a:pt x="177544" y="517410"/>
                  </a:lnTo>
                  <a:lnTo>
                    <a:pt x="151236" y="500971"/>
                  </a:lnTo>
                  <a:lnTo>
                    <a:pt x="142542" y="478518"/>
                  </a:lnTo>
                  <a:lnTo>
                    <a:pt x="151236" y="455782"/>
                  </a:lnTo>
                  <a:lnTo>
                    <a:pt x="177544" y="439355"/>
                  </a:lnTo>
                  <a:lnTo>
                    <a:pt x="220721" y="429304"/>
                  </a:lnTo>
                  <a:lnTo>
                    <a:pt x="280020" y="425697"/>
                  </a:lnTo>
                  <a:lnTo>
                    <a:pt x="472303" y="425697"/>
                  </a:lnTo>
                  <a:lnTo>
                    <a:pt x="463477" y="414358"/>
                  </a:lnTo>
                  <a:lnTo>
                    <a:pt x="427376" y="392263"/>
                  </a:lnTo>
                  <a:lnTo>
                    <a:pt x="378598" y="377149"/>
                  </a:lnTo>
                  <a:lnTo>
                    <a:pt x="318127" y="369259"/>
                  </a:lnTo>
                  <a:lnTo>
                    <a:pt x="318127" y="316921"/>
                  </a:lnTo>
                  <a:close/>
                </a:path>
                <a:path w="561975" h="588644">
                  <a:moveTo>
                    <a:pt x="472303" y="425697"/>
                  </a:moveTo>
                  <a:lnTo>
                    <a:pt x="280020" y="425697"/>
                  </a:lnTo>
                  <a:lnTo>
                    <a:pt x="338851" y="429304"/>
                  </a:lnTo>
                  <a:lnTo>
                    <a:pt x="382012" y="439355"/>
                  </a:lnTo>
                  <a:lnTo>
                    <a:pt x="408668" y="455782"/>
                  </a:lnTo>
                  <a:lnTo>
                    <a:pt x="417980" y="478518"/>
                  </a:lnTo>
                  <a:lnTo>
                    <a:pt x="408668" y="500971"/>
                  </a:lnTo>
                  <a:lnTo>
                    <a:pt x="382012" y="517410"/>
                  </a:lnTo>
                  <a:lnTo>
                    <a:pt x="338851" y="527426"/>
                  </a:lnTo>
                  <a:lnTo>
                    <a:pt x="280020" y="530615"/>
                  </a:lnTo>
                  <a:lnTo>
                    <a:pt x="473309" y="530615"/>
                  </a:lnTo>
                  <a:lnTo>
                    <a:pt x="487029" y="511219"/>
                  </a:lnTo>
                  <a:lnTo>
                    <a:pt x="493713" y="478518"/>
                  </a:lnTo>
                  <a:lnTo>
                    <a:pt x="485918" y="443190"/>
                  </a:lnTo>
                  <a:lnTo>
                    <a:pt x="472303" y="425697"/>
                  </a:lnTo>
                  <a:close/>
                </a:path>
                <a:path w="561975" h="588644">
                  <a:moveTo>
                    <a:pt x="561728" y="255659"/>
                  </a:moveTo>
                  <a:lnTo>
                    <a:pt x="0" y="255659"/>
                  </a:lnTo>
                  <a:lnTo>
                    <a:pt x="0" y="316921"/>
                  </a:lnTo>
                  <a:lnTo>
                    <a:pt x="561728" y="316921"/>
                  </a:lnTo>
                  <a:lnTo>
                    <a:pt x="561728" y="25565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632064" y="940379"/>
              <a:ext cx="561975" cy="588645"/>
            </a:xfrm>
            <a:custGeom>
              <a:avLst/>
              <a:gdLst/>
              <a:ahLst/>
              <a:cxnLst/>
              <a:rect l="l" t="t" r="r" b="b"/>
              <a:pathLst>
                <a:path w="561975" h="588644">
                  <a:moveTo>
                    <a:pt x="52820" y="227681"/>
                  </a:moveTo>
                  <a:lnTo>
                    <a:pt x="116345" y="217009"/>
                  </a:lnTo>
                  <a:lnTo>
                    <a:pt x="171743" y="199090"/>
                  </a:lnTo>
                  <a:lnTo>
                    <a:pt x="218123" y="174664"/>
                  </a:lnTo>
                  <a:lnTo>
                    <a:pt x="254593" y="144473"/>
                  </a:lnTo>
                  <a:lnTo>
                    <a:pt x="280261" y="109258"/>
                  </a:lnTo>
                  <a:lnTo>
                    <a:pt x="306145" y="144566"/>
                  </a:lnTo>
                  <a:lnTo>
                    <a:pt x="342912" y="174769"/>
                  </a:lnTo>
                  <a:lnTo>
                    <a:pt x="389577" y="199159"/>
                  </a:lnTo>
                  <a:lnTo>
                    <a:pt x="445157" y="217033"/>
                  </a:lnTo>
                  <a:lnTo>
                    <a:pt x="508667" y="227681"/>
                  </a:lnTo>
                  <a:lnTo>
                    <a:pt x="535438" y="167867"/>
                  </a:lnTo>
                  <a:lnTo>
                    <a:pt x="471101" y="157515"/>
                  </a:lnTo>
                  <a:lnTo>
                    <a:pt x="417889" y="140159"/>
                  </a:lnTo>
                  <a:lnTo>
                    <a:pt x="376682" y="117246"/>
                  </a:lnTo>
                  <a:lnTo>
                    <a:pt x="348361" y="90223"/>
                  </a:lnTo>
                  <a:lnTo>
                    <a:pt x="333805" y="60538"/>
                  </a:lnTo>
                  <a:lnTo>
                    <a:pt x="511320" y="60538"/>
                  </a:lnTo>
                  <a:lnTo>
                    <a:pt x="511320" y="0"/>
                  </a:lnTo>
                  <a:lnTo>
                    <a:pt x="51373" y="0"/>
                  </a:lnTo>
                  <a:lnTo>
                    <a:pt x="51373" y="60538"/>
                  </a:lnTo>
                  <a:lnTo>
                    <a:pt x="227440" y="60538"/>
                  </a:lnTo>
                  <a:lnTo>
                    <a:pt x="212570" y="90131"/>
                  </a:lnTo>
                  <a:lnTo>
                    <a:pt x="184015" y="117142"/>
                  </a:lnTo>
                  <a:lnTo>
                    <a:pt x="142853" y="140089"/>
                  </a:lnTo>
                  <a:lnTo>
                    <a:pt x="90159" y="157492"/>
                  </a:lnTo>
                  <a:lnTo>
                    <a:pt x="27012" y="167867"/>
                  </a:lnTo>
                  <a:lnTo>
                    <a:pt x="52820" y="227681"/>
                  </a:lnTo>
                  <a:close/>
                </a:path>
                <a:path w="561975" h="588644">
                  <a:moveTo>
                    <a:pt x="561728" y="255659"/>
                  </a:moveTo>
                  <a:lnTo>
                    <a:pt x="0" y="255659"/>
                  </a:lnTo>
                  <a:lnTo>
                    <a:pt x="0" y="316921"/>
                  </a:lnTo>
                  <a:lnTo>
                    <a:pt x="242877" y="316921"/>
                  </a:lnTo>
                  <a:lnTo>
                    <a:pt x="242877" y="369018"/>
                  </a:lnTo>
                  <a:lnTo>
                    <a:pt x="181441" y="376817"/>
                  </a:lnTo>
                  <a:lnTo>
                    <a:pt x="132045" y="391933"/>
                  </a:lnTo>
                  <a:lnTo>
                    <a:pt x="95616" y="414099"/>
                  </a:lnTo>
                  <a:lnTo>
                    <a:pt x="65362" y="478518"/>
                  </a:lnTo>
                  <a:lnTo>
                    <a:pt x="71933" y="511219"/>
                  </a:lnTo>
                  <a:lnTo>
                    <a:pt x="122312" y="560100"/>
                  </a:lnTo>
                  <a:lnTo>
                    <a:pt x="164660" y="575797"/>
                  </a:lnTo>
                  <a:lnTo>
                    <a:pt x="217472" y="585344"/>
                  </a:lnTo>
                  <a:lnTo>
                    <a:pt x="280020" y="588500"/>
                  </a:lnTo>
                  <a:lnTo>
                    <a:pt x="341976" y="585344"/>
                  </a:lnTo>
                  <a:lnTo>
                    <a:pt x="394432" y="575797"/>
                  </a:lnTo>
                  <a:lnTo>
                    <a:pt x="436611" y="560100"/>
                  </a:lnTo>
                  <a:lnTo>
                    <a:pt x="487029" y="511219"/>
                  </a:lnTo>
                  <a:lnTo>
                    <a:pt x="493713" y="478518"/>
                  </a:lnTo>
                  <a:lnTo>
                    <a:pt x="485918" y="443190"/>
                  </a:lnTo>
                  <a:lnTo>
                    <a:pt x="463477" y="414358"/>
                  </a:lnTo>
                  <a:lnTo>
                    <a:pt x="427376" y="392263"/>
                  </a:lnTo>
                  <a:lnTo>
                    <a:pt x="378598" y="377149"/>
                  </a:lnTo>
                  <a:lnTo>
                    <a:pt x="318127" y="369259"/>
                  </a:lnTo>
                  <a:lnTo>
                    <a:pt x="318127" y="316921"/>
                  </a:lnTo>
                  <a:lnTo>
                    <a:pt x="561728" y="316921"/>
                  </a:lnTo>
                  <a:lnTo>
                    <a:pt x="561728" y="255659"/>
                  </a:lnTo>
                  <a:close/>
                </a:path>
                <a:path w="561975" h="588644">
                  <a:moveTo>
                    <a:pt x="417980" y="478518"/>
                  </a:moveTo>
                  <a:lnTo>
                    <a:pt x="408668" y="500971"/>
                  </a:lnTo>
                  <a:lnTo>
                    <a:pt x="382012" y="517410"/>
                  </a:lnTo>
                  <a:lnTo>
                    <a:pt x="338851" y="527426"/>
                  </a:lnTo>
                  <a:lnTo>
                    <a:pt x="280020" y="530615"/>
                  </a:lnTo>
                  <a:lnTo>
                    <a:pt x="220721" y="527426"/>
                  </a:lnTo>
                  <a:lnTo>
                    <a:pt x="177544" y="517410"/>
                  </a:lnTo>
                  <a:lnTo>
                    <a:pt x="151236" y="500971"/>
                  </a:lnTo>
                  <a:lnTo>
                    <a:pt x="142542" y="478518"/>
                  </a:lnTo>
                  <a:lnTo>
                    <a:pt x="151236" y="455782"/>
                  </a:lnTo>
                  <a:lnTo>
                    <a:pt x="177544" y="439355"/>
                  </a:lnTo>
                  <a:lnTo>
                    <a:pt x="220721" y="429304"/>
                  </a:lnTo>
                  <a:lnTo>
                    <a:pt x="280020" y="425697"/>
                  </a:lnTo>
                  <a:lnTo>
                    <a:pt x="338851" y="429304"/>
                  </a:lnTo>
                  <a:lnTo>
                    <a:pt x="382012" y="439355"/>
                  </a:lnTo>
                  <a:lnTo>
                    <a:pt x="408668" y="455782"/>
                  </a:lnTo>
                  <a:lnTo>
                    <a:pt x="417980" y="47851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405912" y="913365"/>
              <a:ext cx="511175" cy="616585"/>
            </a:xfrm>
            <a:custGeom>
              <a:avLst/>
              <a:gdLst/>
              <a:ahLst/>
              <a:cxnLst/>
              <a:rect l="l" t="t" r="r" b="b"/>
              <a:pathLst>
                <a:path w="511175" h="616585">
                  <a:moveTo>
                    <a:pt x="510596" y="0"/>
                  </a:moveTo>
                  <a:lnTo>
                    <a:pt x="434139" y="0"/>
                  </a:lnTo>
                  <a:lnTo>
                    <a:pt x="434139" y="615996"/>
                  </a:lnTo>
                  <a:lnTo>
                    <a:pt x="510596" y="615996"/>
                  </a:lnTo>
                  <a:lnTo>
                    <a:pt x="510596" y="0"/>
                  </a:lnTo>
                  <a:close/>
                </a:path>
                <a:path w="511175" h="616585">
                  <a:moveTo>
                    <a:pt x="326810" y="65362"/>
                  </a:moveTo>
                  <a:lnTo>
                    <a:pt x="31354" y="65362"/>
                  </a:lnTo>
                  <a:lnTo>
                    <a:pt x="31354" y="125418"/>
                  </a:lnTo>
                  <a:lnTo>
                    <a:pt x="249630" y="125418"/>
                  </a:lnTo>
                  <a:lnTo>
                    <a:pt x="242824" y="170872"/>
                  </a:lnTo>
                  <a:lnTo>
                    <a:pt x="231271" y="213704"/>
                  </a:lnTo>
                  <a:lnTo>
                    <a:pt x="214764" y="253989"/>
                  </a:lnTo>
                  <a:lnTo>
                    <a:pt x="193094" y="291803"/>
                  </a:lnTo>
                  <a:lnTo>
                    <a:pt x="166052" y="327221"/>
                  </a:lnTo>
                  <a:lnTo>
                    <a:pt x="133430" y="360318"/>
                  </a:lnTo>
                  <a:lnTo>
                    <a:pt x="95020" y="391170"/>
                  </a:lnTo>
                  <a:lnTo>
                    <a:pt x="50612" y="419852"/>
                  </a:lnTo>
                  <a:lnTo>
                    <a:pt x="0" y="446440"/>
                  </a:lnTo>
                  <a:lnTo>
                    <a:pt x="39795" y="507220"/>
                  </a:lnTo>
                  <a:lnTo>
                    <a:pt x="90734" y="480498"/>
                  </a:lnTo>
                  <a:lnTo>
                    <a:pt x="135908" y="451643"/>
                  </a:lnTo>
                  <a:lnTo>
                    <a:pt x="175573" y="420746"/>
                  </a:lnTo>
                  <a:lnTo>
                    <a:pt x="209985" y="387894"/>
                  </a:lnTo>
                  <a:lnTo>
                    <a:pt x="239399" y="353176"/>
                  </a:lnTo>
                  <a:lnTo>
                    <a:pt x="264071" y="316680"/>
                  </a:lnTo>
                  <a:lnTo>
                    <a:pt x="284255" y="278497"/>
                  </a:lnTo>
                  <a:lnTo>
                    <a:pt x="300208" y="238714"/>
                  </a:lnTo>
                  <a:lnTo>
                    <a:pt x="312184" y="197420"/>
                  </a:lnTo>
                  <a:lnTo>
                    <a:pt x="320439" y="154704"/>
                  </a:lnTo>
                  <a:lnTo>
                    <a:pt x="325230" y="110655"/>
                  </a:lnTo>
                  <a:lnTo>
                    <a:pt x="326810" y="6536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05911" y="913365"/>
              <a:ext cx="511175" cy="616585"/>
            </a:xfrm>
            <a:custGeom>
              <a:avLst/>
              <a:gdLst/>
              <a:ahLst/>
              <a:cxnLst/>
              <a:rect l="l" t="t" r="r" b="b"/>
              <a:pathLst>
                <a:path w="511175" h="616585">
                  <a:moveTo>
                    <a:pt x="434139" y="615996"/>
                  </a:moveTo>
                  <a:lnTo>
                    <a:pt x="510596" y="615996"/>
                  </a:lnTo>
                  <a:lnTo>
                    <a:pt x="510596" y="0"/>
                  </a:lnTo>
                  <a:lnTo>
                    <a:pt x="434139" y="0"/>
                  </a:lnTo>
                  <a:lnTo>
                    <a:pt x="434139" y="615996"/>
                  </a:lnTo>
                  <a:close/>
                </a:path>
                <a:path w="511175" h="616585">
                  <a:moveTo>
                    <a:pt x="31354" y="65362"/>
                  </a:moveTo>
                  <a:lnTo>
                    <a:pt x="31354" y="125418"/>
                  </a:lnTo>
                  <a:lnTo>
                    <a:pt x="249630" y="125418"/>
                  </a:lnTo>
                  <a:lnTo>
                    <a:pt x="242824" y="170872"/>
                  </a:lnTo>
                  <a:lnTo>
                    <a:pt x="231271" y="213704"/>
                  </a:lnTo>
                  <a:lnTo>
                    <a:pt x="214764" y="253989"/>
                  </a:lnTo>
                  <a:lnTo>
                    <a:pt x="193094" y="291803"/>
                  </a:lnTo>
                  <a:lnTo>
                    <a:pt x="166052" y="327221"/>
                  </a:lnTo>
                  <a:lnTo>
                    <a:pt x="133430" y="360318"/>
                  </a:lnTo>
                  <a:lnTo>
                    <a:pt x="95020" y="391170"/>
                  </a:lnTo>
                  <a:lnTo>
                    <a:pt x="50612" y="419852"/>
                  </a:lnTo>
                  <a:lnTo>
                    <a:pt x="0" y="446440"/>
                  </a:lnTo>
                  <a:lnTo>
                    <a:pt x="39795" y="507220"/>
                  </a:lnTo>
                  <a:lnTo>
                    <a:pt x="90734" y="480498"/>
                  </a:lnTo>
                  <a:lnTo>
                    <a:pt x="135908" y="451643"/>
                  </a:lnTo>
                  <a:lnTo>
                    <a:pt x="175573" y="420746"/>
                  </a:lnTo>
                  <a:lnTo>
                    <a:pt x="209985" y="387894"/>
                  </a:lnTo>
                  <a:lnTo>
                    <a:pt x="239399" y="353176"/>
                  </a:lnTo>
                  <a:lnTo>
                    <a:pt x="264071" y="316680"/>
                  </a:lnTo>
                  <a:lnTo>
                    <a:pt x="284255" y="278497"/>
                  </a:lnTo>
                  <a:lnTo>
                    <a:pt x="300208" y="238714"/>
                  </a:lnTo>
                  <a:lnTo>
                    <a:pt x="312184" y="197420"/>
                  </a:lnTo>
                  <a:lnTo>
                    <a:pt x="320439" y="154704"/>
                  </a:lnTo>
                  <a:lnTo>
                    <a:pt x="325230" y="110655"/>
                  </a:lnTo>
                  <a:lnTo>
                    <a:pt x="326810" y="65362"/>
                  </a:lnTo>
                  <a:lnTo>
                    <a:pt x="31354" y="6536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005023" y="927099"/>
              <a:ext cx="563880" cy="598170"/>
            </a:xfrm>
            <a:custGeom>
              <a:avLst/>
              <a:gdLst/>
              <a:ahLst/>
              <a:cxnLst/>
              <a:rect l="l" t="t" r="r" b="b"/>
              <a:pathLst>
                <a:path w="563879" h="598169">
                  <a:moveTo>
                    <a:pt x="497319" y="419100"/>
                  </a:moveTo>
                  <a:lnTo>
                    <a:pt x="62941" y="419100"/>
                  </a:lnTo>
                  <a:lnTo>
                    <a:pt x="62941" y="480060"/>
                  </a:lnTo>
                  <a:lnTo>
                    <a:pt x="421106" y="480060"/>
                  </a:lnTo>
                  <a:lnTo>
                    <a:pt x="421106" y="598170"/>
                  </a:lnTo>
                  <a:lnTo>
                    <a:pt x="497319" y="598170"/>
                  </a:lnTo>
                  <a:lnTo>
                    <a:pt x="497319" y="480060"/>
                  </a:lnTo>
                  <a:lnTo>
                    <a:pt x="497319" y="419100"/>
                  </a:lnTo>
                  <a:close/>
                </a:path>
                <a:path w="563879" h="598169">
                  <a:moveTo>
                    <a:pt x="506006" y="209550"/>
                  </a:moveTo>
                  <a:lnTo>
                    <a:pt x="146634" y="209550"/>
                  </a:lnTo>
                  <a:lnTo>
                    <a:pt x="146634" y="160020"/>
                  </a:lnTo>
                  <a:lnTo>
                    <a:pt x="493953" y="160020"/>
                  </a:lnTo>
                  <a:lnTo>
                    <a:pt x="493953" y="105410"/>
                  </a:lnTo>
                  <a:lnTo>
                    <a:pt x="493953" y="58420"/>
                  </a:lnTo>
                  <a:lnTo>
                    <a:pt x="493953" y="0"/>
                  </a:lnTo>
                  <a:lnTo>
                    <a:pt x="69938" y="0"/>
                  </a:lnTo>
                  <a:lnTo>
                    <a:pt x="69938" y="58420"/>
                  </a:lnTo>
                  <a:lnTo>
                    <a:pt x="418211" y="58420"/>
                  </a:lnTo>
                  <a:lnTo>
                    <a:pt x="418211" y="105410"/>
                  </a:lnTo>
                  <a:lnTo>
                    <a:pt x="71386" y="105410"/>
                  </a:lnTo>
                  <a:lnTo>
                    <a:pt x="71386" y="160020"/>
                  </a:lnTo>
                  <a:lnTo>
                    <a:pt x="71386" y="209550"/>
                  </a:lnTo>
                  <a:lnTo>
                    <a:pt x="71386" y="267970"/>
                  </a:lnTo>
                  <a:lnTo>
                    <a:pt x="506006" y="267970"/>
                  </a:lnTo>
                  <a:lnTo>
                    <a:pt x="506006" y="209550"/>
                  </a:lnTo>
                  <a:close/>
                </a:path>
                <a:path w="563879" h="598169">
                  <a:moveTo>
                    <a:pt x="563651" y="319595"/>
                  </a:moveTo>
                  <a:lnTo>
                    <a:pt x="319328" y="319595"/>
                  </a:lnTo>
                  <a:lnTo>
                    <a:pt x="319328" y="268224"/>
                  </a:lnTo>
                  <a:lnTo>
                    <a:pt x="244322" y="268224"/>
                  </a:lnTo>
                  <a:lnTo>
                    <a:pt x="244322" y="319595"/>
                  </a:lnTo>
                  <a:lnTo>
                    <a:pt x="0" y="319595"/>
                  </a:lnTo>
                  <a:lnTo>
                    <a:pt x="0" y="380860"/>
                  </a:lnTo>
                  <a:lnTo>
                    <a:pt x="563651" y="380860"/>
                  </a:lnTo>
                  <a:lnTo>
                    <a:pt x="563651" y="31959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005023" y="926631"/>
              <a:ext cx="563880" cy="599440"/>
            </a:xfrm>
            <a:custGeom>
              <a:avLst/>
              <a:gdLst/>
              <a:ahLst/>
              <a:cxnLst/>
              <a:rect l="l" t="t" r="r" b="b"/>
              <a:pathLst>
                <a:path w="563879" h="599440">
                  <a:moveTo>
                    <a:pt x="319334" y="268684"/>
                  </a:moveTo>
                  <a:lnTo>
                    <a:pt x="506014" y="268684"/>
                  </a:lnTo>
                  <a:lnTo>
                    <a:pt x="506014" y="209834"/>
                  </a:lnTo>
                  <a:lnTo>
                    <a:pt x="146642" y="209834"/>
                  </a:lnTo>
                  <a:lnTo>
                    <a:pt x="146642" y="160632"/>
                  </a:lnTo>
                  <a:lnTo>
                    <a:pt x="493954" y="160632"/>
                  </a:lnTo>
                  <a:lnTo>
                    <a:pt x="493954" y="0"/>
                  </a:lnTo>
                  <a:lnTo>
                    <a:pt x="69945" y="0"/>
                  </a:lnTo>
                  <a:lnTo>
                    <a:pt x="69945" y="59332"/>
                  </a:lnTo>
                  <a:lnTo>
                    <a:pt x="418221" y="59332"/>
                  </a:lnTo>
                  <a:lnTo>
                    <a:pt x="418221" y="105399"/>
                  </a:lnTo>
                  <a:lnTo>
                    <a:pt x="71392" y="105399"/>
                  </a:lnTo>
                  <a:lnTo>
                    <a:pt x="71392" y="268684"/>
                  </a:lnTo>
                  <a:lnTo>
                    <a:pt x="244324" y="268684"/>
                  </a:lnTo>
                  <a:lnTo>
                    <a:pt x="244324" y="320057"/>
                  </a:lnTo>
                  <a:lnTo>
                    <a:pt x="0" y="320057"/>
                  </a:lnTo>
                  <a:lnTo>
                    <a:pt x="0" y="381319"/>
                  </a:lnTo>
                  <a:lnTo>
                    <a:pt x="563658" y="381319"/>
                  </a:lnTo>
                  <a:lnTo>
                    <a:pt x="563658" y="320057"/>
                  </a:lnTo>
                  <a:lnTo>
                    <a:pt x="319334" y="320057"/>
                  </a:lnTo>
                  <a:lnTo>
                    <a:pt x="319334" y="268684"/>
                  </a:lnTo>
                  <a:close/>
                </a:path>
                <a:path w="563879" h="599440">
                  <a:moveTo>
                    <a:pt x="421115" y="480447"/>
                  </a:moveTo>
                  <a:lnTo>
                    <a:pt x="421115" y="599112"/>
                  </a:lnTo>
                  <a:lnTo>
                    <a:pt x="497331" y="599112"/>
                  </a:lnTo>
                  <a:lnTo>
                    <a:pt x="497331" y="420151"/>
                  </a:lnTo>
                  <a:lnTo>
                    <a:pt x="62950" y="420151"/>
                  </a:lnTo>
                  <a:lnTo>
                    <a:pt x="62950" y="480447"/>
                  </a:lnTo>
                  <a:lnTo>
                    <a:pt x="421115" y="48044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802266" y="913365"/>
              <a:ext cx="502920" cy="616585"/>
            </a:xfrm>
            <a:custGeom>
              <a:avLst/>
              <a:gdLst/>
              <a:ahLst/>
              <a:cxnLst/>
              <a:rect l="l" t="t" r="r" b="b"/>
              <a:pathLst>
                <a:path w="502920" h="616585">
                  <a:moveTo>
                    <a:pt x="502637" y="304380"/>
                  </a:moveTo>
                  <a:lnTo>
                    <a:pt x="429557" y="304380"/>
                  </a:lnTo>
                  <a:lnTo>
                    <a:pt x="429557" y="615996"/>
                  </a:lnTo>
                  <a:lnTo>
                    <a:pt x="502637" y="615996"/>
                  </a:lnTo>
                  <a:lnTo>
                    <a:pt x="502637" y="304380"/>
                  </a:lnTo>
                  <a:close/>
                </a:path>
                <a:path w="502920" h="616585">
                  <a:moveTo>
                    <a:pt x="361301" y="11577"/>
                  </a:moveTo>
                  <a:lnTo>
                    <a:pt x="290149" y="11577"/>
                  </a:lnTo>
                  <a:lnTo>
                    <a:pt x="290149" y="585365"/>
                  </a:lnTo>
                  <a:lnTo>
                    <a:pt x="361301" y="585365"/>
                  </a:lnTo>
                  <a:lnTo>
                    <a:pt x="361301" y="304380"/>
                  </a:lnTo>
                  <a:lnTo>
                    <a:pt x="502637" y="304380"/>
                  </a:lnTo>
                  <a:lnTo>
                    <a:pt x="502637" y="242395"/>
                  </a:lnTo>
                  <a:lnTo>
                    <a:pt x="361301" y="242395"/>
                  </a:lnTo>
                  <a:lnTo>
                    <a:pt x="361301" y="11577"/>
                  </a:lnTo>
                  <a:close/>
                </a:path>
                <a:path w="502920" h="616585">
                  <a:moveTo>
                    <a:pt x="502637" y="0"/>
                  </a:moveTo>
                  <a:lnTo>
                    <a:pt x="429557" y="0"/>
                  </a:lnTo>
                  <a:lnTo>
                    <a:pt x="429557" y="242395"/>
                  </a:lnTo>
                  <a:lnTo>
                    <a:pt x="502637" y="242395"/>
                  </a:lnTo>
                  <a:lnTo>
                    <a:pt x="502637" y="0"/>
                  </a:lnTo>
                  <a:close/>
                </a:path>
                <a:path w="502920" h="616585">
                  <a:moveTo>
                    <a:pt x="75974" y="70427"/>
                  </a:moveTo>
                  <a:lnTo>
                    <a:pt x="0" y="70427"/>
                  </a:lnTo>
                  <a:lnTo>
                    <a:pt x="0" y="462600"/>
                  </a:lnTo>
                  <a:lnTo>
                    <a:pt x="41002" y="462600"/>
                  </a:lnTo>
                  <a:lnTo>
                    <a:pt x="90856" y="461831"/>
                  </a:lnTo>
                  <a:lnTo>
                    <a:pt x="143537" y="458801"/>
                  </a:lnTo>
                  <a:lnTo>
                    <a:pt x="199700" y="452967"/>
                  </a:lnTo>
                  <a:lnTo>
                    <a:pt x="260001" y="443787"/>
                  </a:lnTo>
                  <a:lnTo>
                    <a:pt x="254229" y="396032"/>
                  </a:lnTo>
                  <a:lnTo>
                    <a:pt x="75974" y="396032"/>
                  </a:lnTo>
                  <a:lnTo>
                    <a:pt x="75974" y="70427"/>
                  </a:lnTo>
                  <a:close/>
                </a:path>
                <a:path w="502920" h="616585">
                  <a:moveTo>
                    <a:pt x="252042" y="377943"/>
                  </a:moveTo>
                  <a:lnTo>
                    <a:pt x="204622" y="385924"/>
                  </a:lnTo>
                  <a:lnTo>
                    <a:pt x="159576" y="391328"/>
                  </a:lnTo>
                  <a:lnTo>
                    <a:pt x="116746" y="394562"/>
                  </a:lnTo>
                  <a:lnTo>
                    <a:pt x="75974" y="396032"/>
                  </a:lnTo>
                  <a:lnTo>
                    <a:pt x="254229" y="396032"/>
                  </a:lnTo>
                  <a:lnTo>
                    <a:pt x="252042" y="37794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02266" y="913365"/>
              <a:ext cx="502920" cy="616585"/>
            </a:xfrm>
            <a:custGeom>
              <a:avLst/>
              <a:gdLst/>
              <a:ahLst/>
              <a:cxnLst/>
              <a:rect l="l" t="t" r="r" b="b"/>
              <a:pathLst>
                <a:path w="502920" h="616585">
                  <a:moveTo>
                    <a:pt x="429557" y="242395"/>
                  </a:moveTo>
                  <a:lnTo>
                    <a:pt x="361301" y="242395"/>
                  </a:lnTo>
                  <a:lnTo>
                    <a:pt x="361301" y="11577"/>
                  </a:lnTo>
                  <a:lnTo>
                    <a:pt x="290149" y="11577"/>
                  </a:lnTo>
                  <a:lnTo>
                    <a:pt x="290149" y="585365"/>
                  </a:lnTo>
                  <a:lnTo>
                    <a:pt x="361301" y="585365"/>
                  </a:lnTo>
                  <a:lnTo>
                    <a:pt x="361301" y="304380"/>
                  </a:lnTo>
                  <a:lnTo>
                    <a:pt x="429557" y="304380"/>
                  </a:lnTo>
                  <a:lnTo>
                    <a:pt x="429557" y="615996"/>
                  </a:lnTo>
                  <a:lnTo>
                    <a:pt x="502637" y="615996"/>
                  </a:lnTo>
                  <a:lnTo>
                    <a:pt x="502637" y="0"/>
                  </a:lnTo>
                  <a:lnTo>
                    <a:pt x="429557" y="0"/>
                  </a:lnTo>
                  <a:lnTo>
                    <a:pt x="429557" y="242395"/>
                  </a:lnTo>
                  <a:close/>
                </a:path>
                <a:path w="502920" h="616585">
                  <a:moveTo>
                    <a:pt x="75974" y="70427"/>
                  </a:moveTo>
                  <a:lnTo>
                    <a:pt x="0" y="70427"/>
                  </a:lnTo>
                  <a:lnTo>
                    <a:pt x="0" y="462600"/>
                  </a:lnTo>
                  <a:lnTo>
                    <a:pt x="41002" y="462600"/>
                  </a:lnTo>
                  <a:lnTo>
                    <a:pt x="90856" y="461831"/>
                  </a:lnTo>
                  <a:lnTo>
                    <a:pt x="143537" y="458801"/>
                  </a:lnTo>
                  <a:lnTo>
                    <a:pt x="199700" y="452967"/>
                  </a:lnTo>
                  <a:lnTo>
                    <a:pt x="260001" y="443787"/>
                  </a:lnTo>
                  <a:lnTo>
                    <a:pt x="252042" y="377943"/>
                  </a:lnTo>
                  <a:lnTo>
                    <a:pt x="204622" y="385924"/>
                  </a:lnTo>
                  <a:lnTo>
                    <a:pt x="159576" y="391328"/>
                  </a:lnTo>
                  <a:lnTo>
                    <a:pt x="116746" y="394562"/>
                  </a:lnTo>
                  <a:lnTo>
                    <a:pt x="75974" y="396032"/>
                  </a:lnTo>
                  <a:lnTo>
                    <a:pt x="75974" y="7042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387872" y="913365"/>
              <a:ext cx="508000" cy="616585"/>
            </a:xfrm>
            <a:custGeom>
              <a:avLst/>
              <a:gdLst/>
              <a:ahLst/>
              <a:cxnLst/>
              <a:rect l="l" t="t" r="r" b="b"/>
              <a:pathLst>
                <a:path w="508000" h="616585">
                  <a:moveTo>
                    <a:pt x="507943" y="282432"/>
                  </a:moveTo>
                  <a:lnTo>
                    <a:pt x="432210" y="282432"/>
                  </a:lnTo>
                  <a:lnTo>
                    <a:pt x="432210" y="363712"/>
                  </a:lnTo>
                  <a:lnTo>
                    <a:pt x="507943" y="363712"/>
                  </a:lnTo>
                  <a:lnTo>
                    <a:pt x="507943" y="282432"/>
                  </a:lnTo>
                  <a:close/>
                </a:path>
                <a:path w="508000" h="616585">
                  <a:moveTo>
                    <a:pt x="162560" y="33766"/>
                  </a:moveTo>
                  <a:lnTo>
                    <a:pt x="109951" y="40751"/>
                  </a:lnTo>
                  <a:lnTo>
                    <a:pt x="65086" y="61049"/>
                  </a:lnTo>
                  <a:lnTo>
                    <a:pt x="30270" y="92809"/>
                  </a:lnTo>
                  <a:lnTo>
                    <a:pt x="7806" y="134178"/>
                  </a:lnTo>
                  <a:lnTo>
                    <a:pt x="0" y="183303"/>
                  </a:lnTo>
                  <a:lnTo>
                    <a:pt x="7806" y="233137"/>
                  </a:lnTo>
                  <a:lnTo>
                    <a:pt x="30270" y="274947"/>
                  </a:lnTo>
                  <a:lnTo>
                    <a:pt x="65086" y="306964"/>
                  </a:lnTo>
                  <a:lnTo>
                    <a:pt x="109951" y="327414"/>
                  </a:lnTo>
                  <a:lnTo>
                    <a:pt x="162560" y="334528"/>
                  </a:lnTo>
                  <a:lnTo>
                    <a:pt x="199512" y="331103"/>
                  </a:lnTo>
                  <a:lnTo>
                    <a:pt x="233139" y="320871"/>
                  </a:lnTo>
                  <a:lnTo>
                    <a:pt x="262651" y="304444"/>
                  </a:lnTo>
                  <a:lnTo>
                    <a:pt x="287255" y="282432"/>
                  </a:lnTo>
                  <a:lnTo>
                    <a:pt x="507943" y="282432"/>
                  </a:lnTo>
                  <a:lnTo>
                    <a:pt x="507943" y="270373"/>
                  </a:lnTo>
                  <a:lnTo>
                    <a:pt x="162560" y="270373"/>
                  </a:lnTo>
                  <a:lnTo>
                    <a:pt x="126145" y="264162"/>
                  </a:lnTo>
                  <a:lnTo>
                    <a:pt x="97530" y="246736"/>
                  </a:lnTo>
                  <a:lnTo>
                    <a:pt x="78819" y="219361"/>
                  </a:lnTo>
                  <a:lnTo>
                    <a:pt x="72115" y="183303"/>
                  </a:lnTo>
                  <a:lnTo>
                    <a:pt x="78819" y="148188"/>
                  </a:lnTo>
                  <a:lnTo>
                    <a:pt x="97530" y="121257"/>
                  </a:lnTo>
                  <a:lnTo>
                    <a:pt x="126145" y="104005"/>
                  </a:lnTo>
                  <a:lnTo>
                    <a:pt x="162560" y="97923"/>
                  </a:lnTo>
                  <a:lnTo>
                    <a:pt x="507943" y="97923"/>
                  </a:lnTo>
                  <a:lnTo>
                    <a:pt x="507943" y="85380"/>
                  </a:lnTo>
                  <a:lnTo>
                    <a:pt x="287255" y="85380"/>
                  </a:lnTo>
                  <a:lnTo>
                    <a:pt x="262651" y="63647"/>
                  </a:lnTo>
                  <a:lnTo>
                    <a:pt x="233139" y="47363"/>
                  </a:lnTo>
                  <a:lnTo>
                    <a:pt x="199512" y="37184"/>
                  </a:lnTo>
                  <a:lnTo>
                    <a:pt x="162560" y="33766"/>
                  </a:lnTo>
                  <a:close/>
                </a:path>
                <a:path w="508000" h="616585">
                  <a:moveTo>
                    <a:pt x="507943" y="97923"/>
                  </a:moveTo>
                  <a:lnTo>
                    <a:pt x="162560" y="97923"/>
                  </a:lnTo>
                  <a:lnTo>
                    <a:pt x="197872" y="104005"/>
                  </a:lnTo>
                  <a:lnTo>
                    <a:pt x="226174" y="121257"/>
                  </a:lnTo>
                  <a:lnTo>
                    <a:pt x="244979" y="148188"/>
                  </a:lnTo>
                  <a:lnTo>
                    <a:pt x="251800" y="183303"/>
                  </a:lnTo>
                  <a:lnTo>
                    <a:pt x="244979" y="219361"/>
                  </a:lnTo>
                  <a:lnTo>
                    <a:pt x="226174" y="246736"/>
                  </a:lnTo>
                  <a:lnTo>
                    <a:pt x="197872" y="264162"/>
                  </a:lnTo>
                  <a:lnTo>
                    <a:pt x="162560" y="270373"/>
                  </a:lnTo>
                  <a:lnTo>
                    <a:pt x="507943" y="270373"/>
                  </a:lnTo>
                  <a:lnTo>
                    <a:pt x="507943" y="221170"/>
                  </a:lnTo>
                  <a:lnTo>
                    <a:pt x="319575" y="221170"/>
                  </a:lnTo>
                  <a:lnTo>
                    <a:pt x="321512" y="212031"/>
                  </a:lnTo>
                  <a:lnTo>
                    <a:pt x="322952" y="202689"/>
                  </a:lnTo>
                  <a:lnTo>
                    <a:pt x="323849" y="193120"/>
                  </a:lnTo>
                  <a:lnTo>
                    <a:pt x="324158" y="183303"/>
                  </a:lnTo>
                  <a:lnTo>
                    <a:pt x="323852" y="173848"/>
                  </a:lnTo>
                  <a:lnTo>
                    <a:pt x="322982" y="164641"/>
                  </a:lnTo>
                  <a:lnTo>
                    <a:pt x="321614" y="155661"/>
                  </a:lnTo>
                  <a:lnTo>
                    <a:pt x="319816" y="146884"/>
                  </a:lnTo>
                  <a:lnTo>
                    <a:pt x="507943" y="146884"/>
                  </a:lnTo>
                  <a:lnTo>
                    <a:pt x="507943" y="97923"/>
                  </a:lnTo>
                  <a:close/>
                </a:path>
                <a:path w="508000" h="616585">
                  <a:moveTo>
                    <a:pt x="507943" y="146884"/>
                  </a:moveTo>
                  <a:lnTo>
                    <a:pt x="432210" y="146884"/>
                  </a:lnTo>
                  <a:lnTo>
                    <a:pt x="432210" y="221170"/>
                  </a:lnTo>
                  <a:lnTo>
                    <a:pt x="507943" y="221170"/>
                  </a:lnTo>
                  <a:lnTo>
                    <a:pt x="507943" y="146884"/>
                  </a:lnTo>
                  <a:close/>
                </a:path>
                <a:path w="508000" h="616585">
                  <a:moveTo>
                    <a:pt x="507943" y="0"/>
                  </a:moveTo>
                  <a:lnTo>
                    <a:pt x="432210" y="0"/>
                  </a:lnTo>
                  <a:lnTo>
                    <a:pt x="432210" y="85380"/>
                  </a:lnTo>
                  <a:lnTo>
                    <a:pt x="507943" y="85380"/>
                  </a:lnTo>
                  <a:lnTo>
                    <a:pt x="507943" y="0"/>
                  </a:lnTo>
                  <a:close/>
                </a:path>
                <a:path w="508000" h="616585">
                  <a:moveTo>
                    <a:pt x="507943" y="393620"/>
                  </a:moveTo>
                  <a:lnTo>
                    <a:pt x="87551" y="393620"/>
                  </a:lnTo>
                  <a:lnTo>
                    <a:pt x="87551" y="453676"/>
                  </a:lnTo>
                  <a:lnTo>
                    <a:pt x="432210" y="453676"/>
                  </a:lnTo>
                  <a:lnTo>
                    <a:pt x="432210" y="615996"/>
                  </a:lnTo>
                  <a:lnTo>
                    <a:pt x="507943" y="615996"/>
                  </a:lnTo>
                  <a:lnTo>
                    <a:pt x="507943" y="39362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387872" y="913365"/>
              <a:ext cx="508000" cy="363855"/>
            </a:xfrm>
            <a:custGeom>
              <a:avLst/>
              <a:gdLst/>
              <a:ahLst/>
              <a:cxnLst/>
              <a:rect l="l" t="t" r="r" b="b"/>
              <a:pathLst>
                <a:path w="508000" h="363855">
                  <a:moveTo>
                    <a:pt x="432210" y="85380"/>
                  </a:moveTo>
                  <a:lnTo>
                    <a:pt x="287255" y="85380"/>
                  </a:lnTo>
                  <a:lnTo>
                    <a:pt x="262651" y="63647"/>
                  </a:lnTo>
                  <a:lnTo>
                    <a:pt x="233139" y="47363"/>
                  </a:lnTo>
                  <a:lnTo>
                    <a:pt x="199512" y="37184"/>
                  </a:lnTo>
                  <a:lnTo>
                    <a:pt x="162560" y="33766"/>
                  </a:lnTo>
                  <a:lnTo>
                    <a:pt x="109951" y="40751"/>
                  </a:lnTo>
                  <a:lnTo>
                    <a:pt x="65086" y="61049"/>
                  </a:lnTo>
                  <a:lnTo>
                    <a:pt x="30270" y="92809"/>
                  </a:lnTo>
                  <a:lnTo>
                    <a:pt x="7806" y="134178"/>
                  </a:lnTo>
                  <a:lnTo>
                    <a:pt x="0" y="183303"/>
                  </a:lnTo>
                  <a:lnTo>
                    <a:pt x="7806" y="233137"/>
                  </a:lnTo>
                  <a:lnTo>
                    <a:pt x="30270" y="274947"/>
                  </a:lnTo>
                  <a:lnTo>
                    <a:pt x="65086" y="306964"/>
                  </a:lnTo>
                  <a:lnTo>
                    <a:pt x="109951" y="327414"/>
                  </a:lnTo>
                  <a:lnTo>
                    <a:pt x="162560" y="334528"/>
                  </a:lnTo>
                  <a:lnTo>
                    <a:pt x="199512" y="331103"/>
                  </a:lnTo>
                  <a:lnTo>
                    <a:pt x="233139" y="320871"/>
                  </a:lnTo>
                  <a:lnTo>
                    <a:pt x="262651" y="304444"/>
                  </a:lnTo>
                  <a:lnTo>
                    <a:pt x="287255" y="282432"/>
                  </a:lnTo>
                  <a:lnTo>
                    <a:pt x="432210" y="282432"/>
                  </a:lnTo>
                  <a:lnTo>
                    <a:pt x="432210" y="363712"/>
                  </a:lnTo>
                  <a:lnTo>
                    <a:pt x="507943" y="363712"/>
                  </a:lnTo>
                  <a:lnTo>
                    <a:pt x="507943" y="0"/>
                  </a:lnTo>
                  <a:lnTo>
                    <a:pt x="432210" y="0"/>
                  </a:lnTo>
                  <a:lnTo>
                    <a:pt x="432210" y="8538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3003" y="1004304"/>
              <a:ext cx="193655" cy="1864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0463" y="1053265"/>
              <a:ext cx="126604" cy="882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475424" y="1306985"/>
              <a:ext cx="421005" cy="222885"/>
            </a:xfrm>
            <a:custGeom>
              <a:avLst/>
              <a:gdLst/>
              <a:ahLst/>
              <a:cxnLst/>
              <a:rect l="l" t="t" r="r" b="b"/>
              <a:pathLst>
                <a:path w="421004" h="222884">
                  <a:moveTo>
                    <a:pt x="344659" y="60056"/>
                  </a:moveTo>
                  <a:lnTo>
                    <a:pt x="344659" y="222375"/>
                  </a:lnTo>
                  <a:lnTo>
                    <a:pt x="420391" y="222375"/>
                  </a:lnTo>
                  <a:lnTo>
                    <a:pt x="420391" y="0"/>
                  </a:lnTo>
                  <a:lnTo>
                    <a:pt x="0" y="0"/>
                  </a:lnTo>
                  <a:lnTo>
                    <a:pt x="0" y="60056"/>
                  </a:lnTo>
                  <a:lnTo>
                    <a:pt x="344659" y="6005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323" y="1887380"/>
              <a:ext cx="9293884" cy="49640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0465" y="2490244"/>
              <a:ext cx="191026" cy="1812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305402" y="2436570"/>
              <a:ext cx="4311650" cy="733425"/>
            </a:xfrm>
            <a:custGeom>
              <a:avLst/>
              <a:gdLst/>
              <a:ahLst/>
              <a:cxnLst/>
              <a:rect l="l" t="t" r="r" b="b"/>
              <a:pathLst>
                <a:path w="4311650" h="733425">
                  <a:moveTo>
                    <a:pt x="98196" y="564248"/>
                  </a:moveTo>
                  <a:lnTo>
                    <a:pt x="0" y="564248"/>
                  </a:lnTo>
                  <a:lnTo>
                    <a:pt x="0" y="599198"/>
                  </a:lnTo>
                  <a:lnTo>
                    <a:pt x="98196" y="599198"/>
                  </a:lnTo>
                  <a:lnTo>
                    <a:pt x="98196" y="564248"/>
                  </a:lnTo>
                  <a:close/>
                </a:path>
                <a:path w="4311650" h="733425">
                  <a:moveTo>
                    <a:pt x="350481" y="484898"/>
                  </a:moveTo>
                  <a:lnTo>
                    <a:pt x="345414" y="465112"/>
                  </a:lnTo>
                  <a:lnTo>
                    <a:pt x="344449" y="464058"/>
                  </a:lnTo>
                  <a:lnTo>
                    <a:pt x="331406" y="449732"/>
                  </a:lnTo>
                  <a:lnTo>
                    <a:pt x="314375" y="441794"/>
                  </a:lnTo>
                  <a:lnTo>
                    <a:pt x="314375" y="484898"/>
                  </a:lnTo>
                  <a:lnTo>
                    <a:pt x="311975" y="493623"/>
                  </a:lnTo>
                  <a:lnTo>
                    <a:pt x="305422" y="499986"/>
                  </a:lnTo>
                  <a:lnTo>
                    <a:pt x="295452" y="503885"/>
                  </a:lnTo>
                  <a:lnTo>
                    <a:pt x="282803" y="505206"/>
                  </a:lnTo>
                  <a:lnTo>
                    <a:pt x="269646" y="503885"/>
                  </a:lnTo>
                  <a:lnTo>
                    <a:pt x="259486" y="499986"/>
                  </a:lnTo>
                  <a:lnTo>
                    <a:pt x="252971" y="493623"/>
                  </a:lnTo>
                  <a:lnTo>
                    <a:pt x="250698" y="484898"/>
                  </a:lnTo>
                  <a:lnTo>
                    <a:pt x="252971" y="475957"/>
                  </a:lnTo>
                  <a:lnTo>
                    <a:pt x="259486" y="469430"/>
                  </a:lnTo>
                  <a:lnTo>
                    <a:pt x="269646" y="465416"/>
                  </a:lnTo>
                  <a:lnTo>
                    <a:pt x="282803" y="464058"/>
                  </a:lnTo>
                  <a:lnTo>
                    <a:pt x="295452" y="465416"/>
                  </a:lnTo>
                  <a:lnTo>
                    <a:pt x="305422" y="469430"/>
                  </a:lnTo>
                  <a:lnTo>
                    <a:pt x="311975" y="475957"/>
                  </a:lnTo>
                  <a:lnTo>
                    <a:pt x="314375" y="484898"/>
                  </a:lnTo>
                  <a:lnTo>
                    <a:pt x="314375" y="441794"/>
                  </a:lnTo>
                  <a:lnTo>
                    <a:pt x="310019" y="439762"/>
                  </a:lnTo>
                  <a:lnTo>
                    <a:pt x="282803" y="436270"/>
                  </a:lnTo>
                  <a:lnTo>
                    <a:pt x="255206" y="439762"/>
                  </a:lnTo>
                  <a:lnTo>
                    <a:pt x="233680" y="449732"/>
                  </a:lnTo>
                  <a:lnTo>
                    <a:pt x="219697" y="465112"/>
                  </a:lnTo>
                  <a:lnTo>
                    <a:pt x="214706" y="484898"/>
                  </a:lnTo>
                  <a:lnTo>
                    <a:pt x="219697" y="504621"/>
                  </a:lnTo>
                  <a:lnTo>
                    <a:pt x="233680" y="519684"/>
                  </a:lnTo>
                  <a:lnTo>
                    <a:pt x="255206" y="529297"/>
                  </a:lnTo>
                  <a:lnTo>
                    <a:pt x="282803" y="532676"/>
                  </a:lnTo>
                  <a:lnTo>
                    <a:pt x="310019" y="529297"/>
                  </a:lnTo>
                  <a:lnTo>
                    <a:pt x="331406" y="519684"/>
                  </a:lnTo>
                  <a:lnTo>
                    <a:pt x="344855" y="505206"/>
                  </a:lnTo>
                  <a:lnTo>
                    <a:pt x="345414" y="504621"/>
                  </a:lnTo>
                  <a:lnTo>
                    <a:pt x="350481" y="484898"/>
                  </a:lnTo>
                  <a:close/>
                </a:path>
                <a:path w="4311650" h="733425">
                  <a:moveTo>
                    <a:pt x="425208" y="427113"/>
                  </a:moveTo>
                  <a:lnTo>
                    <a:pt x="387108" y="427113"/>
                  </a:lnTo>
                  <a:lnTo>
                    <a:pt x="387108" y="584250"/>
                  </a:lnTo>
                  <a:lnTo>
                    <a:pt x="335318" y="584250"/>
                  </a:lnTo>
                  <a:lnTo>
                    <a:pt x="335318" y="610146"/>
                  </a:lnTo>
                  <a:lnTo>
                    <a:pt x="387108" y="610146"/>
                  </a:lnTo>
                  <a:lnTo>
                    <a:pt x="387108" y="631825"/>
                  </a:lnTo>
                  <a:lnTo>
                    <a:pt x="425208" y="631825"/>
                  </a:lnTo>
                  <a:lnTo>
                    <a:pt x="425208" y="427113"/>
                  </a:lnTo>
                  <a:close/>
                </a:path>
                <a:path w="4311650" h="733425">
                  <a:moveTo>
                    <a:pt x="431203" y="662444"/>
                  </a:moveTo>
                  <a:lnTo>
                    <a:pt x="267220" y="662444"/>
                  </a:lnTo>
                  <a:lnTo>
                    <a:pt x="267220" y="625297"/>
                  </a:lnTo>
                  <a:lnTo>
                    <a:pt x="305333" y="625297"/>
                  </a:lnTo>
                  <a:lnTo>
                    <a:pt x="305333" y="576046"/>
                  </a:lnTo>
                  <a:lnTo>
                    <a:pt x="305333" y="573836"/>
                  </a:lnTo>
                  <a:lnTo>
                    <a:pt x="321792" y="572427"/>
                  </a:lnTo>
                  <a:lnTo>
                    <a:pt x="338251" y="570699"/>
                  </a:lnTo>
                  <a:lnTo>
                    <a:pt x="354622" y="568617"/>
                  </a:lnTo>
                  <a:lnTo>
                    <a:pt x="370789" y="566153"/>
                  </a:lnTo>
                  <a:lnTo>
                    <a:pt x="368579" y="538886"/>
                  </a:lnTo>
                  <a:lnTo>
                    <a:pt x="324243" y="543191"/>
                  </a:lnTo>
                  <a:lnTo>
                    <a:pt x="278790" y="545604"/>
                  </a:lnTo>
                  <a:lnTo>
                    <a:pt x="234734" y="546747"/>
                  </a:lnTo>
                  <a:lnTo>
                    <a:pt x="194602" y="547204"/>
                  </a:lnTo>
                  <a:lnTo>
                    <a:pt x="199136" y="577202"/>
                  </a:lnTo>
                  <a:lnTo>
                    <a:pt x="231800" y="576973"/>
                  </a:lnTo>
                  <a:lnTo>
                    <a:pt x="249237" y="576618"/>
                  </a:lnTo>
                  <a:lnTo>
                    <a:pt x="267220" y="576046"/>
                  </a:lnTo>
                  <a:lnTo>
                    <a:pt x="267220" y="612140"/>
                  </a:lnTo>
                  <a:lnTo>
                    <a:pt x="229235" y="612140"/>
                  </a:lnTo>
                  <a:lnTo>
                    <a:pt x="229235" y="693077"/>
                  </a:lnTo>
                  <a:lnTo>
                    <a:pt x="431203" y="693077"/>
                  </a:lnTo>
                  <a:lnTo>
                    <a:pt x="431203" y="662444"/>
                  </a:lnTo>
                  <a:close/>
                </a:path>
                <a:path w="4311650" h="733425">
                  <a:moveTo>
                    <a:pt x="436372" y="185559"/>
                  </a:moveTo>
                  <a:lnTo>
                    <a:pt x="402437" y="152514"/>
                  </a:lnTo>
                  <a:lnTo>
                    <a:pt x="385978" y="113157"/>
                  </a:lnTo>
                  <a:lnTo>
                    <a:pt x="383120" y="82626"/>
                  </a:lnTo>
                  <a:lnTo>
                    <a:pt x="383120" y="76415"/>
                  </a:lnTo>
                  <a:lnTo>
                    <a:pt x="425742" y="76415"/>
                  </a:lnTo>
                  <a:lnTo>
                    <a:pt x="425742" y="45999"/>
                  </a:lnTo>
                  <a:lnTo>
                    <a:pt x="382803" y="45999"/>
                  </a:lnTo>
                  <a:lnTo>
                    <a:pt x="382803" y="9474"/>
                  </a:lnTo>
                  <a:lnTo>
                    <a:pt x="347332" y="9474"/>
                  </a:lnTo>
                  <a:lnTo>
                    <a:pt x="347332" y="45999"/>
                  </a:lnTo>
                  <a:lnTo>
                    <a:pt x="303657" y="45999"/>
                  </a:lnTo>
                  <a:lnTo>
                    <a:pt x="303657" y="76415"/>
                  </a:lnTo>
                  <a:lnTo>
                    <a:pt x="347332" y="76415"/>
                  </a:lnTo>
                  <a:lnTo>
                    <a:pt x="347332" y="82626"/>
                  </a:lnTo>
                  <a:lnTo>
                    <a:pt x="344335" y="114084"/>
                  </a:lnTo>
                  <a:lnTo>
                    <a:pt x="334987" y="144170"/>
                  </a:lnTo>
                  <a:lnTo>
                    <a:pt x="318350" y="170662"/>
                  </a:lnTo>
                  <a:lnTo>
                    <a:pt x="293446" y="191350"/>
                  </a:lnTo>
                  <a:lnTo>
                    <a:pt x="315226" y="219862"/>
                  </a:lnTo>
                  <a:lnTo>
                    <a:pt x="332130" y="207327"/>
                  </a:lnTo>
                  <a:lnTo>
                    <a:pt x="346024" y="191554"/>
                  </a:lnTo>
                  <a:lnTo>
                    <a:pt x="357060" y="173101"/>
                  </a:lnTo>
                  <a:lnTo>
                    <a:pt x="365442" y="152514"/>
                  </a:lnTo>
                  <a:lnTo>
                    <a:pt x="373811" y="171399"/>
                  </a:lnTo>
                  <a:lnTo>
                    <a:pt x="384835" y="188137"/>
                  </a:lnTo>
                  <a:lnTo>
                    <a:pt x="398691" y="202272"/>
                  </a:lnTo>
                  <a:lnTo>
                    <a:pt x="415531" y="213347"/>
                  </a:lnTo>
                  <a:lnTo>
                    <a:pt x="436372" y="185559"/>
                  </a:lnTo>
                  <a:close/>
                </a:path>
                <a:path w="4311650" h="733425">
                  <a:moveTo>
                    <a:pt x="477316" y="4533"/>
                  </a:moveTo>
                  <a:lnTo>
                    <a:pt x="441744" y="4533"/>
                  </a:lnTo>
                  <a:lnTo>
                    <a:pt x="441744" y="102933"/>
                  </a:lnTo>
                  <a:lnTo>
                    <a:pt x="409854" y="102933"/>
                  </a:lnTo>
                  <a:lnTo>
                    <a:pt x="409854" y="133883"/>
                  </a:lnTo>
                  <a:lnTo>
                    <a:pt x="441744" y="133883"/>
                  </a:lnTo>
                  <a:lnTo>
                    <a:pt x="441744" y="258495"/>
                  </a:lnTo>
                  <a:lnTo>
                    <a:pt x="477316" y="258495"/>
                  </a:lnTo>
                  <a:lnTo>
                    <a:pt x="477316" y="4533"/>
                  </a:lnTo>
                  <a:close/>
                </a:path>
                <a:path w="4311650" h="733425">
                  <a:moveTo>
                    <a:pt x="532676" y="0"/>
                  </a:moveTo>
                  <a:lnTo>
                    <a:pt x="496785" y="0"/>
                  </a:lnTo>
                  <a:lnTo>
                    <a:pt x="496785" y="271119"/>
                  </a:lnTo>
                  <a:lnTo>
                    <a:pt x="532676" y="271119"/>
                  </a:lnTo>
                  <a:lnTo>
                    <a:pt x="532676" y="0"/>
                  </a:lnTo>
                  <a:close/>
                </a:path>
                <a:path w="4311650" h="733425">
                  <a:moveTo>
                    <a:pt x="607288" y="577405"/>
                  </a:moveTo>
                  <a:lnTo>
                    <a:pt x="601992" y="551370"/>
                  </a:lnTo>
                  <a:lnTo>
                    <a:pt x="596480" y="543623"/>
                  </a:lnTo>
                  <a:lnTo>
                    <a:pt x="587476" y="530923"/>
                  </a:lnTo>
                  <a:lnTo>
                    <a:pt x="570979" y="520877"/>
                  </a:lnTo>
                  <a:lnTo>
                    <a:pt x="570979" y="577405"/>
                  </a:lnTo>
                  <a:lnTo>
                    <a:pt x="568413" y="591527"/>
                  </a:lnTo>
                  <a:lnTo>
                    <a:pt x="561581" y="602081"/>
                  </a:lnTo>
                  <a:lnTo>
                    <a:pt x="551230" y="608647"/>
                  </a:lnTo>
                  <a:lnTo>
                    <a:pt x="538137" y="610882"/>
                  </a:lnTo>
                  <a:lnTo>
                    <a:pt x="524891" y="608647"/>
                  </a:lnTo>
                  <a:lnTo>
                    <a:pt x="514438" y="602081"/>
                  </a:lnTo>
                  <a:lnTo>
                    <a:pt x="507606" y="591527"/>
                  </a:lnTo>
                  <a:lnTo>
                    <a:pt x="505193" y="577405"/>
                  </a:lnTo>
                  <a:lnTo>
                    <a:pt x="507606" y="563410"/>
                  </a:lnTo>
                  <a:lnTo>
                    <a:pt x="514438" y="552818"/>
                  </a:lnTo>
                  <a:lnTo>
                    <a:pt x="524891" y="546074"/>
                  </a:lnTo>
                  <a:lnTo>
                    <a:pt x="538137" y="543623"/>
                  </a:lnTo>
                  <a:lnTo>
                    <a:pt x="551230" y="546074"/>
                  </a:lnTo>
                  <a:lnTo>
                    <a:pt x="561581" y="552818"/>
                  </a:lnTo>
                  <a:lnTo>
                    <a:pt x="568413" y="563410"/>
                  </a:lnTo>
                  <a:lnTo>
                    <a:pt x="570979" y="577405"/>
                  </a:lnTo>
                  <a:lnTo>
                    <a:pt x="570979" y="520877"/>
                  </a:lnTo>
                  <a:lnTo>
                    <a:pt x="565581" y="517575"/>
                  </a:lnTo>
                  <a:lnTo>
                    <a:pt x="538137" y="512787"/>
                  </a:lnTo>
                  <a:lnTo>
                    <a:pt x="510413" y="517575"/>
                  </a:lnTo>
                  <a:lnTo>
                    <a:pt x="488416" y="530923"/>
                  </a:lnTo>
                  <a:lnTo>
                    <a:pt x="473951" y="551370"/>
                  </a:lnTo>
                  <a:lnTo>
                    <a:pt x="468782" y="577405"/>
                  </a:lnTo>
                  <a:lnTo>
                    <a:pt x="473951" y="603478"/>
                  </a:lnTo>
                  <a:lnTo>
                    <a:pt x="488416" y="623887"/>
                  </a:lnTo>
                  <a:lnTo>
                    <a:pt x="510413" y="637222"/>
                  </a:lnTo>
                  <a:lnTo>
                    <a:pt x="538137" y="642035"/>
                  </a:lnTo>
                  <a:lnTo>
                    <a:pt x="565581" y="637222"/>
                  </a:lnTo>
                  <a:lnTo>
                    <a:pt x="587476" y="623887"/>
                  </a:lnTo>
                  <a:lnTo>
                    <a:pt x="596722" y="610882"/>
                  </a:lnTo>
                  <a:lnTo>
                    <a:pt x="601992" y="603478"/>
                  </a:lnTo>
                  <a:lnTo>
                    <a:pt x="607288" y="577405"/>
                  </a:lnTo>
                  <a:close/>
                </a:path>
                <a:path w="4311650" h="733425">
                  <a:moveTo>
                    <a:pt x="617067" y="467207"/>
                  </a:moveTo>
                  <a:lnTo>
                    <a:pt x="557085" y="467207"/>
                  </a:lnTo>
                  <a:lnTo>
                    <a:pt x="557085" y="431012"/>
                  </a:lnTo>
                  <a:lnTo>
                    <a:pt x="519188" y="431012"/>
                  </a:lnTo>
                  <a:lnTo>
                    <a:pt x="519188" y="467207"/>
                  </a:lnTo>
                  <a:lnTo>
                    <a:pt x="457835" y="467207"/>
                  </a:lnTo>
                  <a:lnTo>
                    <a:pt x="457835" y="497624"/>
                  </a:lnTo>
                  <a:lnTo>
                    <a:pt x="617067" y="497624"/>
                  </a:lnTo>
                  <a:lnTo>
                    <a:pt x="617067" y="467207"/>
                  </a:lnTo>
                  <a:close/>
                </a:path>
                <a:path w="4311650" h="733425">
                  <a:moveTo>
                    <a:pt x="712952" y="532892"/>
                  </a:moveTo>
                  <a:lnTo>
                    <a:pt x="672960" y="532892"/>
                  </a:lnTo>
                  <a:lnTo>
                    <a:pt x="672960" y="426694"/>
                  </a:lnTo>
                  <a:lnTo>
                    <a:pt x="635381" y="426694"/>
                  </a:lnTo>
                  <a:lnTo>
                    <a:pt x="635381" y="697814"/>
                  </a:lnTo>
                  <a:lnTo>
                    <a:pt x="672960" y="697814"/>
                  </a:lnTo>
                  <a:lnTo>
                    <a:pt x="672960" y="564146"/>
                  </a:lnTo>
                  <a:lnTo>
                    <a:pt x="712952" y="564146"/>
                  </a:lnTo>
                  <a:lnTo>
                    <a:pt x="712952" y="532892"/>
                  </a:lnTo>
                  <a:close/>
                </a:path>
                <a:path w="4311650" h="733425">
                  <a:moveTo>
                    <a:pt x="798741" y="83146"/>
                  </a:moveTo>
                  <a:lnTo>
                    <a:pt x="739178" y="67906"/>
                  </a:lnTo>
                  <a:lnTo>
                    <a:pt x="713066" y="41681"/>
                  </a:lnTo>
                  <a:lnTo>
                    <a:pt x="786955" y="41681"/>
                  </a:lnTo>
                  <a:lnTo>
                    <a:pt x="786955" y="11684"/>
                  </a:lnTo>
                  <a:lnTo>
                    <a:pt x="584568" y="11684"/>
                  </a:lnTo>
                  <a:lnTo>
                    <a:pt x="584568" y="41681"/>
                  </a:lnTo>
                  <a:lnTo>
                    <a:pt x="657821" y="41681"/>
                  </a:lnTo>
                  <a:lnTo>
                    <a:pt x="648677" y="55460"/>
                  </a:lnTo>
                  <a:lnTo>
                    <a:pt x="631583" y="67818"/>
                  </a:lnTo>
                  <a:lnTo>
                    <a:pt x="606399" y="77482"/>
                  </a:lnTo>
                  <a:lnTo>
                    <a:pt x="572985" y="83146"/>
                  </a:lnTo>
                  <a:lnTo>
                    <a:pt x="585724" y="112928"/>
                  </a:lnTo>
                  <a:lnTo>
                    <a:pt x="620890" y="106692"/>
                  </a:lnTo>
                  <a:lnTo>
                    <a:pt x="649363" y="95732"/>
                  </a:lnTo>
                  <a:lnTo>
                    <a:pt x="670902" y="80733"/>
                  </a:lnTo>
                  <a:lnTo>
                    <a:pt x="685292" y="62420"/>
                  </a:lnTo>
                  <a:lnTo>
                    <a:pt x="699858" y="80772"/>
                  </a:lnTo>
                  <a:lnTo>
                    <a:pt x="721614" y="95770"/>
                  </a:lnTo>
                  <a:lnTo>
                    <a:pt x="750252" y="106718"/>
                  </a:lnTo>
                  <a:lnTo>
                    <a:pt x="785482" y="112928"/>
                  </a:lnTo>
                  <a:lnTo>
                    <a:pt x="798741" y="83146"/>
                  </a:lnTo>
                  <a:close/>
                </a:path>
                <a:path w="4311650" h="733425">
                  <a:moveTo>
                    <a:pt x="809269" y="123253"/>
                  </a:moveTo>
                  <a:lnTo>
                    <a:pt x="562140" y="123253"/>
                  </a:lnTo>
                  <a:lnTo>
                    <a:pt x="562140" y="153670"/>
                  </a:lnTo>
                  <a:lnTo>
                    <a:pt x="666661" y="153670"/>
                  </a:lnTo>
                  <a:lnTo>
                    <a:pt x="666661" y="173774"/>
                  </a:lnTo>
                  <a:lnTo>
                    <a:pt x="610463" y="188683"/>
                  </a:lnTo>
                  <a:lnTo>
                    <a:pt x="590359" y="222072"/>
                  </a:lnTo>
                  <a:lnTo>
                    <a:pt x="596836" y="243014"/>
                  </a:lnTo>
                  <a:lnTo>
                    <a:pt x="615543" y="258394"/>
                  </a:lnTo>
                  <a:lnTo>
                    <a:pt x="645363" y="267843"/>
                  </a:lnTo>
                  <a:lnTo>
                    <a:pt x="685177" y="271018"/>
                  </a:lnTo>
                  <a:lnTo>
                    <a:pt x="724636" y="267843"/>
                  </a:lnTo>
                  <a:lnTo>
                    <a:pt x="754291" y="258394"/>
                  </a:lnTo>
                  <a:lnTo>
                    <a:pt x="772998" y="243014"/>
                  </a:lnTo>
                  <a:lnTo>
                    <a:pt x="773188" y="242392"/>
                  </a:lnTo>
                  <a:lnTo>
                    <a:pt x="779589" y="222072"/>
                  </a:lnTo>
                  <a:lnTo>
                    <a:pt x="774357" y="203250"/>
                  </a:lnTo>
                  <a:lnTo>
                    <a:pt x="772833" y="201764"/>
                  </a:lnTo>
                  <a:lnTo>
                    <a:pt x="759510" y="188760"/>
                  </a:lnTo>
                  <a:lnTo>
                    <a:pt x="741489" y="181216"/>
                  </a:lnTo>
                  <a:lnTo>
                    <a:pt x="741489" y="222072"/>
                  </a:lnTo>
                  <a:lnTo>
                    <a:pt x="737831" y="230860"/>
                  </a:lnTo>
                  <a:lnTo>
                    <a:pt x="727113" y="237248"/>
                  </a:lnTo>
                  <a:lnTo>
                    <a:pt x="709510" y="241122"/>
                  </a:lnTo>
                  <a:lnTo>
                    <a:pt x="685177" y="242392"/>
                  </a:lnTo>
                  <a:lnTo>
                    <a:pt x="660577" y="241122"/>
                  </a:lnTo>
                  <a:lnTo>
                    <a:pt x="643001" y="237248"/>
                  </a:lnTo>
                  <a:lnTo>
                    <a:pt x="632498" y="230860"/>
                  </a:lnTo>
                  <a:lnTo>
                    <a:pt x="629081" y="222072"/>
                  </a:lnTo>
                  <a:lnTo>
                    <a:pt x="632498" y="213245"/>
                  </a:lnTo>
                  <a:lnTo>
                    <a:pt x="643001" y="206946"/>
                  </a:lnTo>
                  <a:lnTo>
                    <a:pt x="660577" y="203136"/>
                  </a:lnTo>
                  <a:lnTo>
                    <a:pt x="685177" y="201764"/>
                  </a:lnTo>
                  <a:lnTo>
                    <a:pt x="709510" y="203136"/>
                  </a:lnTo>
                  <a:lnTo>
                    <a:pt x="727113" y="206946"/>
                  </a:lnTo>
                  <a:lnTo>
                    <a:pt x="737831" y="213245"/>
                  </a:lnTo>
                  <a:lnTo>
                    <a:pt x="741489" y="222072"/>
                  </a:lnTo>
                  <a:lnTo>
                    <a:pt x="741489" y="181216"/>
                  </a:lnTo>
                  <a:lnTo>
                    <a:pt x="735863" y="178854"/>
                  </a:lnTo>
                  <a:lnTo>
                    <a:pt x="704227" y="173774"/>
                  </a:lnTo>
                  <a:lnTo>
                    <a:pt x="704227" y="153670"/>
                  </a:lnTo>
                  <a:lnTo>
                    <a:pt x="809269" y="153670"/>
                  </a:lnTo>
                  <a:lnTo>
                    <a:pt x="809269" y="123253"/>
                  </a:lnTo>
                  <a:close/>
                </a:path>
                <a:path w="4311650" h="733425">
                  <a:moveTo>
                    <a:pt x="942822" y="500938"/>
                  </a:moveTo>
                  <a:lnTo>
                    <a:pt x="791362" y="500938"/>
                  </a:lnTo>
                  <a:lnTo>
                    <a:pt x="791362" y="436168"/>
                  </a:lnTo>
                  <a:lnTo>
                    <a:pt x="753579" y="436168"/>
                  </a:lnTo>
                  <a:lnTo>
                    <a:pt x="753579" y="500938"/>
                  </a:lnTo>
                  <a:lnTo>
                    <a:pt x="753579" y="530148"/>
                  </a:lnTo>
                  <a:lnTo>
                    <a:pt x="942822" y="530148"/>
                  </a:lnTo>
                  <a:lnTo>
                    <a:pt x="942822" y="500938"/>
                  </a:lnTo>
                  <a:close/>
                </a:path>
                <a:path w="4311650" h="733425">
                  <a:moveTo>
                    <a:pt x="944499" y="660958"/>
                  </a:moveTo>
                  <a:lnTo>
                    <a:pt x="789051" y="660958"/>
                  </a:lnTo>
                  <a:lnTo>
                    <a:pt x="789051" y="611428"/>
                  </a:lnTo>
                  <a:lnTo>
                    <a:pt x="751052" y="611428"/>
                  </a:lnTo>
                  <a:lnTo>
                    <a:pt x="751052" y="660958"/>
                  </a:lnTo>
                  <a:lnTo>
                    <a:pt x="751052" y="691438"/>
                  </a:lnTo>
                  <a:lnTo>
                    <a:pt x="944499" y="691438"/>
                  </a:lnTo>
                  <a:lnTo>
                    <a:pt x="944499" y="660958"/>
                  </a:lnTo>
                  <a:close/>
                </a:path>
                <a:path w="4311650" h="733425">
                  <a:moveTo>
                    <a:pt x="970292" y="559511"/>
                  </a:moveTo>
                  <a:lnTo>
                    <a:pt x="722528" y="559511"/>
                  </a:lnTo>
                  <a:lnTo>
                    <a:pt x="722528" y="589305"/>
                  </a:lnTo>
                  <a:lnTo>
                    <a:pt x="970292" y="589305"/>
                  </a:lnTo>
                  <a:lnTo>
                    <a:pt x="970292" y="559511"/>
                  </a:lnTo>
                  <a:close/>
                </a:path>
                <a:path w="4311650" h="733425">
                  <a:moveTo>
                    <a:pt x="1020508" y="196926"/>
                  </a:moveTo>
                  <a:lnTo>
                    <a:pt x="1017600" y="171767"/>
                  </a:lnTo>
                  <a:lnTo>
                    <a:pt x="1016723" y="164185"/>
                  </a:lnTo>
                  <a:lnTo>
                    <a:pt x="997559" y="167411"/>
                  </a:lnTo>
                  <a:lnTo>
                    <a:pt x="979208" y="169633"/>
                  </a:lnTo>
                  <a:lnTo>
                    <a:pt x="961682" y="171030"/>
                  </a:lnTo>
                  <a:lnTo>
                    <a:pt x="944943" y="171767"/>
                  </a:lnTo>
                  <a:lnTo>
                    <a:pt x="944943" y="30099"/>
                  </a:lnTo>
                  <a:lnTo>
                    <a:pt x="906843" y="30099"/>
                  </a:lnTo>
                  <a:lnTo>
                    <a:pt x="906843" y="204927"/>
                  </a:lnTo>
                  <a:lnTo>
                    <a:pt x="925258" y="204927"/>
                  </a:lnTo>
                  <a:lnTo>
                    <a:pt x="946924" y="204609"/>
                  </a:lnTo>
                  <a:lnTo>
                    <a:pt x="969886" y="203327"/>
                  </a:lnTo>
                  <a:lnTo>
                    <a:pt x="994346" y="200850"/>
                  </a:lnTo>
                  <a:lnTo>
                    <a:pt x="1020508" y="196926"/>
                  </a:lnTo>
                  <a:close/>
                </a:path>
                <a:path w="4311650" h="733425">
                  <a:moveTo>
                    <a:pt x="1129550" y="0"/>
                  </a:moveTo>
                  <a:lnTo>
                    <a:pt x="1093025" y="0"/>
                  </a:lnTo>
                  <a:lnTo>
                    <a:pt x="1093025" y="104825"/>
                  </a:lnTo>
                  <a:lnTo>
                    <a:pt x="1067663" y="104825"/>
                  </a:lnTo>
                  <a:lnTo>
                    <a:pt x="1067663" y="4737"/>
                  </a:lnTo>
                  <a:lnTo>
                    <a:pt x="1032090" y="4737"/>
                  </a:lnTo>
                  <a:lnTo>
                    <a:pt x="1032090" y="257860"/>
                  </a:lnTo>
                  <a:lnTo>
                    <a:pt x="1067663" y="257860"/>
                  </a:lnTo>
                  <a:lnTo>
                    <a:pt x="1067663" y="135559"/>
                  </a:lnTo>
                  <a:lnTo>
                    <a:pt x="1093025" y="135559"/>
                  </a:lnTo>
                  <a:lnTo>
                    <a:pt x="1093025" y="271119"/>
                  </a:lnTo>
                  <a:lnTo>
                    <a:pt x="1129550" y="271119"/>
                  </a:lnTo>
                  <a:lnTo>
                    <a:pt x="1129550" y="135559"/>
                  </a:lnTo>
                  <a:lnTo>
                    <a:pt x="1129550" y="104825"/>
                  </a:lnTo>
                  <a:lnTo>
                    <a:pt x="1129550" y="0"/>
                  </a:lnTo>
                  <a:close/>
                </a:path>
                <a:path w="4311650" h="733425">
                  <a:moveTo>
                    <a:pt x="1190193" y="533095"/>
                  </a:moveTo>
                  <a:lnTo>
                    <a:pt x="1153121" y="501434"/>
                  </a:lnTo>
                  <a:lnTo>
                    <a:pt x="1142085" y="455955"/>
                  </a:lnTo>
                  <a:lnTo>
                    <a:pt x="1142085" y="436905"/>
                  </a:lnTo>
                  <a:lnTo>
                    <a:pt x="1105255" y="436905"/>
                  </a:lnTo>
                  <a:lnTo>
                    <a:pt x="1102321" y="480720"/>
                  </a:lnTo>
                  <a:lnTo>
                    <a:pt x="1076960" y="525068"/>
                  </a:lnTo>
                  <a:lnTo>
                    <a:pt x="1052944" y="540778"/>
                  </a:lnTo>
                  <a:lnTo>
                    <a:pt x="1074420" y="569404"/>
                  </a:lnTo>
                  <a:lnTo>
                    <a:pt x="1091018" y="559320"/>
                  </a:lnTo>
                  <a:lnTo>
                    <a:pt x="1104734" y="546506"/>
                  </a:lnTo>
                  <a:lnTo>
                    <a:pt x="1115720" y="531393"/>
                  </a:lnTo>
                  <a:lnTo>
                    <a:pt x="1124089" y="514362"/>
                  </a:lnTo>
                  <a:lnTo>
                    <a:pt x="1131760" y="529221"/>
                  </a:lnTo>
                  <a:lnTo>
                    <a:pt x="1141933" y="542188"/>
                  </a:lnTo>
                  <a:lnTo>
                    <a:pt x="1154785" y="553008"/>
                  </a:lnTo>
                  <a:lnTo>
                    <a:pt x="1170508" y="561416"/>
                  </a:lnTo>
                  <a:lnTo>
                    <a:pt x="1190193" y="533095"/>
                  </a:lnTo>
                  <a:close/>
                </a:path>
                <a:path w="4311650" h="733425">
                  <a:moveTo>
                    <a:pt x="1234605" y="431012"/>
                  </a:moveTo>
                  <a:lnTo>
                    <a:pt x="1198714" y="431012"/>
                  </a:lnTo>
                  <a:lnTo>
                    <a:pt x="1198714" y="469315"/>
                  </a:lnTo>
                  <a:lnTo>
                    <a:pt x="1166723" y="469315"/>
                  </a:lnTo>
                  <a:lnTo>
                    <a:pt x="1166723" y="499414"/>
                  </a:lnTo>
                  <a:lnTo>
                    <a:pt x="1198714" y="499414"/>
                  </a:lnTo>
                  <a:lnTo>
                    <a:pt x="1198714" y="567309"/>
                  </a:lnTo>
                  <a:lnTo>
                    <a:pt x="1234605" y="567309"/>
                  </a:lnTo>
                  <a:lnTo>
                    <a:pt x="1234605" y="431012"/>
                  </a:lnTo>
                  <a:close/>
                </a:path>
                <a:path w="4311650" h="733425">
                  <a:moveTo>
                    <a:pt x="1289443" y="427113"/>
                  </a:moveTo>
                  <a:lnTo>
                    <a:pt x="1253439" y="427113"/>
                  </a:lnTo>
                  <a:lnTo>
                    <a:pt x="1253439" y="568147"/>
                  </a:lnTo>
                  <a:lnTo>
                    <a:pt x="1289443" y="568147"/>
                  </a:lnTo>
                  <a:lnTo>
                    <a:pt x="1289443" y="427113"/>
                  </a:lnTo>
                  <a:close/>
                </a:path>
                <a:path w="4311650" h="733425">
                  <a:moveTo>
                    <a:pt x="1298486" y="666026"/>
                  </a:moveTo>
                  <a:lnTo>
                    <a:pt x="1142085" y="666026"/>
                  </a:lnTo>
                  <a:lnTo>
                    <a:pt x="1142085" y="650138"/>
                  </a:lnTo>
                  <a:lnTo>
                    <a:pt x="1289443" y="650138"/>
                  </a:lnTo>
                  <a:lnTo>
                    <a:pt x="1289443" y="577938"/>
                  </a:lnTo>
                  <a:lnTo>
                    <a:pt x="1103985" y="577938"/>
                  </a:lnTo>
                  <a:lnTo>
                    <a:pt x="1103985" y="607301"/>
                  </a:lnTo>
                  <a:lnTo>
                    <a:pt x="1251864" y="607301"/>
                  </a:lnTo>
                  <a:lnTo>
                    <a:pt x="1251864" y="622033"/>
                  </a:lnTo>
                  <a:lnTo>
                    <a:pt x="1104303" y="622033"/>
                  </a:lnTo>
                  <a:lnTo>
                    <a:pt x="1104303" y="695921"/>
                  </a:lnTo>
                  <a:lnTo>
                    <a:pt x="1298486" y="695921"/>
                  </a:lnTo>
                  <a:lnTo>
                    <a:pt x="1298486" y="666026"/>
                  </a:lnTo>
                  <a:close/>
                </a:path>
                <a:path w="4311650" h="733425">
                  <a:moveTo>
                    <a:pt x="1387830" y="172504"/>
                  </a:moveTo>
                  <a:lnTo>
                    <a:pt x="1201635" y="172504"/>
                  </a:lnTo>
                  <a:lnTo>
                    <a:pt x="1201635" y="202399"/>
                  </a:lnTo>
                  <a:lnTo>
                    <a:pt x="1349933" y="202399"/>
                  </a:lnTo>
                  <a:lnTo>
                    <a:pt x="1349933" y="271119"/>
                  </a:lnTo>
                  <a:lnTo>
                    <a:pt x="1387830" y="271119"/>
                  </a:lnTo>
                  <a:lnTo>
                    <a:pt x="1387830" y="172504"/>
                  </a:lnTo>
                  <a:close/>
                </a:path>
                <a:path w="4311650" h="733425">
                  <a:moveTo>
                    <a:pt x="1387830" y="0"/>
                  </a:moveTo>
                  <a:lnTo>
                    <a:pt x="1349933" y="0"/>
                  </a:lnTo>
                  <a:lnTo>
                    <a:pt x="1349933" y="36525"/>
                  </a:lnTo>
                  <a:lnTo>
                    <a:pt x="1349933" y="67157"/>
                  </a:lnTo>
                  <a:lnTo>
                    <a:pt x="1349933" y="95567"/>
                  </a:lnTo>
                  <a:lnTo>
                    <a:pt x="1305102" y="95567"/>
                  </a:lnTo>
                  <a:lnTo>
                    <a:pt x="1306156" y="90932"/>
                  </a:lnTo>
                  <a:lnTo>
                    <a:pt x="1306677" y="85991"/>
                  </a:lnTo>
                  <a:lnTo>
                    <a:pt x="1306677" y="76200"/>
                  </a:lnTo>
                  <a:lnTo>
                    <a:pt x="1306156" y="71577"/>
                  </a:lnTo>
                  <a:lnTo>
                    <a:pt x="1305204" y="67157"/>
                  </a:lnTo>
                  <a:lnTo>
                    <a:pt x="1349933" y="67157"/>
                  </a:lnTo>
                  <a:lnTo>
                    <a:pt x="1349933" y="36525"/>
                  </a:lnTo>
                  <a:lnTo>
                    <a:pt x="1289202" y="36525"/>
                  </a:lnTo>
                  <a:lnTo>
                    <a:pt x="1278369" y="27266"/>
                  </a:lnTo>
                  <a:lnTo>
                    <a:pt x="1270584" y="23101"/>
                  </a:lnTo>
                  <a:lnTo>
                    <a:pt x="1270584" y="80937"/>
                  </a:lnTo>
                  <a:lnTo>
                    <a:pt x="1267739" y="95745"/>
                  </a:lnTo>
                  <a:lnTo>
                    <a:pt x="1260208" y="106768"/>
                  </a:lnTo>
                  <a:lnTo>
                    <a:pt x="1248968" y="113665"/>
                  </a:lnTo>
                  <a:lnTo>
                    <a:pt x="1235011" y="116090"/>
                  </a:lnTo>
                  <a:lnTo>
                    <a:pt x="1220444" y="113665"/>
                  </a:lnTo>
                  <a:lnTo>
                    <a:pt x="1209027" y="106768"/>
                  </a:lnTo>
                  <a:lnTo>
                    <a:pt x="1201572" y="95745"/>
                  </a:lnTo>
                  <a:lnTo>
                    <a:pt x="1198905" y="80937"/>
                  </a:lnTo>
                  <a:lnTo>
                    <a:pt x="1201572" y="66649"/>
                  </a:lnTo>
                  <a:lnTo>
                    <a:pt x="1209027" y="55854"/>
                  </a:lnTo>
                  <a:lnTo>
                    <a:pt x="1220444" y="49009"/>
                  </a:lnTo>
                  <a:lnTo>
                    <a:pt x="1235011" y="46634"/>
                  </a:lnTo>
                  <a:lnTo>
                    <a:pt x="1248968" y="49009"/>
                  </a:lnTo>
                  <a:lnTo>
                    <a:pt x="1260208" y="55854"/>
                  </a:lnTo>
                  <a:lnTo>
                    <a:pt x="1267739" y="66649"/>
                  </a:lnTo>
                  <a:lnTo>
                    <a:pt x="1270584" y="80937"/>
                  </a:lnTo>
                  <a:lnTo>
                    <a:pt x="1270584" y="23101"/>
                  </a:lnTo>
                  <a:lnTo>
                    <a:pt x="1265504" y="20370"/>
                  </a:lnTo>
                  <a:lnTo>
                    <a:pt x="1250937" y="16065"/>
                  </a:lnTo>
                  <a:lnTo>
                    <a:pt x="1235011" y="14630"/>
                  </a:lnTo>
                  <a:lnTo>
                    <a:pt x="1206398" y="19481"/>
                  </a:lnTo>
                  <a:lnTo>
                    <a:pt x="1183487" y="33261"/>
                  </a:lnTo>
                  <a:lnTo>
                    <a:pt x="1168311" y="54292"/>
                  </a:lnTo>
                  <a:lnTo>
                    <a:pt x="1162913" y="80937"/>
                  </a:lnTo>
                  <a:lnTo>
                    <a:pt x="1168311" y="108026"/>
                  </a:lnTo>
                  <a:lnTo>
                    <a:pt x="1183487" y="129336"/>
                  </a:lnTo>
                  <a:lnTo>
                    <a:pt x="1206398" y="143294"/>
                  </a:lnTo>
                  <a:lnTo>
                    <a:pt x="1235011" y="148297"/>
                  </a:lnTo>
                  <a:lnTo>
                    <a:pt x="1250937" y="146773"/>
                  </a:lnTo>
                  <a:lnTo>
                    <a:pt x="1265516" y="142392"/>
                  </a:lnTo>
                  <a:lnTo>
                    <a:pt x="1278420" y="135382"/>
                  </a:lnTo>
                  <a:lnTo>
                    <a:pt x="1289316" y="125984"/>
                  </a:lnTo>
                  <a:lnTo>
                    <a:pt x="1349933" y="125984"/>
                  </a:lnTo>
                  <a:lnTo>
                    <a:pt x="1349933" y="160299"/>
                  </a:lnTo>
                  <a:lnTo>
                    <a:pt x="1387830" y="160299"/>
                  </a:lnTo>
                  <a:lnTo>
                    <a:pt x="1387830" y="125984"/>
                  </a:lnTo>
                  <a:lnTo>
                    <a:pt x="1387830" y="116090"/>
                  </a:lnTo>
                  <a:lnTo>
                    <a:pt x="1387830" y="95567"/>
                  </a:lnTo>
                  <a:lnTo>
                    <a:pt x="1387830" y="67157"/>
                  </a:lnTo>
                  <a:lnTo>
                    <a:pt x="1387830" y="46634"/>
                  </a:lnTo>
                  <a:lnTo>
                    <a:pt x="1387830" y="36525"/>
                  </a:lnTo>
                  <a:lnTo>
                    <a:pt x="1387830" y="0"/>
                  </a:lnTo>
                  <a:close/>
                </a:path>
                <a:path w="4311650" h="733425">
                  <a:moveTo>
                    <a:pt x="1542135" y="476796"/>
                  </a:moveTo>
                  <a:lnTo>
                    <a:pt x="1535976" y="458482"/>
                  </a:lnTo>
                  <a:lnTo>
                    <a:pt x="1535480" y="457022"/>
                  </a:lnTo>
                  <a:lnTo>
                    <a:pt x="1516253" y="442569"/>
                  </a:lnTo>
                  <a:lnTo>
                    <a:pt x="1502994" y="438772"/>
                  </a:lnTo>
                  <a:lnTo>
                    <a:pt x="1502994" y="476796"/>
                  </a:lnTo>
                  <a:lnTo>
                    <a:pt x="1499362" y="485330"/>
                  </a:lnTo>
                  <a:lnTo>
                    <a:pt x="1488389" y="491083"/>
                  </a:lnTo>
                  <a:lnTo>
                    <a:pt x="1469859" y="494347"/>
                  </a:lnTo>
                  <a:lnTo>
                    <a:pt x="1443634" y="495414"/>
                  </a:lnTo>
                  <a:lnTo>
                    <a:pt x="1417662" y="494347"/>
                  </a:lnTo>
                  <a:lnTo>
                    <a:pt x="1399247" y="491083"/>
                  </a:lnTo>
                  <a:lnTo>
                    <a:pt x="1388313" y="485330"/>
                  </a:lnTo>
                  <a:lnTo>
                    <a:pt x="1384795" y="476796"/>
                  </a:lnTo>
                  <a:lnTo>
                    <a:pt x="1388313" y="468896"/>
                  </a:lnTo>
                  <a:lnTo>
                    <a:pt x="1399247" y="463130"/>
                  </a:lnTo>
                  <a:lnTo>
                    <a:pt x="1417662" y="459625"/>
                  </a:lnTo>
                  <a:lnTo>
                    <a:pt x="1443634" y="458482"/>
                  </a:lnTo>
                  <a:lnTo>
                    <a:pt x="1469859" y="459625"/>
                  </a:lnTo>
                  <a:lnTo>
                    <a:pt x="1488389" y="463130"/>
                  </a:lnTo>
                  <a:lnTo>
                    <a:pt x="1499362" y="468896"/>
                  </a:lnTo>
                  <a:lnTo>
                    <a:pt x="1502994" y="476796"/>
                  </a:lnTo>
                  <a:lnTo>
                    <a:pt x="1502994" y="438772"/>
                  </a:lnTo>
                  <a:lnTo>
                    <a:pt x="1485341" y="433705"/>
                  </a:lnTo>
                  <a:lnTo>
                    <a:pt x="1443634" y="430695"/>
                  </a:lnTo>
                  <a:lnTo>
                    <a:pt x="1401826" y="433705"/>
                  </a:lnTo>
                  <a:lnTo>
                    <a:pt x="1370838" y="442569"/>
                  </a:lnTo>
                  <a:lnTo>
                    <a:pt x="1351584" y="457022"/>
                  </a:lnTo>
                  <a:lnTo>
                    <a:pt x="1345006" y="476796"/>
                  </a:lnTo>
                  <a:lnTo>
                    <a:pt x="1351584" y="496849"/>
                  </a:lnTo>
                  <a:lnTo>
                    <a:pt x="1370838" y="511416"/>
                  </a:lnTo>
                  <a:lnTo>
                    <a:pt x="1401826" y="520306"/>
                  </a:lnTo>
                  <a:lnTo>
                    <a:pt x="1443634" y="523316"/>
                  </a:lnTo>
                  <a:lnTo>
                    <a:pt x="1485341" y="520306"/>
                  </a:lnTo>
                  <a:lnTo>
                    <a:pt x="1516253" y="511416"/>
                  </a:lnTo>
                  <a:lnTo>
                    <a:pt x="1535480" y="496849"/>
                  </a:lnTo>
                  <a:lnTo>
                    <a:pt x="1535950" y="495414"/>
                  </a:lnTo>
                  <a:lnTo>
                    <a:pt x="1542135" y="476796"/>
                  </a:lnTo>
                  <a:close/>
                </a:path>
                <a:path w="4311650" h="733425">
                  <a:moveTo>
                    <a:pt x="1544243" y="667296"/>
                  </a:moveTo>
                  <a:lnTo>
                    <a:pt x="1386268" y="667296"/>
                  </a:lnTo>
                  <a:lnTo>
                    <a:pt x="1386268" y="650976"/>
                  </a:lnTo>
                  <a:lnTo>
                    <a:pt x="1537195" y="650976"/>
                  </a:lnTo>
                  <a:lnTo>
                    <a:pt x="1537195" y="581825"/>
                  </a:lnTo>
                  <a:lnTo>
                    <a:pt x="1348803" y="581825"/>
                  </a:lnTo>
                  <a:lnTo>
                    <a:pt x="1348803" y="609714"/>
                  </a:lnTo>
                  <a:lnTo>
                    <a:pt x="1499730" y="609714"/>
                  </a:lnTo>
                  <a:lnTo>
                    <a:pt x="1499730" y="624459"/>
                  </a:lnTo>
                  <a:lnTo>
                    <a:pt x="1349006" y="624459"/>
                  </a:lnTo>
                  <a:lnTo>
                    <a:pt x="1349006" y="695921"/>
                  </a:lnTo>
                  <a:lnTo>
                    <a:pt x="1544243" y="695921"/>
                  </a:lnTo>
                  <a:lnTo>
                    <a:pt x="1544243" y="667296"/>
                  </a:lnTo>
                  <a:close/>
                </a:path>
                <a:path w="4311650" h="733425">
                  <a:moveTo>
                    <a:pt x="1567395" y="536155"/>
                  </a:moveTo>
                  <a:lnTo>
                    <a:pt x="1320279" y="536155"/>
                  </a:lnTo>
                  <a:lnTo>
                    <a:pt x="1320279" y="566254"/>
                  </a:lnTo>
                  <a:lnTo>
                    <a:pt x="1567395" y="566254"/>
                  </a:lnTo>
                  <a:lnTo>
                    <a:pt x="1567395" y="536155"/>
                  </a:lnTo>
                  <a:close/>
                </a:path>
                <a:path w="4311650" h="733425">
                  <a:moveTo>
                    <a:pt x="1650111" y="157454"/>
                  </a:moveTo>
                  <a:lnTo>
                    <a:pt x="1648917" y="135039"/>
                  </a:lnTo>
                  <a:lnTo>
                    <a:pt x="1648764" y="132194"/>
                  </a:lnTo>
                  <a:lnTo>
                    <a:pt x="1648637" y="129768"/>
                  </a:lnTo>
                  <a:lnTo>
                    <a:pt x="1635620" y="131102"/>
                  </a:lnTo>
                  <a:lnTo>
                    <a:pt x="1628965" y="131686"/>
                  </a:lnTo>
                  <a:lnTo>
                    <a:pt x="1622221" y="132194"/>
                  </a:lnTo>
                  <a:lnTo>
                    <a:pt x="1622221" y="49885"/>
                  </a:lnTo>
                  <a:lnTo>
                    <a:pt x="1644421" y="49885"/>
                  </a:lnTo>
                  <a:lnTo>
                    <a:pt x="1644421" y="19367"/>
                  </a:lnTo>
                  <a:lnTo>
                    <a:pt x="1585912" y="19367"/>
                  </a:lnTo>
                  <a:lnTo>
                    <a:pt x="1585912" y="49885"/>
                  </a:lnTo>
                  <a:lnTo>
                    <a:pt x="1585912" y="134200"/>
                  </a:lnTo>
                  <a:lnTo>
                    <a:pt x="1579118" y="134480"/>
                  </a:lnTo>
                  <a:lnTo>
                    <a:pt x="1558861" y="135039"/>
                  </a:lnTo>
                  <a:lnTo>
                    <a:pt x="1558861" y="49885"/>
                  </a:lnTo>
                  <a:lnTo>
                    <a:pt x="1585912" y="49885"/>
                  </a:lnTo>
                  <a:lnTo>
                    <a:pt x="1585912" y="19367"/>
                  </a:lnTo>
                  <a:lnTo>
                    <a:pt x="1500238" y="19367"/>
                  </a:lnTo>
                  <a:lnTo>
                    <a:pt x="1500238" y="49885"/>
                  </a:lnTo>
                  <a:lnTo>
                    <a:pt x="1522018" y="49885"/>
                  </a:lnTo>
                  <a:lnTo>
                    <a:pt x="1522018" y="135674"/>
                  </a:lnTo>
                  <a:lnTo>
                    <a:pt x="1493291" y="135775"/>
                  </a:lnTo>
                  <a:lnTo>
                    <a:pt x="1497291" y="166928"/>
                  </a:lnTo>
                  <a:lnTo>
                    <a:pt x="1532115" y="166560"/>
                  </a:lnTo>
                  <a:lnTo>
                    <a:pt x="1570774" y="165227"/>
                  </a:lnTo>
                  <a:lnTo>
                    <a:pt x="1610893" y="162382"/>
                  </a:lnTo>
                  <a:lnTo>
                    <a:pt x="1650111" y="157454"/>
                  </a:lnTo>
                  <a:close/>
                </a:path>
                <a:path w="4311650" h="733425">
                  <a:moveTo>
                    <a:pt x="1721675" y="0"/>
                  </a:moveTo>
                  <a:lnTo>
                    <a:pt x="1683791" y="0"/>
                  </a:lnTo>
                  <a:lnTo>
                    <a:pt x="1683791" y="47790"/>
                  </a:lnTo>
                  <a:lnTo>
                    <a:pt x="1649374" y="47790"/>
                  </a:lnTo>
                  <a:lnTo>
                    <a:pt x="1649374" y="78308"/>
                  </a:lnTo>
                  <a:lnTo>
                    <a:pt x="1683791" y="78308"/>
                  </a:lnTo>
                  <a:lnTo>
                    <a:pt x="1683791" y="101676"/>
                  </a:lnTo>
                  <a:lnTo>
                    <a:pt x="1649374" y="101676"/>
                  </a:lnTo>
                  <a:lnTo>
                    <a:pt x="1649374" y="132829"/>
                  </a:lnTo>
                  <a:lnTo>
                    <a:pt x="1683791" y="132829"/>
                  </a:lnTo>
                  <a:lnTo>
                    <a:pt x="1683791" y="199656"/>
                  </a:lnTo>
                  <a:lnTo>
                    <a:pt x="1721675" y="199656"/>
                  </a:lnTo>
                  <a:lnTo>
                    <a:pt x="1721675" y="0"/>
                  </a:lnTo>
                  <a:close/>
                </a:path>
                <a:path w="4311650" h="733425">
                  <a:moveTo>
                    <a:pt x="1728101" y="235762"/>
                  </a:moveTo>
                  <a:lnTo>
                    <a:pt x="1579803" y="235762"/>
                  </a:lnTo>
                  <a:lnTo>
                    <a:pt x="1579803" y="184708"/>
                  </a:lnTo>
                  <a:lnTo>
                    <a:pt x="1541487" y="184708"/>
                  </a:lnTo>
                  <a:lnTo>
                    <a:pt x="1541487" y="266382"/>
                  </a:lnTo>
                  <a:lnTo>
                    <a:pt x="1728101" y="266382"/>
                  </a:lnTo>
                  <a:lnTo>
                    <a:pt x="1728101" y="235762"/>
                  </a:lnTo>
                  <a:close/>
                </a:path>
                <a:path w="4311650" h="733425">
                  <a:moveTo>
                    <a:pt x="1817471" y="557618"/>
                  </a:moveTo>
                  <a:lnTo>
                    <a:pt x="1789544" y="543293"/>
                  </a:lnTo>
                  <a:lnTo>
                    <a:pt x="1778342" y="531622"/>
                  </a:lnTo>
                  <a:lnTo>
                    <a:pt x="1770253" y="523201"/>
                  </a:lnTo>
                  <a:lnTo>
                    <a:pt x="1759089" y="499249"/>
                  </a:lnTo>
                  <a:lnTo>
                    <a:pt x="1755482" y="473316"/>
                  </a:lnTo>
                  <a:lnTo>
                    <a:pt x="1755482" y="443433"/>
                  </a:lnTo>
                  <a:lnTo>
                    <a:pt x="1717179" y="443433"/>
                  </a:lnTo>
                  <a:lnTo>
                    <a:pt x="1713369" y="501472"/>
                  </a:lnTo>
                  <a:lnTo>
                    <a:pt x="1681594" y="548754"/>
                  </a:lnTo>
                  <a:lnTo>
                    <a:pt x="1652447" y="563727"/>
                  </a:lnTo>
                  <a:lnTo>
                    <a:pt x="1672869" y="593623"/>
                  </a:lnTo>
                  <a:lnTo>
                    <a:pt x="1694484" y="583120"/>
                  </a:lnTo>
                  <a:lnTo>
                    <a:pt x="1712328" y="568972"/>
                  </a:lnTo>
                  <a:lnTo>
                    <a:pt x="1726476" y="551662"/>
                  </a:lnTo>
                  <a:lnTo>
                    <a:pt x="1736966" y="531622"/>
                  </a:lnTo>
                  <a:lnTo>
                    <a:pt x="1747126" y="549402"/>
                  </a:lnTo>
                  <a:lnTo>
                    <a:pt x="1760474" y="564857"/>
                  </a:lnTo>
                  <a:lnTo>
                    <a:pt x="1777022" y="577596"/>
                  </a:lnTo>
                  <a:lnTo>
                    <a:pt x="1796846" y="587197"/>
                  </a:lnTo>
                  <a:lnTo>
                    <a:pt x="1817471" y="557618"/>
                  </a:lnTo>
                  <a:close/>
                </a:path>
                <a:path w="4311650" h="733425">
                  <a:moveTo>
                    <a:pt x="1882419" y="427113"/>
                  </a:moveTo>
                  <a:lnTo>
                    <a:pt x="1844522" y="427113"/>
                  </a:lnTo>
                  <a:lnTo>
                    <a:pt x="1844522" y="484682"/>
                  </a:lnTo>
                  <a:lnTo>
                    <a:pt x="1793798" y="484682"/>
                  </a:lnTo>
                  <a:lnTo>
                    <a:pt x="1793798" y="515416"/>
                  </a:lnTo>
                  <a:lnTo>
                    <a:pt x="1844522" y="515416"/>
                  </a:lnTo>
                  <a:lnTo>
                    <a:pt x="1844522" y="627291"/>
                  </a:lnTo>
                  <a:lnTo>
                    <a:pt x="1882419" y="627291"/>
                  </a:lnTo>
                  <a:lnTo>
                    <a:pt x="1882419" y="427113"/>
                  </a:lnTo>
                  <a:close/>
                </a:path>
                <a:path w="4311650" h="733425">
                  <a:moveTo>
                    <a:pt x="1888197" y="662444"/>
                  </a:moveTo>
                  <a:lnTo>
                    <a:pt x="1740433" y="662444"/>
                  </a:lnTo>
                  <a:lnTo>
                    <a:pt x="1740433" y="606247"/>
                  </a:lnTo>
                  <a:lnTo>
                    <a:pt x="1702015" y="606247"/>
                  </a:lnTo>
                  <a:lnTo>
                    <a:pt x="1702015" y="693077"/>
                  </a:lnTo>
                  <a:lnTo>
                    <a:pt x="1888197" y="693077"/>
                  </a:lnTo>
                  <a:lnTo>
                    <a:pt x="1888197" y="662444"/>
                  </a:lnTo>
                  <a:close/>
                </a:path>
                <a:path w="4311650" h="733425">
                  <a:moveTo>
                    <a:pt x="1927339" y="114096"/>
                  </a:moveTo>
                  <a:lnTo>
                    <a:pt x="1887461" y="92519"/>
                  </a:lnTo>
                  <a:lnTo>
                    <a:pt x="1862505" y="45364"/>
                  </a:lnTo>
                  <a:lnTo>
                    <a:pt x="1916912" y="45364"/>
                  </a:lnTo>
                  <a:lnTo>
                    <a:pt x="1916912" y="15163"/>
                  </a:lnTo>
                  <a:lnTo>
                    <a:pt x="1767992" y="15163"/>
                  </a:lnTo>
                  <a:lnTo>
                    <a:pt x="1767992" y="45364"/>
                  </a:lnTo>
                  <a:lnTo>
                    <a:pt x="1823770" y="45364"/>
                  </a:lnTo>
                  <a:lnTo>
                    <a:pt x="1818678" y="68046"/>
                  </a:lnTo>
                  <a:lnTo>
                    <a:pt x="1806194" y="88900"/>
                  </a:lnTo>
                  <a:lnTo>
                    <a:pt x="1785975" y="106299"/>
                  </a:lnTo>
                  <a:lnTo>
                    <a:pt x="1757680" y="118618"/>
                  </a:lnTo>
                  <a:lnTo>
                    <a:pt x="1776933" y="148297"/>
                  </a:lnTo>
                  <a:lnTo>
                    <a:pt x="1799158" y="139065"/>
                  </a:lnTo>
                  <a:lnTo>
                    <a:pt x="1817649" y="126365"/>
                  </a:lnTo>
                  <a:lnTo>
                    <a:pt x="1832419" y="110693"/>
                  </a:lnTo>
                  <a:lnTo>
                    <a:pt x="1843455" y="92519"/>
                  </a:lnTo>
                  <a:lnTo>
                    <a:pt x="1854441" y="109245"/>
                  </a:lnTo>
                  <a:lnTo>
                    <a:pt x="1868932" y="123621"/>
                  </a:lnTo>
                  <a:lnTo>
                    <a:pt x="1886927" y="135229"/>
                  </a:lnTo>
                  <a:lnTo>
                    <a:pt x="1908390" y="143662"/>
                  </a:lnTo>
                  <a:lnTo>
                    <a:pt x="1927339" y="114096"/>
                  </a:lnTo>
                  <a:close/>
                </a:path>
                <a:path w="4311650" h="733425">
                  <a:moveTo>
                    <a:pt x="1983638" y="158407"/>
                  </a:moveTo>
                  <a:lnTo>
                    <a:pt x="1945754" y="158407"/>
                  </a:lnTo>
                  <a:lnTo>
                    <a:pt x="1945754" y="183870"/>
                  </a:lnTo>
                  <a:lnTo>
                    <a:pt x="1945754" y="213131"/>
                  </a:lnTo>
                  <a:lnTo>
                    <a:pt x="1945754" y="237655"/>
                  </a:lnTo>
                  <a:lnTo>
                    <a:pt x="1839874" y="237655"/>
                  </a:lnTo>
                  <a:lnTo>
                    <a:pt x="1839874" y="213131"/>
                  </a:lnTo>
                  <a:lnTo>
                    <a:pt x="1945754" y="213131"/>
                  </a:lnTo>
                  <a:lnTo>
                    <a:pt x="1945754" y="183870"/>
                  </a:lnTo>
                  <a:lnTo>
                    <a:pt x="1839874" y="183870"/>
                  </a:lnTo>
                  <a:lnTo>
                    <a:pt x="1839874" y="158407"/>
                  </a:lnTo>
                  <a:lnTo>
                    <a:pt x="1802511" y="158407"/>
                  </a:lnTo>
                  <a:lnTo>
                    <a:pt x="1802511" y="268071"/>
                  </a:lnTo>
                  <a:lnTo>
                    <a:pt x="1983638" y="268071"/>
                  </a:lnTo>
                  <a:lnTo>
                    <a:pt x="1983638" y="237655"/>
                  </a:lnTo>
                  <a:lnTo>
                    <a:pt x="1983638" y="213131"/>
                  </a:lnTo>
                  <a:lnTo>
                    <a:pt x="1983638" y="183870"/>
                  </a:lnTo>
                  <a:lnTo>
                    <a:pt x="1983638" y="158407"/>
                  </a:lnTo>
                  <a:close/>
                </a:path>
                <a:path w="4311650" h="733425">
                  <a:moveTo>
                    <a:pt x="1983638" y="0"/>
                  </a:moveTo>
                  <a:lnTo>
                    <a:pt x="1945538" y="0"/>
                  </a:lnTo>
                  <a:lnTo>
                    <a:pt x="1945538" y="147142"/>
                  </a:lnTo>
                  <a:lnTo>
                    <a:pt x="1983638" y="147142"/>
                  </a:lnTo>
                  <a:lnTo>
                    <a:pt x="1983638" y="0"/>
                  </a:lnTo>
                  <a:close/>
                </a:path>
                <a:path w="4311650" h="733425">
                  <a:moveTo>
                    <a:pt x="2044598" y="575195"/>
                  </a:moveTo>
                  <a:lnTo>
                    <a:pt x="2041652" y="550672"/>
                  </a:lnTo>
                  <a:lnTo>
                    <a:pt x="2040915" y="544576"/>
                  </a:lnTo>
                  <a:lnTo>
                    <a:pt x="2022436" y="547331"/>
                  </a:lnTo>
                  <a:lnTo>
                    <a:pt x="2004060" y="549122"/>
                  </a:lnTo>
                  <a:lnTo>
                    <a:pt x="1984768" y="550164"/>
                  </a:lnTo>
                  <a:lnTo>
                    <a:pt x="1963559" y="550672"/>
                  </a:lnTo>
                  <a:lnTo>
                    <a:pt x="1963559" y="526580"/>
                  </a:lnTo>
                  <a:lnTo>
                    <a:pt x="2031555" y="526580"/>
                  </a:lnTo>
                  <a:lnTo>
                    <a:pt x="2031555" y="497738"/>
                  </a:lnTo>
                  <a:lnTo>
                    <a:pt x="1963559" y="497738"/>
                  </a:lnTo>
                  <a:lnTo>
                    <a:pt x="1963559" y="475322"/>
                  </a:lnTo>
                  <a:lnTo>
                    <a:pt x="2034184" y="475322"/>
                  </a:lnTo>
                  <a:lnTo>
                    <a:pt x="2034184" y="444906"/>
                  </a:lnTo>
                  <a:lnTo>
                    <a:pt x="1927034" y="444906"/>
                  </a:lnTo>
                  <a:lnTo>
                    <a:pt x="1927034" y="581723"/>
                  </a:lnTo>
                  <a:lnTo>
                    <a:pt x="1945462" y="581723"/>
                  </a:lnTo>
                  <a:lnTo>
                    <a:pt x="1973808" y="581494"/>
                  </a:lnTo>
                  <a:lnTo>
                    <a:pt x="1998548" y="580555"/>
                  </a:lnTo>
                  <a:lnTo>
                    <a:pt x="2021522" y="578573"/>
                  </a:lnTo>
                  <a:lnTo>
                    <a:pt x="2044598" y="575195"/>
                  </a:lnTo>
                  <a:close/>
                </a:path>
                <a:path w="4311650" h="733425">
                  <a:moveTo>
                    <a:pt x="2150376" y="603516"/>
                  </a:moveTo>
                  <a:lnTo>
                    <a:pt x="1963140" y="603516"/>
                  </a:lnTo>
                  <a:lnTo>
                    <a:pt x="1963140" y="633933"/>
                  </a:lnTo>
                  <a:lnTo>
                    <a:pt x="2112594" y="633933"/>
                  </a:lnTo>
                  <a:lnTo>
                    <a:pt x="2112594" y="697814"/>
                  </a:lnTo>
                  <a:lnTo>
                    <a:pt x="2150376" y="697814"/>
                  </a:lnTo>
                  <a:lnTo>
                    <a:pt x="2150376" y="603516"/>
                  </a:lnTo>
                  <a:close/>
                </a:path>
                <a:path w="4311650" h="733425">
                  <a:moveTo>
                    <a:pt x="2150376" y="427113"/>
                  </a:moveTo>
                  <a:lnTo>
                    <a:pt x="2114385" y="427113"/>
                  </a:lnTo>
                  <a:lnTo>
                    <a:pt x="2114385" y="493204"/>
                  </a:lnTo>
                  <a:lnTo>
                    <a:pt x="2090801" y="493204"/>
                  </a:lnTo>
                  <a:lnTo>
                    <a:pt x="2090801" y="431850"/>
                  </a:lnTo>
                  <a:lnTo>
                    <a:pt x="2055444" y="431850"/>
                  </a:lnTo>
                  <a:lnTo>
                    <a:pt x="2055444" y="590359"/>
                  </a:lnTo>
                  <a:lnTo>
                    <a:pt x="2090801" y="590359"/>
                  </a:lnTo>
                  <a:lnTo>
                    <a:pt x="2090801" y="523735"/>
                  </a:lnTo>
                  <a:lnTo>
                    <a:pt x="2114385" y="523735"/>
                  </a:lnTo>
                  <a:lnTo>
                    <a:pt x="2114385" y="592251"/>
                  </a:lnTo>
                  <a:lnTo>
                    <a:pt x="2150376" y="592251"/>
                  </a:lnTo>
                  <a:lnTo>
                    <a:pt x="2150376" y="523735"/>
                  </a:lnTo>
                  <a:lnTo>
                    <a:pt x="2150376" y="493204"/>
                  </a:lnTo>
                  <a:lnTo>
                    <a:pt x="2150376" y="427113"/>
                  </a:lnTo>
                  <a:close/>
                </a:path>
                <a:path w="4311650" h="733425">
                  <a:moveTo>
                    <a:pt x="2263610" y="183451"/>
                  </a:moveTo>
                  <a:lnTo>
                    <a:pt x="2214143" y="139979"/>
                  </a:lnTo>
                  <a:lnTo>
                    <a:pt x="2195614" y="73888"/>
                  </a:lnTo>
                  <a:lnTo>
                    <a:pt x="2195614" y="57251"/>
                  </a:lnTo>
                  <a:lnTo>
                    <a:pt x="2252345" y="57251"/>
                  </a:lnTo>
                  <a:lnTo>
                    <a:pt x="2252345" y="26212"/>
                  </a:lnTo>
                  <a:lnTo>
                    <a:pt x="2099424" y="26212"/>
                  </a:lnTo>
                  <a:lnTo>
                    <a:pt x="2099424" y="57251"/>
                  </a:lnTo>
                  <a:lnTo>
                    <a:pt x="2156993" y="57251"/>
                  </a:lnTo>
                  <a:lnTo>
                    <a:pt x="2156993" y="73888"/>
                  </a:lnTo>
                  <a:lnTo>
                    <a:pt x="2152599" y="108635"/>
                  </a:lnTo>
                  <a:lnTo>
                    <a:pt x="2139670" y="141744"/>
                  </a:lnTo>
                  <a:lnTo>
                    <a:pt x="2118347" y="170002"/>
                  </a:lnTo>
                  <a:lnTo>
                    <a:pt x="2088794" y="190182"/>
                  </a:lnTo>
                  <a:lnTo>
                    <a:pt x="2110371" y="219976"/>
                  </a:lnTo>
                  <a:lnTo>
                    <a:pt x="2132558" y="206324"/>
                  </a:lnTo>
                  <a:lnTo>
                    <a:pt x="2151100" y="187871"/>
                  </a:lnTo>
                  <a:lnTo>
                    <a:pt x="2165934" y="165481"/>
                  </a:lnTo>
                  <a:lnTo>
                    <a:pt x="2176996" y="139979"/>
                  </a:lnTo>
                  <a:lnTo>
                    <a:pt x="2187981" y="163385"/>
                  </a:lnTo>
                  <a:lnTo>
                    <a:pt x="2202675" y="183870"/>
                  </a:lnTo>
                  <a:lnTo>
                    <a:pt x="2221065" y="200723"/>
                  </a:lnTo>
                  <a:lnTo>
                    <a:pt x="2243188" y="213233"/>
                  </a:lnTo>
                  <a:lnTo>
                    <a:pt x="2263610" y="183451"/>
                  </a:lnTo>
                  <a:close/>
                </a:path>
                <a:path w="4311650" h="733425">
                  <a:moveTo>
                    <a:pt x="2317496" y="0"/>
                  </a:moveTo>
                  <a:lnTo>
                    <a:pt x="2279078" y="0"/>
                  </a:lnTo>
                  <a:lnTo>
                    <a:pt x="2279078" y="271119"/>
                  </a:lnTo>
                  <a:lnTo>
                    <a:pt x="2317496" y="271119"/>
                  </a:lnTo>
                  <a:lnTo>
                    <a:pt x="2317496" y="0"/>
                  </a:lnTo>
                  <a:close/>
                </a:path>
                <a:path w="4311650" h="733425">
                  <a:moveTo>
                    <a:pt x="2329192" y="577405"/>
                  </a:moveTo>
                  <a:lnTo>
                    <a:pt x="2323896" y="551370"/>
                  </a:lnTo>
                  <a:lnTo>
                    <a:pt x="2318397" y="543623"/>
                  </a:lnTo>
                  <a:lnTo>
                    <a:pt x="2309380" y="530923"/>
                  </a:lnTo>
                  <a:lnTo>
                    <a:pt x="2292883" y="520877"/>
                  </a:lnTo>
                  <a:lnTo>
                    <a:pt x="2292883" y="577405"/>
                  </a:lnTo>
                  <a:lnTo>
                    <a:pt x="2290330" y="591527"/>
                  </a:lnTo>
                  <a:lnTo>
                    <a:pt x="2283485" y="602081"/>
                  </a:lnTo>
                  <a:lnTo>
                    <a:pt x="2273135" y="608647"/>
                  </a:lnTo>
                  <a:lnTo>
                    <a:pt x="2260041" y="610882"/>
                  </a:lnTo>
                  <a:lnTo>
                    <a:pt x="2246807" y="608647"/>
                  </a:lnTo>
                  <a:lnTo>
                    <a:pt x="2236355" y="602081"/>
                  </a:lnTo>
                  <a:lnTo>
                    <a:pt x="2229510" y="591527"/>
                  </a:lnTo>
                  <a:lnTo>
                    <a:pt x="2227110" y="577405"/>
                  </a:lnTo>
                  <a:lnTo>
                    <a:pt x="2229510" y="563410"/>
                  </a:lnTo>
                  <a:lnTo>
                    <a:pt x="2236355" y="552818"/>
                  </a:lnTo>
                  <a:lnTo>
                    <a:pt x="2246807" y="546074"/>
                  </a:lnTo>
                  <a:lnTo>
                    <a:pt x="2260041" y="543623"/>
                  </a:lnTo>
                  <a:lnTo>
                    <a:pt x="2273135" y="546074"/>
                  </a:lnTo>
                  <a:lnTo>
                    <a:pt x="2283485" y="552818"/>
                  </a:lnTo>
                  <a:lnTo>
                    <a:pt x="2290330" y="563410"/>
                  </a:lnTo>
                  <a:lnTo>
                    <a:pt x="2292883" y="577405"/>
                  </a:lnTo>
                  <a:lnTo>
                    <a:pt x="2292883" y="520877"/>
                  </a:lnTo>
                  <a:lnTo>
                    <a:pt x="2287486" y="517575"/>
                  </a:lnTo>
                  <a:lnTo>
                    <a:pt x="2260041" y="512787"/>
                  </a:lnTo>
                  <a:lnTo>
                    <a:pt x="2232317" y="517575"/>
                  </a:lnTo>
                  <a:lnTo>
                    <a:pt x="2210333" y="530923"/>
                  </a:lnTo>
                  <a:lnTo>
                    <a:pt x="2195855" y="551370"/>
                  </a:lnTo>
                  <a:lnTo>
                    <a:pt x="2190686" y="577405"/>
                  </a:lnTo>
                  <a:lnTo>
                    <a:pt x="2195855" y="603478"/>
                  </a:lnTo>
                  <a:lnTo>
                    <a:pt x="2210333" y="623887"/>
                  </a:lnTo>
                  <a:lnTo>
                    <a:pt x="2232317" y="637222"/>
                  </a:lnTo>
                  <a:lnTo>
                    <a:pt x="2260041" y="642035"/>
                  </a:lnTo>
                  <a:lnTo>
                    <a:pt x="2287486" y="637222"/>
                  </a:lnTo>
                  <a:lnTo>
                    <a:pt x="2309380" y="623887"/>
                  </a:lnTo>
                  <a:lnTo>
                    <a:pt x="2318639" y="610882"/>
                  </a:lnTo>
                  <a:lnTo>
                    <a:pt x="2323896" y="603478"/>
                  </a:lnTo>
                  <a:lnTo>
                    <a:pt x="2329192" y="577405"/>
                  </a:lnTo>
                  <a:close/>
                </a:path>
                <a:path w="4311650" h="733425">
                  <a:moveTo>
                    <a:pt x="2338984" y="467207"/>
                  </a:moveTo>
                  <a:lnTo>
                    <a:pt x="2278989" y="467207"/>
                  </a:lnTo>
                  <a:lnTo>
                    <a:pt x="2278989" y="431012"/>
                  </a:lnTo>
                  <a:lnTo>
                    <a:pt x="2241105" y="431012"/>
                  </a:lnTo>
                  <a:lnTo>
                    <a:pt x="2241105" y="467207"/>
                  </a:lnTo>
                  <a:lnTo>
                    <a:pt x="2179739" y="467207"/>
                  </a:lnTo>
                  <a:lnTo>
                    <a:pt x="2179739" y="497624"/>
                  </a:lnTo>
                  <a:lnTo>
                    <a:pt x="2338984" y="497624"/>
                  </a:lnTo>
                  <a:lnTo>
                    <a:pt x="2338984" y="467207"/>
                  </a:lnTo>
                  <a:close/>
                </a:path>
                <a:path w="4311650" h="733425">
                  <a:moveTo>
                    <a:pt x="2434869" y="532892"/>
                  </a:moveTo>
                  <a:lnTo>
                    <a:pt x="2394877" y="532892"/>
                  </a:lnTo>
                  <a:lnTo>
                    <a:pt x="2394877" y="426694"/>
                  </a:lnTo>
                  <a:lnTo>
                    <a:pt x="2357297" y="426694"/>
                  </a:lnTo>
                  <a:lnTo>
                    <a:pt x="2357297" y="697814"/>
                  </a:lnTo>
                  <a:lnTo>
                    <a:pt x="2394877" y="697814"/>
                  </a:lnTo>
                  <a:lnTo>
                    <a:pt x="2394877" y="564146"/>
                  </a:lnTo>
                  <a:lnTo>
                    <a:pt x="2434869" y="564146"/>
                  </a:lnTo>
                  <a:lnTo>
                    <a:pt x="2434869" y="532892"/>
                  </a:lnTo>
                  <a:close/>
                </a:path>
                <a:path w="4311650" h="733425">
                  <a:moveTo>
                    <a:pt x="2509050" y="58204"/>
                  </a:moveTo>
                  <a:lnTo>
                    <a:pt x="2503982" y="38430"/>
                  </a:lnTo>
                  <a:lnTo>
                    <a:pt x="2503017" y="37363"/>
                  </a:lnTo>
                  <a:lnTo>
                    <a:pt x="2489974" y="23037"/>
                  </a:lnTo>
                  <a:lnTo>
                    <a:pt x="2472944" y="15113"/>
                  </a:lnTo>
                  <a:lnTo>
                    <a:pt x="2472944" y="58204"/>
                  </a:lnTo>
                  <a:lnTo>
                    <a:pt x="2470543" y="66929"/>
                  </a:lnTo>
                  <a:lnTo>
                    <a:pt x="2463990" y="73291"/>
                  </a:lnTo>
                  <a:lnTo>
                    <a:pt x="2454021" y="77190"/>
                  </a:lnTo>
                  <a:lnTo>
                    <a:pt x="2441371" y="78524"/>
                  </a:lnTo>
                  <a:lnTo>
                    <a:pt x="2428214" y="77190"/>
                  </a:lnTo>
                  <a:lnTo>
                    <a:pt x="2418067" y="73291"/>
                  </a:lnTo>
                  <a:lnTo>
                    <a:pt x="2411539" y="66929"/>
                  </a:lnTo>
                  <a:lnTo>
                    <a:pt x="2409279" y="58204"/>
                  </a:lnTo>
                  <a:lnTo>
                    <a:pt x="2411539" y="49263"/>
                  </a:lnTo>
                  <a:lnTo>
                    <a:pt x="2418067" y="42735"/>
                  </a:lnTo>
                  <a:lnTo>
                    <a:pt x="2428214" y="38722"/>
                  </a:lnTo>
                  <a:lnTo>
                    <a:pt x="2441371" y="37363"/>
                  </a:lnTo>
                  <a:lnTo>
                    <a:pt x="2454021" y="38722"/>
                  </a:lnTo>
                  <a:lnTo>
                    <a:pt x="2463990" y="42735"/>
                  </a:lnTo>
                  <a:lnTo>
                    <a:pt x="2470543" y="49263"/>
                  </a:lnTo>
                  <a:lnTo>
                    <a:pt x="2472944" y="58204"/>
                  </a:lnTo>
                  <a:lnTo>
                    <a:pt x="2472944" y="15113"/>
                  </a:lnTo>
                  <a:lnTo>
                    <a:pt x="2468588" y="13081"/>
                  </a:lnTo>
                  <a:lnTo>
                    <a:pt x="2441371" y="9575"/>
                  </a:lnTo>
                  <a:lnTo>
                    <a:pt x="2413774" y="13081"/>
                  </a:lnTo>
                  <a:lnTo>
                    <a:pt x="2392248" y="23037"/>
                  </a:lnTo>
                  <a:lnTo>
                    <a:pt x="2378265" y="38430"/>
                  </a:lnTo>
                  <a:lnTo>
                    <a:pt x="2373274" y="58204"/>
                  </a:lnTo>
                  <a:lnTo>
                    <a:pt x="2378265" y="77927"/>
                  </a:lnTo>
                  <a:lnTo>
                    <a:pt x="2392248" y="92989"/>
                  </a:lnTo>
                  <a:lnTo>
                    <a:pt x="2413774" y="102603"/>
                  </a:lnTo>
                  <a:lnTo>
                    <a:pt x="2441371" y="105981"/>
                  </a:lnTo>
                  <a:lnTo>
                    <a:pt x="2468588" y="102603"/>
                  </a:lnTo>
                  <a:lnTo>
                    <a:pt x="2489974" y="92989"/>
                  </a:lnTo>
                  <a:lnTo>
                    <a:pt x="2503436" y="78524"/>
                  </a:lnTo>
                  <a:lnTo>
                    <a:pt x="2503982" y="77927"/>
                  </a:lnTo>
                  <a:lnTo>
                    <a:pt x="2509050" y="58204"/>
                  </a:lnTo>
                  <a:close/>
                </a:path>
                <a:path w="4311650" h="733425">
                  <a:moveTo>
                    <a:pt x="2583777" y="419"/>
                  </a:moveTo>
                  <a:lnTo>
                    <a:pt x="2545677" y="419"/>
                  </a:lnTo>
                  <a:lnTo>
                    <a:pt x="2545677" y="157556"/>
                  </a:lnTo>
                  <a:lnTo>
                    <a:pt x="2493899" y="157556"/>
                  </a:lnTo>
                  <a:lnTo>
                    <a:pt x="2493899" y="183451"/>
                  </a:lnTo>
                  <a:lnTo>
                    <a:pt x="2545677" y="183451"/>
                  </a:lnTo>
                  <a:lnTo>
                    <a:pt x="2545677" y="205130"/>
                  </a:lnTo>
                  <a:lnTo>
                    <a:pt x="2583777" y="205130"/>
                  </a:lnTo>
                  <a:lnTo>
                    <a:pt x="2583777" y="419"/>
                  </a:lnTo>
                  <a:close/>
                </a:path>
                <a:path w="4311650" h="733425">
                  <a:moveTo>
                    <a:pt x="2589771" y="235762"/>
                  </a:moveTo>
                  <a:lnTo>
                    <a:pt x="2425801" y="235762"/>
                  </a:lnTo>
                  <a:lnTo>
                    <a:pt x="2425801" y="198602"/>
                  </a:lnTo>
                  <a:lnTo>
                    <a:pt x="2463901" y="198602"/>
                  </a:lnTo>
                  <a:lnTo>
                    <a:pt x="2463901" y="149352"/>
                  </a:lnTo>
                  <a:lnTo>
                    <a:pt x="2463901" y="147142"/>
                  </a:lnTo>
                  <a:lnTo>
                    <a:pt x="2480360" y="145732"/>
                  </a:lnTo>
                  <a:lnTo>
                    <a:pt x="2496832" y="144005"/>
                  </a:lnTo>
                  <a:lnTo>
                    <a:pt x="2513203" y="141935"/>
                  </a:lnTo>
                  <a:lnTo>
                    <a:pt x="2529357" y="139458"/>
                  </a:lnTo>
                  <a:lnTo>
                    <a:pt x="2527147" y="112191"/>
                  </a:lnTo>
                  <a:lnTo>
                    <a:pt x="2482812" y="116497"/>
                  </a:lnTo>
                  <a:lnTo>
                    <a:pt x="2437358" y="118922"/>
                  </a:lnTo>
                  <a:lnTo>
                    <a:pt x="2393315" y="120053"/>
                  </a:lnTo>
                  <a:lnTo>
                    <a:pt x="2353183" y="120510"/>
                  </a:lnTo>
                  <a:lnTo>
                    <a:pt x="2357704" y="150507"/>
                  </a:lnTo>
                  <a:lnTo>
                    <a:pt x="2390368" y="150279"/>
                  </a:lnTo>
                  <a:lnTo>
                    <a:pt x="2407805" y="149936"/>
                  </a:lnTo>
                  <a:lnTo>
                    <a:pt x="2425801" y="149352"/>
                  </a:lnTo>
                  <a:lnTo>
                    <a:pt x="2425801" y="185445"/>
                  </a:lnTo>
                  <a:lnTo>
                    <a:pt x="2387803" y="185445"/>
                  </a:lnTo>
                  <a:lnTo>
                    <a:pt x="2387803" y="266382"/>
                  </a:lnTo>
                  <a:lnTo>
                    <a:pt x="2589771" y="266382"/>
                  </a:lnTo>
                  <a:lnTo>
                    <a:pt x="2589771" y="235762"/>
                  </a:lnTo>
                  <a:close/>
                </a:path>
                <a:path w="4311650" h="733425">
                  <a:moveTo>
                    <a:pt x="2673248" y="426694"/>
                  </a:moveTo>
                  <a:lnTo>
                    <a:pt x="2635681" y="426694"/>
                  </a:lnTo>
                  <a:lnTo>
                    <a:pt x="2635681" y="482473"/>
                  </a:lnTo>
                  <a:lnTo>
                    <a:pt x="2635681" y="513105"/>
                  </a:lnTo>
                  <a:lnTo>
                    <a:pt x="2635681" y="566458"/>
                  </a:lnTo>
                  <a:lnTo>
                    <a:pt x="2587688" y="566458"/>
                  </a:lnTo>
                  <a:lnTo>
                    <a:pt x="2588844" y="558888"/>
                  </a:lnTo>
                  <a:lnTo>
                    <a:pt x="2589479" y="550786"/>
                  </a:lnTo>
                  <a:lnTo>
                    <a:pt x="2589479" y="542251"/>
                  </a:lnTo>
                  <a:lnTo>
                    <a:pt x="2589301" y="534568"/>
                  </a:lnTo>
                  <a:lnTo>
                    <a:pt x="2588793" y="527126"/>
                  </a:lnTo>
                  <a:lnTo>
                    <a:pt x="2587968" y="519963"/>
                  </a:lnTo>
                  <a:lnTo>
                    <a:pt x="2586850" y="513105"/>
                  </a:lnTo>
                  <a:lnTo>
                    <a:pt x="2635681" y="513105"/>
                  </a:lnTo>
                  <a:lnTo>
                    <a:pt x="2635681" y="482473"/>
                  </a:lnTo>
                  <a:lnTo>
                    <a:pt x="2576322" y="482473"/>
                  </a:lnTo>
                  <a:lnTo>
                    <a:pt x="2574721" y="480161"/>
                  </a:lnTo>
                  <a:lnTo>
                    <a:pt x="2565603" y="466940"/>
                  </a:lnTo>
                  <a:lnTo>
                    <a:pt x="2553474" y="456450"/>
                  </a:lnTo>
                  <a:lnTo>
                    <a:pt x="2553474" y="542251"/>
                  </a:lnTo>
                  <a:lnTo>
                    <a:pt x="2550985" y="569099"/>
                  </a:lnTo>
                  <a:lnTo>
                    <a:pt x="2544051" y="588657"/>
                  </a:lnTo>
                  <a:lnTo>
                    <a:pt x="2533307" y="600621"/>
                  </a:lnTo>
                  <a:lnTo>
                    <a:pt x="2519375" y="604672"/>
                  </a:lnTo>
                  <a:lnTo>
                    <a:pt x="2505532" y="600621"/>
                  </a:lnTo>
                  <a:lnTo>
                    <a:pt x="2494762" y="588657"/>
                  </a:lnTo>
                  <a:lnTo>
                    <a:pt x="2487815" y="569099"/>
                  </a:lnTo>
                  <a:lnTo>
                    <a:pt x="2485390" y="542251"/>
                  </a:lnTo>
                  <a:lnTo>
                    <a:pt x="2487815" y="515632"/>
                  </a:lnTo>
                  <a:lnTo>
                    <a:pt x="2494762" y="496176"/>
                  </a:lnTo>
                  <a:lnTo>
                    <a:pt x="2505532" y="484225"/>
                  </a:lnTo>
                  <a:lnTo>
                    <a:pt x="2519375" y="480161"/>
                  </a:lnTo>
                  <a:lnTo>
                    <a:pt x="2533307" y="484225"/>
                  </a:lnTo>
                  <a:lnTo>
                    <a:pt x="2544051" y="496176"/>
                  </a:lnTo>
                  <a:lnTo>
                    <a:pt x="2550985" y="515632"/>
                  </a:lnTo>
                  <a:lnTo>
                    <a:pt x="2553474" y="542251"/>
                  </a:lnTo>
                  <a:lnTo>
                    <a:pt x="2553474" y="456450"/>
                  </a:lnTo>
                  <a:lnTo>
                    <a:pt x="2552306" y="455434"/>
                  </a:lnTo>
                  <a:lnTo>
                    <a:pt x="2536787" y="448297"/>
                  </a:lnTo>
                  <a:lnTo>
                    <a:pt x="2519375" y="445846"/>
                  </a:lnTo>
                  <a:lnTo>
                    <a:pt x="2491003" y="452628"/>
                  </a:lnTo>
                  <a:lnTo>
                    <a:pt x="2468702" y="471944"/>
                  </a:lnTo>
                  <a:lnTo>
                    <a:pt x="2454135" y="502323"/>
                  </a:lnTo>
                  <a:lnTo>
                    <a:pt x="2448966" y="542251"/>
                  </a:lnTo>
                  <a:lnTo>
                    <a:pt x="2454135" y="582510"/>
                  </a:lnTo>
                  <a:lnTo>
                    <a:pt x="2468702" y="613003"/>
                  </a:lnTo>
                  <a:lnTo>
                    <a:pt x="2491003" y="632333"/>
                  </a:lnTo>
                  <a:lnTo>
                    <a:pt x="2519375" y="639089"/>
                  </a:lnTo>
                  <a:lnTo>
                    <a:pt x="2538069" y="636270"/>
                  </a:lnTo>
                  <a:lnTo>
                    <a:pt x="2554541" y="628053"/>
                  </a:lnTo>
                  <a:lnTo>
                    <a:pt x="2568359" y="614794"/>
                  </a:lnTo>
                  <a:lnTo>
                    <a:pt x="2574404" y="604672"/>
                  </a:lnTo>
                  <a:lnTo>
                    <a:pt x="2579052" y="596874"/>
                  </a:lnTo>
                  <a:lnTo>
                    <a:pt x="2635681" y="596874"/>
                  </a:lnTo>
                  <a:lnTo>
                    <a:pt x="2635681" y="698449"/>
                  </a:lnTo>
                  <a:lnTo>
                    <a:pt x="2673248" y="698449"/>
                  </a:lnTo>
                  <a:lnTo>
                    <a:pt x="2673248" y="596874"/>
                  </a:lnTo>
                  <a:lnTo>
                    <a:pt x="2673248" y="566458"/>
                  </a:lnTo>
                  <a:lnTo>
                    <a:pt x="2673248" y="513105"/>
                  </a:lnTo>
                  <a:lnTo>
                    <a:pt x="2673248" y="482473"/>
                  </a:lnTo>
                  <a:lnTo>
                    <a:pt x="2673248" y="426694"/>
                  </a:lnTo>
                  <a:close/>
                </a:path>
                <a:path w="4311650" h="733425">
                  <a:moveTo>
                    <a:pt x="2765234" y="648246"/>
                  </a:moveTo>
                  <a:lnTo>
                    <a:pt x="2722829" y="648246"/>
                  </a:lnTo>
                  <a:lnTo>
                    <a:pt x="2708084" y="732967"/>
                  </a:lnTo>
                  <a:lnTo>
                    <a:pt x="2739555" y="732967"/>
                  </a:lnTo>
                  <a:lnTo>
                    <a:pt x="2765234" y="648246"/>
                  </a:lnTo>
                  <a:close/>
                </a:path>
                <a:path w="4311650" h="733425">
                  <a:moveTo>
                    <a:pt x="3104464" y="522998"/>
                  </a:moveTo>
                  <a:lnTo>
                    <a:pt x="3063532" y="512533"/>
                  </a:lnTo>
                  <a:lnTo>
                    <a:pt x="3015919" y="472097"/>
                  </a:lnTo>
                  <a:lnTo>
                    <a:pt x="3009849" y="447954"/>
                  </a:lnTo>
                  <a:lnTo>
                    <a:pt x="3009849" y="434797"/>
                  </a:lnTo>
                  <a:lnTo>
                    <a:pt x="2969958" y="434797"/>
                  </a:lnTo>
                  <a:lnTo>
                    <a:pt x="2969958" y="447954"/>
                  </a:lnTo>
                  <a:lnTo>
                    <a:pt x="2963862" y="472097"/>
                  </a:lnTo>
                  <a:lnTo>
                    <a:pt x="2945917" y="494588"/>
                  </a:lnTo>
                  <a:lnTo>
                    <a:pt x="2916440" y="512533"/>
                  </a:lnTo>
                  <a:lnTo>
                    <a:pt x="2875762" y="522998"/>
                  </a:lnTo>
                  <a:lnTo>
                    <a:pt x="2890710" y="553618"/>
                  </a:lnTo>
                  <a:lnTo>
                    <a:pt x="2923514" y="545833"/>
                  </a:lnTo>
                  <a:lnTo>
                    <a:pt x="2951251" y="533057"/>
                  </a:lnTo>
                  <a:lnTo>
                    <a:pt x="2973501" y="516039"/>
                  </a:lnTo>
                  <a:lnTo>
                    <a:pt x="2989859" y="495528"/>
                  </a:lnTo>
                  <a:lnTo>
                    <a:pt x="3006242" y="516039"/>
                  </a:lnTo>
                  <a:lnTo>
                    <a:pt x="3028607" y="533057"/>
                  </a:lnTo>
                  <a:lnTo>
                    <a:pt x="3056547" y="545833"/>
                  </a:lnTo>
                  <a:lnTo>
                    <a:pt x="3089630" y="553618"/>
                  </a:lnTo>
                  <a:lnTo>
                    <a:pt x="3104464" y="522998"/>
                  </a:lnTo>
                  <a:close/>
                </a:path>
                <a:path w="4311650" h="733425">
                  <a:moveTo>
                    <a:pt x="3113316" y="574141"/>
                  </a:moveTo>
                  <a:lnTo>
                    <a:pt x="2866186" y="574141"/>
                  </a:lnTo>
                  <a:lnTo>
                    <a:pt x="2866186" y="605091"/>
                  </a:lnTo>
                  <a:lnTo>
                    <a:pt x="2970174" y="605091"/>
                  </a:lnTo>
                  <a:lnTo>
                    <a:pt x="2970174" y="697814"/>
                  </a:lnTo>
                  <a:lnTo>
                    <a:pt x="3007741" y="697814"/>
                  </a:lnTo>
                  <a:lnTo>
                    <a:pt x="3007741" y="605091"/>
                  </a:lnTo>
                  <a:lnTo>
                    <a:pt x="3113316" y="605091"/>
                  </a:lnTo>
                  <a:lnTo>
                    <a:pt x="3113316" y="574141"/>
                  </a:lnTo>
                  <a:close/>
                </a:path>
                <a:path w="4311650" h="733425">
                  <a:moveTo>
                    <a:pt x="3294227" y="550887"/>
                  </a:moveTo>
                  <a:lnTo>
                    <a:pt x="3266910" y="537400"/>
                  </a:lnTo>
                  <a:lnTo>
                    <a:pt x="3256203" y="527100"/>
                  </a:lnTo>
                  <a:lnTo>
                    <a:pt x="3247682" y="518909"/>
                  </a:lnTo>
                  <a:lnTo>
                    <a:pt x="3236150" y="497116"/>
                  </a:lnTo>
                  <a:lnTo>
                    <a:pt x="3231921" y="473735"/>
                  </a:lnTo>
                  <a:lnTo>
                    <a:pt x="3285921" y="473735"/>
                  </a:lnTo>
                  <a:lnTo>
                    <a:pt x="3285921" y="443217"/>
                  </a:lnTo>
                  <a:lnTo>
                    <a:pt x="3138995" y="443217"/>
                  </a:lnTo>
                  <a:lnTo>
                    <a:pt x="3138995" y="473735"/>
                  </a:lnTo>
                  <a:lnTo>
                    <a:pt x="3193300" y="473735"/>
                  </a:lnTo>
                  <a:lnTo>
                    <a:pt x="3188944" y="499135"/>
                  </a:lnTo>
                  <a:lnTo>
                    <a:pt x="3176879" y="522960"/>
                  </a:lnTo>
                  <a:lnTo>
                    <a:pt x="3156686" y="543166"/>
                  </a:lnTo>
                  <a:lnTo>
                    <a:pt x="3127946" y="557733"/>
                  </a:lnTo>
                  <a:lnTo>
                    <a:pt x="3147618" y="587832"/>
                  </a:lnTo>
                  <a:lnTo>
                    <a:pt x="3169755" y="577557"/>
                  </a:lnTo>
                  <a:lnTo>
                    <a:pt x="3188017" y="563664"/>
                  </a:lnTo>
                  <a:lnTo>
                    <a:pt x="3202482" y="546671"/>
                  </a:lnTo>
                  <a:lnTo>
                    <a:pt x="3213189" y="527100"/>
                  </a:lnTo>
                  <a:lnTo>
                    <a:pt x="3223742" y="544372"/>
                  </a:lnTo>
                  <a:lnTo>
                    <a:pt x="3237598" y="559384"/>
                  </a:lnTo>
                  <a:lnTo>
                    <a:pt x="3254819" y="571677"/>
                  </a:lnTo>
                  <a:lnTo>
                    <a:pt x="3275495" y="580771"/>
                  </a:lnTo>
                  <a:lnTo>
                    <a:pt x="3294227" y="550887"/>
                  </a:lnTo>
                  <a:close/>
                </a:path>
                <a:path w="4311650" h="733425">
                  <a:moveTo>
                    <a:pt x="3358019" y="426694"/>
                  </a:moveTo>
                  <a:lnTo>
                    <a:pt x="3320123" y="426694"/>
                  </a:lnTo>
                  <a:lnTo>
                    <a:pt x="3320123" y="492785"/>
                  </a:lnTo>
                  <a:lnTo>
                    <a:pt x="3277819" y="492785"/>
                  </a:lnTo>
                  <a:lnTo>
                    <a:pt x="3277819" y="523735"/>
                  </a:lnTo>
                  <a:lnTo>
                    <a:pt x="3320123" y="523735"/>
                  </a:lnTo>
                  <a:lnTo>
                    <a:pt x="3320123" y="587717"/>
                  </a:lnTo>
                  <a:lnTo>
                    <a:pt x="3358019" y="587717"/>
                  </a:lnTo>
                  <a:lnTo>
                    <a:pt x="3358019" y="426694"/>
                  </a:lnTo>
                  <a:close/>
                </a:path>
                <a:path w="4311650" h="733425">
                  <a:moveTo>
                    <a:pt x="3358756" y="645922"/>
                  </a:moveTo>
                  <a:lnTo>
                    <a:pt x="3352254" y="623912"/>
                  </a:lnTo>
                  <a:lnTo>
                    <a:pt x="3350730" y="622566"/>
                  </a:lnTo>
                  <a:lnTo>
                    <a:pt x="3333737" y="607504"/>
                  </a:lnTo>
                  <a:lnTo>
                    <a:pt x="3321075" y="603084"/>
                  </a:lnTo>
                  <a:lnTo>
                    <a:pt x="3321075" y="645922"/>
                  </a:lnTo>
                  <a:lnTo>
                    <a:pt x="3317392" y="656082"/>
                  </a:lnTo>
                  <a:lnTo>
                    <a:pt x="3306686" y="663346"/>
                  </a:lnTo>
                  <a:lnTo>
                    <a:pt x="3289262" y="667677"/>
                  </a:lnTo>
                  <a:lnTo>
                    <a:pt x="3265398" y="669086"/>
                  </a:lnTo>
                  <a:lnTo>
                    <a:pt x="3241611" y="667677"/>
                  </a:lnTo>
                  <a:lnTo>
                    <a:pt x="3224263" y="663346"/>
                  </a:lnTo>
                  <a:lnTo>
                    <a:pt x="3213684" y="656082"/>
                  </a:lnTo>
                  <a:lnTo>
                    <a:pt x="3210141" y="645922"/>
                  </a:lnTo>
                  <a:lnTo>
                    <a:pt x="3213684" y="635698"/>
                  </a:lnTo>
                  <a:lnTo>
                    <a:pt x="3224263" y="628396"/>
                  </a:lnTo>
                  <a:lnTo>
                    <a:pt x="3241611" y="624027"/>
                  </a:lnTo>
                  <a:lnTo>
                    <a:pt x="3265398" y="622566"/>
                  </a:lnTo>
                  <a:lnTo>
                    <a:pt x="3289262" y="624027"/>
                  </a:lnTo>
                  <a:lnTo>
                    <a:pt x="3306686" y="628396"/>
                  </a:lnTo>
                  <a:lnTo>
                    <a:pt x="3317392" y="635698"/>
                  </a:lnTo>
                  <a:lnTo>
                    <a:pt x="3321075" y="645922"/>
                  </a:lnTo>
                  <a:lnTo>
                    <a:pt x="3321075" y="603084"/>
                  </a:lnTo>
                  <a:lnTo>
                    <a:pt x="3304387" y="597255"/>
                  </a:lnTo>
                  <a:lnTo>
                    <a:pt x="3265398" y="593725"/>
                  </a:lnTo>
                  <a:lnTo>
                    <a:pt x="3226511" y="597255"/>
                  </a:lnTo>
                  <a:lnTo>
                    <a:pt x="3197212" y="607504"/>
                  </a:lnTo>
                  <a:lnTo>
                    <a:pt x="3178733" y="623912"/>
                  </a:lnTo>
                  <a:lnTo>
                    <a:pt x="3172358" y="645922"/>
                  </a:lnTo>
                  <a:lnTo>
                    <a:pt x="3178733" y="667918"/>
                  </a:lnTo>
                  <a:lnTo>
                    <a:pt x="3197212" y="684301"/>
                  </a:lnTo>
                  <a:lnTo>
                    <a:pt x="3226511" y="694550"/>
                  </a:lnTo>
                  <a:lnTo>
                    <a:pt x="3265398" y="698131"/>
                  </a:lnTo>
                  <a:lnTo>
                    <a:pt x="3304387" y="694550"/>
                  </a:lnTo>
                  <a:lnTo>
                    <a:pt x="3333737" y="684301"/>
                  </a:lnTo>
                  <a:lnTo>
                    <a:pt x="3350945" y="669086"/>
                  </a:lnTo>
                  <a:lnTo>
                    <a:pt x="3352254" y="667918"/>
                  </a:lnTo>
                  <a:lnTo>
                    <a:pt x="3358756" y="645922"/>
                  </a:lnTo>
                  <a:close/>
                </a:path>
                <a:path w="4311650" h="733425">
                  <a:moveTo>
                    <a:pt x="3540302" y="526884"/>
                  </a:moveTo>
                  <a:lnTo>
                    <a:pt x="3535743" y="509206"/>
                  </a:lnTo>
                  <a:lnTo>
                    <a:pt x="3535578" y="508558"/>
                  </a:lnTo>
                  <a:lnTo>
                    <a:pt x="3522154" y="494588"/>
                  </a:lnTo>
                  <a:lnTo>
                    <a:pt x="3504311" y="487045"/>
                  </a:lnTo>
                  <a:lnTo>
                    <a:pt x="3504311" y="526884"/>
                  </a:lnTo>
                  <a:lnTo>
                    <a:pt x="3502114" y="534441"/>
                  </a:lnTo>
                  <a:lnTo>
                    <a:pt x="3495979" y="539775"/>
                  </a:lnTo>
                  <a:lnTo>
                    <a:pt x="3486353" y="542950"/>
                  </a:lnTo>
                  <a:lnTo>
                    <a:pt x="3473678" y="544042"/>
                  </a:lnTo>
                  <a:lnTo>
                    <a:pt x="3461004" y="542950"/>
                  </a:lnTo>
                  <a:lnTo>
                    <a:pt x="3451466" y="539775"/>
                  </a:lnTo>
                  <a:lnTo>
                    <a:pt x="3445459" y="534441"/>
                  </a:lnTo>
                  <a:lnTo>
                    <a:pt x="3443363" y="526884"/>
                  </a:lnTo>
                  <a:lnTo>
                    <a:pt x="3445459" y="519328"/>
                  </a:lnTo>
                  <a:lnTo>
                    <a:pt x="3451466" y="513791"/>
                  </a:lnTo>
                  <a:lnTo>
                    <a:pt x="3461004" y="510374"/>
                  </a:lnTo>
                  <a:lnTo>
                    <a:pt x="3473678" y="509206"/>
                  </a:lnTo>
                  <a:lnTo>
                    <a:pt x="3486353" y="510374"/>
                  </a:lnTo>
                  <a:lnTo>
                    <a:pt x="3495979" y="513791"/>
                  </a:lnTo>
                  <a:lnTo>
                    <a:pt x="3502114" y="519328"/>
                  </a:lnTo>
                  <a:lnTo>
                    <a:pt x="3504311" y="526884"/>
                  </a:lnTo>
                  <a:lnTo>
                    <a:pt x="3504311" y="487045"/>
                  </a:lnTo>
                  <a:lnTo>
                    <a:pt x="3501136" y="485698"/>
                  </a:lnTo>
                  <a:lnTo>
                    <a:pt x="3473678" y="482574"/>
                  </a:lnTo>
                  <a:lnTo>
                    <a:pt x="3446068" y="485698"/>
                  </a:lnTo>
                  <a:lnTo>
                    <a:pt x="3424821" y="494588"/>
                  </a:lnTo>
                  <a:lnTo>
                    <a:pt x="3411194" y="508558"/>
                  </a:lnTo>
                  <a:lnTo>
                    <a:pt x="3406432" y="526884"/>
                  </a:lnTo>
                  <a:lnTo>
                    <a:pt x="3411194" y="545477"/>
                  </a:lnTo>
                  <a:lnTo>
                    <a:pt x="3424821" y="559384"/>
                  </a:lnTo>
                  <a:lnTo>
                    <a:pt x="3446068" y="568121"/>
                  </a:lnTo>
                  <a:lnTo>
                    <a:pt x="3473678" y="571195"/>
                  </a:lnTo>
                  <a:lnTo>
                    <a:pt x="3501136" y="568121"/>
                  </a:lnTo>
                  <a:lnTo>
                    <a:pt x="3522154" y="559384"/>
                  </a:lnTo>
                  <a:lnTo>
                    <a:pt x="3535578" y="545477"/>
                  </a:lnTo>
                  <a:lnTo>
                    <a:pt x="3535946" y="544042"/>
                  </a:lnTo>
                  <a:lnTo>
                    <a:pt x="3540302" y="526884"/>
                  </a:lnTo>
                  <a:close/>
                </a:path>
                <a:path w="4311650" h="733425">
                  <a:moveTo>
                    <a:pt x="3553980" y="447001"/>
                  </a:moveTo>
                  <a:lnTo>
                    <a:pt x="3492627" y="447001"/>
                  </a:lnTo>
                  <a:lnTo>
                    <a:pt x="3492627" y="424903"/>
                  </a:lnTo>
                  <a:lnTo>
                    <a:pt x="3454743" y="424903"/>
                  </a:lnTo>
                  <a:lnTo>
                    <a:pt x="3454743" y="447001"/>
                  </a:lnTo>
                  <a:lnTo>
                    <a:pt x="3393173" y="447001"/>
                  </a:lnTo>
                  <a:lnTo>
                    <a:pt x="3393173" y="475945"/>
                  </a:lnTo>
                  <a:lnTo>
                    <a:pt x="3553980" y="475945"/>
                  </a:lnTo>
                  <a:lnTo>
                    <a:pt x="3553980" y="447001"/>
                  </a:lnTo>
                  <a:close/>
                </a:path>
                <a:path w="4311650" h="733425">
                  <a:moveTo>
                    <a:pt x="3615982" y="667918"/>
                  </a:moveTo>
                  <a:lnTo>
                    <a:pt x="3466312" y="667918"/>
                  </a:lnTo>
                  <a:lnTo>
                    <a:pt x="3466312" y="652348"/>
                  </a:lnTo>
                  <a:lnTo>
                    <a:pt x="3608184" y="652348"/>
                  </a:lnTo>
                  <a:lnTo>
                    <a:pt x="3608184" y="584034"/>
                  </a:lnTo>
                  <a:lnTo>
                    <a:pt x="3428428" y="584034"/>
                  </a:lnTo>
                  <a:lnTo>
                    <a:pt x="3428428" y="611301"/>
                  </a:lnTo>
                  <a:lnTo>
                    <a:pt x="3570300" y="611301"/>
                  </a:lnTo>
                  <a:lnTo>
                    <a:pt x="3570300" y="626554"/>
                  </a:lnTo>
                  <a:lnTo>
                    <a:pt x="3428847" y="626554"/>
                  </a:lnTo>
                  <a:lnTo>
                    <a:pt x="3428847" y="695921"/>
                  </a:lnTo>
                  <a:lnTo>
                    <a:pt x="3615982" y="695921"/>
                  </a:lnTo>
                  <a:lnTo>
                    <a:pt x="3615982" y="667918"/>
                  </a:lnTo>
                  <a:close/>
                </a:path>
                <a:path w="4311650" h="733425">
                  <a:moveTo>
                    <a:pt x="3644811" y="485101"/>
                  </a:moveTo>
                  <a:lnTo>
                    <a:pt x="3608184" y="485101"/>
                  </a:lnTo>
                  <a:lnTo>
                    <a:pt x="3608184" y="426377"/>
                  </a:lnTo>
                  <a:lnTo>
                    <a:pt x="3570084" y="426377"/>
                  </a:lnTo>
                  <a:lnTo>
                    <a:pt x="3570084" y="573087"/>
                  </a:lnTo>
                  <a:lnTo>
                    <a:pt x="3608184" y="573087"/>
                  </a:lnTo>
                  <a:lnTo>
                    <a:pt x="3608184" y="515518"/>
                  </a:lnTo>
                  <a:lnTo>
                    <a:pt x="3644811" y="515518"/>
                  </a:lnTo>
                  <a:lnTo>
                    <a:pt x="3644811" y="485101"/>
                  </a:lnTo>
                  <a:close/>
                </a:path>
                <a:path w="4311650" h="733425">
                  <a:moveTo>
                    <a:pt x="3965435" y="522998"/>
                  </a:moveTo>
                  <a:lnTo>
                    <a:pt x="3924503" y="512533"/>
                  </a:lnTo>
                  <a:lnTo>
                    <a:pt x="3876891" y="472097"/>
                  </a:lnTo>
                  <a:lnTo>
                    <a:pt x="3870820" y="447954"/>
                  </a:lnTo>
                  <a:lnTo>
                    <a:pt x="3870820" y="434797"/>
                  </a:lnTo>
                  <a:lnTo>
                    <a:pt x="3830929" y="434797"/>
                  </a:lnTo>
                  <a:lnTo>
                    <a:pt x="3830929" y="447954"/>
                  </a:lnTo>
                  <a:lnTo>
                    <a:pt x="3824833" y="472097"/>
                  </a:lnTo>
                  <a:lnTo>
                    <a:pt x="3806888" y="494588"/>
                  </a:lnTo>
                  <a:lnTo>
                    <a:pt x="3777411" y="512533"/>
                  </a:lnTo>
                  <a:lnTo>
                    <a:pt x="3736733" y="522998"/>
                  </a:lnTo>
                  <a:lnTo>
                    <a:pt x="3751681" y="553618"/>
                  </a:lnTo>
                  <a:lnTo>
                    <a:pt x="3784485" y="545833"/>
                  </a:lnTo>
                  <a:lnTo>
                    <a:pt x="3812222" y="533057"/>
                  </a:lnTo>
                  <a:lnTo>
                    <a:pt x="3834473" y="516039"/>
                  </a:lnTo>
                  <a:lnTo>
                    <a:pt x="3850830" y="495528"/>
                  </a:lnTo>
                  <a:lnTo>
                    <a:pt x="3867213" y="516039"/>
                  </a:lnTo>
                  <a:lnTo>
                    <a:pt x="3889578" y="533057"/>
                  </a:lnTo>
                  <a:lnTo>
                    <a:pt x="3917518" y="545833"/>
                  </a:lnTo>
                  <a:lnTo>
                    <a:pt x="3950601" y="553618"/>
                  </a:lnTo>
                  <a:lnTo>
                    <a:pt x="3965435" y="522998"/>
                  </a:lnTo>
                  <a:close/>
                </a:path>
                <a:path w="4311650" h="733425">
                  <a:moveTo>
                    <a:pt x="3974274" y="574141"/>
                  </a:moveTo>
                  <a:lnTo>
                    <a:pt x="3727158" y="574141"/>
                  </a:lnTo>
                  <a:lnTo>
                    <a:pt x="3727158" y="605091"/>
                  </a:lnTo>
                  <a:lnTo>
                    <a:pt x="3831145" y="605091"/>
                  </a:lnTo>
                  <a:lnTo>
                    <a:pt x="3831145" y="697814"/>
                  </a:lnTo>
                  <a:lnTo>
                    <a:pt x="3868712" y="697814"/>
                  </a:lnTo>
                  <a:lnTo>
                    <a:pt x="3868712" y="605091"/>
                  </a:lnTo>
                  <a:lnTo>
                    <a:pt x="3974274" y="605091"/>
                  </a:lnTo>
                  <a:lnTo>
                    <a:pt x="3974274" y="574141"/>
                  </a:lnTo>
                  <a:close/>
                </a:path>
                <a:path w="4311650" h="733425">
                  <a:moveTo>
                    <a:pt x="4213174" y="505942"/>
                  </a:moveTo>
                  <a:lnTo>
                    <a:pt x="4207548" y="479602"/>
                  </a:lnTo>
                  <a:lnTo>
                    <a:pt x="4202328" y="472681"/>
                  </a:lnTo>
                  <a:lnTo>
                    <a:pt x="4192003" y="459003"/>
                  </a:lnTo>
                  <a:lnTo>
                    <a:pt x="4175696" y="449681"/>
                  </a:lnTo>
                  <a:lnTo>
                    <a:pt x="4175696" y="505942"/>
                  </a:lnTo>
                  <a:lnTo>
                    <a:pt x="4172966" y="519798"/>
                  </a:lnTo>
                  <a:lnTo>
                    <a:pt x="4165371" y="530275"/>
                  </a:lnTo>
                  <a:lnTo>
                    <a:pt x="4153814" y="536892"/>
                  </a:lnTo>
                  <a:lnTo>
                    <a:pt x="4139184" y="539203"/>
                  </a:lnTo>
                  <a:lnTo>
                    <a:pt x="4124236" y="536892"/>
                  </a:lnTo>
                  <a:lnTo>
                    <a:pt x="4112501" y="530275"/>
                  </a:lnTo>
                  <a:lnTo>
                    <a:pt x="4104868" y="519798"/>
                  </a:lnTo>
                  <a:lnTo>
                    <a:pt x="4102239" y="505942"/>
                  </a:lnTo>
                  <a:lnTo>
                    <a:pt x="4104868" y="491959"/>
                  </a:lnTo>
                  <a:lnTo>
                    <a:pt x="4112501" y="481495"/>
                  </a:lnTo>
                  <a:lnTo>
                    <a:pt x="4124236" y="474954"/>
                  </a:lnTo>
                  <a:lnTo>
                    <a:pt x="4139184" y="472681"/>
                  </a:lnTo>
                  <a:lnTo>
                    <a:pt x="4153814" y="474954"/>
                  </a:lnTo>
                  <a:lnTo>
                    <a:pt x="4165371" y="481495"/>
                  </a:lnTo>
                  <a:lnTo>
                    <a:pt x="4172966" y="491959"/>
                  </a:lnTo>
                  <a:lnTo>
                    <a:pt x="4175696" y="505942"/>
                  </a:lnTo>
                  <a:lnTo>
                    <a:pt x="4175696" y="449681"/>
                  </a:lnTo>
                  <a:lnTo>
                    <a:pt x="4168546" y="445592"/>
                  </a:lnTo>
                  <a:lnTo>
                    <a:pt x="4139184" y="440791"/>
                  </a:lnTo>
                  <a:lnTo>
                    <a:pt x="4109732" y="445592"/>
                  </a:lnTo>
                  <a:lnTo>
                    <a:pt x="4086225" y="459003"/>
                  </a:lnTo>
                  <a:lnTo>
                    <a:pt x="4070667" y="479602"/>
                  </a:lnTo>
                  <a:lnTo>
                    <a:pt x="4065079" y="505942"/>
                  </a:lnTo>
                  <a:lnTo>
                    <a:pt x="4070667" y="532015"/>
                  </a:lnTo>
                  <a:lnTo>
                    <a:pt x="4086225" y="552513"/>
                  </a:lnTo>
                  <a:lnTo>
                    <a:pt x="4109732" y="565912"/>
                  </a:lnTo>
                  <a:lnTo>
                    <a:pt x="4139184" y="570674"/>
                  </a:lnTo>
                  <a:lnTo>
                    <a:pt x="4168546" y="565912"/>
                  </a:lnTo>
                  <a:lnTo>
                    <a:pt x="4192003" y="552513"/>
                  </a:lnTo>
                  <a:lnTo>
                    <a:pt x="4202087" y="539203"/>
                  </a:lnTo>
                  <a:lnTo>
                    <a:pt x="4207548" y="532015"/>
                  </a:lnTo>
                  <a:lnTo>
                    <a:pt x="4213174" y="505942"/>
                  </a:lnTo>
                  <a:close/>
                </a:path>
                <a:path w="4311650" h="733425">
                  <a:moveTo>
                    <a:pt x="4287685" y="427113"/>
                  </a:moveTo>
                  <a:lnTo>
                    <a:pt x="4249585" y="427113"/>
                  </a:lnTo>
                  <a:lnTo>
                    <a:pt x="4249585" y="580148"/>
                  </a:lnTo>
                  <a:lnTo>
                    <a:pt x="4287685" y="580148"/>
                  </a:lnTo>
                  <a:lnTo>
                    <a:pt x="4287685" y="427113"/>
                  </a:lnTo>
                  <a:close/>
                </a:path>
                <a:path w="4311650" h="733425">
                  <a:moveTo>
                    <a:pt x="4311154" y="666242"/>
                  </a:moveTo>
                  <a:lnTo>
                    <a:pt x="4272165" y="639876"/>
                  </a:lnTo>
                  <a:lnTo>
                    <a:pt x="4260316" y="600557"/>
                  </a:lnTo>
                  <a:lnTo>
                    <a:pt x="4260316" y="591299"/>
                  </a:lnTo>
                  <a:lnTo>
                    <a:pt x="4222953" y="591299"/>
                  </a:lnTo>
                  <a:lnTo>
                    <a:pt x="4222953" y="600557"/>
                  </a:lnTo>
                  <a:lnTo>
                    <a:pt x="4221010" y="616127"/>
                  </a:lnTo>
                  <a:lnTo>
                    <a:pt x="4215168" y="631850"/>
                  </a:lnTo>
                  <a:lnTo>
                    <a:pt x="4205135" y="646747"/>
                  </a:lnTo>
                  <a:lnTo>
                    <a:pt x="4190644" y="659815"/>
                  </a:lnTo>
                  <a:lnTo>
                    <a:pt x="4177842" y="648550"/>
                  </a:lnTo>
                  <a:lnTo>
                    <a:pt x="4176496" y="647382"/>
                  </a:lnTo>
                  <a:lnTo>
                    <a:pt x="4166819" y="632841"/>
                  </a:lnTo>
                  <a:lnTo>
                    <a:pt x="4161269" y="616966"/>
                  </a:lnTo>
                  <a:lnTo>
                    <a:pt x="4159491" y="600557"/>
                  </a:lnTo>
                  <a:lnTo>
                    <a:pt x="4159491" y="591299"/>
                  </a:lnTo>
                  <a:lnTo>
                    <a:pt x="4122547" y="591299"/>
                  </a:lnTo>
                  <a:lnTo>
                    <a:pt x="4122547" y="600557"/>
                  </a:lnTo>
                  <a:lnTo>
                    <a:pt x="4119499" y="620280"/>
                  </a:lnTo>
                  <a:lnTo>
                    <a:pt x="4110342" y="638733"/>
                  </a:lnTo>
                  <a:lnTo>
                    <a:pt x="4094543" y="654507"/>
                  </a:lnTo>
                  <a:lnTo>
                    <a:pt x="4071607" y="666242"/>
                  </a:lnTo>
                  <a:lnTo>
                    <a:pt x="4090238" y="693712"/>
                  </a:lnTo>
                  <a:lnTo>
                    <a:pt x="4107345" y="685850"/>
                  </a:lnTo>
                  <a:lnTo>
                    <a:pt x="4121493" y="675474"/>
                  </a:lnTo>
                  <a:lnTo>
                    <a:pt x="4132808" y="662927"/>
                  </a:lnTo>
                  <a:lnTo>
                    <a:pt x="4141393" y="648550"/>
                  </a:lnTo>
                  <a:lnTo>
                    <a:pt x="4149382" y="663498"/>
                  </a:lnTo>
                  <a:lnTo>
                    <a:pt x="4160253" y="676719"/>
                  </a:lnTo>
                  <a:lnTo>
                    <a:pt x="4174248" y="687768"/>
                  </a:lnTo>
                  <a:lnTo>
                    <a:pt x="4191597" y="696125"/>
                  </a:lnTo>
                  <a:lnTo>
                    <a:pt x="4208195" y="687501"/>
                  </a:lnTo>
                  <a:lnTo>
                    <a:pt x="4221772" y="676173"/>
                  </a:lnTo>
                  <a:lnTo>
                    <a:pt x="4232465" y="662698"/>
                  </a:lnTo>
                  <a:lnTo>
                    <a:pt x="4233989" y="659815"/>
                  </a:lnTo>
                  <a:lnTo>
                    <a:pt x="4240428" y="647611"/>
                  </a:lnTo>
                  <a:lnTo>
                    <a:pt x="4248950" y="662432"/>
                  </a:lnTo>
                  <a:lnTo>
                    <a:pt x="4260431" y="675271"/>
                  </a:lnTo>
                  <a:lnTo>
                    <a:pt x="4274972" y="685812"/>
                  </a:lnTo>
                  <a:lnTo>
                    <a:pt x="4292739" y="693712"/>
                  </a:lnTo>
                  <a:lnTo>
                    <a:pt x="4311154" y="666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29930" y="2877255"/>
              <a:ext cx="247755" cy="22407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305402" y="2863265"/>
              <a:ext cx="7224395" cy="698500"/>
            </a:xfrm>
            <a:custGeom>
              <a:avLst/>
              <a:gdLst/>
              <a:ahLst/>
              <a:cxnLst/>
              <a:rect l="l" t="t" r="r" b="b"/>
              <a:pathLst>
                <a:path w="7224394" h="698500">
                  <a:moveTo>
                    <a:pt x="98196" y="564248"/>
                  </a:moveTo>
                  <a:lnTo>
                    <a:pt x="0" y="564248"/>
                  </a:lnTo>
                  <a:lnTo>
                    <a:pt x="0" y="599186"/>
                  </a:lnTo>
                  <a:lnTo>
                    <a:pt x="98196" y="599186"/>
                  </a:lnTo>
                  <a:lnTo>
                    <a:pt x="98196" y="564248"/>
                  </a:lnTo>
                  <a:close/>
                </a:path>
                <a:path w="7224394" h="698500">
                  <a:moveTo>
                    <a:pt x="333540" y="612241"/>
                  </a:moveTo>
                  <a:lnTo>
                    <a:pt x="308952" y="593204"/>
                  </a:lnTo>
                  <a:lnTo>
                    <a:pt x="299605" y="579196"/>
                  </a:lnTo>
                  <a:lnTo>
                    <a:pt x="292417" y="568426"/>
                  </a:lnTo>
                  <a:lnTo>
                    <a:pt x="283133" y="539838"/>
                  </a:lnTo>
                  <a:lnTo>
                    <a:pt x="280276" y="509308"/>
                  </a:lnTo>
                  <a:lnTo>
                    <a:pt x="280276" y="503097"/>
                  </a:lnTo>
                  <a:lnTo>
                    <a:pt x="322897" y="503097"/>
                  </a:lnTo>
                  <a:lnTo>
                    <a:pt x="322897" y="472681"/>
                  </a:lnTo>
                  <a:lnTo>
                    <a:pt x="279958" y="472681"/>
                  </a:lnTo>
                  <a:lnTo>
                    <a:pt x="279958" y="436156"/>
                  </a:lnTo>
                  <a:lnTo>
                    <a:pt x="244487" y="436156"/>
                  </a:lnTo>
                  <a:lnTo>
                    <a:pt x="244487" y="472681"/>
                  </a:lnTo>
                  <a:lnTo>
                    <a:pt x="200812" y="472681"/>
                  </a:lnTo>
                  <a:lnTo>
                    <a:pt x="200812" y="503097"/>
                  </a:lnTo>
                  <a:lnTo>
                    <a:pt x="244487" y="503097"/>
                  </a:lnTo>
                  <a:lnTo>
                    <a:pt x="244487" y="509308"/>
                  </a:lnTo>
                  <a:lnTo>
                    <a:pt x="241490" y="540766"/>
                  </a:lnTo>
                  <a:lnTo>
                    <a:pt x="232156" y="570852"/>
                  </a:lnTo>
                  <a:lnTo>
                    <a:pt x="215519" y="597344"/>
                  </a:lnTo>
                  <a:lnTo>
                    <a:pt x="190601" y="618032"/>
                  </a:lnTo>
                  <a:lnTo>
                    <a:pt x="212394" y="646557"/>
                  </a:lnTo>
                  <a:lnTo>
                    <a:pt x="229298" y="634009"/>
                  </a:lnTo>
                  <a:lnTo>
                    <a:pt x="243179" y="618236"/>
                  </a:lnTo>
                  <a:lnTo>
                    <a:pt x="254215" y="599782"/>
                  </a:lnTo>
                  <a:lnTo>
                    <a:pt x="262597" y="579196"/>
                  </a:lnTo>
                  <a:lnTo>
                    <a:pt x="270967" y="598081"/>
                  </a:lnTo>
                  <a:lnTo>
                    <a:pt x="282003" y="614819"/>
                  </a:lnTo>
                  <a:lnTo>
                    <a:pt x="295859" y="628954"/>
                  </a:lnTo>
                  <a:lnTo>
                    <a:pt x="312699" y="640029"/>
                  </a:lnTo>
                  <a:lnTo>
                    <a:pt x="333540" y="612241"/>
                  </a:lnTo>
                  <a:close/>
                </a:path>
                <a:path w="7224394" h="698500">
                  <a:moveTo>
                    <a:pt x="374472" y="431215"/>
                  </a:moveTo>
                  <a:lnTo>
                    <a:pt x="338899" y="431215"/>
                  </a:lnTo>
                  <a:lnTo>
                    <a:pt x="338899" y="529615"/>
                  </a:lnTo>
                  <a:lnTo>
                    <a:pt x="307009" y="529615"/>
                  </a:lnTo>
                  <a:lnTo>
                    <a:pt x="307009" y="560565"/>
                  </a:lnTo>
                  <a:lnTo>
                    <a:pt x="338899" y="560565"/>
                  </a:lnTo>
                  <a:lnTo>
                    <a:pt x="338899" y="685177"/>
                  </a:lnTo>
                  <a:lnTo>
                    <a:pt x="374472" y="685177"/>
                  </a:lnTo>
                  <a:lnTo>
                    <a:pt x="374472" y="431215"/>
                  </a:lnTo>
                  <a:close/>
                </a:path>
                <a:path w="7224394" h="698500">
                  <a:moveTo>
                    <a:pt x="429831" y="426694"/>
                  </a:moveTo>
                  <a:lnTo>
                    <a:pt x="393941" y="426694"/>
                  </a:lnTo>
                  <a:lnTo>
                    <a:pt x="393941" y="697814"/>
                  </a:lnTo>
                  <a:lnTo>
                    <a:pt x="429831" y="697814"/>
                  </a:lnTo>
                  <a:lnTo>
                    <a:pt x="429831" y="426694"/>
                  </a:lnTo>
                  <a:close/>
                </a:path>
                <a:path w="7224394" h="698500">
                  <a:moveTo>
                    <a:pt x="695909" y="509828"/>
                  </a:moveTo>
                  <a:lnTo>
                    <a:pt x="636333" y="494588"/>
                  </a:lnTo>
                  <a:lnTo>
                    <a:pt x="610235" y="468363"/>
                  </a:lnTo>
                  <a:lnTo>
                    <a:pt x="684123" y="468363"/>
                  </a:lnTo>
                  <a:lnTo>
                    <a:pt x="684123" y="438365"/>
                  </a:lnTo>
                  <a:lnTo>
                    <a:pt x="481723" y="438365"/>
                  </a:lnTo>
                  <a:lnTo>
                    <a:pt x="481723" y="468363"/>
                  </a:lnTo>
                  <a:lnTo>
                    <a:pt x="554977" y="468363"/>
                  </a:lnTo>
                  <a:lnTo>
                    <a:pt x="545833" y="482142"/>
                  </a:lnTo>
                  <a:lnTo>
                    <a:pt x="528739" y="494512"/>
                  </a:lnTo>
                  <a:lnTo>
                    <a:pt x="503555" y="504164"/>
                  </a:lnTo>
                  <a:lnTo>
                    <a:pt x="470141" y="509828"/>
                  </a:lnTo>
                  <a:lnTo>
                    <a:pt x="482879" y="539623"/>
                  </a:lnTo>
                  <a:lnTo>
                    <a:pt x="518045" y="533387"/>
                  </a:lnTo>
                  <a:lnTo>
                    <a:pt x="546519" y="522414"/>
                  </a:lnTo>
                  <a:lnTo>
                    <a:pt x="568058" y="507415"/>
                  </a:lnTo>
                  <a:lnTo>
                    <a:pt x="582447" y="489102"/>
                  </a:lnTo>
                  <a:lnTo>
                    <a:pt x="597027" y="507453"/>
                  </a:lnTo>
                  <a:lnTo>
                    <a:pt x="618769" y="522452"/>
                  </a:lnTo>
                  <a:lnTo>
                    <a:pt x="647407" y="533400"/>
                  </a:lnTo>
                  <a:lnTo>
                    <a:pt x="682650" y="539623"/>
                  </a:lnTo>
                  <a:lnTo>
                    <a:pt x="695909" y="509828"/>
                  </a:lnTo>
                  <a:close/>
                </a:path>
                <a:path w="7224394" h="698500">
                  <a:moveTo>
                    <a:pt x="706424" y="549935"/>
                  </a:moveTo>
                  <a:lnTo>
                    <a:pt x="459308" y="549935"/>
                  </a:lnTo>
                  <a:lnTo>
                    <a:pt x="459308" y="580351"/>
                  </a:lnTo>
                  <a:lnTo>
                    <a:pt x="563816" y="580351"/>
                  </a:lnTo>
                  <a:lnTo>
                    <a:pt x="563816" y="600456"/>
                  </a:lnTo>
                  <a:lnTo>
                    <a:pt x="507631" y="615378"/>
                  </a:lnTo>
                  <a:lnTo>
                    <a:pt x="487514" y="648766"/>
                  </a:lnTo>
                  <a:lnTo>
                    <a:pt x="493991" y="669696"/>
                  </a:lnTo>
                  <a:lnTo>
                    <a:pt x="512711" y="685076"/>
                  </a:lnTo>
                  <a:lnTo>
                    <a:pt x="542531" y="694524"/>
                  </a:lnTo>
                  <a:lnTo>
                    <a:pt x="582345" y="697699"/>
                  </a:lnTo>
                  <a:lnTo>
                    <a:pt x="621792" y="694524"/>
                  </a:lnTo>
                  <a:lnTo>
                    <a:pt x="651446" y="685076"/>
                  </a:lnTo>
                  <a:lnTo>
                    <a:pt x="670153" y="669696"/>
                  </a:lnTo>
                  <a:lnTo>
                    <a:pt x="670356" y="669074"/>
                  </a:lnTo>
                  <a:lnTo>
                    <a:pt x="676744" y="648766"/>
                  </a:lnTo>
                  <a:lnTo>
                    <a:pt x="671512" y="629932"/>
                  </a:lnTo>
                  <a:lnTo>
                    <a:pt x="669988" y="628446"/>
                  </a:lnTo>
                  <a:lnTo>
                    <a:pt x="656678" y="615454"/>
                  </a:lnTo>
                  <a:lnTo>
                    <a:pt x="638644" y="607910"/>
                  </a:lnTo>
                  <a:lnTo>
                    <a:pt x="638644" y="648766"/>
                  </a:lnTo>
                  <a:lnTo>
                    <a:pt x="634987" y="657542"/>
                  </a:lnTo>
                  <a:lnTo>
                    <a:pt x="624268" y="663930"/>
                  </a:lnTo>
                  <a:lnTo>
                    <a:pt x="606666" y="667816"/>
                  </a:lnTo>
                  <a:lnTo>
                    <a:pt x="582345" y="669074"/>
                  </a:lnTo>
                  <a:lnTo>
                    <a:pt x="557745" y="667816"/>
                  </a:lnTo>
                  <a:lnTo>
                    <a:pt x="540169" y="663930"/>
                  </a:lnTo>
                  <a:lnTo>
                    <a:pt x="529653" y="657542"/>
                  </a:lnTo>
                  <a:lnTo>
                    <a:pt x="526249" y="648766"/>
                  </a:lnTo>
                  <a:lnTo>
                    <a:pt x="529653" y="639940"/>
                  </a:lnTo>
                  <a:lnTo>
                    <a:pt x="540169" y="633628"/>
                  </a:lnTo>
                  <a:lnTo>
                    <a:pt x="557745" y="629818"/>
                  </a:lnTo>
                  <a:lnTo>
                    <a:pt x="582345" y="628446"/>
                  </a:lnTo>
                  <a:lnTo>
                    <a:pt x="606666" y="629818"/>
                  </a:lnTo>
                  <a:lnTo>
                    <a:pt x="624268" y="633628"/>
                  </a:lnTo>
                  <a:lnTo>
                    <a:pt x="634987" y="639940"/>
                  </a:lnTo>
                  <a:lnTo>
                    <a:pt x="638644" y="648766"/>
                  </a:lnTo>
                  <a:lnTo>
                    <a:pt x="638644" y="607910"/>
                  </a:lnTo>
                  <a:lnTo>
                    <a:pt x="633031" y="605548"/>
                  </a:lnTo>
                  <a:lnTo>
                    <a:pt x="601395" y="600456"/>
                  </a:lnTo>
                  <a:lnTo>
                    <a:pt x="601395" y="580351"/>
                  </a:lnTo>
                  <a:lnTo>
                    <a:pt x="706424" y="580351"/>
                  </a:lnTo>
                  <a:lnTo>
                    <a:pt x="706424" y="549935"/>
                  </a:lnTo>
                  <a:close/>
                </a:path>
                <a:path w="7224394" h="698500">
                  <a:moveTo>
                    <a:pt x="939139" y="443217"/>
                  </a:moveTo>
                  <a:lnTo>
                    <a:pt x="901560" y="443217"/>
                  </a:lnTo>
                  <a:lnTo>
                    <a:pt x="901560" y="472782"/>
                  </a:lnTo>
                  <a:lnTo>
                    <a:pt x="901560" y="527519"/>
                  </a:lnTo>
                  <a:lnTo>
                    <a:pt x="844207" y="527519"/>
                  </a:lnTo>
                  <a:lnTo>
                    <a:pt x="844207" y="472782"/>
                  </a:lnTo>
                  <a:lnTo>
                    <a:pt x="901560" y="472782"/>
                  </a:lnTo>
                  <a:lnTo>
                    <a:pt x="901560" y="443217"/>
                  </a:lnTo>
                  <a:lnTo>
                    <a:pt x="806843" y="443217"/>
                  </a:lnTo>
                  <a:lnTo>
                    <a:pt x="806843" y="557199"/>
                  </a:lnTo>
                  <a:lnTo>
                    <a:pt x="939139" y="557199"/>
                  </a:lnTo>
                  <a:lnTo>
                    <a:pt x="939139" y="527519"/>
                  </a:lnTo>
                  <a:lnTo>
                    <a:pt x="939139" y="472782"/>
                  </a:lnTo>
                  <a:lnTo>
                    <a:pt x="939139" y="443217"/>
                  </a:lnTo>
                  <a:close/>
                </a:path>
                <a:path w="7224394" h="698500">
                  <a:moveTo>
                    <a:pt x="1019441" y="426694"/>
                  </a:moveTo>
                  <a:lnTo>
                    <a:pt x="981760" y="426694"/>
                  </a:lnTo>
                  <a:lnTo>
                    <a:pt x="981760" y="580453"/>
                  </a:lnTo>
                  <a:lnTo>
                    <a:pt x="1019441" y="580453"/>
                  </a:lnTo>
                  <a:lnTo>
                    <a:pt x="1019441" y="426694"/>
                  </a:lnTo>
                  <a:close/>
                </a:path>
                <a:path w="7224394" h="698500">
                  <a:moveTo>
                    <a:pt x="1034808" y="668439"/>
                  </a:moveTo>
                  <a:lnTo>
                    <a:pt x="983348" y="655294"/>
                  </a:lnTo>
                  <a:lnTo>
                    <a:pt x="948397" y="623506"/>
                  </a:lnTo>
                  <a:lnTo>
                    <a:pt x="1024280" y="623506"/>
                  </a:lnTo>
                  <a:lnTo>
                    <a:pt x="1024280" y="595401"/>
                  </a:lnTo>
                  <a:lnTo>
                    <a:pt x="947242" y="595401"/>
                  </a:lnTo>
                  <a:lnTo>
                    <a:pt x="947242" y="572985"/>
                  </a:lnTo>
                  <a:lnTo>
                    <a:pt x="909142" y="572985"/>
                  </a:lnTo>
                  <a:lnTo>
                    <a:pt x="909142" y="595401"/>
                  </a:lnTo>
                  <a:lnTo>
                    <a:pt x="832205" y="595401"/>
                  </a:lnTo>
                  <a:lnTo>
                    <a:pt x="832205" y="623506"/>
                  </a:lnTo>
                  <a:lnTo>
                    <a:pt x="907884" y="623506"/>
                  </a:lnTo>
                  <a:lnTo>
                    <a:pt x="900226" y="637946"/>
                  </a:lnTo>
                  <a:lnTo>
                    <a:pt x="883323" y="651459"/>
                  </a:lnTo>
                  <a:lnTo>
                    <a:pt x="857034" y="662241"/>
                  </a:lnTo>
                  <a:lnTo>
                    <a:pt x="821258" y="668439"/>
                  </a:lnTo>
                  <a:lnTo>
                    <a:pt x="834212" y="697179"/>
                  </a:lnTo>
                  <a:lnTo>
                    <a:pt x="865720" y="691807"/>
                  </a:lnTo>
                  <a:lnTo>
                    <a:pt x="892060" y="682663"/>
                  </a:lnTo>
                  <a:lnTo>
                    <a:pt x="913003" y="670318"/>
                  </a:lnTo>
                  <a:lnTo>
                    <a:pt x="928293" y="655294"/>
                  </a:lnTo>
                  <a:lnTo>
                    <a:pt x="943622" y="670255"/>
                  </a:lnTo>
                  <a:lnTo>
                    <a:pt x="964488" y="682663"/>
                  </a:lnTo>
                  <a:lnTo>
                    <a:pt x="990714" y="691857"/>
                  </a:lnTo>
                  <a:lnTo>
                    <a:pt x="1022070" y="697179"/>
                  </a:lnTo>
                  <a:lnTo>
                    <a:pt x="1034808" y="668439"/>
                  </a:lnTo>
                  <a:close/>
                </a:path>
                <a:path w="7224394" h="698500">
                  <a:moveTo>
                    <a:pt x="1274749" y="452793"/>
                  </a:moveTo>
                  <a:lnTo>
                    <a:pt x="1145501" y="452793"/>
                  </a:lnTo>
                  <a:lnTo>
                    <a:pt x="1145501" y="483209"/>
                  </a:lnTo>
                  <a:lnTo>
                    <a:pt x="1236967" y="483209"/>
                  </a:lnTo>
                  <a:lnTo>
                    <a:pt x="1235913" y="492696"/>
                  </a:lnTo>
                  <a:lnTo>
                    <a:pt x="1234503" y="501929"/>
                  </a:lnTo>
                  <a:lnTo>
                    <a:pt x="1232712" y="510895"/>
                  </a:lnTo>
                  <a:lnTo>
                    <a:pt x="1230541" y="519620"/>
                  </a:lnTo>
                  <a:lnTo>
                    <a:pt x="1131506" y="525310"/>
                  </a:lnTo>
                  <a:lnTo>
                    <a:pt x="1136142" y="557618"/>
                  </a:lnTo>
                  <a:lnTo>
                    <a:pt x="1218234" y="550354"/>
                  </a:lnTo>
                  <a:lnTo>
                    <a:pt x="1203744" y="572173"/>
                  </a:lnTo>
                  <a:lnTo>
                    <a:pt x="1184427" y="592277"/>
                  </a:lnTo>
                  <a:lnTo>
                    <a:pt x="1159814" y="610831"/>
                  </a:lnTo>
                  <a:lnTo>
                    <a:pt x="1129398" y="628027"/>
                  </a:lnTo>
                  <a:lnTo>
                    <a:pt x="1149400" y="657288"/>
                  </a:lnTo>
                  <a:lnTo>
                    <a:pt x="1201661" y="624738"/>
                  </a:lnTo>
                  <a:lnTo>
                    <a:pt x="1237615" y="587590"/>
                  </a:lnTo>
                  <a:lnTo>
                    <a:pt x="1257757" y="550354"/>
                  </a:lnTo>
                  <a:lnTo>
                    <a:pt x="1259967" y="546277"/>
                  </a:lnTo>
                  <a:lnTo>
                    <a:pt x="1271447" y="501205"/>
                  </a:lnTo>
                  <a:lnTo>
                    <a:pt x="1274749" y="452793"/>
                  </a:lnTo>
                  <a:close/>
                </a:path>
                <a:path w="7224394" h="698500">
                  <a:moveTo>
                    <a:pt x="1354531" y="426694"/>
                  </a:moveTo>
                  <a:lnTo>
                    <a:pt x="1316113" y="426694"/>
                  </a:lnTo>
                  <a:lnTo>
                    <a:pt x="1316113" y="697814"/>
                  </a:lnTo>
                  <a:lnTo>
                    <a:pt x="1354531" y="697814"/>
                  </a:lnTo>
                  <a:lnTo>
                    <a:pt x="1354531" y="426694"/>
                  </a:lnTo>
                  <a:close/>
                </a:path>
                <a:path w="7224394" h="698500">
                  <a:moveTo>
                    <a:pt x="1699234" y="522986"/>
                  </a:moveTo>
                  <a:lnTo>
                    <a:pt x="1658302" y="512521"/>
                  </a:lnTo>
                  <a:lnTo>
                    <a:pt x="1630222" y="495515"/>
                  </a:lnTo>
                  <a:lnTo>
                    <a:pt x="1628673" y="494588"/>
                  </a:lnTo>
                  <a:lnTo>
                    <a:pt x="1610677" y="472097"/>
                  </a:lnTo>
                  <a:lnTo>
                    <a:pt x="1604619" y="447954"/>
                  </a:lnTo>
                  <a:lnTo>
                    <a:pt x="1604619" y="434797"/>
                  </a:lnTo>
                  <a:lnTo>
                    <a:pt x="1564728" y="434797"/>
                  </a:lnTo>
                  <a:lnTo>
                    <a:pt x="1564728" y="447954"/>
                  </a:lnTo>
                  <a:lnTo>
                    <a:pt x="1558620" y="472097"/>
                  </a:lnTo>
                  <a:lnTo>
                    <a:pt x="1540675" y="494588"/>
                  </a:lnTo>
                  <a:lnTo>
                    <a:pt x="1511211" y="512521"/>
                  </a:lnTo>
                  <a:lnTo>
                    <a:pt x="1470533" y="522986"/>
                  </a:lnTo>
                  <a:lnTo>
                    <a:pt x="1485468" y="553618"/>
                  </a:lnTo>
                  <a:lnTo>
                    <a:pt x="1518285" y="545833"/>
                  </a:lnTo>
                  <a:lnTo>
                    <a:pt x="1546021" y="533057"/>
                  </a:lnTo>
                  <a:lnTo>
                    <a:pt x="1568272" y="516039"/>
                  </a:lnTo>
                  <a:lnTo>
                    <a:pt x="1584617" y="495515"/>
                  </a:lnTo>
                  <a:lnTo>
                    <a:pt x="1601012" y="516039"/>
                  </a:lnTo>
                  <a:lnTo>
                    <a:pt x="1623377" y="533057"/>
                  </a:lnTo>
                  <a:lnTo>
                    <a:pt x="1651304" y="545833"/>
                  </a:lnTo>
                  <a:lnTo>
                    <a:pt x="1684401" y="553618"/>
                  </a:lnTo>
                  <a:lnTo>
                    <a:pt x="1699234" y="522986"/>
                  </a:lnTo>
                  <a:close/>
                </a:path>
                <a:path w="7224394" h="698500">
                  <a:moveTo>
                    <a:pt x="1708073" y="574141"/>
                  </a:moveTo>
                  <a:lnTo>
                    <a:pt x="1460957" y="574141"/>
                  </a:lnTo>
                  <a:lnTo>
                    <a:pt x="1460957" y="605078"/>
                  </a:lnTo>
                  <a:lnTo>
                    <a:pt x="1564932" y="605078"/>
                  </a:lnTo>
                  <a:lnTo>
                    <a:pt x="1564932" y="697814"/>
                  </a:lnTo>
                  <a:lnTo>
                    <a:pt x="1602511" y="697814"/>
                  </a:lnTo>
                  <a:lnTo>
                    <a:pt x="1602511" y="605078"/>
                  </a:lnTo>
                  <a:lnTo>
                    <a:pt x="1708073" y="605078"/>
                  </a:lnTo>
                  <a:lnTo>
                    <a:pt x="1708073" y="574141"/>
                  </a:lnTo>
                  <a:close/>
                </a:path>
                <a:path w="7224394" h="698500">
                  <a:moveTo>
                    <a:pt x="1888998" y="550887"/>
                  </a:moveTo>
                  <a:lnTo>
                    <a:pt x="1850974" y="527100"/>
                  </a:lnTo>
                  <a:lnTo>
                    <a:pt x="1826691" y="473735"/>
                  </a:lnTo>
                  <a:lnTo>
                    <a:pt x="1880679" y="473735"/>
                  </a:lnTo>
                  <a:lnTo>
                    <a:pt x="1880679" y="443217"/>
                  </a:lnTo>
                  <a:lnTo>
                    <a:pt x="1733753" y="443217"/>
                  </a:lnTo>
                  <a:lnTo>
                    <a:pt x="1733753" y="473735"/>
                  </a:lnTo>
                  <a:lnTo>
                    <a:pt x="1788058" y="473735"/>
                  </a:lnTo>
                  <a:lnTo>
                    <a:pt x="1783715" y="499122"/>
                  </a:lnTo>
                  <a:lnTo>
                    <a:pt x="1771650" y="522947"/>
                  </a:lnTo>
                  <a:lnTo>
                    <a:pt x="1751444" y="543166"/>
                  </a:lnTo>
                  <a:lnTo>
                    <a:pt x="1722704" y="557720"/>
                  </a:lnTo>
                  <a:lnTo>
                    <a:pt x="1742389" y="587819"/>
                  </a:lnTo>
                  <a:lnTo>
                    <a:pt x="1764512" y="577545"/>
                  </a:lnTo>
                  <a:lnTo>
                    <a:pt x="1782787" y="563651"/>
                  </a:lnTo>
                  <a:lnTo>
                    <a:pt x="1797253" y="546658"/>
                  </a:lnTo>
                  <a:lnTo>
                    <a:pt x="1807959" y="527100"/>
                  </a:lnTo>
                  <a:lnTo>
                    <a:pt x="1818500" y="544360"/>
                  </a:lnTo>
                  <a:lnTo>
                    <a:pt x="1832356" y="559384"/>
                  </a:lnTo>
                  <a:lnTo>
                    <a:pt x="1849589" y="571677"/>
                  </a:lnTo>
                  <a:lnTo>
                    <a:pt x="1870265" y="580771"/>
                  </a:lnTo>
                  <a:lnTo>
                    <a:pt x="1888998" y="550887"/>
                  </a:lnTo>
                  <a:close/>
                </a:path>
                <a:path w="7224394" h="698500">
                  <a:moveTo>
                    <a:pt x="1952777" y="426694"/>
                  </a:moveTo>
                  <a:lnTo>
                    <a:pt x="1914893" y="426694"/>
                  </a:lnTo>
                  <a:lnTo>
                    <a:pt x="1914893" y="492785"/>
                  </a:lnTo>
                  <a:lnTo>
                    <a:pt x="1872576" y="492785"/>
                  </a:lnTo>
                  <a:lnTo>
                    <a:pt x="1872576" y="523722"/>
                  </a:lnTo>
                  <a:lnTo>
                    <a:pt x="1914893" y="523722"/>
                  </a:lnTo>
                  <a:lnTo>
                    <a:pt x="1914893" y="587717"/>
                  </a:lnTo>
                  <a:lnTo>
                    <a:pt x="1952777" y="587717"/>
                  </a:lnTo>
                  <a:lnTo>
                    <a:pt x="1952777" y="426694"/>
                  </a:lnTo>
                  <a:close/>
                </a:path>
                <a:path w="7224394" h="698500">
                  <a:moveTo>
                    <a:pt x="1953514" y="645922"/>
                  </a:moveTo>
                  <a:lnTo>
                    <a:pt x="1947024" y="623912"/>
                  </a:lnTo>
                  <a:lnTo>
                    <a:pt x="1945500" y="622554"/>
                  </a:lnTo>
                  <a:lnTo>
                    <a:pt x="1928507" y="607504"/>
                  </a:lnTo>
                  <a:lnTo>
                    <a:pt x="1915833" y="603084"/>
                  </a:lnTo>
                  <a:lnTo>
                    <a:pt x="1915833" y="645922"/>
                  </a:lnTo>
                  <a:lnTo>
                    <a:pt x="1912150" y="656082"/>
                  </a:lnTo>
                  <a:lnTo>
                    <a:pt x="1901456" y="663346"/>
                  </a:lnTo>
                  <a:lnTo>
                    <a:pt x="1884032" y="667677"/>
                  </a:lnTo>
                  <a:lnTo>
                    <a:pt x="1860156" y="669074"/>
                  </a:lnTo>
                  <a:lnTo>
                    <a:pt x="1836369" y="667677"/>
                  </a:lnTo>
                  <a:lnTo>
                    <a:pt x="1819033" y="663346"/>
                  </a:lnTo>
                  <a:lnTo>
                    <a:pt x="1808441" y="656082"/>
                  </a:lnTo>
                  <a:lnTo>
                    <a:pt x="1804898" y="645922"/>
                  </a:lnTo>
                  <a:lnTo>
                    <a:pt x="1808441" y="635698"/>
                  </a:lnTo>
                  <a:lnTo>
                    <a:pt x="1819033" y="628396"/>
                  </a:lnTo>
                  <a:lnTo>
                    <a:pt x="1836369" y="624014"/>
                  </a:lnTo>
                  <a:lnTo>
                    <a:pt x="1860156" y="622554"/>
                  </a:lnTo>
                  <a:lnTo>
                    <a:pt x="1884032" y="624014"/>
                  </a:lnTo>
                  <a:lnTo>
                    <a:pt x="1901456" y="628396"/>
                  </a:lnTo>
                  <a:lnTo>
                    <a:pt x="1912150" y="635698"/>
                  </a:lnTo>
                  <a:lnTo>
                    <a:pt x="1915833" y="645922"/>
                  </a:lnTo>
                  <a:lnTo>
                    <a:pt x="1915833" y="603084"/>
                  </a:lnTo>
                  <a:lnTo>
                    <a:pt x="1899158" y="597255"/>
                  </a:lnTo>
                  <a:lnTo>
                    <a:pt x="1860156" y="593712"/>
                  </a:lnTo>
                  <a:lnTo>
                    <a:pt x="1821268" y="597255"/>
                  </a:lnTo>
                  <a:lnTo>
                    <a:pt x="1791970" y="607504"/>
                  </a:lnTo>
                  <a:lnTo>
                    <a:pt x="1773504" y="623912"/>
                  </a:lnTo>
                  <a:lnTo>
                    <a:pt x="1767116" y="645922"/>
                  </a:lnTo>
                  <a:lnTo>
                    <a:pt x="1773504" y="667918"/>
                  </a:lnTo>
                  <a:lnTo>
                    <a:pt x="1791970" y="684301"/>
                  </a:lnTo>
                  <a:lnTo>
                    <a:pt x="1821268" y="694537"/>
                  </a:lnTo>
                  <a:lnTo>
                    <a:pt x="1860156" y="698119"/>
                  </a:lnTo>
                  <a:lnTo>
                    <a:pt x="1899158" y="694537"/>
                  </a:lnTo>
                  <a:lnTo>
                    <a:pt x="1928507" y="684301"/>
                  </a:lnTo>
                  <a:lnTo>
                    <a:pt x="1945716" y="669074"/>
                  </a:lnTo>
                  <a:lnTo>
                    <a:pt x="1947024" y="667918"/>
                  </a:lnTo>
                  <a:lnTo>
                    <a:pt x="1953514" y="645922"/>
                  </a:lnTo>
                  <a:close/>
                </a:path>
                <a:path w="7224394" h="698500">
                  <a:moveTo>
                    <a:pt x="2232215" y="607187"/>
                  </a:moveTo>
                  <a:lnTo>
                    <a:pt x="2202053" y="587425"/>
                  </a:lnTo>
                  <a:lnTo>
                    <a:pt x="2183676" y="563092"/>
                  </a:lnTo>
                  <a:lnTo>
                    <a:pt x="2180640" y="559079"/>
                  </a:lnTo>
                  <a:lnTo>
                    <a:pt x="2167928" y="525030"/>
                  </a:lnTo>
                  <a:lnTo>
                    <a:pt x="2163800" y="488149"/>
                  </a:lnTo>
                  <a:lnTo>
                    <a:pt x="2163800" y="447636"/>
                  </a:lnTo>
                  <a:lnTo>
                    <a:pt x="2125281" y="447636"/>
                  </a:lnTo>
                  <a:lnTo>
                    <a:pt x="2125281" y="488149"/>
                  </a:lnTo>
                  <a:lnTo>
                    <a:pt x="2120836" y="526999"/>
                  </a:lnTo>
                  <a:lnTo>
                    <a:pt x="2107704" y="562648"/>
                  </a:lnTo>
                  <a:lnTo>
                    <a:pt x="2085733" y="592175"/>
                  </a:lnTo>
                  <a:lnTo>
                    <a:pt x="2054771" y="612660"/>
                  </a:lnTo>
                  <a:lnTo>
                    <a:pt x="2077707" y="644232"/>
                  </a:lnTo>
                  <a:lnTo>
                    <a:pt x="2100465" y="630339"/>
                  </a:lnTo>
                  <a:lnTo>
                    <a:pt x="2119211" y="611720"/>
                  </a:lnTo>
                  <a:lnTo>
                    <a:pt x="2134044" y="589064"/>
                  </a:lnTo>
                  <a:lnTo>
                    <a:pt x="2145068" y="563092"/>
                  </a:lnTo>
                  <a:lnTo>
                    <a:pt x="2156028" y="586867"/>
                  </a:lnTo>
                  <a:lnTo>
                    <a:pt x="2170455" y="607606"/>
                  </a:lnTo>
                  <a:lnTo>
                    <a:pt x="2188362" y="624725"/>
                  </a:lnTo>
                  <a:lnTo>
                    <a:pt x="2209800" y="637603"/>
                  </a:lnTo>
                  <a:lnTo>
                    <a:pt x="2232215" y="607187"/>
                  </a:lnTo>
                  <a:close/>
                </a:path>
                <a:path w="7224394" h="698500">
                  <a:moveTo>
                    <a:pt x="2285047" y="426694"/>
                  </a:moveTo>
                  <a:lnTo>
                    <a:pt x="2246642" y="426694"/>
                  </a:lnTo>
                  <a:lnTo>
                    <a:pt x="2246642" y="698436"/>
                  </a:lnTo>
                  <a:lnTo>
                    <a:pt x="2285047" y="698436"/>
                  </a:lnTo>
                  <a:lnTo>
                    <a:pt x="2285047" y="426694"/>
                  </a:lnTo>
                  <a:close/>
                </a:path>
                <a:path w="7224394" h="698500">
                  <a:moveTo>
                    <a:pt x="4816564" y="61544"/>
                  </a:moveTo>
                  <a:lnTo>
                    <a:pt x="4727727" y="61544"/>
                  </a:lnTo>
                  <a:lnTo>
                    <a:pt x="4727727" y="53924"/>
                  </a:lnTo>
                  <a:lnTo>
                    <a:pt x="4727727" y="24714"/>
                  </a:lnTo>
                  <a:lnTo>
                    <a:pt x="4690580" y="24714"/>
                  </a:lnTo>
                  <a:lnTo>
                    <a:pt x="4690580" y="53924"/>
                  </a:lnTo>
                  <a:lnTo>
                    <a:pt x="4690580" y="61544"/>
                  </a:lnTo>
                  <a:lnTo>
                    <a:pt x="4690580" y="92024"/>
                  </a:lnTo>
                  <a:lnTo>
                    <a:pt x="4690580" y="135204"/>
                  </a:lnTo>
                  <a:lnTo>
                    <a:pt x="4690580" y="165684"/>
                  </a:lnTo>
                  <a:lnTo>
                    <a:pt x="4690580" y="175844"/>
                  </a:lnTo>
                  <a:lnTo>
                    <a:pt x="4635741" y="175844"/>
                  </a:lnTo>
                  <a:lnTo>
                    <a:pt x="4635741" y="53924"/>
                  </a:lnTo>
                  <a:lnTo>
                    <a:pt x="4690580" y="53924"/>
                  </a:lnTo>
                  <a:lnTo>
                    <a:pt x="4690580" y="24714"/>
                  </a:lnTo>
                  <a:lnTo>
                    <a:pt x="4597959" y="24714"/>
                  </a:lnTo>
                  <a:lnTo>
                    <a:pt x="4597959" y="53924"/>
                  </a:lnTo>
                  <a:lnTo>
                    <a:pt x="4597959" y="175844"/>
                  </a:lnTo>
                  <a:lnTo>
                    <a:pt x="4597959" y="205054"/>
                  </a:lnTo>
                  <a:lnTo>
                    <a:pt x="4727727" y="205054"/>
                  </a:lnTo>
                  <a:lnTo>
                    <a:pt x="4727727" y="175844"/>
                  </a:lnTo>
                  <a:lnTo>
                    <a:pt x="4727727" y="165684"/>
                  </a:lnTo>
                  <a:lnTo>
                    <a:pt x="4778984" y="165684"/>
                  </a:lnTo>
                  <a:lnTo>
                    <a:pt x="4778984" y="271754"/>
                  </a:lnTo>
                  <a:lnTo>
                    <a:pt x="4816564" y="271754"/>
                  </a:lnTo>
                  <a:lnTo>
                    <a:pt x="4816564" y="165684"/>
                  </a:lnTo>
                  <a:lnTo>
                    <a:pt x="4816564" y="165138"/>
                  </a:lnTo>
                  <a:lnTo>
                    <a:pt x="4816564" y="135204"/>
                  </a:lnTo>
                  <a:lnTo>
                    <a:pt x="4727727" y="135204"/>
                  </a:lnTo>
                  <a:lnTo>
                    <a:pt x="4727727" y="92024"/>
                  </a:lnTo>
                  <a:lnTo>
                    <a:pt x="4778984" y="92024"/>
                  </a:lnTo>
                  <a:lnTo>
                    <a:pt x="4778984" y="134823"/>
                  </a:lnTo>
                  <a:lnTo>
                    <a:pt x="4816564" y="134823"/>
                  </a:lnTo>
                  <a:lnTo>
                    <a:pt x="4816564" y="92024"/>
                  </a:lnTo>
                  <a:lnTo>
                    <a:pt x="4816564" y="61544"/>
                  </a:lnTo>
                  <a:close/>
                </a:path>
                <a:path w="7224394" h="698500">
                  <a:moveTo>
                    <a:pt x="4816564" y="0"/>
                  </a:moveTo>
                  <a:lnTo>
                    <a:pt x="4778984" y="0"/>
                  </a:lnTo>
                  <a:lnTo>
                    <a:pt x="4778984" y="61468"/>
                  </a:lnTo>
                  <a:lnTo>
                    <a:pt x="4816564" y="61468"/>
                  </a:lnTo>
                  <a:lnTo>
                    <a:pt x="4816564" y="0"/>
                  </a:lnTo>
                  <a:close/>
                </a:path>
                <a:path w="7224394" h="698500">
                  <a:moveTo>
                    <a:pt x="4908550" y="221551"/>
                  </a:moveTo>
                  <a:lnTo>
                    <a:pt x="4866132" y="221551"/>
                  </a:lnTo>
                  <a:lnTo>
                    <a:pt x="4851400" y="306273"/>
                  </a:lnTo>
                  <a:lnTo>
                    <a:pt x="4882870" y="306273"/>
                  </a:lnTo>
                  <a:lnTo>
                    <a:pt x="4908550" y="221551"/>
                  </a:lnTo>
                  <a:close/>
                </a:path>
                <a:path w="7224394" h="698500">
                  <a:moveTo>
                    <a:pt x="5226482" y="176822"/>
                  </a:moveTo>
                  <a:lnTo>
                    <a:pt x="5036820" y="176822"/>
                  </a:lnTo>
                  <a:lnTo>
                    <a:pt x="5036820" y="207238"/>
                  </a:lnTo>
                  <a:lnTo>
                    <a:pt x="5188483" y="207238"/>
                  </a:lnTo>
                  <a:lnTo>
                    <a:pt x="5188483" y="271119"/>
                  </a:lnTo>
                  <a:lnTo>
                    <a:pt x="5226482" y="271119"/>
                  </a:lnTo>
                  <a:lnTo>
                    <a:pt x="5226482" y="176822"/>
                  </a:lnTo>
                  <a:close/>
                </a:path>
                <a:path w="7224394" h="698500">
                  <a:moveTo>
                    <a:pt x="5246052" y="86512"/>
                  </a:moveTo>
                  <a:lnTo>
                    <a:pt x="5185435" y="69786"/>
                  </a:lnTo>
                  <a:lnTo>
                    <a:pt x="5159857" y="41465"/>
                  </a:lnTo>
                  <a:lnTo>
                    <a:pt x="5234267" y="41465"/>
                  </a:lnTo>
                  <a:lnTo>
                    <a:pt x="5234267" y="11264"/>
                  </a:lnTo>
                  <a:lnTo>
                    <a:pt x="5031879" y="11264"/>
                  </a:lnTo>
                  <a:lnTo>
                    <a:pt x="5031879" y="41465"/>
                  </a:lnTo>
                  <a:lnTo>
                    <a:pt x="5105654" y="41465"/>
                  </a:lnTo>
                  <a:lnTo>
                    <a:pt x="5097145" y="56184"/>
                  </a:lnTo>
                  <a:lnTo>
                    <a:pt x="5080190" y="69481"/>
                  </a:lnTo>
                  <a:lnTo>
                    <a:pt x="5054625" y="80022"/>
                  </a:lnTo>
                  <a:lnTo>
                    <a:pt x="5020297" y="86512"/>
                  </a:lnTo>
                  <a:lnTo>
                    <a:pt x="5033670" y="115773"/>
                  </a:lnTo>
                  <a:lnTo>
                    <a:pt x="5068557" y="109524"/>
                  </a:lnTo>
                  <a:lnTo>
                    <a:pt x="5096827" y="98374"/>
                  </a:lnTo>
                  <a:lnTo>
                    <a:pt x="5118252" y="83096"/>
                  </a:lnTo>
                  <a:lnTo>
                    <a:pt x="5132603" y="64414"/>
                  </a:lnTo>
                  <a:lnTo>
                    <a:pt x="5147094" y="83134"/>
                  </a:lnTo>
                  <a:lnTo>
                    <a:pt x="5168722" y="98425"/>
                  </a:lnTo>
                  <a:lnTo>
                    <a:pt x="5197195" y="109537"/>
                  </a:lnTo>
                  <a:lnTo>
                    <a:pt x="5232171" y="115773"/>
                  </a:lnTo>
                  <a:lnTo>
                    <a:pt x="5246052" y="86512"/>
                  </a:lnTo>
                  <a:close/>
                </a:path>
                <a:path w="7224394" h="698500">
                  <a:moveTo>
                    <a:pt x="5256581" y="127342"/>
                  </a:moveTo>
                  <a:lnTo>
                    <a:pt x="5009464" y="127342"/>
                  </a:lnTo>
                  <a:lnTo>
                    <a:pt x="5009464" y="157340"/>
                  </a:lnTo>
                  <a:lnTo>
                    <a:pt x="5256581" y="157340"/>
                  </a:lnTo>
                  <a:lnTo>
                    <a:pt x="5256581" y="127342"/>
                  </a:lnTo>
                  <a:close/>
                </a:path>
                <a:path w="7224394" h="698500">
                  <a:moveTo>
                    <a:pt x="5411622" y="15367"/>
                  </a:moveTo>
                  <a:lnTo>
                    <a:pt x="5283314" y="15367"/>
                  </a:lnTo>
                  <a:lnTo>
                    <a:pt x="5283314" y="45567"/>
                  </a:lnTo>
                  <a:lnTo>
                    <a:pt x="5370563" y="45567"/>
                  </a:lnTo>
                  <a:lnTo>
                    <a:pt x="5360949" y="71666"/>
                  </a:lnTo>
                  <a:lnTo>
                    <a:pt x="5340794" y="94716"/>
                  </a:lnTo>
                  <a:lnTo>
                    <a:pt x="5310162" y="113830"/>
                  </a:lnTo>
                  <a:lnTo>
                    <a:pt x="5269103" y="128092"/>
                  </a:lnTo>
                  <a:lnTo>
                    <a:pt x="5284902" y="157035"/>
                  </a:lnTo>
                  <a:lnTo>
                    <a:pt x="5338953" y="136448"/>
                  </a:lnTo>
                  <a:lnTo>
                    <a:pt x="5378691" y="105651"/>
                  </a:lnTo>
                  <a:lnTo>
                    <a:pt x="5403202" y="65138"/>
                  </a:lnTo>
                  <a:lnTo>
                    <a:pt x="5411622" y="15367"/>
                  </a:lnTo>
                  <a:close/>
                </a:path>
                <a:path w="7224394" h="698500">
                  <a:moveTo>
                    <a:pt x="5487924" y="168503"/>
                  </a:moveTo>
                  <a:lnTo>
                    <a:pt x="5305526" y="168503"/>
                  </a:lnTo>
                  <a:lnTo>
                    <a:pt x="5305526" y="198704"/>
                  </a:lnTo>
                  <a:lnTo>
                    <a:pt x="5449824" y="198704"/>
                  </a:lnTo>
                  <a:lnTo>
                    <a:pt x="5449824" y="271119"/>
                  </a:lnTo>
                  <a:lnTo>
                    <a:pt x="5487924" y="271119"/>
                  </a:lnTo>
                  <a:lnTo>
                    <a:pt x="5487924" y="168503"/>
                  </a:lnTo>
                  <a:close/>
                </a:path>
                <a:path w="7224394" h="698500">
                  <a:moveTo>
                    <a:pt x="5524335" y="63461"/>
                  </a:moveTo>
                  <a:lnTo>
                    <a:pt x="5487924" y="63461"/>
                  </a:lnTo>
                  <a:lnTo>
                    <a:pt x="5487924" y="0"/>
                  </a:lnTo>
                  <a:lnTo>
                    <a:pt x="5449824" y="0"/>
                  </a:lnTo>
                  <a:lnTo>
                    <a:pt x="5449824" y="157556"/>
                  </a:lnTo>
                  <a:lnTo>
                    <a:pt x="5487924" y="157556"/>
                  </a:lnTo>
                  <a:lnTo>
                    <a:pt x="5487924" y="95034"/>
                  </a:lnTo>
                  <a:lnTo>
                    <a:pt x="5524335" y="95034"/>
                  </a:lnTo>
                  <a:lnTo>
                    <a:pt x="5524335" y="63461"/>
                  </a:lnTo>
                  <a:close/>
                </a:path>
                <a:path w="7224394" h="698500">
                  <a:moveTo>
                    <a:pt x="5701055" y="124294"/>
                  </a:moveTo>
                  <a:lnTo>
                    <a:pt x="5662739" y="100088"/>
                  </a:lnTo>
                  <a:lnTo>
                    <a:pt x="5638736" y="45466"/>
                  </a:lnTo>
                  <a:lnTo>
                    <a:pt x="5692737" y="45466"/>
                  </a:lnTo>
                  <a:lnTo>
                    <a:pt x="5692737" y="15265"/>
                  </a:lnTo>
                  <a:lnTo>
                    <a:pt x="5545810" y="15265"/>
                  </a:lnTo>
                  <a:lnTo>
                    <a:pt x="5545810" y="45466"/>
                  </a:lnTo>
                  <a:lnTo>
                    <a:pt x="5600116" y="45466"/>
                  </a:lnTo>
                  <a:lnTo>
                    <a:pt x="5596128" y="70739"/>
                  </a:lnTo>
                  <a:lnTo>
                    <a:pt x="5584202" y="94564"/>
                  </a:lnTo>
                  <a:lnTo>
                    <a:pt x="5563946" y="114757"/>
                  </a:lnTo>
                  <a:lnTo>
                    <a:pt x="5534965" y="129133"/>
                  </a:lnTo>
                  <a:lnTo>
                    <a:pt x="5554434" y="159131"/>
                  </a:lnTo>
                  <a:lnTo>
                    <a:pt x="5576443" y="149364"/>
                  </a:lnTo>
                  <a:lnTo>
                    <a:pt x="5594667" y="135890"/>
                  </a:lnTo>
                  <a:lnTo>
                    <a:pt x="5609145" y="119278"/>
                  </a:lnTo>
                  <a:lnTo>
                    <a:pt x="5619902" y="100088"/>
                  </a:lnTo>
                  <a:lnTo>
                    <a:pt x="5630405" y="117411"/>
                  </a:lnTo>
                  <a:lnTo>
                    <a:pt x="5644286" y="132422"/>
                  </a:lnTo>
                  <a:lnTo>
                    <a:pt x="5661571" y="144640"/>
                  </a:lnTo>
                  <a:lnTo>
                    <a:pt x="5682310" y="153555"/>
                  </a:lnTo>
                  <a:lnTo>
                    <a:pt x="5701055" y="124294"/>
                  </a:lnTo>
                  <a:close/>
                </a:path>
                <a:path w="7224394" h="698500">
                  <a:moveTo>
                    <a:pt x="5764835" y="173443"/>
                  </a:moveTo>
                  <a:lnTo>
                    <a:pt x="5578640" y="173443"/>
                  </a:lnTo>
                  <a:lnTo>
                    <a:pt x="5578640" y="203860"/>
                  </a:lnTo>
                  <a:lnTo>
                    <a:pt x="5726938" y="203860"/>
                  </a:lnTo>
                  <a:lnTo>
                    <a:pt x="5726938" y="271119"/>
                  </a:lnTo>
                  <a:lnTo>
                    <a:pt x="5764835" y="271119"/>
                  </a:lnTo>
                  <a:lnTo>
                    <a:pt x="5764835" y="173443"/>
                  </a:lnTo>
                  <a:close/>
                </a:path>
                <a:path w="7224394" h="698500">
                  <a:moveTo>
                    <a:pt x="5764835" y="0"/>
                  </a:moveTo>
                  <a:lnTo>
                    <a:pt x="5726938" y="0"/>
                  </a:lnTo>
                  <a:lnTo>
                    <a:pt x="5726938" y="65252"/>
                  </a:lnTo>
                  <a:lnTo>
                    <a:pt x="5684952" y="65252"/>
                  </a:lnTo>
                  <a:lnTo>
                    <a:pt x="5684952" y="96304"/>
                  </a:lnTo>
                  <a:lnTo>
                    <a:pt x="5726938" y="96304"/>
                  </a:lnTo>
                  <a:lnTo>
                    <a:pt x="5726938" y="161556"/>
                  </a:lnTo>
                  <a:lnTo>
                    <a:pt x="5764835" y="161556"/>
                  </a:lnTo>
                  <a:lnTo>
                    <a:pt x="5764835" y="0"/>
                  </a:lnTo>
                  <a:close/>
                </a:path>
                <a:path w="7224394" h="698500">
                  <a:moveTo>
                    <a:pt x="5952274" y="85877"/>
                  </a:moveTo>
                  <a:lnTo>
                    <a:pt x="5946559" y="58470"/>
                  </a:lnTo>
                  <a:lnTo>
                    <a:pt x="5940869" y="50622"/>
                  </a:lnTo>
                  <a:lnTo>
                    <a:pt x="5930874" y="36842"/>
                  </a:lnTo>
                  <a:lnTo>
                    <a:pt x="5914809" y="27152"/>
                  </a:lnTo>
                  <a:lnTo>
                    <a:pt x="5914809" y="85877"/>
                  </a:lnTo>
                  <a:lnTo>
                    <a:pt x="5911989" y="101003"/>
                  </a:lnTo>
                  <a:lnTo>
                    <a:pt x="5904242" y="112204"/>
                  </a:lnTo>
                  <a:lnTo>
                    <a:pt x="5892647" y="119164"/>
                  </a:lnTo>
                  <a:lnTo>
                    <a:pt x="5878284" y="121564"/>
                  </a:lnTo>
                  <a:lnTo>
                    <a:pt x="5863564" y="119164"/>
                  </a:lnTo>
                  <a:lnTo>
                    <a:pt x="5851804" y="112204"/>
                  </a:lnTo>
                  <a:lnTo>
                    <a:pt x="5844057" y="101003"/>
                  </a:lnTo>
                  <a:lnTo>
                    <a:pt x="5841339" y="85877"/>
                  </a:lnTo>
                  <a:lnTo>
                    <a:pt x="5844057" y="71094"/>
                  </a:lnTo>
                  <a:lnTo>
                    <a:pt x="5851804" y="60007"/>
                  </a:lnTo>
                  <a:lnTo>
                    <a:pt x="5863564" y="53035"/>
                  </a:lnTo>
                  <a:lnTo>
                    <a:pt x="5878284" y="50622"/>
                  </a:lnTo>
                  <a:lnTo>
                    <a:pt x="5892647" y="53035"/>
                  </a:lnTo>
                  <a:lnTo>
                    <a:pt x="5904242" y="60007"/>
                  </a:lnTo>
                  <a:lnTo>
                    <a:pt x="5911989" y="71094"/>
                  </a:lnTo>
                  <a:lnTo>
                    <a:pt x="5914809" y="85877"/>
                  </a:lnTo>
                  <a:lnTo>
                    <a:pt x="5914809" y="27152"/>
                  </a:lnTo>
                  <a:lnTo>
                    <a:pt x="5907392" y="22669"/>
                  </a:lnTo>
                  <a:lnTo>
                    <a:pt x="5878284" y="17576"/>
                  </a:lnTo>
                  <a:lnTo>
                    <a:pt x="5849163" y="22669"/>
                  </a:lnTo>
                  <a:lnTo>
                    <a:pt x="5825617" y="36842"/>
                  </a:lnTo>
                  <a:lnTo>
                    <a:pt x="5809881" y="58470"/>
                  </a:lnTo>
                  <a:lnTo>
                    <a:pt x="5804192" y="85877"/>
                  </a:lnTo>
                  <a:lnTo>
                    <a:pt x="5809881" y="113626"/>
                  </a:lnTo>
                  <a:lnTo>
                    <a:pt x="5825617" y="135356"/>
                  </a:lnTo>
                  <a:lnTo>
                    <a:pt x="5849163" y="149542"/>
                  </a:lnTo>
                  <a:lnTo>
                    <a:pt x="5878284" y="154609"/>
                  </a:lnTo>
                  <a:lnTo>
                    <a:pt x="5907392" y="149542"/>
                  </a:lnTo>
                  <a:lnTo>
                    <a:pt x="5930874" y="135356"/>
                  </a:lnTo>
                  <a:lnTo>
                    <a:pt x="5940831" y="121564"/>
                  </a:lnTo>
                  <a:lnTo>
                    <a:pt x="5946559" y="113626"/>
                  </a:lnTo>
                  <a:lnTo>
                    <a:pt x="5952274" y="85877"/>
                  </a:lnTo>
                  <a:close/>
                </a:path>
                <a:path w="7224394" h="698500">
                  <a:moveTo>
                    <a:pt x="6026797" y="419"/>
                  </a:moveTo>
                  <a:lnTo>
                    <a:pt x="5988697" y="419"/>
                  </a:lnTo>
                  <a:lnTo>
                    <a:pt x="5988697" y="195135"/>
                  </a:lnTo>
                  <a:lnTo>
                    <a:pt x="6026797" y="195135"/>
                  </a:lnTo>
                  <a:lnTo>
                    <a:pt x="6026797" y="419"/>
                  </a:lnTo>
                  <a:close/>
                </a:path>
                <a:path w="7224394" h="698500">
                  <a:moveTo>
                    <a:pt x="6033948" y="235750"/>
                  </a:moveTo>
                  <a:lnTo>
                    <a:pt x="5883656" y="235750"/>
                  </a:lnTo>
                  <a:lnTo>
                    <a:pt x="5883656" y="175450"/>
                  </a:lnTo>
                  <a:lnTo>
                    <a:pt x="5845238" y="175450"/>
                  </a:lnTo>
                  <a:lnTo>
                    <a:pt x="5845238" y="266382"/>
                  </a:lnTo>
                  <a:lnTo>
                    <a:pt x="6033948" y="266382"/>
                  </a:lnTo>
                  <a:lnTo>
                    <a:pt x="6033948" y="235750"/>
                  </a:lnTo>
                  <a:close/>
                </a:path>
                <a:path w="7224394" h="698500">
                  <a:moveTo>
                    <a:pt x="6301981" y="181444"/>
                  </a:moveTo>
                  <a:lnTo>
                    <a:pt x="6254801" y="136715"/>
                  </a:lnTo>
                  <a:lnTo>
                    <a:pt x="6240373" y="98958"/>
                  </a:lnTo>
                  <a:lnTo>
                    <a:pt x="6236513" y="61468"/>
                  </a:lnTo>
                  <a:lnTo>
                    <a:pt x="6236513" y="20942"/>
                  </a:lnTo>
                  <a:lnTo>
                    <a:pt x="6197892" y="20942"/>
                  </a:lnTo>
                  <a:lnTo>
                    <a:pt x="6197892" y="61468"/>
                  </a:lnTo>
                  <a:lnTo>
                    <a:pt x="6193726" y="99415"/>
                  </a:lnTo>
                  <a:lnTo>
                    <a:pt x="6181293" y="134823"/>
                  </a:lnTo>
                  <a:lnTo>
                    <a:pt x="6160211" y="164630"/>
                  </a:lnTo>
                  <a:lnTo>
                    <a:pt x="6130112" y="185762"/>
                  </a:lnTo>
                  <a:lnTo>
                    <a:pt x="6153899" y="216598"/>
                  </a:lnTo>
                  <a:lnTo>
                    <a:pt x="6175222" y="202666"/>
                  </a:lnTo>
                  <a:lnTo>
                    <a:pt x="6192850" y="184238"/>
                  </a:lnTo>
                  <a:lnTo>
                    <a:pt x="6206871" y="162013"/>
                  </a:lnTo>
                  <a:lnTo>
                    <a:pt x="6217361" y="136715"/>
                  </a:lnTo>
                  <a:lnTo>
                    <a:pt x="6227508" y="160502"/>
                  </a:lnTo>
                  <a:lnTo>
                    <a:pt x="6241097" y="181292"/>
                  </a:lnTo>
                  <a:lnTo>
                    <a:pt x="6258242" y="198526"/>
                  </a:lnTo>
                  <a:lnTo>
                    <a:pt x="6279045" y="211658"/>
                  </a:lnTo>
                  <a:lnTo>
                    <a:pt x="6301981" y="181444"/>
                  </a:lnTo>
                  <a:close/>
                </a:path>
                <a:path w="7224394" h="698500">
                  <a:moveTo>
                    <a:pt x="6362497" y="0"/>
                  </a:moveTo>
                  <a:lnTo>
                    <a:pt x="6324930" y="0"/>
                  </a:lnTo>
                  <a:lnTo>
                    <a:pt x="6324930" y="85356"/>
                  </a:lnTo>
                  <a:lnTo>
                    <a:pt x="6271882" y="85356"/>
                  </a:lnTo>
                  <a:lnTo>
                    <a:pt x="6271882" y="115976"/>
                  </a:lnTo>
                  <a:lnTo>
                    <a:pt x="6324930" y="115976"/>
                  </a:lnTo>
                  <a:lnTo>
                    <a:pt x="6324930" y="271754"/>
                  </a:lnTo>
                  <a:lnTo>
                    <a:pt x="6362497" y="271754"/>
                  </a:lnTo>
                  <a:lnTo>
                    <a:pt x="6362497" y="0"/>
                  </a:lnTo>
                  <a:close/>
                </a:path>
                <a:path w="7224394" h="698500">
                  <a:moveTo>
                    <a:pt x="6538163" y="21043"/>
                  </a:moveTo>
                  <a:lnTo>
                    <a:pt x="6501003" y="21043"/>
                  </a:lnTo>
                  <a:lnTo>
                    <a:pt x="6501003" y="86728"/>
                  </a:lnTo>
                  <a:lnTo>
                    <a:pt x="6538163" y="86728"/>
                  </a:lnTo>
                  <a:lnTo>
                    <a:pt x="6538163" y="21043"/>
                  </a:lnTo>
                  <a:close/>
                </a:path>
                <a:path w="7224394" h="698500">
                  <a:moveTo>
                    <a:pt x="6626047" y="126403"/>
                  </a:moveTo>
                  <a:lnTo>
                    <a:pt x="6588468" y="126403"/>
                  </a:lnTo>
                  <a:lnTo>
                    <a:pt x="6588468" y="271754"/>
                  </a:lnTo>
                  <a:lnTo>
                    <a:pt x="6626047" y="271754"/>
                  </a:lnTo>
                  <a:lnTo>
                    <a:pt x="6626047" y="126403"/>
                  </a:lnTo>
                  <a:close/>
                </a:path>
                <a:path w="7224394" h="698500">
                  <a:moveTo>
                    <a:pt x="6626047" y="95834"/>
                  </a:moveTo>
                  <a:lnTo>
                    <a:pt x="6538163" y="95834"/>
                  </a:lnTo>
                  <a:lnTo>
                    <a:pt x="6538163" y="86944"/>
                  </a:lnTo>
                  <a:lnTo>
                    <a:pt x="6501003" y="86944"/>
                  </a:lnTo>
                  <a:lnTo>
                    <a:pt x="6501003" y="116154"/>
                  </a:lnTo>
                  <a:lnTo>
                    <a:pt x="6501003" y="126314"/>
                  </a:lnTo>
                  <a:lnTo>
                    <a:pt x="6501003" y="177114"/>
                  </a:lnTo>
                  <a:lnTo>
                    <a:pt x="6445440" y="177114"/>
                  </a:lnTo>
                  <a:lnTo>
                    <a:pt x="6445440" y="116154"/>
                  </a:lnTo>
                  <a:lnTo>
                    <a:pt x="6501003" y="116154"/>
                  </a:lnTo>
                  <a:lnTo>
                    <a:pt x="6501003" y="86944"/>
                  </a:lnTo>
                  <a:lnTo>
                    <a:pt x="6445440" y="86944"/>
                  </a:lnTo>
                  <a:lnTo>
                    <a:pt x="6445440" y="20904"/>
                  </a:lnTo>
                  <a:lnTo>
                    <a:pt x="6407442" y="20904"/>
                  </a:lnTo>
                  <a:lnTo>
                    <a:pt x="6407442" y="207594"/>
                  </a:lnTo>
                  <a:lnTo>
                    <a:pt x="6538163" y="207594"/>
                  </a:lnTo>
                  <a:lnTo>
                    <a:pt x="6538163" y="177114"/>
                  </a:lnTo>
                  <a:lnTo>
                    <a:pt x="6538163" y="126314"/>
                  </a:lnTo>
                  <a:lnTo>
                    <a:pt x="6626047" y="126314"/>
                  </a:lnTo>
                  <a:lnTo>
                    <a:pt x="6626047" y="116154"/>
                  </a:lnTo>
                  <a:lnTo>
                    <a:pt x="6626047" y="95834"/>
                  </a:lnTo>
                  <a:close/>
                </a:path>
                <a:path w="7224394" h="698500">
                  <a:moveTo>
                    <a:pt x="6626047" y="0"/>
                  </a:moveTo>
                  <a:lnTo>
                    <a:pt x="6588468" y="0"/>
                  </a:lnTo>
                  <a:lnTo>
                    <a:pt x="6588468" y="95567"/>
                  </a:lnTo>
                  <a:lnTo>
                    <a:pt x="6626047" y="95567"/>
                  </a:lnTo>
                  <a:lnTo>
                    <a:pt x="6626047" y="0"/>
                  </a:lnTo>
                  <a:close/>
                </a:path>
                <a:path w="7224394" h="698500">
                  <a:moveTo>
                    <a:pt x="6870535" y="59004"/>
                  </a:moveTo>
                  <a:lnTo>
                    <a:pt x="6832651" y="59004"/>
                  </a:lnTo>
                  <a:lnTo>
                    <a:pt x="6832651" y="88214"/>
                  </a:lnTo>
                  <a:lnTo>
                    <a:pt x="6832651" y="126314"/>
                  </a:lnTo>
                  <a:lnTo>
                    <a:pt x="6777075" y="126314"/>
                  </a:lnTo>
                  <a:lnTo>
                    <a:pt x="6777075" y="88214"/>
                  </a:lnTo>
                  <a:lnTo>
                    <a:pt x="6832651" y="88214"/>
                  </a:lnTo>
                  <a:lnTo>
                    <a:pt x="6832651" y="59004"/>
                  </a:lnTo>
                  <a:lnTo>
                    <a:pt x="6777075" y="59004"/>
                  </a:lnTo>
                  <a:lnTo>
                    <a:pt x="6777075" y="19634"/>
                  </a:lnTo>
                  <a:lnTo>
                    <a:pt x="6739395" y="19634"/>
                  </a:lnTo>
                  <a:lnTo>
                    <a:pt x="6739395" y="59004"/>
                  </a:lnTo>
                  <a:lnTo>
                    <a:pt x="6739395" y="88214"/>
                  </a:lnTo>
                  <a:lnTo>
                    <a:pt x="6739395" y="126314"/>
                  </a:lnTo>
                  <a:lnTo>
                    <a:pt x="6739395" y="156794"/>
                  </a:lnTo>
                  <a:lnTo>
                    <a:pt x="6870535" y="156794"/>
                  </a:lnTo>
                  <a:lnTo>
                    <a:pt x="6870535" y="126923"/>
                  </a:lnTo>
                  <a:lnTo>
                    <a:pt x="6870535" y="126314"/>
                  </a:lnTo>
                  <a:lnTo>
                    <a:pt x="6870535" y="88214"/>
                  </a:lnTo>
                  <a:lnTo>
                    <a:pt x="6870535" y="87985"/>
                  </a:lnTo>
                  <a:lnTo>
                    <a:pt x="6870535" y="59004"/>
                  </a:lnTo>
                  <a:close/>
                </a:path>
                <a:path w="7224394" h="698500">
                  <a:moveTo>
                    <a:pt x="6870535" y="19570"/>
                  </a:moveTo>
                  <a:lnTo>
                    <a:pt x="6832651" y="19570"/>
                  </a:lnTo>
                  <a:lnTo>
                    <a:pt x="6832651" y="58826"/>
                  </a:lnTo>
                  <a:lnTo>
                    <a:pt x="6870535" y="58826"/>
                  </a:lnTo>
                  <a:lnTo>
                    <a:pt x="6870535" y="19570"/>
                  </a:lnTo>
                  <a:close/>
                </a:path>
                <a:path w="7224394" h="698500">
                  <a:moveTo>
                    <a:pt x="6956006" y="235534"/>
                  </a:moveTo>
                  <a:lnTo>
                    <a:pt x="6808444" y="235534"/>
                  </a:lnTo>
                  <a:lnTo>
                    <a:pt x="6808444" y="179654"/>
                  </a:lnTo>
                  <a:lnTo>
                    <a:pt x="6770560" y="179654"/>
                  </a:lnTo>
                  <a:lnTo>
                    <a:pt x="6770560" y="235534"/>
                  </a:lnTo>
                  <a:lnTo>
                    <a:pt x="6770560" y="266014"/>
                  </a:lnTo>
                  <a:lnTo>
                    <a:pt x="6956006" y="266014"/>
                  </a:lnTo>
                  <a:lnTo>
                    <a:pt x="6956006" y="235534"/>
                  </a:lnTo>
                  <a:close/>
                </a:path>
                <a:path w="7224394" h="698500">
                  <a:moveTo>
                    <a:pt x="6982739" y="76784"/>
                  </a:moveTo>
                  <a:lnTo>
                    <a:pt x="6946316" y="76784"/>
                  </a:lnTo>
                  <a:lnTo>
                    <a:pt x="6946316" y="584"/>
                  </a:lnTo>
                  <a:lnTo>
                    <a:pt x="6908216" y="584"/>
                  </a:lnTo>
                  <a:lnTo>
                    <a:pt x="6908216" y="76784"/>
                  </a:lnTo>
                  <a:lnTo>
                    <a:pt x="6908216" y="107264"/>
                  </a:lnTo>
                  <a:lnTo>
                    <a:pt x="6908216" y="199974"/>
                  </a:lnTo>
                  <a:lnTo>
                    <a:pt x="6946316" y="199974"/>
                  </a:lnTo>
                  <a:lnTo>
                    <a:pt x="6946316" y="107264"/>
                  </a:lnTo>
                  <a:lnTo>
                    <a:pt x="6982739" y="107264"/>
                  </a:lnTo>
                  <a:lnTo>
                    <a:pt x="6982739" y="76784"/>
                  </a:lnTo>
                  <a:close/>
                </a:path>
                <a:path w="7224394" h="698500">
                  <a:moveTo>
                    <a:pt x="7223226" y="0"/>
                  </a:moveTo>
                  <a:lnTo>
                    <a:pt x="7185342" y="0"/>
                  </a:lnTo>
                  <a:lnTo>
                    <a:pt x="7185342" y="35890"/>
                  </a:lnTo>
                  <a:lnTo>
                    <a:pt x="7185342" y="65989"/>
                  </a:lnTo>
                  <a:lnTo>
                    <a:pt x="7185342" y="96189"/>
                  </a:lnTo>
                  <a:lnTo>
                    <a:pt x="7140295" y="96189"/>
                  </a:lnTo>
                  <a:lnTo>
                    <a:pt x="7141451" y="91351"/>
                  </a:lnTo>
                  <a:lnTo>
                    <a:pt x="7142086" y="86296"/>
                  </a:lnTo>
                  <a:lnTo>
                    <a:pt x="7142086" y="75780"/>
                  </a:lnTo>
                  <a:lnTo>
                    <a:pt x="7141451" y="70827"/>
                  </a:lnTo>
                  <a:lnTo>
                    <a:pt x="7140397" y="65989"/>
                  </a:lnTo>
                  <a:lnTo>
                    <a:pt x="7185342" y="65989"/>
                  </a:lnTo>
                  <a:lnTo>
                    <a:pt x="7185342" y="35890"/>
                  </a:lnTo>
                  <a:lnTo>
                    <a:pt x="7123976" y="35890"/>
                  </a:lnTo>
                  <a:lnTo>
                    <a:pt x="7113143" y="26974"/>
                  </a:lnTo>
                  <a:lnTo>
                    <a:pt x="7105980" y="23228"/>
                  </a:lnTo>
                  <a:lnTo>
                    <a:pt x="7105980" y="81038"/>
                  </a:lnTo>
                  <a:lnTo>
                    <a:pt x="7103224" y="95173"/>
                  </a:lnTo>
                  <a:lnTo>
                    <a:pt x="7095807" y="105943"/>
                  </a:lnTo>
                  <a:lnTo>
                    <a:pt x="7084593" y="112788"/>
                  </a:lnTo>
                  <a:lnTo>
                    <a:pt x="7070407" y="115138"/>
                  </a:lnTo>
                  <a:lnTo>
                    <a:pt x="7055840" y="112788"/>
                  </a:lnTo>
                  <a:lnTo>
                    <a:pt x="7044423" y="105943"/>
                  </a:lnTo>
                  <a:lnTo>
                    <a:pt x="7036968" y="95173"/>
                  </a:lnTo>
                  <a:lnTo>
                    <a:pt x="7034314" y="81038"/>
                  </a:lnTo>
                  <a:lnTo>
                    <a:pt x="7036968" y="66675"/>
                  </a:lnTo>
                  <a:lnTo>
                    <a:pt x="7044423" y="56019"/>
                  </a:lnTo>
                  <a:lnTo>
                    <a:pt x="7055840" y="49428"/>
                  </a:lnTo>
                  <a:lnTo>
                    <a:pt x="7070407" y="47256"/>
                  </a:lnTo>
                  <a:lnTo>
                    <a:pt x="7084593" y="49428"/>
                  </a:lnTo>
                  <a:lnTo>
                    <a:pt x="7095807" y="56019"/>
                  </a:lnTo>
                  <a:lnTo>
                    <a:pt x="7103224" y="66675"/>
                  </a:lnTo>
                  <a:lnTo>
                    <a:pt x="7105980" y="81038"/>
                  </a:lnTo>
                  <a:lnTo>
                    <a:pt x="7105980" y="23228"/>
                  </a:lnTo>
                  <a:lnTo>
                    <a:pt x="7100392" y="20294"/>
                  </a:lnTo>
                  <a:lnTo>
                    <a:pt x="7086041" y="16129"/>
                  </a:lnTo>
                  <a:lnTo>
                    <a:pt x="7070407" y="14732"/>
                  </a:lnTo>
                  <a:lnTo>
                    <a:pt x="7041794" y="19621"/>
                  </a:lnTo>
                  <a:lnTo>
                    <a:pt x="7018883" y="33362"/>
                  </a:lnTo>
                  <a:lnTo>
                    <a:pt x="7003720" y="54368"/>
                  </a:lnTo>
                  <a:lnTo>
                    <a:pt x="6998309" y="81038"/>
                  </a:lnTo>
                  <a:lnTo>
                    <a:pt x="7003720" y="107556"/>
                  </a:lnTo>
                  <a:lnTo>
                    <a:pt x="7018883" y="128549"/>
                  </a:lnTo>
                  <a:lnTo>
                    <a:pt x="7041794" y="142328"/>
                  </a:lnTo>
                  <a:lnTo>
                    <a:pt x="7070407" y="147243"/>
                  </a:lnTo>
                  <a:lnTo>
                    <a:pt x="7085889" y="145884"/>
                  </a:lnTo>
                  <a:lnTo>
                    <a:pt x="7100087" y="141808"/>
                  </a:lnTo>
                  <a:lnTo>
                    <a:pt x="7112711" y="135267"/>
                  </a:lnTo>
                  <a:lnTo>
                    <a:pt x="7123455" y="126504"/>
                  </a:lnTo>
                  <a:lnTo>
                    <a:pt x="7185342" y="126504"/>
                  </a:lnTo>
                  <a:lnTo>
                    <a:pt x="7185342" y="158927"/>
                  </a:lnTo>
                  <a:lnTo>
                    <a:pt x="7223226" y="158927"/>
                  </a:lnTo>
                  <a:lnTo>
                    <a:pt x="7223226" y="126504"/>
                  </a:lnTo>
                  <a:lnTo>
                    <a:pt x="7223226" y="115138"/>
                  </a:lnTo>
                  <a:lnTo>
                    <a:pt x="7223226" y="96189"/>
                  </a:lnTo>
                  <a:lnTo>
                    <a:pt x="7223226" y="65989"/>
                  </a:lnTo>
                  <a:lnTo>
                    <a:pt x="7223226" y="47256"/>
                  </a:lnTo>
                  <a:lnTo>
                    <a:pt x="7223226" y="35890"/>
                  </a:lnTo>
                  <a:lnTo>
                    <a:pt x="7223226" y="0"/>
                  </a:lnTo>
                  <a:close/>
                </a:path>
                <a:path w="7224394" h="698500">
                  <a:moveTo>
                    <a:pt x="7223963" y="217754"/>
                  </a:moveTo>
                  <a:lnTo>
                    <a:pt x="7217384" y="195199"/>
                  </a:lnTo>
                  <a:lnTo>
                    <a:pt x="7215441" y="193446"/>
                  </a:lnTo>
                  <a:lnTo>
                    <a:pt x="7198715" y="178409"/>
                  </a:lnTo>
                  <a:lnTo>
                    <a:pt x="7186816" y="174180"/>
                  </a:lnTo>
                  <a:lnTo>
                    <a:pt x="7186816" y="217754"/>
                  </a:lnTo>
                  <a:lnTo>
                    <a:pt x="7183133" y="228130"/>
                  </a:lnTo>
                  <a:lnTo>
                    <a:pt x="7172401" y="235559"/>
                  </a:lnTo>
                  <a:lnTo>
                    <a:pt x="7154824" y="240004"/>
                  </a:lnTo>
                  <a:lnTo>
                    <a:pt x="7130605" y="241439"/>
                  </a:lnTo>
                  <a:lnTo>
                    <a:pt x="7106729" y="240004"/>
                  </a:lnTo>
                  <a:lnTo>
                    <a:pt x="7089178" y="235559"/>
                  </a:lnTo>
                  <a:lnTo>
                    <a:pt x="7078408" y="228130"/>
                  </a:lnTo>
                  <a:lnTo>
                    <a:pt x="7074827" y="217754"/>
                  </a:lnTo>
                  <a:lnTo>
                    <a:pt x="7078408" y="207124"/>
                  </a:lnTo>
                  <a:lnTo>
                    <a:pt x="7089178" y="199529"/>
                  </a:lnTo>
                  <a:lnTo>
                    <a:pt x="7106729" y="194970"/>
                  </a:lnTo>
                  <a:lnTo>
                    <a:pt x="7130605" y="193446"/>
                  </a:lnTo>
                  <a:lnTo>
                    <a:pt x="7154824" y="194970"/>
                  </a:lnTo>
                  <a:lnTo>
                    <a:pt x="7172401" y="199529"/>
                  </a:lnTo>
                  <a:lnTo>
                    <a:pt x="7183133" y="207124"/>
                  </a:lnTo>
                  <a:lnTo>
                    <a:pt x="7186816" y="217754"/>
                  </a:lnTo>
                  <a:lnTo>
                    <a:pt x="7186816" y="174180"/>
                  </a:lnTo>
                  <a:lnTo>
                    <a:pt x="7169340" y="167957"/>
                  </a:lnTo>
                  <a:lnTo>
                    <a:pt x="7130605" y="164401"/>
                  </a:lnTo>
                  <a:lnTo>
                    <a:pt x="7091908" y="167957"/>
                  </a:lnTo>
                  <a:lnTo>
                    <a:pt x="7062584" y="178409"/>
                  </a:lnTo>
                  <a:lnTo>
                    <a:pt x="7044017" y="195199"/>
                  </a:lnTo>
                  <a:lnTo>
                    <a:pt x="7037565" y="217754"/>
                  </a:lnTo>
                  <a:lnTo>
                    <a:pt x="7044017" y="240258"/>
                  </a:lnTo>
                  <a:lnTo>
                    <a:pt x="7062584" y="257009"/>
                  </a:lnTo>
                  <a:lnTo>
                    <a:pt x="7091908" y="267462"/>
                  </a:lnTo>
                  <a:lnTo>
                    <a:pt x="7130605" y="271018"/>
                  </a:lnTo>
                  <a:lnTo>
                    <a:pt x="7169340" y="267462"/>
                  </a:lnTo>
                  <a:lnTo>
                    <a:pt x="7198715" y="257009"/>
                  </a:lnTo>
                  <a:lnTo>
                    <a:pt x="7216076" y="241439"/>
                  </a:lnTo>
                  <a:lnTo>
                    <a:pt x="7217384" y="240258"/>
                  </a:lnTo>
                  <a:lnTo>
                    <a:pt x="7223963" y="217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7681" y="3318049"/>
              <a:ext cx="165660" cy="2155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01654" y="3318049"/>
              <a:ext cx="232704" cy="21554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305402" y="3289960"/>
              <a:ext cx="7117080" cy="1125220"/>
            </a:xfrm>
            <a:custGeom>
              <a:avLst/>
              <a:gdLst/>
              <a:ahLst/>
              <a:cxnLst/>
              <a:rect l="l" t="t" r="r" b="b"/>
              <a:pathLst>
                <a:path w="7117080" h="1125220">
                  <a:moveTo>
                    <a:pt x="98196" y="990930"/>
                  </a:moveTo>
                  <a:lnTo>
                    <a:pt x="0" y="990930"/>
                  </a:lnTo>
                  <a:lnTo>
                    <a:pt x="0" y="1025880"/>
                  </a:lnTo>
                  <a:lnTo>
                    <a:pt x="98196" y="1025880"/>
                  </a:lnTo>
                  <a:lnTo>
                    <a:pt x="98196" y="990930"/>
                  </a:lnTo>
                  <a:close/>
                </a:path>
                <a:path w="7117080" h="1125220">
                  <a:moveTo>
                    <a:pt x="357949" y="973670"/>
                  </a:moveTo>
                  <a:lnTo>
                    <a:pt x="329907" y="960323"/>
                  </a:lnTo>
                  <a:lnTo>
                    <a:pt x="319392" y="950302"/>
                  </a:lnTo>
                  <a:lnTo>
                    <a:pt x="310502" y="941832"/>
                  </a:lnTo>
                  <a:lnTo>
                    <a:pt x="299237" y="919797"/>
                  </a:lnTo>
                  <a:lnTo>
                    <a:pt x="295643" y="895794"/>
                  </a:lnTo>
                  <a:lnTo>
                    <a:pt x="295643" y="867473"/>
                  </a:lnTo>
                  <a:lnTo>
                    <a:pt x="257441" y="867473"/>
                  </a:lnTo>
                  <a:lnTo>
                    <a:pt x="257441" y="892416"/>
                  </a:lnTo>
                  <a:lnTo>
                    <a:pt x="253657" y="918667"/>
                  </a:lnTo>
                  <a:lnTo>
                    <a:pt x="242074" y="942657"/>
                  </a:lnTo>
                  <a:lnTo>
                    <a:pt x="222034" y="962571"/>
                  </a:lnTo>
                  <a:lnTo>
                    <a:pt x="192925" y="976617"/>
                  </a:lnTo>
                  <a:lnTo>
                    <a:pt x="212077" y="1006716"/>
                  </a:lnTo>
                  <a:lnTo>
                    <a:pt x="233756" y="997343"/>
                  </a:lnTo>
                  <a:lnTo>
                    <a:pt x="251675" y="984516"/>
                  </a:lnTo>
                  <a:lnTo>
                    <a:pt x="265925" y="968679"/>
                  </a:lnTo>
                  <a:lnTo>
                    <a:pt x="276593" y="950302"/>
                  </a:lnTo>
                  <a:lnTo>
                    <a:pt x="287045" y="967498"/>
                  </a:lnTo>
                  <a:lnTo>
                    <a:pt x="300901" y="982319"/>
                  </a:lnTo>
                  <a:lnTo>
                    <a:pt x="318236" y="994308"/>
                  </a:lnTo>
                  <a:lnTo>
                    <a:pt x="339115" y="1003033"/>
                  </a:lnTo>
                  <a:lnTo>
                    <a:pt x="357949" y="973670"/>
                  </a:lnTo>
                  <a:close/>
                </a:path>
                <a:path w="7117080" h="1125220">
                  <a:moveTo>
                    <a:pt x="410679" y="1028509"/>
                  </a:moveTo>
                  <a:lnTo>
                    <a:pt x="228282" y="1028509"/>
                  </a:lnTo>
                  <a:lnTo>
                    <a:pt x="228282" y="1058824"/>
                  </a:lnTo>
                  <a:lnTo>
                    <a:pt x="372579" y="1058824"/>
                  </a:lnTo>
                  <a:lnTo>
                    <a:pt x="372579" y="1124496"/>
                  </a:lnTo>
                  <a:lnTo>
                    <a:pt x="410679" y="1124496"/>
                  </a:lnTo>
                  <a:lnTo>
                    <a:pt x="410679" y="1028509"/>
                  </a:lnTo>
                  <a:close/>
                </a:path>
                <a:path w="7117080" h="1125220">
                  <a:moveTo>
                    <a:pt x="447090" y="919683"/>
                  </a:moveTo>
                  <a:lnTo>
                    <a:pt x="410679" y="919683"/>
                  </a:lnTo>
                  <a:lnTo>
                    <a:pt x="410679" y="853376"/>
                  </a:lnTo>
                  <a:lnTo>
                    <a:pt x="372579" y="853376"/>
                  </a:lnTo>
                  <a:lnTo>
                    <a:pt x="372579" y="1017346"/>
                  </a:lnTo>
                  <a:lnTo>
                    <a:pt x="410679" y="1017346"/>
                  </a:lnTo>
                  <a:lnTo>
                    <a:pt x="410679" y="951357"/>
                  </a:lnTo>
                  <a:lnTo>
                    <a:pt x="447090" y="951357"/>
                  </a:lnTo>
                  <a:lnTo>
                    <a:pt x="447090" y="919683"/>
                  </a:lnTo>
                  <a:close/>
                </a:path>
                <a:path w="7117080" h="1125220">
                  <a:moveTo>
                    <a:pt x="598551" y="1039241"/>
                  </a:moveTo>
                  <a:lnTo>
                    <a:pt x="573468" y="1018349"/>
                  </a:lnTo>
                  <a:lnTo>
                    <a:pt x="562051" y="999566"/>
                  </a:lnTo>
                  <a:lnTo>
                    <a:pt x="556882" y="991069"/>
                  </a:lnTo>
                  <a:lnTo>
                    <a:pt x="547738" y="959561"/>
                  </a:lnTo>
                  <a:lnTo>
                    <a:pt x="544982" y="925995"/>
                  </a:lnTo>
                  <a:lnTo>
                    <a:pt x="544982" y="911580"/>
                  </a:lnTo>
                  <a:lnTo>
                    <a:pt x="586028" y="911580"/>
                  </a:lnTo>
                  <a:lnTo>
                    <a:pt x="586028" y="881164"/>
                  </a:lnTo>
                  <a:lnTo>
                    <a:pt x="463931" y="881164"/>
                  </a:lnTo>
                  <a:lnTo>
                    <a:pt x="463931" y="911580"/>
                  </a:lnTo>
                  <a:lnTo>
                    <a:pt x="508355" y="911580"/>
                  </a:lnTo>
                  <a:lnTo>
                    <a:pt x="508355" y="925995"/>
                  </a:lnTo>
                  <a:lnTo>
                    <a:pt x="505409" y="960628"/>
                  </a:lnTo>
                  <a:lnTo>
                    <a:pt x="495947" y="993724"/>
                  </a:lnTo>
                  <a:lnTo>
                    <a:pt x="479005" y="1022794"/>
                  </a:lnTo>
                  <a:lnTo>
                    <a:pt x="453618" y="1045349"/>
                  </a:lnTo>
                  <a:lnTo>
                    <a:pt x="476567" y="1073340"/>
                  </a:lnTo>
                  <a:lnTo>
                    <a:pt x="493560" y="1059789"/>
                  </a:lnTo>
                  <a:lnTo>
                    <a:pt x="507555" y="1042568"/>
                  </a:lnTo>
                  <a:lnTo>
                    <a:pt x="518680" y="1022299"/>
                  </a:lnTo>
                  <a:lnTo>
                    <a:pt x="527088" y="999566"/>
                  </a:lnTo>
                  <a:lnTo>
                    <a:pt x="535228" y="1020419"/>
                  </a:lnTo>
                  <a:lnTo>
                    <a:pt x="546036" y="1038948"/>
                  </a:lnTo>
                  <a:lnTo>
                    <a:pt x="559676" y="1054684"/>
                  </a:lnTo>
                  <a:lnTo>
                    <a:pt x="576338" y="1067130"/>
                  </a:lnTo>
                  <a:lnTo>
                    <a:pt x="598551" y="1039241"/>
                  </a:lnTo>
                  <a:close/>
                </a:path>
                <a:path w="7117080" h="1125220">
                  <a:moveTo>
                    <a:pt x="638022" y="857897"/>
                  </a:moveTo>
                  <a:lnTo>
                    <a:pt x="602449" y="857897"/>
                  </a:lnTo>
                  <a:lnTo>
                    <a:pt x="602449" y="946416"/>
                  </a:lnTo>
                  <a:lnTo>
                    <a:pt x="566762" y="946416"/>
                  </a:lnTo>
                  <a:lnTo>
                    <a:pt x="566762" y="976934"/>
                  </a:lnTo>
                  <a:lnTo>
                    <a:pt x="602449" y="976934"/>
                  </a:lnTo>
                  <a:lnTo>
                    <a:pt x="602449" y="1111859"/>
                  </a:lnTo>
                  <a:lnTo>
                    <a:pt x="638022" y="1111859"/>
                  </a:lnTo>
                  <a:lnTo>
                    <a:pt x="638022" y="857897"/>
                  </a:lnTo>
                  <a:close/>
                </a:path>
                <a:path w="7117080" h="1125220">
                  <a:moveTo>
                    <a:pt x="693381" y="853376"/>
                  </a:moveTo>
                  <a:lnTo>
                    <a:pt x="657491" y="853376"/>
                  </a:lnTo>
                  <a:lnTo>
                    <a:pt x="657491" y="1124496"/>
                  </a:lnTo>
                  <a:lnTo>
                    <a:pt x="693381" y="1124496"/>
                  </a:lnTo>
                  <a:lnTo>
                    <a:pt x="693381" y="853376"/>
                  </a:lnTo>
                  <a:close/>
                </a:path>
                <a:path w="7117080" h="1125220">
                  <a:moveTo>
                    <a:pt x="967028" y="1033881"/>
                  </a:moveTo>
                  <a:lnTo>
                    <a:pt x="936866" y="1014107"/>
                  </a:lnTo>
                  <a:lnTo>
                    <a:pt x="918489" y="989774"/>
                  </a:lnTo>
                  <a:lnTo>
                    <a:pt x="915454" y="985761"/>
                  </a:lnTo>
                  <a:lnTo>
                    <a:pt x="902741" y="951712"/>
                  </a:lnTo>
                  <a:lnTo>
                    <a:pt x="898613" y="914844"/>
                  </a:lnTo>
                  <a:lnTo>
                    <a:pt x="898613" y="874318"/>
                  </a:lnTo>
                  <a:lnTo>
                    <a:pt x="860094" y="874318"/>
                  </a:lnTo>
                  <a:lnTo>
                    <a:pt x="860094" y="914844"/>
                  </a:lnTo>
                  <a:lnTo>
                    <a:pt x="855649" y="953681"/>
                  </a:lnTo>
                  <a:lnTo>
                    <a:pt x="842518" y="989330"/>
                  </a:lnTo>
                  <a:lnTo>
                    <a:pt x="820547" y="1018857"/>
                  </a:lnTo>
                  <a:lnTo>
                    <a:pt x="789584" y="1039355"/>
                  </a:lnTo>
                  <a:lnTo>
                    <a:pt x="812520" y="1070927"/>
                  </a:lnTo>
                  <a:lnTo>
                    <a:pt x="835279" y="1057033"/>
                  </a:lnTo>
                  <a:lnTo>
                    <a:pt x="854024" y="1038402"/>
                  </a:lnTo>
                  <a:lnTo>
                    <a:pt x="868857" y="1015746"/>
                  </a:lnTo>
                  <a:lnTo>
                    <a:pt x="879881" y="989774"/>
                  </a:lnTo>
                  <a:lnTo>
                    <a:pt x="890841" y="1013561"/>
                  </a:lnTo>
                  <a:lnTo>
                    <a:pt x="905268" y="1034300"/>
                  </a:lnTo>
                  <a:lnTo>
                    <a:pt x="923175" y="1051407"/>
                  </a:lnTo>
                  <a:lnTo>
                    <a:pt x="944613" y="1064298"/>
                  </a:lnTo>
                  <a:lnTo>
                    <a:pt x="967028" y="1033881"/>
                  </a:lnTo>
                  <a:close/>
                </a:path>
                <a:path w="7117080" h="1125220">
                  <a:moveTo>
                    <a:pt x="1019860" y="853376"/>
                  </a:moveTo>
                  <a:lnTo>
                    <a:pt x="981443" y="853376"/>
                  </a:lnTo>
                  <a:lnTo>
                    <a:pt x="981443" y="1125131"/>
                  </a:lnTo>
                  <a:lnTo>
                    <a:pt x="1019860" y="1125131"/>
                  </a:lnTo>
                  <a:lnTo>
                    <a:pt x="1019860" y="853376"/>
                  </a:lnTo>
                  <a:close/>
                </a:path>
                <a:path w="7117080" h="1125220">
                  <a:moveTo>
                    <a:pt x="1286014" y="873582"/>
                  </a:moveTo>
                  <a:lnTo>
                    <a:pt x="1227709" y="873582"/>
                  </a:lnTo>
                  <a:lnTo>
                    <a:pt x="1227709" y="851484"/>
                  </a:lnTo>
                  <a:lnTo>
                    <a:pt x="1189812" y="851484"/>
                  </a:lnTo>
                  <a:lnTo>
                    <a:pt x="1189812" y="873582"/>
                  </a:lnTo>
                  <a:lnTo>
                    <a:pt x="1131087" y="873582"/>
                  </a:lnTo>
                  <a:lnTo>
                    <a:pt x="1131087" y="901153"/>
                  </a:lnTo>
                  <a:lnTo>
                    <a:pt x="1286014" y="901153"/>
                  </a:lnTo>
                  <a:lnTo>
                    <a:pt x="1286014" y="873582"/>
                  </a:lnTo>
                  <a:close/>
                </a:path>
                <a:path w="7117080" h="1125220">
                  <a:moveTo>
                    <a:pt x="1295590" y="1021765"/>
                  </a:moveTo>
                  <a:lnTo>
                    <a:pt x="1293418" y="1001039"/>
                  </a:lnTo>
                  <a:lnTo>
                    <a:pt x="1292847" y="995667"/>
                  </a:lnTo>
                  <a:lnTo>
                    <a:pt x="1277048" y="997432"/>
                  </a:lnTo>
                  <a:lnTo>
                    <a:pt x="1260830" y="998905"/>
                  </a:lnTo>
                  <a:lnTo>
                    <a:pt x="1244333" y="1000112"/>
                  </a:lnTo>
                  <a:lnTo>
                    <a:pt x="1227709" y="1001039"/>
                  </a:lnTo>
                  <a:lnTo>
                    <a:pt x="1227709" y="987044"/>
                  </a:lnTo>
                  <a:lnTo>
                    <a:pt x="1247203" y="981989"/>
                  </a:lnTo>
                  <a:lnTo>
                    <a:pt x="1261999" y="973531"/>
                  </a:lnTo>
                  <a:lnTo>
                    <a:pt x="1270304" y="963358"/>
                  </a:lnTo>
                  <a:lnTo>
                    <a:pt x="1271409" y="962012"/>
                  </a:lnTo>
                  <a:lnTo>
                    <a:pt x="1274749" y="947788"/>
                  </a:lnTo>
                  <a:lnTo>
                    <a:pt x="1270444" y="932624"/>
                  </a:lnTo>
                  <a:lnTo>
                    <a:pt x="1269949" y="930884"/>
                  </a:lnTo>
                  <a:lnTo>
                    <a:pt x="1256512" y="918146"/>
                  </a:lnTo>
                  <a:lnTo>
                    <a:pt x="1238440" y="911212"/>
                  </a:lnTo>
                  <a:lnTo>
                    <a:pt x="1238440" y="947788"/>
                  </a:lnTo>
                  <a:lnTo>
                    <a:pt x="1236383" y="954405"/>
                  </a:lnTo>
                  <a:lnTo>
                    <a:pt x="1230541" y="959319"/>
                  </a:lnTo>
                  <a:lnTo>
                    <a:pt x="1221155" y="962355"/>
                  </a:lnTo>
                  <a:lnTo>
                    <a:pt x="1208443" y="963358"/>
                  </a:lnTo>
                  <a:lnTo>
                    <a:pt x="1195603" y="962355"/>
                  </a:lnTo>
                  <a:lnTo>
                    <a:pt x="1186129" y="959319"/>
                  </a:lnTo>
                  <a:lnTo>
                    <a:pt x="1180287" y="954405"/>
                  </a:lnTo>
                  <a:lnTo>
                    <a:pt x="1178344" y="947788"/>
                  </a:lnTo>
                  <a:lnTo>
                    <a:pt x="1180287" y="941019"/>
                  </a:lnTo>
                  <a:lnTo>
                    <a:pt x="1186129" y="936294"/>
                  </a:lnTo>
                  <a:lnTo>
                    <a:pt x="1195603" y="933526"/>
                  </a:lnTo>
                  <a:lnTo>
                    <a:pt x="1208443" y="932624"/>
                  </a:lnTo>
                  <a:lnTo>
                    <a:pt x="1221155" y="933526"/>
                  </a:lnTo>
                  <a:lnTo>
                    <a:pt x="1230541" y="936294"/>
                  </a:lnTo>
                  <a:lnTo>
                    <a:pt x="1236383" y="941019"/>
                  </a:lnTo>
                  <a:lnTo>
                    <a:pt x="1238440" y="947788"/>
                  </a:lnTo>
                  <a:lnTo>
                    <a:pt x="1238440" y="911212"/>
                  </a:lnTo>
                  <a:lnTo>
                    <a:pt x="1235621" y="910120"/>
                  </a:lnTo>
                  <a:lnTo>
                    <a:pt x="1208443" y="907364"/>
                  </a:lnTo>
                  <a:lnTo>
                    <a:pt x="1181138" y="910120"/>
                  </a:lnTo>
                  <a:lnTo>
                    <a:pt x="1160157" y="918146"/>
                  </a:lnTo>
                  <a:lnTo>
                    <a:pt x="1146721" y="930884"/>
                  </a:lnTo>
                  <a:lnTo>
                    <a:pt x="1142034" y="947788"/>
                  </a:lnTo>
                  <a:lnTo>
                    <a:pt x="1145311" y="962152"/>
                  </a:lnTo>
                  <a:lnTo>
                    <a:pt x="1154836" y="973734"/>
                  </a:lnTo>
                  <a:lnTo>
                    <a:pt x="1169898" y="982192"/>
                  </a:lnTo>
                  <a:lnTo>
                    <a:pt x="1189812" y="987145"/>
                  </a:lnTo>
                  <a:lnTo>
                    <a:pt x="1189812" y="1002411"/>
                  </a:lnTo>
                  <a:lnTo>
                    <a:pt x="1172413" y="1002792"/>
                  </a:lnTo>
                  <a:lnTo>
                    <a:pt x="1123924" y="1003147"/>
                  </a:lnTo>
                  <a:lnTo>
                    <a:pt x="1127823" y="1032510"/>
                  </a:lnTo>
                  <a:lnTo>
                    <a:pt x="1166152" y="1032192"/>
                  </a:lnTo>
                  <a:lnTo>
                    <a:pt x="1208189" y="1030846"/>
                  </a:lnTo>
                  <a:lnTo>
                    <a:pt x="1251991" y="1027658"/>
                  </a:lnTo>
                  <a:lnTo>
                    <a:pt x="1295590" y="1021765"/>
                  </a:lnTo>
                  <a:close/>
                </a:path>
                <a:path w="7117080" h="1125220">
                  <a:moveTo>
                    <a:pt x="1343482" y="1048613"/>
                  </a:moveTo>
                  <a:lnTo>
                    <a:pt x="1158341" y="1048613"/>
                  </a:lnTo>
                  <a:lnTo>
                    <a:pt x="1158341" y="1077976"/>
                  </a:lnTo>
                  <a:lnTo>
                    <a:pt x="1305483" y="1077976"/>
                  </a:lnTo>
                  <a:lnTo>
                    <a:pt x="1305483" y="1124496"/>
                  </a:lnTo>
                  <a:lnTo>
                    <a:pt x="1343482" y="1124496"/>
                  </a:lnTo>
                  <a:lnTo>
                    <a:pt x="1343482" y="1048613"/>
                  </a:lnTo>
                  <a:close/>
                </a:path>
                <a:path w="7117080" h="1125220">
                  <a:moveTo>
                    <a:pt x="1378204" y="931252"/>
                  </a:moveTo>
                  <a:lnTo>
                    <a:pt x="1343482" y="931252"/>
                  </a:lnTo>
                  <a:lnTo>
                    <a:pt x="1343482" y="853795"/>
                  </a:lnTo>
                  <a:lnTo>
                    <a:pt x="1305483" y="853795"/>
                  </a:lnTo>
                  <a:lnTo>
                    <a:pt x="1305483" y="1037869"/>
                  </a:lnTo>
                  <a:lnTo>
                    <a:pt x="1343482" y="1037869"/>
                  </a:lnTo>
                  <a:lnTo>
                    <a:pt x="1343482" y="962418"/>
                  </a:lnTo>
                  <a:lnTo>
                    <a:pt x="1378204" y="962418"/>
                  </a:lnTo>
                  <a:lnTo>
                    <a:pt x="1378204" y="931252"/>
                  </a:lnTo>
                  <a:close/>
                </a:path>
                <a:path w="7117080" h="1125220">
                  <a:moveTo>
                    <a:pt x="1542719" y="939253"/>
                  </a:moveTo>
                  <a:lnTo>
                    <a:pt x="1537004" y="911847"/>
                  </a:lnTo>
                  <a:lnTo>
                    <a:pt x="1531302" y="903998"/>
                  </a:lnTo>
                  <a:lnTo>
                    <a:pt x="1521307" y="890219"/>
                  </a:lnTo>
                  <a:lnTo>
                    <a:pt x="1505242" y="880529"/>
                  </a:lnTo>
                  <a:lnTo>
                    <a:pt x="1505242" y="939253"/>
                  </a:lnTo>
                  <a:lnTo>
                    <a:pt x="1502422" y="954379"/>
                  </a:lnTo>
                  <a:lnTo>
                    <a:pt x="1494675" y="965581"/>
                  </a:lnTo>
                  <a:lnTo>
                    <a:pt x="1483093" y="972540"/>
                  </a:lnTo>
                  <a:lnTo>
                    <a:pt x="1468716" y="974940"/>
                  </a:lnTo>
                  <a:lnTo>
                    <a:pt x="1453997" y="972540"/>
                  </a:lnTo>
                  <a:lnTo>
                    <a:pt x="1442237" y="965581"/>
                  </a:lnTo>
                  <a:lnTo>
                    <a:pt x="1434490" y="954379"/>
                  </a:lnTo>
                  <a:lnTo>
                    <a:pt x="1431785" y="939253"/>
                  </a:lnTo>
                  <a:lnTo>
                    <a:pt x="1434490" y="924471"/>
                  </a:lnTo>
                  <a:lnTo>
                    <a:pt x="1442237" y="913384"/>
                  </a:lnTo>
                  <a:lnTo>
                    <a:pt x="1453997" y="906411"/>
                  </a:lnTo>
                  <a:lnTo>
                    <a:pt x="1468716" y="903998"/>
                  </a:lnTo>
                  <a:lnTo>
                    <a:pt x="1483093" y="906411"/>
                  </a:lnTo>
                  <a:lnTo>
                    <a:pt x="1494675" y="913384"/>
                  </a:lnTo>
                  <a:lnTo>
                    <a:pt x="1502422" y="924471"/>
                  </a:lnTo>
                  <a:lnTo>
                    <a:pt x="1505242" y="939253"/>
                  </a:lnTo>
                  <a:lnTo>
                    <a:pt x="1505242" y="880529"/>
                  </a:lnTo>
                  <a:lnTo>
                    <a:pt x="1497825" y="876046"/>
                  </a:lnTo>
                  <a:lnTo>
                    <a:pt x="1468716" y="870953"/>
                  </a:lnTo>
                  <a:lnTo>
                    <a:pt x="1439595" y="876046"/>
                  </a:lnTo>
                  <a:lnTo>
                    <a:pt x="1416050" y="890219"/>
                  </a:lnTo>
                  <a:lnTo>
                    <a:pt x="1400314" y="911847"/>
                  </a:lnTo>
                  <a:lnTo>
                    <a:pt x="1394625" y="939253"/>
                  </a:lnTo>
                  <a:lnTo>
                    <a:pt x="1400314" y="967003"/>
                  </a:lnTo>
                  <a:lnTo>
                    <a:pt x="1416050" y="988733"/>
                  </a:lnTo>
                  <a:lnTo>
                    <a:pt x="1439595" y="1002919"/>
                  </a:lnTo>
                  <a:lnTo>
                    <a:pt x="1468716" y="1007986"/>
                  </a:lnTo>
                  <a:lnTo>
                    <a:pt x="1497825" y="1002919"/>
                  </a:lnTo>
                  <a:lnTo>
                    <a:pt x="1521307" y="988733"/>
                  </a:lnTo>
                  <a:lnTo>
                    <a:pt x="1531277" y="974940"/>
                  </a:lnTo>
                  <a:lnTo>
                    <a:pt x="1537004" y="967003"/>
                  </a:lnTo>
                  <a:lnTo>
                    <a:pt x="1542719" y="939253"/>
                  </a:lnTo>
                  <a:close/>
                </a:path>
                <a:path w="7117080" h="1125220">
                  <a:moveTo>
                    <a:pt x="1617230" y="853795"/>
                  </a:moveTo>
                  <a:lnTo>
                    <a:pt x="1579130" y="853795"/>
                  </a:lnTo>
                  <a:lnTo>
                    <a:pt x="1579130" y="1048499"/>
                  </a:lnTo>
                  <a:lnTo>
                    <a:pt x="1617230" y="1048499"/>
                  </a:lnTo>
                  <a:lnTo>
                    <a:pt x="1617230" y="853795"/>
                  </a:lnTo>
                  <a:close/>
                </a:path>
                <a:path w="7117080" h="1125220">
                  <a:moveTo>
                    <a:pt x="1624380" y="1089126"/>
                  </a:moveTo>
                  <a:lnTo>
                    <a:pt x="1474089" y="1089126"/>
                  </a:lnTo>
                  <a:lnTo>
                    <a:pt x="1474089" y="1028827"/>
                  </a:lnTo>
                  <a:lnTo>
                    <a:pt x="1435671" y="1028827"/>
                  </a:lnTo>
                  <a:lnTo>
                    <a:pt x="1435671" y="1119759"/>
                  </a:lnTo>
                  <a:lnTo>
                    <a:pt x="1624380" y="1119759"/>
                  </a:lnTo>
                  <a:lnTo>
                    <a:pt x="1624380" y="1089126"/>
                  </a:lnTo>
                  <a:close/>
                </a:path>
                <a:path w="7117080" h="1125220">
                  <a:moveTo>
                    <a:pt x="1884667" y="1051140"/>
                  </a:moveTo>
                  <a:lnTo>
                    <a:pt x="1881606" y="1027976"/>
                  </a:lnTo>
                  <a:lnTo>
                    <a:pt x="1880463" y="1019352"/>
                  </a:lnTo>
                  <a:lnTo>
                    <a:pt x="1854073" y="1023277"/>
                  </a:lnTo>
                  <a:lnTo>
                    <a:pt x="1827987" y="1025880"/>
                  </a:lnTo>
                  <a:lnTo>
                    <a:pt x="1801228" y="1027379"/>
                  </a:lnTo>
                  <a:lnTo>
                    <a:pt x="1772894" y="1027976"/>
                  </a:lnTo>
                  <a:lnTo>
                    <a:pt x="1772894" y="909256"/>
                  </a:lnTo>
                  <a:lnTo>
                    <a:pt x="1862150" y="909256"/>
                  </a:lnTo>
                  <a:lnTo>
                    <a:pt x="1862150" y="878636"/>
                  </a:lnTo>
                  <a:lnTo>
                    <a:pt x="1735112" y="878636"/>
                  </a:lnTo>
                  <a:lnTo>
                    <a:pt x="1735112" y="1059243"/>
                  </a:lnTo>
                  <a:lnTo>
                    <a:pt x="1757845" y="1059243"/>
                  </a:lnTo>
                  <a:lnTo>
                    <a:pt x="1791957" y="1059027"/>
                  </a:lnTo>
                  <a:lnTo>
                    <a:pt x="1823466" y="1057910"/>
                  </a:lnTo>
                  <a:lnTo>
                    <a:pt x="1853869" y="1055433"/>
                  </a:lnTo>
                  <a:lnTo>
                    <a:pt x="1884667" y="1051140"/>
                  </a:lnTo>
                  <a:close/>
                </a:path>
                <a:path w="7117080" h="1125220">
                  <a:moveTo>
                    <a:pt x="1978025" y="954100"/>
                  </a:moveTo>
                  <a:lnTo>
                    <a:pt x="1938032" y="954100"/>
                  </a:lnTo>
                  <a:lnTo>
                    <a:pt x="1938032" y="853376"/>
                  </a:lnTo>
                  <a:lnTo>
                    <a:pt x="1900034" y="853376"/>
                  </a:lnTo>
                  <a:lnTo>
                    <a:pt x="1900034" y="1125131"/>
                  </a:lnTo>
                  <a:lnTo>
                    <a:pt x="1938032" y="1125131"/>
                  </a:lnTo>
                  <a:lnTo>
                    <a:pt x="1938032" y="985151"/>
                  </a:lnTo>
                  <a:lnTo>
                    <a:pt x="1978025" y="985151"/>
                  </a:lnTo>
                  <a:lnTo>
                    <a:pt x="1978025" y="954100"/>
                  </a:lnTo>
                  <a:close/>
                </a:path>
                <a:path w="7117080" h="1125220">
                  <a:moveTo>
                    <a:pt x="2138845" y="968933"/>
                  </a:moveTo>
                  <a:lnTo>
                    <a:pt x="2133409" y="929005"/>
                  </a:lnTo>
                  <a:lnTo>
                    <a:pt x="2122513" y="906843"/>
                  </a:lnTo>
                  <a:lnTo>
                    <a:pt x="2118487" y="898626"/>
                  </a:lnTo>
                  <a:lnTo>
                    <a:pt x="2102116" y="884631"/>
                  </a:lnTo>
                  <a:lnTo>
                    <a:pt x="2102116" y="968933"/>
                  </a:lnTo>
                  <a:lnTo>
                    <a:pt x="2099602" y="995781"/>
                  </a:lnTo>
                  <a:lnTo>
                    <a:pt x="2092540" y="1015339"/>
                  </a:lnTo>
                  <a:lnTo>
                    <a:pt x="2081606" y="1027290"/>
                  </a:lnTo>
                  <a:lnTo>
                    <a:pt x="2067483" y="1031354"/>
                  </a:lnTo>
                  <a:lnTo>
                    <a:pt x="2053120" y="1027290"/>
                  </a:lnTo>
                  <a:lnTo>
                    <a:pt x="2042045" y="1015339"/>
                  </a:lnTo>
                  <a:lnTo>
                    <a:pt x="2034959" y="995781"/>
                  </a:lnTo>
                  <a:lnTo>
                    <a:pt x="2032546" y="968933"/>
                  </a:lnTo>
                  <a:lnTo>
                    <a:pt x="2034959" y="942314"/>
                  </a:lnTo>
                  <a:lnTo>
                    <a:pt x="2042045" y="922845"/>
                  </a:lnTo>
                  <a:lnTo>
                    <a:pt x="2053120" y="910907"/>
                  </a:lnTo>
                  <a:lnTo>
                    <a:pt x="2067483" y="906843"/>
                  </a:lnTo>
                  <a:lnTo>
                    <a:pt x="2081606" y="910907"/>
                  </a:lnTo>
                  <a:lnTo>
                    <a:pt x="2092540" y="922845"/>
                  </a:lnTo>
                  <a:lnTo>
                    <a:pt x="2099602" y="942314"/>
                  </a:lnTo>
                  <a:lnTo>
                    <a:pt x="2102116" y="968933"/>
                  </a:lnTo>
                  <a:lnTo>
                    <a:pt x="2102116" y="884631"/>
                  </a:lnTo>
                  <a:lnTo>
                    <a:pt x="2095893" y="879309"/>
                  </a:lnTo>
                  <a:lnTo>
                    <a:pt x="2067483" y="872528"/>
                  </a:lnTo>
                  <a:lnTo>
                    <a:pt x="2038781" y="879309"/>
                  </a:lnTo>
                  <a:lnTo>
                    <a:pt x="2016061" y="898626"/>
                  </a:lnTo>
                  <a:lnTo>
                    <a:pt x="2001139" y="929005"/>
                  </a:lnTo>
                  <a:lnTo>
                    <a:pt x="1995817" y="968933"/>
                  </a:lnTo>
                  <a:lnTo>
                    <a:pt x="2001139" y="1009192"/>
                  </a:lnTo>
                  <a:lnTo>
                    <a:pt x="2016061" y="1039685"/>
                  </a:lnTo>
                  <a:lnTo>
                    <a:pt x="2038781" y="1059014"/>
                  </a:lnTo>
                  <a:lnTo>
                    <a:pt x="2067483" y="1065771"/>
                  </a:lnTo>
                  <a:lnTo>
                    <a:pt x="2095893" y="1059014"/>
                  </a:lnTo>
                  <a:lnTo>
                    <a:pt x="2118487" y="1039685"/>
                  </a:lnTo>
                  <a:lnTo>
                    <a:pt x="2122563" y="1031354"/>
                  </a:lnTo>
                  <a:lnTo>
                    <a:pt x="2133409" y="1009192"/>
                  </a:lnTo>
                  <a:lnTo>
                    <a:pt x="2138845" y="968933"/>
                  </a:lnTo>
                  <a:close/>
                </a:path>
                <a:path w="7117080" h="1125220">
                  <a:moveTo>
                    <a:pt x="2214626" y="853376"/>
                  </a:moveTo>
                  <a:lnTo>
                    <a:pt x="2176208" y="853376"/>
                  </a:lnTo>
                  <a:lnTo>
                    <a:pt x="2176208" y="1125131"/>
                  </a:lnTo>
                  <a:lnTo>
                    <a:pt x="2214626" y="1125131"/>
                  </a:lnTo>
                  <a:lnTo>
                    <a:pt x="2214626" y="853376"/>
                  </a:lnTo>
                  <a:close/>
                </a:path>
                <a:path w="7117080" h="1125220">
                  <a:moveTo>
                    <a:pt x="2479637" y="853376"/>
                  </a:moveTo>
                  <a:lnTo>
                    <a:pt x="2441854" y="853376"/>
                  </a:lnTo>
                  <a:lnTo>
                    <a:pt x="2441854" y="907783"/>
                  </a:lnTo>
                  <a:lnTo>
                    <a:pt x="2396604" y="907783"/>
                  </a:lnTo>
                  <a:lnTo>
                    <a:pt x="2388908" y="891794"/>
                  </a:lnTo>
                  <a:lnTo>
                    <a:pt x="2387447" y="888733"/>
                  </a:lnTo>
                  <a:lnTo>
                    <a:pt x="2371991" y="874014"/>
                  </a:lnTo>
                  <a:lnTo>
                    <a:pt x="2362504" y="869645"/>
                  </a:lnTo>
                  <a:lnTo>
                    <a:pt x="2362504" y="922947"/>
                  </a:lnTo>
                  <a:lnTo>
                    <a:pt x="2359736" y="936523"/>
                  </a:lnTo>
                  <a:lnTo>
                    <a:pt x="2352332" y="946607"/>
                  </a:lnTo>
                  <a:lnTo>
                    <a:pt x="2341118" y="952881"/>
                  </a:lnTo>
                  <a:lnTo>
                    <a:pt x="2326932" y="955040"/>
                  </a:lnTo>
                  <a:lnTo>
                    <a:pt x="2312365" y="952881"/>
                  </a:lnTo>
                  <a:lnTo>
                    <a:pt x="2300948" y="946607"/>
                  </a:lnTo>
                  <a:lnTo>
                    <a:pt x="2293493" y="936523"/>
                  </a:lnTo>
                  <a:lnTo>
                    <a:pt x="2290826" y="922947"/>
                  </a:lnTo>
                  <a:lnTo>
                    <a:pt x="2293493" y="909967"/>
                  </a:lnTo>
                  <a:lnTo>
                    <a:pt x="2300948" y="900188"/>
                  </a:lnTo>
                  <a:lnTo>
                    <a:pt x="2312365" y="893991"/>
                  </a:lnTo>
                  <a:lnTo>
                    <a:pt x="2326932" y="891794"/>
                  </a:lnTo>
                  <a:lnTo>
                    <a:pt x="2341118" y="893991"/>
                  </a:lnTo>
                  <a:lnTo>
                    <a:pt x="2352332" y="900188"/>
                  </a:lnTo>
                  <a:lnTo>
                    <a:pt x="2359736" y="909967"/>
                  </a:lnTo>
                  <a:lnTo>
                    <a:pt x="2362504" y="922947"/>
                  </a:lnTo>
                  <a:lnTo>
                    <a:pt x="2362504" y="869645"/>
                  </a:lnTo>
                  <a:lnTo>
                    <a:pt x="2351417" y="864527"/>
                  </a:lnTo>
                  <a:lnTo>
                    <a:pt x="2326932" y="861161"/>
                  </a:lnTo>
                  <a:lnTo>
                    <a:pt x="2298230" y="865733"/>
                  </a:lnTo>
                  <a:lnTo>
                    <a:pt x="2275332" y="878509"/>
                  </a:lnTo>
                  <a:lnTo>
                    <a:pt x="2260206" y="898055"/>
                  </a:lnTo>
                  <a:lnTo>
                    <a:pt x="2254834" y="922947"/>
                  </a:lnTo>
                  <a:lnTo>
                    <a:pt x="2260206" y="948385"/>
                  </a:lnTo>
                  <a:lnTo>
                    <a:pt x="2275332" y="968248"/>
                  </a:lnTo>
                  <a:lnTo>
                    <a:pt x="2298230" y="981163"/>
                  </a:lnTo>
                  <a:lnTo>
                    <a:pt x="2326932" y="985774"/>
                  </a:lnTo>
                  <a:lnTo>
                    <a:pt x="2351494" y="982370"/>
                  </a:lnTo>
                  <a:lnTo>
                    <a:pt x="2372118" y="972731"/>
                  </a:lnTo>
                  <a:lnTo>
                    <a:pt x="2387600" y="957719"/>
                  </a:lnTo>
                  <a:lnTo>
                    <a:pt x="2388844" y="955040"/>
                  </a:lnTo>
                  <a:lnTo>
                    <a:pt x="2396706" y="938199"/>
                  </a:lnTo>
                  <a:lnTo>
                    <a:pt x="2441854" y="938199"/>
                  </a:lnTo>
                  <a:lnTo>
                    <a:pt x="2441854" y="988834"/>
                  </a:lnTo>
                  <a:lnTo>
                    <a:pt x="2479637" y="988834"/>
                  </a:lnTo>
                  <a:lnTo>
                    <a:pt x="2479637" y="938199"/>
                  </a:lnTo>
                  <a:lnTo>
                    <a:pt x="2479637" y="907783"/>
                  </a:lnTo>
                  <a:lnTo>
                    <a:pt x="2479637" y="853376"/>
                  </a:lnTo>
                  <a:close/>
                </a:path>
                <a:path w="7117080" h="1125220">
                  <a:moveTo>
                    <a:pt x="2487638" y="1091552"/>
                  </a:moveTo>
                  <a:lnTo>
                    <a:pt x="2337765" y="1091552"/>
                  </a:lnTo>
                  <a:lnTo>
                    <a:pt x="2337765" y="1073975"/>
                  </a:lnTo>
                  <a:lnTo>
                    <a:pt x="2479637" y="1073975"/>
                  </a:lnTo>
                  <a:lnTo>
                    <a:pt x="2479637" y="1000823"/>
                  </a:lnTo>
                  <a:lnTo>
                    <a:pt x="2299347" y="1000823"/>
                  </a:lnTo>
                  <a:lnTo>
                    <a:pt x="2299347" y="1029982"/>
                  </a:lnTo>
                  <a:lnTo>
                    <a:pt x="2441854" y="1029982"/>
                  </a:lnTo>
                  <a:lnTo>
                    <a:pt x="2441854" y="1046187"/>
                  </a:lnTo>
                  <a:lnTo>
                    <a:pt x="2299665" y="1046187"/>
                  </a:lnTo>
                  <a:lnTo>
                    <a:pt x="2299665" y="1121448"/>
                  </a:lnTo>
                  <a:lnTo>
                    <a:pt x="2487638" y="1121448"/>
                  </a:lnTo>
                  <a:lnTo>
                    <a:pt x="2487638" y="1091552"/>
                  </a:lnTo>
                  <a:close/>
                </a:path>
                <a:path w="7117080" h="1125220">
                  <a:moveTo>
                    <a:pt x="2762758" y="1063612"/>
                  </a:moveTo>
                  <a:lnTo>
                    <a:pt x="2657094" y="1063612"/>
                  </a:lnTo>
                  <a:lnTo>
                    <a:pt x="2657094" y="1021689"/>
                  </a:lnTo>
                  <a:lnTo>
                    <a:pt x="2740558" y="1021689"/>
                  </a:lnTo>
                  <a:lnTo>
                    <a:pt x="2740558" y="991209"/>
                  </a:lnTo>
                  <a:lnTo>
                    <a:pt x="2581414" y="991209"/>
                  </a:lnTo>
                  <a:lnTo>
                    <a:pt x="2581414" y="960729"/>
                  </a:lnTo>
                  <a:lnTo>
                    <a:pt x="2734233" y="960729"/>
                  </a:lnTo>
                  <a:lnTo>
                    <a:pt x="2734233" y="931532"/>
                  </a:lnTo>
                  <a:lnTo>
                    <a:pt x="2734233" y="901039"/>
                  </a:lnTo>
                  <a:lnTo>
                    <a:pt x="2734233" y="870559"/>
                  </a:lnTo>
                  <a:lnTo>
                    <a:pt x="2543111" y="870559"/>
                  </a:lnTo>
                  <a:lnTo>
                    <a:pt x="2543111" y="901039"/>
                  </a:lnTo>
                  <a:lnTo>
                    <a:pt x="2696667" y="901039"/>
                  </a:lnTo>
                  <a:lnTo>
                    <a:pt x="2696667" y="931532"/>
                  </a:lnTo>
                  <a:lnTo>
                    <a:pt x="2543530" y="931532"/>
                  </a:lnTo>
                  <a:lnTo>
                    <a:pt x="2543530" y="960729"/>
                  </a:lnTo>
                  <a:lnTo>
                    <a:pt x="2543530" y="991209"/>
                  </a:lnTo>
                  <a:lnTo>
                    <a:pt x="2543530" y="1021689"/>
                  </a:lnTo>
                  <a:lnTo>
                    <a:pt x="2619514" y="1021689"/>
                  </a:lnTo>
                  <a:lnTo>
                    <a:pt x="2619514" y="1063612"/>
                  </a:lnTo>
                  <a:lnTo>
                    <a:pt x="2515006" y="1063612"/>
                  </a:lnTo>
                  <a:lnTo>
                    <a:pt x="2515006" y="1094079"/>
                  </a:lnTo>
                  <a:lnTo>
                    <a:pt x="2762758" y="1094079"/>
                  </a:lnTo>
                  <a:lnTo>
                    <a:pt x="2762758" y="1063612"/>
                  </a:lnTo>
                  <a:close/>
                </a:path>
                <a:path w="7117080" h="1125220">
                  <a:moveTo>
                    <a:pt x="2909989" y="28092"/>
                  </a:moveTo>
                  <a:lnTo>
                    <a:pt x="2865259" y="28092"/>
                  </a:lnTo>
                  <a:lnTo>
                    <a:pt x="2865259" y="243649"/>
                  </a:lnTo>
                  <a:lnTo>
                    <a:pt x="2909989" y="243649"/>
                  </a:lnTo>
                  <a:lnTo>
                    <a:pt x="2909989" y="28092"/>
                  </a:lnTo>
                  <a:close/>
                </a:path>
                <a:path w="7117080" h="1125220">
                  <a:moveTo>
                    <a:pt x="2995155" y="878420"/>
                  </a:moveTo>
                  <a:lnTo>
                    <a:pt x="2804122" y="878420"/>
                  </a:lnTo>
                  <a:lnTo>
                    <a:pt x="2804122" y="908951"/>
                  </a:lnTo>
                  <a:lnTo>
                    <a:pt x="2957258" y="908951"/>
                  </a:lnTo>
                  <a:lnTo>
                    <a:pt x="2957258" y="910844"/>
                  </a:lnTo>
                  <a:lnTo>
                    <a:pt x="2957030" y="939012"/>
                  </a:lnTo>
                  <a:lnTo>
                    <a:pt x="2955887" y="968375"/>
                  </a:lnTo>
                  <a:lnTo>
                    <a:pt x="2952851" y="1001141"/>
                  </a:lnTo>
                  <a:lnTo>
                    <a:pt x="2946946" y="1037983"/>
                  </a:lnTo>
                  <a:lnTo>
                    <a:pt x="2985465" y="1041031"/>
                  </a:lnTo>
                  <a:lnTo>
                    <a:pt x="2991002" y="1002258"/>
                  </a:lnTo>
                  <a:lnTo>
                    <a:pt x="2993860" y="968870"/>
                  </a:lnTo>
                  <a:lnTo>
                    <a:pt x="2994939" y="938618"/>
                  </a:lnTo>
                  <a:lnTo>
                    <a:pt x="2995155" y="910844"/>
                  </a:lnTo>
                  <a:lnTo>
                    <a:pt x="2995155" y="878420"/>
                  </a:lnTo>
                  <a:close/>
                </a:path>
                <a:path w="7117080" h="1125220">
                  <a:moveTo>
                    <a:pt x="3025673" y="1057871"/>
                  </a:moveTo>
                  <a:lnTo>
                    <a:pt x="2778544" y="1057871"/>
                  </a:lnTo>
                  <a:lnTo>
                    <a:pt x="2778544" y="1088821"/>
                  </a:lnTo>
                  <a:lnTo>
                    <a:pt x="3025673" y="1088821"/>
                  </a:lnTo>
                  <a:lnTo>
                    <a:pt x="3025673" y="1057871"/>
                  </a:lnTo>
                  <a:close/>
                </a:path>
                <a:path w="7117080" h="1125220">
                  <a:moveTo>
                    <a:pt x="3184055" y="208889"/>
                  </a:moveTo>
                  <a:lnTo>
                    <a:pt x="3078391" y="208889"/>
                  </a:lnTo>
                  <a:lnTo>
                    <a:pt x="3078391" y="151739"/>
                  </a:lnTo>
                  <a:lnTo>
                    <a:pt x="3157016" y="151739"/>
                  </a:lnTo>
                  <a:lnTo>
                    <a:pt x="3157016" y="121259"/>
                  </a:lnTo>
                  <a:lnTo>
                    <a:pt x="3003448" y="121259"/>
                  </a:lnTo>
                  <a:lnTo>
                    <a:pt x="3003448" y="48869"/>
                  </a:lnTo>
                  <a:lnTo>
                    <a:pt x="3155111" y="48869"/>
                  </a:lnTo>
                  <a:lnTo>
                    <a:pt x="3155111" y="19659"/>
                  </a:lnTo>
                  <a:lnTo>
                    <a:pt x="2965462" y="19659"/>
                  </a:lnTo>
                  <a:lnTo>
                    <a:pt x="2965462" y="48869"/>
                  </a:lnTo>
                  <a:lnTo>
                    <a:pt x="2965462" y="121259"/>
                  </a:lnTo>
                  <a:lnTo>
                    <a:pt x="2965462" y="151739"/>
                  </a:lnTo>
                  <a:lnTo>
                    <a:pt x="3040811" y="151739"/>
                  </a:lnTo>
                  <a:lnTo>
                    <a:pt x="3040811" y="208889"/>
                  </a:lnTo>
                  <a:lnTo>
                    <a:pt x="2936303" y="208889"/>
                  </a:lnTo>
                  <a:lnTo>
                    <a:pt x="2936303" y="240639"/>
                  </a:lnTo>
                  <a:lnTo>
                    <a:pt x="3184055" y="240639"/>
                  </a:lnTo>
                  <a:lnTo>
                    <a:pt x="3184055" y="208889"/>
                  </a:lnTo>
                  <a:close/>
                </a:path>
                <a:path w="7117080" h="1125220">
                  <a:moveTo>
                    <a:pt x="3253105" y="874420"/>
                  </a:moveTo>
                  <a:lnTo>
                    <a:pt x="3215957" y="874420"/>
                  </a:lnTo>
                  <a:lnTo>
                    <a:pt x="3215957" y="940104"/>
                  </a:lnTo>
                  <a:lnTo>
                    <a:pt x="3253105" y="940104"/>
                  </a:lnTo>
                  <a:lnTo>
                    <a:pt x="3253105" y="874420"/>
                  </a:lnTo>
                  <a:close/>
                </a:path>
                <a:path w="7117080" h="1125220">
                  <a:moveTo>
                    <a:pt x="3340989" y="949312"/>
                  </a:moveTo>
                  <a:lnTo>
                    <a:pt x="3253105" y="949312"/>
                  </a:lnTo>
                  <a:lnTo>
                    <a:pt x="3253105" y="940409"/>
                  </a:lnTo>
                  <a:lnTo>
                    <a:pt x="3215957" y="940409"/>
                  </a:lnTo>
                  <a:lnTo>
                    <a:pt x="3215957" y="969632"/>
                  </a:lnTo>
                  <a:lnTo>
                    <a:pt x="3215957" y="979779"/>
                  </a:lnTo>
                  <a:lnTo>
                    <a:pt x="3215957" y="1030579"/>
                  </a:lnTo>
                  <a:lnTo>
                    <a:pt x="3160382" y="1030579"/>
                  </a:lnTo>
                  <a:lnTo>
                    <a:pt x="3160382" y="969632"/>
                  </a:lnTo>
                  <a:lnTo>
                    <a:pt x="3215957" y="969632"/>
                  </a:lnTo>
                  <a:lnTo>
                    <a:pt x="3215957" y="940409"/>
                  </a:lnTo>
                  <a:lnTo>
                    <a:pt x="3160382" y="940409"/>
                  </a:lnTo>
                  <a:lnTo>
                    <a:pt x="3160382" y="874382"/>
                  </a:lnTo>
                  <a:lnTo>
                    <a:pt x="3122396" y="874382"/>
                  </a:lnTo>
                  <a:lnTo>
                    <a:pt x="3122396" y="1061059"/>
                  </a:lnTo>
                  <a:lnTo>
                    <a:pt x="3253105" y="1061059"/>
                  </a:lnTo>
                  <a:lnTo>
                    <a:pt x="3253105" y="1030579"/>
                  </a:lnTo>
                  <a:lnTo>
                    <a:pt x="3253105" y="979779"/>
                  </a:lnTo>
                  <a:lnTo>
                    <a:pt x="3303422" y="979779"/>
                  </a:lnTo>
                  <a:lnTo>
                    <a:pt x="3303422" y="1125131"/>
                  </a:lnTo>
                  <a:lnTo>
                    <a:pt x="3340989" y="1125131"/>
                  </a:lnTo>
                  <a:lnTo>
                    <a:pt x="3340989" y="979779"/>
                  </a:lnTo>
                  <a:lnTo>
                    <a:pt x="3340989" y="969632"/>
                  </a:lnTo>
                  <a:lnTo>
                    <a:pt x="3340989" y="949312"/>
                  </a:lnTo>
                  <a:close/>
                </a:path>
                <a:path w="7117080" h="1125220">
                  <a:moveTo>
                    <a:pt x="3340989" y="853376"/>
                  </a:moveTo>
                  <a:lnTo>
                    <a:pt x="3303422" y="853376"/>
                  </a:lnTo>
                  <a:lnTo>
                    <a:pt x="3303422" y="948944"/>
                  </a:lnTo>
                  <a:lnTo>
                    <a:pt x="3340989" y="948944"/>
                  </a:lnTo>
                  <a:lnTo>
                    <a:pt x="3340989" y="853376"/>
                  </a:lnTo>
                  <a:close/>
                </a:path>
                <a:path w="7117080" h="1125220">
                  <a:moveTo>
                    <a:pt x="3436404" y="183438"/>
                  </a:moveTo>
                  <a:lnTo>
                    <a:pt x="3388588" y="139242"/>
                  </a:lnTo>
                  <a:lnTo>
                    <a:pt x="3370097" y="73875"/>
                  </a:lnTo>
                  <a:lnTo>
                    <a:pt x="3370097" y="57251"/>
                  </a:lnTo>
                  <a:lnTo>
                    <a:pt x="3424605" y="57251"/>
                  </a:lnTo>
                  <a:lnTo>
                    <a:pt x="3424605" y="26200"/>
                  </a:lnTo>
                  <a:lnTo>
                    <a:pt x="3274530" y="26200"/>
                  </a:lnTo>
                  <a:lnTo>
                    <a:pt x="3274530" y="57251"/>
                  </a:lnTo>
                  <a:lnTo>
                    <a:pt x="3331883" y="57251"/>
                  </a:lnTo>
                  <a:lnTo>
                    <a:pt x="3331883" y="73875"/>
                  </a:lnTo>
                  <a:lnTo>
                    <a:pt x="3327501" y="108000"/>
                  </a:lnTo>
                  <a:lnTo>
                    <a:pt x="3314687" y="140944"/>
                  </a:lnTo>
                  <a:lnTo>
                    <a:pt x="3293453" y="169430"/>
                  </a:lnTo>
                  <a:lnTo>
                    <a:pt x="3263785" y="190182"/>
                  </a:lnTo>
                  <a:lnTo>
                    <a:pt x="3285896" y="220179"/>
                  </a:lnTo>
                  <a:lnTo>
                    <a:pt x="3307575" y="206362"/>
                  </a:lnTo>
                  <a:lnTo>
                    <a:pt x="3325838" y="187642"/>
                  </a:lnTo>
                  <a:lnTo>
                    <a:pt x="3340531" y="164947"/>
                  </a:lnTo>
                  <a:lnTo>
                    <a:pt x="3351568" y="139242"/>
                  </a:lnTo>
                  <a:lnTo>
                    <a:pt x="3362337" y="162560"/>
                  </a:lnTo>
                  <a:lnTo>
                    <a:pt x="3376574" y="183222"/>
                  </a:lnTo>
                  <a:lnTo>
                    <a:pt x="3394240" y="200380"/>
                  </a:lnTo>
                  <a:lnTo>
                    <a:pt x="3415246" y="213233"/>
                  </a:lnTo>
                  <a:lnTo>
                    <a:pt x="3436404" y="183438"/>
                  </a:lnTo>
                  <a:close/>
                </a:path>
                <a:path w="7117080" h="1125220">
                  <a:moveTo>
                    <a:pt x="3523754" y="103555"/>
                  </a:moveTo>
                  <a:lnTo>
                    <a:pt x="3483762" y="103555"/>
                  </a:lnTo>
                  <a:lnTo>
                    <a:pt x="3483762" y="0"/>
                  </a:lnTo>
                  <a:lnTo>
                    <a:pt x="3445764" y="0"/>
                  </a:lnTo>
                  <a:lnTo>
                    <a:pt x="3445764" y="271119"/>
                  </a:lnTo>
                  <a:lnTo>
                    <a:pt x="3483762" y="271119"/>
                  </a:lnTo>
                  <a:lnTo>
                    <a:pt x="3483762" y="135242"/>
                  </a:lnTo>
                  <a:lnTo>
                    <a:pt x="3523754" y="135242"/>
                  </a:lnTo>
                  <a:lnTo>
                    <a:pt x="3523754" y="103555"/>
                  </a:lnTo>
                  <a:close/>
                </a:path>
                <a:path w="7117080" h="1125220">
                  <a:moveTo>
                    <a:pt x="3596538" y="954379"/>
                  </a:moveTo>
                  <a:lnTo>
                    <a:pt x="3444341" y="954379"/>
                  </a:lnTo>
                  <a:lnTo>
                    <a:pt x="3444341" y="936599"/>
                  </a:lnTo>
                  <a:lnTo>
                    <a:pt x="3587902" y="936599"/>
                  </a:lnTo>
                  <a:lnTo>
                    <a:pt x="3587902" y="908659"/>
                  </a:lnTo>
                  <a:lnTo>
                    <a:pt x="3444341" y="908659"/>
                  </a:lnTo>
                  <a:lnTo>
                    <a:pt x="3444341" y="890892"/>
                  </a:lnTo>
                  <a:lnTo>
                    <a:pt x="3594214" y="890892"/>
                  </a:lnTo>
                  <a:lnTo>
                    <a:pt x="3594214" y="862939"/>
                  </a:lnTo>
                  <a:lnTo>
                    <a:pt x="3406457" y="862939"/>
                  </a:lnTo>
                  <a:lnTo>
                    <a:pt x="3406457" y="890892"/>
                  </a:lnTo>
                  <a:lnTo>
                    <a:pt x="3406457" y="908659"/>
                  </a:lnTo>
                  <a:lnTo>
                    <a:pt x="3406457" y="936599"/>
                  </a:lnTo>
                  <a:lnTo>
                    <a:pt x="3406457" y="954379"/>
                  </a:lnTo>
                  <a:lnTo>
                    <a:pt x="3406457" y="983589"/>
                  </a:lnTo>
                  <a:lnTo>
                    <a:pt x="3596538" y="983589"/>
                  </a:lnTo>
                  <a:lnTo>
                    <a:pt x="3596538" y="954379"/>
                  </a:lnTo>
                  <a:close/>
                </a:path>
                <a:path w="7117080" h="1125220">
                  <a:moveTo>
                    <a:pt x="3597897" y="1088999"/>
                  </a:moveTo>
                  <a:lnTo>
                    <a:pt x="3443186" y="1088999"/>
                  </a:lnTo>
                  <a:lnTo>
                    <a:pt x="3443186" y="1043292"/>
                  </a:lnTo>
                  <a:lnTo>
                    <a:pt x="3405822" y="1043292"/>
                  </a:lnTo>
                  <a:lnTo>
                    <a:pt x="3405822" y="1088999"/>
                  </a:lnTo>
                  <a:lnTo>
                    <a:pt x="3405822" y="1119492"/>
                  </a:lnTo>
                  <a:lnTo>
                    <a:pt x="3597897" y="1119492"/>
                  </a:lnTo>
                  <a:lnTo>
                    <a:pt x="3597897" y="1088999"/>
                  </a:lnTo>
                  <a:close/>
                </a:path>
                <a:path w="7117080" h="1125220">
                  <a:moveTo>
                    <a:pt x="3623157" y="999883"/>
                  </a:moveTo>
                  <a:lnTo>
                    <a:pt x="3375406" y="999883"/>
                  </a:lnTo>
                  <a:lnTo>
                    <a:pt x="3375406" y="1029766"/>
                  </a:lnTo>
                  <a:lnTo>
                    <a:pt x="3623157" y="1029766"/>
                  </a:lnTo>
                  <a:lnTo>
                    <a:pt x="3623157" y="999883"/>
                  </a:lnTo>
                  <a:close/>
                </a:path>
                <a:path w="7117080" h="1125220">
                  <a:moveTo>
                    <a:pt x="3751097" y="221653"/>
                  </a:moveTo>
                  <a:lnTo>
                    <a:pt x="3744607" y="200494"/>
                  </a:lnTo>
                  <a:lnTo>
                    <a:pt x="3744531" y="200228"/>
                  </a:lnTo>
                  <a:lnTo>
                    <a:pt x="3725875" y="184518"/>
                  </a:lnTo>
                  <a:lnTo>
                    <a:pt x="3712997" y="180327"/>
                  </a:lnTo>
                  <a:lnTo>
                    <a:pt x="3712997" y="221653"/>
                  </a:lnTo>
                  <a:lnTo>
                    <a:pt x="3709327" y="230847"/>
                  </a:lnTo>
                  <a:lnTo>
                    <a:pt x="3698608" y="237337"/>
                  </a:lnTo>
                  <a:lnTo>
                    <a:pt x="3681006" y="241173"/>
                  </a:lnTo>
                  <a:lnTo>
                    <a:pt x="3656685" y="242379"/>
                  </a:lnTo>
                  <a:lnTo>
                    <a:pt x="3632085" y="241173"/>
                  </a:lnTo>
                  <a:lnTo>
                    <a:pt x="3614509" y="237337"/>
                  </a:lnTo>
                  <a:lnTo>
                    <a:pt x="3603993" y="230847"/>
                  </a:lnTo>
                  <a:lnTo>
                    <a:pt x="3600589" y="221653"/>
                  </a:lnTo>
                  <a:lnTo>
                    <a:pt x="3603993" y="212432"/>
                  </a:lnTo>
                  <a:lnTo>
                    <a:pt x="3614509" y="205816"/>
                  </a:lnTo>
                  <a:lnTo>
                    <a:pt x="3632085" y="201828"/>
                  </a:lnTo>
                  <a:lnTo>
                    <a:pt x="3656685" y="200494"/>
                  </a:lnTo>
                  <a:lnTo>
                    <a:pt x="3681006" y="201828"/>
                  </a:lnTo>
                  <a:lnTo>
                    <a:pt x="3698608" y="205816"/>
                  </a:lnTo>
                  <a:lnTo>
                    <a:pt x="3709327" y="212432"/>
                  </a:lnTo>
                  <a:lnTo>
                    <a:pt x="3712997" y="221653"/>
                  </a:lnTo>
                  <a:lnTo>
                    <a:pt x="3712997" y="180327"/>
                  </a:lnTo>
                  <a:lnTo>
                    <a:pt x="3696220" y="174853"/>
                  </a:lnTo>
                  <a:lnTo>
                    <a:pt x="3656685" y="171551"/>
                  </a:lnTo>
                  <a:lnTo>
                    <a:pt x="3616909" y="174853"/>
                  </a:lnTo>
                  <a:lnTo>
                    <a:pt x="3587089" y="184518"/>
                  </a:lnTo>
                  <a:lnTo>
                    <a:pt x="3568357" y="200228"/>
                  </a:lnTo>
                  <a:lnTo>
                    <a:pt x="3561854" y="221653"/>
                  </a:lnTo>
                  <a:lnTo>
                    <a:pt x="3568357" y="242773"/>
                  </a:lnTo>
                  <a:lnTo>
                    <a:pt x="3587089" y="258381"/>
                  </a:lnTo>
                  <a:lnTo>
                    <a:pt x="3616909" y="268058"/>
                  </a:lnTo>
                  <a:lnTo>
                    <a:pt x="3656685" y="271424"/>
                  </a:lnTo>
                  <a:lnTo>
                    <a:pt x="3696220" y="268058"/>
                  </a:lnTo>
                  <a:lnTo>
                    <a:pt x="3725875" y="258381"/>
                  </a:lnTo>
                  <a:lnTo>
                    <a:pt x="3744531" y="242773"/>
                  </a:lnTo>
                  <a:lnTo>
                    <a:pt x="3744645" y="242379"/>
                  </a:lnTo>
                  <a:lnTo>
                    <a:pt x="3751097" y="221653"/>
                  </a:lnTo>
                  <a:close/>
                </a:path>
                <a:path w="7117080" h="1125220">
                  <a:moveTo>
                    <a:pt x="3781196" y="127977"/>
                  </a:moveTo>
                  <a:lnTo>
                    <a:pt x="3676154" y="127977"/>
                  </a:lnTo>
                  <a:lnTo>
                    <a:pt x="3676154" y="104825"/>
                  </a:lnTo>
                  <a:lnTo>
                    <a:pt x="3752875" y="104825"/>
                  </a:lnTo>
                  <a:lnTo>
                    <a:pt x="3752875" y="75031"/>
                  </a:lnTo>
                  <a:lnTo>
                    <a:pt x="3601428" y="75031"/>
                  </a:lnTo>
                  <a:lnTo>
                    <a:pt x="3601428" y="41668"/>
                  </a:lnTo>
                  <a:lnTo>
                    <a:pt x="3751516" y="41668"/>
                  </a:lnTo>
                  <a:lnTo>
                    <a:pt x="3751516" y="12103"/>
                  </a:lnTo>
                  <a:lnTo>
                    <a:pt x="3563543" y="12103"/>
                  </a:lnTo>
                  <a:lnTo>
                    <a:pt x="3563543" y="104825"/>
                  </a:lnTo>
                  <a:lnTo>
                    <a:pt x="3638893" y="104825"/>
                  </a:lnTo>
                  <a:lnTo>
                    <a:pt x="3638893" y="127977"/>
                  </a:lnTo>
                  <a:lnTo>
                    <a:pt x="3533648" y="127977"/>
                  </a:lnTo>
                  <a:lnTo>
                    <a:pt x="3533648" y="158076"/>
                  </a:lnTo>
                  <a:lnTo>
                    <a:pt x="3781196" y="158076"/>
                  </a:lnTo>
                  <a:lnTo>
                    <a:pt x="3781196" y="127977"/>
                  </a:lnTo>
                  <a:close/>
                </a:path>
                <a:path w="7117080" h="1125220">
                  <a:moveTo>
                    <a:pt x="3861447" y="903478"/>
                  </a:moveTo>
                  <a:lnTo>
                    <a:pt x="3855275" y="885164"/>
                  </a:lnTo>
                  <a:lnTo>
                    <a:pt x="3854793" y="883704"/>
                  </a:lnTo>
                  <a:lnTo>
                    <a:pt x="3835552" y="869251"/>
                  </a:lnTo>
                  <a:lnTo>
                    <a:pt x="3822293" y="865454"/>
                  </a:lnTo>
                  <a:lnTo>
                    <a:pt x="3822293" y="903478"/>
                  </a:lnTo>
                  <a:lnTo>
                    <a:pt x="3818674" y="912012"/>
                  </a:lnTo>
                  <a:lnTo>
                    <a:pt x="3807688" y="917765"/>
                  </a:lnTo>
                  <a:lnTo>
                    <a:pt x="3789172" y="921029"/>
                  </a:lnTo>
                  <a:lnTo>
                    <a:pt x="3762933" y="922096"/>
                  </a:lnTo>
                  <a:lnTo>
                    <a:pt x="3736975" y="921029"/>
                  </a:lnTo>
                  <a:lnTo>
                    <a:pt x="3718560" y="917765"/>
                  </a:lnTo>
                  <a:lnTo>
                    <a:pt x="3707625" y="912012"/>
                  </a:lnTo>
                  <a:lnTo>
                    <a:pt x="3704094" y="903478"/>
                  </a:lnTo>
                  <a:lnTo>
                    <a:pt x="3707625" y="895578"/>
                  </a:lnTo>
                  <a:lnTo>
                    <a:pt x="3718560" y="889812"/>
                  </a:lnTo>
                  <a:lnTo>
                    <a:pt x="3736975" y="886307"/>
                  </a:lnTo>
                  <a:lnTo>
                    <a:pt x="3762933" y="885164"/>
                  </a:lnTo>
                  <a:lnTo>
                    <a:pt x="3789172" y="886307"/>
                  </a:lnTo>
                  <a:lnTo>
                    <a:pt x="3807688" y="889812"/>
                  </a:lnTo>
                  <a:lnTo>
                    <a:pt x="3818674" y="895578"/>
                  </a:lnTo>
                  <a:lnTo>
                    <a:pt x="3822293" y="903478"/>
                  </a:lnTo>
                  <a:lnTo>
                    <a:pt x="3822293" y="865454"/>
                  </a:lnTo>
                  <a:lnTo>
                    <a:pt x="3804640" y="860386"/>
                  </a:lnTo>
                  <a:lnTo>
                    <a:pt x="3762933" y="857377"/>
                  </a:lnTo>
                  <a:lnTo>
                    <a:pt x="3721138" y="860386"/>
                  </a:lnTo>
                  <a:lnTo>
                    <a:pt x="3690137" y="869251"/>
                  </a:lnTo>
                  <a:lnTo>
                    <a:pt x="3670884" y="883704"/>
                  </a:lnTo>
                  <a:lnTo>
                    <a:pt x="3664318" y="903478"/>
                  </a:lnTo>
                  <a:lnTo>
                    <a:pt x="3670884" y="923531"/>
                  </a:lnTo>
                  <a:lnTo>
                    <a:pt x="3690137" y="938098"/>
                  </a:lnTo>
                  <a:lnTo>
                    <a:pt x="3721138" y="946988"/>
                  </a:lnTo>
                  <a:lnTo>
                    <a:pt x="3762933" y="949998"/>
                  </a:lnTo>
                  <a:lnTo>
                    <a:pt x="3804640" y="946988"/>
                  </a:lnTo>
                  <a:lnTo>
                    <a:pt x="3835552" y="938098"/>
                  </a:lnTo>
                  <a:lnTo>
                    <a:pt x="3854793" y="923531"/>
                  </a:lnTo>
                  <a:lnTo>
                    <a:pt x="3855262" y="922096"/>
                  </a:lnTo>
                  <a:lnTo>
                    <a:pt x="3861447" y="903478"/>
                  </a:lnTo>
                  <a:close/>
                </a:path>
                <a:path w="7117080" h="1125220">
                  <a:moveTo>
                    <a:pt x="3863556" y="1093978"/>
                  </a:moveTo>
                  <a:lnTo>
                    <a:pt x="3705568" y="1093978"/>
                  </a:lnTo>
                  <a:lnTo>
                    <a:pt x="3705568" y="1077658"/>
                  </a:lnTo>
                  <a:lnTo>
                    <a:pt x="3856494" y="1077658"/>
                  </a:lnTo>
                  <a:lnTo>
                    <a:pt x="3856494" y="1008507"/>
                  </a:lnTo>
                  <a:lnTo>
                    <a:pt x="3668103" y="1008507"/>
                  </a:lnTo>
                  <a:lnTo>
                    <a:pt x="3668103" y="1036396"/>
                  </a:lnTo>
                  <a:lnTo>
                    <a:pt x="3819029" y="1036396"/>
                  </a:lnTo>
                  <a:lnTo>
                    <a:pt x="3819029" y="1051140"/>
                  </a:lnTo>
                  <a:lnTo>
                    <a:pt x="3668318" y="1051140"/>
                  </a:lnTo>
                  <a:lnTo>
                    <a:pt x="3668318" y="1122603"/>
                  </a:lnTo>
                  <a:lnTo>
                    <a:pt x="3863556" y="1122603"/>
                  </a:lnTo>
                  <a:lnTo>
                    <a:pt x="3863556" y="1093978"/>
                  </a:lnTo>
                  <a:close/>
                </a:path>
                <a:path w="7117080" h="1125220">
                  <a:moveTo>
                    <a:pt x="3886708" y="962837"/>
                  </a:moveTo>
                  <a:lnTo>
                    <a:pt x="3639578" y="962837"/>
                  </a:lnTo>
                  <a:lnTo>
                    <a:pt x="3639578" y="992936"/>
                  </a:lnTo>
                  <a:lnTo>
                    <a:pt x="3886708" y="992936"/>
                  </a:lnTo>
                  <a:lnTo>
                    <a:pt x="3886708" y="962837"/>
                  </a:lnTo>
                  <a:close/>
                </a:path>
                <a:path w="7117080" h="1125220">
                  <a:moveTo>
                    <a:pt x="4105783" y="96291"/>
                  </a:moveTo>
                  <a:lnTo>
                    <a:pt x="4064851" y="85826"/>
                  </a:lnTo>
                  <a:lnTo>
                    <a:pt x="4036771" y="68821"/>
                  </a:lnTo>
                  <a:lnTo>
                    <a:pt x="4035234" y="67894"/>
                  </a:lnTo>
                  <a:lnTo>
                    <a:pt x="4017238" y="45402"/>
                  </a:lnTo>
                  <a:lnTo>
                    <a:pt x="4011168" y="21259"/>
                  </a:lnTo>
                  <a:lnTo>
                    <a:pt x="4011168" y="8102"/>
                  </a:lnTo>
                  <a:lnTo>
                    <a:pt x="3971277" y="8102"/>
                  </a:lnTo>
                  <a:lnTo>
                    <a:pt x="3971277" y="21259"/>
                  </a:lnTo>
                  <a:lnTo>
                    <a:pt x="3965168" y="45402"/>
                  </a:lnTo>
                  <a:lnTo>
                    <a:pt x="3947223" y="67894"/>
                  </a:lnTo>
                  <a:lnTo>
                    <a:pt x="3917759" y="85826"/>
                  </a:lnTo>
                  <a:lnTo>
                    <a:pt x="3877081" y="96291"/>
                  </a:lnTo>
                  <a:lnTo>
                    <a:pt x="3892029" y="126923"/>
                  </a:lnTo>
                  <a:lnTo>
                    <a:pt x="3924833" y="119138"/>
                  </a:lnTo>
                  <a:lnTo>
                    <a:pt x="3952570" y="106362"/>
                  </a:lnTo>
                  <a:lnTo>
                    <a:pt x="3974820" y="89344"/>
                  </a:lnTo>
                  <a:lnTo>
                    <a:pt x="3991165" y="68821"/>
                  </a:lnTo>
                  <a:lnTo>
                    <a:pt x="4007561" y="89344"/>
                  </a:lnTo>
                  <a:lnTo>
                    <a:pt x="4029926" y="106362"/>
                  </a:lnTo>
                  <a:lnTo>
                    <a:pt x="4057866" y="119138"/>
                  </a:lnTo>
                  <a:lnTo>
                    <a:pt x="4090949" y="126923"/>
                  </a:lnTo>
                  <a:lnTo>
                    <a:pt x="4105783" y="96291"/>
                  </a:lnTo>
                  <a:close/>
                </a:path>
                <a:path w="7117080" h="1125220">
                  <a:moveTo>
                    <a:pt x="4114622" y="147447"/>
                  </a:moveTo>
                  <a:lnTo>
                    <a:pt x="3867505" y="147447"/>
                  </a:lnTo>
                  <a:lnTo>
                    <a:pt x="3867505" y="178384"/>
                  </a:lnTo>
                  <a:lnTo>
                    <a:pt x="3971493" y="178384"/>
                  </a:lnTo>
                  <a:lnTo>
                    <a:pt x="3971493" y="271119"/>
                  </a:lnTo>
                  <a:lnTo>
                    <a:pt x="4009059" y="271119"/>
                  </a:lnTo>
                  <a:lnTo>
                    <a:pt x="4009059" y="178384"/>
                  </a:lnTo>
                  <a:lnTo>
                    <a:pt x="4114622" y="178384"/>
                  </a:lnTo>
                  <a:lnTo>
                    <a:pt x="4114622" y="147447"/>
                  </a:lnTo>
                  <a:close/>
                </a:path>
                <a:path w="7117080" h="1125220">
                  <a:moveTo>
                    <a:pt x="4190758" y="1079766"/>
                  </a:moveTo>
                  <a:lnTo>
                    <a:pt x="4185208" y="1063345"/>
                  </a:lnTo>
                  <a:lnTo>
                    <a:pt x="4184332" y="1060754"/>
                  </a:lnTo>
                  <a:lnTo>
                    <a:pt x="4165892" y="1046772"/>
                  </a:lnTo>
                  <a:lnTo>
                    <a:pt x="4152658" y="1042924"/>
                  </a:lnTo>
                  <a:lnTo>
                    <a:pt x="4152658" y="1079766"/>
                  </a:lnTo>
                  <a:lnTo>
                    <a:pt x="4149191" y="1087247"/>
                  </a:lnTo>
                  <a:lnTo>
                    <a:pt x="4138790" y="1092403"/>
                  </a:lnTo>
                  <a:lnTo>
                    <a:pt x="4121251" y="1095375"/>
                  </a:lnTo>
                  <a:lnTo>
                    <a:pt x="4096359" y="1096289"/>
                  </a:lnTo>
                  <a:lnTo>
                    <a:pt x="4071074" y="1095375"/>
                  </a:lnTo>
                  <a:lnTo>
                    <a:pt x="4053332" y="1092403"/>
                  </a:lnTo>
                  <a:lnTo>
                    <a:pt x="4042892" y="1087247"/>
                  </a:lnTo>
                  <a:lnTo>
                    <a:pt x="4039527" y="1079766"/>
                  </a:lnTo>
                  <a:lnTo>
                    <a:pt x="4042892" y="1072400"/>
                  </a:lnTo>
                  <a:lnTo>
                    <a:pt x="4053332" y="1067295"/>
                  </a:lnTo>
                  <a:lnTo>
                    <a:pt x="4071074" y="1064310"/>
                  </a:lnTo>
                  <a:lnTo>
                    <a:pt x="4096359" y="1063345"/>
                  </a:lnTo>
                  <a:lnTo>
                    <a:pt x="4121251" y="1064310"/>
                  </a:lnTo>
                  <a:lnTo>
                    <a:pt x="4138790" y="1067295"/>
                  </a:lnTo>
                  <a:lnTo>
                    <a:pt x="4149191" y="1072400"/>
                  </a:lnTo>
                  <a:lnTo>
                    <a:pt x="4152658" y="1079766"/>
                  </a:lnTo>
                  <a:lnTo>
                    <a:pt x="4152658" y="1042924"/>
                  </a:lnTo>
                  <a:lnTo>
                    <a:pt x="4136301" y="1038148"/>
                  </a:lnTo>
                  <a:lnTo>
                    <a:pt x="4096359" y="1035240"/>
                  </a:lnTo>
                  <a:lnTo>
                    <a:pt x="4056011" y="1038148"/>
                  </a:lnTo>
                  <a:lnTo>
                    <a:pt x="4026243" y="1046772"/>
                  </a:lnTo>
                  <a:lnTo>
                    <a:pt x="4007828" y="1060754"/>
                  </a:lnTo>
                  <a:lnTo>
                    <a:pt x="4001528" y="1079766"/>
                  </a:lnTo>
                  <a:lnTo>
                    <a:pt x="4007828" y="1099096"/>
                  </a:lnTo>
                  <a:lnTo>
                    <a:pt x="4026243" y="1113091"/>
                  </a:lnTo>
                  <a:lnTo>
                    <a:pt x="4056011" y="1121575"/>
                  </a:lnTo>
                  <a:lnTo>
                    <a:pt x="4096359" y="1124394"/>
                  </a:lnTo>
                  <a:lnTo>
                    <a:pt x="4136301" y="1121575"/>
                  </a:lnTo>
                  <a:lnTo>
                    <a:pt x="4165892" y="1113091"/>
                  </a:lnTo>
                  <a:lnTo>
                    <a:pt x="4184332" y="1099096"/>
                  </a:lnTo>
                  <a:lnTo>
                    <a:pt x="4185259" y="1096289"/>
                  </a:lnTo>
                  <a:lnTo>
                    <a:pt x="4190758" y="1079766"/>
                  </a:lnTo>
                  <a:close/>
                </a:path>
                <a:path w="7117080" h="1125220">
                  <a:moveTo>
                    <a:pt x="4220438" y="993140"/>
                  </a:moveTo>
                  <a:lnTo>
                    <a:pt x="4115409" y="993140"/>
                  </a:lnTo>
                  <a:lnTo>
                    <a:pt x="4115409" y="976414"/>
                  </a:lnTo>
                  <a:lnTo>
                    <a:pt x="4193819" y="976414"/>
                  </a:lnTo>
                  <a:lnTo>
                    <a:pt x="4193819" y="947470"/>
                  </a:lnTo>
                  <a:lnTo>
                    <a:pt x="4041622" y="947470"/>
                  </a:lnTo>
                  <a:lnTo>
                    <a:pt x="4041622" y="931989"/>
                  </a:lnTo>
                  <a:lnTo>
                    <a:pt x="4185183" y="931989"/>
                  </a:lnTo>
                  <a:lnTo>
                    <a:pt x="4185183" y="904417"/>
                  </a:lnTo>
                  <a:lnTo>
                    <a:pt x="4041622" y="904417"/>
                  </a:lnTo>
                  <a:lnTo>
                    <a:pt x="4041622" y="889368"/>
                  </a:lnTo>
                  <a:lnTo>
                    <a:pt x="4191495" y="889368"/>
                  </a:lnTo>
                  <a:lnTo>
                    <a:pt x="4191495" y="860005"/>
                  </a:lnTo>
                  <a:lnTo>
                    <a:pt x="4003738" y="860005"/>
                  </a:lnTo>
                  <a:lnTo>
                    <a:pt x="4003738" y="976414"/>
                  </a:lnTo>
                  <a:lnTo>
                    <a:pt x="4077309" y="976414"/>
                  </a:lnTo>
                  <a:lnTo>
                    <a:pt x="4077309" y="993140"/>
                  </a:lnTo>
                  <a:lnTo>
                    <a:pt x="3972687" y="993140"/>
                  </a:lnTo>
                  <a:lnTo>
                    <a:pt x="3972687" y="1022934"/>
                  </a:lnTo>
                  <a:lnTo>
                    <a:pt x="4220438" y="1022934"/>
                  </a:lnTo>
                  <a:lnTo>
                    <a:pt x="4220438" y="993140"/>
                  </a:lnTo>
                  <a:close/>
                </a:path>
                <a:path w="7117080" h="1125220">
                  <a:moveTo>
                    <a:pt x="4295546" y="124193"/>
                  </a:moveTo>
                  <a:lnTo>
                    <a:pt x="4257522" y="100406"/>
                  </a:lnTo>
                  <a:lnTo>
                    <a:pt x="4233240" y="47040"/>
                  </a:lnTo>
                  <a:lnTo>
                    <a:pt x="4287228" y="47040"/>
                  </a:lnTo>
                  <a:lnTo>
                    <a:pt x="4287228" y="16522"/>
                  </a:lnTo>
                  <a:lnTo>
                    <a:pt x="4140301" y="16522"/>
                  </a:lnTo>
                  <a:lnTo>
                    <a:pt x="4140301" y="47040"/>
                  </a:lnTo>
                  <a:lnTo>
                    <a:pt x="4194619" y="47040"/>
                  </a:lnTo>
                  <a:lnTo>
                    <a:pt x="4190263" y="72428"/>
                  </a:lnTo>
                  <a:lnTo>
                    <a:pt x="4178198" y="96253"/>
                  </a:lnTo>
                  <a:lnTo>
                    <a:pt x="4157992" y="116471"/>
                  </a:lnTo>
                  <a:lnTo>
                    <a:pt x="4129252" y="131025"/>
                  </a:lnTo>
                  <a:lnTo>
                    <a:pt x="4148937" y="161124"/>
                  </a:lnTo>
                  <a:lnTo>
                    <a:pt x="4171061" y="150850"/>
                  </a:lnTo>
                  <a:lnTo>
                    <a:pt x="4189336" y="136956"/>
                  </a:lnTo>
                  <a:lnTo>
                    <a:pt x="4203801" y="119964"/>
                  </a:lnTo>
                  <a:lnTo>
                    <a:pt x="4214507" y="100406"/>
                  </a:lnTo>
                  <a:lnTo>
                    <a:pt x="4225061" y="117665"/>
                  </a:lnTo>
                  <a:lnTo>
                    <a:pt x="4238917" y="132689"/>
                  </a:lnTo>
                  <a:lnTo>
                    <a:pt x="4256138" y="144983"/>
                  </a:lnTo>
                  <a:lnTo>
                    <a:pt x="4276814" y="154076"/>
                  </a:lnTo>
                  <a:lnTo>
                    <a:pt x="4295546" y="124193"/>
                  </a:lnTo>
                  <a:close/>
                </a:path>
                <a:path w="7117080" h="1125220">
                  <a:moveTo>
                    <a:pt x="4359326" y="0"/>
                  </a:moveTo>
                  <a:lnTo>
                    <a:pt x="4321441" y="0"/>
                  </a:lnTo>
                  <a:lnTo>
                    <a:pt x="4321441" y="66090"/>
                  </a:lnTo>
                  <a:lnTo>
                    <a:pt x="4279125" y="66090"/>
                  </a:lnTo>
                  <a:lnTo>
                    <a:pt x="4279125" y="97028"/>
                  </a:lnTo>
                  <a:lnTo>
                    <a:pt x="4321441" y="97028"/>
                  </a:lnTo>
                  <a:lnTo>
                    <a:pt x="4321441" y="161023"/>
                  </a:lnTo>
                  <a:lnTo>
                    <a:pt x="4359326" y="161023"/>
                  </a:lnTo>
                  <a:lnTo>
                    <a:pt x="4359326" y="0"/>
                  </a:lnTo>
                  <a:close/>
                </a:path>
                <a:path w="7117080" h="1125220">
                  <a:moveTo>
                    <a:pt x="4360062" y="219227"/>
                  </a:moveTo>
                  <a:lnTo>
                    <a:pt x="4353572" y="197218"/>
                  </a:lnTo>
                  <a:lnTo>
                    <a:pt x="4352048" y="195859"/>
                  </a:lnTo>
                  <a:lnTo>
                    <a:pt x="4335056" y="180809"/>
                  </a:lnTo>
                  <a:lnTo>
                    <a:pt x="4322381" y="176390"/>
                  </a:lnTo>
                  <a:lnTo>
                    <a:pt x="4322381" y="219227"/>
                  </a:lnTo>
                  <a:lnTo>
                    <a:pt x="4318711" y="229387"/>
                  </a:lnTo>
                  <a:lnTo>
                    <a:pt x="4308005" y="236651"/>
                  </a:lnTo>
                  <a:lnTo>
                    <a:pt x="4290580" y="240982"/>
                  </a:lnTo>
                  <a:lnTo>
                    <a:pt x="4266704" y="242379"/>
                  </a:lnTo>
                  <a:lnTo>
                    <a:pt x="4242917" y="240982"/>
                  </a:lnTo>
                  <a:lnTo>
                    <a:pt x="4225582" y="236651"/>
                  </a:lnTo>
                  <a:lnTo>
                    <a:pt x="4215003" y="229387"/>
                  </a:lnTo>
                  <a:lnTo>
                    <a:pt x="4211459" y="219227"/>
                  </a:lnTo>
                  <a:lnTo>
                    <a:pt x="4215003" y="209003"/>
                  </a:lnTo>
                  <a:lnTo>
                    <a:pt x="4225582" y="201701"/>
                  </a:lnTo>
                  <a:lnTo>
                    <a:pt x="4242917" y="197319"/>
                  </a:lnTo>
                  <a:lnTo>
                    <a:pt x="4266704" y="195859"/>
                  </a:lnTo>
                  <a:lnTo>
                    <a:pt x="4290580" y="197319"/>
                  </a:lnTo>
                  <a:lnTo>
                    <a:pt x="4308005" y="201701"/>
                  </a:lnTo>
                  <a:lnTo>
                    <a:pt x="4318711" y="209003"/>
                  </a:lnTo>
                  <a:lnTo>
                    <a:pt x="4322381" y="219227"/>
                  </a:lnTo>
                  <a:lnTo>
                    <a:pt x="4322381" y="176390"/>
                  </a:lnTo>
                  <a:lnTo>
                    <a:pt x="4305706" y="170561"/>
                  </a:lnTo>
                  <a:lnTo>
                    <a:pt x="4266704" y="167017"/>
                  </a:lnTo>
                  <a:lnTo>
                    <a:pt x="4227830" y="170561"/>
                  </a:lnTo>
                  <a:lnTo>
                    <a:pt x="4198518" y="180809"/>
                  </a:lnTo>
                  <a:lnTo>
                    <a:pt x="4180052" y="197218"/>
                  </a:lnTo>
                  <a:lnTo>
                    <a:pt x="4173664" y="219227"/>
                  </a:lnTo>
                  <a:lnTo>
                    <a:pt x="4180052" y="241223"/>
                  </a:lnTo>
                  <a:lnTo>
                    <a:pt x="4198518" y="257606"/>
                  </a:lnTo>
                  <a:lnTo>
                    <a:pt x="4227830" y="267843"/>
                  </a:lnTo>
                  <a:lnTo>
                    <a:pt x="4266704" y="271424"/>
                  </a:lnTo>
                  <a:lnTo>
                    <a:pt x="4305706" y="267843"/>
                  </a:lnTo>
                  <a:lnTo>
                    <a:pt x="4335056" y="257606"/>
                  </a:lnTo>
                  <a:lnTo>
                    <a:pt x="4352264" y="242379"/>
                  </a:lnTo>
                  <a:lnTo>
                    <a:pt x="4353572" y="241223"/>
                  </a:lnTo>
                  <a:lnTo>
                    <a:pt x="4360062" y="219227"/>
                  </a:lnTo>
                  <a:close/>
                </a:path>
                <a:path w="7117080" h="1125220">
                  <a:moveTo>
                    <a:pt x="4362005" y="1001356"/>
                  </a:moveTo>
                  <a:lnTo>
                    <a:pt x="4357535" y="975537"/>
                  </a:lnTo>
                  <a:lnTo>
                    <a:pt x="4353395" y="968730"/>
                  </a:lnTo>
                  <a:lnTo>
                    <a:pt x="4345216" y="955255"/>
                  </a:lnTo>
                  <a:lnTo>
                    <a:pt x="4328642" y="943584"/>
                  </a:lnTo>
                  <a:lnTo>
                    <a:pt x="4328642" y="1001356"/>
                  </a:lnTo>
                  <a:lnTo>
                    <a:pt x="4326661" y="1015199"/>
                  </a:lnTo>
                  <a:lnTo>
                    <a:pt x="4321276" y="1025436"/>
                  </a:lnTo>
                  <a:lnTo>
                    <a:pt x="4313034" y="1031760"/>
                  </a:lnTo>
                  <a:lnTo>
                    <a:pt x="4302531" y="1033881"/>
                  </a:lnTo>
                  <a:lnTo>
                    <a:pt x="4291800" y="1031760"/>
                  </a:lnTo>
                  <a:lnTo>
                    <a:pt x="4283456" y="1025436"/>
                  </a:lnTo>
                  <a:lnTo>
                    <a:pt x="4278084" y="1015199"/>
                  </a:lnTo>
                  <a:lnTo>
                    <a:pt x="4276229" y="1001356"/>
                  </a:lnTo>
                  <a:lnTo>
                    <a:pt x="4278084" y="987691"/>
                  </a:lnTo>
                  <a:lnTo>
                    <a:pt x="4283456" y="977417"/>
                  </a:lnTo>
                  <a:lnTo>
                    <a:pt x="4291800" y="970965"/>
                  </a:lnTo>
                  <a:lnTo>
                    <a:pt x="4302531" y="968730"/>
                  </a:lnTo>
                  <a:lnTo>
                    <a:pt x="4313034" y="970965"/>
                  </a:lnTo>
                  <a:lnTo>
                    <a:pt x="4321276" y="977417"/>
                  </a:lnTo>
                  <a:lnTo>
                    <a:pt x="4326661" y="987691"/>
                  </a:lnTo>
                  <a:lnTo>
                    <a:pt x="4328642" y="1001356"/>
                  </a:lnTo>
                  <a:lnTo>
                    <a:pt x="4328642" y="943584"/>
                  </a:lnTo>
                  <a:lnTo>
                    <a:pt x="4326420" y="942009"/>
                  </a:lnTo>
                  <a:lnTo>
                    <a:pt x="4302531" y="937260"/>
                  </a:lnTo>
                  <a:lnTo>
                    <a:pt x="4278630" y="942009"/>
                  </a:lnTo>
                  <a:lnTo>
                    <a:pt x="4259719" y="955255"/>
                  </a:lnTo>
                  <a:lnTo>
                    <a:pt x="4247286" y="975537"/>
                  </a:lnTo>
                  <a:lnTo>
                    <a:pt x="4242867" y="1001356"/>
                  </a:lnTo>
                  <a:lnTo>
                    <a:pt x="4247286" y="1027493"/>
                  </a:lnTo>
                  <a:lnTo>
                    <a:pt x="4259719" y="1047965"/>
                  </a:lnTo>
                  <a:lnTo>
                    <a:pt x="4278630" y="1061313"/>
                  </a:lnTo>
                  <a:lnTo>
                    <a:pt x="4302531" y="1066076"/>
                  </a:lnTo>
                  <a:lnTo>
                    <a:pt x="4326420" y="1061313"/>
                  </a:lnTo>
                  <a:lnTo>
                    <a:pt x="4345216" y="1047965"/>
                  </a:lnTo>
                  <a:lnTo>
                    <a:pt x="4353699" y="1033881"/>
                  </a:lnTo>
                  <a:lnTo>
                    <a:pt x="4357535" y="1027493"/>
                  </a:lnTo>
                  <a:lnTo>
                    <a:pt x="4362005" y="1001356"/>
                  </a:lnTo>
                  <a:close/>
                </a:path>
                <a:path w="7117080" h="1125220">
                  <a:moveTo>
                    <a:pt x="4367479" y="894842"/>
                  </a:moveTo>
                  <a:lnTo>
                    <a:pt x="4321060" y="894842"/>
                  </a:lnTo>
                  <a:lnTo>
                    <a:pt x="4321060" y="861060"/>
                  </a:lnTo>
                  <a:lnTo>
                    <a:pt x="4283697" y="861060"/>
                  </a:lnTo>
                  <a:lnTo>
                    <a:pt x="4283697" y="894842"/>
                  </a:lnTo>
                  <a:lnTo>
                    <a:pt x="4236339" y="894842"/>
                  </a:lnTo>
                  <a:lnTo>
                    <a:pt x="4236339" y="925055"/>
                  </a:lnTo>
                  <a:lnTo>
                    <a:pt x="4367479" y="925055"/>
                  </a:lnTo>
                  <a:lnTo>
                    <a:pt x="4367479" y="894842"/>
                  </a:lnTo>
                  <a:close/>
                </a:path>
                <a:path w="7117080" h="1125220">
                  <a:moveTo>
                    <a:pt x="4471149" y="853376"/>
                  </a:moveTo>
                  <a:lnTo>
                    <a:pt x="4435043" y="853376"/>
                  </a:lnTo>
                  <a:lnTo>
                    <a:pt x="4435043" y="963777"/>
                  </a:lnTo>
                  <a:lnTo>
                    <a:pt x="4413047" y="963777"/>
                  </a:lnTo>
                  <a:lnTo>
                    <a:pt x="4413047" y="858735"/>
                  </a:lnTo>
                  <a:lnTo>
                    <a:pt x="4377474" y="858735"/>
                  </a:lnTo>
                  <a:lnTo>
                    <a:pt x="4377474" y="1112812"/>
                  </a:lnTo>
                  <a:lnTo>
                    <a:pt x="4413047" y="1112812"/>
                  </a:lnTo>
                  <a:lnTo>
                    <a:pt x="4413047" y="994092"/>
                  </a:lnTo>
                  <a:lnTo>
                    <a:pt x="4435043" y="994092"/>
                  </a:lnTo>
                  <a:lnTo>
                    <a:pt x="4435043" y="1124496"/>
                  </a:lnTo>
                  <a:lnTo>
                    <a:pt x="4471149" y="1124496"/>
                  </a:lnTo>
                  <a:lnTo>
                    <a:pt x="4471149" y="994092"/>
                  </a:lnTo>
                  <a:lnTo>
                    <a:pt x="4471149" y="963777"/>
                  </a:lnTo>
                  <a:lnTo>
                    <a:pt x="4471149" y="853376"/>
                  </a:lnTo>
                  <a:close/>
                </a:path>
                <a:path w="7117080" h="1125220">
                  <a:moveTo>
                    <a:pt x="4606252" y="27774"/>
                  </a:moveTo>
                  <a:lnTo>
                    <a:pt x="4477207" y="27774"/>
                  </a:lnTo>
                  <a:lnTo>
                    <a:pt x="4477207" y="58826"/>
                  </a:lnTo>
                  <a:lnTo>
                    <a:pt x="4567517" y="58826"/>
                  </a:lnTo>
                  <a:lnTo>
                    <a:pt x="4557001" y="101003"/>
                  </a:lnTo>
                  <a:lnTo>
                    <a:pt x="4536046" y="137287"/>
                  </a:lnTo>
                  <a:lnTo>
                    <a:pt x="4504436" y="168287"/>
                  </a:lnTo>
                  <a:lnTo>
                    <a:pt x="4461954" y="194602"/>
                  </a:lnTo>
                  <a:lnTo>
                    <a:pt x="4483316" y="223647"/>
                  </a:lnTo>
                  <a:lnTo>
                    <a:pt x="4531042" y="193878"/>
                  </a:lnTo>
                  <a:lnTo>
                    <a:pt x="4565853" y="158711"/>
                  </a:lnTo>
                  <a:lnTo>
                    <a:pt x="4589107" y="118846"/>
                  </a:lnTo>
                  <a:lnTo>
                    <a:pt x="4602124" y="74980"/>
                  </a:lnTo>
                  <a:lnTo>
                    <a:pt x="4606252" y="27774"/>
                  </a:lnTo>
                  <a:close/>
                </a:path>
                <a:path w="7117080" h="1125220">
                  <a:moveTo>
                    <a:pt x="4716869" y="103873"/>
                  </a:moveTo>
                  <a:lnTo>
                    <a:pt x="4678553" y="103873"/>
                  </a:lnTo>
                  <a:lnTo>
                    <a:pt x="4678553" y="0"/>
                  </a:lnTo>
                  <a:lnTo>
                    <a:pt x="4640554" y="0"/>
                  </a:lnTo>
                  <a:lnTo>
                    <a:pt x="4640554" y="270484"/>
                  </a:lnTo>
                  <a:lnTo>
                    <a:pt x="4678553" y="270484"/>
                  </a:lnTo>
                  <a:lnTo>
                    <a:pt x="4678553" y="135242"/>
                  </a:lnTo>
                  <a:lnTo>
                    <a:pt x="4716869" y="135242"/>
                  </a:lnTo>
                  <a:lnTo>
                    <a:pt x="4716869" y="103873"/>
                  </a:lnTo>
                  <a:close/>
                </a:path>
                <a:path w="7117080" h="1125220">
                  <a:moveTo>
                    <a:pt x="4738370" y="957465"/>
                  </a:moveTo>
                  <a:lnTo>
                    <a:pt x="4698631" y="934631"/>
                  </a:lnTo>
                  <a:lnTo>
                    <a:pt x="4674387" y="880211"/>
                  </a:lnTo>
                  <a:lnTo>
                    <a:pt x="4674387" y="859485"/>
                  </a:lnTo>
                  <a:lnTo>
                    <a:pt x="4635017" y="859485"/>
                  </a:lnTo>
                  <a:lnTo>
                    <a:pt x="4635017" y="880211"/>
                  </a:lnTo>
                  <a:lnTo>
                    <a:pt x="4631093" y="905243"/>
                  </a:lnTo>
                  <a:lnTo>
                    <a:pt x="4619168" y="928484"/>
                  </a:lnTo>
                  <a:lnTo>
                    <a:pt x="4598771" y="947953"/>
                  </a:lnTo>
                  <a:lnTo>
                    <a:pt x="4569447" y="961669"/>
                  </a:lnTo>
                  <a:lnTo>
                    <a:pt x="4588294" y="991349"/>
                  </a:lnTo>
                  <a:lnTo>
                    <a:pt x="4610570" y="982154"/>
                  </a:lnTo>
                  <a:lnTo>
                    <a:pt x="4629112" y="969264"/>
                  </a:lnTo>
                  <a:lnTo>
                    <a:pt x="4643933" y="953249"/>
                  </a:lnTo>
                  <a:lnTo>
                    <a:pt x="4655020" y="934631"/>
                  </a:lnTo>
                  <a:lnTo>
                    <a:pt x="4665916" y="951661"/>
                  </a:lnTo>
                  <a:lnTo>
                    <a:pt x="4680318" y="966317"/>
                  </a:lnTo>
                  <a:lnTo>
                    <a:pt x="4698250" y="978154"/>
                  </a:lnTo>
                  <a:lnTo>
                    <a:pt x="4719752" y="986726"/>
                  </a:lnTo>
                  <a:lnTo>
                    <a:pt x="4738370" y="957465"/>
                  </a:lnTo>
                  <a:close/>
                </a:path>
                <a:path w="7117080" h="1125220">
                  <a:moveTo>
                    <a:pt x="4797006" y="853376"/>
                  </a:moveTo>
                  <a:lnTo>
                    <a:pt x="4759325" y="853376"/>
                  </a:lnTo>
                  <a:lnTo>
                    <a:pt x="4759325" y="990612"/>
                  </a:lnTo>
                  <a:lnTo>
                    <a:pt x="4797006" y="990612"/>
                  </a:lnTo>
                  <a:lnTo>
                    <a:pt x="4797006" y="853376"/>
                  </a:lnTo>
                  <a:close/>
                </a:path>
                <a:path w="7117080" h="1125220">
                  <a:moveTo>
                    <a:pt x="4804791" y="1092708"/>
                  </a:moveTo>
                  <a:lnTo>
                    <a:pt x="4653331" y="1092708"/>
                  </a:lnTo>
                  <a:lnTo>
                    <a:pt x="4653331" y="1075766"/>
                  </a:lnTo>
                  <a:lnTo>
                    <a:pt x="4797425" y="1075766"/>
                  </a:lnTo>
                  <a:lnTo>
                    <a:pt x="4797425" y="1002512"/>
                  </a:lnTo>
                  <a:lnTo>
                    <a:pt x="4615662" y="1002512"/>
                  </a:lnTo>
                  <a:lnTo>
                    <a:pt x="4615662" y="1031875"/>
                  </a:lnTo>
                  <a:lnTo>
                    <a:pt x="4759528" y="1031875"/>
                  </a:lnTo>
                  <a:lnTo>
                    <a:pt x="4759528" y="1047762"/>
                  </a:lnTo>
                  <a:lnTo>
                    <a:pt x="4616285" y="1047762"/>
                  </a:lnTo>
                  <a:lnTo>
                    <a:pt x="4616285" y="1122603"/>
                  </a:lnTo>
                  <a:lnTo>
                    <a:pt x="4804791" y="1122603"/>
                  </a:lnTo>
                  <a:lnTo>
                    <a:pt x="4804791" y="1092708"/>
                  </a:lnTo>
                  <a:close/>
                </a:path>
                <a:path w="7117080" h="1125220">
                  <a:moveTo>
                    <a:pt x="4945888" y="219748"/>
                  </a:moveTo>
                  <a:lnTo>
                    <a:pt x="4939512" y="199123"/>
                  </a:lnTo>
                  <a:lnTo>
                    <a:pt x="4939322" y="198488"/>
                  </a:lnTo>
                  <a:lnTo>
                    <a:pt x="4920666" y="182778"/>
                  </a:lnTo>
                  <a:lnTo>
                    <a:pt x="4907788" y="178549"/>
                  </a:lnTo>
                  <a:lnTo>
                    <a:pt x="4907788" y="219748"/>
                  </a:lnTo>
                  <a:lnTo>
                    <a:pt x="4904117" y="229057"/>
                  </a:lnTo>
                  <a:lnTo>
                    <a:pt x="4893399" y="235762"/>
                  </a:lnTo>
                  <a:lnTo>
                    <a:pt x="4875796" y="239814"/>
                  </a:lnTo>
                  <a:lnTo>
                    <a:pt x="4851476" y="241122"/>
                  </a:lnTo>
                  <a:lnTo>
                    <a:pt x="4826876" y="239814"/>
                  </a:lnTo>
                  <a:lnTo>
                    <a:pt x="4809299" y="235762"/>
                  </a:lnTo>
                  <a:lnTo>
                    <a:pt x="4798784" y="229057"/>
                  </a:lnTo>
                  <a:lnTo>
                    <a:pt x="4795380" y="219748"/>
                  </a:lnTo>
                  <a:lnTo>
                    <a:pt x="4798784" y="210502"/>
                  </a:lnTo>
                  <a:lnTo>
                    <a:pt x="4809299" y="204114"/>
                  </a:lnTo>
                  <a:lnTo>
                    <a:pt x="4826876" y="200380"/>
                  </a:lnTo>
                  <a:lnTo>
                    <a:pt x="4851476" y="199123"/>
                  </a:lnTo>
                  <a:lnTo>
                    <a:pt x="4875796" y="200380"/>
                  </a:lnTo>
                  <a:lnTo>
                    <a:pt x="4893399" y="204114"/>
                  </a:lnTo>
                  <a:lnTo>
                    <a:pt x="4904117" y="210502"/>
                  </a:lnTo>
                  <a:lnTo>
                    <a:pt x="4907788" y="219748"/>
                  </a:lnTo>
                  <a:lnTo>
                    <a:pt x="4907788" y="178549"/>
                  </a:lnTo>
                  <a:lnTo>
                    <a:pt x="4891024" y="173037"/>
                  </a:lnTo>
                  <a:lnTo>
                    <a:pt x="4851476" y="169659"/>
                  </a:lnTo>
                  <a:lnTo>
                    <a:pt x="4811712" y="173037"/>
                  </a:lnTo>
                  <a:lnTo>
                    <a:pt x="4781880" y="182778"/>
                  </a:lnTo>
                  <a:lnTo>
                    <a:pt x="4763147" y="198488"/>
                  </a:lnTo>
                  <a:lnTo>
                    <a:pt x="4756645" y="219748"/>
                  </a:lnTo>
                  <a:lnTo>
                    <a:pt x="4763147" y="241249"/>
                  </a:lnTo>
                  <a:lnTo>
                    <a:pt x="4781880" y="257022"/>
                  </a:lnTo>
                  <a:lnTo>
                    <a:pt x="4811712" y="266750"/>
                  </a:lnTo>
                  <a:lnTo>
                    <a:pt x="4851476" y="270065"/>
                  </a:lnTo>
                  <a:lnTo>
                    <a:pt x="4891024" y="266750"/>
                  </a:lnTo>
                  <a:lnTo>
                    <a:pt x="4920666" y="257022"/>
                  </a:lnTo>
                  <a:lnTo>
                    <a:pt x="4939322" y="241249"/>
                  </a:lnTo>
                  <a:lnTo>
                    <a:pt x="4939360" y="241122"/>
                  </a:lnTo>
                  <a:lnTo>
                    <a:pt x="4945888" y="219748"/>
                  </a:lnTo>
                  <a:close/>
                </a:path>
                <a:path w="7117080" h="1125220">
                  <a:moveTo>
                    <a:pt x="4947996" y="67983"/>
                  </a:moveTo>
                  <a:lnTo>
                    <a:pt x="4797488" y="67983"/>
                  </a:lnTo>
                  <a:lnTo>
                    <a:pt x="4797488" y="4305"/>
                  </a:lnTo>
                  <a:lnTo>
                    <a:pt x="4759706" y="4305"/>
                  </a:lnTo>
                  <a:lnTo>
                    <a:pt x="4759706" y="98399"/>
                  </a:lnTo>
                  <a:lnTo>
                    <a:pt x="4947996" y="98399"/>
                  </a:lnTo>
                  <a:lnTo>
                    <a:pt x="4947996" y="67983"/>
                  </a:lnTo>
                  <a:close/>
                </a:path>
                <a:path w="7117080" h="1125220">
                  <a:moveTo>
                    <a:pt x="4975987" y="121666"/>
                  </a:moveTo>
                  <a:lnTo>
                    <a:pt x="4728438" y="121666"/>
                  </a:lnTo>
                  <a:lnTo>
                    <a:pt x="4728438" y="152400"/>
                  </a:lnTo>
                  <a:lnTo>
                    <a:pt x="4975987" y="152400"/>
                  </a:lnTo>
                  <a:lnTo>
                    <a:pt x="4975987" y="121666"/>
                  </a:lnTo>
                  <a:close/>
                </a:path>
                <a:path w="7117080" h="1125220">
                  <a:moveTo>
                    <a:pt x="5072545" y="949680"/>
                  </a:moveTo>
                  <a:lnTo>
                    <a:pt x="5031600" y="939215"/>
                  </a:lnTo>
                  <a:lnTo>
                    <a:pt x="4983988" y="898779"/>
                  </a:lnTo>
                  <a:lnTo>
                    <a:pt x="4977917" y="874636"/>
                  </a:lnTo>
                  <a:lnTo>
                    <a:pt x="4977917" y="861479"/>
                  </a:lnTo>
                  <a:lnTo>
                    <a:pt x="4938039" y="861479"/>
                  </a:lnTo>
                  <a:lnTo>
                    <a:pt x="4938039" y="874636"/>
                  </a:lnTo>
                  <a:lnTo>
                    <a:pt x="4931930" y="898779"/>
                  </a:lnTo>
                  <a:lnTo>
                    <a:pt x="4913985" y="921270"/>
                  </a:lnTo>
                  <a:lnTo>
                    <a:pt x="4884509" y="939215"/>
                  </a:lnTo>
                  <a:lnTo>
                    <a:pt x="4843831" y="949680"/>
                  </a:lnTo>
                  <a:lnTo>
                    <a:pt x="4858778" y="980300"/>
                  </a:lnTo>
                  <a:lnTo>
                    <a:pt x="4891583" y="972515"/>
                  </a:lnTo>
                  <a:lnTo>
                    <a:pt x="4919319" y="959739"/>
                  </a:lnTo>
                  <a:lnTo>
                    <a:pt x="4941570" y="942721"/>
                  </a:lnTo>
                  <a:lnTo>
                    <a:pt x="4957927" y="922210"/>
                  </a:lnTo>
                  <a:lnTo>
                    <a:pt x="4974310" y="942721"/>
                  </a:lnTo>
                  <a:lnTo>
                    <a:pt x="4996688" y="959739"/>
                  </a:lnTo>
                  <a:lnTo>
                    <a:pt x="5024615" y="972515"/>
                  </a:lnTo>
                  <a:lnTo>
                    <a:pt x="5057699" y="980300"/>
                  </a:lnTo>
                  <a:lnTo>
                    <a:pt x="5072545" y="949680"/>
                  </a:lnTo>
                  <a:close/>
                </a:path>
                <a:path w="7117080" h="1125220">
                  <a:moveTo>
                    <a:pt x="5081384" y="1000823"/>
                  </a:moveTo>
                  <a:lnTo>
                    <a:pt x="4834255" y="1000823"/>
                  </a:lnTo>
                  <a:lnTo>
                    <a:pt x="4834255" y="1031773"/>
                  </a:lnTo>
                  <a:lnTo>
                    <a:pt x="4938242" y="1031773"/>
                  </a:lnTo>
                  <a:lnTo>
                    <a:pt x="4938242" y="1124496"/>
                  </a:lnTo>
                  <a:lnTo>
                    <a:pt x="4975822" y="1124496"/>
                  </a:lnTo>
                  <a:lnTo>
                    <a:pt x="4975822" y="1031773"/>
                  </a:lnTo>
                  <a:lnTo>
                    <a:pt x="5081384" y="1031773"/>
                  </a:lnTo>
                  <a:lnTo>
                    <a:pt x="5081384" y="1000823"/>
                  </a:lnTo>
                  <a:close/>
                </a:path>
                <a:path w="7117080" h="1125220">
                  <a:moveTo>
                    <a:pt x="5345557" y="1063612"/>
                  </a:moveTo>
                  <a:lnTo>
                    <a:pt x="5239880" y="1063612"/>
                  </a:lnTo>
                  <a:lnTo>
                    <a:pt x="5239880" y="1021689"/>
                  </a:lnTo>
                  <a:lnTo>
                    <a:pt x="5323344" y="1021689"/>
                  </a:lnTo>
                  <a:lnTo>
                    <a:pt x="5323344" y="991209"/>
                  </a:lnTo>
                  <a:lnTo>
                    <a:pt x="5164213" y="991209"/>
                  </a:lnTo>
                  <a:lnTo>
                    <a:pt x="5164213" y="960729"/>
                  </a:lnTo>
                  <a:lnTo>
                    <a:pt x="5317033" y="960729"/>
                  </a:lnTo>
                  <a:lnTo>
                    <a:pt x="5317033" y="931532"/>
                  </a:lnTo>
                  <a:lnTo>
                    <a:pt x="5317033" y="901039"/>
                  </a:lnTo>
                  <a:lnTo>
                    <a:pt x="5317033" y="870559"/>
                  </a:lnTo>
                  <a:lnTo>
                    <a:pt x="5125898" y="870559"/>
                  </a:lnTo>
                  <a:lnTo>
                    <a:pt x="5125898" y="901039"/>
                  </a:lnTo>
                  <a:lnTo>
                    <a:pt x="5279466" y="901039"/>
                  </a:lnTo>
                  <a:lnTo>
                    <a:pt x="5279466" y="931532"/>
                  </a:lnTo>
                  <a:lnTo>
                    <a:pt x="5126317" y="931532"/>
                  </a:lnTo>
                  <a:lnTo>
                    <a:pt x="5126317" y="960729"/>
                  </a:lnTo>
                  <a:lnTo>
                    <a:pt x="5126317" y="991209"/>
                  </a:lnTo>
                  <a:lnTo>
                    <a:pt x="5126317" y="1021689"/>
                  </a:lnTo>
                  <a:lnTo>
                    <a:pt x="5202313" y="1021689"/>
                  </a:lnTo>
                  <a:lnTo>
                    <a:pt x="5202313" y="1063612"/>
                  </a:lnTo>
                  <a:lnTo>
                    <a:pt x="5097805" y="1063612"/>
                  </a:lnTo>
                  <a:lnTo>
                    <a:pt x="5097805" y="1094079"/>
                  </a:lnTo>
                  <a:lnTo>
                    <a:pt x="5345557" y="1094079"/>
                  </a:lnTo>
                  <a:lnTo>
                    <a:pt x="5345557" y="1063612"/>
                  </a:lnTo>
                  <a:close/>
                </a:path>
                <a:path w="7117080" h="1125220">
                  <a:moveTo>
                    <a:pt x="5583872" y="939253"/>
                  </a:moveTo>
                  <a:lnTo>
                    <a:pt x="5578157" y="911847"/>
                  </a:lnTo>
                  <a:lnTo>
                    <a:pt x="5572468" y="903998"/>
                  </a:lnTo>
                  <a:lnTo>
                    <a:pt x="5562473" y="890219"/>
                  </a:lnTo>
                  <a:lnTo>
                    <a:pt x="5546407" y="880529"/>
                  </a:lnTo>
                  <a:lnTo>
                    <a:pt x="5546407" y="939253"/>
                  </a:lnTo>
                  <a:lnTo>
                    <a:pt x="5543588" y="954379"/>
                  </a:lnTo>
                  <a:lnTo>
                    <a:pt x="5535841" y="965581"/>
                  </a:lnTo>
                  <a:lnTo>
                    <a:pt x="5524246" y="972540"/>
                  </a:lnTo>
                  <a:lnTo>
                    <a:pt x="5509882" y="974940"/>
                  </a:lnTo>
                  <a:lnTo>
                    <a:pt x="5495163" y="972540"/>
                  </a:lnTo>
                  <a:lnTo>
                    <a:pt x="5483403" y="965581"/>
                  </a:lnTo>
                  <a:lnTo>
                    <a:pt x="5475656" y="954379"/>
                  </a:lnTo>
                  <a:lnTo>
                    <a:pt x="5472938" y="939253"/>
                  </a:lnTo>
                  <a:lnTo>
                    <a:pt x="5475656" y="924471"/>
                  </a:lnTo>
                  <a:lnTo>
                    <a:pt x="5483403" y="913384"/>
                  </a:lnTo>
                  <a:lnTo>
                    <a:pt x="5495163" y="906411"/>
                  </a:lnTo>
                  <a:lnTo>
                    <a:pt x="5509882" y="903998"/>
                  </a:lnTo>
                  <a:lnTo>
                    <a:pt x="5524246" y="906411"/>
                  </a:lnTo>
                  <a:lnTo>
                    <a:pt x="5535841" y="913384"/>
                  </a:lnTo>
                  <a:lnTo>
                    <a:pt x="5543588" y="924471"/>
                  </a:lnTo>
                  <a:lnTo>
                    <a:pt x="5546407" y="939253"/>
                  </a:lnTo>
                  <a:lnTo>
                    <a:pt x="5546407" y="880529"/>
                  </a:lnTo>
                  <a:lnTo>
                    <a:pt x="5538990" y="876046"/>
                  </a:lnTo>
                  <a:lnTo>
                    <a:pt x="5509882" y="870953"/>
                  </a:lnTo>
                  <a:lnTo>
                    <a:pt x="5480761" y="876046"/>
                  </a:lnTo>
                  <a:lnTo>
                    <a:pt x="5457202" y="890219"/>
                  </a:lnTo>
                  <a:lnTo>
                    <a:pt x="5441480" y="911847"/>
                  </a:lnTo>
                  <a:lnTo>
                    <a:pt x="5435790" y="939253"/>
                  </a:lnTo>
                  <a:lnTo>
                    <a:pt x="5441480" y="967003"/>
                  </a:lnTo>
                  <a:lnTo>
                    <a:pt x="5457202" y="988733"/>
                  </a:lnTo>
                  <a:lnTo>
                    <a:pt x="5480761" y="1002919"/>
                  </a:lnTo>
                  <a:lnTo>
                    <a:pt x="5509882" y="1007986"/>
                  </a:lnTo>
                  <a:lnTo>
                    <a:pt x="5538990" y="1002919"/>
                  </a:lnTo>
                  <a:lnTo>
                    <a:pt x="5562473" y="988733"/>
                  </a:lnTo>
                  <a:lnTo>
                    <a:pt x="5572430" y="974940"/>
                  </a:lnTo>
                  <a:lnTo>
                    <a:pt x="5578157" y="967003"/>
                  </a:lnTo>
                  <a:lnTo>
                    <a:pt x="5583872" y="939253"/>
                  </a:lnTo>
                  <a:close/>
                </a:path>
                <a:path w="7117080" h="1125220">
                  <a:moveTo>
                    <a:pt x="5658396" y="853795"/>
                  </a:moveTo>
                  <a:lnTo>
                    <a:pt x="5620296" y="853795"/>
                  </a:lnTo>
                  <a:lnTo>
                    <a:pt x="5620296" y="1048499"/>
                  </a:lnTo>
                  <a:lnTo>
                    <a:pt x="5658396" y="1048499"/>
                  </a:lnTo>
                  <a:lnTo>
                    <a:pt x="5658396" y="853795"/>
                  </a:lnTo>
                  <a:close/>
                </a:path>
                <a:path w="7117080" h="1125220">
                  <a:moveTo>
                    <a:pt x="5665546" y="1089126"/>
                  </a:moveTo>
                  <a:lnTo>
                    <a:pt x="5515254" y="1089126"/>
                  </a:lnTo>
                  <a:lnTo>
                    <a:pt x="5515254" y="1028827"/>
                  </a:lnTo>
                  <a:lnTo>
                    <a:pt x="5476837" y="1028827"/>
                  </a:lnTo>
                  <a:lnTo>
                    <a:pt x="5476837" y="1119759"/>
                  </a:lnTo>
                  <a:lnTo>
                    <a:pt x="5665546" y="1119759"/>
                  </a:lnTo>
                  <a:lnTo>
                    <a:pt x="5665546" y="1089126"/>
                  </a:lnTo>
                  <a:close/>
                </a:path>
                <a:path w="7117080" h="1125220">
                  <a:moveTo>
                    <a:pt x="5842266" y="974204"/>
                  </a:moveTo>
                  <a:lnTo>
                    <a:pt x="5837352" y="952715"/>
                  </a:lnTo>
                  <a:lnTo>
                    <a:pt x="5835624" y="950620"/>
                  </a:lnTo>
                  <a:lnTo>
                    <a:pt x="5823636" y="936142"/>
                  </a:lnTo>
                  <a:lnTo>
                    <a:pt x="5806262" y="927341"/>
                  </a:lnTo>
                  <a:lnTo>
                    <a:pt x="5806262" y="974204"/>
                  </a:lnTo>
                  <a:lnTo>
                    <a:pt x="5803976" y="984034"/>
                  </a:lnTo>
                  <a:lnTo>
                    <a:pt x="5797702" y="991184"/>
                  </a:lnTo>
                  <a:lnTo>
                    <a:pt x="5788050" y="995553"/>
                  </a:lnTo>
                  <a:lnTo>
                    <a:pt x="5775642" y="997038"/>
                  </a:lnTo>
                  <a:lnTo>
                    <a:pt x="5763222" y="995553"/>
                  </a:lnTo>
                  <a:lnTo>
                    <a:pt x="5753659" y="991184"/>
                  </a:lnTo>
                  <a:lnTo>
                    <a:pt x="5747499" y="984034"/>
                  </a:lnTo>
                  <a:lnTo>
                    <a:pt x="5745327" y="974204"/>
                  </a:lnTo>
                  <a:lnTo>
                    <a:pt x="5747499" y="964133"/>
                  </a:lnTo>
                  <a:lnTo>
                    <a:pt x="5753659" y="956767"/>
                  </a:lnTo>
                  <a:lnTo>
                    <a:pt x="5763222" y="952220"/>
                  </a:lnTo>
                  <a:lnTo>
                    <a:pt x="5775642" y="950620"/>
                  </a:lnTo>
                  <a:lnTo>
                    <a:pt x="5788050" y="952220"/>
                  </a:lnTo>
                  <a:lnTo>
                    <a:pt x="5797702" y="956767"/>
                  </a:lnTo>
                  <a:lnTo>
                    <a:pt x="5803976" y="964133"/>
                  </a:lnTo>
                  <a:lnTo>
                    <a:pt x="5806262" y="974204"/>
                  </a:lnTo>
                  <a:lnTo>
                    <a:pt x="5806262" y="927341"/>
                  </a:lnTo>
                  <a:lnTo>
                    <a:pt x="5802566" y="925461"/>
                  </a:lnTo>
                  <a:lnTo>
                    <a:pt x="5775642" y="921677"/>
                  </a:lnTo>
                  <a:lnTo>
                    <a:pt x="5748426" y="925461"/>
                  </a:lnTo>
                  <a:lnTo>
                    <a:pt x="5727128" y="936142"/>
                  </a:lnTo>
                  <a:lnTo>
                    <a:pt x="5713285" y="952715"/>
                  </a:lnTo>
                  <a:lnTo>
                    <a:pt x="5708383" y="974204"/>
                  </a:lnTo>
                  <a:lnTo>
                    <a:pt x="5713285" y="995426"/>
                  </a:lnTo>
                  <a:lnTo>
                    <a:pt x="5727128" y="1011758"/>
                  </a:lnTo>
                  <a:lnTo>
                    <a:pt x="5748426" y="1022223"/>
                  </a:lnTo>
                  <a:lnTo>
                    <a:pt x="5775642" y="1025880"/>
                  </a:lnTo>
                  <a:lnTo>
                    <a:pt x="5802566" y="1022223"/>
                  </a:lnTo>
                  <a:lnTo>
                    <a:pt x="5823636" y="1011758"/>
                  </a:lnTo>
                  <a:lnTo>
                    <a:pt x="5836005" y="997038"/>
                  </a:lnTo>
                  <a:lnTo>
                    <a:pt x="5837352" y="995426"/>
                  </a:lnTo>
                  <a:lnTo>
                    <a:pt x="5842266" y="974204"/>
                  </a:lnTo>
                  <a:close/>
                </a:path>
                <a:path w="7117080" h="1125220">
                  <a:moveTo>
                    <a:pt x="5855944" y="882218"/>
                  </a:moveTo>
                  <a:lnTo>
                    <a:pt x="5794578" y="882218"/>
                  </a:lnTo>
                  <a:lnTo>
                    <a:pt x="5794578" y="853376"/>
                  </a:lnTo>
                  <a:lnTo>
                    <a:pt x="5756694" y="853376"/>
                  </a:lnTo>
                  <a:lnTo>
                    <a:pt x="5756694" y="882218"/>
                  </a:lnTo>
                  <a:lnTo>
                    <a:pt x="5695124" y="882218"/>
                  </a:lnTo>
                  <a:lnTo>
                    <a:pt x="5695124" y="912101"/>
                  </a:lnTo>
                  <a:lnTo>
                    <a:pt x="5855944" y="912101"/>
                  </a:lnTo>
                  <a:lnTo>
                    <a:pt x="5855944" y="882218"/>
                  </a:lnTo>
                  <a:close/>
                </a:path>
                <a:path w="7117080" h="1125220">
                  <a:moveTo>
                    <a:pt x="5919825" y="1089126"/>
                  </a:moveTo>
                  <a:lnTo>
                    <a:pt x="5772277" y="1089126"/>
                  </a:lnTo>
                  <a:lnTo>
                    <a:pt x="5772277" y="1040396"/>
                  </a:lnTo>
                  <a:lnTo>
                    <a:pt x="5734380" y="1040396"/>
                  </a:lnTo>
                  <a:lnTo>
                    <a:pt x="5734380" y="1119759"/>
                  </a:lnTo>
                  <a:lnTo>
                    <a:pt x="5919825" y="1119759"/>
                  </a:lnTo>
                  <a:lnTo>
                    <a:pt x="5919825" y="1089126"/>
                  </a:lnTo>
                  <a:close/>
                </a:path>
                <a:path w="7117080" h="1125220">
                  <a:moveTo>
                    <a:pt x="5946559" y="936840"/>
                  </a:moveTo>
                  <a:lnTo>
                    <a:pt x="5910148" y="936840"/>
                  </a:lnTo>
                  <a:lnTo>
                    <a:pt x="5910148" y="853795"/>
                  </a:lnTo>
                  <a:lnTo>
                    <a:pt x="5872048" y="853795"/>
                  </a:lnTo>
                  <a:lnTo>
                    <a:pt x="5872048" y="1056081"/>
                  </a:lnTo>
                  <a:lnTo>
                    <a:pt x="5910148" y="1056081"/>
                  </a:lnTo>
                  <a:lnTo>
                    <a:pt x="5910148" y="967994"/>
                  </a:lnTo>
                  <a:lnTo>
                    <a:pt x="5946559" y="967994"/>
                  </a:lnTo>
                  <a:lnTo>
                    <a:pt x="5946559" y="936840"/>
                  </a:lnTo>
                  <a:close/>
                </a:path>
                <a:path w="7117080" h="1125220">
                  <a:moveTo>
                    <a:pt x="6191275" y="973670"/>
                  </a:moveTo>
                  <a:lnTo>
                    <a:pt x="6163221" y="960323"/>
                  </a:lnTo>
                  <a:lnTo>
                    <a:pt x="6152718" y="950302"/>
                  </a:lnTo>
                  <a:lnTo>
                    <a:pt x="6143815" y="941832"/>
                  </a:lnTo>
                  <a:lnTo>
                    <a:pt x="6132550" y="919797"/>
                  </a:lnTo>
                  <a:lnTo>
                    <a:pt x="6128969" y="895794"/>
                  </a:lnTo>
                  <a:lnTo>
                    <a:pt x="6128969" y="867473"/>
                  </a:lnTo>
                  <a:lnTo>
                    <a:pt x="6090755" y="867473"/>
                  </a:lnTo>
                  <a:lnTo>
                    <a:pt x="6090755" y="892416"/>
                  </a:lnTo>
                  <a:lnTo>
                    <a:pt x="6086983" y="918667"/>
                  </a:lnTo>
                  <a:lnTo>
                    <a:pt x="6075388" y="942657"/>
                  </a:lnTo>
                  <a:lnTo>
                    <a:pt x="6055360" y="962571"/>
                  </a:lnTo>
                  <a:lnTo>
                    <a:pt x="6026239" y="976617"/>
                  </a:lnTo>
                  <a:lnTo>
                    <a:pt x="6045390" y="1006716"/>
                  </a:lnTo>
                  <a:lnTo>
                    <a:pt x="6067082" y="997343"/>
                  </a:lnTo>
                  <a:lnTo>
                    <a:pt x="6084989" y="984516"/>
                  </a:lnTo>
                  <a:lnTo>
                    <a:pt x="6099238" y="968679"/>
                  </a:lnTo>
                  <a:lnTo>
                    <a:pt x="6109919" y="950302"/>
                  </a:lnTo>
                  <a:lnTo>
                    <a:pt x="6120358" y="967498"/>
                  </a:lnTo>
                  <a:lnTo>
                    <a:pt x="6134227" y="982319"/>
                  </a:lnTo>
                  <a:lnTo>
                    <a:pt x="6151562" y="994308"/>
                  </a:lnTo>
                  <a:lnTo>
                    <a:pt x="6172428" y="1003033"/>
                  </a:lnTo>
                  <a:lnTo>
                    <a:pt x="6191275" y="973670"/>
                  </a:lnTo>
                  <a:close/>
                </a:path>
                <a:path w="7117080" h="1125220">
                  <a:moveTo>
                    <a:pt x="6243993" y="1028509"/>
                  </a:moveTo>
                  <a:lnTo>
                    <a:pt x="6061608" y="1028509"/>
                  </a:lnTo>
                  <a:lnTo>
                    <a:pt x="6061608" y="1058824"/>
                  </a:lnTo>
                  <a:lnTo>
                    <a:pt x="6205893" y="1058824"/>
                  </a:lnTo>
                  <a:lnTo>
                    <a:pt x="6205893" y="1124496"/>
                  </a:lnTo>
                  <a:lnTo>
                    <a:pt x="6243993" y="1124496"/>
                  </a:lnTo>
                  <a:lnTo>
                    <a:pt x="6243993" y="1028509"/>
                  </a:lnTo>
                  <a:close/>
                </a:path>
                <a:path w="7117080" h="1125220">
                  <a:moveTo>
                    <a:pt x="6280416" y="919683"/>
                  </a:moveTo>
                  <a:lnTo>
                    <a:pt x="6243993" y="919683"/>
                  </a:lnTo>
                  <a:lnTo>
                    <a:pt x="6243993" y="853376"/>
                  </a:lnTo>
                  <a:lnTo>
                    <a:pt x="6205893" y="853376"/>
                  </a:lnTo>
                  <a:lnTo>
                    <a:pt x="6205893" y="1017346"/>
                  </a:lnTo>
                  <a:lnTo>
                    <a:pt x="6243993" y="1017346"/>
                  </a:lnTo>
                  <a:lnTo>
                    <a:pt x="6243993" y="951357"/>
                  </a:lnTo>
                  <a:lnTo>
                    <a:pt x="6280416" y="951357"/>
                  </a:lnTo>
                  <a:lnTo>
                    <a:pt x="6280416" y="919683"/>
                  </a:lnTo>
                  <a:close/>
                </a:path>
                <a:path w="7117080" h="1125220">
                  <a:moveTo>
                    <a:pt x="6431864" y="1039241"/>
                  </a:moveTo>
                  <a:lnTo>
                    <a:pt x="6395364" y="999566"/>
                  </a:lnTo>
                  <a:lnTo>
                    <a:pt x="6381064" y="959561"/>
                  </a:lnTo>
                  <a:lnTo>
                    <a:pt x="6378295" y="925995"/>
                  </a:lnTo>
                  <a:lnTo>
                    <a:pt x="6378295" y="911580"/>
                  </a:lnTo>
                  <a:lnTo>
                    <a:pt x="6419342" y="911580"/>
                  </a:lnTo>
                  <a:lnTo>
                    <a:pt x="6419342" y="881164"/>
                  </a:lnTo>
                  <a:lnTo>
                    <a:pt x="6297257" y="881164"/>
                  </a:lnTo>
                  <a:lnTo>
                    <a:pt x="6297257" y="911580"/>
                  </a:lnTo>
                  <a:lnTo>
                    <a:pt x="6341669" y="911580"/>
                  </a:lnTo>
                  <a:lnTo>
                    <a:pt x="6341669" y="925995"/>
                  </a:lnTo>
                  <a:lnTo>
                    <a:pt x="6338735" y="960628"/>
                  </a:lnTo>
                  <a:lnTo>
                    <a:pt x="6329261" y="993724"/>
                  </a:lnTo>
                  <a:lnTo>
                    <a:pt x="6312319" y="1022794"/>
                  </a:lnTo>
                  <a:lnTo>
                    <a:pt x="6286944" y="1045349"/>
                  </a:lnTo>
                  <a:lnTo>
                    <a:pt x="6309880" y="1073340"/>
                  </a:lnTo>
                  <a:lnTo>
                    <a:pt x="6326886" y="1059789"/>
                  </a:lnTo>
                  <a:lnTo>
                    <a:pt x="6340869" y="1042568"/>
                  </a:lnTo>
                  <a:lnTo>
                    <a:pt x="6351994" y="1022299"/>
                  </a:lnTo>
                  <a:lnTo>
                    <a:pt x="6360401" y="999566"/>
                  </a:lnTo>
                  <a:lnTo>
                    <a:pt x="6368542" y="1020419"/>
                  </a:lnTo>
                  <a:lnTo>
                    <a:pt x="6379350" y="1038948"/>
                  </a:lnTo>
                  <a:lnTo>
                    <a:pt x="6392989" y="1054684"/>
                  </a:lnTo>
                  <a:lnTo>
                    <a:pt x="6409664" y="1067130"/>
                  </a:lnTo>
                  <a:lnTo>
                    <a:pt x="6431864" y="1039241"/>
                  </a:lnTo>
                  <a:close/>
                </a:path>
                <a:path w="7117080" h="1125220">
                  <a:moveTo>
                    <a:pt x="6471336" y="857897"/>
                  </a:moveTo>
                  <a:lnTo>
                    <a:pt x="6435763" y="857897"/>
                  </a:lnTo>
                  <a:lnTo>
                    <a:pt x="6435763" y="946416"/>
                  </a:lnTo>
                  <a:lnTo>
                    <a:pt x="6400089" y="946416"/>
                  </a:lnTo>
                  <a:lnTo>
                    <a:pt x="6400089" y="976934"/>
                  </a:lnTo>
                  <a:lnTo>
                    <a:pt x="6435763" y="976934"/>
                  </a:lnTo>
                  <a:lnTo>
                    <a:pt x="6435763" y="1111859"/>
                  </a:lnTo>
                  <a:lnTo>
                    <a:pt x="6471336" y="1111859"/>
                  </a:lnTo>
                  <a:lnTo>
                    <a:pt x="6471336" y="857897"/>
                  </a:lnTo>
                  <a:close/>
                </a:path>
                <a:path w="7117080" h="1125220">
                  <a:moveTo>
                    <a:pt x="6526695" y="853376"/>
                  </a:moveTo>
                  <a:lnTo>
                    <a:pt x="6490805" y="853376"/>
                  </a:lnTo>
                  <a:lnTo>
                    <a:pt x="6490805" y="1124496"/>
                  </a:lnTo>
                  <a:lnTo>
                    <a:pt x="6526695" y="1124496"/>
                  </a:lnTo>
                  <a:lnTo>
                    <a:pt x="6526695" y="853376"/>
                  </a:lnTo>
                  <a:close/>
                </a:path>
                <a:path w="7117080" h="1125220">
                  <a:moveTo>
                    <a:pt x="6765620" y="870534"/>
                  </a:moveTo>
                  <a:lnTo>
                    <a:pt x="6727723" y="870534"/>
                  </a:lnTo>
                  <a:lnTo>
                    <a:pt x="6727723" y="904836"/>
                  </a:lnTo>
                  <a:lnTo>
                    <a:pt x="6727723" y="934199"/>
                  </a:lnTo>
                  <a:lnTo>
                    <a:pt x="6727723" y="967994"/>
                  </a:lnTo>
                  <a:lnTo>
                    <a:pt x="6672161" y="967994"/>
                  </a:lnTo>
                  <a:lnTo>
                    <a:pt x="6672161" y="934199"/>
                  </a:lnTo>
                  <a:lnTo>
                    <a:pt x="6727723" y="934199"/>
                  </a:lnTo>
                  <a:lnTo>
                    <a:pt x="6727723" y="904836"/>
                  </a:lnTo>
                  <a:lnTo>
                    <a:pt x="6672161" y="904836"/>
                  </a:lnTo>
                  <a:lnTo>
                    <a:pt x="6672161" y="870534"/>
                  </a:lnTo>
                  <a:lnTo>
                    <a:pt x="6634480" y="870534"/>
                  </a:lnTo>
                  <a:lnTo>
                    <a:pt x="6634480" y="997775"/>
                  </a:lnTo>
                  <a:lnTo>
                    <a:pt x="6765620" y="997775"/>
                  </a:lnTo>
                  <a:lnTo>
                    <a:pt x="6765620" y="967994"/>
                  </a:lnTo>
                  <a:lnTo>
                    <a:pt x="6765620" y="934199"/>
                  </a:lnTo>
                  <a:lnTo>
                    <a:pt x="6765620" y="904836"/>
                  </a:lnTo>
                  <a:lnTo>
                    <a:pt x="6765620" y="870534"/>
                  </a:lnTo>
                  <a:close/>
                </a:path>
                <a:path w="7117080" h="1125220">
                  <a:moveTo>
                    <a:pt x="6843916" y="1071765"/>
                  </a:moveTo>
                  <a:lnTo>
                    <a:pt x="6837578" y="1049629"/>
                  </a:lnTo>
                  <a:lnTo>
                    <a:pt x="6836677" y="1048816"/>
                  </a:lnTo>
                  <a:lnTo>
                    <a:pt x="6819379" y="1033183"/>
                  </a:lnTo>
                  <a:lnTo>
                    <a:pt x="6806451" y="1028585"/>
                  </a:lnTo>
                  <a:lnTo>
                    <a:pt x="6806451" y="1071765"/>
                  </a:lnTo>
                  <a:lnTo>
                    <a:pt x="6802971" y="1081938"/>
                  </a:lnTo>
                  <a:lnTo>
                    <a:pt x="6792684" y="1089253"/>
                  </a:lnTo>
                  <a:lnTo>
                    <a:pt x="6775767" y="1093660"/>
                  </a:lnTo>
                  <a:lnTo>
                    <a:pt x="6752463" y="1095133"/>
                  </a:lnTo>
                  <a:lnTo>
                    <a:pt x="6728930" y="1093660"/>
                  </a:lnTo>
                  <a:lnTo>
                    <a:pt x="6711759" y="1089253"/>
                  </a:lnTo>
                  <a:lnTo>
                    <a:pt x="6701256" y="1081938"/>
                  </a:lnTo>
                  <a:lnTo>
                    <a:pt x="6697726" y="1071765"/>
                  </a:lnTo>
                  <a:lnTo>
                    <a:pt x="6701256" y="1061669"/>
                  </a:lnTo>
                  <a:lnTo>
                    <a:pt x="6711759" y="1054531"/>
                  </a:lnTo>
                  <a:lnTo>
                    <a:pt x="6728930" y="1050277"/>
                  </a:lnTo>
                  <a:lnTo>
                    <a:pt x="6752463" y="1048816"/>
                  </a:lnTo>
                  <a:lnTo>
                    <a:pt x="6775767" y="1050277"/>
                  </a:lnTo>
                  <a:lnTo>
                    <a:pt x="6792684" y="1054531"/>
                  </a:lnTo>
                  <a:lnTo>
                    <a:pt x="6802971" y="1061669"/>
                  </a:lnTo>
                  <a:lnTo>
                    <a:pt x="6806451" y="1071765"/>
                  </a:lnTo>
                  <a:lnTo>
                    <a:pt x="6806451" y="1028585"/>
                  </a:lnTo>
                  <a:lnTo>
                    <a:pt x="6790601" y="1022934"/>
                  </a:lnTo>
                  <a:lnTo>
                    <a:pt x="6752463" y="1019454"/>
                  </a:lnTo>
                  <a:lnTo>
                    <a:pt x="6713804" y="1022934"/>
                  </a:lnTo>
                  <a:lnTo>
                    <a:pt x="6684594" y="1033183"/>
                  </a:lnTo>
                  <a:lnTo>
                    <a:pt x="6666128" y="1049629"/>
                  </a:lnTo>
                  <a:lnTo>
                    <a:pt x="6659740" y="1071765"/>
                  </a:lnTo>
                  <a:lnTo>
                    <a:pt x="6666128" y="1094155"/>
                  </a:lnTo>
                  <a:lnTo>
                    <a:pt x="6684594" y="1110805"/>
                  </a:lnTo>
                  <a:lnTo>
                    <a:pt x="6713804" y="1121181"/>
                  </a:lnTo>
                  <a:lnTo>
                    <a:pt x="6752463" y="1124813"/>
                  </a:lnTo>
                  <a:lnTo>
                    <a:pt x="6790601" y="1121181"/>
                  </a:lnTo>
                  <a:lnTo>
                    <a:pt x="6819379" y="1110805"/>
                  </a:lnTo>
                  <a:lnTo>
                    <a:pt x="6836511" y="1095133"/>
                  </a:lnTo>
                  <a:lnTo>
                    <a:pt x="6837578" y="1094155"/>
                  </a:lnTo>
                  <a:lnTo>
                    <a:pt x="6843916" y="1071765"/>
                  </a:lnTo>
                  <a:close/>
                </a:path>
                <a:path w="7117080" h="1125220">
                  <a:moveTo>
                    <a:pt x="6877812" y="916520"/>
                  </a:moveTo>
                  <a:lnTo>
                    <a:pt x="6841401" y="916520"/>
                  </a:lnTo>
                  <a:lnTo>
                    <a:pt x="6841401" y="853376"/>
                  </a:lnTo>
                  <a:lnTo>
                    <a:pt x="6803301" y="853376"/>
                  </a:lnTo>
                  <a:lnTo>
                    <a:pt x="6803301" y="1013244"/>
                  </a:lnTo>
                  <a:lnTo>
                    <a:pt x="6841401" y="1013244"/>
                  </a:lnTo>
                  <a:lnTo>
                    <a:pt x="6841401" y="948207"/>
                  </a:lnTo>
                  <a:lnTo>
                    <a:pt x="6877812" y="948207"/>
                  </a:lnTo>
                  <a:lnTo>
                    <a:pt x="6877812" y="916520"/>
                  </a:lnTo>
                  <a:close/>
                </a:path>
                <a:path w="7117080" h="1125220">
                  <a:moveTo>
                    <a:pt x="7062838" y="1036828"/>
                  </a:moveTo>
                  <a:lnTo>
                    <a:pt x="7013372" y="993355"/>
                  </a:lnTo>
                  <a:lnTo>
                    <a:pt x="6994842" y="927265"/>
                  </a:lnTo>
                  <a:lnTo>
                    <a:pt x="6994842" y="910628"/>
                  </a:lnTo>
                  <a:lnTo>
                    <a:pt x="7051573" y="910628"/>
                  </a:lnTo>
                  <a:lnTo>
                    <a:pt x="7051573" y="879576"/>
                  </a:lnTo>
                  <a:lnTo>
                    <a:pt x="6898653" y="879576"/>
                  </a:lnTo>
                  <a:lnTo>
                    <a:pt x="6898653" y="910628"/>
                  </a:lnTo>
                  <a:lnTo>
                    <a:pt x="6956222" y="910628"/>
                  </a:lnTo>
                  <a:lnTo>
                    <a:pt x="6956222" y="927265"/>
                  </a:lnTo>
                  <a:lnTo>
                    <a:pt x="6951827" y="962012"/>
                  </a:lnTo>
                  <a:lnTo>
                    <a:pt x="6938899" y="995121"/>
                  </a:lnTo>
                  <a:lnTo>
                    <a:pt x="6917576" y="1023378"/>
                  </a:lnTo>
                  <a:lnTo>
                    <a:pt x="6888023" y="1043559"/>
                  </a:lnTo>
                  <a:lnTo>
                    <a:pt x="6909600" y="1073340"/>
                  </a:lnTo>
                  <a:lnTo>
                    <a:pt x="6931787" y="1059688"/>
                  </a:lnTo>
                  <a:lnTo>
                    <a:pt x="6950329" y="1041247"/>
                  </a:lnTo>
                  <a:lnTo>
                    <a:pt x="6965162" y="1018844"/>
                  </a:lnTo>
                  <a:lnTo>
                    <a:pt x="6976224" y="993355"/>
                  </a:lnTo>
                  <a:lnTo>
                    <a:pt x="6987210" y="1016762"/>
                  </a:lnTo>
                  <a:lnTo>
                    <a:pt x="7001904" y="1037247"/>
                  </a:lnTo>
                  <a:lnTo>
                    <a:pt x="7020293" y="1054100"/>
                  </a:lnTo>
                  <a:lnTo>
                    <a:pt x="7042417" y="1066609"/>
                  </a:lnTo>
                  <a:lnTo>
                    <a:pt x="7062838" y="1036828"/>
                  </a:lnTo>
                  <a:close/>
                </a:path>
                <a:path w="7117080" h="1125220">
                  <a:moveTo>
                    <a:pt x="7116724" y="853376"/>
                  </a:moveTo>
                  <a:lnTo>
                    <a:pt x="7078307" y="853376"/>
                  </a:lnTo>
                  <a:lnTo>
                    <a:pt x="7078307" y="1124496"/>
                  </a:lnTo>
                  <a:lnTo>
                    <a:pt x="7116724" y="1124496"/>
                  </a:lnTo>
                  <a:lnTo>
                    <a:pt x="7116724" y="853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140390" y="3458323"/>
              <a:ext cx="5747385" cy="2192655"/>
            </a:xfrm>
            <a:custGeom>
              <a:avLst/>
              <a:gdLst/>
              <a:ahLst/>
              <a:cxnLst/>
              <a:rect l="l" t="t" r="r" b="b"/>
              <a:pathLst>
                <a:path w="5747384" h="2192654">
                  <a:moveTo>
                    <a:pt x="5747258" y="0"/>
                  </a:moveTo>
                  <a:lnTo>
                    <a:pt x="5602427" y="0"/>
                  </a:lnTo>
                  <a:lnTo>
                    <a:pt x="5602427" y="1039368"/>
                  </a:lnTo>
                  <a:lnTo>
                    <a:pt x="5602414" y="1874964"/>
                  </a:lnTo>
                  <a:lnTo>
                    <a:pt x="5596217" y="1920824"/>
                  </a:lnTo>
                  <a:lnTo>
                    <a:pt x="5578830" y="1962023"/>
                  </a:lnTo>
                  <a:lnTo>
                    <a:pt x="5551856" y="1996935"/>
                  </a:lnTo>
                  <a:lnTo>
                    <a:pt x="5516931" y="2023910"/>
                  </a:lnTo>
                  <a:lnTo>
                    <a:pt x="5475719" y="2041309"/>
                  </a:lnTo>
                  <a:lnTo>
                    <a:pt x="5429859" y="2047468"/>
                  </a:lnTo>
                  <a:lnTo>
                    <a:pt x="5405221" y="2047468"/>
                  </a:lnTo>
                  <a:lnTo>
                    <a:pt x="5145075" y="2047468"/>
                  </a:lnTo>
                  <a:lnTo>
                    <a:pt x="661174" y="2047468"/>
                  </a:lnTo>
                  <a:lnTo>
                    <a:pt x="521906" y="2047468"/>
                  </a:lnTo>
                  <a:lnTo>
                    <a:pt x="317373" y="2047468"/>
                  </a:lnTo>
                  <a:lnTo>
                    <a:pt x="271500" y="2041309"/>
                  </a:lnTo>
                  <a:lnTo>
                    <a:pt x="230289" y="2023910"/>
                  </a:lnTo>
                  <a:lnTo>
                    <a:pt x="195376" y="1996935"/>
                  </a:lnTo>
                  <a:lnTo>
                    <a:pt x="168389" y="1962023"/>
                  </a:lnTo>
                  <a:lnTo>
                    <a:pt x="151003" y="1920798"/>
                  </a:lnTo>
                  <a:lnTo>
                    <a:pt x="144843" y="1874939"/>
                  </a:lnTo>
                  <a:lnTo>
                    <a:pt x="144843" y="1039368"/>
                  </a:lnTo>
                  <a:lnTo>
                    <a:pt x="144843" y="0"/>
                  </a:lnTo>
                  <a:lnTo>
                    <a:pt x="0" y="0"/>
                  </a:lnTo>
                  <a:lnTo>
                    <a:pt x="0" y="1039368"/>
                  </a:lnTo>
                  <a:lnTo>
                    <a:pt x="0" y="1874964"/>
                  </a:lnTo>
                  <a:lnTo>
                    <a:pt x="0" y="2192350"/>
                  </a:lnTo>
                  <a:lnTo>
                    <a:pt x="66852" y="2192350"/>
                  </a:lnTo>
                  <a:lnTo>
                    <a:pt x="83566" y="2192350"/>
                  </a:lnTo>
                  <a:lnTo>
                    <a:pt x="144843" y="2192350"/>
                  </a:lnTo>
                  <a:lnTo>
                    <a:pt x="144843" y="2141232"/>
                  </a:lnTo>
                  <a:lnTo>
                    <a:pt x="183692" y="2162784"/>
                  </a:lnTo>
                  <a:lnTo>
                    <a:pt x="225806" y="2178875"/>
                  </a:lnTo>
                  <a:lnTo>
                    <a:pt x="270535" y="2188883"/>
                  </a:lnTo>
                  <a:lnTo>
                    <a:pt x="317373" y="2192337"/>
                  </a:lnTo>
                  <a:lnTo>
                    <a:pt x="521906" y="2192337"/>
                  </a:lnTo>
                  <a:lnTo>
                    <a:pt x="661174" y="2192337"/>
                  </a:lnTo>
                  <a:lnTo>
                    <a:pt x="5145075" y="2192337"/>
                  </a:lnTo>
                  <a:lnTo>
                    <a:pt x="5405221" y="2192337"/>
                  </a:lnTo>
                  <a:lnTo>
                    <a:pt x="5429885" y="2192337"/>
                  </a:lnTo>
                  <a:lnTo>
                    <a:pt x="5476710" y="2188883"/>
                  </a:lnTo>
                  <a:lnTo>
                    <a:pt x="5521439" y="2178875"/>
                  </a:lnTo>
                  <a:lnTo>
                    <a:pt x="5563552" y="2162797"/>
                  </a:lnTo>
                  <a:lnTo>
                    <a:pt x="5602427" y="2141220"/>
                  </a:lnTo>
                  <a:lnTo>
                    <a:pt x="5602427" y="2192350"/>
                  </a:lnTo>
                  <a:lnTo>
                    <a:pt x="5747258" y="2192350"/>
                  </a:lnTo>
                  <a:lnTo>
                    <a:pt x="5747258" y="1874964"/>
                  </a:lnTo>
                  <a:lnTo>
                    <a:pt x="5747258" y="1039368"/>
                  </a:lnTo>
                  <a:lnTo>
                    <a:pt x="57472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140390" y="2648521"/>
              <a:ext cx="5405755" cy="2034539"/>
            </a:xfrm>
            <a:custGeom>
              <a:avLst/>
              <a:gdLst/>
              <a:ahLst/>
              <a:cxnLst/>
              <a:rect l="l" t="t" r="r" b="b"/>
              <a:pathLst>
                <a:path w="5405755" h="2034539">
                  <a:moveTo>
                    <a:pt x="83566" y="1965680"/>
                  </a:moveTo>
                  <a:lnTo>
                    <a:pt x="79832" y="1961946"/>
                  </a:lnTo>
                  <a:lnTo>
                    <a:pt x="70586" y="1961946"/>
                  </a:lnTo>
                  <a:lnTo>
                    <a:pt x="66852" y="1965680"/>
                  </a:lnTo>
                  <a:lnTo>
                    <a:pt x="66852" y="2030717"/>
                  </a:lnTo>
                  <a:lnTo>
                    <a:pt x="70586" y="2034451"/>
                  </a:lnTo>
                  <a:lnTo>
                    <a:pt x="75209" y="2034451"/>
                  </a:lnTo>
                  <a:lnTo>
                    <a:pt x="79832" y="2034451"/>
                  </a:lnTo>
                  <a:lnTo>
                    <a:pt x="83566" y="2030717"/>
                  </a:lnTo>
                  <a:lnTo>
                    <a:pt x="83566" y="1965680"/>
                  </a:lnTo>
                  <a:close/>
                </a:path>
                <a:path w="5405755" h="2034539">
                  <a:moveTo>
                    <a:pt x="83566" y="1826209"/>
                  </a:moveTo>
                  <a:lnTo>
                    <a:pt x="79832" y="1822475"/>
                  </a:lnTo>
                  <a:lnTo>
                    <a:pt x="70586" y="1822475"/>
                  </a:lnTo>
                  <a:lnTo>
                    <a:pt x="66852" y="1826209"/>
                  </a:lnTo>
                  <a:lnTo>
                    <a:pt x="66852" y="1891258"/>
                  </a:lnTo>
                  <a:lnTo>
                    <a:pt x="70586" y="1894979"/>
                  </a:lnTo>
                  <a:lnTo>
                    <a:pt x="75209" y="1894979"/>
                  </a:lnTo>
                  <a:lnTo>
                    <a:pt x="79832" y="1894979"/>
                  </a:lnTo>
                  <a:lnTo>
                    <a:pt x="83566" y="1891258"/>
                  </a:lnTo>
                  <a:lnTo>
                    <a:pt x="83566" y="1826209"/>
                  </a:lnTo>
                  <a:close/>
                </a:path>
                <a:path w="5405755" h="2034539">
                  <a:moveTo>
                    <a:pt x="83566" y="1686750"/>
                  </a:moveTo>
                  <a:lnTo>
                    <a:pt x="79832" y="1683016"/>
                  </a:lnTo>
                  <a:lnTo>
                    <a:pt x="70586" y="1683016"/>
                  </a:lnTo>
                  <a:lnTo>
                    <a:pt x="66852" y="1686750"/>
                  </a:lnTo>
                  <a:lnTo>
                    <a:pt x="66852" y="1751787"/>
                  </a:lnTo>
                  <a:lnTo>
                    <a:pt x="70586" y="1755521"/>
                  </a:lnTo>
                  <a:lnTo>
                    <a:pt x="75209" y="1755521"/>
                  </a:lnTo>
                  <a:lnTo>
                    <a:pt x="79832" y="1755521"/>
                  </a:lnTo>
                  <a:lnTo>
                    <a:pt x="83566" y="1751787"/>
                  </a:lnTo>
                  <a:lnTo>
                    <a:pt x="83566" y="1686750"/>
                  </a:lnTo>
                  <a:close/>
                </a:path>
                <a:path w="5405755" h="2034539">
                  <a:moveTo>
                    <a:pt x="83566" y="1547279"/>
                  </a:moveTo>
                  <a:lnTo>
                    <a:pt x="79832" y="1543545"/>
                  </a:lnTo>
                  <a:lnTo>
                    <a:pt x="70586" y="1543545"/>
                  </a:lnTo>
                  <a:lnTo>
                    <a:pt x="66852" y="1547279"/>
                  </a:lnTo>
                  <a:lnTo>
                    <a:pt x="66852" y="1612315"/>
                  </a:lnTo>
                  <a:lnTo>
                    <a:pt x="70586" y="1616049"/>
                  </a:lnTo>
                  <a:lnTo>
                    <a:pt x="75209" y="1616049"/>
                  </a:lnTo>
                  <a:lnTo>
                    <a:pt x="79832" y="1616049"/>
                  </a:lnTo>
                  <a:lnTo>
                    <a:pt x="83566" y="1612315"/>
                  </a:lnTo>
                  <a:lnTo>
                    <a:pt x="83566" y="1547279"/>
                  </a:lnTo>
                  <a:close/>
                </a:path>
                <a:path w="5405755" h="2034539">
                  <a:moveTo>
                    <a:pt x="83566" y="1407807"/>
                  </a:moveTo>
                  <a:lnTo>
                    <a:pt x="79832" y="1404073"/>
                  </a:lnTo>
                  <a:lnTo>
                    <a:pt x="70586" y="1404073"/>
                  </a:lnTo>
                  <a:lnTo>
                    <a:pt x="66852" y="1407807"/>
                  </a:lnTo>
                  <a:lnTo>
                    <a:pt x="66852" y="1472857"/>
                  </a:lnTo>
                  <a:lnTo>
                    <a:pt x="70586" y="1476590"/>
                  </a:lnTo>
                  <a:lnTo>
                    <a:pt x="75209" y="1476590"/>
                  </a:lnTo>
                  <a:lnTo>
                    <a:pt x="79832" y="1476590"/>
                  </a:lnTo>
                  <a:lnTo>
                    <a:pt x="83566" y="1472857"/>
                  </a:lnTo>
                  <a:lnTo>
                    <a:pt x="83566" y="1407807"/>
                  </a:lnTo>
                  <a:close/>
                </a:path>
                <a:path w="5405755" h="2034539">
                  <a:moveTo>
                    <a:pt x="83566" y="1268374"/>
                  </a:moveTo>
                  <a:lnTo>
                    <a:pt x="79832" y="1264640"/>
                  </a:lnTo>
                  <a:lnTo>
                    <a:pt x="70586" y="1264640"/>
                  </a:lnTo>
                  <a:lnTo>
                    <a:pt x="66852" y="1268374"/>
                  </a:lnTo>
                  <a:lnTo>
                    <a:pt x="66852" y="1333411"/>
                  </a:lnTo>
                  <a:lnTo>
                    <a:pt x="70586" y="1337144"/>
                  </a:lnTo>
                  <a:lnTo>
                    <a:pt x="75209" y="1337144"/>
                  </a:lnTo>
                  <a:lnTo>
                    <a:pt x="79832" y="1337144"/>
                  </a:lnTo>
                  <a:lnTo>
                    <a:pt x="83566" y="1333411"/>
                  </a:lnTo>
                  <a:lnTo>
                    <a:pt x="83566" y="1268374"/>
                  </a:lnTo>
                  <a:close/>
                </a:path>
                <a:path w="5405755" h="2034539">
                  <a:moveTo>
                    <a:pt x="83566" y="1128903"/>
                  </a:moveTo>
                  <a:lnTo>
                    <a:pt x="79832" y="1125169"/>
                  </a:lnTo>
                  <a:lnTo>
                    <a:pt x="70586" y="1125169"/>
                  </a:lnTo>
                  <a:lnTo>
                    <a:pt x="66852" y="1128903"/>
                  </a:lnTo>
                  <a:lnTo>
                    <a:pt x="66852" y="1193952"/>
                  </a:lnTo>
                  <a:lnTo>
                    <a:pt x="70586" y="1197673"/>
                  </a:lnTo>
                  <a:lnTo>
                    <a:pt x="75209" y="1197673"/>
                  </a:lnTo>
                  <a:lnTo>
                    <a:pt x="79832" y="1197673"/>
                  </a:lnTo>
                  <a:lnTo>
                    <a:pt x="83566" y="1193952"/>
                  </a:lnTo>
                  <a:lnTo>
                    <a:pt x="83566" y="1128903"/>
                  </a:lnTo>
                  <a:close/>
                </a:path>
                <a:path w="5405755" h="2034539">
                  <a:moveTo>
                    <a:pt x="83566" y="989444"/>
                  </a:moveTo>
                  <a:lnTo>
                    <a:pt x="79832" y="985710"/>
                  </a:lnTo>
                  <a:lnTo>
                    <a:pt x="70586" y="985710"/>
                  </a:lnTo>
                  <a:lnTo>
                    <a:pt x="66852" y="989444"/>
                  </a:lnTo>
                  <a:lnTo>
                    <a:pt x="66852" y="1054481"/>
                  </a:lnTo>
                  <a:lnTo>
                    <a:pt x="70586" y="1058214"/>
                  </a:lnTo>
                  <a:lnTo>
                    <a:pt x="75209" y="1058214"/>
                  </a:lnTo>
                  <a:lnTo>
                    <a:pt x="79832" y="1058214"/>
                  </a:lnTo>
                  <a:lnTo>
                    <a:pt x="83566" y="1054481"/>
                  </a:lnTo>
                  <a:lnTo>
                    <a:pt x="83566" y="989444"/>
                  </a:lnTo>
                  <a:close/>
                </a:path>
                <a:path w="5405755" h="2034539">
                  <a:moveTo>
                    <a:pt x="5405221" y="0"/>
                  </a:moveTo>
                  <a:lnTo>
                    <a:pt x="661174" y="0"/>
                  </a:lnTo>
                  <a:lnTo>
                    <a:pt x="521906" y="0"/>
                  </a:lnTo>
                  <a:lnTo>
                    <a:pt x="317373" y="0"/>
                  </a:lnTo>
                  <a:lnTo>
                    <a:pt x="270535" y="3441"/>
                  </a:lnTo>
                  <a:lnTo>
                    <a:pt x="225806" y="13462"/>
                  </a:lnTo>
                  <a:lnTo>
                    <a:pt x="183692" y="29540"/>
                  </a:lnTo>
                  <a:lnTo>
                    <a:pt x="144678" y="51193"/>
                  </a:lnTo>
                  <a:lnTo>
                    <a:pt x="109258" y="77939"/>
                  </a:lnTo>
                  <a:lnTo>
                    <a:pt x="77939" y="109258"/>
                  </a:lnTo>
                  <a:lnTo>
                    <a:pt x="51193" y="144678"/>
                  </a:lnTo>
                  <a:lnTo>
                    <a:pt x="29540" y="183692"/>
                  </a:lnTo>
                  <a:lnTo>
                    <a:pt x="13462" y="225806"/>
                  </a:lnTo>
                  <a:lnTo>
                    <a:pt x="3441" y="270535"/>
                  </a:lnTo>
                  <a:lnTo>
                    <a:pt x="0" y="317373"/>
                  </a:lnTo>
                  <a:lnTo>
                    <a:pt x="0" y="949083"/>
                  </a:lnTo>
                  <a:lnTo>
                    <a:pt x="144843" y="949083"/>
                  </a:lnTo>
                  <a:lnTo>
                    <a:pt x="144843" y="317373"/>
                  </a:lnTo>
                  <a:lnTo>
                    <a:pt x="151003" y="271500"/>
                  </a:lnTo>
                  <a:lnTo>
                    <a:pt x="168389" y="230289"/>
                  </a:lnTo>
                  <a:lnTo>
                    <a:pt x="195376" y="195376"/>
                  </a:lnTo>
                  <a:lnTo>
                    <a:pt x="230289" y="168402"/>
                  </a:lnTo>
                  <a:lnTo>
                    <a:pt x="271500" y="151003"/>
                  </a:lnTo>
                  <a:lnTo>
                    <a:pt x="317373" y="144843"/>
                  </a:lnTo>
                  <a:lnTo>
                    <a:pt x="661174" y="144843"/>
                  </a:lnTo>
                  <a:lnTo>
                    <a:pt x="5405221" y="144780"/>
                  </a:lnTo>
                  <a:lnTo>
                    <a:pt x="5405221" y="80010"/>
                  </a:lnTo>
                  <a:lnTo>
                    <a:pt x="5405221" y="79832"/>
                  </a:lnTo>
                  <a:lnTo>
                    <a:pt x="5405221" y="69850"/>
                  </a:lnTo>
                  <a:lnTo>
                    <a:pt x="54052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731232" y="2648521"/>
              <a:ext cx="5156835" cy="949325"/>
            </a:xfrm>
            <a:custGeom>
              <a:avLst/>
              <a:gdLst/>
              <a:ahLst/>
              <a:cxnLst/>
              <a:rect l="l" t="t" r="r" b="b"/>
              <a:pathLst>
                <a:path w="5156834" h="949325">
                  <a:moveTo>
                    <a:pt x="72504" y="70586"/>
                  </a:moveTo>
                  <a:lnTo>
                    <a:pt x="68770" y="66852"/>
                  </a:lnTo>
                  <a:lnTo>
                    <a:pt x="64147" y="66852"/>
                  </a:lnTo>
                  <a:lnTo>
                    <a:pt x="3733" y="66852"/>
                  </a:lnTo>
                  <a:lnTo>
                    <a:pt x="0" y="70586"/>
                  </a:lnTo>
                  <a:lnTo>
                    <a:pt x="0" y="79832"/>
                  </a:lnTo>
                  <a:lnTo>
                    <a:pt x="3733" y="83566"/>
                  </a:lnTo>
                  <a:lnTo>
                    <a:pt x="68770" y="83566"/>
                  </a:lnTo>
                  <a:lnTo>
                    <a:pt x="72504" y="79832"/>
                  </a:lnTo>
                  <a:lnTo>
                    <a:pt x="72504" y="70586"/>
                  </a:lnTo>
                  <a:close/>
                </a:path>
                <a:path w="5156834" h="949325">
                  <a:moveTo>
                    <a:pt x="211975" y="70586"/>
                  </a:moveTo>
                  <a:lnTo>
                    <a:pt x="208241" y="66852"/>
                  </a:lnTo>
                  <a:lnTo>
                    <a:pt x="203619" y="66852"/>
                  </a:lnTo>
                  <a:lnTo>
                    <a:pt x="143205" y="66852"/>
                  </a:lnTo>
                  <a:lnTo>
                    <a:pt x="139471" y="70586"/>
                  </a:lnTo>
                  <a:lnTo>
                    <a:pt x="139471" y="79832"/>
                  </a:lnTo>
                  <a:lnTo>
                    <a:pt x="143205" y="83566"/>
                  </a:lnTo>
                  <a:lnTo>
                    <a:pt x="208241" y="83566"/>
                  </a:lnTo>
                  <a:lnTo>
                    <a:pt x="211975" y="79832"/>
                  </a:lnTo>
                  <a:lnTo>
                    <a:pt x="211975" y="70586"/>
                  </a:lnTo>
                  <a:close/>
                </a:path>
                <a:path w="5156834" h="949325">
                  <a:moveTo>
                    <a:pt x="351434" y="70586"/>
                  </a:moveTo>
                  <a:lnTo>
                    <a:pt x="347713" y="66852"/>
                  </a:lnTo>
                  <a:lnTo>
                    <a:pt x="343090" y="66852"/>
                  </a:lnTo>
                  <a:lnTo>
                    <a:pt x="282663" y="66852"/>
                  </a:lnTo>
                  <a:lnTo>
                    <a:pt x="278930" y="70586"/>
                  </a:lnTo>
                  <a:lnTo>
                    <a:pt x="278930" y="79832"/>
                  </a:lnTo>
                  <a:lnTo>
                    <a:pt x="282663" y="83566"/>
                  </a:lnTo>
                  <a:lnTo>
                    <a:pt x="347713" y="83566"/>
                  </a:lnTo>
                  <a:lnTo>
                    <a:pt x="351434" y="79832"/>
                  </a:lnTo>
                  <a:lnTo>
                    <a:pt x="351434" y="70586"/>
                  </a:lnTo>
                  <a:close/>
                </a:path>
                <a:path w="5156834" h="949325">
                  <a:moveTo>
                    <a:pt x="490905" y="70586"/>
                  </a:moveTo>
                  <a:lnTo>
                    <a:pt x="487172" y="66852"/>
                  </a:lnTo>
                  <a:lnTo>
                    <a:pt x="482549" y="66852"/>
                  </a:lnTo>
                  <a:lnTo>
                    <a:pt x="422135" y="66852"/>
                  </a:lnTo>
                  <a:lnTo>
                    <a:pt x="418401" y="70586"/>
                  </a:lnTo>
                  <a:lnTo>
                    <a:pt x="418401" y="79832"/>
                  </a:lnTo>
                  <a:lnTo>
                    <a:pt x="422135" y="83566"/>
                  </a:lnTo>
                  <a:lnTo>
                    <a:pt x="487172" y="83566"/>
                  </a:lnTo>
                  <a:lnTo>
                    <a:pt x="490905" y="79832"/>
                  </a:lnTo>
                  <a:lnTo>
                    <a:pt x="490905" y="70586"/>
                  </a:lnTo>
                  <a:close/>
                </a:path>
                <a:path w="5156834" h="949325">
                  <a:moveTo>
                    <a:pt x="630377" y="70586"/>
                  </a:moveTo>
                  <a:lnTo>
                    <a:pt x="626643" y="66852"/>
                  </a:lnTo>
                  <a:lnTo>
                    <a:pt x="622020" y="66852"/>
                  </a:lnTo>
                  <a:lnTo>
                    <a:pt x="561606" y="66852"/>
                  </a:lnTo>
                  <a:lnTo>
                    <a:pt x="557872" y="70586"/>
                  </a:lnTo>
                  <a:lnTo>
                    <a:pt x="557872" y="79832"/>
                  </a:lnTo>
                  <a:lnTo>
                    <a:pt x="561606" y="83566"/>
                  </a:lnTo>
                  <a:lnTo>
                    <a:pt x="626643" y="83566"/>
                  </a:lnTo>
                  <a:lnTo>
                    <a:pt x="630377" y="79832"/>
                  </a:lnTo>
                  <a:lnTo>
                    <a:pt x="630377" y="70586"/>
                  </a:lnTo>
                  <a:close/>
                </a:path>
                <a:path w="5156834" h="949325">
                  <a:moveTo>
                    <a:pt x="769835" y="70586"/>
                  </a:moveTo>
                  <a:lnTo>
                    <a:pt x="766102" y="66852"/>
                  </a:lnTo>
                  <a:lnTo>
                    <a:pt x="761479" y="66852"/>
                  </a:lnTo>
                  <a:lnTo>
                    <a:pt x="701065" y="66852"/>
                  </a:lnTo>
                  <a:lnTo>
                    <a:pt x="697331" y="70586"/>
                  </a:lnTo>
                  <a:lnTo>
                    <a:pt x="697331" y="79832"/>
                  </a:lnTo>
                  <a:lnTo>
                    <a:pt x="701065" y="83566"/>
                  </a:lnTo>
                  <a:lnTo>
                    <a:pt x="766102" y="83566"/>
                  </a:lnTo>
                  <a:lnTo>
                    <a:pt x="769835" y="79832"/>
                  </a:lnTo>
                  <a:lnTo>
                    <a:pt x="769835" y="70586"/>
                  </a:lnTo>
                  <a:close/>
                </a:path>
                <a:path w="5156834" h="949325">
                  <a:moveTo>
                    <a:pt x="909307" y="70586"/>
                  </a:moveTo>
                  <a:lnTo>
                    <a:pt x="905573" y="66852"/>
                  </a:lnTo>
                  <a:lnTo>
                    <a:pt x="900950" y="66852"/>
                  </a:lnTo>
                  <a:lnTo>
                    <a:pt x="840536" y="66852"/>
                  </a:lnTo>
                  <a:lnTo>
                    <a:pt x="836803" y="70586"/>
                  </a:lnTo>
                  <a:lnTo>
                    <a:pt x="836803" y="79832"/>
                  </a:lnTo>
                  <a:lnTo>
                    <a:pt x="840536" y="83566"/>
                  </a:lnTo>
                  <a:lnTo>
                    <a:pt x="905573" y="83566"/>
                  </a:lnTo>
                  <a:lnTo>
                    <a:pt x="909307" y="79832"/>
                  </a:lnTo>
                  <a:lnTo>
                    <a:pt x="909307" y="70586"/>
                  </a:lnTo>
                  <a:close/>
                </a:path>
                <a:path w="5156834" h="949325">
                  <a:moveTo>
                    <a:pt x="1048778" y="70586"/>
                  </a:moveTo>
                  <a:lnTo>
                    <a:pt x="1045044" y="66852"/>
                  </a:lnTo>
                  <a:lnTo>
                    <a:pt x="1040422" y="66852"/>
                  </a:lnTo>
                  <a:lnTo>
                    <a:pt x="979995" y="66852"/>
                  </a:lnTo>
                  <a:lnTo>
                    <a:pt x="976274" y="70586"/>
                  </a:lnTo>
                  <a:lnTo>
                    <a:pt x="976274" y="79832"/>
                  </a:lnTo>
                  <a:lnTo>
                    <a:pt x="979995" y="83566"/>
                  </a:lnTo>
                  <a:lnTo>
                    <a:pt x="1045044" y="83566"/>
                  </a:lnTo>
                  <a:lnTo>
                    <a:pt x="1048778" y="79832"/>
                  </a:lnTo>
                  <a:lnTo>
                    <a:pt x="1048778" y="70586"/>
                  </a:lnTo>
                  <a:close/>
                </a:path>
                <a:path w="5156834" h="949325">
                  <a:moveTo>
                    <a:pt x="1188237" y="70586"/>
                  </a:moveTo>
                  <a:lnTo>
                    <a:pt x="1184503" y="66852"/>
                  </a:lnTo>
                  <a:lnTo>
                    <a:pt x="1179880" y="66852"/>
                  </a:lnTo>
                  <a:lnTo>
                    <a:pt x="1119466" y="66852"/>
                  </a:lnTo>
                  <a:lnTo>
                    <a:pt x="1115733" y="70586"/>
                  </a:lnTo>
                  <a:lnTo>
                    <a:pt x="1115733" y="79832"/>
                  </a:lnTo>
                  <a:lnTo>
                    <a:pt x="1119466" y="83566"/>
                  </a:lnTo>
                  <a:lnTo>
                    <a:pt x="1184503" y="83566"/>
                  </a:lnTo>
                  <a:lnTo>
                    <a:pt x="1188237" y="79832"/>
                  </a:lnTo>
                  <a:lnTo>
                    <a:pt x="1188237" y="70586"/>
                  </a:lnTo>
                  <a:close/>
                </a:path>
                <a:path w="5156834" h="949325">
                  <a:moveTo>
                    <a:pt x="1327708" y="70586"/>
                  </a:moveTo>
                  <a:lnTo>
                    <a:pt x="1323975" y="66852"/>
                  </a:lnTo>
                  <a:lnTo>
                    <a:pt x="1319352" y="66852"/>
                  </a:lnTo>
                  <a:lnTo>
                    <a:pt x="1258938" y="66852"/>
                  </a:lnTo>
                  <a:lnTo>
                    <a:pt x="1255204" y="70586"/>
                  </a:lnTo>
                  <a:lnTo>
                    <a:pt x="1255204" y="79832"/>
                  </a:lnTo>
                  <a:lnTo>
                    <a:pt x="1258938" y="83566"/>
                  </a:lnTo>
                  <a:lnTo>
                    <a:pt x="1323975" y="83566"/>
                  </a:lnTo>
                  <a:lnTo>
                    <a:pt x="1327708" y="79832"/>
                  </a:lnTo>
                  <a:lnTo>
                    <a:pt x="1327708" y="70586"/>
                  </a:lnTo>
                  <a:close/>
                </a:path>
                <a:path w="5156834" h="949325">
                  <a:moveTo>
                    <a:pt x="1467180" y="70586"/>
                  </a:moveTo>
                  <a:lnTo>
                    <a:pt x="1463446" y="66852"/>
                  </a:lnTo>
                  <a:lnTo>
                    <a:pt x="1458823" y="66852"/>
                  </a:lnTo>
                  <a:lnTo>
                    <a:pt x="1398397" y="66852"/>
                  </a:lnTo>
                  <a:lnTo>
                    <a:pt x="1394663" y="70586"/>
                  </a:lnTo>
                  <a:lnTo>
                    <a:pt x="1394663" y="79832"/>
                  </a:lnTo>
                  <a:lnTo>
                    <a:pt x="1398397" y="83566"/>
                  </a:lnTo>
                  <a:lnTo>
                    <a:pt x="1463446" y="83566"/>
                  </a:lnTo>
                  <a:lnTo>
                    <a:pt x="1467180" y="79832"/>
                  </a:lnTo>
                  <a:lnTo>
                    <a:pt x="1467180" y="70586"/>
                  </a:lnTo>
                  <a:close/>
                </a:path>
                <a:path w="5156834" h="949325">
                  <a:moveTo>
                    <a:pt x="1606638" y="70586"/>
                  </a:moveTo>
                  <a:lnTo>
                    <a:pt x="1602905" y="66852"/>
                  </a:lnTo>
                  <a:lnTo>
                    <a:pt x="1598282" y="66852"/>
                  </a:lnTo>
                  <a:lnTo>
                    <a:pt x="1537868" y="66852"/>
                  </a:lnTo>
                  <a:lnTo>
                    <a:pt x="1534134" y="70586"/>
                  </a:lnTo>
                  <a:lnTo>
                    <a:pt x="1534134" y="79832"/>
                  </a:lnTo>
                  <a:lnTo>
                    <a:pt x="1537868" y="83566"/>
                  </a:lnTo>
                  <a:lnTo>
                    <a:pt x="1602905" y="83566"/>
                  </a:lnTo>
                  <a:lnTo>
                    <a:pt x="1606638" y="79832"/>
                  </a:lnTo>
                  <a:lnTo>
                    <a:pt x="1606638" y="70586"/>
                  </a:lnTo>
                  <a:close/>
                </a:path>
                <a:path w="5156834" h="949325">
                  <a:moveTo>
                    <a:pt x="1746110" y="70586"/>
                  </a:moveTo>
                  <a:lnTo>
                    <a:pt x="1742376" y="66852"/>
                  </a:lnTo>
                  <a:lnTo>
                    <a:pt x="1737753" y="66852"/>
                  </a:lnTo>
                  <a:lnTo>
                    <a:pt x="1677339" y="66852"/>
                  </a:lnTo>
                  <a:lnTo>
                    <a:pt x="1673606" y="70586"/>
                  </a:lnTo>
                  <a:lnTo>
                    <a:pt x="1673606" y="79832"/>
                  </a:lnTo>
                  <a:lnTo>
                    <a:pt x="1677339" y="83566"/>
                  </a:lnTo>
                  <a:lnTo>
                    <a:pt x="1742376" y="83566"/>
                  </a:lnTo>
                  <a:lnTo>
                    <a:pt x="1746110" y="79832"/>
                  </a:lnTo>
                  <a:lnTo>
                    <a:pt x="1746110" y="70586"/>
                  </a:lnTo>
                  <a:close/>
                </a:path>
                <a:path w="5156834" h="949325">
                  <a:moveTo>
                    <a:pt x="1885569" y="70586"/>
                  </a:moveTo>
                  <a:lnTo>
                    <a:pt x="1881847" y="66852"/>
                  </a:lnTo>
                  <a:lnTo>
                    <a:pt x="1877212" y="66852"/>
                  </a:lnTo>
                  <a:lnTo>
                    <a:pt x="1816798" y="66852"/>
                  </a:lnTo>
                  <a:lnTo>
                    <a:pt x="1813064" y="70586"/>
                  </a:lnTo>
                  <a:lnTo>
                    <a:pt x="1813064" y="79832"/>
                  </a:lnTo>
                  <a:lnTo>
                    <a:pt x="1816798" y="83566"/>
                  </a:lnTo>
                  <a:lnTo>
                    <a:pt x="1881847" y="83566"/>
                  </a:lnTo>
                  <a:lnTo>
                    <a:pt x="1885569" y="79832"/>
                  </a:lnTo>
                  <a:lnTo>
                    <a:pt x="1885569" y="70586"/>
                  </a:lnTo>
                  <a:close/>
                </a:path>
                <a:path w="5156834" h="949325">
                  <a:moveTo>
                    <a:pt x="2025040" y="70586"/>
                  </a:moveTo>
                  <a:lnTo>
                    <a:pt x="2021306" y="66852"/>
                  </a:lnTo>
                  <a:lnTo>
                    <a:pt x="2016683" y="66852"/>
                  </a:lnTo>
                  <a:lnTo>
                    <a:pt x="1956269" y="66852"/>
                  </a:lnTo>
                  <a:lnTo>
                    <a:pt x="1952536" y="70586"/>
                  </a:lnTo>
                  <a:lnTo>
                    <a:pt x="1952536" y="79832"/>
                  </a:lnTo>
                  <a:lnTo>
                    <a:pt x="1956269" y="83566"/>
                  </a:lnTo>
                  <a:lnTo>
                    <a:pt x="2021306" y="83566"/>
                  </a:lnTo>
                  <a:lnTo>
                    <a:pt x="2025040" y="79832"/>
                  </a:lnTo>
                  <a:lnTo>
                    <a:pt x="2025040" y="70586"/>
                  </a:lnTo>
                  <a:close/>
                </a:path>
                <a:path w="5156834" h="949325">
                  <a:moveTo>
                    <a:pt x="2164511" y="70586"/>
                  </a:moveTo>
                  <a:lnTo>
                    <a:pt x="2160778" y="66852"/>
                  </a:lnTo>
                  <a:lnTo>
                    <a:pt x="2156155" y="66852"/>
                  </a:lnTo>
                  <a:lnTo>
                    <a:pt x="2095741" y="66852"/>
                  </a:lnTo>
                  <a:lnTo>
                    <a:pt x="2092007" y="70586"/>
                  </a:lnTo>
                  <a:lnTo>
                    <a:pt x="2092007" y="79832"/>
                  </a:lnTo>
                  <a:lnTo>
                    <a:pt x="2095741" y="83566"/>
                  </a:lnTo>
                  <a:lnTo>
                    <a:pt x="2160778" y="83566"/>
                  </a:lnTo>
                  <a:lnTo>
                    <a:pt x="2164511" y="79832"/>
                  </a:lnTo>
                  <a:lnTo>
                    <a:pt x="2164511" y="70586"/>
                  </a:lnTo>
                  <a:close/>
                </a:path>
                <a:path w="5156834" h="949325">
                  <a:moveTo>
                    <a:pt x="2303970" y="70586"/>
                  </a:moveTo>
                  <a:lnTo>
                    <a:pt x="2300236" y="66852"/>
                  </a:lnTo>
                  <a:lnTo>
                    <a:pt x="2295614" y="66852"/>
                  </a:lnTo>
                  <a:lnTo>
                    <a:pt x="2235200" y="66852"/>
                  </a:lnTo>
                  <a:lnTo>
                    <a:pt x="2231466" y="70586"/>
                  </a:lnTo>
                  <a:lnTo>
                    <a:pt x="2231466" y="79832"/>
                  </a:lnTo>
                  <a:lnTo>
                    <a:pt x="2235200" y="83566"/>
                  </a:lnTo>
                  <a:lnTo>
                    <a:pt x="2300236" y="83566"/>
                  </a:lnTo>
                  <a:lnTo>
                    <a:pt x="2303970" y="79832"/>
                  </a:lnTo>
                  <a:lnTo>
                    <a:pt x="2303970" y="70586"/>
                  </a:lnTo>
                  <a:close/>
                </a:path>
                <a:path w="5156834" h="949325">
                  <a:moveTo>
                    <a:pt x="2443442" y="70586"/>
                  </a:moveTo>
                  <a:lnTo>
                    <a:pt x="2439708" y="66852"/>
                  </a:lnTo>
                  <a:lnTo>
                    <a:pt x="2435085" y="66852"/>
                  </a:lnTo>
                  <a:lnTo>
                    <a:pt x="2374671" y="66852"/>
                  </a:lnTo>
                  <a:lnTo>
                    <a:pt x="2370937" y="70586"/>
                  </a:lnTo>
                  <a:lnTo>
                    <a:pt x="2370937" y="79832"/>
                  </a:lnTo>
                  <a:lnTo>
                    <a:pt x="2374671" y="83566"/>
                  </a:lnTo>
                  <a:lnTo>
                    <a:pt x="2439708" y="83566"/>
                  </a:lnTo>
                  <a:lnTo>
                    <a:pt x="2443442" y="79832"/>
                  </a:lnTo>
                  <a:lnTo>
                    <a:pt x="2443442" y="70586"/>
                  </a:lnTo>
                  <a:close/>
                </a:path>
                <a:path w="5156834" h="949325">
                  <a:moveTo>
                    <a:pt x="2582913" y="70586"/>
                  </a:moveTo>
                  <a:lnTo>
                    <a:pt x="2579179" y="66852"/>
                  </a:lnTo>
                  <a:lnTo>
                    <a:pt x="2574556" y="66852"/>
                  </a:lnTo>
                  <a:lnTo>
                    <a:pt x="2514130" y="66852"/>
                  </a:lnTo>
                  <a:lnTo>
                    <a:pt x="2510396" y="70586"/>
                  </a:lnTo>
                  <a:lnTo>
                    <a:pt x="2510396" y="79832"/>
                  </a:lnTo>
                  <a:lnTo>
                    <a:pt x="2514130" y="83566"/>
                  </a:lnTo>
                  <a:lnTo>
                    <a:pt x="2579179" y="83566"/>
                  </a:lnTo>
                  <a:lnTo>
                    <a:pt x="2582913" y="79832"/>
                  </a:lnTo>
                  <a:lnTo>
                    <a:pt x="2582913" y="70586"/>
                  </a:lnTo>
                  <a:close/>
                </a:path>
                <a:path w="5156834" h="949325">
                  <a:moveTo>
                    <a:pt x="2722372" y="70586"/>
                  </a:moveTo>
                  <a:lnTo>
                    <a:pt x="2718638" y="66852"/>
                  </a:lnTo>
                  <a:lnTo>
                    <a:pt x="2714015" y="66852"/>
                  </a:lnTo>
                  <a:lnTo>
                    <a:pt x="2653601" y="66852"/>
                  </a:lnTo>
                  <a:lnTo>
                    <a:pt x="2649867" y="70586"/>
                  </a:lnTo>
                  <a:lnTo>
                    <a:pt x="2649867" y="79832"/>
                  </a:lnTo>
                  <a:lnTo>
                    <a:pt x="2653601" y="83566"/>
                  </a:lnTo>
                  <a:lnTo>
                    <a:pt x="2718638" y="83566"/>
                  </a:lnTo>
                  <a:lnTo>
                    <a:pt x="2722372" y="79832"/>
                  </a:lnTo>
                  <a:lnTo>
                    <a:pt x="2722372" y="70586"/>
                  </a:lnTo>
                  <a:close/>
                </a:path>
                <a:path w="5156834" h="949325">
                  <a:moveTo>
                    <a:pt x="2861843" y="70586"/>
                  </a:moveTo>
                  <a:lnTo>
                    <a:pt x="2858109" y="66852"/>
                  </a:lnTo>
                  <a:lnTo>
                    <a:pt x="2853486" y="66852"/>
                  </a:lnTo>
                  <a:lnTo>
                    <a:pt x="2793073" y="66852"/>
                  </a:lnTo>
                  <a:lnTo>
                    <a:pt x="2789339" y="70586"/>
                  </a:lnTo>
                  <a:lnTo>
                    <a:pt x="2789339" y="79832"/>
                  </a:lnTo>
                  <a:lnTo>
                    <a:pt x="2793073" y="83566"/>
                  </a:lnTo>
                  <a:lnTo>
                    <a:pt x="2858109" y="83566"/>
                  </a:lnTo>
                  <a:lnTo>
                    <a:pt x="2861843" y="79832"/>
                  </a:lnTo>
                  <a:lnTo>
                    <a:pt x="2861843" y="70586"/>
                  </a:lnTo>
                  <a:close/>
                </a:path>
                <a:path w="5156834" h="949325">
                  <a:moveTo>
                    <a:pt x="3001302" y="70586"/>
                  </a:moveTo>
                  <a:lnTo>
                    <a:pt x="2997581" y="66852"/>
                  </a:lnTo>
                  <a:lnTo>
                    <a:pt x="2992945" y="66852"/>
                  </a:lnTo>
                  <a:lnTo>
                    <a:pt x="2932531" y="66852"/>
                  </a:lnTo>
                  <a:lnTo>
                    <a:pt x="2928797" y="70586"/>
                  </a:lnTo>
                  <a:lnTo>
                    <a:pt x="2928797" y="79832"/>
                  </a:lnTo>
                  <a:lnTo>
                    <a:pt x="2932531" y="83566"/>
                  </a:lnTo>
                  <a:lnTo>
                    <a:pt x="2997581" y="83566"/>
                  </a:lnTo>
                  <a:lnTo>
                    <a:pt x="3001302" y="79832"/>
                  </a:lnTo>
                  <a:lnTo>
                    <a:pt x="3001302" y="70586"/>
                  </a:lnTo>
                  <a:close/>
                </a:path>
                <a:path w="5156834" h="949325">
                  <a:moveTo>
                    <a:pt x="3140773" y="70586"/>
                  </a:moveTo>
                  <a:lnTo>
                    <a:pt x="3137039" y="66852"/>
                  </a:lnTo>
                  <a:lnTo>
                    <a:pt x="3132417" y="66852"/>
                  </a:lnTo>
                  <a:lnTo>
                    <a:pt x="3072003" y="66852"/>
                  </a:lnTo>
                  <a:lnTo>
                    <a:pt x="3068269" y="70586"/>
                  </a:lnTo>
                  <a:lnTo>
                    <a:pt x="3068269" y="79832"/>
                  </a:lnTo>
                  <a:lnTo>
                    <a:pt x="3072003" y="83566"/>
                  </a:lnTo>
                  <a:lnTo>
                    <a:pt x="3137039" y="83566"/>
                  </a:lnTo>
                  <a:lnTo>
                    <a:pt x="3140773" y="79832"/>
                  </a:lnTo>
                  <a:lnTo>
                    <a:pt x="3140773" y="70586"/>
                  </a:lnTo>
                  <a:close/>
                </a:path>
                <a:path w="5156834" h="949325">
                  <a:moveTo>
                    <a:pt x="3280245" y="70586"/>
                  </a:moveTo>
                  <a:lnTo>
                    <a:pt x="3276511" y="66852"/>
                  </a:lnTo>
                  <a:lnTo>
                    <a:pt x="3271888" y="66852"/>
                  </a:lnTo>
                  <a:lnTo>
                    <a:pt x="3211474" y="66852"/>
                  </a:lnTo>
                  <a:lnTo>
                    <a:pt x="3207740" y="70586"/>
                  </a:lnTo>
                  <a:lnTo>
                    <a:pt x="3207740" y="79832"/>
                  </a:lnTo>
                  <a:lnTo>
                    <a:pt x="3211474" y="83566"/>
                  </a:lnTo>
                  <a:lnTo>
                    <a:pt x="3276511" y="83566"/>
                  </a:lnTo>
                  <a:lnTo>
                    <a:pt x="3280245" y="79832"/>
                  </a:lnTo>
                  <a:lnTo>
                    <a:pt x="3280245" y="70586"/>
                  </a:lnTo>
                  <a:close/>
                </a:path>
                <a:path w="5156834" h="949325">
                  <a:moveTo>
                    <a:pt x="3419703" y="70586"/>
                  </a:moveTo>
                  <a:lnTo>
                    <a:pt x="3415969" y="66852"/>
                  </a:lnTo>
                  <a:lnTo>
                    <a:pt x="3411347" y="66852"/>
                  </a:lnTo>
                  <a:lnTo>
                    <a:pt x="3350933" y="66852"/>
                  </a:lnTo>
                  <a:lnTo>
                    <a:pt x="3347199" y="70586"/>
                  </a:lnTo>
                  <a:lnTo>
                    <a:pt x="3347199" y="79832"/>
                  </a:lnTo>
                  <a:lnTo>
                    <a:pt x="3350933" y="83566"/>
                  </a:lnTo>
                  <a:lnTo>
                    <a:pt x="3415969" y="83566"/>
                  </a:lnTo>
                  <a:lnTo>
                    <a:pt x="3419703" y="79832"/>
                  </a:lnTo>
                  <a:lnTo>
                    <a:pt x="3419703" y="70586"/>
                  </a:lnTo>
                  <a:close/>
                </a:path>
                <a:path w="5156834" h="949325">
                  <a:moveTo>
                    <a:pt x="3559175" y="70586"/>
                  </a:moveTo>
                  <a:lnTo>
                    <a:pt x="3555441" y="66852"/>
                  </a:lnTo>
                  <a:lnTo>
                    <a:pt x="3550818" y="66852"/>
                  </a:lnTo>
                  <a:lnTo>
                    <a:pt x="3490404" y="66852"/>
                  </a:lnTo>
                  <a:lnTo>
                    <a:pt x="3486670" y="70586"/>
                  </a:lnTo>
                  <a:lnTo>
                    <a:pt x="3486670" y="79832"/>
                  </a:lnTo>
                  <a:lnTo>
                    <a:pt x="3490404" y="83566"/>
                  </a:lnTo>
                  <a:lnTo>
                    <a:pt x="3555441" y="83566"/>
                  </a:lnTo>
                  <a:lnTo>
                    <a:pt x="3559175" y="79832"/>
                  </a:lnTo>
                  <a:lnTo>
                    <a:pt x="3559175" y="70586"/>
                  </a:lnTo>
                  <a:close/>
                </a:path>
                <a:path w="5156834" h="949325">
                  <a:moveTo>
                    <a:pt x="3698646" y="70586"/>
                  </a:moveTo>
                  <a:lnTo>
                    <a:pt x="3694912" y="66852"/>
                  </a:lnTo>
                  <a:lnTo>
                    <a:pt x="3690289" y="66852"/>
                  </a:lnTo>
                  <a:lnTo>
                    <a:pt x="3629863" y="66852"/>
                  </a:lnTo>
                  <a:lnTo>
                    <a:pt x="3626142" y="70586"/>
                  </a:lnTo>
                  <a:lnTo>
                    <a:pt x="3626142" y="79832"/>
                  </a:lnTo>
                  <a:lnTo>
                    <a:pt x="3629863" y="83566"/>
                  </a:lnTo>
                  <a:lnTo>
                    <a:pt x="3694912" y="83566"/>
                  </a:lnTo>
                  <a:lnTo>
                    <a:pt x="3698646" y="79832"/>
                  </a:lnTo>
                  <a:lnTo>
                    <a:pt x="3698646" y="70586"/>
                  </a:lnTo>
                  <a:close/>
                </a:path>
                <a:path w="5156834" h="949325">
                  <a:moveTo>
                    <a:pt x="5156416" y="317373"/>
                  </a:moveTo>
                  <a:lnTo>
                    <a:pt x="5152961" y="270535"/>
                  </a:lnTo>
                  <a:lnTo>
                    <a:pt x="5142954" y="225818"/>
                  </a:lnTo>
                  <a:lnTo>
                    <a:pt x="5126875" y="183705"/>
                  </a:lnTo>
                  <a:lnTo>
                    <a:pt x="5105209" y="144691"/>
                  </a:lnTo>
                  <a:lnTo>
                    <a:pt x="5078476" y="109270"/>
                  </a:lnTo>
                  <a:lnTo>
                    <a:pt x="5047145" y="77939"/>
                  </a:lnTo>
                  <a:lnTo>
                    <a:pt x="5011737" y="51206"/>
                  </a:lnTo>
                  <a:lnTo>
                    <a:pt x="4972723" y="29540"/>
                  </a:lnTo>
                  <a:lnTo>
                    <a:pt x="4930597" y="13462"/>
                  </a:lnTo>
                  <a:lnTo>
                    <a:pt x="4885880" y="3441"/>
                  </a:lnTo>
                  <a:lnTo>
                    <a:pt x="4839043" y="0"/>
                  </a:lnTo>
                  <a:lnTo>
                    <a:pt x="4554232" y="0"/>
                  </a:lnTo>
                  <a:lnTo>
                    <a:pt x="4554232" y="144843"/>
                  </a:lnTo>
                  <a:lnTo>
                    <a:pt x="4839043" y="144843"/>
                  </a:lnTo>
                  <a:lnTo>
                    <a:pt x="4884902" y="151003"/>
                  </a:lnTo>
                  <a:lnTo>
                    <a:pt x="4926127" y="168402"/>
                  </a:lnTo>
                  <a:lnTo>
                    <a:pt x="4961039" y="195376"/>
                  </a:lnTo>
                  <a:lnTo>
                    <a:pt x="4988014" y="230289"/>
                  </a:lnTo>
                  <a:lnTo>
                    <a:pt x="5005413" y="271500"/>
                  </a:lnTo>
                  <a:lnTo>
                    <a:pt x="5011572" y="317373"/>
                  </a:lnTo>
                  <a:lnTo>
                    <a:pt x="5011572" y="949083"/>
                  </a:lnTo>
                  <a:lnTo>
                    <a:pt x="5156416" y="949083"/>
                  </a:lnTo>
                  <a:lnTo>
                    <a:pt x="5156416" y="3173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51245" y="5971944"/>
              <a:ext cx="4566051" cy="37483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03703" y="5143500"/>
              <a:ext cx="6582797" cy="39266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00940" y="4846646"/>
              <a:ext cx="864915" cy="1283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25431" y="999090"/>
              <a:ext cx="4518660" cy="617855"/>
            </a:xfrm>
            <a:custGeom>
              <a:avLst/>
              <a:gdLst/>
              <a:ahLst/>
              <a:cxnLst/>
              <a:rect l="l" t="t" r="r" b="b"/>
              <a:pathLst>
                <a:path w="4518659" h="617855">
                  <a:moveTo>
                    <a:pt x="281225" y="265307"/>
                  </a:moveTo>
                  <a:lnTo>
                    <a:pt x="343802" y="261392"/>
                  </a:lnTo>
                  <a:lnTo>
                    <a:pt x="397622" y="249987"/>
                  </a:lnTo>
                  <a:lnTo>
                    <a:pt x="441526" y="231601"/>
                  </a:lnTo>
                  <a:lnTo>
                    <a:pt x="474355" y="206743"/>
                  </a:lnTo>
                  <a:lnTo>
                    <a:pt x="502154" y="139648"/>
                  </a:lnTo>
                  <a:lnTo>
                    <a:pt x="494951" y="103337"/>
                  </a:lnTo>
                  <a:lnTo>
                    <a:pt x="441526" y="47423"/>
                  </a:lnTo>
                  <a:lnTo>
                    <a:pt x="397622" y="28880"/>
                  </a:lnTo>
                  <a:lnTo>
                    <a:pt x="343802" y="17317"/>
                  </a:lnTo>
                  <a:lnTo>
                    <a:pt x="281225" y="13265"/>
                  </a:lnTo>
                  <a:lnTo>
                    <a:pt x="218682" y="17317"/>
                  </a:lnTo>
                  <a:lnTo>
                    <a:pt x="164767" y="28880"/>
                  </a:lnTo>
                  <a:lnTo>
                    <a:pt x="120715" y="47423"/>
                  </a:lnTo>
                  <a:lnTo>
                    <a:pt x="87757" y="72419"/>
                  </a:lnTo>
                  <a:lnTo>
                    <a:pt x="60056" y="139648"/>
                  </a:lnTo>
                  <a:lnTo>
                    <a:pt x="67126" y="175922"/>
                  </a:lnTo>
                  <a:lnTo>
                    <a:pt x="120715" y="231601"/>
                  </a:lnTo>
                  <a:lnTo>
                    <a:pt x="164767" y="249987"/>
                  </a:lnTo>
                  <a:lnTo>
                    <a:pt x="218682" y="261392"/>
                  </a:lnTo>
                  <a:lnTo>
                    <a:pt x="281225" y="265307"/>
                  </a:lnTo>
                  <a:close/>
                </a:path>
                <a:path w="4518659" h="617855">
                  <a:moveTo>
                    <a:pt x="281225" y="73562"/>
                  </a:moveTo>
                  <a:lnTo>
                    <a:pt x="339002" y="77919"/>
                  </a:lnTo>
                  <a:lnTo>
                    <a:pt x="383098" y="90687"/>
                  </a:lnTo>
                  <a:lnTo>
                    <a:pt x="411230" y="111414"/>
                  </a:lnTo>
                  <a:lnTo>
                    <a:pt x="421115" y="139648"/>
                  </a:lnTo>
                  <a:lnTo>
                    <a:pt x="411230" y="167045"/>
                  </a:lnTo>
                  <a:lnTo>
                    <a:pt x="383098" y="187343"/>
                  </a:lnTo>
                  <a:lnTo>
                    <a:pt x="339002" y="199953"/>
                  </a:lnTo>
                  <a:lnTo>
                    <a:pt x="281225" y="204286"/>
                  </a:lnTo>
                  <a:lnTo>
                    <a:pt x="223661" y="199953"/>
                  </a:lnTo>
                  <a:lnTo>
                    <a:pt x="179595" y="187343"/>
                  </a:lnTo>
                  <a:lnTo>
                    <a:pt x="151493" y="167045"/>
                  </a:lnTo>
                  <a:lnTo>
                    <a:pt x="141819" y="139648"/>
                  </a:lnTo>
                  <a:lnTo>
                    <a:pt x="151493" y="111414"/>
                  </a:lnTo>
                  <a:lnTo>
                    <a:pt x="179595" y="90687"/>
                  </a:lnTo>
                  <a:lnTo>
                    <a:pt x="223661" y="77919"/>
                  </a:lnTo>
                  <a:lnTo>
                    <a:pt x="281225" y="73562"/>
                  </a:lnTo>
                  <a:close/>
                </a:path>
                <a:path w="4518659" h="617855">
                  <a:moveTo>
                    <a:pt x="0" y="365159"/>
                  </a:moveTo>
                  <a:lnTo>
                    <a:pt x="248183" y="365159"/>
                  </a:lnTo>
                  <a:lnTo>
                    <a:pt x="248183" y="478759"/>
                  </a:lnTo>
                  <a:lnTo>
                    <a:pt x="325122" y="478759"/>
                  </a:lnTo>
                  <a:lnTo>
                    <a:pt x="325122" y="365159"/>
                  </a:lnTo>
                  <a:lnTo>
                    <a:pt x="563658" y="365159"/>
                  </a:lnTo>
                  <a:lnTo>
                    <a:pt x="563658" y="304621"/>
                  </a:lnTo>
                  <a:lnTo>
                    <a:pt x="0" y="304621"/>
                  </a:lnTo>
                  <a:lnTo>
                    <a:pt x="0" y="365159"/>
                  </a:lnTo>
                  <a:close/>
                </a:path>
                <a:path w="4518659" h="617855">
                  <a:moveTo>
                    <a:pt x="68980" y="421356"/>
                  </a:moveTo>
                  <a:lnTo>
                    <a:pt x="68980" y="604418"/>
                  </a:lnTo>
                  <a:lnTo>
                    <a:pt x="501431" y="604418"/>
                  </a:lnTo>
                  <a:lnTo>
                    <a:pt x="501431" y="542192"/>
                  </a:lnTo>
                  <a:lnTo>
                    <a:pt x="145195" y="542192"/>
                  </a:lnTo>
                  <a:lnTo>
                    <a:pt x="145195" y="421356"/>
                  </a:lnTo>
                  <a:lnTo>
                    <a:pt x="68980" y="421356"/>
                  </a:lnTo>
                  <a:close/>
                </a:path>
                <a:path w="4518659" h="617855">
                  <a:moveTo>
                    <a:pt x="923270" y="236123"/>
                  </a:moveTo>
                  <a:lnTo>
                    <a:pt x="1102473" y="236123"/>
                  </a:lnTo>
                  <a:lnTo>
                    <a:pt x="1102473" y="176308"/>
                  </a:lnTo>
                  <a:lnTo>
                    <a:pt x="749132" y="176308"/>
                  </a:lnTo>
                  <a:lnTo>
                    <a:pt x="749132" y="87310"/>
                  </a:lnTo>
                  <a:lnTo>
                    <a:pt x="1099096" y="87310"/>
                  </a:lnTo>
                  <a:lnTo>
                    <a:pt x="1099096" y="27736"/>
                  </a:lnTo>
                  <a:lnTo>
                    <a:pt x="673881" y="27736"/>
                  </a:lnTo>
                  <a:lnTo>
                    <a:pt x="673881" y="236123"/>
                  </a:lnTo>
                  <a:lnTo>
                    <a:pt x="848984" y="236123"/>
                  </a:lnTo>
                  <a:lnTo>
                    <a:pt x="848984" y="295215"/>
                  </a:lnTo>
                  <a:lnTo>
                    <a:pt x="604660" y="295215"/>
                  </a:lnTo>
                  <a:lnTo>
                    <a:pt x="604660" y="355512"/>
                  </a:lnTo>
                  <a:lnTo>
                    <a:pt x="1167353" y="355512"/>
                  </a:lnTo>
                  <a:lnTo>
                    <a:pt x="1167353" y="295215"/>
                  </a:lnTo>
                  <a:lnTo>
                    <a:pt x="923270" y="295215"/>
                  </a:lnTo>
                  <a:lnTo>
                    <a:pt x="923270" y="236123"/>
                  </a:lnTo>
                  <a:close/>
                </a:path>
                <a:path w="4518659" h="617855">
                  <a:moveTo>
                    <a:pt x="884680" y="390967"/>
                  </a:moveTo>
                  <a:lnTo>
                    <a:pt x="822300" y="394320"/>
                  </a:lnTo>
                  <a:lnTo>
                    <a:pt x="769535" y="404205"/>
                  </a:lnTo>
                  <a:lnTo>
                    <a:pt x="727153" y="420362"/>
                  </a:lnTo>
                  <a:lnTo>
                    <a:pt x="695927" y="442528"/>
                  </a:lnTo>
                  <a:lnTo>
                    <a:pt x="670022" y="503843"/>
                  </a:lnTo>
                  <a:lnTo>
                    <a:pt x="676627" y="537042"/>
                  </a:lnTo>
                  <a:lnTo>
                    <a:pt x="727153" y="586933"/>
                  </a:lnTo>
                  <a:lnTo>
                    <a:pt x="769535" y="603088"/>
                  </a:lnTo>
                  <a:lnTo>
                    <a:pt x="822300" y="613026"/>
                  </a:lnTo>
                  <a:lnTo>
                    <a:pt x="884680" y="616478"/>
                  </a:lnTo>
                  <a:lnTo>
                    <a:pt x="946804" y="613026"/>
                  </a:lnTo>
                  <a:lnTo>
                    <a:pt x="999307" y="603088"/>
                  </a:lnTo>
                  <a:lnTo>
                    <a:pt x="1041452" y="586933"/>
                  </a:lnTo>
                  <a:lnTo>
                    <a:pt x="1072503" y="564828"/>
                  </a:lnTo>
                  <a:lnTo>
                    <a:pt x="1098373" y="503843"/>
                  </a:lnTo>
                  <a:lnTo>
                    <a:pt x="1091723" y="470442"/>
                  </a:lnTo>
                  <a:lnTo>
                    <a:pt x="1041452" y="420362"/>
                  </a:lnTo>
                  <a:lnTo>
                    <a:pt x="999307" y="404205"/>
                  </a:lnTo>
                  <a:lnTo>
                    <a:pt x="946804" y="394320"/>
                  </a:lnTo>
                  <a:lnTo>
                    <a:pt x="884680" y="390967"/>
                  </a:lnTo>
                  <a:close/>
                </a:path>
                <a:path w="4518659" h="617855">
                  <a:moveTo>
                    <a:pt x="884680" y="557628"/>
                  </a:moveTo>
                  <a:lnTo>
                    <a:pt x="825381" y="554447"/>
                  </a:lnTo>
                  <a:lnTo>
                    <a:pt x="782205" y="544302"/>
                  </a:lnTo>
                  <a:lnTo>
                    <a:pt x="755896" y="527374"/>
                  </a:lnTo>
                  <a:lnTo>
                    <a:pt x="747202" y="503843"/>
                  </a:lnTo>
                  <a:lnTo>
                    <a:pt x="755896" y="480369"/>
                  </a:lnTo>
                  <a:lnTo>
                    <a:pt x="782205" y="463293"/>
                  </a:lnTo>
                  <a:lnTo>
                    <a:pt x="825381" y="452865"/>
                  </a:lnTo>
                  <a:lnTo>
                    <a:pt x="884680" y="449334"/>
                  </a:lnTo>
                  <a:lnTo>
                    <a:pt x="943511" y="452865"/>
                  </a:lnTo>
                  <a:lnTo>
                    <a:pt x="986672" y="463293"/>
                  </a:lnTo>
                  <a:lnTo>
                    <a:pt x="1013328" y="480369"/>
                  </a:lnTo>
                  <a:lnTo>
                    <a:pt x="1022640" y="503843"/>
                  </a:lnTo>
                  <a:lnTo>
                    <a:pt x="1013328" y="527374"/>
                  </a:lnTo>
                  <a:lnTo>
                    <a:pt x="986672" y="544302"/>
                  </a:lnTo>
                  <a:lnTo>
                    <a:pt x="943511" y="554447"/>
                  </a:lnTo>
                  <a:lnTo>
                    <a:pt x="884680" y="557628"/>
                  </a:lnTo>
                  <a:close/>
                </a:path>
                <a:path w="4518659" h="617855">
                  <a:moveTo>
                    <a:pt x="1428192" y="168590"/>
                  </a:moveTo>
                  <a:lnTo>
                    <a:pt x="1428192" y="225993"/>
                  </a:lnTo>
                  <a:lnTo>
                    <a:pt x="1881144" y="225993"/>
                  </a:lnTo>
                  <a:lnTo>
                    <a:pt x="1881144" y="168590"/>
                  </a:lnTo>
                  <a:lnTo>
                    <a:pt x="1799622" y="168590"/>
                  </a:lnTo>
                  <a:lnTo>
                    <a:pt x="1799622" y="74768"/>
                  </a:lnTo>
                  <a:lnTo>
                    <a:pt x="1884521" y="74768"/>
                  </a:lnTo>
                  <a:lnTo>
                    <a:pt x="1884521" y="17607"/>
                  </a:lnTo>
                  <a:lnTo>
                    <a:pt x="1424815" y="17607"/>
                  </a:lnTo>
                  <a:lnTo>
                    <a:pt x="1424815" y="74768"/>
                  </a:lnTo>
                  <a:lnTo>
                    <a:pt x="1509714" y="74768"/>
                  </a:lnTo>
                  <a:lnTo>
                    <a:pt x="1509714" y="168590"/>
                  </a:lnTo>
                  <a:lnTo>
                    <a:pt x="1428192" y="168590"/>
                  </a:lnTo>
                  <a:close/>
                </a:path>
                <a:path w="4518659" h="617855">
                  <a:moveTo>
                    <a:pt x="1585206" y="168590"/>
                  </a:moveTo>
                  <a:lnTo>
                    <a:pt x="1585206" y="74768"/>
                  </a:lnTo>
                  <a:lnTo>
                    <a:pt x="1723648" y="74768"/>
                  </a:lnTo>
                  <a:lnTo>
                    <a:pt x="1723648" y="168590"/>
                  </a:lnTo>
                  <a:lnTo>
                    <a:pt x="1585206" y="168590"/>
                  </a:lnTo>
                  <a:close/>
                </a:path>
                <a:path w="4518659" h="617855">
                  <a:moveTo>
                    <a:pt x="1374407" y="324640"/>
                  </a:moveTo>
                  <a:lnTo>
                    <a:pt x="1936135" y="324640"/>
                  </a:lnTo>
                  <a:lnTo>
                    <a:pt x="1936135" y="264584"/>
                  </a:lnTo>
                  <a:lnTo>
                    <a:pt x="1374407" y="264584"/>
                  </a:lnTo>
                  <a:lnTo>
                    <a:pt x="1374407" y="324640"/>
                  </a:lnTo>
                  <a:close/>
                </a:path>
                <a:path w="4518659" h="617855">
                  <a:moveTo>
                    <a:pt x="1866191" y="512526"/>
                  </a:moveTo>
                  <a:lnTo>
                    <a:pt x="1866191" y="366365"/>
                  </a:lnTo>
                  <a:lnTo>
                    <a:pt x="1440492" y="366365"/>
                  </a:lnTo>
                  <a:lnTo>
                    <a:pt x="1440492" y="421356"/>
                  </a:lnTo>
                  <a:lnTo>
                    <a:pt x="1791422" y="421356"/>
                  </a:lnTo>
                  <a:lnTo>
                    <a:pt x="1791422" y="460188"/>
                  </a:lnTo>
                  <a:lnTo>
                    <a:pt x="1441216" y="460188"/>
                  </a:lnTo>
                  <a:lnTo>
                    <a:pt x="1441216" y="610931"/>
                  </a:lnTo>
                  <a:lnTo>
                    <a:pt x="1883074" y="610931"/>
                  </a:lnTo>
                  <a:lnTo>
                    <a:pt x="1883074" y="554492"/>
                  </a:lnTo>
                  <a:lnTo>
                    <a:pt x="1515502" y="554492"/>
                  </a:lnTo>
                  <a:lnTo>
                    <a:pt x="1515502" y="512526"/>
                  </a:lnTo>
                  <a:lnTo>
                    <a:pt x="1866191" y="512526"/>
                  </a:lnTo>
                  <a:close/>
                </a:path>
                <a:path w="4518659" h="617855">
                  <a:moveTo>
                    <a:pt x="2436843" y="236606"/>
                  </a:moveTo>
                  <a:lnTo>
                    <a:pt x="2367381" y="236606"/>
                  </a:lnTo>
                  <a:lnTo>
                    <a:pt x="2367381" y="11577"/>
                  </a:lnTo>
                  <a:lnTo>
                    <a:pt x="2297677" y="11577"/>
                  </a:lnTo>
                  <a:lnTo>
                    <a:pt x="2297677" y="585365"/>
                  </a:lnTo>
                  <a:lnTo>
                    <a:pt x="2367381" y="585365"/>
                  </a:lnTo>
                  <a:lnTo>
                    <a:pt x="2367381" y="297868"/>
                  </a:lnTo>
                  <a:lnTo>
                    <a:pt x="2436843" y="297868"/>
                  </a:lnTo>
                  <a:lnTo>
                    <a:pt x="2436843" y="615996"/>
                  </a:lnTo>
                  <a:lnTo>
                    <a:pt x="2508717" y="615996"/>
                  </a:lnTo>
                  <a:lnTo>
                    <a:pt x="2508717" y="0"/>
                  </a:lnTo>
                  <a:lnTo>
                    <a:pt x="2436843" y="0"/>
                  </a:lnTo>
                  <a:lnTo>
                    <a:pt x="2436843" y="236606"/>
                  </a:lnTo>
                  <a:close/>
                </a:path>
                <a:path w="4518659" h="617855">
                  <a:moveTo>
                    <a:pt x="2069995" y="292079"/>
                  </a:moveTo>
                  <a:lnTo>
                    <a:pt x="2229421" y="292079"/>
                  </a:lnTo>
                  <a:lnTo>
                    <a:pt x="2229421" y="62468"/>
                  </a:lnTo>
                  <a:lnTo>
                    <a:pt x="1995950" y="62468"/>
                  </a:lnTo>
                  <a:lnTo>
                    <a:pt x="1995950" y="124212"/>
                  </a:lnTo>
                  <a:lnTo>
                    <a:pt x="2156341" y="124212"/>
                  </a:lnTo>
                  <a:lnTo>
                    <a:pt x="2156341" y="231300"/>
                  </a:lnTo>
                  <a:lnTo>
                    <a:pt x="1996674" y="231300"/>
                  </a:lnTo>
                  <a:lnTo>
                    <a:pt x="1996674" y="476106"/>
                  </a:lnTo>
                  <a:lnTo>
                    <a:pt x="2038881" y="476106"/>
                  </a:lnTo>
                  <a:lnTo>
                    <a:pt x="2095071" y="475266"/>
                  </a:lnTo>
                  <a:lnTo>
                    <a:pt x="2150130" y="472820"/>
                  </a:lnTo>
                  <a:lnTo>
                    <a:pt x="2206365" y="467797"/>
                  </a:lnTo>
                  <a:lnTo>
                    <a:pt x="2266082" y="459223"/>
                  </a:lnTo>
                  <a:lnTo>
                    <a:pt x="2260534" y="398203"/>
                  </a:lnTo>
                  <a:lnTo>
                    <a:pt x="2210650" y="405039"/>
                  </a:lnTo>
                  <a:lnTo>
                    <a:pt x="2163004" y="409297"/>
                  </a:lnTo>
                  <a:lnTo>
                    <a:pt x="2116488" y="411566"/>
                  </a:lnTo>
                  <a:lnTo>
                    <a:pt x="2069995" y="412432"/>
                  </a:lnTo>
                  <a:lnTo>
                    <a:pt x="2069995" y="292079"/>
                  </a:lnTo>
                  <a:close/>
                </a:path>
                <a:path w="4518659" h="617855">
                  <a:moveTo>
                    <a:pt x="3023896" y="194880"/>
                  </a:moveTo>
                  <a:lnTo>
                    <a:pt x="2847829" y="194880"/>
                  </a:lnTo>
                  <a:lnTo>
                    <a:pt x="2847829" y="256383"/>
                  </a:lnTo>
                  <a:lnTo>
                    <a:pt x="3023896" y="256383"/>
                  </a:lnTo>
                  <a:lnTo>
                    <a:pt x="3023896" y="617443"/>
                  </a:lnTo>
                  <a:lnTo>
                    <a:pt x="3099629" y="617443"/>
                  </a:lnTo>
                  <a:lnTo>
                    <a:pt x="3099629" y="0"/>
                  </a:lnTo>
                  <a:lnTo>
                    <a:pt x="3023896" y="0"/>
                  </a:lnTo>
                  <a:lnTo>
                    <a:pt x="3023896" y="194880"/>
                  </a:lnTo>
                  <a:close/>
                </a:path>
                <a:path w="4518659" h="617855">
                  <a:moveTo>
                    <a:pt x="2691056" y="67050"/>
                  </a:moveTo>
                  <a:lnTo>
                    <a:pt x="2614841" y="67050"/>
                  </a:lnTo>
                  <a:lnTo>
                    <a:pt x="2614841" y="470800"/>
                  </a:lnTo>
                  <a:lnTo>
                    <a:pt x="2665249" y="470800"/>
                  </a:lnTo>
                  <a:lnTo>
                    <a:pt x="2712365" y="470413"/>
                  </a:lnTo>
                  <a:lnTo>
                    <a:pt x="2759339" y="468835"/>
                  </a:lnTo>
                  <a:lnTo>
                    <a:pt x="2806435" y="465795"/>
                  </a:lnTo>
                  <a:lnTo>
                    <a:pt x="2853912" y="461027"/>
                  </a:lnTo>
                  <a:lnTo>
                    <a:pt x="2902032" y="454263"/>
                  </a:lnTo>
                  <a:lnTo>
                    <a:pt x="2951057" y="445234"/>
                  </a:lnTo>
                  <a:lnTo>
                    <a:pt x="2942616" y="383007"/>
                  </a:lnTo>
                  <a:lnTo>
                    <a:pt x="2891077" y="392001"/>
                  </a:lnTo>
                  <a:lnTo>
                    <a:pt x="2840452" y="398633"/>
                  </a:lnTo>
                  <a:lnTo>
                    <a:pt x="2790441" y="403204"/>
                  </a:lnTo>
                  <a:lnTo>
                    <a:pt x="2740743" y="406015"/>
                  </a:lnTo>
                  <a:lnTo>
                    <a:pt x="2691056" y="407368"/>
                  </a:lnTo>
                  <a:lnTo>
                    <a:pt x="2691056" y="67050"/>
                  </a:lnTo>
                  <a:close/>
                </a:path>
                <a:path w="4518659" h="617855">
                  <a:moveTo>
                    <a:pt x="3790275" y="615996"/>
                  </a:moveTo>
                  <a:lnTo>
                    <a:pt x="3866732" y="615996"/>
                  </a:lnTo>
                  <a:lnTo>
                    <a:pt x="3866732" y="0"/>
                  </a:lnTo>
                  <a:lnTo>
                    <a:pt x="3790275" y="0"/>
                  </a:lnTo>
                  <a:lnTo>
                    <a:pt x="3790275" y="615996"/>
                  </a:lnTo>
                  <a:close/>
                </a:path>
                <a:path w="4518659" h="617855">
                  <a:moveTo>
                    <a:pt x="3387490" y="65362"/>
                  </a:moveTo>
                  <a:lnTo>
                    <a:pt x="3387490" y="125418"/>
                  </a:lnTo>
                  <a:lnTo>
                    <a:pt x="3605765" y="125418"/>
                  </a:lnTo>
                  <a:lnTo>
                    <a:pt x="3598959" y="170872"/>
                  </a:lnTo>
                  <a:lnTo>
                    <a:pt x="3587407" y="213704"/>
                  </a:lnTo>
                  <a:lnTo>
                    <a:pt x="3570900" y="253989"/>
                  </a:lnTo>
                  <a:lnTo>
                    <a:pt x="3549230" y="291803"/>
                  </a:lnTo>
                  <a:lnTo>
                    <a:pt x="3522188" y="327221"/>
                  </a:lnTo>
                  <a:lnTo>
                    <a:pt x="3489566" y="360318"/>
                  </a:lnTo>
                  <a:lnTo>
                    <a:pt x="3451155" y="391170"/>
                  </a:lnTo>
                  <a:lnTo>
                    <a:pt x="3406748" y="419852"/>
                  </a:lnTo>
                  <a:lnTo>
                    <a:pt x="3356135" y="446440"/>
                  </a:lnTo>
                  <a:lnTo>
                    <a:pt x="3395931" y="507220"/>
                  </a:lnTo>
                  <a:lnTo>
                    <a:pt x="3446870" y="480498"/>
                  </a:lnTo>
                  <a:lnTo>
                    <a:pt x="3492044" y="451643"/>
                  </a:lnTo>
                  <a:lnTo>
                    <a:pt x="3531709" y="420746"/>
                  </a:lnTo>
                  <a:lnTo>
                    <a:pt x="3566121" y="387894"/>
                  </a:lnTo>
                  <a:lnTo>
                    <a:pt x="3595535" y="353176"/>
                  </a:lnTo>
                  <a:lnTo>
                    <a:pt x="3620207" y="316680"/>
                  </a:lnTo>
                  <a:lnTo>
                    <a:pt x="3640391" y="278497"/>
                  </a:lnTo>
                  <a:lnTo>
                    <a:pt x="3656344" y="238714"/>
                  </a:lnTo>
                  <a:lnTo>
                    <a:pt x="3668320" y="197420"/>
                  </a:lnTo>
                  <a:lnTo>
                    <a:pt x="3676576" y="154704"/>
                  </a:lnTo>
                  <a:lnTo>
                    <a:pt x="3681366" y="110655"/>
                  </a:lnTo>
                  <a:lnTo>
                    <a:pt x="3682946" y="65362"/>
                  </a:lnTo>
                  <a:lnTo>
                    <a:pt x="3387490" y="65362"/>
                  </a:lnTo>
                  <a:close/>
                </a:path>
                <a:path w="4518659" h="617855">
                  <a:moveTo>
                    <a:pt x="4104544" y="160149"/>
                  </a:moveTo>
                  <a:lnTo>
                    <a:pt x="4104544" y="10612"/>
                  </a:lnTo>
                  <a:lnTo>
                    <a:pt x="4029052" y="10612"/>
                  </a:lnTo>
                  <a:lnTo>
                    <a:pt x="4029052" y="221411"/>
                  </a:lnTo>
                  <a:lnTo>
                    <a:pt x="4454508" y="221411"/>
                  </a:lnTo>
                  <a:lnTo>
                    <a:pt x="4454508" y="160149"/>
                  </a:lnTo>
                  <a:lnTo>
                    <a:pt x="4104544" y="160149"/>
                  </a:lnTo>
                  <a:close/>
                </a:path>
                <a:path w="4518659" h="617855">
                  <a:moveTo>
                    <a:pt x="3955971" y="342247"/>
                  </a:moveTo>
                  <a:lnTo>
                    <a:pt x="4518665" y="342247"/>
                  </a:lnTo>
                  <a:lnTo>
                    <a:pt x="4518665" y="280502"/>
                  </a:lnTo>
                  <a:lnTo>
                    <a:pt x="3955971" y="280502"/>
                  </a:lnTo>
                  <a:lnTo>
                    <a:pt x="3955971" y="342247"/>
                  </a:lnTo>
                  <a:close/>
                </a:path>
                <a:path w="4518659" h="617855">
                  <a:moveTo>
                    <a:pt x="4235992" y="386867"/>
                  </a:moveTo>
                  <a:lnTo>
                    <a:pt x="4173612" y="390239"/>
                  </a:lnTo>
                  <a:lnTo>
                    <a:pt x="4120847" y="400177"/>
                  </a:lnTo>
                  <a:lnTo>
                    <a:pt x="4078465" y="416412"/>
                  </a:lnTo>
                  <a:lnTo>
                    <a:pt x="4047239" y="438678"/>
                  </a:lnTo>
                  <a:lnTo>
                    <a:pt x="4021334" y="500225"/>
                  </a:lnTo>
                  <a:lnTo>
                    <a:pt x="4027939" y="533830"/>
                  </a:lnTo>
                  <a:lnTo>
                    <a:pt x="4078465" y="584128"/>
                  </a:lnTo>
                  <a:lnTo>
                    <a:pt x="4120847" y="600327"/>
                  </a:lnTo>
                  <a:lnTo>
                    <a:pt x="4173612" y="610228"/>
                  </a:lnTo>
                  <a:lnTo>
                    <a:pt x="4235992" y="613584"/>
                  </a:lnTo>
                  <a:lnTo>
                    <a:pt x="4298116" y="610228"/>
                  </a:lnTo>
                  <a:lnTo>
                    <a:pt x="4350619" y="600327"/>
                  </a:lnTo>
                  <a:lnTo>
                    <a:pt x="4392764" y="584128"/>
                  </a:lnTo>
                  <a:lnTo>
                    <a:pt x="4423815" y="561880"/>
                  </a:lnTo>
                  <a:lnTo>
                    <a:pt x="4449684" y="500225"/>
                  </a:lnTo>
                  <a:lnTo>
                    <a:pt x="4443034" y="466705"/>
                  </a:lnTo>
                  <a:lnTo>
                    <a:pt x="4392764" y="416412"/>
                  </a:lnTo>
                  <a:lnTo>
                    <a:pt x="4350619" y="400177"/>
                  </a:lnTo>
                  <a:lnTo>
                    <a:pt x="4298116" y="390239"/>
                  </a:lnTo>
                  <a:lnTo>
                    <a:pt x="4235992" y="386867"/>
                  </a:lnTo>
                  <a:close/>
                </a:path>
                <a:path w="4518659" h="617855">
                  <a:moveTo>
                    <a:pt x="4235992" y="555457"/>
                  </a:moveTo>
                  <a:lnTo>
                    <a:pt x="4176693" y="551847"/>
                  </a:lnTo>
                  <a:lnTo>
                    <a:pt x="4133517" y="541227"/>
                  </a:lnTo>
                  <a:lnTo>
                    <a:pt x="4107208" y="523914"/>
                  </a:lnTo>
                  <a:lnTo>
                    <a:pt x="4098514" y="500225"/>
                  </a:lnTo>
                  <a:lnTo>
                    <a:pt x="4107208" y="476449"/>
                  </a:lnTo>
                  <a:lnTo>
                    <a:pt x="4133517" y="459615"/>
                  </a:lnTo>
                  <a:lnTo>
                    <a:pt x="4176693" y="449519"/>
                  </a:lnTo>
                  <a:lnTo>
                    <a:pt x="4235992" y="445958"/>
                  </a:lnTo>
                  <a:lnTo>
                    <a:pt x="4294823" y="449519"/>
                  </a:lnTo>
                  <a:lnTo>
                    <a:pt x="4337984" y="459615"/>
                  </a:lnTo>
                  <a:lnTo>
                    <a:pt x="4364640" y="476449"/>
                  </a:lnTo>
                  <a:lnTo>
                    <a:pt x="4373952" y="500225"/>
                  </a:lnTo>
                  <a:lnTo>
                    <a:pt x="4364640" y="523914"/>
                  </a:lnTo>
                  <a:lnTo>
                    <a:pt x="4337984" y="541227"/>
                  </a:lnTo>
                  <a:lnTo>
                    <a:pt x="4294823" y="551847"/>
                  </a:lnTo>
                  <a:lnTo>
                    <a:pt x="4235992" y="55545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725432" y="1012355"/>
              <a:ext cx="563880" cy="591185"/>
            </a:xfrm>
            <a:custGeom>
              <a:avLst/>
              <a:gdLst/>
              <a:ahLst/>
              <a:cxnLst/>
              <a:rect l="l" t="t" r="r" b="b"/>
              <a:pathLst>
                <a:path w="563879" h="591185">
                  <a:moveTo>
                    <a:pt x="281225" y="0"/>
                  </a:moveTo>
                  <a:lnTo>
                    <a:pt x="218682" y="4052"/>
                  </a:lnTo>
                  <a:lnTo>
                    <a:pt x="164767" y="15614"/>
                  </a:lnTo>
                  <a:lnTo>
                    <a:pt x="120715" y="34158"/>
                  </a:lnTo>
                  <a:lnTo>
                    <a:pt x="87757" y="59153"/>
                  </a:lnTo>
                  <a:lnTo>
                    <a:pt x="67126" y="90071"/>
                  </a:lnTo>
                  <a:lnTo>
                    <a:pt x="60056" y="126382"/>
                  </a:lnTo>
                  <a:lnTo>
                    <a:pt x="67126" y="162657"/>
                  </a:lnTo>
                  <a:lnTo>
                    <a:pt x="120715" y="218336"/>
                  </a:lnTo>
                  <a:lnTo>
                    <a:pt x="164767" y="236722"/>
                  </a:lnTo>
                  <a:lnTo>
                    <a:pt x="218682" y="248127"/>
                  </a:lnTo>
                  <a:lnTo>
                    <a:pt x="281225" y="252042"/>
                  </a:lnTo>
                  <a:lnTo>
                    <a:pt x="343802" y="248127"/>
                  </a:lnTo>
                  <a:lnTo>
                    <a:pt x="397622" y="236722"/>
                  </a:lnTo>
                  <a:lnTo>
                    <a:pt x="441526" y="218336"/>
                  </a:lnTo>
                  <a:lnTo>
                    <a:pt x="474355" y="193478"/>
                  </a:lnTo>
                  <a:lnTo>
                    <a:pt x="475997" y="191021"/>
                  </a:lnTo>
                  <a:lnTo>
                    <a:pt x="281225" y="191021"/>
                  </a:lnTo>
                  <a:lnTo>
                    <a:pt x="223661" y="186687"/>
                  </a:lnTo>
                  <a:lnTo>
                    <a:pt x="179595" y="174078"/>
                  </a:lnTo>
                  <a:lnTo>
                    <a:pt x="151493" y="153780"/>
                  </a:lnTo>
                  <a:lnTo>
                    <a:pt x="141819" y="126382"/>
                  </a:lnTo>
                  <a:lnTo>
                    <a:pt x="151493" y="98148"/>
                  </a:lnTo>
                  <a:lnTo>
                    <a:pt x="179595" y="77421"/>
                  </a:lnTo>
                  <a:lnTo>
                    <a:pt x="223661" y="64653"/>
                  </a:lnTo>
                  <a:lnTo>
                    <a:pt x="281225" y="60297"/>
                  </a:lnTo>
                  <a:lnTo>
                    <a:pt x="475117" y="60297"/>
                  </a:lnTo>
                  <a:lnTo>
                    <a:pt x="474355" y="59153"/>
                  </a:lnTo>
                  <a:lnTo>
                    <a:pt x="441526" y="34158"/>
                  </a:lnTo>
                  <a:lnTo>
                    <a:pt x="397622" y="15614"/>
                  </a:lnTo>
                  <a:lnTo>
                    <a:pt x="343802" y="4052"/>
                  </a:lnTo>
                  <a:lnTo>
                    <a:pt x="281225" y="0"/>
                  </a:lnTo>
                  <a:close/>
                </a:path>
                <a:path w="563879" h="591185">
                  <a:moveTo>
                    <a:pt x="475117" y="60297"/>
                  </a:moveTo>
                  <a:lnTo>
                    <a:pt x="281225" y="60297"/>
                  </a:lnTo>
                  <a:lnTo>
                    <a:pt x="339002" y="64653"/>
                  </a:lnTo>
                  <a:lnTo>
                    <a:pt x="383098" y="77421"/>
                  </a:lnTo>
                  <a:lnTo>
                    <a:pt x="411230" y="98148"/>
                  </a:lnTo>
                  <a:lnTo>
                    <a:pt x="421115" y="126382"/>
                  </a:lnTo>
                  <a:lnTo>
                    <a:pt x="411230" y="153780"/>
                  </a:lnTo>
                  <a:lnTo>
                    <a:pt x="383098" y="174078"/>
                  </a:lnTo>
                  <a:lnTo>
                    <a:pt x="339002" y="186687"/>
                  </a:lnTo>
                  <a:lnTo>
                    <a:pt x="281225" y="191021"/>
                  </a:lnTo>
                  <a:lnTo>
                    <a:pt x="475997" y="191021"/>
                  </a:lnTo>
                  <a:lnTo>
                    <a:pt x="494951" y="162657"/>
                  </a:lnTo>
                  <a:lnTo>
                    <a:pt x="502154" y="126382"/>
                  </a:lnTo>
                  <a:lnTo>
                    <a:pt x="494951" y="90071"/>
                  </a:lnTo>
                  <a:lnTo>
                    <a:pt x="475117" y="60297"/>
                  </a:lnTo>
                  <a:close/>
                </a:path>
                <a:path w="563879" h="591185">
                  <a:moveTo>
                    <a:pt x="145195" y="408091"/>
                  </a:moveTo>
                  <a:lnTo>
                    <a:pt x="68980" y="408091"/>
                  </a:lnTo>
                  <a:lnTo>
                    <a:pt x="68980" y="591153"/>
                  </a:lnTo>
                  <a:lnTo>
                    <a:pt x="501431" y="591153"/>
                  </a:lnTo>
                  <a:lnTo>
                    <a:pt x="501431" y="528926"/>
                  </a:lnTo>
                  <a:lnTo>
                    <a:pt x="145195" y="528926"/>
                  </a:lnTo>
                  <a:lnTo>
                    <a:pt x="145195" y="408091"/>
                  </a:lnTo>
                  <a:close/>
                </a:path>
                <a:path w="563879" h="591185">
                  <a:moveTo>
                    <a:pt x="325122" y="351894"/>
                  </a:moveTo>
                  <a:lnTo>
                    <a:pt x="248183" y="351894"/>
                  </a:lnTo>
                  <a:lnTo>
                    <a:pt x="248183" y="465494"/>
                  </a:lnTo>
                  <a:lnTo>
                    <a:pt x="325122" y="465494"/>
                  </a:lnTo>
                  <a:lnTo>
                    <a:pt x="325122" y="351894"/>
                  </a:lnTo>
                  <a:close/>
                </a:path>
                <a:path w="563879" h="591185">
                  <a:moveTo>
                    <a:pt x="563658" y="291356"/>
                  </a:moveTo>
                  <a:lnTo>
                    <a:pt x="0" y="291356"/>
                  </a:lnTo>
                  <a:lnTo>
                    <a:pt x="0" y="351894"/>
                  </a:lnTo>
                  <a:lnTo>
                    <a:pt x="563658" y="351894"/>
                  </a:lnTo>
                  <a:lnTo>
                    <a:pt x="563658" y="29135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25431" y="1012356"/>
              <a:ext cx="563880" cy="591185"/>
            </a:xfrm>
            <a:custGeom>
              <a:avLst/>
              <a:gdLst/>
              <a:ahLst/>
              <a:cxnLst/>
              <a:rect l="l" t="t" r="r" b="b"/>
              <a:pathLst>
                <a:path w="563879" h="591185">
                  <a:moveTo>
                    <a:pt x="281225" y="252042"/>
                  </a:moveTo>
                  <a:lnTo>
                    <a:pt x="343802" y="248127"/>
                  </a:lnTo>
                  <a:lnTo>
                    <a:pt x="397622" y="236722"/>
                  </a:lnTo>
                  <a:lnTo>
                    <a:pt x="441526" y="218336"/>
                  </a:lnTo>
                  <a:lnTo>
                    <a:pt x="474355" y="193478"/>
                  </a:lnTo>
                  <a:lnTo>
                    <a:pt x="502154" y="126382"/>
                  </a:lnTo>
                  <a:lnTo>
                    <a:pt x="494951" y="90071"/>
                  </a:lnTo>
                  <a:lnTo>
                    <a:pt x="441526" y="34158"/>
                  </a:lnTo>
                  <a:lnTo>
                    <a:pt x="397622" y="15614"/>
                  </a:lnTo>
                  <a:lnTo>
                    <a:pt x="343802" y="4052"/>
                  </a:lnTo>
                  <a:lnTo>
                    <a:pt x="281225" y="0"/>
                  </a:lnTo>
                  <a:lnTo>
                    <a:pt x="218682" y="4052"/>
                  </a:lnTo>
                  <a:lnTo>
                    <a:pt x="164767" y="15614"/>
                  </a:lnTo>
                  <a:lnTo>
                    <a:pt x="120715" y="34158"/>
                  </a:lnTo>
                  <a:lnTo>
                    <a:pt x="87757" y="59153"/>
                  </a:lnTo>
                  <a:lnTo>
                    <a:pt x="60056" y="126382"/>
                  </a:lnTo>
                  <a:lnTo>
                    <a:pt x="67126" y="162657"/>
                  </a:lnTo>
                  <a:lnTo>
                    <a:pt x="120715" y="218336"/>
                  </a:lnTo>
                  <a:lnTo>
                    <a:pt x="164767" y="236722"/>
                  </a:lnTo>
                  <a:lnTo>
                    <a:pt x="218682" y="248127"/>
                  </a:lnTo>
                  <a:lnTo>
                    <a:pt x="281225" y="252042"/>
                  </a:lnTo>
                  <a:close/>
                </a:path>
                <a:path w="563879" h="591185">
                  <a:moveTo>
                    <a:pt x="281225" y="60297"/>
                  </a:moveTo>
                  <a:lnTo>
                    <a:pt x="339002" y="64653"/>
                  </a:lnTo>
                  <a:lnTo>
                    <a:pt x="383098" y="77421"/>
                  </a:lnTo>
                  <a:lnTo>
                    <a:pt x="411230" y="98148"/>
                  </a:lnTo>
                  <a:lnTo>
                    <a:pt x="421115" y="126382"/>
                  </a:lnTo>
                  <a:lnTo>
                    <a:pt x="411230" y="153780"/>
                  </a:lnTo>
                  <a:lnTo>
                    <a:pt x="383098" y="174078"/>
                  </a:lnTo>
                  <a:lnTo>
                    <a:pt x="339002" y="186687"/>
                  </a:lnTo>
                  <a:lnTo>
                    <a:pt x="281225" y="191021"/>
                  </a:lnTo>
                  <a:lnTo>
                    <a:pt x="223661" y="186687"/>
                  </a:lnTo>
                  <a:lnTo>
                    <a:pt x="179595" y="174078"/>
                  </a:lnTo>
                  <a:lnTo>
                    <a:pt x="151493" y="153780"/>
                  </a:lnTo>
                  <a:lnTo>
                    <a:pt x="141819" y="126382"/>
                  </a:lnTo>
                  <a:lnTo>
                    <a:pt x="151493" y="98148"/>
                  </a:lnTo>
                  <a:lnTo>
                    <a:pt x="179595" y="77421"/>
                  </a:lnTo>
                  <a:lnTo>
                    <a:pt x="223661" y="64653"/>
                  </a:lnTo>
                  <a:lnTo>
                    <a:pt x="281225" y="60297"/>
                  </a:lnTo>
                  <a:close/>
                </a:path>
                <a:path w="563879" h="591185">
                  <a:moveTo>
                    <a:pt x="0" y="351894"/>
                  </a:moveTo>
                  <a:lnTo>
                    <a:pt x="248183" y="351894"/>
                  </a:lnTo>
                  <a:lnTo>
                    <a:pt x="248183" y="465494"/>
                  </a:lnTo>
                  <a:lnTo>
                    <a:pt x="325122" y="465494"/>
                  </a:lnTo>
                  <a:lnTo>
                    <a:pt x="325122" y="351894"/>
                  </a:lnTo>
                  <a:lnTo>
                    <a:pt x="563658" y="351894"/>
                  </a:lnTo>
                  <a:lnTo>
                    <a:pt x="563658" y="291356"/>
                  </a:lnTo>
                  <a:lnTo>
                    <a:pt x="0" y="291356"/>
                  </a:lnTo>
                  <a:lnTo>
                    <a:pt x="0" y="351894"/>
                  </a:lnTo>
                  <a:close/>
                </a:path>
                <a:path w="563879" h="591185">
                  <a:moveTo>
                    <a:pt x="68980" y="408091"/>
                  </a:moveTo>
                  <a:lnTo>
                    <a:pt x="68980" y="591153"/>
                  </a:lnTo>
                  <a:lnTo>
                    <a:pt x="501431" y="591153"/>
                  </a:lnTo>
                  <a:lnTo>
                    <a:pt x="501431" y="528926"/>
                  </a:lnTo>
                  <a:lnTo>
                    <a:pt x="145195" y="528926"/>
                  </a:lnTo>
                  <a:lnTo>
                    <a:pt x="145195" y="408091"/>
                  </a:lnTo>
                  <a:lnTo>
                    <a:pt x="68980" y="4080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30092" y="1026827"/>
              <a:ext cx="563245" cy="589280"/>
            </a:xfrm>
            <a:custGeom>
              <a:avLst/>
              <a:gdLst/>
              <a:ahLst/>
              <a:cxnLst/>
              <a:rect l="l" t="t" r="r" b="b"/>
              <a:pathLst>
                <a:path w="563245" h="589280">
                  <a:moveTo>
                    <a:pt x="562693" y="267478"/>
                  </a:moveTo>
                  <a:lnTo>
                    <a:pt x="0" y="267478"/>
                  </a:lnTo>
                  <a:lnTo>
                    <a:pt x="0" y="327775"/>
                  </a:lnTo>
                  <a:lnTo>
                    <a:pt x="562693" y="327775"/>
                  </a:lnTo>
                  <a:lnTo>
                    <a:pt x="562693" y="267478"/>
                  </a:lnTo>
                  <a:close/>
                </a:path>
                <a:path w="563245" h="589280">
                  <a:moveTo>
                    <a:pt x="318610" y="208387"/>
                  </a:moveTo>
                  <a:lnTo>
                    <a:pt x="244323" y="208387"/>
                  </a:lnTo>
                  <a:lnTo>
                    <a:pt x="244323" y="267478"/>
                  </a:lnTo>
                  <a:lnTo>
                    <a:pt x="318610" y="267478"/>
                  </a:lnTo>
                  <a:lnTo>
                    <a:pt x="318610" y="208387"/>
                  </a:lnTo>
                  <a:close/>
                </a:path>
                <a:path w="563245" h="589280">
                  <a:moveTo>
                    <a:pt x="494436" y="0"/>
                  </a:moveTo>
                  <a:lnTo>
                    <a:pt x="69221" y="0"/>
                  </a:lnTo>
                  <a:lnTo>
                    <a:pt x="69221" y="208387"/>
                  </a:lnTo>
                  <a:lnTo>
                    <a:pt x="497813" y="208387"/>
                  </a:lnTo>
                  <a:lnTo>
                    <a:pt x="497813" y="148572"/>
                  </a:lnTo>
                  <a:lnTo>
                    <a:pt x="144471" y="148572"/>
                  </a:lnTo>
                  <a:lnTo>
                    <a:pt x="144471" y="59573"/>
                  </a:lnTo>
                  <a:lnTo>
                    <a:pt x="494436" y="59573"/>
                  </a:lnTo>
                  <a:lnTo>
                    <a:pt x="494436" y="0"/>
                  </a:lnTo>
                  <a:close/>
                </a:path>
                <a:path w="563245" h="589280">
                  <a:moveTo>
                    <a:pt x="280020" y="363230"/>
                  </a:moveTo>
                  <a:lnTo>
                    <a:pt x="217640" y="366583"/>
                  </a:lnTo>
                  <a:lnTo>
                    <a:pt x="164874" y="376469"/>
                  </a:lnTo>
                  <a:lnTo>
                    <a:pt x="122493" y="392625"/>
                  </a:lnTo>
                  <a:lnTo>
                    <a:pt x="91267" y="414791"/>
                  </a:lnTo>
                  <a:lnTo>
                    <a:pt x="71967" y="442705"/>
                  </a:lnTo>
                  <a:lnTo>
                    <a:pt x="65362" y="476106"/>
                  </a:lnTo>
                  <a:lnTo>
                    <a:pt x="71967" y="509306"/>
                  </a:lnTo>
                  <a:lnTo>
                    <a:pt x="122493" y="559196"/>
                  </a:lnTo>
                  <a:lnTo>
                    <a:pt x="164874" y="575351"/>
                  </a:lnTo>
                  <a:lnTo>
                    <a:pt x="217640" y="585289"/>
                  </a:lnTo>
                  <a:lnTo>
                    <a:pt x="280020" y="588741"/>
                  </a:lnTo>
                  <a:lnTo>
                    <a:pt x="342144" y="585289"/>
                  </a:lnTo>
                  <a:lnTo>
                    <a:pt x="394647" y="575351"/>
                  </a:lnTo>
                  <a:lnTo>
                    <a:pt x="436792" y="559196"/>
                  </a:lnTo>
                  <a:lnTo>
                    <a:pt x="467843" y="537091"/>
                  </a:lnTo>
                  <a:lnTo>
                    <a:pt x="472823" y="529892"/>
                  </a:lnTo>
                  <a:lnTo>
                    <a:pt x="280020" y="529892"/>
                  </a:lnTo>
                  <a:lnTo>
                    <a:pt x="220721" y="526711"/>
                  </a:lnTo>
                  <a:lnTo>
                    <a:pt x="177544" y="516566"/>
                  </a:lnTo>
                  <a:lnTo>
                    <a:pt x="151236" y="499637"/>
                  </a:lnTo>
                  <a:lnTo>
                    <a:pt x="142542" y="476106"/>
                  </a:lnTo>
                  <a:lnTo>
                    <a:pt x="151236" y="452632"/>
                  </a:lnTo>
                  <a:lnTo>
                    <a:pt x="177544" y="435556"/>
                  </a:lnTo>
                  <a:lnTo>
                    <a:pt x="220721" y="425129"/>
                  </a:lnTo>
                  <a:lnTo>
                    <a:pt x="280020" y="421598"/>
                  </a:lnTo>
                  <a:lnTo>
                    <a:pt x="472530" y="421598"/>
                  </a:lnTo>
                  <a:lnTo>
                    <a:pt x="467843" y="414791"/>
                  </a:lnTo>
                  <a:lnTo>
                    <a:pt x="436792" y="392625"/>
                  </a:lnTo>
                  <a:lnTo>
                    <a:pt x="394647" y="376469"/>
                  </a:lnTo>
                  <a:lnTo>
                    <a:pt x="342144" y="366583"/>
                  </a:lnTo>
                  <a:lnTo>
                    <a:pt x="280020" y="363230"/>
                  </a:lnTo>
                  <a:close/>
                </a:path>
                <a:path w="563245" h="589280">
                  <a:moveTo>
                    <a:pt x="472530" y="421598"/>
                  </a:moveTo>
                  <a:lnTo>
                    <a:pt x="280020" y="421598"/>
                  </a:lnTo>
                  <a:lnTo>
                    <a:pt x="338851" y="425129"/>
                  </a:lnTo>
                  <a:lnTo>
                    <a:pt x="382012" y="435556"/>
                  </a:lnTo>
                  <a:lnTo>
                    <a:pt x="408667" y="452632"/>
                  </a:lnTo>
                  <a:lnTo>
                    <a:pt x="417980" y="476106"/>
                  </a:lnTo>
                  <a:lnTo>
                    <a:pt x="408667" y="499637"/>
                  </a:lnTo>
                  <a:lnTo>
                    <a:pt x="382012" y="516566"/>
                  </a:lnTo>
                  <a:lnTo>
                    <a:pt x="338851" y="526711"/>
                  </a:lnTo>
                  <a:lnTo>
                    <a:pt x="280020" y="529892"/>
                  </a:lnTo>
                  <a:lnTo>
                    <a:pt x="472823" y="529892"/>
                  </a:lnTo>
                  <a:lnTo>
                    <a:pt x="487062" y="509306"/>
                  </a:lnTo>
                  <a:lnTo>
                    <a:pt x="493713" y="476106"/>
                  </a:lnTo>
                  <a:lnTo>
                    <a:pt x="487062" y="442705"/>
                  </a:lnTo>
                  <a:lnTo>
                    <a:pt x="472530" y="42159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30092" y="1026827"/>
              <a:ext cx="563245" cy="589280"/>
            </a:xfrm>
            <a:custGeom>
              <a:avLst/>
              <a:gdLst/>
              <a:ahLst/>
              <a:cxnLst/>
              <a:rect l="l" t="t" r="r" b="b"/>
              <a:pathLst>
                <a:path w="563245" h="589280">
                  <a:moveTo>
                    <a:pt x="318610" y="208387"/>
                  </a:moveTo>
                  <a:lnTo>
                    <a:pt x="497813" y="208387"/>
                  </a:lnTo>
                  <a:lnTo>
                    <a:pt x="497813" y="148572"/>
                  </a:lnTo>
                  <a:lnTo>
                    <a:pt x="144471" y="148572"/>
                  </a:lnTo>
                  <a:lnTo>
                    <a:pt x="144471" y="59573"/>
                  </a:lnTo>
                  <a:lnTo>
                    <a:pt x="494436" y="59573"/>
                  </a:lnTo>
                  <a:lnTo>
                    <a:pt x="494436" y="0"/>
                  </a:lnTo>
                  <a:lnTo>
                    <a:pt x="69221" y="0"/>
                  </a:lnTo>
                  <a:lnTo>
                    <a:pt x="69221" y="208387"/>
                  </a:lnTo>
                  <a:lnTo>
                    <a:pt x="244323" y="208387"/>
                  </a:lnTo>
                  <a:lnTo>
                    <a:pt x="244323" y="267478"/>
                  </a:lnTo>
                  <a:lnTo>
                    <a:pt x="0" y="267478"/>
                  </a:lnTo>
                  <a:lnTo>
                    <a:pt x="0" y="327775"/>
                  </a:lnTo>
                  <a:lnTo>
                    <a:pt x="562693" y="327775"/>
                  </a:lnTo>
                  <a:lnTo>
                    <a:pt x="562693" y="267478"/>
                  </a:lnTo>
                  <a:lnTo>
                    <a:pt x="318610" y="267478"/>
                  </a:lnTo>
                  <a:lnTo>
                    <a:pt x="318610" y="208387"/>
                  </a:lnTo>
                  <a:close/>
                </a:path>
                <a:path w="563245" h="589280">
                  <a:moveTo>
                    <a:pt x="280020" y="363230"/>
                  </a:moveTo>
                  <a:lnTo>
                    <a:pt x="217640" y="366583"/>
                  </a:lnTo>
                  <a:lnTo>
                    <a:pt x="164874" y="376469"/>
                  </a:lnTo>
                  <a:lnTo>
                    <a:pt x="122493" y="392625"/>
                  </a:lnTo>
                  <a:lnTo>
                    <a:pt x="91267" y="414791"/>
                  </a:lnTo>
                  <a:lnTo>
                    <a:pt x="65362" y="476106"/>
                  </a:lnTo>
                  <a:lnTo>
                    <a:pt x="71967" y="509306"/>
                  </a:lnTo>
                  <a:lnTo>
                    <a:pt x="122493" y="559196"/>
                  </a:lnTo>
                  <a:lnTo>
                    <a:pt x="164874" y="575351"/>
                  </a:lnTo>
                  <a:lnTo>
                    <a:pt x="217640" y="585289"/>
                  </a:lnTo>
                  <a:lnTo>
                    <a:pt x="280020" y="588741"/>
                  </a:lnTo>
                  <a:lnTo>
                    <a:pt x="342144" y="585289"/>
                  </a:lnTo>
                  <a:lnTo>
                    <a:pt x="394647" y="575351"/>
                  </a:lnTo>
                  <a:lnTo>
                    <a:pt x="436792" y="559196"/>
                  </a:lnTo>
                  <a:lnTo>
                    <a:pt x="467843" y="537091"/>
                  </a:lnTo>
                  <a:lnTo>
                    <a:pt x="493713" y="476106"/>
                  </a:lnTo>
                  <a:lnTo>
                    <a:pt x="487062" y="442705"/>
                  </a:lnTo>
                  <a:lnTo>
                    <a:pt x="436792" y="392625"/>
                  </a:lnTo>
                  <a:lnTo>
                    <a:pt x="394647" y="376469"/>
                  </a:lnTo>
                  <a:lnTo>
                    <a:pt x="342144" y="366583"/>
                  </a:lnTo>
                  <a:lnTo>
                    <a:pt x="280020" y="363230"/>
                  </a:lnTo>
                  <a:close/>
                </a:path>
                <a:path w="563245" h="589280">
                  <a:moveTo>
                    <a:pt x="280020" y="529892"/>
                  </a:moveTo>
                  <a:lnTo>
                    <a:pt x="220721" y="526711"/>
                  </a:lnTo>
                  <a:lnTo>
                    <a:pt x="177544" y="516566"/>
                  </a:lnTo>
                  <a:lnTo>
                    <a:pt x="151236" y="499637"/>
                  </a:lnTo>
                  <a:lnTo>
                    <a:pt x="142542" y="476106"/>
                  </a:lnTo>
                  <a:lnTo>
                    <a:pt x="151236" y="452632"/>
                  </a:lnTo>
                  <a:lnTo>
                    <a:pt x="177544" y="435556"/>
                  </a:lnTo>
                  <a:lnTo>
                    <a:pt x="220721" y="425129"/>
                  </a:lnTo>
                  <a:lnTo>
                    <a:pt x="280020" y="421598"/>
                  </a:lnTo>
                  <a:lnTo>
                    <a:pt x="338851" y="425129"/>
                  </a:lnTo>
                  <a:lnTo>
                    <a:pt x="382012" y="435556"/>
                  </a:lnTo>
                  <a:lnTo>
                    <a:pt x="408667" y="452632"/>
                  </a:lnTo>
                  <a:lnTo>
                    <a:pt x="417980" y="476106"/>
                  </a:lnTo>
                  <a:lnTo>
                    <a:pt x="408667" y="499637"/>
                  </a:lnTo>
                  <a:lnTo>
                    <a:pt x="382012" y="516566"/>
                  </a:lnTo>
                  <a:lnTo>
                    <a:pt x="338851" y="526711"/>
                  </a:lnTo>
                  <a:lnTo>
                    <a:pt x="280020" y="52989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099831" y="1016698"/>
              <a:ext cx="561975" cy="593725"/>
            </a:xfrm>
            <a:custGeom>
              <a:avLst/>
              <a:gdLst/>
              <a:ahLst/>
              <a:cxnLst/>
              <a:rect l="l" t="t" r="r" b="b"/>
              <a:pathLst>
                <a:path w="561975" h="593725">
                  <a:moveTo>
                    <a:pt x="508673" y="536511"/>
                  </a:moveTo>
                  <a:lnTo>
                    <a:pt x="141097" y="536511"/>
                  </a:lnTo>
                  <a:lnTo>
                    <a:pt x="141097" y="494601"/>
                  </a:lnTo>
                  <a:lnTo>
                    <a:pt x="491782" y="494601"/>
                  </a:lnTo>
                  <a:lnTo>
                    <a:pt x="491782" y="442531"/>
                  </a:lnTo>
                  <a:lnTo>
                    <a:pt x="491782" y="403161"/>
                  </a:lnTo>
                  <a:lnTo>
                    <a:pt x="491782" y="348551"/>
                  </a:lnTo>
                  <a:lnTo>
                    <a:pt x="66090" y="348551"/>
                  </a:lnTo>
                  <a:lnTo>
                    <a:pt x="66090" y="403161"/>
                  </a:lnTo>
                  <a:lnTo>
                    <a:pt x="417017" y="403161"/>
                  </a:lnTo>
                  <a:lnTo>
                    <a:pt x="417017" y="442531"/>
                  </a:lnTo>
                  <a:lnTo>
                    <a:pt x="66814" y="442531"/>
                  </a:lnTo>
                  <a:lnTo>
                    <a:pt x="66814" y="494601"/>
                  </a:lnTo>
                  <a:lnTo>
                    <a:pt x="66814" y="536511"/>
                  </a:lnTo>
                  <a:lnTo>
                    <a:pt x="66814" y="593661"/>
                  </a:lnTo>
                  <a:lnTo>
                    <a:pt x="508673" y="593661"/>
                  </a:lnTo>
                  <a:lnTo>
                    <a:pt x="508673" y="536511"/>
                  </a:lnTo>
                  <a:close/>
                </a:path>
                <a:path w="561975" h="593725">
                  <a:moveTo>
                    <a:pt x="510120" y="0"/>
                  </a:moveTo>
                  <a:lnTo>
                    <a:pt x="349237" y="0"/>
                  </a:lnTo>
                  <a:lnTo>
                    <a:pt x="349237" y="57162"/>
                  </a:lnTo>
                  <a:lnTo>
                    <a:pt x="349237" y="150990"/>
                  </a:lnTo>
                  <a:lnTo>
                    <a:pt x="210794" y="150990"/>
                  </a:lnTo>
                  <a:lnTo>
                    <a:pt x="210794" y="57162"/>
                  </a:lnTo>
                  <a:lnTo>
                    <a:pt x="349237" y="57162"/>
                  </a:lnTo>
                  <a:lnTo>
                    <a:pt x="349237" y="0"/>
                  </a:lnTo>
                  <a:lnTo>
                    <a:pt x="50406" y="0"/>
                  </a:lnTo>
                  <a:lnTo>
                    <a:pt x="50406" y="57162"/>
                  </a:lnTo>
                  <a:lnTo>
                    <a:pt x="135305" y="57162"/>
                  </a:lnTo>
                  <a:lnTo>
                    <a:pt x="135305" y="150990"/>
                  </a:lnTo>
                  <a:lnTo>
                    <a:pt x="53784" y="150990"/>
                  </a:lnTo>
                  <a:lnTo>
                    <a:pt x="53784" y="208394"/>
                  </a:lnTo>
                  <a:lnTo>
                    <a:pt x="506742" y="208394"/>
                  </a:lnTo>
                  <a:lnTo>
                    <a:pt x="506742" y="150990"/>
                  </a:lnTo>
                  <a:lnTo>
                    <a:pt x="425221" y="150990"/>
                  </a:lnTo>
                  <a:lnTo>
                    <a:pt x="425221" y="57162"/>
                  </a:lnTo>
                  <a:lnTo>
                    <a:pt x="510120" y="57162"/>
                  </a:lnTo>
                  <a:lnTo>
                    <a:pt x="510120" y="0"/>
                  </a:lnTo>
                  <a:close/>
                </a:path>
                <a:path w="561975" h="593725">
                  <a:moveTo>
                    <a:pt x="561733" y="246976"/>
                  </a:moveTo>
                  <a:lnTo>
                    <a:pt x="0" y="246976"/>
                  </a:lnTo>
                  <a:lnTo>
                    <a:pt x="0" y="307035"/>
                  </a:lnTo>
                  <a:lnTo>
                    <a:pt x="561733" y="307035"/>
                  </a:lnTo>
                  <a:lnTo>
                    <a:pt x="561733" y="24697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99838" y="1016697"/>
              <a:ext cx="561975" cy="593725"/>
            </a:xfrm>
            <a:custGeom>
              <a:avLst/>
              <a:gdLst/>
              <a:ahLst/>
              <a:cxnLst/>
              <a:rect l="l" t="t" r="r" b="b"/>
              <a:pathLst>
                <a:path w="561975" h="593725">
                  <a:moveTo>
                    <a:pt x="53785" y="150983"/>
                  </a:moveTo>
                  <a:lnTo>
                    <a:pt x="53785" y="208386"/>
                  </a:lnTo>
                  <a:lnTo>
                    <a:pt x="506737" y="208386"/>
                  </a:lnTo>
                  <a:lnTo>
                    <a:pt x="506737" y="150983"/>
                  </a:lnTo>
                  <a:lnTo>
                    <a:pt x="425215" y="150983"/>
                  </a:lnTo>
                  <a:lnTo>
                    <a:pt x="425215" y="57161"/>
                  </a:lnTo>
                  <a:lnTo>
                    <a:pt x="510114" y="57161"/>
                  </a:lnTo>
                  <a:lnTo>
                    <a:pt x="510114" y="0"/>
                  </a:lnTo>
                  <a:lnTo>
                    <a:pt x="50408" y="0"/>
                  </a:lnTo>
                  <a:lnTo>
                    <a:pt x="50408" y="57161"/>
                  </a:lnTo>
                  <a:lnTo>
                    <a:pt x="135306" y="57161"/>
                  </a:lnTo>
                  <a:lnTo>
                    <a:pt x="135306" y="150983"/>
                  </a:lnTo>
                  <a:lnTo>
                    <a:pt x="53785" y="150983"/>
                  </a:lnTo>
                  <a:close/>
                </a:path>
                <a:path w="561975" h="593725">
                  <a:moveTo>
                    <a:pt x="210798" y="150983"/>
                  </a:moveTo>
                  <a:lnTo>
                    <a:pt x="210798" y="57161"/>
                  </a:lnTo>
                  <a:lnTo>
                    <a:pt x="349240" y="57161"/>
                  </a:lnTo>
                  <a:lnTo>
                    <a:pt x="349240" y="150983"/>
                  </a:lnTo>
                  <a:lnTo>
                    <a:pt x="210798" y="150983"/>
                  </a:lnTo>
                  <a:close/>
                </a:path>
                <a:path w="561975" h="593725">
                  <a:moveTo>
                    <a:pt x="0" y="307033"/>
                  </a:moveTo>
                  <a:lnTo>
                    <a:pt x="561728" y="307033"/>
                  </a:lnTo>
                  <a:lnTo>
                    <a:pt x="561728" y="246977"/>
                  </a:lnTo>
                  <a:lnTo>
                    <a:pt x="0" y="246977"/>
                  </a:lnTo>
                  <a:lnTo>
                    <a:pt x="0" y="307033"/>
                  </a:lnTo>
                  <a:close/>
                </a:path>
                <a:path w="561975" h="593725">
                  <a:moveTo>
                    <a:pt x="491783" y="494919"/>
                  </a:moveTo>
                  <a:lnTo>
                    <a:pt x="491783" y="348758"/>
                  </a:lnTo>
                  <a:lnTo>
                    <a:pt x="66085" y="348758"/>
                  </a:lnTo>
                  <a:lnTo>
                    <a:pt x="66085" y="403749"/>
                  </a:lnTo>
                  <a:lnTo>
                    <a:pt x="417015" y="403749"/>
                  </a:lnTo>
                  <a:lnTo>
                    <a:pt x="417015" y="442581"/>
                  </a:lnTo>
                  <a:lnTo>
                    <a:pt x="66809" y="442581"/>
                  </a:lnTo>
                  <a:lnTo>
                    <a:pt x="66809" y="593324"/>
                  </a:lnTo>
                  <a:lnTo>
                    <a:pt x="508666" y="593324"/>
                  </a:lnTo>
                  <a:lnTo>
                    <a:pt x="508666" y="536885"/>
                  </a:lnTo>
                  <a:lnTo>
                    <a:pt x="141095" y="536885"/>
                  </a:lnTo>
                  <a:lnTo>
                    <a:pt x="141095" y="494919"/>
                  </a:lnTo>
                  <a:lnTo>
                    <a:pt x="491783" y="49491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721383" y="999090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512766" y="297868"/>
                  </a:moveTo>
                  <a:lnTo>
                    <a:pt x="440892" y="297868"/>
                  </a:lnTo>
                  <a:lnTo>
                    <a:pt x="440892" y="615996"/>
                  </a:lnTo>
                  <a:lnTo>
                    <a:pt x="512766" y="615996"/>
                  </a:lnTo>
                  <a:lnTo>
                    <a:pt x="512766" y="297868"/>
                  </a:lnTo>
                  <a:close/>
                </a:path>
                <a:path w="513079" h="616585">
                  <a:moveTo>
                    <a:pt x="371430" y="11577"/>
                  </a:moveTo>
                  <a:lnTo>
                    <a:pt x="301726" y="11577"/>
                  </a:lnTo>
                  <a:lnTo>
                    <a:pt x="301726" y="585365"/>
                  </a:lnTo>
                  <a:lnTo>
                    <a:pt x="371430" y="585365"/>
                  </a:lnTo>
                  <a:lnTo>
                    <a:pt x="371430" y="297868"/>
                  </a:lnTo>
                  <a:lnTo>
                    <a:pt x="512766" y="297868"/>
                  </a:lnTo>
                  <a:lnTo>
                    <a:pt x="512766" y="236606"/>
                  </a:lnTo>
                  <a:lnTo>
                    <a:pt x="371430" y="236606"/>
                  </a:lnTo>
                  <a:lnTo>
                    <a:pt x="371430" y="11577"/>
                  </a:lnTo>
                  <a:close/>
                </a:path>
                <a:path w="513079" h="616585">
                  <a:moveTo>
                    <a:pt x="512766" y="0"/>
                  </a:moveTo>
                  <a:lnTo>
                    <a:pt x="440892" y="0"/>
                  </a:lnTo>
                  <a:lnTo>
                    <a:pt x="440892" y="236606"/>
                  </a:lnTo>
                  <a:lnTo>
                    <a:pt x="512766" y="236606"/>
                  </a:lnTo>
                  <a:lnTo>
                    <a:pt x="512766" y="0"/>
                  </a:lnTo>
                  <a:close/>
                </a:path>
                <a:path w="513079" h="616585">
                  <a:moveTo>
                    <a:pt x="233470" y="62468"/>
                  </a:moveTo>
                  <a:lnTo>
                    <a:pt x="0" y="62468"/>
                  </a:lnTo>
                  <a:lnTo>
                    <a:pt x="0" y="124212"/>
                  </a:lnTo>
                  <a:lnTo>
                    <a:pt x="160390" y="124212"/>
                  </a:lnTo>
                  <a:lnTo>
                    <a:pt x="160390" y="231300"/>
                  </a:lnTo>
                  <a:lnTo>
                    <a:pt x="723" y="231300"/>
                  </a:lnTo>
                  <a:lnTo>
                    <a:pt x="723" y="476106"/>
                  </a:lnTo>
                  <a:lnTo>
                    <a:pt x="42931" y="476106"/>
                  </a:lnTo>
                  <a:lnTo>
                    <a:pt x="99120" y="475266"/>
                  </a:lnTo>
                  <a:lnTo>
                    <a:pt x="154179" y="472820"/>
                  </a:lnTo>
                  <a:lnTo>
                    <a:pt x="210414" y="467797"/>
                  </a:lnTo>
                  <a:lnTo>
                    <a:pt x="270131" y="459223"/>
                  </a:lnTo>
                  <a:lnTo>
                    <a:pt x="265877" y="412432"/>
                  </a:lnTo>
                  <a:lnTo>
                    <a:pt x="74044" y="412432"/>
                  </a:lnTo>
                  <a:lnTo>
                    <a:pt x="74044" y="292079"/>
                  </a:lnTo>
                  <a:lnTo>
                    <a:pt x="233470" y="292079"/>
                  </a:lnTo>
                  <a:lnTo>
                    <a:pt x="233470" y="62468"/>
                  </a:lnTo>
                  <a:close/>
                </a:path>
                <a:path w="513079" h="616585">
                  <a:moveTo>
                    <a:pt x="264583" y="398203"/>
                  </a:moveTo>
                  <a:lnTo>
                    <a:pt x="214699" y="405039"/>
                  </a:lnTo>
                  <a:lnTo>
                    <a:pt x="167053" y="409297"/>
                  </a:lnTo>
                  <a:lnTo>
                    <a:pt x="120537" y="411566"/>
                  </a:lnTo>
                  <a:lnTo>
                    <a:pt x="74044" y="412432"/>
                  </a:lnTo>
                  <a:lnTo>
                    <a:pt x="265877" y="412432"/>
                  </a:lnTo>
                  <a:lnTo>
                    <a:pt x="264583" y="39820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721383" y="999090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440892" y="236606"/>
                  </a:moveTo>
                  <a:lnTo>
                    <a:pt x="371430" y="236606"/>
                  </a:lnTo>
                  <a:lnTo>
                    <a:pt x="371430" y="11577"/>
                  </a:lnTo>
                  <a:lnTo>
                    <a:pt x="301726" y="11577"/>
                  </a:lnTo>
                  <a:lnTo>
                    <a:pt x="301726" y="585365"/>
                  </a:lnTo>
                  <a:lnTo>
                    <a:pt x="371430" y="585365"/>
                  </a:lnTo>
                  <a:lnTo>
                    <a:pt x="371430" y="297868"/>
                  </a:lnTo>
                  <a:lnTo>
                    <a:pt x="440892" y="297868"/>
                  </a:lnTo>
                  <a:lnTo>
                    <a:pt x="440892" y="615996"/>
                  </a:lnTo>
                  <a:lnTo>
                    <a:pt x="512766" y="615996"/>
                  </a:lnTo>
                  <a:lnTo>
                    <a:pt x="512766" y="0"/>
                  </a:lnTo>
                  <a:lnTo>
                    <a:pt x="440892" y="0"/>
                  </a:lnTo>
                  <a:lnTo>
                    <a:pt x="440892" y="236606"/>
                  </a:lnTo>
                  <a:close/>
                </a:path>
                <a:path w="513079" h="616585">
                  <a:moveTo>
                    <a:pt x="74044" y="292079"/>
                  </a:moveTo>
                  <a:lnTo>
                    <a:pt x="233470" y="292079"/>
                  </a:lnTo>
                  <a:lnTo>
                    <a:pt x="233470" y="62468"/>
                  </a:lnTo>
                  <a:lnTo>
                    <a:pt x="0" y="62468"/>
                  </a:lnTo>
                  <a:lnTo>
                    <a:pt x="0" y="124212"/>
                  </a:lnTo>
                  <a:lnTo>
                    <a:pt x="160390" y="124212"/>
                  </a:lnTo>
                  <a:lnTo>
                    <a:pt x="160390" y="231300"/>
                  </a:lnTo>
                  <a:lnTo>
                    <a:pt x="723" y="231300"/>
                  </a:lnTo>
                  <a:lnTo>
                    <a:pt x="723" y="476106"/>
                  </a:lnTo>
                  <a:lnTo>
                    <a:pt x="42931" y="476106"/>
                  </a:lnTo>
                  <a:lnTo>
                    <a:pt x="99120" y="475266"/>
                  </a:lnTo>
                  <a:lnTo>
                    <a:pt x="154179" y="472820"/>
                  </a:lnTo>
                  <a:lnTo>
                    <a:pt x="210414" y="467797"/>
                  </a:lnTo>
                  <a:lnTo>
                    <a:pt x="270131" y="459223"/>
                  </a:lnTo>
                  <a:lnTo>
                    <a:pt x="264583" y="398203"/>
                  </a:lnTo>
                  <a:lnTo>
                    <a:pt x="214699" y="405039"/>
                  </a:lnTo>
                  <a:lnTo>
                    <a:pt x="167053" y="409297"/>
                  </a:lnTo>
                  <a:lnTo>
                    <a:pt x="120537" y="411566"/>
                  </a:lnTo>
                  <a:lnTo>
                    <a:pt x="74044" y="412432"/>
                  </a:lnTo>
                  <a:lnTo>
                    <a:pt x="74044" y="29207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340273" y="999090"/>
              <a:ext cx="485140" cy="617855"/>
            </a:xfrm>
            <a:custGeom>
              <a:avLst/>
              <a:gdLst/>
              <a:ahLst/>
              <a:cxnLst/>
              <a:rect l="l" t="t" r="r" b="b"/>
              <a:pathLst>
                <a:path w="485140" h="617855">
                  <a:moveTo>
                    <a:pt x="484788" y="0"/>
                  </a:moveTo>
                  <a:lnTo>
                    <a:pt x="409055" y="0"/>
                  </a:lnTo>
                  <a:lnTo>
                    <a:pt x="409055" y="194880"/>
                  </a:lnTo>
                  <a:lnTo>
                    <a:pt x="232988" y="194880"/>
                  </a:lnTo>
                  <a:lnTo>
                    <a:pt x="232988" y="256383"/>
                  </a:lnTo>
                  <a:lnTo>
                    <a:pt x="409055" y="256383"/>
                  </a:lnTo>
                  <a:lnTo>
                    <a:pt x="409055" y="617443"/>
                  </a:lnTo>
                  <a:lnTo>
                    <a:pt x="484788" y="617443"/>
                  </a:lnTo>
                  <a:lnTo>
                    <a:pt x="484788" y="0"/>
                  </a:lnTo>
                  <a:close/>
                </a:path>
                <a:path w="485140" h="617855">
                  <a:moveTo>
                    <a:pt x="76215" y="67050"/>
                  </a:moveTo>
                  <a:lnTo>
                    <a:pt x="0" y="67050"/>
                  </a:lnTo>
                  <a:lnTo>
                    <a:pt x="0" y="470800"/>
                  </a:lnTo>
                  <a:lnTo>
                    <a:pt x="50408" y="470800"/>
                  </a:lnTo>
                  <a:lnTo>
                    <a:pt x="97524" y="470413"/>
                  </a:lnTo>
                  <a:lnTo>
                    <a:pt x="144498" y="468835"/>
                  </a:lnTo>
                  <a:lnTo>
                    <a:pt x="191594" y="465795"/>
                  </a:lnTo>
                  <a:lnTo>
                    <a:pt x="239071" y="461027"/>
                  </a:lnTo>
                  <a:lnTo>
                    <a:pt x="287191" y="454263"/>
                  </a:lnTo>
                  <a:lnTo>
                    <a:pt x="336216" y="445234"/>
                  </a:lnTo>
                  <a:lnTo>
                    <a:pt x="331079" y="407368"/>
                  </a:lnTo>
                  <a:lnTo>
                    <a:pt x="76215" y="407368"/>
                  </a:lnTo>
                  <a:lnTo>
                    <a:pt x="76215" y="67050"/>
                  </a:lnTo>
                  <a:close/>
                </a:path>
                <a:path w="485140" h="617855">
                  <a:moveTo>
                    <a:pt x="327775" y="383007"/>
                  </a:moveTo>
                  <a:lnTo>
                    <a:pt x="276236" y="392001"/>
                  </a:lnTo>
                  <a:lnTo>
                    <a:pt x="225611" y="398633"/>
                  </a:lnTo>
                  <a:lnTo>
                    <a:pt x="175600" y="403204"/>
                  </a:lnTo>
                  <a:lnTo>
                    <a:pt x="125902" y="406015"/>
                  </a:lnTo>
                  <a:lnTo>
                    <a:pt x="76215" y="407368"/>
                  </a:lnTo>
                  <a:lnTo>
                    <a:pt x="331079" y="407368"/>
                  </a:lnTo>
                  <a:lnTo>
                    <a:pt x="327775" y="38300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340273" y="999090"/>
              <a:ext cx="485140" cy="617855"/>
            </a:xfrm>
            <a:custGeom>
              <a:avLst/>
              <a:gdLst/>
              <a:ahLst/>
              <a:cxnLst/>
              <a:rect l="l" t="t" r="r" b="b"/>
              <a:pathLst>
                <a:path w="485140" h="617855">
                  <a:moveTo>
                    <a:pt x="409055" y="194880"/>
                  </a:moveTo>
                  <a:lnTo>
                    <a:pt x="232988" y="194880"/>
                  </a:lnTo>
                  <a:lnTo>
                    <a:pt x="232988" y="256383"/>
                  </a:lnTo>
                  <a:lnTo>
                    <a:pt x="409055" y="256383"/>
                  </a:lnTo>
                  <a:lnTo>
                    <a:pt x="409055" y="617443"/>
                  </a:lnTo>
                  <a:lnTo>
                    <a:pt x="484788" y="617443"/>
                  </a:lnTo>
                  <a:lnTo>
                    <a:pt x="484788" y="0"/>
                  </a:lnTo>
                  <a:lnTo>
                    <a:pt x="409055" y="0"/>
                  </a:lnTo>
                  <a:lnTo>
                    <a:pt x="409055" y="194880"/>
                  </a:lnTo>
                  <a:close/>
                </a:path>
                <a:path w="485140" h="617855">
                  <a:moveTo>
                    <a:pt x="76215" y="67050"/>
                  </a:moveTo>
                  <a:lnTo>
                    <a:pt x="0" y="67050"/>
                  </a:lnTo>
                  <a:lnTo>
                    <a:pt x="0" y="470800"/>
                  </a:lnTo>
                  <a:lnTo>
                    <a:pt x="50408" y="470800"/>
                  </a:lnTo>
                  <a:lnTo>
                    <a:pt x="97524" y="470413"/>
                  </a:lnTo>
                  <a:lnTo>
                    <a:pt x="144498" y="468835"/>
                  </a:lnTo>
                  <a:lnTo>
                    <a:pt x="191594" y="465795"/>
                  </a:lnTo>
                  <a:lnTo>
                    <a:pt x="239071" y="461027"/>
                  </a:lnTo>
                  <a:lnTo>
                    <a:pt x="287191" y="454263"/>
                  </a:lnTo>
                  <a:lnTo>
                    <a:pt x="336216" y="445234"/>
                  </a:lnTo>
                  <a:lnTo>
                    <a:pt x="327775" y="383007"/>
                  </a:lnTo>
                  <a:lnTo>
                    <a:pt x="276236" y="392001"/>
                  </a:lnTo>
                  <a:lnTo>
                    <a:pt x="225611" y="398633"/>
                  </a:lnTo>
                  <a:lnTo>
                    <a:pt x="175600" y="403204"/>
                  </a:lnTo>
                  <a:lnTo>
                    <a:pt x="125902" y="406015"/>
                  </a:lnTo>
                  <a:lnTo>
                    <a:pt x="76215" y="407368"/>
                  </a:lnTo>
                  <a:lnTo>
                    <a:pt x="76215" y="6705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081567" y="999090"/>
              <a:ext cx="511175" cy="616585"/>
            </a:xfrm>
            <a:custGeom>
              <a:avLst/>
              <a:gdLst/>
              <a:ahLst/>
              <a:cxnLst/>
              <a:rect l="l" t="t" r="r" b="b"/>
              <a:pathLst>
                <a:path w="511175" h="616585">
                  <a:moveTo>
                    <a:pt x="510596" y="0"/>
                  </a:moveTo>
                  <a:lnTo>
                    <a:pt x="434139" y="0"/>
                  </a:lnTo>
                  <a:lnTo>
                    <a:pt x="434139" y="615996"/>
                  </a:lnTo>
                  <a:lnTo>
                    <a:pt x="510596" y="615996"/>
                  </a:lnTo>
                  <a:lnTo>
                    <a:pt x="510596" y="0"/>
                  </a:lnTo>
                  <a:close/>
                </a:path>
                <a:path w="511175" h="616585">
                  <a:moveTo>
                    <a:pt x="326811" y="65362"/>
                  </a:moveTo>
                  <a:lnTo>
                    <a:pt x="31355" y="65362"/>
                  </a:lnTo>
                  <a:lnTo>
                    <a:pt x="31355" y="125418"/>
                  </a:lnTo>
                  <a:lnTo>
                    <a:pt x="249630" y="125418"/>
                  </a:lnTo>
                  <a:lnTo>
                    <a:pt x="242824" y="170872"/>
                  </a:lnTo>
                  <a:lnTo>
                    <a:pt x="231272" y="213704"/>
                  </a:lnTo>
                  <a:lnTo>
                    <a:pt x="214765" y="253989"/>
                  </a:lnTo>
                  <a:lnTo>
                    <a:pt x="193094" y="291803"/>
                  </a:lnTo>
                  <a:lnTo>
                    <a:pt x="166053" y="327221"/>
                  </a:lnTo>
                  <a:lnTo>
                    <a:pt x="133431" y="360318"/>
                  </a:lnTo>
                  <a:lnTo>
                    <a:pt x="95020" y="391170"/>
                  </a:lnTo>
                  <a:lnTo>
                    <a:pt x="50612" y="419852"/>
                  </a:lnTo>
                  <a:lnTo>
                    <a:pt x="0" y="446440"/>
                  </a:lnTo>
                  <a:lnTo>
                    <a:pt x="39796" y="507220"/>
                  </a:lnTo>
                  <a:lnTo>
                    <a:pt x="90734" y="480498"/>
                  </a:lnTo>
                  <a:lnTo>
                    <a:pt x="135909" y="451643"/>
                  </a:lnTo>
                  <a:lnTo>
                    <a:pt x="175574" y="420746"/>
                  </a:lnTo>
                  <a:lnTo>
                    <a:pt x="209986" y="387894"/>
                  </a:lnTo>
                  <a:lnTo>
                    <a:pt x="239400" y="353176"/>
                  </a:lnTo>
                  <a:lnTo>
                    <a:pt x="264071" y="316680"/>
                  </a:lnTo>
                  <a:lnTo>
                    <a:pt x="284256" y="278497"/>
                  </a:lnTo>
                  <a:lnTo>
                    <a:pt x="300208" y="238714"/>
                  </a:lnTo>
                  <a:lnTo>
                    <a:pt x="312185" y="197420"/>
                  </a:lnTo>
                  <a:lnTo>
                    <a:pt x="320440" y="154704"/>
                  </a:lnTo>
                  <a:lnTo>
                    <a:pt x="325231" y="110655"/>
                  </a:lnTo>
                  <a:lnTo>
                    <a:pt x="326811" y="6536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081566" y="999090"/>
              <a:ext cx="511175" cy="616585"/>
            </a:xfrm>
            <a:custGeom>
              <a:avLst/>
              <a:gdLst/>
              <a:ahLst/>
              <a:cxnLst/>
              <a:rect l="l" t="t" r="r" b="b"/>
              <a:pathLst>
                <a:path w="511175" h="616585">
                  <a:moveTo>
                    <a:pt x="434139" y="615996"/>
                  </a:moveTo>
                  <a:lnTo>
                    <a:pt x="510596" y="615996"/>
                  </a:lnTo>
                  <a:lnTo>
                    <a:pt x="510596" y="0"/>
                  </a:lnTo>
                  <a:lnTo>
                    <a:pt x="434139" y="0"/>
                  </a:lnTo>
                  <a:lnTo>
                    <a:pt x="434139" y="615996"/>
                  </a:lnTo>
                  <a:close/>
                </a:path>
                <a:path w="511175" h="616585">
                  <a:moveTo>
                    <a:pt x="31355" y="65362"/>
                  </a:moveTo>
                  <a:lnTo>
                    <a:pt x="31355" y="125418"/>
                  </a:lnTo>
                  <a:lnTo>
                    <a:pt x="249630" y="125418"/>
                  </a:lnTo>
                  <a:lnTo>
                    <a:pt x="242824" y="170872"/>
                  </a:lnTo>
                  <a:lnTo>
                    <a:pt x="231272" y="213704"/>
                  </a:lnTo>
                  <a:lnTo>
                    <a:pt x="214765" y="253989"/>
                  </a:lnTo>
                  <a:lnTo>
                    <a:pt x="193094" y="291803"/>
                  </a:lnTo>
                  <a:lnTo>
                    <a:pt x="166053" y="327221"/>
                  </a:lnTo>
                  <a:lnTo>
                    <a:pt x="133431" y="360318"/>
                  </a:lnTo>
                  <a:lnTo>
                    <a:pt x="95020" y="391170"/>
                  </a:lnTo>
                  <a:lnTo>
                    <a:pt x="50612" y="419852"/>
                  </a:lnTo>
                  <a:lnTo>
                    <a:pt x="0" y="446440"/>
                  </a:lnTo>
                  <a:lnTo>
                    <a:pt x="39796" y="507220"/>
                  </a:lnTo>
                  <a:lnTo>
                    <a:pt x="90734" y="480498"/>
                  </a:lnTo>
                  <a:lnTo>
                    <a:pt x="135909" y="451643"/>
                  </a:lnTo>
                  <a:lnTo>
                    <a:pt x="175574" y="420746"/>
                  </a:lnTo>
                  <a:lnTo>
                    <a:pt x="209986" y="387894"/>
                  </a:lnTo>
                  <a:lnTo>
                    <a:pt x="239400" y="353176"/>
                  </a:lnTo>
                  <a:lnTo>
                    <a:pt x="264071" y="316680"/>
                  </a:lnTo>
                  <a:lnTo>
                    <a:pt x="284256" y="278497"/>
                  </a:lnTo>
                  <a:lnTo>
                    <a:pt x="300208" y="238714"/>
                  </a:lnTo>
                  <a:lnTo>
                    <a:pt x="312185" y="197420"/>
                  </a:lnTo>
                  <a:lnTo>
                    <a:pt x="320440" y="154704"/>
                  </a:lnTo>
                  <a:lnTo>
                    <a:pt x="325231" y="110655"/>
                  </a:lnTo>
                  <a:lnTo>
                    <a:pt x="326811" y="65362"/>
                  </a:lnTo>
                  <a:lnTo>
                    <a:pt x="31355" y="6536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681403" y="1009703"/>
              <a:ext cx="563245" cy="603250"/>
            </a:xfrm>
            <a:custGeom>
              <a:avLst/>
              <a:gdLst/>
              <a:ahLst/>
              <a:cxnLst/>
              <a:rect l="l" t="t" r="r" b="b"/>
              <a:pathLst>
                <a:path w="563245" h="603250">
                  <a:moveTo>
                    <a:pt x="148572" y="0"/>
                  </a:moveTo>
                  <a:lnTo>
                    <a:pt x="73080" y="0"/>
                  </a:lnTo>
                  <a:lnTo>
                    <a:pt x="73080" y="210798"/>
                  </a:lnTo>
                  <a:lnTo>
                    <a:pt x="498536" y="210798"/>
                  </a:lnTo>
                  <a:lnTo>
                    <a:pt x="498536" y="149536"/>
                  </a:lnTo>
                  <a:lnTo>
                    <a:pt x="148572" y="149536"/>
                  </a:lnTo>
                  <a:lnTo>
                    <a:pt x="148572" y="0"/>
                  </a:lnTo>
                  <a:close/>
                </a:path>
                <a:path w="563245" h="603250">
                  <a:moveTo>
                    <a:pt x="562693" y="269889"/>
                  </a:moveTo>
                  <a:lnTo>
                    <a:pt x="0" y="269889"/>
                  </a:lnTo>
                  <a:lnTo>
                    <a:pt x="0" y="331634"/>
                  </a:lnTo>
                  <a:lnTo>
                    <a:pt x="562693" y="331634"/>
                  </a:lnTo>
                  <a:lnTo>
                    <a:pt x="562693" y="269889"/>
                  </a:lnTo>
                  <a:close/>
                </a:path>
                <a:path w="563245" h="603250">
                  <a:moveTo>
                    <a:pt x="280020" y="376254"/>
                  </a:moveTo>
                  <a:lnTo>
                    <a:pt x="217640" y="379626"/>
                  </a:lnTo>
                  <a:lnTo>
                    <a:pt x="164875" y="389564"/>
                  </a:lnTo>
                  <a:lnTo>
                    <a:pt x="122493" y="405799"/>
                  </a:lnTo>
                  <a:lnTo>
                    <a:pt x="91267" y="428065"/>
                  </a:lnTo>
                  <a:lnTo>
                    <a:pt x="65362" y="489613"/>
                  </a:lnTo>
                  <a:lnTo>
                    <a:pt x="71967" y="523217"/>
                  </a:lnTo>
                  <a:lnTo>
                    <a:pt x="122493" y="573516"/>
                  </a:lnTo>
                  <a:lnTo>
                    <a:pt x="164875" y="589714"/>
                  </a:lnTo>
                  <a:lnTo>
                    <a:pt x="217640" y="599615"/>
                  </a:lnTo>
                  <a:lnTo>
                    <a:pt x="280020" y="602971"/>
                  </a:lnTo>
                  <a:lnTo>
                    <a:pt x="342144" y="599615"/>
                  </a:lnTo>
                  <a:lnTo>
                    <a:pt x="394647" y="589714"/>
                  </a:lnTo>
                  <a:lnTo>
                    <a:pt x="436792" y="573516"/>
                  </a:lnTo>
                  <a:lnTo>
                    <a:pt x="467843" y="551267"/>
                  </a:lnTo>
                  <a:lnTo>
                    <a:pt x="472244" y="544845"/>
                  </a:lnTo>
                  <a:lnTo>
                    <a:pt x="280020" y="544845"/>
                  </a:lnTo>
                  <a:lnTo>
                    <a:pt x="220721" y="541234"/>
                  </a:lnTo>
                  <a:lnTo>
                    <a:pt x="177545" y="530614"/>
                  </a:lnTo>
                  <a:lnTo>
                    <a:pt x="151236" y="513302"/>
                  </a:lnTo>
                  <a:lnTo>
                    <a:pt x="142542" y="489613"/>
                  </a:lnTo>
                  <a:lnTo>
                    <a:pt x="151236" y="465837"/>
                  </a:lnTo>
                  <a:lnTo>
                    <a:pt x="177545" y="449002"/>
                  </a:lnTo>
                  <a:lnTo>
                    <a:pt x="220721" y="438906"/>
                  </a:lnTo>
                  <a:lnTo>
                    <a:pt x="280020" y="435345"/>
                  </a:lnTo>
                  <a:lnTo>
                    <a:pt x="472835" y="435345"/>
                  </a:lnTo>
                  <a:lnTo>
                    <a:pt x="467843" y="428065"/>
                  </a:lnTo>
                  <a:lnTo>
                    <a:pt x="436792" y="405799"/>
                  </a:lnTo>
                  <a:lnTo>
                    <a:pt x="394647" y="389564"/>
                  </a:lnTo>
                  <a:lnTo>
                    <a:pt x="342144" y="379626"/>
                  </a:lnTo>
                  <a:lnTo>
                    <a:pt x="280020" y="376254"/>
                  </a:lnTo>
                  <a:close/>
                </a:path>
                <a:path w="563245" h="603250">
                  <a:moveTo>
                    <a:pt x="472835" y="435345"/>
                  </a:moveTo>
                  <a:lnTo>
                    <a:pt x="280020" y="435345"/>
                  </a:lnTo>
                  <a:lnTo>
                    <a:pt x="338851" y="438906"/>
                  </a:lnTo>
                  <a:lnTo>
                    <a:pt x="382012" y="449002"/>
                  </a:lnTo>
                  <a:lnTo>
                    <a:pt x="408668" y="465837"/>
                  </a:lnTo>
                  <a:lnTo>
                    <a:pt x="417980" y="489613"/>
                  </a:lnTo>
                  <a:lnTo>
                    <a:pt x="408668" y="513302"/>
                  </a:lnTo>
                  <a:lnTo>
                    <a:pt x="382012" y="530614"/>
                  </a:lnTo>
                  <a:lnTo>
                    <a:pt x="338851" y="541234"/>
                  </a:lnTo>
                  <a:lnTo>
                    <a:pt x="280020" y="544845"/>
                  </a:lnTo>
                  <a:lnTo>
                    <a:pt x="472244" y="544845"/>
                  </a:lnTo>
                  <a:lnTo>
                    <a:pt x="487062" y="523217"/>
                  </a:lnTo>
                  <a:lnTo>
                    <a:pt x="493712" y="489613"/>
                  </a:lnTo>
                  <a:lnTo>
                    <a:pt x="487062" y="456092"/>
                  </a:lnTo>
                  <a:lnTo>
                    <a:pt x="472835" y="43534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681403" y="1009703"/>
              <a:ext cx="563245" cy="603250"/>
            </a:xfrm>
            <a:custGeom>
              <a:avLst/>
              <a:gdLst/>
              <a:ahLst/>
              <a:cxnLst/>
              <a:rect l="l" t="t" r="r" b="b"/>
              <a:pathLst>
                <a:path w="563245" h="603250">
                  <a:moveTo>
                    <a:pt x="148572" y="149536"/>
                  </a:moveTo>
                  <a:lnTo>
                    <a:pt x="148572" y="0"/>
                  </a:lnTo>
                  <a:lnTo>
                    <a:pt x="73080" y="0"/>
                  </a:lnTo>
                  <a:lnTo>
                    <a:pt x="73080" y="210798"/>
                  </a:lnTo>
                  <a:lnTo>
                    <a:pt x="498536" y="210798"/>
                  </a:lnTo>
                  <a:lnTo>
                    <a:pt x="498536" y="149536"/>
                  </a:lnTo>
                  <a:lnTo>
                    <a:pt x="148572" y="149536"/>
                  </a:lnTo>
                  <a:close/>
                </a:path>
                <a:path w="563245" h="603250">
                  <a:moveTo>
                    <a:pt x="0" y="331634"/>
                  </a:moveTo>
                  <a:lnTo>
                    <a:pt x="562693" y="331634"/>
                  </a:lnTo>
                  <a:lnTo>
                    <a:pt x="562693" y="269889"/>
                  </a:lnTo>
                  <a:lnTo>
                    <a:pt x="0" y="269889"/>
                  </a:lnTo>
                  <a:lnTo>
                    <a:pt x="0" y="331634"/>
                  </a:lnTo>
                  <a:close/>
                </a:path>
                <a:path w="563245" h="603250">
                  <a:moveTo>
                    <a:pt x="280020" y="376254"/>
                  </a:moveTo>
                  <a:lnTo>
                    <a:pt x="217640" y="379626"/>
                  </a:lnTo>
                  <a:lnTo>
                    <a:pt x="164875" y="389564"/>
                  </a:lnTo>
                  <a:lnTo>
                    <a:pt x="122493" y="405799"/>
                  </a:lnTo>
                  <a:lnTo>
                    <a:pt x="91267" y="428065"/>
                  </a:lnTo>
                  <a:lnTo>
                    <a:pt x="65362" y="489613"/>
                  </a:lnTo>
                  <a:lnTo>
                    <a:pt x="71967" y="523217"/>
                  </a:lnTo>
                  <a:lnTo>
                    <a:pt x="122493" y="573516"/>
                  </a:lnTo>
                  <a:lnTo>
                    <a:pt x="164875" y="589714"/>
                  </a:lnTo>
                  <a:lnTo>
                    <a:pt x="217640" y="599615"/>
                  </a:lnTo>
                  <a:lnTo>
                    <a:pt x="280020" y="602971"/>
                  </a:lnTo>
                  <a:lnTo>
                    <a:pt x="342144" y="599615"/>
                  </a:lnTo>
                  <a:lnTo>
                    <a:pt x="394647" y="589714"/>
                  </a:lnTo>
                  <a:lnTo>
                    <a:pt x="436792" y="573516"/>
                  </a:lnTo>
                  <a:lnTo>
                    <a:pt x="467843" y="551267"/>
                  </a:lnTo>
                  <a:lnTo>
                    <a:pt x="493712" y="489613"/>
                  </a:lnTo>
                  <a:lnTo>
                    <a:pt x="487062" y="456092"/>
                  </a:lnTo>
                  <a:lnTo>
                    <a:pt x="436792" y="405799"/>
                  </a:lnTo>
                  <a:lnTo>
                    <a:pt x="394647" y="389564"/>
                  </a:lnTo>
                  <a:lnTo>
                    <a:pt x="342144" y="379626"/>
                  </a:lnTo>
                  <a:lnTo>
                    <a:pt x="280020" y="376254"/>
                  </a:lnTo>
                  <a:close/>
                </a:path>
                <a:path w="563245" h="603250">
                  <a:moveTo>
                    <a:pt x="280020" y="544845"/>
                  </a:moveTo>
                  <a:lnTo>
                    <a:pt x="220721" y="541234"/>
                  </a:lnTo>
                  <a:lnTo>
                    <a:pt x="177545" y="530614"/>
                  </a:lnTo>
                  <a:lnTo>
                    <a:pt x="151236" y="513302"/>
                  </a:lnTo>
                  <a:lnTo>
                    <a:pt x="142542" y="489613"/>
                  </a:lnTo>
                  <a:lnTo>
                    <a:pt x="151236" y="465836"/>
                  </a:lnTo>
                  <a:lnTo>
                    <a:pt x="177545" y="449002"/>
                  </a:lnTo>
                  <a:lnTo>
                    <a:pt x="220721" y="438906"/>
                  </a:lnTo>
                  <a:lnTo>
                    <a:pt x="280020" y="435345"/>
                  </a:lnTo>
                  <a:lnTo>
                    <a:pt x="338851" y="438906"/>
                  </a:lnTo>
                  <a:lnTo>
                    <a:pt x="382012" y="449002"/>
                  </a:lnTo>
                  <a:lnTo>
                    <a:pt x="408668" y="465836"/>
                  </a:lnTo>
                  <a:lnTo>
                    <a:pt x="417980" y="489613"/>
                  </a:lnTo>
                  <a:lnTo>
                    <a:pt x="408668" y="513302"/>
                  </a:lnTo>
                  <a:lnTo>
                    <a:pt x="382012" y="530614"/>
                  </a:lnTo>
                  <a:lnTo>
                    <a:pt x="338851" y="541234"/>
                  </a:lnTo>
                  <a:lnTo>
                    <a:pt x="280020" y="54484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34" y="1804726"/>
              <a:ext cx="7128106" cy="46699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9265" y="1804726"/>
              <a:ext cx="7128106" cy="46697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8553" y="1804726"/>
              <a:ext cx="2396599" cy="46699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3516" y="6753482"/>
              <a:ext cx="300672" cy="3255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313610" y="6757135"/>
              <a:ext cx="635000" cy="323215"/>
            </a:xfrm>
            <a:custGeom>
              <a:avLst/>
              <a:gdLst/>
              <a:ahLst/>
              <a:cxnLst/>
              <a:rect l="l" t="t" r="r" b="b"/>
              <a:pathLst>
                <a:path w="635000" h="323215">
                  <a:moveTo>
                    <a:pt x="161912" y="198520"/>
                  </a:moveTo>
                  <a:lnTo>
                    <a:pt x="263642" y="198520"/>
                  </a:lnTo>
                  <a:lnTo>
                    <a:pt x="263642" y="170542"/>
                  </a:lnTo>
                  <a:lnTo>
                    <a:pt x="69121" y="170542"/>
                  </a:lnTo>
                  <a:lnTo>
                    <a:pt x="69121" y="123487"/>
                  </a:lnTo>
                  <a:lnTo>
                    <a:pt x="256213" y="123487"/>
                  </a:lnTo>
                  <a:lnTo>
                    <a:pt x="256213" y="22891"/>
                  </a:lnTo>
                  <a:lnTo>
                    <a:pt x="34875" y="22891"/>
                  </a:lnTo>
                  <a:lnTo>
                    <a:pt x="34875" y="50743"/>
                  </a:lnTo>
                  <a:lnTo>
                    <a:pt x="222849" y="50743"/>
                  </a:lnTo>
                  <a:lnTo>
                    <a:pt x="222849" y="96017"/>
                  </a:lnTo>
                  <a:lnTo>
                    <a:pt x="35504" y="96017"/>
                  </a:lnTo>
                  <a:lnTo>
                    <a:pt x="35504" y="198520"/>
                  </a:lnTo>
                  <a:lnTo>
                    <a:pt x="128421" y="198520"/>
                  </a:lnTo>
                  <a:lnTo>
                    <a:pt x="128421" y="255241"/>
                  </a:lnTo>
                  <a:lnTo>
                    <a:pt x="0" y="255241"/>
                  </a:lnTo>
                  <a:lnTo>
                    <a:pt x="0" y="283601"/>
                  </a:lnTo>
                  <a:lnTo>
                    <a:pt x="291970" y="283601"/>
                  </a:lnTo>
                  <a:lnTo>
                    <a:pt x="291970" y="255241"/>
                  </a:lnTo>
                  <a:lnTo>
                    <a:pt x="161912" y="255241"/>
                  </a:lnTo>
                  <a:lnTo>
                    <a:pt x="161912" y="198520"/>
                  </a:lnTo>
                  <a:close/>
                </a:path>
                <a:path w="635000" h="323215">
                  <a:moveTo>
                    <a:pt x="601114" y="322898"/>
                  </a:moveTo>
                  <a:lnTo>
                    <a:pt x="634604" y="322898"/>
                  </a:lnTo>
                  <a:lnTo>
                    <a:pt x="634604" y="0"/>
                  </a:lnTo>
                  <a:lnTo>
                    <a:pt x="601114" y="0"/>
                  </a:lnTo>
                  <a:lnTo>
                    <a:pt x="601114" y="322898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7530" y="6782469"/>
              <a:ext cx="195802" cy="22390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95039" y="6757135"/>
              <a:ext cx="276225" cy="322580"/>
            </a:xfrm>
            <a:custGeom>
              <a:avLst/>
              <a:gdLst/>
              <a:ahLst/>
              <a:cxnLst/>
              <a:rect l="l" t="t" r="r" b="b"/>
              <a:pathLst>
                <a:path w="276225" h="322579">
                  <a:moveTo>
                    <a:pt x="244001" y="322262"/>
                  </a:moveTo>
                  <a:lnTo>
                    <a:pt x="276106" y="322262"/>
                  </a:lnTo>
                  <a:lnTo>
                    <a:pt x="276106" y="0"/>
                  </a:lnTo>
                  <a:lnTo>
                    <a:pt x="244001" y="0"/>
                  </a:lnTo>
                  <a:lnTo>
                    <a:pt x="244001" y="322262"/>
                  </a:lnTo>
                  <a:close/>
                </a:path>
                <a:path w="276225" h="322579">
                  <a:moveTo>
                    <a:pt x="135850" y="88132"/>
                  </a:moveTo>
                  <a:lnTo>
                    <a:pt x="137502" y="76382"/>
                  </a:lnTo>
                  <a:lnTo>
                    <a:pt x="138682" y="64430"/>
                  </a:lnTo>
                  <a:lnTo>
                    <a:pt x="139390" y="52310"/>
                  </a:lnTo>
                  <a:lnTo>
                    <a:pt x="139626" y="40060"/>
                  </a:lnTo>
                  <a:lnTo>
                    <a:pt x="15737" y="40060"/>
                  </a:lnTo>
                  <a:lnTo>
                    <a:pt x="15737" y="68166"/>
                  </a:lnTo>
                  <a:lnTo>
                    <a:pt x="106011" y="68166"/>
                  </a:lnTo>
                  <a:lnTo>
                    <a:pt x="96528" y="115517"/>
                  </a:lnTo>
                  <a:lnTo>
                    <a:pt x="76234" y="158254"/>
                  </a:lnTo>
                  <a:lnTo>
                    <a:pt x="44325" y="196197"/>
                  </a:lnTo>
                  <a:lnTo>
                    <a:pt x="0" y="229170"/>
                  </a:lnTo>
                  <a:lnTo>
                    <a:pt x="20144" y="253460"/>
                  </a:lnTo>
                  <a:lnTo>
                    <a:pt x="60416" y="224381"/>
                  </a:lnTo>
                  <a:lnTo>
                    <a:pt x="91610" y="191558"/>
                  </a:lnTo>
                  <a:lnTo>
                    <a:pt x="114424" y="155348"/>
                  </a:lnTo>
                  <a:lnTo>
                    <a:pt x="129554" y="116111"/>
                  </a:lnTo>
                  <a:lnTo>
                    <a:pt x="178657" y="116111"/>
                  </a:lnTo>
                  <a:lnTo>
                    <a:pt x="178657" y="168761"/>
                  </a:lnTo>
                  <a:lnTo>
                    <a:pt x="124140" y="168761"/>
                  </a:lnTo>
                  <a:lnTo>
                    <a:pt x="124140" y="196740"/>
                  </a:lnTo>
                  <a:lnTo>
                    <a:pt x="178657" y="196740"/>
                  </a:lnTo>
                  <a:lnTo>
                    <a:pt x="178657" y="306619"/>
                  </a:lnTo>
                  <a:lnTo>
                    <a:pt x="210888" y="306619"/>
                  </a:lnTo>
                  <a:lnTo>
                    <a:pt x="210888" y="8266"/>
                  </a:lnTo>
                  <a:lnTo>
                    <a:pt x="178657" y="8266"/>
                  </a:lnTo>
                  <a:lnTo>
                    <a:pt x="178657" y="88132"/>
                  </a:lnTo>
                  <a:lnTo>
                    <a:pt x="135850" y="88132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0572" y="6753358"/>
              <a:ext cx="306841" cy="32310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611664" y="6858240"/>
              <a:ext cx="2530475" cy="701040"/>
            </a:xfrm>
            <a:custGeom>
              <a:avLst/>
              <a:gdLst/>
              <a:ahLst/>
              <a:cxnLst/>
              <a:rect l="l" t="t" r="r" b="b"/>
              <a:pathLst>
                <a:path w="2530475" h="701040">
                  <a:moveTo>
                    <a:pt x="2505099" y="50870"/>
                  </a:moveTo>
                  <a:lnTo>
                    <a:pt x="2514825" y="48863"/>
                  </a:lnTo>
                  <a:lnTo>
                    <a:pt x="2522852" y="43398"/>
                  </a:lnTo>
                  <a:lnTo>
                    <a:pt x="2528329" y="35311"/>
                  </a:lnTo>
                  <a:lnTo>
                    <a:pt x="2530406" y="25435"/>
                  </a:lnTo>
                  <a:lnTo>
                    <a:pt x="2528329" y="15559"/>
                  </a:lnTo>
                  <a:lnTo>
                    <a:pt x="2522852" y="7471"/>
                  </a:lnTo>
                  <a:lnTo>
                    <a:pt x="2514825" y="2006"/>
                  </a:lnTo>
                  <a:lnTo>
                    <a:pt x="2505099" y="0"/>
                  </a:lnTo>
                  <a:lnTo>
                    <a:pt x="2495287" y="2006"/>
                  </a:lnTo>
                  <a:lnTo>
                    <a:pt x="2487221" y="7471"/>
                  </a:lnTo>
                  <a:lnTo>
                    <a:pt x="2481799" y="15559"/>
                  </a:lnTo>
                  <a:lnTo>
                    <a:pt x="2479918" y="25435"/>
                  </a:lnTo>
                  <a:lnTo>
                    <a:pt x="2481799" y="35311"/>
                  </a:lnTo>
                  <a:lnTo>
                    <a:pt x="2487221" y="43398"/>
                  </a:lnTo>
                  <a:lnTo>
                    <a:pt x="2495287" y="48863"/>
                  </a:lnTo>
                  <a:lnTo>
                    <a:pt x="2505099" y="50870"/>
                  </a:lnTo>
                  <a:close/>
                </a:path>
                <a:path w="2530475" h="701040">
                  <a:moveTo>
                    <a:pt x="2504974" y="193052"/>
                  </a:moveTo>
                  <a:lnTo>
                    <a:pt x="2514645" y="191045"/>
                  </a:lnTo>
                  <a:lnTo>
                    <a:pt x="2522663" y="185580"/>
                  </a:lnTo>
                  <a:lnTo>
                    <a:pt x="2528132" y="177493"/>
                  </a:lnTo>
                  <a:lnTo>
                    <a:pt x="2530154" y="167617"/>
                  </a:lnTo>
                  <a:lnTo>
                    <a:pt x="2528132" y="157741"/>
                  </a:lnTo>
                  <a:lnTo>
                    <a:pt x="2522663" y="149653"/>
                  </a:lnTo>
                  <a:lnTo>
                    <a:pt x="2514645" y="144188"/>
                  </a:lnTo>
                  <a:lnTo>
                    <a:pt x="2504974" y="142181"/>
                  </a:lnTo>
                  <a:lnTo>
                    <a:pt x="2495088" y="144188"/>
                  </a:lnTo>
                  <a:lnTo>
                    <a:pt x="2486985" y="149653"/>
                  </a:lnTo>
                  <a:lnTo>
                    <a:pt x="2481550" y="157741"/>
                  </a:lnTo>
                  <a:lnTo>
                    <a:pt x="2479667" y="167617"/>
                  </a:lnTo>
                  <a:lnTo>
                    <a:pt x="2481550" y="177493"/>
                  </a:lnTo>
                  <a:lnTo>
                    <a:pt x="2486985" y="185580"/>
                  </a:lnTo>
                  <a:lnTo>
                    <a:pt x="2495088" y="191045"/>
                  </a:lnTo>
                  <a:lnTo>
                    <a:pt x="2504974" y="193052"/>
                  </a:lnTo>
                  <a:close/>
                </a:path>
                <a:path w="2530475" h="701040">
                  <a:moveTo>
                    <a:pt x="0" y="701028"/>
                  </a:moveTo>
                  <a:lnTo>
                    <a:pt x="0" y="591643"/>
                  </a:lnTo>
                  <a:lnTo>
                    <a:pt x="108291" y="646519"/>
                  </a:lnTo>
                  <a:lnTo>
                    <a:pt x="0" y="701028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1562" y="7335441"/>
              <a:ext cx="234226" cy="13795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43004" y="7346491"/>
              <a:ext cx="661670" cy="300990"/>
            </a:xfrm>
            <a:custGeom>
              <a:avLst/>
              <a:gdLst/>
              <a:ahLst/>
              <a:cxnLst/>
              <a:rect l="l" t="t" r="r" b="b"/>
              <a:pathLst>
                <a:path w="661670" h="300990">
                  <a:moveTo>
                    <a:pt x="0" y="174357"/>
                  </a:moveTo>
                  <a:lnTo>
                    <a:pt x="131443" y="174357"/>
                  </a:lnTo>
                  <a:lnTo>
                    <a:pt x="131443" y="236927"/>
                  </a:lnTo>
                  <a:lnTo>
                    <a:pt x="165563" y="236927"/>
                  </a:lnTo>
                  <a:lnTo>
                    <a:pt x="165563" y="174357"/>
                  </a:lnTo>
                  <a:lnTo>
                    <a:pt x="291970" y="174357"/>
                  </a:lnTo>
                  <a:lnTo>
                    <a:pt x="291970" y="146633"/>
                  </a:lnTo>
                  <a:lnTo>
                    <a:pt x="0" y="146633"/>
                  </a:lnTo>
                  <a:lnTo>
                    <a:pt x="0" y="174357"/>
                  </a:lnTo>
                  <a:close/>
                </a:path>
                <a:path w="661670" h="300990">
                  <a:moveTo>
                    <a:pt x="36763" y="205896"/>
                  </a:moveTo>
                  <a:lnTo>
                    <a:pt x="36763" y="300769"/>
                  </a:lnTo>
                  <a:lnTo>
                    <a:pt x="259613" y="300769"/>
                  </a:lnTo>
                  <a:lnTo>
                    <a:pt x="259613" y="272409"/>
                  </a:lnTo>
                  <a:lnTo>
                    <a:pt x="70632" y="272409"/>
                  </a:lnTo>
                  <a:lnTo>
                    <a:pt x="70632" y="205896"/>
                  </a:lnTo>
                  <a:lnTo>
                    <a:pt x="36763" y="205896"/>
                  </a:lnTo>
                  <a:close/>
                </a:path>
                <a:path w="661670" h="300990">
                  <a:moveTo>
                    <a:pt x="532497" y="107717"/>
                  </a:moveTo>
                  <a:lnTo>
                    <a:pt x="627680" y="107717"/>
                  </a:lnTo>
                  <a:lnTo>
                    <a:pt x="627680" y="80374"/>
                  </a:lnTo>
                  <a:lnTo>
                    <a:pt x="440209" y="80374"/>
                  </a:lnTo>
                  <a:lnTo>
                    <a:pt x="440209" y="26961"/>
                  </a:lnTo>
                  <a:lnTo>
                    <a:pt x="625791" y="26961"/>
                  </a:lnTo>
                  <a:lnTo>
                    <a:pt x="625791" y="0"/>
                  </a:lnTo>
                  <a:lnTo>
                    <a:pt x="406719" y="0"/>
                  </a:lnTo>
                  <a:lnTo>
                    <a:pt x="406719" y="107717"/>
                  </a:lnTo>
                  <a:lnTo>
                    <a:pt x="499510" y="107717"/>
                  </a:lnTo>
                  <a:lnTo>
                    <a:pt x="499510" y="141927"/>
                  </a:lnTo>
                  <a:lnTo>
                    <a:pt x="370458" y="141927"/>
                  </a:lnTo>
                  <a:lnTo>
                    <a:pt x="370458" y="169270"/>
                  </a:lnTo>
                  <a:lnTo>
                    <a:pt x="661674" y="169270"/>
                  </a:lnTo>
                  <a:lnTo>
                    <a:pt x="661674" y="141927"/>
                  </a:lnTo>
                  <a:lnTo>
                    <a:pt x="532497" y="141927"/>
                  </a:lnTo>
                  <a:lnTo>
                    <a:pt x="532497" y="107717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4160" y="7533198"/>
              <a:ext cx="228311" cy="1243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41624" y="7331612"/>
              <a:ext cx="83820" cy="321945"/>
            </a:xfrm>
            <a:custGeom>
              <a:avLst/>
              <a:gdLst/>
              <a:ahLst/>
              <a:cxnLst/>
              <a:rect l="l" t="t" r="r" b="b"/>
              <a:pathLst>
                <a:path w="83820" h="321945">
                  <a:moveTo>
                    <a:pt x="33867" y="128701"/>
                  </a:moveTo>
                  <a:lnTo>
                    <a:pt x="33867" y="0"/>
                  </a:lnTo>
                  <a:lnTo>
                    <a:pt x="0" y="0"/>
                  </a:lnTo>
                  <a:lnTo>
                    <a:pt x="0" y="321880"/>
                  </a:lnTo>
                  <a:lnTo>
                    <a:pt x="33867" y="321880"/>
                  </a:lnTo>
                  <a:lnTo>
                    <a:pt x="33867" y="156807"/>
                  </a:lnTo>
                  <a:lnTo>
                    <a:pt x="83347" y="156807"/>
                  </a:lnTo>
                  <a:lnTo>
                    <a:pt x="83347" y="128701"/>
                  </a:lnTo>
                  <a:lnTo>
                    <a:pt x="33867" y="128701"/>
                  </a:lnTo>
                  <a:close/>
                </a:path>
              </a:pathLst>
            </a:custGeom>
            <a:ln w="7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4936" y="7360638"/>
              <a:ext cx="171368" cy="2448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29993" y="7331612"/>
              <a:ext cx="141605" cy="322580"/>
            </a:xfrm>
            <a:custGeom>
              <a:avLst/>
              <a:gdLst/>
              <a:ahLst/>
              <a:cxnLst/>
              <a:rect l="l" t="t" r="r" b="b"/>
              <a:pathLst>
                <a:path w="141604" h="322579">
                  <a:moveTo>
                    <a:pt x="108402" y="322262"/>
                  </a:moveTo>
                  <a:lnTo>
                    <a:pt x="141138" y="322262"/>
                  </a:lnTo>
                  <a:lnTo>
                    <a:pt x="141138" y="0"/>
                  </a:lnTo>
                  <a:lnTo>
                    <a:pt x="108402" y="0"/>
                  </a:lnTo>
                  <a:lnTo>
                    <a:pt x="108402" y="322262"/>
                  </a:lnTo>
                  <a:close/>
                </a:path>
                <a:path w="141604" h="322579">
                  <a:moveTo>
                    <a:pt x="0" y="120689"/>
                  </a:moveTo>
                  <a:lnTo>
                    <a:pt x="0" y="148795"/>
                  </a:lnTo>
                  <a:lnTo>
                    <a:pt x="43184" y="148795"/>
                  </a:lnTo>
                  <a:lnTo>
                    <a:pt x="43184" y="306111"/>
                  </a:lnTo>
                  <a:lnTo>
                    <a:pt x="75038" y="306111"/>
                  </a:lnTo>
                  <a:lnTo>
                    <a:pt x="75038" y="6994"/>
                  </a:lnTo>
                  <a:lnTo>
                    <a:pt x="43184" y="6994"/>
                  </a:lnTo>
                  <a:lnTo>
                    <a:pt x="43184" y="120689"/>
                  </a:lnTo>
                  <a:lnTo>
                    <a:pt x="0" y="120689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4713" y="7365980"/>
              <a:ext cx="144423" cy="2161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93794" y="7358974"/>
              <a:ext cx="234845" cy="18945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66868" y="7331612"/>
              <a:ext cx="635000" cy="323215"/>
            </a:xfrm>
            <a:custGeom>
              <a:avLst/>
              <a:gdLst/>
              <a:ahLst/>
              <a:cxnLst/>
              <a:rect l="l" t="t" r="r" b="b"/>
              <a:pathLst>
                <a:path w="635000" h="323215">
                  <a:moveTo>
                    <a:pt x="144033" y="136840"/>
                  </a:moveTo>
                  <a:lnTo>
                    <a:pt x="110543" y="136840"/>
                  </a:lnTo>
                  <a:lnTo>
                    <a:pt x="110543" y="250535"/>
                  </a:lnTo>
                  <a:lnTo>
                    <a:pt x="0" y="250535"/>
                  </a:lnTo>
                  <a:lnTo>
                    <a:pt x="0" y="278768"/>
                  </a:lnTo>
                  <a:lnTo>
                    <a:pt x="290837" y="278768"/>
                  </a:lnTo>
                  <a:lnTo>
                    <a:pt x="290837" y="250535"/>
                  </a:lnTo>
                  <a:lnTo>
                    <a:pt x="144033" y="250535"/>
                  </a:lnTo>
                  <a:lnTo>
                    <a:pt x="144033" y="136840"/>
                  </a:lnTo>
                  <a:close/>
                </a:path>
                <a:path w="635000" h="323215">
                  <a:moveTo>
                    <a:pt x="601114" y="322898"/>
                  </a:moveTo>
                  <a:lnTo>
                    <a:pt x="634604" y="322898"/>
                  </a:lnTo>
                  <a:lnTo>
                    <a:pt x="634604" y="0"/>
                  </a:lnTo>
                  <a:lnTo>
                    <a:pt x="601114" y="0"/>
                  </a:lnTo>
                  <a:lnTo>
                    <a:pt x="601114" y="322898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0788" y="7356945"/>
              <a:ext cx="195802" cy="2239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46010" y="7328214"/>
              <a:ext cx="280805" cy="32272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9440" y="7328212"/>
              <a:ext cx="266069" cy="3293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611664" y="7432716"/>
              <a:ext cx="3783965" cy="701040"/>
            </a:xfrm>
            <a:custGeom>
              <a:avLst/>
              <a:gdLst/>
              <a:ahLst/>
              <a:cxnLst/>
              <a:rect l="l" t="t" r="r" b="b"/>
              <a:pathLst>
                <a:path w="3783965" h="701040">
                  <a:moveTo>
                    <a:pt x="3758225" y="50870"/>
                  </a:moveTo>
                  <a:lnTo>
                    <a:pt x="3767951" y="48863"/>
                  </a:lnTo>
                  <a:lnTo>
                    <a:pt x="3775977" y="43398"/>
                  </a:lnTo>
                  <a:lnTo>
                    <a:pt x="3781454" y="35311"/>
                  </a:lnTo>
                  <a:lnTo>
                    <a:pt x="3783531" y="25435"/>
                  </a:lnTo>
                  <a:lnTo>
                    <a:pt x="3781454" y="15559"/>
                  </a:lnTo>
                  <a:lnTo>
                    <a:pt x="3775977" y="7471"/>
                  </a:lnTo>
                  <a:lnTo>
                    <a:pt x="3767951" y="2006"/>
                  </a:lnTo>
                  <a:lnTo>
                    <a:pt x="3758225" y="0"/>
                  </a:lnTo>
                  <a:lnTo>
                    <a:pt x="3748412" y="2006"/>
                  </a:lnTo>
                  <a:lnTo>
                    <a:pt x="3740346" y="7471"/>
                  </a:lnTo>
                  <a:lnTo>
                    <a:pt x="3734925" y="15559"/>
                  </a:lnTo>
                  <a:lnTo>
                    <a:pt x="3733044" y="25435"/>
                  </a:lnTo>
                  <a:lnTo>
                    <a:pt x="3734925" y="35311"/>
                  </a:lnTo>
                  <a:lnTo>
                    <a:pt x="3740346" y="43398"/>
                  </a:lnTo>
                  <a:lnTo>
                    <a:pt x="3748412" y="48863"/>
                  </a:lnTo>
                  <a:lnTo>
                    <a:pt x="3758225" y="50870"/>
                  </a:lnTo>
                  <a:close/>
                </a:path>
                <a:path w="3783965" h="701040">
                  <a:moveTo>
                    <a:pt x="3758099" y="193052"/>
                  </a:moveTo>
                  <a:lnTo>
                    <a:pt x="3767770" y="191045"/>
                  </a:lnTo>
                  <a:lnTo>
                    <a:pt x="3775788" y="185580"/>
                  </a:lnTo>
                  <a:lnTo>
                    <a:pt x="3781257" y="177493"/>
                  </a:lnTo>
                  <a:lnTo>
                    <a:pt x="3783280" y="167617"/>
                  </a:lnTo>
                  <a:lnTo>
                    <a:pt x="3781257" y="157741"/>
                  </a:lnTo>
                  <a:lnTo>
                    <a:pt x="3775788" y="149653"/>
                  </a:lnTo>
                  <a:lnTo>
                    <a:pt x="3767770" y="144188"/>
                  </a:lnTo>
                  <a:lnTo>
                    <a:pt x="3758099" y="142181"/>
                  </a:lnTo>
                  <a:lnTo>
                    <a:pt x="3748214" y="144188"/>
                  </a:lnTo>
                  <a:lnTo>
                    <a:pt x="3740110" y="149653"/>
                  </a:lnTo>
                  <a:lnTo>
                    <a:pt x="3734675" y="157741"/>
                  </a:lnTo>
                  <a:lnTo>
                    <a:pt x="3732792" y="167617"/>
                  </a:lnTo>
                  <a:lnTo>
                    <a:pt x="3734675" y="177493"/>
                  </a:lnTo>
                  <a:lnTo>
                    <a:pt x="3740110" y="185580"/>
                  </a:lnTo>
                  <a:lnTo>
                    <a:pt x="3748214" y="191045"/>
                  </a:lnTo>
                  <a:lnTo>
                    <a:pt x="3758099" y="193052"/>
                  </a:lnTo>
                  <a:close/>
                </a:path>
                <a:path w="3783965" h="701040">
                  <a:moveTo>
                    <a:pt x="0" y="701028"/>
                  </a:moveTo>
                  <a:lnTo>
                    <a:pt x="0" y="591643"/>
                  </a:lnTo>
                  <a:lnTo>
                    <a:pt x="108291" y="646519"/>
                  </a:lnTo>
                  <a:lnTo>
                    <a:pt x="0" y="701028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1562" y="7909917"/>
              <a:ext cx="234226" cy="13795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943004" y="7920968"/>
              <a:ext cx="661670" cy="300990"/>
            </a:xfrm>
            <a:custGeom>
              <a:avLst/>
              <a:gdLst/>
              <a:ahLst/>
              <a:cxnLst/>
              <a:rect l="l" t="t" r="r" b="b"/>
              <a:pathLst>
                <a:path w="661670" h="300990">
                  <a:moveTo>
                    <a:pt x="0" y="174357"/>
                  </a:moveTo>
                  <a:lnTo>
                    <a:pt x="131443" y="174357"/>
                  </a:lnTo>
                  <a:lnTo>
                    <a:pt x="131443" y="236927"/>
                  </a:lnTo>
                  <a:lnTo>
                    <a:pt x="165563" y="236927"/>
                  </a:lnTo>
                  <a:lnTo>
                    <a:pt x="165563" y="174357"/>
                  </a:lnTo>
                  <a:lnTo>
                    <a:pt x="291970" y="174357"/>
                  </a:lnTo>
                  <a:lnTo>
                    <a:pt x="291970" y="146633"/>
                  </a:lnTo>
                  <a:lnTo>
                    <a:pt x="0" y="146633"/>
                  </a:lnTo>
                  <a:lnTo>
                    <a:pt x="0" y="174357"/>
                  </a:lnTo>
                  <a:close/>
                </a:path>
                <a:path w="661670" h="300990">
                  <a:moveTo>
                    <a:pt x="36763" y="205896"/>
                  </a:moveTo>
                  <a:lnTo>
                    <a:pt x="36763" y="300769"/>
                  </a:lnTo>
                  <a:lnTo>
                    <a:pt x="259613" y="300769"/>
                  </a:lnTo>
                  <a:lnTo>
                    <a:pt x="259613" y="272409"/>
                  </a:lnTo>
                  <a:lnTo>
                    <a:pt x="70632" y="272409"/>
                  </a:lnTo>
                  <a:lnTo>
                    <a:pt x="70632" y="205896"/>
                  </a:lnTo>
                  <a:lnTo>
                    <a:pt x="36763" y="205896"/>
                  </a:lnTo>
                  <a:close/>
                </a:path>
                <a:path w="661670" h="300990">
                  <a:moveTo>
                    <a:pt x="532497" y="107717"/>
                  </a:moveTo>
                  <a:lnTo>
                    <a:pt x="627680" y="107717"/>
                  </a:lnTo>
                  <a:lnTo>
                    <a:pt x="627680" y="80374"/>
                  </a:lnTo>
                  <a:lnTo>
                    <a:pt x="440209" y="80374"/>
                  </a:lnTo>
                  <a:lnTo>
                    <a:pt x="440209" y="26961"/>
                  </a:lnTo>
                  <a:lnTo>
                    <a:pt x="625791" y="26961"/>
                  </a:lnTo>
                  <a:lnTo>
                    <a:pt x="625791" y="0"/>
                  </a:lnTo>
                  <a:lnTo>
                    <a:pt x="406719" y="0"/>
                  </a:lnTo>
                  <a:lnTo>
                    <a:pt x="406719" y="107717"/>
                  </a:lnTo>
                  <a:lnTo>
                    <a:pt x="499510" y="107717"/>
                  </a:lnTo>
                  <a:lnTo>
                    <a:pt x="499510" y="141927"/>
                  </a:lnTo>
                  <a:lnTo>
                    <a:pt x="370458" y="141927"/>
                  </a:lnTo>
                  <a:lnTo>
                    <a:pt x="370458" y="169270"/>
                  </a:lnTo>
                  <a:lnTo>
                    <a:pt x="661674" y="169270"/>
                  </a:lnTo>
                  <a:lnTo>
                    <a:pt x="661674" y="141927"/>
                  </a:lnTo>
                  <a:lnTo>
                    <a:pt x="532497" y="141927"/>
                  </a:lnTo>
                  <a:lnTo>
                    <a:pt x="532497" y="107717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4160" y="8107674"/>
              <a:ext cx="228311" cy="12435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26958" y="7920714"/>
              <a:ext cx="291465" cy="172085"/>
            </a:xfrm>
            <a:custGeom>
              <a:avLst/>
              <a:gdLst/>
              <a:ahLst/>
              <a:cxnLst/>
              <a:rect l="l" t="t" r="r" b="b"/>
              <a:pathLst>
                <a:path w="291464" h="172084">
                  <a:moveTo>
                    <a:pt x="27069" y="117001"/>
                  </a:moveTo>
                  <a:lnTo>
                    <a:pt x="66396" y="109195"/>
                  </a:lnTo>
                  <a:lnTo>
                    <a:pt x="100329" y="95667"/>
                  </a:lnTo>
                  <a:lnTo>
                    <a:pt x="127157" y="76941"/>
                  </a:lnTo>
                  <a:lnTo>
                    <a:pt x="145167" y="53540"/>
                  </a:lnTo>
                  <a:lnTo>
                    <a:pt x="163289" y="76941"/>
                  </a:lnTo>
                  <a:lnTo>
                    <a:pt x="190240" y="95667"/>
                  </a:lnTo>
                  <a:lnTo>
                    <a:pt x="224273" y="109195"/>
                  </a:lnTo>
                  <a:lnTo>
                    <a:pt x="263642" y="117001"/>
                  </a:lnTo>
                  <a:lnTo>
                    <a:pt x="275855" y="90167"/>
                  </a:lnTo>
                  <a:lnTo>
                    <a:pt x="235097" y="82175"/>
                  </a:lnTo>
                  <a:lnTo>
                    <a:pt x="201823" y="68102"/>
                  </a:lnTo>
                  <a:lnTo>
                    <a:pt x="178653" y="49355"/>
                  </a:lnTo>
                  <a:lnTo>
                    <a:pt x="168207" y="27342"/>
                  </a:lnTo>
                  <a:lnTo>
                    <a:pt x="264649" y="27342"/>
                  </a:lnTo>
                  <a:lnTo>
                    <a:pt x="264649" y="0"/>
                  </a:lnTo>
                  <a:lnTo>
                    <a:pt x="26565" y="0"/>
                  </a:lnTo>
                  <a:lnTo>
                    <a:pt x="26565" y="27342"/>
                  </a:lnTo>
                  <a:lnTo>
                    <a:pt x="122504" y="27342"/>
                  </a:lnTo>
                  <a:lnTo>
                    <a:pt x="111901" y="49463"/>
                  </a:lnTo>
                  <a:lnTo>
                    <a:pt x="88667" y="68197"/>
                  </a:lnTo>
                  <a:lnTo>
                    <a:pt x="55472" y="82210"/>
                  </a:lnTo>
                  <a:lnTo>
                    <a:pt x="14982" y="90167"/>
                  </a:lnTo>
                  <a:lnTo>
                    <a:pt x="27069" y="117001"/>
                  </a:lnTo>
                  <a:close/>
                </a:path>
                <a:path w="291464" h="172084">
                  <a:moveTo>
                    <a:pt x="161786" y="100087"/>
                  </a:moveTo>
                  <a:lnTo>
                    <a:pt x="128547" y="100087"/>
                  </a:lnTo>
                  <a:lnTo>
                    <a:pt x="128547" y="143708"/>
                  </a:lnTo>
                  <a:lnTo>
                    <a:pt x="0" y="143708"/>
                  </a:lnTo>
                  <a:lnTo>
                    <a:pt x="0" y="171559"/>
                  </a:lnTo>
                  <a:lnTo>
                    <a:pt x="290837" y="171559"/>
                  </a:lnTo>
                  <a:lnTo>
                    <a:pt x="290837" y="143708"/>
                  </a:lnTo>
                  <a:lnTo>
                    <a:pt x="161786" y="143708"/>
                  </a:lnTo>
                  <a:lnTo>
                    <a:pt x="161786" y="100087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7654" y="8112125"/>
              <a:ext cx="228312" cy="11939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196913" y="7919442"/>
              <a:ext cx="727075" cy="309245"/>
            </a:xfrm>
            <a:custGeom>
              <a:avLst/>
              <a:gdLst/>
              <a:ahLst/>
              <a:cxnLst/>
              <a:rect l="l" t="t" r="r" b="b"/>
              <a:pathLst>
                <a:path w="727075" h="309245">
                  <a:moveTo>
                    <a:pt x="162038" y="110515"/>
                  </a:moveTo>
                  <a:lnTo>
                    <a:pt x="253696" y="110515"/>
                  </a:lnTo>
                  <a:lnTo>
                    <a:pt x="253696" y="0"/>
                  </a:lnTo>
                  <a:lnTo>
                    <a:pt x="37015" y="0"/>
                  </a:lnTo>
                  <a:lnTo>
                    <a:pt x="37015" y="110515"/>
                  </a:lnTo>
                  <a:lnTo>
                    <a:pt x="128421" y="110515"/>
                  </a:lnTo>
                  <a:lnTo>
                    <a:pt x="128421" y="148032"/>
                  </a:lnTo>
                  <a:lnTo>
                    <a:pt x="0" y="148032"/>
                  </a:lnTo>
                  <a:lnTo>
                    <a:pt x="0" y="175629"/>
                  </a:lnTo>
                  <a:lnTo>
                    <a:pt x="290837" y="175629"/>
                  </a:lnTo>
                  <a:lnTo>
                    <a:pt x="290837" y="148032"/>
                  </a:lnTo>
                  <a:lnTo>
                    <a:pt x="162038" y="148032"/>
                  </a:lnTo>
                  <a:lnTo>
                    <a:pt x="162038" y="110515"/>
                  </a:lnTo>
                  <a:close/>
                </a:path>
                <a:path w="727075" h="309245">
                  <a:moveTo>
                    <a:pt x="220331" y="26961"/>
                  </a:moveTo>
                  <a:lnTo>
                    <a:pt x="220331" y="83172"/>
                  </a:lnTo>
                  <a:lnTo>
                    <a:pt x="70128" y="83172"/>
                  </a:lnTo>
                  <a:lnTo>
                    <a:pt x="70128" y="26961"/>
                  </a:lnTo>
                  <a:lnTo>
                    <a:pt x="220331" y="26961"/>
                  </a:lnTo>
                  <a:close/>
                </a:path>
                <a:path w="727075" h="309245">
                  <a:moveTo>
                    <a:pt x="221086" y="233239"/>
                  </a:moveTo>
                  <a:lnTo>
                    <a:pt x="221086" y="308909"/>
                  </a:lnTo>
                  <a:lnTo>
                    <a:pt x="255080" y="308909"/>
                  </a:lnTo>
                  <a:lnTo>
                    <a:pt x="255080" y="206151"/>
                  </a:lnTo>
                  <a:lnTo>
                    <a:pt x="32231" y="206151"/>
                  </a:lnTo>
                  <a:lnTo>
                    <a:pt x="32231" y="233239"/>
                  </a:lnTo>
                  <a:lnTo>
                    <a:pt x="221086" y="233239"/>
                  </a:lnTo>
                  <a:close/>
                </a:path>
                <a:path w="727075" h="309245">
                  <a:moveTo>
                    <a:pt x="689885" y="234130"/>
                  </a:moveTo>
                  <a:lnTo>
                    <a:pt x="697976" y="221327"/>
                  </a:lnTo>
                  <a:lnTo>
                    <a:pt x="704852" y="204959"/>
                  </a:lnTo>
                  <a:lnTo>
                    <a:pt x="709626" y="184609"/>
                  </a:lnTo>
                  <a:lnTo>
                    <a:pt x="711414" y="159859"/>
                  </a:lnTo>
                  <a:lnTo>
                    <a:pt x="677169" y="159859"/>
                  </a:lnTo>
                  <a:lnTo>
                    <a:pt x="676435" y="172559"/>
                  </a:lnTo>
                  <a:lnTo>
                    <a:pt x="674320" y="184483"/>
                  </a:lnTo>
                  <a:lnTo>
                    <a:pt x="670954" y="195574"/>
                  </a:lnTo>
                  <a:lnTo>
                    <a:pt x="666467" y="205769"/>
                  </a:lnTo>
                  <a:lnTo>
                    <a:pt x="614972" y="143835"/>
                  </a:lnTo>
                  <a:lnTo>
                    <a:pt x="632725" y="130609"/>
                  </a:lnTo>
                  <a:lnTo>
                    <a:pt x="647052" y="118283"/>
                  </a:lnTo>
                  <a:lnTo>
                    <a:pt x="657827" y="104681"/>
                  </a:lnTo>
                  <a:lnTo>
                    <a:pt x="664612" y="89386"/>
                  </a:lnTo>
                  <a:lnTo>
                    <a:pt x="666971" y="71981"/>
                  </a:lnTo>
                  <a:lnTo>
                    <a:pt x="662535" y="50222"/>
                  </a:lnTo>
                  <a:lnTo>
                    <a:pt x="649800" y="32111"/>
                  </a:lnTo>
                  <a:lnTo>
                    <a:pt x="629630" y="19724"/>
                  </a:lnTo>
                  <a:lnTo>
                    <a:pt x="602885" y="15133"/>
                  </a:lnTo>
                  <a:lnTo>
                    <a:pt x="576070" y="19710"/>
                  </a:lnTo>
                  <a:lnTo>
                    <a:pt x="555499" y="32477"/>
                  </a:lnTo>
                  <a:lnTo>
                    <a:pt x="542316" y="51992"/>
                  </a:lnTo>
                  <a:lnTo>
                    <a:pt x="537667" y="76814"/>
                  </a:lnTo>
                  <a:lnTo>
                    <a:pt x="539792" y="93462"/>
                  </a:lnTo>
                  <a:lnTo>
                    <a:pt x="545694" y="108894"/>
                  </a:lnTo>
                  <a:lnTo>
                    <a:pt x="554664" y="123705"/>
                  </a:lnTo>
                  <a:lnTo>
                    <a:pt x="565996" y="138494"/>
                  </a:lnTo>
                  <a:lnTo>
                    <a:pt x="545796" y="153870"/>
                  </a:lnTo>
                  <a:lnTo>
                    <a:pt x="530082" y="169938"/>
                  </a:lnTo>
                  <a:lnTo>
                    <a:pt x="519892" y="187961"/>
                  </a:lnTo>
                  <a:lnTo>
                    <a:pt x="516264" y="209203"/>
                  </a:lnTo>
                  <a:lnTo>
                    <a:pt x="522069" y="238241"/>
                  </a:lnTo>
                  <a:lnTo>
                    <a:pt x="538722" y="261329"/>
                  </a:lnTo>
                  <a:lnTo>
                    <a:pt x="565077" y="276572"/>
                  </a:lnTo>
                  <a:lnTo>
                    <a:pt x="599990" y="282075"/>
                  </a:lnTo>
                  <a:lnTo>
                    <a:pt x="617742" y="280586"/>
                  </a:lnTo>
                  <a:lnTo>
                    <a:pt x="635400" y="276082"/>
                  </a:lnTo>
                  <a:lnTo>
                    <a:pt x="651972" y="268501"/>
                  </a:lnTo>
                  <a:lnTo>
                    <a:pt x="666467" y="257784"/>
                  </a:lnTo>
                  <a:lnTo>
                    <a:pt x="683842" y="278387"/>
                  </a:lnTo>
                  <a:lnTo>
                    <a:pt x="726649" y="278387"/>
                  </a:lnTo>
                  <a:lnTo>
                    <a:pt x="689885" y="234130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66550" y="7962962"/>
              <a:ext cx="66371" cy="7854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47408" y="8080086"/>
              <a:ext cx="98360" cy="9266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49983" y="7906088"/>
              <a:ext cx="1341120" cy="292100"/>
            </a:xfrm>
            <a:custGeom>
              <a:avLst/>
              <a:gdLst/>
              <a:ahLst/>
              <a:cxnLst/>
              <a:rect l="l" t="t" r="r" b="b"/>
              <a:pathLst>
                <a:path w="1341120" h="292100">
                  <a:moveTo>
                    <a:pt x="0" y="291740"/>
                  </a:moveTo>
                  <a:lnTo>
                    <a:pt x="37519" y="291740"/>
                  </a:lnTo>
                  <a:lnTo>
                    <a:pt x="37519" y="103393"/>
                  </a:lnTo>
                  <a:lnTo>
                    <a:pt x="39659" y="103393"/>
                  </a:lnTo>
                  <a:lnTo>
                    <a:pt x="115453" y="291358"/>
                  </a:lnTo>
                  <a:lnTo>
                    <a:pt x="146425" y="291358"/>
                  </a:lnTo>
                  <a:lnTo>
                    <a:pt x="222220" y="103775"/>
                  </a:lnTo>
                  <a:lnTo>
                    <a:pt x="224612" y="103775"/>
                  </a:lnTo>
                  <a:lnTo>
                    <a:pt x="224612" y="291740"/>
                  </a:lnTo>
                  <a:lnTo>
                    <a:pt x="262005" y="291740"/>
                  </a:lnTo>
                  <a:lnTo>
                    <a:pt x="262005" y="31285"/>
                  </a:lnTo>
                  <a:lnTo>
                    <a:pt x="214287" y="31285"/>
                  </a:lnTo>
                  <a:lnTo>
                    <a:pt x="132576" y="233112"/>
                  </a:lnTo>
                  <a:lnTo>
                    <a:pt x="129554" y="233112"/>
                  </a:lnTo>
                  <a:lnTo>
                    <a:pt x="47717" y="31285"/>
                  </a:lnTo>
                  <a:lnTo>
                    <a:pt x="0" y="31285"/>
                  </a:lnTo>
                  <a:lnTo>
                    <a:pt x="0" y="291740"/>
                  </a:lnTo>
                  <a:close/>
                </a:path>
                <a:path w="1341120" h="292100">
                  <a:moveTo>
                    <a:pt x="532371" y="291740"/>
                  </a:moveTo>
                  <a:lnTo>
                    <a:pt x="532371" y="257657"/>
                  </a:lnTo>
                  <a:lnTo>
                    <a:pt x="408230" y="257657"/>
                  </a:lnTo>
                  <a:lnTo>
                    <a:pt x="408230" y="178299"/>
                  </a:lnTo>
                  <a:lnTo>
                    <a:pt x="522550" y="178299"/>
                  </a:lnTo>
                  <a:lnTo>
                    <a:pt x="522550" y="144344"/>
                  </a:lnTo>
                  <a:lnTo>
                    <a:pt x="408230" y="144344"/>
                  </a:lnTo>
                  <a:lnTo>
                    <a:pt x="408230" y="65368"/>
                  </a:lnTo>
                  <a:lnTo>
                    <a:pt x="530986" y="65368"/>
                  </a:lnTo>
                  <a:lnTo>
                    <a:pt x="530986" y="31285"/>
                  </a:lnTo>
                  <a:lnTo>
                    <a:pt x="369074" y="31285"/>
                  </a:lnTo>
                  <a:lnTo>
                    <a:pt x="369074" y="291740"/>
                  </a:lnTo>
                  <a:lnTo>
                    <a:pt x="532371" y="291740"/>
                  </a:lnTo>
                  <a:close/>
                </a:path>
                <a:path w="1341120" h="292100">
                  <a:moveTo>
                    <a:pt x="701006" y="65368"/>
                  </a:moveTo>
                  <a:lnTo>
                    <a:pt x="701006" y="291740"/>
                  </a:lnTo>
                  <a:lnTo>
                    <a:pt x="740162" y="291740"/>
                  </a:lnTo>
                  <a:lnTo>
                    <a:pt x="740162" y="65368"/>
                  </a:lnTo>
                  <a:lnTo>
                    <a:pt x="820363" y="65368"/>
                  </a:lnTo>
                  <a:lnTo>
                    <a:pt x="820363" y="31285"/>
                  </a:lnTo>
                  <a:lnTo>
                    <a:pt x="620554" y="31285"/>
                  </a:lnTo>
                  <a:lnTo>
                    <a:pt x="620554" y="65368"/>
                  </a:lnTo>
                  <a:lnTo>
                    <a:pt x="701006" y="65368"/>
                  </a:lnTo>
                  <a:close/>
                </a:path>
                <a:path w="1341120" h="292100">
                  <a:moveTo>
                    <a:pt x="1294516" y="0"/>
                  </a:moveTo>
                  <a:lnTo>
                    <a:pt x="1260647" y="0"/>
                  </a:lnTo>
                  <a:lnTo>
                    <a:pt x="1260647" y="174993"/>
                  </a:lnTo>
                  <a:lnTo>
                    <a:pt x="1294516" y="174993"/>
                  </a:lnTo>
                  <a:lnTo>
                    <a:pt x="1294516" y="100468"/>
                  </a:lnTo>
                  <a:lnTo>
                    <a:pt x="1340722" y="100468"/>
                  </a:lnTo>
                  <a:lnTo>
                    <a:pt x="1340722" y="71854"/>
                  </a:lnTo>
                  <a:lnTo>
                    <a:pt x="1294516" y="71854"/>
                  </a:lnTo>
                  <a:lnTo>
                    <a:pt x="1294516" y="0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90160" y="7920990"/>
              <a:ext cx="170375" cy="16731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611664" y="8007193"/>
              <a:ext cx="4157345" cy="701040"/>
            </a:xfrm>
            <a:custGeom>
              <a:avLst/>
              <a:gdLst/>
              <a:ahLst/>
              <a:cxnLst/>
              <a:rect l="l" t="t" r="r" b="b"/>
              <a:pathLst>
                <a:path w="4157345" h="701040">
                  <a:moveTo>
                    <a:pt x="3814956" y="86860"/>
                  </a:moveTo>
                  <a:lnTo>
                    <a:pt x="3782725" y="86860"/>
                  </a:lnTo>
                  <a:lnTo>
                    <a:pt x="3782725" y="113186"/>
                  </a:lnTo>
                  <a:lnTo>
                    <a:pt x="3779284" y="136081"/>
                  </a:lnTo>
                  <a:lnTo>
                    <a:pt x="3769175" y="158428"/>
                  </a:lnTo>
                  <a:lnTo>
                    <a:pt x="3752148" y="178248"/>
                  </a:lnTo>
                  <a:lnTo>
                    <a:pt x="3727957" y="193561"/>
                  </a:lnTo>
                  <a:lnTo>
                    <a:pt x="3727957" y="90421"/>
                  </a:lnTo>
                  <a:lnTo>
                    <a:pt x="3696985" y="90421"/>
                  </a:lnTo>
                  <a:lnTo>
                    <a:pt x="3696985" y="126539"/>
                  </a:lnTo>
                  <a:lnTo>
                    <a:pt x="3647504" y="126539"/>
                  </a:lnTo>
                  <a:lnTo>
                    <a:pt x="3647504" y="90421"/>
                  </a:lnTo>
                  <a:lnTo>
                    <a:pt x="3616280" y="90421"/>
                  </a:lnTo>
                  <a:lnTo>
                    <a:pt x="3616280" y="216579"/>
                  </a:lnTo>
                  <a:lnTo>
                    <a:pt x="3727957" y="216579"/>
                  </a:lnTo>
                  <a:lnTo>
                    <a:pt x="3727957" y="194196"/>
                  </a:lnTo>
                  <a:lnTo>
                    <a:pt x="3745835" y="219631"/>
                  </a:lnTo>
                  <a:lnTo>
                    <a:pt x="3763608" y="209446"/>
                  </a:lnTo>
                  <a:lnTo>
                    <a:pt x="3778287" y="196422"/>
                  </a:lnTo>
                  <a:lnTo>
                    <a:pt x="3789992" y="181109"/>
                  </a:lnTo>
                  <a:lnTo>
                    <a:pt x="3798841" y="164056"/>
                  </a:lnTo>
                  <a:lnTo>
                    <a:pt x="3807526" y="181163"/>
                  </a:lnTo>
                  <a:lnTo>
                    <a:pt x="3819127" y="196470"/>
                  </a:lnTo>
                  <a:lnTo>
                    <a:pt x="3833773" y="209463"/>
                  </a:lnTo>
                  <a:lnTo>
                    <a:pt x="3851594" y="219631"/>
                  </a:lnTo>
                  <a:lnTo>
                    <a:pt x="3869473" y="193688"/>
                  </a:lnTo>
                  <a:lnTo>
                    <a:pt x="3845285" y="178733"/>
                  </a:lnTo>
                  <a:lnTo>
                    <a:pt x="3828286" y="158842"/>
                  </a:lnTo>
                  <a:lnTo>
                    <a:pt x="3818251" y="135994"/>
                  </a:lnTo>
                  <a:lnTo>
                    <a:pt x="3814956" y="112168"/>
                  </a:lnTo>
                  <a:lnTo>
                    <a:pt x="3814956" y="86860"/>
                  </a:lnTo>
                  <a:close/>
                </a:path>
                <a:path w="4157345" h="701040">
                  <a:moveTo>
                    <a:pt x="3647504" y="190000"/>
                  </a:moveTo>
                  <a:lnTo>
                    <a:pt x="3647504" y="152610"/>
                  </a:lnTo>
                  <a:lnTo>
                    <a:pt x="3696985" y="152610"/>
                  </a:lnTo>
                  <a:lnTo>
                    <a:pt x="3696985" y="190000"/>
                  </a:lnTo>
                  <a:lnTo>
                    <a:pt x="3647504" y="190000"/>
                  </a:lnTo>
                  <a:close/>
                </a:path>
                <a:path w="4157345" h="701040">
                  <a:moveTo>
                    <a:pt x="4132026" y="50870"/>
                  </a:moveTo>
                  <a:lnTo>
                    <a:pt x="4141752" y="48863"/>
                  </a:lnTo>
                  <a:lnTo>
                    <a:pt x="4149778" y="43398"/>
                  </a:lnTo>
                  <a:lnTo>
                    <a:pt x="4155255" y="35311"/>
                  </a:lnTo>
                  <a:lnTo>
                    <a:pt x="4157333" y="25435"/>
                  </a:lnTo>
                  <a:lnTo>
                    <a:pt x="4155255" y="15559"/>
                  </a:lnTo>
                  <a:lnTo>
                    <a:pt x="4149778" y="7471"/>
                  </a:lnTo>
                  <a:lnTo>
                    <a:pt x="4141752" y="2006"/>
                  </a:lnTo>
                  <a:lnTo>
                    <a:pt x="4132026" y="0"/>
                  </a:lnTo>
                  <a:lnTo>
                    <a:pt x="4122213" y="2006"/>
                  </a:lnTo>
                  <a:lnTo>
                    <a:pt x="4114148" y="7471"/>
                  </a:lnTo>
                  <a:lnTo>
                    <a:pt x="4108726" y="15559"/>
                  </a:lnTo>
                  <a:lnTo>
                    <a:pt x="4106845" y="25435"/>
                  </a:lnTo>
                  <a:lnTo>
                    <a:pt x="4108726" y="35311"/>
                  </a:lnTo>
                  <a:lnTo>
                    <a:pt x="4114148" y="43398"/>
                  </a:lnTo>
                  <a:lnTo>
                    <a:pt x="4122213" y="48863"/>
                  </a:lnTo>
                  <a:lnTo>
                    <a:pt x="4132026" y="50870"/>
                  </a:lnTo>
                  <a:close/>
                </a:path>
                <a:path w="4157345" h="701040">
                  <a:moveTo>
                    <a:pt x="4131900" y="193052"/>
                  </a:moveTo>
                  <a:lnTo>
                    <a:pt x="4141571" y="191045"/>
                  </a:lnTo>
                  <a:lnTo>
                    <a:pt x="4149590" y="185580"/>
                  </a:lnTo>
                  <a:lnTo>
                    <a:pt x="4155059" y="177493"/>
                  </a:lnTo>
                  <a:lnTo>
                    <a:pt x="4157081" y="167617"/>
                  </a:lnTo>
                  <a:lnTo>
                    <a:pt x="4155059" y="157741"/>
                  </a:lnTo>
                  <a:lnTo>
                    <a:pt x="4149590" y="149653"/>
                  </a:lnTo>
                  <a:lnTo>
                    <a:pt x="4141571" y="144189"/>
                  </a:lnTo>
                  <a:lnTo>
                    <a:pt x="4131900" y="142182"/>
                  </a:lnTo>
                  <a:lnTo>
                    <a:pt x="4122015" y="144189"/>
                  </a:lnTo>
                  <a:lnTo>
                    <a:pt x="4113912" y="149653"/>
                  </a:lnTo>
                  <a:lnTo>
                    <a:pt x="4108476" y="157741"/>
                  </a:lnTo>
                  <a:lnTo>
                    <a:pt x="4106594" y="167617"/>
                  </a:lnTo>
                  <a:lnTo>
                    <a:pt x="4108476" y="177493"/>
                  </a:lnTo>
                  <a:lnTo>
                    <a:pt x="4113912" y="185580"/>
                  </a:lnTo>
                  <a:lnTo>
                    <a:pt x="4122015" y="191045"/>
                  </a:lnTo>
                  <a:lnTo>
                    <a:pt x="4131900" y="193052"/>
                  </a:lnTo>
                  <a:close/>
                </a:path>
                <a:path w="4157345" h="701040">
                  <a:moveTo>
                    <a:pt x="0" y="701028"/>
                  </a:moveTo>
                  <a:lnTo>
                    <a:pt x="0" y="591643"/>
                  </a:lnTo>
                  <a:lnTo>
                    <a:pt x="108291" y="646520"/>
                  </a:lnTo>
                  <a:lnTo>
                    <a:pt x="0" y="701028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71562" y="8484394"/>
              <a:ext cx="234226" cy="13795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943004" y="8495445"/>
              <a:ext cx="661670" cy="300990"/>
            </a:xfrm>
            <a:custGeom>
              <a:avLst/>
              <a:gdLst/>
              <a:ahLst/>
              <a:cxnLst/>
              <a:rect l="l" t="t" r="r" b="b"/>
              <a:pathLst>
                <a:path w="661670" h="300990">
                  <a:moveTo>
                    <a:pt x="0" y="174357"/>
                  </a:moveTo>
                  <a:lnTo>
                    <a:pt x="131443" y="174357"/>
                  </a:lnTo>
                  <a:lnTo>
                    <a:pt x="131443" y="236927"/>
                  </a:lnTo>
                  <a:lnTo>
                    <a:pt x="165563" y="236927"/>
                  </a:lnTo>
                  <a:lnTo>
                    <a:pt x="165563" y="174357"/>
                  </a:lnTo>
                  <a:lnTo>
                    <a:pt x="291970" y="174357"/>
                  </a:lnTo>
                  <a:lnTo>
                    <a:pt x="291970" y="146633"/>
                  </a:lnTo>
                  <a:lnTo>
                    <a:pt x="0" y="146633"/>
                  </a:lnTo>
                  <a:lnTo>
                    <a:pt x="0" y="174357"/>
                  </a:lnTo>
                  <a:close/>
                </a:path>
                <a:path w="661670" h="300990">
                  <a:moveTo>
                    <a:pt x="36763" y="205896"/>
                  </a:moveTo>
                  <a:lnTo>
                    <a:pt x="36763" y="300769"/>
                  </a:lnTo>
                  <a:lnTo>
                    <a:pt x="259613" y="300769"/>
                  </a:lnTo>
                  <a:lnTo>
                    <a:pt x="259613" y="272409"/>
                  </a:lnTo>
                  <a:lnTo>
                    <a:pt x="70632" y="272409"/>
                  </a:lnTo>
                  <a:lnTo>
                    <a:pt x="70632" y="205896"/>
                  </a:lnTo>
                  <a:lnTo>
                    <a:pt x="36763" y="205896"/>
                  </a:lnTo>
                  <a:close/>
                </a:path>
                <a:path w="661670" h="300990">
                  <a:moveTo>
                    <a:pt x="532497" y="107717"/>
                  </a:moveTo>
                  <a:lnTo>
                    <a:pt x="627680" y="107717"/>
                  </a:lnTo>
                  <a:lnTo>
                    <a:pt x="627680" y="80374"/>
                  </a:lnTo>
                  <a:lnTo>
                    <a:pt x="440209" y="80374"/>
                  </a:lnTo>
                  <a:lnTo>
                    <a:pt x="440209" y="26961"/>
                  </a:lnTo>
                  <a:lnTo>
                    <a:pt x="625791" y="26961"/>
                  </a:lnTo>
                  <a:lnTo>
                    <a:pt x="625791" y="0"/>
                  </a:lnTo>
                  <a:lnTo>
                    <a:pt x="406719" y="0"/>
                  </a:lnTo>
                  <a:lnTo>
                    <a:pt x="406719" y="107717"/>
                  </a:lnTo>
                  <a:lnTo>
                    <a:pt x="499510" y="107717"/>
                  </a:lnTo>
                  <a:lnTo>
                    <a:pt x="499510" y="141927"/>
                  </a:lnTo>
                  <a:lnTo>
                    <a:pt x="370458" y="141927"/>
                  </a:lnTo>
                  <a:lnTo>
                    <a:pt x="370458" y="169270"/>
                  </a:lnTo>
                  <a:lnTo>
                    <a:pt x="661674" y="169270"/>
                  </a:lnTo>
                  <a:lnTo>
                    <a:pt x="661674" y="141927"/>
                  </a:lnTo>
                  <a:lnTo>
                    <a:pt x="532497" y="141927"/>
                  </a:lnTo>
                  <a:lnTo>
                    <a:pt x="532497" y="107717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4160" y="8682151"/>
              <a:ext cx="228311" cy="12435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057235" y="8480565"/>
              <a:ext cx="34290" cy="323215"/>
            </a:xfrm>
            <a:custGeom>
              <a:avLst/>
              <a:gdLst/>
              <a:ahLst/>
              <a:cxnLst/>
              <a:rect l="l" t="t" r="r" b="b"/>
              <a:pathLst>
                <a:path w="34289" h="323215">
                  <a:moveTo>
                    <a:pt x="0" y="322898"/>
                  </a:moveTo>
                  <a:lnTo>
                    <a:pt x="33994" y="322898"/>
                  </a:lnTo>
                  <a:lnTo>
                    <a:pt x="33994" y="0"/>
                  </a:lnTo>
                  <a:lnTo>
                    <a:pt x="0" y="0"/>
                  </a:lnTo>
                  <a:lnTo>
                    <a:pt x="0" y="322898"/>
                  </a:lnTo>
                  <a:close/>
                </a:path>
              </a:pathLst>
            </a:custGeom>
            <a:ln w="72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0651" y="8503736"/>
              <a:ext cx="211414" cy="23674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92872" y="8476915"/>
              <a:ext cx="304572" cy="3229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05605" y="8476908"/>
              <a:ext cx="285336" cy="32552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76821" y="8476912"/>
              <a:ext cx="274131" cy="3295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611664" y="8581669"/>
              <a:ext cx="3044190" cy="701040"/>
            </a:xfrm>
            <a:custGeom>
              <a:avLst/>
              <a:gdLst/>
              <a:ahLst/>
              <a:cxnLst/>
              <a:rect l="l" t="t" r="r" b="b"/>
              <a:pathLst>
                <a:path w="3044190" h="701040">
                  <a:moveTo>
                    <a:pt x="3018579" y="50870"/>
                  </a:moveTo>
                  <a:lnTo>
                    <a:pt x="3028305" y="48863"/>
                  </a:lnTo>
                  <a:lnTo>
                    <a:pt x="3036331" y="43398"/>
                  </a:lnTo>
                  <a:lnTo>
                    <a:pt x="3041808" y="35311"/>
                  </a:lnTo>
                  <a:lnTo>
                    <a:pt x="3043885" y="25435"/>
                  </a:lnTo>
                  <a:lnTo>
                    <a:pt x="3041808" y="15559"/>
                  </a:lnTo>
                  <a:lnTo>
                    <a:pt x="3036331" y="7471"/>
                  </a:lnTo>
                  <a:lnTo>
                    <a:pt x="3028305" y="2006"/>
                  </a:lnTo>
                  <a:lnTo>
                    <a:pt x="3018579" y="0"/>
                  </a:lnTo>
                  <a:lnTo>
                    <a:pt x="3008766" y="2006"/>
                  </a:lnTo>
                  <a:lnTo>
                    <a:pt x="3000700" y="7471"/>
                  </a:lnTo>
                  <a:lnTo>
                    <a:pt x="2995279" y="15559"/>
                  </a:lnTo>
                  <a:lnTo>
                    <a:pt x="2993398" y="25435"/>
                  </a:lnTo>
                  <a:lnTo>
                    <a:pt x="2995279" y="35311"/>
                  </a:lnTo>
                  <a:lnTo>
                    <a:pt x="3000700" y="43398"/>
                  </a:lnTo>
                  <a:lnTo>
                    <a:pt x="3008766" y="48863"/>
                  </a:lnTo>
                  <a:lnTo>
                    <a:pt x="3018579" y="50870"/>
                  </a:lnTo>
                  <a:close/>
                </a:path>
                <a:path w="3044190" h="701040">
                  <a:moveTo>
                    <a:pt x="3018453" y="193052"/>
                  </a:moveTo>
                  <a:lnTo>
                    <a:pt x="3028124" y="191045"/>
                  </a:lnTo>
                  <a:lnTo>
                    <a:pt x="3036142" y="185580"/>
                  </a:lnTo>
                  <a:lnTo>
                    <a:pt x="3041611" y="177493"/>
                  </a:lnTo>
                  <a:lnTo>
                    <a:pt x="3043634" y="167617"/>
                  </a:lnTo>
                  <a:lnTo>
                    <a:pt x="3041611" y="157741"/>
                  </a:lnTo>
                  <a:lnTo>
                    <a:pt x="3036142" y="149653"/>
                  </a:lnTo>
                  <a:lnTo>
                    <a:pt x="3028124" y="144189"/>
                  </a:lnTo>
                  <a:lnTo>
                    <a:pt x="3018453" y="142182"/>
                  </a:lnTo>
                  <a:lnTo>
                    <a:pt x="3008568" y="144189"/>
                  </a:lnTo>
                  <a:lnTo>
                    <a:pt x="3000464" y="149653"/>
                  </a:lnTo>
                  <a:lnTo>
                    <a:pt x="2995029" y="157741"/>
                  </a:lnTo>
                  <a:lnTo>
                    <a:pt x="2993146" y="167617"/>
                  </a:lnTo>
                  <a:lnTo>
                    <a:pt x="2995029" y="177493"/>
                  </a:lnTo>
                  <a:lnTo>
                    <a:pt x="3000464" y="185580"/>
                  </a:lnTo>
                  <a:lnTo>
                    <a:pt x="3008568" y="191045"/>
                  </a:lnTo>
                  <a:lnTo>
                    <a:pt x="3018453" y="193052"/>
                  </a:lnTo>
                  <a:close/>
                </a:path>
                <a:path w="3044190" h="701040">
                  <a:moveTo>
                    <a:pt x="0" y="701028"/>
                  </a:moveTo>
                  <a:lnTo>
                    <a:pt x="0" y="591643"/>
                  </a:lnTo>
                  <a:lnTo>
                    <a:pt x="108291" y="646520"/>
                  </a:lnTo>
                  <a:lnTo>
                    <a:pt x="0" y="701028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1562" y="9058871"/>
              <a:ext cx="234226" cy="13795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943004" y="9069921"/>
              <a:ext cx="661670" cy="300990"/>
            </a:xfrm>
            <a:custGeom>
              <a:avLst/>
              <a:gdLst/>
              <a:ahLst/>
              <a:cxnLst/>
              <a:rect l="l" t="t" r="r" b="b"/>
              <a:pathLst>
                <a:path w="661670" h="300990">
                  <a:moveTo>
                    <a:pt x="0" y="174357"/>
                  </a:moveTo>
                  <a:lnTo>
                    <a:pt x="131443" y="174357"/>
                  </a:lnTo>
                  <a:lnTo>
                    <a:pt x="131443" y="236927"/>
                  </a:lnTo>
                  <a:lnTo>
                    <a:pt x="165563" y="236927"/>
                  </a:lnTo>
                  <a:lnTo>
                    <a:pt x="165563" y="174357"/>
                  </a:lnTo>
                  <a:lnTo>
                    <a:pt x="291970" y="174357"/>
                  </a:lnTo>
                  <a:lnTo>
                    <a:pt x="291970" y="146633"/>
                  </a:lnTo>
                  <a:lnTo>
                    <a:pt x="0" y="146633"/>
                  </a:lnTo>
                  <a:lnTo>
                    <a:pt x="0" y="174357"/>
                  </a:lnTo>
                  <a:close/>
                </a:path>
                <a:path w="661670" h="300990">
                  <a:moveTo>
                    <a:pt x="36763" y="205897"/>
                  </a:moveTo>
                  <a:lnTo>
                    <a:pt x="36763" y="300769"/>
                  </a:lnTo>
                  <a:lnTo>
                    <a:pt x="259613" y="300769"/>
                  </a:lnTo>
                  <a:lnTo>
                    <a:pt x="259613" y="272409"/>
                  </a:lnTo>
                  <a:lnTo>
                    <a:pt x="70632" y="272409"/>
                  </a:lnTo>
                  <a:lnTo>
                    <a:pt x="70632" y="205897"/>
                  </a:lnTo>
                  <a:lnTo>
                    <a:pt x="36763" y="205897"/>
                  </a:lnTo>
                  <a:close/>
                </a:path>
                <a:path w="661670" h="300990">
                  <a:moveTo>
                    <a:pt x="532497" y="107717"/>
                  </a:moveTo>
                  <a:lnTo>
                    <a:pt x="627680" y="107717"/>
                  </a:lnTo>
                  <a:lnTo>
                    <a:pt x="627680" y="80374"/>
                  </a:lnTo>
                  <a:lnTo>
                    <a:pt x="440209" y="80374"/>
                  </a:lnTo>
                  <a:lnTo>
                    <a:pt x="440209" y="26961"/>
                  </a:lnTo>
                  <a:lnTo>
                    <a:pt x="625791" y="26961"/>
                  </a:lnTo>
                  <a:lnTo>
                    <a:pt x="625791" y="0"/>
                  </a:lnTo>
                  <a:lnTo>
                    <a:pt x="406719" y="0"/>
                  </a:lnTo>
                  <a:lnTo>
                    <a:pt x="406719" y="107717"/>
                  </a:lnTo>
                  <a:lnTo>
                    <a:pt x="499510" y="107717"/>
                  </a:lnTo>
                  <a:lnTo>
                    <a:pt x="499510" y="141927"/>
                  </a:lnTo>
                  <a:lnTo>
                    <a:pt x="370458" y="141927"/>
                  </a:lnTo>
                  <a:lnTo>
                    <a:pt x="370458" y="169270"/>
                  </a:lnTo>
                  <a:lnTo>
                    <a:pt x="661674" y="169270"/>
                  </a:lnTo>
                  <a:lnTo>
                    <a:pt x="661674" y="141927"/>
                  </a:lnTo>
                  <a:lnTo>
                    <a:pt x="532497" y="141927"/>
                  </a:lnTo>
                  <a:lnTo>
                    <a:pt x="532497" y="107717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44160" y="9256628"/>
              <a:ext cx="228311" cy="1243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058117" y="9055041"/>
              <a:ext cx="34290" cy="322580"/>
            </a:xfrm>
            <a:custGeom>
              <a:avLst/>
              <a:gdLst/>
              <a:ahLst/>
              <a:cxnLst/>
              <a:rect l="l" t="t" r="r" b="b"/>
              <a:pathLst>
                <a:path w="34289" h="322579">
                  <a:moveTo>
                    <a:pt x="0" y="322262"/>
                  </a:moveTo>
                  <a:lnTo>
                    <a:pt x="33993" y="322262"/>
                  </a:lnTo>
                  <a:lnTo>
                    <a:pt x="33993" y="0"/>
                  </a:lnTo>
                  <a:lnTo>
                    <a:pt x="0" y="0"/>
                  </a:lnTo>
                  <a:lnTo>
                    <a:pt x="0" y="322262"/>
                  </a:lnTo>
                  <a:close/>
                </a:path>
              </a:pathLst>
            </a:custGeom>
            <a:ln w="72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26320" y="9086101"/>
              <a:ext cx="174644" cy="23610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196409" y="9055041"/>
              <a:ext cx="780415" cy="323215"/>
            </a:xfrm>
            <a:custGeom>
              <a:avLst/>
              <a:gdLst/>
              <a:ahLst/>
              <a:cxnLst/>
              <a:rect l="l" t="t" r="r" b="b"/>
              <a:pathLst>
                <a:path w="780414" h="323215">
                  <a:moveTo>
                    <a:pt x="162667" y="145361"/>
                  </a:moveTo>
                  <a:lnTo>
                    <a:pt x="261753" y="145361"/>
                  </a:lnTo>
                  <a:lnTo>
                    <a:pt x="261753" y="118527"/>
                  </a:lnTo>
                  <a:lnTo>
                    <a:pt x="71009" y="118527"/>
                  </a:lnTo>
                  <a:lnTo>
                    <a:pt x="71009" y="88641"/>
                  </a:lnTo>
                  <a:lnTo>
                    <a:pt x="255206" y="88641"/>
                  </a:lnTo>
                  <a:lnTo>
                    <a:pt x="255206" y="7503"/>
                  </a:lnTo>
                  <a:lnTo>
                    <a:pt x="36638" y="7503"/>
                  </a:lnTo>
                  <a:lnTo>
                    <a:pt x="36638" y="34591"/>
                  </a:lnTo>
                  <a:lnTo>
                    <a:pt x="221464" y="34591"/>
                  </a:lnTo>
                  <a:lnTo>
                    <a:pt x="221464" y="63333"/>
                  </a:lnTo>
                  <a:lnTo>
                    <a:pt x="37519" y="63333"/>
                  </a:lnTo>
                  <a:lnTo>
                    <a:pt x="37519" y="145361"/>
                  </a:lnTo>
                  <a:lnTo>
                    <a:pt x="129428" y="145361"/>
                  </a:lnTo>
                  <a:lnTo>
                    <a:pt x="129428" y="175883"/>
                  </a:lnTo>
                  <a:lnTo>
                    <a:pt x="0" y="175883"/>
                  </a:lnTo>
                  <a:lnTo>
                    <a:pt x="0" y="203735"/>
                  </a:lnTo>
                  <a:lnTo>
                    <a:pt x="291970" y="203735"/>
                  </a:lnTo>
                  <a:lnTo>
                    <a:pt x="291970" y="175883"/>
                  </a:lnTo>
                  <a:lnTo>
                    <a:pt x="162667" y="175883"/>
                  </a:lnTo>
                  <a:lnTo>
                    <a:pt x="162667" y="145361"/>
                  </a:lnTo>
                  <a:close/>
                </a:path>
                <a:path w="780414" h="323215">
                  <a:moveTo>
                    <a:pt x="222975" y="253587"/>
                  </a:moveTo>
                  <a:lnTo>
                    <a:pt x="222975" y="319719"/>
                  </a:lnTo>
                  <a:lnTo>
                    <a:pt x="256969" y="319719"/>
                  </a:lnTo>
                  <a:lnTo>
                    <a:pt x="256969" y="226117"/>
                  </a:lnTo>
                  <a:lnTo>
                    <a:pt x="32734" y="226117"/>
                  </a:lnTo>
                  <a:lnTo>
                    <a:pt x="32734" y="253587"/>
                  </a:lnTo>
                  <a:lnTo>
                    <a:pt x="222975" y="253587"/>
                  </a:lnTo>
                  <a:close/>
                </a:path>
                <a:path w="780414" h="323215">
                  <a:moveTo>
                    <a:pt x="746290" y="115729"/>
                  </a:moveTo>
                  <a:lnTo>
                    <a:pt x="680568" y="115729"/>
                  </a:lnTo>
                  <a:lnTo>
                    <a:pt x="680568" y="143708"/>
                  </a:lnTo>
                  <a:lnTo>
                    <a:pt x="746290" y="143708"/>
                  </a:lnTo>
                  <a:lnTo>
                    <a:pt x="746290" y="322898"/>
                  </a:lnTo>
                  <a:lnTo>
                    <a:pt x="780158" y="322898"/>
                  </a:lnTo>
                  <a:lnTo>
                    <a:pt x="780158" y="0"/>
                  </a:lnTo>
                  <a:lnTo>
                    <a:pt x="746290" y="0"/>
                  </a:lnTo>
                  <a:lnTo>
                    <a:pt x="746290" y="115729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03093" y="9083809"/>
              <a:ext cx="207763" cy="23471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74177" y="9051390"/>
              <a:ext cx="306717" cy="32907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604811" y="9156146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50870"/>
                  </a:move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8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close/>
                </a:path>
                <a:path w="50800" h="193675">
                  <a:moveTo>
                    <a:pt x="25306" y="193052"/>
                  </a:move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9"/>
                  </a:lnTo>
                  <a:lnTo>
                    <a:pt x="25306" y="142182"/>
                  </a:lnTo>
                  <a:lnTo>
                    <a:pt x="15421" y="144189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611664" y="6875406"/>
              <a:ext cx="108585" cy="109855"/>
            </a:xfrm>
            <a:custGeom>
              <a:avLst/>
              <a:gdLst/>
              <a:ahLst/>
              <a:cxnLst/>
              <a:rect l="l" t="t" r="r" b="b"/>
              <a:pathLst>
                <a:path w="108585" h="109854">
                  <a:moveTo>
                    <a:pt x="0" y="0"/>
                  </a:moveTo>
                  <a:lnTo>
                    <a:pt x="0" y="109384"/>
                  </a:lnTo>
                  <a:lnTo>
                    <a:pt x="108291" y="54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947180" y="6757135"/>
              <a:ext cx="293370" cy="318770"/>
            </a:xfrm>
            <a:custGeom>
              <a:avLst/>
              <a:gdLst/>
              <a:ahLst/>
              <a:cxnLst/>
              <a:rect l="l" t="t" r="r" b="b"/>
              <a:pathLst>
                <a:path w="293370" h="318770">
                  <a:moveTo>
                    <a:pt x="247148" y="0"/>
                  </a:moveTo>
                  <a:lnTo>
                    <a:pt x="213280" y="0"/>
                  </a:lnTo>
                  <a:lnTo>
                    <a:pt x="213280" y="167617"/>
                  </a:lnTo>
                  <a:lnTo>
                    <a:pt x="247148" y="167617"/>
                  </a:lnTo>
                  <a:lnTo>
                    <a:pt x="247148" y="99578"/>
                  </a:lnTo>
                  <a:lnTo>
                    <a:pt x="293355" y="99578"/>
                  </a:lnTo>
                  <a:lnTo>
                    <a:pt x="293355" y="71472"/>
                  </a:lnTo>
                  <a:lnTo>
                    <a:pt x="247148" y="71472"/>
                  </a:lnTo>
                  <a:lnTo>
                    <a:pt x="247148" y="0"/>
                  </a:lnTo>
                  <a:close/>
                </a:path>
                <a:path w="293370" h="318770">
                  <a:moveTo>
                    <a:pt x="139164" y="93473"/>
                  </a:moveTo>
                  <a:lnTo>
                    <a:pt x="102233" y="93473"/>
                  </a:lnTo>
                  <a:lnTo>
                    <a:pt x="84872" y="110750"/>
                  </a:lnTo>
                  <a:lnTo>
                    <a:pt x="62306" y="125999"/>
                  </a:lnTo>
                  <a:lnTo>
                    <a:pt x="34334" y="139006"/>
                  </a:lnTo>
                  <a:lnTo>
                    <a:pt x="755" y="149558"/>
                  </a:lnTo>
                  <a:lnTo>
                    <a:pt x="13597" y="176392"/>
                  </a:lnTo>
                  <a:lnTo>
                    <a:pt x="66345" y="157645"/>
                  </a:lnTo>
                  <a:lnTo>
                    <a:pt x="107362" y="131781"/>
                  </a:lnTo>
                  <a:lnTo>
                    <a:pt x="136673" y="99037"/>
                  </a:lnTo>
                  <a:lnTo>
                    <a:pt x="139164" y="93473"/>
                  </a:lnTo>
                  <a:close/>
                </a:path>
                <a:path w="293370" h="318770">
                  <a:moveTo>
                    <a:pt x="160275" y="13862"/>
                  </a:moveTo>
                  <a:lnTo>
                    <a:pt x="16115" y="13862"/>
                  </a:lnTo>
                  <a:lnTo>
                    <a:pt x="16115" y="40823"/>
                  </a:lnTo>
                  <a:lnTo>
                    <a:pt x="123889" y="40823"/>
                  </a:lnTo>
                  <a:lnTo>
                    <a:pt x="122895" y="48000"/>
                  </a:lnTo>
                  <a:lnTo>
                    <a:pt x="121418" y="55035"/>
                  </a:lnTo>
                  <a:lnTo>
                    <a:pt x="119445" y="61926"/>
                  </a:lnTo>
                  <a:lnTo>
                    <a:pt x="116964" y="68674"/>
                  </a:lnTo>
                  <a:lnTo>
                    <a:pt x="0" y="73125"/>
                  </a:lnTo>
                  <a:lnTo>
                    <a:pt x="5287" y="100595"/>
                  </a:lnTo>
                  <a:lnTo>
                    <a:pt x="102233" y="93473"/>
                  </a:lnTo>
                  <a:lnTo>
                    <a:pt x="139164" y="93473"/>
                  </a:lnTo>
                  <a:lnTo>
                    <a:pt x="154303" y="59651"/>
                  </a:lnTo>
                  <a:lnTo>
                    <a:pt x="160275" y="13862"/>
                  </a:lnTo>
                  <a:close/>
                </a:path>
                <a:path w="293370" h="318770">
                  <a:moveTo>
                    <a:pt x="247148" y="181225"/>
                  </a:moveTo>
                  <a:lnTo>
                    <a:pt x="40792" y="181225"/>
                  </a:lnTo>
                  <a:lnTo>
                    <a:pt x="40792" y="208059"/>
                  </a:lnTo>
                  <a:lnTo>
                    <a:pt x="213154" y="208059"/>
                  </a:lnTo>
                  <a:lnTo>
                    <a:pt x="213154" y="235783"/>
                  </a:lnTo>
                  <a:lnTo>
                    <a:pt x="41548" y="235783"/>
                  </a:lnTo>
                  <a:lnTo>
                    <a:pt x="41548" y="318192"/>
                  </a:lnTo>
                  <a:lnTo>
                    <a:pt x="257976" y="318192"/>
                  </a:lnTo>
                  <a:lnTo>
                    <a:pt x="257976" y="291231"/>
                  </a:lnTo>
                  <a:lnTo>
                    <a:pt x="75164" y="291231"/>
                  </a:lnTo>
                  <a:lnTo>
                    <a:pt x="75164" y="260709"/>
                  </a:lnTo>
                  <a:lnTo>
                    <a:pt x="247148" y="260709"/>
                  </a:lnTo>
                  <a:lnTo>
                    <a:pt x="247148" y="181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43516" y="6753482"/>
              <a:ext cx="300672" cy="32551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313606" y="6779513"/>
              <a:ext cx="292100" cy="262255"/>
            </a:xfrm>
            <a:custGeom>
              <a:avLst/>
              <a:gdLst/>
              <a:ahLst/>
              <a:cxnLst/>
              <a:rect l="l" t="t" r="r" b="b"/>
              <a:pathLst>
                <a:path w="292100" h="262254">
                  <a:moveTo>
                    <a:pt x="291973" y="232295"/>
                  </a:moveTo>
                  <a:lnTo>
                    <a:pt x="161912" y="232295"/>
                  </a:lnTo>
                  <a:lnTo>
                    <a:pt x="161912" y="176136"/>
                  </a:lnTo>
                  <a:lnTo>
                    <a:pt x="263639" y="176136"/>
                  </a:lnTo>
                  <a:lnTo>
                    <a:pt x="263639" y="148056"/>
                  </a:lnTo>
                  <a:lnTo>
                    <a:pt x="69126" y="148056"/>
                  </a:lnTo>
                  <a:lnTo>
                    <a:pt x="69126" y="100825"/>
                  </a:lnTo>
                  <a:lnTo>
                    <a:pt x="256209" y="100825"/>
                  </a:lnTo>
                  <a:lnTo>
                    <a:pt x="256209" y="74028"/>
                  </a:lnTo>
                  <a:lnTo>
                    <a:pt x="256209" y="28079"/>
                  </a:lnTo>
                  <a:lnTo>
                    <a:pt x="256209" y="0"/>
                  </a:lnTo>
                  <a:lnTo>
                    <a:pt x="34874" y="0"/>
                  </a:lnTo>
                  <a:lnTo>
                    <a:pt x="34874" y="28079"/>
                  </a:lnTo>
                  <a:lnTo>
                    <a:pt x="222846" y="28079"/>
                  </a:lnTo>
                  <a:lnTo>
                    <a:pt x="222846" y="74028"/>
                  </a:lnTo>
                  <a:lnTo>
                    <a:pt x="35509" y="74028"/>
                  </a:lnTo>
                  <a:lnTo>
                    <a:pt x="35509" y="100825"/>
                  </a:lnTo>
                  <a:lnTo>
                    <a:pt x="35509" y="148056"/>
                  </a:lnTo>
                  <a:lnTo>
                    <a:pt x="35509" y="176136"/>
                  </a:lnTo>
                  <a:lnTo>
                    <a:pt x="128422" y="176136"/>
                  </a:lnTo>
                  <a:lnTo>
                    <a:pt x="128422" y="232295"/>
                  </a:lnTo>
                  <a:lnTo>
                    <a:pt x="0" y="232295"/>
                  </a:lnTo>
                  <a:lnTo>
                    <a:pt x="0" y="261658"/>
                  </a:lnTo>
                  <a:lnTo>
                    <a:pt x="291973" y="261658"/>
                  </a:lnTo>
                  <a:lnTo>
                    <a:pt x="291973" y="232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313610" y="6780027"/>
              <a:ext cx="292100" cy="260985"/>
            </a:xfrm>
            <a:custGeom>
              <a:avLst/>
              <a:gdLst/>
              <a:ahLst/>
              <a:cxnLst/>
              <a:rect l="l" t="t" r="r" b="b"/>
              <a:pathLst>
                <a:path w="292100" h="260984">
                  <a:moveTo>
                    <a:pt x="161912" y="175629"/>
                  </a:moveTo>
                  <a:lnTo>
                    <a:pt x="263642" y="175629"/>
                  </a:lnTo>
                  <a:lnTo>
                    <a:pt x="263642" y="147650"/>
                  </a:lnTo>
                  <a:lnTo>
                    <a:pt x="69121" y="147650"/>
                  </a:lnTo>
                  <a:lnTo>
                    <a:pt x="69121" y="100595"/>
                  </a:lnTo>
                  <a:lnTo>
                    <a:pt x="256213" y="100595"/>
                  </a:lnTo>
                  <a:lnTo>
                    <a:pt x="256213" y="0"/>
                  </a:lnTo>
                  <a:lnTo>
                    <a:pt x="34875" y="0"/>
                  </a:lnTo>
                  <a:lnTo>
                    <a:pt x="34875" y="27851"/>
                  </a:lnTo>
                  <a:lnTo>
                    <a:pt x="222849" y="27851"/>
                  </a:lnTo>
                  <a:lnTo>
                    <a:pt x="222849" y="73125"/>
                  </a:lnTo>
                  <a:lnTo>
                    <a:pt x="35504" y="73125"/>
                  </a:lnTo>
                  <a:lnTo>
                    <a:pt x="35504" y="175629"/>
                  </a:lnTo>
                  <a:lnTo>
                    <a:pt x="128421" y="175629"/>
                  </a:lnTo>
                  <a:lnTo>
                    <a:pt x="128421" y="232349"/>
                  </a:lnTo>
                  <a:lnTo>
                    <a:pt x="0" y="232349"/>
                  </a:lnTo>
                  <a:lnTo>
                    <a:pt x="0" y="260709"/>
                  </a:lnTo>
                  <a:lnTo>
                    <a:pt x="291970" y="260709"/>
                  </a:lnTo>
                  <a:lnTo>
                    <a:pt x="291970" y="232349"/>
                  </a:lnTo>
                  <a:lnTo>
                    <a:pt x="161912" y="232349"/>
                  </a:lnTo>
                  <a:lnTo>
                    <a:pt x="161912" y="175629"/>
                  </a:lnTo>
                  <a:close/>
                </a:path>
              </a:pathLst>
            </a:custGeom>
            <a:ln w="73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701192" y="6757135"/>
              <a:ext cx="247650" cy="323215"/>
            </a:xfrm>
            <a:custGeom>
              <a:avLst/>
              <a:gdLst/>
              <a:ahLst/>
              <a:cxnLst/>
              <a:rect l="l" t="t" r="r" b="b"/>
              <a:pathLst>
                <a:path w="247650" h="323215">
                  <a:moveTo>
                    <a:pt x="247023" y="0"/>
                  </a:moveTo>
                  <a:lnTo>
                    <a:pt x="213532" y="0"/>
                  </a:lnTo>
                  <a:lnTo>
                    <a:pt x="213532" y="322898"/>
                  </a:lnTo>
                  <a:lnTo>
                    <a:pt x="247023" y="322898"/>
                  </a:lnTo>
                  <a:lnTo>
                    <a:pt x="247023" y="0"/>
                  </a:lnTo>
                  <a:close/>
                </a:path>
                <a:path w="247650" h="323215">
                  <a:moveTo>
                    <a:pt x="149447" y="28995"/>
                  </a:moveTo>
                  <a:lnTo>
                    <a:pt x="0" y="28995"/>
                  </a:lnTo>
                  <a:lnTo>
                    <a:pt x="0" y="56974"/>
                  </a:lnTo>
                  <a:lnTo>
                    <a:pt x="115201" y="56974"/>
                  </a:lnTo>
                  <a:lnTo>
                    <a:pt x="115201" y="119417"/>
                  </a:lnTo>
                  <a:lnTo>
                    <a:pt x="377" y="119417"/>
                  </a:lnTo>
                  <a:lnTo>
                    <a:pt x="377" y="245575"/>
                  </a:lnTo>
                  <a:lnTo>
                    <a:pt x="27699" y="245575"/>
                  </a:lnTo>
                  <a:lnTo>
                    <a:pt x="68560" y="245090"/>
                  </a:lnTo>
                  <a:lnTo>
                    <a:pt x="107946" y="243318"/>
                  </a:lnTo>
                  <a:lnTo>
                    <a:pt x="147403" y="239781"/>
                  </a:lnTo>
                  <a:lnTo>
                    <a:pt x="188477" y="234002"/>
                  </a:lnTo>
                  <a:lnTo>
                    <a:pt x="186620" y="217342"/>
                  </a:lnTo>
                  <a:lnTo>
                    <a:pt x="35127" y="217342"/>
                  </a:lnTo>
                  <a:lnTo>
                    <a:pt x="35127" y="146887"/>
                  </a:lnTo>
                  <a:lnTo>
                    <a:pt x="149447" y="146887"/>
                  </a:lnTo>
                  <a:lnTo>
                    <a:pt x="149447" y="28995"/>
                  </a:lnTo>
                  <a:close/>
                </a:path>
                <a:path w="247650" h="323215">
                  <a:moveTo>
                    <a:pt x="185330" y="205770"/>
                  </a:moveTo>
                  <a:lnTo>
                    <a:pt x="146599" y="211298"/>
                  </a:lnTo>
                  <a:lnTo>
                    <a:pt x="109567" y="214799"/>
                  </a:lnTo>
                  <a:lnTo>
                    <a:pt x="72866" y="216679"/>
                  </a:lnTo>
                  <a:lnTo>
                    <a:pt x="35127" y="217342"/>
                  </a:lnTo>
                  <a:lnTo>
                    <a:pt x="186620" y="217342"/>
                  </a:lnTo>
                  <a:lnTo>
                    <a:pt x="185330" y="205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914725" y="6757135"/>
              <a:ext cx="33655" cy="323215"/>
            </a:xfrm>
            <a:custGeom>
              <a:avLst/>
              <a:gdLst/>
              <a:ahLst/>
              <a:cxnLst/>
              <a:rect l="l" t="t" r="r" b="b"/>
              <a:pathLst>
                <a:path w="33654" h="323215">
                  <a:moveTo>
                    <a:pt x="0" y="322898"/>
                  </a:moveTo>
                  <a:lnTo>
                    <a:pt x="33490" y="322898"/>
                  </a:lnTo>
                  <a:lnTo>
                    <a:pt x="33490" y="0"/>
                  </a:lnTo>
                  <a:lnTo>
                    <a:pt x="0" y="0"/>
                  </a:lnTo>
                  <a:lnTo>
                    <a:pt x="0" y="322898"/>
                  </a:lnTo>
                  <a:close/>
                </a:path>
              </a:pathLst>
            </a:custGeom>
            <a:ln w="72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97530" y="6782469"/>
              <a:ext cx="195802" cy="22390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195039" y="6757135"/>
              <a:ext cx="276225" cy="322580"/>
            </a:xfrm>
            <a:custGeom>
              <a:avLst/>
              <a:gdLst/>
              <a:ahLst/>
              <a:cxnLst/>
              <a:rect l="l" t="t" r="r" b="b"/>
              <a:pathLst>
                <a:path w="276225" h="322579">
                  <a:moveTo>
                    <a:pt x="276106" y="0"/>
                  </a:moveTo>
                  <a:lnTo>
                    <a:pt x="244001" y="0"/>
                  </a:lnTo>
                  <a:lnTo>
                    <a:pt x="244001" y="322262"/>
                  </a:lnTo>
                  <a:lnTo>
                    <a:pt x="276106" y="322262"/>
                  </a:lnTo>
                  <a:lnTo>
                    <a:pt x="276106" y="0"/>
                  </a:lnTo>
                  <a:close/>
                </a:path>
                <a:path w="276225" h="322579">
                  <a:moveTo>
                    <a:pt x="210888" y="116111"/>
                  </a:moveTo>
                  <a:lnTo>
                    <a:pt x="178657" y="116111"/>
                  </a:lnTo>
                  <a:lnTo>
                    <a:pt x="178657" y="168761"/>
                  </a:lnTo>
                  <a:lnTo>
                    <a:pt x="124140" y="168761"/>
                  </a:lnTo>
                  <a:lnTo>
                    <a:pt x="124140" y="196740"/>
                  </a:lnTo>
                  <a:lnTo>
                    <a:pt x="178657" y="196740"/>
                  </a:lnTo>
                  <a:lnTo>
                    <a:pt x="178657" y="306619"/>
                  </a:lnTo>
                  <a:lnTo>
                    <a:pt x="210888" y="306619"/>
                  </a:lnTo>
                  <a:lnTo>
                    <a:pt x="210888" y="116111"/>
                  </a:lnTo>
                  <a:close/>
                </a:path>
                <a:path w="276225" h="322579">
                  <a:moveTo>
                    <a:pt x="139626" y="40060"/>
                  </a:moveTo>
                  <a:lnTo>
                    <a:pt x="15737" y="40060"/>
                  </a:lnTo>
                  <a:lnTo>
                    <a:pt x="15737" y="68166"/>
                  </a:lnTo>
                  <a:lnTo>
                    <a:pt x="106011" y="68166"/>
                  </a:lnTo>
                  <a:lnTo>
                    <a:pt x="96528" y="115517"/>
                  </a:lnTo>
                  <a:lnTo>
                    <a:pt x="76234" y="158254"/>
                  </a:lnTo>
                  <a:lnTo>
                    <a:pt x="44325" y="196197"/>
                  </a:lnTo>
                  <a:lnTo>
                    <a:pt x="0" y="229170"/>
                  </a:lnTo>
                  <a:lnTo>
                    <a:pt x="20144" y="253460"/>
                  </a:lnTo>
                  <a:lnTo>
                    <a:pt x="60416" y="224381"/>
                  </a:lnTo>
                  <a:lnTo>
                    <a:pt x="91610" y="191558"/>
                  </a:lnTo>
                  <a:lnTo>
                    <a:pt x="114424" y="155348"/>
                  </a:lnTo>
                  <a:lnTo>
                    <a:pt x="129554" y="116111"/>
                  </a:lnTo>
                  <a:lnTo>
                    <a:pt x="210888" y="116111"/>
                  </a:lnTo>
                  <a:lnTo>
                    <a:pt x="210888" y="88132"/>
                  </a:lnTo>
                  <a:lnTo>
                    <a:pt x="135850" y="88132"/>
                  </a:lnTo>
                  <a:lnTo>
                    <a:pt x="137502" y="76382"/>
                  </a:lnTo>
                  <a:lnTo>
                    <a:pt x="138682" y="64430"/>
                  </a:lnTo>
                  <a:lnTo>
                    <a:pt x="139390" y="52310"/>
                  </a:lnTo>
                  <a:lnTo>
                    <a:pt x="139626" y="40060"/>
                  </a:lnTo>
                  <a:close/>
                </a:path>
                <a:path w="276225" h="322579">
                  <a:moveTo>
                    <a:pt x="210888" y="8266"/>
                  </a:moveTo>
                  <a:lnTo>
                    <a:pt x="178657" y="8266"/>
                  </a:lnTo>
                  <a:lnTo>
                    <a:pt x="178657" y="88132"/>
                  </a:lnTo>
                  <a:lnTo>
                    <a:pt x="210888" y="88132"/>
                  </a:lnTo>
                  <a:lnTo>
                    <a:pt x="210888" y="82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5195039" y="6757135"/>
              <a:ext cx="276225" cy="322580"/>
            </a:xfrm>
            <a:custGeom>
              <a:avLst/>
              <a:gdLst/>
              <a:ahLst/>
              <a:cxnLst/>
              <a:rect l="l" t="t" r="r" b="b"/>
              <a:pathLst>
                <a:path w="276225" h="322579">
                  <a:moveTo>
                    <a:pt x="244001" y="322262"/>
                  </a:moveTo>
                  <a:lnTo>
                    <a:pt x="276106" y="322262"/>
                  </a:lnTo>
                  <a:lnTo>
                    <a:pt x="276106" y="0"/>
                  </a:lnTo>
                  <a:lnTo>
                    <a:pt x="244001" y="0"/>
                  </a:lnTo>
                  <a:lnTo>
                    <a:pt x="244001" y="322262"/>
                  </a:lnTo>
                  <a:close/>
                </a:path>
                <a:path w="276225" h="322579">
                  <a:moveTo>
                    <a:pt x="135850" y="88132"/>
                  </a:moveTo>
                  <a:lnTo>
                    <a:pt x="137502" y="76382"/>
                  </a:lnTo>
                  <a:lnTo>
                    <a:pt x="138682" y="64430"/>
                  </a:lnTo>
                  <a:lnTo>
                    <a:pt x="139390" y="52310"/>
                  </a:lnTo>
                  <a:lnTo>
                    <a:pt x="139626" y="40060"/>
                  </a:lnTo>
                  <a:lnTo>
                    <a:pt x="15737" y="40060"/>
                  </a:lnTo>
                  <a:lnTo>
                    <a:pt x="15737" y="68166"/>
                  </a:lnTo>
                  <a:lnTo>
                    <a:pt x="106011" y="68166"/>
                  </a:lnTo>
                  <a:lnTo>
                    <a:pt x="96528" y="115517"/>
                  </a:lnTo>
                  <a:lnTo>
                    <a:pt x="76234" y="158254"/>
                  </a:lnTo>
                  <a:lnTo>
                    <a:pt x="44325" y="196197"/>
                  </a:lnTo>
                  <a:lnTo>
                    <a:pt x="0" y="229170"/>
                  </a:lnTo>
                  <a:lnTo>
                    <a:pt x="20144" y="253460"/>
                  </a:lnTo>
                  <a:lnTo>
                    <a:pt x="60416" y="224381"/>
                  </a:lnTo>
                  <a:lnTo>
                    <a:pt x="91610" y="191558"/>
                  </a:lnTo>
                  <a:lnTo>
                    <a:pt x="114424" y="155348"/>
                  </a:lnTo>
                  <a:lnTo>
                    <a:pt x="129554" y="116111"/>
                  </a:lnTo>
                  <a:lnTo>
                    <a:pt x="178657" y="116111"/>
                  </a:lnTo>
                  <a:lnTo>
                    <a:pt x="178657" y="168761"/>
                  </a:lnTo>
                  <a:lnTo>
                    <a:pt x="124140" y="168761"/>
                  </a:lnTo>
                  <a:lnTo>
                    <a:pt x="124140" y="196740"/>
                  </a:lnTo>
                  <a:lnTo>
                    <a:pt x="178657" y="196740"/>
                  </a:lnTo>
                  <a:lnTo>
                    <a:pt x="178657" y="306619"/>
                  </a:lnTo>
                  <a:lnTo>
                    <a:pt x="210888" y="306619"/>
                  </a:lnTo>
                  <a:lnTo>
                    <a:pt x="210888" y="8266"/>
                  </a:lnTo>
                  <a:lnTo>
                    <a:pt x="178657" y="8266"/>
                  </a:lnTo>
                  <a:lnTo>
                    <a:pt x="178657" y="88132"/>
                  </a:lnTo>
                  <a:lnTo>
                    <a:pt x="135850" y="88132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564239" y="6757008"/>
              <a:ext cx="299720" cy="316230"/>
            </a:xfrm>
            <a:custGeom>
              <a:avLst/>
              <a:gdLst/>
              <a:ahLst/>
              <a:cxnLst/>
              <a:rect l="l" t="t" r="r" b="b"/>
              <a:pathLst>
                <a:path w="299720" h="316229">
                  <a:moveTo>
                    <a:pt x="85866" y="214544"/>
                  </a:moveTo>
                  <a:lnTo>
                    <a:pt x="51368" y="214544"/>
                  </a:lnTo>
                  <a:lnTo>
                    <a:pt x="51368" y="315776"/>
                  </a:lnTo>
                  <a:lnTo>
                    <a:pt x="267042" y="315776"/>
                  </a:lnTo>
                  <a:lnTo>
                    <a:pt x="267042" y="287797"/>
                  </a:lnTo>
                  <a:lnTo>
                    <a:pt x="85866" y="287797"/>
                  </a:lnTo>
                  <a:lnTo>
                    <a:pt x="85866" y="214544"/>
                  </a:lnTo>
                  <a:close/>
                </a:path>
                <a:path w="299720" h="316229">
                  <a:moveTo>
                    <a:pt x="253318" y="0"/>
                  </a:moveTo>
                  <a:lnTo>
                    <a:pt x="219450" y="0"/>
                  </a:lnTo>
                  <a:lnTo>
                    <a:pt x="219450" y="237690"/>
                  </a:lnTo>
                  <a:lnTo>
                    <a:pt x="253318" y="237690"/>
                  </a:lnTo>
                  <a:lnTo>
                    <a:pt x="253318" y="126030"/>
                  </a:lnTo>
                  <a:lnTo>
                    <a:pt x="299525" y="126030"/>
                  </a:lnTo>
                  <a:lnTo>
                    <a:pt x="299525" y="97034"/>
                  </a:lnTo>
                  <a:lnTo>
                    <a:pt x="253318" y="97034"/>
                  </a:lnTo>
                  <a:lnTo>
                    <a:pt x="253318" y="0"/>
                  </a:lnTo>
                  <a:close/>
                </a:path>
                <a:path w="299720" h="316229">
                  <a:moveTo>
                    <a:pt x="113439" y="19839"/>
                  </a:moveTo>
                  <a:lnTo>
                    <a:pt x="79949" y="19839"/>
                  </a:lnTo>
                  <a:lnTo>
                    <a:pt x="79828" y="59009"/>
                  </a:lnTo>
                  <a:lnTo>
                    <a:pt x="74468" y="93012"/>
                  </a:lnTo>
                  <a:lnTo>
                    <a:pt x="58860" y="124059"/>
                  </a:lnTo>
                  <a:lnTo>
                    <a:pt x="33809" y="149383"/>
                  </a:lnTo>
                  <a:lnTo>
                    <a:pt x="0" y="166981"/>
                  </a:lnTo>
                  <a:lnTo>
                    <a:pt x="18759" y="193942"/>
                  </a:lnTo>
                  <a:lnTo>
                    <a:pt x="44955" y="180970"/>
                  </a:lnTo>
                  <a:lnTo>
                    <a:pt x="67043" y="163229"/>
                  </a:lnTo>
                  <a:lnTo>
                    <a:pt x="84693" y="141291"/>
                  </a:lnTo>
                  <a:lnTo>
                    <a:pt x="97575" y="115729"/>
                  </a:lnTo>
                  <a:lnTo>
                    <a:pt x="132253" y="115729"/>
                  </a:lnTo>
                  <a:lnTo>
                    <a:pt x="118715" y="90695"/>
                  </a:lnTo>
                  <a:lnTo>
                    <a:pt x="113439" y="59009"/>
                  </a:lnTo>
                  <a:lnTo>
                    <a:pt x="113439" y="19839"/>
                  </a:lnTo>
                  <a:close/>
                </a:path>
                <a:path w="299720" h="316229">
                  <a:moveTo>
                    <a:pt x="132253" y="115729"/>
                  </a:moveTo>
                  <a:lnTo>
                    <a:pt x="97575" y="115729"/>
                  </a:lnTo>
                  <a:lnTo>
                    <a:pt x="110492" y="138710"/>
                  </a:lnTo>
                  <a:lnTo>
                    <a:pt x="127729" y="158603"/>
                  </a:lnTo>
                  <a:lnTo>
                    <a:pt x="149026" y="174800"/>
                  </a:lnTo>
                  <a:lnTo>
                    <a:pt x="174125" y="186693"/>
                  </a:lnTo>
                  <a:lnTo>
                    <a:pt x="191625" y="159477"/>
                  </a:lnTo>
                  <a:lnTo>
                    <a:pt x="158870" y="142956"/>
                  </a:lnTo>
                  <a:lnTo>
                    <a:pt x="134213" y="119354"/>
                  </a:lnTo>
                  <a:lnTo>
                    <a:pt x="132253" y="115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60572" y="6753358"/>
              <a:ext cx="306841" cy="323102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091331" y="6858239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0"/>
                  </a:move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9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close/>
                </a:path>
                <a:path w="50800" h="193675">
                  <a:moveTo>
                    <a:pt x="25306" y="142181"/>
                  </a:moveTo>
                  <a:lnTo>
                    <a:pt x="15421" y="144188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8"/>
                  </a:lnTo>
                  <a:lnTo>
                    <a:pt x="25306" y="142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091331" y="6858240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50870"/>
                  </a:move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9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close/>
                </a:path>
                <a:path w="50800" h="193675">
                  <a:moveTo>
                    <a:pt x="25306" y="193052"/>
                  </a:move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8"/>
                  </a:lnTo>
                  <a:lnTo>
                    <a:pt x="25306" y="142181"/>
                  </a:lnTo>
                  <a:lnTo>
                    <a:pt x="15421" y="144188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374396" y="6757009"/>
              <a:ext cx="5099050" cy="323215"/>
            </a:xfrm>
            <a:custGeom>
              <a:avLst/>
              <a:gdLst/>
              <a:ahLst/>
              <a:cxnLst/>
              <a:rect l="l" t="t" r="r" b="b"/>
              <a:pathLst>
                <a:path w="5099050" h="323215">
                  <a:moveTo>
                    <a:pt x="259118" y="73253"/>
                  </a:moveTo>
                  <a:lnTo>
                    <a:pt x="251040" y="46037"/>
                  </a:lnTo>
                  <a:lnTo>
                    <a:pt x="239026" y="35229"/>
                  </a:lnTo>
                  <a:lnTo>
                    <a:pt x="228130" y="25425"/>
                  </a:lnTo>
                  <a:lnTo>
                    <a:pt x="223227" y="23634"/>
                  </a:lnTo>
                  <a:lnTo>
                    <a:pt x="223227" y="73253"/>
                  </a:lnTo>
                  <a:lnTo>
                    <a:pt x="217703" y="88900"/>
                  </a:lnTo>
                  <a:lnTo>
                    <a:pt x="202018" y="100634"/>
                  </a:lnTo>
                  <a:lnTo>
                    <a:pt x="177546" y="108026"/>
                  </a:lnTo>
                  <a:lnTo>
                    <a:pt x="145669" y="110642"/>
                  </a:lnTo>
                  <a:lnTo>
                    <a:pt x="113906" y="108026"/>
                  </a:lnTo>
                  <a:lnTo>
                    <a:pt x="89458" y="100634"/>
                  </a:lnTo>
                  <a:lnTo>
                    <a:pt x="73787" y="88900"/>
                  </a:lnTo>
                  <a:lnTo>
                    <a:pt x="68364" y="73253"/>
                  </a:lnTo>
                  <a:lnTo>
                    <a:pt x="73787" y="57213"/>
                  </a:lnTo>
                  <a:lnTo>
                    <a:pt x="89458" y="45237"/>
                  </a:lnTo>
                  <a:lnTo>
                    <a:pt x="113906" y="37757"/>
                  </a:lnTo>
                  <a:lnTo>
                    <a:pt x="145669" y="35229"/>
                  </a:lnTo>
                  <a:lnTo>
                    <a:pt x="177546" y="37757"/>
                  </a:lnTo>
                  <a:lnTo>
                    <a:pt x="202018" y="45237"/>
                  </a:lnTo>
                  <a:lnTo>
                    <a:pt x="217703" y="57213"/>
                  </a:lnTo>
                  <a:lnTo>
                    <a:pt x="223227" y="73253"/>
                  </a:lnTo>
                  <a:lnTo>
                    <a:pt x="223227" y="23634"/>
                  </a:lnTo>
                  <a:lnTo>
                    <a:pt x="192341" y="12331"/>
                  </a:lnTo>
                  <a:lnTo>
                    <a:pt x="145669" y="7632"/>
                  </a:lnTo>
                  <a:lnTo>
                    <a:pt x="99021" y="12331"/>
                  </a:lnTo>
                  <a:lnTo>
                    <a:pt x="63169" y="25425"/>
                  </a:lnTo>
                  <a:lnTo>
                    <a:pt x="40220" y="46037"/>
                  </a:lnTo>
                  <a:lnTo>
                    <a:pt x="32232" y="73253"/>
                  </a:lnTo>
                  <a:lnTo>
                    <a:pt x="40220" y="100317"/>
                  </a:lnTo>
                  <a:lnTo>
                    <a:pt x="63169" y="120777"/>
                  </a:lnTo>
                  <a:lnTo>
                    <a:pt x="99021" y="133718"/>
                  </a:lnTo>
                  <a:lnTo>
                    <a:pt x="145669" y="138239"/>
                  </a:lnTo>
                  <a:lnTo>
                    <a:pt x="192341" y="133718"/>
                  </a:lnTo>
                  <a:lnTo>
                    <a:pt x="228130" y="120777"/>
                  </a:lnTo>
                  <a:lnTo>
                    <a:pt x="239458" y="110642"/>
                  </a:lnTo>
                  <a:lnTo>
                    <a:pt x="251040" y="100317"/>
                  </a:lnTo>
                  <a:lnTo>
                    <a:pt x="259118" y="73253"/>
                  </a:lnTo>
                  <a:close/>
                </a:path>
                <a:path w="5099050" h="323215">
                  <a:moveTo>
                    <a:pt x="259613" y="287426"/>
                  </a:moveTo>
                  <a:lnTo>
                    <a:pt x="70637" y="287426"/>
                  </a:lnTo>
                  <a:lnTo>
                    <a:pt x="70637" y="220903"/>
                  </a:lnTo>
                  <a:lnTo>
                    <a:pt x="36766" y="220903"/>
                  </a:lnTo>
                  <a:lnTo>
                    <a:pt x="36766" y="315785"/>
                  </a:lnTo>
                  <a:lnTo>
                    <a:pt x="259613" y="315785"/>
                  </a:lnTo>
                  <a:lnTo>
                    <a:pt x="259613" y="287426"/>
                  </a:lnTo>
                  <a:close/>
                </a:path>
                <a:path w="5099050" h="323215">
                  <a:moveTo>
                    <a:pt x="291973" y="161645"/>
                  </a:moveTo>
                  <a:lnTo>
                    <a:pt x="0" y="161645"/>
                  </a:lnTo>
                  <a:lnTo>
                    <a:pt x="0" y="189369"/>
                  </a:lnTo>
                  <a:lnTo>
                    <a:pt x="131445" y="189369"/>
                  </a:lnTo>
                  <a:lnTo>
                    <a:pt x="131445" y="251942"/>
                  </a:lnTo>
                  <a:lnTo>
                    <a:pt x="165569" y="251942"/>
                  </a:lnTo>
                  <a:lnTo>
                    <a:pt x="165569" y="189369"/>
                  </a:lnTo>
                  <a:lnTo>
                    <a:pt x="291973" y="189369"/>
                  </a:lnTo>
                  <a:lnTo>
                    <a:pt x="291973" y="161645"/>
                  </a:lnTo>
                  <a:close/>
                </a:path>
                <a:path w="5099050" h="323215">
                  <a:moveTo>
                    <a:pt x="625792" y="263893"/>
                  </a:moveTo>
                  <a:lnTo>
                    <a:pt x="618121" y="238975"/>
                  </a:lnTo>
                  <a:lnTo>
                    <a:pt x="609498" y="231724"/>
                  </a:lnTo>
                  <a:lnTo>
                    <a:pt x="596328" y="220624"/>
                  </a:lnTo>
                  <a:lnTo>
                    <a:pt x="592048" y="219227"/>
                  </a:lnTo>
                  <a:lnTo>
                    <a:pt x="592048" y="263893"/>
                  </a:lnTo>
                  <a:lnTo>
                    <a:pt x="586765" y="277571"/>
                  </a:lnTo>
                  <a:lnTo>
                    <a:pt x="571766" y="287553"/>
                  </a:lnTo>
                  <a:lnTo>
                    <a:pt x="547776" y="293611"/>
                  </a:lnTo>
                  <a:lnTo>
                    <a:pt x="515505" y="295554"/>
                  </a:lnTo>
                  <a:lnTo>
                    <a:pt x="482993" y="293611"/>
                  </a:lnTo>
                  <a:lnTo>
                    <a:pt x="458990" y="287553"/>
                  </a:lnTo>
                  <a:lnTo>
                    <a:pt x="444169" y="277571"/>
                  </a:lnTo>
                  <a:lnTo>
                    <a:pt x="439204" y="263893"/>
                  </a:lnTo>
                  <a:lnTo>
                    <a:pt x="444169" y="250228"/>
                  </a:lnTo>
                  <a:lnTo>
                    <a:pt x="458990" y="240131"/>
                  </a:lnTo>
                  <a:lnTo>
                    <a:pt x="482993" y="233870"/>
                  </a:lnTo>
                  <a:lnTo>
                    <a:pt x="515505" y="231724"/>
                  </a:lnTo>
                  <a:lnTo>
                    <a:pt x="547776" y="233870"/>
                  </a:lnTo>
                  <a:lnTo>
                    <a:pt x="571766" y="240131"/>
                  </a:lnTo>
                  <a:lnTo>
                    <a:pt x="586765" y="250228"/>
                  </a:lnTo>
                  <a:lnTo>
                    <a:pt x="592048" y="263893"/>
                  </a:lnTo>
                  <a:lnTo>
                    <a:pt x="592048" y="219227"/>
                  </a:lnTo>
                  <a:lnTo>
                    <a:pt x="561708" y="209270"/>
                  </a:lnTo>
                  <a:lnTo>
                    <a:pt x="515505" y="205397"/>
                  </a:lnTo>
                  <a:lnTo>
                    <a:pt x="469049" y="209270"/>
                  </a:lnTo>
                  <a:lnTo>
                    <a:pt x="434251" y="220624"/>
                  </a:lnTo>
                  <a:lnTo>
                    <a:pt x="412407" y="238975"/>
                  </a:lnTo>
                  <a:lnTo>
                    <a:pt x="404837" y="263893"/>
                  </a:lnTo>
                  <a:lnTo>
                    <a:pt x="412407" y="288721"/>
                  </a:lnTo>
                  <a:lnTo>
                    <a:pt x="434251" y="307022"/>
                  </a:lnTo>
                  <a:lnTo>
                    <a:pt x="469049" y="318389"/>
                  </a:lnTo>
                  <a:lnTo>
                    <a:pt x="515505" y="322389"/>
                  </a:lnTo>
                  <a:lnTo>
                    <a:pt x="561708" y="318389"/>
                  </a:lnTo>
                  <a:lnTo>
                    <a:pt x="596328" y="307022"/>
                  </a:lnTo>
                  <a:lnTo>
                    <a:pt x="609981" y="295554"/>
                  </a:lnTo>
                  <a:lnTo>
                    <a:pt x="618121" y="288721"/>
                  </a:lnTo>
                  <a:lnTo>
                    <a:pt x="625792" y="263893"/>
                  </a:lnTo>
                  <a:close/>
                </a:path>
                <a:path w="5099050" h="323215">
                  <a:moveTo>
                    <a:pt x="661682" y="156933"/>
                  </a:moveTo>
                  <a:lnTo>
                    <a:pt x="532498" y="156933"/>
                  </a:lnTo>
                  <a:lnTo>
                    <a:pt x="532498" y="122732"/>
                  </a:lnTo>
                  <a:lnTo>
                    <a:pt x="627684" y="122732"/>
                  </a:lnTo>
                  <a:lnTo>
                    <a:pt x="627684" y="95389"/>
                  </a:lnTo>
                  <a:lnTo>
                    <a:pt x="440207" y="95389"/>
                  </a:lnTo>
                  <a:lnTo>
                    <a:pt x="440207" y="41973"/>
                  </a:lnTo>
                  <a:lnTo>
                    <a:pt x="625792" y="41973"/>
                  </a:lnTo>
                  <a:lnTo>
                    <a:pt x="625792" y="15011"/>
                  </a:lnTo>
                  <a:lnTo>
                    <a:pt x="406717" y="15011"/>
                  </a:lnTo>
                  <a:lnTo>
                    <a:pt x="406717" y="122732"/>
                  </a:lnTo>
                  <a:lnTo>
                    <a:pt x="499516" y="122732"/>
                  </a:lnTo>
                  <a:lnTo>
                    <a:pt x="499516" y="156933"/>
                  </a:lnTo>
                  <a:lnTo>
                    <a:pt x="370459" y="156933"/>
                  </a:lnTo>
                  <a:lnTo>
                    <a:pt x="370459" y="184277"/>
                  </a:lnTo>
                  <a:lnTo>
                    <a:pt x="661682" y="184277"/>
                  </a:lnTo>
                  <a:lnTo>
                    <a:pt x="661682" y="156933"/>
                  </a:lnTo>
                  <a:close/>
                </a:path>
                <a:path w="5099050" h="323215">
                  <a:moveTo>
                    <a:pt x="801852" y="177927"/>
                  </a:moveTo>
                  <a:lnTo>
                    <a:pt x="799833" y="168046"/>
                  </a:lnTo>
                  <a:lnTo>
                    <a:pt x="794372" y="159956"/>
                  </a:lnTo>
                  <a:lnTo>
                    <a:pt x="786345" y="154495"/>
                  </a:lnTo>
                  <a:lnTo>
                    <a:pt x="776681" y="152488"/>
                  </a:lnTo>
                  <a:lnTo>
                    <a:pt x="766787" y="154495"/>
                  </a:lnTo>
                  <a:lnTo>
                    <a:pt x="758685" y="159956"/>
                  </a:lnTo>
                  <a:lnTo>
                    <a:pt x="753249" y="168046"/>
                  </a:lnTo>
                  <a:lnTo>
                    <a:pt x="751370" y="177927"/>
                  </a:lnTo>
                  <a:lnTo>
                    <a:pt x="753249" y="187794"/>
                  </a:lnTo>
                  <a:lnTo>
                    <a:pt x="758685" y="195884"/>
                  </a:lnTo>
                  <a:lnTo>
                    <a:pt x="766787" y="201345"/>
                  </a:lnTo>
                  <a:lnTo>
                    <a:pt x="776681" y="203352"/>
                  </a:lnTo>
                  <a:lnTo>
                    <a:pt x="786345" y="201345"/>
                  </a:lnTo>
                  <a:lnTo>
                    <a:pt x="794372" y="195884"/>
                  </a:lnTo>
                  <a:lnTo>
                    <a:pt x="799833" y="187794"/>
                  </a:lnTo>
                  <a:lnTo>
                    <a:pt x="801852" y="177927"/>
                  </a:lnTo>
                  <a:close/>
                </a:path>
                <a:path w="5099050" h="323215">
                  <a:moveTo>
                    <a:pt x="1053846" y="225361"/>
                  </a:moveTo>
                  <a:lnTo>
                    <a:pt x="1024750" y="202679"/>
                  </a:lnTo>
                  <a:lnTo>
                    <a:pt x="1003706" y="172262"/>
                  </a:lnTo>
                  <a:lnTo>
                    <a:pt x="1001712" y="166725"/>
                  </a:lnTo>
                  <a:lnTo>
                    <a:pt x="990917" y="136804"/>
                  </a:lnTo>
                  <a:lnTo>
                    <a:pt x="986612" y="98945"/>
                  </a:lnTo>
                  <a:lnTo>
                    <a:pt x="986612" y="85979"/>
                  </a:lnTo>
                  <a:lnTo>
                    <a:pt x="1043266" y="85979"/>
                  </a:lnTo>
                  <a:lnTo>
                    <a:pt x="1043266" y="58127"/>
                  </a:lnTo>
                  <a:lnTo>
                    <a:pt x="986612" y="58127"/>
                  </a:lnTo>
                  <a:lnTo>
                    <a:pt x="986612" y="11709"/>
                  </a:lnTo>
                  <a:lnTo>
                    <a:pt x="954760" y="11709"/>
                  </a:lnTo>
                  <a:lnTo>
                    <a:pt x="954760" y="58127"/>
                  </a:lnTo>
                  <a:lnTo>
                    <a:pt x="897216" y="58127"/>
                  </a:lnTo>
                  <a:lnTo>
                    <a:pt x="897216" y="85979"/>
                  </a:lnTo>
                  <a:lnTo>
                    <a:pt x="954760" y="85979"/>
                  </a:lnTo>
                  <a:lnTo>
                    <a:pt x="954760" y="98945"/>
                  </a:lnTo>
                  <a:lnTo>
                    <a:pt x="950353" y="138099"/>
                  </a:lnTo>
                  <a:lnTo>
                    <a:pt x="937602" y="175374"/>
                  </a:lnTo>
                  <a:lnTo>
                    <a:pt x="916584" y="207784"/>
                  </a:lnTo>
                  <a:lnTo>
                    <a:pt x="887399" y="232359"/>
                  </a:lnTo>
                  <a:lnTo>
                    <a:pt x="907288" y="258038"/>
                  </a:lnTo>
                  <a:lnTo>
                    <a:pt x="928649" y="241439"/>
                  </a:lnTo>
                  <a:lnTo>
                    <a:pt x="946416" y="220065"/>
                  </a:lnTo>
                  <a:lnTo>
                    <a:pt x="960551" y="194856"/>
                  </a:lnTo>
                  <a:lnTo>
                    <a:pt x="971003" y="166725"/>
                  </a:lnTo>
                  <a:lnTo>
                    <a:pt x="981519" y="192900"/>
                  </a:lnTo>
                  <a:lnTo>
                    <a:pt x="995692" y="216141"/>
                  </a:lnTo>
                  <a:lnTo>
                    <a:pt x="1013472" y="235661"/>
                  </a:lnTo>
                  <a:lnTo>
                    <a:pt x="1034834" y="250672"/>
                  </a:lnTo>
                  <a:lnTo>
                    <a:pt x="1053846" y="225361"/>
                  </a:lnTo>
                  <a:close/>
                </a:path>
                <a:path w="5099050" h="323215">
                  <a:moveTo>
                    <a:pt x="1100048" y="6997"/>
                  </a:moveTo>
                  <a:lnTo>
                    <a:pt x="1068197" y="6997"/>
                  </a:lnTo>
                  <a:lnTo>
                    <a:pt x="1068197" y="125653"/>
                  </a:lnTo>
                  <a:lnTo>
                    <a:pt x="1022235" y="125653"/>
                  </a:lnTo>
                  <a:lnTo>
                    <a:pt x="1022235" y="154012"/>
                  </a:lnTo>
                  <a:lnTo>
                    <a:pt x="1068197" y="154012"/>
                  </a:lnTo>
                  <a:lnTo>
                    <a:pt x="1068197" y="306120"/>
                  </a:lnTo>
                  <a:lnTo>
                    <a:pt x="1100048" y="306120"/>
                  </a:lnTo>
                  <a:lnTo>
                    <a:pt x="1100048" y="6997"/>
                  </a:lnTo>
                  <a:close/>
                </a:path>
                <a:path w="5099050" h="323215">
                  <a:moveTo>
                    <a:pt x="1164767" y="127"/>
                  </a:moveTo>
                  <a:lnTo>
                    <a:pt x="1132662" y="127"/>
                  </a:lnTo>
                  <a:lnTo>
                    <a:pt x="1132662" y="322389"/>
                  </a:lnTo>
                  <a:lnTo>
                    <a:pt x="1164767" y="322389"/>
                  </a:lnTo>
                  <a:lnTo>
                    <a:pt x="1164767" y="127"/>
                  </a:lnTo>
                  <a:close/>
                </a:path>
                <a:path w="5099050" h="323215">
                  <a:moveTo>
                    <a:pt x="1537106" y="105435"/>
                  </a:moveTo>
                  <a:lnTo>
                    <a:pt x="1496060" y="97447"/>
                  </a:lnTo>
                  <a:lnTo>
                    <a:pt x="1444625" y="68427"/>
                  </a:lnTo>
                  <a:lnTo>
                    <a:pt x="1429334" y="42100"/>
                  </a:lnTo>
                  <a:lnTo>
                    <a:pt x="1525778" y="42100"/>
                  </a:lnTo>
                  <a:lnTo>
                    <a:pt x="1525778" y="14757"/>
                  </a:lnTo>
                  <a:lnTo>
                    <a:pt x="1287691" y="14757"/>
                  </a:lnTo>
                  <a:lnTo>
                    <a:pt x="1287691" y="42100"/>
                  </a:lnTo>
                  <a:lnTo>
                    <a:pt x="1383639" y="42100"/>
                  </a:lnTo>
                  <a:lnTo>
                    <a:pt x="1373035" y="64312"/>
                  </a:lnTo>
                  <a:lnTo>
                    <a:pt x="1349832" y="83261"/>
                  </a:lnTo>
                  <a:lnTo>
                    <a:pt x="1316710" y="97447"/>
                  </a:lnTo>
                  <a:lnTo>
                    <a:pt x="1276362" y="105435"/>
                  </a:lnTo>
                  <a:lnTo>
                    <a:pt x="1288072" y="132397"/>
                  </a:lnTo>
                  <a:lnTo>
                    <a:pt x="1327467" y="124561"/>
                  </a:lnTo>
                  <a:lnTo>
                    <a:pt x="1361440" y="110858"/>
                  </a:lnTo>
                  <a:lnTo>
                    <a:pt x="1388287" y="91922"/>
                  </a:lnTo>
                  <a:lnTo>
                    <a:pt x="1406296" y="68427"/>
                  </a:lnTo>
                  <a:lnTo>
                    <a:pt x="1424419" y="91973"/>
                  </a:lnTo>
                  <a:lnTo>
                    <a:pt x="1451381" y="110896"/>
                  </a:lnTo>
                  <a:lnTo>
                    <a:pt x="1485455" y="124587"/>
                  </a:lnTo>
                  <a:lnTo>
                    <a:pt x="1524901" y="132397"/>
                  </a:lnTo>
                  <a:lnTo>
                    <a:pt x="1537106" y="105435"/>
                  </a:lnTo>
                  <a:close/>
                </a:path>
                <a:path w="5099050" h="323215">
                  <a:moveTo>
                    <a:pt x="1551965" y="149440"/>
                  </a:moveTo>
                  <a:lnTo>
                    <a:pt x="1261135" y="149440"/>
                  </a:lnTo>
                  <a:lnTo>
                    <a:pt x="1261135" y="177292"/>
                  </a:lnTo>
                  <a:lnTo>
                    <a:pt x="1389557" y="177292"/>
                  </a:lnTo>
                  <a:lnTo>
                    <a:pt x="1389557" y="208064"/>
                  </a:lnTo>
                  <a:lnTo>
                    <a:pt x="1349895" y="213550"/>
                  </a:lnTo>
                  <a:lnTo>
                    <a:pt x="1320330" y="225044"/>
                  </a:lnTo>
                  <a:lnTo>
                    <a:pt x="1301877" y="242252"/>
                  </a:lnTo>
                  <a:lnTo>
                    <a:pt x="1295501" y="264909"/>
                  </a:lnTo>
                  <a:lnTo>
                    <a:pt x="1303058" y="289217"/>
                  </a:lnTo>
                  <a:lnTo>
                    <a:pt x="1324864" y="307086"/>
                  </a:lnTo>
                  <a:lnTo>
                    <a:pt x="1359662" y="318122"/>
                  </a:lnTo>
                  <a:lnTo>
                    <a:pt x="1406169" y="321881"/>
                  </a:lnTo>
                  <a:lnTo>
                    <a:pt x="1452372" y="318122"/>
                  </a:lnTo>
                  <a:lnTo>
                    <a:pt x="1487004" y="307086"/>
                  </a:lnTo>
                  <a:lnTo>
                    <a:pt x="1501051" y="295554"/>
                  </a:lnTo>
                  <a:lnTo>
                    <a:pt x="1508785" y="289217"/>
                  </a:lnTo>
                  <a:lnTo>
                    <a:pt x="1516456" y="264909"/>
                  </a:lnTo>
                  <a:lnTo>
                    <a:pt x="1509991" y="242252"/>
                  </a:lnTo>
                  <a:lnTo>
                    <a:pt x="1500911" y="233756"/>
                  </a:lnTo>
                  <a:lnTo>
                    <a:pt x="1491615" y="225044"/>
                  </a:lnTo>
                  <a:lnTo>
                    <a:pt x="1482725" y="221564"/>
                  </a:lnTo>
                  <a:lnTo>
                    <a:pt x="1482725" y="264909"/>
                  </a:lnTo>
                  <a:lnTo>
                    <a:pt x="1477429" y="278003"/>
                  </a:lnTo>
                  <a:lnTo>
                    <a:pt x="1462430" y="287680"/>
                  </a:lnTo>
                  <a:lnTo>
                    <a:pt x="1438440" y="293636"/>
                  </a:lnTo>
                  <a:lnTo>
                    <a:pt x="1406169" y="295554"/>
                  </a:lnTo>
                  <a:lnTo>
                    <a:pt x="1373657" y="293636"/>
                  </a:lnTo>
                  <a:lnTo>
                    <a:pt x="1349654" y="287680"/>
                  </a:lnTo>
                  <a:lnTo>
                    <a:pt x="1334833" y="278003"/>
                  </a:lnTo>
                  <a:lnTo>
                    <a:pt x="1329867" y="264909"/>
                  </a:lnTo>
                  <a:lnTo>
                    <a:pt x="1334833" y="251714"/>
                  </a:lnTo>
                  <a:lnTo>
                    <a:pt x="1349654" y="241985"/>
                  </a:lnTo>
                  <a:lnTo>
                    <a:pt x="1373657" y="235940"/>
                  </a:lnTo>
                  <a:lnTo>
                    <a:pt x="1406169" y="233756"/>
                  </a:lnTo>
                  <a:lnTo>
                    <a:pt x="1438440" y="235940"/>
                  </a:lnTo>
                  <a:lnTo>
                    <a:pt x="1462430" y="241985"/>
                  </a:lnTo>
                  <a:lnTo>
                    <a:pt x="1477429" y="251714"/>
                  </a:lnTo>
                  <a:lnTo>
                    <a:pt x="1482725" y="264909"/>
                  </a:lnTo>
                  <a:lnTo>
                    <a:pt x="1482725" y="221564"/>
                  </a:lnTo>
                  <a:lnTo>
                    <a:pt x="1462303" y="213550"/>
                  </a:lnTo>
                  <a:lnTo>
                    <a:pt x="1423047" y="208064"/>
                  </a:lnTo>
                  <a:lnTo>
                    <a:pt x="1423047" y="177292"/>
                  </a:lnTo>
                  <a:lnTo>
                    <a:pt x="1551965" y="177292"/>
                  </a:lnTo>
                  <a:lnTo>
                    <a:pt x="1551965" y="149440"/>
                  </a:lnTo>
                  <a:close/>
                </a:path>
                <a:path w="5099050" h="323215">
                  <a:moveTo>
                    <a:pt x="1692529" y="177927"/>
                  </a:moveTo>
                  <a:lnTo>
                    <a:pt x="1690509" y="168046"/>
                  </a:lnTo>
                  <a:lnTo>
                    <a:pt x="1685036" y="159956"/>
                  </a:lnTo>
                  <a:lnTo>
                    <a:pt x="1677022" y="154495"/>
                  </a:lnTo>
                  <a:lnTo>
                    <a:pt x="1667344" y="152488"/>
                  </a:lnTo>
                  <a:lnTo>
                    <a:pt x="1657464" y="154495"/>
                  </a:lnTo>
                  <a:lnTo>
                    <a:pt x="1649361" y="159956"/>
                  </a:lnTo>
                  <a:lnTo>
                    <a:pt x="1643926" y="168046"/>
                  </a:lnTo>
                  <a:lnTo>
                    <a:pt x="1642033" y="177927"/>
                  </a:lnTo>
                  <a:lnTo>
                    <a:pt x="1643926" y="187794"/>
                  </a:lnTo>
                  <a:lnTo>
                    <a:pt x="1649361" y="195884"/>
                  </a:lnTo>
                  <a:lnTo>
                    <a:pt x="1657464" y="201345"/>
                  </a:lnTo>
                  <a:lnTo>
                    <a:pt x="1667344" y="203352"/>
                  </a:lnTo>
                  <a:lnTo>
                    <a:pt x="1677022" y="201345"/>
                  </a:lnTo>
                  <a:lnTo>
                    <a:pt x="1685036" y="195884"/>
                  </a:lnTo>
                  <a:lnTo>
                    <a:pt x="1690509" y="187794"/>
                  </a:lnTo>
                  <a:lnTo>
                    <a:pt x="1692529" y="177927"/>
                  </a:lnTo>
                  <a:close/>
                </a:path>
                <a:path w="5099050" h="323215">
                  <a:moveTo>
                    <a:pt x="1983282" y="222313"/>
                  </a:moveTo>
                  <a:lnTo>
                    <a:pt x="1949196" y="199402"/>
                  </a:lnTo>
                  <a:lnTo>
                    <a:pt x="1922462" y="166065"/>
                  </a:lnTo>
                  <a:lnTo>
                    <a:pt x="1905050" y="125806"/>
                  </a:lnTo>
                  <a:lnTo>
                    <a:pt x="1898929" y="82156"/>
                  </a:lnTo>
                  <a:lnTo>
                    <a:pt x="1898929" y="26962"/>
                  </a:lnTo>
                  <a:lnTo>
                    <a:pt x="1864944" y="26962"/>
                  </a:lnTo>
                  <a:lnTo>
                    <a:pt x="1864944" y="82156"/>
                  </a:lnTo>
                  <a:lnTo>
                    <a:pt x="1858505" y="127711"/>
                  </a:lnTo>
                  <a:lnTo>
                    <a:pt x="1840814" y="169621"/>
                  </a:lnTo>
                  <a:lnTo>
                    <a:pt x="1813750" y="204241"/>
                  </a:lnTo>
                  <a:lnTo>
                    <a:pt x="1779193" y="227901"/>
                  </a:lnTo>
                  <a:lnTo>
                    <a:pt x="1800098" y="256387"/>
                  </a:lnTo>
                  <a:lnTo>
                    <a:pt x="1826971" y="238747"/>
                  </a:lnTo>
                  <a:lnTo>
                    <a:pt x="1849983" y="214617"/>
                  </a:lnTo>
                  <a:lnTo>
                    <a:pt x="1868614" y="185140"/>
                  </a:lnTo>
                  <a:lnTo>
                    <a:pt x="1882317" y="151472"/>
                  </a:lnTo>
                  <a:lnTo>
                    <a:pt x="1896071" y="182918"/>
                  </a:lnTo>
                  <a:lnTo>
                    <a:pt x="1914486" y="210413"/>
                  </a:lnTo>
                  <a:lnTo>
                    <a:pt x="1936953" y="232956"/>
                  </a:lnTo>
                  <a:lnTo>
                    <a:pt x="1962886" y="249529"/>
                  </a:lnTo>
                  <a:lnTo>
                    <a:pt x="1983282" y="222313"/>
                  </a:lnTo>
                  <a:close/>
                </a:path>
                <a:path w="5099050" h="323215">
                  <a:moveTo>
                    <a:pt x="2046109" y="127"/>
                  </a:moveTo>
                  <a:lnTo>
                    <a:pt x="2012124" y="127"/>
                  </a:lnTo>
                  <a:lnTo>
                    <a:pt x="2012124" y="323024"/>
                  </a:lnTo>
                  <a:lnTo>
                    <a:pt x="2046109" y="323024"/>
                  </a:lnTo>
                  <a:lnTo>
                    <a:pt x="2046109" y="127"/>
                  </a:lnTo>
                  <a:close/>
                </a:path>
                <a:path w="5099050" h="323215">
                  <a:moveTo>
                    <a:pt x="2315845" y="24676"/>
                  </a:moveTo>
                  <a:lnTo>
                    <a:pt x="2164765" y="24676"/>
                  </a:lnTo>
                  <a:lnTo>
                    <a:pt x="2164765" y="53035"/>
                  </a:lnTo>
                  <a:lnTo>
                    <a:pt x="2279091" y="53035"/>
                  </a:lnTo>
                  <a:lnTo>
                    <a:pt x="2266899" y="90766"/>
                  </a:lnTo>
                  <a:lnTo>
                    <a:pt x="2240838" y="123761"/>
                  </a:lnTo>
                  <a:lnTo>
                    <a:pt x="2202002" y="151053"/>
                  </a:lnTo>
                  <a:lnTo>
                    <a:pt x="2151418" y="171691"/>
                  </a:lnTo>
                  <a:lnTo>
                    <a:pt x="2165769" y="198907"/>
                  </a:lnTo>
                  <a:lnTo>
                    <a:pt x="2217153" y="178015"/>
                  </a:lnTo>
                  <a:lnTo>
                    <a:pt x="2258847" y="149682"/>
                  </a:lnTo>
                  <a:lnTo>
                    <a:pt x="2289860" y="114376"/>
                  </a:lnTo>
                  <a:lnTo>
                    <a:pt x="2309190" y="72555"/>
                  </a:lnTo>
                  <a:lnTo>
                    <a:pt x="2315845" y="24676"/>
                  </a:lnTo>
                  <a:close/>
                </a:path>
                <a:path w="5099050" h="323215">
                  <a:moveTo>
                    <a:pt x="2415692" y="287807"/>
                  </a:moveTo>
                  <a:lnTo>
                    <a:pt x="2233892" y="287807"/>
                  </a:lnTo>
                  <a:lnTo>
                    <a:pt x="2233892" y="210350"/>
                  </a:lnTo>
                  <a:lnTo>
                    <a:pt x="2199894" y="210350"/>
                  </a:lnTo>
                  <a:lnTo>
                    <a:pt x="2199894" y="315785"/>
                  </a:lnTo>
                  <a:lnTo>
                    <a:pt x="2415692" y="315785"/>
                  </a:lnTo>
                  <a:lnTo>
                    <a:pt x="2415692" y="287807"/>
                  </a:lnTo>
                  <a:close/>
                </a:path>
                <a:path w="5099050" h="323215">
                  <a:moveTo>
                    <a:pt x="2448674" y="95389"/>
                  </a:moveTo>
                  <a:lnTo>
                    <a:pt x="2402471" y="95389"/>
                  </a:lnTo>
                  <a:lnTo>
                    <a:pt x="2402471" y="127"/>
                  </a:lnTo>
                  <a:lnTo>
                    <a:pt x="2368219" y="127"/>
                  </a:lnTo>
                  <a:lnTo>
                    <a:pt x="2368219" y="234391"/>
                  </a:lnTo>
                  <a:lnTo>
                    <a:pt x="2402471" y="234391"/>
                  </a:lnTo>
                  <a:lnTo>
                    <a:pt x="2402471" y="124002"/>
                  </a:lnTo>
                  <a:lnTo>
                    <a:pt x="2448674" y="124002"/>
                  </a:lnTo>
                  <a:lnTo>
                    <a:pt x="2448674" y="95389"/>
                  </a:lnTo>
                  <a:close/>
                </a:path>
                <a:path w="5099050" h="323215">
                  <a:moveTo>
                    <a:pt x="2840990" y="89916"/>
                  </a:moveTo>
                  <a:lnTo>
                    <a:pt x="2834627" y="59397"/>
                  </a:lnTo>
                  <a:lnTo>
                    <a:pt x="2822968" y="43751"/>
                  </a:lnTo>
                  <a:lnTo>
                    <a:pt x="2816949" y="35674"/>
                  </a:lnTo>
                  <a:lnTo>
                    <a:pt x="2807881" y="30505"/>
                  </a:lnTo>
                  <a:lnTo>
                    <a:pt x="2807881" y="89916"/>
                  </a:lnTo>
                  <a:lnTo>
                    <a:pt x="2804033" y="108775"/>
                  </a:lnTo>
                  <a:lnTo>
                    <a:pt x="2793301" y="123367"/>
                  </a:lnTo>
                  <a:lnTo>
                    <a:pt x="2776969" y="132803"/>
                  </a:lnTo>
                  <a:lnTo>
                    <a:pt x="2756255" y="136207"/>
                  </a:lnTo>
                  <a:lnTo>
                    <a:pt x="2735313" y="132803"/>
                  </a:lnTo>
                  <a:lnTo>
                    <a:pt x="2718854" y="123367"/>
                  </a:lnTo>
                  <a:lnTo>
                    <a:pt x="2708122" y="108775"/>
                  </a:lnTo>
                  <a:lnTo>
                    <a:pt x="2704388" y="89916"/>
                  </a:lnTo>
                  <a:lnTo>
                    <a:pt x="2708122" y="70967"/>
                  </a:lnTo>
                  <a:lnTo>
                    <a:pt x="2718854" y="56349"/>
                  </a:lnTo>
                  <a:lnTo>
                    <a:pt x="2735313" y="46964"/>
                  </a:lnTo>
                  <a:lnTo>
                    <a:pt x="2756255" y="43751"/>
                  </a:lnTo>
                  <a:lnTo>
                    <a:pt x="2776969" y="46964"/>
                  </a:lnTo>
                  <a:lnTo>
                    <a:pt x="2793301" y="56349"/>
                  </a:lnTo>
                  <a:lnTo>
                    <a:pt x="2804033" y="70967"/>
                  </a:lnTo>
                  <a:lnTo>
                    <a:pt x="2807881" y="89916"/>
                  </a:lnTo>
                  <a:lnTo>
                    <a:pt x="2807881" y="30505"/>
                  </a:lnTo>
                  <a:lnTo>
                    <a:pt x="2790113" y="20345"/>
                  </a:lnTo>
                  <a:lnTo>
                    <a:pt x="2756255" y="15011"/>
                  </a:lnTo>
                  <a:lnTo>
                    <a:pt x="2722321" y="20345"/>
                  </a:lnTo>
                  <a:lnTo>
                    <a:pt x="2695397" y="35674"/>
                  </a:lnTo>
                  <a:lnTo>
                    <a:pt x="2677668" y="59397"/>
                  </a:lnTo>
                  <a:lnTo>
                    <a:pt x="2671280" y="89916"/>
                  </a:lnTo>
                  <a:lnTo>
                    <a:pt x="2677668" y="120065"/>
                  </a:lnTo>
                  <a:lnTo>
                    <a:pt x="2695397" y="143611"/>
                  </a:lnTo>
                  <a:lnTo>
                    <a:pt x="2722321" y="158915"/>
                  </a:lnTo>
                  <a:lnTo>
                    <a:pt x="2756255" y="164312"/>
                  </a:lnTo>
                  <a:lnTo>
                    <a:pt x="2790113" y="158915"/>
                  </a:lnTo>
                  <a:lnTo>
                    <a:pt x="2816949" y="143611"/>
                  </a:lnTo>
                  <a:lnTo>
                    <a:pt x="2822511" y="136207"/>
                  </a:lnTo>
                  <a:lnTo>
                    <a:pt x="2834627" y="120065"/>
                  </a:lnTo>
                  <a:lnTo>
                    <a:pt x="2840990" y="89916"/>
                  </a:lnTo>
                  <a:close/>
                </a:path>
                <a:path w="5099050" h="323215">
                  <a:moveTo>
                    <a:pt x="2929496" y="188734"/>
                  </a:moveTo>
                  <a:lnTo>
                    <a:pt x="2895892" y="188734"/>
                  </a:lnTo>
                  <a:lnTo>
                    <a:pt x="2895892" y="224853"/>
                  </a:lnTo>
                  <a:lnTo>
                    <a:pt x="2895892" y="251815"/>
                  </a:lnTo>
                  <a:lnTo>
                    <a:pt x="2895892" y="290474"/>
                  </a:lnTo>
                  <a:lnTo>
                    <a:pt x="2753741" y="290474"/>
                  </a:lnTo>
                  <a:lnTo>
                    <a:pt x="2753741" y="251815"/>
                  </a:lnTo>
                  <a:lnTo>
                    <a:pt x="2895892" y="251815"/>
                  </a:lnTo>
                  <a:lnTo>
                    <a:pt x="2895892" y="224853"/>
                  </a:lnTo>
                  <a:lnTo>
                    <a:pt x="2753741" y="224853"/>
                  </a:lnTo>
                  <a:lnTo>
                    <a:pt x="2753741" y="188734"/>
                  </a:lnTo>
                  <a:lnTo>
                    <a:pt x="2720632" y="188734"/>
                  </a:lnTo>
                  <a:lnTo>
                    <a:pt x="2720632" y="318325"/>
                  </a:lnTo>
                  <a:lnTo>
                    <a:pt x="2929496" y="318325"/>
                  </a:lnTo>
                  <a:lnTo>
                    <a:pt x="2929496" y="290474"/>
                  </a:lnTo>
                  <a:lnTo>
                    <a:pt x="2929496" y="251815"/>
                  </a:lnTo>
                  <a:lnTo>
                    <a:pt x="2929496" y="224853"/>
                  </a:lnTo>
                  <a:lnTo>
                    <a:pt x="2929496" y="188734"/>
                  </a:lnTo>
                  <a:close/>
                </a:path>
                <a:path w="5099050" h="323215">
                  <a:moveTo>
                    <a:pt x="2929496" y="127"/>
                  </a:moveTo>
                  <a:lnTo>
                    <a:pt x="2895638" y="127"/>
                  </a:lnTo>
                  <a:lnTo>
                    <a:pt x="2895638" y="173088"/>
                  </a:lnTo>
                  <a:lnTo>
                    <a:pt x="2929496" y="173088"/>
                  </a:lnTo>
                  <a:lnTo>
                    <a:pt x="2929496" y="127"/>
                  </a:lnTo>
                  <a:close/>
                </a:path>
                <a:path w="5099050" h="323215">
                  <a:moveTo>
                    <a:pt x="3236252" y="222313"/>
                  </a:moveTo>
                  <a:lnTo>
                    <a:pt x="3202165" y="199402"/>
                  </a:lnTo>
                  <a:lnTo>
                    <a:pt x="3175431" y="166065"/>
                  </a:lnTo>
                  <a:lnTo>
                    <a:pt x="3158020" y="125806"/>
                  </a:lnTo>
                  <a:lnTo>
                    <a:pt x="3151898" y="82156"/>
                  </a:lnTo>
                  <a:lnTo>
                    <a:pt x="3151898" y="26962"/>
                  </a:lnTo>
                  <a:lnTo>
                    <a:pt x="3117900" y="26962"/>
                  </a:lnTo>
                  <a:lnTo>
                    <a:pt x="3117900" y="82156"/>
                  </a:lnTo>
                  <a:lnTo>
                    <a:pt x="3111462" y="127711"/>
                  </a:lnTo>
                  <a:lnTo>
                    <a:pt x="3093783" y="169621"/>
                  </a:lnTo>
                  <a:lnTo>
                    <a:pt x="3066719" y="204241"/>
                  </a:lnTo>
                  <a:lnTo>
                    <a:pt x="3032163" y="227901"/>
                  </a:lnTo>
                  <a:lnTo>
                    <a:pt x="3053067" y="256387"/>
                  </a:lnTo>
                  <a:lnTo>
                    <a:pt x="3079927" y="238747"/>
                  </a:lnTo>
                  <a:lnTo>
                    <a:pt x="3102953" y="214617"/>
                  </a:lnTo>
                  <a:lnTo>
                    <a:pt x="3121583" y="185140"/>
                  </a:lnTo>
                  <a:lnTo>
                    <a:pt x="3135274" y="151472"/>
                  </a:lnTo>
                  <a:lnTo>
                    <a:pt x="3149041" y="182918"/>
                  </a:lnTo>
                  <a:lnTo>
                    <a:pt x="3167443" y="210413"/>
                  </a:lnTo>
                  <a:lnTo>
                    <a:pt x="3189922" y="232956"/>
                  </a:lnTo>
                  <a:lnTo>
                    <a:pt x="3215856" y="249529"/>
                  </a:lnTo>
                  <a:lnTo>
                    <a:pt x="3236252" y="222313"/>
                  </a:lnTo>
                  <a:close/>
                </a:path>
                <a:path w="5099050" h="323215">
                  <a:moveTo>
                    <a:pt x="3299079" y="127"/>
                  </a:moveTo>
                  <a:lnTo>
                    <a:pt x="3265081" y="127"/>
                  </a:lnTo>
                  <a:lnTo>
                    <a:pt x="3265081" y="323024"/>
                  </a:lnTo>
                  <a:lnTo>
                    <a:pt x="3299079" y="323024"/>
                  </a:lnTo>
                  <a:lnTo>
                    <a:pt x="3299079" y="127"/>
                  </a:lnTo>
                  <a:close/>
                </a:path>
                <a:path w="5099050" h="323215">
                  <a:moveTo>
                    <a:pt x="3740810" y="225869"/>
                  </a:moveTo>
                  <a:lnTo>
                    <a:pt x="3707663" y="202882"/>
                  </a:lnTo>
                  <a:lnTo>
                    <a:pt x="3681920" y="170954"/>
                  </a:lnTo>
                  <a:lnTo>
                    <a:pt x="3665283" y="133832"/>
                  </a:lnTo>
                  <a:lnTo>
                    <a:pt x="3659479" y="95262"/>
                  </a:lnTo>
                  <a:lnTo>
                    <a:pt x="3659479" y="60794"/>
                  </a:lnTo>
                  <a:lnTo>
                    <a:pt x="3728720" y="60794"/>
                  </a:lnTo>
                  <a:lnTo>
                    <a:pt x="3728720" y="32562"/>
                  </a:lnTo>
                  <a:lnTo>
                    <a:pt x="3554095" y="32562"/>
                  </a:lnTo>
                  <a:lnTo>
                    <a:pt x="3554095" y="60794"/>
                  </a:lnTo>
                  <a:lnTo>
                    <a:pt x="3625989" y="60794"/>
                  </a:lnTo>
                  <a:lnTo>
                    <a:pt x="3625989" y="95262"/>
                  </a:lnTo>
                  <a:lnTo>
                    <a:pt x="3619601" y="136588"/>
                  </a:lnTo>
                  <a:lnTo>
                    <a:pt x="3602164" y="176212"/>
                  </a:lnTo>
                  <a:lnTo>
                    <a:pt x="3575697" y="210007"/>
                  </a:lnTo>
                  <a:lnTo>
                    <a:pt x="3542258" y="233883"/>
                  </a:lnTo>
                  <a:lnTo>
                    <a:pt x="3562273" y="260845"/>
                  </a:lnTo>
                  <a:lnTo>
                    <a:pt x="3588131" y="243395"/>
                  </a:lnTo>
                  <a:lnTo>
                    <a:pt x="3610749" y="219290"/>
                  </a:lnTo>
                  <a:lnTo>
                    <a:pt x="3629304" y="189979"/>
                  </a:lnTo>
                  <a:lnTo>
                    <a:pt x="3642982" y="156933"/>
                  </a:lnTo>
                  <a:lnTo>
                    <a:pt x="3656342" y="187236"/>
                  </a:lnTo>
                  <a:lnTo>
                    <a:pt x="3674300" y="214134"/>
                  </a:lnTo>
                  <a:lnTo>
                    <a:pt x="3696271" y="236410"/>
                  </a:lnTo>
                  <a:lnTo>
                    <a:pt x="3721671" y="252831"/>
                  </a:lnTo>
                  <a:lnTo>
                    <a:pt x="3740810" y="225869"/>
                  </a:lnTo>
                  <a:close/>
                </a:path>
                <a:path w="5099050" h="323215">
                  <a:moveTo>
                    <a:pt x="3847960" y="127939"/>
                  </a:moveTo>
                  <a:lnTo>
                    <a:pt x="3796830" y="127939"/>
                  </a:lnTo>
                  <a:lnTo>
                    <a:pt x="3796830" y="127"/>
                  </a:lnTo>
                  <a:lnTo>
                    <a:pt x="3762972" y="127"/>
                  </a:lnTo>
                  <a:lnTo>
                    <a:pt x="3762972" y="322389"/>
                  </a:lnTo>
                  <a:lnTo>
                    <a:pt x="3796830" y="322389"/>
                  </a:lnTo>
                  <a:lnTo>
                    <a:pt x="3796830" y="156806"/>
                  </a:lnTo>
                  <a:lnTo>
                    <a:pt x="3847960" y="156806"/>
                  </a:lnTo>
                  <a:lnTo>
                    <a:pt x="3847960" y="127939"/>
                  </a:lnTo>
                  <a:close/>
                </a:path>
                <a:path w="5099050" h="323215">
                  <a:moveTo>
                    <a:pt x="4173588" y="263893"/>
                  </a:moveTo>
                  <a:lnTo>
                    <a:pt x="4165917" y="238975"/>
                  </a:lnTo>
                  <a:lnTo>
                    <a:pt x="4157294" y="231724"/>
                  </a:lnTo>
                  <a:lnTo>
                    <a:pt x="4144124" y="220624"/>
                  </a:lnTo>
                  <a:lnTo>
                    <a:pt x="4139844" y="219227"/>
                  </a:lnTo>
                  <a:lnTo>
                    <a:pt x="4139844" y="263893"/>
                  </a:lnTo>
                  <a:lnTo>
                    <a:pt x="4134561" y="277571"/>
                  </a:lnTo>
                  <a:lnTo>
                    <a:pt x="4119562" y="287553"/>
                  </a:lnTo>
                  <a:lnTo>
                    <a:pt x="4095572" y="293611"/>
                  </a:lnTo>
                  <a:lnTo>
                    <a:pt x="4063301" y="295554"/>
                  </a:lnTo>
                  <a:lnTo>
                    <a:pt x="4030789" y="293611"/>
                  </a:lnTo>
                  <a:lnTo>
                    <a:pt x="4006786" y="287553"/>
                  </a:lnTo>
                  <a:lnTo>
                    <a:pt x="3991965" y="277571"/>
                  </a:lnTo>
                  <a:lnTo>
                    <a:pt x="3987000" y="263893"/>
                  </a:lnTo>
                  <a:lnTo>
                    <a:pt x="3991965" y="250228"/>
                  </a:lnTo>
                  <a:lnTo>
                    <a:pt x="4006786" y="240131"/>
                  </a:lnTo>
                  <a:lnTo>
                    <a:pt x="4030789" y="233870"/>
                  </a:lnTo>
                  <a:lnTo>
                    <a:pt x="4063301" y="231724"/>
                  </a:lnTo>
                  <a:lnTo>
                    <a:pt x="4095572" y="233870"/>
                  </a:lnTo>
                  <a:lnTo>
                    <a:pt x="4119562" y="240131"/>
                  </a:lnTo>
                  <a:lnTo>
                    <a:pt x="4134561" y="250228"/>
                  </a:lnTo>
                  <a:lnTo>
                    <a:pt x="4139844" y="263893"/>
                  </a:lnTo>
                  <a:lnTo>
                    <a:pt x="4139844" y="219227"/>
                  </a:lnTo>
                  <a:lnTo>
                    <a:pt x="4109504" y="209270"/>
                  </a:lnTo>
                  <a:lnTo>
                    <a:pt x="4063301" y="205397"/>
                  </a:lnTo>
                  <a:lnTo>
                    <a:pt x="4016845" y="209270"/>
                  </a:lnTo>
                  <a:lnTo>
                    <a:pt x="3982047" y="220624"/>
                  </a:lnTo>
                  <a:lnTo>
                    <a:pt x="3960203" y="238975"/>
                  </a:lnTo>
                  <a:lnTo>
                    <a:pt x="3952633" y="263893"/>
                  </a:lnTo>
                  <a:lnTo>
                    <a:pt x="3960203" y="288721"/>
                  </a:lnTo>
                  <a:lnTo>
                    <a:pt x="3982047" y="307022"/>
                  </a:lnTo>
                  <a:lnTo>
                    <a:pt x="4016845" y="318389"/>
                  </a:lnTo>
                  <a:lnTo>
                    <a:pt x="4063301" y="322389"/>
                  </a:lnTo>
                  <a:lnTo>
                    <a:pt x="4109504" y="318389"/>
                  </a:lnTo>
                  <a:lnTo>
                    <a:pt x="4144124" y="307022"/>
                  </a:lnTo>
                  <a:lnTo>
                    <a:pt x="4157776" y="295554"/>
                  </a:lnTo>
                  <a:lnTo>
                    <a:pt x="4165917" y="288721"/>
                  </a:lnTo>
                  <a:lnTo>
                    <a:pt x="4173588" y="263893"/>
                  </a:lnTo>
                  <a:close/>
                </a:path>
                <a:path w="5099050" h="323215">
                  <a:moveTo>
                    <a:pt x="4209478" y="156933"/>
                  </a:moveTo>
                  <a:lnTo>
                    <a:pt x="4080294" y="156933"/>
                  </a:lnTo>
                  <a:lnTo>
                    <a:pt x="4080294" y="122732"/>
                  </a:lnTo>
                  <a:lnTo>
                    <a:pt x="4175480" y="122732"/>
                  </a:lnTo>
                  <a:lnTo>
                    <a:pt x="4175480" y="95389"/>
                  </a:lnTo>
                  <a:lnTo>
                    <a:pt x="3988003" y="95389"/>
                  </a:lnTo>
                  <a:lnTo>
                    <a:pt x="3988003" y="41973"/>
                  </a:lnTo>
                  <a:lnTo>
                    <a:pt x="4173588" y="41973"/>
                  </a:lnTo>
                  <a:lnTo>
                    <a:pt x="4173588" y="15011"/>
                  </a:lnTo>
                  <a:lnTo>
                    <a:pt x="3954513" y="15011"/>
                  </a:lnTo>
                  <a:lnTo>
                    <a:pt x="3954513" y="122732"/>
                  </a:lnTo>
                  <a:lnTo>
                    <a:pt x="4047312" y="122732"/>
                  </a:lnTo>
                  <a:lnTo>
                    <a:pt x="4047312" y="156933"/>
                  </a:lnTo>
                  <a:lnTo>
                    <a:pt x="3918254" y="156933"/>
                  </a:lnTo>
                  <a:lnTo>
                    <a:pt x="3918254" y="184277"/>
                  </a:lnTo>
                  <a:lnTo>
                    <a:pt x="4209478" y="184277"/>
                  </a:lnTo>
                  <a:lnTo>
                    <a:pt x="4209478" y="156933"/>
                  </a:lnTo>
                  <a:close/>
                </a:path>
                <a:path w="5099050" h="323215">
                  <a:moveTo>
                    <a:pt x="4640605" y="8394"/>
                  </a:moveTo>
                  <a:lnTo>
                    <a:pt x="4608373" y="8394"/>
                  </a:lnTo>
                  <a:lnTo>
                    <a:pt x="4608373" y="88265"/>
                  </a:lnTo>
                  <a:lnTo>
                    <a:pt x="4565561" y="88265"/>
                  </a:lnTo>
                  <a:lnTo>
                    <a:pt x="4567225" y="76517"/>
                  </a:lnTo>
                  <a:lnTo>
                    <a:pt x="4568393" y="64566"/>
                  </a:lnTo>
                  <a:lnTo>
                    <a:pt x="4569104" y="52438"/>
                  </a:lnTo>
                  <a:lnTo>
                    <a:pt x="4569345" y="40195"/>
                  </a:lnTo>
                  <a:lnTo>
                    <a:pt x="4445457" y="40195"/>
                  </a:lnTo>
                  <a:lnTo>
                    <a:pt x="4445457" y="68300"/>
                  </a:lnTo>
                  <a:lnTo>
                    <a:pt x="4535729" y="68300"/>
                  </a:lnTo>
                  <a:lnTo>
                    <a:pt x="4526242" y="115646"/>
                  </a:lnTo>
                  <a:lnTo>
                    <a:pt x="4505947" y="158381"/>
                  </a:lnTo>
                  <a:lnTo>
                    <a:pt x="4474045" y="196329"/>
                  </a:lnTo>
                  <a:lnTo>
                    <a:pt x="4429722" y="229298"/>
                  </a:lnTo>
                  <a:lnTo>
                    <a:pt x="4449864" y="253593"/>
                  </a:lnTo>
                  <a:lnTo>
                    <a:pt x="4490136" y="224510"/>
                  </a:lnTo>
                  <a:lnTo>
                    <a:pt x="4521327" y="191693"/>
                  </a:lnTo>
                  <a:lnTo>
                    <a:pt x="4544136" y="155486"/>
                  </a:lnTo>
                  <a:lnTo>
                    <a:pt x="4559274" y="116243"/>
                  </a:lnTo>
                  <a:lnTo>
                    <a:pt x="4608373" y="116243"/>
                  </a:lnTo>
                  <a:lnTo>
                    <a:pt x="4608373" y="168897"/>
                  </a:lnTo>
                  <a:lnTo>
                    <a:pt x="4553864" y="168897"/>
                  </a:lnTo>
                  <a:lnTo>
                    <a:pt x="4553864" y="196875"/>
                  </a:lnTo>
                  <a:lnTo>
                    <a:pt x="4608373" y="196875"/>
                  </a:lnTo>
                  <a:lnTo>
                    <a:pt x="4608373" y="306755"/>
                  </a:lnTo>
                  <a:lnTo>
                    <a:pt x="4640605" y="306755"/>
                  </a:lnTo>
                  <a:lnTo>
                    <a:pt x="4640605" y="116243"/>
                  </a:lnTo>
                  <a:lnTo>
                    <a:pt x="4640605" y="88265"/>
                  </a:lnTo>
                  <a:lnTo>
                    <a:pt x="4640605" y="8394"/>
                  </a:lnTo>
                  <a:close/>
                </a:path>
                <a:path w="5099050" h="323215">
                  <a:moveTo>
                    <a:pt x="4705820" y="127"/>
                  </a:moveTo>
                  <a:lnTo>
                    <a:pt x="4673714" y="127"/>
                  </a:lnTo>
                  <a:lnTo>
                    <a:pt x="4673714" y="322389"/>
                  </a:lnTo>
                  <a:lnTo>
                    <a:pt x="4705820" y="322389"/>
                  </a:lnTo>
                  <a:lnTo>
                    <a:pt x="4705820" y="127"/>
                  </a:lnTo>
                  <a:close/>
                </a:path>
                <a:path w="5099050" h="323215">
                  <a:moveTo>
                    <a:pt x="4990541" y="159486"/>
                  </a:moveTo>
                  <a:lnTo>
                    <a:pt x="4957788" y="142963"/>
                  </a:lnTo>
                  <a:lnTo>
                    <a:pt x="4933124" y="119354"/>
                  </a:lnTo>
                  <a:lnTo>
                    <a:pt x="4931168" y="115735"/>
                  </a:lnTo>
                  <a:lnTo>
                    <a:pt x="4917630" y="90703"/>
                  </a:lnTo>
                  <a:lnTo>
                    <a:pt x="4912360" y="59016"/>
                  </a:lnTo>
                  <a:lnTo>
                    <a:pt x="4912360" y="19850"/>
                  </a:lnTo>
                  <a:lnTo>
                    <a:pt x="4878870" y="19850"/>
                  </a:lnTo>
                  <a:lnTo>
                    <a:pt x="4878743" y="59016"/>
                  </a:lnTo>
                  <a:lnTo>
                    <a:pt x="4857775" y="124066"/>
                  </a:lnTo>
                  <a:lnTo>
                    <a:pt x="4798911" y="166992"/>
                  </a:lnTo>
                  <a:lnTo>
                    <a:pt x="4817681" y="193941"/>
                  </a:lnTo>
                  <a:lnTo>
                    <a:pt x="4843869" y="180975"/>
                  </a:lnTo>
                  <a:lnTo>
                    <a:pt x="4865954" y="163233"/>
                  </a:lnTo>
                  <a:lnTo>
                    <a:pt x="4883607" y="141300"/>
                  </a:lnTo>
                  <a:lnTo>
                    <a:pt x="4896497" y="115735"/>
                  </a:lnTo>
                  <a:lnTo>
                    <a:pt x="4909413" y="138709"/>
                  </a:lnTo>
                  <a:lnTo>
                    <a:pt x="4926647" y="158610"/>
                  </a:lnTo>
                  <a:lnTo>
                    <a:pt x="4947945" y="174802"/>
                  </a:lnTo>
                  <a:lnTo>
                    <a:pt x="4973040" y="186702"/>
                  </a:lnTo>
                  <a:lnTo>
                    <a:pt x="4990541" y="159486"/>
                  </a:lnTo>
                  <a:close/>
                </a:path>
                <a:path w="5099050" h="323215">
                  <a:moveTo>
                    <a:pt x="5065954" y="287807"/>
                  </a:moveTo>
                  <a:lnTo>
                    <a:pt x="4884788" y="287807"/>
                  </a:lnTo>
                  <a:lnTo>
                    <a:pt x="4884788" y="214553"/>
                  </a:lnTo>
                  <a:lnTo>
                    <a:pt x="4850282" y="214553"/>
                  </a:lnTo>
                  <a:lnTo>
                    <a:pt x="4850282" y="315785"/>
                  </a:lnTo>
                  <a:lnTo>
                    <a:pt x="5065954" y="315785"/>
                  </a:lnTo>
                  <a:lnTo>
                    <a:pt x="5065954" y="287807"/>
                  </a:lnTo>
                  <a:close/>
                </a:path>
                <a:path w="5099050" h="323215">
                  <a:moveTo>
                    <a:pt x="5098440" y="97040"/>
                  </a:moveTo>
                  <a:lnTo>
                    <a:pt x="5052238" y="97040"/>
                  </a:lnTo>
                  <a:lnTo>
                    <a:pt x="5052238" y="0"/>
                  </a:lnTo>
                  <a:lnTo>
                    <a:pt x="5018367" y="0"/>
                  </a:lnTo>
                  <a:lnTo>
                    <a:pt x="5018367" y="237693"/>
                  </a:lnTo>
                  <a:lnTo>
                    <a:pt x="5052238" y="237693"/>
                  </a:lnTo>
                  <a:lnTo>
                    <a:pt x="5052238" y="126034"/>
                  </a:lnTo>
                  <a:lnTo>
                    <a:pt x="5098440" y="126034"/>
                  </a:lnTo>
                  <a:lnTo>
                    <a:pt x="5098440" y="97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07999" y="7446218"/>
              <a:ext cx="115620" cy="11671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943004" y="7339115"/>
              <a:ext cx="292100" cy="308610"/>
            </a:xfrm>
            <a:custGeom>
              <a:avLst/>
              <a:gdLst/>
              <a:ahLst/>
              <a:cxnLst/>
              <a:rect l="l" t="t" r="r" b="b"/>
              <a:pathLst>
                <a:path w="292100" h="308609">
                  <a:moveTo>
                    <a:pt x="145670" y="0"/>
                  </a:moveTo>
                  <a:lnTo>
                    <a:pt x="99015" y="4691"/>
                  </a:lnTo>
                  <a:lnTo>
                    <a:pt x="63172" y="17788"/>
                  </a:lnTo>
                  <a:lnTo>
                    <a:pt x="40218" y="38397"/>
                  </a:lnTo>
                  <a:lnTo>
                    <a:pt x="32231" y="65622"/>
                  </a:lnTo>
                  <a:lnTo>
                    <a:pt x="40218" y="92677"/>
                  </a:lnTo>
                  <a:lnTo>
                    <a:pt x="63172" y="113138"/>
                  </a:lnTo>
                  <a:lnTo>
                    <a:pt x="99015" y="126088"/>
                  </a:lnTo>
                  <a:lnTo>
                    <a:pt x="145670" y="130609"/>
                  </a:lnTo>
                  <a:lnTo>
                    <a:pt x="192343" y="126088"/>
                  </a:lnTo>
                  <a:lnTo>
                    <a:pt x="228121" y="113138"/>
                  </a:lnTo>
                  <a:lnTo>
                    <a:pt x="239461" y="103012"/>
                  </a:lnTo>
                  <a:lnTo>
                    <a:pt x="145670" y="103012"/>
                  </a:lnTo>
                  <a:lnTo>
                    <a:pt x="113903" y="100389"/>
                  </a:lnTo>
                  <a:lnTo>
                    <a:pt x="89454" y="92997"/>
                  </a:lnTo>
                  <a:lnTo>
                    <a:pt x="73787" y="81265"/>
                  </a:lnTo>
                  <a:lnTo>
                    <a:pt x="68365" y="65622"/>
                  </a:lnTo>
                  <a:lnTo>
                    <a:pt x="73787" y="49576"/>
                  </a:lnTo>
                  <a:lnTo>
                    <a:pt x="89454" y="37596"/>
                  </a:lnTo>
                  <a:lnTo>
                    <a:pt x="113903" y="30122"/>
                  </a:lnTo>
                  <a:lnTo>
                    <a:pt x="145670" y="27597"/>
                  </a:lnTo>
                  <a:lnTo>
                    <a:pt x="239026" y="27597"/>
                  </a:lnTo>
                  <a:lnTo>
                    <a:pt x="228121" y="17788"/>
                  </a:lnTo>
                  <a:lnTo>
                    <a:pt x="192343" y="4691"/>
                  </a:lnTo>
                  <a:lnTo>
                    <a:pt x="145670" y="0"/>
                  </a:lnTo>
                  <a:close/>
                </a:path>
                <a:path w="292100" h="308609">
                  <a:moveTo>
                    <a:pt x="239026" y="27597"/>
                  </a:moveTo>
                  <a:lnTo>
                    <a:pt x="145670" y="27597"/>
                  </a:lnTo>
                  <a:lnTo>
                    <a:pt x="177547" y="30122"/>
                  </a:lnTo>
                  <a:lnTo>
                    <a:pt x="202012" y="37596"/>
                  </a:lnTo>
                  <a:lnTo>
                    <a:pt x="217695" y="49576"/>
                  </a:lnTo>
                  <a:lnTo>
                    <a:pt x="223227" y="65622"/>
                  </a:lnTo>
                  <a:lnTo>
                    <a:pt x="217695" y="81265"/>
                  </a:lnTo>
                  <a:lnTo>
                    <a:pt x="202012" y="92997"/>
                  </a:lnTo>
                  <a:lnTo>
                    <a:pt x="177547" y="100389"/>
                  </a:lnTo>
                  <a:lnTo>
                    <a:pt x="145670" y="103012"/>
                  </a:lnTo>
                  <a:lnTo>
                    <a:pt x="239461" y="103012"/>
                  </a:lnTo>
                  <a:lnTo>
                    <a:pt x="251034" y="92677"/>
                  </a:lnTo>
                  <a:lnTo>
                    <a:pt x="259109" y="65622"/>
                  </a:lnTo>
                  <a:lnTo>
                    <a:pt x="251034" y="38397"/>
                  </a:lnTo>
                  <a:lnTo>
                    <a:pt x="239026" y="27597"/>
                  </a:lnTo>
                  <a:close/>
                </a:path>
                <a:path w="292100" h="308609">
                  <a:moveTo>
                    <a:pt x="70632" y="213273"/>
                  </a:moveTo>
                  <a:lnTo>
                    <a:pt x="36763" y="213273"/>
                  </a:lnTo>
                  <a:lnTo>
                    <a:pt x="36763" y="308146"/>
                  </a:lnTo>
                  <a:lnTo>
                    <a:pt x="259613" y="308146"/>
                  </a:lnTo>
                  <a:lnTo>
                    <a:pt x="259613" y="279786"/>
                  </a:lnTo>
                  <a:lnTo>
                    <a:pt x="70632" y="279786"/>
                  </a:lnTo>
                  <a:lnTo>
                    <a:pt x="70632" y="213273"/>
                  </a:lnTo>
                  <a:close/>
                </a:path>
                <a:path w="292100" h="308609">
                  <a:moveTo>
                    <a:pt x="165563" y="181733"/>
                  </a:moveTo>
                  <a:lnTo>
                    <a:pt x="131443" y="181733"/>
                  </a:lnTo>
                  <a:lnTo>
                    <a:pt x="131443" y="244304"/>
                  </a:lnTo>
                  <a:lnTo>
                    <a:pt x="165563" y="244304"/>
                  </a:lnTo>
                  <a:lnTo>
                    <a:pt x="165563" y="181733"/>
                  </a:lnTo>
                  <a:close/>
                </a:path>
                <a:path w="292100" h="308609">
                  <a:moveTo>
                    <a:pt x="291970" y="154009"/>
                  </a:moveTo>
                  <a:lnTo>
                    <a:pt x="0" y="154009"/>
                  </a:lnTo>
                  <a:lnTo>
                    <a:pt x="0" y="181733"/>
                  </a:lnTo>
                  <a:lnTo>
                    <a:pt x="291970" y="181733"/>
                  </a:lnTo>
                  <a:lnTo>
                    <a:pt x="291970" y="154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71562" y="7335441"/>
              <a:ext cx="234226" cy="13795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43004" y="7493124"/>
              <a:ext cx="292100" cy="154305"/>
            </a:xfrm>
            <a:custGeom>
              <a:avLst/>
              <a:gdLst/>
              <a:ahLst/>
              <a:cxnLst/>
              <a:rect l="l" t="t" r="r" b="b"/>
              <a:pathLst>
                <a:path w="292100" h="154304">
                  <a:moveTo>
                    <a:pt x="0" y="27724"/>
                  </a:moveTo>
                  <a:lnTo>
                    <a:pt x="131443" y="27724"/>
                  </a:lnTo>
                  <a:lnTo>
                    <a:pt x="131443" y="90294"/>
                  </a:lnTo>
                  <a:lnTo>
                    <a:pt x="165563" y="90294"/>
                  </a:lnTo>
                  <a:lnTo>
                    <a:pt x="165563" y="27724"/>
                  </a:lnTo>
                  <a:lnTo>
                    <a:pt x="291970" y="27724"/>
                  </a:lnTo>
                  <a:lnTo>
                    <a:pt x="291970" y="0"/>
                  </a:lnTo>
                  <a:lnTo>
                    <a:pt x="0" y="0"/>
                  </a:lnTo>
                  <a:lnTo>
                    <a:pt x="0" y="27724"/>
                  </a:lnTo>
                  <a:close/>
                </a:path>
                <a:path w="292100" h="154304">
                  <a:moveTo>
                    <a:pt x="36763" y="59263"/>
                  </a:moveTo>
                  <a:lnTo>
                    <a:pt x="36763" y="154136"/>
                  </a:lnTo>
                  <a:lnTo>
                    <a:pt x="259613" y="154136"/>
                  </a:lnTo>
                  <a:lnTo>
                    <a:pt x="259613" y="125776"/>
                  </a:lnTo>
                  <a:lnTo>
                    <a:pt x="70632" y="125776"/>
                  </a:lnTo>
                  <a:lnTo>
                    <a:pt x="70632" y="59263"/>
                  </a:lnTo>
                  <a:lnTo>
                    <a:pt x="36763" y="59263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313463" y="7346491"/>
              <a:ext cx="291465" cy="307975"/>
            </a:xfrm>
            <a:custGeom>
              <a:avLst/>
              <a:gdLst/>
              <a:ahLst/>
              <a:cxnLst/>
              <a:rect l="l" t="t" r="r" b="b"/>
              <a:pathLst>
                <a:path w="291464" h="307975">
                  <a:moveTo>
                    <a:pt x="291215" y="141927"/>
                  </a:moveTo>
                  <a:lnTo>
                    <a:pt x="0" y="141927"/>
                  </a:lnTo>
                  <a:lnTo>
                    <a:pt x="0" y="169270"/>
                  </a:lnTo>
                  <a:lnTo>
                    <a:pt x="291215" y="169270"/>
                  </a:lnTo>
                  <a:lnTo>
                    <a:pt x="291215" y="141927"/>
                  </a:lnTo>
                  <a:close/>
                </a:path>
                <a:path w="291464" h="307975">
                  <a:moveTo>
                    <a:pt x="162038" y="107717"/>
                  </a:moveTo>
                  <a:lnTo>
                    <a:pt x="129051" y="107717"/>
                  </a:lnTo>
                  <a:lnTo>
                    <a:pt x="129051" y="141927"/>
                  </a:lnTo>
                  <a:lnTo>
                    <a:pt x="162038" y="141927"/>
                  </a:lnTo>
                  <a:lnTo>
                    <a:pt x="162038" y="107717"/>
                  </a:lnTo>
                  <a:close/>
                </a:path>
                <a:path w="291464" h="307975">
                  <a:moveTo>
                    <a:pt x="255332" y="0"/>
                  </a:moveTo>
                  <a:lnTo>
                    <a:pt x="36260" y="0"/>
                  </a:lnTo>
                  <a:lnTo>
                    <a:pt x="36260" y="107717"/>
                  </a:lnTo>
                  <a:lnTo>
                    <a:pt x="257221" y="107717"/>
                  </a:lnTo>
                  <a:lnTo>
                    <a:pt x="257221" y="80374"/>
                  </a:lnTo>
                  <a:lnTo>
                    <a:pt x="69750" y="80374"/>
                  </a:lnTo>
                  <a:lnTo>
                    <a:pt x="69750" y="26961"/>
                  </a:lnTo>
                  <a:lnTo>
                    <a:pt x="255332" y="26961"/>
                  </a:lnTo>
                  <a:lnTo>
                    <a:pt x="255332" y="0"/>
                  </a:lnTo>
                  <a:close/>
                </a:path>
                <a:path w="291464" h="307975">
                  <a:moveTo>
                    <a:pt x="145041" y="190381"/>
                  </a:moveTo>
                  <a:lnTo>
                    <a:pt x="98588" y="194264"/>
                  </a:lnTo>
                  <a:lnTo>
                    <a:pt x="63785" y="205610"/>
                  </a:lnTo>
                  <a:lnTo>
                    <a:pt x="41943" y="223967"/>
                  </a:lnTo>
                  <a:lnTo>
                    <a:pt x="34371" y="248882"/>
                  </a:lnTo>
                  <a:lnTo>
                    <a:pt x="41943" y="273707"/>
                  </a:lnTo>
                  <a:lnTo>
                    <a:pt x="63785" y="292010"/>
                  </a:lnTo>
                  <a:lnTo>
                    <a:pt x="98588" y="303374"/>
                  </a:lnTo>
                  <a:lnTo>
                    <a:pt x="145041" y="307382"/>
                  </a:lnTo>
                  <a:lnTo>
                    <a:pt x="191239" y="303374"/>
                  </a:lnTo>
                  <a:lnTo>
                    <a:pt x="225871" y="292010"/>
                  </a:lnTo>
                  <a:lnTo>
                    <a:pt x="239515" y="280548"/>
                  </a:lnTo>
                  <a:lnTo>
                    <a:pt x="145041" y="280548"/>
                  </a:lnTo>
                  <a:lnTo>
                    <a:pt x="112528" y="278605"/>
                  </a:lnTo>
                  <a:lnTo>
                    <a:pt x="88526" y="272536"/>
                  </a:lnTo>
                  <a:lnTo>
                    <a:pt x="73706" y="262557"/>
                  </a:lnTo>
                  <a:lnTo>
                    <a:pt x="68743" y="248882"/>
                  </a:lnTo>
                  <a:lnTo>
                    <a:pt x="73706" y="235216"/>
                  </a:lnTo>
                  <a:lnTo>
                    <a:pt x="88526" y="225116"/>
                  </a:lnTo>
                  <a:lnTo>
                    <a:pt x="112528" y="218854"/>
                  </a:lnTo>
                  <a:lnTo>
                    <a:pt x="145041" y="216706"/>
                  </a:lnTo>
                  <a:lnTo>
                    <a:pt x="239042" y="216706"/>
                  </a:lnTo>
                  <a:lnTo>
                    <a:pt x="225871" y="205610"/>
                  </a:lnTo>
                  <a:lnTo>
                    <a:pt x="191239" y="194264"/>
                  </a:lnTo>
                  <a:lnTo>
                    <a:pt x="145041" y="190381"/>
                  </a:lnTo>
                  <a:close/>
                </a:path>
                <a:path w="291464" h="307975">
                  <a:moveTo>
                    <a:pt x="239042" y="216706"/>
                  </a:moveTo>
                  <a:lnTo>
                    <a:pt x="145041" y="216706"/>
                  </a:lnTo>
                  <a:lnTo>
                    <a:pt x="177309" y="218854"/>
                  </a:lnTo>
                  <a:lnTo>
                    <a:pt x="201304" y="225116"/>
                  </a:lnTo>
                  <a:lnTo>
                    <a:pt x="216304" y="235216"/>
                  </a:lnTo>
                  <a:lnTo>
                    <a:pt x="221590" y="248882"/>
                  </a:lnTo>
                  <a:lnTo>
                    <a:pt x="216304" y="262557"/>
                  </a:lnTo>
                  <a:lnTo>
                    <a:pt x="201304" y="272536"/>
                  </a:lnTo>
                  <a:lnTo>
                    <a:pt x="177309" y="278605"/>
                  </a:lnTo>
                  <a:lnTo>
                    <a:pt x="145041" y="280548"/>
                  </a:lnTo>
                  <a:lnTo>
                    <a:pt x="239515" y="280548"/>
                  </a:lnTo>
                  <a:lnTo>
                    <a:pt x="247660" y="273707"/>
                  </a:lnTo>
                  <a:lnTo>
                    <a:pt x="255332" y="248882"/>
                  </a:lnTo>
                  <a:lnTo>
                    <a:pt x="247660" y="223967"/>
                  </a:lnTo>
                  <a:lnTo>
                    <a:pt x="239042" y="216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4313463" y="7346491"/>
              <a:ext cx="291465" cy="169545"/>
            </a:xfrm>
            <a:custGeom>
              <a:avLst/>
              <a:gdLst/>
              <a:ahLst/>
              <a:cxnLst/>
              <a:rect l="l" t="t" r="r" b="b"/>
              <a:pathLst>
                <a:path w="291464" h="169545">
                  <a:moveTo>
                    <a:pt x="162038" y="107717"/>
                  </a:moveTo>
                  <a:lnTo>
                    <a:pt x="257221" y="107717"/>
                  </a:lnTo>
                  <a:lnTo>
                    <a:pt x="257221" y="80374"/>
                  </a:lnTo>
                  <a:lnTo>
                    <a:pt x="69750" y="80374"/>
                  </a:lnTo>
                  <a:lnTo>
                    <a:pt x="69750" y="26961"/>
                  </a:lnTo>
                  <a:lnTo>
                    <a:pt x="255332" y="26961"/>
                  </a:lnTo>
                  <a:lnTo>
                    <a:pt x="255332" y="0"/>
                  </a:lnTo>
                  <a:lnTo>
                    <a:pt x="36260" y="0"/>
                  </a:lnTo>
                  <a:lnTo>
                    <a:pt x="36260" y="107717"/>
                  </a:lnTo>
                  <a:lnTo>
                    <a:pt x="129051" y="107717"/>
                  </a:lnTo>
                  <a:lnTo>
                    <a:pt x="129051" y="141927"/>
                  </a:lnTo>
                  <a:lnTo>
                    <a:pt x="0" y="141927"/>
                  </a:lnTo>
                  <a:lnTo>
                    <a:pt x="0" y="169270"/>
                  </a:lnTo>
                  <a:lnTo>
                    <a:pt x="291215" y="169270"/>
                  </a:lnTo>
                  <a:lnTo>
                    <a:pt x="291215" y="141927"/>
                  </a:lnTo>
                  <a:lnTo>
                    <a:pt x="162038" y="141927"/>
                  </a:lnTo>
                  <a:lnTo>
                    <a:pt x="162038" y="107717"/>
                  </a:lnTo>
                  <a:close/>
                </a:path>
              </a:pathLst>
            </a:custGeom>
            <a:ln w="73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44160" y="7533198"/>
              <a:ext cx="228311" cy="12435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828594" y="7331612"/>
              <a:ext cx="296545" cy="321945"/>
            </a:xfrm>
            <a:custGeom>
              <a:avLst/>
              <a:gdLst/>
              <a:ahLst/>
              <a:cxnLst/>
              <a:rect l="l" t="t" r="r" b="b"/>
              <a:pathLst>
                <a:path w="296545" h="321945">
                  <a:moveTo>
                    <a:pt x="246897" y="0"/>
                  </a:moveTo>
                  <a:lnTo>
                    <a:pt x="213029" y="0"/>
                  </a:lnTo>
                  <a:lnTo>
                    <a:pt x="213029" y="321881"/>
                  </a:lnTo>
                  <a:lnTo>
                    <a:pt x="246897" y="321881"/>
                  </a:lnTo>
                  <a:lnTo>
                    <a:pt x="246897" y="156807"/>
                  </a:lnTo>
                  <a:lnTo>
                    <a:pt x="296376" y="156807"/>
                  </a:lnTo>
                  <a:lnTo>
                    <a:pt x="296376" y="128701"/>
                  </a:lnTo>
                  <a:lnTo>
                    <a:pt x="246897" y="128701"/>
                  </a:lnTo>
                  <a:lnTo>
                    <a:pt x="246897" y="0"/>
                  </a:lnTo>
                  <a:close/>
                </a:path>
                <a:path w="296545" h="321945">
                  <a:moveTo>
                    <a:pt x="145260" y="140401"/>
                  </a:moveTo>
                  <a:lnTo>
                    <a:pt x="111173" y="140401"/>
                  </a:lnTo>
                  <a:lnTo>
                    <a:pt x="93908" y="169874"/>
                  </a:lnTo>
                  <a:lnTo>
                    <a:pt x="70128" y="197058"/>
                  </a:lnTo>
                  <a:lnTo>
                    <a:pt x="39077" y="221952"/>
                  </a:lnTo>
                  <a:lnTo>
                    <a:pt x="0" y="244558"/>
                  </a:lnTo>
                  <a:lnTo>
                    <a:pt x="18633" y="270247"/>
                  </a:lnTo>
                  <a:lnTo>
                    <a:pt x="69790" y="239129"/>
                  </a:lnTo>
                  <a:lnTo>
                    <a:pt x="108011" y="204050"/>
                  </a:lnTo>
                  <a:lnTo>
                    <a:pt x="134921" y="165439"/>
                  </a:lnTo>
                  <a:lnTo>
                    <a:pt x="145260" y="140401"/>
                  </a:lnTo>
                  <a:close/>
                </a:path>
                <a:path w="296545" h="321945">
                  <a:moveTo>
                    <a:pt x="164052" y="32684"/>
                  </a:moveTo>
                  <a:lnTo>
                    <a:pt x="18382" y="32684"/>
                  </a:lnTo>
                  <a:lnTo>
                    <a:pt x="18382" y="60535"/>
                  </a:lnTo>
                  <a:lnTo>
                    <a:pt x="130310" y="60535"/>
                  </a:lnTo>
                  <a:lnTo>
                    <a:pt x="129072" y="74105"/>
                  </a:lnTo>
                  <a:lnTo>
                    <a:pt x="127209" y="87353"/>
                  </a:lnTo>
                  <a:lnTo>
                    <a:pt x="124662" y="100291"/>
                  </a:lnTo>
                  <a:lnTo>
                    <a:pt x="121371" y="112931"/>
                  </a:lnTo>
                  <a:lnTo>
                    <a:pt x="2014" y="120816"/>
                  </a:lnTo>
                  <a:lnTo>
                    <a:pt x="6798" y="150321"/>
                  </a:lnTo>
                  <a:lnTo>
                    <a:pt x="111173" y="140401"/>
                  </a:lnTo>
                  <a:lnTo>
                    <a:pt x="145260" y="140401"/>
                  </a:lnTo>
                  <a:lnTo>
                    <a:pt x="152147" y="123722"/>
                  </a:lnTo>
                  <a:lnTo>
                    <a:pt x="161315" y="79328"/>
                  </a:lnTo>
                  <a:lnTo>
                    <a:pt x="164052" y="32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5041624" y="7331612"/>
              <a:ext cx="83820" cy="321945"/>
            </a:xfrm>
            <a:custGeom>
              <a:avLst/>
              <a:gdLst/>
              <a:ahLst/>
              <a:cxnLst/>
              <a:rect l="l" t="t" r="r" b="b"/>
              <a:pathLst>
                <a:path w="83820" h="321945">
                  <a:moveTo>
                    <a:pt x="33867" y="128701"/>
                  </a:moveTo>
                  <a:lnTo>
                    <a:pt x="33867" y="0"/>
                  </a:lnTo>
                  <a:lnTo>
                    <a:pt x="0" y="0"/>
                  </a:lnTo>
                  <a:lnTo>
                    <a:pt x="0" y="321880"/>
                  </a:lnTo>
                  <a:lnTo>
                    <a:pt x="33867" y="321880"/>
                  </a:lnTo>
                  <a:lnTo>
                    <a:pt x="33867" y="156807"/>
                  </a:lnTo>
                  <a:lnTo>
                    <a:pt x="83347" y="156807"/>
                  </a:lnTo>
                  <a:lnTo>
                    <a:pt x="83347" y="128701"/>
                  </a:lnTo>
                  <a:lnTo>
                    <a:pt x="33867" y="128701"/>
                  </a:lnTo>
                  <a:close/>
                </a:path>
              </a:pathLst>
            </a:custGeom>
            <a:ln w="7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24936" y="7360638"/>
              <a:ext cx="171368" cy="24488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208370" y="7331612"/>
              <a:ext cx="262890" cy="322580"/>
            </a:xfrm>
            <a:custGeom>
              <a:avLst/>
              <a:gdLst/>
              <a:ahLst/>
              <a:cxnLst/>
              <a:rect l="l" t="t" r="r" b="b"/>
              <a:pathLst>
                <a:path w="262889" h="322579">
                  <a:moveTo>
                    <a:pt x="262761" y="0"/>
                  </a:moveTo>
                  <a:lnTo>
                    <a:pt x="230025" y="0"/>
                  </a:lnTo>
                  <a:lnTo>
                    <a:pt x="230025" y="322262"/>
                  </a:lnTo>
                  <a:lnTo>
                    <a:pt x="262761" y="322262"/>
                  </a:lnTo>
                  <a:lnTo>
                    <a:pt x="262761" y="0"/>
                  </a:lnTo>
                  <a:close/>
                </a:path>
                <a:path w="262889" h="322579">
                  <a:moveTo>
                    <a:pt x="196661" y="6994"/>
                  </a:moveTo>
                  <a:lnTo>
                    <a:pt x="164807" y="6994"/>
                  </a:lnTo>
                  <a:lnTo>
                    <a:pt x="164807" y="120689"/>
                  </a:lnTo>
                  <a:lnTo>
                    <a:pt x="121622" y="120689"/>
                  </a:lnTo>
                  <a:lnTo>
                    <a:pt x="121622" y="148795"/>
                  </a:lnTo>
                  <a:lnTo>
                    <a:pt x="164807" y="148795"/>
                  </a:lnTo>
                  <a:lnTo>
                    <a:pt x="164807" y="306111"/>
                  </a:lnTo>
                  <a:lnTo>
                    <a:pt x="196661" y="306111"/>
                  </a:lnTo>
                  <a:lnTo>
                    <a:pt x="196661" y="6994"/>
                  </a:lnTo>
                  <a:close/>
                </a:path>
                <a:path w="262889" h="322579">
                  <a:moveTo>
                    <a:pt x="119104" y="38025"/>
                  </a:moveTo>
                  <a:lnTo>
                    <a:pt x="0" y="38025"/>
                  </a:lnTo>
                  <a:lnTo>
                    <a:pt x="0" y="246847"/>
                  </a:lnTo>
                  <a:lnTo>
                    <a:pt x="20522" y="246847"/>
                  </a:lnTo>
                  <a:lnTo>
                    <a:pt x="54372" y="246485"/>
                  </a:lnTo>
                  <a:lnTo>
                    <a:pt x="83489" y="245385"/>
                  </a:lnTo>
                  <a:lnTo>
                    <a:pt x="110269" y="242948"/>
                  </a:lnTo>
                  <a:lnTo>
                    <a:pt x="137108" y="238581"/>
                  </a:lnTo>
                  <a:lnTo>
                    <a:pt x="134885" y="218996"/>
                  </a:lnTo>
                  <a:lnTo>
                    <a:pt x="32231" y="218996"/>
                  </a:lnTo>
                  <a:lnTo>
                    <a:pt x="32231" y="151466"/>
                  </a:lnTo>
                  <a:lnTo>
                    <a:pt x="105003" y="151466"/>
                  </a:lnTo>
                  <a:lnTo>
                    <a:pt x="105003" y="124886"/>
                  </a:lnTo>
                  <a:lnTo>
                    <a:pt x="32231" y="124886"/>
                  </a:lnTo>
                  <a:lnTo>
                    <a:pt x="32231" y="65368"/>
                  </a:lnTo>
                  <a:lnTo>
                    <a:pt x="119104" y="65368"/>
                  </a:lnTo>
                  <a:lnTo>
                    <a:pt x="119104" y="38025"/>
                  </a:lnTo>
                  <a:close/>
                </a:path>
                <a:path w="262889" h="322579">
                  <a:moveTo>
                    <a:pt x="133961" y="210856"/>
                  </a:moveTo>
                  <a:lnTo>
                    <a:pt x="110080" y="214650"/>
                  </a:lnTo>
                  <a:lnTo>
                    <a:pt x="86448" y="217072"/>
                  </a:lnTo>
                  <a:lnTo>
                    <a:pt x="61139" y="218421"/>
                  </a:lnTo>
                  <a:lnTo>
                    <a:pt x="32231" y="218996"/>
                  </a:lnTo>
                  <a:lnTo>
                    <a:pt x="134885" y="218996"/>
                  </a:lnTo>
                  <a:lnTo>
                    <a:pt x="133961" y="2108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5329993" y="7331612"/>
              <a:ext cx="141605" cy="322580"/>
            </a:xfrm>
            <a:custGeom>
              <a:avLst/>
              <a:gdLst/>
              <a:ahLst/>
              <a:cxnLst/>
              <a:rect l="l" t="t" r="r" b="b"/>
              <a:pathLst>
                <a:path w="141604" h="322579">
                  <a:moveTo>
                    <a:pt x="108402" y="322262"/>
                  </a:moveTo>
                  <a:lnTo>
                    <a:pt x="141138" y="322262"/>
                  </a:lnTo>
                  <a:lnTo>
                    <a:pt x="141138" y="0"/>
                  </a:lnTo>
                  <a:lnTo>
                    <a:pt x="108402" y="0"/>
                  </a:lnTo>
                  <a:lnTo>
                    <a:pt x="108402" y="322262"/>
                  </a:lnTo>
                  <a:close/>
                </a:path>
                <a:path w="141604" h="322579">
                  <a:moveTo>
                    <a:pt x="0" y="120689"/>
                  </a:moveTo>
                  <a:lnTo>
                    <a:pt x="0" y="148795"/>
                  </a:lnTo>
                  <a:lnTo>
                    <a:pt x="43184" y="148795"/>
                  </a:lnTo>
                  <a:lnTo>
                    <a:pt x="43184" y="306111"/>
                  </a:lnTo>
                  <a:lnTo>
                    <a:pt x="75038" y="306111"/>
                  </a:lnTo>
                  <a:lnTo>
                    <a:pt x="75038" y="6994"/>
                  </a:lnTo>
                  <a:lnTo>
                    <a:pt x="43184" y="6994"/>
                  </a:lnTo>
                  <a:lnTo>
                    <a:pt x="43184" y="120689"/>
                  </a:lnTo>
                  <a:lnTo>
                    <a:pt x="0" y="120689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204713" y="7365980"/>
              <a:ext cx="144423" cy="21613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566868" y="7362642"/>
              <a:ext cx="291465" cy="248285"/>
            </a:xfrm>
            <a:custGeom>
              <a:avLst/>
              <a:gdLst/>
              <a:ahLst/>
              <a:cxnLst/>
              <a:rect l="l" t="t" r="r" b="b"/>
              <a:pathLst>
                <a:path w="291464" h="248284">
                  <a:moveTo>
                    <a:pt x="290837" y="219504"/>
                  </a:moveTo>
                  <a:lnTo>
                    <a:pt x="0" y="219504"/>
                  </a:lnTo>
                  <a:lnTo>
                    <a:pt x="0" y="247737"/>
                  </a:lnTo>
                  <a:lnTo>
                    <a:pt x="290837" y="247737"/>
                  </a:lnTo>
                  <a:lnTo>
                    <a:pt x="290837" y="219504"/>
                  </a:lnTo>
                  <a:close/>
                </a:path>
                <a:path w="291464" h="248284">
                  <a:moveTo>
                    <a:pt x="144033" y="105809"/>
                  </a:moveTo>
                  <a:lnTo>
                    <a:pt x="110543" y="105809"/>
                  </a:lnTo>
                  <a:lnTo>
                    <a:pt x="110543" y="219504"/>
                  </a:lnTo>
                  <a:lnTo>
                    <a:pt x="144033" y="219504"/>
                  </a:lnTo>
                  <a:lnTo>
                    <a:pt x="144033" y="105809"/>
                  </a:lnTo>
                  <a:close/>
                </a:path>
                <a:path w="291464" h="248284">
                  <a:moveTo>
                    <a:pt x="258102" y="0"/>
                  </a:moveTo>
                  <a:lnTo>
                    <a:pt x="30594" y="0"/>
                  </a:lnTo>
                  <a:lnTo>
                    <a:pt x="30594" y="27724"/>
                  </a:lnTo>
                  <a:lnTo>
                    <a:pt x="224360" y="27724"/>
                  </a:lnTo>
                  <a:lnTo>
                    <a:pt x="224360" y="31539"/>
                  </a:lnTo>
                  <a:lnTo>
                    <a:pt x="224024" y="62071"/>
                  </a:lnTo>
                  <a:lnTo>
                    <a:pt x="222613" y="96096"/>
                  </a:lnTo>
                  <a:lnTo>
                    <a:pt x="218960" y="134533"/>
                  </a:lnTo>
                  <a:lnTo>
                    <a:pt x="211896" y="178299"/>
                  </a:lnTo>
                  <a:lnTo>
                    <a:pt x="245890" y="182115"/>
                  </a:lnTo>
                  <a:lnTo>
                    <a:pt x="252879" y="136304"/>
                  </a:lnTo>
                  <a:lnTo>
                    <a:pt x="256481" y="97002"/>
                  </a:lnTo>
                  <a:lnTo>
                    <a:pt x="257840" y="62613"/>
                  </a:lnTo>
                  <a:lnTo>
                    <a:pt x="258102" y="31539"/>
                  </a:lnTo>
                  <a:lnTo>
                    <a:pt x="258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593794" y="7358974"/>
              <a:ext cx="234845" cy="18945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566868" y="7468452"/>
              <a:ext cx="291465" cy="142240"/>
            </a:xfrm>
            <a:custGeom>
              <a:avLst/>
              <a:gdLst/>
              <a:ahLst/>
              <a:cxnLst/>
              <a:rect l="l" t="t" r="r" b="b"/>
              <a:pathLst>
                <a:path w="291464" h="142240">
                  <a:moveTo>
                    <a:pt x="144033" y="0"/>
                  </a:moveTo>
                  <a:lnTo>
                    <a:pt x="110543" y="0"/>
                  </a:lnTo>
                  <a:lnTo>
                    <a:pt x="110543" y="113694"/>
                  </a:lnTo>
                  <a:lnTo>
                    <a:pt x="0" y="113694"/>
                  </a:lnTo>
                  <a:lnTo>
                    <a:pt x="0" y="141927"/>
                  </a:lnTo>
                  <a:lnTo>
                    <a:pt x="290837" y="141927"/>
                  </a:lnTo>
                  <a:lnTo>
                    <a:pt x="290837" y="113694"/>
                  </a:lnTo>
                  <a:lnTo>
                    <a:pt x="144033" y="113694"/>
                  </a:lnTo>
                  <a:lnTo>
                    <a:pt x="144033" y="0"/>
                  </a:lnTo>
                  <a:close/>
                </a:path>
              </a:pathLst>
            </a:custGeom>
            <a:ln w="7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5954450" y="7331612"/>
              <a:ext cx="247650" cy="323215"/>
            </a:xfrm>
            <a:custGeom>
              <a:avLst/>
              <a:gdLst/>
              <a:ahLst/>
              <a:cxnLst/>
              <a:rect l="l" t="t" r="r" b="b"/>
              <a:pathLst>
                <a:path w="247650" h="323215">
                  <a:moveTo>
                    <a:pt x="247022" y="0"/>
                  </a:moveTo>
                  <a:lnTo>
                    <a:pt x="213532" y="0"/>
                  </a:lnTo>
                  <a:lnTo>
                    <a:pt x="213532" y="322898"/>
                  </a:lnTo>
                  <a:lnTo>
                    <a:pt x="247022" y="322898"/>
                  </a:lnTo>
                  <a:lnTo>
                    <a:pt x="247022" y="0"/>
                  </a:lnTo>
                  <a:close/>
                </a:path>
                <a:path w="247650" h="323215">
                  <a:moveTo>
                    <a:pt x="149447" y="28995"/>
                  </a:moveTo>
                  <a:lnTo>
                    <a:pt x="0" y="28995"/>
                  </a:lnTo>
                  <a:lnTo>
                    <a:pt x="0" y="56974"/>
                  </a:lnTo>
                  <a:lnTo>
                    <a:pt x="115201" y="56974"/>
                  </a:lnTo>
                  <a:lnTo>
                    <a:pt x="115201" y="119417"/>
                  </a:lnTo>
                  <a:lnTo>
                    <a:pt x="377" y="119417"/>
                  </a:lnTo>
                  <a:lnTo>
                    <a:pt x="377" y="245575"/>
                  </a:lnTo>
                  <a:lnTo>
                    <a:pt x="27698" y="245575"/>
                  </a:lnTo>
                  <a:lnTo>
                    <a:pt x="68560" y="245090"/>
                  </a:lnTo>
                  <a:lnTo>
                    <a:pt x="107946" y="243318"/>
                  </a:lnTo>
                  <a:lnTo>
                    <a:pt x="147403" y="239781"/>
                  </a:lnTo>
                  <a:lnTo>
                    <a:pt x="188477" y="234002"/>
                  </a:lnTo>
                  <a:lnTo>
                    <a:pt x="186620" y="217342"/>
                  </a:lnTo>
                  <a:lnTo>
                    <a:pt x="35126" y="217342"/>
                  </a:lnTo>
                  <a:lnTo>
                    <a:pt x="35126" y="146887"/>
                  </a:lnTo>
                  <a:lnTo>
                    <a:pt x="149447" y="146887"/>
                  </a:lnTo>
                  <a:lnTo>
                    <a:pt x="149447" y="28995"/>
                  </a:lnTo>
                  <a:close/>
                </a:path>
                <a:path w="247650" h="323215">
                  <a:moveTo>
                    <a:pt x="185329" y="205770"/>
                  </a:moveTo>
                  <a:lnTo>
                    <a:pt x="146598" y="211298"/>
                  </a:lnTo>
                  <a:lnTo>
                    <a:pt x="109567" y="214799"/>
                  </a:lnTo>
                  <a:lnTo>
                    <a:pt x="72866" y="216679"/>
                  </a:lnTo>
                  <a:lnTo>
                    <a:pt x="35126" y="217342"/>
                  </a:lnTo>
                  <a:lnTo>
                    <a:pt x="186620" y="217342"/>
                  </a:lnTo>
                  <a:lnTo>
                    <a:pt x="185329" y="205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6167982" y="7331612"/>
              <a:ext cx="33655" cy="323215"/>
            </a:xfrm>
            <a:custGeom>
              <a:avLst/>
              <a:gdLst/>
              <a:ahLst/>
              <a:cxnLst/>
              <a:rect l="l" t="t" r="r" b="b"/>
              <a:pathLst>
                <a:path w="33654" h="323215">
                  <a:moveTo>
                    <a:pt x="0" y="322898"/>
                  </a:moveTo>
                  <a:lnTo>
                    <a:pt x="33490" y="322898"/>
                  </a:lnTo>
                  <a:lnTo>
                    <a:pt x="33490" y="0"/>
                  </a:lnTo>
                  <a:lnTo>
                    <a:pt x="0" y="0"/>
                  </a:lnTo>
                  <a:lnTo>
                    <a:pt x="0" y="322898"/>
                  </a:lnTo>
                  <a:close/>
                </a:path>
              </a:pathLst>
            </a:custGeom>
            <a:ln w="72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50788" y="7356945"/>
              <a:ext cx="195802" cy="22390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449675" y="7331866"/>
              <a:ext cx="273685" cy="315595"/>
            </a:xfrm>
            <a:custGeom>
              <a:avLst/>
              <a:gdLst/>
              <a:ahLst/>
              <a:cxnLst/>
              <a:rect l="l" t="t" r="r" b="b"/>
              <a:pathLst>
                <a:path w="273684" h="315595">
                  <a:moveTo>
                    <a:pt x="92035" y="213654"/>
                  </a:moveTo>
                  <a:lnTo>
                    <a:pt x="57915" y="213654"/>
                  </a:lnTo>
                  <a:lnTo>
                    <a:pt x="57915" y="315394"/>
                  </a:lnTo>
                  <a:lnTo>
                    <a:pt x="273462" y="315394"/>
                  </a:lnTo>
                  <a:lnTo>
                    <a:pt x="273462" y="287416"/>
                  </a:lnTo>
                  <a:lnTo>
                    <a:pt x="92035" y="287416"/>
                  </a:lnTo>
                  <a:lnTo>
                    <a:pt x="92035" y="213654"/>
                  </a:lnTo>
                  <a:close/>
                </a:path>
                <a:path w="273684" h="315595">
                  <a:moveTo>
                    <a:pt x="266286" y="0"/>
                  </a:moveTo>
                  <a:lnTo>
                    <a:pt x="232544" y="0"/>
                  </a:lnTo>
                  <a:lnTo>
                    <a:pt x="232544" y="73380"/>
                  </a:lnTo>
                  <a:lnTo>
                    <a:pt x="165311" y="73380"/>
                  </a:lnTo>
                  <a:lnTo>
                    <a:pt x="165311" y="101613"/>
                  </a:lnTo>
                  <a:lnTo>
                    <a:pt x="232544" y="101613"/>
                  </a:lnTo>
                  <a:lnTo>
                    <a:pt x="232544" y="240361"/>
                  </a:lnTo>
                  <a:lnTo>
                    <a:pt x="266286" y="240361"/>
                  </a:lnTo>
                  <a:lnTo>
                    <a:pt x="266286" y="0"/>
                  </a:lnTo>
                  <a:close/>
                </a:path>
                <a:path w="273684" h="315595">
                  <a:moveTo>
                    <a:pt x="112935" y="19457"/>
                  </a:moveTo>
                  <a:lnTo>
                    <a:pt x="79319" y="19457"/>
                  </a:lnTo>
                  <a:lnTo>
                    <a:pt x="79200" y="58627"/>
                  </a:lnTo>
                  <a:lnTo>
                    <a:pt x="73848" y="93074"/>
                  </a:lnTo>
                  <a:lnTo>
                    <a:pt x="58214" y="124743"/>
                  </a:lnTo>
                  <a:lnTo>
                    <a:pt x="33303" y="150665"/>
                  </a:lnTo>
                  <a:lnTo>
                    <a:pt x="0" y="168634"/>
                  </a:lnTo>
                  <a:lnTo>
                    <a:pt x="18004" y="195977"/>
                  </a:lnTo>
                  <a:lnTo>
                    <a:pt x="44198" y="182371"/>
                  </a:lnTo>
                  <a:lnTo>
                    <a:pt x="66272" y="163913"/>
                  </a:lnTo>
                  <a:lnTo>
                    <a:pt x="83885" y="141234"/>
                  </a:lnTo>
                  <a:lnTo>
                    <a:pt x="96694" y="114966"/>
                  </a:lnTo>
                  <a:lnTo>
                    <a:pt x="130660" y="114966"/>
                  </a:lnTo>
                  <a:lnTo>
                    <a:pt x="118191" y="90836"/>
                  </a:lnTo>
                  <a:lnTo>
                    <a:pt x="112935" y="58627"/>
                  </a:lnTo>
                  <a:lnTo>
                    <a:pt x="112935" y="19457"/>
                  </a:lnTo>
                  <a:close/>
                </a:path>
                <a:path w="273684" h="315595">
                  <a:moveTo>
                    <a:pt x="130660" y="114966"/>
                  </a:moveTo>
                  <a:lnTo>
                    <a:pt x="96694" y="114966"/>
                  </a:lnTo>
                  <a:lnTo>
                    <a:pt x="109242" y="138575"/>
                  </a:lnTo>
                  <a:lnTo>
                    <a:pt x="126076" y="159048"/>
                  </a:lnTo>
                  <a:lnTo>
                    <a:pt x="146852" y="175825"/>
                  </a:lnTo>
                  <a:lnTo>
                    <a:pt x="171228" y="188346"/>
                  </a:lnTo>
                  <a:lnTo>
                    <a:pt x="189862" y="161640"/>
                  </a:lnTo>
                  <a:lnTo>
                    <a:pt x="157552" y="144524"/>
                  </a:lnTo>
                  <a:lnTo>
                    <a:pt x="133363" y="120196"/>
                  </a:lnTo>
                  <a:lnTo>
                    <a:pt x="130660" y="114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46010" y="7328214"/>
              <a:ext cx="280805" cy="32272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833103" y="7331866"/>
              <a:ext cx="259079" cy="322580"/>
            </a:xfrm>
            <a:custGeom>
              <a:avLst/>
              <a:gdLst/>
              <a:ahLst/>
              <a:cxnLst/>
              <a:rect l="l" t="t" r="r" b="b"/>
              <a:pathLst>
                <a:path w="259079" h="322579">
                  <a:moveTo>
                    <a:pt x="258731" y="110006"/>
                  </a:moveTo>
                  <a:lnTo>
                    <a:pt x="226752" y="110006"/>
                  </a:lnTo>
                  <a:lnTo>
                    <a:pt x="226752" y="195722"/>
                  </a:lnTo>
                  <a:lnTo>
                    <a:pt x="258731" y="195722"/>
                  </a:lnTo>
                  <a:lnTo>
                    <a:pt x="258731" y="110006"/>
                  </a:lnTo>
                  <a:close/>
                </a:path>
                <a:path w="259079" h="322579">
                  <a:moveTo>
                    <a:pt x="187721" y="5977"/>
                  </a:moveTo>
                  <a:lnTo>
                    <a:pt x="156120" y="5977"/>
                  </a:lnTo>
                  <a:lnTo>
                    <a:pt x="156120" y="193433"/>
                  </a:lnTo>
                  <a:lnTo>
                    <a:pt x="187721" y="193433"/>
                  </a:lnTo>
                  <a:lnTo>
                    <a:pt x="187721" y="110006"/>
                  </a:lnTo>
                  <a:lnTo>
                    <a:pt x="258731" y="110006"/>
                  </a:lnTo>
                  <a:lnTo>
                    <a:pt x="258731" y="82282"/>
                  </a:lnTo>
                  <a:lnTo>
                    <a:pt x="187721" y="82282"/>
                  </a:lnTo>
                  <a:lnTo>
                    <a:pt x="187721" y="5977"/>
                  </a:lnTo>
                  <a:close/>
                </a:path>
                <a:path w="259079" h="322579">
                  <a:moveTo>
                    <a:pt x="258731" y="0"/>
                  </a:moveTo>
                  <a:lnTo>
                    <a:pt x="226752" y="0"/>
                  </a:lnTo>
                  <a:lnTo>
                    <a:pt x="226752" y="82282"/>
                  </a:lnTo>
                  <a:lnTo>
                    <a:pt x="258731" y="82282"/>
                  </a:lnTo>
                  <a:lnTo>
                    <a:pt x="258731" y="0"/>
                  </a:lnTo>
                  <a:close/>
                </a:path>
                <a:path w="259079" h="322579">
                  <a:moveTo>
                    <a:pt x="124644" y="22637"/>
                  </a:moveTo>
                  <a:lnTo>
                    <a:pt x="0" y="22637"/>
                  </a:lnTo>
                  <a:lnTo>
                    <a:pt x="0" y="180207"/>
                  </a:lnTo>
                  <a:lnTo>
                    <a:pt x="20647" y="180207"/>
                  </a:lnTo>
                  <a:lnTo>
                    <a:pt x="55328" y="179875"/>
                  </a:lnTo>
                  <a:lnTo>
                    <a:pt x="84968" y="178601"/>
                  </a:lnTo>
                  <a:lnTo>
                    <a:pt x="112130" y="175968"/>
                  </a:lnTo>
                  <a:lnTo>
                    <a:pt x="139374" y="171559"/>
                  </a:lnTo>
                  <a:lnTo>
                    <a:pt x="136895" y="151974"/>
                  </a:lnTo>
                  <a:lnTo>
                    <a:pt x="32482" y="151974"/>
                  </a:lnTo>
                  <a:lnTo>
                    <a:pt x="32482" y="112804"/>
                  </a:lnTo>
                  <a:lnTo>
                    <a:pt x="121245" y="112804"/>
                  </a:lnTo>
                  <a:lnTo>
                    <a:pt x="121245" y="86352"/>
                  </a:lnTo>
                  <a:lnTo>
                    <a:pt x="32482" y="86352"/>
                  </a:lnTo>
                  <a:lnTo>
                    <a:pt x="32482" y="50488"/>
                  </a:lnTo>
                  <a:lnTo>
                    <a:pt x="124644" y="50488"/>
                  </a:lnTo>
                  <a:lnTo>
                    <a:pt x="124644" y="22637"/>
                  </a:lnTo>
                  <a:close/>
                </a:path>
                <a:path w="259079" h="322579">
                  <a:moveTo>
                    <a:pt x="135849" y="143708"/>
                  </a:moveTo>
                  <a:lnTo>
                    <a:pt x="111872" y="147628"/>
                  </a:lnTo>
                  <a:lnTo>
                    <a:pt x="87849" y="150082"/>
                  </a:lnTo>
                  <a:lnTo>
                    <a:pt x="61983" y="151416"/>
                  </a:lnTo>
                  <a:lnTo>
                    <a:pt x="32482" y="151974"/>
                  </a:lnTo>
                  <a:lnTo>
                    <a:pt x="136895" y="151974"/>
                  </a:lnTo>
                  <a:lnTo>
                    <a:pt x="135849" y="143708"/>
                  </a:lnTo>
                  <a:close/>
                </a:path>
                <a:path w="259079" h="322579">
                  <a:moveTo>
                    <a:pt x="258731" y="211365"/>
                  </a:moveTo>
                  <a:lnTo>
                    <a:pt x="41925" y="211365"/>
                  </a:lnTo>
                  <a:lnTo>
                    <a:pt x="41925" y="238962"/>
                  </a:lnTo>
                  <a:lnTo>
                    <a:pt x="225367" y="238962"/>
                  </a:lnTo>
                  <a:lnTo>
                    <a:pt x="225367" y="322008"/>
                  </a:lnTo>
                  <a:lnTo>
                    <a:pt x="258731" y="322008"/>
                  </a:lnTo>
                  <a:lnTo>
                    <a:pt x="258731" y="211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29440" y="7328212"/>
              <a:ext cx="266069" cy="32933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344457" y="7432716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0"/>
                  </a:move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8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close/>
                </a:path>
                <a:path w="50800" h="193675">
                  <a:moveTo>
                    <a:pt x="25306" y="142181"/>
                  </a:moveTo>
                  <a:lnTo>
                    <a:pt x="15421" y="144188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8"/>
                  </a:lnTo>
                  <a:lnTo>
                    <a:pt x="25306" y="142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7344457" y="7432716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50870"/>
                  </a:move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8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close/>
                </a:path>
                <a:path w="50800" h="193675">
                  <a:moveTo>
                    <a:pt x="25306" y="193052"/>
                  </a:move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8"/>
                  </a:lnTo>
                  <a:lnTo>
                    <a:pt x="25306" y="142181"/>
                  </a:lnTo>
                  <a:lnTo>
                    <a:pt x="15421" y="144188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7634833" y="7331620"/>
              <a:ext cx="5722620" cy="323215"/>
            </a:xfrm>
            <a:custGeom>
              <a:avLst/>
              <a:gdLst/>
              <a:ahLst/>
              <a:cxnLst/>
              <a:rect l="l" t="t" r="r" b="b"/>
              <a:pathLst>
                <a:path w="5722619" h="323215">
                  <a:moveTo>
                    <a:pt x="189725" y="206527"/>
                  </a:moveTo>
                  <a:lnTo>
                    <a:pt x="183235" y="172148"/>
                  </a:lnTo>
                  <a:lnTo>
                    <a:pt x="170738" y="153111"/>
                  </a:lnTo>
                  <a:lnTo>
                    <a:pt x="165481" y="145110"/>
                  </a:lnTo>
                  <a:lnTo>
                    <a:pt x="151612" y="135801"/>
                  </a:lnTo>
                  <a:lnTo>
                    <a:pt x="151612" y="207670"/>
                  </a:lnTo>
                  <a:lnTo>
                    <a:pt x="147510" y="228625"/>
                  </a:lnTo>
                  <a:lnTo>
                    <a:pt x="136067" y="246087"/>
                  </a:lnTo>
                  <a:lnTo>
                    <a:pt x="118808" y="257810"/>
                  </a:lnTo>
                  <a:lnTo>
                    <a:pt x="97193" y="262102"/>
                  </a:lnTo>
                  <a:lnTo>
                    <a:pt x="75196" y="257644"/>
                  </a:lnTo>
                  <a:lnTo>
                    <a:pt x="57861" y="245668"/>
                  </a:lnTo>
                  <a:lnTo>
                    <a:pt x="46507" y="228307"/>
                  </a:lnTo>
                  <a:lnTo>
                    <a:pt x="42418" y="207670"/>
                  </a:lnTo>
                  <a:lnTo>
                    <a:pt x="46799" y="186867"/>
                  </a:lnTo>
                  <a:lnTo>
                    <a:pt x="58521" y="169468"/>
                  </a:lnTo>
                  <a:lnTo>
                    <a:pt x="76085" y="157543"/>
                  </a:lnTo>
                  <a:lnTo>
                    <a:pt x="82245" y="156298"/>
                  </a:lnTo>
                  <a:lnTo>
                    <a:pt x="97942" y="153111"/>
                  </a:lnTo>
                  <a:lnTo>
                    <a:pt x="136436" y="168986"/>
                  </a:lnTo>
                  <a:lnTo>
                    <a:pt x="151587" y="206527"/>
                  </a:lnTo>
                  <a:lnTo>
                    <a:pt x="151612" y="207670"/>
                  </a:lnTo>
                  <a:lnTo>
                    <a:pt x="151612" y="135801"/>
                  </a:lnTo>
                  <a:lnTo>
                    <a:pt x="139115" y="127406"/>
                  </a:lnTo>
                  <a:lnTo>
                    <a:pt x="106756" y="121069"/>
                  </a:lnTo>
                  <a:lnTo>
                    <a:pt x="86512" y="123444"/>
                  </a:lnTo>
                  <a:lnTo>
                    <a:pt x="68313" y="130340"/>
                  </a:lnTo>
                  <a:lnTo>
                    <a:pt x="52781" y="141401"/>
                  </a:lnTo>
                  <a:lnTo>
                    <a:pt x="40538" y="156298"/>
                  </a:lnTo>
                  <a:lnTo>
                    <a:pt x="37642" y="156298"/>
                  </a:lnTo>
                  <a:lnTo>
                    <a:pt x="41884" y="116763"/>
                  </a:lnTo>
                  <a:lnTo>
                    <a:pt x="54190" y="87223"/>
                  </a:lnTo>
                  <a:lnTo>
                    <a:pt x="73964" y="68719"/>
                  </a:lnTo>
                  <a:lnTo>
                    <a:pt x="100596" y="62318"/>
                  </a:lnTo>
                  <a:lnTo>
                    <a:pt x="118338" y="65049"/>
                  </a:lnTo>
                  <a:lnTo>
                    <a:pt x="132372" y="72656"/>
                  </a:lnTo>
                  <a:lnTo>
                    <a:pt x="142494" y="84251"/>
                  </a:lnTo>
                  <a:lnTo>
                    <a:pt x="148564" y="98945"/>
                  </a:lnTo>
                  <a:lnTo>
                    <a:pt x="187210" y="98945"/>
                  </a:lnTo>
                  <a:lnTo>
                    <a:pt x="177825" y="70370"/>
                  </a:lnTo>
                  <a:lnTo>
                    <a:pt x="171259" y="62318"/>
                  </a:lnTo>
                  <a:lnTo>
                    <a:pt x="159486" y="47828"/>
                  </a:lnTo>
                  <a:lnTo>
                    <a:pt x="133350" y="33032"/>
                  </a:lnTo>
                  <a:lnTo>
                    <a:pt x="100596" y="27724"/>
                  </a:lnTo>
                  <a:lnTo>
                    <a:pt x="58851" y="37223"/>
                  </a:lnTo>
                  <a:lnTo>
                    <a:pt x="27152" y="64935"/>
                  </a:lnTo>
                  <a:lnTo>
                    <a:pt x="7035" y="109651"/>
                  </a:lnTo>
                  <a:lnTo>
                    <a:pt x="0" y="170154"/>
                  </a:lnTo>
                  <a:lnTo>
                    <a:pt x="8458" y="230276"/>
                  </a:lnTo>
                  <a:lnTo>
                    <a:pt x="30759" y="268681"/>
                  </a:lnTo>
                  <a:lnTo>
                    <a:pt x="62014" y="289128"/>
                  </a:lnTo>
                  <a:lnTo>
                    <a:pt x="97320" y="295300"/>
                  </a:lnTo>
                  <a:lnTo>
                    <a:pt x="135178" y="288671"/>
                  </a:lnTo>
                  <a:lnTo>
                    <a:pt x="164350" y="269938"/>
                  </a:lnTo>
                  <a:lnTo>
                    <a:pt x="169545" y="262102"/>
                  </a:lnTo>
                  <a:lnTo>
                    <a:pt x="183095" y="241706"/>
                  </a:lnTo>
                  <a:lnTo>
                    <a:pt x="189725" y="206527"/>
                  </a:lnTo>
                  <a:close/>
                </a:path>
                <a:path w="5722619" h="323215">
                  <a:moveTo>
                    <a:pt x="412877" y="41071"/>
                  </a:moveTo>
                  <a:lnTo>
                    <a:pt x="287477" y="41071"/>
                  </a:lnTo>
                  <a:lnTo>
                    <a:pt x="287477" y="68922"/>
                  </a:lnTo>
                  <a:lnTo>
                    <a:pt x="379895" y="68922"/>
                  </a:lnTo>
                  <a:lnTo>
                    <a:pt x="371157" y="116065"/>
                  </a:lnTo>
                  <a:lnTo>
                    <a:pt x="351624" y="158838"/>
                  </a:lnTo>
                  <a:lnTo>
                    <a:pt x="319735" y="196938"/>
                  </a:lnTo>
                  <a:lnTo>
                    <a:pt x="273888" y="230060"/>
                  </a:lnTo>
                  <a:lnTo>
                    <a:pt x="293522" y="254088"/>
                  </a:lnTo>
                  <a:lnTo>
                    <a:pt x="340969" y="220052"/>
                  </a:lnTo>
                  <a:lnTo>
                    <a:pt x="374904" y="180975"/>
                  </a:lnTo>
                  <a:lnTo>
                    <a:pt x="397052" y="137629"/>
                  </a:lnTo>
                  <a:lnTo>
                    <a:pt x="409130" y="90741"/>
                  </a:lnTo>
                  <a:lnTo>
                    <a:pt x="412877" y="41071"/>
                  </a:lnTo>
                  <a:close/>
                </a:path>
                <a:path w="5722619" h="323215">
                  <a:moveTo>
                    <a:pt x="548360" y="0"/>
                  </a:moveTo>
                  <a:lnTo>
                    <a:pt x="515620" y="0"/>
                  </a:lnTo>
                  <a:lnTo>
                    <a:pt x="515620" y="127304"/>
                  </a:lnTo>
                  <a:lnTo>
                    <a:pt x="476338" y="127304"/>
                  </a:lnTo>
                  <a:lnTo>
                    <a:pt x="476338" y="8648"/>
                  </a:lnTo>
                  <a:lnTo>
                    <a:pt x="444741" y="8648"/>
                  </a:lnTo>
                  <a:lnTo>
                    <a:pt x="444741" y="306743"/>
                  </a:lnTo>
                  <a:lnTo>
                    <a:pt x="476338" y="306743"/>
                  </a:lnTo>
                  <a:lnTo>
                    <a:pt x="476338" y="155155"/>
                  </a:lnTo>
                  <a:lnTo>
                    <a:pt x="515620" y="155155"/>
                  </a:lnTo>
                  <a:lnTo>
                    <a:pt x="515620" y="322262"/>
                  </a:lnTo>
                  <a:lnTo>
                    <a:pt x="548360" y="322262"/>
                  </a:lnTo>
                  <a:lnTo>
                    <a:pt x="548360" y="155155"/>
                  </a:lnTo>
                  <a:lnTo>
                    <a:pt x="548360" y="127304"/>
                  </a:lnTo>
                  <a:lnTo>
                    <a:pt x="548360" y="0"/>
                  </a:lnTo>
                  <a:close/>
                </a:path>
                <a:path w="5722619" h="323215">
                  <a:moveTo>
                    <a:pt x="954227" y="32677"/>
                  </a:moveTo>
                  <a:lnTo>
                    <a:pt x="808558" y="32677"/>
                  </a:lnTo>
                  <a:lnTo>
                    <a:pt x="808558" y="60528"/>
                  </a:lnTo>
                  <a:lnTo>
                    <a:pt x="920483" y="60528"/>
                  </a:lnTo>
                  <a:lnTo>
                    <a:pt x="919251" y="74104"/>
                  </a:lnTo>
                  <a:lnTo>
                    <a:pt x="917384" y="87350"/>
                  </a:lnTo>
                  <a:lnTo>
                    <a:pt x="914831" y="100291"/>
                  </a:lnTo>
                  <a:lnTo>
                    <a:pt x="911542" y="112928"/>
                  </a:lnTo>
                  <a:lnTo>
                    <a:pt x="792187" y="120815"/>
                  </a:lnTo>
                  <a:lnTo>
                    <a:pt x="796975" y="150317"/>
                  </a:lnTo>
                  <a:lnTo>
                    <a:pt x="901344" y="140398"/>
                  </a:lnTo>
                  <a:lnTo>
                    <a:pt x="884085" y="169875"/>
                  </a:lnTo>
                  <a:lnTo>
                    <a:pt x="860298" y="197053"/>
                  </a:lnTo>
                  <a:lnTo>
                    <a:pt x="829246" y="221945"/>
                  </a:lnTo>
                  <a:lnTo>
                    <a:pt x="790168" y="244551"/>
                  </a:lnTo>
                  <a:lnTo>
                    <a:pt x="808812" y="270243"/>
                  </a:lnTo>
                  <a:lnTo>
                    <a:pt x="859967" y="239128"/>
                  </a:lnTo>
                  <a:lnTo>
                    <a:pt x="898182" y="204050"/>
                  </a:lnTo>
                  <a:lnTo>
                    <a:pt x="925093" y="165442"/>
                  </a:lnTo>
                  <a:lnTo>
                    <a:pt x="935431" y="140398"/>
                  </a:lnTo>
                  <a:lnTo>
                    <a:pt x="942314" y="123723"/>
                  </a:lnTo>
                  <a:lnTo>
                    <a:pt x="951484" y="79324"/>
                  </a:lnTo>
                  <a:lnTo>
                    <a:pt x="954227" y="32677"/>
                  </a:lnTo>
                  <a:close/>
                </a:path>
                <a:path w="5722619" h="323215">
                  <a:moveTo>
                    <a:pt x="1086548" y="128701"/>
                  </a:moveTo>
                  <a:lnTo>
                    <a:pt x="1037069" y="128701"/>
                  </a:lnTo>
                  <a:lnTo>
                    <a:pt x="1037069" y="0"/>
                  </a:lnTo>
                  <a:lnTo>
                    <a:pt x="1003198" y="0"/>
                  </a:lnTo>
                  <a:lnTo>
                    <a:pt x="1003198" y="321881"/>
                  </a:lnTo>
                  <a:lnTo>
                    <a:pt x="1037069" y="321881"/>
                  </a:lnTo>
                  <a:lnTo>
                    <a:pt x="1037069" y="156806"/>
                  </a:lnTo>
                  <a:lnTo>
                    <a:pt x="1086548" y="156806"/>
                  </a:lnTo>
                  <a:lnTo>
                    <a:pt x="1086548" y="128701"/>
                  </a:lnTo>
                  <a:close/>
                </a:path>
                <a:path w="5722619" h="323215">
                  <a:moveTo>
                    <a:pt x="1307058" y="238582"/>
                  </a:moveTo>
                  <a:lnTo>
                    <a:pt x="1304836" y="218998"/>
                  </a:lnTo>
                  <a:lnTo>
                    <a:pt x="1303909" y="210858"/>
                  </a:lnTo>
                  <a:lnTo>
                    <a:pt x="1280033" y="214642"/>
                  </a:lnTo>
                  <a:lnTo>
                    <a:pt x="1256398" y="217068"/>
                  </a:lnTo>
                  <a:lnTo>
                    <a:pt x="1231087" y="218414"/>
                  </a:lnTo>
                  <a:lnTo>
                    <a:pt x="1202182" y="218998"/>
                  </a:lnTo>
                  <a:lnTo>
                    <a:pt x="1202182" y="151460"/>
                  </a:lnTo>
                  <a:lnTo>
                    <a:pt x="1274953" y="151460"/>
                  </a:lnTo>
                  <a:lnTo>
                    <a:pt x="1274953" y="124879"/>
                  </a:lnTo>
                  <a:lnTo>
                    <a:pt x="1202182" y="124879"/>
                  </a:lnTo>
                  <a:lnTo>
                    <a:pt x="1202182" y="65366"/>
                  </a:lnTo>
                  <a:lnTo>
                    <a:pt x="1289050" y="65366"/>
                  </a:lnTo>
                  <a:lnTo>
                    <a:pt x="1289050" y="38023"/>
                  </a:lnTo>
                  <a:lnTo>
                    <a:pt x="1169949" y="38023"/>
                  </a:lnTo>
                  <a:lnTo>
                    <a:pt x="1169949" y="246849"/>
                  </a:lnTo>
                  <a:lnTo>
                    <a:pt x="1190472" y="246849"/>
                  </a:lnTo>
                  <a:lnTo>
                    <a:pt x="1224318" y="246481"/>
                  </a:lnTo>
                  <a:lnTo>
                    <a:pt x="1253439" y="245376"/>
                  </a:lnTo>
                  <a:lnTo>
                    <a:pt x="1280223" y="242951"/>
                  </a:lnTo>
                  <a:lnTo>
                    <a:pt x="1307058" y="238582"/>
                  </a:lnTo>
                  <a:close/>
                </a:path>
                <a:path w="5722619" h="323215">
                  <a:moveTo>
                    <a:pt x="1366608" y="6997"/>
                  </a:moveTo>
                  <a:lnTo>
                    <a:pt x="1334757" y="6997"/>
                  </a:lnTo>
                  <a:lnTo>
                    <a:pt x="1334757" y="120688"/>
                  </a:lnTo>
                  <a:lnTo>
                    <a:pt x="1291577" y="120688"/>
                  </a:lnTo>
                  <a:lnTo>
                    <a:pt x="1291577" y="148793"/>
                  </a:lnTo>
                  <a:lnTo>
                    <a:pt x="1334757" y="148793"/>
                  </a:lnTo>
                  <a:lnTo>
                    <a:pt x="1334757" y="306108"/>
                  </a:lnTo>
                  <a:lnTo>
                    <a:pt x="1366608" y="306108"/>
                  </a:lnTo>
                  <a:lnTo>
                    <a:pt x="1366608" y="6997"/>
                  </a:lnTo>
                  <a:close/>
                </a:path>
                <a:path w="5722619" h="323215">
                  <a:moveTo>
                    <a:pt x="1432712" y="0"/>
                  </a:moveTo>
                  <a:lnTo>
                    <a:pt x="1399971" y="0"/>
                  </a:lnTo>
                  <a:lnTo>
                    <a:pt x="1399971" y="322262"/>
                  </a:lnTo>
                  <a:lnTo>
                    <a:pt x="1432712" y="322262"/>
                  </a:lnTo>
                  <a:lnTo>
                    <a:pt x="1432712" y="0"/>
                  </a:lnTo>
                  <a:close/>
                </a:path>
                <a:path w="5722619" h="323215">
                  <a:moveTo>
                    <a:pt x="1786547" y="31026"/>
                  </a:moveTo>
                  <a:lnTo>
                    <a:pt x="1559039" y="31026"/>
                  </a:lnTo>
                  <a:lnTo>
                    <a:pt x="1559039" y="58750"/>
                  </a:lnTo>
                  <a:lnTo>
                    <a:pt x="1752803" y="58750"/>
                  </a:lnTo>
                  <a:lnTo>
                    <a:pt x="1752803" y="62572"/>
                  </a:lnTo>
                  <a:lnTo>
                    <a:pt x="1752473" y="93103"/>
                  </a:lnTo>
                  <a:lnTo>
                    <a:pt x="1751063" y="127127"/>
                  </a:lnTo>
                  <a:lnTo>
                    <a:pt x="1747405" y="165557"/>
                  </a:lnTo>
                  <a:lnTo>
                    <a:pt x="1740344" y="209334"/>
                  </a:lnTo>
                  <a:lnTo>
                    <a:pt x="1774342" y="213144"/>
                  </a:lnTo>
                  <a:lnTo>
                    <a:pt x="1781327" y="167335"/>
                  </a:lnTo>
                  <a:lnTo>
                    <a:pt x="1784934" y="128028"/>
                  </a:lnTo>
                  <a:lnTo>
                    <a:pt x="1786293" y="93637"/>
                  </a:lnTo>
                  <a:lnTo>
                    <a:pt x="1786547" y="62572"/>
                  </a:lnTo>
                  <a:lnTo>
                    <a:pt x="1786547" y="31026"/>
                  </a:lnTo>
                  <a:close/>
                </a:path>
                <a:path w="5722619" h="323215">
                  <a:moveTo>
                    <a:pt x="1819287" y="250532"/>
                  </a:moveTo>
                  <a:lnTo>
                    <a:pt x="1672475" y="250532"/>
                  </a:lnTo>
                  <a:lnTo>
                    <a:pt x="1672475" y="136842"/>
                  </a:lnTo>
                  <a:lnTo>
                    <a:pt x="1638985" y="136842"/>
                  </a:lnTo>
                  <a:lnTo>
                    <a:pt x="1638985" y="250532"/>
                  </a:lnTo>
                  <a:lnTo>
                    <a:pt x="1528445" y="250532"/>
                  </a:lnTo>
                  <a:lnTo>
                    <a:pt x="1528445" y="278765"/>
                  </a:lnTo>
                  <a:lnTo>
                    <a:pt x="1819287" y="278765"/>
                  </a:lnTo>
                  <a:lnTo>
                    <a:pt x="1819287" y="250532"/>
                  </a:lnTo>
                  <a:close/>
                </a:path>
                <a:path w="5722619" h="323215">
                  <a:moveTo>
                    <a:pt x="2104504" y="233997"/>
                  </a:moveTo>
                  <a:lnTo>
                    <a:pt x="2102650" y="217335"/>
                  </a:lnTo>
                  <a:lnTo>
                    <a:pt x="2101354" y="205765"/>
                  </a:lnTo>
                  <a:lnTo>
                    <a:pt x="2062632" y="211289"/>
                  </a:lnTo>
                  <a:lnTo>
                    <a:pt x="2025599" y="214795"/>
                  </a:lnTo>
                  <a:lnTo>
                    <a:pt x="1988896" y="216674"/>
                  </a:lnTo>
                  <a:lnTo>
                    <a:pt x="1951151" y="217335"/>
                  </a:lnTo>
                  <a:lnTo>
                    <a:pt x="1951151" y="146888"/>
                  </a:lnTo>
                  <a:lnTo>
                    <a:pt x="2065477" y="146888"/>
                  </a:lnTo>
                  <a:lnTo>
                    <a:pt x="2065477" y="28994"/>
                  </a:lnTo>
                  <a:lnTo>
                    <a:pt x="1916023" y="28994"/>
                  </a:lnTo>
                  <a:lnTo>
                    <a:pt x="1916023" y="56972"/>
                  </a:lnTo>
                  <a:lnTo>
                    <a:pt x="2031225" y="56972"/>
                  </a:lnTo>
                  <a:lnTo>
                    <a:pt x="2031225" y="119418"/>
                  </a:lnTo>
                  <a:lnTo>
                    <a:pt x="1916404" y="119418"/>
                  </a:lnTo>
                  <a:lnTo>
                    <a:pt x="1916404" y="245567"/>
                  </a:lnTo>
                  <a:lnTo>
                    <a:pt x="1943722" y="245567"/>
                  </a:lnTo>
                  <a:lnTo>
                    <a:pt x="1984590" y="245084"/>
                  </a:lnTo>
                  <a:lnTo>
                    <a:pt x="2023973" y="243319"/>
                  </a:lnTo>
                  <a:lnTo>
                    <a:pt x="2063432" y="239776"/>
                  </a:lnTo>
                  <a:lnTo>
                    <a:pt x="2104504" y="233997"/>
                  </a:lnTo>
                  <a:close/>
                </a:path>
                <a:path w="5722619" h="323215">
                  <a:moveTo>
                    <a:pt x="2163051" y="0"/>
                  </a:moveTo>
                  <a:lnTo>
                    <a:pt x="2129561" y="0"/>
                  </a:lnTo>
                  <a:lnTo>
                    <a:pt x="2129561" y="322897"/>
                  </a:lnTo>
                  <a:lnTo>
                    <a:pt x="2163051" y="322897"/>
                  </a:lnTo>
                  <a:lnTo>
                    <a:pt x="2163051" y="0"/>
                  </a:lnTo>
                  <a:close/>
                </a:path>
                <a:path w="5722619" h="323215">
                  <a:moveTo>
                    <a:pt x="2701112" y="177787"/>
                  </a:moveTo>
                  <a:lnTo>
                    <a:pt x="2583510" y="59004"/>
                  </a:lnTo>
                  <a:lnTo>
                    <a:pt x="2560599" y="81775"/>
                  </a:lnTo>
                  <a:lnTo>
                    <a:pt x="2639415" y="161251"/>
                  </a:lnTo>
                  <a:lnTo>
                    <a:pt x="2441994" y="161251"/>
                  </a:lnTo>
                  <a:lnTo>
                    <a:pt x="2441994" y="194322"/>
                  </a:lnTo>
                  <a:lnTo>
                    <a:pt x="2639415" y="194322"/>
                  </a:lnTo>
                  <a:lnTo>
                    <a:pt x="2560599" y="273939"/>
                  </a:lnTo>
                  <a:lnTo>
                    <a:pt x="2583510" y="296570"/>
                  </a:lnTo>
                  <a:lnTo>
                    <a:pt x="2701112" y="177787"/>
                  </a:lnTo>
                  <a:close/>
                </a:path>
                <a:path w="5722619" h="323215">
                  <a:moveTo>
                    <a:pt x="3199307" y="265798"/>
                  </a:moveTo>
                  <a:lnTo>
                    <a:pt x="3191687" y="241795"/>
                  </a:lnTo>
                  <a:lnTo>
                    <a:pt x="3184741" y="236156"/>
                  </a:lnTo>
                  <a:lnTo>
                    <a:pt x="3169983" y="224205"/>
                  </a:lnTo>
                  <a:lnTo>
                    <a:pt x="3165564" y="222834"/>
                  </a:lnTo>
                  <a:lnTo>
                    <a:pt x="3165564" y="265798"/>
                  </a:lnTo>
                  <a:lnTo>
                    <a:pt x="3160344" y="278638"/>
                  </a:lnTo>
                  <a:lnTo>
                    <a:pt x="3145459" y="288023"/>
                  </a:lnTo>
                  <a:lnTo>
                    <a:pt x="3121495" y="293725"/>
                  </a:lnTo>
                  <a:lnTo>
                    <a:pt x="3089008" y="295554"/>
                  </a:lnTo>
                  <a:lnTo>
                    <a:pt x="3056344" y="293725"/>
                  </a:lnTo>
                  <a:lnTo>
                    <a:pt x="3032353" y="288023"/>
                  </a:lnTo>
                  <a:lnTo>
                    <a:pt x="3017621" y="278638"/>
                  </a:lnTo>
                  <a:lnTo>
                    <a:pt x="3012719" y="265798"/>
                  </a:lnTo>
                  <a:lnTo>
                    <a:pt x="3017621" y="253060"/>
                  </a:lnTo>
                  <a:lnTo>
                    <a:pt x="3032353" y="243776"/>
                  </a:lnTo>
                  <a:lnTo>
                    <a:pt x="3056344" y="238086"/>
                  </a:lnTo>
                  <a:lnTo>
                    <a:pt x="3089008" y="236156"/>
                  </a:lnTo>
                  <a:lnTo>
                    <a:pt x="3121495" y="238086"/>
                  </a:lnTo>
                  <a:lnTo>
                    <a:pt x="3145459" y="243776"/>
                  </a:lnTo>
                  <a:lnTo>
                    <a:pt x="3160344" y="253060"/>
                  </a:lnTo>
                  <a:lnTo>
                    <a:pt x="3165564" y="265798"/>
                  </a:lnTo>
                  <a:lnTo>
                    <a:pt x="3165564" y="222834"/>
                  </a:lnTo>
                  <a:lnTo>
                    <a:pt x="3135363" y="213398"/>
                  </a:lnTo>
                  <a:lnTo>
                    <a:pt x="3089008" y="209715"/>
                  </a:lnTo>
                  <a:lnTo>
                    <a:pt x="3042501" y="213398"/>
                  </a:lnTo>
                  <a:lnTo>
                    <a:pt x="3007703" y="224205"/>
                  </a:lnTo>
                  <a:lnTo>
                    <a:pt x="2985897" y="241795"/>
                  </a:lnTo>
                  <a:lnTo>
                    <a:pt x="2978340" y="265798"/>
                  </a:lnTo>
                  <a:lnTo>
                    <a:pt x="2985897" y="289725"/>
                  </a:lnTo>
                  <a:lnTo>
                    <a:pt x="3007703" y="307263"/>
                  </a:lnTo>
                  <a:lnTo>
                    <a:pt x="3042501" y="318071"/>
                  </a:lnTo>
                  <a:lnTo>
                    <a:pt x="3089008" y="321754"/>
                  </a:lnTo>
                  <a:lnTo>
                    <a:pt x="3135363" y="318071"/>
                  </a:lnTo>
                  <a:lnTo>
                    <a:pt x="3169983" y="307263"/>
                  </a:lnTo>
                  <a:lnTo>
                    <a:pt x="3184474" y="295554"/>
                  </a:lnTo>
                  <a:lnTo>
                    <a:pt x="3191687" y="289725"/>
                  </a:lnTo>
                  <a:lnTo>
                    <a:pt x="3199307" y="265798"/>
                  </a:lnTo>
                  <a:close/>
                </a:path>
                <a:path w="5722619" h="323215">
                  <a:moveTo>
                    <a:pt x="3219831" y="104787"/>
                  </a:moveTo>
                  <a:lnTo>
                    <a:pt x="3179064" y="96799"/>
                  </a:lnTo>
                  <a:lnTo>
                    <a:pt x="3145790" y="82727"/>
                  </a:lnTo>
                  <a:lnTo>
                    <a:pt x="3127794" y="68160"/>
                  </a:lnTo>
                  <a:lnTo>
                    <a:pt x="3122625" y="63982"/>
                  </a:lnTo>
                  <a:lnTo>
                    <a:pt x="3112173" y="41960"/>
                  </a:lnTo>
                  <a:lnTo>
                    <a:pt x="3208617" y="41960"/>
                  </a:lnTo>
                  <a:lnTo>
                    <a:pt x="3208617" y="14617"/>
                  </a:lnTo>
                  <a:lnTo>
                    <a:pt x="2970542" y="14617"/>
                  </a:lnTo>
                  <a:lnTo>
                    <a:pt x="2970542" y="41960"/>
                  </a:lnTo>
                  <a:lnTo>
                    <a:pt x="3066478" y="41960"/>
                  </a:lnTo>
                  <a:lnTo>
                    <a:pt x="3055874" y="64084"/>
                  </a:lnTo>
                  <a:lnTo>
                    <a:pt x="3032633" y="82816"/>
                  </a:lnTo>
                  <a:lnTo>
                    <a:pt x="2999448" y="96837"/>
                  </a:lnTo>
                  <a:lnTo>
                    <a:pt x="2958947" y="104787"/>
                  </a:lnTo>
                  <a:lnTo>
                    <a:pt x="2971038" y="131622"/>
                  </a:lnTo>
                  <a:lnTo>
                    <a:pt x="3010370" y="123812"/>
                  </a:lnTo>
                  <a:lnTo>
                    <a:pt x="3044304" y="110286"/>
                  </a:lnTo>
                  <a:lnTo>
                    <a:pt x="3071126" y="91567"/>
                  </a:lnTo>
                  <a:lnTo>
                    <a:pt x="3089135" y="68160"/>
                  </a:lnTo>
                  <a:lnTo>
                    <a:pt x="3107258" y="91567"/>
                  </a:lnTo>
                  <a:lnTo>
                    <a:pt x="3134207" y="110286"/>
                  </a:lnTo>
                  <a:lnTo>
                    <a:pt x="3168243" y="123812"/>
                  </a:lnTo>
                  <a:lnTo>
                    <a:pt x="3207613" y="131622"/>
                  </a:lnTo>
                  <a:lnTo>
                    <a:pt x="3219831" y="104787"/>
                  </a:lnTo>
                  <a:close/>
                </a:path>
                <a:path w="5722619" h="323215">
                  <a:moveTo>
                    <a:pt x="3234804" y="158330"/>
                  </a:moveTo>
                  <a:lnTo>
                    <a:pt x="3105759" y="158330"/>
                  </a:lnTo>
                  <a:lnTo>
                    <a:pt x="3105759" y="114706"/>
                  </a:lnTo>
                  <a:lnTo>
                    <a:pt x="3072523" y="114706"/>
                  </a:lnTo>
                  <a:lnTo>
                    <a:pt x="3072523" y="158330"/>
                  </a:lnTo>
                  <a:lnTo>
                    <a:pt x="2943974" y="158330"/>
                  </a:lnTo>
                  <a:lnTo>
                    <a:pt x="2943974" y="186182"/>
                  </a:lnTo>
                  <a:lnTo>
                    <a:pt x="3234804" y="186182"/>
                  </a:lnTo>
                  <a:lnTo>
                    <a:pt x="3234804" y="158330"/>
                  </a:lnTo>
                  <a:close/>
                </a:path>
                <a:path w="5722619" h="323215">
                  <a:moveTo>
                    <a:pt x="3569004" y="220103"/>
                  </a:moveTo>
                  <a:lnTo>
                    <a:pt x="3346158" y="220103"/>
                  </a:lnTo>
                  <a:lnTo>
                    <a:pt x="3346158" y="246900"/>
                  </a:lnTo>
                  <a:lnTo>
                    <a:pt x="3535007" y="246900"/>
                  </a:lnTo>
                  <a:lnTo>
                    <a:pt x="3535007" y="322211"/>
                  </a:lnTo>
                  <a:lnTo>
                    <a:pt x="3569004" y="322211"/>
                  </a:lnTo>
                  <a:lnTo>
                    <a:pt x="3569004" y="246900"/>
                  </a:lnTo>
                  <a:lnTo>
                    <a:pt x="3569004" y="220103"/>
                  </a:lnTo>
                  <a:close/>
                </a:path>
                <a:path w="5722619" h="323215">
                  <a:moveTo>
                    <a:pt x="3604768" y="161378"/>
                  </a:moveTo>
                  <a:lnTo>
                    <a:pt x="3475964" y="161378"/>
                  </a:lnTo>
                  <a:lnTo>
                    <a:pt x="3475964" y="124371"/>
                  </a:lnTo>
                  <a:lnTo>
                    <a:pt x="3567620" y="124371"/>
                  </a:lnTo>
                  <a:lnTo>
                    <a:pt x="3567620" y="96520"/>
                  </a:lnTo>
                  <a:lnTo>
                    <a:pt x="3567620" y="96291"/>
                  </a:lnTo>
                  <a:lnTo>
                    <a:pt x="3567620" y="40309"/>
                  </a:lnTo>
                  <a:lnTo>
                    <a:pt x="3534257" y="40309"/>
                  </a:lnTo>
                  <a:lnTo>
                    <a:pt x="3534257" y="96291"/>
                  </a:lnTo>
                  <a:lnTo>
                    <a:pt x="3384054" y="96291"/>
                  </a:lnTo>
                  <a:lnTo>
                    <a:pt x="3384054" y="40132"/>
                  </a:lnTo>
                  <a:lnTo>
                    <a:pt x="3567620" y="40132"/>
                  </a:lnTo>
                  <a:lnTo>
                    <a:pt x="3567620" y="13322"/>
                  </a:lnTo>
                  <a:lnTo>
                    <a:pt x="3350945" y="13322"/>
                  </a:lnTo>
                  <a:lnTo>
                    <a:pt x="3350945" y="40132"/>
                  </a:lnTo>
                  <a:lnTo>
                    <a:pt x="3350945" y="96291"/>
                  </a:lnTo>
                  <a:lnTo>
                    <a:pt x="3350945" y="124371"/>
                  </a:lnTo>
                  <a:lnTo>
                    <a:pt x="3442347" y="124371"/>
                  </a:lnTo>
                  <a:lnTo>
                    <a:pt x="3442347" y="161378"/>
                  </a:lnTo>
                  <a:lnTo>
                    <a:pt x="3313925" y="161378"/>
                  </a:lnTo>
                  <a:lnTo>
                    <a:pt x="3313925" y="188976"/>
                  </a:lnTo>
                  <a:lnTo>
                    <a:pt x="3604768" y="188976"/>
                  </a:lnTo>
                  <a:lnTo>
                    <a:pt x="3604768" y="161378"/>
                  </a:lnTo>
                  <a:close/>
                </a:path>
                <a:path w="5722619" h="323215">
                  <a:moveTo>
                    <a:pt x="3949535" y="0"/>
                  </a:moveTo>
                  <a:lnTo>
                    <a:pt x="3916045" y="0"/>
                  </a:lnTo>
                  <a:lnTo>
                    <a:pt x="3916045" y="43954"/>
                  </a:lnTo>
                  <a:lnTo>
                    <a:pt x="3916045" y="70764"/>
                  </a:lnTo>
                  <a:lnTo>
                    <a:pt x="3916045" y="102666"/>
                  </a:lnTo>
                  <a:lnTo>
                    <a:pt x="3846296" y="102666"/>
                  </a:lnTo>
                  <a:lnTo>
                    <a:pt x="3846296" y="84797"/>
                  </a:lnTo>
                  <a:lnTo>
                    <a:pt x="3846296" y="70764"/>
                  </a:lnTo>
                  <a:lnTo>
                    <a:pt x="3916045" y="70764"/>
                  </a:lnTo>
                  <a:lnTo>
                    <a:pt x="3916045" y="43954"/>
                  </a:lnTo>
                  <a:lnTo>
                    <a:pt x="3846296" y="43954"/>
                  </a:lnTo>
                  <a:lnTo>
                    <a:pt x="3846296" y="14605"/>
                  </a:lnTo>
                  <a:lnTo>
                    <a:pt x="3812806" y="14605"/>
                  </a:lnTo>
                  <a:lnTo>
                    <a:pt x="3812806" y="43954"/>
                  </a:lnTo>
                  <a:lnTo>
                    <a:pt x="3812806" y="58000"/>
                  </a:lnTo>
                  <a:lnTo>
                    <a:pt x="3812806" y="84797"/>
                  </a:lnTo>
                  <a:lnTo>
                    <a:pt x="3812806" y="102666"/>
                  </a:lnTo>
                  <a:lnTo>
                    <a:pt x="3812806" y="128193"/>
                  </a:lnTo>
                  <a:lnTo>
                    <a:pt x="3732860" y="128193"/>
                  </a:lnTo>
                  <a:lnTo>
                    <a:pt x="3732860" y="84797"/>
                  </a:lnTo>
                  <a:lnTo>
                    <a:pt x="3812806" y="84797"/>
                  </a:lnTo>
                  <a:lnTo>
                    <a:pt x="3812806" y="58000"/>
                  </a:lnTo>
                  <a:lnTo>
                    <a:pt x="3732860" y="58000"/>
                  </a:lnTo>
                  <a:lnTo>
                    <a:pt x="3732860" y="14605"/>
                  </a:lnTo>
                  <a:lnTo>
                    <a:pt x="3698989" y="14605"/>
                  </a:lnTo>
                  <a:lnTo>
                    <a:pt x="3698989" y="156273"/>
                  </a:lnTo>
                  <a:lnTo>
                    <a:pt x="3846296" y="156273"/>
                  </a:lnTo>
                  <a:lnTo>
                    <a:pt x="3846296" y="129476"/>
                  </a:lnTo>
                  <a:lnTo>
                    <a:pt x="3916045" y="129476"/>
                  </a:lnTo>
                  <a:lnTo>
                    <a:pt x="3916045" y="167614"/>
                  </a:lnTo>
                  <a:lnTo>
                    <a:pt x="3949535" y="167614"/>
                  </a:lnTo>
                  <a:lnTo>
                    <a:pt x="3949535" y="43954"/>
                  </a:lnTo>
                  <a:lnTo>
                    <a:pt x="3949535" y="0"/>
                  </a:lnTo>
                  <a:close/>
                </a:path>
                <a:path w="5722619" h="323215">
                  <a:moveTo>
                    <a:pt x="3960863" y="290296"/>
                  </a:moveTo>
                  <a:lnTo>
                    <a:pt x="3775164" y="290296"/>
                  </a:lnTo>
                  <a:lnTo>
                    <a:pt x="3775164" y="260946"/>
                  </a:lnTo>
                  <a:lnTo>
                    <a:pt x="3949535" y="260946"/>
                  </a:lnTo>
                  <a:lnTo>
                    <a:pt x="3949535" y="235419"/>
                  </a:lnTo>
                  <a:lnTo>
                    <a:pt x="3949535" y="208610"/>
                  </a:lnTo>
                  <a:lnTo>
                    <a:pt x="3949535" y="181813"/>
                  </a:lnTo>
                  <a:lnTo>
                    <a:pt x="3740912" y="181813"/>
                  </a:lnTo>
                  <a:lnTo>
                    <a:pt x="3740912" y="208610"/>
                  </a:lnTo>
                  <a:lnTo>
                    <a:pt x="3916045" y="208610"/>
                  </a:lnTo>
                  <a:lnTo>
                    <a:pt x="3916045" y="235419"/>
                  </a:lnTo>
                  <a:lnTo>
                    <a:pt x="3741547" y="235419"/>
                  </a:lnTo>
                  <a:lnTo>
                    <a:pt x="3741547" y="260946"/>
                  </a:lnTo>
                  <a:lnTo>
                    <a:pt x="3741547" y="290296"/>
                  </a:lnTo>
                  <a:lnTo>
                    <a:pt x="3741547" y="318376"/>
                  </a:lnTo>
                  <a:lnTo>
                    <a:pt x="3960863" y="318376"/>
                  </a:lnTo>
                  <a:lnTo>
                    <a:pt x="3960863" y="290296"/>
                  </a:lnTo>
                  <a:close/>
                </a:path>
                <a:path w="5722619" h="323215">
                  <a:moveTo>
                    <a:pt x="4358525" y="220776"/>
                  </a:moveTo>
                  <a:lnTo>
                    <a:pt x="4330458" y="196176"/>
                  </a:lnTo>
                  <a:lnTo>
                    <a:pt x="4310431" y="163880"/>
                  </a:lnTo>
                  <a:lnTo>
                    <a:pt x="4309008" y="159473"/>
                  </a:lnTo>
                  <a:lnTo>
                    <a:pt x="4298429" y="126834"/>
                  </a:lnTo>
                  <a:lnTo>
                    <a:pt x="4294441" y="87998"/>
                  </a:lnTo>
                  <a:lnTo>
                    <a:pt x="4294441" y="29375"/>
                  </a:lnTo>
                  <a:lnTo>
                    <a:pt x="4261701" y="29375"/>
                  </a:lnTo>
                  <a:lnTo>
                    <a:pt x="4261701" y="89535"/>
                  </a:lnTo>
                  <a:lnTo>
                    <a:pt x="4257306" y="130632"/>
                  </a:lnTo>
                  <a:lnTo>
                    <a:pt x="4244225" y="169557"/>
                  </a:lnTo>
                  <a:lnTo>
                    <a:pt x="4222661" y="203276"/>
                  </a:lnTo>
                  <a:lnTo>
                    <a:pt x="4192841" y="228790"/>
                  </a:lnTo>
                  <a:lnTo>
                    <a:pt x="4213987" y="254215"/>
                  </a:lnTo>
                  <a:lnTo>
                    <a:pt x="4235501" y="237109"/>
                  </a:lnTo>
                  <a:lnTo>
                    <a:pt x="4253509" y="214998"/>
                  </a:lnTo>
                  <a:lnTo>
                    <a:pt x="4267898" y="188823"/>
                  </a:lnTo>
                  <a:lnTo>
                    <a:pt x="4278579" y="159473"/>
                  </a:lnTo>
                  <a:lnTo>
                    <a:pt x="4288523" y="186347"/>
                  </a:lnTo>
                  <a:lnTo>
                    <a:pt x="4301960" y="210502"/>
                  </a:lnTo>
                  <a:lnTo>
                    <a:pt x="4318940" y="231089"/>
                  </a:lnTo>
                  <a:lnTo>
                    <a:pt x="4339514" y="247230"/>
                  </a:lnTo>
                  <a:lnTo>
                    <a:pt x="4358525" y="220776"/>
                  </a:lnTo>
                  <a:close/>
                </a:path>
                <a:path w="5722619" h="323215">
                  <a:moveTo>
                    <a:pt x="4405363" y="6223"/>
                  </a:moveTo>
                  <a:lnTo>
                    <a:pt x="4373511" y="6223"/>
                  </a:lnTo>
                  <a:lnTo>
                    <a:pt x="4373511" y="113309"/>
                  </a:lnTo>
                  <a:lnTo>
                    <a:pt x="4323778" y="113309"/>
                  </a:lnTo>
                  <a:lnTo>
                    <a:pt x="4323778" y="141668"/>
                  </a:lnTo>
                  <a:lnTo>
                    <a:pt x="4373511" y="141668"/>
                  </a:lnTo>
                  <a:lnTo>
                    <a:pt x="4373511" y="306362"/>
                  </a:lnTo>
                  <a:lnTo>
                    <a:pt x="4405363" y="306362"/>
                  </a:lnTo>
                  <a:lnTo>
                    <a:pt x="4405363" y="6223"/>
                  </a:lnTo>
                  <a:close/>
                </a:path>
                <a:path w="5722619" h="323215">
                  <a:moveTo>
                    <a:pt x="4471581" y="0"/>
                  </a:moveTo>
                  <a:lnTo>
                    <a:pt x="4439107" y="0"/>
                  </a:lnTo>
                  <a:lnTo>
                    <a:pt x="4439107" y="322262"/>
                  </a:lnTo>
                  <a:lnTo>
                    <a:pt x="4471581" y="322262"/>
                  </a:lnTo>
                  <a:lnTo>
                    <a:pt x="4471581" y="0"/>
                  </a:lnTo>
                  <a:close/>
                </a:path>
                <a:path w="5722619" h="323215">
                  <a:moveTo>
                    <a:pt x="4822152" y="82410"/>
                  </a:moveTo>
                  <a:lnTo>
                    <a:pt x="4788408" y="82410"/>
                  </a:lnTo>
                  <a:lnTo>
                    <a:pt x="4788408" y="125514"/>
                  </a:lnTo>
                  <a:lnTo>
                    <a:pt x="4822152" y="125514"/>
                  </a:lnTo>
                  <a:lnTo>
                    <a:pt x="4822152" y="82410"/>
                  </a:lnTo>
                  <a:close/>
                </a:path>
                <a:path w="5722619" h="323215">
                  <a:moveTo>
                    <a:pt x="4822152" y="55448"/>
                  </a:moveTo>
                  <a:lnTo>
                    <a:pt x="4636567" y="55448"/>
                  </a:lnTo>
                  <a:lnTo>
                    <a:pt x="4636567" y="13322"/>
                  </a:lnTo>
                  <a:lnTo>
                    <a:pt x="4603077" y="13322"/>
                  </a:lnTo>
                  <a:lnTo>
                    <a:pt x="4603077" y="55448"/>
                  </a:lnTo>
                  <a:lnTo>
                    <a:pt x="4603077" y="82245"/>
                  </a:lnTo>
                  <a:lnTo>
                    <a:pt x="4603077" y="125641"/>
                  </a:lnTo>
                  <a:lnTo>
                    <a:pt x="4603077" y="152450"/>
                  </a:lnTo>
                  <a:lnTo>
                    <a:pt x="4822152" y="152450"/>
                  </a:lnTo>
                  <a:lnTo>
                    <a:pt x="4822152" y="125641"/>
                  </a:lnTo>
                  <a:lnTo>
                    <a:pt x="4636567" y="125641"/>
                  </a:lnTo>
                  <a:lnTo>
                    <a:pt x="4636567" y="82245"/>
                  </a:lnTo>
                  <a:lnTo>
                    <a:pt x="4822152" y="82245"/>
                  </a:lnTo>
                  <a:lnTo>
                    <a:pt x="4822152" y="55448"/>
                  </a:lnTo>
                  <a:close/>
                </a:path>
                <a:path w="5722619" h="323215">
                  <a:moveTo>
                    <a:pt x="4822152" y="13093"/>
                  </a:moveTo>
                  <a:lnTo>
                    <a:pt x="4788408" y="13093"/>
                  </a:lnTo>
                  <a:lnTo>
                    <a:pt x="4788408" y="55067"/>
                  </a:lnTo>
                  <a:lnTo>
                    <a:pt x="4822152" y="55067"/>
                  </a:lnTo>
                  <a:lnTo>
                    <a:pt x="4822152" y="13093"/>
                  </a:lnTo>
                  <a:close/>
                </a:path>
                <a:path w="5722619" h="323215">
                  <a:moveTo>
                    <a:pt x="4858664" y="189484"/>
                  </a:moveTo>
                  <a:lnTo>
                    <a:pt x="4566691" y="189484"/>
                  </a:lnTo>
                  <a:lnTo>
                    <a:pt x="4566691" y="216700"/>
                  </a:lnTo>
                  <a:lnTo>
                    <a:pt x="4695241" y="216700"/>
                  </a:lnTo>
                  <a:lnTo>
                    <a:pt x="4695241" y="322262"/>
                  </a:lnTo>
                  <a:lnTo>
                    <a:pt x="4728476" y="322262"/>
                  </a:lnTo>
                  <a:lnTo>
                    <a:pt x="4728476" y="216700"/>
                  </a:lnTo>
                  <a:lnTo>
                    <a:pt x="4858664" y="216700"/>
                  </a:lnTo>
                  <a:lnTo>
                    <a:pt x="4858664" y="189484"/>
                  </a:lnTo>
                  <a:close/>
                </a:path>
                <a:path w="5722619" h="323215">
                  <a:moveTo>
                    <a:pt x="5270182" y="161886"/>
                  </a:moveTo>
                  <a:lnTo>
                    <a:pt x="5213680" y="120446"/>
                  </a:lnTo>
                  <a:lnTo>
                    <a:pt x="5193246" y="58877"/>
                  </a:lnTo>
                  <a:lnTo>
                    <a:pt x="5193246" y="19710"/>
                  </a:lnTo>
                  <a:lnTo>
                    <a:pt x="5159629" y="19710"/>
                  </a:lnTo>
                  <a:lnTo>
                    <a:pt x="5159514" y="58877"/>
                  </a:lnTo>
                  <a:lnTo>
                    <a:pt x="5138534" y="124993"/>
                  </a:lnTo>
                  <a:lnTo>
                    <a:pt x="5080317" y="168884"/>
                  </a:lnTo>
                  <a:lnTo>
                    <a:pt x="5098313" y="196227"/>
                  </a:lnTo>
                  <a:lnTo>
                    <a:pt x="5124513" y="182626"/>
                  </a:lnTo>
                  <a:lnTo>
                    <a:pt x="5146586" y="164160"/>
                  </a:lnTo>
                  <a:lnTo>
                    <a:pt x="5164201" y="141490"/>
                  </a:lnTo>
                  <a:lnTo>
                    <a:pt x="5177015" y="115214"/>
                  </a:lnTo>
                  <a:lnTo>
                    <a:pt x="5189563" y="138823"/>
                  </a:lnTo>
                  <a:lnTo>
                    <a:pt x="5206390" y="159296"/>
                  </a:lnTo>
                  <a:lnTo>
                    <a:pt x="5227167" y="176072"/>
                  </a:lnTo>
                  <a:lnTo>
                    <a:pt x="5251539" y="188595"/>
                  </a:lnTo>
                  <a:lnTo>
                    <a:pt x="5270182" y="161886"/>
                  </a:lnTo>
                  <a:close/>
                </a:path>
                <a:path w="5722619" h="323215">
                  <a:moveTo>
                    <a:pt x="5346598" y="254"/>
                  </a:moveTo>
                  <a:lnTo>
                    <a:pt x="5312854" y="254"/>
                  </a:lnTo>
                  <a:lnTo>
                    <a:pt x="5312854" y="73634"/>
                  </a:lnTo>
                  <a:lnTo>
                    <a:pt x="5245620" y="73634"/>
                  </a:lnTo>
                  <a:lnTo>
                    <a:pt x="5245620" y="101866"/>
                  </a:lnTo>
                  <a:lnTo>
                    <a:pt x="5312854" y="101866"/>
                  </a:lnTo>
                  <a:lnTo>
                    <a:pt x="5312854" y="240614"/>
                  </a:lnTo>
                  <a:lnTo>
                    <a:pt x="5346598" y="240614"/>
                  </a:lnTo>
                  <a:lnTo>
                    <a:pt x="5346598" y="254"/>
                  </a:lnTo>
                  <a:close/>
                </a:path>
                <a:path w="5722619" h="323215">
                  <a:moveTo>
                    <a:pt x="5353774" y="287667"/>
                  </a:moveTo>
                  <a:lnTo>
                    <a:pt x="5172354" y="287667"/>
                  </a:lnTo>
                  <a:lnTo>
                    <a:pt x="5172354" y="213906"/>
                  </a:lnTo>
                  <a:lnTo>
                    <a:pt x="5138229" y="213906"/>
                  </a:lnTo>
                  <a:lnTo>
                    <a:pt x="5138229" y="315645"/>
                  </a:lnTo>
                  <a:lnTo>
                    <a:pt x="5353774" y="315645"/>
                  </a:lnTo>
                  <a:lnTo>
                    <a:pt x="5353774" y="287667"/>
                  </a:lnTo>
                  <a:close/>
                </a:path>
                <a:path w="5722619" h="323215">
                  <a:moveTo>
                    <a:pt x="5603113" y="171805"/>
                  </a:moveTo>
                  <a:lnTo>
                    <a:pt x="5600636" y="152222"/>
                  </a:lnTo>
                  <a:lnTo>
                    <a:pt x="5599595" y="143954"/>
                  </a:lnTo>
                  <a:lnTo>
                    <a:pt x="5575617" y="147878"/>
                  </a:lnTo>
                  <a:lnTo>
                    <a:pt x="5551589" y="150329"/>
                  </a:lnTo>
                  <a:lnTo>
                    <a:pt x="5525732" y="151663"/>
                  </a:lnTo>
                  <a:lnTo>
                    <a:pt x="5496230" y="152222"/>
                  </a:lnTo>
                  <a:lnTo>
                    <a:pt x="5496230" y="113055"/>
                  </a:lnTo>
                  <a:lnTo>
                    <a:pt x="5584990" y="113055"/>
                  </a:lnTo>
                  <a:lnTo>
                    <a:pt x="5584990" y="86601"/>
                  </a:lnTo>
                  <a:lnTo>
                    <a:pt x="5496230" y="86601"/>
                  </a:lnTo>
                  <a:lnTo>
                    <a:pt x="5496230" y="50736"/>
                  </a:lnTo>
                  <a:lnTo>
                    <a:pt x="5588381" y="50736"/>
                  </a:lnTo>
                  <a:lnTo>
                    <a:pt x="5588381" y="22885"/>
                  </a:lnTo>
                  <a:lnTo>
                    <a:pt x="5463743" y="22885"/>
                  </a:lnTo>
                  <a:lnTo>
                    <a:pt x="5463743" y="180454"/>
                  </a:lnTo>
                  <a:lnTo>
                    <a:pt x="5484393" y="180454"/>
                  </a:lnTo>
                  <a:lnTo>
                    <a:pt x="5519064" y="180124"/>
                  </a:lnTo>
                  <a:lnTo>
                    <a:pt x="5548706" y="178854"/>
                  </a:lnTo>
                  <a:lnTo>
                    <a:pt x="5575871" y="176225"/>
                  </a:lnTo>
                  <a:lnTo>
                    <a:pt x="5603113" y="171805"/>
                  </a:lnTo>
                  <a:close/>
                </a:path>
                <a:path w="5722619" h="323215">
                  <a:moveTo>
                    <a:pt x="5722467" y="211620"/>
                  </a:moveTo>
                  <a:lnTo>
                    <a:pt x="5505666" y="211620"/>
                  </a:lnTo>
                  <a:lnTo>
                    <a:pt x="5505666" y="239217"/>
                  </a:lnTo>
                  <a:lnTo>
                    <a:pt x="5689104" y="239217"/>
                  </a:lnTo>
                  <a:lnTo>
                    <a:pt x="5689104" y="322262"/>
                  </a:lnTo>
                  <a:lnTo>
                    <a:pt x="5722467" y="322262"/>
                  </a:lnTo>
                  <a:lnTo>
                    <a:pt x="5722467" y="211620"/>
                  </a:lnTo>
                  <a:close/>
                </a:path>
                <a:path w="5722619" h="323215">
                  <a:moveTo>
                    <a:pt x="5722467" y="254"/>
                  </a:moveTo>
                  <a:lnTo>
                    <a:pt x="5690489" y="254"/>
                  </a:lnTo>
                  <a:lnTo>
                    <a:pt x="5690489" y="82537"/>
                  </a:lnTo>
                  <a:lnTo>
                    <a:pt x="5651462" y="82537"/>
                  </a:lnTo>
                  <a:lnTo>
                    <a:pt x="5651462" y="6223"/>
                  </a:lnTo>
                  <a:lnTo>
                    <a:pt x="5619864" y="6223"/>
                  </a:lnTo>
                  <a:lnTo>
                    <a:pt x="5619864" y="193687"/>
                  </a:lnTo>
                  <a:lnTo>
                    <a:pt x="5651462" y="193687"/>
                  </a:lnTo>
                  <a:lnTo>
                    <a:pt x="5651462" y="110261"/>
                  </a:lnTo>
                  <a:lnTo>
                    <a:pt x="5690489" y="110261"/>
                  </a:lnTo>
                  <a:lnTo>
                    <a:pt x="5690489" y="195973"/>
                  </a:lnTo>
                  <a:lnTo>
                    <a:pt x="5722467" y="195973"/>
                  </a:lnTo>
                  <a:lnTo>
                    <a:pt x="5722467" y="110261"/>
                  </a:lnTo>
                  <a:lnTo>
                    <a:pt x="5722467" y="82537"/>
                  </a:lnTo>
                  <a:lnTo>
                    <a:pt x="5722467" y="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07999" y="8020694"/>
              <a:ext cx="115620" cy="11671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943004" y="7913592"/>
              <a:ext cx="292100" cy="308610"/>
            </a:xfrm>
            <a:custGeom>
              <a:avLst/>
              <a:gdLst/>
              <a:ahLst/>
              <a:cxnLst/>
              <a:rect l="l" t="t" r="r" b="b"/>
              <a:pathLst>
                <a:path w="292100" h="308609">
                  <a:moveTo>
                    <a:pt x="145670" y="0"/>
                  </a:moveTo>
                  <a:lnTo>
                    <a:pt x="99015" y="4691"/>
                  </a:lnTo>
                  <a:lnTo>
                    <a:pt x="63172" y="17788"/>
                  </a:lnTo>
                  <a:lnTo>
                    <a:pt x="40218" y="38397"/>
                  </a:lnTo>
                  <a:lnTo>
                    <a:pt x="32231" y="65622"/>
                  </a:lnTo>
                  <a:lnTo>
                    <a:pt x="40218" y="92677"/>
                  </a:lnTo>
                  <a:lnTo>
                    <a:pt x="63172" y="113138"/>
                  </a:lnTo>
                  <a:lnTo>
                    <a:pt x="99015" y="126088"/>
                  </a:lnTo>
                  <a:lnTo>
                    <a:pt x="145670" y="130609"/>
                  </a:lnTo>
                  <a:lnTo>
                    <a:pt x="192343" y="126088"/>
                  </a:lnTo>
                  <a:lnTo>
                    <a:pt x="228121" y="113138"/>
                  </a:lnTo>
                  <a:lnTo>
                    <a:pt x="239461" y="103012"/>
                  </a:lnTo>
                  <a:lnTo>
                    <a:pt x="145670" y="103012"/>
                  </a:lnTo>
                  <a:lnTo>
                    <a:pt x="113903" y="100389"/>
                  </a:lnTo>
                  <a:lnTo>
                    <a:pt x="89454" y="92997"/>
                  </a:lnTo>
                  <a:lnTo>
                    <a:pt x="73787" y="81265"/>
                  </a:lnTo>
                  <a:lnTo>
                    <a:pt x="68365" y="65622"/>
                  </a:lnTo>
                  <a:lnTo>
                    <a:pt x="73787" y="49576"/>
                  </a:lnTo>
                  <a:lnTo>
                    <a:pt x="89454" y="37596"/>
                  </a:lnTo>
                  <a:lnTo>
                    <a:pt x="113903" y="30122"/>
                  </a:lnTo>
                  <a:lnTo>
                    <a:pt x="145670" y="27597"/>
                  </a:lnTo>
                  <a:lnTo>
                    <a:pt x="239026" y="27597"/>
                  </a:lnTo>
                  <a:lnTo>
                    <a:pt x="228121" y="17788"/>
                  </a:lnTo>
                  <a:lnTo>
                    <a:pt x="192343" y="4691"/>
                  </a:lnTo>
                  <a:lnTo>
                    <a:pt x="145670" y="0"/>
                  </a:lnTo>
                  <a:close/>
                </a:path>
                <a:path w="292100" h="308609">
                  <a:moveTo>
                    <a:pt x="239026" y="27597"/>
                  </a:moveTo>
                  <a:lnTo>
                    <a:pt x="145670" y="27597"/>
                  </a:lnTo>
                  <a:lnTo>
                    <a:pt x="177547" y="30122"/>
                  </a:lnTo>
                  <a:lnTo>
                    <a:pt x="202012" y="37596"/>
                  </a:lnTo>
                  <a:lnTo>
                    <a:pt x="217695" y="49576"/>
                  </a:lnTo>
                  <a:lnTo>
                    <a:pt x="223227" y="65622"/>
                  </a:lnTo>
                  <a:lnTo>
                    <a:pt x="217695" y="81265"/>
                  </a:lnTo>
                  <a:lnTo>
                    <a:pt x="202012" y="92997"/>
                  </a:lnTo>
                  <a:lnTo>
                    <a:pt x="177547" y="100389"/>
                  </a:lnTo>
                  <a:lnTo>
                    <a:pt x="145670" y="103012"/>
                  </a:lnTo>
                  <a:lnTo>
                    <a:pt x="239461" y="103012"/>
                  </a:lnTo>
                  <a:lnTo>
                    <a:pt x="251034" y="92677"/>
                  </a:lnTo>
                  <a:lnTo>
                    <a:pt x="259109" y="65622"/>
                  </a:lnTo>
                  <a:lnTo>
                    <a:pt x="251034" y="38397"/>
                  </a:lnTo>
                  <a:lnTo>
                    <a:pt x="239026" y="27597"/>
                  </a:lnTo>
                  <a:close/>
                </a:path>
                <a:path w="292100" h="308609">
                  <a:moveTo>
                    <a:pt x="70632" y="213273"/>
                  </a:moveTo>
                  <a:lnTo>
                    <a:pt x="36763" y="213273"/>
                  </a:lnTo>
                  <a:lnTo>
                    <a:pt x="36763" y="308146"/>
                  </a:lnTo>
                  <a:lnTo>
                    <a:pt x="259613" y="308146"/>
                  </a:lnTo>
                  <a:lnTo>
                    <a:pt x="259613" y="279786"/>
                  </a:lnTo>
                  <a:lnTo>
                    <a:pt x="70632" y="279786"/>
                  </a:lnTo>
                  <a:lnTo>
                    <a:pt x="70632" y="213273"/>
                  </a:lnTo>
                  <a:close/>
                </a:path>
                <a:path w="292100" h="308609">
                  <a:moveTo>
                    <a:pt x="165563" y="181733"/>
                  </a:moveTo>
                  <a:lnTo>
                    <a:pt x="131443" y="181733"/>
                  </a:lnTo>
                  <a:lnTo>
                    <a:pt x="131443" y="244304"/>
                  </a:lnTo>
                  <a:lnTo>
                    <a:pt x="165563" y="244304"/>
                  </a:lnTo>
                  <a:lnTo>
                    <a:pt x="165563" y="181733"/>
                  </a:lnTo>
                  <a:close/>
                </a:path>
                <a:path w="292100" h="308609">
                  <a:moveTo>
                    <a:pt x="291970" y="154009"/>
                  </a:moveTo>
                  <a:lnTo>
                    <a:pt x="0" y="154009"/>
                  </a:lnTo>
                  <a:lnTo>
                    <a:pt x="0" y="181733"/>
                  </a:lnTo>
                  <a:lnTo>
                    <a:pt x="291970" y="181733"/>
                  </a:lnTo>
                  <a:lnTo>
                    <a:pt x="291970" y="154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71562" y="7909917"/>
              <a:ext cx="234226" cy="137957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943004" y="8067601"/>
              <a:ext cx="292100" cy="154305"/>
            </a:xfrm>
            <a:custGeom>
              <a:avLst/>
              <a:gdLst/>
              <a:ahLst/>
              <a:cxnLst/>
              <a:rect l="l" t="t" r="r" b="b"/>
              <a:pathLst>
                <a:path w="292100" h="154304">
                  <a:moveTo>
                    <a:pt x="0" y="27724"/>
                  </a:moveTo>
                  <a:lnTo>
                    <a:pt x="131443" y="27724"/>
                  </a:lnTo>
                  <a:lnTo>
                    <a:pt x="131443" y="90294"/>
                  </a:lnTo>
                  <a:lnTo>
                    <a:pt x="165563" y="90294"/>
                  </a:lnTo>
                  <a:lnTo>
                    <a:pt x="165563" y="27724"/>
                  </a:lnTo>
                  <a:lnTo>
                    <a:pt x="291970" y="27724"/>
                  </a:lnTo>
                  <a:lnTo>
                    <a:pt x="291970" y="0"/>
                  </a:lnTo>
                  <a:lnTo>
                    <a:pt x="0" y="0"/>
                  </a:lnTo>
                  <a:lnTo>
                    <a:pt x="0" y="27724"/>
                  </a:lnTo>
                  <a:close/>
                </a:path>
                <a:path w="292100" h="154304">
                  <a:moveTo>
                    <a:pt x="36763" y="59263"/>
                  </a:moveTo>
                  <a:lnTo>
                    <a:pt x="36763" y="154136"/>
                  </a:lnTo>
                  <a:lnTo>
                    <a:pt x="259613" y="154136"/>
                  </a:lnTo>
                  <a:lnTo>
                    <a:pt x="259613" y="125776"/>
                  </a:lnTo>
                  <a:lnTo>
                    <a:pt x="70632" y="125776"/>
                  </a:lnTo>
                  <a:lnTo>
                    <a:pt x="70632" y="59263"/>
                  </a:lnTo>
                  <a:lnTo>
                    <a:pt x="36763" y="59263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13463" y="7920968"/>
              <a:ext cx="291465" cy="307975"/>
            </a:xfrm>
            <a:custGeom>
              <a:avLst/>
              <a:gdLst/>
              <a:ahLst/>
              <a:cxnLst/>
              <a:rect l="l" t="t" r="r" b="b"/>
              <a:pathLst>
                <a:path w="291464" h="307975">
                  <a:moveTo>
                    <a:pt x="291215" y="141927"/>
                  </a:moveTo>
                  <a:lnTo>
                    <a:pt x="0" y="141927"/>
                  </a:lnTo>
                  <a:lnTo>
                    <a:pt x="0" y="169270"/>
                  </a:lnTo>
                  <a:lnTo>
                    <a:pt x="291215" y="169270"/>
                  </a:lnTo>
                  <a:lnTo>
                    <a:pt x="291215" y="141927"/>
                  </a:lnTo>
                  <a:close/>
                </a:path>
                <a:path w="291464" h="307975">
                  <a:moveTo>
                    <a:pt x="162038" y="107717"/>
                  </a:moveTo>
                  <a:lnTo>
                    <a:pt x="129051" y="107717"/>
                  </a:lnTo>
                  <a:lnTo>
                    <a:pt x="129051" y="141927"/>
                  </a:lnTo>
                  <a:lnTo>
                    <a:pt x="162038" y="141927"/>
                  </a:lnTo>
                  <a:lnTo>
                    <a:pt x="162038" y="107717"/>
                  </a:lnTo>
                  <a:close/>
                </a:path>
                <a:path w="291464" h="307975">
                  <a:moveTo>
                    <a:pt x="255332" y="0"/>
                  </a:moveTo>
                  <a:lnTo>
                    <a:pt x="36260" y="0"/>
                  </a:lnTo>
                  <a:lnTo>
                    <a:pt x="36260" y="107717"/>
                  </a:lnTo>
                  <a:lnTo>
                    <a:pt x="257221" y="107717"/>
                  </a:lnTo>
                  <a:lnTo>
                    <a:pt x="257221" y="80374"/>
                  </a:lnTo>
                  <a:lnTo>
                    <a:pt x="69750" y="80374"/>
                  </a:lnTo>
                  <a:lnTo>
                    <a:pt x="69750" y="26961"/>
                  </a:lnTo>
                  <a:lnTo>
                    <a:pt x="255332" y="26961"/>
                  </a:lnTo>
                  <a:lnTo>
                    <a:pt x="255332" y="0"/>
                  </a:lnTo>
                  <a:close/>
                </a:path>
                <a:path w="291464" h="307975">
                  <a:moveTo>
                    <a:pt x="145041" y="190381"/>
                  </a:moveTo>
                  <a:lnTo>
                    <a:pt x="98588" y="194264"/>
                  </a:lnTo>
                  <a:lnTo>
                    <a:pt x="63785" y="205610"/>
                  </a:lnTo>
                  <a:lnTo>
                    <a:pt x="41943" y="223967"/>
                  </a:lnTo>
                  <a:lnTo>
                    <a:pt x="34371" y="248882"/>
                  </a:lnTo>
                  <a:lnTo>
                    <a:pt x="41943" y="273707"/>
                  </a:lnTo>
                  <a:lnTo>
                    <a:pt x="63785" y="292010"/>
                  </a:lnTo>
                  <a:lnTo>
                    <a:pt x="98588" y="303374"/>
                  </a:lnTo>
                  <a:lnTo>
                    <a:pt x="145041" y="307382"/>
                  </a:lnTo>
                  <a:lnTo>
                    <a:pt x="191239" y="303374"/>
                  </a:lnTo>
                  <a:lnTo>
                    <a:pt x="225871" y="292010"/>
                  </a:lnTo>
                  <a:lnTo>
                    <a:pt x="239515" y="280548"/>
                  </a:lnTo>
                  <a:lnTo>
                    <a:pt x="145041" y="280548"/>
                  </a:lnTo>
                  <a:lnTo>
                    <a:pt x="112528" y="278605"/>
                  </a:lnTo>
                  <a:lnTo>
                    <a:pt x="88526" y="272536"/>
                  </a:lnTo>
                  <a:lnTo>
                    <a:pt x="73706" y="262557"/>
                  </a:lnTo>
                  <a:lnTo>
                    <a:pt x="68743" y="248882"/>
                  </a:lnTo>
                  <a:lnTo>
                    <a:pt x="73706" y="235216"/>
                  </a:lnTo>
                  <a:lnTo>
                    <a:pt x="88526" y="225116"/>
                  </a:lnTo>
                  <a:lnTo>
                    <a:pt x="112528" y="218854"/>
                  </a:lnTo>
                  <a:lnTo>
                    <a:pt x="145041" y="216706"/>
                  </a:lnTo>
                  <a:lnTo>
                    <a:pt x="239041" y="216706"/>
                  </a:lnTo>
                  <a:lnTo>
                    <a:pt x="225871" y="205610"/>
                  </a:lnTo>
                  <a:lnTo>
                    <a:pt x="191239" y="194264"/>
                  </a:lnTo>
                  <a:lnTo>
                    <a:pt x="145041" y="190381"/>
                  </a:lnTo>
                  <a:close/>
                </a:path>
                <a:path w="291464" h="307975">
                  <a:moveTo>
                    <a:pt x="239041" y="216706"/>
                  </a:moveTo>
                  <a:lnTo>
                    <a:pt x="145041" y="216706"/>
                  </a:lnTo>
                  <a:lnTo>
                    <a:pt x="177309" y="218854"/>
                  </a:lnTo>
                  <a:lnTo>
                    <a:pt x="201304" y="225116"/>
                  </a:lnTo>
                  <a:lnTo>
                    <a:pt x="216304" y="235216"/>
                  </a:lnTo>
                  <a:lnTo>
                    <a:pt x="221590" y="248882"/>
                  </a:lnTo>
                  <a:lnTo>
                    <a:pt x="216304" y="262557"/>
                  </a:lnTo>
                  <a:lnTo>
                    <a:pt x="201304" y="272536"/>
                  </a:lnTo>
                  <a:lnTo>
                    <a:pt x="177309" y="278605"/>
                  </a:lnTo>
                  <a:lnTo>
                    <a:pt x="145041" y="280548"/>
                  </a:lnTo>
                  <a:lnTo>
                    <a:pt x="239515" y="280548"/>
                  </a:lnTo>
                  <a:lnTo>
                    <a:pt x="247660" y="273707"/>
                  </a:lnTo>
                  <a:lnTo>
                    <a:pt x="255332" y="248882"/>
                  </a:lnTo>
                  <a:lnTo>
                    <a:pt x="247660" y="223967"/>
                  </a:lnTo>
                  <a:lnTo>
                    <a:pt x="239041" y="216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313463" y="7920968"/>
              <a:ext cx="291465" cy="169545"/>
            </a:xfrm>
            <a:custGeom>
              <a:avLst/>
              <a:gdLst/>
              <a:ahLst/>
              <a:cxnLst/>
              <a:rect l="l" t="t" r="r" b="b"/>
              <a:pathLst>
                <a:path w="291464" h="169545">
                  <a:moveTo>
                    <a:pt x="162038" y="107717"/>
                  </a:moveTo>
                  <a:lnTo>
                    <a:pt x="257221" y="107717"/>
                  </a:lnTo>
                  <a:lnTo>
                    <a:pt x="257221" y="80374"/>
                  </a:lnTo>
                  <a:lnTo>
                    <a:pt x="69750" y="80374"/>
                  </a:lnTo>
                  <a:lnTo>
                    <a:pt x="69750" y="26961"/>
                  </a:lnTo>
                  <a:lnTo>
                    <a:pt x="255332" y="26961"/>
                  </a:lnTo>
                  <a:lnTo>
                    <a:pt x="255332" y="0"/>
                  </a:lnTo>
                  <a:lnTo>
                    <a:pt x="36260" y="0"/>
                  </a:lnTo>
                  <a:lnTo>
                    <a:pt x="36260" y="107717"/>
                  </a:lnTo>
                  <a:lnTo>
                    <a:pt x="129051" y="107717"/>
                  </a:lnTo>
                  <a:lnTo>
                    <a:pt x="129051" y="141927"/>
                  </a:lnTo>
                  <a:lnTo>
                    <a:pt x="0" y="141927"/>
                  </a:lnTo>
                  <a:lnTo>
                    <a:pt x="0" y="169270"/>
                  </a:lnTo>
                  <a:lnTo>
                    <a:pt x="291215" y="169270"/>
                  </a:lnTo>
                  <a:lnTo>
                    <a:pt x="291215" y="141927"/>
                  </a:lnTo>
                  <a:lnTo>
                    <a:pt x="162038" y="141927"/>
                  </a:lnTo>
                  <a:lnTo>
                    <a:pt x="162038" y="107717"/>
                  </a:lnTo>
                  <a:close/>
                </a:path>
              </a:pathLst>
            </a:custGeom>
            <a:ln w="73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44160" y="8107674"/>
              <a:ext cx="228311" cy="12435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4826957" y="7920713"/>
              <a:ext cx="291465" cy="307340"/>
            </a:xfrm>
            <a:custGeom>
              <a:avLst/>
              <a:gdLst/>
              <a:ahLst/>
              <a:cxnLst/>
              <a:rect l="l" t="t" r="r" b="b"/>
              <a:pathLst>
                <a:path w="291464" h="307340">
                  <a:moveTo>
                    <a:pt x="290837" y="143708"/>
                  </a:moveTo>
                  <a:lnTo>
                    <a:pt x="0" y="143708"/>
                  </a:lnTo>
                  <a:lnTo>
                    <a:pt x="0" y="171559"/>
                  </a:lnTo>
                  <a:lnTo>
                    <a:pt x="290837" y="171559"/>
                  </a:lnTo>
                  <a:lnTo>
                    <a:pt x="290837" y="143708"/>
                  </a:lnTo>
                  <a:close/>
                </a:path>
                <a:path w="291464" h="307340">
                  <a:moveTo>
                    <a:pt x="161786" y="100087"/>
                  </a:moveTo>
                  <a:lnTo>
                    <a:pt x="128547" y="100087"/>
                  </a:lnTo>
                  <a:lnTo>
                    <a:pt x="128547" y="143708"/>
                  </a:lnTo>
                  <a:lnTo>
                    <a:pt x="161786" y="143708"/>
                  </a:lnTo>
                  <a:lnTo>
                    <a:pt x="161786" y="100087"/>
                  </a:lnTo>
                  <a:close/>
                </a:path>
                <a:path w="291464" h="307340">
                  <a:moveTo>
                    <a:pt x="168207" y="27342"/>
                  </a:moveTo>
                  <a:lnTo>
                    <a:pt x="122504" y="27342"/>
                  </a:lnTo>
                  <a:lnTo>
                    <a:pt x="111901" y="49463"/>
                  </a:lnTo>
                  <a:lnTo>
                    <a:pt x="88667" y="68197"/>
                  </a:lnTo>
                  <a:lnTo>
                    <a:pt x="55472" y="82210"/>
                  </a:lnTo>
                  <a:lnTo>
                    <a:pt x="14982" y="90167"/>
                  </a:lnTo>
                  <a:lnTo>
                    <a:pt x="27069" y="117001"/>
                  </a:lnTo>
                  <a:lnTo>
                    <a:pt x="66396" y="109195"/>
                  </a:lnTo>
                  <a:lnTo>
                    <a:pt x="100329" y="95667"/>
                  </a:lnTo>
                  <a:lnTo>
                    <a:pt x="127157" y="76941"/>
                  </a:lnTo>
                  <a:lnTo>
                    <a:pt x="145167" y="53540"/>
                  </a:lnTo>
                  <a:lnTo>
                    <a:pt x="183825" y="53540"/>
                  </a:lnTo>
                  <a:lnTo>
                    <a:pt x="178653" y="49355"/>
                  </a:lnTo>
                  <a:lnTo>
                    <a:pt x="168207" y="27342"/>
                  </a:lnTo>
                  <a:close/>
                </a:path>
                <a:path w="291464" h="307340">
                  <a:moveTo>
                    <a:pt x="183825" y="53540"/>
                  </a:moveTo>
                  <a:lnTo>
                    <a:pt x="145167" y="53540"/>
                  </a:lnTo>
                  <a:lnTo>
                    <a:pt x="163289" y="76941"/>
                  </a:lnTo>
                  <a:lnTo>
                    <a:pt x="190240" y="95667"/>
                  </a:lnTo>
                  <a:lnTo>
                    <a:pt x="224273" y="109195"/>
                  </a:lnTo>
                  <a:lnTo>
                    <a:pt x="263642" y="117001"/>
                  </a:lnTo>
                  <a:lnTo>
                    <a:pt x="275855" y="90167"/>
                  </a:lnTo>
                  <a:lnTo>
                    <a:pt x="235097" y="82175"/>
                  </a:lnTo>
                  <a:lnTo>
                    <a:pt x="201823" y="68102"/>
                  </a:lnTo>
                  <a:lnTo>
                    <a:pt x="183825" y="53540"/>
                  </a:lnTo>
                  <a:close/>
                </a:path>
                <a:path w="291464" h="307340">
                  <a:moveTo>
                    <a:pt x="264649" y="0"/>
                  </a:moveTo>
                  <a:lnTo>
                    <a:pt x="26565" y="0"/>
                  </a:lnTo>
                  <a:lnTo>
                    <a:pt x="26565" y="27342"/>
                  </a:lnTo>
                  <a:lnTo>
                    <a:pt x="264649" y="27342"/>
                  </a:lnTo>
                  <a:lnTo>
                    <a:pt x="264649" y="0"/>
                  </a:lnTo>
                  <a:close/>
                </a:path>
                <a:path w="291464" h="307340">
                  <a:moveTo>
                    <a:pt x="145041" y="195087"/>
                  </a:moveTo>
                  <a:lnTo>
                    <a:pt x="98535" y="198771"/>
                  </a:lnTo>
                  <a:lnTo>
                    <a:pt x="63738" y="209585"/>
                  </a:lnTo>
                  <a:lnTo>
                    <a:pt x="41926" y="227171"/>
                  </a:lnTo>
                  <a:lnTo>
                    <a:pt x="34371" y="251171"/>
                  </a:lnTo>
                  <a:lnTo>
                    <a:pt x="41926" y="275098"/>
                  </a:lnTo>
                  <a:lnTo>
                    <a:pt x="63738" y="292646"/>
                  </a:lnTo>
                  <a:lnTo>
                    <a:pt x="98535" y="303446"/>
                  </a:lnTo>
                  <a:lnTo>
                    <a:pt x="145041" y="307128"/>
                  </a:lnTo>
                  <a:lnTo>
                    <a:pt x="191399" y="303446"/>
                  </a:lnTo>
                  <a:lnTo>
                    <a:pt x="226013" y="292646"/>
                  </a:lnTo>
                  <a:lnTo>
                    <a:pt x="240501" y="280930"/>
                  </a:lnTo>
                  <a:lnTo>
                    <a:pt x="145041" y="280930"/>
                  </a:lnTo>
                  <a:lnTo>
                    <a:pt x="112369" y="279106"/>
                  </a:lnTo>
                  <a:lnTo>
                    <a:pt x="88384" y="273395"/>
                  </a:lnTo>
                  <a:lnTo>
                    <a:pt x="73653" y="264012"/>
                  </a:lnTo>
                  <a:lnTo>
                    <a:pt x="68743" y="251171"/>
                  </a:lnTo>
                  <a:lnTo>
                    <a:pt x="73653" y="238440"/>
                  </a:lnTo>
                  <a:lnTo>
                    <a:pt x="88384" y="229154"/>
                  </a:lnTo>
                  <a:lnTo>
                    <a:pt x="112369" y="223469"/>
                  </a:lnTo>
                  <a:lnTo>
                    <a:pt x="145041" y="221539"/>
                  </a:lnTo>
                  <a:lnTo>
                    <a:pt x="240764" y="221539"/>
                  </a:lnTo>
                  <a:lnTo>
                    <a:pt x="226013" y="209585"/>
                  </a:lnTo>
                  <a:lnTo>
                    <a:pt x="191399" y="198771"/>
                  </a:lnTo>
                  <a:lnTo>
                    <a:pt x="145041" y="195087"/>
                  </a:lnTo>
                  <a:close/>
                </a:path>
                <a:path w="291464" h="307340">
                  <a:moveTo>
                    <a:pt x="240764" y="221539"/>
                  </a:moveTo>
                  <a:lnTo>
                    <a:pt x="145041" y="221539"/>
                  </a:lnTo>
                  <a:lnTo>
                    <a:pt x="177522" y="223469"/>
                  </a:lnTo>
                  <a:lnTo>
                    <a:pt x="201493" y="229154"/>
                  </a:lnTo>
                  <a:lnTo>
                    <a:pt x="216375" y="238440"/>
                  </a:lnTo>
                  <a:lnTo>
                    <a:pt x="221590" y="251171"/>
                  </a:lnTo>
                  <a:lnTo>
                    <a:pt x="216375" y="264012"/>
                  </a:lnTo>
                  <a:lnTo>
                    <a:pt x="201493" y="273395"/>
                  </a:lnTo>
                  <a:lnTo>
                    <a:pt x="177522" y="279106"/>
                  </a:lnTo>
                  <a:lnTo>
                    <a:pt x="145041" y="280930"/>
                  </a:lnTo>
                  <a:lnTo>
                    <a:pt x="240501" y="280930"/>
                  </a:lnTo>
                  <a:lnTo>
                    <a:pt x="247713" y="275098"/>
                  </a:lnTo>
                  <a:lnTo>
                    <a:pt x="255333" y="251171"/>
                  </a:lnTo>
                  <a:lnTo>
                    <a:pt x="247713" y="227171"/>
                  </a:lnTo>
                  <a:lnTo>
                    <a:pt x="240764" y="22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826958" y="7920714"/>
              <a:ext cx="291465" cy="172085"/>
            </a:xfrm>
            <a:custGeom>
              <a:avLst/>
              <a:gdLst/>
              <a:ahLst/>
              <a:cxnLst/>
              <a:rect l="l" t="t" r="r" b="b"/>
              <a:pathLst>
                <a:path w="291464" h="172084">
                  <a:moveTo>
                    <a:pt x="27069" y="117001"/>
                  </a:moveTo>
                  <a:lnTo>
                    <a:pt x="66396" y="109195"/>
                  </a:lnTo>
                  <a:lnTo>
                    <a:pt x="100329" y="95667"/>
                  </a:lnTo>
                  <a:lnTo>
                    <a:pt x="127157" y="76941"/>
                  </a:lnTo>
                  <a:lnTo>
                    <a:pt x="145167" y="53540"/>
                  </a:lnTo>
                  <a:lnTo>
                    <a:pt x="163289" y="76941"/>
                  </a:lnTo>
                  <a:lnTo>
                    <a:pt x="190240" y="95667"/>
                  </a:lnTo>
                  <a:lnTo>
                    <a:pt x="224273" y="109195"/>
                  </a:lnTo>
                  <a:lnTo>
                    <a:pt x="263642" y="117001"/>
                  </a:lnTo>
                  <a:lnTo>
                    <a:pt x="275855" y="90167"/>
                  </a:lnTo>
                  <a:lnTo>
                    <a:pt x="235097" y="82175"/>
                  </a:lnTo>
                  <a:lnTo>
                    <a:pt x="201823" y="68102"/>
                  </a:lnTo>
                  <a:lnTo>
                    <a:pt x="178653" y="49355"/>
                  </a:lnTo>
                  <a:lnTo>
                    <a:pt x="168207" y="27342"/>
                  </a:lnTo>
                  <a:lnTo>
                    <a:pt x="264649" y="27342"/>
                  </a:lnTo>
                  <a:lnTo>
                    <a:pt x="264649" y="0"/>
                  </a:lnTo>
                  <a:lnTo>
                    <a:pt x="26565" y="0"/>
                  </a:lnTo>
                  <a:lnTo>
                    <a:pt x="26565" y="27342"/>
                  </a:lnTo>
                  <a:lnTo>
                    <a:pt x="122504" y="27342"/>
                  </a:lnTo>
                  <a:lnTo>
                    <a:pt x="111901" y="49463"/>
                  </a:lnTo>
                  <a:lnTo>
                    <a:pt x="88667" y="68197"/>
                  </a:lnTo>
                  <a:lnTo>
                    <a:pt x="55472" y="82210"/>
                  </a:lnTo>
                  <a:lnTo>
                    <a:pt x="14982" y="90167"/>
                  </a:lnTo>
                  <a:lnTo>
                    <a:pt x="27069" y="117001"/>
                  </a:lnTo>
                  <a:close/>
                </a:path>
                <a:path w="291464" h="172084">
                  <a:moveTo>
                    <a:pt x="161786" y="100087"/>
                  </a:moveTo>
                  <a:lnTo>
                    <a:pt x="128547" y="100087"/>
                  </a:lnTo>
                  <a:lnTo>
                    <a:pt x="128547" y="143708"/>
                  </a:lnTo>
                  <a:lnTo>
                    <a:pt x="0" y="143708"/>
                  </a:lnTo>
                  <a:lnTo>
                    <a:pt x="0" y="171559"/>
                  </a:lnTo>
                  <a:lnTo>
                    <a:pt x="290837" y="171559"/>
                  </a:lnTo>
                  <a:lnTo>
                    <a:pt x="290837" y="143708"/>
                  </a:lnTo>
                  <a:lnTo>
                    <a:pt x="161786" y="143708"/>
                  </a:lnTo>
                  <a:lnTo>
                    <a:pt x="161786" y="100087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57654" y="8112125"/>
              <a:ext cx="228312" cy="119392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196903" y="7919313"/>
              <a:ext cx="291465" cy="309245"/>
            </a:xfrm>
            <a:custGeom>
              <a:avLst/>
              <a:gdLst/>
              <a:ahLst/>
              <a:cxnLst/>
              <a:rect l="l" t="t" r="r" b="b"/>
              <a:pathLst>
                <a:path w="291464" h="309245">
                  <a:moveTo>
                    <a:pt x="255079" y="206781"/>
                  </a:moveTo>
                  <a:lnTo>
                    <a:pt x="32232" y="206781"/>
                  </a:lnTo>
                  <a:lnTo>
                    <a:pt x="32232" y="233578"/>
                  </a:lnTo>
                  <a:lnTo>
                    <a:pt x="221094" y="233578"/>
                  </a:lnTo>
                  <a:lnTo>
                    <a:pt x="221094" y="308889"/>
                  </a:lnTo>
                  <a:lnTo>
                    <a:pt x="255079" y="308889"/>
                  </a:lnTo>
                  <a:lnTo>
                    <a:pt x="255079" y="233578"/>
                  </a:lnTo>
                  <a:lnTo>
                    <a:pt x="255079" y="206781"/>
                  </a:lnTo>
                  <a:close/>
                </a:path>
                <a:path w="291464" h="309245">
                  <a:moveTo>
                    <a:pt x="290842" y="148170"/>
                  </a:moveTo>
                  <a:lnTo>
                    <a:pt x="162039" y="148170"/>
                  </a:lnTo>
                  <a:lnTo>
                    <a:pt x="162039" y="111048"/>
                  </a:lnTo>
                  <a:lnTo>
                    <a:pt x="253695" y="111048"/>
                  </a:lnTo>
                  <a:lnTo>
                    <a:pt x="253695" y="83312"/>
                  </a:lnTo>
                  <a:lnTo>
                    <a:pt x="253695" y="82969"/>
                  </a:lnTo>
                  <a:lnTo>
                    <a:pt x="253695" y="27101"/>
                  </a:lnTo>
                  <a:lnTo>
                    <a:pt x="220332" y="27101"/>
                  </a:lnTo>
                  <a:lnTo>
                    <a:pt x="220332" y="82969"/>
                  </a:lnTo>
                  <a:lnTo>
                    <a:pt x="70129" y="82969"/>
                  </a:lnTo>
                  <a:lnTo>
                    <a:pt x="70129" y="26809"/>
                  </a:lnTo>
                  <a:lnTo>
                    <a:pt x="253695" y="26809"/>
                  </a:lnTo>
                  <a:lnTo>
                    <a:pt x="253695" y="0"/>
                  </a:lnTo>
                  <a:lnTo>
                    <a:pt x="37020" y="0"/>
                  </a:lnTo>
                  <a:lnTo>
                    <a:pt x="37020" y="26809"/>
                  </a:lnTo>
                  <a:lnTo>
                    <a:pt x="37020" y="82969"/>
                  </a:lnTo>
                  <a:lnTo>
                    <a:pt x="37020" y="111048"/>
                  </a:lnTo>
                  <a:lnTo>
                    <a:pt x="128422" y="111048"/>
                  </a:lnTo>
                  <a:lnTo>
                    <a:pt x="128422" y="148170"/>
                  </a:lnTo>
                  <a:lnTo>
                    <a:pt x="0" y="148170"/>
                  </a:lnTo>
                  <a:lnTo>
                    <a:pt x="0" y="175768"/>
                  </a:lnTo>
                  <a:lnTo>
                    <a:pt x="290842" y="175768"/>
                  </a:lnTo>
                  <a:lnTo>
                    <a:pt x="290842" y="1481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5196913" y="7919442"/>
              <a:ext cx="291465" cy="309245"/>
            </a:xfrm>
            <a:custGeom>
              <a:avLst/>
              <a:gdLst/>
              <a:ahLst/>
              <a:cxnLst/>
              <a:rect l="l" t="t" r="r" b="b"/>
              <a:pathLst>
                <a:path w="291464" h="309245">
                  <a:moveTo>
                    <a:pt x="162038" y="110515"/>
                  </a:moveTo>
                  <a:lnTo>
                    <a:pt x="253696" y="110515"/>
                  </a:lnTo>
                  <a:lnTo>
                    <a:pt x="253696" y="0"/>
                  </a:lnTo>
                  <a:lnTo>
                    <a:pt x="37015" y="0"/>
                  </a:lnTo>
                  <a:lnTo>
                    <a:pt x="37015" y="110515"/>
                  </a:lnTo>
                  <a:lnTo>
                    <a:pt x="128421" y="110515"/>
                  </a:lnTo>
                  <a:lnTo>
                    <a:pt x="128421" y="148032"/>
                  </a:lnTo>
                  <a:lnTo>
                    <a:pt x="0" y="148032"/>
                  </a:lnTo>
                  <a:lnTo>
                    <a:pt x="0" y="175629"/>
                  </a:lnTo>
                  <a:lnTo>
                    <a:pt x="290837" y="175629"/>
                  </a:lnTo>
                  <a:lnTo>
                    <a:pt x="290837" y="148032"/>
                  </a:lnTo>
                  <a:lnTo>
                    <a:pt x="162038" y="148032"/>
                  </a:lnTo>
                  <a:lnTo>
                    <a:pt x="162038" y="110515"/>
                  </a:lnTo>
                  <a:close/>
                </a:path>
                <a:path w="291464" h="309245">
                  <a:moveTo>
                    <a:pt x="220331" y="26961"/>
                  </a:moveTo>
                  <a:lnTo>
                    <a:pt x="220331" y="83172"/>
                  </a:lnTo>
                  <a:lnTo>
                    <a:pt x="70128" y="83172"/>
                  </a:lnTo>
                  <a:lnTo>
                    <a:pt x="70128" y="26961"/>
                  </a:lnTo>
                  <a:lnTo>
                    <a:pt x="220331" y="26961"/>
                  </a:lnTo>
                  <a:close/>
                </a:path>
                <a:path w="291464" h="309245">
                  <a:moveTo>
                    <a:pt x="221086" y="233239"/>
                  </a:moveTo>
                  <a:lnTo>
                    <a:pt x="221086" y="308909"/>
                  </a:lnTo>
                  <a:lnTo>
                    <a:pt x="255080" y="308909"/>
                  </a:lnTo>
                  <a:lnTo>
                    <a:pt x="255080" y="206151"/>
                  </a:lnTo>
                  <a:lnTo>
                    <a:pt x="32231" y="206151"/>
                  </a:lnTo>
                  <a:lnTo>
                    <a:pt x="32231" y="233239"/>
                  </a:lnTo>
                  <a:lnTo>
                    <a:pt x="221086" y="233239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5713177" y="7934576"/>
              <a:ext cx="210820" cy="267335"/>
            </a:xfrm>
            <a:custGeom>
              <a:avLst/>
              <a:gdLst/>
              <a:ahLst/>
              <a:cxnLst/>
              <a:rect l="l" t="t" r="r" b="b"/>
              <a:pathLst>
                <a:path w="210820" h="267334">
                  <a:moveTo>
                    <a:pt x="86621" y="0"/>
                  </a:moveTo>
                  <a:lnTo>
                    <a:pt x="59783" y="4590"/>
                  </a:lnTo>
                  <a:lnTo>
                    <a:pt x="39234" y="17343"/>
                  </a:lnTo>
                  <a:lnTo>
                    <a:pt x="26051" y="36859"/>
                  </a:lnTo>
                  <a:lnTo>
                    <a:pt x="21403" y="61680"/>
                  </a:lnTo>
                  <a:lnTo>
                    <a:pt x="23528" y="78328"/>
                  </a:lnTo>
                  <a:lnTo>
                    <a:pt x="29429" y="93760"/>
                  </a:lnTo>
                  <a:lnTo>
                    <a:pt x="38400" y="108571"/>
                  </a:lnTo>
                  <a:lnTo>
                    <a:pt x="49731" y="123360"/>
                  </a:lnTo>
                  <a:lnTo>
                    <a:pt x="29532" y="138736"/>
                  </a:lnTo>
                  <a:lnTo>
                    <a:pt x="13817" y="154804"/>
                  </a:lnTo>
                  <a:lnTo>
                    <a:pt x="3627" y="172827"/>
                  </a:lnTo>
                  <a:lnTo>
                    <a:pt x="0" y="194069"/>
                  </a:lnTo>
                  <a:lnTo>
                    <a:pt x="5805" y="223107"/>
                  </a:lnTo>
                  <a:lnTo>
                    <a:pt x="22458" y="246195"/>
                  </a:lnTo>
                  <a:lnTo>
                    <a:pt x="48813" y="261438"/>
                  </a:lnTo>
                  <a:lnTo>
                    <a:pt x="83725" y="266941"/>
                  </a:lnTo>
                  <a:lnTo>
                    <a:pt x="101478" y="265452"/>
                  </a:lnTo>
                  <a:lnTo>
                    <a:pt x="119136" y="260948"/>
                  </a:lnTo>
                  <a:lnTo>
                    <a:pt x="135708" y="253367"/>
                  </a:lnTo>
                  <a:lnTo>
                    <a:pt x="150203" y="242650"/>
                  </a:lnTo>
                  <a:lnTo>
                    <a:pt x="193270" y="242650"/>
                  </a:lnTo>
                  <a:lnTo>
                    <a:pt x="186509" y="234511"/>
                  </a:lnTo>
                  <a:lnTo>
                    <a:pt x="83977" y="234511"/>
                  </a:lnTo>
                  <a:lnTo>
                    <a:pt x="64985" y="231181"/>
                  </a:lnTo>
                  <a:lnTo>
                    <a:pt x="50455" y="222175"/>
                  </a:lnTo>
                  <a:lnTo>
                    <a:pt x="41166" y="208973"/>
                  </a:lnTo>
                  <a:lnTo>
                    <a:pt x="37896" y="193052"/>
                  </a:lnTo>
                  <a:lnTo>
                    <a:pt x="39254" y="185628"/>
                  </a:lnTo>
                  <a:lnTo>
                    <a:pt x="43751" y="176106"/>
                  </a:lnTo>
                  <a:lnTo>
                    <a:pt x="52025" y="165296"/>
                  </a:lnTo>
                  <a:lnTo>
                    <a:pt x="64714" y="154009"/>
                  </a:lnTo>
                  <a:lnTo>
                    <a:pt x="71261" y="149176"/>
                  </a:lnTo>
                  <a:lnTo>
                    <a:pt x="115732" y="149176"/>
                  </a:lnTo>
                  <a:lnTo>
                    <a:pt x="98708" y="128701"/>
                  </a:lnTo>
                  <a:lnTo>
                    <a:pt x="116460" y="115475"/>
                  </a:lnTo>
                  <a:lnTo>
                    <a:pt x="130651" y="103266"/>
                  </a:lnTo>
                  <a:lnTo>
                    <a:pt x="77808" y="103266"/>
                  </a:lnTo>
                  <a:lnTo>
                    <a:pt x="69675" y="92593"/>
                  </a:lnTo>
                  <a:lnTo>
                    <a:pt x="63077" y="82266"/>
                  </a:lnTo>
                  <a:lnTo>
                    <a:pt x="58651" y="72201"/>
                  </a:lnTo>
                  <a:lnTo>
                    <a:pt x="57034" y="62315"/>
                  </a:lnTo>
                  <a:lnTo>
                    <a:pt x="59261" y="51219"/>
                  </a:lnTo>
                  <a:lnTo>
                    <a:pt x="65501" y="41554"/>
                  </a:lnTo>
                  <a:lnTo>
                    <a:pt x="75093" y="34702"/>
                  </a:lnTo>
                  <a:lnTo>
                    <a:pt x="87377" y="32048"/>
                  </a:lnTo>
                  <a:lnTo>
                    <a:pt x="144132" y="32048"/>
                  </a:lnTo>
                  <a:lnTo>
                    <a:pt x="133536" y="16977"/>
                  </a:lnTo>
                  <a:lnTo>
                    <a:pt x="113366" y="4590"/>
                  </a:lnTo>
                  <a:lnTo>
                    <a:pt x="86621" y="0"/>
                  </a:lnTo>
                  <a:close/>
                </a:path>
                <a:path w="210820" h="267334">
                  <a:moveTo>
                    <a:pt x="193270" y="242650"/>
                  </a:moveTo>
                  <a:lnTo>
                    <a:pt x="150203" y="242650"/>
                  </a:lnTo>
                  <a:lnTo>
                    <a:pt x="167577" y="263253"/>
                  </a:lnTo>
                  <a:lnTo>
                    <a:pt x="210385" y="263253"/>
                  </a:lnTo>
                  <a:lnTo>
                    <a:pt x="193270" y="242650"/>
                  </a:lnTo>
                  <a:close/>
                </a:path>
                <a:path w="210820" h="267334">
                  <a:moveTo>
                    <a:pt x="115732" y="149176"/>
                  </a:moveTo>
                  <a:lnTo>
                    <a:pt x="71261" y="149176"/>
                  </a:lnTo>
                  <a:lnTo>
                    <a:pt x="128925" y="217342"/>
                  </a:lnTo>
                  <a:lnTo>
                    <a:pt x="118485" y="224693"/>
                  </a:lnTo>
                  <a:lnTo>
                    <a:pt x="107348" y="230076"/>
                  </a:lnTo>
                  <a:lnTo>
                    <a:pt x="95763" y="233384"/>
                  </a:lnTo>
                  <a:lnTo>
                    <a:pt x="83977" y="234511"/>
                  </a:lnTo>
                  <a:lnTo>
                    <a:pt x="186509" y="234511"/>
                  </a:lnTo>
                  <a:lnTo>
                    <a:pt x="173621" y="218996"/>
                  </a:lnTo>
                  <a:lnTo>
                    <a:pt x="181712" y="206193"/>
                  </a:lnTo>
                  <a:lnTo>
                    <a:pt x="188247" y="190635"/>
                  </a:lnTo>
                  <a:lnTo>
                    <a:pt x="150203" y="190635"/>
                  </a:lnTo>
                  <a:lnTo>
                    <a:pt x="115732" y="149176"/>
                  </a:lnTo>
                  <a:close/>
                </a:path>
                <a:path w="210820" h="267334">
                  <a:moveTo>
                    <a:pt x="195150" y="144725"/>
                  </a:moveTo>
                  <a:lnTo>
                    <a:pt x="160904" y="144725"/>
                  </a:lnTo>
                  <a:lnTo>
                    <a:pt x="160171" y="157425"/>
                  </a:lnTo>
                  <a:lnTo>
                    <a:pt x="158056" y="169349"/>
                  </a:lnTo>
                  <a:lnTo>
                    <a:pt x="154690" y="180440"/>
                  </a:lnTo>
                  <a:lnTo>
                    <a:pt x="150203" y="190635"/>
                  </a:lnTo>
                  <a:lnTo>
                    <a:pt x="188247" y="190635"/>
                  </a:lnTo>
                  <a:lnTo>
                    <a:pt x="188587" y="189825"/>
                  </a:lnTo>
                  <a:lnTo>
                    <a:pt x="193362" y="169475"/>
                  </a:lnTo>
                  <a:lnTo>
                    <a:pt x="195150" y="144725"/>
                  </a:lnTo>
                  <a:close/>
                </a:path>
                <a:path w="210820" h="267334">
                  <a:moveTo>
                    <a:pt x="144132" y="32048"/>
                  </a:moveTo>
                  <a:lnTo>
                    <a:pt x="87377" y="32048"/>
                  </a:lnTo>
                  <a:lnTo>
                    <a:pt x="99192" y="34363"/>
                  </a:lnTo>
                  <a:lnTo>
                    <a:pt x="108245" y="40362"/>
                  </a:lnTo>
                  <a:lnTo>
                    <a:pt x="114041" y="48626"/>
                  </a:lnTo>
                  <a:lnTo>
                    <a:pt x="116083" y="57737"/>
                  </a:lnTo>
                  <a:lnTo>
                    <a:pt x="114548" y="68322"/>
                  </a:lnTo>
                  <a:lnTo>
                    <a:pt x="110133" y="77179"/>
                  </a:lnTo>
                  <a:lnTo>
                    <a:pt x="103122" y="84867"/>
                  </a:lnTo>
                  <a:lnTo>
                    <a:pt x="93797" y="91947"/>
                  </a:lnTo>
                  <a:lnTo>
                    <a:pt x="77808" y="103266"/>
                  </a:lnTo>
                  <a:lnTo>
                    <a:pt x="130651" y="103266"/>
                  </a:lnTo>
                  <a:lnTo>
                    <a:pt x="130788" y="103149"/>
                  </a:lnTo>
                  <a:lnTo>
                    <a:pt x="141562" y="89547"/>
                  </a:lnTo>
                  <a:lnTo>
                    <a:pt x="148347" y="74252"/>
                  </a:lnTo>
                  <a:lnTo>
                    <a:pt x="150706" y="56847"/>
                  </a:lnTo>
                  <a:lnTo>
                    <a:pt x="146270" y="35088"/>
                  </a:lnTo>
                  <a:lnTo>
                    <a:pt x="144132" y="32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5713177" y="7934576"/>
              <a:ext cx="210820" cy="267335"/>
            </a:xfrm>
            <a:custGeom>
              <a:avLst/>
              <a:gdLst/>
              <a:ahLst/>
              <a:cxnLst/>
              <a:rect l="l" t="t" r="r" b="b"/>
              <a:pathLst>
                <a:path w="210820" h="267334">
                  <a:moveTo>
                    <a:pt x="173621" y="218996"/>
                  </a:moveTo>
                  <a:lnTo>
                    <a:pt x="181712" y="206193"/>
                  </a:lnTo>
                  <a:lnTo>
                    <a:pt x="188587" y="189825"/>
                  </a:lnTo>
                  <a:lnTo>
                    <a:pt x="193362" y="169475"/>
                  </a:lnTo>
                  <a:lnTo>
                    <a:pt x="195150" y="144725"/>
                  </a:lnTo>
                  <a:lnTo>
                    <a:pt x="160904" y="144725"/>
                  </a:lnTo>
                  <a:lnTo>
                    <a:pt x="160171" y="157425"/>
                  </a:lnTo>
                  <a:lnTo>
                    <a:pt x="158056" y="169349"/>
                  </a:lnTo>
                  <a:lnTo>
                    <a:pt x="154690" y="180440"/>
                  </a:lnTo>
                  <a:lnTo>
                    <a:pt x="150203" y="190635"/>
                  </a:lnTo>
                  <a:lnTo>
                    <a:pt x="98708" y="128701"/>
                  </a:lnTo>
                  <a:lnTo>
                    <a:pt x="116460" y="115475"/>
                  </a:lnTo>
                  <a:lnTo>
                    <a:pt x="130788" y="103149"/>
                  </a:lnTo>
                  <a:lnTo>
                    <a:pt x="141562" y="89547"/>
                  </a:lnTo>
                  <a:lnTo>
                    <a:pt x="148347" y="74252"/>
                  </a:lnTo>
                  <a:lnTo>
                    <a:pt x="150706" y="56847"/>
                  </a:lnTo>
                  <a:lnTo>
                    <a:pt x="146270" y="35088"/>
                  </a:lnTo>
                  <a:lnTo>
                    <a:pt x="133536" y="16977"/>
                  </a:lnTo>
                  <a:lnTo>
                    <a:pt x="113366" y="4590"/>
                  </a:lnTo>
                  <a:lnTo>
                    <a:pt x="86621" y="0"/>
                  </a:lnTo>
                  <a:lnTo>
                    <a:pt x="59806" y="4576"/>
                  </a:lnTo>
                  <a:lnTo>
                    <a:pt x="39234" y="17343"/>
                  </a:lnTo>
                  <a:lnTo>
                    <a:pt x="26051" y="36859"/>
                  </a:lnTo>
                  <a:lnTo>
                    <a:pt x="21403" y="61680"/>
                  </a:lnTo>
                  <a:lnTo>
                    <a:pt x="23528" y="78328"/>
                  </a:lnTo>
                  <a:lnTo>
                    <a:pt x="29429" y="93760"/>
                  </a:lnTo>
                  <a:lnTo>
                    <a:pt x="38400" y="108571"/>
                  </a:lnTo>
                  <a:lnTo>
                    <a:pt x="49731" y="123360"/>
                  </a:lnTo>
                  <a:lnTo>
                    <a:pt x="29532" y="138736"/>
                  </a:lnTo>
                  <a:lnTo>
                    <a:pt x="13817" y="154804"/>
                  </a:lnTo>
                  <a:lnTo>
                    <a:pt x="3627" y="172827"/>
                  </a:lnTo>
                  <a:lnTo>
                    <a:pt x="0" y="194069"/>
                  </a:lnTo>
                  <a:lnTo>
                    <a:pt x="5805" y="223107"/>
                  </a:lnTo>
                  <a:lnTo>
                    <a:pt x="22458" y="246195"/>
                  </a:lnTo>
                  <a:lnTo>
                    <a:pt x="48813" y="261438"/>
                  </a:lnTo>
                  <a:lnTo>
                    <a:pt x="83725" y="266941"/>
                  </a:lnTo>
                  <a:lnTo>
                    <a:pt x="101478" y="265452"/>
                  </a:lnTo>
                  <a:lnTo>
                    <a:pt x="119136" y="260948"/>
                  </a:lnTo>
                  <a:lnTo>
                    <a:pt x="135708" y="253367"/>
                  </a:lnTo>
                  <a:lnTo>
                    <a:pt x="150203" y="242650"/>
                  </a:lnTo>
                  <a:lnTo>
                    <a:pt x="167577" y="263253"/>
                  </a:lnTo>
                  <a:lnTo>
                    <a:pt x="210385" y="263253"/>
                  </a:lnTo>
                  <a:lnTo>
                    <a:pt x="173621" y="218996"/>
                  </a:lnTo>
                  <a:close/>
                </a:path>
              </a:pathLst>
            </a:custGeom>
            <a:ln w="7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766550" y="7962962"/>
              <a:ext cx="66371" cy="7854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747408" y="8080086"/>
              <a:ext cx="98360" cy="92666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6149983" y="7937373"/>
              <a:ext cx="262255" cy="260985"/>
            </a:xfrm>
            <a:custGeom>
              <a:avLst/>
              <a:gdLst/>
              <a:ahLst/>
              <a:cxnLst/>
              <a:rect l="l" t="t" r="r" b="b"/>
              <a:pathLst>
                <a:path w="262254" h="260984">
                  <a:moveTo>
                    <a:pt x="262005" y="0"/>
                  </a:moveTo>
                  <a:lnTo>
                    <a:pt x="214287" y="0"/>
                  </a:lnTo>
                  <a:lnTo>
                    <a:pt x="132576" y="201827"/>
                  </a:lnTo>
                  <a:lnTo>
                    <a:pt x="129554" y="201827"/>
                  </a:lnTo>
                  <a:lnTo>
                    <a:pt x="47717" y="0"/>
                  </a:lnTo>
                  <a:lnTo>
                    <a:pt x="0" y="0"/>
                  </a:lnTo>
                  <a:lnTo>
                    <a:pt x="0" y="260455"/>
                  </a:lnTo>
                  <a:lnTo>
                    <a:pt x="37519" y="260455"/>
                  </a:lnTo>
                  <a:lnTo>
                    <a:pt x="37519" y="72108"/>
                  </a:lnTo>
                  <a:lnTo>
                    <a:pt x="39659" y="72108"/>
                  </a:lnTo>
                  <a:lnTo>
                    <a:pt x="115453" y="260073"/>
                  </a:lnTo>
                  <a:lnTo>
                    <a:pt x="146425" y="260073"/>
                  </a:lnTo>
                  <a:lnTo>
                    <a:pt x="222220" y="72490"/>
                  </a:lnTo>
                  <a:lnTo>
                    <a:pt x="224612" y="72490"/>
                  </a:lnTo>
                  <a:lnTo>
                    <a:pt x="224612" y="260455"/>
                  </a:lnTo>
                  <a:lnTo>
                    <a:pt x="262005" y="260455"/>
                  </a:lnTo>
                  <a:lnTo>
                    <a:pt x="2620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6149983" y="7937373"/>
              <a:ext cx="262255" cy="260985"/>
            </a:xfrm>
            <a:custGeom>
              <a:avLst/>
              <a:gdLst/>
              <a:ahLst/>
              <a:cxnLst/>
              <a:rect l="l" t="t" r="r" b="b"/>
              <a:pathLst>
                <a:path w="262254" h="260984">
                  <a:moveTo>
                    <a:pt x="0" y="260455"/>
                  </a:moveTo>
                  <a:lnTo>
                    <a:pt x="37519" y="260455"/>
                  </a:lnTo>
                  <a:lnTo>
                    <a:pt x="37519" y="72108"/>
                  </a:lnTo>
                  <a:lnTo>
                    <a:pt x="39659" y="72108"/>
                  </a:lnTo>
                  <a:lnTo>
                    <a:pt x="115453" y="260073"/>
                  </a:lnTo>
                  <a:lnTo>
                    <a:pt x="146425" y="260073"/>
                  </a:lnTo>
                  <a:lnTo>
                    <a:pt x="222220" y="72490"/>
                  </a:lnTo>
                  <a:lnTo>
                    <a:pt x="224612" y="72490"/>
                  </a:lnTo>
                  <a:lnTo>
                    <a:pt x="224612" y="260455"/>
                  </a:lnTo>
                  <a:lnTo>
                    <a:pt x="262005" y="260455"/>
                  </a:lnTo>
                  <a:lnTo>
                    <a:pt x="262005" y="0"/>
                  </a:lnTo>
                  <a:lnTo>
                    <a:pt x="214287" y="0"/>
                  </a:lnTo>
                  <a:lnTo>
                    <a:pt x="132576" y="201827"/>
                  </a:lnTo>
                  <a:lnTo>
                    <a:pt x="129554" y="201827"/>
                  </a:lnTo>
                  <a:lnTo>
                    <a:pt x="47717" y="0"/>
                  </a:lnTo>
                  <a:lnTo>
                    <a:pt x="0" y="0"/>
                  </a:lnTo>
                  <a:lnTo>
                    <a:pt x="0" y="260455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6519050" y="7937182"/>
              <a:ext cx="163830" cy="260985"/>
            </a:xfrm>
            <a:custGeom>
              <a:avLst/>
              <a:gdLst/>
              <a:ahLst/>
              <a:cxnLst/>
              <a:rect l="l" t="t" r="r" b="b"/>
              <a:pathLst>
                <a:path w="163829" h="260984">
                  <a:moveTo>
                    <a:pt x="163296" y="227203"/>
                  </a:moveTo>
                  <a:lnTo>
                    <a:pt x="39154" y="227203"/>
                  </a:lnTo>
                  <a:lnTo>
                    <a:pt x="39154" y="146786"/>
                  </a:lnTo>
                  <a:lnTo>
                    <a:pt x="153479" y="146786"/>
                  </a:lnTo>
                  <a:lnTo>
                    <a:pt x="153479" y="113601"/>
                  </a:lnTo>
                  <a:lnTo>
                    <a:pt x="39154" y="113601"/>
                  </a:lnTo>
                  <a:lnTo>
                    <a:pt x="39154" y="34467"/>
                  </a:lnTo>
                  <a:lnTo>
                    <a:pt x="161912" y="34467"/>
                  </a:lnTo>
                  <a:lnTo>
                    <a:pt x="161912" y="0"/>
                  </a:lnTo>
                  <a:lnTo>
                    <a:pt x="0" y="0"/>
                  </a:lnTo>
                  <a:lnTo>
                    <a:pt x="0" y="34467"/>
                  </a:lnTo>
                  <a:lnTo>
                    <a:pt x="0" y="113601"/>
                  </a:lnTo>
                  <a:lnTo>
                    <a:pt x="0" y="146786"/>
                  </a:lnTo>
                  <a:lnTo>
                    <a:pt x="0" y="227203"/>
                  </a:lnTo>
                  <a:lnTo>
                    <a:pt x="0" y="260388"/>
                  </a:lnTo>
                  <a:lnTo>
                    <a:pt x="163296" y="260388"/>
                  </a:lnTo>
                  <a:lnTo>
                    <a:pt x="163296" y="2272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6519057" y="7937373"/>
              <a:ext cx="163830" cy="260985"/>
            </a:xfrm>
            <a:custGeom>
              <a:avLst/>
              <a:gdLst/>
              <a:ahLst/>
              <a:cxnLst/>
              <a:rect l="l" t="t" r="r" b="b"/>
              <a:pathLst>
                <a:path w="163829" h="260984">
                  <a:moveTo>
                    <a:pt x="163296" y="260455"/>
                  </a:moveTo>
                  <a:lnTo>
                    <a:pt x="163296" y="226372"/>
                  </a:lnTo>
                  <a:lnTo>
                    <a:pt x="39156" y="226372"/>
                  </a:lnTo>
                  <a:lnTo>
                    <a:pt x="39156" y="147014"/>
                  </a:lnTo>
                  <a:lnTo>
                    <a:pt x="153476" y="147014"/>
                  </a:lnTo>
                  <a:lnTo>
                    <a:pt x="153476" y="113058"/>
                  </a:lnTo>
                  <a:lnTo>
                    <a:pt x="39156" y="113058"/>
                  </a:lnTo>
                  <a:lnTo>
                    <a:pt x="39156" y="34083"/>
                  </a:lnTo>
                  <a:lnTo>
                    <a:pt x="161912" y="34083"/>
                  </a:lnTo>
                  <a:lnTo>
                    <a:pt x="161912" y="0"/>
                  </a:lnTo>
                  <a:lnTo>
                    <a:pt x="0" y="0"/>
                  </a:lnTo>
                  <a:lnTo>
                    <a:pt x="0" y="260455"/>
                  </a:lnTo>
                  <a:lnTo>
                    <a:pt x="163296" y="260455"/>
                  </a:lnTo>
                  <a:close/>
                </a:path>
              </a:pathLst>
            </a:custGeom>
            <a:ln w="7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6770535" y="7937182"/>
              <a:ext cx="200025" cy="260985"/>
            </a:xfrm>
            <a:custGeom>
              <a:avLst/>
              <a:gdLst/>
              <a:ahLst/>
              <a:cxnLst/>
              <a:rect l="l" t="t" r="r" b="b"/>
              <a:pathLst>
                <a:path w="200025" h="260984">
                  <a:moveTo>
                    <a:pt x="199809" y="0"/>
                  </a:moveTo>
                  <a:lnTo>
                    <a:pt x="0" y="0"/>
                  </a:lnTo>
                  <a:lnTo>
                    <a:pt x="0" y="34467"/>
                  </a:lnTo>
                  <a:lnTo>
                    <a:pt x="80454" y="34467"/>
                  </a:lnTo>
                  <a:lnTo>
                    <a:pt x="80454" y="260388"/>
                  </a:lnTo>
                  <a:lnTo>
                    <a:pt x="119608" y="260388"/>
                  </a:lnTo>
                  <a:lnTo>
                    <a:pt x="119608" y="34467"/>
                  </a:lnTo>
                  <a:lnTo>
                    <a:pt x="199809" y="34467"/>
                  </a:lnTo>
                  <a:lnTo>
                    <a:pt x="1998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6770537" y="7937373"/>
              <a:ext cx="200025" cy="260985"/>
            </a:xfrm>
            <a:custGeom>
              <a:avLst/>
              <a:gdLst/>
              <a:ahLst/>
              <a:cxnLst/>
              <a:rect l="l" t="t" r="r" b="b"/>
              <a:pathLst>
                <a:path w="200025" h="260984">
                  <a:moveTo>
                    <a:pt x="80452" y="34083"/>
                  </a:moveTo>
                  <a:lnTo>
                    <a:pt x="80452" y="260455"/>
                  </a:lnTo>
                  <a:lnTo>
                    <a:pt x="119608" y="260455"/>
                  </a:lnTo>
                  <a:lnTo>
                    <a:pt x="119608" y="34083"/>
                  </a:lnTo>
                  <a:lnTo>
                    <a:pt x="199809" y="34083"/>
                  </a:lnTo>
                  <a:lnTo>
                    <a:pt x="199809" y="0"/>
                  </a:lnTo>
                  <a:lnTo>
                    <a:pt x="0" y="0"/>
                  </a:lnTo>
                  <a:lnTo>
                    <a:pt x="0" y="34083"/>
                  </a:lnTo>
                  <a:lnTo>
                    <a:pt x="80452" y="34083"/>
                  </a:lnTo>
                  <a:close/>
                </a:path>
              </a:pathLst>
            </a:custGeom>
            <a:ln w="7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7193825" y="7906088"/>
              <a:ext cx="297180" cy="321310"/>
            </a:xfrm>
            <a:custGeom>
              <a:avLst/>
              <a:gdLst/>
              <a:ahLst/>
              <a:cxnLst/>
              <a:rect l="l" t="t" r="r" b="b"/>
              <a:pathLst>
                <a:path w="297179" h="321309">
                  <a:moveTo>
                    <a:pt x="250674" y="0"/>
                  </a:moveTo>
                  <a:lnTo>
                    <a:pt x="216805" y="0"/>
                  </a:lnTo>
                  <a:lnTo>
                    <a:pt x="216805" y="174993"/>
                  </a:lnTo>
                  <a:lnTo>
                    <a:pt x="250674" y="174993"/>
                  </a:lnTo>
                  <a:lnTo>
                    <a:pt x="250674" y="100468"/>
                  </a:lnTo>
                  <a:lnTo>
                    <a:pt x="296881" y="100468"/>
                  </a:lnTo>
                  <a:lnTo>
                    <a:pt x="296881" y="71854"/>
                  </a:lnTo>
                  <a:lnTo>
                    <a:pt x="250674" y="71854"/>
                  </a:lnTo>
                  <a:lnTo>
                    <a:pt x="250674" y="0"/>
                  </a:lnTo>
                  <a:close/>
                </a:path>
                <a:path w="297179" h="321309">
                  <a:moveTo>
                    <a:pt x="163045" y="18567"/>
                  </a:moveTo>
                  <a:lnTo>
                    <a:pt x="14479" y="18567"/>
                  </a:lnTo>
                  <a:lnTo>
                    <a:pt x="14479" y="46419"/>
                  </a:lnTo>
                  <a:lnTo>
                    <a:pt x="125778" y="46419"/>
                  </a:lnTo>
                  <a:lnTo>
                    <a:pt x="114765" y="80366"/>
                  </a:lnTo>
                  <a:lnTo>
                    <a:pt x="89895" y="109784"/>
                  </a:lnTo>
                  <a:lnTo>
                    <a:pt x="51522" y="133621"/>
                  </a:lnTo>
                  <a:lnTo>
                    <a:pt x="0" y="150830"/>
                  </a:lnTo>
                  <a:lnTo>
                    <a:pt x="12464" y="178554"/>
                  </a:lnTo>
                  <a:lnTo>
                    <a:pt x="64675" y="161048"/>
                  </a:lnTo>
                  <a:lnTo>
                    <a:pt x="106588" y="136120"/>
                  </a:lnTo>
                  <a:lnTo>
                    <a:pt x="137453" y="103946"/>
                  </a:lnTo>
                  <a:lnTo>
                    <a:pt x="156522" y="64702"/>
                  </a:lnTo>
                  <a:lnTo>
                    <a:pt x="163045" y="18567"/>
                  </a:lnTo>
                  <a:close/>
                </a:path>
                <a:path w="297179" h="321309">
                  <a:moveTo>
                    <a:pt x="197827" y="295301"/>
                  </a:moveTo>
                  <a:lnTo>
                    <a:pt x="145796" y="295301"/>
                  </a:lnTo>
                  <a:lnTo>
                    <a:pt x="163674" y="320736"/>
                  </a:lnTo>
                  <a:lnTo>
                    <a:pt x="181447" y="310550"/>
                  </a:lnTo>
                  <a:lnTo>
                    <a:pt x="196126" y="297526"/>
                  </a:lnTo>
                  <a:lnTo>
                    <a:pt x="197827" y="295301"/>
                  </a:lnTo>
                  <a:close/>
                </a:path>
                <a:path w="297179" h="321309">
                  <a:moveTo>
                    <a:pt x="250582" y="265160"/>
                  </a:moveTo>
                  <a:lnTo>
                    <a:pt x="216680" y="265160"/>
                  </a:lnTo>
                  <a:lnTo>
                    <a:pt x="225365" y="282267"/>
                  </a:lnTo>
                  <a:lnTo>
                    <a:pt x="236966" y="297574"/>
                  </a:lnTo>
                  <a:lnTo>
                    <a:pt x="251612" y="310568"/>
                  </a:lnTo>
                  <a:lnTo>
                    <a:pt x="269433" y="320736"/>
                  </a:lnTo>
                  <a:lnTo>
                    <a:pt x="287312" y="294792"/>
                  </a:lnTo>
                  <a:lnTo>
                    <a:pt x="263124" y="279837"/>
                  </a:lnTo>
                  <a:lnTo>
                    <a:pt x="250582" y="265160"/>
                  </a:lnTo>
                  <a:close/>
                </a:path>
                <a:path w="297179" h="321309">
                  <a:moveTo>
                    <a:pt x="65344" y="191526"/>
                  </a:moveTo>
                  <a:lnTo>
                    <a:pt x="34120" y="191526"/>
                  </a:lnTo>
                  <a:lnTo>
                    <a:pt x="34120" y="317684"/>
                  </a:lnTo>
                  <a:lnTo>
                    <a:pt x="145796" y="317684"/>
                  </a:lnTo>
                  <a:lnTo>
                    <a:pt x="145796" y="295301"/>
                  </a:lnTo>
                  <a:lnTo>
                    <a:pt x="197827" y="295301"/>
                  </a:lnTo>
                  <a:lnTo>
                    <a:pt x="198313" y="294665"/>
                  </a:lnTo>
                  <a:lnTo>
                    <a:pt x="145796" y="294665"/>
                  </a:lnTo>
                  <a:lnTo>
                    <a:pt x="145796" y="291104"/>
                  </a:lnTo>
                  <a:lnTo>
                    <a:pt x="65344" y="291104"/>
                  </a:lnTo>
                  <a:lnTo>
                    <a:pt x="65344" y="253715"/>
                  </a:lnTo>
                  <a:lnTo>
                    <a:pt x="145796" y="253715"/>
                  </a:lnTo>
                  <a:lnTo>
                    <a:pt x="145796" y="227644"/>
                  </a:lnTo>
                  <a:lnTo>
                    <a:pt x="65344" y="227644"/>
                  </a:lnTo>
                  <a:lnTo>
                    <a:pt x="65344" y="191526"/>
                  </a:lnTo>
                  <a:close/>
                </a:path>
                <a:path w="297179" h="321309">
                  <a:moveTo>
                    <a:pt x="232795" y="187965"/>
                  </a:moveTo>
                  <a:lnTo>
                    <a:pt x="200564" y="187965"/>
                  </a:lnTo>
                  <a:lnTo>
                    <a:pt x="200564" y="214290"/>
                  </a:lnTo>
                  <a:lnTo>
                    <a:pt x="197123" y="237186"/>
                  </a:lnTo>
                  <a:lnTo>
                    <a:pt x="187014" y="259533"/>
                  </a:lnTo>
                  <a:lnTo>
                    <a:pt x="169987" y="279352"/>
                  </a:lnTo>
                  <a:lnTo>
                    <a:pt x="145796" y="294665"/>
                  </a:lnTo>
                  <a:lnTo>
                    <a:pt x="198313" y="294665"/>
                  </a:lnTo>
                  <a:lnTo>
                    <a:pt x="207831" y="282214"/>
                  </a:lnTo>
                  <a:lnTo>
                    <a:pt x="216680" y="265160"/>
                  </a:lnTo>
                  <a:lnTo>
                    <a:pt x="250582" y="265160"/>
                  </a:lnTo>
                  <a:lnTo>
                    <a:pt x="246125" y="259946"/>
                  </a:lnTo>
                  <a:lnTo>
                    <a:pt x="236090" y="237098"/>
                  </a:lnTo>
                  <a:lnTo>
                    <a:pt x="232795" y="213273"/>
                  </a:lnTo>
                  <a:lnTo>
                    <a:pt x="232795" y="187965"/>
                  </a:lnTo>
                  <a:close/>
                </a:path>
                <a:path w="297179" h="321309">
                  <a:moveTo>
                    <a:pt x="145796" y="253715"/>
                  </a:moveTo>
                  <a:lnTo>
                    <a:pt x="114824" y="253715"/>
                  </a:lnTo>
                  <a:lnTo>
                    <a:pt x="114824" y="291104"/>
                  </a:lnTo>
                  <a:lnTo>
                    <a:pt x="145796" y="291104"/>
                  </a:lnTo>
                  <a:lnTo>
                    <a:pt x="145796" y="253715"/>
                  </a:lnTo>
                  <a:close/>
                </a:path>
                <a:path w="297179" h="321309">
                  <a:moveTo>
                    <a:pt x="145796" y="191526"/>
                  </a:moveTo>
                  <a:lnTo>
                    <a:pt x="114824" y="191526"/>
                  </a:lnTo>
                  <a:lnTo>
                    <a:pt x="114824" y="227644"/>
                  </a:lnTo>
                  <a:lnTo>
                    <a:pt x="145796" y="227644"/>
                  </a:lnTo>
                  <a:lnTo>
                    <a:pt x="145796" y="191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7410631" y="7906088"/>
              <a:ext cx="80645" cy="175260"/>
            </a:xfrm>
            <a:custGeom>
              <a:avLst/>
              <a:gdLst/>
              <a:ahLst/>
              <a:cxnLst/>
              <a:rect l="l" t="t" r="r" b="b"/>
              <a:pathLst>
                <a:path w="80645" h="175259">
                  <a:moveTo>
                    <a:pt x="33868" y="0"/>
                  </a:moveTo>
                  <a:lnTo>
                    <a:pt x="0" y="0"/>
                  </a:lnTo>
                  <a:lnTo>
                    <a:pt x="0" y="174993"/>
                  </a:lnTo>
                  <a:lnTo>
                    <a:pt x="33868" y="174993"/>
                  </a:lnTo>
                  <a:lnTo>
                    <a:pt x="33868" y="100468"/>
                  </a:lnTo>
                  <a:lnTo>
                    <a:pt x="80075" y="100468"/>
                  </a:lnTo>
                  <a:lnTo>
                    <a:pt x="80075" y="71854"/>
                  </a:lnTo>
                  <a:lnTo>
                    <a:pt x="33868" y="71854"/>
                  </a:lnTo>
                  <a:lnTo>
                    <a:pt x="33868" y="0"/>
                  </a:lnTo>
                  <a:close/>
                </a:path>
              </a:pathLst>
            </a:custGeom>
            <a:ln w="73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90160" y="7920990"/>
              <a:ext cx="170375" cy="16731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7227944" y="8094054"/>
              <a:ext cx="253365" cy="133350"/>
            </a:xfrm>
            <a:custGeom>
              <a:avLst/>
              <a:gdLst/>
              <a:ahLst/>
              <a:cxnLst/>
              <a:rect l="l" t="t" r="r" b="b"/>
              <a:pathLst>
                <a:path w="253365" h="133350">
                  <a:moveTo>
                    <a:pt x="198675" y="0"/>
                  </a:moveTo>
                  <a:lnTo>
                    <a:pt x="166444" y="0"/>
                  </a:lnTo>
                  <a:lnTo>
                    <a:pt x="166444" y="26325"/>
                  </a:lnTo>
                  <a:lnTo>
                    <a:pt x="163003" y="49220"/>
                  </a:lnTo>
                  <a:lnTo>
                    <a:pt x="152894" y="71568"/>
                  </a:lnTo>
                  <a:lnTo>
                    <a:pt x="135867" y="91387"/>
                  </a:lnTo>
                  <a:lnTo>
                    <a:pt x="111676" y="106700"/>
                  </a:lnTo>
                  <a:lnTo>
                    <a:pt x="111676" y="3561"/>
                  </a:lnTo>
                  <a:lnTo>
                    <a:pt x="80704" y="3561"/>
                  </a:lnTo>
                  <a:lnTo>
                    <a:pt x="80704" y="39678"/>
                  </a:lnTo>
                  <a:lnTo>
                    <a:pt x="31223" y="39678"/>
                  </a:lnTo>
                  <a:lnTo>
                    <a:pt x="31223" y="3561"/>
                  </a:lnTo>
                  <a:lnTo>
                    <a:pt x="0" y="3561"/>
                  </a:lnTo>
                  <a:lnTo>
                    <a:pt x="0" y="129718"/>
                  </a:lnTo>
                  <a:lnTo>
                    <a:pt x="111676" y="129718"/>
                  </a:lnTo>
                  <a:lnTo>
                    <a:pt x="111676" y="107335"/>
                  </a:lnTo>
                  <a:lnTo>
                    <a:pt x="129554" y="132771"/>
                  </a:lnTo>
                  <a:lnTo>
                    <a:pt x="147327" y="122585"/>
                  </a:lnTo>
                  <a:lnTo>
                    <a:pt x="162006" y="109561"/>
                  </a:lnTo>
                  <a:lnTo>
                    <a:pt x="173711" y="94248"/>
                  </a:lnTo>
                  <a:lnTo>
                    <a:pt x="182560" y="77195"/>
                  </a:lnTo>
                  <a:lnTo>
                    <a:pt x="191245" y="94302"/>
                  </a:lnTo>
                  <a:lnTo>
                    <a:pt x="202846" y="109609"/>
                  </a:lnTo>
                  <a:lnTo>
                    <a:pt x="217492" y="122603"/>
                  </a:lnTo>
                  <a:lnTo>
                    <a:pt x="235313" y="132771"/>
                  </a:lnTo>
                  <a:lnTo>
                    <a:pt x="253192" y="106827"/>
                  </a:lnTo>
                  <a:lnTo>
                    <a:pt x="229004" y="91872"/>
                  </a:lnTo>
                  <a:lnTo>
                    <a:pt x="212005" y="71981"/>
                  </a:lnTo>
                  <a:lnTo>
                    <a:pt x="201970" y="49133"/>
                  </a:lnTo>
                  <a:lnTo>
                    <a:pt x="198675" y="25307"/>
                  </a:lnTo>
                  <a:lnTo>
                    <a:pt x="198675" y="0"/>
                  </a:lnTo>
                  <a:close/>
                </a:path>
                <a:path w="253365" h="133350">
                  <a:moveTo>
                    <a:pt x="31223" y="103139"/>
                  </a:moveTo>
                  <a:lnTo>
                    <a:pt x="31223" y="65749"/>
                  </a:lnTo>
                  <a:lnTo>
                    <a:pt x="80704" y="65749"/>
                  </a:lnTo>
                  <a:lnTo>
                    <a:pt x="80704" y="103139"/>
                  </a:lnTo>
                  <a:lnTo>
                    <a:pt x="31223" y="103139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7718258" y="8007192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0"/>
                  </a:move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9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close/>
                </a:path>
                <a:path w="50800" h="193675">
                  <a:moveTo>
                    <a:pt x="25306" y="142182"/>
                  </a:moveTo>
                  <a:lnTo>
                    <a:pt x="15421" y="144189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9"/>
                  </a:lnTo>
                  <a:lnTo>
                    <a:pt x="25306" y="142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7718258" y="8007193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50870"/>
                  </a:move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9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close/>
                </a:path>
                <a:path w="50800" h="193675">
                  <a:moveTo>
                    <a:pt x="25306" y="193052"/>
                  </a:move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9"/>
                  </a:lnTo>
                  <a:lnTo>
                    <a:pt x="25306" y="142182"/>
                  </a:lnTo>
                  <a:lnTo>
                    <a:pt x="15421" y="144189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8001825" y="7903552"/>
              <a:ext cx="5886450" cy="325755"/>
            </a:xfrm>
            <a:custGeom>
              <a:avLst/>
              <a:gdLst/>
              <a:ahLst/>
              <a:cxnLst/>
              <a:rect l="l" t="t" r="r" b="b"/>
              <a:pathLst>
                <a:path w="5886450" h="325754">
                  <a:moveTo>
                    <a:pt x="255333" y="268338"/>
                  </a:moveTo>
                  <a:lnTo>
                    <a:pt x="247713" y="244335"/>
                  </a:lnTo>
                  <a:lnTo>
                    <a:pt x="240766" y="238709"/>
                  </a:lnTo>
                  <a:lnTo>
                    <a:pt x="226021" y="226758"/>
                  </a:lnTo>
                  <a:lnTo>
                    <a:pt x="221589" y="225374"/>
                  </a:lnTo>
                  <a:lnTo>
                    <a:pt x="221589" y="268338"/>
                  </a:lnTo>
                  <a:lnTo>
                    <a:pt x="216382" y="281178"/>
                  </a:lnTo>
                  <a:lnTo>
                    <a:pt x="201498" y="290563"/>
                  </a:lnTo>
                  <a:lnTo>
                    <a:pt x="177520" y="296278"/>
                  </a:lnTo>
                  <a:lnTo>
                    <a:pt x="145046" y="298094"/>
                  </a:lnTo>
                  <a:lnTo>
                    <a:pt x="112369" y="296278"/>
                  </a:lnTo>
                  <a:lnTo>
                    <a:pt x="88392" y="290563"/>
                  </a:lnTo>
                  <a:lnTo>
                    <a:pt x="73660" y="281178"/>
                  </a:lnTo>
                  <a:lnTo>
                    <a:pt x="68745" y="268338"/>
                  </a:lnTo>
                  <a:lnTo>
                    <a:pt x="73660" y="255612"/>
                  </a:lnTo>
                  <a:lnTo>
                    <a:pt x="88392" y="246316"/>
                  </a:lnTo>
                  <a:lnTo>
                    <a:pt x="112369" y="240639"/>
                  </a:lnTo>
                  <a:lnTo>
                    <a:pt x="145046" y="238709"/>
                  </a:lnTo>
                  <a:lnTo>
                    <a:pt x="177520" y="240639"/>
                  </a:lnTo>
                  <a:lnTo>
                    <a:pt x="201498" y="246316"/>
                  </a:lnTo>
                  <a:lnTo>
                    <a:pt x="216382" y="255612"/>
                  </a:lnTo>
                  <a:lnTo>
                    <a:pt x="221589" y="268338"/>
                  </a:lnTo>
                  <a:lnTo>
                    <a:pt x="221589" y="225374"/>
                  </a:lnTo>
                  <a:lnTo>
                    <a:pt x="191401" y="215938"/>
                  </a:lnTo>
                  <a:lnTo>
                    <a:pt x="145046" y="212255"/>
                  </a:lnTo>
                  <a:lnTo>
                    <a:pt x="98539" y="215938"/>
                  </a:lnTo>
                  <a:lnTo>
                    <a:pt x="63741" y="226758"/>
                  </a:lnTo>
                  <a:lnTo>
                    <a:pt x="41935" y="244335"/>
                  </a:lnTo>
                  <a:lnTo>
                    <a:pt x="34378" y="268338"/>
                  </a:lnTo>
                  <a:lnTo>
                    <a:pt x="41935" y="292265"/>
                  </a:lnTo>
                  <a:lnTo>
                    <a:pt x="63741" y="309816"/>
                  </a:lnTo>
                  <a:lnTo>
                    <a:pt x="98539" y="320611"/>
                  </a:lnTo>
                  <a:lnTo>
                    <a:pt x="145046" y="324294"/>
                  </a:lnTo>
                  <a:lnTo>
                    <a:pt x="191401" y="320611"/>
                  </a:lnTo>
                  <a:lnTo>
                    <a:pt x="226021" y="309816"/>
                  </a:lnTo>
                  <a:lnTo>
                    <a:pt x="240499" y="298094"/>
                  </a:lnTo>
                  <a:lnTo>
                    <a:pt x="247713" y="292265"/>
                  </a:lnTo>
                  <a:lnTo>
                    <a:pt x="255333" y="268338"/>
                  </a:lnTo>
                  <a:close/>
                </a:path>
                <a:path w="5886450" h="325754">
                  <a:moveTo>
                    <a:pt x="275856" y="107340"/>
                  </a:moveTo>
                  <a:lnTo>
                    <a:pt x="235102" y="99339"/>
                  </a:lnTo>
                  <a:lnTo>
                    <a:pt x="183832" y="70713"/>
                  </a:lnTo>
                  <a:lnTo>
                    <a:pt x="168211" y="44513"/>
                  </a:lnTo>
                  <a:lnTo>
                    <a:pt x="264655" y="44513"/>
                  </a:lnTo>
                  <a:lnTo>
                    <a:pt x="264655" y="17170"/>
                  </a:lnTo>
                  <a:lnTo>
                    <a:pt x="26568" y="17170"/>
                  </a:lnTo>
                  <a:lnTo>
                    <a:pt x="26568" y="44513"/>
                  </a:lnTo>
                  <a:lnTo>
                    <a:pt x="122504" y="44513"/>
                  </a:lnTo>
                  <a:lnTo>
                    <a:pt x="111899" y="66624"/>
                  </a:lnTo>
                  <a:lnTo>
                    <a:pt x="88671" y="85369"/>
                  </a:lnTo>
                  <a:lnTo>
                    <a:pt x="55473" y="99377"/>
                  </a:lnTo>
                  <a:lnTo>
                    <a:pt x="14986" y="107340"/>
                  </a:lnTo>
                  <a:lnTo>
                    <a:pt x="27076" y="134162"/>
                  </a:lnTo>
                  <a:lnTo>
                    <a:pt x="66395" y="126365"/>
                  </a:lnTo>
                  <a:lnTo>
                    <a:pt x="100330" y="112839"/>
                  </a:lnTo>
                  <a:lnTo>
                    <a:pt x="127165" y="94107"/>
                  </a:lnTo>
                  <a:lnTo>
                    <a:pt x="145173" y="70713"/>
                  </a:lnTo>
                  <a:lnTo>
                    <a:pt x="163296" y="94107"/>
                  </a:lnTo>
                  <a:lnTo>
                    <a:pt x="190246" y="112839"/>
                  </a:lnTo>
                  <a:lnTo>
                    <a:pt x="224282" y="126365"/>
                  </a:lnTo>
                  <a:lnTo>
                    <a:pt x="263652" y="134162"/>
                  </a:lnTo>
                  <a:lnTo>
                    <a:pt x="275856" y="107340"/>
                  </a:lnTo>
                  <a:close/>
                </a:path>
                <a:path w="5886450" h="325754">
                  <a:moveTo>
                    <a:pt x="290842" y="160870"/>
                  </a:moveTo>
                  <a:lnTo>
                    <a:pt x="161785" y="160870"/>
                  </a:lnTo>
                  <a:lnTo>
                    <a:pt x="161785" y="117259"/>
                  </a:lnTo>
                  <a:lnTo>
                    <a:pt x="128549" y="117259"/>
                  </a:lnTo>
                  <a:lnTo>
                    <a:pt x="128549" y="160870"/>
                  </a:lnTo>
                  <a:lnTo>
                    <a:pt x="0" y="160870"/>
                  </a:lnTo>
                  <a:lnTo>
                    <a:pt x="0" y="188722"/>
                  </a:lnTo>
                  <a:lnTo>
                    <a:pt x="290842" y="188722"/>
                  </a:lnTo>
                  <a:lnTo>
                    <a:pt x="290842" y="160870"/>
                  </a:lnTo>
                  <a:close/>
                </a:path>
                <a:path w="5886450" h="325754">
                  <a:moveTo>
                    <a:pt x="625043" y="222542"/>
                  </a:moveTo>
                  <a:lnTo>
                    <a:pt x="402196" y="222542"/>
                  </a:lnTo>
                  <a:lnTo>
                    <a:pt x="402196" y="249339"/>
                  </a:lnTo>
                  <a:lnTo>
                    <a:pt x="591045" y="249339"/>
                  </a:lnTo>
                  <a:lnTo>
                    <a:pt x="591045" y="324650"/>
                  </a:lnTo>
                  <a:lnTo>
                    <a:pt x="625043" y="324650"/>
                  </a:lnTo>
                  <a:lnTo>
                    <a:pt x="625043" y="249339"/>
                  </a:lnTo>
                  <a:lnTo>
                    <a:pt x="625043" y="222542"/>
                  </a:lnTo>
                  <a:close/>
                </a:path>
                <a:path w="5886450" h="325754">
                  <a:moveTo>
                    <a:pt x="660793" y="163931"/>
                  </a:moveTo>
                  <a:lnTo>
                    <a:pt x="532003" y="163931"/>
                  </a:lnTo>
                  <a:lnTo>
                    <a:pt x="532003" y="126809"/>
                  </a:lnTo>
                  <a:lnTo>
                    <a:pt x="623658" y="126809"/>
                  </a:lnTo>
                  <a:lnTo>
                    <a:pt x="623658" y="99072"/>
                  </a:lnTo>
                  <a:lnTo>
                    <a:pt x="623658" y="98729"/>
                  </a:lnTo>
                  <a:lnTo>
                    <a:pt x="623658" y="42862"/>
                  </a:lnTo>
                  <a:lnTo>
                    <a:pt x="590296" y="42862"/>
                  </a:lnTo>
                  <a:lnTo>
                    <a:pt x="590296" y="98729"/>
                  </a:lnTo>
                  <a:lnTo>
                    <a:pt x="440093" y="98729"/>
                  </a:lnTo>
                  <a:lnTo>
                    <a:pt x="440093" y="42570"/>
                  </a:lnTo>
                  <a:lnTo>
                    <a:pt x="623658" y="42570"/>
                  </a:lnTo>
                  <a:lnTo>
                    <a:pt x="623658" y="15760"/>
                  </a:lnTo>
                  <a:lnTo>
                    <a:pt x="406971" y="15760"/>
                  </a:lnTo>
                  <a:lnTo>
                    <a:pt x="406971" y="42570"/>
                  </a:lnTo>
                  <a:lnTo>
                    <a:pt x="406971" y="98729"/>
                  </a:lnTo>
                  <a:lnTo>
                    <a:pt x="406971" y="126809"/>
                  </a:lnTo>
                  <a:lnTo>
                    <a:pt x="498386" y="126809"/>
                  </a:lnTo>
                  <a:lnTo>
                    <a:pt x="498386" y="163931"/>
                  </a:lnTo>
                  <a:lnTo>
                    <a:pt x="369963" y="163931"/>
                  </a:lnTo>
                  <a:lnTo>
                    <a:pt x="369963" y="191528"/>
                  </a:lnTo>
                  <a:lnTo>
                    <a:pt x="660793" y="191528"/>
                  </a:lnTo>
                  <a:lnTo>
                    <a:pt x="660793" y="163931"/>
                  </a:lnTo>
                  <a:close/>
                </a:path>
                <a:path w="5886450" h="325754">
                  <a:moveTo>
                    <a:pt x="1151610" y="293776"/>
                  </a:moveTo>
                  <a:lnTo>
                    <a:pt x="951166" y="293776"/>
                  </a:lnTo>
                  <a:lnTo>
                    <a:pt x="951166" y="264655"/>
                  </a:lnTo>
                  <a:lnTo>
                    <a:pt x="1140282" y="264655"/>
                  </a:lnTo>
                  <a:lnTo>
                    <a:pt x="1140282" y="186563"/>
                  </a:lnTo>
                  <a:lnTo>
                    <a:pt x="916800" y="186563"/>
                  </a:lnTo>
                  <a:lnTo>
                    <a:pt x="916800" y="213017"/>
                  </a:lnTo>
                  <a:lnTo>
                    <a:pt x="1106665" y="213017"/>
                  </a:lnTo>
                  <a:lnTo>
                    <a:pt x="1106665" y="239217"/>
                  </a:lnTo>
                  <a:lnTo>
                    <a:pt x="917549" y="239217"/>
                  </a:lnTo>
                  <a:lnTo>
                    <a:pt x="917549" y="320738"/>
                  </a:lnTo>
                  <a:lnTo>
                    <a:pt x="1151610" y="320738"/>
                  </a:lnTo>
                  <a:lnTo>
                    <a:pt x="1151610" y="293776"/>
                  </a:lnTo>
                  <a:close/>
                </a:path>
                <a:path w="5886450" h="325754">
                  <a:moveTo>
                    <a:pt x="1173772" y="132003"/>
                  </a:moveTo>
                  <a:lnTo>
                    <a:pt x="1131087" y="132003"/>
                  </a:lnTo>
                  <a:lnTo>
                    <a:pt x="1135240" y="106248"/>
                  </a:lnTo>
                  <a:lnTo>
                    <a:pt x="1136218" y="95504"/>
                  </a:lnTo>
                  <a:lnTo>
                    <a:pt x="1137361" y="83045"/>
                  </a:lnTo>
                  <a:lnTo>
                    <a:pt x="1138059" y="64376"/>
                  </a:lnTo>
                  <a:lnTo>
                    <a:pt x="1138174" y="57556"/>
                  </a:lnTo>
                  <a:lnTo>
                    <a:pt x="1138262" y="16916"/>
                  </a:lnTo>
                  <a:lnTo>
                    <a:pt x="919822" y="16916"/>
                  </a:lnTo>
                  <a:lnTo>
                    <a:pt x="919822" y="44259"/>
                  </a:lnTo>
                  <a:lnTo>
                    <a:pt x="1104646" y="44259"/>
                  </a:lnTo>
                  <a:lnTo>
                    <a:pt x="1104595" y="57556"/>
                  </a:lnTo>
                  <a:lnTo>
                    <a:pt x="1104480" y="64376"/>
                  </a:lnTo>
                  <a:lnTo>
                    <a:pt x="1104265" y="71348"/>
                  </a:lnTo>
                  <a:lnTo>
                    <a:pt x="911885" y="76555"/>
                  </a:lnTo>
                  <a:lnTo>
                    <a:pt x="915911" y="103390"/>
                  </a:lnTo>
                  <a:lnTo>
                    <a:pt x="1102753" y="95504"/>
                  </a:lnTo>
                  <a:lnTo>
                    <a:pt x="1101801" y="104051"/>
                  </a:lnTo>
                  <a:lnTo>
                    <a:pt x="1100620" y="112941"/>
                  </a:lnTo>
                  <a:lnTo>
                    <a:pt x="1099146" y="122250"/>
                  </a:lnTo>
                  <a:lnTo>
                    <a:pt x="1097343" y="132003"/>
                  </a:lnTo>
                  <a:lnTo>
                    <a:pt x="883678" y="132003"/>
                  </a:lnTo>
                  <a:lnTo>
                    <a:pt x="883678" y="159600"/>
                  </a:lnTo>
                  <a:lnTo>
                    <a:pt x="1173772" y="159600"/>
                  </a:lnTo>
                  <a:lnTo>
                    <a:pt x="1173772" y="132003"/>
                  </a:lnTo>
                  <a:close/>
                </a:path>
                <a:path w="5886450" h="325754">
                  <a:moveTo>
                    <a:pt x="1452562" y="173215"/>
                  </a:moveTo>
                  <a:lnTo>
                    <a:pt x="1449743" y="155028"/>
                  </a:lnTo>
                  <a:lnTo>
                    <a:pt x="1448282" y="145618"/>
                  </a:lnTo>
                  <a:lnTo>
                    <a:pt x="1413002" y="150228"/>
                  </a:lnTo>
                  <a:lnTo>
                    <a:pt x="1378432" y="153085"/>
                  </a:lnTo>
                  <a:lnTo>
                    <a:pt x="1342466" y="154559"/>
                  </a:lnTo>
                  <a:lnTo>
                    <a:pt x="1302994" y="155028"/>
                  </a:lnTo>
                  <a:lnTo>
                    <a:pt x="1302994" y="113690"/>
                  </a:lnTo>
                  <a:lnTo>
                    <a:pt x="1415935" y="113690"/>
                  </a:lnTo>
                  <a:lnTo>
                    <a:pt x="1415935" y="21615"/>
                  </a:lnTo>
                  <a:lnTo>
                    <a:pt x="1269377" y="21615"/>
                  </a:lnTo>
                  <a:lnTo>
                    <a:pt x="1269377" y="49212"/>
                  </a:lnTo>
                  <a:lnTo>
                    <a:pt x="1382445" y="49212"/>
                  </a:lnTo>
                  <a:lnTo>
                    <a:pt x="1382445" y="87109"/>
                  </a:lnTo>
                  <a:lnTo>
                    <a:pt x="1270012" y="87109"/>
                  </a:lnTo>
                  <a:lnTo>
                    <a:pt x="1270012" y="183261"/>
                  </a:lnTo>
                  <a:lnTo>
                    <a:pt x="1296568" y="183261"/>
                  </a:lnTo>
                  <a:lnTo>
                    <a:pt x="1339113" y="182867"/>
                  </a:lnTo>
                  <a:lnTo>
                    <a:pt x="1377683" y="181381"/>
                  </a:lnTo>
                  <a:lnTo>
                    <a:pt x="1414703" y="178320"/>
                  </a:lnTo>
                  <a:lnTo>
                    <a:pt x="1452562" y="173215"/>
                  </a:lnTo>
                  <a:close/>
                </a:path>
                <a:path w="5886450" h="325754">
                  <a:moveTo>
                    <a:pt x="1517916" y="216192"/>
                  </a:moveTo>
                  <a:lnTo>
                    <a:pt x="1301610" y="216192"/>
                  </a:lnTo>
                  <a:lnTo>
                    <a:pt x="1301610" y="244170"/>
                  </a:lnTo>
                  <a:lnTo>
                    <a:pt x="1484045" y="244170"/>
                  </a:lnTo>
                  <a:lnTo>
                    <a:pt x="1484045" y="324802"/>
                  </a:lnTo>
                  <a:lnTo>
                    <a:pt x="1517916" y="324802"/>
                  </a:lnTo>
                  <a:lnTo>
                    <a:pt x="1517916" y="216192"/>
                  </a:lnTo>
                  <a:close/>
                </a:path>
                <a:path w="5886450" h="325754">
                  <a:moveTo>
                    <a:pt x="1517916" y="2794"/>
                  </a:moveTo>
                  <a:lnTo>
                    <a:pt x="1484045" y="2794"/>
                  </a:lnTo>
                  <a:lnTo>
                    <a:pt x="1484045" y="199796"/>
                  </a:lnTo>
                  <a:lnTo>
                    <a:pt x="1517916" y="199796"/>
                  </a:lnTo>
                  <a:lnTo>
                    <a:pt x="1517916" y="2794"/>
                  </a:lnTo>
                  <a:close/>
                </a:path>
                <a:path w="5886450" h="325754">
                  <a:moveTo>
                    <a:pt x="1968207" y="224713"/>
                  </a:moveTo>
                  <a:lnTo>
                    <a:pt x="1934108" y="201815"/>
                  </a:lnTo>
                  <a:lnTo>
                    <a:pt x="1907374" y="168478"/>
                  </a:lnTo>
                  <a:lnTo>
                    <a:pt x="1889963" y="128219"/>
                  </a:lnTo>
                  <a:lnTo>
                    <a:pt x="1883841" y="84569"/>
                  </a:lnTo>
                  <a:lnTo>
                    <a:pt x="1883841" y="29375"/>
                  </a:lnTo>
                  <a:lnTo>
                    <a:pt x="1849856" y="29375"/>
                  </a:lnTo>
                  <a:lnTo>
                    <a:pt x="1849856" y="84569"/>
                  </a:lnTo>
                  <a:lnTo>
                    <a:pt x="1843417" y="130124"/>
                  </a:lnTo>
                  <a:lnTo>
                    <a:pt x="1825726" y="172034"/>
                  </a:lnTo>
                  <a:lnTo>
                    <a:pt x="1798662" y="206641"/>
                  </a:lnTo>
                  <a:lnTo>
                    <a:pt x="1764118" y="230314"/>
                  </a:lnTo>
                  <a:lnTo>
                    <a:pt x="1785010" y="258800"/>
                  </a:lnTo>
                  <a:lnTo>
                    <a:pt x="1811883" y="241160"/>
                  </a:lnTo>
                  <a:lnTo>
                    <a:pt x="1834896" y="217017"/>
                  </a:lnTo>
                  <a:lnTo>
                    <a:pt x="1853526" y="187553"/>
                  </a:lnTo>
                  <a:lnTo>
                    <a:pt x="1867230" y="153885"/>
                  </a:lnTo>
                  <a:lnTo>
                    <a:pt x="1880984" y="185331"/>
                  </a:lnTo>
                  <a:lnTo>
                    <a:pt x="1899399" y="212826"/>
                  </a:lnTo>
                  <a:lnTo>
                    <a:pt x="1921865" y="235356"/>
                  </a:lnTo>
                  <a:lnTo>
                    <a:pt x="1947811" y="251929"/>
                  </a:lnTo>
                  <a:lnTo>
                    <a:pt x="1968207" y="224713"/>
                  </a:lnTo>
                  <a:close/>
                </a:path>
                <a:path w="5886450" h="325754">
                  <a:moveTo>
                    <a:pt x="2031034" y="2540"/>
                  </a:moveTo>
                  <a:lnTo>
                    <a:pt x="1997036" y="2540"/>
                  </a:lnTo>
                  <a:lnTo>
                    <a:pt x="1997036" y="325437"/>
                  </a:lnTo>
                  <a:lnTo>
                    <a:pt x="2031034" y="325437"/>
                  </a:lnTo>
                  <a:lnTo>
                    <a:pt x="2031034" y="2540"/>
                  </a:lnTo>
                  <a:close/>
                </a:path>
                <a:path w="5886450" h="325754">
                  <a:moveTo>
                    <a:pt x="2556738" y="33832"/>
                  </a:moveTo>
                  <a:lnTo>
                    <a:pt x="2509024" y="33832"/>
                  </a:lnTo>
                  <a:lnTo>
                    <a:pt x="2427313" y="235648"/>
                  </a:lnTo>
                  <a:lnTo>
                    <a:pt x="2424290" y="235648"/>
                  </a:lnTo>
                  <a:lnTo>
                    <a:pt x="2342451" y="33832"/>
                  </a:lnTo>
                  <a:lnTo>
                    <a:pt x="2294737" y="33832"/>
                  </a:lnTo>
                  <a:lnTo>
                    <a:pt x="2294737" y="294284"/>
                  </a:lnTo>
                  <a:lnTo>
                    <a:pt x="2332253" y="294284"/>
                  </a:lnTo>
                  <a:lnTo>
                    <a:pt x="2332253" y="105930"/>
                  </a:lnTo>
                  <a:lnTo>
                    <a:pt x="2334399" y="105930"/>
                  </a:lnTo>
                  <a:lnTo>
                    <a:pt x="2410193" y="293903"/>
                  </a:lnTo>
                  <a:lnTo>
                    <a:pt x="2441168" y="293903"/>
                  </a:lnTo>
                  <a:lnTo>
                    <a:pt x="2516962" y="106311"/>
                  </a:lnTo>
                  <a:lnTo>
                    <a:pt x="2519349" y="106311"/>
                  </a:lnTo>
                  <a:lnTo>
                    <a:pt x="2519349" y="294284"/>
                  </a:lnTo>
                  <a:lnTo>
                    <a:pt x="2556738" y="294284"/>
                  </a:lnTo>
                  <a:lnTo>
                    <a:pt x="2556738" y="33832"/>
                  </a:lnTo>
                  <a:close/>
                </a:path>
                <a:path w="5886450" h="325754">
                  <a:moveTo>
                    <a:pt x="2827109" y="260832"/>
                  </a:moveTo>
                  <a:lnTo>
                    <a:pt x="2702966" y="260832"/>
                  </a:lnTo>
                  <a:lnTo>
                    <a:pt x="2702966" y="180416"/>
                  </a:lnTo>
                  <a:lnTo>
                    <a:pt x="2817291" y="180416"/>
                  </a:lnTo>
                  <a:lnTo>
                    <a:pt x="2817291" y="147231"/>
                  </a:lnTo>
                  <a:lnTo>
                    <a:pt x="2702966" y="147231"/>
                  </a:lnTo>
                  <a:lnTo>
                    <a:pt x="2702966" y="68097"/>
                  </a:lnTo>
                  <a:lnTo>
                    <a:pt x="2825724" y="68097"/>
                  </a:lnTo>
                  <a:lnTo>
                    <a:pt x="2825724" y="33629"/>
                  </a:lnTo>
                  <a:lnTo>
                    <a:pt x="2663812" y="33629"/>
                  </a:lnTo>
                  <a:lnTo>
                    <a:pt x="2663812" y="68097"/>
                  </a:lnTo>
                  <a:lnTo>
                    <a:pt x="2663812" y="147231"/>
                  </a:lnTo>
                  <a:lnTo>
                    <a:pt x="2663812" y="180416"/>
                  </a:lnTo>
                  <a:lnTo>
                    <a:pt x="2663812" y="260832"/>
                  </a:lnTo>
                  <a:lnTo>
                    <a:pt x="2663812" y="294017"/>
                  </a:lnTo>
                  <a:lnTo>
                    <a:pt x="2827109" y="294017"/>
                  </a:lnTo>
                  <a:lnTo>
                    <a:pt x="2827109" y="260832"/>
                  </a:lnTo>
                  <a:close/>
                </a:path>
                <a:path w="5886450" h="325754">
                  <a:moveTo>
                    <a:pt x="3115094" y="33629"/>
                  </a:moveTo>
                  <a:lnTo>
                    <a:pt x="2915285" y="33629"/>
                  </a:lnTo>
                  <a:lnTo>
                    <a:pt x="2915285" y="68097"/>
                  </a:lnTo>
                  <a:lnTo>
                    <a:pt x="2995739" y="68097"/>
                  </a:lnTo>
                  <a:lnTo>
                    <a:pt x="2995739" y="294017"/>
                  </a:lnTo>
                  <a:lnTo>
                    <a:pt x="3034893" y="294017"/>
                  </a:lnTo>
                  <a:lnTo>
                    <a:pt x="3034893" y="68097"/>
                  </a:lnTo>
                  <a:lnTo>
                    <a:pt x="3115094" y="68097"/>
                  </a:lnTo>
                  <a:lnTo>
                    <a:pt x="3115094" y="33629"/>
                  </a:lnTo>
                  <a:close/>
                </a:path>
                <a:path w="5886450" h="325754">
                  <a:moveTo>
                    <a:pt x="3501618" y="21107"/>
                  </a:moveTo>
                  <a:lnTo>
                    <a:pt x="3353054" y="21107"/>
                  </a:lnTo>
                  <a:lnTo>
                    <a:pt x="3353054" y="48958"/>
                  </a:lnTo>
                  <a:lnTo>
                    <a:pt x="3464356" y="48958"/>
                  </a:lnTo>
                  <a:lnTo>
                    <a:pt x="3453346" y="82905"/>
                  </a:lnTo>
                  <a:lnTo>
                    <a:pt x="3428479" y="112331"/>
                  </a:lnTo>
                  <a:lnTo>
                    <a:pt x="3390100" y="136169"/>
                  </a:lnTo>
                  <a:lnTo>
                    <a:pt x="3338576" y="153377"/>
                  </a:lnTo>
                  <a:lnTo>
                    <a:pt x="3351047" y="181102"/>
                  </a:lnTo>
                  <a:lnTo>
                    <a:pt x="3403257" y="163588"/>
                  </a:lnTo>
                  <a:lnTo>
                    <a:pt x="3445167" y="138658"/>
                  </a:lnTo>
                  <a:lnTo>
                    <a:pt x="3476028" y="106489"/>
                  </a:lnTo>
                  <a:lnTo>
                    <a:pt x="3495103" y="67246"/>
                  </a:lnTo>
                  <a:lnTo>
                    <a:pt x="3501618" y="21107"/>
                  </a:lnTo>
                  <a:close/>
                </a:path>
                <a:path w="5886450" h="325754">
                  <a:moveTo>
                    <a:pt x="3625888" y="297332"/>
                  </a:moveTo>
                  <a:lnTo>
                    <a:pt x="3589159" y="267703"/>
                  </a:lnTo>
                  <a:lnTo>
                    <a:pt x="3571379" y="215811"/>
                  </a:lnTo>
                  <a:lnTo>
                    <a:pt x="3571379" y="190512"/>
                  </a:lnTo>
                  <a:lnTo>
                    <a:pt x="3539147" y="190512"/>
                  </a:lnTo>
                  <a:lnTo>
                    <a:pt x="3539147" y="216827"/>
                  </a:lnTo>
                  <a:lnTo>
                    <a:pt x="3535705" y="239725"/>
                  </a:lnTo>
                  <a:lnTo>
                    <a:pt x="3525596" y="262077"/>
                  </a:lnTo>
                  <a:lnTo>
                    <a:pt x="3508565" y="281889"/>
                  </a:lnTo>
                  <a:lnTo>
                    <a:pt x="3484372" y="297205"/>
                  </a:lnTo>
                  <a:lnTo>
                    <a:pt x="3484372" y="293649"/>
                  </a:lnTo>
                  <a:lnTo>
                    <a:pt x="3484372" y="256260"/>
                  </a:lnTo>
                  <a:lnTo>
                    <a:pt x="3484372" y="230187"/>
                  </a:lnTo>
                  <a:lnTo>
                    <a:pt x="3484372" y="194068"/>
                  </a:lnTo>
                  <a:lnTo>
                    <a:pt x="3453396" y="194068"/>
                  </a:lnTo>
                  <a:lnTo>
                    <a:pt x="3453396" y="230187"/>
                  </a:lnTo>
                  <a:lnTo>
                    <a:pt x="3453396" y="256260"/>
                  </a:lnTo>
                  <a:lnTo>
                    <a:pt x="3453396" y="293649"/>
                  </a:lnTo>
                  <a:lnTo>
                    <a:pt x="3403917" y="293649"/>
                  </a:lnTo>
                  <a:lnTo>
                    <a:pt x="3403917" y="256260"/>
                  </a:lnTo>
                  <a:lnTo>
                    <a:pt x="3453396" y="256260"/>
                  </a:lnTo>
                  <a:lnTo>
                    <a:pt x="3453396" y="230187"/>
                  </a:lnTo>
                  <a:lnTo>
                    <a:pt x="3403917" y="230187"/>
                  </a:lnTo>
                  <a:lnTo>
                    <a:pt x="3403917" y="194068"/>
                  </a:lnTo>
                  <a:lnTo>
                    <a:pt x="3372701" y="194068"/>
                  </a:lnTo>
                  <a:lnTo>
                    <a:pt x="3372701" y="320230"/>
                  </a:lnTo>
                  <a:lnTo>
                    <a:pt x="3484372" y="320230"/>
                  </a:lnTo>
                  <a:lnTo>
                    <a:pt x="3484372" y="297840"/>
                  </a:lnTo>
                  <a:lnTo>
                    <a:pt x="3502253" y="323278"/>
                  </a:lnTo>
                  <a:lnTo>
                    <a:pt x="3520021" y="313093"/>
                  </a:lnTo>
                  <a:lnTo>
                    <a:pt x="3534702" y="300062"/>
                  </a:lnTo>
                  <a:lnTo>
                    <a:pt x="3536404" y="297840"/>
                  </a:lnTo>
                  <a:lnTo>
                    <a:pt x="3536886" y="297205"/>
                  </a:lnTo>
                  <a:lnTo>
                    <a:pt x="3546411" y="284759"/>
                  </a:lnTo>
                  <a:lnTo>
                    <a:pt x="3555263" y="267703"/>
                  </a:lnTo>
                  <a:lnTo>
                    <a:pt x="3563937" y="284810"/>
                  </a:lnTo>
                  <a:lnTo>
                    <a:pt x="3575545" y="300113"/>
                  </a:lnTo>
                  <a:lnTo>
                    <a:pt x="3590188" y="313105"/>
                  </a:lnTo>
                  <a:lnTo>
                    <a:pt x="3608006" y="323278"/>
                  </a:lnTo>
                  <a:lnTo>
                    <a:pt x="3625888" y="297332"/>
                  </a:lnTo>
                  <a:close/>
                </a:path>
                <a:path w="5886450" h="325754">
                  <a:moveTo>
                    <a:pt x="3635464" y="74396"/>
                  </a:moveTo>
                  <a:lnTo>
                    <a:pt x="3589248" y="74396"/>
                  </a:lnTo>
                  <a:lnTo>
                    <a:pt x="3589248" y="2540"/>
                  </a:lnTo>
                  <a:lnTo>
                    <a:pt x="3555377" y="2540"/>
                  </a:lnTo>
                  <a:lnTo>
                    <a:pt x="3555377" y="177533"/>
                  </a:lnTo>
                  <a:lnTo>
                    <a:pt x="3589248" y="177533"/>
                  </a:lnTo>
                  <a:lnTo>
                    <a:pt x="3589248" y="103009"/>
                  </a:lnTo>
                  <a:lnTo>
                    <a:pt x="3635464" y="103009"/>
                  </a:lnTo>
                  <a:lnTo>
                    <a:pt x="3635464" y="74396"/>
                  </a:lnTo>
                  <a:close/>
                </a:path>
                <a:path w="5886450" h="325754">
                  <a:moveTo>
                    <a:pt x="4042041" y="30137"/>
                  </a:moveTo>
                  <a:lnTo>
                    <a:pt x="3967010" y="30137"/>
                  </a:lnTo>
                  <a:lnTo>
                    <a:pt x="3967010" y="0"/>
                  </a:lnTo>
                  <a:lnTo>
                    <a:pt x="3933266" y="0"/>
                  </a:lnTo>
                  <a:lnTo>
                    <a:pt x="3933266" y="30137"/>
                  </a:lnTo>
                  <a:lnTo>
                    <a:pt x="3857980" y="30137"/>
                  </a:lnTo>
                  <a:lnTo>
                    <a:pt x="3857980" y="55702"/>
                  </a:lnTo>
                  <a:lnTo>
                    <a:pt x="4042041" y="55702"/>
                  </a:lnTo>
                  <a:lnTo>
                    <a:pt x="4042041" y="30137"/>
                  </a:lnTo>
                  <a:close/>
                </a:path>
                <a:path w="5886450" h="325754">
                  <a:moveTo>
                    <a:pt x="4053751" y="198513"/>
                  </a:moveTo>
                  <a:lnTo>
                    <a:pt x="4051947" y="181864"/>
                  </a:lnTo>
                  <a:lnTo>
                    <a:pt x="4051109" y="174231"/>
                  </a:lnTo>
                  <a:lnTo>
                    <a:pt x="4030675" y="176822"/>
                  </a:lnTo>
                  <a:lnTo>
                    <a:pt x="4009720" y="178904"/>
                  </a:lnTo>
                  <a:lnTo>
                    <a:pt x="3988435" y="180555"/>
                  </a:lnTo>
                  <a:lnTo>
                    <a:pt x="3967010" y="181864"/>
                  </a:lnTo>
                  <a:lnTo>
                    <a:pt x="3967010" y="161251"/>
                  </a:lnTo>
                  <a:lnTo>
                    <a:pt x="3991356" y="155803"/>
                  </a:lnTo>
                  <a:lnTo>
                    <a:pt x="4009809" y="145821"/>
                  </a:lnTo>
                  <a:lnTo>
                    <a:pt x="4015625" y="138874"/>
                  </a:lnTo>
                  <a:lnTo>
                    <a:pt x="4021569" y="131762"/>
                  </a:lnTo>
                  <a:lnTo>
                    <a:pt x="4025798" y="114071"/>
                  </a:lnTo>
                  <a:lnTo>
                    <a:pt x="4020261" y="94157"/>
                  </a:lnTo>
                  <a:lnTo>
                    <a:pt x="4015905" y="89916"/>
                  </a:lnTo>
                  <a:lnTo>
                    <a:pt x="4004868" y="79133"/>
                  </a:lnTo>
                  <a:lnTo>
                    <a:pt x="3993451" y="74625"/>
                  </a:lnTo>
                  <a:lnTo>
                    <a:pt x="3993451" y="114071"/>
                  </a:lnTo>
                  <a:lnTo>
                    <a:pt x="3990429" y="124320"/>
                  </a:lnTo>
                  <a:lnTo>
                    <a:pt x="3981754" y="132194"/>
                  </a:lnTo>
                  <a:lnTo>
                    <a:pt x="3968000" y="137210"/>
                  </a:lnTo>
                  <a:lnTo>
                    <a:pt x="3949763" y="138874"/>
                  </a:lnTo>
                  <a:lnTo>
                    <a:pt x="3931513" y="137210"/>
                  </a:lnTo>
                  <a:lnTo>
                    <a:pt x="3917785" y="132194"/>
                  </a:lnTo>
                  <a:lnTo>
                    <a:pt x="3909149" y="124320"/>
                  </a:lnTo>
                  <a:lnTo>
                    <a:pt x="3906189" y="114071"/>
                  </a:lnTo>
                  <a:lnTo>
                    <a:pt x="3909149" y="103720"/>
                  </a:lnTo>
                  <a:lnTo>
                    <a:pt x="3917785" y="96075"/>
                  </a:lnTo>
                  <a:lnTo>
                    <a:pt x="3931513" y="91401"/>
                  </a:lnTo>
                  <a:lnTo>
                    <a:pt x="3949763" y="89916"/>
                  </a:lnTo>
                  <a:lnTo>
                    <a:pt x="3968000" y="91401"/>
                  </a:lnTo>
                  <a:lnTo>
                    <a:pt x="3981754" y="96075"/>
                  </a:lnTo>
                  <a:lnTo>
                    <a:pt x="3990429" y="103720"/>
                  </a:lnTo>
                  <a:lnTo>
                    <a:pt x="3993451" y="114071"/>
                  </a:lnTo>
                  <a:lnTo>
                    <a:pt x="3993451" y="74625"/>
                  </a:lnTo>
                  <a:lnTo>
                    <a:pt x="3980942" y="69684"/>
                  </a:lnTo>
                  <a:lnTo>
                    <a:pt x="3949763" y="66509"/>
                  </a:lnTo>
                  <a:lnTo>
                    <a:pt x="3918597" y="69684"/>
                  </a:lnTo>
                  <a:lnTo>
                    <a:pt x="3894632" y="79133"/>
                  </a:lnTo>
                  <a:lnTo>
                    <a:pt x="3879278" y="94157"/>
                  </a:lnTo>
                  <a:lnTo>
                    <a:pt x="3873970" y="114071"/>
                  </a:lnTo>
                  <a:lnTo>
                    <a:pt x="3878008" y="131889"/>
                  </a:lnTo>
                  <a:lnTo>
                    <a:pt x="3889870" y="145961"/>
                  </a:lnTo>
                  <a:lnTo>
                    <a:pt x="3908615" y="155892"/>
                  </a:lnTo>
                  <a:lnTo>
                    <a:pt x="3933266" y="161251"/>
                  </a:lnTo>
                  <a:lnTo>
                    <a:pt x="3933266" y="183134"/>
                  </a:lnTo>
                  <a:lnTo>
                    <a:pt x="3911066" y="183591"/>
                  </a:lnTo>
                  <a:lnTo>
                    <a:pt x="3849789" y="184023"/>
                  </a:lnTo>
                  <a:lnTo>
                    <a:pt x="3853573" y="211366"/>
                  </a:lnTo>
                  <a:lnTo>
                    <a:pt x="3898900" y="211023"/>
                  </a:lnTo>
                  <a:lnTo>
                    <a:pt x="3949039" y="209473"/>
                  </a:lnTo>
                  <a:lnTo>
                    <a:pt x="4001478" y="205663"/>
                  </a:lnTo>
                  <a:lnTo>
                    <a:pt x="4053751" y="198513"/>
                  </a:lnTo>
                  <a:close/>
                </a:path>
                <a:path w="5886450" h="325754">
                  <a:moveTo>
                    <a:pt x="4102989" y="234759"/>
                  </a:moveTo>
                  <a:lnTo>
                    <a:pt x="3889578" y="234759"/>
                  </a:lnTo>
                  <a:lnTo>
                    <a:pt x="3889578" y="261721"/>
                  </a:lnTo>
                  <a:lnTo>
                    <a:pt x="4069245" y="261721"/>
                  </a:lnTo>
                  <a:lnTo>
                    <a:pt x="4069245" y="324802"/>
                  </a:lnTo>
                  <a:lnTo>
                    <a:pt x="4102989" y="324802"/>
                  </a:lnTo>
                  <a:lnTo>
                    <a:pt x="4102989" y="234759"/>
                  </a:lnTo>
                  <a:close/>
                </a:path>
                <a:path w="5886450" h="325754">
                  <a:moveTo>
                    <a:pt x="4148429" y="98437"/>
                  </a:moveTo>
                  <a:lnTo>
                    <a:pt x="4102989" y="98437"/>
                  </a:lnTo>
                  <a:lnTo>
                    <a:pt x="4102989" y="2794"/>
                  </a:lnTo>
                  <a:lnTo>
                    <a:pt x="4069245" y="2794"/>
                  </a:lnTo>
                  <a:lnTo>
                    <a:pt x="4069245" y="219760"/>
                  </a:lnTo>
                  <a:lnTo>
                    <a:pt x="4102989" y="219760"/>
                  </a:lnTo>
                  <a:lnTo>
                    <a:pt x="4102989" y="126796"/>
                  </a:lnTo>
                  <a:lnTo>
                    <a:pt x="4148429" y="126796"/>
                  </a:lnTo>
                  <a:lnTo>
                    <a:pt x="4148429" y="98437"/>
                  </a:lnTo>
                  <a:close/>
                </a:path>
                <a:path w="5886450" h="325754">
                  <a:moveTo>
                    <a:pt x="4398149" y="104406"/>
                  </a:moveTo>
                  <a:lnTo>
                    <a:pt x="4391672" y="72263"/>
                  </a:lnTo>
                  <a:lnTo>
                    <a:pt x="4379049" y="54432"/>
                  </a:lnTo>
                  <a:lnTo>
                    <a:pt x="4373816" y="47040"/>
                  </a:lnTo>
                  <a:lnTo>
                    <a:pt x="4365041" y="41668"/>
                  </a:lnTo>
                  <a:lnTo>
                    <a:pt x="4365041" y="104406"/>
                  </a:lnTo>
                  <a:lnTo>
                    <a:pt x="4361078" y="125044"/>
                  </a:lnTo>
                  <a:lnTo>
                    <a:pt x="4350182" y="140944"/>
                  </a:lnTo>
                  <a:lnTo>
                    <a:pt x="4333811" y="151155"/>
                  </a:lnTo>
                  <a:lnTo>
                    <a:pt x="4313415" y="154774"/>
                  </a:lnTo>
                  <a:lnTo>
                    <a:pt x="4292739" y="151155"/>
                  </a:lnTo>
                  <a:lnTo>
                    <a:pt x="4276242" y="140944"/>
                  </a:lnTo>
                  <a:lnTo>
                    <a:pt x="4265371" y="125044"/>
                  </a:lnTo>
                  <a:lnTo>
                    <a:pt x="4261548" y="104406"/>
                  </a:lnTo>
                  <a:lnTo>
                    <a:pt x="4265371" y="84048"/>
                  </a:lnTo>
                  <a:lnTo>
                    <a:pt x="4276242" y="68262"/>
                  </a:lnTo>
                  <a:lnTo>
                    <a:pt x="4292739" y="58051"/>
                  </a:lnTo>
                  <a:lnTo>
                    <a:pt x="4313415" y="54432"/>
                  </a:lnTo>
                  <a:lnTo>
                    <a:pt x="4333811" y="58051"/>
                  </a:lnTo>
                  <a:lnTo>
                    <a:pt x="4350182" y="68262"/>
                  </a:lnTo>
                  <a:lnTo>
                    <a:pt x="4361078" y="84048"/>
                  </a:lnTo>
                  <a:lnTo>
                    <a:pt x="4365041" y="104406"/>
                  </a:lnTo>
                  <a:lnTo>
                    <a:pt x="4365041" y="41668"/>
                  </a:lnTo>
                  <a:lnTo>
                    <a:pt x="4346943" y="30568"/>
                  </a:lnTo>
                  <a:lnTo>
                    <a:pt x="4313415" y="24676"/>
                  </a:lnTo>
                  <a:lnTo>
                    <a:pt x="4279849" y="30568"/>
                  </a:lnTo>
                  <a:lnTo>
                    <a:pt x="4252887" y="47040"/>
                  </a:lnTo>
                  <a:lnTo>
                    <a:pt x="4234954" y="72263"/>
                  </a:lnTo>
                  <a:lnTo>
                    <a:pt x="4228439" y="104406"/>
                  </a:lnTo>
                  <a:lnTo>
                    <a:pt x="4234954" y="136906"/>
                  </a:lnTo>
                  <a:lnTo>
                    <a:pt x="4252887" y="162255"/>
                  </a:lnTo>
                  <a:lnTo>
                    <a:pt x="4279849" y="178714"/>
                  </a:lnTo>
                  <a:lnTo>
                    <a:pt x="4313415" y="184531"/>
                  </a:lnTo>
                  <a:lnTo>
                    <a:pt x="4346943" y="178714"/>
                  </a:lnTo>
                  <a:lnTo>
                    <a:pt x="4373816" y="162255"/>
                  </a:lnTo>
                  <a:lnTo>
                    <a:pt x="4379099" y="154774"/>
                  </a:lnTo>
                  <a:lnTo>
                    <a:pt x="4391672" y="136906"/>
                  </a:lnTo>
                  <a:lnTo>
                    <a:pt x="4398149" y="104406"/>
                  </a:lnTo>
                  <a:close/>
                </a:path>
                <a:path w="5886450" h="325754">
                  <a:moveTo>
                    <a:pt x="4486668" y="2794"/>
                  </a:moveTo>
                  <a:lnTo>
                    <a:pt x="4452798" y="2794"/>
                  </a:lnTo>
                  <a:lnTo>
                    <a:pt x="4452798" y="237058"/>
                  </a:lnTo>
                  <a:lnTo>
                    <a:pt x="4486668" y="237058"/>
                  </a:lnTo>
                  <a:lnTo>
                    <a:pt x="4486668" y="2794"/>
                  </a:lnTo>
                  <a:close/>
                </a:path>
                <a:path w="5886450" h="325754">
                  <a:moveTo>
                    <a:pt x="4495978" y="290207"/>
                  </a:moveTo>
                  <a:lnTo>
                    <a:pt x="4311904" y="290207"/>
                  </a:lnTo>
                  <a:lnTo>
                    <a:pt x="4311904" y="213271"/>
                  </a:lnTo>
                  <a:lnTo>
                    <a:pt x="4277919" y="213271"/>
                  </a:lnTo>
                  <a:lnTo>
                    <a:pt x="4277919" y="318185"/>
                  </a:lnTo>
                  <a:lnTo>
                    <a:pt x="4495978" y="318185"/>
                  </a:lnTo>
                  <a:lnTo>
                    <a:pt x="4495978" y="290207"/>
                  </a:lnTo>
                  <a:close/>
                </a:path>
                <a:path w="5886450" h="325754">
                  <a:moveTo>
                    <a:pt x="4903838" y="23012"/>
                  </a:moveTo>
                  <a:lnTo>
                    <a:pt x="4870475" y="23012"/>
                  </a:lnTo>
                  <a:lnTo>
                    <a:pt x="4870475" y="50228"/>
                  </a:lnTo>
                  <a:lnTo>
                    <a:pt x="4870475" y="128701"/>
                  </a:lnTo>
                  <a:lnTo>
                    <a:pt x="4785233" y="128701"/>
                  </a:lnTo>
                  <a:lnTo>
                    <a:pt x="4785233" y="50228"/>
                  </a:lnTo>
                  <a:lnTo>
                    <a:pt x="4870475" y="50228"/>
                  </a:lnTo>
                  <a:lnTo>
                    <a:pt x="4870475" y="23012"/>
                  </a:lnTo>
                  <a:lnTo>
                    <a:pt x="4751997" y="23012"/>
                  </a:lnTo>
                  <a:lnTo>
                    <a:pt x="4751997" y="155663"/>
                  </a:lnTo>
                  <a:lnTo>
                    <a:pt x="4903838" y="155663"/>
                  </a:lnTo>
                  <a:lnTo>
                    <a:pt x="4903838" y="128701"/>
                  </a:lnTo>
                  <a:lnTo>
                    <a:pt x="4903838" y="50228"/>
                  </a:lnTo>
                  <a:lnTo>
                    <a:pt x="4903838" y="23012"/>
                  </a:lnTo>
                  <a:close/>
                </a:path>
                <a:path w="5886450" h="325754">
                  <a:moveTo>
                    <a:pt x="4999647" y="2540"/>
                  </a:moveTo>
                  <a:lnTo>
                    <a:pt x="4966284" y="2540"/>
                  </a:lnTo>
                  <a:lnTo>
                    <a:pt x="4966284" y="186817"/>
                  </a:lnTo>
                  <a:lnTo>
                    <a:pt x="4999647" y="186817"/>
                  </a:lnTo>
                  <a:lnTo>
                    <a:pt x="4999647" y="2540"/>
                  </a:lnTo>
                  <a:close/>
                </a:path>
                <a:path w="5886450" h="325754">
                  <a:moveTo>
                    <a:pt x="5018659" y="297586"/>
                  </a:moveTo>
                  <a:lnTo>
                    <a:pt x="4977968" y="288683"/>
                  </a:lnTo>
                  <a:lnTo>
                    <a:pt x="4945138" y="273532"/>
                  </a:lnTo>
                  <a:lnTo>
                    <a:pt x="4938369" y="267703"/>
                  </a:lnTo>
                  <a:lnTo>
                    <a:pt x="4922875" y="254368"/>
                  </a:lnTo>
                  <a:lnTo>
                    <a:pt x="4913909" y="233362"/>
                  </a:lnTo>
                  <a:lnTo>
                    <a:pt x="5007076" y="233362"/>
                  </a:lnTo>
                  <a:lnTo>
                    <a:pt x="5007076" y="207416"/>
                  </a:lnTo>
                  <a:lnTo>
                    <a:pt x="4913287" y="207416"/>
                  </a:lnTo>
                  <a:lnTo>
                    <a:pt x="4913287" y="177533"/>
                  </a:lnTo>
                  <a:lnTo>
                    <a:pt x="4879543" y="177533"/>
                  </a:lnTo>
                  <a:lnTo>
                    <a:pt x="4879543" y="207416"/>
                  </a:lnTo>
                  <a:lnTo>
                    <a:pt x="4786122" y="207416"/>
                  </a:lnTo>
                  <a:lnTo>
                    <a:pt x="4786122" y="233362"/>
                  </a:lnTo>
                  <a:lnTo>
                    <a:pt x="4878781" y="233362"/>
                  </a:lnTo>
                  <a:lnTo>
                    <a:pt x="4869675" y="254762"/>
                  </a:lnTo>
                  <a:lnTo>
                    <a:pt x="4847107" y="274104"/>
                  </a:lnTo>
                  <a:lnTo>
                    <a:pt x="4813935" y="289140"/>
                  </a:lnTo>
                  <a:lnTo>
                    <a:pt x="4773028" y="297586"/>
                  </a:lnTo>
                  <a:lnTo>
                    <a:pt x="4784864" y="323913"/>
                  </a:lnTo>
                  <a:lnTo>
                    <a:pt x="4820755" y="316547"/>
                  </a:lnTo>
                  <a:lnTo>
                    <a:pt x="4852225" y="304253"/>
                  </a:lnTo>
                  <a:lnTo>
                    <a:pt x="4877917" y="287731"/>
                  </a:lnTo>
                  <a:lnTo>
                    <a:pt x="4896536" y="267703"/>
                  </a:lnTo>
                  <a:lnTo>
                    <a:pt x="4914912" y="287591"/>
                  </a:lnTo>
                  <a:lnTo>
                    <a:pt x="4940287" y="304152"/>
                  </a:lnTo>
                  <a:lnTo>
                    <a:pt x="4971427" y="316547"/>
                  </a:lnTo>
                  <a:lnTo>
                    <a:pt x="5007076" y="323913"/>
                  </a:lnTo>
                  <a:lnTo>
                    <a:pt x="5018659" y="297586"/>
                  </a:lnTo>
                  <a:close/>
                </a:path>
                <a:path w="5886450" h="325754">
                  <a:moveTo>
                    <a:pt x="5411800" y="25819"/>
                  </a:moveTo>
                  <a:lnTo>
                    <a:pt x="5378310" y="25819"/>
                  </a:lnTo>
                  <a:lnTo>
                    <a:pt x="5378310" y="77025"/>
                  </a:lnTo>
                  <a:lnTo>
                    <a:pt x="5294706" y="77025"/>
                  </a:lnTo>
                  <a:lnTo>
                    <a:pt x="5294706" y="25971"/>
                  </a:lnTo>
                  <a:lnTo>
                    <a:pt x="5261343" y="25971"/>
                  </a:lnTo>
                  <a:lnTo>
                    <a:pt x="5261343" y="77025"/>
                  </a:lnTo>
                  <a:lnTo>
                    <a:pt x="5261343" y="103835"/>
                  </a:lnTo>
                  <a:lnTo>
                    <a:pt x="5261343" y="158724"/>
                  </a:lnTo>
                  <a:lnTo>
                    <a:pt x="5261343" y="186804"/>
                  </a:lnTo>
                  <a:lnTo>
                    <a:pt x="5411800" y="186804"/>
                  </a:lnTo>
                  <a:lnTo>
                    <a:pt x="5411800" y="159092"/>
                  </a:lnTo>
                  <a:lnTo>
                    <a:pt x="5411800" y="158724"/>
                  </a:lnTo>
                  <a:lnTo>
                    <a:pt x="5411800" y="104279"/>
                  </a:lnTo>
                  <a:lnTo>
                    <a:pt x="5378310" y="104279"/>
                  </a:lnTo>
                  <a:lnTo>
                    <a:pt x="5378310" y="158724"/>
                  </a:lnTo>
                  <a:lnTo>
                    <a:pt x="5294706" y="158724"/>
                  </a:lnTo>
                  <a:lnTo>
                    <a:pt x="5294706" y="103835"/>
                  </a:lnTo>
                  <a:lnTo>
                    <a:pt x="5411800" y="103835"/>
                  </a:lnTo>
                  <a:lnTo>
                    <a:pt x="5411800" y="77571"/>
                  </a:lnTo>
                  <a:lnTo>
                    <a:pt x="5411800" y="77025"/>
                  </a:lnTo>
                  <a:lnTo>
                    <a:pt x="5411800" y="25819"/>
                  </a:lnTo>
                  <a:close/>
                </a:path>
                <a:path w="5886450" h="325754">
                  <a:moveTo>
                    <a:pt x="5513400" y="290182"/>
                  </a:moveTo>
                  <a:lnTo>
                    <a:pt x="5331218" y="290182"/>
                  </a:lnTo>
                  <a:lnTo>
                    <a:pt x="5331218" y="216154"/>
                  </a:lnTo>
                  <a:lnTo>
                    <a:pt x="5297602" y="216154"/>
                  </a:lnTo>
                  <a:lnTo>
                    <a:pt x="5297602" y="290182"/>
                  </a:lnTo>
                  <a:lnTo>
                    <a:pt x="5297602" y="318262"/>
                  </a:lnTo>
                  <a:lnTo>
                    <a:pt x="5513400" y="318262"/>
                  </a:lnTo>
                  <a:lnTo>
                    <a:pt x="5513400" y="290182"/>
                  </a:lnTo>
                  <a:close/>
                </a:path>
                <a:path w="5886450" h="325754">
                  <a:moveTo>
                    <a:pt x="5546014" y="97459"/>
                  </a:moveTo>
                  <a:lnTo>
                    <a:pt x="5499811" y="97459"/>
                  </a:lnTo>
                  <a:lnTo>
                    <a:pt x="5499811" y="2997"/>
                  </a:lnTo>
                  <a:lnTo>
                    <a:pt x="5465940" y="2997"/>
                  </a:lnTo>
                  <a:lnTo>
                    <a:pt x="5465940" y="97459"/>
                  </a:lnTo>
                  <a:lnTo>
                    <a:pt x="5465940" y="126809"/>
                  </a:lnTo>
                  <a:lnTo>
                    <a:pt x="5465940" y="239128"/>
                  </a:lnTo>
                  <a:lnTo>
                    <a:pt x="5499811" y="239128"/>
                  </a:lnTo>
                  <a:lnTo>
                    <a:pt x="5499811" y="126809"/>
                  </a:lnTo>
                  <a:lnTo>
                    <a:pt x="5546014" y="126809"/>
                  </a:lnTo>
                  <a:lnTo>
                    <a:pt x="5546014" y="97459"/>
                  </a:lnTo>
                  <a:close/>
                </a:path>
                <a:path w="5886450" h="325754">
                  <a:moveTo>
                    <a:pt x="5885002" y="2540"/>
                  </a:moveTo>
                  <a:lnTo>
                    <a:pt x="5851258" y="2540"/>
                  </a:lnTo>
                  <a:lnTo>
                    <a:pt x="5851258" y="47815"/>
                  </a:lnTo>
                  <a:lnTo>
                    <a:pt x="5851258" y="75412"/>
                  </a:lnTo>
                  <a:lnTo>
                    <a:pt x="5851258" y="121450"/>
                  </a:lnTo>
                  <a:lnTo>
                    <a:pt x="5786920" y="121450"/>
                  </a:lnTo>
                  <a:lnTo>
                    <a:pt x="5789053" y="114325"/>
                  </a:lnTo>
                  <a:lnTo>
                    <a:pt x="5790323" y="106692"/>
                  </a:lnTo>
                  <a:lnTo>
                    <a:pt x="5790323" y="90424"/>
                  </a:lnTo>
                  <a:lnTo>
                    <a:pt x="5789053" y="82664"/>
                  </a:lnTo>
                  <a:lnTo>
                    <a:pt x="5786920" y="75412"/>
                  </a:lnTo>
                  <a:lnTo>
                    <a:pt x="5851258" y="75412"/>
                  </a:lnTo>
                  <a:lnTo>
                    <a:pt x="5851258" y="47815"/>
                  </a:lnTo>
                  <a:lnTo>
                    <a:pt x="5771312" y="47815"/>
                  </a:lnTo>
                  <a:lnTo>
                    <a:pt x="5758688" y="36639"/>
                  </a:lnTo>
                  <a:lnTo>
                    <a:pt x="5757964" y="36245"/>
                  </a:lnTo>
                  <a:lnTo>
                    <a:pt x="5757964" y="98564"/>
                  </a:lnTo>
                  <a:lnTo>
                    <a:pt x="5754141" y="117995"/>
                  </a:lnTo>
                  <a:lnTo>
                    <a:pt x="5743549" y="133210"/>
                  </a:lnTo>
                  <a:lnTo>
                    <a:pt x="5727471" y="143090"/>
                  </a:lnTo>
                  <a:lnTo>
                    <a:pt x="5707227" y="146507"/>
                  </a:lnTo>
                  <a:lnTo>
                    <a:pt x="5686552" y="143090"/>
                  </a:lnTo>
                  <a:lnTo>
                    <a:pt x="5670296" y="133210"/>
                  </a:lnTo>
                  <a:lnTo>
                    <a:pt x="5659666" y="117995"/>
                  </a:lnTo>
                  <a:lnTo>
                    <a:pt x="5655856" y="98564"/>
                  </a:lnTo>
                  <a:lnTo>
                    <a:pt x="5659666" y="78867"/>
                  </a:lnTo>
                  <a:lnTo>
                    <a:pt x="5670296" y="63728"/>
                  </a:lnTo>
                  <a:lnTo>
                    <a:pt x="5686552" y="54051"/>
                  </a:lnTo>
                  <a:lnTo>
                    <a:pt x="5707227" y="50736"/>
                  </a:lnTo>
                  <a:lnTo>
                    <a:pt x="5727471" y="54051"/>
                  </a:lnTo>
                  <a:lnTo>
                    <a:pt x="5743549" y="63728"/>
                  </a:lnTo>
                  <a:lnTo>
                    <a:pt x="5754141" y="78867"/>
                  </a:lnTo>
                  <a:lnTo>
                    <a:pt x="5757964" y="98564"/>
                  </a:lnTo>
                  <a:lnTo>
                    <a:pt x="5757964" y="36245"/>
                  </a:lnTo>
                  <a:lnTo>
                    <a:pt x="5743562" y="28295"/>
                  </a:lnTo>
                  <a:lnTo>
                    <a:pt x="5726277" y="23101"/>
                  </a:lnTo>
                  <a:lnTo>
                    <a:pt x="5707227" y="21361"/>
                  </a:lnTo>
                  <a:lnTo>
                    <a:pt x="5673903" y="26936"/>
                  </a:lnTo>
                  <a:lnTo>
                    <a:pt x="5647398" y="42837"/>
                  </a:lnTo>
                  <a:lnTo>
                    <a:pt x="5629935" y="67310"/>
                  </a:lnTo>
                  <a:lnTo>
                    <a:pt x="5623750" y="98564"/>
                  </a:lnTo>
                  <a:lnTo>
                    <a:pt x="5629935" y="129667"/>
                  </a:lnTo>
                  <a:lnTo>
                    <a:pt x="5647398" y="154076"/>
                  </a:lnTo>
                  <a:lnTo>
                    <a:pt x="5673903" y="169989"/>
                  </a:lnTo>
                  <a:lnTo>
                    <a:pt x="5707227" y="175628"/>
                  </a:lnTo>
                  <a:lnTo>
                    <a:pt x="5726214" y="173888"/>
                  </a:lnTo>
                  <a:lnTo>
                    <a:pt x="5743448" y="168706"/>
                  </a:lnTo>
                  <a:lnTo>
                    <a:pt x="5758561" y="160413"/>
                  </a:lnTo>
                  <a:lnTo>
                    <a:pt x="5771185" y="149301"/>
                  </a:lnTo>
                  <a:lnTo>
                    <a:pt x="5851258" y="149301"/>
                  </a:lnTo>
                  <a:lnTo>
                    <a:pt x="5851258" y="192798"/>
                  </a:lnTo>
                  <a:lnTo>
                    <a:pt x="5885002" y="192798"/>
                  </a:lnTo>
                  <a:lnTo>
                    <a:pt x="5885002" y="149301"/>
                  </a:lnTo>
                  <a:lnTo>
                    <a:pt x="5885002" y="146507"/>
                  </a:lnTo>
                  <a:lnTo>
                    <a:pt x="5885002" y="121450"/>
                  </a:lnTo>
                  <a:lnTo>
                    <a:pt x="5885002" y="75412"/>
                  </a:lnTo>
                  <a:lnTo>
                    <a:pt x="5885002" y="50736"/>
                  </a:lnTo>
                  <a:lnTo>
                    <a:pt x="5885002" y="47815"/>
                  </a:lnTo>
                  <a:lnTo>
                    <a:pt x="5885002" y="2540"/>
                  </a:lnTo>
                  <a:close/>
                </a:path>
                <a:path w="5886450" h="325754">
                  <a:moveTo>
                    <a:pt x="5886005" y="262102"/>
                  </a:moveTo>
                  <a:lnTo>
                    <a:pt x="5878436" y="235813"/>
                  </a:lnTo>
                  <a:lnTo>
                    <a:pt x="5868047" y="226364"/>
                  </a:lnTo>
                  <a:lnTo>
                    <a:pt x="5856935" y="216281"/>
                  </a:lnTo>
                  <a:lnTo>
                    <a:pt x="5853023" y="214884"/>
                  </a:lnTo>
                  <a:lnTo>
                    <a:pt x="5853023" y="262102"/>
                  </a:lnTo>
                  <a:lnTo>
                    <a:pt x="5847918" y="277050"/>
                  </a:lnTo>
                  <a:lnTo>
                    <a:pt x="5833173" y="288112"/>
                  </a:lnTo>
                  <a:lnTo>
                    <a:pt x="5809627" y="294982"/>
                  </a:lnTo>
                  <a:lnTo>
                    <a:pt x="5778106" y="297332"/>
                  </a:lnTo>
                  <a:lnTo>
                    <a:pt x="5746699" y="294982"/>
                  </a:lnTo>
                  <a:lnTo>
                    <a:pt x="5723166" y="288112"/>
                  </a:lnTo>
                  <a:lnTo>
                    <a:pt x="5708434" y="277050"/>
                  </a:lnTo>
                  <a:lnTo>
                    <a:pt x="5703443" y="262102"/>
                  </a:lnTo>
                  <a:lnTo>
                    <a:pt x="5708434" y="246913"/>
                  </a:lnTo>
                  <a:lnTo>
                    <a:pt x="5723166" y="235699"/>
                  </a:lnTo>
                  <a:lnTo>
                    <a:pt x="5746699" y="228752"/>
                  </a:lnTo>
                  <a:lnTo>
                    <a:pt x="5778106" y="226364"/>
                  </a:lnTo>
                  <a:lnTo>
                    <a:pt x="5809627" y="228752"/>
                  </a:lnTo>
                  <a:lnTo>
                    <a:pt x="5833173" y="235699"/>
                  </a:lnTo>
                  <a:lnTo>
                    <a:pt x="5847918" y="246913"/>
                  </a:lnTo>
                  <a:lnTo>
                    <a:pt x="5853023" y="262102"/>
                  </a:lnTo>
                  <a:lnTo>
                    <a:pt x="5853023" y="214884"/>
                  </a:lnTo>
                  <a:lnTo>
                    <a:pt x="5822988" y="204114"/>
                  </a:lnTo>
                  <a:lnTo>
                    <a:pt x="5778106" y="199923"/>
                  </a:lnTo>
                  <a:lnTo>
                    <a:pt x="5733085" y="204114"/>
                  </a:lnTo>
                  <a:lnTo>
                    <a:pt x="5699099" y="216281"/>
                  </a:lnTo>
                  <a:lnTo>
                    <a:pt x="5677687" y="235813"/>
                  </a:lnTo>
                  <a:lnTo>
                    <a:pt x="5670334" y="262102"/>
                  </a:lnTo>
                  <a:lnTo>
                    <a:pt x="5677687" y="288404"/>
                  </a:lnTo>
                  <a:lnTo>
                    <a:pt x="5699099" y="307936"/>
                  </a:lnTo>
                  <a:lnTo>
                    <a:pt x="5733085" y="320103"/>
                  </a:lnTo>
                  <a:lnTo>
                    <a:pt x="5778106" y="324294"/>
                  </a:lnTo>
                  <a:lnTo>
                    <a:pt x="5822988" y="320103"/>
                  </a:lnTo>
                  <a:lnTo>
                    <a:pt x="5856935" y="307936"/>
                  </a:lnTo>
                  <a:lnTo>
                    <a:pt x="5868606" y="297332"/>
                  </a:lnTo>
                  <a:lnTo>
                    <a:pt x="5878436" y="288404"/>
                  </a:lnTo>
                  <a:lnTo>
                    <a:pt x="5886005" y="262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07999" y="8595171"/>
              <a:ext cx="115620" cy="116714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943004" y="8488068"/>
              <a:ext cx="292100" cy="308610"/>
            </a:xfrm>
            <a:custGeom>
              <a:avLst/>
              <a:gdLst/>
              <a:ahLst/>
              <a:cxnLst/>
              <a:rect l="l" t="t" r="r" b="b"/>
              <a:pathLst>
                <a:path w="292100" h="308609">
                  <a:moveTo>
                    <a:pt x="145670" y="0"/>
                  </a:moveTo>
                  <a:lnTo>
                    <a:pt x="99015" y="4691"/>
                  </a:lnTo>
                  <a:lnTo>
                    <a:pt x="63172" y="17788"/>
                  </a:lnTo>
                  <a:lnTo>
                    <a:pt x="40218" y="38397"/>
                  </a:lnTo>
                  <a:lnTo>
                    <a:pt x="32231" y="65622"/>
                  </a:lnTo>
                  <a:lnTo>
                    <a:pt x="40218" y="92677"/>
                  </a:lnTo>
                  <a:lnTo>
                    <a:pt x="63172" y="113138"/>
                  </a:lnTo>
                  <a:lnTo>
                    <a:pt x="99015" y="126088"/>
                  </a:lnTo>
                  <a:lnTo>
                    <a:pt x="145670" y="130609"/>
                  </a:lnTo>
                  <a:lnTo>
                    <a:pt x="192343" y="126088"/>
                  </a:lnTo>
                  <a:lnTo>
                    <a:pt x="228121" y="113138"/>
                  </a:lnTo>
                  <a:lnTo>
                    <a:pt x="239461" y="103012"/>
                  </a:lnTo>
                  <a:lnTo>
                    <a:pt x="145670" y="103012"/>
                  </a:lnTo>
                  <a:lnTo>
                    <a:pt x="113903" y="100389"/>
                  </a:lnTo>
                  <a:lnTo>
                    <a:pt x="89454" y="92997"/>
                  </a:lnTo>
                  <a:lnTo>
                    <a:pt x="73787" y="81265"/>
                  </a:lnTo>
                  <a:lnTo>
                    <a:pt x="68365" y="65622"/>
                  </a:lnTo>
                  <a:lnTo>
                    <a:pt x="73787" y="49576"/>
                  </a:lnTo>
                  <a:lnTo>
                    <a:pt x="89454" y="37596"/>
                  </a:lnTo>
                  <a:lnTo>
                    <a:pt x="113903" y="30122"/>
                  </a:lnTo>
                  <a:lnTo>
                    <a:pt x="145670" y="27597"/>
                  </a:lnTo>
                  <a:lnTo>
                    <a:pt x="239026" y="27597"/>
                  </a:lnTo>
                  <a:lnTo>
                    <a:pt x="228121" y="17788"/>
                  </a:lnTo>
                  <a:lnTo>
                    <a:pt x="192343" y="4691"/>
                  </a:lnTo>
                  <a:lnTo>
                    <a:pt x="145670" y="0"/>
                  </a:lnTo>
                  <a:close/>
                </a:path>
                <a:path w="292100" h="308609">
                  <a:moveTo>
                    <a:pt x="239026" y="27597"/>
                  </a:moveTo>
                  <a:lnTo>
                    <a:pt x="145670" y="27597"/>
                  </a:lnTo>
                  <a:lnTo>
                    <a:pt x="177547" y="30122"/>
                  </a:lnTo>
                  <a:lnTo>
                    <a:pt x="202012" y="37596"/>
                  </a:lnTo>
                  <a:lnTo>
                    <a:pt x="217695" y="49576"/>
                  </a:lnTo>
                  <a:lnTo>
                    <a:pt x="223227" y="65622"/>
                  </a:lnTo>
                  <a:lnTo>
                    <a:pt x="217695" y="81265"/>
                  </a:lnTo>
                  <a:lnTo>
                    <a:pt x="202012" y="92997"/>
                  </a:lnTo>
                  <a:lnTo>
                    <a:pt x="177547" y="100389"/>
                  </a:lnTo>
                  <a:lnTo>
                    <a:pt x="145670" y="103012"/>
                  </a:lnTo>
                  <a:lnTo>
                    <a:pt x="239461" y="103012"/>
                  </a:lnTo>
                  <a:lnTo>
                    <a:pt x="251034" y="92677"/>
                  </a:lnTo>
                  <a:lnTo>
                    <a:pt x="259109" y="65622"/>
                  </a:lnTo>
                  <a:lnTo>
                    <a:pt x="251034" y="38397"/>
                  </a:lnTo>
                  <a:lnTo>
                    <a:pt x="239026" y="27597"/>
                  </a:lnTo>
                  <a:close/>
                </a:path>
                <a:path w="292100" h="308609">
                  <a:moveTo>
                    <a:pt x="70632" y="213273"/>
                  </a:moveTo>
                  <a:lnTo>
                    <a:pt x="36763" y="213273"/>
                  </a:lnTo>
                  <a:lnTo>
                    <a:pt x="36763" y="308146"/>
                  </a:lnTo>
                  <a:lnTo>
                    <a:pt x="259613" y="308146"/>
                  </a:lnTo>
                  <a:lnTo>
                    <a:pt x="259613" y="279786"/>
                  </a:lnTo>
                  <a:lnTo>
                    <a:pt x="70632" y="279786"/>
                  </a:lnTo>
                  <a:lnTo>
                    <a:pt x="70632" y="213273"/>
                  </a:lnTo>
                  <a:close/>
                </a:path>
                <a:path w="292100" h="308609">
                  <a:moveTo>
                    <a:pt x="165563" y="181733"/>
                  </a:moveTo>
                  <a:lnTo>
                    <a:pt x="131443" y="181733"/>
                  </a:lnTo>
                  <a:lnTo>
                    <a:pt x="131443" y="244304"/>
                  </a:lnTo>
                  <a:lnTo>
                    <a:pt x="165563" y="244304"/>
                  </a:lnTo>
                  <a:lnTo>
                    <a:pt x="165563" y="181733"/>
                  </a:lnTo>
                  <a:close/>
                </a:path>
                <a:path w="292100" h="308609">
                  <a:moveTo>
                    <a:pt x="291970" y="154009"/>
                  </a:moveTo>
                  <a:lnTo>
                    <a:pt x="0" y="154009"/>
                  </a:lnTo>
                  <a:lnTo>
                    <a:pt x="0" y="181733"/>
                  </a:lnTo>
                  <a:lnTo>
                    <a:pt x="291970" y="181733"/>
                  </a:lnTo>
                  <a:lnTo>
                    <a:pt x="291970" y="154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71562" y="8484394"/>
              <a:ext cx="234226" cy="137957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943004" y="8642077"/>
              <a:ext cx="292100" cy="154305"/>
            </a:xfrm>
            <a:custGeom>
              <a:avLst/>
              <a:gdLst/>
              <a:ahLst/>
              <a:cxnLst/>
              <a:rect l="l" t="t" r="r" b="b"/>
              <a:pathLst>
                <a:path w="292100" h="154304">
                  <a:moveTo>
                    <a:pt x="0" y="27724"/>
                  </a:moveTo>
                  <a:lnTo>
                    <a:pt x="131443" y="27724"/>
                  </a:lnTo>
                  <a:lnTo>
                    <a:pt x="131443" y="90294"/>
                  </a:lnTo>
                  <a:lnTo>
                    <a:pt x="165563" y="90294"/>
                  </a:lnTo>
                  <a:lnTo>
                    <a:pt x="165563" y="27724"/>
                  </a:lnTo>
                  <a:lnTo>
                    <a:pt x="291970" y="27724"/>
                  </a:lnTo>
                  <a:lnTo>
                    <a:pt x="291970" y="0"/>
                  </a:lnTo>
                  <a:lnTo>
                    <a:pt x="0" y="0"/>
                  </a:lnTo>
                  <a:lnTo>
                    <a:pt x="0" y="27724"/>
                  </a:lnTo>
                  <a:close/>
                </a:path>
                <a:path w="292100" h="154304">
                  <a:moveTo>
                    <a:pt x="36763" y="59263"/>
                  </a:moveTo>
                  <a:lnTo>
                    <a:pt x="36763" y="154136"/>
                  </a:lnTo>
                  <a:lnTo>
                    <a:pt x="259613" y="154136"/>
                  </a:lnTo>
                  <a:lnTo>
                    <a:pt x="259613" y="125776"/>
                  </a:lnTo>
                  <a:lnTo>
                    <a:pt x="70632" y="125776"/>
                  </a:lnTo>
                  <a:lnTo>
                    <a:pt x="70632" y="59263"/>
                  </a:lnTo>
                  <a:lnTo>
                    <a:pt x="36763" y="59263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4313463" y="8495445"/>
              <a:ext cx="291465" cy="307975"/>
            </a:xfrm>
            <a:custGeom>
              <a:avLst/>
              <a:gdLst/>
              <a:ahLst/>
              <a:cxnLst/>
              <a:rect l="l" t="t" r="r" b="b"/>
              <a:pathLst>
                <a:path w="291464" h="307975">
                  <a:moveTo>
                    <a:pt x="291215" y="141927"/>
                  </a:moveTo>
                  <a:lnTo>
                    <a:pt x="0" y="141927"/>
                  </a:lnTo>
                  <a:lnTo>
                    <a:pt x="0" y="169270"/>
                  </a:lnTo>
                  <a:lnTo>
                    <a:pt x="291215" y="169270"/>
                  </a:lnTo>
                  <a:lnTo>
                    <a:pt x="291215" y="141927"/>
                  </a:lnTo>
                  <a:close/>
                </a:path>
                <a:path w="291464" h="307975">
                  <a:moveTo>
                    <a:pt x="162038" y="107717"/>
                  </a:moveTo>
                  <a:lnTo>
                    <a:pt x="129051" y="107717"/>
                  </a:lnTo>
                  <a:lnTo>
                    <a:pt x="129051" y="141927"/>
                  </a:lnTo>
                  <a:lnTo>
                    <a:pt x="162038" y="141927"/>
                  </a:lnTo>
                  <a:lnTo>
                    <a:pt x="162038" y="107717"/>
                  </a:lnTo>
                  <a:close/>
                </a:path>
                <a:path w="291464" h="307975">
                  <a:moveTo>
                    <a:pt x="255332" y="0"/>
                  </a:moveTo>
                  <a:lnTo>
                    <a:pt x="36260" y="0"/>
                  </a:lnTo>
                  <a:lnTo>
                    <a:pt x="36260" y="107717"/>
                  </a:lnTo>
                  <a:lnTo>
                    <a:pt x="257221" y="107717"/>
                  </a:lnTo>
                  <a:lnTo>
                    <a:pt x="257221" y="80374"/>
                  </a:lnTo>
                  <a:lnTo>
                    <a:pt x="69750" y="80374"/>
                  </a:lnTo>
                  <a:lnTo>
                    <a:pt x="69750" y="26961"/>
                  </a:lnTo>
                  <a:lnTo>
                    <a:pt x="255332" y="26961"/>
                  </a:lnTo>
                  <a:lnTo>
                    <a:pt x="255332" y="0"/>
                  </a:lnTo>
                  <a:close/>
                </a:path>
                <a:path w="291464" h="307975">
                  <a:moveTo>
                    <a:pt x="145041" y="190381"/>
                  </a:moveTo>
                  <a:lnTo>
                    <a:pt x="98588" y="194264"/>
                  </a:lnTo>
                  <a:lnTo>
                    <a:pt x="63785" y="205610"/>
                  </a:lnTo>
                  <a:lnTo>
                    <a:pt x="41943" y="223967"/>
                  </a:lnTo>
                  <a:lnTo>
                    <a:pt x="34371" y="248882"/>
                  </a:lnTo>
                  <a:lnTo>
                    <a:pt x="41943" y="273707"/>
                  </a:lnTo>
                  <a:lnTo>
                    <a:pt x="63785" y="292010"/>
                  </a:lnTo>
                  <a:lnTo>
                    <a:pt x="98588" y="303374"/>
                  </a:lnTo>
                  <a:lnTo>
                    <a:pt x="145041" y="307382"/>
                  </a:lnTo>
                  <a:lnTo>
                    <a:pt x="191239" y="303374"/>
                  </a:lnTo>
                  <a:lnTo>
                    <a:pt x="225871" y="292010"/>
                  </a:lnTo>
                  <a:lnTo>
                    <a:pt x="239515" y="280548"/>
                  </a:lnTo>
                  <a:lnTo>
                    <a:pt x="145041" y="280548"/>
                  </a:lnTo>
                  <a:lnTo>
                    <a:pt x="112528" y="278605"/>
                  </a:lnTo>
                  <a:lnTo>
                    <a:pt x="88526" y="272536"/>
                  </a:lnTo>
                  <a:lnTo>
                    <a:pt x="73706" y="262557"/>
                  </a:lnTo>
                  <a:lnTo>
                    <a:pt x="68743" y="248882"/>
                  </a:lnTo>
                  <a:lnTo>
                    <a:pt x="73706" y="235216"/>
                  </a:lnTo>
                  <a:lnTo>
                    <a:pt x="88526" y="225116"/>
                  </a:lnTo>
                  <a:lnTo>
                    <a:pt x="112528" y="218854"/>
                  </a:lnTo>
                  <a:lnTo>
                    <a:pt x="145041" y="216706"/>
                  </a:lnTo>
                  <a:lnTo>
                    <a:pt x="239041" y="216706"/>
                  </a:lnTo>
                  <a:lnTo>
                    <a:pt x="225871" y="205610"/>
                  </a:lnTo>
                  <a:lnTo>
                    <a:pt x="191239" y="194264"/>
                  </a:lnTo>
                  <a:lnTo>
                    <a:pt x="145041" y="190381"/>
                  </a:lnTo>
                  <a:close/>
                </a:path>
                <a:path w="291464" h="307975">
                  <a:moveTo>
                    <a:pt x="239041" y="216706"/>
                  </a:moveTo>
                  <a:lnTo>
                    <a:pt x="145041" y="216706"/>
                  </a:lnTo>
                  <a:lnTo>
                    <a:pt x="177309" y="218854"/>
                  </a:lnTo>
                  <a:lnTo>
                    <a:pt x="201304" y="225116"/>
                  </a:lnTo>
                  <a:lnTo>
                    <a:pt x="216304" y="235216"/>
                  </a:lnTo>
                  <a:lnTo>
                    <a:pt x="221590" y="248882"/>
                  </a:lnTo>
                  <a:lnTo>
                    <a:pt x="216304" y="262557"/>
                  </a:lnTo>
                  <a:lnTo>
                    <a:pt x="201304" y="272536"/>
                  </a:lnTo>
                  <a:lnTo>
                    <a:pt x="177309" y="278605"/>
                  </a:lnTo>
                  <a:lnTo>
                    <a:pt x="145041" y="280548"/>
                  </a:lnTo>
                  <a:lnTo>
                    <a:pt x="239515" y="280548"/>
                  </a:lnTo>
                  <a:lnTo>
                    <a:pt x="247660" y="273707"/>
                  </a:lnTo>
                  <a:lnTo>
                    <a:pt x="255332" y="248882"/>
                  </a:lnTo>
                  <a:lnTo>
                    <a:pt x="247660" y="223967"/>
                  </a:lnTo>
                  <a:lnTo>
                    <a:pt x="239041" y="216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4313463" y="8495445"/>
              <a:ext cx="291465" cy="169545"/>
            </a:xfrm>
            <a:custGeom>
              <a:avLst/>
              <a:gdLst/>
              <a:ahLst/>
              <a:cxnLst/>
              <a:rect l="l" t="t" r="r" b="b"/>
              <a:pathLst>
                <a:path w="291464" h="169545">
                  <a:moveTo>
                    <a:pt x="162038" y="107717"/>
                  </a:moveTo>
                  <a:lnTo>
                    <a:pt x="257221" y="107717"/>
                  </a:lnTo>
                  <a:lnTo>
                    <a:pt x="257221" y="80374"/>
                  </a:lnTo>
                  <a:lnTo>
                    <a:pt x="69750" y="80374"/>
                  </a:lnTo>
                  <a:lnTo>
                    <a:pt x="69750" y="26961"/>
                  </a:lnTo>
                  <a:lnTo>
                    <a:pt x="255332" y="26961"/>
                  </a:lnTo>
                  <a:lnTo>
                    <a:pt x="255332" y="0"/>
                  </a:lnTo>
                  <a:lnTo>
                    <a:pt x="36260" y="0"/>
                  </a:lnTo>
                  <a:lnTo>
                    <a:pt x="36260" y="107717"/>
                  </a:lnTo>
                  <a:lnTo>
                    <a:pt x="129051" y="107717"/>
                  </a:lnTo>
                  <a:lnTo>
                    <a:pt x="129051" y="141927"/>
                  </a:lnTo>
                  <a:lnTo>
                    <a:pt x="0" y="141927"/>
                  </a:lnTo>
                  <a:lnTo>
                    <a:pt x="0" y="169270"/>
                  </a:lnTo>
                  <a:lnTo>
                    <a:pt x="291215" y="169270"/>
                  </a:lnTo>
                  <a:lnTo>
                    <a:pt x="291215" y="141927"/>
                  </a:lnTo>
                  <a:lnTo>
                    <a:pt x="162038" y="141927"/>
                  </a:lnTo>
                  <a:lnTo>
                    <a:pt x="162038" y="107717"/>
                  </a:lnTo>
                  <a:close/>
                </a:path>
              </a:pathLst>
            </a:custGeom>
            <a:ln w="73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44160" y="8682151"/>
              <a:ext cx="228311" cy="124351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4824314" y="8480565"/>
              <a:ext cx="267335" cy="323215"/>
            </a:xfrm>
            <a:custGeom>
              <a:avLst/>
              <a:gdLst/>
              <a:ahLst/>
              <a:cxnLst/>
              <a:rect l="l" t="t" r="r" b="b"/>
              <a:pathLst>
                <a:path w="267335" h="323215">
                  <a:moveTo>
                    <a:pt x="266915" y="0"/>
                  </a:moveTo>
                  <a:lnTo>
                    <a:pt x="232921" y="0"/>
                  </a:lnTo>
                  <a:lnTo>
                    <a:pt x="232921" y="322898"/>
                  </a:lnTo>
                  <a:lnTo>
                    <a:pt x="266915" y="322898"/>
                  </a:lnTo>
                  <a:lnTo>
                    <a:pt x="266915" y="0"/>
                  </a:lnTo>
                  <a:close/>
                </a:path>
                <a:path w="267335" h="323215">
                  <a:moveTo>
                    <a:pt x="119734" y="26834"/>
                  </a:moveTo>
                  <a:lnTo>
                    <a:pt x="85740" y="26834"/>
                  </a:lnTo>
                  <a:lnTo>
                    <a:pt x="85740" y="82028"/>
                  </a:lnTo>
                  <a:lnTo>
                    <a:pt x="79301" y="127584"/>
                  </a:lnTo>
                  <a:lnTo>
                    <a:pt x="61614" y="169493"/>
                  </a:lnTo>
                  <a:lnTo>
                    <a:pt x="34554" y="204104"/>
                  </a:lnTo>
                  <a:lnTo>
                    <a:pt x="0" y="227771"/>
                  </a:lnTo>
                  <a:lnTo>
                    <a:pt x="20899" y="256258"/>
                  </a:lnTo>
                  <a:lnTo>
                    <a:pt x="47768" y="238612"/>
                  </a:lnTo>
                  <a:lnTo>
                    <a:pt x="70789" y="214481"/>
                  </a:lnTo>
                  <a:lnTo>
                    <a:pt x="89419" y="185008"/>
                  </a:lnTo>
                  <a:lnTo>
                    <a:pt x="103115" y="151338"/>
                  </a:lnTo>
                  <a:lnTo>
                    <a:pt x="136950" y="151338"/>
                  </a:lnTo>
                  <a:lnTo>
                    <a:pt x="125850" y="125673"/>
                  </a:lnTo>
                  <a:lnTo>
                    <a:pt x="119734" y="82028"/>
                  </a:lnTo>
                  <a:lnTo>
                    <a:pt x="119734" y="26834"/>
                  </a:lnTo>
                  <a:close/>
                </a:path>
                <a:path w="267335" h="323215">
                  <a:moveTo>
                    <a:pt x="136950" y="151338"/>
                  </a:moveTo>
                  <a:lnTo>
                    <a:pt x="103115" y="151338"/>
                  </a:lnTo>
                  <a:lnTo>
                    <a:pt x="116874" y="182790"/>
                  </a:lnTo>
                  <a:lnTo>
                    <a:pt x="135283" y="210284"/>
                  </a:lnTo>
                  <a:lnTo>
                    <a:pt x="157753" y="232818"/>
                  </a:lnTo>
                  <a:lnTo>
                    <a:pt x="183693" y="249391"/>
                  </a:lnTo>
                  <a:lnTo>
                    <a:pt x="204089" y="222175"/>
                  </a:lnTo>
                  <a:lnTo>
                    <a:pt x="169999" y="199276"/>
                  </a:lnTo>
                  <a:lnTo>
                    <a:pt x="143262" y="165932"/>
                  </a:lnTo>
                  <a:lnTo>
                    <a:pt x="136950" y="151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5057235" y="8480565"/>
              <a:ext cx="34290" cy="323215"/>
            </a:xfrm>
            <a:custGeom>
              <a:avLst/>
              <a:gdLst/>
              <a:ahLst/>
              <a:cxnLst/>
              <a:rect l="l" t="t" r="r" b="b"/>
              <a:pathLst>
                <a:path w="34289" h="323215">
                  <a:moveTo>
                    <a:pt x="0" y="322898"/>
                  </a:moveTo>
                  <a:lnTo>
                    <a:pt x="33994" y="322898"/>
                  </a:lnTo>
                  <a:lnTo>
                    <a:pt x="33994" y="0"/>
                  </a:lnTo>
                  <a:lnTo>
                    <a:pt x="0" y="0"/>
                  </a:lnTo>
                  <a:lnTo>
                    <a:pt x="0" y="322898"/>
                  </a:lnTo>
                  <a:close/>
                </a:path>
              </a:pathLst>
            </a:custGeom>
            <a:ln w="72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20651" y="8503736"/>
              <a:ext cx="211414" cy="236749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5196535" y="8480565"/>
              <a:ext cx="297815" cy="316230"/>
            </a:xfrm>
            <a:custGeom>
              <a:avLst/>
              <a:gdLst/>
              <a:ahLst/>
              <a:cxnLst/>
              <a:rect l="l" t="t" r="r" b="b"/>
              <a:pathLst>
                <a:path w="297814" h="316229">
                  <a:moveTo>
                    <a:pt x="82466" y="210221"/>
                  </a:moveTo>
                  <a:lnTo>
                    <a:pt x="48473" y="210221"/>
                  </a:lnTo>
                  <a:lnTo>
                    <a:pt x="48473" y="315649"/>
                  </a:lnTo>
                  <a:lnTo>
                    <a:pt x="264271" y="315649"/>
                  </a:lnTo>
                  <a:lnTo>
                    <a:pt x="264271" y="287670"/>
                  </a:lnTo>
                  <a:lnTo>
                    <a:pt x="82466" y="287670"/>
                  </a:lnTo>
                  <a:lnTo>
                    <a:pt x="82466" y="210221"/>
                  </a:lnTo>
                  <a:close/>
                </a:path>
                <a:path w="297814" h="316229">
                  <a:moveTo>
                    <a:pt x="251051" y="0"/>
                  </a:moveTo>
                  <a:lnTo>
                    <a:pt x="216805" y="0"/>
                  </a:lnTo>
                  <a:lnTo>
                    <a:pt x="216805" y="234257"/>
                  </a:lnTo>
                  <a:lnTo>
                    <a:pt x="251051" y="234257"/>
                  </a:lnTo>
                  <a:lnTo>
                    <a:pt x="251051" y="123868"/>
                  </a:lnTo>
                  <a:lnTo>
                    <a:pt x="297258" y="123868"/>
                  </a:lnTo>
                  <a:lnTo>
                    <a:pt x="297258" y="95254"/>
                  </a:lnTo>
                  <a:lnTo>
                    <a:pt x="251051" y="95254"/>
                  </a:lnTo>
                  <a:lnTo>
                    <a:pt x="251051" y="0"/>
                  </a:lnTo>
                  <a:close/>
                </a:path>
                <a:path w="297814" h="316229">
                  <a:moveTo>
                    <a:pt x="164430" y="24544"/>
                  </a:moveTo>
                  <a:lnTo>
                    <a:pt x="13345" y="24544"/>
                  </a:lnTo>
                  <a:lnTo>
                    <a:pt x="13345" y="52905"/>
                  </a:lnTo>
                  <a:lnTo>
                    <a:pt x="127665" y="52905"/>
                  </a:lnTo>
                  <a:lnTo>
                    <a:pt x="115473" y="90634"/>
                  </a:lnTo>
                  <a:lnTo>
                    <a:pt x="89422" y="123630"/>
                  </a:lnTo>
                  <a:lnTo>
                    <a:pt x="50577" y="150927"/>
                  </a:lnTo>
                  <a:lnTo>
                    <a:pt x="0" y="171559"/>
                  </a:lnTo>
                  <a:lnTo>
                    <a:pt x="14352" y="198775"/>
                  </a:lnTo>
                  <a:lnTo>
                    <a:pt x="65737" y="177883"/>
                  </a:lnTo>
                  <a:lnTo>
                    <a:pt x="107429" y="149551"/>
                  </a:lnTo>
                  <a:lnTo>
                    <a:pt x="138435" y="114241"/>
                  </a:lnTo>
                  <a:lnTo>
                    <a:pt x="157766" y="72417"/>
                  </a:lnTo>
                  <a:lnTo>
                    <a:pt x="164430" y="245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92872" y="8476915"/>
              <a:ext cx="304572" cy="32297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709273" y="8480565"/>
              <a:ext cx="278130" cy="318770"/>
            </a:xfrm>
            <a:custGeom>
              <a:avLst/>
              <a:gdLst/>
              <a:ahLst/>
              <a:cxnLst/>
              <a:rect l="l" t="t" r="r" b="b"/>
              <a:pathLst>
                <a:path w="278129" h="318770">
                  <a:moveTo>
                    <a:pt x="113439" y="10428"/>
                  </a:moveTo>
                  <a:lnTo>
                    <a:pt x="79697" y="10428"/>
                  </a:lnTo>
                  <a:lnTo>
                    <a:pt x="79697" y="38406"/>
                  </a:lnTo>
                  <a:lnTo>
                    <a:pt x="74185" y="71164"/>
                  </a:lnTo>
                  <a:lnTo>
                    <a:pt x="58451" y="100166"/>
                  </a:lnTo>
                  <a:lnTo>
                    <a:pt x="33415" y="123660"/>
                  </a:lnTo>
                  <a:lnTo>
                    <a:pt x="0" y="139893"/>
                  </a:lnTo>
                  <a:lnTo>
                    <a:pt x="18004" y="167108"/>
                  </a:lnTo>
                  <a:lnTo>
                    <a:pt x="44343" y="154780"/>
                  </a:lnTo>
                  <a:lnTo>
                    <a:pt x="66493" y="137826"/>
                  </a:lnTo>
                  <a:lnTo>
                    <a:pt x="84133" y="116818"/>
                  </a:lnTo>
                  <a:lnTo>
                    <a:pt x="96946" y="92329"/>
                  </a:lnTo>
                  <a:lnTo>
                    <a:pt x="132165" y="92329"/>
                  </a:lnTo>
                  <a:lnTo>
                    <a:pt x="118629" y="68374"/>
                  </a:lnTo>
                  <a:lnTo>
                    <a:pt x="113439" y="38406"/>
                  </a:lnTo>
                  <a:lnTo>
                    <a:pt x="113439" y="10428"/>
                  </a:lnTo>
                  <a:close/>
                </a:path>
                <a:path w="278129" h="318770">
                  <a:moveTo>
                    <a:pt x="267041" y="0"/>
                  </a:moveTo>
                  <a:lnTo>
                    <a:pt x="233299" y="0"/>
                  </a:lnTo>
                  <a:lnTo>
                    <a:pt x="233299" y="55448"/>
                  </a:lnTo>
                  <a:lnTo>
                    <a:pt x="166066" y="55448"/>
                  </a:lnTo>
                  <a:lnTo>
                    <a:pt x="166066" y="83172"/>
                  </a:lnTo>
                  <a:lnTo>
                    <a:pt x="233299" y="83172"/>
                  </a:lnTo>
                  <a:lnTo>
                    <a:pt x="233299" y="165836"/>
                  </a:lnTo>
                  <a:lnTo>
                    <a:pt x="267041" y="165836"/>
                  </a:lnTo>
                  <a:lnTo>
                    <a:pt x="267041" y="0"/>
                  </a:lnTo>
                  <a:close/>
                </a:path>
                <a:path w="278129" h="318770">
                  <a:moveTo>
                    <a:pt x="132165" y="92329"/>
                  </a:moveTo>
                  <a:lnTo>
                    <a:pt x="96946" y="92329"/>
                  </a:lnTo>
                  <a:lnTo>
                    <a:pt x="109849" y="114161"/>
                  </a:lnTo>
                  <a:lnTo>
                    <a:pt x="126989" y="132977"/>
                  </a:lnTo>
                  <a:lnTo>
                    <a:pt x="148025" y="148288"/>
                  </a:lnTo>
                  <a:lnTo>
                    <a:pt x="172614" y="159605"/>
                  </a:lnTo>
                  <a:lnTo>
                    <a:pt x="190618" y="133025"/>
                  </a:lnTo>
                  <a:lnTo>
                    <a:pt x="158233" y="117579"/>
                  </a:lnTo>
                  <a:lnTo>
                    <a:pt x="133898" y="95397"/>
                  </a:lnTo>
                  <a:lnTo>
                    <a:pt x="132165" y="92329"/>
                  </a:lnTo>
                  <a:close/>
                </a:path>
                <a:path w="278129" h="318770">
                  <a:moveTo>
                    <a:pt x="267041" y="181097"/>
                  </a:moveTo>
                  <a:lnTo>
                    <a:pt x="58419" y="181097"/>
                  </a:lnTo>
                  <a:lnTo>
                    <a:pt x="58419" y="208058"/>
                  </a:lnTo>
                  <a:lnTo>
                    <a:pt x="233551" y="208058"/>
                  </a:lnTo>
                  <a:lnTo>
                    <a:pt x="233551" y="235401"/>
                  </a:lnTo>
                  <a:lnTo>
                    <a:pt x="59049" y="235401"/>
                  </a:lnTo>
                  <a:lnTo>
                    <a:pt x="59049" y="318193"/>
                  </a:lnTo>
                  <a:lnTo>
                    <a:pt x="277995" y="318193"/>
                  </a:lnTo>
                  <a:lnTo>
                    <a:pt x="277995" y="290850"/>
                  </a:lnTo>
                  <a:lnTo>
                    <a:pt x="92287" y="290850"/>
                  </a:lnTo>
                  <a:lnTo>
                    <a:pt x="92287" y="261091"/>
                  </a:lnTo>
                  <a:lnTo>
                    <a:pt x="267041" y="261091"/>
                  </a:lnTo>
                  <a:lnTo>
                    <a:pt x="267041" y="181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705605" y="8476908"/>
              <a:ext cx="285336" cy="325522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6080488" y="8480565"/>
              <a:ext cx="267335" cy="322580"/>
            </a:xfrm>
            <a:custGeom>
              <a:avLst/>
              <a:gdLst/>
              <a:ahLst/>
              <a:cxnLst/>
              <a:rect l="l" t="t" r="r" b="b"/>
              <a:pathLst>
                <a:path w="267335" h="322579">
                  <a:moveTo>
                    <a:pt x="265782" y="0"/>
                  </a:moveTo>
                  <a:lnTo>
                    <a:pt x="232040" y="0"/>
                  </a:lnTo>
                  <a:lnTo>
                    <a:pt x="232040" y="82155"/>
                  </a:lnTo>
                  <a:lnTo>
                    <a:pt x="172487" y="82155"/>
                  </a:lnTo>
                  <a:lnTo>
                    <a:pt x="172487" y="110261"/>
                  </a:lnTo>
                  <a:lnTo>
                    <a:pt x="232040" y="110261"/>
                  </a:lnTo>
                  <a:lnTo>
                    <a:pt x="232040" y="191780"/>
                  </a:lnTo>
                  <a:lnTo>
                    <a:pt x="265782" y="191780"/>
                  </a:lnTo>
                  <a:lnTo>
                    <a:pt x="265782" y="0"/>
                  </a:lnTo>
                  <a:close/>
                </a:path>
                <a:path w="267335" h="322579">
                  <a:moveTo>
                    <a:pt x="113942" y="50107"/>
                  </a:moveTo>
                  <a:lnTo>
                    <a:pt x="79697" y="50107"/>
                  </a:lnTo>
                  <a:lnTo>
                    <a:pt x="79697" y="57228"/>
                  </a:lnTo>
                  <a:lnTo>
                    <a:pt x="74184" y="90032"/>
                  </a:lnTo>
                  <a:lnTo>
                    <a:pt x="58356" y="120117"/>
                  </a:lnTo>
                  <a:lnTo>
                    <a:pt x="33273" y="145146"/>
                  </a:lnTo>
                  <a:lnTo>
                    <a:pt x="0" y="162784"/>
                  </a:lnTo>
                  <a:lnTo>
                    <a:pt x="17500" y="189873"/>
                  </a:lnTo>
                  <a:lnTo>
                    <a:pt x="44141" y="176638"/>
                  </a:lnTo>
                  <a:lnTo>
                    <a:pt x="66603" y="158587"/>
                  </a:lnTo>
                  <a:lnTo>
                    <a:pt x="84532" y="136435"/>
                  </a:lnTo>
                  <a:lnTo>
                    <a:pt x="97575" y="110897"/>
                  </a:lnTo>
                  <a:lnTo>
                    <a:pt x="132339" y="110897"/>
                  </a:lnTo>
                  <a:lnTo>
                    <a:pt x="119199" y="87031"/>
                  </a:lnTo>
                  <a:lnTo>
                    <a:pt x="113987" y="57228"/>
                  </a:lnTo>
                  <a:lnTo>
                    <a:pt x="113942" y="50107"/>
                  </a:lnTo>
                  <a:close/>
                </a:path>
                <a:path w="267335" h="322579">
                  <a:moveTo>
                    <a:pt x="132339" y="110897"/>
                  </a:moveTo>
                  <a:lnTo>
                    <a:pt x="97575" y="110897"/>
                  </a:lnTo>
                  <a:lnTo>
                    <a:pt x="110254" y="133508"/>
                  </a:lnTo>
                  <a:lnTo>
                    <a:pt x="127335" y="153198"/>
                  </a:lnTo>
                  <a:lnTo>
                    <a:pt x="148548" y="169288"/>
                  </a:lnTo>
                  <a:lnTo>
                    <a:pt x="173621" y="181097"/>
                  </a:lnTo>
                  <a:lnTo>
                    <a:pt x="190870" y="153882"/>
                  </a:lnTo>
                  <a:lnTo>
                    <a:pt x="158559" y="137560"/>
                  </a:lnTo>
                  <a:lnTo>
                    <a:pt x="134370" y="114585"/>
                  </a:lnTo>
                  <a:lnTo>
                    <a:pt x="132339" y="110897"/>
                  </a:lnTo>
                  <a:close/>
                </a:path>
                <a:path w="267335" h="322579">
                  <a:moveTo>
                    <a:pt x="182685" y="22255"/>
                  </a:moveTo>
                  <a:lnTo>
                    <a:pt x="10450" y="22255"/>
                  </a:lnTo>
                  <a:lnTo>
                    <a:pt x="10450" y="50107"/>
                  </a:lnTo>
                  <a:lnTo>
                    <a:pt x="182685" y="50107"/>
                  </a:lnTo>
                  <a:lnTo>
                    <a:pt x="182685" y="22255"/>
                  </a:lnTo>
                  <a:close/>
                </a:path>
                <a:path w="267335" h="322579">
                  <a:moveTo>
                    <a:pt x="158890" y="200810"/>
                  </a:moveTo>
                  <a:lnTo>
                    <a:pt x="113757" y="204907"/>
                  </a:lnTo>
                  <a:lnTo>
                    <a:pt x="79791" y="216802"/>
                  </a:lnTo>
                  <a:lnTo>
                    <a:pt x="58430" y="235898"/>
                  </a:lnTo>
                  <a:lnTo>
                    <a:pt x="51116" y="261599"/>
                  </a:lnTo>
                  <a:lnTo>
                    <a:pt x="58430" y="287191"/>
                  </a:lnTo>
                  <a:lnTo>
                    <a:pt x="79791" y="306190"/>
                  </a:lnTo>
                  <a:lnTo>
                    <a:pt x="113757" y="318059"/>
                  </a:lnTo>
                  <a:lnTo>
                    <a:pt x="158890" y="322262"/>
                  </a:lnTo>
                  <a:lnTo>
                    <a:pt x="203936" y="318059"/>
                  </a:lnTo>
                  <a:lnTo>
                    <a:pt x="237863" y="306190"/>
                  </a:lnTo>
                  <a:lnTo>
                    <a:pt x="249994" y="295428"/>
                  </a:lnTo>
                  <a:lnTo>
                    <a:pt x="158890" y="295428"/>
                  </a:lnTo>
                  <a:lnTo>
                    <a:pt x="127542" y="293290"/>
                  </a:lnTo>
                  <a:lnTo>
                    <a:pt x="104138" y="286717"/>
                  </a:lnTo>
                  <a:lnTo>
                    <a:pt x="89539" y="276042"/>
                  </a:lnTo>
                  <a:lnTo>
                    <a:pt x="84607" y="261599"/>
                  </a:lnTo>
                  <a:lnTo>
                    <a:pt x="89539" y="247006"/>
                  </a:lnTo>
                  <a:lnTo>
                    <a:pt x="104138" y="236228"/>
                  </a:lnTo>
                  <a:lnTo>
                    <a:pt x="127542" y="229551"/>
                  </a:lnTo>
                  <a:lnTo>
                    <a:pt x="158890" y="227262"/>
                  </a:lnTo>
                  <a:lnTo>
                    <a:pt x="249593" y="227262"/>
                  </a:lnTo>
                  <a:lnTo>
                    <a:pt x="237863" y="216802"/>
                  </a:lnTo>
                  <a:lnTo>
                    <a:pt x="203936" y="204907"/>
                  </a:lnTo>
                  <a:lnTo>
                    <a:pt x="158890" y="200810"/>
                  </a:lnTo>
                  <a:close/>
                </a:path>
                <a:path w="267335" h="322579">
                  <a:moveTo>
                    <a:pt x="249593" y="227262"/>
                  </a:moveTo>
                  <a:lnTo>
                    <a:pt x="158890" y="227262"/>
                  </a:lnTo>
                  <a:lnTo>
                    <a:pt x="190151" y="229551"/>
                  </a:lnTo>
                  <a:lnTo>
                    <a:pt x="213516" y="236228"/>
                  </a:lnTo>
                  <a:lnTo>
                    <a:pt x="228170" y="247006"/>
                  </a:lnTo>
                  <a:lnTo>
                    <a:pt x="233299" y="261599"/>
                  </a:lnTo>
                  <a:lnTo>
                    <a:pt x="228170" y="276042"/>
                  </a:lnTo>
                  <a:lnTo>
                    <a:pt x="213516" y="286717"/>
                  </a:lnTo>
                  <a:lnTo>
                    <a:pt x="190151" y="293290"/>
                  </a:lnTo>
                  <a:lnTo>
                    <a:pt x="158890" y="295428"/>
                  </a:lnTo>
                  <a:lnTo>
                    <a:pt x="249994" y="295428"/>
                  </a:lnTo>
                  <a:lnTo>
                    <a:pt x="259278" y="287191"/>
                  </a:lnTo>
                  <a:lnTo>
                    <a:pt x="266789" y="261599"/>
                  </a:lnTo>
                  <a:lnTo>
                    <a:pt x="259278" y="235898"/>
                  </a:lnTo>
                  <a:lnTo>
                    <a:pt x="249593" y="227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76821" y="8476912"/>
              <a:ext cx="274131" cy="329590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6604810" y="8581669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0"/>
                  </a:move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8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close/>
                </a:path>
                <a:path w="50800" h="193675">
                  <a:moveTo>
                    <a:pt x="25306" y="142182"/>
                  </a:moveTo>
                  <a:lnTo>
                    <a:pt x="15421" y="144189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9"/>
                  </a:lnTo>
                  <a:lnTo>
                    <a:pt x="25306" y="142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6604811" y="8581669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50870"/>
                  </a:move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8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close/>
                </a:path>
                <a:path w="50800" h="193675">
                  <a:moveTo>
                    <a:pt x="25306" y="193052"/>
                  </a:move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9"/>
                  </a:lnTo>
                  <a:lnTo>
                    <a:pt x="25306" y="142182"/>
                  </a:lnTo>
                  <a:lnTo>
                    <a:pt x="15421" y="144189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6900850" y="8480576"/>
              <a:ext cx="6557645" cy="346075"/>
            </a:xfrm>
            <a:custGeom>
              <a:avLst/>
              <a:gdLst/>
              <a:ahLst/>
              <a:cxnLst/>
              <a:rect l="l" t="t" r="r" b="b"/>
              <a:pathLst>
                <a:path w="6557644" h="346075">
                  <a:moveTo>
                    <a:pt x="149313" y="25044"/>
                  </a:moveTo>
                  <a:lnTo>
                    <a:pt x="116332" y="25044"/>
                  </a:lnTo>
                  <a:lnTo>
                    <a:pt x="116332" y="107073"/>
                  </a:lnTo>
                  <a:lnTo>
                    <a:pt x="149313" y="107073"/>
                  </a:lnTo>
                  <a:lnTo>
                    <a:pt x="149313" y="25044"/>
                  </a:lnTo>
                  <a:close/>
                </a:path>
                <a:path w="6557644" h="346075">
                  <a:moveTo>
                    <a:pt x="253568" y="117779"/>
                  </a:moveTo>
                  <a:lnTo>
                    <a:pt x="149313" y="117779"/>
                  </a:lnTo>
                  <a:lnTo>
                    <a:pt x="149313" y="107569"/>
                  </a:lnTo>
                  <a:lnTo>
                    <a:pt x="116332" y="107569"/>
                  </a:lnTo>
                  <a:lnTo>
                    <a:pt x="116332" y="134366"/>
                  </a:lnTo>
                  <a:lnTo>
                    <a:pt x="116332" y="145859"/>
                  </a:lnTo>
                  <a:lnTo>
                    <a:pt x="116332" y="214782"/>
                  </a:lnTo>
                  <a:lnTo>
                    <a:pt x="33997" y="214782"/>
                  </a:lnTo>
                  <a:lnTo>
                    <a:pt x="33997" y="134366"/>
                  </a:lnTo>
                  <a:lnTo>
                    <a:pt x="116332" y="134366"/>
                  </a:lnTo>
                  <a:lnTo>
                    <a:pt x="116332" y="107569"/>
                  </a:lnTo>
                  <a:lnTo>
                    <a:pt x="33997" y="107569"/>
                  </a:lnTo>
                  <a:lnTo>
                    <a:pt x="33997" y="24599"/>
                  </a:lnTo>
                  <a:lnTo>
                    <a:pt x="0" y="24599"/>
                  </a:lnTo>
                  <a:lnTo>
                    <a:pt x="0" y="242862"/>
                  </a:lnTo>
                  <a:lnTo>
                    <a:pt x="149313" y="242862"/>
                  </a:lnTo>
                  <a:lnTo>
                    <a:pt x="149313" y="214782"/>
                  </a:lnTo>
                  <a:lnTo>
                    <a:pt x="149313" y="145859"/>
                  </a:lnTo>
                  <a:lnTo>
                    <a:pt x="220078" y="145859"/>
                  </a:lnTo>
                  <a:lnTo>
                    <a:pt x="220078" y="322897"/>
                  </a:lnTo>
                  <a:lnTo>
                    <a:pt x="253568" y="322897"/>
                  </a:lnTo>
                  <a:lnTo>
                    <a:pt x="253568" y="145859"/>
                  </a:lnTo>
                  <a:lnTo>
                    <a:pt x="253568" y="134366"/>
                  </a:lnTo>
                  <a:lnTo>
                    <a:pt x="253568" y="117779"/>
                  </a:lnTo>
                  <a:close/>
                </a:path>
                <a:path w="6557644" h="346075">
                  <a:moveTo>
                    <a:pt x="253568" y="0"/>
                  </a:moveTo>
                  <a:lnTo>
                    <a:pt x="220078" y="0"/>
                  </a:lnTo>
                  <a:lnTo>
                    <a:pt x="220078" y="117754"/>
                  </a:lnTo>
                  <a:lnTo>
                    <a:pt x="253568" y="117754"/>
                  </a:lnTo>
                  <a:lnTo>
                    <a:pt x="253568" y="0"/>
                  </a:lnTo>
                  <a:close/>
                </a:path>
                <a:path w="6557644" h="346075">
                  <a:moveTo>
                    <a:pt x="614959" y="124155"/>
                  </a:moveTo>
                  <a:lnTo>
                    <a:pt x="428879" y="124155"/>
                  </a:lnTo>
                  <a:lnTo>
                    <a:pt x="428879" y="93522"/>
                  </a:lnTo>
                  <a:lnTo>
                    <a:pt x="604634" y="93522"/>
                  </a:lnTo>
                  <a:lnTo>
                    <a:pt x="604634" y="67995"/>
                  </a:lnTo>
                  <a:lnTo>
                    <a:pt x="428879" y="67995"/>
                  </a:lnTo>
                  <a:lnTo>
                    <a:pt x="428879" y="38646"/>
                  </a:lnTo>
                  <a:lnTo>
                    <a:pt x="612825" y="38646"/>
                  </a:lnTo>
                  <a:lnTo>
                    <a:pt x="612825" y="11836"/>
                  </a:lnTo>
                  <a:lnTo>
                    <a:pt x="394881" y="11836"/>
                  </a:lnTo>
                  <a:lnTo>
                    <a:pt x="394881" y="38646"/>
                  </a:lnTo>
                  <a:lnTo>
                    <a:pt x="394881" y="67995"/>
                  </a:lnTo>
                  <a:lnTo>
                    <a:pt x="394881" y="93522"/>
                  </a:lnTo>
                  <a:lnTo>
                    <a:pt x="394881" y="124155"/>
                  </a:lnTo>
                  <a:lnTo>
                    <a:pt x="394881" y="149682"/>
                  </a:lnTo>
                  <a:lnTo>
                    <a:pt x="614959" y="149682"/>
                  </a:lnTo>
                  <a:lnTo>
                    <a:pt x="614959" y="124155"/>
                  </a:lnTo>
                  <a:close/>
                </a:path>
                <a:path w="6557644" h="346075">
                  <a:moveTo>
                    <a:pt x="617982" y="287540"/>
                  </a:moveTo>
                  <a:lnTo>
                    <a:pt x="427494" y="287540"/>
                  </a:lnTo>
                  <a:lnTo>
                    <a:pt x="427494" y="224993"/>
                  </a:lnTo>
                  <a:lnTo>
                    <a:pt x="394131" y="224993"/>
                  </a:lnTo>
                  <a:lnTo>
                    <a:pt x="394131" y="287540"/>
                  </a:lnTo>
                  <a:lnTo>
                    <a:pt x="394131" y="315620"/>
                  </a:lnTo>
                  <a:lnTo>
                    <a:pt x="617982" y="315620"/>
                  </a:lnTo>
                  <a:lnTo>
                    <a:pt x="617982" y="287540"/>
                  </a:lnTo>
                  <a:close/>
                </a:path>
                <a:path w="6557644" h="346075">
                  <a:moveTo>
                    <a:pt x="648322" y="177152"/>
                  </a:moveTo>
                  <a:lnTo>
                    <a:pt x="356857" y="177152"/>
                  </a:lnTo>
                  <a:lnTo>
                    <a:pt x="356857" y="204495"/>
                  </a:lnTo>
                  <a:lnTo>
                    <a:pt x="648322" y="204495"/>
                  </a:lnTo>
                  <a:lnTo>
                    <a:pt x="648322" y="177152"/>
                  </a:lnTo>
                  <a:close/>
                </a:path>
                <a:path w="6557644" h="346075">
                  <a:moveTo>
                    <a:pt x="833577" y="21615"/>
                  </a:moveTo>
                  <a:lnTo>
                    <a:pt x="798703" y="21615"/>
                  </a:lnTo>
                  <a:lnTo>
                    <a:pt x="777506" y="57073"/>
                  </a:lnTo>
                  <a:lnTo>
                    <a:pt x="762177" y="95719"/>
                  </a:lnTo>
                  <a:lnTo>
                    <a:pt x="752868" y="137858"/>
                  </a:lnTo>
                  <a:lnTo>
                    <a:pt x="749731" y="183769"/>
                  </a:lnTo>
                  <a:lnTo>
                    <a:pt x="752868" y="229679"/>
                  </a:lnTo>
                  <a:lnTo>
                    <a:pt x="762177" y="271868"/>
                  </a:lnTo>
                  <a:lnTo>
                    <a:pt x="777506" y="310565"/>
                  </a:lnTo>
                  <a:lnTo>
                    <a:pt x="798703" y="346036"/>
                  </a:lnTo>
                  <a:lnTo>
                    <a:pt x="833577" y="346036"/>
                  </a:lnTo>
                  <a:lnTo>
                    <a:pt x="816178" y="315010"/>
                  </a:lnTo>
                  <a:lnTo>
                    <a:pt x="802055" y="274967"/>
                  </a:lnTo>
                  <a:lnTo>
                    <a:pt x="792594" y="229882"/>
                  </a:lnTo>
                  <a:lnTo>
                    <a:pt x="789139" y="183769"/>
                  </a:lnTo>
                  <a:lnTo>
                    <a:pt x="792594" y="137668"/>
                  </a:lnTo>
                  <a:lnTo>
                    <a:pt x="802055" y="92621"/>
                  </a:lnTo>
                  <a:lnTo>
                    <a:pt x="816178" y="52616"/>
                  </a:lnTo>
                  <a:lnTo>
                    <a:pt x="833577" y="21615"/>
                  </a:lnTo>
                  <a:close/>
                </a:path>
                <a:path w="6557644" h="346075">
                  <a:moveTo>
                    <a:pt x="1107592" y="220256"/>
                  </a:moveTo>
                  <a:lnTo>
                    <a:pt x="1103985" y="197332"/>
                  </a:lnTo>
                  <a:lnTo>
                    <a:pt x="1093177" y="178752"/>
                  </a:lnTo>
                  <a:lnTo>
                    <a:pt x="1075766" y="165442"/>
                  </a:lnTo>
                  <a:lnTo>
                    <a:pt x="1052322" y="158330"/>
                  </a:lnTo>
                  <a:lnTo>
                    <a:pt x="1052322" y="156298"/>
                  </a:lnTo>
                  <a:lnTo>
                    <a:pt x="1071168" y="148602"/>
                  </a:lnTo>
                  <a:lnTo>
                    <a:pt x="1085596" y="136042"/>
                  </a:lnTo>
                  <a:lnTo>
                    <a:pt x="1094778" y="119240"/>
                  </a:lnTo>
                  <a:lnTo>
                    <a:pt x="1097902" y="98806"/>
                  </a:lnTo>
                  <a:lnTo>
                    <a:pt x="1092263" y="71386"/>
                  </a:lnTo>
                  <a:lnTo>
                    <a:pt x="1075804" y="48768"/>
                  </a:lnTo>
                  <a:lnTo>
                    <a:pt x="1049820" y="33388"/>
                  </a:lnTo>
                  <a:lnTo>
                    <a:pt x="1015568" y="27724"/>
                  </a:lnTo>
                  <a:lnTo>
                    <a:pt x="981621" y="32893"/>
                  </a:lnTo>
                  <a:lnTo>
                    <a:pt x="953884" y="47447"/>
                  </a:lnTo>
                  <a:lnTo>
                    <a:pt x="934948" y="69938"/>
                  </a:lnTo>
                  <a:lnTo>
                    <a:pt x="927430" y="98933"/>
                  </a:lnTo>
                  <a:lnTo>
                    <a:pt x="965200" y="98933"/>
                  </a:lnTo>
                  <a:lnTo>
                    <a:pt x="969784" y="83070"/>
                  </a:lnTo>
                  <a:lnTo>
                    <a:pt x="980846" y="71107"/>
                  </a:lnTo>
                  <a:lnTo>
                    <a:pt x="996569" y="63538"/>
                  </a:lnTo>
                  <a:lnTo>
                    <a:pt x="1015187" y="60909"/>
                  </a:lnTo>
                  <a:lnTo>
                    <a:pt x="1033665" y="63792"/>
                  </a:lnTo>
                  <a:lnTo>
                    <a:pt x="1047788" y="71907"/>
                  </a:lnTo>
                  <a:lnTo>
                    <a:pt x="1056830" y="84518"/>
                  </a:lnTo>
                  <a:lnTo>
                    <a:pt x="1060005" y="100838"/>
                  </a:lnTo>
                  <a:lnTo>
                    <a:pt x="1056335" y="117843"/>
                  </a:lnTo>
                  <a:lnTo>
                    <a:pt x="1046060" y="130924"/>
                  </a:lnTo>
                  <a:lnTo>
                    <a:pt x="1030262" y="139331"/>
                  </a:lnTo>
                  <a:lnTo>
                    <a:pt x="1010018" y="142303"/>
                  </a:lnTo>
                  <a:lnTo>
                    <a:pt x="988110" y="142303"/>
                  </a:lnTo>
                  <a:lnTo>
                    <a:pt x="988110" y="174612"/>
                  </a:lnTo>
                  <a:lnTo>
                    <a:pt x="1010018" y="174612"/>
                  </a:lnTo>
                  <a:lnTo>
                    <a:pt x="1034719" y="177888"/>
                  </a:lnTo>
                  <a:lnTo>
                    <a:pt x="1052969" y="187058"/>
                  </a:lnTo>
                  <a:lnTo>
                    <a:pt x="1064247" y="201053"/>
                  </a:lnTo>
                  <a:lnTo>
                    <a:pt x="1068070" y="218859"/>
                  </a:lnTo>
                  <a:lnTo>
                    <a:pt x="1064107" y="236105"/>
                  </a:lnTo>
                  <a:lnTo>
                    <a:pt x="1052944" y="249478"/>
                  </a:lnTo>
                  <a:lnTo>
                    <a:pt x="1035888" y="258140"/>
                  </a:lnTo>
                  <a:lnTo>
                    <a:pt x="1014298" y="261213"/>
                  </a:lnTo>
                  <a:lnTo>
                    <a:pt x="994168" y="258572"/>
                  </a:lnTo>
                  <a:lnTo>
                    <a:pt x="977747" y="251040"/>
                  </a:lnTo>
                  <a:lnTo>
                    <a:pt x="966444" y="239217"/>
                  </a:lnTo>
                  <a:lnTo>
                    <a:pt x="961669" y="223697"/>
                  </a:lnTo>
                  <a:lnTo>
                    <a:pt x="922020" y="223697"/>
                  </a:lnTo>
                  <a:lnTo>
                    <a:pt x="929589" y="252857"/>
                  </a:lnTo>
                  <a:lnTo>
                    <a:pt x="948893" y="275475"/>
                  </a:lnTo>
                  <a:lnTo>
                    <a:pt x="977925" y="290093"/>
                  </a:lnTo>
                  <a:lnTo>
                    <a:pt x="1014679" y="295300"/>
                  </a:lnTo>
                  <a:lnTo>
                    <a:pt x="1051814" y="289674"/>
                  </a:lnTo>
                  <a:lnTo>
                    <a:pt x="1081303" y="274040"/>
                  </a:lnTo>
                  <a:lnTo>
                    <a:pt x="1100709" y="250278"/>
                  </a:lnTo>
                  <a:lnTo>
                    <a:pt x="1107592" y="220256"/>
                  </a:lnTo>
                  <a:close/>
                </a:path>
                <a:path w="6557644" h="346075">
                  <a:moveTo>
                    <a:pt x="1389926" y="161632"/>
                  </a:moveTo>
                  <a:lnTo>
                    <a:pt x="1383474" y="104978"/>
                  </a:lnTo>
                  <a:lnTo>
                    <a:pt x="1364818" y="62915"/>
                  </a:lnTo>
                  <a:lnTo>
                    <a:pt x="1363116" y="61417"/>
                  </a:lnTo>
                  <a:lnTo>
                    <a:pt x="1350899" y="50673"/>
                  </a:lnTo>
                  <a:lnTo>
                    <a:pt x="1350899" y="161632"/>
                  </a:lnTo>
                  <a:lnTo>
                    <a:pt x="1347101" y="204711"/>
                  </a:lnTo>
                  <a:lnTo>
                    <a:pt x="1336141" y="236105"/>
                  </a:lnTo>
                  <a:lnTo>
                    <a:pt x="1318653" y="255333"/>
                  </a:lnTo>
                  <a:lnTo>
                    <a:pt x="1295247" y="261848"/>
                  </a:lnTo>
                  <a:lnTo>
                    <a:pt x="1271892" y="255333"/>
                  </a:lnTo>
                  <a:lnTo>
                    <a:pt x="1254404" y="236105"/>
                  </a:lnTo>
                  <a:lnTo>
                    <a:pt x="1243457" y="204711"/>
                  </a:lnTo>
                  <a:lnTo>
                    <a:pt x="1239723" y="161632"/>
                  </a:lnTo>
                  <a:lnTo>
                    <a:pt x="1243545" y="118618"/>
                  </a:lnTo>
                  <a:lnTo>
                    <a:pt x="1254544" y="87210"/>
                  </a:lnTo>
                  <a:lnTo>
                    <a:pt x="1272019" y="67957"/>
                  </a:lnTo>
                  <a:lnTo>
                    <a:pt x="1295247" y="61417"/>
                  </a:lnTo>
                  <a:lnTo>
                    <a:pt x="1318552" y="67957"/>
                  </a:lnTo>
                  <a:lnTo>
                    <a:pt x="1336052" y="87210"/>
                  </a:lnTo>
                  <a:lnTo>
                    <a:pt x="1347063" y="118618"/>
                  </a:lnTo>
                  <a:lnTo>
                    <a:pt x="1350899" y="161632"/>
                  </a:lnTo>
                  <a:lnTo>
                    <a:pt x="1350899" y="50673"/>
                  </a:lnTo>
                  <a:lnTo>
                    <a:pt x="1335049" y="36728"/>
                  </a:lnTo>
                  <a:lnTo>
                    <a:pt x="1295247" y="27724"/>
                  </a:lnTo>
                  <a:lnTo>
                    <a:pt x="1255509" y="36715"/>
                  </a:lnTo>
                  <a:lnTo>
                    <a:pt x="1225778" y="62865"/>
                  </a:lnTo>
                  <a:lnTo>
                    <a:pt x="1207147" y="104927"/>
                  </a:lnTo>
                  <a:lnTo>
                    <a:pt x="1200696" y="161632"/>
                  </a:lnTo>
                  <a:lnTo>
                    <a:pt x="1207033" y="218617"/>
                  </a:lnTo>
                  <a:lnTo>
                    <a:pt x="1225588" y="260781"/>
                  </a:lnTo>
                  <a:lnTo>
                    <a:pt x="1255331" y="286943"/>
                  </a:lnTo>
                  <a:lnTo>
                    <a:pt x="1295247" y="295935"/>
                  </a:lnTo>
                  <a:lnTo>
                    <a:pt x="1335214" y="286943"/>
                  </a:lnTo>
                  <a:lnTo>
                    <a:pt x="1363751" y="261848"/>
                  </a:lnTo>
                  <a:lnTo>
                    <a:pt x="1364957" y="260781"/>
                  </a:lnTo>
                  <a:lnTo>
                    <a:pt x="1383525" y="218617"/>
                  </a:lnTo>
                  <a:lnTo>
                    <a:pt x="1389926" y="161632"/>
                  </a:lnTo>
                  <a:close/>
                </a:path>
                <a:path w="6557644" h="346075">
                  <a:moveTo>
                    <a:pt x="1584121" y="19075"/>
                  </a:moveTo>
                  <a:lnTo>
                    <a:pt x="1550250" y="19075"/>
                  </a:lnTo>
                  <a:lnTo>
                    <a:pt x="1467154" y="330898"/>
                  </a:lnTo>
                  <a:lnTo>
                    <a:pt x="1501025" y="330898"/>
                  </a:lnTo>
                  <a:lnTo>
                    <a:pt x="1584121" y="19075"/>
                  </a:lnTo>
                  <a:close/>
                </a:path>
                <a:path w="6557644" h="346075">
                  <a:moveTo>
                    <a:pt x="1851837" y="206527"/>
                  </a:moveTo>
                  <a:lnTo>
                    <a:pt x="1845335" y="172135"/>
                  </a:lnTo>
                  <a:lnTo>
                    <a:pt x="1832851" y="153111"/>
                  </a:lnTo>
                  <a:lnTo>
                    <a:pt x="1827580" y="145097"/>
                  </a:lnTo>
                  <a:lnTo>
                    <a:pt x="1813712" y="135801"/>
                  </a:lnTo>
                  <a:lnTo>
                    <a:pt x="1813712" y="207670"/>
                  </a:lnTo>
                  <a:lnTo>
                    <a:pt x="1809623" y="228625"/>
                  </a:lnTo>
                  <a:lnTo>
                    <a:pt x="1798167" y="246075"/>
                  </a:lnTo>
                  <a:lnTo>
                    <a:pt x="1780921" y="257810"/>
                  </a:lnTo>
                  <a:lnTo>
                    <a:pt x="1759305" y="262102"/>
                  </a:lnTo>
                  <a:lnTo>
                    <a:pt x="1737309" y="257644"/>
                  </a:lnTo>
                  <a:lnTo>
                    <a:pt x="1719973" y="245668"/>
                  </a:lnTo>
                  <a:lnTo>
                    <a:pt x="1708607" y="228307"/>
                  </a:lnTo>
                  <a:lnTo>
                    <a:pt x="1704530" y="207670"/>
                  </a:lnTo>
                  <a:lnTo>
                    <a:pt x="1708899" y="186855"/>
                  </a:lnTo>
                  <a:lnTo>
                    <a:pt x="1720634" y="169468"/>
                  </a:lnTo>
                  <a:lnTo>
                    <a:pt x="1738185" y="157543"/>
                  </a:lnTo>
                  <a:lnTo>
                    <a:pt x="1744357" y="156298"/>
                  </a:lnTo>
                  <a:lnTo>
                    <a:pt x="1760054" y="153111"/>
                  </a:lnTo>
                  <a:lnTo>
                    <a:pt x="1798548" y="168973"/>
                  </a:lnTo>
                  <a:lnTo>
                    <a:pt x="1813687" y="206527"/>
                  </a:lnTo>
                  <a:lnTo>
                    <a:pt x="1813712" y="207670"/>
                  </a:lnTo>
                  <a:lnTo>
                    <a:pt x="1813712" y="135801"/>
                  </a:lnTo>
                  <a:lnTo>
                    <a:pt x="1801215" y="127406"/>
                  </a:lnTo>
                  <a:lnTo>
                    <a:pt x="1768868" y="121069"/>
                  </a:lnTo>
                  <a:lnTo>
                    <a:pt x="1748624" y="123444"/>
                  </a:lnTo>
                  <a:lnTo>
                    <a:pt x="1730425" y="130327"/>
                  </a:lnTo>
                  <a:lnTo>
                    <a:pt x="1714881" y="141401"/>
                  </a:lnTo>
                  <a:lnTo>
                    <a:pt x="1702638" y="156298"/>
                  </a:lnTo>
                  <a:lnTo>
                    <a:pt x="1699742" y="156298"/>
                  </a:lnTo>
                  <a:lnTo>
                    <a:pt x="1703984" y="116763"/>
                  </a:lnTo>
                  <a:lnTo>
                    <a:pt x="1716303" y="87223"/>
                  </a:lnTo>
                  <a:lnTo>
                    <a:pt x="1736077" y="68719"/>
                  </a:lnTo>
                  <a:lnTo>
                    <a:pt x="1762696" y="62306"/>
                  </a:lnTo>
                  <a:lnTo>
                    <a:pt x="1780451" y="65049"/>
                  </a:lnTo>
                  <a:lnTo>
                    <a:pt x="1794471" y="72656"/>
                  </a:lnTo>
                  <a:lnTo>
                    <a:pt x="1804606" y="84251"/>
                  </a:lnTo>
                  <a:lnTo>
                    <a:pt x="1810664" y="98933"/>
                  </a:lnTo>
                  <a:lnTo>
                    <a:pt x="1849323" y="98933"/>
                  </a:lnTo>
                  <a:lnTo>
                    <a:pt x="1833372" y="62306"/>
                  </a:lnTo>
                  <a:lnTo>
                    <a:pt x="1795462" y="33032"/>
                  </a:lnTo>
                  <a:lnTo>
                    <a:pt x="1762696" y="27724"/>
                  </a:lnTo>
                  <a:lnTo>
                    <a:pt x="1720951" y="37223"/>
                  </a:lnTo>
                  <a:lnTo>
                    <a:pt x="1689265" y="64935"/>
                  </a:lnTo>
                  <a:lnTo>
                    <a:pt x="1669148" y="109639"/>
                  </a:lnTo>
                  <a:lnTo>
                    <a:pt x="1662099" y="170154"/>
                  </a:lnTo>
                  <a:lnTo>
                    <a:pt x="1670558" y="230263"/>
                  </a:lnTo>
                  <a:lnTo>
                    <a:pt x="1692871" y="268681"/>
                  </a:lnTo>
                  <a:lnTo>
                    <a:pt x="1724126" y="289115"/>
                  </a:lnTo>
                  <a:lnTo>
                    <a:pt x="1759419" y="295300"/>
                  </a:lnTo>
                  <a:lnTo>
                    <a:pt x="1797291" y="288671"/>
                  </a:lnTo>
                  <a:lnTo>
                    <a:pt x="1826450" y="269938"/>
                  </a:lnTo>
                  <a:lnTo>
                    <a:pt x="1831657" y="262102"/>
                  </a:lnTo>
                  <a:lnTo>
                    <a:pt x="1845208" y="241693"/>
                  </a:lnTo>
                  <a:lnTo>
                    <a:pt x="1851837" y="206527"/>
                  </a:lnTo>
                  <a:close/>
                </a:path>
                <a:path w="6557644" h="346075">
                  <a:moveTo>
                    <a:pt x="2132533" y="161632"/>
                  </a:moveTo>
                  <a:lnTo>
                    <a:pt x="2126069" y="104978"/>
                  </a:lnTo>
                  <a:lnTo>
                    <a:pt x="2107425" y="62915"/>
                  </a:lnTo>
                  <a:lnTo>
                    <a:pt x="2105723" y="61417"/>
                  </a:lnTo>
                  <a:lnTo>
                    <a:pt x="2093493" y="50660"/>
                  </a:lnTo>
                  <a:lnTo>
                    <a:pt x="2093493" y="161632"/>
                  </a:lnTo>
                  <a:lnTo>
                    <a:pt x="2089708" y="204711"/>
                  </a:lnTo>
                  <a:lnTo>
                    <a:pt x="2078748" y="236105"/>
                  </a:lnTo>
                  <a:lnTo>
                    <a:pt x="2061260" y="255333"/>
                  </a:lnTo>
                  <a:lnTo>
                    <a:pt x="2037854" y="261848"/>
                  </a:lnTo>
                  <a:lnTo>
                    <a:pt x="2014499" y="255333"/>
                  </a:lnTo>
                  <a:lnTo>
                    <a:pt x="1997011" y="236105"/>
                  </a:lnTo>
                  <a:lnTo>
                    <a:pt x="1986064" y="204711"/>
                  </a:lnTo>
                  <a:lnTo>
                    <a:pt x="1982330" y="161632"/>
                  </a:lnTo>
                  <a:lnTo>
                    <a:pt x="1986153" y="118618"/>
                  </a:lnTo>
                  <a:lnTo>
                    <a:pt x="1997151" y="87210"/>
                  </a:lnTo>
                  <a:lnTo>
                    <a:pt x="2014626" y="67957"/>
                  </a:lnTo>
                  <a:lnTo>
                    <a:pt x="2037854" y="61417"/>
                  </a:lnTo>
                  <a:lnTo>
                    <a:pt x="2061146" y="67957"/>
                  </a:lnTo>
                  <a:lnTo>
                    <a:pt x="2078659" y="87210"/>
                  </a:lnTo>
                  <a:lnTo>
                    <a:pt x="2089670" y="118618"/>
                  </a:lnTo>
                  <a:lnTo>
                    <a:pt x="2093493" y="161632"/>
                  </a:lnTo>
                  <a:lnTo>
                    <a:pt x="2093493" y="50660"/>
                  </a:lnTo>
                  <a:lnTo>
                    <a:pt x="2077656" y="36728"/>
                  </a:lnTo>
                  <a:lnTo>
                    <a:pt x="2037854" y="27724"/>
                  </a:lnTo>
                  <a:lnTo>
                    <a:pt x="1998116" y="36715"/>
                  </a:lnTo>
                  <a:lnTo>
                    <a:pt x="1968385" y="62865"/>
                  </a:lnTo>
                  <a:lnTo>
                    <a:pt x="1949742" y="104927"/>
                  </a:lnTo>
                  <a:lnTo>
                    <a:pt x="1943290" y="161632"/>
                  </a:lnTo>
                  <a:lnTo>
                    <a:pt x="1949640" y="218617"/>
                  </a:lnTo>
                  <a:lnTo>
                    <a:pt x="1968195" y="260781"/>
                  </a:lnTo>
                  <a:lnTo>
                    <a:pt x="1997938" y="286943"/>
                  </a:lnTo>
                  <a:lnTo>
                    <a:pt x="2037854" y="295935"/>
                  </a:lnTo>
                  <a:lnTo>
                    <a:pt x="2077821" y="286943"/>
                  </a:lnTo>
                  <a:lnTo>
                    <a:pt x="2106358" y="261848"/>
                  </a:lnTo>
                  <a:lnTo>
                    <a:pt x="2107565" y="260781"/>
                  </a:lnTo>
                  <a:lnTo>
                    <a:pt x="2126132" y="218617"/>
                  </a:lnTo>
                  <a:lnTo>
                    <a:pt x="2132533" y="161632"/>
                  </a:lnTo>
                  <a:close/>
                </a:path>
                <a:path w="6557644" h="346075">
                  <a:moveTo>
                    <a:pt x="2326729" y="19075"/>
                  </a:moveTo>
                  <a:lnTo>
                    <a:pt x="2292858" y="19075"/>
                  </a:lnTo>
                  <a:lnTo>
                    <a:pt x="2209762" y="330898"/>
                  </a:lnTo>
                  <a:lnTo>
                    <a:pt x="2243632" y="330898"/>
                  </a:lnTo>
                  <a:lnTo>
                    <a:pt x="2326729" y="19075"/>
                  </a:lnTo>
                  <a:close/>
                </a:path>
                <a:path w="6557644" h="346075">
                  <a:moveTo>
                    <a:pt x="2594699" y="152222"/>
                  </a:moveTo>
                  <a:lnTo>
                    <a:pt x="2586113" y="92583"/>
                  </a:lnTo>
                  <a:lnTo>
                    <a:pt x="2567648" y="60909"/>
                  </a:lnTo>
                  <a:lnTo>
                    <a:pt x="2563812" y="54343"/>
                  </a:lnTo>
                  <a:lnTo>
                    <a:pt x="2552014" y="46609"/>
                  </a:lnTo>
                  <a:lnTo>
                    <a:pt x="2552014" y="114833"/>
                  </a:lnTo>
                  <a:lnTo>
                    <a:pt x="2547759" y="135458"/>
                  </a:lnTo>
                  <a:lnTo>
                    <a:pt x="2536050" y="152831"/>
                  </a:lnTo>
                  <a:lnTo>
                    <a:pt x="2518549" y="164795"/>
                  </a:lnTo>
                  <a:lnTo>
                    <a:pt x="2496870" y="169265"/>
                  </a:lnTo>
                  <a:lnTo>
                    <a:pt x="2475255" y="165074"/>
                  </a:lnTo>
                  <a:lnTo>
                    <a:pt x="2458275" y="153606"/>
                  </a:lnTo>
                  <a:lnTo>
                    <a:pt x="2447150" y="136486"/>
                  </a:lnTo>
                  <a:lnTo>
                    <a:pt x="2443226" y="115976"/>
                  </a:lnTo>
                  <a:lnTo>
                    <a:pt x="2443200" y="114833"/>
                  </a:lnTo>
                  <a:lnTo>
                    <a:pt x="2447125" y="94170"/>
                  </a:lnTo>
                  <a:lnTo>
                    <a:pt x="2458567" y="76873"/>
                  </a:lnTo>
                  <a:lnTo>
                    <a:pt x="2475903" y="65189"/>
                  </a:lnTo>
                  <a:lnTo>
                    <a:pt x="2497620" y="60909"/>
                  </a:lnTo>
                  <a:lnTo>
                    <a:pt x="2519400" y="65366"/>
                  </a:lnTo>
                  <a:lnTo>
                    <a:pt x="2536621" y="77279"/>
                  </a:lnTo>
                  <a:lnTo>
                    <a:pt x="2547937" y="94500"/>
                  </a:lnTo>
                  <a:lnTo>
                    <a:pt x="2552014" y="114833"/>
                  </a:lnTo>
                  <a:lnTo>
                    <a:pt x="2552014" y="46609"/>
                  </a:lnTo>
                  <a:lnTo>
                    <a:pt x="2532697" y="33921"/>
                  </a:lnTo>
                  <a:lnTo>
                    <a:pt x="2497620" y="27724"/>
                  </a:lnTo>
                  <a:lnTo>
                    <a:pt x="2459456" y="34353"/>
                  </a:lnTo>
                  <a:lnTo>
                    <a:pt x="2430234" y="53060"/>
                  </a:lnTo>
                  <a:lnTo>
                    <a:pt x="2411539" y="81153"/>
                  </a:lnTo>
                  <a:lnTo>
                    <a:pt x="2404961" y="115976"/>
                  </a:lnTo>
                  <a:lnTo>
                    <a:pt x="2411463" y="150304"/>
                  </a:lnTo>
                  <a:lnTo>
                    <a:pt x="2429243" y="177355"/>
                  </a:lnTo>
                  <a:lnTo>
                    <a:pt x="2455684" y="195084"/>
                  </a:lnTo>
                  <a:lnTo>
                    <a:pt x="2488184" y="201434"/>
                  </a:lnTo>
                  <a:lnTo>
                    <a:pt x="2508262" y="199021"/>
                  </a:lnTo>
                  <a:lnTo>
                    <a:pt x="2526360" y="192062"/>
                  </a:lnTo>
                  <a:lnTo>
                    <a:pt x="2541867" y="180949"/>
                  </a:lnTo>
                  <a:lnTo>
                    <a:pt x="2551519" y="169265"/>
                  </a:lnTo>
                  <a:lnTo>
                    <a:pt x="2554160" y="166090"/>
                  </a:lnTo>
                  <a:lnTo>
                    <a:pt x="2557297" y="166090"/>
                  </a:lnTo>
                  <a:lnTo>
                    <a:pt x="2552877" y="205981"/>
                  </a:lnTo>
                  <a:lnTo>
                    <a:pt x="2540419" y="235712"/>
                  </a:lnTo>
                  <a:lnTo>
                    <a:pt x="2520569" y="254292"/>
                  </a:lnTo>
                  <a:lnTo>
                    <a:pt x="2493975" y="260705"/>
                  </a:lnTo>
                  <a:lnTo>
                    <a:pt x="2476220" y="257962"/>
                  </a:lnTo>
                  <a:lnTo>
                    <a:pt x="2462187" y="250278"/>
                  </a:lnTo>
                  <a:lnTo>
                    <a:pt x="2452014" y="238493"/>
                  </a:lnTo>
                  <a:lnTo>
                    <a:pt x="2445880" y="223443"/>
                  </a:lnTo>
                  <a:lnTo>
                    <a:pt x="2407221" y="223443"/>
                  </a:lnTo>
                  <a:lnTo>
                    <a:pt x="2416657" y="252476"/>
                  </a:lnTo>
                  <a:lnTo>
                    <a:pt x="2435060" y="275196"/>
                  </a:lnTo>
                  <a:lnTo>
                    <a:pt x="2461247" y="290004"/>
                  </a:lnTo>
                  <a:lnTo>
                    <a:pt x="2493975" y="295300"/>
                  </a:lnTo>
                  <a:lnTo>
                    <a:pt x="2535796" y="285775"/>
                  </a:lnTo>
                  <a:lnTo>
                    <a:pt x="2564434" y="260705"/>
                  </a:lnTo>
                  <a:lnTo>
                    <a:pt x="2567521" y="258000"/>
                  </a:lnTo>
                  <a:lnTo>
                    <a:pt x="2587650" y="213106"/>
                  </a:lnTo>
                  <a:lnTo>
                    <a:pt x="2593086" y="166090"/>
                  </a:lnTo>
                  <a:lnTo>
                    <a:pt x="2594699" y="152222"/>
                  </a:lnTo>
                  <a:close/>
                </a:path>
                <a:path w="6557644" h="346075">
                  <a:moveTo>
                    <a:pt x="2875127" y="161632"/>
                  </a:moveTo>
                  <a:lnTo>
                    <a:pt x="2868676" y="104978"/>
                  </a:lnTo>
                  <a:lnTo>
                    <a:pt x="2850032" y="62915"/>
                  </a:lnTo>
                  <a:lnTo>
                    <a:pt x="2848330" y="61417"/>
                  </a:lnTo>
                  <a:lnTo>
                    <a:pt x="2836100" y="50660"/>
                  </a:lnTo>
                  <a:lnTo>
                    <a:pt x="2836100" y="161632"/>
                  </a:lnTo>
                  <a:lnTo>
                    <a:pt x="2832316" y="204711"/>
                  </a:lnTo>
                  <a:lnTo>
                    <a:pt x="2821355" y="236105"/>
                  </a:lnTo>
                  <a:lnTo>
                    <a:pt x="2803868" y="255333"/>
                  </a:lnTo>
                  <a:lnTo>
                    <a:pt x="2780449" y="261848"/>
                  </a:lnTo>
                  <a:lnTo>
                    <a:pt x="2757106" y="255333"/>
                  </a:lnTo>
                  <a:lnTo>
                    <a:pt x="2739618" y="236105"/>
                  </a:lnTo>
                  <a:lnTo>
                    <a:pt x="2728671" y="204711"/>
                  </a:lnTo>
                  <a:lnTo>
                    <a:pt x="2724924" y="161632"/>
                  </a:lnTo>
                  <a:lnTo>
                    <a:pt x="2728760" y="118618"/>
                  </a:lnTo>
                  <a:lnTo>
                    <a:pt x="2739758" y="87210"/>
                  </a:lnTo>
                  <a:lnTo>
                    <a:pt x="2757220" y="67957"/>
                  </a:lnTo>
                  <a:lnTo>
                    <a:pt x="2780449" y="61417"/>
                  </a:lnTo>
                  <a:lnTo>
                    <a:pt x="2803753" y="67957"/>
                  </a:lnTo>
                  <a:lnTo>
                    <a:pt x="2821267" y="87210"/>
                  </a:lnTo>
                  <a:lnTo>
                    <a:pt x="2832277" y="118618"/>
                  </a:lnTo>
                  <a:lnTo>
                    <a:pt x="2836100" y="161632"/>
                  </a:lnTo>
                  <a:lnTo>
                    <a:pt x="2836100" y="50660"/>
                  </a:lnTo>
                  <a:lnTo>
                    <a:pt x="2820263" y="36728"/>
                  </a:lnTo>
                  <a:lnTo>
                    <a:pt x="2780449" y="27724"/>
                  </a:lnTo>
                  <a:lnTo>
                    <a:pt x="2740710" y="36715"/>
                  </a:lnTo>
                  <a:lnTo>
                    <a:pt x="2710992" y="62865"/>
                  </a:lnTo>
                  <a:lnTo>
                    <a:pt x="2692349" y="104927"/>
                  </a:lnTo>
                  <a:lnTo>
                    <a:pt x="2685897" y="161632"/>
                  </a:lnTo>
                  <a:lnTo>
                    <a:pt x="2692247" y="218617"/>
                  </a:lnTo>
                  <a:lnTo>
                    <a:pt x="2710802" y="260781"/>
                  </a:lnTo>
                  <a:lnTo>
                    <a:pt x="2740533" y="286943"/>
                  </a:lnTo>
                  <a:lnTo>
                    <a:pt x="2780449" y="295935"/>
                  </a:lnTo>
                  <a:lnTo>
                    <a:pt x="2820428" y="286943"/>
                  </a:lnTo>
                  <a:lnTo>
                    <a:pt x="2848965" y="261848"/>
                  </a:lnTo>
                  <a:lnTo>
                    <a:pt x="2850172" y="260781"/>
                  </a:lnTo>
                  <a:lnTo>
                    <a:pt x="2868726" y="218617"/>
                  </a:lnTo>
                  <a:lnTo>
                    <a:pt x="2875127" y="161632"/>
                  </a:lnTo>
                  <a:close/>
                </a:path>
                <a:path w="6557644" h="346075">
                  <a:moveTo>
                    <a:pt x="3069323" y="19075"/>
                  </a:moveTo>
                  <a:lnTo>
                    <a:pt x="3035465" y="19075"/>
                  </a:lnTo>
                  <a:lnTo>
                    <a:pt x="2952369" y="330898"/>
                  </a:lnTo>
                  <a:lnTo>
                    <a:pt x="2986227" y="330898"/>
                  </a:lnTo>
                  <a:lnTo>
                    <a:pt x="3069323" y="19075"/>
                  </a:lnTo>
                  <a:close/>
                </a:path>
                <a:path w="6557644" h="346075">
                  <a:moveTo>
                    <a:pt x="3249295" y="31280"/>
                  </a:moveTo>
                  <a:lnTo>
                    <a:pt x="3211017" y="31280"/>
                  </a:lnTo>
                  <a:lnTo>
                    <a:pt x="3146933" y="73761"/>
                  </a:lnTo>
                  <a:lnTo>
                    <a:pt x="3146933" y="111531"/>
                  </a:lnTo>
                  <a:lnTo>
                    <a:pt x="3208502" y="70954"/>
                  </a:lnTo>
                  <a:lnTo>
                    <a:pt x="3210014" y="70954"/>
                  </a:lnTo>
                  <a:lnTo>
                    <a:pt x="3210014" y="291731"/>
                  </a:lnTo>
                  <a:lnTo>
                    <a:pt x="3249295" y="291731"/>
                  </a:lnTo>
                  <a:lnTo>
                    <a:pt x="3249295" y="31280"/>
                  </a:lnTo>
                  <a:close/>
                </a:path>
                <a:path w="6557644" h="346075">
                  <a:moveTo>
                    <a:pt x="3542957" y="257784"/>
                  </a:moveTo>
                  <a:lnTo>
                    <a:pt x="3424224" y="257784"/>
                  </a:lnTo>
                  <a:lnTo>
                    <a:pt x="3424224" y="255866"/>
                  </a:lnTo>
                  <a:lnTo>
                    <a:pt x="3476599" y="202069"/>
                  </a:lnTo>
                  <a:lnTo>
                    <a:pt x="3506686" y="170268"/>
                  </a:lnTo>
                  <a:lnTo>
                    <a:pt x="3525736" y="144843"/>
                  </a:lnTo>
                  <a:lnTo>
                    <a:pt x="3535769" y="122961"/>
                  </a:lnTo>
                  <a:lnTo>
                    <a:pt x="3538791" y="101739"/>
                  </a:lnTo>
                  <a:lnTo>
                    <a:pt x="3532505" y="72351"/>
                  </a:lnTo>
                  <a:lnTo>
                    <a:pt x="3515169" y="48895"/>
                  </a:lnTo>
                  <a:lnTo>
                    <a:pt x="3488563" y="33350"/>
                  </a:lnTo>
                  <a:lnTo>
                    <a:pt x="3454438" y="27724"/>
                  </a:lnTo>
                  <a:lnTo>
                    <a:pt x="3420453" y="33388"/>
                  </a:lnTo>
                  <a:lnTo>
                    <a:pt x="3393554" y="49453"/>
                  </a:lnTo>
                  <a:lnTo>
                    <a:pt x="3375888" y="74447"/>
                  </a:lnTo>
                  <a:lnTo>
                    <a:pt x="3369576" y="106946"/>
                  </a:lnTo>
                  <a:lnTo>
                    <a:pt x="3406851" y="106946"/>
                  </a:lnTo>
                  <a:lnTo>
                    <a:pt x="3410153" y="88011"/>
                  </a:lnTo>
                  <a:lnTo>
                    <a:pt x="3419551" y="73482"/>
                  </a:lnTo>
                  <a:lnTo>
                    <a:pt x="3434308" y="64185"/>
                  </a:lnTo>
                  <a:lnTo>
                    <a:pt x="3453688" y="60909"/>
                  </a:lnTo>
                  <a:lnTo>
                    <a:pt x="3472561" y="63855"/>
                  </a:lnTo>
                  <a:lnTo>
                    <a:pt x="3487712" y="72263"/>
                  </a:lnTo>
                  <a:lnTo>
                    <a:pt x="3497808" y="85483"/>
                  </a:lnTo>
                  <a:lnTo>
                    <a:pt x="3501529" y="102882"/>
                  </a:lnTo>
                  <a:lnTo>
                    <a:pt x="3498812" y="119138"/>
                  </a:lnTo>
                  <a:lnTo>
                    <a:pt x="3490823" y="134810"/>
                  </a:lnTo>
                  <a:lnTo>
                    <a:pt x="3477552" y="151752"/>
                  </a:lnTo>
                  <a:lnTo>
                    <a:pt x="3458972" y="171805"/>
                  </a:lnTo>
                  <a:lnTo>
                    <a:pt x="3369576" y="262991"/>
                  </a:lnTo>
                  <a:lnTo>
                    <a:pt x="3369703" y="291731"/>
                  </a:lnTo>
                  <a:lnTo>
                    <a:pt x="3542957" y="291731"/>
                  </a:lnTo>
                  <a:lnTo>
                    <a:pt x="3542957" y="257784"/>
                  </a:lnTo>
                  <a:close/>
                </a:path>
                <a:path w="6557644" h="346075">
                  <a:moveTo>
                    <a:pt x="3825659" y="161632"/>
                  </a:moveTo>
                  <a:lnTo>
                    <a:pt x="3819194" y="104978"/>
                  </a:lnTo>
                  <a:lnTo>
                    <a:pt x="3800551" y="62915"/>
                  </a:lnTo>
                  <a:lnTo>
                    <a:pt x="3798849" y="61417"/>
                  </a:lnTo>
                  <a:lnTo>
                    <a:pt x="3786619" y="50660"/>
                  </a:lnTo>
                  <a:lnTo>
                    <a:pt x="3786619" y="161632"/>
                  </a:lnTo>
                  <a:lnTo>
                    <a:pt x="3782834" y="204711"/>
                  </a:lnTo>
                  <a:lnTo>
                    <a:pt x="3771874" y="236105"/>
                  </a:lnTo>
                  <a:lnTo>
                    <a:pt x="3754386" y="255333"/>
                  </a:lnTo>
                  <a:lnTo>
                    <a:pt x="3730980" y="261848"/>
                  </a:lnTo>
                  <a:lnTo>
                    <a:pt x="3707625" y="255333"/>
                  </a:lnTo>
                  <a:lnTo>
                    <a:pt x="3690137" y="236105"/>
                  </a:lnTo>
                  <a:lnTo>
                    <a:pt x="3679190" y="204711"/>
                  </a:lnTo>
                  <a:lnTo>
                    <a:pt x="3675456" y="161632"/>
                  </a:lnTo>
                  <a:lnTo>
                    <a:pt x="3679279" y="118618"/>
                  </a:lnTo>
                  <a:lnTo>
                    <a:pt x="3690277" y="87210"/>
                  </a:lnTo>
                  <a:lnTo>
                    <a:pt x="3707752" y="67957"/>
                  </a:lnTo>
                  <a:lnTo>
                    <a:pt x="3730980" y="61417"/>
                  </a:lnTo>
                  <a:lnTo>
                    <a:pt x="3754272" y="67957"/>
                  </a:lnTo>
                  <a:lnTo>
                    <a:pt x="3771785" y="87210"/>
                  </a:lnTo>
                  <a:lnTo>
                    <a:pt x="3782796" y="118618"/>
                  </a:lnTo>
                  <a:lnTo>
                    <a:pt x="3786619" y="161632"/>
                  </a:lnTo>
                  <a:lnTo>
                    <a:pt x="3786619" y="50660"/>
                  </a:lnTo>
                  <a:lnTo>
                    <a:pt x="3770782" y="36728"/>
                  </a:lnTo>
                  <a:lnTo>
                    <a:pt x="3730980" y="27724"/>
                  </a:lnTo>
                  <a:lnTo>
                    <a:pt x="3691242" y="36715"/>
                  </a:lnTo>
                  <a:lnTo>
                    <a:pt x="3661511" y="62865"/>
                  </a:lnTo>
                  <a:lnTo>
                    <a:pt x="3642880" y="104927"/>
                  </a:lnTo>
                  <a:lnTo>
                    <a:pt x="3636416" y="161632"/>
                  </a:lnTo>
                  <a:lnTo>
                    <a:pt x="3642766" y="218617"/>
                  </a:lnTo>
                  <a:lnTo>
                    <a:pt x="3661321" y="260781"/>
                  </a:lnTo>
                  <a:lnTo>
                    <a:pt x="3691064" y="286943"/>
                  </a:lnTo>
                  <a:lnTo>
                    <a:pt x="3730980" y="295935"/>
                  </a:lnTo>
                  <a:lnTo>
                    <a:pt x="3770947" y="286943"/>
                  </a:lnTo>
                  <a:lnTo>
                    <a:pt x="3799484" y="261848"/>
                  </a:lnTo>
                  <a:lnTo>
                    <a:pt x="3800691" y="260781"/>
                  </a:lnTo>
                  <a:lnTo>
                    <a:pt x="3819258" y="218617"/>
                  </a:lnTo>
                  <a:lnTo>
                    <a:pt x="3825659" y="161632"/>
                  </a:lnTo>
                  <a:close/>
                </a:path>
                <a:path w="6557644" h="346075">
                  <a:moveTo>
                    <a:pt x="4163123" y="10299"/>
                  </a:moveTo>
                  <a:lnTo>
                    <a:pt x="4129506" y="10299"/>
                  </a:lnTo>
                  <a:lnTo>
                    <a:pt x="4129506" y="48856"/>
                  </a:lnTo>
                  <a:lnTo>
                    <a:pt x="3981704" y="48856"/>
                  </a:lnTo>
                  <a:lnTo>
                    <a:pt x="3981704" y="10553"/>
                  </a:lnTo>
                  <a:lnTo>
                    <a:pt x="3948087" y="10553"/>
                  </a:lnTo>
                  <a:lnTo>
                    <a:pt x="3948087" y="48856"/>
                  </a:lnTo>
                  <a:lnTo>
                    <a:pt x="3948087" y="74383"/>
                  </a:lnTo>
                  <a:lnTo>
                    <a:pt x="3948087" y="112674"/>
                  </a:lnTo>
                  <a:lnTo>
                    <a:pt x="3948087" y="140754"/>
                  </a:lnTo>
                  <a:lnTo>
                    <a:pt x="4163123" y="140754"/>
                  </a:lnTo>
                  <a:lnTo>
                    <a:pt x="4163123" y="112928"/>
                  </a:lnTo>
                  <a:lnTo>
                    <a:pt x="4163123" y="112674"/>
                  </a:lnTo>
                  <a:lnTo>
                    <a:pt x="4163123" y="74904"/>
                  </a:lnTo>
                  <a:lnTo>
                    <a:pt x="4129506" y="74904"/>
                  </a:lnTo>
                  <a:lnTo>
                    <a:pt x="4129506" y="112674"/>
                  </a:lnTo>
                  <a:lnTo>
                    <a:pt x="3981704" y="112674"/>
                  </a:lnTo>
                  <a:lnTo>
                    <a:pt x="3981704" y="74383"/>
                  </a:lnTo>
                  <a:lnTo>
                    <a:pt x="4163123" y="74383"/>
                  </a:lnTo>
                  <a:lnTo>
                    <a:pt x="4163123" y="49085"/>
                  </a:lnTo>
                  <a:lnTo>
                    <a:pt x="4163123" y="48856"/>
                  </a:lnTo>
                  <a:lnTo>
                    <a:pt x="4163123" y="10299"/>
                  </a:lnTo>
                  <a:close/>
                </a:path>
                <a:path w="6557644" h="346075">
                  <a:moveTo>
                    <a:pt x="4169168" y="287540"/>
                  </a:moveTo>
                  <a:lnTo>
                    <a:pt x="3979430" y="287540"/>
                  </a:lnTo>
                  <a:lnTo>
                    <a:pt x="3979430" y="227545"/>
                  </a:lnTo>
                  <a:lnTo>
                    <a:pt x="3945940" y="227545"/>
                  </a:lnTo>
                  <a:lnTo>
                    <a:pt x="3945940" y="287540"/>
                  </a:lnTo>
                  <a:lnTo>
                    <a:pt x="3945940" y="315620"/>
                  </a:lnTo>
                  <a:lnTo>
                    <a:pt x="4169168" y="315620"/>
                  </a:lnTo>
                  <a:lnTo>
                    <a:pt x="4169168" y="287540"/>
                  </a:lnTo>
                  <a:close/>
                </a:path>
                <a:path w="6557644" h="346075">
                  <a:moveTo>
                    <a:pt x="4201528" y="168757"/>
                  </a:moveTo>
                  <a:lnTo>
                    <a:pt x="3909555" y="168757"/>
                  </a:lnTo>
                  <a:lnTo>
                    <a:pt x="3909555" y="196227"/>
                  </a:lnTo>
                  <a:lnTo>
                    <a:pt x="4041508" y="196227"/>
                  </a:lnTo>
                  <a:lnTo>
                    <a:pt x="4041508" y="255485"/>
                  </a:lnTo>
                  <a:lnTo>
                    <a:pt x="4074998" y="255485"/>
                  </a:lnTo>
                  <a:lnTo>
                    <a:pt x="4074998" y="196227"/>
                  </a:lnTo>
                  <a:lnTo>
                    <a:pt x="4201528" y="196227"/>
                  </a:lnTo>
                  <a:lnTo>
                    <a:pt x="4201528" y="168757"/>
                  </a:lnTo>
                  <a:close/>
                </a:path>
                <a:path w="6557644" h="346075">
                  <a:moveTo>
                    <a:pt x="4364253" y="183769"/>
                  </a:moveTo>
                  <a:lnTo>
                    <a:pt x="4361104" y="137858"/>
                  </a:lnTo>
                  <a:lnTo>
                    <a:pt x="4351794" y="95719"/>
                  </a:lnTo>
                  <a:lnTo>
                    <a:pt x="4336466" y="57073"/>
                  </a:lnTo>
                  <a:lnTo>
                    <a:pt x="4315269" y="21615"/>
                  </a:lnTo>
                  <a:lnTo>
                    <a:pt x="4280395" y="21615"/>
                  </a:lnTo>
                  <a:lnTo>
                    <a:pt x="4297807" y="52616"/>
                  </a:lnTo>
                  <a:lnTo>
                    <a:pt x="4311916" y="92621"/>
                  </a:lnTo>
                  <a:lnTo>
                    <a:pt x="4321378" y="137668"/>
                  </a:lnTo>
                  <a:lnTo>
                    <a:pt x="4324832" y="183769"/>
                  </a:lnTo>
                  <a:lnTo>
                    <a:pt x="4321378" y="229882"/>
                  </a:lnTo>
                  <a:lnTo>
                    <a:pt x="4311916" y="274967"/>
                  </a:lnTo>
                  <a:lnTo>
                    <a:pt x="4297807" y="315010"/>
                  </a:lnTo>
                  <a:lnTo>
                    <a:pt x="4280395" y="346036"/>
                  </a:lnTo>
                  <a:lnTo>
                    <a:pt x="4315269" y="346036"/>
                  </a:lnTo>
                  <a:lnTo>
                    <a:pt x="4336466" y="310565"/>
                  </a:lnTo>
                  <a:lnTo>
                    <a:pt x="4351794" y="271868"/>
                  </a:lnTo>
                  <a:lnTo>
                    <a:pt x="4361104" y="229679"/>
                  </a:lnTo>
                  <a:lnTo>
                    <a:pt x="4364253" y="183769"/>
                  </a:lnTo>
                  <a:close/>
                </a:path>
                <a:path w="6557644" h="346075">
                  <a:moveTo>
                    <a:pt x="4796879" y="171386"/>
                  </a:moveTo>
                  <a:lnTo>
                    <a:pt x="4728642" y="171386"/>
                  </a:lnTo>
                  <a:lnTo>
                    <a:pt x="4728642" y="103733"/>
                  </a:lnTo>
                  <a:lnTo>
                    <a:pt x="4694390" y="103733"/>
                  </a:lnTo>
                  <a:lnTo>
                    <a:pt x="4694390" y="171386"/>
                  </a:lnTo>
                  <a:lnTo>
                    <a:pt x="4626407" y="171386"/>
                  </a:lnTo>
                  <a:lnTo>
                    <a:pt x="4626407" y="205841"/>
                  </a:lnTo>
                  <a:lnTo>
                    <a:pt x="4694390" y="205841"/>
                  </a:lnTo>
                  <a:lnTo>
                    <a:pt x="4694390" y="274764"/>
                  </a:lnTo>
                  <a:lnTo>
                    <a:pt x="4728642" y="274764"/>
                  </a:lnTo>
                  <a:lnTo>
                    <a:pt x="4728642" y="205841"/>
                  </a:lnTo>
                  <a:lnTo>
                    <a:pt x="4796879" y="205841"/>
                  </a:lnTo>
                  <a:lnTo>
                    <a:pt x="4796879" y="171386"/>
                  </a:lnTo>
                  <a:close/>
                </a:path>
                <a:path w="6557644" h="346075">
                  <a:moveTo>
                    <a:pt x="5235676" y="154762"/>
                  </a:moveTo>
                  <a:lnTo>
                    <a:pt x="5177256" y="115989"/>
                  </a:lnTo>
                  <a:lnTo>
                    <a:pt x="5155857" y="57861"/>
                  </a:lnTo>
                  <a:lnTo>
                    <a:pt x="5155857" y="48958"/>
                  </a:lnTo>
                  <a:lnTo>
                    <a:pt x="5226101" y="48958"/>
                  </a:lnTo>
                  <a:lnTo>
                    <a:pt x="5226101" y="21361"/>
                  </a:lnTo>
                  <a:lnTo>
                    <a:pt x="5049964" y="21361"/>
                  </a:lnTo>
                  <a:lnTo>
                    <a:pt x="5049964" y="48958"/>
                  </a:lnTo>
                  <a:lnTo>
                    <a:pt x="5121732" y="48958"/>
                  </a:lnTo>
                  <a:lnTo>
                    <a:pt x="5121732" y="57861"/>
                  </a:lnTo>
                  <a:lnTo>
                    <a:pt x="5116030" y="90068"/>
                  </a:lnTo>
                  <a:lnTo>
                    <a:pt x="5100002" y="119443"/>
                  </a:lnTo>
                  <a:lnTo>
                    <a:pt x="5074691" y="143814"/>
                  </a:lnTo>
                  <a:lnTo>
                    <a:pt x="5041150" y="160997"/>
                  </a:lnTo>
                  <a:lnTo>
                    <a:pt x="5058651" y="187452"/>
                  </a:lnTo>
                  <a:lnTo>
                    <a:pt x="5085283" y="174828"/>
                  </a:lnTo>
                  <a:lnTo>
                    <a:pt x="5107876" y="157467"/>
                  </a:lnTo>
                  <a:lnTo>
                    <a:pt x="5126037" y="136055"/>
                  </a:lnTo>
                  <a:lnTo>
                    <a:pt x="5139360" y="111277"/>
                  </a:lnTo>
                  <a:lnTo>
                    <a:pt x="5152656" y="134112"/>
                  </a:lnTo>
                  <a:lnTo>
                    <a:pt x="5170538" y="153784"/>
                  </a:lnTo>
                  <a:lnTo>
                    <a:pt x="5192598" y="169684"/>
                  </a:lnTo>
                  <a:lnTo>
                    <a:pt x="5218430" y="181216"/>
                  </a:lnTo>
                  <a:lnTo>
                    <a:pt x="5235676" y="154762"/>
                  </a:lnTo>
                  <a:close/>
                </a:path>
                <a:path w="6557644" h="346075">
                  <a:moveTo>
                    <a:pt x="5302402" y="210718"/>
                  </a:moveTo>
                  <a:lnTo>
                    <a:pt x="5086096" y="210718"/>
                  </a:lnTo>
                  <a:lnTo>
                    <a:pt x="5086096" y="238442"/>
                  </a:lnTo>
                  <a:lnTo>
                    <a:pt x="5268531" y="238442"/>
                  </a:lnTo>
                  <a:lnTo>
                    <a:pt x="5268531" y="322262"/>
                  </a:lnTo>
                  <a:lnTo>
                    <a:pt x="5302402" y="322262"/>
                  </a:lnTo>
                  <a:lnTo>
                    <a:pt x="5302402" y="210718"/>
                  </a:lnTo>
                  <a:close/>
                </a:path>
                <a:path w="6557644" h="346075">
                  <a:moveTo>
                    <a:pt x="5302402" y="0"/>
                  </a:moveTo>
                  <a:lnTo>
                    <a:pt x="5268531" y="0"/>
                  </a:lnTo>
                  <a:lnTo>
                    <a:pt x="5268531" y="194576"/>
                  </a:lnTo>
                  <a:lnTo>
                    <a:pt x="5302402" y="194576"/>
                  </a:lnTo>
                  <a:lnTo>
                    <a:pt x="5302402" y="0"/>
                  </a:lnTo>
                  <a:close/>
                </a:path>
                <a:path w="6557644" h="346075">
                  <a:moveTo>
                    <a:pt x="5598706" y="147142"/>
                  </a:moveTo>
                  <a:lnTo>
                    <a:pt x="5542204" y="107594"/>
                  </a:lnTo>
                  <a:lnTo>
                    <a:pt x="5521782" y="50228"/>
                  </a:lnTo>
                  <a:lnTo>
                    <a:pt x="5521782" y="45910"/>
                  </a:lnTo>
                  <a:lnTo>
                    <a:pt x="5590514" y="45910"/>
                  </a:lnTo>
                  <a:lnTo>
                    <a:pt x="5590514" y="17792"/>
                  </a:lnTo>
                  <a:lnTo>
                    <a:pt x="5418290" y="17792"/>
                  </a:lnTo>
                  <a:lnTo>
                    <a:pt x="5418290" y="45910"/>
                  </a:lnTo>
                  <a:lnTo>
                    <a:pt x="5487530" y="45910"/>
                  </a:lnTo>
                  <a:lnTo>
                    <a:pt x="5487505" y="50228"/>
                  </a:lnTo>
                  <a:lnTo>
                    <a:pt x="5481980" y="82575"/>
                  </a:lnTo>
                  <a:lnTo>
                    <a:pt x="5466092" y="112166"/>
                  </a:lnTo>
                  <a:lnTo>
                    <a:pt x="5440997" y="136690"/>
                  </a:lnTo>
                  <a:lnTo>
                    <a:pt x="5407838" y="154000"/>
                  </a:lnTo>
                  <a:lnTo>
                    <a:pt x="5425338" y="180835"/>
                  </a:lnTo>
                  <a:lnTo>
                    <a:pt x="5451881" y="168059"/>
                  </a:lnTo>
                  <a:lnTo>
                    <a:pt x="5474259" y="150431"/>
                  </a:lnTo>
                  <a:lnTo>
                    <a:pt x="5492140" y="128663"/>
                  </a:lnTo>
                  <a:lnTo>
                    <a:pt x="5505158" y="103517"/>
                  </a:lnTo>
                  <a:lnTo>
                    <a:pt x="5517858" y="126085"/>
                  </a:lnTo>
                  <a:lnTo>
                    <a:pt x="5535003" y="145719"/>
                  </a:lnTo>
                  <a:lnTo>
                    <a:pt x="5556288" y="161798"/>
                  </a:lnTo>
                  <a:lnTo>
                    <a:pt x="5581459" y="173710"/>
                  </a:lnTo>
                  <a:lnTo>
                    <a:pt x="5598706" y="147142"/>
                  </a:lnTo>
                  <a:close/>
                </a:path>
                <a:path w="6557644" h="346075">
                  <a:moveTo>
                    <a:pt x="5673369" y="189992"/>
                  </a:moveTo>
                  <a:lnTo>
                    <a:pt x="5639879" y="189992"/>
                  </a:lnTo>
                  <a:lnTo>
                    <a:pt x="5639879" y="226872"/>
                  </a:lnTo>
                  <a:lnTo>
                    <a:pt x="5639879" y="253707"/>
                  </a:lnTo>
                  <a:lnTo>
                    <a:pt x="5639879" y="290461"/>
                  </a:lnTo>
                  <a:lnTo>
                    <a:pt x="5499239" y="290461"/>
                  </a:lnTo>
                  <a:lnTo>
                    <a:pt x="5499239" y="253707"/>
                  </a:lnTo>
                  <a:lnTo>
                    <a:pt x="5639879" y="253707"/>
                  </a:lnTo>
                  <a:lnTo>
                    <a:pt x="5639879" y="226872"/>
                  </a:lnTo>
                  <a:lnTo>
                    <a:pt x="5499239" y="226872"/>
                  </a:lnTo>
                  <a:lnTo>
                    <a:pt x="5499239" y="189992"/>
                  </a:lnTo>
                  <a:lnTo>
                    <a:pt x="5465623" y="189992"/>
                  </a:lnTo>
                  <a:lnTo>
                    <a:pt x="5465623" y="318185"/>
                  </a:lnTo>
                  <a:lnTo>
                    <a:pt x="5673369" y="318185"/>
                  </a:lnTo>
                  <a:lnTo>
                    <a:pt x="5673369" y="290461"/>
                  </a:lnTo>
                  <a:lnTo>
                    <a:pt x="5673369" y="253707"/>
                  </a:lnTo>
                  <a:lnTo>
                    <a:pt x="5673369" y="226872"/>
                  </a:lnTo>
                  <a:lnTo>
                    <a:pt x="5673369" y="189992"/>
                  </a:lnTo>
                  <a:close/>
                </a:path>
                <a:path w="6557644" h="346075">
                  <a:moveTo>
                    <a:pt x="5673369" y="0"/>
                  </a:moveTo>
                  <a:lnTo>
                    <a:pt x="5639879" y="0"/>
                  </a:lnTo>
                  <a:lnTo>
                    <a:pt x="5639879" y="76174"/>
                  </a:lnTo>
                  <a:lnTo>
                    <a:pt x="5579948" y="76174"/>
                  </a:lnTo>
                  <a:lnTo>
                    <a:pt x="5579948" y="104406"/>
                  </a:lnTo>
                  <a:lnTo>
                    <a:pt x="5639879" y="104406"/>
                  </a:lnTo>
                  <a:lnTo>
                    <a:pt x="5639879" y="175501"/>
                  </a:lnTo>
                  <a:lnTo>
                    <a:pt x="5673369" y="175501"/>
                  </a:lnTo>
                  <a:lnTo>
                    <a:pt x="5673369" y="0"/>
                  </a:lnTo>
                  <a:close/>
                </a:path>
                <a:path w="6557644" h="346075">
                  <a:moveTo>
                    <a:pt x="6097346" y="89776"/>
                  </a:moveTo>
                  <a:lnTo>
                    <a:pt x="6090971" y="59258"/>
                  </a:lnTo>
                  <a:lnTo>
                    <a:pt x="6079312" y="43611"/>
                  </a:lnTo>
                  <a:lnTo>
                    <a:pt x="6073292" y="35534"/>
                  </a:lnTo>
                  <a:lnTo>
                    <a:pt x="6064224" y="30365"/>
                  </a:lnTo>
                  <a:lnTo>
                    <a:pt x="6064224" y="89776"/>
                  </a:lnTo>
                  <a:lnTo>
                    <a:pt x="6060376" y="108635"/>
                  </a:lnTo>
                  <a:lnTo>
                    <a:pt x="6049657" y="123228"/>
                  </a:lnTo>
                  <a:lnTo>
                    <a:pt x="6033313" y="132664"/>
                  </a:lnTo>
                  <a:lnTo>
                    <a:pt x="6012612" y="136067"/>
                  </a:lnTo>
                  <a:lnTo>
                    <a:pt x="5991669" y="132664"/>
                  </a:lnTo>
                  <a:lnTo>
                    <a:pt x="5975197" y="123228"/>
                  </a:lnTo>
                  <a:lnTo>
                    <a:pt x="5964466" y="108635"/>
                  </a:lnTo>
                  <a:lnTo>
                    <a:pt x="5960732" y="89776"/>
                  </a:lnTo>
                  <a:lnTo>
                    <a:pt x="5964466" y="70840"/>
                  </a:lnTo>
                  <a:lnTo>
                    <a:pt x="5975197" y="56210"/>
                  </a:lnTo>
                  <a:lnTo>
                    <a:pt x="5991669" y="46824"/>
                  </a:lnTo>
                  <a:lnTo>
                    <a:pt x="6012612" y="43611"/>
                  </a:lnTo>
                  <a:lnTo>
                    <a:pt x="6033313" y="46824"/>
                  </a:lnTo>
                  <a:lnTo>
                    <a:pt x="6049657" y="56210"/>
                  </a:lnTo>
                  <a:lnTo>
                    <a:pt x="6060376" y="70840"/>
                  </a:lnTo>
                  <a:lnTo>
                    <a:pt x="6064224" y="89776"/>
                  </a:lnTo>
                  <a:lnTo>
                    <a:pt x="6064224" y="30365"/>
                  </a:lnTo>
                  <a:lnTo>
                    <a:pt x="6046457" y="20205"/>
                  </a:lnTo>
                  <a:lnTo>
                    <a:pt x="6012612" y="14871"/>
                  </a:lnTo>
                  <a:lnTo>
                    <a:pt x="5978664" y="20205"/>
                  </a:lnTo>
                  <a:lnTo>
                    <a:pt x="5951753" y="35534"/>
                  </a:lnTo>
                  <a:lnTo>
                    <a:pt x="5934011" y="59258"/>
                  </a:lnTo>
                  <a:lnTo>
                    <a:pt x="5927623" y="89776"/>
                  </a:lnTo>
                  <a:lnTo>
                    <a:pt x="5934011" y="119938"/>
                  </a:lnTo>
                  <a:lnTo>
                    <a:pt x="5951753" y="143484"/>
                  </a:lnTo>
                  <a:lnTo>
                    <a:pt x="5978664" y="158775"/>
                  </a:lnTo>
                  <a:lnTo>
                    <a:pt x="6012612" y="164172"/>
                  </a:lnTo>
                  <a:lnTo>
                    <a:pt x="6046457" y="158775"/>
                  </a:lnTo>
                  <a:lnTo>
                    <a:pt x="6073292" y="143484"/>
                  </a:lnTo>
                  <a:lnTo>
                    <a:pt x="6078855" y="136067"/>
                  </a:lnTo>
                  <a:lnTo>
                    <a:pt x="6090971" y="119938"/>
                  </a:lnTo>
                  <a:lnTo>
                    <a:pt x="6097346" y="89776"/>
                  </a:lnTo>
                  <a:close/>
                </a:path>
                <a:path w="6557644" h="346075">
                  <a:moveTo>
                    <a:pt x="6185852" y="188595"/>
                  </a:moveTo>
                  <a:lnTo>
                    <a:pt x="6152235" y="188595"/>
                  </a:lnTo>
                  <a:lnTo>
                    <a:pt x="6152235" y="224713"/>
                  </a:lnTo>
                  <a:lnTo>
                    <a:pt x="6152235" y="251675"/>
                  </a:lnTo>
                  <a:lnTo>
                    <a:pt x="6152235" y="290334"/>
                  </a:lnTo>
                  <a:lnTo>
                    <a:pt x="6010097" y="290334"/>
                  </a:lnTo>
                  <a:lnTo>
                    <a:pt x="6010097" y="251675"/>
                  </a:lnTo>
                  <a:lnTo>
                    <a:pt x="6152235" y="251675"/>
                  </a:lnTo>
                  <a:lnTo>
                    <a:pt x="6152235" y="224713"/>
                  </a:lnTo>
                  <a:lnTo>
                    <a:pt x="6010097" y="224713"/>
                  </a:lnTo>
                  <a:lnTo>
                    <a:pt x="6010097" y="188595"/>
                  </a:lnTo>
                  <a:lnTo>
                    <a:pt x="5976975" y="188595"/>
                  </a:lnTo>
                  <a:lnTo>
                    <a:pt x="5976975" y="318185"/>
                  </a:lnTo>
                  <a:lnTo>
                    <a:pt x="6185852" y="318185"/>
                  </a:lnTo>
                  <a:lnTo>
                    <a:pt x="6185852" y="290334"/>
                  </a:lnTo>
                  <a:lnTo>
                    <a:pt x="6185852" y="251675"/>
                  </a:lnTo>
                  <a:lnTo>
                    <a:pt x="6185852" y="224713"/>
                  </a:lnTo>
                  <a:lnTo>
                    <a:pt x="6185852" y="188595"/>
                  </a:lnTo>
                  <a:close/>
                </a:path>
                <a:path w="6557644" h="346075">
                  <a:moveTo>
                    <a:pt x="6185852" y="0"/>
                  </a:moveTo>
                  <a:lnTo>
                    <a:pt x="6151981" y="0"/>
                  </a:lnTo>
                  <a:lnTo>
                    <a:pt x="6151981" y="172948"/>
                  </a:lnTo>
                  <a:lnTo>
                    <a:pt x="6185852" y="172948"/>
                  </a:lnTo>
                  <a:lnTo>
                    <a:pt x="6185852" y="0"/>
                  </a:lnTo>
                  <a:close/>
                </a:path>
                <a:path w="6557644" h="346075">
                  <a:moveTo>
                    <a:pt x="6462636" y="177787"/>
                  </a:moveTo>
                  <a:lnTo>
                    <a:pt x="6460325" y="158076"/>
                  </a:lnTo>
                  <a:lnTo>
                    <a:pt x="6459360" y="149936"/>
                  </a:lnTo>
                  <a:lnTo>
                    <a:pt x="6433109" y="154025"/>
                  </a:lnTo>
                  <a:lnTo>
                    <a:pt x="6406032" y="156489"/>
                  </a:lnTo>
                  <a:lnTo>
                    <a:pt x="6375247" y="157695"/>
                  </a:lnTo>
                  <a:lnTo>
                    <a:pt x="6337871" y="158076"/>
                  </a:lnTo>
                  <a:lnTo>
                    <a:pt x="6337871" y="113309"/>
                  </a:lnTo>
                  <a:lnTo>
                    <a:pt x="6443002" y="113309"/>
                  </a:lnTo>
                  <a:lnTo>
                    <a:pt x="6443002" y="19456"/>
                  </a:lnTo>
                  <a:lnTo>
                    <a:pt x="6303746" y="19456"/>
                  </a:lnTo>
                  <a:lnTo>
                    <a:pt x="6303746" y="46672"/>
                  </a:lnTo>
                  <a:lnTo>
                    <a:pt x="6409385" y="46672"/>
                  </a:lnTo>
                  <a:lnTo>
                    <a:pt x="6409385" y="87363"/>
                  </a:lnTo>
                  <a:lnTo>
                    <a:pt x="6304381" y="87363"/>
                  </a:lnTo>
                  <a:lnTo>
                    <a:pt x="6304381" y="185547"/>
                  </a:lnTo>
                  <a:lnTo>
                    <a:pt x="6327419" y="185547"/>
                  </a:lnTo>
                  <a:lnTo>
                    <a:pt x="6369901" y="185204"/>
                  </a:lnTo>
                  <a:lnTo>
                    <a:pt x="6404280" y="184099"/>
                  </a:lnTo>
                  <a:lnTo>
                    <a:pt x="6434036" y="181775"/>
                  </a:lnTo>
                  <a:lnTo>
                    <a:pt x="6462636" y="177787"/>
                  </a:lnTo>
                  <a:close/>
                </a:path>
                <a:path w="6557644" h="346075">
                  <a:moveTo>
                    <a:pt x="6557061" y="214795"/>
                  </a:moveTo>
                  <a:lnTo>
                    <a:pt x="6340386" y="214795"/>
                  </a:lnTo>
                  <a:lnTo>
                    <a:pt x="6340386" y="242392"/>
                  </a:lnTo>
                  <a:lnTo>
                    <a:pt x="6523329" y="242392"/>
                  </a:lnTo>
                  <a:lnTo>
                    <a:pt x="6523329" y="322643"/>
                  </a:lnTo>
                  <a:lnTo>
                    <a:pt x="6557061" y="322643"/>
                  </a:lnTo>
                  <a:lnTo>
                    <a:pt x="6557061" y="214795"/>
                  </a:lnTo>
                  <a:close/>
                </a:path>
                <a:path w="6557644" h="346075">
                  <a:moveTo>
                    <a:pt x="6557061" y="254"/>
                  </a:moveTo>
                  <a:lnTo>
                    <a:pt x="6523329" y="254"/>
                  </a:lnTo>
                  <a:lnTo>
                    <a:pt x="6523329" y="47180"/>
                  </a:lnTo>
                  <a:lnTo>
                    <a:pt x="6463271" y="47180"/>
                  </a:lnTo>
                  <a:lnTo>
                    <a:pt x="6463271" y="74523"/>
                  </a:lnTo>
                  <a:lnTo>
                    <a:pt x="6523329" y="74523"/>
                  </a:lnTo>
                  <a:lnTo>
                    <a:pt x="6523329" y="114325"/>
                  </a:lnTo>
                  <a:lnTo>
                    <a:pt x="6463271" y="114325"/>
                  </a:lnTo>
                  <a:lnTo>
                    <a:pt x="6463271" y="141922"/>
                  </a:lnTo>
                  <a:lnTo>
                    <a:pt x="6523329" y="141922"/>
                  </a:lnTo>
                  <a:lnTo>
                    <a:pt x="6523329" y="198386"/>
                  </a:lnTo>
                  <a:lnTo>
                    <a:pt x="6557061" y="198386"/>
                  </a:lnTo>
                  <a:lnTo>
                    <a:pt x="6557061" y="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07999" y="9169648"/>
              <a:ext cx="115620" cy="116714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3943004" y="9062545"/>
              <a:ext cx="292100" cy="308610"/>
            </a:xfrm>
            <a:custGeom>
              <a:avLst/>
              <a:gdLst/>
              <a:ahLst/>
              <a:cxnLst/>
              <a:rect l="l" t="t" r="r" b="b"/>
              <a:pathLst>
                <a:path w="292100" h="308609">
                  <a:moveTo>
                    <a:pt x="145670" y="0"/>
                  </a:moveTo>
                  <a:lnTo>
                    <a:pt x="99015" y="4691"/>
                  </a:lnTo>
                  <a:lnTo>
                    <a:pt x="63172" y="17788"/>
                  </a:lnTo>
                  <a:lnTo>
                    <a:pt x="40218" y="38397"/>
                  </a:lnTo>
                  <a:lnTo>
                    <a:pt x="32231" y="65622"/>
                  </a:lnTo>
                  <a:lnTo>
                    <a:pt x="40218" y="92677"/>
                  </a:lnTo>
                  <a:lnTo>
                    <a:pt x="63172" y="113138"/>
                  </a:lnTo>
                  <a:lnTo>
                    <a:pt x="99015" y="126088"/>
                  </a:lnTo>
                  <a:lnTo>
                    <a:pt x="145670" y="130609"/>
                  </a:lnTo>
                  <a:lnTo>
                    <a:pt x="192343" y="126088"/>
                  </a:lnTo>
                  <a:lnTo>
                    <a:pt x="228121" y="113138"/>
                  </a:lnTo>
                  <a:lnTo>
                    <a:pt x="239461" y="103012"/>
                  </a:lnTo>
                  <a:lnTo>
                    <a:pt x="145670" y="103012"/>
                  </a:lnTo>
                  <a:lnTo>
                    <a:pt x="113903" y="100389"/>
                  </a:lnTo>
                  <a:lnTo>
                    <a:pt x="89454" y="92997"/>
                  </a:lnTo>
                  <a:lnTo>
                    <a:pt x="73787" y="81265"/>
                  </a:lnTo>
                  <a:lnTo>
                    <a:pt x="68365" y="65622"/>
                  </a:lnTo>
                  <a:lnTo>
                    <a:pt x="73787" y="49576"/>
                  </a:lnTo>
                  <a:lnTo>
                    <a:pt x="89454" y="37596"/>
                  </a:lnTo>
                  <a:lnTo>
                    <a:pt x="113903" y="30122"/>
                  </a:lnTo>
                  <a:lnTo>
                    <a:pt x="145670" y="27597"/>
                  </a:lnTo>
                  <a:lnTo>
                    <a:pt x="239026" y="27597"/>
                  </a:lnTo>
                  <a:lnTo>
                    <a:pt x="228121" y="17788"/>
                  </a:lnTo>
                  <a:lnTo>
                    <a:pt x="192343" y="4691"/>
                  </a:lnTo>
                  <a:lnTo>
                    <a:pt x="145670" y="0"/>
                  </a:lnTo>
                  <a:close/>
                </a:path>
                <a:path w="292100" h="308609">
                  <a:moveTo>
                    <a:pt x="239026" y="27597"/>
                  </a:moveTo>
                  <a:lnTo>
                    <a:pt x="145670" y="27597"/>
                  </a:lnTo>
                  <a:lnTo>
                    <a:pt x="177547" y="30122"/>
                  </a:lnTo>
                  <a:lnTo>
                    <a:pt x="202012" y="37596"/>
                  </a:lnTo>
                  <a:lnTo>
                    <a:pt x="217695" y="49576"/>
                  </a:lnTo>
                  <a:lnTo>
                    <a:pt x="223227" y="65622"/>
                  </a:lnTo>
                  <a:lnTo>
                    <a:pt x="217695" y="81265"/>
                  </a:lnTo>
                  <a:lnTo>
                    <a:pt x="202012" y="92997"/>
                  </a:lnTo>
                  <a:lnTo>
                    <a:pt x="177547" y="100389"/>
                  </a:lnTo>
                  <a:lnTo>
                    <a:pt x="145670" y="103012"/>
                  </a:lnTo>
                  <a:lnTo>
                    <a:pt x="239461" y="103012"/>
                  </a:lnTo>
                  <a:lnTo>
                    <a:pt x="251034" y="92677"/>
                  </a:lnTo>
                  <a:lnTo>
                    <a:pt x="259109" y="65622"/>
                  </a:lnTo>
                  <a:lnTo>
                    <a:pt x="251034" y="38397"/>
                  </a:lnTo>
                  <a:lnTo>
                    <a:pt x="239026" y="27597"/>
                  </a:lnTo>
                  <a:close/>
                </a:path>
                <a:path w="292100" h="308609">
                  <a:moveTo>
                    <a:pt x="70632" y="213273"/>
                  </a:moveTo>
                  <a:lnTo>
                    <a:pt x="36763" y="213273"/>
                  </a:lnTo>
                  <a:lnTo>
                    <a:pt x="36763" y="308146"/>
                  </a:lnTo>
                  <a:lnTo>
                    <a:pt x="259613" y="308146"/>
                  </a:lnTo>
                  <a:lnTo>
                    <a:pt x="259613" y="279786"/>
                  </a:lnTo>
                  <a:lnTo>
                    <a:pt x="70632" y="279786"/>
                  </a:lnTo>
                  <a:lnTo>
                    <a:pt x="70632" y="213273"/>
                  </a:lnTo>
                  <a:close/>
                </a:path>
                <a:path w="292100" h="308609">
                  <a:moveTo>
                    <a:pt x="165563" y="181733"/>
                  </a:moveTo>
                  <a:lnTo>
                    <a:pt x="131443" y="181733"/>
                  </a:lnTo>
                  <a:lnTo>
                    <a:pt x="131443" y="244304"/>
                  </a:lnTo>
                  <a:lnTo>
                    <a:pt x="165563" y="244304"/>
                  </a:lnTo>
                  <a:lnTo>
                    <a:pt x="165563" y="181733"/>
                  </a:lnTo>
                  <a:close/>
                </a:path>
                <a:path w="292100" h="308609">
                  <a:moveTo>
                    <a:pt x="291970" y="154009"/>
                  </a:moveTo>
                  <a:lnTo>
                    <a:pt x="0" y="154009"/>
                  </a:lnTo>
                  <a:lnTo>
                    <a:pt x="0" y="181733"/>
                  </a:lnTo>
                  <a:lnTo>
                    <a:pt x="291970" y="181733"/>
                  </a:lnTo>
                  <a:lnTo>
                    <a:pt x="291970" y="154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71562" y="9058871"/>
              <a:ext cx="234226" cy="137957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3943004" y="9216554"/>
              <a:ext cx="292100" cy="154305"/>
            </a:xfrm>
            <a:custGeom>
              <a:avLst/>
              <a:gdLst/>
              <a:ahLst/>
              <a:cxnLst/>
              <a:rect l="l" t="t" r="r" b="b"/>
              <a:pathLst>
                <a:path w="292100" h="154304">
                  <a:moveTo>
                    <a:pt x="0" y="27724"/>
                  </a:moveTo>
                  <a:lnTo>
                    <a:pt x="131443" y="27724"/>
                  </a:lnTo>
                  <a:lnTo>
                    <a:pt x="131443" y="90294"/>
                  </a:lnTo>
                  <a:lnTo>
                    <a:pt x="165563" y="90294"/>
                  </a:lnTo>
                  <a:lnTo>
                    <a:pt x="165563" y="27724"/>
                  </a:lnTo>
                  <a:lnTo>
                    <a:pt x="291970" y="27724"/>
                  </a:lnTo>
                  <a:lnTo>
                    <a:pt x="291970" y="0"/>
                  </a:lnTo>
                  <a:lnTo>
                    <a:pt x="0" y="0"/>
                  </a:lnTo>
                  <a:lnTo>
                    <a:pt x="0" y="27724"/>
                  </a:lnTo>
                  <a:close/>
                </a:path>
                <a:path w="292100" h="154304">
                  <a:moveTo>
                    <a:pt x="36763" y="59263"/>
                  </a:moveTo>
                  <a:lnTo>
                    <a:pt x="36763" y="154136"/>
                  </a:lnTo>
                  <a:lnTo>
                    <a:pt x="259613" y="154136"/>
                  </a:lnTo>
                  <a:lnTo>
                    <a:pt x="259613" y="125776"/>
                  </a:lnTo>
                  <a:lnTo>
                    <a:pt x="70632" y="125776"/>
                  </a:lnTo>
                  <a:lnTo>
                    <a:pt x="70632" y="59263"/>
                  </a:lnTo>
                  <a:lnTo>
                    <a:pt x="36763" y="59263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4313463" y="9069921"/>
              <a:ext cx="291465" cy="307975"/>
            </a:xfrm>
            <a:custGeom>
              <a:avLst/>
              <a:gdLst/>
              <a:ahLst/>
              <a:cxnLst/>
              <a:rect l="l" t="t" r="r" b="b"/>
              <a:pathLst>
                <a:path w="291464" h="307975">
                  <a:moveTo>
                    <a:pt x="291215" y="141927"/>
                  </a:moveTo>
                  <a:lnTo>
                    <a:pt x="0" y="141927"/>
                  </a:lnTo>
                  <a:lnTo>
                    <a:pt x="0" y="169270"/>
                  </a:lnTo>
                  <a:lnTo>
                    <a:pt x="291215" y="169270"/>
                  </a:lnTo>
                  <a:lnTo>
                    <a:pt x="291215" y="141927"/>
                  </a:lnTo>
                  <a:close/>
                </a:path>
                <a:path w="291464" h="307975">
                  <a:moveTo>
                    <a:pt x="162038" y="107717"/>
                  </a:moveTo>
                  <a:lnTo>
                    <a:pt x="129051" y="107717"/>
                  </a:lnTo>
                  <a:lnTo>
                    <a:pt x="129051" y="141927"/>
                  </a:lnTo>
                  <a:lnTo>
                    <a:pt x="162038" y="141927"/>
                  </a:lnTo>
                  <a:lnTo>
                    <a:pt x="162038" y="107717"/>
                  </a:lnTo>
                  <a:close/>
                </a:path>
                <a:path w="291464" h="307975">
                  <a:moveTo>
                    <a:pt x="255332" y="0"/>
                  </a:moveTo>
                  <a:lnTo>
                    <a:pt x="36260" y="0"/>
                  </a:lnTo>
                  <a:lnTo>
                    <a:pt x="36260" y="107717"/>
                  </a:lnTo>
                  <a:lnTo>
                    <a:pt x="257221" y="107717"/>
                  </a:lnTo>
                  <a:lnTo>
                    <a:pt x="257221" y="80374"/>
                  </a:lnTo>
                  <a:lnTo>
                    <a:pt x="69750" y="80374"/>
                  </a:lnTo>
                  <a:lnTo>
                    <a:pt x="69750" y="26961"/>
                  </a:lnTo>
                  <a:lnTo>
                    <a:pt x="255332" y="26961"/>
                  </a:lnTo>
                  <a:lnTo>
                    <a:pt x="255332" y="0"/>
                  </a:lnTo>
                  <a:close/>
                </a:path>
                <a:path w="291464" h="307975">
                  <a:moveTo>
                    <a:pt x="145041" y="190381"/>
                  </a:moveTo>
                  <a:lnTo>
                    <a:pt x="98588" y="194264"/>
                  </a:lnTo>
                  <a:lnTo>
                    <a:pt x="63785" y="205610"/>
                  </a:lnTo>
                  <a:lnTo>
                    <a:pt x="41943" y="223967"/>
                  </a:lnTo>
                  <a:lnTo>
                    <a:pt x="34371" y="248882"/>
                  </a:lnTo>
                  <a:lnTo>
                    <a:pt x="41943" y="273707"/>
                  </a:lnTo>
                  <a:lnTo>
                    <a:pt x="63785" y="292010"/>
                  </a:lnTo>
                  <a:lnTo>
                    <a:pt x="98588" y="303374"/>
                  </a:lnTo>
                  <a:lnTo>
                    <a:pt x="145041" y="307382"/>
                  </a:lnTo>
                  <a:lnTo>
                    <a:pt x="191239" y="303374"/>
                  </a:lnTo>
                  <a:lnTo>
                    <a:pt x="225871" y="292010"/>
                  </a:lnTo>
                  <a:lnTo>
                    <a:pt x="239515" y="280548"/>
                  </a:lnTo>
                  <a:lnTo>
                    <a:pt x="145041" y="280548"/>
                  </a:lnTo>
                  <a:lnTo>
                    <a:pt x="112528" y="278605"/>
                  </a:lnTo>
                  <a:lnTo>
                    <a:pt x="88526" y="272536"/>
                  </a:lnTo>
                  <a:lnTo>
                    <a:pt x="73706" y="262557"/>
                  </a:lnTo>
                  <a:lnTo>
                    <a:pt x="68743" y="248882"/>
                  </a:lnTo>
                  <a:lnTo>
                    <a:pt x="73706" y="235216"/>
                  </a:lnTo>
                  <a:lnTo>
                    <a:pt x="88526" y="225116"/>
                  </a:lnTo>
                  <a:lnTo>
                    <a:pt x="112528" y="218854"/>
                  </a:lnTo>
                  <a:lnTo>
                    <a:pt x="145041" y="216706"/>
                  </a:lnTo>
                  <a:lnTo>
                    <a:pt x="239041" y="216706"/>
                  </a:lnTo>
                  <a:lnTo>
                    <a:pt x="225871" y="205610"/>
                  </a:lnTo>
                  <a:lnTo>
                    <a:pt x="191239" y="194264"/>
                  </a:lnTo>
                  <a:lnTo>
                    <a:pt x="145041" y="190381"/>
                  </a:lnTo>
                  <a:close/>
                </a:path>
                <a:path w="291464" h="307975">
                  <a:moveTo>
                    <a:pt x="239041" y="216706"/>
                  </a:moveTo>
                  <a:lnTo>
                    <a:pt x="145041" y="216706"/>
                  </a:lnTo>
                  <a:lnTo>
                    <a:pt x="177309" y="218854"/>
                  </a:lnTo>
                  <a:lnTo>
                    <a:pt x="201304" y="225116"/>
                  </a:lnTo>
                  <a:lnTo>
                    <a:pt x="216304" y="235216"/>
                  </a:lnTo>
                  <a:lnTo>
                    <a:pt x="221590" y="248882"/>
                  </a:lnTo>
                  <a:lnTo>
                    <a:pt x="216304" y="262557"/>
                  </a:lnTo>
                  <a:lnTo>
                    <a:pt x="201304" y="272536"/>
                  </a:lnTo>
                  <a:lnTo>
                    <a:pt x="177309" y="278605"/>
                  </a:lnTo>
                  <a:lnTo>
                    <a:pt x="145041" y="280548"/>
                  </a:lnTo>
                  <a:lnTo>
                    <a:pt x="239515" y="280548"/>
                  </a:lnTo>
                  <a:lnTo>
                    <a:pt x="247660" y="273707"/>
                  </a:lnTo>
                  <a:lnTo>
                    <a:pt x="255332" y="248882"/>
                  </a:lnTo>
                  <a:lnTo>
                    <a:pt x="247660" y="223967"/>
                  </a:lnTo>
                  <a:lnTo>
                    <a:pt x="239041" y="216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4313463" y="9069921"/>
              <a:ext cx="291465" cy="169545"/>
            </a:xfrm>
            <a:custGeom>
              <a:avLst/>
              <a:gdLst/>
              <a:ahLst/>
              <a:cxnLst/>
              <a:rect l="l" t="t" r="r" b="b"/>
              <a:pathLst>
                <a:path w="291464" h="169545">
                  <a:moveTo>
                    <a:pt x="162038" y="107717"/>
                  </a:moveTo>
                  <a:lnTo>
                    <a:pt x="257221" y="107717"/>
                  </a:lnTo>
                  <a:lnTo>
                    <a:pt x="257221" y="80374"/>
                  </a:lnTo>
                  <a:lnTo>
                    <a:pt x="69750" y="80374"/>
                  </a:lnTo>
                  <a:lnTo>
                    <a:pt x="69750" y="26961"/>
                  </a:lnTo>
                  <a:lnTo>
                    <a:pt x="255332" y="26961"/>
                  </a:lnTo>
                  <a:lnTo>
                    <a:pt x="255332" y="0"/>
                  </a:lnTo>
                  <a:lnTo>
                    <a:pt x="36260" y="0"/>
                  </a:lnTo>
                  <a:lnTo>
                    <a:pt x="36260" y="107717"/>
                  </a:lnTo>
                  <a:lnTo>
                    <a:pt x="129051" y="107717"/>
                  </a:lnTo>
                  <a:lnTo>
                    <a:pt x="129051" y="141927"/>
                  </a:lnTo>
                  <a:lnTo>
                    <a:pt x="0" y="141927"/>
                  </a:lnTo>
                  <a:lnTo>
                    <a:pt x="0" y="169270"/>
                  </a:lnTo>
                  <a:lnTo>
                    <a:pt x="291215" y="169270"/>
                  </a:lnTo>
                  <a:lnTo>
                    <a:pt x="291215" y="141927"/>
                  </a:lnTo>
                  <a:lnTo>
                    <a:pt x="162038" y="141927"/>
                  </a:lnTo>
                  <a:lnTo>
                    <a:pt x="162038" y="107717"/>
                  </a:lnTo>
                  <a:close/>
                </a:path>
              </a:pathLst>
            </a:custGeom>
            <a:ln w="73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44160" y="9256628"/>
              <a:ext cx="228311" cy="124351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4829979" y="9055041"/>
              <a:ext cx="262255" cy="322580"/>
            </a:xfrm>
            <a:custGeom>
              <a:avLst/>
              <a:gdLst/>
              <a:ahLst/>
              <a:cxnLst/>
              <a:rect l="l" t="t" r="r" b="b"/>
              <a:pathLst>
                <a:path w="262254" h="322579">
                  <a:moveTo>
                    <a:pt x="262131" y="0"/>
                  </a:moveTo>
                  <a:lnTo>
                    <a:pt x="228137" y="0"/>
                  </a:lnTo>
                  <a:lnTo>
                    <a:pt x="228137" y="322262"/>
                  </a:lnTo>
                  <a:lnTo>
                    <a:pt x="262131" y="322262"/>
                  </a:lnTo>
                  <a:lnTo>
                    <a:pt x="262131" y="0"/>
                  </a:lnTo>
                  <a:close/>
                </a:path>
                <a:path w="262254" h="322579">
                  <a:moveTo>
                    <a:pt x="167326" y="34719"/>
                  </a:moveTo>
                  <a:lnTo>
                    <a:pt x="15485" y="34719"/>
                  </a:lnTo>
                  <a:lnTo>
                    <a:pt x="15485" y="61934"/>
                  </a:lnTo>
                  <a:lnTo>
                    <a:pt x="132828" y="61934"/>
                  </a:lnTo>
                  <a:lnTo>
                    <a:pt x="124598" y="104982"/>
                  </a:lnTo>
                  <a:lnTo>
                    <a:pt x="107629" y="143922"/>
                  </a:lnTo>
                  <a:lnTo>
                    <a:pt x="81492" y="178736"/>
                  </a:lnTo>
                  <a:lnTo>
                    <a:pt x="45759" y="209405"/>
                  </a:lnTo>
                  <a:lnTo>
                    <a:pt x="0" y="235910"/>
                  </a:lnTo>
                  <a:lnTo>
                    <a:pt x="17878" y="263507"/>
                  </a:lnTo>
                  <a:lnTo>
                    <a:pt x="66964" y="234778"/>
                  </a:lnTo>
                  <a:lnTo>
                    <a:pt x="105250" y="201676"/>
                  </a:lnTo>
                  <a:lnTo>
                    <a:pt x="133583" y="164660"/>
                  </a:lnTo>
                  <a:lnTo>
                    <a:pt x="152809" y="124189"/>
                  </a:lnTo>
                  <a:lnTo>
                    <a:pt x="163774" y="80722"/>
                  </a:lnTo>
                  <a:lnTo>
                    <a:pt x="167326" y="34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5058117" y="9055041"/>
              <a:ext cx="34290" cy="322580"/>
            </a:xfrm>
            <a:custGeom>
              <a:avLst/>
              <a:gdLst/>
              <a:ahLst/>
              <a:cxnLst/>
              <a:rect l="l" t="t" r="r" b="b"/>
              <a:pathLst>
                <a:path w="34289" h="322579">
                  <a:moveTo>
                    <a:pt x="0" y="322262"/>
                  </a:moveTo>
                  <a:lnTo>
                    <a:pt x="33993" y="322262"/>
                  </a:lnTo>
                  <a:lnTo>
                    <a:pt x="33993" y="0"/>
                  </a:lnTo>
                  <a:lnTo>
                    <a:pt x="0" y="0"/>
                  </a:lnTo>
                  <a:lnTo>
                    <a:pt x="0" y="322262"/>
                  </a:lnTo>
                  <a:close/>
                </a:path>
              </a:pathLst>
            </a:custGeom>
            <a:ln w="72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26320" y="9086101"/>
              <a:ext cx="174644" cy="236106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5196408" y="9062961"/>
              <a:ext cx="292100" cy="311785"/>
            </a:xfrm>
            <a:custGeom>
              <a:avLst/>
              <a:gdLst/>
              <a:ahLst/>
              <a:cxnLst/>
              <a:rect l="l" t="t" r="r" b="b"/>
              <a:pathLst>
                <a:path w="292100" h="311784">
                  <a:moveTo>
                    <a:pt x="256959" y="218262"/>
                  </a:moveTo>
                  <a:lnTo>
                    <a:pt x="32727" y="218262"/>
                  </a:lnTo>
                  <a:lnTo>
                    <a:pt x="32727" y="245059"/>
                  </a:lnTo>
                  <a:lnTo>
                    <a:pt x="222973" y="245059"/>
                  </a:lnTo>
                  <a:lnTo>
                    <a:pt x="222973" y="311429"/>
                  </a:lnTo>
                  <a:lnTo>
                    <a:pt x="256959" y="311429"/>
                  </a:lnTo>
                  <a:lnTo>
                    <a:pt x="256959" y="245059"/>
                  </a:lnTo>
                  <a:lnTo>
                    <a:pt x="256959" y="218262"/>
                  </a:lnTo>
                  <a:close/>
                </a:path>
                <a:path w="292100" h="311784">
                  <a:moveTo>
                    <a:pt x="291960" y="167970"/>
                  </a:moveTo>
                  <a:lnTo>
                    <a:pt x="162661" y="167970"/>
                  </a:lnTo>
                  <a:lnTo>
                    <a:pt x="162661" y="137845"/>
                  </a:lnTo>
                  <a:lnTo>
                    <a:pt x="261747" y="137845"/>
                  </a:lnTo>
                  <a:lnTo>
                    <a:pt x="261747" y="111036"/>
                  </a:lnTo>
                  <a:lnTo>
                    <a:pt x="71005" y="111036"/>
                  </a:lnTo>
                  <a:lnTo>
                    <a:pt x="71005" y="80403"/>
                  </a:lnTo>
                  <a:lnTo>
                    <a:pt x="255206" y="80403"/>
                  </a:lnTo>
                  <a:lnTo>
                    <a:pt x="255206" y="54876"/>
                  </a:lnTo>
                  <a:lnTo>
                    <a:pt x="255206" y="26797"/>
                  </a:lnTo>
                  <a:lnTo>
                    <a:pt x="255206" y="0"/>
                  </a:lnTo>
                  <a:lnTo>
                    <a:pt x="36626" y="0"/>
                  </a:lnTo>
                  <a:lnTo>
                    <a:pt x="36626" y="26797"/>
                  </a:lnTo>
                  <a:lnTo>
                    <a:pt x="221462" y="26797"/>
                  </a:lnTo>
                  <a:lnTo>
                    <a:pt x="221462" y="54876"/>
                  </a:lnTo>
                  <a:lnTo>
                    <a:pt x="37515" y="54876"/>
                  </a:lnTo>
                  <a:lnTo>
                    <a:pt x="37515" y="80403"/>
                  </a:lnTo>
                  <a:lnTo>
                    <a:pt x="37515" y="111036"/>
                  </a:lnTo>
                  <a:lnTo>
                    <a:pt x="37515" y="137845"/>
                  </a:lnTo>
                  <a:lnTo>
                    <a:pt x="129425" y="137845"/>
                  </a:lnTo>
                  <a:lnTo>
                    <a:pt x="129425" y="167970"/>
                  </a:lnTo>
                  <a:lnTo>
                    <a:pt x="0" y="167970"/>
                  </a:lnTo>
                  <a:lnTo>
                    <a:pt x="0" y="195821"/>
                  </a:lnTo>
                  <a:lnTo>
                    <a:pt x="291960" y="195821"/>
                  </a:lnTo>
                  <a:lnTo>
                    <a:pt x="291960" y="167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5196409" y="9062545"/>
              <a:ext cx="292100" cy="312420"/>
            </a:xfrm>
            <a:custGeom>
              <a:avLst/>
              <a:gdLst/>
              <a:ahLst/>
              <a:cxnLst/>
              <a:rect l="l" t="t" r="r" b="b"/>
              <a:pathLst>
                <a:path w="292100" h="312420">
                  <a:moveTo>
                    <a:pt x="162667" y="137858"/>
                  </a:moveTo>
                  <a:lnTo>
                    <a:pt x="261753" y="137858"/>
                  </a:lnTo>
                  <a:lnTo>
                    <a:pt x="261753" y="111024"/>
                  </a:lnTo>
                  <a:lnTo>
                    <a:pt x="71009" y="111024"/>
                  </a:lnTo>
                  <a:lnTo>
                    <a:pt x="71009" y="81138"/>
                  </a:lnTo>
                  <a:lnTo>
                    <a:pt x="255206" y="81138"/>
                  </a:lnTo>
                  <a:lnTo>
                    <a:pt x="255206" y="0"/>
                  </a:lnTo>
                  <a:lnTo>
                    <a:pt x="36638" y="0"/>
                  </a:lnTo>
                  <a:lnTo>
                    <a:pt x="36638" y="27088"/>
                  </a:lnTo>
                  <a:lnTo>
                    <a:pt x="221464" y="27088"/>
                  </a:lnTo>
                  <a:lnTo>
                    <a:pt x="221464" y="55830"/>
                  </a:lnTo>
                  <a:lnTo>
                    <a:pt x="37519" y="55830"/>
                  </a:lnTo>
                  <a:lnTo>
                    <a:pt x="37519" y="137858"/>
                  </a:lnTo>
                  <a:lnTo>
                    <a:pt x="129428" y="137858"/>
                  </a:lnTo>
                  <a:lnTo>
                    <a:pt x="129428" y="168380"/>
                  </a:lnTo>
                  <a:lnTo>
                    <a:pt x="0" y="168380"/>
                  </a:lnTo>
                  <a:lnTo>
                    <a:pt x="0" y="196231"/>
                  </a:lnTo>
                  <a:lnTo>
                    <a:pt x="291970" y="196231"/>
                  </a:lnTo>
                  <a:lnTo>
                    <a:pt x="291970" y="168380"/>
                  </a:lnTo>
                  <a:lnTo>
                    <a:pt x="162667" y="168380"/>
                  </a:lnTo>
                  <a:lnTo>
                    <a:pt x="162667" y="137858"/>
                  </a:lnTo>
                  <a:close/>
                </a:path>
                <a:path w="292100" h="312420">
                  <a:moveTo>
                    <a:pt x="222975" y="246084"/>
                  </a:moveTo>
                  <a:lnTo>
                    <a:pt x="222975" y="312215"/>
                  </a:lnTo>
                  <a:lnTo>
                    <a:pt x="256969" y="312215"/>
                  </a:lnTo>
                  <a:lnTo>
                    <a:pt x="256969" y="218614"/>
                  </a:lnTo>
                  <a:lnTo>
                    <a:pt x="32734" y="218614"/>
                  </a:lnTo>
                  <a:lnTo>
                    <a:pt x="32734" y="246084"/>
                  </a:lnTo>
                  <a:lnTo>
                    <a:pt x="222975" y="246084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5706755" y="9055041"/>
              <a:ext cx="269875" cy="323215"/>
            </a:xfrm>
            <a:custGeom>
              <a:avLst/>
              <a:gdLst/>
              <a:ahLst/>
              <a:cxnLst/>
              <a:rect l="l" t="t" r="r" b="b"/>
              <a:pathLst>
                <a:path w="269875" h="323215">
                  <a:moveTo>
                    <a:pt x="269811" y="0"/>
                  </a:moveTo>
                  <a:lnTo>
                    <a:pt x="235943" y="0"/>
                  </a:lnTo>
                  <a:lnTo>
                    <a:pt x="235943" y="115729"/>
                  </a:lnTo>
                  <a:lnTo>
                    <a:pt x="170221" y="115729"/>
                  </a:lnTo>
                  <a:lnTo>
                    <a:pt x="170221" y="143708"/>
                  </a:lnTo>
                  <a:lnTo>
                    <a:pt x="235943" y="143708"/>
                  </a:lnTo>
                  <a:lnTo>
                    <a:pt x="235943" y="322898"/>
                  </a:lnTo>
                  <a:lnTo>
                    <a:pt x="269811" y="322898"/>
                  </a:lnTo>
                  <a:lnTo>
                    <a:pt x="269811" y="0"/>
                  </a:lnTo>
                  <a:close/>
                </a:path>
                <a:path w="269875" h="323215">
                  <a:moveTo>
                    <a:pt x="117594" y="60535"/>
                  </a:moveTo>
                  <a:lnTo>
                    <a:pt x="83348" y="60535"/>
                  </a:lnTo>
                  <a:lnTo>
                    <a:pt x="83348" y="90676"/>
                  </a:lnTo>
                  <a:lnTo>
                    <a:pt x="77070" y="134086"/>
                  </a:lnTo>
                  <a:lnTo>
                    <a:pt x="59851" y="174802"/>
                  </a:lnTo>
                  <a:lnTo>
                    <a:pt x="33543" y="209032"/>
                  </a:lnTo>
                  <a:lnTo>
                    <a:pt x="0" y="232985"/>
                  </a:lnTo>
                  <a:lnTo>
                    <a:pt x="20522" y="259819"/>
                  </a:lnTo>
                  <a:lnTo>
                    <a:pt x="46617" y="241726"/>
                  </a:lnTo>
                  <a:lnTo>
                    <a:pt x="69137" y="217136"/>
                  </a:lnTo>
                  <a:lnTo>
                    <a:pt x="87430" y="187371"/>
                  </a:lnTo>
                  <a:lnTo>
                    <a:pt x="100848" y="153755"/>
                  </a:lnTo>
                  <a:lnTo>
                    <a:pt x="133295" y="153755"/>
                  </a:lnTo>
                  <a:lnTo>
                    <a:pt x="123651" y="131741"/>
                  </a:lnTo>
                  <a:lnTo>
                    <a:pt x="117594" y="90676"/>
                  </a:lnTo>
                  <a:lnTo>
                    <a:pt x="117594" y="60535"/>
                  </a:lnTo>
                  <a:close/>
                </a:path>
                <a:path w="269875" h="323215">
                  <a:moveTo>
                    <a:pt x="133295" y="153755"/>
                  </a:moveTo>
                  <a:lnTo>
                    <a:pt x="100848" y="153755"/>
                  </a:lnTo>
                  <a:lnTo>
                    <a:pt x="114023" y="185318"/>
                  </a:lnTo>
                  <a:lnTo>
                    <a:pt x="132025" y="213209"/>
                  </a:lnTo>
                  <a:lnTo>
                    <a:pt x="154301" y="236236"/>
                  </a:lnTo>
                  <a:lnTo>
                    <a:pt x="180294" y="253206"/>
                  </a:lnTo>
                  <a:lnTo>
                    <a:pt x="200438" y="225990"/>
                  </a:lnTo>
                  <a:lnTo>
                    <a:pt x="166832" y="203238"/>
                  </a:lnTo>
                  <a:lnTo>
                    <a:pt x="140650" y="170542"/>
                  </a:lnTo>
                  <a:lnTo>
                    <a:pt x="133295" y="153755"/>
                  </a:lnTo>
                  <a:close/>
                </a:path>
                <a:path w="269875" h="323215">
                  <a:moveTo>
                    <a:pt x="188352" y="32429"/>
                  </a:moveTo>
                  <a:lnTo>
                    <a:pt x="12716" y="32429"/>
                  </a:lnTo>
                  <a:lnTo>
                    <a:pt x="12716" y="60535"/>
                  </a:lnTo>
                  <a:lnTo>
                    <a:pt x="188352" y="60535"/>
                  </a:lnTo>
                  <a:lnTo>
                    <a:pt x="188352" y="324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5876978" y="9055041"/>
              <a:ext cx="99695" cy="323215"/>
            </a:xfrm>
            <a:custGeom>
              <a:avLst/>
              <a:gdLst/>
              <a:ahLst/>
              <a:cxnLst/>
              <a:rect l="l" t="t" r="r" b="b"/>
              <a:pathLst>
                <a:path w="99695" h="323215">
                  <a:moveTo>
                    <a:pt x="65721" y="115729"/>
                  </a:moveTo>
                  <a:lnTo>
                    <a:pt x="0" y="115729"/>
                  </a:lnTo>
                  <a:lnTo>
                    <a:pt x="0" y="143708"/>
                  </a:lnTo>
                  <a:lnTo>
                    <a:pt x="65721" y="143708"/>
                  </a:lnTo>
                  <a:lnTo>
                    <a:pt x="65721" y="322898"/>
                  </a:lnTo>
                  <a:lnTo>
                    <a:pt x="99589" y="322898"/>
                  </a:lnTo>
                  <a:lnTo>
                    <a:pt x="99589" y="0"/>
                  </a:lnTo>
                  <a:lnTo>
                    <a:pt x="65721" y="0"/>
                  </a:lnTo>
                  <a:lnTo>
                    <a:pt x="65721" y="115729"/>
                  </a:lnTo>
                  <a:close/>
                </a:path>
              </a:pathLst>
            </a:custGeom>
            <a:ln w="7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03093" y="9083809"/>
              <a:ext cx="207763" cy="23471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6077844" y="9055041"/>
              <a:ext cx="299720" cy="321945"/>
            </a:xfrm>
            <a:custGeom>
              <a:avLst/>
              <a:gdLst/>
              <a:ahLst/>
              <a:cxnLst/>
              <a:rect l="l" t="t" r="r" b="b"/>
              <a:pathLst>
                <a:path w="299720" h="321945">
                  <a:moveTo>
                    <a:pt x="253191" y="0"/>
                  </a:moveTo>
                  <a:lnTo>
                    <a:pt x="219323" y="0"/>
                  </a:lnTo>
                  <a:lnTo>
                    <a:pt x="219323" y="193433"/>
                  </a:lnTo>
                  <a:lnTo>
                    <a:pt x="253191" y="193433"/>
                  </a:lnTo>
                  <a:lnTo>
                    <a:pt x="253191" y="107971"/>
                  </a:lnTo>
                  <a:lnTo>
                    <a:pt x="299399" y="107971"/>
                  </a:lnTo>
                  <a:lnTo>
                    <a:pt x="299399" y="79739"/>
                  </a:lnTo>
                  <a:lnTo>
                    <a:pt x="253191" y="79739"/>
                  </a:lnTo>
                  <a:lnTo>
                    <a:pt x="253191" y="0"/>
                  </a:lnTo>
                  <a:close/>
                </a:path>
                <a:path w="299720" h="321945">
                  <a:moveTo>
                    <a:pt x="113817" y="50870"/>
                  </a:moveTo>
                  <a:lnTo>
                    <a:pt x="80074" y="50870"/>
                  </a:lnTo>
                  <a:lnTo>
                    <a:pt x="80074" y="59772"/>
                  </a:lnTo>
                  <a:lnTo>
                    <a:pt x="74450" y="92357"/>
                  </a:lnTo>
                  <a:lnTo>
                    <a:pt x="58592" y="121770"/>
                  </a:lnTo>
                  <a:lnTo>
                    <a:pt x="33456" y="145937"/>
                  </a:lnTo>
                  <a:lnTo>
                    <a:pt x="0" y="162784"/>
                  </a:lnTo>
                  <a:lnTo>
                    <a:pt x="17248" y="190000"/>
                  </a:lnTo>
                  <a:lnTo>
                    <a:pt x="44052" y="177284"/>
                  </a:lnTo>
                  <a:lnTo>
                    <a:pt x="66618" y="159811"/>
                  </a:lnTo>
                  <a:lnTo>
                    <a:pt x="84581" y="138261"/>
                  </a:lnTo>
                  <a:lnTo>
                    <a:pt x="97575" y="113313"/>
                  </a:lnTo>
                  <a:lnTo>
                    <a:pt x="132530" y="113313"/>
                  </a:lnTo>
                  <a:lnTo>
                    <a:pt x="118981" y="89205"/>
                  </a:lnTo>
                  <a:lnTo>
                    <a:pt x="113861" y="59772"/>
                  </a:lnTo>
                  <a:lnTo>
                    <a:pt x="113817" y="50870"/>
                  </a:lnTo>
                  <a:close/>
                </a:path>
                <a:path w="299720" h="321945">
                  <a:moveTo>
                    <a:pt x="132530" y="113313"/>
                  </a:moveTo>
                  <a:lnTo>
                    <a:pt x="97575" y="113313"/>
                  </a:lnTo>
                  <a:lnTo>
                    <a:pt x="110354" y="135012"/>
                  </a:lnTo>
                  <a:lnTo>
                    <a:pt x="127571" y="153755"/>
                  </a:lnTo>
                  <a:lnTo>
                    <a:pt x="148991" y="168968"/>
                  </a:lnTo>
                  <a:lnTo>
                    <a:pt x="174376" y="180080"/>
                  </a:lnTo>
                  <a:lnTo>
                    <a:pt x="190491" y="153373"/>
                  </a:lnTo>
                  <a:lnTo>
                    <a:pt x="158062" y="137850"/>
                  </a:lnTo>
                  <a:lnTo>
                    <a:pt x="133977" y="115888"/>
                  </a:lnTo>
                  <a:lnTo>
                    <a:pt x="132530" y="113313"/>
                  </a:lnTo>
                  <a:close/>
                </a:path>
                <a:path w="299720" h="321945">
                  <a:moveTo>
                    <a:pt x="182686" y="23146"/>
                  </a:moveTo>
                  <a:lnTo>
                    <a:pt x="9820" y="23146"/>
                  </a:lnTo>
                  <a:lnTo>
                    <a:pt x="9820" y="50870"/>
                  </a:lnTo>
                  <a:lnTo>
                    <a:pt x="182686" y="50870"/>
                  </a:lnTo>
                  <a:lnTo>
                    <a:pt x="182686" y="23146"/>
                  </a:lnTo>
                  <a:close/>
                </a:path>
                <a:path w="299720" h="321945">
                  <a:moveTo>
                    <a:pt x="150077" y="201318"/>
                  </a:moveTo>
                  <a:lnTo>
                    <a:pt x="105363" y="205348"/>
                  </a:lnTo>
                  <a:lnTo>
                    <a:pt x="71686" y="217056"/>
                  </a:lnTo>
                  <a:lnTo>
                    <a:pt x="50449" y="235870"/>
                  </a:lnTo>
                  <a:lnTo>
                    <a:pt x="43058" y="261218"/>
                  </a:lnTo>
                  <a:lnTo>
                    <a:pt x="50449" y="286826"/>
                  </a:lnTo>
                  <a:lnTo>
                    <a:pt x="71686" y="305841"/>
                  </a:lnTo>
                  <a:lnTo>
                    <a:pt x="105363" y="317678"/>
                  </a:lnTo>
                  <a:lnTo>
                    <a:pt x="150077" y="321753"/>
                  </a:lnTo>
                  <a:lnTo>
                    <a:pt x="194420" y="317678"/>
                  </a:lnTo>
                  <a:lnTo>
                    <a:pt x="227775" y="305841"/>
                  </a:lnTo>
                  <a:lnTo>
                    <a:pt x="239982" y="294792"/>
                  </a:lnTo>
                  <a:lnTo>
                    <a:pt x="150077" y="294792"/>
                  </a:lnTo>
                  <a:lnTo>
                    <a:pt x="119171" y="292569"/>
                  </a:lnTo>
                  <a:lnTo>
                    <a:pt x="96127" y="286065"/>
                  </a:lnTo>
                  <a:lnTo>
                    <a:pt x="81770" y="275531"/>
                  </a:lnTo>
                  <a:lnTo>
                    <a:pt x="76926" y="261218"/>
                  </a:lnTo>
                  <a:lnTo>
                    <a:pt x="81770" y="247167"/>
                  </a:lnTo>
                  <a:lnTo>
                    <a:pt x="96127" y="236848"/>
                  </a:lnTo>
                  <a:lnTo>
                    <a:pt x="119171" y="230511"/>
                  </a:lnTo>
                  <a:lnTo>
                    <a:pt x="150077" y="228407"/>
                  </a:lnTo>
                  <a:lnTo>
                    <a:pt x="240449" y="228407"/>
                  </a:lnTo>
                  <a:lnTo>
                    <a:pt x="227775" y="217056"/>
                  </a:lnTo>
                  <a:lnTo>
                    <a:pt x="194420" y="205348"/>
                  </a:lnTo>
                  <a:lnTo>
                    <a:pt x="150077" y="201318"/>
                  </a:lnTo>
                  <a:close/>
                </a:path>
                <a:path w="299720" h="321945">
                  <a:moveTo>
                    <a:pt x="240449" y="228407"/>
                  </a:moveTo>
                  <a:lnTo>
                    <a:pt x="150077" y="228407"/>
                  </a:lnTo>
                  <a:lnTo>
                    <a:pt x="180854" y="230511"/>
                  </a:lnTo>
                  <a:lnTo>
                    <a:pt x="203759" y="236848"/>
                  </a:lnTo>
                  <a:lnTo>
                    <a:pt x="218047" y="247167"/>
                  </a:lnTo>
                  <a:lnTo>
                    <a:pt x="222975" y="261218"/>
                  </a:lnTo>
                  <a:lnTo>
                    <a:pt x="218047" y="275531"/>
                  </a:lnTo>
                  <a:lnTo>
                    <a:pt x="203759" y="286065"/>
                  </a:lnTo>
                  <a:lnTo>
                    <a:pt x="180854" y="292569"/>
                  </a:lnTo>
                  <a:lnTo>
                    <a:pt x="150077" y="294792"/>
                  </a:lnTo>
                  <a:lnTo>
                    <a:pt x="239982" y="294792"/>
                  </a:lnTo>
                  <a:lnTo>
                    <a:pt x="248783" y="286826"/>
                  </a:lnTo>
                  <a:lnTo>
                    <a:pt x="256088" y="261218"/>
                  </a:lnTo>
                  <a:lnTo>
                    <a:pt x="248783" y="235870"/>
                  </a:lnTo>
                  <a:lnTo>
                    <a:pt x="240449" y="228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074177" y="9051390"/>
              <a:ext cx="306717" cy="329079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6604810" y="9156146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0"/>
                  </a:move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8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close/>
                </a:path>
                <a:path w="50800" h="193675">
                  <a:moveTo>
                    <a:pt x="25306" y="142182"/>
                  </a:moveTo>
                  <a:lnTo>
                    <a:pt x="15421" y="144189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9"/>
                  </a:lnTo>
                  <a:lnTo>
                    <a:pt x="25306" y="142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6604811" y="9156146"/>
              <a:ext cx="50800" cy="193675"/>
            </a:xfrm>
            <a:custGeom>
              <a:avLst/>
              <a:gdLst/>
              <a:ahLst/>
              <a:cxnLst/>
              <a:rect l="l" t="t" r="r" b="b"/>
              <a:pathLst>
                <a:path w="50800" h="193675">
                  <a:moveTo>
                    <a:pt x="25432" y="50870"/>
                  </a:moveTo>
                  <a:lnTo>
                    <a:pt x="35158" y="48863"/>
                  </a:lnTo>
                  <a:lnTo>
                    <a:pt x="43184" y="43398"/>
                  </a:lnTo>
                  <a:lnTo>
                    <a:pt x="48661" y="35311"/>
                  </a:lnTo>
                  <a:lnTo>
                    <a:pt x="50738" y="25435"/>
                  </a:lnTo>
                  <a:lnTo>
                    <a:pt x="48661" y="15559"/>
                  </a:lnTo>
                  <a:lnTo>
                    <a:pt x="43184" y="7471"/>
                  </a:lnTo>
                  <a:lnTo>
                    <a:pt x="35158" y="2006"/>
                  </a:lnTo>
                  <a:lnTo>
                    <a:pt x="25432" y="0"/>
                  </a:lnTo>
                  <a:lnTo>
                    <a:pt x="15619" y="2006"/>
                  </a:lnTo>
                  <a:lnTo>
                    <a:pt x="7554" y="7471"/>
                  </a:lnTo>
                  <a:lnTo>
                    <a:pt x="2132" y="15559"/>
                  </a:lnTo>
                  <a:lnTo>
                    <a:pt x="251" y="25435"/>
                  </a:lnTo>
                  <a:lnTo>
                    <a:pt x="2132" y="35311"/>
                  </a:lnTo>
                  <a:lnTo>
                    <a:pt x="7554" y="43398"/>
                  </a:lnTo>
                  <a:lnTo>
                    <a:pt x="15619" y="48863"/>
                  </a:lnTo>
                  <a:lnTo>
                    <a:pt x="25432" y="50870"/>
                  </a:lnTo>
                  <a:close/>
                </a:path>
                <a:path w="50800" h="193675">
                  <a:moveTo>
                    <a:pt x="25306" y="193052"/>
                  </a:moveTo>
                  <a:lnTo>
                    <a:pt x="34977" y="191045"/>
                  </a:lnTo>
                  <a:lnTo>
                    <a:pt x="42996" y="185580"/>
                  </a:lnTo>
                  <a:lnTo>
                    <a:pt x="48465" y="177493"/>
                  </a:lnTo>
                  <a:lnTo>
                    <a:pt x="50487" y="167617"/>
                  </a:lnTo>
                  <a:lnTo>
                    <a:pt x="48465" y="157741"/>
                  </a:lnTo>
                  <a:lnTo>
                    <a:pt x="42996" y="149653"/>
                  </a:lnTo>
                  <a:lnTo>
                    <a:pt x="34977" y="144189"/>
                  </a:lnTo>
                  <a:lnTo>
                    <a:pt x="25306" y="142182"/>
                  </a:lnTo>
                  <a:lnTo>
                    <a:pt x="15421" y="144189"/>
                  </a:lnTo>
                  <a:lnTo>
                    <a:pt x="7318" y="149653"/>
                  </a:lnTo>
                  <a:lnTo>
                    <a:pt x="1882" y="157741"/>
                  </a:lnTo>
                  <a:lnTo>
                    <a:pt x="0" y="167617"/>
                  </a:lnTo>
                  <a:lnTo>
                    <a:pt x="1882" y="177493"/>
                  </a:lnTo>
                  <a:lnTo>
                    <a:pt x="7318" y="185580"/>
                  </a:lnTo>
                  <a:lnTo>
                    <a:pt x="15421" y="191045"/>
                  </a:lnTo>
                  <a:lnTo>
                    <a:pt x="25306" y="193052"/>
                  </a:lnTo>
                  <a:close/>
                </a:path>
              </a:pathLst>
            </a:custGeom>
            <a:ln w="7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6883603" y="9052762"/>
              <a:ext cx="5473065" cy="325755"/>
            </a:xfrm>
            <a:custGeom>
              <a:avLst/>
              <a:gdLst/>
              <a:ahLst/>
              <a:cxnLst/>
              <a:rect l="l" t="t" r="r" b="b"/>
              <a:pathLst>
                <a:path w="5473065" h="325754">
                  <a:moveTo>
                    <a:pt x="167703" y="228523"/>
                  </a:moveTo>
                  <a:lnTo>
                    <a:pt x="138341" y="203987"/>
                  </a:lnTo>
                  <a:lnTo>
                    <a:pt x="117462" y="171284"/>
                  </a:lnTo>
                  <a:lnTo>
                    <a:pt x="114935" y="163537"/>
                  </a:lnTo>
                  <a:lnTo>
                    <a:pt x="104990" y="133121"/>
                  </a:lnTo>
                  <a:lnTo>
                    <a:pt x="100838" y="92202"/>
                  </a:lnTo>
                  <a:lnTo>
                    <a:pt x="100838" y="66382"/>
                  </a:lnTo>
                  <a:lnTo>
                    <a:pt x="155867" y="66382"/>
                  </a:lnTo>
                  <a:lnTo>
                    <a:pt x="155867" y="38531"/>
                  </a:lnTo>
                  <a:lnTo>
                    <a:pt x="9817" y="38531"/>
                  </a:lnTo>
                  <a:lnTo>
                    <a:pt x="9817" y="66382"/>
                  </a:lnTo>
                  <a:lnTo>
                    <a:pt x="68237" y="66382"/>
                  </a:lnTo>
                  <a:lnTo>
                    <a:pt x="68237" y="92202"/>
                  </a:lnTo>
                  <a:lnTo>
                    <a:pt x="63931" y="134950"/>
                  </a:lnTo>
                  <a:lnTo>
                    <a:pt x="51066" y="175158"/>
                  </a:lnTo>
                  <a:lnTo>
                    <a:pt x="29730" y="209816"/>
                  </a:lnTo>
                  <a:lnTo>
                    <a:pt x="0" y="235902"/>
                  </a:lnTo>
                  <a:lnTo>
                    <a:pt x="20891" y="261213"/>
                  </a:lnTo>
                  <a:lnTo>
                    <a:pt x="42430" y="243611"/>
                  </a:lnTo>
                  <a:lnTo>
                    <a:pt x="60350" y="220814"/>
                  </a:lnTo>
                  <a:lnTo>
                    <a:pt x="74561" y="193814"/>
                  </a:lnTo>
                  <a:lnTo>
                    <a:pt x="84975" y="163537"/>
                  </a:lnTo>
                  <a:lnTo>
                    <a:pt x="95135" y="191452"/>
                  </a:lnTo>
                  <a:lnTo>
                    <a:pt x="108953" y="216306"/>
                  </a:lnTo>
                  <a:lnTo>
                    <a:pt x="126428" y="237312"/>
                  </a:lnTo>
                  <a:lnTo>
                    <a:pt x="147548" y="253707"/>
                  </a:lnTo>
                  <a:lnTo>
                    <a:pt x="167703" y="228523"/>
                  </a:lnTo>
                  <a:close/>
                </a:path>
                <a:path w="5473065" h="325754">
                  <a:moveTo>
                    <a:pt x="213652" y="9156"/>
                  </a:moveTo>
                  <a:lnTo>
                    <a:pt x="181800" y="9156"/>
                  </a:lnTo>
                  <a:lnTo>
                    <a:pt x="181800" y="116484"/>
                  </a:lnTo>
                  <a:lnTo>
                    <a:pt x="132067" y="116484"/>
                  </a:lnTo>
                  <a:lnTo>
                    <a:pt x="132067" y="144208"/>
                  </a:lnTo>
                  <a:lnTo>
                    <a:pt x="181800" y="144208"/>
                  </a:lnTo>
                  <a:lnTo>
                    <a:pt x="181800" y="308267"/>
                  </a:lnTo>
                  <a:lnTo>
                    <a:pt x="213652" y="308267"/>
                  </a:lnTo>
                  <a:lnTo>
                    <a:pt x="213652" y="9156"/>
                  </a:lnTo>
                  <a:close/>
                </a:path>
                <a:path w="5473065" h="325754">
                  <a:moveTo>
                    <a:pt x="278371" y="2286"/>
                  </a:moveTo>
                  <a:lnTo>
                    <a:pt x="246265" y="2286"/>
                  </a:lnTo>
                  <a:lnTo>
                    <a:pt x="246265" y="324548"/>
                  </a:lnTo>
                  <a:lnTo>
                    <a:pt x="278371" y="324548"/>
                  </a:lnTo>
                  <a:lnTo>
                    <a:pt x="278371" y="2286"/>
                  </a:lnTo>
                  <a:close/>
                </a:path>
                <a:path w="5473065" h="325754">
                  <a:moveTo>
                    <a:pt x="629818" y="222072"/>
                  </a:moveTo>
                  <a:lnTo>
                    <a:pt x="406971" y="222072"/>
                  </a:lnTo>
                  <a:lnTo>
                    <a:pt x="406971" y="248881"/>
                  </a:lnTo>
                  <a:lnTo>
                    <a:pt x="595820" y="248881"/>
                  </a:lnTo>
                  <a:lnTo>
                    <a:pt x="595820" y="324180"/>
                  </a:lnTo>
                  <a:lnTo>
                    <a:pt x="629818" y="324180"/>
                  </a:lnTo>
                  <a:lnTo>
                    <a:pt x="629818" y="248881"/>
                  </a:lnTo>
                  <a:lnTo>
                    <a:pt x="629818" y="222072"/>
                  </a:lnTo>
                  <a:close/>
                </a:path>
                <a:path w="5473065" h="325754">
                  <a:moveTo>
                    <a:pt x="665568" y="163664"/>
                  </a:moveTo>
                  <a:lnTo>
                    <a:pt x="536778" y="163664"/>
                  </a:lnTo>
                  <a:lnTo>
                    <a:pt x="536778" y="126339"/>
                  </a:lnTo>
                  <a:lnTo>
                    <a:pt x="628434" y="126339"/>
                  </a:lnTo>
                  <a:lnTo>
                    <a:pt x="628434" y="98806"/>
                  </a:lnTo>
                  <a:lnTo>
                    <a:pt x="628434" y="98259"/>
                  </a:lnTo>
                  <a:lnTo>
                    <a:pt x="628434" y="42595"/>
                  </a:lnTo>
                  <a:lnTo>
                    <a:pt x="595071" y="42595"/>
                  </a:lnTo>
                  <a:lnTo>
                    <a:pt x="595071" y="98259"/>
                  </a:lnTo>
                  <a:lnTo>
                    <a:pt x="444868" y="98259"/>
                  </a:lnTo>
                  <a:lnTo>
                    <a:pt x="444868" y="42100"/>
                  </a:lnTo>
                  <a:lnTo>
                    <a:pt x="628434" y="42100"/>
                  </a:lnTo>
                  <a:lnTo>
                    <a:pt x="628434" y="15303"/>
                  </a:lnTo>
                  <a:lnTo>
                    <a:pt x="411746" y="15303"/>
                  </a:lnTo>
                  <a:lnTo>
                    <a:pt x="411746" y="42100"/>
                  </a:lnTo>
                  <a:lnTo>
                    <a:pt x="411746" y="98259"/>
                  </a:lnTo>
                  <a:lnTo>
                    <a:pt x="411746" y="126339"/>
                  </a:lnTo>
                  <a:lnTo>
                    <a:pt x="503161" y="126339"/>
                  </a:lnTo>
                  <a:lnTo>
                    <a:pt x="503161" y="163664"/>
                  </a:lnTo>
                  <a:lnTo>
                    <a:pt x="374738" y="163664"/>
                  </a:lnTo>
                  <a:lnTo>
                    <a:pt x="374738" y="191262"/>
                  </a:lnTo>
                  <a:lnTo>
                    <a:pt x="665568" y="191262"/>
                  </a:lnTo>
                  <a:lnTo>
                    <a:pt x="665568" y="163664"/>
                  </a:lnTo>
                  <a:close/>
                </a:path>
                <a:path w="5473065" h="325754">
                  <a:moveTo>
                    <a:pt x="806132" y="180073"/>
                  </a:moveTo>
                  <a:lnTo>
                    <a:pt x="804113" y="170205"/>
                  </a:lnTo>
                  <a:lnTo>
                    <a:pt x="798639" y="162115"/>
                  </a:lnTo>
                  <a:lnTo>
                    <a:pt x="790625" y="156641"/>
                  </a:lnTo>
                  <a:lnTo>
                    <a:pt x="780948" y="154635"/>
                  </a:lnTo>
                  <a:lnTo>
                    <a:pt x="771067" y="156641"/>
                  </a:lnTo>
                  <a:lnTo>
                    <a:pt x="762965" y="162115"/>
                  </a:lnTo>
                  <a:lnTo>
                    <a:pt x="757529" y="170205"/>
                  </a:lnTo>
                  <a:lnTo>
                    <a:pt x="755650" y="180073"/>
                  </a:lnTo>
                  <a:lnTo>
                    <a:pt x="757529" y="189953"/>
                  </a:lnTo>
                  <a:lnTo>
                    <a:pt x="762965" y="198043"/>
                  </a:lnTo>
                  <a:lnTo>
                    <a:pt x="771067" y="203504"/>
                  </a:lnTo>
                  <a:lnTo>
                    <a:pt x="780948" y="205511"/>
                  </a:lnTo>
                  <a:lnTo>
                    <a:pt x="790625" y="203504"/>
                  </a:lnTo>
                  <a:lnTo>
                    <a:pt x="798639" y="198043"/>
                  </a:lnTo>
                  <a:lnTo>
                    <a:pt x="804113" y="189953"/>
                  </a:lnTo>
                  <a:lnTo>
                    <a:pt x="806132" y="180073"/>
                  </a:lnTo>
                  <a:close/>
                </a:path>
                <a:path w="5473065" h="325754">
                  <a:moveTo>
                    <a:pt x="1085062" y="136321"/>
                  </a:moveTo>
                  <a:lnTo>
                    <a:pt x="1082890" y="121577"/>
                  </a:lnTo>
                  <a:lnTo>
                    <a:pt x="1080909" y="108089"/>
                  </a:lnTo>
                  <a:lnTo>
                    <a:pt x="1044803" y="114312"/>
                  </a:lnTo>
                  <a:lnTo>
                    <a:pt x="1010056" y="118465"/>
                  </a:lnTo>
                  <a:lnTo>
                    <a:pt x="976477" y="120789"/>
                  </a:lnTo>
                  <a:lnTo>
                    <a:pt x="943914" y="121577"/>
                  </a:lnTo>
                  <a:lnTo>
                    <a:pt x="943914" y="16522"/>
                  </a:lnTo>
                  <a:lnTo>
                    <a:pt x="909929" y="16522"/>
                  </a:lnTo>
                  <a:lnTo>
                    <a:pt x="909929" y="150317"/>
                  </a:lnTo>
                  <a:lnTo>
                    <a:pt x="935990" y="150317"/>
                  </a:lnTo>
                  <a:lnTo>
                    <a:pt x="971588" y="149682"/>
                  </a:lnTo>
                  <a:lnTo>
                    <a:pt x="1008024" y="147472"/>
                  </a:lnTo>
                  <a:lnTo>
                    <a:pt x="1045705" y="143179"/>
                  </a:lnTo>
                  <a:lnTo>
                    <a:pt x="1085062" y="136321"/>
                  </a:lnTo>
                  <a:close/>
                </a:path>
                <a:path w="5473065" h="325754">
                  <a:moveTo>
                    <a:pt x="1156944" y="292747"/>
                  </a:moveTo>
                  <a:lnTo>
                    <a:pt x="974140" y="292747"/>
                  </a:lnTo>
                  <a:lnTo>
                    <a:pt x="974140" y="260705"/>
                  </a:lnTo>
                  <a:lnTo>
                    <a:pt x="1146124" y="260705"/>
                  </a:lnTo>
                  <a:lnTo>
                    <a:pt x="1146124" y="178549"/>
                  </a:lnTo>
                  <a:lnTo>
                    <a:pt x="939761" y="178549"/>
                  </a:lnTo>
                  <a:lnTo>
                    <a:pt x="939761" y="205638"/>
                  </a:lnTo>
                  <a:lnTo>
                    <a:pt x="1112126" y="205638"/>
                  </a:lnTo>
                  <a:lnTo>
                    <a:pt x="1112126" y="234378"/>
                  </a:lnTo>
                  <a:lnTo>
                    <a:pt x="940523" y="234378"/>
                  </a:lnTo>
                  <a:lnTo>
                    <a:pt x="940523" y="320471"/>
                  </a:lnTo>
                  <a:lnTo>
                    <a:pt x="1156944" y="320471"/>
                  </a:lnTo>
                  <a:lnTo>
                    <a:pt x="1156944" y="292747"/>
                  </a:lnTo>
                  <a:close/>
                </a:path>
                <a:path w="5473065" h="325754">
                  <a:moveTo>
                    <a:pt x="1192326" y="67144"/>
                  </a:moveTo>
                  <a:lnTo>
                    <a:pt x="1146124" y="67144"/>
                  </a:lnTo>
                  <a:lnTo>
                    <a:pt x="1146124" y="2286"/>
                  </a:lnTo>
                  <a:lnTo>
                    <a:pt x="1112253" y="2286"/>
                  </a:lnTo>
                  <a:lnTo>
                    <a:pt x="1112253" y="163918"/>
                  </a:lnTo>
                  <a:lnTo>
                    <a:pt x="1146124" y="163918"/>
                  </a:lnTo>
                  <a:lnTo>
                    <a:pt x="1146124" y="95631"/>
                  </a:lnTo>
                  <a:lnTo>
                    <a:pt x="1192326" y="95631"/>
                  </a:lnTo>
                  <a:lnTo>
                    <a:pt x="1192326" y="67144"/>
                  </a:lnTo>
                  <a:close/>
                </a:path>
                <a:path w="5473065" h="325754">
                  <a:moveTo>
                    <a:pt x="1479943" y="231838"/>
                  </a:moveTo>
                  <a:lnTo>
                    <a:pt x="1455483" y="204838"/>
                  </a:lnTo>
                  <a:lnTo>
                    <a:pt x="1444307" y="179184"/>
                  </a:lnTo>
                  <a:lnTo>
                    <a:pt x="1440472" y="170383"/>
                  </a:lnTo>
                  <a:lnTo>
                    <a:pt x="1432915" y="132156"/>
                  </a:lnTo>
                  <a:lnTo>
                    <a:pt x="1430845" y="93853"/>
                  </a:lnTo>
                  <a:lnTo>
                    <a:pt x="1430845" y="61544"/>
                  </a:lnTo>
                  <a:lnTo>
                    <a:pt x="1465084" y="61544"/>
                  </a:lnTo>
                  <a:lnTo>
                    <a:pt x="1465084" y="33439"/>
                  </a:lnTo>
                  <a:lnTo>
                    <a:pt x="1376197" y="33439"/>
                  </a:lnTo>
                  <a:lnTo>
                    <a:pt x="1376197" y="61544"/>
                  </a:lnTo>
                  <a:lnTo>
                    <a:pt x="1398866" y="61544"/>
                  </a:lnTo>
                  <a:lnTo>
                    <a:pt x="1398866" y="93853"/>
                  </a:lnTo>
                  <a:lnTo>
                    <a:pt x="1397596" y="123634"/>
                  </a:lnTo>
                  <a:lnTo>
                    <a:pt x="1393240" y="155244"/>
                  </a:lnTo>
                  <a:lnTo>
                    <a:pt x="1384427" y="186245"/>
                  </a:lnTo>
                  <a:lnTo>
                    <a:pt x="1369771" y="214160"/>
                  </a:lnTo>
                  <a:lnTo>
                    <a:pt x="1354823" y="185788"/>
                  </a:lnTo>
                  <a:lnTo>
                    <a:pt x="1352880" y="178930"/>
                  </a:lnTo>
                  <a:lnTo>
                    <a:pt x="1345984" y="154533"/>
                  </a:lnTo>
                  <a:lnTo>
                    <a:pt x="1341767" y="122999"/>
                  </a:lnTo>
                  <a:lnTo>
                    <a:pt x="1340688" y="93853"/>
                  </a:lnTo>
                  <a:lnTo>
                    <a:pt x="1340688" y="61544"/>
                  </a:lnTo>
                  <a:lnTo>
                    <a:pt x="1363230" y="61544"/>
                  </a:lnTo>
                  <a:lnTo>
                    <a:pt x="1363230" y="33439"/>
                  </a:lnTo>
                  <a:lnTo>
                    <a:pt x="1270812" y="33439"/>
                  </a:lnTo>
                  <a:lnTo>
                    <a:pt x="1270812" y="61544"/>
                  </a:lnTo>
                  <a:lnTo>
                    <a:pt x="1308836" y="61544"/>
                  </a:lnTo>
                  <a:lnTo>
                    <a:pt x="1308836" y="93853"/>
                  </a:lnTo>
                  <a:lnTo>
                    <a:pt x="1306601" y="131457"/>
                  </a:lnTo>
                  <a:lnTo>
                    <a:pt x="1298968" y="169659"/>
                  </a:lnTo>
                  <a:lnTo>
                    <a:pt x="1283995" y="204470"/>
                  </a:lnTo>
                  <a:lnTo>
                    <a:pt x="1259738" y="231838"/>
                  </a:lnTo>
                  <a:lnTo>
                    <a:pt x="1281518" y="256641"/>
                  </a:lnTo>
                  <a:lnTo>
                    <a:pt x="1296606" y="241439"/>
                  </a:lnTo>
                  <a:lnTo>
                    <a:pt x="1308646" y="222986"/>
                  </a:lnTo>
                  <a:lnTo>
                    <a:pt x="1317955" y="201930"/>
                  </a:lnTo>
                  <a:lnTo>
                    <a:pt x="1324825" y="178930"/>
                  </a:lnTo>
                  <a:lnTo>
                    <a:pt x="1331620" y="202565"/>
                  </a:lnTo>
                  <a:lnTo>
                    <a:pt x="1341081" y="224434"/>
                  </a:lnTo>
                  <a:lnTo>
                    <a:pt x="1353604" y="243674"/>
                  </a:lnTo>
                  <a:lnTo>
                    <a:pt x="1369529" y="259435"/>
                  </a:lnTo>
                  <a:lnTo>
                    <a:pt x="1385595" y="243763"/>
                  </a:lnTo>
                  <a:lnTo>
                    <a:pt x="1398181" y="224599"/>
                  </a:lnTo>
                  <a:lnTo>
                    <a:pt x="1402727" y="214160"/>
                  </a:lnTo>
                  <a:lnTo>
                    <a:pt x="1407680" y="202793"/>
                  </a:lnTo>
                  <a:lnTo>
                    <a:pt x="1414475" y="179184"/>
                  </a:lnTo>
                  <a:lnTo>
                    <a:pt x="1421371" y="202158"/>
                  </a:lnTo>
                  <a:lnTo>
                    <a:pt x="1430743" y="223151"/>
                  </a:lnTo>
                  <a:lnTo>
                    <a:pt x="1442910" y="241528"/>
                  </a:lnTo>
                  <a:lnTo>
                    <a:pt x="1458163" y="256641"/>
                  </a:lnTo>
                  <a:lnTo>
                    <a:pt x="1479943" y="231838"/>
                  </a:lnTo>
                  <a:close/>
                </a:path>
                <a:path w="5473065" h="325754">
                  <a:moveTo>
                    <a:pt x="1564551" y="128193"/>
                  </a:moveTo>
                  <a:lnTo>
                    <a:pt x="1522247" y="128193"/>
                  </a:lnTo>
                  <a:lnTo>
                    <a:pt x="1522247" y="2286"/>
                  </a:lnTo>
                  <a:lnTo>
                    <a:pt x="1488503" y="2286"/>
                  </a:lnTo>
                  <a:lnTo>
                    <a:pt x="1488503" y="324548"/>
                  </a:lnTo>
                  <a:lnTo>
                    <a:pt x="1522247" y="324548"/>
                  </a:lnTo>
                  <a:lnTo>
                    <a:pt x="1522247" y="157060"/>
                  </a:lnTo>
                  <a:lnTo>
                    <a:pt x="1564551" y="157060"/>
                  </a:lnTo>
                  <a:lnTo>
                    <a:pt x="1564551" y="128193"/>
                  </a:lnTo>
                  <a:close/>
                </a:path>
                <a:path w="5473065" h="325754">
                  <a:moveTo>
                    <a:pt x="1696796" y="180073"/>
                  </a:moveTo>
                  <a:lnTo>
                    <a:pt x="1694776" y="170205"/>
                  </a:lnTo>
                  <a:lnTo>
                    <a:pt x="1689303" y="162115"/>
                  </a:lnTo>
                  <a:lnTo>
                    <a:pt x="1681289" y="156641"/>
                  </a:lnTo>
                  <a:lnTo>
                    <a:pt x="1671624" y="154635"/>
                  </a:lnTo>
                  <a:lnTo>
                    <a:pt x="1661731" y="156641"/>
                  </a:lnTo>
                  <a:lnTo>
                    <a:pt x="1653628" y="162115"/>
                  </a:lnTo>
                  <a:lnTo>
                    <a:pt x="1648193" y="170205"/>
                  </a:lnTo>
                  <a:lnTo>
                    <a:pt x="1646313" y="180073"/>
                  </a:lnTo>
                  <a:lnTo>
                    <a:pt x="1648193" y="189953"/>
                  </a:lnTo>
                  <a:lnTo>
                    <a:pt x="1653628" y="198043"/>
                  </a:lnTo>
                  <a:lnTo>
                    <a:pt x="1661731" y="203504"/>
                  </a:lnTo>
                  <a:lnTo>
                    <a:pt x="1671624" y="205511"/>
                  </a:lnTo>
                  <a:lnTo>
                    <a:pt x="1681289" y="203504"/>
                  </a:lnTo>
                  <a:lnTo>
                    <a:pt x="1689303" y="198043"/>
                  </a:lnTo>
                  <a:lnTo>
                    <a:pt x="1694776" y="189953"/>
                  </a:lnTo>
                  <a:lnTo>
                    <a:pt x="1696796" y="180073"/>
                  </a:lnTo>
                  <a:close/>
                </a:path>
                <a:path w="5473065" h="325754">
                  <a:moveTo>
                    <a:pt x="1995614" y="122516"/>
                  </a:moveTo>
                  <a:lnTo>
                    <a:pt x="1920709" y="122516"/>
                  </a:lnTo>
                  <a:lnTo>
                    <a:pt x="1920709" y="65074"/>
                  </a:lnTo>
                  <a:lnTo>
                    <a:pt x="1920709" y="38277"/>
                  </a:lnTo>
                  <a:lnTo>
                    <a:pt x="1888972" y="38277"/>
                  </a:lnTo>
                  <a:lnTo>
                    <a:pt x="1888972" y="65074"/>
                  </a:lnTo>
                  <a:lnTo>
                    <a:pt x="1888972" y="122516"/>
                  </a:lnTo>
                  <a:lnTo>
                    <a:pt x="1888972" y="150596"/>
                  </a:lnTo>
                  <a:lnTo>
                    <a:pt x="1888972" y="213131"/>
                  </a:lnTo>
                  <a:lnTo>
                    <a:pt x="1828673" y="213131"/>
                  </a:lnTo>
                  <a:lnTo>
                    <a:pt x="1828673" y="65074"/>
                  </a:lnTo>
                  <a:lnTo>
                    <a:pt x="1888972" y="65074"/>
                  </a:lnTo>
                  <a:lnTo>
                    <a:pt x="1888972" y="38277"/>
                  </a:lnTo>
                  <a:lnTo>
                    <a:pt x="1796821" y="38277"/>
                  </a:lnTo>
                  <a:lnTo>
                    <a:pt x="1796821" y="65074"/>
                  </a:lnTo>
                  <a:lnTo>
                    <a:pt x="1796821" y="213131"/>
                  </a:lnTo>
                  <a:lnTo>
                    <a:pt x="1796821" y="239941"/>
                  </a:lnTo>
                  <a:lnTo>
                    <a:pt x="1920709" y="239941"/>
                  </a:lnTo>
                  <a:lnTo>
                    <a:pt x="1920709" y="213131"/>
                  </a:lnTo>
                  <a:lnTo>
                    <a:pt x="1920709" y="150596"/>
                  </a:lnTo>
                  <a:lnTo>
                    <a:pt x="1963381" y="150596"/>
                  </a:lnTo>
                  <a:lnTo>
                    <a:pt x="1963381" y="308648"/>
                  </a:lnTo>
                  <a:lnTo>
                    <a:pt x="1995614" y="308648"/>
                  </a:lnTo>
                  <a:lnTo>
                    <a:pt x="1995614" y="150596"/>
                  </a:lnTo>
                  <a:lnTo>
                    <a:pt x="1995614" y="150444"/>
                  </a:lnTo>
                  <a:lnTo>
                    <a:pt x="1995614" y="122516"/>
                  </a:lnTo>
                  <a:close/>
                </a:path>
                <a:path w="5473065" h="325754">
                  <a:moveTo>
                    <a:pt x="1995614" y="8521"/>
                  </a:moveTo>
                  <a:lnTo>
                    <a:pt x="1963381" y="8521"/>
                  </a:lnTo>
                  <a:lnTo>
                    <a:pt x="1963381" y="122339"/>
                  </a:lnTo>
                  <a:lnTo>
                    <a:pt x="1995614" y="122339"/>
                  </a:lnTo>
                  <a:lnTo>
                    <a:pt x="1995614" y="8521"/>
                  </a:lnTo>
                  <a:close/>
                </a:path>
                <a:path w="5473065" h="325754">
                  <a:moveTo>
                    <a:pt x="2060460" y="2286"/>
                  </a:moveTo>
                  <a:lnTo>
                    <a:pt x="2027974" y="2286"/>
                  </a:lnTo>
                  <a:lnTo>
                    <a:pt x="2027974" y="324548"/>
                  </a:lnTo>
                  <a:lnTo>
                    <a:pt x="2060460" y="324548"/>
                  </a:lnTo>
                  <a:lnTo>
                    <a:pt x="2060460" y="2286"/>
                  </a:lnTo>
                  <a:close/>
                </a:path>
                <a:path w="5473065" h="325754">
                  <a:moveTo>
                    <a:pt x="2413038" y="28067"/>
                  </a:moveTo>
                  <a:lnTo>
                    <a:pt x="2379929" y="28067"/>
                  </a:lnTo>
                  <a:lnTo>
                    <a:pt x="2379929" y="56146"/>
                  </a:lnTo>
                  <a:lnTo>
                    <a:pt x="2379929" y="154419"/>
                  </a:lnTo>
                  <a:lnTo>
                    <a:pt x="2222423" y="154419"/>
                  </a:lnTo>
                  <a:lnTo>
                    <a:pt x="2222423" y="56146"/>
                  </a:lnTo>
                  <a:lnTo>
                    <a:pt x="2379929" y="56146"/>
                  </a:lnTo>
                  <a:lnTo>
                    <a:pt x="2379929" y="28067"/>
                  </a:lnTo>
                  <a:lnTo>
                    <a:pt x="2189315" y="28067"/>
                  </a:lnTo>
                  <a:lnTo>
                    <a:pt x="2189315" y="56146"/>
                  </a:lnTo>
                  <a:lnTo>
                    <a:pt x="2189315" y="154419"/>
                  </a:lnTo>
                  <a:lnTo>
                    <a:pt x="2189315" y="181229"/>
                  </a:lnTo>
                  <a:lnTo>
                    <a:pt x="2413038" y="181229"/>
                  </a:lnTo>
                  <a:lnTo>
                    <a:pt x="2413038" y="154508"/>
                  </a:lnTo>
                  <a:lnTo>
                    <a:pt x="2413038" y="56146"/>
                  </a:lnTo>
                  <a:lnTo>
                    <a:pt x="2413038" y="55702"/>
                  </a:lnTo>
                  <a:lnTo>
                    <a:pt x="2413038" y="28067"/>
                  </a:lnTo>
                  <a:close/>
                </a:path>
                <a:path w="5473065" h="325754">
                  <a:moveTo>
                    <a:pt x="2448039" y="256120"/>
                  </a:moveTo>
                  <a:lnTo>
                    <a:pt x="2317978" y="256120"/>
                  </a:lnTo>
                  <a:lnTo>
                    <a:pt x="2317978" y="181597"/>
                  </a:lnTo>
                  <a:lnTo>
                    <a:pt x="2284488" y="181597"/>
                  </a:lnTo>
                  <a:lnTo>
                    <a:pt x="2284488" y="256120"/>
                  </a:lnTo>
                  <a:lnTo>
                    <a:pt x="2156066" y="256120"/>
                  </a:lnTo>
                  <a:lnTo>
                    <a:pt x="2156066" y="284365"/>
                  </a:lnTo>
                  <a:lnTo>
                    <a:pt x="2448039" y="284365"/>
                  </a:lnTo>
                  <a:lnTo>
                    <a:pt x="2448039" y="256120"/>
                  </a:lnTo>
                  <a:close/>
                </a:path>
                <a:path w="5473065" h="325754">
                  <a:moveTo>
                    <a:pt x="2724200" y="244297"/>
                  </a:moveTo>
                  <a:lnTo>
                    <a:pt x="2722461" y="225729"/>
                  </a:lnTo>
                  <a:lnTo>
                    <a:pt x="2721800" y="218732"/>
                  </a:lnTo>
                  <a:lnTo>
                    <a:pt x="2701658" y="221157"/>
                  </a:lnTo>
                  <a:lnTo>
                    <a:pt x="2680982" y="223088"/>
                  </a:lnTo>
                  <a:lnTo>
                    <a:pt x="2659977" y="224599"/>
                  </a:lnTo>
                  <a:lnTo>
                    <a:pt x="2638831" y="225729"/>
                  </a:lnTo>
                  <a:lnTo>
                    <a:pt x="2638831" y="174739"/>
                  </a:lnTo>
                  <a:lnTo>
                    <a:pt x="2666479" y="165900"/>
                  </a:lnTo>
                  <a:lnTo>
                    <a:pt x="2688171" y="149682"/>
                  </a:lnTo>
                  <a:lnTo>
                    <a:pt x="2689936" y="146888"/>
                  </a:lnTo>
                  <a:lnTo>
                    <a:pt x="2702382" y="127165"/>
                  </a:lnTo>
                  <a:lnTo>
                    <a:pt x="2707576" y="99441"/>
                  </a:lnTo>
                  <a:lnTo>
                    <a:pt x="2700959" y="68376"/>
                  </a:lnTo>
                  <a:lnTo>
                    <a:pt x="2688615" y="51752"/>
                  </a:lnTo>
                  <a:lnTo>
                    <a:pt x="2682976" y="44157"/>
                  </a:lnTo>
                  <a:lnTo>
                    <a:pt x="2674467" y="39204"/>
                  </a:lnTo>
                  <a:lnTo>
                    <a:pt x="2674467" y="99441"/>
                  </a:lnTo>
                  <a:lnTo>
                    <a:pt x="2670365" y="118960"/>
                  </a:lnTo>
                  <a:lnTo>
                    <a:pt x="2659342" y="133985"/>
                  </a:lnTo>
                  <a:lnTo>
                    <a:pt x="2642717" y="143598"/>
                  </a:lnTo>
                  <a:lnTo>
                    <a:pt x="2621838" y="146888"/>
                  </a:lnTo>
                  <a:lnTo>
                    <a:pt x="2600566" y="143598"/>
                  </a:lnTo>
                  <a:lnTo>
                    <a:pt x="2583726" y="133985"/>
                  </a:lnTo>
                  <a:lnTo>
                    <a:pt x="2572689" y="118960"/>
                  </a:lnTo>
                  <a:lnTo>
                    <a:pt x="2568829" y="99441"/>
                  </a:lnTo>
                  <a:lnTo>
                    <a:pt x="2572689" y="79908"/>
                  </a:lnTo>
                  <a:lnTo>
                    <a:pt x="2583726" y="64922"/>
                  </a:lnTo>
                  <a:lnTo>
                    <a:pt x="2600566" y="55270"/>
                  </a:lnTo>
                  <a:lnTo>
                    <a:pt x="2621838" y="51752"/>
                  </a:lnTo>
                  <a:lnTo>
                    <a:pt x="2642717" y="55270"/>
                  </a:lnTo>
                  <a:lnTo>
                    <a:pt x="2659342" y="64922"/>
                  </a:lnTo>
                  <a:lnTo>
                    <a:pt x="2670365" y="79908"/>
                  </a:lnTo>
                  <a:lnTo>
                    <a:pt x="2674467" y="99441"/>
                  </a:lnTo>
                  <a:lnTo>
                    <a:pt x="2674467" y="39204"/>
                  </a:lnTo>
                  <a:lnTo>
                    <a:pt x="2655862" y="28371"/>
                  </a:lnTo>
                  <a:lnTo>
                    <a:pt x="2621838" y="22631"/>
                  </a:lnTo>
                  <a:lnTo>
                    <a:pt x="2587167" y="28371"/>
                  </a:lnTo>
                  <a:lnTo>
                    <a:pt x="2559913" y="44157"/>
                  </a:lnTo>
                  <a:lnTo>
                    <a:pt x="2542108" y="68376"/>
                  </a:lnTo>
                  <a:lnTo>
                    <a:pt x="2535847" y="99441"/>
                  </a:lnTo>
                  <a:lnTo>
                    <a:pt x="2540749" y="127304"/>
                  </a:lnTo>
                  <a:lnTo>
                    <a:pt x="2554884" y="149872"/>
                  </a:lnTo>
                  <a:lnTo>
                    <a:pt x="2576817" y="166052"/>
                  </a:lnTo>
                  <a:lnTo>
                    <a:pt x="2605087" y="174739"/>
                  </a:lnTo>
                  <a:lnTo>
                    <a:pt x="2605087" y="226999"/>
                  </a:lnTo>
                  <a:lnTo>
                    <a:pt x="2583065" y="227469"/>
                  </a:lnTo>
                  <a:lnTo>
                    <a:pt x="2521991" y="228015"/>
                  </a:lnTo>
                  <a:lnTo>
                    <a:pt x="2527160" y="256120"/>
                  </a:lnTo>
                  <a:lnTo>
                    <a:pt x="2571902" y="256222"/>
                  </a:lnTo>
                  <a:lnTo>
                    <a:pt x="2621242" y="254939"/>
                  </a:lnTo>
                  <a:lnTo>
                    <a:pt x="2672804" y="251282"/>
                  </a:lnTo>
                  <a:lnTo>
                    <a:pt x="2724200" y="244297"/>
                  </a:lnTo>
                  <a:close/>
                </a:path>
                <a:path w="5473065" h="325754">
                  <a:moveTo>
                    <a:pt x="2823908" y="133146"/>
                  </a:moveTo>
                  <a:lnTo>
                    <a:pt x="2774810" y="133146"/>
                  </a:lnTo>
                  <a:lnTo>
                    <a:pt x="2774810" y="2286"/>
                  </a:lnTo>
                  <a:lnTo>
                    <a:pt x="2741066" y="2286"/>
                  </a:lnTo>
                  <a:lnTo>
                    <a:pt x="2741066" y="324548"/>
                  </a:lnTo>
                  <a:lnTo>
                    <a:pt x="2774810" y="324548"/>
                  </a:lnTo>
                  <a:lnTo>
                    <a:pt x="2774810" y="162013"/>
                  </a:lnTo>
                  <a:lnTo>
                    <a:pt x="2823908" y="162013"/>
                  </a:lnTo>
                  <a:lnTo>
                    <a:pt x="2823908" y="133146"/>
                  </a:lnTo>
                  <a:close/>
                </a:path>
                <a:path w="5473065" h="325754">
                  <a:moveTo>
                    <a:pt x="3211690" y="134035"/>
                  </a:moveTo>
                  <a:lnTo>
                    <a:pt x="3206013" y="110502"/>
                  </a:lnTo>
                  <a:lnTo>
                    <a:pt x="3199066" y="102501"/>
                  </a:lnTo>
                  <a:lnTo>
                    <a:pt x="3190227" y="92303"/>
                  </a:lnTo>
                  <a:lnTo>
                    <a:pt x="3179711" y="87261"/>
                  </a:lnTo>
                  <a:lnTo>
                    <a:pt x="3179711" y="134035"/>
                  </a:lnTo>
                  <a:lnTo>
                    <a:pt x="3176308" y="147383"/>
                  </a:lnTo>
                  <a:lnTo>
                    <a:pt x="3167049" y="157391"/>
                  </a:lnTo>
                  <a:lnTo>
                    <a:pt x="3152800" y="163703"/>
                  </a:lnTo>
                  <a:lnTo>
                    <a:pt x="3134385" y="165963"/>
                  </a:lnTo>
                  <a:lnTo>
                    <a:pt x="3115830" y="163703"/>
                  </a:lnTo>
                  <a:lnTo>
                    <a:pt x="3101556" y="157391"/>
                  </a:lnTo>
                  <a:lnTo>
                    <a:pt x="3092424" y="147383"/>
                  </a:lnTo>
                  <a:lnTo>
                    <a:pt x="3089313" y="134035"/>
                  </a:lnTo>
                  <a:lnTo>
                    <a:pt x="3092424" y="120954"/>
                  </a:lnTo>
                  <a:lnTo>
                    <a:pt x="3101556" y="111023"/>
                  </a:lnTo>
                  <a:lnTo>
                    <a:pt x="3115830" y="104711"/>
                  </a:lnTo>
                  <a:lnTo>
                    <a:pt x="3134385" y="102501"/>
                  </a:lnTo>
                  <a:lnTo>
                    <a:pt x="3152800" y="104711"/>
                  </a:lnTo>
                  <a:lnTo>
                    <a:pt x="3167049" y="111023"/>
                  </a:lnTo>
                  <a:lnTo>
                    <a:pt x="3176308" y="120954"/>
                  </a:lnTo>
                  <a:lnTo>
                    <a:pt x="3179711" y="134035"/>
                  </a:lnTo>
                  <a:lnTo>
                    <a:pt x="3179711" y="87261"/>
                  </a:lnTo>
                  <a:lnTo>
                    <a:pt x="3165830" y="80581"/>
                  </a:lnTo>
                  <a:lnTo>
                    <a:pt x="3134385" y="76428"/>
                  </a:lnTo>
                  <a:lnTo>
                    <a:pt x="3102572" y="80581"/>
                  </a:lnTo>
                  <a:lnTo>
                    <a:pt x="3078022" y="92303"/>
                  </a:lnTo>
                  <a:lnTo>
                    <a:pt x="3062236" y="110502"/>
                  </a:lnTo>
                  <a:lnTo>
                    <a:pt x="3056699" y="134035"/>
                  </a:lnTo>
                  <a:lnTo>
                    <a:pt x="3062236" y="157746"/>
                  </a:lnTo>
                  <a:lnTo>
                    <a:pt x="3078022" y="175933"/>
                  </a:lnTo>
                  <a:lnTo>
                    <a:pt x="3102572" y="187604"/>
                  </a:lnTo>
                  <a:lnTo>
                    <a:pt x="3134385" y="191770"/>
                  </a:lnTo>
                  <a:lnTo>
                    <a:pt x="3165830" y="187604"/>
                  </a:lnTo>
                  <a:lnTo>
                    <a:pt x="3190227" y="175933"/>
                  </a:lnTo>
                  <a:lnTo>
                    <a:pt x="3198876" y="165963"/>
                  </a:lnTo>
                  <a:lnTo>
                    <a:pt x="3206013" y="157746"/>
                  </a:lnTo>
                  <a:lnTo>
                    <a:pt x="3211690" y="134035"/>
                  </a:lnTo>
                  <a:close/>
                </a:path>
                <a:path w="5473065" h="325754">
                  <a:moveTo>
                    <a:pt x="3229191" y="34836"/>
                  </a:moveTo>
                  <a:lnTo>
                    <a:pt x="3151251" y="34836"/>
                  </a:lnTo>
                  <a:lnTo>
                    <a:pt x="3151251" y="0"/>
                  </a:lnTo>
                  <a:lnTo>
                    <a:pt x="3117634" y="0"/>
                  </a:lnTo>
                  <a:lnTo>
                    <a:pt x="3117634" y="34836"/>
                  </a:lnTo>
                  <a:lnTo>
                    <a:pt x="3039326" y="34836"/>
                  </a:lnTo>
                  <a:lnTo>
                    <a:pt x="3039326" y="62433"/>
                  </a:lnTo>
                  <a:lnTo>
                    <a:pt x="3229191" y="62433"/>
                  </a:lnTo>
                  <a:lnTo>
                    <a:pt x="3229191" y="34836"/>
                  </a:lnTo>
                  <a:close/>
                </a:path>
                <a:path w="5473065" h="325754">
                  <a:moveTo>
                    <a:pt x="3289617" y="213398"/>
                  </a:moveTo>
                  <a:lnTo>
                    <a:pt x="3256127" y="213398"/>
                  </a:lnTo>
                  <a:lnTo>
                    <a:pt x="3256127" y="240614"/>
                  </a:lnTo>
                  <a:lnTo>
                    <a:pt x="3256127" y="292747"/>
                  </a:lnTo>
                  <a:lnTo>
                    <a:pt x="3118904" y="292747"/>
                  </a:lnTo>
                  <a:lnTo>
                    <a:pt x="3118904" y="240614"/>
                  </a:lnTo>
                  <a:lnTo>
                    <a:pt x="3256127" y="240614"/>
                  </a:lnTo>
                  <a:lnTo>
                    <a:pt x="3256127" y="213398"/>
                  </a:lnTo>
                  <a:lnTo>
                    <a:pt x="3085655" y="213398"/>
                  </a:lnTo>
                  <a:lnTo>
                    <a:pt x="3085655" y="320471"/>
                  </a:lnTo>
                  <a:lnTo>
                    <a:pt x="3289617" y="320471"/>
                  </a:lnTo>
                  <a:lnTo>
                    <a:pt x="3289617" y="292747"/>
                  </a:lnTo>
                  <a:lnTo>
                    <a:pt x="3289617" y="240614"/>
                  </a:lnTo>
                  <a:lnTo>
                    <a:pt x="3289617" y="213398"/>
                  </a:lnTo>
                  <a:close/>
                </a:path>
                <a:path w="5473065" h="325754">
                  <a:moveTo>
                    <a:pt x="3335832" y="85839"/>
                  </a:moveTo>
                  <a:lnTo>
                    <a:pt x="3289617" y="85839"/>
                  </a:lnTo>
                  <a:lnTo>
                    <a:pt x="3289617" y="2286"/>
                  </a:lnTo>
                  <a:lnTo>
                    <a:pt x="3255759" y="2286"/>
                  </a:lnTo>
                  <a:lnTo>
                    <a:pt x="3255759" y="196481"/>
                  </a:lnTo>
                  <a:lnTo>
                    <a:pt x="3289617" y="196481"/>
                  </a:lnTo>
                  <a:lnTo>
                    <a:pt x="3289617" y="114833"/>
                  </a:lnTo>
                  <a:lnTo>
                    <a:pt x="3335832" y="114833"/>
                  </a:lnTo>
                  <a:lnTo>
                    <a:pt x="3335832" y="85839"/>
                  </a:lnTo>
                  <a:close/>
                </a:path>
                <a:path w="5473065" h="325754">
                  <a:moveTo>
                    <a:pt x="3487724" y="40563"/>
                  </a:moveTo>
                  <a:lnTo>
                    <a:pt x="3415449" y="40563"/>
                  </a:lnTo>
                  <a:lnTo>
                    <a:pt x="3415449" y="68414"/>
                  </a:lnTo>
                  <a:lnTo>
                    <a:pt x="3458387" y="68414"/>
                  </a:lnTo>
                  <a:lnTo>
                    <a:pt x="3454806" y="113017"/>
                  </a:lnTo>
                  <a:lnTo>
                    <a:pt x="3446234" y="155765"/>
                  </a:lnTo>
                  <a:lnTo>
                    <a:pt x="3431044" y="196596"/>
                  </a:lnTo>
                  <a:lnTo>
                    <a:pt x="3407651" y="235394"/>
                  </a:lnTo>
                  <a:lnTo>
                    <a:pt x="3434207" y="250278"/>
                  </a:lnTo>
                  <a:lnTo>
                    <a:pt x="3461308" y="201079"/>
                  </a:lnTo>
                  <a:lnTo>
                    <a:pt x="3477590" y="148805"/>
                  </a:lnTo>
                  <a:lnTo>
                    <a:pt x="3485553" y="94843"/>
                  </a:lnTo>
                  <a:lnTo>
                    <a:pt x="3487724" y="40563"/>
                  </a:lnTo>
                  <a:close/>
                </a:path>
                <a:path w="5473065" h="325754">
                  <a:moveTo>
                    <a:pt x="3624072" y="10553"/>
                  </a:moveTo>
                  <a:lnTo>
                    <a:pt x="3592093" y="10553"/>
                  </a:lnTo>
                  <a:lnTo>
                    <a:pt x="3592093" y="127038"/>
                  </a:lnTo>
                  <a:lnTo>
                    <a:pt x="3554704" y="127038"/>
                  </a:lnTo>
                  <a:lnTo>
                    <a:pt x="3556762" y="104749"/>
                  </a:lnTo>
                  <a:lnTo>
                    <a:pt x="3558006" y="82804"/>
                  </a:lnTo>
                  <a:lnTo>
                    <a:pt x="3558629" y="61353"/>
                  </a:lnTo>
                  <a:lnTo>
                    <a:pt x="3558857" y="40563"/>
                  </a:lnTo>
                  <a:lnTo>
                    <a:pt x="3497669" y="40563"/>
                  </a:lnTo>
                  <a:lnTo>
                    <a:pt x="3497669" y="68414"/>
                  </a:lnTo>
                  <a:lnTo>
                    <a:pt x="3529647" y="68414"/>
                  </a:lnTo>
                  <a:lnTo>
                    <a:pt x="3527006" y="115951"/>
                  </a:lnTo>
                  <a:lnTo>
                    <a:pt x="3519449" y="163842"/>
                  </a:lnTo>
                  <a:lnTo>
                    <a:pt x="3504438" y="210578"/>
                  </a:lnTo>
                  <a:lnTo>
                    <a:pt x="3479406" y="254596"/>
                  </a:lnTo>
                  <a:lnTo>
                    <a:pt x="3505593" y="269862"/>
                  </a:lnTo>
                  <a:lnTo>
                    <a:pt x="3522065" y="242722"/>
                  </a:lnTo>
                  <a:lnTo>
                    <a:pt x="3534740" y="214236"/>
                  </a:lnTo>
                  <a:lnTo>
                    <a:pt x="3544125" y="184823"/>
                  </a:lnTo>
                  <a:lnTo>
                    <a:pt x="3550666" y="154889"/>
                  </a:lnTo>
                  <a:lnTo>
                    <a:pt x="3592093" y="154889"/>
                  </a:lnTo>
                  <a:lnTo>
                    <a:pt x="3592093" y="308902"/>
                  </a:lnTo>
                  <a:lnTo>
                    <a:pt x="3624072" y="308902"/>
                  </a:lnTo>
                  <a:lnTo>
                    <a:pt x="3624072" y="154889"/>
                  </a:lnTo>
                  <a:lnTo>
                    <a:pt x="3624072" y="127038"/>
                  </a:lnTo>
                  <a:lnTo>
                    <a:pt x="3624072" y="10553"/>
                  </a:lnTo>
                  <a:close/>
                </a:path>
                <a:path w="5473065" h="325754">
                  <a:moveTo>
                    <a:pt x="3684879" y="2286"/>
                  </a:moveTo>
                  <a:lnTo>
                    <a:pt x="3652405" y="2286"/>
                  </a:lnTo>
                  <a:lnTo>
                    <a:pt x="3652405" y="324548"/>
                  </a:lnTo>
                  <a:lnTo>
                    <a:pt x="3684879" y="324548"/>
                  </a:lnTo>
                  <a:lnTo>
                    <a:pt x="3684879" y="2286"/>
                  </a:lnTo>
                  <a:close/>
                </a:path>
                <a:path w="5473065" h="325754">
                  <a:moveTo>
                    <a:pt x="4131399" y="10553"/>
                  </a:moveTo>
                  <a:lnTo>
                    <a:pt x="4099166" y="10553"/>
                  </a:lnTo>
                  <a:lnTo>
                    <a:pt x="4099166" y="90411"/>
                  </a:lnTo>
                  <a:lnTo>
                    <a:pt x="4056354" y="90411"/>
                  </a:lnTo>
                  <a:lnTo>
                    <a:pt x="4058018" y="78663"/>
                  </a:lnTo>
                  <a:lnTo>
                    <a:pt x="4059186" y="66713"/>
                  </a:lnTo>
                  <a:lnTo>
                    <a:pt x="4059898" y="54597"/>
                  </a:lnTo>
                  <a:lnTo>
                    <a:pt x="4060139" y="42341"/>
                  </a:lnTo>
                  <a:lnTo>
                    <a:pt x="3936250" y="42341"/>
                  </a:lnTo>
                  <a:lnTo>
                    <a:pt x="3936250" y="70446"/>
                  </a:lnTo>
                  <a:lnTo>
                    <a:pt x="4026522" y="70446"/>
                  </a:lnTo>
                  <a:lnTo>
                    <a:pt x="4017035" y="117805"/>
                  </a:lnTo>
                  <a:lnTo>
                    <a:pt x="3996740" y="160540"/>
                  </a:lnTo>
                  <a:lnTo>
                    <a:pt x="3964838" y="198488"/>
                  </a:lnTo>
                  <a:lnTo>
                    <a:pt x="3920515" y="231457"/>
                  </a:lnTo>
                  <a:lnTo>
                    <a:pt x="3940657" y="255739"/>
                  </a:lnTo>
                  <a:lnTo>
                    <a:pt x="3980929" y="226669"/>
                  </a:lnTo>
                  <a:lnTo>
                    <a:pt x="4012120" y="193840"/>
                  </a:lnTo>
                  <a:lnTo>
                    <a:pt x="4034929" y="157632"/>
                  </a:lnTo>
                  <a:lnTo>
                    <a:pt x="4050068" y="118402"/>
                  </a:lnTo>
                  <a:lnTo>
                    <a:pt x="4099166" y="118402"/>
                  </a:lnTo>
                  <a:lnTo>
                    <a:pt x="4099166" y="171043"/>
                  </a:lnTo>
                  <a:lnTo>
                    <a:pt x="4044658" y="171043"/>
                  </a:lnTo>
                  <a:lnTo>
                    <a:pt x="4044658" y="199021"/>
                  </a:lnTo>
                  <a:lnTo>
                    <a:pt x="4099166" y="199021"/>
                  </a:lnTo>
                  <a:lnTo>
                    <a:pt x="4099166" y="308902"/>
                  </a:lnTo>
                  <a:lnTo>
                    <a:pt x="4131399" y="308902"/>
                  </a:lnTo>
                  <a:lnTo>
                    <a:pt x="4131399" y="118402"/>
                  </a:lnTo>
                  <a:lnTo>
                    <a:pt x="4131399" y="90411"/>
                  </a:lnTo>
                  <a:lnTo>
                    <a:pt x="4131399" y="10553"/>
                  </a:lnTo>
                  <a:close/>
                </a:path>
                <a:path w="5473065" h="325754">
                  <a:moveTo>
                    <a:pt x="4196613" y="2286"/>
                  </a:moveTo>
                  <a:lnTo>
                    <a:pt x="4164507" y="2286"/>
                  </a:lnTo>
                  <a:lnTo>
                    <a:pt x="4164507" y="324548"/>
                  </a:lnTo>
                  <a:lnTo>
                    <a:pt x="4196613" y="324548"/>
                  </a:lnTo>
                  <a:lnTo>
                    <a:pt x="4196613" y="2286"/>
                  </a:lnTo>
                  <a:close/>
                </a:path>
                <a:path w="5473065" h="325754">
                  <a:moveTo>
                    <a:pt x="4492663" y="29883"/>
                  </a:moveTo>
                  <a:lnTo>
                    <a:pt x="4414990" y="29883"/>
                  </a:lnTo>
                  <a:lnTo>
                    <a:pt x="4414990" y="254"/>
                  </a:lnTo>
                  <a:lnTo>
                    <a:pt x="4381246" y="254"/>
                  </a:lnTo>
                  <a:lnTo>
                    <a:pt x="4381246" y="29883"/>
                  </a:lnTo>
                  <a:lnTo>
                    <a:pt x="4304068" y="29883"/>
                  </a:lnTo>
                  <a:lnTo>
                    <a:pt x="4304068" y="55448"/>
                  </a:lnTo>
                  <a:lnTo>
                    <a:pt x="4492663" y="55448"/>
                  </a:lnTo>
                  <a:lnTo>
                    <a:pt x="4492663" y="29883"/>
                  </a:lnTo>
                  <a:close/>
                </a:path>
                <a:path w="5473065" h="325754">
                  <a:moveTo>
                    <a:pt x="4501108" y="197116"/>
                  </a:moveTo>
                  <a:lnTo>
                    <a:pt x="4499356" y="180708"/>
                  </a:lnTo>
                  <a:lnTo>
                    <a:pt x="4498581" y="173469"/>
                  </a:lnTo>
                  <a:lnTo>
                    <a:pt x="4478248" y="175895"/>
                  </a:lnTo>
                  <a:lnTo>
                    <a:pt x="4457395" y="177901"/>
                  </a:lnTo>
                  <a:lnTo>
                    <a:pt x="4436249" y="179489"/>
                  </a:lnTo>
                  <a:lnTo>
                    <a:pt x="4414990" y="180708"/>
                  </a:lnTo>
                  <a:lnTo>
                    <a:pt x="4414990" y="161378"/>
                  </a:lnTo>
                  <a:lnTo>
                    <a:pt x="4440047" y="156070"/>
                  </a:lnTo>
                  <a:lnTo>
                    <a:pt x="4459249" y="146164"/>
                  </a:lnTo>
                  <a:lnTo>
                    <a:pt x="4465891" y="138620"/>
                  </a:lnTo>
                  <a:lnTo>
                    <a:pt x="4471479" y="132257"/>
                  </a:lnTo>
                  <a:lnTo>
                    <a:pt x="4471606" y="132054"/>
                  </a:lnTo>
                  <a:lnTo>
                    <a:pt x="4476051" y="114452"/>
                  </a:lnTo>
                  <a:lnTo>
                    <a:pt x="4470298" y="94335"/>
                  </a:lnTo>
                  <a:lnTo>
                    <a:pt x="4465434" y="89649"/>
                  </a:lnTo>
                  <a:lnTo>
                    <a:pt x="4454449" y="79095"/>
                  </a:lnTo>
                  <a:lnTo>
                    <a:pt x="4443565" y="74828"/>
                  </a:lnTo>
                  <a:lnTo>
                    <a:pt x="4443565" y="114452"/>
                  </a:lnTo>
                  <a:lnTo>
                    <a:pt x="4440313" y="124599"/>
                  </a:lnTo>
                  <a:lnTo>
                    <a:pt x="4431131" y="132257"/>
                  </a:lnTo>
                  <a:lnTo>
                    <a:pt x="4416895" y="137058"/>
                  </a:lnTo>
                  <a:lnTo>
                    <a:pt x="4398492" y="138620"/>
                  </a:lnTo>
                  <a:lnTo>
                    <a:pt x="4379849" y="137058"/>
                  </a:lnTo>
                  <a:lnTo>
                    <a:pt x="4365599" y="132257"/>
                  </a:lnTo>
                  <a:lnTo>
                    <a:pt x="4356493" y="124599"/>
                  </a:lnTo>
                  <a:lnTo>
                    <a:pt x="4353293" y="114452"/>
                  </a:lnTo>
                  <a:lnTo>
                    <a:pt x="4356493" y="103886"/>
                  </a:lnTo>
                  <a:lnTo>
                    <a:pt x="4365599" y="96050"/>
                  </a:lnTo>
                  <a:lnTo>
                    <a:pt x="4379849" y="91198"/>
                  </a:lnTo>
                  <a:lnTo>
                    <a:pt x="4398492" y="89649"/>
                  </a:lnTo>
                  <a:lnTo>
                    <a:pt x="4416895" y="91198"/>
                  </a:lnTo>
                  <a:lnTo>
                    <a:pt x="4431131" y="96050"/>
                  </a:lnTo>
                  <a:lnTo>
                    <a:pt x="4440313" y="103886"/>
                  </a:lnTo>
                  <a:lnTo>
                    <a:pt x="4443565" y="114452"/>
                  </a:lnTo>
                  <a:lnTo>
                    <a:pt x="4443565" y="74828"/>
                  </a:lnTo>
                  <a:lnTo>
                    <a:pt x="4430014" y="69494"/>
                  </a:lnTo>
                  <a:lnTo>
                    <a:pt x="4398492" y="66255"/>
                  </a:lnTo>
                  <a:lnTo>
                    <a:pt x="4366603" y="69494"/>
                  </a:lnTo>
                  <a:lnTo>
                    <a:pt x="4342117" y="79095"/>
                  </a:lnTo>
                  <a:lnTo>
                    <a:pt x="4326471" y="94335"/>
                  </a:lnTo>
                  <a:lnTo>
                    <a:pt x="4321060" y="114452"/>
                  </a:lnTo>
                  <a:lnTo>
                    <a:pt x="4325150" y="132054"/>
                  </a:lnTo>
                  <a:lnTo>
                    <a:pt x="4337177" y="146024"/>
                  </a:lnTo>
                  <a:lnTo>
                    <a:pt x="4356189" y="155943"/>
                  </a:lnTo>
                  <a:lnTo>
                    <a:pt x="4381246" y="161378"/>
                  </a:lnTo>
                  <a:lnTo>
                    <a:pt x="4381246" y="181978"/>
                  </a:lnTo>
                  <a:lnTo>
                    <a:pt x="4358081" y="182587"/>
                  </a:lnTo>
                  <a:lnTo>
                    <a:pt x="4335589" y="182943"/>
                  </a:lnTo>
                  <a:lnTo>
                    <a:pt x="4293616" y="183134"/>
                  </a:lnTo>
                  <a:lnTo>
                    <a:pt x="4298391" y="209829"/>
                  </a:lnTo>
                  <a:lnTo>
                    <a:pt x="4344441" y="209473"/>
                  </a:lnTo>
                  <a:lnTo>
                    <a:pt x="4395216" y="207810"/>
                  </a:lnTo>
                  <a:lnTo>
                    <a:pt x="4448251" y="203987"/>
                  </a:lnTo>
                  <a:lnTo>
                    <a:pt x="4501108" y="197116"/>
                  </a:lnTo>
                  <a:close/>
                </a:path>
                <a:path w="5473065" h="325754">
                  <a:moveTo>
                    <a:pt x="4557001" y="233108"/>
                  </a:moveTo>
                  <a:lnTo>
                    <a:pt x="4339437" y="233108"/>
                  </a:lnTo>
                  <a:lnTo>
                    <a:pt x="4339437" y="259943"/>
                  </a:lnTo>
                  <a:lnTo>
                    <a:pt x="4523016" y="259943"/>
                  </a:lnTo>
                  <a:lnTo>
                    <a:pt x="4523016" y="324548"/>
                  </a:lnTo>
                  <a:lnTo>
                    <a:pt x="4557001" y="324548"/>
                  </a:lnTo>
                  <a:lnTo>
                    <a:pt x="4557001" y="233108"/>
                  </a:lnTo>
                  <a:close/>
                </a:path>
                <a:path w="5473065" h="325754">
                  <a:moveTo>
                    <a:pt x="4557001" y="3048"/>
                  </a:moveTo>
                  <a:lnTo>
                    <a:pt x="4523016" y="3048"/>
                  </a:lnTo>
                  <a:lnTo>
                    <a:pt x="4523016" y="218859"/>
                  </a:lnTo>
                  <a:lnTo>
                    <a:pt x="4557001" y="218859"/>
                  </a:lnTo>
                  <a:lnTo>
                    <a:pt x="4557001" y="3048"/>
                  </a:lnTo>
                  <a:close/>
                </a:path>
                <a:path w="5473065" h="325754">
                  <a:moveTo>
                    <a:pt x="5002631" y="228269"/>
                  </a:moveTo>
                  <a:lnTo>
                    <a:pt x="4969027" y="205524"/>
                  </a:lnTo>
                  <a:lnTo>
                    <a:pt x="4942852" y="172821"/>
                  </a:lnTo>
                  <a:lnTo>
                    <a:pt x="4925847" y="134023"/>
                  </a:lnTo>
                  <a:lnTo>
                    <a:pt x="4919789" y="92964"/>
                  </a:lnTo>
                  <a:lnTo>
                    <a:pt x="4919789" y="62814"/>
                  </a:lnTo>
                  <a:lnTo>
                    <a:pt x="4990554" y="62814"/>
                  </a:lnTo>
                  <a:lnTo>
                    <a:pt x="4990554" y="34709"/>
                  </a:lnTo>
                  <a:lnTo>
                    <a:pt x="4814913" y="34709"/>
                  </a:lnTo>
                  <a:lnTo>
                    <a:pt x="4814913" y="62814"/>
                  </a:lnTo>
                  <a:lnTo>
                    <a:pt x="4885550" y="62814"/>
                  </a:lnTo>
                  <a:lnTo>
                    <a:pt x="4885550" y="92964"/>
                  </a:lnTo>
                  <a:lnTo>
                    <a:pt x="4879264" y="136372"/>
                  </a:lnTo>
                  <a:lnTo>
                    <a:pt x="4862042" y="177088"/>
                  </a:lnTo>
                  <a:lnTo>
                    <a:pt x="4835741" y="211315"/>
                  </a:lnTo>
                  <a:lnTo>
                    <a:pt x="4802200" y="235267"/>
                  </a:lnTo>
                  <a:lnTo>
                    <a:pt x="4822723" y="262102"/>
                  </a:lnTo>
                  <a:lnTo>
                    <a:pt x="4848809" y="244017"/>
                  </a:lnTo>
                  <a:lnTo>
                    <a:pt x="4871339" y="219417"/>
                  </a:lnTo>
                  <a:lnTo>
                    <a:pt x="4889627" y="189661"/>
                  </a:lnTo>
                  <a:lnTo>
                    <a:pt x="4903051" y="156044"/>
                  </a:lnTo>
                  <a:lnTo>
                    <a:pt x="4916221" y="187604"/>
                  </a:lnTo>
                  <a:lnTo>
                    <a:pt x="4934229" y="215493"/>
                  </a:lnTo>
                  <a:lnTo>
                    <a:pt x="4956492" y="238518"/>
                  </a:lnTo>
                  <a:lnTo>
                    <a:pt x="4982489" y="255485"/>
                  </a:lnTo>
                  <a:lnTo>
                    <a:pt x="5002631" y="228269"/>
                  </a:lnTo>
                  <a:close/>
                </a:path>
                <a:path w="5473065" h="325754">
                  <a:moveTo>
                    <a:pt x="5072011" y="2286"/>
                  </a:moveTo>
                  <a:lnTo>
                    <a:pt x="5038141" y="2286"/>
                  </a:lnTo>
                  <a:lnTo>
                    <a:pt x="5038141" y="118008"/>
                  </a:lnTo>
                  <a:lnTo>
                    <a:pt x="4972418" y="118008"/>
                  </a:lnTo>
                  <a:lnTo>
                    <a:pt x="4972418" y="145999"/>
                  </a:lnTo>
                  <a:lnTo>
                    <a:pt x="5038141" y="145999"/>
                  </a:lnTo>
                  <a:lnTo>
                    <a:pt x="5038141" y="325183"/>
                  </a:lnTo>
                  <a:lnTo>
                    <a:pt x="5072011" y="325183"/>
                  </a:lnTo>
                  <a:lnTo>
                    <a:pt x="5072011" y="2286"/>
                  </a:lnTo>
                  <a:close/>
                </a:path>
                <a:path w="5473065" h="325754">
                  <a:moveTo>
                    <a:pt x="5363781" y="155663"/>
                  </a:moveTo>
                  <a:lnTo>
                    <a:pt x="5331345" y="140131"/>
                  </a:lnTo>
                  <a:lnTo>
                    <a:pt x="5307266" y="118173"/>
                  </a:lnTo>
                  <a:lnTo>
                    <a:pt x="5305818" y="115595"/>
                  </a:lnTo>
                  <a:lnTo>
                    <a:pt x="5292268" y="91490"/>
                  </a:lnTo>
                  <a:lnTo>
                    <a:pt x="5287149" y="62052"/>
                  </a:lnTo>
                  <a:lnTo>
                    <a:pt x="5287099" y="53149"/>
                  </a:lnTo>
                  <a:lnTo>
                    <a:pt x="5355971" y="53149"/>
                  </a:lnTo>
                  <a:lnTo>
                    <a:pt x="5355971" y="25425"/>
                  </a:lnTo>
                  <a:lnTo>
                    <a:pt x="5183111" y="25425"/>
                  </a:lnTo>
                  <a:lnTo>
                    <a:pt x="5183111" y="53149"/>
                  </a:lnTo>
                  <a:lnTo>
                    <a:pt x="5253355" y="53149"/>
                  </a:lnTo>
                  <a:lnTo>
                    <a:pt x="5253355" y="62052"/>
                  </a:lnTo>
                  <a:lnTo>
                    <a:pt x="5247741" y="94640"/>
                  </a:lnTo>
                  <a:lnTo>
                    <a:pt x="5231879" y="124053"/>
                  </a:lnTo>
                  <a:lnTo>
                    <a:pt x="5206746" y="148221"/>
                  </a:lnTo>
                  <a:lnTo>
                    <a:pt x="5173281" y="165074"/>
                  </a:lnTo>
                  <a:lnTo>
                    <a:pt x="5190528" y="192290"/>
                  </a:lnTo>
                  <a:lnTo>
                    <a:pt x="5217338" y="179565"/>
                  </a:lnTo>
                  <a:lnTo>
                    <a:pt x="5239905" y="162102"/>
                  </a:lnTo>
                  <a:lnTo>
                    <a:pt x="5257863" y="140550"/>
                  </a:lnTo>
                  <a:lnTo>
                    <a:pt x="5270855" y="115595"/>
                  </a:lnTo>
                  <a:lnTo>
                    <a:pt x="5283644" y="137299"/>
                  </a:lnTo>
                  <a:lnTo>
                    <a:pt x="5300853" y="156044"/>
                  </a:lnTo>
                  <a:lnTo>
                    <a:pt x="5322278" y="171259"/>
                  </a:lnTo>
                  <a:lnTo>
                    <a:pt x="5347665" y="182359"/>
                  </a:lnTo>
                  <a:lnTo>
                    <a:pt x="5363781" y="155663"/>
                  </a:lnTo>
                  <a:close/>
                </a:path>
                <a:path w="5473065" h="325754">
                  <a:moveTo>
                    <a:pt x="5429377" y="263499"/>
                  </a:moveTo>
                  <a:lnTo>
                    <a:pt x="5422074" y="238150"/>
                  </a:lnTo>
                  <a:lnTo>
                    <a:pt x="5413730" y="230695"/>
                  </a:lnTo>
                  <a:lnTo>
                    <a:pt x="5401056" y="219341"/>
                  </a:lnTo>
                  <a:lnTo>
                    <a:pt x="5396255" y="217665"/>
                  </a:lnTo>
                  <a:lnTo>
                    <a:pt x="5396255" y="263499"/>
                  </a:lnTo>
                  <a:lnTo>
                    <a:pt x="5391328" y="277812"/>
                  </a:lnTo>
                  <a:lnTo>
                    <a:pt x="5377040" y="288353"/>
                  </a:lnTo>
                  <a:lnTo>
                    <a:pt x="5354142" y="294855"/>
                  </a:lnTo>
                  <a:lnTo>
                    <a:pt x="5323357" y="297078"/>
                  </a:lnTo>
                  <a:lnTo>
                    <a:pt x="5292458" y="294855"/>
                  </a:lnTo>
                  <a:lnTo>
                    <a:pt x="5269408" y="288353"/>
                  </a:lnTo>
                  <a:lnTo>
                    <a:pt x="5255057" y="277812"/>
                  </a:lnTo>
                  <a:lnTo>
                    <a:pt x="5250218" y="263499"/>
                  </a:lnTo>
                  <a:lnTo>
                    <a:pt x="5255057" y="249453"/>
                  </a:lnTo>
                  <a:lnTo>
                    <a:pt x="5269408" y="239128"/>
                  </a:lnTo>
                  <a:lnTo>
                    <a:pt x="5292458" y="232791"/>
                  </a:lnTo>
                  <a:lnTo>
                    <a:pt x="5323357" y="230695"/>
                  </a:lnTo>
                  <a:lnTo>
                    <a:pt x="5354142" y="232791"/>
                  </a:lnTo>
                  <a:lnTo>
                    <a:pt x="5377040" y="239128"/>
                  </a:lnTo>
                  <a:lnTo>
                    <a:pt x="5391328" y="249453"/>
                  </a:lnTo>
                  <a:lnTo>
                    <a:pt x="5396255" y="263499"/>
                  </a:lnTo>
                  <a:lnTo>
                    <a:pt x="5396255" y="217665"/>
                  </a:lnTo>
                  <a:lnTo>
                    <a:pt x="5367706" y="207632"/>
                  </a:lnTo>
                  <a:lnTo>
                    <a:pt x="5323357" y="203606"/>
                  </a:lnTo>
                  <a:lnTo>
                    <a:pt x="5278653" y="207632"/>
                  </a:lnTo>
                  <a:lnTo>
                    <a:pt x="5244973" y="219341"/>
                  </a:lnTo>
                  <a:lnTo>
                    <a:pt x="5223738" y="238150"/>
                  </a:lnTo>
                  <a:lnTo>
                    <a:pt x="5216347" y="263499"/>
                  </a:lnTo>
                  <a:lnTo>
                    <a:pt x="5223738" y="289115"/>
                  </a:lnTo>
                  <a:lnTo>
                    <a:pt x="5244973" y="308127"/>
                  </a:lnTo>
                  <a:lnTo>
                    <a:pt x="5278653" y="319963"/>
                  </a:lnTo>
                  <a:lnTo>
                    <a:pt x="5323357" y="324040"/>
                  </a:lnTo>
                  <a:lnTo>
                    <a:pt x="5367706" y="319963"/>
                  </a:lnTo>
                  <a:lnTo>
                    <a:pt x="5401056" y="308127"/>
                  </a:lnTo>
                  <a:lnTo>
                    <a:pt x="5413273" y="297078"/>
                  </a:lnTo>
                  <a:lnTo>
                    <a:pt x="5422074" y="289115"/>
                  </a:lnTo>
                  <a:lnTo>
                    <a:pt x="5429377" y="263499"/>
                  </a:lnTo>
                  <a:close/>
                </a:path>
                <a:path w="5473065" h="325754">
                  <a:moveTo>
                    <a:pt x="5472684" y="82029"/>
                  </a:moveTo>
                  <a:lnTo>
                    <a:pt x="5426481" y="82029"/>
                  </a:lnTo>
                  <a:lnTo>
                    <a:pt x="5426481" y="2286"/>
                  </a:lnTo>
                  <a:lnTo>
                    <a:pt x="5392610" y="2286"/>
                  </a:lnTo>
                  <a:lnTo>
                    <a:pt x="5392610" y="195719"/>
                  </a:lnTo>
                  <a:lnTo>
                    <a:pt x="5426481" y="195719"/>
                  </a:lnTo>
                  <a:lnTo>
                    <a:pt x="5426481" y="110261"/>
                  </a:lnTo>
                  <a:lnTo>
                    <a:pt x="5472684" y="110261"/>
                  </a:lnTo>
                  <a:lnTo>
                    <a:pt x="5472684" y="82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533652" y="1026701"/>
              <a:ext cx="6694805" cy="618490"/>
            </a:xfrm>
            <a:custGeom>
              <a:avLst/>
              <a:gdLst/>
              <a:ahLst/>
              <a:cxnLst/>
              <a:rect l="l" t="t" r="r" b="b"/>
              <a:pathLst>
                <a:path w="6694805" h="618489">
                  <a:moveTo>
                    <a:pt x="457776" y="556663"/>
                  </a:moveTo>
                  <a:lnTo>
                    <a:pt x="283637" y="62708"/>
                  </a:lnTo>
                  <a:lnTo>
                    <a:pt x="174138" y="62708"/>
                  </a:lnTo>
                  <a:lnTo>
                    <a:pt x="0" y="556663"/>
                  </a:lnTo>
                  <a:lnTo>
                    <a:pt x="95027" y="556663"/>
                  </a:lnTo>
                  <a:lnTo>
                    <a:pt x="136030" y="434381"/>
                  </a:lnTo>
                  <a:lnTo>
                    <a:pt x="321986" y="434381"/>
                  </a:lnTo>
                  <a:lnTo>
                    <a:pt x="362988" y="556663"/>
                  </a:lnTo>
                  <a:lnTo>
                    <a:pt x="457776" y="556663"/>
                  </a:lnTo>
                  <a:close/>
                </a:path>
                <a:path w="6694805" h="618489">
                  <a:moveTo>
                    <a:pt x="226958" y="163526"/>
                  </a:moveTo>
                  <a:lnTo>
                    <a:pt x="230817" y="163526"/>
                  </a:lnTo>
                  <a:lnTo>
                    <a:pt x="297867" y="362988"/>
                  </a:lnTo>
                  <a:lnTo>
                    <a:pt x="159907" y="362988"/>
                  </a:lnTo>
                  <a:lnTo>
                    <a:pt x="226958" y="163526"/>
                  </a:lnTo>
                  <a:close/>
                </a:path>
                <a:path w="6694805" h="618489">
                  <a:moveTo>
                    <a:pt x="517108" y="62708"/>
                  </a:moveTo>
                  <a:lnTo>
                    <a:pt x="517108" y="556663"/>
                  </a:lnTo>
                  <a:lnTo>
                    <a:pt x="605624" y="556663"/>
                  </a:lnTo>
                  <a:lnTo>
                    <a:pt x="605624" y="62708"/>
                  </a:lnTo>
                  <a:lnTo>
                    <a:pt x="517108" y="62708"/>
                  </a:lnTo>
                  <a:close/>
                </a:path>
                <a:path w="6694805" h="618489">
                  <a:moveTo>
                    <a:pt x="1324471" y="964"/>
                  </a:moveTo>
                  <a:lnTo>
                    <a:pt x="1248255" y="964"/>
                  </a:lnTo>
                  <a:lnTo>
                    <a:pt x="1248255" y="348517"/>
                  </a:lnTo>
                  <a:lnTo>
                    <a:pt x="1324471" y="348517"/>
                  </a:lnTo>
                  <a:lnTo>
                    <a:pt x="1324471" y="202116"/>
                  </a:lnTo>
                  <a:lnTo>
                    <a:pt x="1410576" y="202116"/>
                  </a:lnTo>
                  <a:lnTo>
                    <a:pt x="1410576" y="139407"/>
                  </a:lnTo>
                  <a:lnTo>
                    <a:pt x="1324471" y="139407"/>
                  </a:lnTo>
                  <a:lnTo>
                    <a:pt x="1324471" y="964"/>
                  </a:lnTo>
                  <a:close/>
                </a:path>
                <a:path w="6694805" h="618489">
                  <a:moveTo>
                    <a:pt x="858977" y="41725"/>
                  </a:moveTo>
                  <a:lnTo>
                    <a:pt x="858977" y="309686"/>
                  </a:lnTo>
                  <a:lnTo>
                    <a:pt x="1151057" y="309686"/>
                  </a:lnTo>
                  <a:lnTo>
                    <a:pt x="1151057" y="41725"/>
                  </a:lnTo>
                  <a:lnTo>
                    <a:pt x="858977" y="41725"/>
                  </a:lnTo>
                  <a:close/>
                </a:path>
                <a:path w="6694805" h="618489">
                  <a:moveTo>
                    <a:pt x="933745" y="249148"/>
                  </a:moveTo>
                  <a:lnTo>
                    <a:pt x="933745" y="102264"/>
                  </a:lnTo>
                  <a:lnTo>
                    <a:pt x="1076529" y="102264"/>
                  </a:lnTo>
                  <a:lnTo>
                    <a:pt x="1076529" y="249148"/>
                  </a:lnTo>
                  <a:lnTo>
                    <a:pt x="933745" y="249148"/>
                  </a:lnTo>
                  <a:close/>
                </a:path>
                <a:path w="6694805" h="618489">
                  <a:moveTo>
                    <a:pt x="1333154" y="440169"/>
                  </a:moveTo>
                  <a:lnTo>
                    <a:pt x="1333154" y="379872"/>
                  </a:lnTo>
                  <a:lnTo>
                    <a:pt x="920721" y="379872"/>
                  </a:lnTo>
                  <a:lnTo>
                    <a:pt x="920721" y="440169"/>
                  </a:lnTo>
                  <a:lnTo>
                    <a:pt x="1084971" y="440169"/>
                  </a:lnTo>
                  <a:lnTo>
                    <a:pt x="1070856" y="471525"/>
                  </a:lnTo>
                  <a:lnTo>
                    <a:pt x="1044065" y="500173"/>
                  </a:lnTo>
                  <a:lnTo>
                    <a:pt x="1005349" y="524791"/>
                  </a:lnTo>
                  <a:lnTo>
                    <a:pt x="955462" y="544062"/>
                  </a:lnTo>
                  <a:lnTo>
                    <a:pt x="895155" y="556663"/>
                  </a:lnTo>
                  <a:lnTo>
                    <a:pt x="922892" y="614066"/>
                  </a:lnTo>
                  <a:lnTo>
                    <a:pt x="977661" y="603025"/>
                  </a:lnTo>
                  <a:lnTo>
                    <a:pt x="1026063" y="585942"/>
                  </a:lnTo>
                  <a:lnTo>
                    <a:pt x="1067460" y="563428"/>
                  </a:lnTo>
                  <a:lnTo>
                    <a:pt x="1101217" y="536098"/>
                  </a:lnTo>
                  <a:lnTo>
                    <a:pt x="1126696" y="504566"/>
                  </a:lnTo>
                  <a:lnTo>
                    <a:pt x="1152461" y="536179"/>
                  </a:lnTo>
                  <a:lnTo>
                    <a:pt x="1186481" y="563729"/>
                  </a:lnTo>
                  <a:lnTo>
                    <a:pt x="1228094" y="586567"/>
                  </a:lnTo>
                  <a:lnTo>
                    <a:pt x="1276643" y="604044"/>
                  </a:lnTo>
                  <a:lnTo>
                    <a:pt x="1331466" y="615513"/>
                  </a:lnTo>
                  <a:lnTo>
                    <a:pt x="1358961" y="557145"/>
                  </a:lnTo>
                  <a:lnTo>
                    <a:pt x="1299027" y="544262"/>
                  </a:lnTo>
                  <a:lnTo>
                    <a:pt x="1249199" y="524583"/>
                  </a:lnTo>
                  <a:lnTo>
                    <a:pt x="1210381" y="499648"/>
                  </a:lnTo>
                  <a:lnTo>
                    <a:pt x="1183476" y="470996"/>
                  </a:lnTo>
                  <a:lnTo>
                    <a:pt x="1169387" y="440169"/>
                  </a:lnTo>
                  <a:lnTo>
                    <a:pt x="1333154" y="440169"/>
                  </a:lnTo>
                  <a:close/>
                </a:path>
                <a:path w="6694805" h="618489">
                  <a:moveTo>
                    <a:pt x="1490650" y="272302"/>
                  </a:moveTo>
                  <a:lnTo>
                    <a:pt x="1553537" y="264327"/>
                  </a:lnTo>
                  <a:lnTo>
                    <a:pt x="1608864" y="250703"/>
                  </a:lnTo>
                  <a:lnTo>
                    <a:pt x="1655901" y="231683"/>
                  </a:lnTo>
                  <a:lnTo>
                    <a:pt x="1693920" y="207524"/>
                  </a:lnTo>
                  <a:lnTo>
                    <a:pt x="1722191" y="178479"/>
                  </a:lnTo>
                  <a:lnTo>
                    <a:pt x="1750349" y="207524"/>
                  </a:lnTo>
                  <a:lnTo>
                    <a:pt x="1788323" y="231683"/>
                  </a:lnTo>
                  <a:lnTo>
                    <a:pt x="1835398" y="250703"/>
                  </a:lnTo>
                  <a:lnTo>
                    <a:pt x="1890854" y="264327"/>
                  </a:lnTo>
                  <a:lnTo>
                    <a:pt x="1953974" y="272302"/>
                  </a:lnTo>
                  <a:lnTo>
                    <a:pt x="1975922" y="216104"/>
                  </a:lnTo>
                  <a:lnTo>
                    <a:pt x="1905308" y="207030"/>
                  </a:lnTo>
                  <a:lnTo>
                    <a:pt x="1848563" y="191264"/>
                  </a:lnTo>
                  <a:lnTo>
                    <a:pt x="1806069" y="169930"/>
                  </a:lnTo>
                  <a:lnTo>
                    <a:pt x="1778209" y="144149"/>
                  </a:lnTo>
                  <a:lnTo>
                    <a:pt x="1765364" y="115047"/>
                  </a:lnTo>
                  <a:lnTo>
                    <a:pt x="1948426" y="115047"/>
                  </a:lnTo>
                  <a:lnTo>
                    <a:pt x="1948426" y="55473"/>
                  </a:lnTo>
                  <a:lnTo>
                    <a:pt x="1759817" y="55473"/>
                  </a:lnTo>
                  <a:lnTo>
                    <a:pt x="1759817" y="0"/>
                  </a:lnTo>
                  <a:lnTo>
                    <a:pt x="1684566" y="0"/>
                  </a:lnTo>
                  <a:lnTo>
                    <a:pt x="1684566" y="55473"/>
                  </a:lnTo>
                  <a:lnTo>
                    <a:pt x="1497162" y="55473"/>
                  </a:lnTo>
                  <a:lnTo>
                    <a:pt x="1497162" y="115047"/>
                  </a:lnTo>
                  <a:lnTo>
                    <a:pt x="1679018" y="115047"/>
                  </a:lnTo>
                  <a:lnTo>
                    <a:pt x="1666151" y="144149"/>
                  </a:lnTo>
                  <a:lnTo>
                    <a:pt x="1638418" y="169930"/>
                  </a:lnTo>
                  <a:lnTo>
                    <a:pt x="1596063" y="191264"/>
                  </a:lnTo>
                  <a:lnTo>
                    <a:pt x="1539330" y="207030"/>
                  </a:lnTo>
                  <a:lnTo>
                    <a:pt x="1468461" y="216104"/>
                  </a:lnTo>
                  <a:lnTo>
                    <a:pt x="1490650" y="272302"/>
                  </a:lnTo>
                  <a:close/>
                </a:path>
                <a:path w="6694805" h="618489">
                  <a:moveTo>
                    <a:pt x="2003659" y="300038"/>
                  </a:moveTo>
                  <a:lnTo>
                    <a:pt x="1441930" y="300038"/>
                  </a:lnTo>
                  <a:lnTo>
                    <a:pt x="1441930" y="360094"/>
                  </a:lnTo>
                  <a:lnTo>
                    <a:pt x="1684566" y="360094"/>
                  </a:lnTo>
                  <a:lnTo>
                    <a:pt x="1684566" y="414361"/>
                  </a:lnTo>
                  <a:lnTo>
                    <a:pt x="1508257" y="414361"/>
                  </a:lnTo>
                  <a:lnTo>
                    <a:pt x="1508257" y="609724"/>
                  </a:lnTo>
                  <a:lnTo>
                    <a:pt x="1935644" y="609724"/>
                  </a:lnTo>
                  <a:lnTo>
                    <a:pt x="1935644" y="414361"/>
                  </a:lnTo>
                  <a:lnTo>
                    <a:pt x="1759817" y="414361"/>
                  </a:lnTo>
                  <a:lnTo>
                    <a:pt x="1759817" y="360094"/>
                  </a:lnTo>
                  <a:lnTo>
                    <a:pt x="2003659" y="360094"/>
                  </a:lnTo>
                  <a:lnTo>
                    <a:pt x="2003659" y="300038"/>
                  </a:lnTo>
                  <a:close/>
                </a:path>
                <a:path w="6694805" h="618489">
                  <a:moveTo>
                    <a:pt x="1583026" y="548463"/>
                  </a:moveTo>
                  <a:lnTo>
                    <a:pt x="1583026" y="474659"/>
                  </a:lnTo>
                  <a:lnTo>
                    <a:pt x="1861840" y="474659"/>
                  </a:lnTo>
                  <a:lnTo>
                    <a:pt x="1861840" y="548463"/>
                  </a:lnTo>
                  <a:lnTo>
                    <a:pt x="1583026" y="548463"/>
                  </a:lnTo>
                  <a:close/>
                </a:path>
                <a:path w="6694805" h="618489">
                  <a:moveTo>
                    <a:pt x="2649101" y="369742"/>
                  </a:moveTo>
                  <a:lnTo>
                    <a:pt x="2725076" y="369742"/>
                  </a:lnTo>
                  <a:lnTo>
                    <a:pt x="2725076" y="964"/>
                  </a:lnTo>
                  <a:lnTo>
                    <a:pt x="2649101" y="964"/>
                  </a:lnTo>
                  <a:lnTo>
                    <a:pt x="2649101" y="369742"/>
                  </a:lnTo>
                  <a:close/>
                </a:path>
                <a:path w="6694805" h="618489">
                  <a:moveTo>
                    <a:pt x="2403089" y="205975"/>
                  </a:moveTo>
                  <a:lnTo>
                    <a:pt x="2428184" y="248654"/>
                  </a:lnTo>
                  <a:lnTo>
                    <a:pt x="2461667" y="285296"/>
                  </a:lnTo>
                  <a:lnTo>
                    <a:pt x="2503246" y="315018"/>
                  </a:lnTo>
                  <a:lnTo>
                    <a:pt x="2552626" y="336940"/>
                  </a:lnTo>
                  <a:lnTo>
                    <a:pt x="2590493" y="277366"/>
                  </a:lnTo>
                  <a:lnTo>
                    <a:pt x="2537300" y="253699"/>
                  </a:lnTo>
                  <a:lnTo>
                    <a:pt x="2495649" y="221048"/>
                  </a:lnTo>
                  <a:lnTo>
                    <a:pt x="2465738" y="181369"/>
                  </a:lnTo>
                  <a:lnTo>
                    <a:pt x="2447763" y="136620"/>
                  </a:lnTo>
                  <a:lnTo>
                    <a:pt x="2441920" y="88757"/>
                  </a:lnTo>
                  <a:lnTo>
                    <a:pt x="2441920" y="29666"/>
                  </a:lnTo>
                  <a:lnTo>
                    <a:pt x="2363534" y="29666"/>
                  </a:lnTo>
                  <a:lnTo>
                    <a:pt x="2363534" y="88757"/>
                  </a:lnTo>
                  <a:lnTo>
                    <a:pt x="2359249" y="130211"/>
                  </a:lnTo>
                  <a:lnTo>
                    <a:pt x="2346463" y="170038"/>
                  </a:lnTo>
                  <a:lnTo>
                    <a:pt x="2325275" y="206970"/>
                  </a:lnTo>
                  <a:lnTo>
                    <a:pt x="2295787" y="239741"/>
                  </a:lnTo>
                  <a:lnTo>
                    <a:pt x="2258098" y="267086"/>
                  </a:lnTo>
                  <a:lnTo>
                    <a:pt x="2212309" y="287738"/>
                  </a:lnTo>
                  <a:lnTo>
                    <a:pt x="2250657" y="347070"/>
                  </a:lnTo>
                  <a:lnTo>
                    <a:pt x="2301303" y="323667"/>
                  </a:lnTo>
                  <a:lnTo>
                    <a:pt x="2343787" y="291536"/>
                  </a:lnTo>
                  <a:lnTo>
                    <a:pt x="2377813" y="251899"/>
                  </a:lnTo>
                  <a:lnTo>
                    <a:pt x="2403089" y="205975"/>
                  </a:lnTo>
                  <a:close/>
                </a:path>
                <a:path w="6694805" h="618489">
                  <a:moveTo>
                    <a:pt x="2649101" y="458740"/>
                  </a:moveTo>
                  <a:lnTo>
                    <a:pt x="2649101" y="616960"/>
                  </a:lnTo>
                  <a:lnTo>
                    <a:pt x="2725076" y="616960"/>
                  </a:lnTo>
                  <a:lnTo>
                    <a:pt x="2725076" y="397719"/>
                  </a:lnTo>
                  <a:lnTo>
                    <a:pt x="2304684" y="397719"/>
                  </a:lnTo>
                  <a:lnTo>
                    <a:pt x="2304684" y="458740"/>
                  </a:lnTo>
                  <a:lnTo>
                    <a:pt x="2649101" y="458740"/>
                  </a:lnTo>
                  <a:close/>
                </a:path>
                <a:path w="6694805" h="618489">
                  <a:moveTo>
                    <a:pt x="3302240" y="964"/>
                  </a:moveTo>
                  <a:lnTo>
                    <a:pt x="3226025" y="964"/>
                  </a:lnTo>
                  <a:lnTo>
                    <a:pt x="3226025" y="446681"/>
                  </a:lnTo>
                  <a:lnTo>
                    <a:pt x="3302240" y="446681"/>
                  </a:lnTo>
                  <a:lnTo>
                    <a:pt x="3302240" y="236847"/>
                  </a:lnTo>
                  <a:lnTo>
                    <a:pt x="3388827" y="236847"/>
                  </a:lnTo>
                  <a:lnTo>
                    <a:pt x="3388827" y="174138"/>
                  </a:lnTo>
                  <a:lnTo>
                    <a:pt x="3302240" y="174138"/>
                  </a:lnTo>
                  <a:lnTo>
                    <a:pt x="3302240" y="964"/>
                  </a:lnTo>
                  <a:close/>
                </a:path>
                <a:path w="6694805" h="618489">
                  <a:moveTo>
                    <a:pt x="3170069" y="261207"/>
                  </a:moveTo>
                  <a:lnTo>
                    <a:pt x="3126807" y="269118"/>
                  </a:lnTo>
                  <a:lnTo>
                    <a:pt x="3082781" y="274598"/>
                  </a:lnTo>
                  <a:lnTo>
                    <a:pt x="3035086" y="278052"/>
                  </a:lnTo>
                  <a:lnTo>
                    <a:pt x="2980815" y="279885"/>
                  </a:lnTo>
                  <a:lnTo>
                    <a:pt x="2917062" y="280502"/>
                  </a:lnTo>
                  <a:lnTo>
                    <a:pt x="2917062" y="112876"/>
                  </a:lnTo>
                  <a:lnTo>
                    <a:pt x="3117972" y="112876"/>
                  </a:lnTo>
                  <a:lnTo>
                    <a:pt x="3117972" y="51855"/>
                  </a:lnTo>
                  <a:lnTo>
                    <a:pt x="2841570" y="51855"/>
                  </a:lnTo>
                  <a:lnTo>
                    <a:pt x="2841570" y="342246"/>
                  </a:lnTo>
                  <a:lnTo>
                    <a:pt x="2891737" y="342246"/>
                  </a:lnTo>
                  <a:lnTo>
                    <a:pt x="2954032" y="341988"/>
                  </a:lnTo>
                  <a:lnTo>
                    <a:pt x="3007892" y="340826"/>
                  </a:lnTo>
                  <a:lnTo>
                    <a:pt x="3055293" y="338538"/>
                  </a:lnTo>
                  <a:lnTo>
                    <a:pt x="3098212" y="334903"/>
                  </a:lnTo>
                  <a:lnTo>
                    <a:pt x="3138626" y="329701"/>
                  </a:lnTo>
                  <a:lnTo>
                    <a:pt x="3178510" y="322710"/>
                  </a:lnTo>
                  <a:lnTo>
                    <a:pt x="3170069" y="261207"/>
                  </a:lnTo>
                  <a:close/>
                </a:path>
                <a:path w="6694805" h="618489">
                  <a:moveTo>
                    <a:pt x="2907173" y="399890"/>
                  </a:moveTo>
                  <a:lnTo>
                    <a:pt x="2907173" y="605383"/>
                  </a:lnTo>
                  <a:lnTo>
                    <a:pt x="3326359" y="605383"/>
                  </a:lnTo>
                  <a:lnTo>
                    <a:pt x="3326359" y="543880"/>
                  </a:lnTo>
                  <a:lnTo>
                    <a:pt x="2982665" y="543880"/>
                  </a:lnTo>
                  <a:lnTo>
                    <a:pt x="2982665" y="399890"/>
                  </a:lnTo>
                  <a:lnTo>
                    <a:pt x="2907173" y="399890"/>
                  </a:lnTo>
                  <a:close/>
                </a:path>
                <a:path w="6694805" h="618489">
                  <a:moveTo>
                    <a:pt x="3643636" y="333322"/>
                  </a:moveTo>
                  <a:lnTo>
                    <a:pt x="3702399" y="322013"/>
                  </a:lnTo>
                  <a:lnTo>
                    <a:pt x="3754853" y="303920"/>
                  </a:lnTo>
                  <a:lnTo>
                    <a:pt x="3800187" y="279784"/>
                  </a:lnTo>
                  <a:lnTo>
                    <a:pt x="3837590" y="250346"/>
                  </a:lnTo>
                  <a:lnTo>
                    <a:pt x="3866253" y="216346"/>
                  </a:lnTo>
                  <a:lnTo>
                    <a:pt x="3894953" y="250068"/>
                  </a:lnTo>
                  <a:lnTo>
                    <a:pt x="3932208" y="279471"/>
                  </a:lnTo>
                  <a:lnTo>
                    <a:pt x="3977254" y="303712"/>
                  </a:lnTo>
                  <a:lnTo>
                    <a:pt x="4029328" y="321944"/>
                  </a:lnTo>
                  <a:lnTo>
                    <a:pt x="4087664" y="333322"/>
                  </a:lnTo>
                  <a:lnTo>
                    <a:pt x="4115160" y="273507"/>
                  </a:lnTo>
                  <a:lnTo>
                    <a:pt x="4057456" y="262209"/>
                  </a:lnTo>
                  <a:lnTo>
                    <a:pt x="4007670" y="244225"/>
                  </a:lnTo>
                  <a:lnTo>
                    <a:pt x="3966648" y="220989"/>
                  </a:lnTo>
                  <a:lnTo>
                    <a:pt x="3935233" y="193933"/>
                  </a:lnTo>
                  <a:lnTo>
                    <a:pt x="3914270" y="164493"/>
                  </a:lnTo>
                  <a:lnTo>
                    <a:pt x="3904602" y="134101"/>
                  </a:lnTo>
                  <a:lnTo>
                    <a:pt x="4094900" y="134101"/>
                  </a:lnTo>
                  <a:lnTo>
                    <a:pt x="4094900" y="73803"/>
                  </a:lnTo>
                  <a:lnTo>
                    <a:pt x="3903396" y="73803"/>
                  </a:lnTo>
                  <a:lnTo>
                    <a:pt x="3903396" y="1205"/>
                  </a:lnTo>
                  <a:lnTo>
                    <a:pt x="3828145" y="1205"/>
                  </a:lnTo>
                  <a:lnTo>
                    <a:pt x="3828145" y="73803"/>
                  </a:lnTo>
                  <a:lnTo>
                    <a:pt x="3637607" y="73803"/>
                  </a:lnTo>
                  <a:lnTo>
                    <a:pt x="3637607" y="134101"/>
                  </a:lnTo>
                  <a:lnTo>
                    <a:pt x="3827663" y="134101"/>
                  </a:lnTo>
                  <a:lnTo>
                    <a:pt x="3817857" y="164744"/>
                  </a:lnTo>
                  <a:lnTo>
                    <a:pt x="3765135" y="221260"/>
                  </a:lnTo>
                  <a:lnTo>
                    <a:pt x="3723934" y="244386"/>
                  </a:lnTo>
                  <a:lnTo>
                    <a:pt x="3673983" y="262260"/>
                  </a:lnTo>
                  <a:lnTo>
                    <a:pt x="3616140" y="273507"/>
                  </a:lnTo>
                  <a:lnTo>
                    <a:pt x="3643636" y="333322"/>
                  </a:lnTo>
                  <a:close/>
                </a:path>
                <a:path w="6694805" h="618489">
                  <a:moveTo>
                    <a:pt x="3585510" y="370948"/>
                  </a:moveTo>
                  <a:lnTo>
                    <a:pt x="3585510" y="433174"/>
                  </a:lnTo>
                  <a:lnTo>
                    <a:pt x="3828145" y="433174"/>
                  </a:lnTo>
                  <a:lnTo>
                    <a:pt x="3828145" y="617925"/>
                  </a:lnTo>
                  <a:lnTo>
                    <a:pt x="3903396" y="617925"/>
                  </a:lnTo>
                  <a:lnTo>
                    <a:pt x="3903396" y="433174"/>
                  </a:lnTo>
                  <a:lnTo>
                    <a:pt x="4147238" y="433174"/>
                  </a:lnTo>
                  <a:lnTo>
                    <a:pt x="4147238" y="370948"/>
                  </a:lnTo>
                  <a:lnTo>
                    <a:pt x="3585510" y="370948"/>
                  </a:lnTo>
                  <a:close/>
                </a:path>
                <a:path w="6694805" h="618489">
                  <a:moveTo>
                    <a:pt x="4519392" y="245771"/>
                  </a:moveTo>
                  <a:lnTo>
                    <a:pt x="4630098" y="245771"/>
                  </a:lnTo>
                  <a:lnTo>
                    <a:pt x="4630098" y="459464"/>
                  </a:lnTo>
                  <a:lnTo>
                    <a:pt x="4705831" y="459464"/>
                  </a:lnTo>
                  <a:lnTo>
                    <a:pt x="4705831" y="1447"/>
                  </a:lnTo>
                  <a:lnTo>
                    <a:pt x="4630098" y="1447"/>
                  </a:lnTo>
                  <a:lnTo>
                    <a:pt x="4630098" y="184509"/>
                  </a:lnTo>
                  <a:lnTo>
                    <a:pt x="4519392" y="184509"/>
                  </a:lnTo>
                  <a:lnTo>
                    <a:pt x="4519392" y="245771"/>
                  </a:lnTo>
                  <a:close/>
                </a:path>
                <a:path w="6694805" h="618489">
                  <a:moveTo>
                    <a:pt x="4374438" y="258313"/>
                  </a:moveTo>
                  <a:lnTo>
                    <a:pt x="4399620" y="298380"/>
                  </a:lnTo>
                  <a:lnTo>
                    <a:pt x="4432986" y="332840"/>
                  </a:lnTo>
                  <a:lnTo>
                    <a:pt x="4474222" y="360607"/>
                  </a:lnTo>
                  <a:lnTo>
                    <a:pt x="4523011" y="380595"/>
                  </a:lnTo>
                  <a:lnTo>
                    <a:pt x="4559912" y="321263"/>
                  </a:lnTo>
                  <a:lnTo>
                    <a:pt x="4506901" y="298680"/>
                  </a:lnTo>
                  <a:lnTo>
                    <a:pt x="4465246" y="268062"/>
                  </a:lnTo>
                  <a:lnTo>
                    <a:pt x="4435192" y="231274"/>
                  </a:lnTo>
                  <a:lnTo>
                    <a:pt x="4416981" y="190180"/>
                  </a:lnTo>
                  <a:lnTo>
                    <a:pt x="4410857" y="146642"/>
                  </a:lnTo>
                  <a:lnTo>
                    <a:pt x="4410857" y="137236"/>
                  </a:lnTo>
                  <a:lnTo>
                    <a:pt x="4539653" y="137236"/>
                  </a:lnTo>
                  <a:lnTo>
                    <a:pt x="4539653" y="76938"/>
                  </a:lnTo>
                  <a:lnTo>
                    <a:pt x="4411822" y="76938"/>
                  </a:lnTo>
                  <a:lnTo>
                    <a:pt x="4411822" y="4823"/>
                  </a:lnTo>
                  <a:lnTo>
                    <a:pt x="4335365" y="4823"/>
                  </a:lnTo>
                  <a:lnTo>
                    <a:pt x="4335365" y="76938"/>
                  </a:lnTo>
                  <a:lnTo>
                    <a:pt x="4206329" y="76938"/>
                  </a:lnTo>
                  <a:lnTo>
                    <a:pt x="4206329" y="137236"/>
                  </a:lnTo>
                  <a:lnTo>
                    <a:pt x="4335365" y="137236"/>
                  </a:lnTo>
                  <a:lnTo>
                    <a:pt x="4335365" y="146642"/>
                  </a:lnTo>
                  <a:lnTo>
                    <a:pt x="4329295" y="193317"/>
                  </a:lnTo>
                  <a:lnTo>
                    <a:pt x="4311231" y="237098"/>
                  </a:lnTo>
                  <a:lnTo>
                    <a:pt x="4281393" y="276016"/>
                  </a:lnTo>
                  <a:lnTo>
                    <a:pt x="4240001" y="308104"/>
                  </a:lnTo>
                  <a:lnTo>
                    <a:pt x="4187275" y="331393"/>
                  </a:lnTo>
                  <a:lnTo>
                    <a:pt x="4224178" y="390484"/>
                  </a:lnTo>
                  <a:lnTo>
                    <a:pt x="4274247" y="368781"/>
                  </a:lnTo>
                  <a:lnTo>
                    <a:pt x="4316130" y="338779"/>
                  </a:lnTo>
                  <a:lnTo>
                    <a:pt x="4349603" y="301587"/>
                  </a:lnTo>
                  <a:lnTo>
                    <a:pt x="4374438" y="258313"/>
                  </a:lnTo>
                  <a:close/>
                </a:path>
                <a:path w="6694805" h="618489">
                  <a:moveTo>
                    <a:pt x="4377090" y="419427"/>
                  </a:moveTo>
                  <a:lnTo>
                    <a:pt x="4301358" y="419427"/>
                  </a:lnTo>
                  <a:lnTo>
                    <a:pt x="4301358" y="605383"/>
                  </a:lnTo>
                  <a:lnTo>
                    <a:pt x="4721267" y="605383"/>
                  </a:lnTo>
                  <a:lnTo>
                    <a:pt x="4721267" y="543880"/>
                  </a:lnTo>
                  <a:lnTo>
                    <a:pt x="4377090" y="543880"/>
                  </a:lnTo>
                  <a:lnTo>
                    <a:pt x="4377090" y="419427"/>
                  </a:lnTo>
                  <a:close/>
                </a:path>
                <a:path w="6694805" h="618489">
                  <a:moveTo>
                    <a:pt x="5395893" y="618407"/>
                  </a:moveTo>
                  <a:lnTo>
                    <a:pt x="5472350" y="618407"/>
                  </a:lnTo>
                  <a:lnTo>
                    <a:pt x="5472350" y="964"/>
                  </a:lnTo>
                  <a:lnTo>
                    <a:pt x="5395893" y="964"/>
                  </a:lnTo>
                  <a:lnTo>
                    <a:pt x="5395893" y="618407"/>
                  </a:lnTo>
                  <a:close/>
                </a:path>
                <a:path w="6694805" h="618489">
                  <a:moveTo>
                    <a:pt x="5192330" y="50408"/>
                  </a:moveTo>
                  <a:lnTo>
                    <a:pt x="5115633" y="50408"/>
                  </a:lnTo>
                  <a:lnTo>
                    <a:pt x="5115633" y="149054"/>
                  </a:lnTo>
                  <a:lnTo>
                    <a:pt x="5111829" y="199653"/>
                  </a:lnTo>
                  <a:lnTo>
                    <a:pt x="5101035" y="248891"/>
                  </a:lnTo>
                  <a:lnTo>
                    <a:pt x="5083553" y="295491"/>
                  </a:lnTo>
                  <a:lnTo>
                    <a:pt x="5059688" y="338180"/>
                  </a:lnTo>
                  <a:lnTo>
                    <a:pt x="5029743" y="375684"/>
                  </a:lnTo>
                  <a:lnTo>
                    <a:pt x="4994023" y="406728"/>
                  </a:lnTo>
                  <a:lnTo>
                    <a:pt x="4952830" y="430039"/>
                  </a:lnTo>
                  <a:lnTo>
                    <a:pt x="4999139" y="493230"/>
                  </a:lnTo>
                  <a:lnTo>
                    <a:pt x="5041367" y="468070"/>
                  </a:lnTo>
                  <a:lnTo>
                    <a:pt x="5078225" y="435210"/>
                  </a:lnTo>
                  <a:lnTo>
                    <a:pt x="5109548" y="395636"/>
                  </a:lnTo>
                  <a:lnTo>
                    <a:pt x="5135176" y="350331"/>
                  </a:lnTo>
                  <a:lnTo>
                    <a:pt x="5154946" y="300279"/>
                  </a:lnTo>
                  <a:lnTo>
                    <a:pt x="5174936" y="346651"/>
                  </a:lnTo>
                  <a:lnTo>
                    <a:pt x="5200309" y="388543"/>
                  </a:lnTo>
                  <a:lnTo>
                    <a:pt x="5230833" y="425121"/>
                  </a:lnTo>
                  <a:lnTo>
                    <a:pt x="5266279" y="455551"/>
                  </a:lnTo>
                  <a:lnTo>
                    <a:pt x="5306413" y="479001"/>
                  </a:lnTo>
                  <a:lnTo>
                    <a:pt x="5351515" y="418221"/>
                  </a:lnTo>
                  <a:lnTo>
                    <a:pt x="5311155" y="395716"/>
                  </a:lnTo>
                  <a:lnTo>
                    <a:pt x="5276099" y="365828"/>
                  </a:lnTo>
                  <a:lnTo>
                    <a:pt x="5246689" y="329798"/>
                  </a:lnTo>
                  <a:lnTo>
                    <a:pt x="5223264" y="288865"/>
                  </a:lnTo>
                  <a:lnTo>
                    <a:pt x="5206169" y="244269"/>
                  </a:lnTo>
                  <a:lnTo>
                    <a:pt x="5195743" y="197252"/>
                  </a:lnTo>
                  <a:lnTo>
                    <a:pt x="5192330" y="149054"/>
                  </a:lnTo>
                  <a:lnTo>
                    <a:pt x="5192330" y="50408"/>
                  </a:lnTo>
                  <a:close/>
                </a:path>
                <a:path w="6694805" h="618489">
                  <a:moveTo>
                    <a:pt x="5841851" y="195121"/>
                  </a:moveTo>
                  <a:lnTo>
                    <a:pt x="5865469" y="234802"/>
                  </a:lnTo>
                  <a:lnTo>
                    <a:pt x="5895806" y="270497"/>
                  </a:lnTo>
                  <a:lnTo>
                    <a:pt x="5932147" y="301636"/>
                  </a:lnTo>
                  <a:lnTo>
                    <a:pt x="5973773" y="327650"/>
                  </a:lnTo>
                  <a:lnTo>
                    <a:pt x="6019968" y="347969"/>
                  </a:lnTo>
                  <a:lnTo>
                    <a:pt x="6070016" y="362024"/>
                  </a:lnTo>
                  <a:lnTo>
                    <a:pt x="6104023" y="298832"/>
                  </a:lnTo>
                  <a:lnTo>
                    <a:pt x="6051077" y="284869"/>
                  </a:lnTo>
                  <a:lnTo>
                    <a:pt x="6003513" y="263260"/>
                  </a:lnTo>
                  <a:lnTo>
                    <a:pt x="5962346" y="235281"/>
                  </a:lnTo>
                  <a:lnTo>
                    <a:pt x="5928588" y="202205"/>
                  </a:lnTo>
                  <a:lnTo>
                    <a:pt x="5903250" y="165306"/>
                  </a:lnTo>
                  <a:lnTo>
                    <a:pt x="5887346" y="125860"/>
                  </a:lnTo>
                  <a:lnTo>
                    <a:pt x="5881889" y="85139"/>
                  </a:lnTo>
                  <a:lnTo>
                    <a:pt x="5881889" y="39795"/>
                  </a:lnTo>
                  <a:lnTo>
                    <a:pt x="5801331" y="39795"/>
                  </a:lnTo>
                  <a:lnTo>
                    <a:pt x="5801331" y="85139"/>
                  </a:lnTo>
                  <a:lnTo>
                    <a:pt x="5795612" y="125683"/>
                  </a:lnTo>
                  <a:lnTo>
                    <a:pt x="5779556" y="165011"/>
                  </a:lnTo>
                  <a:lnTo>
                    <a:pt x="5754196" y="201851"/>
                  </a:lnTo>
                  <a:lnTo>
                    <a:pt x="5720568" y="234926"/>
                  </a:lnTo>
                  <a:lnTo>
                    <a:pt x="5679704" y="262965"/>
                  </a:lnTo>
                  <a:lnTo>
                    <a:pt x="5632638" y="284692"/>
                  </a:lnTo>
                  <a:lnTo>
                    <a:pt x="5580403" y="298832"/>
                  </a:lnTo>
                  <a:lnTo>
                    <a:pt x="5613687" y="362024"/>
                  </a:lnTo>
                  <a:lnTo>
                    <a:pt x="5663534" y="347751"/>
                  </a:lnTo>
                  <a:lnTo>
                    <a:pt x="5709609" y="327275"/>
                  </a:lnTo>
                  <a:lnTo>
                    <a:pt x="5751195" y="301184"/>
                  </a:lnTo>
                  <a:lnTo>
                    <a:pt x="5787575" y="270068"/>
                  </a:lnTo>
                  <a:lnTo>
                    <a:pt x="5818033" y="234518"/>
                  </a:lnTo>
                  <a:lnTo>
                    <a:pt x="5841851" y="195121"/>
                  </a:lnTo>
                  <a:close/>
                </a:path>
                <a:path w="6694805" h="618489">
                  <a:moveTo>
                    <a:pt x="5563279" y="538815"/>
                  </a:moveTo>
                  <a:lnTo>
                    <a:pt x="6126937" y="538815"/>
                  </a:lnTo>
                  <a:lnTo>
                    <a:pt x="6126937" y="476106"/>
                  </a:lnTo>
                  <a:lnTo>
                    <a:pt x="5563279" y="476106"/>
                  </a:lnTo>
                  <a:lnTo>
                    <a:pt x="5563279" y="538815"/>
                  </a:lnTo>
                  <a:close/>
                </a:path>
                <a:path w="6694805" h="618489">
                  <a:moveTo>
                    <a:pt x="6622338" y="369742"/>
                  </a:moveTo>
                  <a:lnTo>
                    <a:pt x="6694454" y="369742"/>
                  </a:lnTo>
                  <a:lnTo>
                    <a:pt x="6694454" y="964"/>
                  </a:lnTo>
                  <a:lnTo>
                    <a:pt x="6622338" y="964"/>
                  </a:lnTo>
                  <a:lnTo>
                    <a:pt x="6622338" y="369742"/>
                  </a:lnTo>
                  <a:close/>
                </a:path>
                <a:path w="6694805" h="618489">
                  <a:moveTo>
                    <a:pt x="6572895" y="365159"/>
                  </a:moveTo>
                  <a:lnTo>
                    <a:pt x="6572895" y="10853"/>
                  </a:lnTo>
                  <a:lnTo>
                    <a:pt x="6500779" y="10853"/>
                  </a:lnTo>
                  <a:lnTo>
                    <a:pt x="6500779" y="151225"/>
                  </a:lnTo>
                  <a:lnTo>
                    <a:pt x="6431316" y="151225"/>
                  </a:lnTo>
                  <a:lnTo>
                    <a:pt x="6431316" y="212728"/>
                  </a:lnTo>
                  <a:lnTo>
                    <a:pt x="6500779" y="212728"/>
                  </a:lnTo>
                  <a:lnTo>
                    <a:pt x="6500779" y="365159"/>
                  </a:lnTo>
                  <a:lnTo>
                    <a:pt x="6572895" y="365159"/>
                  </a:lnTo>
                  <a:close/>
                </a:path>
                <a:path w="6694805" h="618489">
                  <a:moveTo>
                    <a:pt x="6451336" y="266272"/>
                  </a:moveTo>
                  <a:lnTo>
                    <a:pt x="6407398" y="272769"/>
                  </a:lnTo>
                  <a:lnTo>
                    <a:pt x="6363754" y="277005"/>
                  </a:lnTo>
                  <a:lnTo>
                    <a:pt x="6317532" y="279432"/>
                  </a:lnTo>
                  <a:lnTo>
                    <a:pt x="6265861" y="280502"/>
                  </a:lnTo>
                  <a:lnTo>
                    <a:pt x="6265861" y="216828"/>
                  </a:lnTo>
                  <a:lnTo>
                    <a:pt x="6404304" y="216828"/>
                  </a:lnTo>
                  <a:lnTo>
                    <a:pt x="6404304" y="158460"/>
                  </a:lnTo>
                  <a:lnTo>
                    <a:pt x="6265861" y="158460"/>
                  </a:lnTo>
                  <a:lnTo>
                    <a:pt x="6265861" y="100334"/>
                  </a:lnTo>
                  <a:lnTo>
                    <a:pt x="6427699" y="100334"/>
                  </a:lnTo>
                  <a:lnTo>
                    <a:pt x="6427699" y="38831"/>
                  </a:lnTo>
                  <a:lnTo>
                    <a:pt x="6193023" y="38831"/>
                  </a:lnTo>
                  <a:lnTo>
                    <a:pt x="6193023" y="341040"/>
                  </a:lnTo>
                  <a:lnTo>
                    <a:pt x="6233783" y="341040"/>
                  </a:lnTo>
                  <a:lnTo>
                    <a:pt x="6299266" y="340460"/>
                  </a:lnTo>
                  <a:lnTo>
                    <a:pt x="6355523" y="338206"/>
                  </a:lnTo>
                  <a:lnTo>
                    <a:pt x="6407168" y="333511"/>
                  </a:lnTo>
                  <a:lnTo>
                    <a:pt x="6458812" y="325604"/>
                  </a:lnTo>
                  <a:lnTo>
                    <a:pt x="6451336" y="266272"/>
                  </a:lnTo>
                  <a:close/>
                </a:path>
                <a:path w="6694805" h="618489">
                  <a:moveTo>
                    <a:pt x="6694454" y="609724"/>
                  </a:moveTo>
                  <a:lnTo>
                    <a:pt x="6694454" y="395308"/>
                  </a:lnTo>
                  <a:lnTo>
                    <a:pt x="6278403" y="395308"/>
                  </a:lnTo>
                  <a:lnTo>
                    <a:pt x="6278403" y="609724"/>
                  </a:lnTo>
                  <a:lnTo>
                    <a:pt x="6694454" y="609724"/>
                  </a:lnTo>
                  <a:close/>
                </a:path>
                <a:path w="6694805" h="618489">
                  <a:moveTo>
                    <a:pt x="6619444" y="455605"/>
                  </a:moveTo>
                  <a:lnTo>
                    <a:pt x="6619444" y="548463"/>
                  </a:lnTo>
                  <a:lnTo>
                    <a:pt x="6353895" y="548463"/>
                  </a:lnTo>
                  <a:lnTo>
                    <a:pt x="6353895" y="455605"/>
                  </a:lnTo>
                  <a:lnTo>
                    <a:pt x="6619444" y="45560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33652" y="1089409"/>
              <a:ext cx="457834" cy="494030"/>
            </a:xfrm>
            <a:custGeom>
              <a:avLst/>
              <a:gdLst/>
              <a:ahLst/>
              <a:cxnLst/>
              <a:rect l="l" t="t" r="r" b="b"/>
              <a:pathLst>
                <a:path w="457835" h="494030">
                  <a:moveTo>
                    <a:pt x="283637" y="0"/>
                  </a:moveTo>
                  <a:lnTo>
                    <a:pt x="174138" y="0"/>
                  </a:lnTo>
                  <a:lnTo>
                    <a:pt x="0" y="493954"/>
                  </a:lnTo>
                  <a:lnTo>
                    <a:pt x="95027" y="493954"/>
                  </a:lnTo>
                  <a:lnTo>
                    <a:pt x="136030" y="371672"/>
                  </a:lnTo>
                  <a:lnTo>
                    <a:pt x="414666" y="371672"/>
                  </a:lnTo>
                  <a:lnTo>
                    <a:pt x="389498" y="300279"/>
                  </a:lnTo>
                  <a:lnTo>
                    <a:pt x="159907" y="300279"/>
                  </a:lnTo>
                  <a:lnTo>
                    <a:pt x="226958" y="100817"/>
                  </a:lnTo>
                  <a:lnTo>
                    <a:pt x="319179" y="100817"/>
                  </a:lnTo>
                  <a:lnTo>
                    <a:pt x="283637" y="0"/>
                  </a:lnTo>
                  <a:close/>
                </a:path>
                <a:path w="457835" h="494030">
                  <a:moveTo>
                    <a:pt x="414666" y="371672"/>
                  </a:moveTo>
                  <a:lnTo>
                    <a:pt x="321986" y="371672"/>
                  </a:lnTo>
                  <a:lnTo>
                    <a:pt x="362988" y="493954"/>
                  </a:lnTo>
                  <a:lnTo>
                    <a:pt x="457776" y="493954"/>
                  </a:lnTo>
                  <a:lnTo>
                    <a:pt x="414666" y="371672"/>
                  </a:lnTo>
                  <a:close/>
                </a:path>
                <a:path w="457835" h="494030">
                  <a:moveTo>
                    <a:pt x="319179" y="100817"/>
                  </a:moveTo>
                  <a:lnTo>
                    <a:pt x="230817" y="100817"/>
                  </a:lnTo>
                  <a:lnTo>
                    <a:pt x="297867" y="300279"/>
                  </a:lnTo>
                  <a:lnTo>
                    <a:pt x="389498" y="300279"/>
                  </a:lnTo>
                  <a:lnTo>
                    <a:pt x="319179" y="1008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33652" y="1089410"/>
              <a:ext cx="457834" cy="494030"/>
            </a:xfrm>
            <a:custGeom>
              <a:avLst/>
              <a:gdLst/>
              <a:ahLst/>
              <a:cxnLst/>
              <a:rect l="l" t="t" r="r" b="b"/>
              <a:pathLst>
                <a:path w="457835" h="494030">
                  <a:moveTo>
                    <a:pt x="457776" y="493954"/>
                  </a:moveTo>
                  <a:lnTo>
                    <a:pt x="283637" y="0"/>
                  </a:lnTo>
                  <a:lnTo>
                    <a:pt x="174138" y="0"/>
                  </a:lnTo>
                  <a:lnTo>
                    <a:pt x="0" y="493954"/>
                  </a:lnTo>
                  <a:lnTo>
                    <a:pt x="95027" y="493954"/>
                  </a:lnTo>
                  <a:lnTo>
                    <a:pt x="136030" y="371672"/>
                  </a:lnTo>
                  <a:lnTo>
                    <a:pt x="321986" y="371672"/>
                  </a:lnTo>
                  <a:lnTo>
                    <a:pt x="362988" y="493954"/>
                  </a:lnTo>
                  <a:lnTo>
                    <a:pt x="457776" y="493954"/>
                  </a:lnTo>
                  <a:close/>
                </a:path>
                <a:path w="457835" h="494030">
                  <a:moveTo>
                    <a:pt x="226958" y="100817"/>
                  </a:moveTo>
                  <a:lnTo>
                    <a:pt x="230817" y="100817"/>
                  </a:lnTo>
                  <a:lnTo>
                    <a:pt x="297867" y="300279"/>
                  </a:lnTo>
                  <a:lnTo>
                    <a:pt x="159907" y="300279"/>
                  </a:lnTo>
                  <a:lnTo>
                    <a:pt x="226958" y="1008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50750" y="1027670"/>
              <a:ext cx="894080" cy="614680"/>
            </a:xfrm>
            <a:custGeom>
              <a:avLst/>
              <a:gdLst/>
              <a:ahLst/>
              <a:cxnLst/>
              <a:rect l="l" t="t" r="r" b="b"/>
              <a:pathLst>
                <a:path w="894079" h="614680">
                  <a:moveTo>
                    <a:pt x="88519" y="61747"/>
                  </a:moveTo>
                  <a:lnTo>
                    <a:pt x="0" y="61747"/>
                  </a:lnTo>
                  <a:lnTo>
                    <a:pt x="0" y="555701"/>
                  </a:lnTo>
                  <a:lnTo>
                    <a:pt x="88519" y="555701"/>
                  </a:lnTo>
                  <a:lnTo>
                    <a:pt x="88519" y="61747"/>
                  </a:lnTo>
                  <a:close/>
                </a:path>
                <a:path w="894079" h="614680">
                  <a:moveTo>
                    <a:pt x="633958" y="40767"/>
                  </a:moveTo>
                  <a:lnTo>
                    <a:pt x="559422" y="40767"/>
                  </a:lnTo>
                  <a:lnTo>
                    <a:pt x="559422" y="101295"/>
                  </a:lnTo>
                  <a:lnTo>
                    <a:pt x="559422" y="248183"/>
                  </a:lnTo>
                  <a:lnTo>
                    <a:pt x="416648" y="248183"/>
                  </a:lnTo>
                  <a:lnTo>
                    <a:pt x="416648" y="101295"/>
                  </a:lnTo>
                  <a:lnTo>
                    <a:pt x="559422" y="101295"/>
                  </a:lnTo>
                  <a:lnTo>
                    <a:pt x="559422" y="40767"/>
                  </a:lnTo>
                  <a:lnTo>
                    <a:pt x="341871" y="40767"/>
                  </a:lnTo>
                  <a:lnTo>
                    <a:pt x="341871" y="308724"/>
                  </a:lnTo>
                  <a:lnTo>
                    <a:pt x="633958" y="308724"/>
                  </a:lnTo>
                  <a:lnTo>
                    <a:pt x="633958" y="248183"/>
                  </a:lnTo>
                  <a:lnTo>
                    <a:pt x="633958" y="101295"/>
                  </a:lnTo>
                  <a:lnTo>
                    <a:pt x="633958" y="40767"/>
                  </a:lnTo>
                  <a:close/>
                </a:path>
                <a:path w="894079" h="614680">
                  <a:moveTo>
                    <a:pt x="841857" y="556183"/>
                  </a:moveTo>
                  <a:lnTo>
                    <a:pt x="781926" y="543293"/>
                  </a:lnTo>
                  <a:lnTo>
                    <a:pt x="732091" y="523621"/>
                  </a:lnTo>
                  <a:lnTo>
                    <a:pt x="693280" y="498678"/>
                  </a:lnTo>
                  <a:lnTo>
                    <a:pt x="666369" y="470027"/>
                  </a:lnTo>
                  <a:lnTo>
                    <a:pt x="652284" y="439204"/>
                  </a:lnTo>
                  <a:lnTo>
                    <a:pt x="816051" y="439204"/>
                  </a:lnTo>
                  <a:lnTo>
                    <a:pt x="816051" y="378904"/>
                  </a:lnTo>
                  <a:lnTo>
                    <a:pt x="403618" y="378904"/>
                  </a:lnTo>
                  <a:lnTo>
                    <a:pt x="403618" y="439204"/>
                  </a:lnTo>
                  <a:lnTo>
                    <a:pt x="567867" y="439204"/>
                  </a:lnTo>
                  <a:lnTo>
                    <a:pt x="553758" y="470560"/>
                  </a:lnTo>
                  <a:lnTo>
                    <a:pt x="526961" y="499211"/>
                  </a:lnTo>
                  <a:lnTo>
                    <a:pt x="488251" y="523824"/>
                  </a:lnTo>
                  <a:lnTo>
                    <a:pt x="438353" y="543102"/>
                  </a:lnTo>
                  <a:lnTo>
                    <a:pt x="378053" y="555701"/>
                  </a:lnTo>
                  <a:lnTo>
                    <a:pt x="405790" y="613105"/>
                  </a:lnTo>
                  <a:lnTo>
                    <a:pt x="460552" y="602056"/>
                  </a:lnTo>
                  <a:lnTo>
                    <a:pt x="508965" y="584974"/>
                  </a:lnTo>
                  <a:lnTo>
                    <a:pt x="550354" y="562470"/>
                  </a:lnTo>
                  <a:lnTo>
                    <a:pt x="584111" y="535139"/>
                  </a:lnTo>
                  <a:lnTo>
                    <a:pt x="609600" y="503605"/>
                  </a:lnTo>
                  <a:lnTo>
                    <a:pt x="635355" y="535216"/>
                  </a:lnTo>
                  <a:lnTo>
                    <a:pt x="669378" y="562762"/>
                  </a:lnTo>
                  <a:lnTo>
                    <a:pt x="710996" y="585597"/>
                  </a:lnTo>
                  <a:lnTo>
                    <a:pt x="759536" y="603084"/>
                  </a:lnTo>
                  <a:lnTo>
                    <a:pt x="814362" y="614553"/>
                  </a:lnTo>
                  <a:lnTo>
                    <a:pt x="841857" y="556183"/>
                  </a:lnTo>
                  <a:close/>
                </a:path>
                <a:path w="894079" h="614680">
                  <a:moveTo>
                    <a:pt x="893470" y="138442"/>
                  </a:moveTo>
                  <a:lnTo>
                    <a:pt x="807364" y="138442"/>
                  </a:lnTo>
                  <a:lnTo>
                    <a:pt x="807364" y="0"/>
                  </a:lnTo>
                  <a:lnTo>
                    <a:pt x="731151" y="0"/>
                  </a:lnTo>
                  <a:lnTo>
                    <a:pt x="731151" y="347548"/>
                  </a:lnTo>
                  <a:lnTo>
                    <a:pt x="807364" y="347548"/>
                  </a:lnTo>
                  <a:lnTo>
                    <a:pt x="807364" y="201155"/>
                  </a:lnTo>
                  <a:lnTo>
                    <a:pt x="893470" y="201155"/>
                  </a:lnTo>
                  <a:lnTo>
                    <a:pt x="893470" y="13844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392629" y="1027665"/>
              <a:ext cx="551815" cy="614680"/>
            </a:xfrm>
            <a:custGeom>
              <a:avLst/>
              <a:gdLst/>
              <a:ahLst/>
              <a:cxnLst/>
              <a:rect l="l" t="t" r="r" b="b"/>
              <a:pathLst>
                <a:path w="551815" h="614680">
                  <a:moveTo>
                    <a:pt x="465494" y="0"/>
                  </a:moveTo>
                  <a:lnTo>
                    <a:pt x="389278" y="0"/>
                  </a:lnTo>
                  <a:lnTo>
                    <a:pt x="389278" y="347553"/>
                  </a:lnTo>
                  <a:lnTo>
                    <a:pt x="465494" y="347553"/>
                  </a:lnTo>
                  <a:lnTo>
                    <a:pt x="465494" y="201151"/>
                  </a:lnTo>
                  <a:lnTo>
                    <a:pt x="551598" y="201151"/>
                  </a:lnTo>
                  <a:lnTo>
                    <a:pt x="551598" y="138442"/>
                  </a:lnTo>
                  <a:lnTo>
                    <a:pt x="465494" y="138442"/>
                  </a:lnTo>
                  <a:lnTo>
                    <a:pt x="465494" y="0"/>
                  </a:lnTo>
                  <a:close/>
                </a:path>
                <a:path w="551815" h="614680">
                  <a:moveTo>
                    <a:pt x="0" y="40760"/>
                  </a:moveTo>
                  <a:lnTo>
                    <a:pt x="0" y="308721"/>
                  </a:lnTo>
                  <a:lnTo>
                    <a:pt x="292079" y="308721"/>
                  </a:lnTo>
                  <a:lnTo>
                    <a:pt x="292079" y="40760"/>
                  </a:lnTo>
                  <a:lnTo>
                    <a:pt x="0" y="40760"/>
                  </a:lnTo>
                  <a:close/>
                </a:path>
                <a:path w="551815" h="614680">
                  <a:moveTo>
                    <a:pt x="74768" y="248183"/>
                  </a:moveTo>
                  <a:lnTo>
                    <a:pt x="74768" y="101299"/>
                  </a:lnTo>
                  <a:lnTo>
                    <a:pt x="217552" y="101299"/>
                  </a:lnTo>
                  <a:lnTo>
                    <a:pt x="217552" y="248183"/>
                  </a:lnTo>
                  <a:lnTo>
                    <a:pt x="74768" y="248183"/>
                  </a:lnTo>
                  <a:close/>
                </a:path>
                <a:path w="551815" h="614680">
                  <a:moveTo>
                    <a:pt x="474177" y="439204"/>
                  </a:moveTo>
                  <a:lnTo>
                    <a:pt x="474177" y="378907"/>
                  </a:lnTo>
                  <a:lnTo>
                    <a:pt x="61744" y="378907"/>
                  </a:lnTo>
                  <a:lnTo>
                    <a:pt x="61744" y="439204"/>
                  </a:lnTo>
                  <a:lnTo>
                    <a:pt x="225994" y="439204"/>
                  </a:lnTo>
                  <a:lnTo>
                    <a:pt x="211879" y="470561"/>
                  </a:lnTo>
                  <a:lnTo>
                    <a:pt x="185088" y="499208"/>
                  </a:lnTo>
                  <a:lnTo>
                    <a:pt x="146372" y="523827"/>
                  </a:lnTo>
                  <a:lnTo>
                    <a:pt x="96485" y="543097"/>
                  </a:lnTo>
                  <a:lnTo>
                    <a:pt x="36178" y="555699"/>
                  </a:lnTo>
                  <a:lnTo>
                    <a:pt x="63915" y="613102"/>
                  </a:lnTo>
                  <a:lnTo>
                    <a:pt x="118684" y="602061"/>
                  </a:lnTo>
                  <a:lnTo>
                    <a:pt x="167086" y="584977"/>
                  </a:lnTo>
                  <a:lnTo>
                    <a:pt x="208483" y="562464"/>
                  </a:lnTo>
                  <a:lnTo>
                    <a:pt x="242240" y="535134"/>
                  </a:lnTo>
                  <a:lnTo>
                    <a:pt x="267719" y="503602"/>
                  </a:lnTo>
                  <a:lnTo>
                    <a:pt x="293484" y="535215"/>
                  </a:lnTo>
                  <a:lnTo>
                    <a:pt x="327503" y="562764"/>
                  </a:lnTo>
                  <a:lnTo>
                    <a:pt x="369117" y="585602"/>
                  </a:lnTo>
                  <a:lnTo>
                    <a:pt x="417666" y="603080"/>
                  </a:lnTo>
                  <a:lnTo>
                    <a:pt x="472489" y="614549"/>
                  </a:lnTo>
                  <a:lnTo>
                    <a:pt x="499984" y="556181"/>
                  </a:lnTo>
                  <a:lnTo>
                    <a:pt x="440050" y="543297"/>
                  </a:lnTo>
                  <a:lnTo>
                    <a:pt x="390222" y="523618"/>
                  </a:lnTo>
                  <a:lnTo>
                    <a:pt x="351404" y="498683"/>
                  </a:lnTo>
                  <a:lnTo>
                    <a:pt x="324499" y="470032"/>
                  </a:lnTo>
                  <a:lnTo>
                    <a:pt x="310410" y="439204"/>
                  </a:lnTo>
                  <a:lnTo>
                    <a:pt x="474177" y="43920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75583" y="1026700"/>
              <a:ext cx="561975" cy="610235"/>
            </a:xfrm>
            <a:custGeom>
              <a:avLst/>
              <a:gdLst/>
              <a:ahLst/>
              <a:cxnLst/>
              <a:rect l="l" t="t" r="r" b="b"/>
              <a:pathLst>
                <a:path w="561975" h="610235">
                  <a:moveTo>
                    <a:pt x="323434" y="115047"/>
                  </a:moveTo>
                  <a:lnTo>
                    <a:pt x="237088" y="115047"/>
                  </a:lnTo>
                  <a:lnTo>
                    <a:pt x="224220" y="144149"/>
                  </a:lnTo>
                  <a:lnTo>
                    <a:pt x="196487" y="169930"/>
                  </a:lnTo>
                  <a:lnTo>
                    <a:pt x="154133" y="191264"/>
                  </a:lnTo>
                  <a:lnTo>
                    <a:pt x="97399" y="207030"/>
                  </a:lnTo>
                  <a:lnTo>
                    <a:pt x="26530" y="216104"/>
                  </a:lnTo>
                  <a:lnTo>
                    <a:pt x="48720" y="272302"/>
                  </a:lnTo>
                  <a:lnTo>
                    <a:pt x="111606" y="264327"/>
                  </a:lnTo>
                  <a:lnTo>
                    <a:pt x="166933" y="250703"/>
                  </a:lnTo>
                  <a:lnTo>
                    <a:pt x="213971" y="231683"/>
                  </a:lnTo>
                  <a:lnTo>
                    <a:pt x="251990" y="207524"/>
                  </a:lnTo>
                  <a:lnTo>
                    <a:pt x="280261" y="178479"/>
                  </a:lnTo>
                  <a:lnTo>
                    <a:pt x="381168" y="178479"/>
                  </a:lnTo>
                  <a:lnTo>
                    <a:pt x="364139" y="169930"/>
                  </a:lnTo>
                  <a:lnTo>
                    <a:pt x="336279" y="144149"/>
                  </a:lnTo>
                  <a:lnTo>
                    <a:pt x="323434" y="115047"/>
                  </a:lnTo>
                  <a:close/>
                </a:path>
                <a:path w="561975" h="610235">
                  <a:moveTo>
                    <a:pt x="381168" y="178479"/>
                  </a:moveTo>
                  <a:lnTo>
                    <a:pt x="280261" y="178479"/>
                  </a:lnTo>
                  <a:lnTo>
                    <a:pt x="308418" y="207524"/>
                  </a:lnTo>
                  <a:lnTo>
                    <a:pt x="346393" y="231683"/>
                  </a:lnTo>
                  <a:lnTo>
                    <a:pt x="393467" y="250703"/>
                  </a:lnTo>
                  <a:lnTo>
                    <a:pt x="448923" y="264327"/>
                  </a:lnTo>
                  <a:lnTo>
                    <a:pt x="512043" y="272302"/>
                  </a:lnTo>
                  <a:lnTo>
                    <a:pt x="533991" y="216104"/>
                  </a:lnTo>
                  <a:lnTo>
                    <a:pt x="463377" y="207030"/>
                  </a:lnTo>
                  <a:lnTo>
                    <a:pt x="406632" y="191264"/>
                  </a:lnTo>
                  <a:lnTo>
                    <a:pt x="381168" y="178479"/>
                  </a:lnTo>
                  <a:close/>
                </a:path>
                <a:path w="561975" h="610235">
                  <a:moveTo>
                    <a:pt x="506496" y="55473"/>
                  </a:moveTo>
                  <a:lnTo>
                    <a:pt x="55232" y="55473"/>
                  </a:lnTo>
                  <a:lnTo>
                    <a:pt x="55232" y="115047"/>
                  </a:lnTo>
                  <a:lnTo>
                    <a:pt x="506496" y="115047"/>
                  </a:lnTo>
                  <a:lnTo>
                    <a:pt x="506496" y="55473"/>
                  </a:lnTo>
                  <a:close/>
                </a:path>
                <a:path w="561975" h="610235">
                  <a:moveTo>
                    <a:pt x="317886" y="0"/>
                  </a:moveTo>
                  <a:lnTo>
                    <a:pt x="242635" y="0"/>
                  </a:lnTo>
                  <a:lnTo>
                    <a:pt x="242635" y="55473"/>
                  </a:lnTo>
                  <a:lnTo>
                    <a:pt x="317886" y="55473"/>
                  </a:lnTo>
                  <a:lnTo>
                    <a:pt x="317886" y="0"/>
                  </a:lnTo>
                  <a:close/>
                </a:path>
                <a:path w="561975" h="610235">
                  <a:moveTo>
                    <a:pt x="493713" y="414361"/>
                  </a:moveTo>
                  <a:lnTo>
                    <a:pt x="66326" y="414361"/>
                  </a:lnTo>
                  <a:lnTo>
                    <a:pt x="66326" y="609724"/>
                  </a:lnTo>
                  <a:lnTo>
                    <a:pt x="493713" y="609724"/>
                  </a:lnTo>
                  <a:lnTo>
                    <a:pt x="493713" y="548463"/>
                  </a:lnTo>
                  <a:lnTo>
                    <a:pt x="141095" y="548463"/>
                  </a:lnTo>
                  <a:lnTo>
                    <a:pt x="141095" y="474659"/>
                  </a:lnTo>
                  <a:lnTo>
                    <a:pt x="493713" y="474659"/>
                  </a:lnTo>
                  <a:lnTo>
                    <a:pt x="493713" y="414361"/>
                  </a:lnTo>
                  <a:close/>
                </a:path>
                <a:path w="561975" h="610235">
                  <a:moveTo>
                    <a:pt x="493713" y="474659"/>
                  </a:moveTo>
                  <a:lnTo>
                    <a:pt x="419909" y="474659"/>
                  </a:lnTo>
                  <a:lnTo>
                    <a:pt x="419909" y="548463"/>
                  </a:lnTo>
                  <a:lnTo>
                    <a:pt x="493713" y="548463"/>
                  </a:lnTo>
                  <a:lnTo>
                    <a:pt x="493713" y="474659"/>
                  </a:lnTo>
                  <a:close/>
                </a:path>
                <a:path w="561975" h="610235">
                  <a:moveTo>
                    <a:pt x="317886" y="360094"/>
                  </a:moveTo>
                  <a:lnTo>
                    <a:pt x="242635" y="360094"/>
                  </a:lnTo>
                  <a:lnTo>
                    <a:pt x="242635" y="414361"/>
                  </a:lnTo>
                  <a:lnTo>
                    <a:pt x="317886" y="414361"/>
                  </a:lnTo>
                  <a:lnTo>
                    <a:pt x="317886" y="360094"/>
                  </a:lnTo>
                  <a:close/>
                </a:path>
                <a:path w="561975" h="610235">
                  <a:moveTo>
                    <a:pt x="561728" y="300038"/>
                  </a:moveTo>
                  <a:lnTo>
                    <a:pt x="0" y="300038"/>
                  </a:lnTo>
                  <a:lnTo>
                    <a:pt x="0" y="360094"/>
                  </a:lnTo>
                  <a:lnTo>
                    <a:pt x="561728" y="360094"/>
                  </a:lnTo>
                  <a:lnTo>
                    <a:pt x="561728" y="30003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75583" y="1026701"/>
              <a:ext cx="561975" cy="610235"/>
            </a:xfrm>
            <a:custGeom>
              <a:avLst/>
              <a:gdLst/>
              <a:ahLst/>
              <a:cxnLst/>
              <a:rect l="l" t="t" r="r" b="b"/>
              <a:pathLst>
                <a:path w="561975" h="610235">
                  <a:moveTo>
                    <a:pt x="48720" y="272302"/>
                  </a:moveTo>
                  <a:lnTo>
                    <a:pt x="111606" y="264327"/>
                  </a:lnTo>
                  <a:lnTo>
                    <a:pt x="166933" y="250703"/>
                  </a:lnTo>
                  <a:lnTo>
                    <a:pt x="213971" y="231683"/>
                  </a:lnTo>
                  <a:lnTo>
                    <a:pt x="251990" y="207524"/>
                  </a:lnTo>
                  <a:lnTo>
                    <a:pt x="280261" y="178479"/>
                  </a:lnTo>
                  <a:lnTo>
                    <a:pt x="308418" y="207524"/>
                  </a:lnTo>
                  <a:lnTo>
                    <a:pt x="346393" y="231683"/>
                  </a:lnTo>
                  <a:lnTo>
                    <a:pt x="393467" y="250703"/>
                  </a:lnTo>
                  <a:lnTo>
                    <a:pt x="448923" y="264327"/>
                  </a:lnTo>
                  <a:lnTo>
                    <a:pt x="512043" y="272302"/>
                  </a:lnTo>
                  <a:lnTo>
                    <a:pt x="533991" y="216104"/>
                  </a:lnTo>
                  <a:lnTo>
                    <a:pt x="463377" y="207030"/>
                  </a:lnTo>
                  <a:lnTo>
                    <a:pt x="406632" y="191264"/>
                  </a:lnTo>
                  <a:lnTo>
                    <a:pt x="364139" y="169930"/>
                  </a:lnTo>
                  <a:lnTo>
                    <a:pt x="336278" y="144149"/>
                  </a:lnTo>
                  <a:lnTo>
                    <a:pt x="323434" y="115047"/>
                  </a:lnTo>
                  <a:lnTo>
                    <a:pt x="506496" y="115047"/>
                  </a:lnTo>
                  <a:lnTo>
                    <a:pt x="506496" y="55473"/>
                  </a:lnTo>
                  <a:lnTo>
                    <a:pt x="317886" y="55473"/>
                  </a:lnTo>
                  <a:lnTo>
                    <a:pt x="317886" y="0"/>
                  </a:lnTo>
                  <a:lnTo>
                    <a:pt x="242635" y="0"/>
                  </a:lnTo>
                  <a:lnTo>
                    <a:pt x="242635" y="55473"/>
                  </a:lnTo>
                  <a:lnTo>
                    <a:pt x="55232" y="55473"/>
                  </a:lnTo>
                  <a:lnTo>
                    <a:pt x="55232" y="115047"/>
                  </a:lnTo>
                  <a:lnTo>
                    <a:pt x="237088" y="115047"/>
                  </a:lnTo>
                  <a:lnTo>
                    <a:pt x="224220" y="144149"/>
                  </a:lnTo>
                  <a:lnTo>
                    <a:pt x="196487" y="169930"/>
                  </a:lnTo>
                  <a:lnTo>
                    <a:pt x="154133" y="191264"/>
                  </a:lnTo>
                  <a:lnTo>
                    <a:pt x="97399" y="207030"/>
                  </a:lnTo>
                  <a:lnTo>
                    <a:pt x="26530" y="216104"/>
                  </a:lnTo>
                  <a:lnTo>
                    <a:pt x="48720" y="272302"/>
                  </a:lnTo>
                  <a:close/>
                </a:path>
                <a:path w="561975" h="610235">
                  <a:moveTo>
                    <a:pt x="561728" y="300038"/>
                  </a:moveTo>
                  <a:lnTo>
                    <a:pt x="0" y="300038"/>
                  </a:lnTo>
                  <a:lnTo>
                    <a:pt x="0" y="360094"/>
                  </a:lnTo>
                  <a:lnTo>
                    <a:pt x="242635" y="360094"/>
                  </a:lnTo>
                  <a:lnTo>
                    <a:pt x="242635" y="414361"/>
                  </a:lnTo>
                  <a:lnTo>
                    <a:pt x="66326" y="414361"/>
                  </a:lnTo>
                  <a:lnTo>
                    <a:pt x="66326" y="609724"/>
                  </a:lnTo>
                  <a:lnTo>
                    <a:pt x="493713" y="609724"/>
                  </a:lnTo>
                  <a:lnTo>
                    <a:pt x="493713" y="414361"/>
                  </a:lnTo>
                  <a:lnTo>
                    <a:pt x="317886" y="414361"/>
                  </a:lnTo>
                  <a:lnTo>
                    <a:pt x="317886" y="360094"/>
                  </a:lnTo>
                  <a:lnTo>
                    <a:pt x="561728" y="360094"/>
                  </a:lnTo>
                  <a:lnTo>
                    <a:pt x="561728" y="300038"/>
                  </a:lnTo>
                  <a:close/>
                </a:path>
                <a:path w="561975" h="610235">
                  <a:moveTo>
                    <a:pt x="141095" y="548463"/>
                  </a:moveTo>
                  <a:lnTo>
                    <a:pt x="141095" y="474659"/>
                  </a:lnTo>
                  <a:lnTo>
                    <a:pt x="419909" y="474659"/>
                  </a:lnTo>
                  <a:lnTo>
                    <a:pt x="419909" y="548463"/>
                  </a:lnTo>
                  <a:lnTo>
                    <a:pt x="141095" y="5484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45962" y="1027665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512766" y="0"/>
                  </a:moveTo>
                  <a:lnTo>
                    <a:pt x="436792" y="0"/>
                  </a:lnTo>
                  <a:lnTo>
                    <a:pt x="436792" y="368777"/>
                  </a:lnTo>
                  <a:lnTo>
                    <a:pt x="512766" y="368777"/>
                  </a:lnTo>
                  <a:lnTo>
                    <a:pt x="512766" y="0"/>
                  </a:lnTo>
                  <a:close/>
                </a:path>
                <a:path w="513079" h="616585">
                  <a:moveTo>
                    <a:pt x="229611" y="28701"/>
                  </a:moveTo>
                  <a:lnTo>
                    <a:pt x="151225" y="28701"/>
                  </a:lnTo>
                  <a:lnTo>
                    <a:pt x="151225" y="87792"/>
                  </a:lnTo>
                  <a:lnTo>
                    <a:pt x="146940" y="129247"/>
                  </a:lnTo>
                  <a:lnTo>
                    <a:pt x="134154" y="169073"/>
                  </a:lnTo>
                  <a:lnTo>
                    <a:pt x="112966" y="206005"/>
                  </a:lnTo>
                  <a:lnTo>
                    <a:pt x="83477" y="238777"/>
                  </a:lnTo>
                  <a:lnTo>
                    <a:pt x="45788" y="266121"/>
                  </a:lnTo>
                  <a:lnTo>
                    <a:pt x="0" y="286773"/>
                  </a:lnTo>
                  <a:lnTo>
                    <a:pt x="38348" y="346106"/>
                  </a:lnTo>
                  <a:lnTo>
                    <a:pt x="88994" y="322703"/>
                  </a:lnTo>
                  <a:lnTo>
                    <a:pt x="131477" y="290572"/>
                  </a:lnTo>
                  <a:lnTo>
                    <a:pt x="165504" y="250934"/>
                  </a:lnTo>
                  <a:lnTo>
                    <a:pt x="190780" y="205010"/>
                  </a:lnTo>
                  <a:lnTo>
                    <a:pt x="271977" y="205010"/>
                  </a:lnTo>
                  <a:lnTo>
                    <a:pt x="253429" y="180405"/>
                  </a:lnTo>
                  <a:lnTo>
                    <a:pt x="235454" y="135656"/>
                  </a:lnTo>
                  <a:lnTo>
                    <a:pt x="229611" y="87792"/>
                  </a:lnTo>
                  <a:lnTo>
                    <a:pt x="229611" y="28701"/>
                  </a:lnTo>
                  <a:close/>
                </a:path>
                <a:path w="513079" h="616585">
                  <a:moveTo>
                    <a:pt x="271977" y="205010"/>
                  </a:moveTo>
                  <a:lnTo>
                    <a:pt x="190780" y="205010"/>
                  </a:lnTo>
                  <a:lnTo>
                    <a:pt x="215875" y="247689"/>
                  </a:lnTo>
                  <a:lnTo>
                    <a:pt x="249358" y="284331"/>
                  </a:lnTo>
                  <a:lnTo>
                    <a:pt x="290937" y="314054"/>
                  </a:lnTo>
                  <a:lnTo>
                    <a:pt x="340317" y="335976"/>
                  </a:lnTo>
                  <a:lnTo>
                    <a:pt x="378183" y="276402"/>
                  </a:lnTo>
                  <a:lnTo>
                    <a:pt x="324990" y="252734"/>
                  </a:lnTo>
                  <a:lnTo>
                    <a:pt x="283340" y="220083"/>
                  </a:lnTo>
                  <a:lnTo>
                    <a:pt x="271977" y="205010"/>
                  </a:lnTo>
                  <a:close/>
                </a:path>
                <a:path w="513079" h="616585">
                  <a:moveTo>
                    <a:pt x="512766" y="396755"/>
                  </a:moveTo>
                  <a:lnTo>
                    <a:pt x="92375" y="396755"/>
                  </a:lnTo>
                  <a:lnTo>
                    <a:pt x="92375" y="457776"/>
                  </a:lnTo>
                  <a:lnTo>
                    <a:pt x="436792" y="457776"/>
                  </a:lnTo>
                  <a:lnTo>
                    <a:pt x="436792" y="615996"/>
                  </a:lnTo>
                  <a:lnTo>
                    <a:pt x="512766" y="615996"/>
                  </a:lnTo>
                  <a:lnTo>
                    <a:pt x="512766" y="39675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45962" y="1027665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436792" y="368777"/>
                  </a:moveTo>
                  <a:lnTo>
                    <a:pt x="512766" y="368777"/>
                  </a:lnTo>
                  <a:lnTo>
                    <a:pt x="512766" y="0"/>
                  </a:lnTo>
                  <a:lnTo>
                    <a:pt x="436792" y="0"/>
                  </a:lnTo>
                  <a:lnTo>
                    <a:pt x="436792" y="368777"/>
                  </a:lnTo>
                  <a:close/>
                </a:path>
                <a:path w="513079" h="616585">
                  <a:moveTo>
                    <a:pt x="190780" y="205010"/>
                  </a:moveTo>
                  <a:lnTo>
                    <a:pt x="215875" y="247689"/>
                  </a:lnTo>
                  <a:lnTo>
                    <a:pt x="249358" y="284331"/>
                  </a:lnTo>
                  <a:lnTo>
                    <a:pt x="290937" y="314054"/>
                  </a:lnTo>
                  <a:lnTo>
                    <a:pt x="340317" y="335975"/>
                  </a:lnTo>
                  <a:lnTo>
                    <a:pt x="378183" y="276402"/>
                  </a:lnTo>
                  <a:lnTo>
                    <a:pt x="324990" y="252734"/>
                  </a:lnTo>
                  <a:lnTo>
                    <a:pt x="283340" y="220083"/>
                  </a:lnTo>
                  <a:lnTo>
                    <a:pt x="253429" y="180405"/>
                  </a:lnTo>
                  <a:lnTo>
                    <a:pt x="235453" y="135656"/>
                  </a:lnTo>
                  <a:lnTo>
                    <a:pt x="229611" y="87792"/>
                  </a:lnTo>
                  <a:lnTo>
                    <a:pt x="229611" y="28701"/>
                  </a:lnTo>
                  <a:lnTo>
                    <a:pt x="151224" y="28701"/>
                  </a:lnTo>
                  <a:lnTo>
                    <a:pt x="151224" y="87792"/>
                  </a:lnTo>
                  <a:lnTo>
                    <a:pt x="146940" y="129247"/>
                  </a:lnTo>
                  <a:lnTo>
                    <a:pt x="134154" y="169073"/>
                  </a:lnTo>
                  <a:lnTo>
                    <a:pt x="112966" y="206005"/>
                  </a:lnTo>
                  <a:lnTo>
                    <a:pt x="83477" y="238777"/>
                  </a:lnTo>
                  <a:lnTo>
                    <a:pt x="45788" y="266121"/>
                  </a:lnTo>
                  <a:lnTo>
                    <a:pt x="0" y="286773"/>
                  </a:lnTo>
                  <a:lnTo>
                    <a:pt x="38348" y="346106"/>
                  </a:lnTo>
                  <a:lnTo>
                    <a:pt x="88994" y="322703"/>
                  </a:lnTo>
                  <a:lnTo>
                    <a:pt x="131477" y="290572"/>
                  </a:lnTo>
                  <a:lnTo>
                    <a:pt x="165504" y="250934"/>
                  </a:lnTo>
                  <a:lnTo>
                    <a:pt x="190780" y="205010"/>
                  </a:lnTo>
                  <a:close/>
                </a:path>
                <a:path w="513079" h="616585">
                  <a:moveTo>
                    <a:pt x="436792" y="457776"/>
                  </a:moveTo>
                  <a:lnTo>
                    <a:pt x="436792" y="615996"/>
                  </a:lnTo>
                  <a:lnTo>
                    <a:pt x="512766" y="615996"/>
                  </a:lnTo>
                  <a:lnTo>
                    <a:pt x="512766" y="396755"/>
                  </a:lnTo>
                  <a:lnTo>
                    <a:pt x="92375" y="396755"/>
                  </a:lnTo>
                  <a:lnTo>
                    <a:pt x="92375" y="457776"/>
                  </a:lnTo>
                  <a:lnTo>
                    <a:pt x="436792" y="45777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75223" y="1027665"/>
              <a:ext cx="547370" cy="604520"/>
            </a:xfrm>
            <a:custGeom>
              <a:avLst/>
              <a:gdLst/>
              <a:ahLst/>
              <a:cxnLst/>
              <a:rect l="l" t="t" r="r" b="b"/>
              <a:pathLst>
                <a:path w="547370" h="604519">
                  <a:moveTo>
                    <a:pt x="141095" y="398926"/>
                  </a:moveTo>
                  <a:lnTo>
                    <a:pt x="65603" y="398926"/>
                  </a:lnTo>
                  <a:lnTo>
                    <a:pt x="65603" y="604418"/>
                  </a:lnTo>
                  <a:lnTo>
                    <a:pt x="484789" y="604418"/>
                  </a:lnTo>
                  <a:lnTo>
                    <a:pt x="484789" y="542916"/>
                  </a:lnTo>
                  <a:lnTo>
                    <a:pt x="141095" y="542916"/>
                  </a:lnTo>
                  <a:lnTo>
                    <a:pt x="141095" y="398926"/>
                  </a:lnTo>
                  <a:close/>
                </a:path>
                <a:path w="547370" h="604519">
                  <a:moveTo>
                    <a:pt x="460670" y="0"/>
                  </a:moveTo>
                  <a:lnTo>
                    <a:pt x="384455" y="0"/>
                  </a:lnTo>
                  <a:lnTo>
                    <a:pt x="384455" y="445716"/>
                  </a:lnTo>
                  <a:lnTo>
                    <a:pt x="460670" y="445716"/>
                  </a:lnTo>
                  <a:lnTo>
                    <a:pt x="460670" y="235882"/>
                  </a:lnTo>
                  <a:lnTo>
                    <a:pt x="547257" y="235882"/>
                  </a:lnTo>
                  <a:lnTo>
                    <a:pt x="547257" y="173173"/>
                  </a:lnTo>
                  <a:lnTo>
                    <a:pt x="460670" y="173173"/>
                  </a:lnTo>
                  <a:lnTo>
                    <a:pt x="460670" y="0"/>
                  </a:lnTo>
                  <a:close/>
                </a:path>
                <a:path w="547370" h="604519">
                  <a:moveTo>
                    <a:pt x="276402" y="50891"/>
                  </a:moveTo>
                  <a:lnTo>
                    <a:pt x="0" y="50891"/>
                  </a:lnTo>
                  <a:lnTo>
                    <a:pt x="0" y="341282"/>
                  </a:lnTo>
                  <a:lnTo>
                    <a:pt x="50167" y="341282"/>
                  </a:lnTo>
                  <a:lnTo>
                    <a:pt x="112462" y="341024"/>
                  </a:lnTo>
                  <a:lnTo>
                    <a:pt x="166322" y="339861"/>
                  </a:lnTo>
                  <a:lnTo>
                    <a:pt x="213723" y="337573"/>
                  </a:lnTo>
                  <a:lnTo>
                    <a:pt x="256642" y="333939"/>
                  </a:lnTo>
                  <a:lnTo>
                    <a:pt x="297056" y="328737"/>
                  </a:lnTo>
                  <a:lnTo>
                    <a:pt x="336940" y="321746"/>
                  </a:lnTo>
                  <a:lnTo>
                    <a:pt x="331147" y="279538"/>
                  </a:lnTo>
                  <a:lnTo>
                    <a:pt x="75491" y="279538"/>
                  </a:lnTo>
                  <a:lnTo>
                    <a:pt x="75491" y="111911"/>
                  </a:lnTo>
                  <a:lnTo>
                    <a:pt x="276402" y="111911"/>
                  </a:lnTo>
                  <a:lnTo>
                    <a:pt x="276402" y="50891"/>
                  </a:lnTo>
                  <a:close/>
                </a:path>
                <a:path w="547370" h="604519">
                  <a:moveTo>
                    <a:pt x="328499" y="260242"/>
                  </a:moveTo>
                  <a:lnTo>
                    <a:pt x="285237" y="268153"/>
                  </a:lnTo>
                  <a:lnTo>
                    <a:pt x="241211" y="273633"/>
                  </a:lnTo>
                  <a:lnTo>
                    <a:pt x="193516" y="277087"/>
                  </a:lnTo>
                  <a:lnTo>
                    <a:pt x="139244" y="278920"/>
                  </a:lnTo>
                  <a:lnTo>
                    <a:pt x="75491" y="279538"/>
                  </a:lnTo>
                  <a:lnTo>
                    <a:pt x="331147" y="279538"/>
                  </a:lnTo>
                  <a:lnTo>
                    <a:pt x="328499" y="26024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5222" y="1027665"/>
              <a:ext cx="547370" cy="604520"/>
            </a:xfrm>
            <a:custGeom>
              <a:avLst/>
              <a:gdLst/>
              <a:ahLst/>
              <a:cxnLst/>
              <a:rect l="l" t="t" r="r" b="b"/>
              <a:pathLst>
                <a:path w="547370" h="604519">
                  <a:moveTo>
                    <a:pt x="460670" y="0"/>
                  </a:moveTo>
                  <a:lnTo>
                    <a:pt x="384455" y="0"/>
                  </a:lnTo>
                  <a:lnTo>
                    <a:pt x="384455" y="445716"/>
                  </a:lnTo>
                  <a:lnTo>
                    <a:pt x="460670" y="445716"/>
                  </a:lnTo>
                  <a:lnTo>
                    <a:pt x="460670" y="235882"/>
                  </a:lnTo>
                  <a:lnTo>
                    <a:pt x="547257" y="235882"/>
                  </a:lnTo>
                  <a:lnTo>
                    <a:pt x="547257" y="173173"/>
                  </a:lnTo>
                  <a:lnTo>
                    <a:pt x="460670" y="173173"/>
                  </a:lnTo>
                  <a:lnTo>
                    <a:pt x="460670" y="0"/>
                  </a:lnTo>
                  <a:close/>
                </a:path>
                <a:path w="547370" h="604519">
                  <a:moveTo>
                    <a:pt x="328499" y="260242"/>
                  </a:moveTo>
                  <a:lnTo>
                    <a:pt x="285237" y="268153"/>
                  </a:lnTo>
                  <a:lnTo>
                    <a:pt x="241211" y="273633"/>
                  </a:lnTo>
                  <a:lnTo>
                    <a:pt x="193516" y="277087"/>
                  </a:lnTo>
                  <a:lnTo>
                    <a:pt x="139244" y="278920"/>
                  </a:lnTo>
                  <a:lnTo>
                    <a:pt x="75491" y="279538"/>
                  </a:lnTo>
                  <a:lnTo>
                    <a:pt x="75491" y="111911"/>
                  </a:lnTo>
                  <a:lnTo>
                    <a:pt x="276402" y="111911"/>
                  </a:lnTo>
                  <a:lnTo>
                    <a:pt x="276402" y="50891"/>
                  </a:lnTo>
                  <a:lnTo>
                    <a:pt x="0" y="50891"/>
                  </a:lnTo>
                  <a:lnTo>
                    <a:pt x="0" y="341282"/>
                  </a:lnTo>
                  <a:lnTo>
                    <a:pt x="50167" y="341282"/>
                  </a:lnTo>
                  <a:lnTo>
                    <a:pt x="112462" y="341024"/>
                  </a:lnTo>
                  <a:lnTo>
                    <a:pt x="166322" y="339861"/>
                  </a:lnTo>
                  <a:lnTo>
                    <a:pt x="213723" y="337573"/>
                  </a:lnTo>
                  <a:lnTo>
                    <a:pt x="256642" y="333939"/>
                  </a:lnTo>
                  <a:lnTo>
                    <a:pt x="297056" y="328737"/>
                  </a:lnTo>
                  <a:lnTo>
                    <a:pt x="336940" y="321746"/>
                  </a:lnTo>
                  <a:lnTo>
                    <a:pt x="328499" y="260242"/>
                  </a:lnTo>
                  <a:close/>
                </a:path>
                <a:path w="547370" h="604519">
                  <a:moveTo>
                    <a:pt x="65603" y="398926"/>
                  </a:moveTo>
                  <a:lnTo>
                    <a:pt x="65603" y="604418"/>
                  </a:lnTo>
                  <a:lnTo>
                    <a:pt x="484789" y="604418"/>
                  </a:lnTo>
                  <a:lnTo>
                    <a:pt x="484789" y="542916"/>
                  </a:lnTo>
                  <a:lnTo>
                    <a:pt x="141095" y="542916"/>
                  </a:lnTo>
                  <a:lnTo>
                    <a:pt x="141095" y="398926"/>
                  </a:lnTo>
                  <a:lnTo>
                    <a:pt x="65603" y="39892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19163" y="1027906"/>
              <a:ext cx="561975" cy="617220"/>
            </a:xfrm>
            <a:custGeom>
              <a:avLst/>
              <a:gdLst/>
              <a:ahLst/>
              <a:cxnLst/>
              <a:rect l="l" t="t" r="r" b="b"/>
              <a:pathLst>
                <a:path w="561975" h="617219">
                  <a:moveTo>
                    <a:pt x="319092" y="132895"/>
                  </a:moveTo>
                  <a:lnTo>
                    <a:pt x="242153" y="132895"/>
                  </a:lnTo>
                  <a:lnTo>
                    <a:pt x="232347" y="163538"/>
                  </a:lnTo>
                  <a:lnTo>
                    <a:pt x="211218" y="193049"/>
                  </a:lnTo>
                  <a:lnTo>
                    <a:pt x="179625" y="220054"/>
                  </a:lnTo>
                  <a:lnTo>
                    <a:pt x="138424" y="243180"/>
                  </a:lnTo>
                  <a:lnTo>
                    <a:pt x="88473" y="261054"/>
                  </a:lnTo>
                  <a:lnTo>
                    <a:pt x="30630" y="272301"/>
                  </a:lnTo>
                  <a:lnTo>
                    <a:pt x="58126" y="332116"/>
                  </a:lnTo>
                  <a:lnTo>
                    <a:pt x="116889" y="320808"/>
                  </a:lnTo>
                  <a:lnTo>
                    <a:pt x="169343" y="302715"/>
                  </a:lnTo>
                  <a:lnTo>
                    <a:pt x="214677" y="278578"/>
                  </a:lnTo>
                  <a:lnTo>
                    <a:pt x="252080" y="249140"/>
                  </a:lnTo>
                  <a:lnTo>
                    <a:pt x="280743" y="215140"/>
                  </a:lnTo>
                  <a:lnTo>
                    <a:pt x="375747" y="215140"/>
                  </a:lnTo>
                  <a:lnTo>
                    <a:pt x="349723" y="192727"/>
                  </a:lnTo>
                  <a:lnTo>
                    <a:pt x="328760" y="163287"/>
                  </a:lnTo>
                  <a:lnTo>
                    <a:pt x="319092" y="132895"/>
                  </a:lnTo>
                  <a:close/>
                </a:path>
                <a:path w="561975" h="617219">
                  <a:moveTo>
                    <a:pt x="375747" y="215140"/>
                  </a:moveTo>
                  <a:lnTo>
                    <a:pt x="280743" y="215140"/>
                  </a:lnTo>
                  <a:lnTo>
                    <a:pt x="309443" y="248862"/>
                  </a:lnTo>
                  <a:lnTo>
                    <a:pt x="346698" y="278266"/>
                  </a:lnTo>
                  <a:lnTo>
                    <a:pt x="391744" y="302506"/>
                  </a:lnTo>
                  <a:lnTo>
                    <a:pt x="443817" y="320738"/>
                  </a:lnTo>
                  <a:lnTo>
                    <a:pt x="502154" y="332116"/>
                  </a:lnTo>
                  <a:lnTo>
                    <a:pt x="529650" y="272301"/>
                  </a:lnTo>
                  <a:lnTo>
                    <a:pt x="471945" y="261004"/>
                  </a:lnTo>
                  <a:lnTo>
                    <a:pt x="422160" y="243019"/>
                  </a:lnTo>
                  <a:lnTo>
                    <a:pt x="381138" y="219783"/>
                  </a:lnTo>
                  <a:lnTo>
                    <a:pt x="375747" y="215140"/>
                  </a:lnTo>
                  <a:close/>
                </a:path>
                <a:path w="561975" h="617219">
                  <a:moveTo>
                    <a:pt x="509390" y="72597"/>
                  </a:moveTo>
                  <a:lnTo>
                    <a:pt x="52096" y="72597"/>
                  </a:lnTo>
                  <a:lnTo>
                    <a:pt x="52096" y="132895"/>
                  </a:lnTo>
                  <a:lnTo>
                    <a:pt x="509390" y="132895"/>
                  </a:lnTo>
                  <a:lnTo>
                    <a:pt x="509390" y="72597"/>
                  </a:lnTo>
                  <a:close/>
                </a:path>
                <a:path w="561975" h="617219">
                  <a:moveTo>
                    <a:pt x="317886" y="0"/>
                  </a:moveTo>
                  <a:lnTo>
                    <a:pt x="242635" y="0"/>
                  </a:lnTo>
                  <a:lnTo>
                    <a:pt x="242635" y="72597"/>
                  </a:lnTo>
                  <a:lnTo>
                    <a:pt x="317886" y="72597"/>
                  </a:lnTo>
                  <a:lnTo>
                    <a:pt x="317886" y="0"/>
                  </a:lnTo>
                  <a:close/>
                </a:path>
                <a:path w="561975" h="617219">
                  <a:moveTo>
                    <a:pt x="317886" y="431968"/>
                  </a:moveTo>
                  <a:lnTo>
                    <a:pt x="242635" y="431968"/>
                  </a:lnTo>
                  <a:lnTo>
                    <a:pt x="242635" y="616719"/>
                  </a:lnTo>
                  <a:lnTo>
                    <a:pt x="317886" y="616719"/>
                  </a:lnTo>
                  <a:lnTo>
                    <a:pt x="317886" y="431968"/>
                  </a:lnTo>
                  <a:close/>
                </a:path>
                <a:path w="561975" h="617219">
                  <a:moveTo>
                    <a:pt x="561728" y="369742"/>
                  </a:moveTo>
                  <a:lnTo>
                    <a:pt x="0" y="369742"/>
                  </a:lnTo>
                  <a:lnTo>
                    <a:pt x="0" y="431968"/>
                  </a:lnTo>
                  <a:lnTo>
                    <a:pt x="561728" y="431968"/>
                  </a:lnTo>
                  <a:lnTo>
                    <a:pt x="561728" y="36974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119163" y="1027907"/>
              <a:ext cx="561975" cy="617220"/>
            </a:xfrm>
            <a:custGeom>
              <a:avLst/>
              <a:gdLst/>
              <a:ahLst/>
              <a:cxnLst/>
              <a:rect l="l" t="t" r="r" b="b"/>
              <a:pathLst>
                <a:path w="561975" h="617219">
                  <a:moveTo>
                    <a:pt x="58126" y="332116"/>
                  </a:moveTo>
                  <a:lnTo>
                    <a:pt x="116889" y="320808"/>
                  </a:lnTo>
                  <a:lnTo>
                    <a:pt x="169343" y="302715"/>
                  </a:lnTo>
                  <a:lnTo>
                    <a:pt x="214677" y="278578"/>
                  </a:lnTo>
                  <a:lnTo>
                    <a:pt x="252080" y="249140"/>
                  </a:lnTo>
                  <a:lnTo>
                    <a:pt x="280743" y="215140"/>
                  </a:lnTo>
                  <a:lnTo>
                    <a:pt x="309442" y="248862"/>
                  </a:lnTo>
                  <a:lnTo>
                    <a:pt x="346698" y="278266"/>
                  </a:lnTo>
                  <a:lnTo>
                    <a:pt x="391744" y="302506"/>
                  </a:lnTo>
                  <a:lnTo>
                    <a:pt x="443817" y="320738"/>
                  </a:lnTo>
                  <a:lnTo>
                    <a:pt x="502154" y="332116"/>
                  </a:lnTo>
                  <a:lnTo>
                    <a:pt x="529650" y="272301"/>
                  </a:lnTo>
                  <a:lnTo>
                    <a:pt x="471945" y="261004"/>
                  </a:lnTo>
                  <a:lnTo>
                    <a:pt x="422160" y="243019"/>
                  </a:lnTo>
                  <a:lnTo>
                    <a:pt x="381138" y="219783"/>
                  </a:lnTo>
                  <a:lnTo>
                    <a:pt x="349723" y="192727"/>
                  </a:lnTo>
                  <a:lnTo>
                    <a:pt x="328760" y="163287"/>
                  </a:lnTo>
                  <a:lnTo>
                    <a:pt x="319092" y="132895"/>
                  </a:lnTo>
                  <a:lnTo>
                    <a:pt x="509390" y="132895"/>
                  </a:lnTo>
                  <a:lnTo>
                    <a:pt x="509390" y="72597"/>
                  </a:lnTo>
                  <a:lnTo>
                    <a:pt x="317886" y="72597"/>
                  </a:lnTo>
                  <a:lnTo>
                    <a:pt x="317886" y="0"/>
                  </a:lnTo>
                  <a:lnTo>
                    <a:pt x="242635" y="0"/>
                  </a:lnTo>
                  <a:lnTo>
                    <a:pt x="242635" y="72597"/>
                  </a:lnTo>
                  <a:lnTo>
                    <a:pt x="52096" y="72597"/>
                  </a:lnTo>
                  <a:lnTo>
                    <a:pt x="52096" y="132895"/>
                  </a:lnTo>
                  <a:lnTo>
                    <a:pt x="242153" y="132895"/>
                  </a:lnTo>
                  <a:lnTo>
                    <a:pt x="232347" y="163538"/>
                  </a:lnTo>
                  <a:lnTo>
                    <a:pt x="179625" y="220054"/>
                  </a:lnTo>
                  <a:lnTo>
                    <a:pt x="138424" y="243180"/>
                  </a:lnTo>
                  <a:lnTo>
                    <a:pt x="88473" y="261054"/>
                  </a:lnTo>
                  <a:lnTo>
                    <a:pt x="30630" y="272301"/>
                  </a:lnTo>
                  <a:lnTo>
                    <a:pt x="58126" y="332116"/>
                  </a:lnTo>
                  <a:close/>
                </a:path>
                <a:path w="561975" h="617219">
                  <a:moveTo>
                    <a:pt x="0" y="369742"/>
                  </a:moveTo>
                  <a:lnTo>
                    <a:pt x="0" y="431968"/>
                  </a:lnTo>
                  <a:lnTo>
                    <a:pt x="242635" y="431968"/>
                  </a:lnTo>
                  <a:lnTo>
                    <a:pt x="242635" y="616719"/>
                  </a:lnTo>
                  <a:lnTo>
                    <a:pt x="317886" y="616719"/>
                  </a:lnTo>
                  <a:lnTo>
                    <a:pt x="317886" y="431968"/>
                  </a:lnTo>
                  <a:lnTo>
                    <a:pt x="561728" y="431968"/>
                  </a:lnTo>
                  <a:lnTo>
                    <a:pt x="561728" y="369742"/>
                  </a:lnTo>
                  <a:lnTo>
                    <a:pt x="0" y="36974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720929" y="1028148"/>
              <a:ext cx="534035" cy="604520"/>
            </a:xfrm>
            <a:custGeom>
              <a:avLst/>
              <a:gdLst/>
              <a:ahLst/>
              <a:cxnLst/>
              <a:rect l="l" t="t" r="r" b="b"/>
              <a:pathLst>
                <a:path w="534034" h="604519">
                  <a:moveTo>
                    <a:pt x="189815" y="417980"/>
                  </a:moveTo>
                  <a:lnTo>
                    <a:pt x="114082" y="417980"/>
                  </a:lnTo>
                  <a:lnTo>
                    <a:pt x="114082" y="603936"/>
                  </a:lnTo>
                  <a:lnTo>
                    <a:pt x="533991" y="603936"/>
                  </a:lnTo>
                  <a:lnTo>
                    <a:pt x="533991" y="542433"/>
                  </a:lnTo>
                  <a:lnTo>
                    <a:pt x="189815" y="542433"/>
                  </a:lnTo>
                  <a:lnTo>
                    <a:pt x="189815" y="417980"/>
                  </a:lnTo>
                  <a:close/>
                </a:path>
                <a:path w="534034" h="604519">
                  <a:moveTo>
                    <a:pt x="518555" y="0"/>
                  </a:moveTo>
                  <a:lnTo>
                    <a:pt x="442822" y="0"/>
                  </a:lnTo>
                  <a:lnTo>
                    <a:pt x="442822" y="183062"/>
                  </a:lnTo>
                  <a:lnTo>
                    <a:pt x="332116" y="183062"/>
                  </a:lnTo>
                  <a:lnTo>
                    <a:pt x="332116" y="244324"/>
                  </a:lnTo>
                  <a:lnTo>
                    <a:pt x="442822" y="244324"/>
                  </a:lnTo>
                  <a:lnTo>
                    <a:pt x="442822" y="458017"/>
                  </a:lnTo>
                  <a:lnTo>
                    <a:pt x="518555" y="458017"/>
                  </a:lnTo>
                  <a:lnTo>
                    <a:pt x="518555" y="0"/>
                  </a:lnTo>
                  <a:close/>
                </a:path>
                <a:path w="534034" h="604519">
                  <a:moveTo>
                    <a:pt x="223581" y="135789"/>
                  </a:moveTo>
                  <a:lnTo>
                    <a:pt x="148089" y="135789"/>
                  </a:lnTo>
                  <a:lnTo>
                    <a:pt x="148089" y="145195"/>
                  </a:lnTo>
                  <a:lnTo>
                    <a:pt x="142019" y="191870"/>
                  </a:lnTo>
                  <a:lnTo>
                    <a:pt x="123955" y="235651"/>
                  </a:lnTo>
                  <a:lnTo>
                    <a:pt x="94117" y="274569"/>
                  </a:lnTo>
                  <a:lnTo>
                    <a:pt x="52725" y="306657"/>
                  </a:lnTo>
                  <a:lnTo>
                    <a:pt x="0" y="329946"/>
                  </a:lnTo>
                  <a:lnTo>
                    <a:pt x="36902" y="389037"/>
                  </a:lnTo>
                  <a:lnTo>
                    <a:pt x="86971" y="367334"/>
                  </a:lnTo>
                  <a:lnTo>
                    <a:pt x="128855" y="337332"/>
                  </a:lnTo>
                  <a:lnTo>
                    <a:pt x="162327" y="300140"/>
                  </a:lnTo>
                  <a:lnTo>
                    <a:pt x="187162" y="256866"/>
                  </a:lnTo>
                  <a:lnTo>
                    <a:pt x="270005" y="256866"/>
                  </a:lnTo>
                  <a:lnTo>
                    <a:pt x="247916" y="229827"/>
                  </a:lnTo>
                  <a:lnTo>
                    <a:pt x="229705" y="188733"/>
                  </a:lnTo>
                  <a:lnTo>
                    <a:pt x="223581" y="145195"/>
                  </a:lnTo>
                  <a:lnTo>
                    <a:pt x="223581" y="135789"/>
                  </a:lnTo>
                  <a:close/>
                </a:path>
                <a:path w="534034" h="604519">
                  <a:moveTo>
                    <a:pt x="270005" y="256866"/>
                  </a:moveTo>
                  <a:lnTo>
                    <a:pt x="187162" y="256866"/>
                  </a:lnTo>
                  <a:lnTo>
                    <a:pt x="212344" y="296933"/>
                  </a:lnTo>
                  <a:lnTo>
                    <a:pt x="245711" y="331393"/>
                  </a:lnTo>
                  <a:lnTo>
                    <a:pt x="286946" y="359160"/>
                  </a:lnTo>
                  <a:lnTo>
                    <a:pt x="335735" y="379148"/>
                  </a:lnTo>
                  <a:lnTo>
                    <a:pt x="372636" y="319816"/>
                  </a:lnTo>
                  <a:lnTo>
                    <a:pt x="319625" y="297233"/>
                  </a:lnTo>
                  <a:lnTo>
                    <a:pt x="277970" y="266615"/>
                  </a:lnTo>
                  <a:lnTo>
                    <a:pt x="270005" y="256866"/>
                  </a:lnTo>
                  <a:close/>
                </a:path>
                <a:path w="534034" h="604519">
                  <a:moveTo>
                    <a:pt x="352377" y="75491"/>
                  </a:moveTo>
                  <a:lnTo>
                    <a:pt x="19054" y="75491"/>
                  </a:lnTo>
                  <a:lnTo>
                    <a:pt x="19054" y="135789"/>
                  </a:lnTo>
                  <a:lnTo>
                    <a:pt x="352377" y="135789"/>
                  </a:lnTo>
                  <a:lnTo>
                    <a:pt x="352377" y="75491"/>
                  </a:lnTo>
                  <a:close/>
                </a:path>
                <a:path w="534034" h="604519">
                  <a:moveTo>
                    <a:pt x="224546" y="3376"/>
                  </a:moveTo>
                  <a:lnTo>
                    <a:pt x="148089" y="3376"/>
                  </a:lnTo>
                  <a:lnTo>
                    <a:pt x="148089" y="75491"/>
                  </a:lnTo>
                  <a:lnTo>
                    <a:pt x="224546" y="75491"/>
                  </a:lnTo>
                  <a:lnTo>
                    <a:pt x="224546" y="337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720929" y="1028148"/>
              <a:ext cx="534035" cy="604520"/>
            </a:xfrm>
            <a:custGeom>
              <a:avLst/>
              <a:gdLst/>
              <a:ahLst/>
              <a:cxnLst/>
              <a:rect l="l" t="t" r="r" b="b"/>
              <a:pathLst>
                <a:path w="534034" h="604519">
                  <a:moveTo>
                    <a:pt x="332116" y="244324"/>
                  </a:moveTo>
                  <a:lnTo>
                    <a:pt x="442822" y="244324"/>
                  </a:lnTo>
                  <a:lnTo>
                    <a:pt x="442822" y="458017"/>
                  </a:lnTo>
                  <a:lnTo>
                    <a:pt x="518555" y="458017"/>
                  </a:lnTo>
                  <a:lnTo>
                    <a:pt x="518555" y="0"/>
                  </a:lnTo>
                  <a:lnTo>
                    <a:pt x="442822" y="0"/>
                  </a:lnTo>
                  <a:lnTo>
                    <a:pt x="442822" y="183062"/>
                  </a:lnTo>
                  <a:lnTo>
                    <a:pt x="332116" y="183062"/>
                  </a:lnTo>
                  <a:lnTo>
                    <a:pt x="332116" y="244324"/>
                  </a:lnTo>
                  <a:close/>
                </a:path>
                <a:path w="534034" h="604519">
                  <a:moveTo>
                    <a:pt x="187162" y="256866"/>
                  </a:moveTo>
                  <a:lnTo>
                    <a:pt x="212344" y="296933"/>
                  </a:lnTo>
                  <a:lnTo>
                    <a:pt x="245710" y="331393"/>
                  </a:lnTo>
                  <a:lnTo>
                    <a:pt x="286946" y="359160"/>
                  </a:lnTo>
                  <a:lnTo>
                    <a:pt x="335735" y="379148"/>
                  </a:lnTo>
                  <a:lnTo>
                    <a:pt x="372636" y="319816"/>
                  </a:lnTo>
                  <a:lnTo>
                    <a:pt x="319625" y="297233"/>
                  </a:lnTo>
                  <a:lnTo>
                    <a:pt x="277970" y="266615"/>
                  </a:lnTo>
                  <a:lnTo>
                    <a:pt x="247916" y="229827"/>
                  </a:lnTo>
                  <a:lnTo>
                    <a:pt x="229705" y="188733"/>
                  </a:lnTo>
                  <a:lnTo>
                    <a:pt x="223581" y="145195"/>
                  </a:lnTo>
                  <a:lnTo>
                    <a:pt x="223581" y="135789"/>
                  </a:lnTo>
                  <a:lnTo>
                    <a:pt x="352377" y="135789"/>
                  </a:lnTo>
                  <a:lnTo>
                    <a:pt x="352377" y="75491"/>
                  </a:lnTo>
                  <a:lnTo>
                    <a:pt x="224546" y="75491"/>
                  </a:lnTo>
                  <a:lnTo>
                    <a:pt x="224546" y="3376"/>
                  </a:lnTo>
                  <a:lnTo>
                    <a:pt x="148089" y="3376"/>
                  </a:lnTo>
                  <a:lnTo>
                    <a:pt x="148089" y="75491"/>
                  </a:lnTo>
                  <a:lnTo>
                    <a:pt x="19054" y="75491"/>
                  </a:lnTo>
                  <a:lnTo>
                    <a:pt x="19054" y="135789"/>
                  </a:lnTo>
                  <a:lnTo>
                    <a:pt x="148089" y="135789"/>
                  </a:lnTo>
                  <a:lnTo>
                    <a:pt x="148089" y="145195"/>
                  </a:lnTo>
                  <a:lnTo>
                    <a:pt x="142019" y="191870"/>
                  </a:lnTo>
                  <a:lnTo>
                    <a:pt x="123955" y="235651"/>
                  </a:lnTo>
                  <a:lnTo>
                    <a:pt x="94117" y="274569"/>
                  </a:lnTo>
                  <a:lnTo>
                    <a:pt x="52725" y="306657"/>
                  </a:lnTo>
                  <a:lnTo>
                    <a:pt x="0" y="329946"/>
                  </a:lnTo>
                  <a:lnTo>
                    <a:pt x="36902" y="389037"/>
                  </a:lnTo>
                  <a:lnTo>
                    <a:pt x="86971" y="367334"/>
                  </a:lnTo>
                  <a:lnTo>
                    <a:pt x="128855" y="337332"/>
                  </a:lnTo>
                  <a:lnTo>
                    <a:pt x="162327" y="300140"/>
                  </a:lnTo>
                  <a:lnTo>
                    <a:pt x="187162" y="256866"/>
                  </a:lnTo>
                  <a:close/>
                </a:path>
                <a:path w="534034" h="604519">
                  <a:moveTo>
                    <a:pt x="189815" y="417980"/>
                  </a:moveTo>
                  <a:lnTo>
                    <a:pt x="114082" y="417980"/>
                  </a:lnTo>
                  <a:lnTo>
                    <a:pt x="114082" y="603936"/>
                  </a:lnTo>
                  <a:lnTo>
                    <a:pt x="533991" y="603936"/>
                  </a:lnTo>
                  <a:lnTo>
                    <a:pt x="533991" y="542433"/>
                  </a:lnTo>
                  <a:lnTo>
                    <a:pt x="189815" y="542433"/>
                  </a:lnTo>
                  <a:lnTo>
                    <a:pt x="189815" y="41798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486483" y="1027665"/>
              <a:ext cx="520065" cy="617855"/>
            </a:xfrm>
            <a:custGeom>
              <a:avLst/>
              <a:gdLst/>
              <a:ahLst/>
              <a:cxnLst/>
              <a:rect l="l" t="t" r="r" b="b"/>
              <a:pathLst>
                <a:path w="520065" h="617855">
                  <a:moveTo>
                    <a:pt x="519520" y="0"/>
                  </a:moveTo>
                  <a:lnTo>
                    <a:pt x="443063" y="0"/>
                  </a:lnTo>
                  <a:lnTo>
                    <a:pt x="443063" y="617443"/>
                  </a:lnTo>
                  <a:lnTo>
                    <a:pt x="519520" y="617443"/>
                  </a:lnTo>
                  <a:lnTo>
                    <a:pt x="519520" y="0"/>
                  </a:lnTo>
                  <a:close/>
                </a:path>
                <a:path w="520065" h="617855">
                  <a:moveTo>
                    <a:pt x="239500" y="49444"/>
                  </a:moveTo>
                  <a:lnTo>
                    <a:pt x="162802" y="49444"/>
                  </a:lnTo>
                  <a:lnTo>
                    <a:pt x="162802" y="148089"/>
                  </a:lnTo>
                  <a:lnTo>
                    <a:pt x="158999" y="198689"/>
                  </a:lnTo>
                  <a:lnTo>
                    <a:pt x="148204" y="247926"/>
                  </a:lnTo>
                  <a:lnTo>
                    <a:pt x="130723" y="294526"/>
                  </a:lnTo>
                  <a:lnTo>
                    <a:pt x="106858" y="337215"/>
                  </a:lnTo>
                  <a:lnTo>
                    <a:pt x="76913" y="374719"/>
                  </a:lnTo>
                  <a:lnTo>
                    <a:pt x="41192" y="405764"/>
                  </a:lnTo>
                  <a:lnTo>
                    <a:pt x="0" y="429074"/>
                  </a:lnTo>
                  <a:lnTo>
                    <a:pt x="46308" y="492266"/>
                  </a:lnTo>
                  <a:lnTo>
                    <a:pt x="88537" y="467105"/>
                  </a:lnTo>
                  <a:lnTo>
                    <a:pt x="125394" y="434246"/>
                  </a:lnTo>
                  <a:lnTo>
                    <a:pt x="156718" y="394671"/>
                  </a:lnTo>
                  <a:lnTo>
                    <a:pt x="182346" y="349366"/>
                  </a:lnTo>
                  <a:lnTo>
                    <a:pt x="202116" y="299315"/>
                  </a:lnTo>
                  <a:lnTo>
                    <a:pt x="276966" y="299315"/>
                  </a:lnTo>
                  <a:lnTo>
                    <a:pt x="270434" y="287900"/>
                  </a:lnTo>
                  <a:lnTo>
                    <a:pt x="253338" y="243305"/>
                  </a:lnTo>
                  <a:lnTo>
                    <a:pt x="242913" y="196288"/>
                  </a:lnTo>
                  <a:lnTo>
                    <a:pt x="239500" y="148089"/>
                  </a:lnTo>
                  <a:lnTo>
                    <a:pt x="239500" y="49444"/>
                  </a:lnTo>
                  <a:close/>
                </a:path>
                <a:path w="520065" h="617855">
                  <a:moveTo>
                    <a:pt x="276966" y="299315"/>
                  </a:moveTo>
                  <a:lnTo>
                    <a:pt x="202116" y="299315"/>
                  </a:lnTo>
                  <a:lnTo>
                    <a:pt x="222105" y="345687"/>
                  </a:lnTo>
                  <a:lnTo>
                    <a:pt x="247478" y="387578"/>
                  </a:lnTo>
                  <a:lnTo>
                    <a:pt x="278003" y="424156"/>
                  </a:lnTo>
                  <a:lnTo>
                    <a:pt x="313448" y="454586"/>
                  </a:lnTo>
                  <a:lnTo>
                    <a:pt x="353583" y="478036"/>
                  </a:lnTo>
                  <a:lnTo>
                    <a:pt x="398684" y="417256"/>
                  </a:lnTo>
                  <a:lnTo>
                    <a:pt x="358325" y="394752"/>
                  </a:lnTo>
                  <a:lnTo>
                    <a:pt x="323269" y="364864"/>
                  </a:lnTo>
                  <a:lnTo>
                    <a:pt x="293858" y="328833"/>
                  </a:lnTo>
                  <a:lnTo>
                    <a:pt x="276966" y="29931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486483" y="1027665"/>
              <a:ext cx="520065" cy="617855"/>
            </a:xfrm>
            <a:custGeom>
              <a:avLst/>
              <a:gdLst/>
              <a:ahLst/>
              <a:cxnLst/>
              <a:rect l="l" t="t" r="r" b="b"/>
              <a:pathLst>
                <a:path w="520065" h="617855">
                  <a:moveTo>
                    <a:pt x="443063" y="617443"/>
                  </a:moveTo>
                  <a:lnTo>
                    <a:pt x="519520" y="617443"/>
                  </a:lnTo>
                  <a:lnTo>
                    <a:pt x="519520" y="0"/>
                  </a:lnTo>
                  <a:lnTo>
                    <a:pt x="443063" y="0"/>
                  </a:lnTo>
                  <a:lnTo>
                    <a:pt x="443063" y="617443"/>
                  </a:lnTo>
                  <a:close/>
                </a:path>
                <a:path w="520065" h="617855">
                  <a:moveTo>
                    <a:pt x="239500" y="49444"/>
                  </a:moveTo>
                  <a:lnTo>
                    <a:pt x="162802" y="49444"/>
                  </a:lnTo>
                  <a:lnTo>
                    <a:pt x="162802" y="148089"/>
                  </a:lnTo>
                  <a:lnTo>
                    <a:pt x="158999" y="198689"/>
                  </a:lnTo>
                  <a:lnTo>
                    <a:pt x="148204" y="247926"/>
                  </a:lnTo>
                  <a:lnTo>
                    <a:pt x="130723" y="294526"/>
                  </a:lnTo>
                  <a:lnTo>
                    <a:pt x="106858" y="337215"/>
                  </a:lnTo>
                  <a:lnTo>
                    <a:pt x="76913" y="374719"/>
                  </a:lnTo>
                  <a:lnTo>
                    <a:pt x="41192" y="405764"/>
                  </a:lnTo>
                  <a:lnTo>
                    <a:pt x="0" y="429074"/>
                  </a:lnTo>
                  <a:lnTo>
                    <a:pt x="46308" y="492266"/>
                  </a:lnTo>
                  <a:lnTo>
                    <a:pt x="88537" y="467105"/>
                  </a:lnTo>
                  <a:lnTo>
                    <a:pt x="125394" y="434246"/>
                  </a:lnTo>
                  <a:lnTo>
                    <a:pt x="156718" y="394671"/>
                  </a:lnTo>
                  <a:lnTo>
                    <a:pt x="182346" y="349366"/>
                  </a:lnTo>
                  <a:lnTo>
                    <a:pt x="202116" y="299315"/>
                  </a:lnTo>
                  <a:lnTo>
                    <a:pt x="222105" y="345687"/>
                  </a:lnTo>
                  <a:lnTo>
                    <a:pt x="247478" y="387578"/>
                  </a:lnTo>
                  <a:lnTo>
                    <a:pt x="278003" y="424156"/>
                  </a:lnTo>
                  <a:lnTo>
                    <a:pt x="313448" y="454586"/>
                  </a:lnTo>
                  <a:lnTo>
                    <a:pt x="353583" y="478036"/>
                  </a:lnTo>
                  <a:lnTo>
                    <a:pt x="398684" y="417256"/>
                  </a:lnTo>
                  <a:lnTo>
                    <a:pt x="358325" y="394752"/>
                  </a:lnTo>
                  <a:lnTo>
                    <a:pt x="323269" y="364864"/>
                  </a:lnTo>
                  <a:lnTo>
                    <a:pt x="293858" y="328833"/>
                  </a:lnTo>
                  <a:lnTo>
                    <a:pt x="270434" y="287900"/>
                  </a:lnTo>
                  <a:lnTo>
                    <a:pt x="253338" y="243305"/>
                  </a:lnTo>
                  <a:lnTo>
                    <a:pt x="242913" y="196288"/>
                  </a:lnTo>
                  <a:lnTo>
                    <a:pt x="239500" y="148089"/>
                  </a:lnTo>
                  <a:lnTo>
                    <a:pt x="239500" y="4944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096931" y="1066496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79" h="499109">
                  <a:moveTo>
                    <a:pt x="318610" y="0"/>
                  </a:moveTo>
                  <a:lnTo>
                    <a:pt x="238052" y="0"/>
                  </a:lnTo>
                  <a:lnTo>
                    <a:pt x="238052" y="45343"/>
                  </a:lnTo>
                  <a:lnTo>
                    <a:pt x="232333" y="85887"/>
                  </a:lnTo>
                  <a:lnTo>
                    <a:pt x="216276" y="125215"/>
                  </a:lnTo>
                  <a:lnTo>
                    <a:pt x="190917" y="162055"/>
                  </a:lnTo>
                  <a:lnTo>
                    <a:pt x="157289" y="195131"/>
                  </a:lnTo>
                  <a:lnTo>
                    <a:pt x="116425" y="223169"/>
                  </a:lnTo>
                  <a:lnTo>
                    <a:pt x="69358" y="244896"/>
                  </a:lnTo>
                  <a:lnTo>
                    <a:pt x="17124" y="259037"/>
                  </a:lnTo>
                  <a:lnTo>
                    <a:pt x="50408" y="322228"/>
                  </a:lnTo>
                  <a:lnTo>
                    <a:pt x="100255" y="307955"/>
                  </a:lnTo>
                  <a:lnTo>
                    <a:pt x="146330" y="287479"/>
                  </a:lnTo>
                  <a:lnTo>
                    <a:pt x="187916" y="261388"/>
                  </a:lnTo>
                  <a:lnTo>
                    <a:pt x="224296" y="230272"/>
                  </a:lnTo>
                  <a:lnTo>
                    <a:pt x="254754" y="194722"/>
                  </a:lnTo>
                  <a:lnTo>
                    <a:pt x="278572" y="155325"/>
                  </a:lnTo>
                  <a:lnTo>
                    <a:pt x="360444" y="155325"/>
                  </a:lnTo>
                  <a:lnTo>
                    <a:pt x="339971" y="125511"/>
                  </a:lnTo>
                  <a:lnTo>
                    <a:pt x="324067" y="86064"/>
                  </a:lnTo>
                  <a:lnTo>
                    <a:pt x="318610" y="45343"/>
                  </a:lnTo>
                  <a:lnTo>
                    <a:pt x="318610" y="0"/>
                  </a:lnTo>
                  <a:close/>
                </a:path>
                <a:path w="563879" h="499109">
                  <a:moveTo>
                    <a:pt x="360444" y="155325"/>
                  </a:moveTo>
                  <a:lnTo>
                    <a:pt x="278572" y="155325"/>
                  </a:lnTo>
                  <a:lnTo>
                    <a:pt x="302190" y="195007"/>
                  </a:lnTo>
                  <a:lnTo>
                    <a:pt x="332527" y="230701"/>
                  </a:lnTo>
                  <a:lnTo>
                    <a:pt x="368868" y="261840"/>
                  </a:lnTo>
                  <a:lnTo>
                    <a:pt x="410494" y="287854"/>
                  </a:lnTo>
                  <a:lnTo>
                    <a:pt x="456689" y="308173"/>
                  </a:lnTo>
                  <a:lnTo>
                    <a:pt x="506737" y="322228"/>
                  </a:lnTo>
                  <a:lnTo>
                    <a:pt x="540744" y="259037"/>
                  </a:lnTo>
                  <a:lnTo>
                    <a:pt x="487798" y="245073"/>
                  </a:lnTo>
                  <a:lnTo>
                    <a:pt x="440234" y="223464"/>
                  </a:lnTo>
                  <a:lnTo>
                    <a:pt x="399067" y="195485"/>
                  </a:lnTo>
                  <a:lnTo>
                    <a:pt x="365308" y="162409"/>
                  </a:lnTo>
                  <a:lnTo>
                    <a:pt x="360444" y="155325"/>
                  </a:lnTo>
                  <a:close/>
                </a:path>
                <a:path w="563879" h="499109">
                  <a:moveTo>
                    <a:pt x="563658" y="436310"/>
                  </a:moveTo>
                  <a:lnTo>
                    <a:pt x="0" y="436310"/>
                  </a:lnTo>
                  <a:lnTo>
                    <a:pt x="0" y="499019"/>
                  </a:lnTo>
                  <a:lnTo>
                    <a:pt x="563658" y="499019"/>
                  </a:lnTo>
                  <a:lnTo>
                    <a:pt x="563658" y="43631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096931" y="1066497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79" h="499109">
                  <a:moveTo>
                    <a:pt x="278572" y="155325"/>
                  </a:moveTo>
                  <a:lnTo>
                    <a:pt x="302190" y="195007"/>
                  </a:lnTo>
                  <a:lnTo>
                    <a:pt x="332527" y="230701"/>
                  </a:lnTo>
                  <a:lnTo>
                    <a:pt x="368868" y="261840"/>
                  </a:lnTo>
                  <a:lnTo>
                    <a:pt x="410494" y="287854"/>
                  </a:lnTo>
                  <a:lnTo>
                    <a:pt x="456689" y="308173"/>
                  </a:lnTo>
                  <a:lnTo>
                    <a:pt x="506737" y="322228"/>
                  </a:lnTo>
                  <a:lnTo>
                    <a:pt x="540744" y="259037"/>
                  </a:lnTo>
                  <a:lnTo>
                    <a:pt x="487798" y="245073"/>
                  </a:lnTo>
                  <a:lnTo>
                    <a:pt x="440234" y="223464"/>
                  </a:lnTo>
                  <a:lnTo>
                    <a:pt x="399067" y="195485"/>
                  </a:lnTo>
                  <a:lnTo>
                    <a:pt x="365308" y="162409"/>
                  </a:lnTo>
                  <a:lnTo>
                    <a:pt x="339971" y="125511"/>
                  </a:lnTo>
                  <a:lnTo>
                    <a:pt x="324067" y="86064"/>
                  </a:lnTo>
                  <a:lnTo>
                    <a:pt x="318610" y="45343"/>
                  </a:lnTo>
                  <a:lnTo>
                    <a:pt x="318610" y="0"/>
                  </a:lnTo>
                  <a:lnTo>
                    <a:pt x="238052" y="0"/>
                  </a:lnTo>
                  <a:lnTo>
                    <a:pt x="238052" y="45343"/>
                  </a:lnTo>
                  <a:lnTo>
                    <a:pt x="232333" y="85887"/>
                  </a:lnTo>
                  <a:lnTo>
                    <a:pt x="216276" y="125215"/>
                  </a:lnTo>
                  <a:lnTo>
                    <a:pt x="190917" y="162055"/>
                  </a:lnTo>
                  <a:lnTo>
                    <a:pt x="157289" y="195131"/>
                  </a:lnTo>
                  <a:lnTo>
                    <a:pt x="116425" y="223169"/>
                  </a:lnTo>
                  <a:lnTo>
                    <a:pt x="69358" y="244896"/>
                  </a:lnTo>
                  <a:lnTo>
                    <a:pt x="17124" y="259037"/>
                  </a:lnTo>
                  <a:lnTo>
                    <a:pt x="50408" y="322228"/>
                  </a:lnTo>
                  <a:lnTo>
                    <a:pt x="100255" y="307955"/>
                  </a:lnTo>
                  <a:lnTo>
                    <a:pt x="146330" y="287479"/>
                  </a:lnTo>
                  <a:lnTo>
                    <a:pt x="187916" y="261388"/>
                  </a:lnTo>
                  <a:lnTo>
                    <a:pt x="224296" y="230272"/>
                  </a:lnTo>
                  <a:lnTo>
                    <a:pt x="254754" y="194722"/>
                  </a:lnTo>
                  <a:lnTo>
                    <a:pt x="278572" y="155325"/>
                  </a:lnTo>
                  <a:close/>
                </a:path>
                <a:path w="563879" h="499109">
                  <a:moveTo>
                    <a:pt x="0" y="499019"/>
                  </a:moveTo>
                  <a:lnTo>
                    <a:pt x="563658" y="499019"/>
                  </a:lnTo>
                  <a:lnTo>
                    <a:pt x="563658" y="436310"/>
                  </a:lnTo>
                  <a:lnTo>
                    <a:pt x="0" y="436310"/>
                  </a:lnTo>
                  <a:lnTo>
                    <a:pt x="0" y="49901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726676" y="1027665"/>
              <a:ext cx="501650" cy="608965"/>
            </a:xfrm>
            <a:custGeom>
              <a:avLst/>
              <a:gdLst/>
              <a:ahLst/>
              <a:cxnLst/>
              <a:rect l="l" t="t" r="r" b="b"/>
              <a:pathLst>
                <a:path w="501650" h="608964">
                  <a:moveTo>
                    <a:pt x="501431" y="0"/>
                  </a:moveTo>
                  <a:lnTo>
                    <a:pt x="429315" y="0"/>
                  </a:lnTo>
                  <a:lnTo>
                    <a:pt x="429315" y="368777"/>
                  </a:lnTo>
                  <a:lnTo>
                    <a:pt x="501431" y="368777"/>
                  </a:lnTo>
                  <a:lnTo>
                    <a:pt x="501431" y="0"/>
                  </a:lnTo>
                  <a:close/>
                </a:path>
                <a:path w="501650" h="608964">
                  <a:moveTo>
                    <a:pt x="379872" y="9888"/>
                  </a:moveTo>
                  <a:lnTo>
                    <a:pt x="307756" y="9888"/>
                  </a:lnTo>
                  <a:lnTo>
                    <a:pt x="307756" y="150260"/>
                  </a:lnTo>
                  <a:lnTo>
                    <a:pt x="238293" y="150260"/>
                  </a:lnTo>
                  <a:lnTo>
                    <a:pt x="238293" y="211763"/>
                  </a:lnTo>
                  <a:lnTo>
                    <a:pt x="307756" y="211763"/>
                  </a:lnTo>
                  <a:lnTo>
                    <a:pt x="307756" y="364195"/>
                  </a:lnTo>
                  <a:lnTo>
                    <a:pt x="379872" y="364195"/>
                  </a:lnTo>
                  <a:lnTo>
                    <a:pt x="379872" y="9888"/>
                  </a:lnTo>
                  <a:close/>
                </a:path>
                <a:path w="501650" h="608964">
                  <a:moveTo>
                    <a:pt x="234676" y="37866"/>
                  </a:moveTo>
                  <a:lnTo>
                    <a:pt x="0" y="37866"/>
                  </a:lnTo>
                  <a:lnTo>
                    <a:pt x="0" y="340076"/>
                  </a:lnTo>
                  <a:lnTo>
                    <a:pt x="40760" y="340076"/>
                  </a:lnTo>
                  <a:lnTo>
                    <a:pt x="106242" y="339495"/>
                  </a:lnTo>
                  <a:lnTo>
                    <a:pt x="162500" y="337242"/>
                  </a:lnTo>
                  <a:lnTo>
                    <a:pt x="214144" y="332546"/>
                  </a:lnTo>
                  <a:lnTo>
                    <a:pt x="265789" y="324640"/>
                  </a:lnTo>
                  <a:lnTo>
                    <a:pt x="260106" y="279538"/>
                  </a:lnTo>
                  <a:lnTo>
                    <a:pt x="72838" y="279538"/>
                  </a:lnTo>
                  <a:lnTo>
                    <a:pt x="72838" y="215864"/>
                  </a:lnTo>
                  <a:lnTo>
                    <a:pt x="211281" y="215864"/>
                  </a:lnTo>
                  <a:lnTo>
                    <a:pt x="211281" y="157496"/>
                  </a:lnTo>
                  <a:lnTo>
                    <a:pt x="72838" y="157496"/>
                  </a:lnTo>
                  <a:lnTo>
                    <a:pt x="72838" y="99370"/>
                  </a:lnTo>
                  <a:lnTo>
                    <a:pt x="234676" y="99370"/>
                  </a:lnTo>
                  <a:lnTo>
                    <a:pt x="234676" y="37866"/>
                  </a:lnTo>
                  <a:close/>
                </a:path>
                <a:path w="501650" h="608964">
                  <a:moveTo>
                    <a:pt x="258313" y="265307"/>
                  </a:moveTo>
                  <a:lnTo>
                    <a:pt x="214375" y="271804"/>
                  </a:lnTo>
                  <a:lnTo>
                    <a:pt x="170731" y="276040"/>
                  </a:lnTo>
                  <a:lnTo>
                    <a:pt x="124509" y="278467"/>
                  </a:lnTo>
                  <a:lnTo>
                    <a:pt x="72838" y="279538"/>
                  </a:lnTo>
                  <a:lnTo>
                    <a:pt x="260106" y="279538"/>
                  </a:lnTo>
                  <a:lnTo>
                    <a:pt x="258313" y="265307"/>
                  </a:lnTo>
                  <a:close/>
                </a:path>
                <a:path w="501650" h="608964">
                  <a:moveTo>
                    <a:pt x="501431" y="394343"/>
                  </a:moveTo>
                  <a:lnTo>
                    <a:pt x="85380" y="394343"/>
                  </a:lnTo>
                  <a:lnTo>
                    <a:pt x="85380" y="608760"/>
                  </a:lnTo>
                  <a:lnTo>
                    <a:pt x="501431" y="608760"/>
                  </a:lnTo>
                  <a:lnTo>
                    <a:pt x="501431" y="547498"/>
                  </a:lnTo>
                  <a:lnTo>
                    <a:pt x="160872" y="547498"/>
                  </a:lnTo>
                  <a:lnTo>
                    <a:pt x="160872" y="454640"/>
                  </a:lnTo>
                  <a:lnTo>
                    <a:pt x="501431" y="454640"/>
                  </a:lnTo>
                  <a:lnTo>
                    <a:pt x="501431" y="394343"/>
                  </a:lnTo>
                  <a:close/>
                </a:path>
                <a:path w="501650" h="608964">
                  <a:moveTo>
                    <a:pt x="501431" y="454640"/>
                  </a:moveTo>
                  <a:lnTo>
                    <a:pt x="426421" y="454640"/>
                  </a:lnTo>
                  <a:lnTo>
                    <a:pt x="426421" y="547498"/>
                  </a:lnTo>
                  <a:lnTo>
                    <a:pt x="501431" y="547498"/>
                  </a:lnTo>
                  <a:lnTo>
                    <a:pt x="501431" y="45464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726675" y="1027665"/>
              <a:ext cx="501650" cy="608965"/>
            </a:xfrm>
            <a:custGeom>
              <a:avLst/>
              <a:gdLst/>
              <a:ahLst/>
              <a:cxnLst/>
              <a:rect l="l" t="t" r="r" b="b"/>
              <a:pathLst>
                <a:path w="501650" h="608964">
                  <a:moveTo>
                    <a:pt x="429315" y="368777"/>
                  </a:moveTo>
                  <a:lnTo>
                    <a:pt x="501431" y="368777"/>
                  </a:lnTo>
                  <a:lnTo>
                    <a:pt x="501431" y="0"/>
                  </a:lnTo>
                  <a:lnTo>
                    <a:pt x="429315" y="0"/>
                  </a:lnTo>
                  <a:lnTo>
                    <a:pt x="429315" y="368777"/>
                  </a:lnTo>
                  <a:close/>
                </a:path>
                <a:path w="501650" h="608964">
                  <a:moveTo>
                    <a:pt x="379872" y="364195"/>
                  </a:moveTo>
                  <a:lnTo>
                    <a:pt x="379872" y="9888"/>
                  </a:lnTo>
                  <a:lnTo>
                    <a:pt x="307756" y="9888"/>
                  </a:lnTo>
                  <a:lnTo>
                    <a:pt x="307756" y="150260"/>
                  </a:lnTo>
                  <a:lnTo>
                    <a:pt x="238293" y="150260"/>
                  </a:lnTo>
                  <a:lnTo>
                    <a:pt x="238293" y="211763"/>
                  </a:lnTo>
                  <a:lnTo>
                    <a:pt x="307756" y="211763"/>
                  </a:lnTo>
                  <a:lnTo>
                    <a:pt x="307756" y="364195"/>
                  </a:lnTo>
                  <a:lnTo>
                    <a:pt x="379872" y="364195"/>
                  </a:lnTo>
                  <a:close/>
                </a:path>
                <a:path w="501650" h="608964">
                  <a:moveTo>
                    <a:pt x="258313" y="265307"/>
                  </a:moveTo>
                  <a:lnTo>
                    <a:pt x="214375" y="271804"/>
                  </a:lnTo>
                  <a:lnTo>
                    <a:pt x="170731" y="276040"/>
                  </a:lnTo>
                  <a:lnTo>
                    <a:pt x="124509" y="278467"/>
                  </a:lnTo>
                  <a:lnTo>
                    <a:pt x="72838" y="279538"/>
                  </a:lnTo>
                  <a:lnTo>
                    <a:pt x="72838" y="215864"/>
                  </a:lnTo>
                  <a:lnTo>
                    <a:pt x="211281" y="215864"/>
                  </a:lnTo>
                  <a:lnTo>
                    <a:pt x="211281" y="157496"/>
                  </a:lnTo>
                  <a:lnTo>
                    <a:pt x="72838" y="157496"/>
                  </a:lnTo>
                  <a:lnTo>
                    <a:pt x="72838" y="99370"/>
                  </a:lnTo>
                  <a:lnTo>
                    <a:pt x="234676" y="99370"/>
                  </a:lnTo>
                  <a:lnTo>
                    <a:pt x="234676" y="37866"/>
                  </a:lnTo>
                  <a:lnTo>
                    <a:pt x="0" y="37866"/>
                  </a:lnTo>
                  <a:lnTo>
                    <a:pt x="0" y="340076"/>
                  </a:lnTo>
                  <a:lnTo>
                    <a:pt x="40760" y="340076"/>
                  </a:lnTo>
                  <a:lnTo>
                    <a:pt x="106242" y="339495"/>
                  </a:lnTo>
                  <a:lnTo>
                    <a:pt x="162500" y="337242"/>
                  </a:lnTo>
                  <a:lnTo>
                    <a:pt x="214144" y="332546"/>
                  </a:lnTo>
                  <a:lnTo>
                    <a:pt x="265789" y="324640"/>
                  </a:lnTo>
                  <a:lnTo>
                    <a:pt x="258313" y="265307"/>
                  </a:lnTo>
                  <a:close/>
                </a:path>
                <a:path w="501650" h="608964">
                  <a:moveTo>
                    <a:pt x="501431" y="608760"/>
                  </a:moveTo>
                  <a:lnTo>
                    <a:pt x="501431" y="394343"/>
                  </a:lnTo>
                  <a:lnTo>
                    <a:pt x="85380" y="394343"/>
                  </a:lnTo>
                  <a:lnTo>
                    <a:pt x="85380" y="608760"/>
                  </a:lnTo>
                  <a:lnTo>
                    <a:pt x="501431" y="608760"/>
                  </a:lnTo>
                  <a:close/>
                </a:path>
                <a:path w="501650" h="608964">
                  <a:moveTo>
                    <a:pt x="426421" y="454640"/>
                  </a:moveTo>
                  <a:lnTo>
                    <a:pt x="426421" y="547498"/>
                  </a:lnTo>
                  <a:lnTo>
                    <a:pt x="160872" y="547498"/>
                  </a:lnTo>
                  <a:lnTo>
                    <a:pt x="160872" y="454640"/>
                  </a:lnTo>
                  <a:lnTo>
                    <a:pt x="426421" y="45464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426" y="1992187"/>
              <a:ext cx="7198184" cy="48959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5896" y="1992187"/>
              <a:ext cx="8521267" cy="489593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033642" y="7318331"/>
              <a:ext cx="1042035" cy="334010"/>
            </a:xfrm>
            <a:custGeom>
              <a:avLst/>
              <a:gdLst/>
              <a:ahLst/>
              <a:cxnLst/>
              <a:rect l="l" t="t" r="r" b="b"/>
              <a:pathLst>
                <a:path w="1042034" h="334009">
                  <a:moveTo>
                    <a:pt x="181158" y="302984"/>
                  </a:moveTo>
                  <a:lnTo>
                    <a:pt x="181158" y="267857"/>
                  </a:lnTo>
                  <a:lnTo>
                    <a:pt x="57097" y="267857"/>
                  </a:lnTo>
                  <a:lnTo>
                    <a:pt x="57097" y="265884"/>
                  </a:lnTo>
                  <a:lnTo>
                    <a:pt x="111826" y="210234"/>
                  </a:lnTo>
                  <a:lnTo>
                    <a:pt x="143257" y="177327"/>
                  </a:lnTo>
                  <a:lnTo>
                    <a:pt x="173655" y="128386"/>
                  </a:lnTo>
                  <a:lnTo>
                    <a:pt x="176817" y="106432"/>
                  </a:lnTo>
                  <a:lnTo>
                    <a:pt x="170241" y="76042"/>
                  </a:lnTo>
                  <a:lnTo>
                    <a:pt x="152133" y="51769"/>
                  </a:lnTo>
                  <a:lnTo>
                    <a:pt x="124331" y="35685"/>
                  </a:lnTo>
                  <a:lnTo>
                    <a:pt x="88672" y="29864"/>
                  </a:lnTo>
                  <a:lnTo>
                    <a:pt x="53152" y="35733"/>
                  </a:lnTo>
                  <a:lnTo>
                    <a:pt x="25045" y="52344"/>
                  </a:lnTo>
                  <a:lnTo>
                    <a:pt x="6584" y="78206"/>
                  </a:lnTo>
                  <a:lnTo>
                    <a:pt x="0" y="111826"/>
                  </a:lnTo>
                  <a:lnTo>
                    <a:pt x="38941" y="111826"/>
                  </a:lnTo>
                  <a:lnTo>
                    <a:pt x="42389" y="92230"/>
                  </a:lnTo>
                  <a:lnTo>
                    <a:pt x="52213" y="77209"/>
                  </a:lnTo>
                  <a:lnTo>
                    <a:pt x="67636" y="67591"/>
                  </a:lnTo>
                  <a:lnTo>
                    <a:pt x="87882" y="64201"/>
                  </a:lnTo>
                  <a:lnTo>
                    <a:pt x="107608" y="67248"/>
                  </a:lnTo>
                  <a:lnTo>
                    <a:pt x="123436" y="75943"/>
                  </a:lnTo>
                  <a:lnTo>
                    <a:pt x="133986" y="89621"/>
                  </a:lnTo>
                  <a:lnTo>
                    <a:pt x="137875" y="107616"/>
                  </a:lnTo>
                  <a:lnTo>
                    <a:pt x="135034" y="124438"/>
                  </a:lnTo>
                  <a:lnTo>
                    <a:pt x="126692" y="140654"/>
                  </a:lnTo>
                  <a:lnTo>
                    <a:pt x="112825" y="158179"/>
                  </a:lnTo>
                  <a:lnTo>
                    <a:pt x="93408" y="178922"/>
                  </a:lnTo>
                  <a:lnTo>
                    <a:pt x="0" y="273251"/>
                  </a:lnTo>
                  <a:lnTo>
                    <a:pt x="131" y="302984"/>
                  </a:lnTo>
                  <a:lnTo>
                    <a:pt x="181158" y="302984"/>
                  </a:lnTo>
                  <a:close/>
                </a:path>
                <a:path w="1042034" h="334009">
                  <a:moveTo>
                    <a:pt x="253254" y="305484"/>
                  </a:moveTo>
                  <a:lnTo>
                    <a:pt x="263359" y="303407"/>
                  </a:lnTo>
                  <a:lnTo>
                    <a:pt x="271738" y="297754"/>
                  </a:lnTo>
                  <a:lnTo>
                    <a:pt x="277453" y="289388"/>
                  </a:lnTo>
                  <a:lnTo>
                    <a:pt x="279566" y="279171"/>
                  </a:lnTo>
                  <a:lnTo>
                    <a:pt x="277453" y="268955"/>
                  </a:lnTo>
                  <a:lnTo>
                    <a:pt x="271738" y="260588"/>
                  </a:lnTo>
                  <a:lnTo>
                    <a:pt x="263359" y="254935"/>
                  </a:lnTo>
                  <a:lnTo>
                    <a:pt x="253254" y="252859"/>
                  </a:lnTo>
                  <a:lnTo>
                    <a:pt x="242925" y="254935"/>
                  </a:lnTo>
                  <a:lnTo>
                    <a:pt x="234457" y="260588"/>
                  </a:lnTo>
                  <a:lnTo>
                    <a:pt x="228778" y="268955"/>
                  </a:lnTo>
                  <a:lnTo>
                    <a:pt x="226810" y="279171"/>
                  </a:lnTo>
                  <a:lnTo>
                    <a:pt x="228778" y="289388"/>
                  </a:lnTo>
                  <a:lnTo>
                    <a:pt x="234457" y="297754"/>
                  </a:lnTo>
                  <a:lnTo>
                    <a:pt x="242925" y="303407"/>
                  </a:lnTo>
                  <a:lnTo>
                    <a:pt x="253254" y="305484"/>
                  </a:lnTo>
                  <a:close/>
                </a:path>
                <a:path w="1042034" h="334009">
                  <a:moveTo>
                    <a:pt x="670616" y="1184"/>
                  </a:moveTo>
                  <a:lnTo>
                    <a:pt x="635226" y="1184"/>
                  </a:lnTo>
                  <a:lnTo>
                    <a:pt x="635226" y="190368"/>
                  </a:lnTo>
                  <a:lnTo>
                    <a:pt x="670616" y="190368"/>
                  </a:lnTo>
                  <a:lnTo>
                    <a:pt x="670616" y="108143"/>
                  </a:lnTo>
                  <a:lnTo>
                    <a:pt x="718899" y="108143"/>
                  </a:lnTo>
                  <a:lnTo>
                    <a:pt x="718899" y="78673"/>
                  </a:lnTo>
                  <a:lnTo>
                    <a:pt x="670616" y="78673"/>
                  </a:lnTo>
                  <a:lnTo>
                    <a:pt x="670616" y="1184"/>
                  </a:lnTo>
                  <a:close/>
                </a:path>
                <a:path w="1042034" h="334009">
                  <a:moveTo>
                    <a:pt x="421440" y="23549"/>
                  </a:moveTo>
                  <a:lnTo>
                    <a:pt x="421440" y="167345"/>
                  </a:lnTo>
                  <a:lnTo>
                    <a:pt x="577603" y="167345"/>
                  </a:lnTo>
                  <a:lnTo>
                    <a:pt x="577603" y="23549"/>
                  </a:lnTo>
                  <a:lnTo>
                    <a:pt x="421440" y="23549"/>
                  </a:lnTo>
                  <a:close/>
                </a:path>
                <a:path w="1042034" h="334009">
                  <a:moveTo>
                    <a:pt x="456040" y="138928"/>
                  </a:moveTo>
                  <a:lnTo>
                    <a:pt x="456040" y="51966"/>
                  </a:lnTo>
                  <a:lnTo>
                    <a:pt x="543001" y="51966"/>
                  </a:lnTo>
                  <a:lnTo>
                    <a:pt x="543001" y="138928"/>
                  </a:lnTo>
                  <a:lnTo>
                    <a:pt x="456040" y="138928"/>
                  </a:lnTo>
                  <a:close/>
                </a:path>
                <a:path w="1042034" h="334009">
                  <a:moveTo>
                    <a:pt x="675878" y="236941"/>
                  </a:moveTo>
                  <a:lnTo>
                    <a:pt x="675878" y="208655"/>
                  </a:lnTo>
                  <a:lnTo>
                    <a:pt x="454330" y="208655"/>
                  </a:lnTo>
                  <a:lnTo>
                    <a:pt x="454330" y="236941"/>
                  </a:lnTo>
                  <a:lnTo>
                    <a:pt x="546028" y="236941"/>
                  </a:lnTo>
                  <a:lnTo>
                    <a:pt x="535449" y="260352"/>
                  </a:lnTo>
                  <a:lnTo>
                    <a:pt x="513006" y="280668"/>
                  </a:lnTo>
                  <a:lnTo>
                    <a:pt x="480794" y="296420"/>
                  </a:lnTo>
                  <a:lnTo>
                    <a:pt x="440911" y="306142"/>
                  </a:lnTo>
                  <a:lnTo>
                    <a:pt x="453935" y="332980"/>
                  </a:lnTo>
                  <a:lnTo>
                    <a:pt x="489915" y="324570"/>
                  </a:lnTo>
                  <a:lnTo>
                    <a:pt x="521245" y="310993"/>
                  </a:lnTo>
                  <a:lnTo>
                    <a:pt x="546679" y="292852"/>
                  </a:lnTo>
                  <a:lnTo>
                    <a:pt x="564972" y="270752"/>
                  </a:lnTo>
                  <a:lnTo>
                    <a:pt x="583364" y="292844"/>
                  </a:lnTo>
                  <a:lnTo>
                    <a:pt x="608897" y="311124"/>
                  </a:lnTo>
                  <a:lnTo>
                    <a:pt x="640326" y="324940"/>
                  </a:lnTo>
                  <a:lnTo>
                    <a:pt x="676405" y="333637"/>
                  </a:lnTo>
                  <a:lnTo>
                    <a:pt x="689428" y="306273"/>
                  </a:lnTo>
                  <a:lnTo>
                    <a:pt x="649728" y="296383"/>
                  </a:lnTo>
                  <a:lnTo>
                    <a:pt x="617416" y="280438"/>
                  </a:lnTo>
                  <a:lnTo>
                    <a:pt x="594798" y="260077"/>
                  </a:lnTo>
                  <a:lnTo>
                    <a:pt x="584180" y="236941"/>
                  </a:lnTo>
                  <a:lnTo>
                    <a:pt x="675878" y="236941"/>
                  </a:lnTo>
                  <a:close/>
                </a:path>
                <a:path w="1042034" h="334009">
                  <a:moveTo>
                    <a:pt x="764682" y="147216"/>
                  </a:moveTo>
                  <a:lnTo>
                    <a:pt x="805636" y="140796"/>
                  </a:lnTo>
                  <a:lnTo>
                    <a:pt x="841102" y="129505"/>
                  </a:lnTo>
                  <a:lnTo>
                    <a:pt x="869636" y="113452"/>
                  </a:lnTo>
                  <a:lnTo>
                    <a:pt x="889796" y="92750"/>
                  </a:lnTo>
                  <a:lnTo>
                    <a:pt x="909867" y="113452"/>
                  </a:lnTo>
                  <a:lnTo>
                    <a:pt x="938375" y="129505"/>
                  </a:lnTo>
                  <a:lnTo>
                    <a:pt x="973937" y="140796"/>
                  </a:lnTo>
                  <a:lnTo>
                    <a:pt x="1015174" y="147216"/>
                  </a:lnTo>
                  <a:lnTo>
                    <a:pt x="1025435" y="120772"/>
                  </a:lnTo>
                  <a:lnTo>
                    <a:pt x="979740" y="113508"/>
                  </a:lnTo>
                  <a:lnTo>
                    <a:pt x="943851" y="100249"/>
                  </a:lnTo>
                  <a:lnTo>
                    <a:pt x="919777" y="81958"/>
                  </a:lnTo>
                  <a:lnTo>
                    <a:pt x="909530" y="59597"/>
                  </a:lnTo>
                  <a:lnTo>
                    <a:pt x="1011490" y="59597"/>
                  </a:lnTo>
                  <a:lnTo>
                    <a:pt x="1011490" y="31574"/>
                  </a:lnTo>
                  <a:lnTo>
                    <a:pt x="907162" y="31574"/>
                  </a:lnTo>
                  <a:lnTo>
                    <a:pt x="907162" y="0"/>
                  </a:lnTo>
                  <a:lnTo>
                    <a:pt x="872430" y="0"/>
                  </a:lnTo>
                  <a:lnTo>
                    <a:pt x="872430" y="31574"/>
                  </a:lnTo>
                  <a:lnTo>
                    <a:pt x="768628" y="31574"/>
                  </a:lnTo>
                  <a:lnTo>
                    <a:pt x="768628" y="59597"/>
                  </a:lnTo>
                  <a:lnTo>
                    <a:pt x="870061" y="59597"/>
                  </a:lnTo>
                  <a:lnTo>
                    <a:pt x="859759" y="81958"/>
                  </a:lnTo>
                  <a:lnTo>
                    <a:pt x="835691" y="100249"/>
                  </a:lnTo>
                  <a:lnTo>
                    <a:pt x="799833" y="113508"/>
                  </a:lnTo>
                  <a:lnTo>
                    <a:pt x="754157" y="120772"/>
                  </a:lnTo>
                  <a:lnTo>
                    <a:pt x="764682" y="147216"/>
                  </a:lnTo>
                  <a:close/>
                </a:path>
                <a:path w="1042034" h="334009">
                  <a:moveTo>
                    <a:pt x="1042011" y="164582"/>
                  </a:moveTo>
                  <a:lnTo>
                    <a:pt x="738107" y="164582"/>
                  </a:lnTo>
                  <a:lnTo>
                    <a:pt x="738107" y="192736"/>
                  </a:lnTo>
                  <a:lnTo>
                    <a:pt x="872430" y="192736"/>
                  </a:lnTo>
                  <a:lnTo>
                    <a:pt x="872430" y="225758"/>
                  </a:lnTo>
                  <a:lnTo>
                    <a:pt x="774549" y="225758"/>
                  </a:lnTo>
                  <a:lnTo>
                    <a:pt x="774549" y="330349"/>
                  </a:lnTo>
                  <a:lnTo>
                    <a:pt x="1004911" y="330349"/>
                  </a:lnTo>
                  <a:lnTo>
                    <a:pt x="1004911" y="225758"/>
                  </a:lnTo>
                  <a:lnTo>
                    <a:pt x="907162" y="225758"/>
                  </a:lnTo>
                  <a:lnTo>
                    <a:pt x="907162" y="192736"/>
                  </a:lnTo>
                  <a:lnTo>
                    <a:pt x="1042011" y="192736"/>
                  </a:lnTo>
                  <a:lnTo>
                    <a:pt x="1042011" y="164582"/>
                  </a:lnTo>
                  <a:close/>
                </a:path>
                <a:path w="1042034" h="334009">
                  <a:moveTo>
                    <a:pt x="809413" y="301668"/>
                  </a:moveTo>
                  <a:lnTo>
                    <a:pt x="809413" y="254043"/>
                  </a:lnTo>
                  <a:lnTo>
                    <a:pt x="970574" y="254043"/>
                  </a:lnTo>
                  <a:lnTo>
                    <a:pt x="970574" y="301668"/>
                  </a:lnTo>
                  <a:lnTo>
                    <a:pt x="809413" y="301668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206" y="7315705"/>
              <a:ext cx="298105" cy="33678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9950" y="7315705"/>
              <a:ext cx="286397" cy="3409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033642" y="7348195"/>
              <a:ext cx="181610" cy="273685"/>
            </a:xfrm>
            <a:custGeom>
              <a:avLst/>
              <a:gdLst/>
              <a:ahLst/>
              <a:cxnLst/>
              <a:rect l="l" t="t" r="r" b="b"/>
              <a:pathLst>
                <a:path w="181609" h="273684">
                  <a:moveTo>
                    <a:pt x="88672" y="0"/>
                  </a:moveTo>
                  <a:lnTo>
                    <a:pt x="53152" y="5868"/>
                  </a:lnTo>
                  <a:lnTo>
                    <a:pt x="25045" y="22480"/>
                  </a:lnTo>
                  <a:lnTo>
                    <a:pt x="6584" y="48342"/>
                  </a:lnTo>
                  <a:lnTo>
                    <a:pt x="0" y="81962"/>
                  </a:lnTo>
                  <a:lnTo>
                    <a:pt x="38941" y="81962"/>
                  </a:lnTo>
                  <a:lnTo>
                    <a:pt x="42389" y="62365"/>
                  </a:lnTo>
                  <a:lnTo>
                    <a:pt x="52213" y="47345"/>
                  </a:lnTo>
                  <a:lnTo>
                    <a:pt x="67636" y="37726"/>
                  </a:lnTo>
                  <a:lnTo>
                    <a:pt x="87882" y="34337"/>
                  </a:lnTo>
                  <a:lnTo>
                    <a:pt x="107608" y="37383"/>
                  </a:lnTo>
                  <a:lnTo>
                    <a:pt x="123436" y="46079"/>
                  </a:lnTo>
                  <a:lnTo>
                    <a:pt x="133986" y="59757"/>
                  </a:lnTo>
                  <a:lnTo>
                    <a:pt x="137875" y="77752"/>
                  </a:lnTo>
                  <a:lnTo>
                    <a:pt x="135034" y="94573"/>
                  </a:lnTo>
                  <a:lnTo>
                    <a:pt x="126692" y="110790"/>
                  </a:lnTo>
                  <a:lnTo>
                    <a:pt x="112825" y="128314"/>
                  </a:lnTo>
                  <a:lnTo>
                    <a:pt x="93408" y="149058"/>
                  </a:lnTo>
                  <a:lnTo>
                    <a:pt x="0" y="243387"/>
                  </a:lnTo>
                  <a:lnTo>
                    <a:pt x="131" y="273119"/>
                  </a:lnTo>
                  <a:lnTo>
                    <a:pt x="181158" y="273119"/>
                  </a:lnTo>
                  <a:lnTo>
                    <a:pt x="181158" y="237993"/>
                  </a:lnTo>
                  <a:lnTo>
                    <a:pt x="57097" y="237993"/>
                  </a:lnTo>
                  <a:lnTo>
                    <a:pt x="57097" y="236019"/>
                  </a:lnTo>
                  <a:lnTo>
                    <a:pt x="111826" y="180369"/>
                  </a:lnTo>
                  <a:lnTo>
                    <a:pt x="143257" y="147463"/>
                  </a:lnTo>
                  <a:lnTo>
                    <a:pt x="173655" y="98522"/>
                  </a:lnTo>
                  <a:lnTo>
                    <a:pt x="176817" y="76568"/>
                  </a:lnTo>
                  <a:lnTo>
                    <a:pt x="170241" y="46177"/>
                  </a:lnTo>
                  <a:lnTo>
                    <a:pt x="152133" y="21904"/>
                  </a:lnTo>
                  <a:lnTo>
                    <a:pt x="124331" y="5821"/>
                  </a:lnTo>
                  <a:lnTo>
                    <a:pt x="88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33642" y="7348195"/>
              <a:ext cx="181610" cy="273685"/>
            </a:xfrm>
            <a:custGeom>
              <a:avLst/>
              <a:gdLst/>
              <a:ahLst/>
              <a:cxnLst/>
              <a:rect l="l" t="t" r="r" b="b"/>
              <a:pathLst>
                <a:path w="181609" h="273684">
                  <a:moveTo>
                    <a:pt x="181158" y="273119"/>
                  </a:moveTo>
                  <a:lnTo>
                    <a:pt x="181158" y="237993"/>
                  </a:lnTo>
                  <a:lnTo>
                    <a:pt x="57097" y="237993"/>
                  </a:lnTo>
                  <a:lnTo>
                    <a:pt x="57097" y="236019"/>
                  </a:lnTo>
                  <a:lnTo>
                    <a:pt x="111826" y="180369"/>
                  </a:lnTo>
                  <a:lnTo>
                    <a:pt x="143257" y="147463"/>
                  </a:lnTo>
                  <a:lnTo>
                    <a:pt x="173655" y="98522"/>
                  </a:lnTo>
                  <a:lnTo>
                    <a:pt x="176817" y="76568"/>
                  </a:lnTo>
                  <a:lnTo>
                    <a:pt x="170241" y="46177"/>
                  </a:lnTo>
                  <a:lnTo>
                    <a:pt x="152133" y="21904"/>
                  </a:lnTo>
                  <a:lnTo>
                    <a:pt x="124331" y="5821"/>
                  </a:lnTo>
                  <a:lnTo>
                    <a:pt x="88672" y="0"/>
                  </a:lnTo>
                  <a:lnTo>
                    <a:pt x="53152" y="5868"/>
                  </a:lnTo>
                  <a:lnTo>
                    <a:pt x="25045" y="22480"/>
                  </a:lnTo>
                  <a:lnTo>
                    <a:pt x="6584" y="48342"/>
                  </a:lnTo>
                  <a:lnTo>
                    <a:pt x="0" y="81962"/>
                  </a:lnTo>
                  <a:lnTo>
                    <a:pt x="38941" y="81962"/>
                  </a:lnTo>
                  <a:lnTo>
                    <a:pt x="42389" y="62365"/>
                  </a:lnTo>
                  <a:lnTo>
                    <a:pt x="52213" y="47345"/>
                  </a:lnTo>
                  <a:lnTo>
                    <a:pt x="67636" y="37726"/>
                  </a:lnTo>
                  <a:lnTo>
                    <a:pt x="87882" y="34337"/>
                  </a:lnTo>
                  <a:lnTo>
                    <a:pt x="107608" y="37383"/>
                  </a:lnTo>
                  <a:lnTo>
                    <a:pt x="123436" y="46079"/>
                  </a:lnTo>
                  <a:lnTo>
                    <a:pt x="133986" y="59757"/>
                  </a:lnTo>
                  <a:lnTo>
                    <a:pt x="137875" y="77752"/>
                  </a:lnTo>
                  <a:lnTo>
                    <a:pt x="135034" y="94573"/>
                  </a:lnTo>
                  <a:lnTo>
                    <a:pt x="126692" y="110790"/>
                  </a:lnTo>
                  <a:lnTo>
                    <a:pt x="112825" y="128314"/>
                  </a:lnTo>
                  <a:lnTo>
                    <a:pt x="93408" y="149058"/>
                  </a:lnTo>
                  <a:lnTo>
                    <a:pt x="0" y="243387"/>
                  </a:lnTo>
                  <a:lnTo>
                    <a:pt x="131" y="273119"/>
                  </a:lnTo>
                  <a:lnTo>
                    <a:pt x="181158" y="273119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260452" y="7571191"/>
              <a:ext cx="53340" cy="52705"/>
            </a:xfrm>
            <a:custGeom>
              <a:avLst/>
              <a:gdLst/>
              <a:ahLst/>
              <a:cxnLst/>
              <a:rect l="l" t="t" r="r" b="b"/>
              <a:pathLst>
                <a:path w="53340" h="52704">
                  <a:moveTo>
                    <a:pt x="26443" y="0"/>
                  </a:moveTo>
                  <a:lnTo>
                    <a:pt x="16114" y="2076"/>
                  </a:lnTo>
                  <a:lnTo>
                    <a:pt x="7647" y="7729"/>
                  </a:lnTo>
                  <a:lnTo>
                    <a:pt x="1967" y="16095"/>
                  </a:lnTo>
                  <a:lnTo>
                    <a:pt x="0" y="26312"/>
                  </a:lnTo>
                  <a:lnTo>
                    <a:pt x="1967" y="36528"/>
                  </a:lnTo>
                  <a:lnTo>
                    <a:pt x="7647" y="44895"/>
                  </a:lnTo>
                  <a:lnTo>
                    <a:pt x="16114" y="50548"/>
                  </a:lnTo>
                  <a:lnTo>
                    <a:pt x="26443" y="52624"/>
                  </a:lnTo>
                  <a:lnTo>
                    <a:pt x="36549" y="50548"/>
                  </a:lnTo>
                  <a:lnTo>
                    <a:pt x="44928" y="44895"/>
                  </a:lnTo>
                  <a:lnTo>
                    <a:pt x="50642" y="36528"/>
                  </a:lnTo>
                  <a:lnTo>
                    <a:pt x="52756" y="26312"/>
                  </a:lnTo>
                  <a:lnTo>
                    <a:pt x="50642" y="16095"/>
                  </a:lnTo>
                  <a:lnTo>
                    <a:pt x="44928" y="7729"/>
                  </a:lnTo>
                  <a:lnTo>
                    <a:pt x="36549" y="2076"/>
                  </a:lnTo>
                  <a:lnTo>
                    <a:pt x="26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260452" y="7571191"/>
              <a:ext cx="53340" cy="52705"/>
            </a:xfrm>
            <a:custGeom>
              <a:avLst/>
              <a:gdLst/>
              <a:ahLst/>
              <a:cxnLst/>
              <a:rect l="l" t="t" r="r" b="b"/>
              <a:pathLst>
                <a:path w="53340" h="52704">
                  <a:moveTo>
                    <a:pt x="26443" y="52624"/>
                  </a:moveTo>
                  <a:lnTo>
                    <a:pt x="36549" y="50548"/>
                  </a:lnTo>
                  <a:lnTo>
                    <a:pt x="44928" y="44895"/>
                  </a:lnTo>
                  <a:lnTo>
                    <a:pt x="50642" y="36528"/>
                  </a:lnTo>
                  <a:lnTo>
                    <a:pt x="52756" y="26312"/>
                  </a:lnTo>
                  <a:lnTo>
                    <a:pt x="50642" y="16095"/>
                  </a:lnTo>
                  <a:lnTo>
                    <a:pt x="44928" y="7729"/>
                  </a:lnTo>
                  <a:lnTo>
                    <a:pt x="36549" y="2076"/>
                  </a:lnTo>
                  <a:lnTo>
                    <a:pt x="26443" y="0"/>
                  </a:lnTo>
                  <a:lnTo>
                    <a:pt x="16114" y="2076"/>
                  </a:lnTo>
                  <a:lnTo>
                    <a:pt x="7647" y="7729"/>
                  </a:lnTo>
                  <a:lnTo>
                    <a:pt x="1967" y="16095"/>
                  </a:lnTo>
                  <a:lnTo>
                    <a:pt x="0" y="26312"/>
                  </a:lnTo>
                  <a:lnTo>
                    <a:pt x="1967" y="36528"/>
                  </a:lnTo>
                  <a:lnTo>
                    <a:pt x="7647" y="44895"/>
                  </a:lnTo>
                  <a:lnTo>
                    <a:pt x="16114" y="50548"/>
                  </a:lnTo>
                  <a:lnTo>
                    <a:pt x="26443" y="52624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455082" y="7319515"/>
              <a:ext cx="297815" cy="332740"/>
            </a:xfrm>
            <a:custGeom>
              <a:avLst/>
              <a:gdLst/>
              <a:ahLst/>
              <a:cxnLst/>
              <a:rect l="l" t="t" r="r" b="b"/>
              <a:pathLst>
                <a:path w="297815" h="332740">
                  <a:moveTo>
                    <a:pt x="249175" y="0"/>
                  </a:moveTo>
                  <a:lnTo>
                    <a:pt x="213785" y="0"/>
                  </a:lnTo>
                  <a:lnTo>
                    <a:pt x="213785" y="189184"/>
                  </a:lnTo>
                  <a:lnTo>
                    <a:pt x="249175" y="189184"/>
                  </a:lnTo>
                  <a:lnTo>
                    <a:pt x="249175" y="106958"/>
                  </a:lnTo>
                  <a:lnTo>
                    <a:pt x="297458" y="106958"/>
                  </a:lnTo>
                  <a:lnTo>
                    <a:pt x="297458" y="77489"/>
                  </a:lnTo>
                  <a:lnTo>
                    <a:pt x="249175" y="77489"/>
                  </a:lnTo>
                  <a:lnTo>
                    <a:pt x="249175" y="0"/>
                  </a:lnTo>
                  <a:close/>
                </a:path>
                <a:path w="297815" h="332740">
                  <a:moveTo>
                    <a:pt x="156162" y="22365"/>
                  </a:moveTo>
                  <a:lnTo>
                    <a:pt x="0" y="22365"/>
                  </a:lnTo>
                  <a:lnTo>
                    <a:pt x="0" y="166161"/>
                  </a:lnTo>
                  <a:lnTo>
                    <a:pt x="156162" y="166161"/>
                  </a:lnTo>
                  <a:lnTo>
                    <a:pt x="156162" y="137743"/>
                  </a:lnTo>
                  <a:lnTo>
                    <a:pt x="34600" y="137743"/>
                  </a:lnTo>
                  <a:lnTo>
                    <a:pt x="34600" y="50782"/>
                  </a:lnTo>
                  <a:lnTo>
                    <a:pt x="156162" y="50782"/>
                  </a:lnTo>
                  <a:lnTo>
                    <a:pt x="156162" y="22365"/>
                  </a:lnTo>
                  <a:close/>
                </a:path>
                <a:path w="297815" h="332740">
                  <a:moveTo>
                    <a:pt x="156162" y="50782"/>
                  </a:moveTo>
                  <a:lnTo>
                    <a:pt x="121561" y="50782"/>
                  </a:lnTo>
                  <a:lnTo>
                    <a:pt x="121561" y="137743"/>
                  </a:lnTo>
                  <a:lnTo>
                    <a:pt x="156162" y="137743"/>
                  </a:lnTo>
                  <a:lnTo>
                    <a:pt x="156162" y="50782"/>
                  </a:lnTo>
                  <a:close/>
                </a:path>
                <a:path w="297815" h="332740">
                  <a:moveTo>
                    <a:pt x="185215" y="269567"/>
                  </a:moveTo>
                  <a:lnTo>
                    <a:pt x="143531" y="269567"/>
                  </a:lnTo>
                  <a:lnTo>
                    <a:pt x="161935" y="291668"/>
                  </a:lnTo>
                  <a:lnTo>
                    <a:pt x="187457" y="309940"/>
                  </a:lnTo>
                  <a:lnTo>
                    <a:pt x="218885" y="323756"/>
                  </a:lnTo>
                  <a:lnTo>
                    <a:pt x="254964" y="332453"/>
                  </a:lnTo>
                  <a:lnTo>
                    <a:pt x="267988" y="305089"/>
                  </a:lnTo>
                  <a:lnTo>
                    <a:pt x="228288" y="295199"/>
                  </a:lnTo>
                  <a:lnTo>
                    <a:pt x="195975" y="279254"/>
                  </a:lnTo>
                  <a:lnTo>
                    <a:pt x="185215" y="269567"/>
                  </a:lnTo>
                  <a:close/>
                </a:path>
                <a:path w="297815" h="332740">
                  <a:moveTo>
                    <a:pt x="162740" y="235756"/>
                  </a:moveTo>
                  <a:lnTo>
                    <a:pt x="124587" y="235756"/>
                  </a:lnTo>
                  <a:lnTo>
                    <a:pt x="114009" y="259168"/>
                  </a:lnTo>
                  <a:lnTo>
                    <a:pt x="91566" y="279484"/>
                  </a:lnTo>
                  <a:lnTo>
                    <a:pt x="59354" y="295236"/>
                  </a:lnTo>
                  <a:lnTo>
                    <a:pt x="19470" y="304957"/>
                  </a:lnTo>
                  <a:lnTo>
                    <a:pt x="32494" y="331796"/>
                  </a:lnTo>
                  <a:lnTo>
                    <a:pt x="68474" y="323386"/>
                  </a:lnTo>
                  <a:lnTo>
                    <a:pt x="99805" y="309809"/>
                  </a:lnTo>
                  <a:lnTo>
                    <a:pt x="125246" y="291659"/>
                  </a:lnTo>
                  <a:lnTo>
                    <a:pt x="143531" y="269567"/>
                  </a:lnTo>
                  <a:lnTo>
                    <a:pt x="185215" y="269567"/>
                  </a:lnTo>
                  <a:lnTo>
                    <a:pt x="173357" y="258893"/>
                  </a:lnTo>
                  <a:lnTo>
                    <a:pt x="162740" y="235756"/>
                  </a:lnTo>
                  <a:close/>
                </a:path>
                <a:path w="297815" h="332740">
                  <a:moveTo>
                    <a:pt x="254437" y="207471"/>
                  </a:moveTo>
                  <a:lnTo>
                    <a:pt x="32889" y="207471"/>
                  </a:lnTo>
                  <a:lnTo>
                    <a:pt x="32889" y="235756"/>
                  </a:lnTo>
                  <a:lnTo>
                    <a:pt x="254437" y="235756"/>
                  </a:lnTo>
                  <a:lnTo>
                    <a:pt x="254437" y="207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455082" y="7319515"/>
              <a:ext cx="297815" cy="332740"/>
            </a:xfrm>
            <a:custGeom>
              <a:avLst/>
              <a:gdLst/>
              <a:ahLst/>
              <a:cxnLst/>
              <a:rect l="l" t="t" r="r" b="b"/>
              <a:pathLst>
                <a:path w="297815" h="332740">
                  <a:moveTo>
                    <a:pt x="249175" y="0"/>
                  </a:moveTo>
                  <a:lnTo>
                    <a:pt x="213785" y="0"/>
                  </a:lnTo>
                  <a:lnTo>
                    <a:pt x="213785" y="189184"/>
                  </a:lnTo>
                  <a:lnTo>
                    <a:pt x="249175" y="189184"/>
                  </a:lnTo>
                  <a:lnTo>
                    <a:pt x="249175" y="106958"/>
                  </a:lnTo>
                  <a:lnTo>
                    <a:pt x="297458" y="106958"/>
                  </a:lnTo>
                  <a:lnTo>
                    <a:pt x="297458" y="77489"/>
                  </a:lnTo>
                  <a:lnTo>
                    <a:pt x="249175" y="77489"/>
                  </a:lnTo>
                  <a:lnTo>
                    <a:pt x="249175" y="0"/>
                  </a:lnTo>
                  <a:close/>
                </a:path>
                <a:path w="297815" h="332740">
                  <a:moveTo>
                    <a:pt x="0" y="22365"/>
                  </a:moveTo>
                  <a:lnTo>
                    <a:pt x="0" y="166161"/>
                  </a:lnTo>
                  <a:lnTo>
                    <a:pt x="156162" y="166161"/>
                  </a:lnTo>
                  <a:lnTo>
                    <a:pt x="156162" y="22365"/>
                  </a:lnTo>
                  <a:lnTo>
                    <a:pt x="0" y="22365"/>
                  </a:lnTo>
                  <a:close/>
                </a:path>
                <a:path w="297815" h="332740">
                  <a:moveTo>
                    <a:pt x="34600" y="137743"/>
                  </a:moveTo>
                  <a:lnTo>
                    <a:pt x="34600" y="50782"/>
                  </a:lnTo>
                  <a:lnTo>
                    <a:pt x="121561" y="50782"/>
                  </a:lnTo>
                  <a:lnTo>
                    <a:pt x="121561" y="137743"/>
                  </a:lnTo>
                  <a:lnTo>
                    <a:pt x="34600" y="137743"/>
                  </a:lnTo>
                  <a:close/>
                </a:path>
                <a:path w="297815" h="332740">
                  <a:moveTo>
                    <a:pt x="254437" y="235756"/>
                  </a:moveTo>
                  <a:lnTo>
                    <a:pt x="254437" y="207471"/>
                  </a:lnTo>
                  <a:lnTo>
                    <a:pt x="32889" y="207471"/>
                  </a:lnTo>
                  <a:lnTo>
                    <a:pt x="32889" y="235756"/>
                  </a:lnTo>
                  <a:lnTo>
                    <a:pt x="124587" y="235756"/>
                  </a:lnTo>
                  <a:lnTo>
                    <a:pt x="114009" y="259168"/>
                  </a:lnTo>
                  <a:lnTo>
                    <a:pt x="91566" y="279484"/>
                  </a:lnTo>
                  <a:lnTo>
                    <a:pt x="59354" y="295236"/>
                  </a:lnTo>
                  <a:lnTo>
                    <a:pt x="19470" y="304957"/>
                  </a:lnTo>
                  <a:lnTo>
                    <a:pt x="32494" y="331796"/>
                  </a:lnTo>
                  <a:lnTo>
                    <a:pt x="68474" y="323386"/>
                  </a:lnTo>
                  <a:lnTo>
                    <a:pt x="99804" y="309809"/>
                  </a:lnTo>
                  <a:lnTo>
                    <a:pt x="125239" y="291668"/>
                  </a:lnTo>
                  <a:lnTo>
                    <a:pt x="143531" y="269567"/>
                  </a:lnTo>
                  <a:lnTo>
                    <a:pt x="161923" y="291659"/>
                  </a:lnTo>
                  <a:lnTo>
                    <a:pt x="187457" y="309940"/>
                  </a:lnTo>
                  <a:lnTo>
                    <a:pt x="218885" y="323756"/>
                  </a:lnTo>
                  <a:lnTo>
                    <a:pt x="254964" y="332453"/>
                  </a:lnTo>
                  <a:lnTo>
                    <a:pt x="267988" y="305089"/>
                  </a:lnTo>
                  <a:lnTo>
                    <a:pt x="228288" y="295199"/>
                  </a:lnTo>
                  <a:lnTo>
                    <a:pt x="195975" y="279254"/>
                  </a:lnTo>
                  <a:lnTo>
                    <a:pt x="173357" y="258893"/>
                  </a:lnTo>
                  <a:lnTo>
                    <a:pt x="162740" y="235756"/>
                  </a:lnTo>
                  <a:lnTo>
                    <a:pt x="254437" y="235756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771749" y="7318330"/>
              <a:ext cx="304165" cy="330835"/>
            </a:xfrm>
            <a:custGeom>
              <a:avLst/>
              <a:gdLst/>
              <a:ahLst/>
              <a:cxnLst/>
              <a:rect l="l" t="t" r="r" b="b"/>
              <a:pathLst>
                <a:path w="304165" h="330834">
                  <a:moveTo>
                    <a:pt x="171423" y="59597"/>
                  </a:moveTo>
                  <a:lnTo>
                    <a:pt x="131954" y="59597"/>
                  </a:lnTo>
                  <a:lnTo>
                    <a:pt x="121652" y="81958"/>
                  </a:lnTo>
                  <a:lnTo>
                    <a:pt x="97584" y="100249"/>
                  </a:lnTo>
                  <a:lnTo>
                    <a:pt x="61726" y="113508"/>
                  </a:lnTo>
                  <a:lnTo>
                    <a:pt x="16050" y="120772"/>
                  </a:lnTo>
                  <a:lnTo>
                    <a:pt x="26575" y="147216"/>
                  </a:lnTo>
                  <a:lnTo>
                    <a:pt x="67529" y="140796"/>
                  </a:lnTo>
                  <a:lnTo>
                    <a:pt x="102995" y="129505"/>
                  </a:lnTo>
                  <a:lnTo>
                    <a:pt x="131529" y="113452"/>
                  </a:lnTo>
                  <a:lnTo>
                    <a:pt x="151689" y="92750"/>
                  </a:lnTo>
                  <a:lnTo>
                    <a:pt x="195874" y="92750"/>
                  </a:lnTo>
                  <a:lnTo>
                    <a:pt x="181670" y="81958"/>
                  </a:lnTo>
                  <a:lnTo>
                    <a:pt x="171423" y="59597"/>
                  </a:lnTo>
                  <a:close/>
                </a:path>
                <a:path w="304165" h="330834">
                  <a:moveTo>
                    <a:pt x="195874" y="92750"/>
                  </a:moveTo>
                  <a:lnTo>
                    <a:pt x="151689" y="92750"/>
                  </a:lnTo>
                  <a:lnTo>
                    <a:pt x="171760" y="113452"/>
                  </a:lnTo>
                  <a:lnTo>
                    <a:pt x="200268" y="129505"/>
                  </a:lnTo>
                  <a:lnTo>
                    <a:pt x="235830" y="140796"/>
                  </a:lnTo>
                  <a:lnTo>
                    <a:pt x="277066" y="147216"/>
                  </a:lnTo>
                  <a:lnTo>
                    <a:pt x="287327" y="120772"/>
                  </a:lnTo>
                  <a:lnTo>
                    <a:pt x="241633" y="113508"/>
                  </a:lnTo>
                  <a:lnTo>
                    <a:pt x="205744" y="100249"/>
                  </a:lnTo>
                  <a:lnTo>
                    <a:pt x="195874" y="92750"/>
                  </a:lnTo>
                  <a:close/>
                </a:path>
                <a:path w="304165" h="330834">
                  <a:moveTo>
                    <a:pt x="273383" y="31574"/>
                  </a:moveTo>
                  <a:lnTo>
                    <a:pt x="30521" y="31574"/>
                  </a:lnTo>
                  <a:lnTo>
                    <a:pt x="30521" y="59597"/>
                  </a:lnTo>
                  <a:lnTo>
                    <a:pt x="273383" y="59597"/>
                  </a:lnTo>
                  <a:lnTo>
                    <a:pt x="273383" y="31574"/>
                  </a:lnTo>
                  <a:close/>
                </a:path>
                <a:path w="304165" h="330834">
                  <a:moveTo>
                    <a:pt x="169054" y="0"/>
                  </a:moveTo>
                  <a:lnTo>
                    <a:pt x="134323" y="0"/>
                  </a:lnTo>
                  <a:lnTo>
                    <a:pt x="134323" y="31574"/>
                  </a:lnTo>
                  <a:lnTo>
                    <a:pt x="169054" y="31574"/>
                  </a:lnTo>
                  <a:lnTo>
                    <a:pt x="169054" y="0"/>
                  </a:lnTo>
                  <a:close/>
                </a:path>
                <a:path w="304165" h="330834">
                  <a:moveTo>
                    <a:pt x="266804" y="225758"/>
                  </a:moveTo>
                  <a:lnTo>
                    <a:pt x="36441" y="225758"/>
                  </a:lnTo>
                  <a:lnTo>
                    <a:pt x="36441" y="330349"/>
                  </a:lnTo>
                  <a:lnTo>
                    <a:pt x="266804" y="330349"/>
                  </a:lnTo>
                  <a:lnTo>
                    <a:pt x="266804" y="301668"/>
                  </a:lnTo>
                  <a:lnTo>
                    <a:pt x="71306" y="301668"/>
                  </a:lnTo>
                  <a:lnTo>
                    <a:pt x="71306" y="254043"/>
                  </a:lnTo>
                  <a:lnTo>
                    <a:pt x="266804" y="254043"/>
                  </a:lnTo>
                  <a:lnTo>
                    <a:pt x="266804" y="225758"/>
                  </a:lnTo>
                  <a:close/>
                </a:path>
                <a:path w="304165" h="330834">
                  <a:moveTo>
                    <a:pt x="266804" y="254043"/>
                  </a:moveTo>
                  <a:lnTo>
                    <a:pt x="232467" y="254043"/>
                  </a:lnTo>
                  <a:lnTo>
                    <a:pt x="232467" y="301668"/>
                  </a:lnTo>
                  <a:lnTo>
                    <a:pt x="266804" y="301668"/>
                  </a:lnTo>
                  <a:lnTo>
                    <a:pt x="266804" y="254043"/>
                  </a:lnTo>
                  <a:close/>
                </a:path>
                <a:path w="304165" h="330834">
                  <a:moveTo>
                    <a:pt x="169054" y="192736"/>
                  </a:moveTo>
                  <a:lnTo>
                    <a:pt x="134323" y="192736"/>
                  </a:lnTo>
                  <a:lnTo>
                    <a:pt x="134323" y="225758"/>
                  </a:lnTo>
                  <a:lnTo>
                    <a:pt x="169054" y="225758"/>
                  </a:lnTo>
                  <a:lnTo>
                    <a:pt x="169054" y="192736"/>
                  </a:lnTo>
                  <a:close/>
                </a:path>
                <a:path w="304165" h="330834">
                  <a:moveTo>
                    <a:pt x="303904" y="164582"/>
                  </a:moveTo>
                  <a:lnTo>
                    <a:pt x="0" y="164582"/>
                  </a:lnTo>
                  <a:lnTo>
                    <a:pt x="0" y="192736"/>
                  </a:lnTo>
                  <a:lnTo>
                    <a:pt x="303904" y="192736"/>
                  </a:lnTo>
                  <a:lnTo>
                    <a:pt x="303904" y="164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771749" y="7318331"/>
              <a:ext cx="304165" cy="330835"/>
            </a:xfrm>
            <a:custGeom>
              <a:avLst/>
              <a:gdLst/>
              <a:ahLst/>
              <a:cxnLst/>
              <a:rect l="l" t="t" r="r" b="b"/>
              <a:pathLst>
                <a:path w="304165" h="330834">
                  <a:moveTo>
                    <a:pt x="26575" y="147216"/>
                  </a:moveTo>
                  <a:lnTo>
                    <a:pt x="67529" y="140796"/>
                  </a:lnTo>
                  <a:lnTo>
                    <a:pt x="102995" y="129505"/>
                  </a:lnTo>
                  <a:lnTo>
                    <a:pt x="131529" y="113452"/>
                  </a:lnTo>
                  <a:lnTo>
                    <a:pt x="151689" y="92750"/>
                  </a:lnTo>
                  <a:lnTo>
                    <a:pt x="171760" y="113452"/>
                  </a:lnTo>
                  <a:lnTo>
                    <a:pt x="200268" y="129505"/>
                  </a:lnTo>
                  <a:lnTo>
                    <a:pt x="235830" y="140796"/>
                  </a:lnTo>
                  <a:lnTo>
                    <a:pt x="277066" y="147216"/>
                  </a:lnTo>
                  <a:lnTo>
                    <a:pt x="287327" y="120772"/>
                  </a:lnTo>
                  <a:lnTo>
                    <a:pt x="241633" y="113508"/>
                  </a:lnTo>
                  <a:lnTo>
                    <a:pt x="205744" y="100249"/>
                  </a:lnTo>
                  <a:lnTo>
                    <a:pt x="181670" y="81958"/>
                  </a:lnTo>
                  <a:lnTo>
                    <a:pt x="171423" y="59597"/>
                  </a:lnTo>
                  <a:lnTo>
                    <a:pt x="273383" y="59597"/>
                  </a:lnTo>
                  <a:lnTo>
                    <a:pt x="273383" y="31574"/>
                  </a:lnTo>
                  <a:lnTo>
                    <a:pt x="169054" y="31574"/>
                  </a:lnTo>
                  <a:lnTo>
                    <a:pt x="169054" y="0"/>
                  </a:lnTo>
                  <a:lnTo>
                    <a:pt x="134323" y="0"/>
                  </a:lnTo>
                  <a:lnTo>
                    <a:pt x="134323" y="31574"/>
                  </a:lnTo>
                  <a:lnTo>
                    <a:pt x="30521" y="31574"/>
                  </a:lnTo>
                  <a:lnTo>
                    <a:pt x="30521" y="59597"/>
                  </a:lnTo>
                  <a:lnTo>
                    <a:pt x="131954" y="59597"/>
                  </a:lnTo>
                  <a:lnTo>
                    <a:pt x="121651" y="81958"/>
                  </a:lnTo>
                  <a:lnTo>
                    <a:pt x="97584" y="100249"/>
                  </a:lnTo>
                  <a:lnTo>
                    <a:pt x="61726" y="113508"/>
                  </a:lnTo>
                  <a:lnTo>
                    <a:pt x="16050" y="120772"/>
                  </a:lnTo>
                  <a:lnTo>
                    <a:pt x="26575" y="147216"/>
                  </a:lnTo>
                  <a:close/>
                </a:path>
                <a:path w="304165" h="330834">
                  <a:moveTo>
                    <a:pt x="303904" y="164582"/>
                  </a:moveTo>
                  <a:lnTo>
                    <a:pt x="0" y="164582"/>
                  </a:lnTo>
                  <a:lnTo>
                    <a:pt x="0" y="192736"/>
                  </a:lnTo>
                  <a:lnTo>
                    <a:pt x="134323" y="192736"/>
                  </a:lnTo>
                  <a:lnTo>
                    <a:pt x="134323" y="225758"/>
                  </a:lnTo>
                  <a:lnTo>
                    <a:pt x="36441" y="225758"/>
                  </a:lnTo>
                  <a:lnTo>
                    <a:pt x="36441" y="330349"/>
                  </a:lnTo>
                  <a:lnTo>
                    <a:pt x="266804" y="330349"/>
                  </a:lnTo>
                  <a:lnTo>
                    <a:pt x="266804" y="225758"/>
                  </a:lnTo>
                  <a:lnTo>
                    <a:pt x="169054" y="225758"/>
                  </a:lnTo>
                  <a:lnTo>
                    <a:pt x="169054" y="192736"/>
                  </a:lnTo>
                  <a:lnTo>
                    <a:pt x="303904" y="192736"/>
                  </a:lnTo>
                  <a:lnTo>
                    <a:pt x="303904" y="164582"/>
                  </a:lnTo>
                  <a:close/>
                </a:path>
                <a:path w="304165" h="330834">
                  <a:moveTo>
                    <a:pt x="71306" y="301668"/>
                  </a:moveTo>
                  <a:lnTo>
                    <a:pt x="71306" y="254043"/>
                  </a:lnTo>
                  <a:lnTo>
                    <a:pt x="232467" y="254043"/>
                  </a:lnTo>
                  <a:lnTo>
                    <a:pt x="232467" y="301668"/>
                  </a:lnTo>
                  <a:lnTo>
                    <a:pt x="71306" y="301668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1193016" y="7319515"/>
              <a:ext cx="290830" cy="329565"/>
            </a:xfrm>
            <a:custGeom>
              <a:avLst/>
              <a:gdLst/>
              <a:ahLst/>
              <a:cxnLst/>
              <a:rect l="l" t="t" r="r" b="b"/>
              <a:pathLst>
                <a:path w="290829" h="329565">
                  <a:moveTo>
                    <a:pt x="118535" y="10788"/>
                  </a:moveTo>
                  <a:lnTo>
                    <a:pt x="83277" y="10788"/>
                  </a:lnTo>
                  <a:lnTo>
                    <a:pt x="83277" y="39731"/>
                  </a:lnTo>
                  <a:lnTo>
                    <a:pt x="77517" y="73618"/>
                  </a:lnTo>
                  <a:lnTo>
                    <a:pt x="61076" y="103620"/>
                  </a:lnTo>
                  <a:lnTo>
                    <a:pt x="34917" y="127924"/>
                  </a:lnTo>
                  <a:lnTo>
                    <a:pt x="0" y="144716"/>
                  </a:lnTo>
                  <a:lnTo>
                    <a:pt x="18812" y="172870"/>
                  </a:lnTo>
                  <a:lnTo>
                    <a:pt x="46335" y="160117"/>
                  </a:lnTo>
                  <a:lnTo>
                    <a:pt x="69480" y="142578"/>
                  </a:lnTo>
                  <a:lnTo>
                    <a:pt x="87913" y="120846"/>
                  </a:lnTo>
                  <a:lnTo>
                    <a:pt x="101301" y="95513"/>
                  </a:lnTo>
                  <a:lnTo>
                    <a:pt x="138103" y="95513"/>
                  </a:lnTo>
                  <a:lnTo>
                    <a:pt x="123958" y="70732"/>
                  </a:lnTo>
                  <a:lnTo>
                    <a:pt x="118535" y="39731"/>
                  </a:lnTo>
                  <a:lnTo>
                    <a:pt x="118535" y="10788"/>
                  </a:lnTo>
                  <a:close/>
                </a:path>
                <a:path w="290829" h="329565">
                  <a:moveTo>
                    <a:pt x="279040" y="0"/>
                  </a:moveTo>
                  <a:lnTo>
                    <a:pt x="243781" y="0"/>
                  </a:lnTo>
                  <a:lnTo>
                    <a:pt x="243781" y="57360"/>
                  </a:lnTo>
                  <a:lnTo>
                    <a:pt x="173528" y="57360"/>
                  </a:lnTo>
                  <a:lnTo>
                    <a:pt x="173528" y="86040"/>
                  </a:lnTo>
                  <a:lnTo>
                    <a:pt x="243781" y="86040"/>
                  </a:lnTo>
                  <a:lnTo>
                    <a:pt x="243781" y="171555"/>
                  </a:lnTo>
                  <a:lnTo>
                    <a:pt x="279040" y="171555"/>
                  </a:lnTo>
                  <a:lnTo>
                    <a:pt x="279040" y="0"/>
                  </a:lnTo>
                  <a:close/>
                </a:path>
                <a:path w="290829" h="329565">
                  <a:moveTo>
                    <a:pt x="138103" y="95513"/>
                  </a:moveTo>
                  <a:lnTo>
                    <a:pt x="101301" y="95513"/>
                  </a:lnTo>
                  <a:lnTo>
                    <a:pt x="114784" y="118098"/>
                  </a:lnTo>
                  <a:lnTo>
                    <a:pt x="132695" y="137563"/>
                  </a:lnTo>
                  <a:lnTo>
                    <a:pt x="154676" y="153401"/>
                  </a:lnTo>
                  <a:lnTo>
                    <a:pt x="180369" y="165108"/>
                  </a:lnTo>
                  <a:lnTo>
                    <a:pt x="199183" y="137612"/>
                  </a:lnTo>
                  <a:lnTo>
                    <a:pt x="165343" y="121634"/>
                  </a:lnTo>
                  <a:lnTo>
                    <a:pt x="139914" y="98686"/>
                  </a:lnTo>
                  <a:lnTo>
                    <a:pt x="138103" y="95513"/>
                  </a:lnTo>
                  <a:close/>
                </a:path>
                <a:path w="290829" h="329565">
                  <a:moveTo>
                    <a:pt x="279040" y="187342"/>
                  </a:moveTo>
                  <a:lnTo>
                    <a:pt x="61044" y="187342"/>
                  </a:lnTo>
                  <a:lnTo>
                    <a:pt x="61044" y="215233"/>
                  </a:lnTo>
                  <a:lnTo>
                    <a:pt x="244045" y="215233"/>
                  </a:lnTo>
                  <a:lnTo>
                    <a:pt x="244045" y="243518"/>
                  </a:lnTo>
                  <a:lnTo>
                    <a:pt x="61702" y="243518"/>
                  </a:lnTo>
                  <a:lnTo>
                    <a:pt x="61702" y="329165"/>
                  </a:lnTo>
                  <a:lnTo>
                    <a:pt x="290485" y="329165"/>
                  </a:lnTo>
                  <a:lnTo>
                    <a:pt x="290485" y="300879"/>
                  </a:lnTo>
                  <a:lnTo>
                    <a:pt x="96433" y="300879"/>
                  </a:lnTo>
                  <a:lnTo>
                    <a:pt x="96433" y="270094"/>
                  </a:lnTo>
                  <a:lnTo>
                    <a:pt x="279040" y="270094"/>
                  </a:lnTo>
                  <a:lnTo>
                    <a:pt x="279040" y="1873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9206" y="7315705"/>
              <a:ext cx="298105" cy="33678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523760" y="7319515"/>
              <a:ext cx="279400" cy="333375"/>
            </a:xfrm>
            <a:custGeom>
              <a:avLst/>
              <a:gdLst/>
              <a:ahLst/>
              <a:cxnLst/>
              <a:rect l="l" t="t" r="r" b="b"/>
              <a:pathLst>
                <a:path w="279400" h="333375">
                  <a:moveTo>
                    <a:pt x="277724" y="0"/>
                  </a:moveTo>
                  <a:lnTo>
                    <a:pt x="242466" y="0"/>
                  </a:lnTo>
                  <a:lnTo>
                    <a:pt x="242466" y="84988"/>
                  </a:lnTo>
                  <a:lnTo>
                    <a:pt x="180237" y="84988"/>
                  </a:lnTo>
                  <a:lnTo>
                    <a:pt x="180237" y="114063"/>
                  </a:lnTo>
                  <a:lnTo>
                    <a:pt x="242466" y="114063"/>
                  </a:lnTo>
                  <a:lnTo>
                    <a:pt x="242466" y="198393"/>
                  </a:lnTo>
                  <a:lnTo>
                    <a:pt x="277724" y="198393"/>
                  </a:lnTo>
                  <a:lnTo>
                    <a:pt x="277724" y="0"/>
                  </a:lnTo>
                  <a:close/>
                </a:path>
                <a:path w="279400" h="333375">
                  <a:moveTo>
                    <a:pt x="119062" y="51834"/>
                  </a:moveTo>
                  <a:lnTo>
                    <a:pt x="83277" y="51834"/>
                  </a:lnTo>
                  <a:lnTo>
                    <a:pt x="83277" y="59202"/>
                  </a:lnTo>
                  <a:lnTo>
                    <a:pt x="77517" y="93136"/>
                  </a:lnTo>
                  <a:lnTo>
                    <a:pt x="60977" y="124259"/>
                  </a:lnTo>
                  <a:lnTo>
                    <a:pt x="34768" y="150151"/>
                  </a:lnTo>
                  <a:lnTo>
                    <a:pt x="0" y="168397"/>
                  </a:lnTo>
                  <a:lnTo>
                    <a:pt x="18287" y="196419"/>
                  </a:lnTo>
                  <a:lnTo>
                    <a:pt x="46124" y="182729"/>
                  </a:lnTo>
                  <a:lnTo>
                    <a:pt x="69595" y="164056"/>
                  </a:lnTo>
                  <a:lnTo>
                    <a:pt x="88330" y="141139"/>
                  </a:lnTo>
                  <a:lnTo>
                    <a:pt x="101958" y="114720"/>
                  </a:lnTo>
                  <a:lnTo>
                    <a:pt x="138286" y="114720"/>
                  </a:lnTo>
                  <a:lnTo>
                    <a:pt x="124555" y="90032"/>
                  </a:lnTo>
                  <a:lnTo>
                    <a:pt x="119108" y="59202"/>
                  </a:lnTo>
                  <a:lnTo>
                    <a:pt x="119062" y="51834"/>
                  </a:lnTo>
                  <a:close/>
                </a:path>
                <a:path w="279400" h="333375">
                  <a:moveTo>
                    <a:pt x="138286" y="114720"/>
                  </a:moveTo>
                  <a:lnTo>
                    <a:pt x="101958" y="114720"/>
                  </a:lnTo>
                  <a:lnTo>
                    <a:pt x="115207" y="138112"/>
                  </a:lnTo>
                  <a:lnTo>
                    <a:pt x="133057" y="158481"/>
                  </a:lnTo>
                  <a:lnTo>
                    <a:pt x="155223" y="175125"/>
                  </a:lnTo>
                  <a:lnTo>
                    <a:pt x="181422" y="187342"/>
                  </a:lnTo>
                  <a:lnTo>
                    <a:pt x="199445" y="159188"/>
                  </a:lnTo>
                  <a:lnTo>
                    <a:pt x="165684" y="142303"/>
                  </a:lnTo>
                  <a:lnTo>
                    <a:pt x="140408" y="118536"/>
                  </a:lnTo>
                  <a:lnTo>
                    <a:pt x="138286" y="114720"/>
                  </a:lnTo>
                  <a:close/>
                </a:path>
                <a:path w="279400" h="333375">
                  <a:moveTo>
                    <a:pt x="190894" y="23023"/>
                  </a:moveTo>
                  <a:lnTo>
                    <a:pt x="10919" y="23023"/>
                  </a:lnTo>
                  <a:lnTo>
                    <a:pt x="10919" y="51834"/>
                  </a:lnTo>
                  <a:lnTo>
                    <a:pt x="190894" y="51834"/>
                  </a:lnTo>
                  <a:lnTo>
                    <a:pt x="190894" y="23023"/>
                  </a:lnTo>
                  <a:close/>
                </a:path>
                <a:path w="279400" h="333375">
                  <a:moveTo>
                    <a:pt x="166029" y="207734"/>
                  </a:moveTo>
                  <a:lnTo>
                    <a:pt x="118869" y="211973"/>
                  </a:lnTo>
                  <a:lnTo>
                    <a:pt x="83376" y="224278"/>
                  </a:lnTo>
                  <a:lnTo>
                    <a:pt x="61056" y="244032"/>
                  </a:lnTo>
                  <a:lnTo>
                    <a:pt x="53412" y="270620"/>
                  </a:lnTo>
                  <a:lnTo>
                    <a:pt x="61056" y="297095"/>
                  </a:lnTo>
                  <a:lnTo>
                    <a:pt x="83376" y="316748"/>
                  </a:lnTo>
                  <a:lnTo>
                    <a:pt x="118869" y="329027"/>
                  </a:lnTo>
                  <a:lnTo>
                    <a:pt x="166029" y="333375"/>
                  </a:lnTo>
                  <a:lnTo>
                    <a:pt x="213099" y="329027"/>
                  </a:lnTo>
                  <a:lnTo>
                    <a:pt x="248550" y="316748"/>
                  </a:lnTo>
                  <a:lnTo>
                    <a:pt x="261227" y="305615"/>
                  </a:lnTo>
                  <a:lnTo>
                    <a:pt x="166029" y="305615"/>
                  </a:lnTo>
                  <a:lnTo>
                    <a:pt x="133273" y="303403"/>
                  </a:lnTo>
                  <a:lnTo>
                    <a:pt x="108817" y="296603"/>
                  </a:lnTo>
                  <a:lnTo>
                    <a:pt x="93562" y="285560"/>
                  </a:lnTo>
                  <a:lnTo>
                    <a:pt x="88408" y="270620"/>
                  </a:lnTo>
                  <a:lnTo>
                    <a:pt x="93562" y="255523"/>
                  </a:lnTo>
                  <a:lnTo>
                    <a:pt x="108817" y="244374"/>
                  </a:lnTo>
                  <a:lnTo>
                    <a:pt x="133273" y="237467"/>
                  </a:lnTo>
                  <a:lnTo>
                    <a:pt x="166029" y="235099"/>
                  </a:lnTo>
                  <a:lnTo>
                    <a:pt x="260808" y="235099"/>
                  </a:lnTo>
                  <a:lnTo>
                    <a:pt x="248550" y="224278"/>
                  </a:lnTo>
                  <a:lnTo>
                    <a:pt x="213099" y="211973"/>
                  </a:lnTo>
                  <a:lnTo>
                    <a:pt x="166029" y="207734"/>
                  </a:lnTo>
                  <a:close/>
                </a:path>
                <a:path w="279400" h="333375">
                  <a:moveTo>
                    <a:pt x="260808" y="235099"/>
                  </a:moveTo>
                  <a:lnTo>
                    <a:pt x="166029" y="235099"/>
                  </a:lnTo>
                  <a:lnTo>
                    <a:pt x="198695" y="237467"/>
                  </a:lnTo>
                  <a:lnTo>
                    <a:pt x="223110" y="244374"/>
                  </a:lnTo>
                  <a:lnTo>
                    <a:pt x="238422" y="255523"/>
                  </a:lnTo>
                  <a:lnTo>
                    <a:pt x="243781" y="270620"/>
                  </a:lnTo>
                  <a:lnTo>
                    <a:pt x="238422" y="285560"/>
                  </a:lnTo>
                  <a:lnTo>
                    <a:pt x="223110" y="296603"/>
                  </a:lnTo>
                  <a:lnTo>
                    <a:pt x="198695" y="303403"/>
                  </a:lnTo>
                  <a:lnTo>
                    <a:pt x="166029" y="305615"/>
                  </a:lnTo>
                  <a:lnTo>
                    <a:pt x="261227" y="305615"/>
                  </a:lnTo>
                  <a:lnTo>
                    <a:pt x="270928" y="297095"/>
                  </a:lnTo>
                  <a:lnTo>
                    <a:pt x="278777" y="270620"/>
                  </a:lnTo>
                  <a:lnTo>
                    <a:pt x="270928" y="244032"/>
                  </a:lnTo>
                  <a:lnTo>
                    <a:pt x="260808" y="235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9950" y="7315705"/>
              <a:ext cx="286397" cy="34099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030689" y="7893316"/>
              <a:ext cx="6021705" cy="1398905"/>
            </a:xfrm>
            <a:custGeom>
              <a:avLst/>
              <a:gdLst/>
              <a:ahLst/>
              <a:cxnLst/>
              <a:rect l="l" t="t" r="r" b="b"/>
              <a:pathLst>
                <a:path w="6021705" h="1398904">
                  <a:moveTo>
                    <a:pt x="104787" y="1216507"/>
                  </a:moveTo>
                  <a:lnTo>
                    <a:pt x="0" y="1216507"/>
                  </a:lnTo>
                  <a:lnTo>
                    <a:pt x="0" y="1246441"/>
                  </a:lnTo>
                  <a:lnTo>
                    <a:pt x="104787" y="1246441"/>
                  </a:lnTo>
                  <a:lnTo>
                    <a:pt x="104787" y="1216507"/>
                  </a:lnTo>
                  <a:close/>
                </a:path>
                <a:path w="6021705" h="1398904">
                  <a:moveTo>
                    <a:pt x="104787" y="683107"/>
                  </a:moveTo>
                  <a:lnTo>
                    <a:pt x="0" y="683107"/>
                  </a:lnTo>
                  <a:lnTo>
                    <a:pt x="0" y="713041"/>
                  </a:lnTo>
                  <a:lnTo>
                    <a:pt x="104787" y="713041"/>
                  </a:lnTo>
                  <a:lnTo>
                    <a:pt x="104787" y="683107"/>
                  </a:lnTo>
                  <a:close/>
                </a:path>
                <a:path w="6021705" h="1398904">
                  <a:moveTo>
                    <a:pt x="104787" y="149707"/>
                  </a:moveTo>
                  <a:lnTo>
                    <a:pt x="0" y="149707"/>
                  </a:lnTo>
                  <a:lnTo>
                    <a:pt x="0" y="179641"/>
                  </a:lnTo>
                  <a:lnTo>
                    <a:pt x="104787" y="179641"/>
                  </a:lnTo>
                  <a:lnTo>
                    <a:pt x="104787" y="149707"/>
                  </a:lnTo>
                  <a:close/>
                </a:path>
                <a:path w="6021705" h="1398904">
                  <a:moveTo>
                    <a:pt x="375158" y="1142225"/>
                  </a:moveTo>
                  <a:lnTo>
                    <a:pt x="369404" y="1115783"/>
                  </a:lnTo>
                  <a:lnTo>
                    <a:pt x="359105" y="1102499"/>
                  </a:lnTo>
                  <a:lnTo>
                    <a:pt x="353441" y="1095197"/>
                  </a:lnTo>
                  <a:lnTo>
                    <a:pt x="345097" y="1090587"/>
                  </a:lnTo>
                  <a:lnTo>
                    <a:pt x="345097" y="1142225"/>
                  </a:lnTo>
                  <a:lnTo>
                    <a:pt x="341579" y="1158582"/>
                  </a:lnTo>
                  <a:lnTo>
                    <a:pt x="331851" y="1171321"/>
                  </a:lnTo>
                  <a:lnTo>
                    <a:pt x="317106" y="1179588"/>
                  </a:lnTo>
                  <a:lnTo>
                    <a:pt x="298577" y="1182535"/>
                  </a:lnTo>
                  <a:lnTo>
                    <a:pt x="279908" y="1179588"/>
                  </a:lnTo>
                  <a:lnTo>
                    <a:pt x="265125" y="1171321"/>
                  </a:lnTo>
                  <a:lnTo>
                    <a:pt x="255435" y="1158582"/>
                  </a:lnTo>
                  <a:lnTo>
                    <a:pt x="252044" y="1142225"/>
                  </a:lnTo>
                  <a:lnTo>
                    <a:pt x="255435" y="1125994"/>
                  </a:lnTo>
                  <a:lnTo>
                    <a:pt x="265125" y="1113421"/>
                  </a:lnTo>
                  <a:lnTo>
                    <a:pt x="279908" y="1105319"/>
                  </a:lnTo>
                  <a:lnTo>
                    <a:pt x="298577" y="1102499"/>
                  </a:lnTo>
                  <a:lnTo>
                    <a:pt x="317106" y="1105319"/>
                  </a:lnTo>
                  <a:lnTo>
                    <a:pt x="331851" y="1113421"/>
                  </a:lnTo>
                  <a:lnTo>
                    <a:pt x="341579" y="1125994"/>
                  </a:lnTo>
                  <a:lnTo>
                    <a:pt x="345097" y="1142225"/>
                  </a:lnTo>
                  <a:lnTo>
                    <a:pt x="345097" y="1090587"/>
                  </a:lnTo>
                  <a:lnTo>
                    <a:pt x="329196" y="1081798"/>
                  </a:lnTo>
                  <a:lnTo>
                    <a:pt x="298577" y="1076934"/>
                  </a:lnTo>
                  <a:lnTo>
                    <a:pt x="267906" y="1081798"/>
                  </a:lnTo>
                  <a:lnTo>
                    <a:pt x="243560" y="1095197"/>
                  </a:lnTo>
                  <a:lnTo>
                    <a:pt x="227545" y="1115783"/>
                  </a:lnTo>
                  <a:lnTo>
                    <a:pt x="221881" y="1142225"/>
                  </a:lnTo>
                  <a:lnTo>
                    <a:pt x="227545" y="1168514"/>
                  </a:lnTo>
                  <a:lnTo>
                    <a:pt x="243560" y="1189088"/>
                  </a:lnTo>
                  <a:lnTo>
                    <a:pt x="267906" y="1202499"/>
                  </a:lnTo>
                  <a:lnTo>
                    <a:pt x="298577" y="1207287"/>
                  </a:lnTo>
                  <a:lnTo>
                    <a:pt x="329196" y="1202499"/>
                  </a:lnTo>
                  <a:lnTo>
                    <a:pt x="353441" y="1189088"/>
                  </a:lnTo>
                  <a:lnTo>
                    <a:pt x="358533" y="1182535"/>
                  </a:lnTo>
                  <a:lnTo>
                    <a:pt x="369404" y="1168514"/>
                  </a:lnTo>
                  <a:lnTo>
                    <a:pt x="375158" y="1142225"/>
                  </a:lnTo>
                  <a:close/>
                </a:path>
                <a:path w="6021705" h="1398904">
                  <a:moveTo>
                    <a:pt x="395770" y="667791"/>
                  </a:moveTo>
                  <a:lnTo>
                    <a:pt x="342734" y="631190"/>
                  </a:lnTo>
                  <a:lnTo>
                    <a:pt x="323557" y="575424"/>
                  </a:lnTo>
                  <a:lnTo>
                    <a:pt x="323557" y="547446"/>
                  </a:lnTo>
                  <a:lnTo>
                    <a:pt x="291896" y="547446"/>
                  </a:lnTo>
                  <a:lnTo>
                    <a:pt x="291896" y="575424"/>
                  </a:lnTo>
                  <a:lnTo>
                    <a:pt x="286893" y="606031"/>
                  </a:lnTo>
                  <a:lnTo>
                    <a:pt x="272491" y="633818"/>
                  </a:lnTo>
                  <a:lnTo>
                    <a:pt x="249529" y="656755"/>
                  </a:lnTo>
                  <a:lnTo>
                    <a:pt x="218884" y="672858"/>
                  </a:lnTo>
                  <a:lnTo>
                    <a:pt x="234772" y="697153"/>
                  </a:lnTo>
                  <a:lnTo>
                    <a:pt x="258965" y="685419"/>
                  </a:lnTo>
                  <a:lnTo>
                    <a:pt x="279476" y="669277"/>
                  </a:lnTo>
                  <a:lnTo>
                    <a:pt x="295935" y="649351"/>
                  </a:lnTo>
                  <a:lnTo>
                    <a:pt x="308013" y="626211"/>
                  </a:lnTo>
                  <a:lnTo>
                    <a:pt x="320090" y="647725"/>
                  </a:lnTo>
                  <a:lnTo>
                    <a:pt x="336384" y="666203"/>
                  </a:lnTo>
                  <a:lnTo>
                    <a:pt x="356552" y="681177"/>
                  </a:lnTo>
                  <a:lnTo>
                    <a:pt x="380212" y="692200"/>
                  </a:lnTo>
                  <a:lnTo>
                    <a:pt x="395770" y="667791"/>
                  </a:lnTo>
                  <a:close/>
                </a:path>
                <a:path w="6021705" h="1398904">
                  <a:moveTo>
                    <a:pt x="395770" y="134391"/>
                  </a:moveTo>
                  <a:lnTo>
                    <a:pt x="342734" y="97790"/>
                  </a:lnTo>
                  <a:lnTo>
                    <a:pt x="323557" y="42024"/>
                  </a:lnTo>
                  <a:lnTo>
                    <a:pt x="323557" y="14046"/>
                  </a:lnTo>
                  <a:lnTo>
                    <a:pt x="291896" y="14046"/>
                  </a:lnTo>
                  <a:lnTo>
                    <a:pt x="291896" y="42024"/>
                  </a:lnTo>
                  <a:lnTo>
                    <a:pt x="286893" y="72631"/>
                  </a:lnTo>
                  <a:lnTo>
                    <a:pt x="272491" y="100418"/>
                  </a:lnTo>
                  <a:lnTo>
                    <a:pt x="249529" y="123355"/>
                  </a:lnTo>
                  <a:lnTo>
                    <a:pt x="218884" y="139458"/>
                  </a:lnTo>
                  <a:lnTo>
                    <a:pt x="234772" y="163753"/>
                  </a:lnTo>
                  <a:lnTo>
                    <a:pt x="258965" y="152019"/>
                  </a:lnTo>
                  <a:lnTo>
                    <a:pt x="279476" y="135877"/>
                  </a:lnTo>
                  <a:lnTo>
                    <a:pt x="295935" y="115951"/>
                  </a:lnTo>
                  <a:lnTo>
                    <a:pt x="308013" y="92811"/>
                  </a:lnTo>
                  <a:lnTo>
                    <a:pt x="320090" y="114325"/>
                  </a:lnTo>
                  <a:lnTo>
                    <a:pt x="336384" y="132803"/>
                  </a:lnTo>
                  <a:lnTo>
                    <a:pt x="356552" y="147777"/>
                  </a:lnTo>
                  <a:lnTo>
                    <a:pt x="380212" y="158800"/>
                  </a:lnTo>
                  <a:lnTo>
                    <a:pt x="395770" y="134391"/>
                  </a:lnTo>
                  <a:close/>
                </a:path>
                <a:path w="6021705" h="1398904">
                  <a:moveTo>
                    <a:pt x="456679" y="1330274"/>
                  </a:moveTo>
                  <a:lnTo>
                    <a:pt x="289128" y="1330274"/>
                  </a:lnTo>
                  <a:lnTo>
                    <a:pt x="289128" y="1301597"/>
                  </a:lnTo>
                  <a:lnTo>
                    <a:pt x="446786" y="1301597"/>
                  </a:lnTo>
                  <a:lnTo>
                    <a:pt x="446786" y="1227670"/>
                  </a:lnTo>
                  <a:lnTo>
                    <a:pt x="258038" y="1227670"/>
                  </a:lnTo>
                  <a:lnTo>
                    <a:pt x="258038" y="1252080"/>
                  </a:lnTo>
                  <a:lnTo>
                    <a:pt x="416039" y="1252080"/>
                  </a:lnTo>
                  <a:lnTo>
                    <a:pt x="416039" y="1278686"/>
                  </a:lnTo>
                  <a:lnTo>
                    <a:pt x="258724" y="1278686"/>
                  </a:lnTo>
                  <a:lnTo>
                    <a:pt x="258724" y="1355039"/>
                  </a:lnTo>
                  <a:lnTo>
                    <a:pt x="456679" y="1355039"/>
                  </a:lnTo>
                  <a:lnTo>
                    <a:pt x="456679" y="1330274"/>
                  </a:lnTo>
                  <a:close/>
                </a:path>
                <a:path w="6021705" h="1398904">
                  <a:moveTo>
                    <a:pt x="459562" y="722604"/>
                  </a:moveTo>
                  <a:lnTo>
                    <a:pt x="261721" y="722604"/>
                  </a:lnTo>
                  <a:lnTo>
                    <a:pt x="261721" y="747699"/>
                  </a:lnTo>
                  <a:lnTo>
                    <a:pt x="428586" y="747699"/>
                  </a:lnTo>
                  <a:lnTo>
                    <a:pt x="428586" y="825322"/>
                  </a:lnTo>
                  <a:lnTo>
                    <a:pt x="459562" y="825322"/>
                  </a:lnTo>
                  <a:lnTo>
                    <a:pt x="459562" y="722604"/>
                  </a:lnTo>
                  <a:close/>
                </a:path>
                <a:path w="6021705" h="1398904">
                  <a:moveTo>
                    <a:pt x="459562" y="533514"/>
                  </a:moveTo>
                  <a:lnTo>
                    <a:pt x="428586" y="533514"/>
                  </a:lnTo>
                  <a:lnTo>
                    <a:pt x="428586" y="708672"/>
                  </a:lnTo>
                  <a:lnTo>
                    <a:pt x="459562" y="708672"/>
                  </a:lnTo>
                  <a:lnTo>
                    <a:pt x="459562" y="533514"/>
                  </a:lnTo>
                  <a:close/>
                </a:path>
                <a:path w="6021705" h="1398904">
                  <a:moveTo>
                    <a:pt x="459562" y="189204"/>
                  </a:moveTo>
                  <a:lnTo>
                    <a:pt x="261721" y="189204"/>
                  </a:lnTo>
                  <a:lnTo>
                    <a:pt x="261721" y="214299"/>
                  </a:lnTo>
                  <a:lnTo>
                    <a:pt x="428586" y="214299"/>
                  </a:lnTo>
                  <a:lnTo>
                    <a:pt x="428586" y="291922"/>
                  </a:lnTo>
                  <a:lnTo>
                    <a:pt x="459562" y="291922"/>
                  </a:lnTo>
                  <a:lnTo>
                    <a:pt x="459562" y="189204"/>
                  </a:lnTo>
                  <a:close/>
                </a:path>
                <a:path w="6021705" h="1398904">
                  <a:moveTo>
                    <a:pt x="459562" y="114"/>
                  </a:moveTo>
                  <a:lnTo>
                    <a:pt x="428586" y="114"/>
                  </a:lnTo>
                  <a:lnTo>
                    <a:pt x="428586" y="175272"/>
                  </a:lnTo>
                  <a:lnTo>
                    <a:pt x="459562" y="175272"/>
                  </a:lnTo>
                  <a:lnTo>
                    <a:pt x="459562" y="114"/>
                  </a:lnTo>
                  <a:close/>
                </a:path>
                <a:path w="6021705" h="1398904">
                  <a:moveTo>
                    <a:pt x="489038" y="1127950"/>
                  </a:moveTo>
                  <a:lnTo>
                    <a:pt x="446786" y="1127950"/>
                  </a:lnTo>
                  <a:lnTo>
                    <a:pt x="446786" y="1066914"/>
                  </a:lnTo>
                  <a:lnTo>
                    <a:pt x="415798" y="1066914"/>
                  </a:lnTo>
                  <a:lnTo>
                    <a:pt x="415798" y="1214539"/>
                  </a:lnTo>
                  <a:lnTo>
                    <a:pt x="446786" y="1214539"/>
                  </a:lnTo>
                  <a:lnTo>
                    <a:pt x="446786" y="1153629"/>
                  </a:lnTo>
                  <a:lnTo>
                    <a:pt x="489038" y="1153629"/>
                  </a:lnTo>
                  <a:lnTo>
                    <a:pt x="489038" y="1127950"/>
                  </a:lnTo>
                  <a:close/>
                </a:path>
                <a:path w="6021705" h="1398904">
                  <a:moveTo>
                    <a:pt x="645426" y="1279613"/>
                  </a:moveTo>
                  <a:lnTo>
                    <a:pt x="643763" y="1262100"/>
                  </a:lnTo>
                  <a:lnTo>
                    <a:pt x="643013" y="1254277"/>
                  </a:lnTo>
                  <a:lnTo>
                    <a:pt x="616978" y="1258138"/>
                  </a:lnTo>
                  <a:lnTo>
                    <a:pt x="592442" y="1260475"/>
                  </a:lnTo>
                  <a:lnTo>
                    <a:pt x="568667" y="1261668"/>
                  </a:lnTo>
                  <a:lnTo>
                    <a:pt x="544893" y="1262100"/>
                  </a:lnTo>
                  <a:lnTo>
                    <a:pt x="544893" y="1202220"/>
                  </a:lnTo>
                  <a:lnTo>
                    <a:pt x="618947" y="1202220"/>
                  </a:lnTo>
                  <a:lnTo>
                    <a:pt x="618947" y="1098232"/>
                  </a:lnTo>
                  <a:lnTo>
                    <a:pt x="514604" y="1098232"/>
                  </a:lnTo>
                  <a:lnTo>
                    <a:pt x="514604" y="1123454"/>
                  </a:lnTo>
                  <a:lnTo>
                    <a:pt x="589229" y="1123454"/>
                  </a:lnTo>
                  <a:lnTo>
                    <a:pt x="589229" y="1177353"/>
                  </a:lnTo>
                  <a:lnTo>
                    <a:pt x="515073" y="1177353"/>
                  </a:lnTo>
                  <a:lnTo>
                    <a:pt x="515073" y="1287894"/>
                  </a:lnTo>
                  <a:lnTo>
                    <a:pt x="534873" y="1287894"/>
                  </a:lnTo>
                  <a:lnTo>
                    <a:pt x="562013" y="1287589"/>
                  </a:lnTo>
                  <a:lnTo>
                    <a:pt x="588810" y="1286471"/>
                  </a:lnTo>
                  <a:lnTo>
                    <a:pt x="616280" y="1283995"/>
                  </a:lnTo>
                  <a:lnTo>
                    <a:pt x="645426" y="1279613"/>
                  </a:lnTo>
                  <a:close/>
                </a:path>
                <a:path w="6021705" h="1398904">
                  <a:moveTo>
                    <a:pt x="678472" y="151079"/>
                  </a:moveTo>
                  <a:lnTo>
                    <a:pt x="676224" y="135191"/>
                  </a:lnTo>
                  <a:lnTo>
                    <a:pt x="674903" y="125869"/>
                  </a:lnTo>
                  <a:lnTo>
                    <a:pt x="647801" y="130530"/>
                  </a:lnTo>
                  <a:lnTo>
                    <a:pt x="619721" y="133375"/>
                  </a:lnTo>
                  <a:lnTo>
                    <a:pt x="587883" y="134797"/>
                  </a:lnTo>
                  <a:lnTo>
                    <a:pt x="549503" y="135191"/>
                  </a:lnTo>
                  <a:lnTo>
                    <a:pt x="549503" y="49974"/>
                  </a:lnTo>
                  <a:lnTo>
                    <a:pt x="649224" y="49974"/>
                  </a:lnTo>
                  <a:lnTo>
                    <a:pt x="649224" y="24752"/>
                  </a:lnTo>
                  <a:lnTo>
                    <a:pt x="518871" y="24752"/>
                  </a:lnTo>
                  <a:lnTo>
                    <a:pt x="518871" y="160642"/>
                  </a:lnTo>
                  <a:lnTo>
                    <a:pt x="542023" y="160642"/>
                  </a:lnTo>
                  <a:lnTo>
                    <a:pt x="584098" y="160286"/>
                  </a:lnTo>
                  <a:lnTo>
                    <a:pt x="618794" y="158800"/>
                  </a:lnTo>
                  <a:lnTo>
                    <a:pt x="649224" y="155854"/>
                  </a:lnTo>
                  <a:lnTo>
                    <a:pt x="678472" y="151079"/>
                  </a:lnTo>
                  <a:close/>
                </a:path>
                <a:path w="6021705" h="1398904">
                  <a:moveTo>
                    <a:pt x="680212" y="733425"/>
                  </a:moveTo>
                  <a:lnTo>
                    <a:pt x="627265" y="682002"/>
                  </a:lnTo>
                  <a:lnTo>
                    <a:pt x="612228" y="646201"/>
                  </a:lnTo>
                  <a:lnTo>
                    <a:pt x="606971" y="607783"/>
                  </a:lnTo>
                  <a:lnTo>
                    <a:pt x="606971" y="557809"/>
                  </a:lnTo>
                  <a:lnTo>
                    <a:pt x="576224" y="557809"/>
                  </a:lnTo>
                  <a:lnTo>
                    <a:pt x="576224" y="607783"/>
                  </a:lnTo>
                  <a:lnTo>
                    <a:pt x="570649" y="647814"/>
                  </a:lnTo>
                  <a:lnTo>
                    <a:pt x="555269" y="685279"/>
                  </a:lnTo>
                  <a:lnTo>
                    <a:pt x="531533" y="716762"/>
                  </a:lnTo>
                  <a:lnTo>
                    <a:pt x="500900" y="738835"/>
                  </a:lnTo>
                  <a:lnTo>
                    <a:pt x="520141" y="763714"/>
                  </a:lnTo>
                  <a:lnTo>
                    <a:pt x="543509" y="747623"/>
                  </a:lnTo>
                  <a:lnTo>
                    <a:pt x="563562" y="725970"/>
                  </a:lnTo>
                  <a:lnTo>
                    <a:pt x="579843" y="699782"/>
                  </a:lnTo>
                  <a:lnTo>
                    <a:pt x="591883" y="670090"/>
                  </a:lnTo>
                  <a:lnTo>
                    <a:pt x="603618" y="697953"/>
                  </a:lnTo>
                  <a:lnTo>
                    <a:pt x="619379" y="722553"/>
                  </a:lnTo>
                  <a:lnTo>
                    <a:pt x="638708" y="742950"/>
                  </a:lnTo>
                  <a:lnTo>
                    <a:pt x="661200" y="758190"/>
                  </a:lnTo>
                  <a:lnTo>
                    <a:pt x="680212" y="733425"/>
                  </a:lnTo>
                  <a:close/>
                </a:path>
                <a:path w="6021705" h="1398904">
                  <a:moveTo>
                    <a:pt x="696214" y="1073480"/>
                  </a:moveTo>
                  <a:lnTo>
                    <a:pt x="667080" y="1073480"/>
                  </a:lnTo>
                  <a:lnTo>
                    <a:pt x="667080" y="1170203"/>
                  </a:lnTo>
                  <a:lnTo>
                    <a:pt x="632536" y="1170203"/>
                  </a:lnTo>
                  <a:lnTo>
                    <a:pt x="632536" y="1195425"/>
                  </a:lnTo>
                  <a:lnTo>
                    <a:pt x="667080" y="1195425"/>
                  </a:lnTo>
                  <a:lnTo>
                    <a:pt x="667080" y="1343634"/>
                  </a:lnTo>
                  <a:lnTo>
                    <a:pt x="696214" y="1343634"/>
                  </a:lnTo>
                  <a:lnTo>
                    <a:pt x="696214" y="1073480"/>
                  </a:lnTo>
                  <a:close/>
                </a:path>
                <a:path w="6021705" h="1398904">
                  <a:moveTo>
                    <a:pt x="747572" y="260604"/>
                  </a:moveTo>
                  <a:lnTo>
                    <a:pt x="580936" y="260604"/>
                  </a:lnTo>
                  <a:lnTo>
                    <a:pt x="580936" y="189547"/>
                  </a:lnTo>
                  <a:lnTo>
                    <a:pt x="550189" y="189547"/>
                  </a:lnTo>
                  <a:lnTo>
                    <a:pt x="550189" y="285927"/>
                  </a:lnTo>
                  <a:lnTo>
                    <a:pt x="747572" y="285927"/>
                  </a:lnTo>
                  <a:lnTo>
                    <a:pt x="747572" y="260604"/>
                  </a:lnTo>
                  <a:close/>
                </a:path>
                <a:path w="6021705" h="1398904">
                  <a:moveTo>
                    <a:pt x="756094" y="1066914"/>
                  </a:moveTo>
                  <a:lnTo>
                    <a:pt x="726732" y="1066914"/>
                  </a:lnTo>
                  <a:lnTo>
                    <a:pt x="726732" y="1358722"/>
                  </a:lnTo>
                  <a:lnTo>
                    <a:pt x="756094" y="1358722"/>
                  </a:lnTo>
                  <a:lnTo>
                    <a:pt x="756094" y="1066914"/>
                  </a:lnTo>
                  <a:close/>
                </a:path>
                <a:path w="6021705" h="1398904">
                  <a:moveTo>
                    <a:pt x="777633" y="84518"/>
                  </a:moveTo>
                  <a:lnTo>
                    <a:pt x="735139" y="84518"/>
                  </a:lnTo>
                  <a:lnTo>
                    <a:pt x="735139" y="0"/>
                  </a:lnTo>
                  <a:lnTo>
                    <a:pt x="704164" y="0"/>
                  </a:lnTo>
                  <a:lnTo>
                    <a:pt x="704164" y="211315"/>
                  </a:lnTo>
                  <a:lnTo>
                    <a:pt x="735139" y="211315"/>
                  </a:lnTo>
                  <a:lnTo>
                    <a:pt x="735139" y="110197"/>
                  </a:lnTo>
                  <a:lnTo>
                    <a:pt x="777633" y="110197"/>
                  </a:lnTo>
                  <a:lnTo>
                    <a:pt x="777633" y="84518"/>
                  </a:lnTo>
                  <a:close/>
                </a:path>
                <a:path w="6021705" h="1398904">
                  <a:moveTo>
                    <a:pt x="779932" y="649935"/>
                  </a:moveTo>
                  <a:lnTo>
                    <a:pt x="733183" y="649935"/>
                  </a:lnTo>
                  <a:lnTo>
                    <a:pt x="733183" y="533514"/>
                  </a:lnTo>
                  <a:lnTo>
                    <a:pt x="702195" y="533514"/>
                  </a:lnTo>
                  <a:lnTo>
                    <a:pt x="702195" y="825322"/>
                  </a:lnTo>
                  <a:lnTo>
                    <a:pt x="733183" y="825322"/>
                  </a:lnTo>
                  <a:lnTo>
                    <a:pt x="733183" y="676313"/>
                  </a:lnTo>
                  <a:lnTo>
                    <a:pt x="779932" y="676313"/>
                  </a:lnTo>
                  <a:lnTo>
                    <a:pt x="779932" y="649935"/>
                  </a:lnTo>
                  <a:close/>
                </a:path>
                <a:path w="6021705" h="1398904">
                  <a:moveTo>
                    <a:pt x="1035354" y="1222743"/>
                  </a:moveTo>
                  <a:lnTo>
                    <a:pt x="857440" y="1222743"/>
                  </a:lnTo>
                  <a:lnTo>
                    <a:pt x="857440" y="1179563"/>
                  </a:lnTo>
                  <a:lnTo>
                    <a:pt x="1028560" y="1179563"/>
                  </a:lnTo>
                  <a:lnTo>
                    <a:pt x="1028560" y="1154163"/>
                  </a:lnTo>
                  <a:lnTo>
                    <a:pt x="1028560" y="1113523"/>
                  </a:lnTo>
                  <a:lnTo>
                    <a:pt x="1028560" y="1088123"/>
                  </a:lnTo>
                  <a:lnTo>
                    <a:pt x="826109" y="1088123"/>
                  </a:lnTo>
                  <a:lnTo>
                    <a:pt x="826109" y="1113523"/>
                  </a:lnTo>
                  <a:lnTo>
                    <a:pt x="998042" y="1113523"/>
                  </a:lnTo>
                  <a:lnTo>
                    <a:pt x="998042" y="1154163"/>
                  </a:lnTo>
                  <a:lnTo>
                    <a:pt x="826681" y="1154163"/>
                  </a:lnTo>
                  <a:lnTo>
                    <a:pt x="826681" y="1179563"/>
                  </a:lnTo>
                  <a:lnTo>
                    <a:pt x="826681" y="1222743"/>
                  </a:lnTo>
                  <a:lnTo>
                    <a:pt x="826681" y="1246873"/>
                  </a:lnTo>
                  <a:lnTo>
                    <a:pt x="1035354" y="1246873"/>
                  </a:lnTo>
                  <a:lnTo>
                    <a:pt x="1035354" y="1222743"/>
                  </a:lnTo>
                  <a:close/>
                </a:path>
                <a:path w="6021705" h="1398904">
                  <a:moveTo>
                    <a:pt x="1059573" y="734695"/>
                  </a:moveTo>
                  <a:lnTo>
                    <a:pt x="1028395" y="713955"/>
                  </a:lnTo>
                  <a:lnTo>
                    <a:pt x="1003935" y="683768"/>
                  </a:lnTo>
                  <a:lnTo>
                    <a:pt x="998169" y="670547"/>
                  </a:lnTo>
                  <a:lnTo>
                    <a:pt x="988009" y="647306"/>
                  </a:lnTo>
                  <a:lnTo>
                    <a:pt x="982421" y="607783"/>
                  </a:lnTo>
                  <a:lnTo>
                    <a:pt x="982421" y="557809"/>
                  </a:lnTo>
                  <a:lnTo>
                    <a:pt x="951331" y="557809"/>
                  </a:lnTo>
                  <a:lnTo>
                    <a:pt x="951331" y="607783"/>
                  </a:lnTo>
                  <a:lnTo>
                    <a:pt x="945438" y="649046"/>
                  </a:lnTo>
                  <a:lnTo>
                    <a:pt x="929259" y="686993"/>
                  </a:lnTo>
                  <a:lnTo>
                    <a:pt x="904506" y="718324"/>
                  </a:lnTo>
                  <a:lnTo>
                    <a:pt x="872896" y="739762"/>
                  </a:lnTo>
                  <a:lnTo>
                    <a:pt x="892022" y="765556"/>
                  </a:lnTo>
                  <a:lnTo>
                    <a:pt x="916597" y="749579"/>
                  </a:lnTo>
                  <a:lnTo>
                    <a:pt x="937653" y="727722"/>
                  </a:lnTo>
                  <a:lnTo>
                    <a:pt x="954684" y="701040"/>
                  </a:lnTo>
                  <a:lnTo>
                    <a:pt x="967219" y="670547"/>
                  </a:lnTo>
                  <a:lnTo>
                    <a:pt x="979805" y="699033"/>
                  </a:lnTo>
                  <a:lnTo>
                    <a:pt x="996645" y="723925"/>
                  </a:lnTo>
                  <a:lnTo>
                    <a:pt x="1017193" y="744334"/>
                  </a:lnTo>
                  <a:lnTo>
                    <a:pt x="1040917" y="759333"/>
                  </a:lnTo>
                  <a:lnTo>
                    <a:pt x="1059573" y="734695"/>
                  </a:lnTo>
                  <a:close/>
                </a:path>
                <a:path w="6021705" h="1398904">
                  <a:moveTo>
                    <a:pt x="1061262" y="1297457"/>
                  </a:moveTo>
                  <a:lnTo>
                    <a:pt x="794207" y="1297457"/>
                  </a:lnTo>
                  <a:lnTo>
                    <a:pt x="794207" y="1323022"/>
                  </a:lnTo>
                  <a:lnTo>
                    <a:pt x="1061262" y="1323022"/>
                  </a:lnTo>
                  <a:lnTo>
                    <a:pt x="1061262" y="1297457"/>
                  </a:lnTo>
                  <a:close/>
                </a:path>
                <a:path w="6021705" h="1398904">
                  <a:moveTo>
                    <a:pt x="1108633" y="199123"/>
                  </a:moveTo>
                  <a:lnTo>
                    <a:pt x="904798" y="199123"/>
                  </a:lnTo>
                  <a:lnTo>
                    <a:pt x="904798" y="223253"/>
                  </a:lnTo>
                  <a:lnTo>
                    <a:pt x="1077544" y="223253"/>
                  </a:lnTo>
                  <a:lnTo>
                    <a:pt x="1077544" y="291833"/>
                  </a:lnTo>
                  <a:lnTo>
                    <a:pt x="1108633" y="291833"/>
                  </a:lnTo>
                  <a:lnTo>
                    <a:pt x="1108633" y="223253"/>
                  </a:lnTo>
                  <a:lnTo>
                    <a:pt x="1108633" y="199123"/>
                  </a:lnTo>
                  <a:close/>
                </a:path>
                <a:path w="6021705" h="1398904">
                  <a:moveTo>
                    <a:pt x="1117041" y="533514"/>
                  </a:moveTo>
                  <a:lnTo>
                    <a:pt x="1085951" y="533514"/>
                  </a:lnTo>
                  <a:lnTo>
                    <a:pt x="1085951" y="825893"/>
                  </a:lnTo>
                  <a:lnTo>
                    <a:pt x="1117041" y="825893"/>
                  </a:lnTo>
                  <a:lnTo>
                    <a:pt x="1117041" y="533514"/>
                  </a:lnTo>
                  <a:close/>
                </a:path>
                <a:path w="6021705" h="1398904">
                  <a:moveTo>
                    <a:pt x="1141336" y="146240"/>
                  </a:moveTo>
                  <a:lnTo>
                    <a:pt x="1023531" y="146240"/>
                  </a:lnTo>
                  <a:lnTo>
                    <a:pt x="1023531" y="112763"/>
                  </a:lnTo>
                  <a:lnTo>
                    <a:pt x="1107363" y="112763"/>
                  </a:lnTo>
                  <a:lnTo>
                    <a:pt x="1107363" y="87515"/>
                  </a:lnTo>
                  <a:lnTo>
                    <a:pt x="1107363" y="87363"/>
                  </a:lnTo>
                  <a:lnTo>
                    <a:pt x="1107363" y="36614"/>
                  </a:lnTo>
                  <a:lnTo>
                    <a:pt x="1076845" y="36614"/>
                  </a:lnTo>
                  <a:lnTo>
                    <a:pt x="1076845" y="87363"/>
                  </a:lnTo>
                  <a:lnTo>
                    <a:pt x="939469" y="87363"/>
                  </a:lnTo>
                  <a:lnTo>
                    <a:pt x="939469" y="36563"/>
                  </a:lnTo>
                  <a:lnTo>
                    <a:pt x="1107363" y="36563"/>
                  </a:lnTo>
                  <a:lnTo>
                    <a:pt x="1107363" y="12433"/>
                  </a:lnTo>
                  <a:lnTo>
                    <a:pt x="909180" y="12433"/>
                  </a:lnTo>
                  <a:lnTo>
                    <a:pt x="909180" y="36563"/>
                  </a:lnTo>
                  <a:lnTo>
                    <a:pt x="909180" y="87363"/>
                  </a:lnTo>
                  <a:lnTo>
                    <a:pt x="909180" y="112763"/>
                  </a:lnTo>
                  <a:lnTo>
                    <a:pt x="992784" y="112763"/>
                  </a:lnTo>
                  <a:lnTo>
                    <a:pt x="992784" y="146240"/>
                  </a:lnTo>
                  <a:lnTo>
                    <a:pt x="875322" y="146240"/>
                  </a:lnTo>
                  <a:lnTo>
                    <a:pt x="875322" y="171234"/>
                  </a:lnTo>
                  <a:lnTo>
                    <a:pt x="1141336" y="171234"/>
                  </a:lnTo>
                  <a:lnTo>
                    <a:pt x="1141336" y="146240"/>
                  </a:lnTo>
                  <a:close/>
                </a:path>
                <a:path w="6021705" h="1398904">
                  <a:moveTo>
                    <a:pt x="1238377" y="1098346"/>
                  </a:moveTo>
                  <a:lnTo>
                    <a:pt x="1099502" y="1098346"/>
                  </a:lnTo>
                  <a:lnTo>
                    <a:pt x="1099502" y="1122997"/>
                  </a:lnTo>
                  <a:lnTo>
                    <a:pt x="1206830" y="1122997"/>
                  </a:lnTo>
                  <a:lnTo>
                    <a:pt x="1196174" y="1171143"/>
                  </a:lnTo>
                  <a:lnTo>
                    <a:pt x="1172895" y="1213459"/>
                  </a:lnTo>
                  <a:lnTo>
                    <a:pt x="1136205" y="1249934"/>
                  </a:lnTo>
                  <a:lnTo>
                    <a:pt x="1085329" y="1280528"/>
                  </a:lnTo>
                  <a:lnTo>
                    <a:pt x="1101686" y="1305521"/>
                  </a:lnTo>
                  <a:lnTo>
                    <a:pt x="1154353" y="1273810"/>
                  </a:lnTo>
                  <a:lnTo>
                    <a:pt x="1193012" y="1236522"/>
                  </a:lnTo>
                  <a:lnTo>
                    <a:pt x="1219022" y="1194371"/>
                  </a:lnTo>
                  <a:lnTo>
                    <a:pt x="1233690" y="1148080"/>
                  </a:lnTo>
                  <a:lnTo>
                    <a:pt x="1238377" y="1098346"/>
                  </a:lnTo>
                  <a:close/>
                </a:path>
                <a:path w="6021705" h="1398904">
                  <a:moveTo>
                    <a:pt x="1313726" y="555739"/>
                  </a:moveTo>
                  <a:lnTo>
                    <a:pt x="1175537" y="555739"/>
                  </a:lnTo>
                  <a:lnTo>
                    <a:pt x="1175537" y="581418"/>
                  </a:lnTo>
                  <a:lnTo>
                    <a:pt x="1280096" y="581418"/>
                  </a:lnTo>
                  <a:lnTo>
                    <a:pt x="1268945" y="615581"/>
                  </a:lnTo>
                  <a:lnTo>
                    <a:pt x="1245120" y="645464"/>
                  </a:lnTo>
                  <a:lnTo>
                    <a:pt x="1209598" y="670179"/>
                  </a:lnTo>
                  <a:lnTo>
                    <a:pt x="1163332" y="688860"/>
                  </a:lnTo>
                  <a:lnTo>
                    <a:pt x="1176464" y="713498"/>
                  </a:lnTo>
                  <a:lnTo>
                    <a:pt x="1223454" y="694588"/>
                  </a:lnTo>
                  <a:lnTo>
                    <a:pt x="1261592" y="668934"/>
                  </a:lnTo>
                  <a:lnTo>
                    <a:pt x="1289951" y="636955"/>
                  </a:lnTo>
                  <a:lnTo>
                    <a:pt x="1307630" y="599084"/>
                  </a:lnTo>
                  <a:lnTo>
                    <a:pt x="1313726" y="555739"/>
                  </a:lnTo>
                  <a:close/>
                </a:path>
                <a:path w="6021705" h="1398904">
                  <a:moveTo>
                    <a:pt x="1325092" y="1066914"/>
                  </a:moveTo>
                  <a:lnTo>
                    <a:pt x="1294003" y="1066914"/>
                  </a:lnTo>
                  <a:lnTo>
                    <a:pt x="1294003" y="1358722"/>
                  </a:lnTo>
                  <a:lnTo>
                    <a:pt x="1325092" y="1358722"/>
                  </a:lnTo>
                  <a:lnTo>
                    <a:pt x="1325092" y="1066914"/>
                  </a:lnTo>
                  <a:close/>
                </a:path>
                <a:path w="6021705" h="1398904">
                  <a:moveTo>
                    <a:pt x="1405051" y="794004"/>
                  </a:moveTo>
                  <a:lnTo>
                    <a:pt x="1238758" y="794004"/>
                  </a:lnTo>
                  <a:lnTo>
                    <a:pt x="1238758" y="723861"/>
                  </a:lnTo>
                  <a:lnTo>
                    <a:pt x="1207668" y="723861"/>
                  </a:lnTo>
                  <a:lnTo>
                    <a:pt x="1207668" y="819327"/>
                  </a:lnTo>
                  <a:lnTo>
                    <a:pt x="1405051" y="819327"/>
                  </a:lnTo>
                  <a:lnTo>
                    <a:pt x="1405051" y="794004"/>
                  </a:lnTo>
                  <a:close/>
                </a:path>
                <a:path w="6021705" h="1398904">
                  <a:moveTo>
                    <a:pt x="1423327" y="1308277"/>
                  </a:moveTo>
                  <a:lnTo>
                    <a:pt x="1386928" y="1308277"/>
                  </a:lnTo>
                  <a:lnTo>
                    <a:pt x="1369542" y="1398333"/>
                  </a:lnTo>
                  <a:lnTo>
                    <a:pt x="1397177" y="1398333"/>
                  </a:lnTo>
                  <a:lnTo>
                    <a:pt x="1423327" y="1308277"/>
                  </a:lnTo>
                  <a:close/>
                </a:path>
                <a:path w="6021705" h="1398904">
                  <a:moveTo>
                    <a:pt x="1430731" y="232156"/>
                  </a:moveTo>
                  <a:lnTo>
                    <a:pt x="1357376" y="232156"/>
                  </a:lnTo>
                  <a:lnTo>
                    <a:pt x="1357376" y="167322"/>
                  </a:lnTo>
                  <a:lnTo>
                    <a:pt x="1405394" y="167322"/>
                  </a:lnTo>
                  <a:lnTo>
                    <a:pt x="1405394" y="141986"/>
                  </a:lnTo>
                  <a:lnTo>
                    <a:pt x="1361630" y="141986"/>
                  </a:lnTo>
                  <a:lnTo>
                    <a:pt x="1361630" y="51244"/>
                  </a:lnTo>
                  <a:lnTo>
                    <a:pt x="1406309" y="51244"/>
                  </a:lnTo>
                  <a:lnTo>
                    <a:pt x="1406309" y="26022"/>
                  </a:lnTo>
                  <a:lnTo>
                    <a:pt x="1331226" y="26022"/>
                  </a:lnTo>
                  <a:lnTo>
                    <a:pt x="1331226" y="51244"/>
                  </a:lnTo>
                  <a:lnTo>
                    <a:pt x="1331226" y="141986"/>
                  </a:lnTo>
                  <a:lnTo>
                    <a:pt x="1326400" y="141986"/>
                  </a:lnTo>
                  <a:lnTo>
                    <a:pt x="1326400" y="167322"/>
                  </a:lnTo>
                  <a:lnTo>
                    <a:pt x="1326400" y="232156"/>
                  </a:lnTo>
                  <a:lnTo>
                    <a:pt x="1266278" y="232156"/>
                  </a:lnTo>
                  <a:lnTo>
                    <a:pt x="1266278" y="167322"/>
                  </a:lnTo>
                  <a:lnTo>
                    <a:pt x="1326400" y="167322"/>
                  </a:lnTo>
                  <a:lnTo>
                    <a:pt x="1326400" y="141986"/>
                  </a:lnTo>
                  <a:lnTo>
                    <a:pt x="1261325" y="141986"/>
                  </a:lnTo>
                  <a:lnTo>
                    <a:pt x="1261325" y="51244"/>
                  </a:lnTo>
                  <a:lnTo>
                    <a:pt x="1331226" y="51244"/>
                  </a:lnTo>
                  <a:lnTo>
                    <a:pt x="1331226" y="26022"/>
                  </a:lnTo>
                  <a:lnTo>
                    <a:pt x="1186357" y="26022"/>
                  </a:lnTo>
                  <a:lnTo>
                    <a:pt x="1186357" y="51244"/>
                  </a:lnTo>
                  <a:lnTo>
                    <a:pt x="1230579" y="51244"/>
                  </a:lnTo>
                  <a:lnTo>
                    <a:pt x="1230579" y="141986"/>
                  </a:lnTo>
                  <a:lnTo>
                    <a:pt x="1187056" y="141986"/>
                  </a:lnTo>
                  <a:lnTo>
                    <a:pt x="1187056" y="167322"/>
                  </a:lnTo>
                  <a:lnTo>
                    <a:pt x="1235303" y="167322"/>
                  </a:lnTo>
                  <a:lnTo>
                    <a:pt x="1235303" y="232156"/>
                  </a:lnTo>
                  <a:lnTo>
                    <a:pt x="1163675" y="232156"/>
                  </a:lnTo>
                  <a:lnTo>
                    <a:pt x="1163675" y="257378"/>
                  </a:lnTo>
                  <a:lnTo>
                    <a:pt x="1430731" y="257378"/>
                  </a:lnTo>
                  <a:lnTo>
                    <a:pt x="1430731" y="232156"/>
                  </a:lnTo>
                  <a:close/>
                </a:path>
                <a:path w="6021705" h="1398904">
                  <a:moveTo>
                    <a:pt x="1435214" y="619760"/>
                  </a:moveTo>
                  <a:lnTo>
                    <a:pt x="1392961" y="619760"/>
                  </a:lnTo>
                  <a:lnTo>
                    <a:pt x="1392961" y="533514"/>
                  </a:lnTo>
                  <a:lnTo>
                    <a:pt x="1361630" y="533514"/>
                  </a:lnTo>
                  <a:lnTo>
                    <a:pt x="1361630" y="745629"/>
                  </a:lnTo>
                  <a:lnTo>
                    <a:pt x="1392961" y="745629"/>
                  </a:lnTo>
                  <a:lnTo>
                    <a:pt x="1392961" y="645680"/>
                  </a:lnTo>
                  <a:lnTo>
                    <a:pt x="1435214" y="645680"/>
                  </a:lnTo>
                  <a:lnTo>
                    <a:pt x="1435214" y="619760"/>
                  </a:lnTo>
                  <a:close/>
                </a:path>
                <a:path w="6021705" h="1398904">
                  <a:moveTo>
                    <a:pt x="1589189" y="746671"/>
                  </a:moveTo>
                  <a:lnTo>
                    <a:pt x="1587436" y="729043"/>
                  </a:lnTo>
                  <a:lnTo>
                    <a:pt x="1586649" y="721106"/>
                  </a:lnTo>
                  <a:lnTo>
                    <a:pt x="1563903" y="724827"/>
                  </a:lnTo>
                  <a:lnTo>
                    <a:pt x="1541500" y="727189"/>
                  </a:lnTo>
                  <a:lnTo>
                    <a:pt x="1518196" y="728510"/>
                  </a:lnTo>
                  <a:lnTo>
                    <a:pt x="1492796" y="729043"/>
                  </a:lnTo>
                  <a:lnTo>
                    <a:pt x="1492796" y="593737"/>
                  </a:lnTo>
                  <a:lnTo>
                    <a:pt x="1570990" y="593737"/>
                  </a:lnTo>
                  <a:lnTo>
                    <a:pt x="1570990" y="568629"/>
                  </a:lnTo>
                  <a:lnTo>
                    <a:pt x="1461820" y="568629"/>
                  </a:lnTo>
                  <a:lnTo>
                    <a:pt x="1461820" y="755192"/>
                  </a:lnTo>
                  <a:lnTo>
                    <a:pt x="1481162" y="755192"/>
                  </a:lnTo>
                  <a:lnTo>
                    <a:pt x="1511071" y="754786"/>
                  </a:lnTo>
                  <a:lnTo>
                    <a:pt x="1537944" y="753567"/>
                  </a:lnTo>
                  <a:lnTo>
                    <a:pt x="1563433" y="751027"/>
                  </a:lnTo>
                  <a:lnTo>
                    <a:pt x="1589189" y="746671"/>
                  </a:lnTo>
                  <a:close/>
                </a:path>
                <a:path w="6021705" h="1398904">
                  <a:moveTo>
                    <a:pt x="1702269" y="533514"/>
                  </a:moveTo>
                  <a:lnTo>
                    <a:pt x="1672907" y="533514"/>
                  </a:lnTo>
                  <a:lnTo>
                    <a:pt x="1672907" y="649249"/>
                  </a:lnTo>
                  <a:lnTo>
                    <a:pt x="1635137" y="649249"/>
                  </a:lnTo>
                  <a:lnTo>
                    <a:pt x="1635137" y="539496"/>
                  </a:lnTo>
                  <a:lnTo>
                    <a:pt x="1606575" y="539496"/>
                  </a:lnTo>
                  <a:lnTo>
                    <a:pt x="1606575" y="810348"/>
                  </a:lnTo>
                  <a:lnTo>
                    <a:pt x="1635137" y="810348"/>
                  </a:lnTo>
                  <a:lnTo>
                    <a:pt x="1635137" y="674458"/>
                  </a:lnTo>
                  <a:lnTo>
                    <a:pt x="1672907" y="674458"/>
                  </a:lnTo>
                  <a:lnTo>
                    <a:pt x="1672907" y="825322"/>
                  </a:lnTo>
                  <a:lnTo>
                    <a:pt x="1702269" y="825322"/>
                  </a:lnTo>
                  <a:lnTo>
                    <a:pt x="1702269" y="674458"/>
                  </a:lnTo>
                  <a:lnTo>
                    <a:pt x="1702269" y="649249"/>
                  </a:lnTo>
                  <a:lnTo>
                    <a:pt x="1702269" y="533514"/>
                  </a:lnTo>
                  <a:close/>
                </a:path>
                <a:path w="6021705" h="1398904">
                  <a:moveTo>
                    <a:pt x="1706600" y="146710"/>
                  </a:moveTo>
                  <a:lnTo>
                    <a:pt x="1677047" y="131203"/>
                  </a:lnTo>
                  <a:lnTo>
                    <a:pt x="1654924" y="109181"/>
                  </a:lnTo>
                  <a:lnTo>
                    <a:pt x="1652460" y="104444"/>
                  </a:lnTo>
                  <a:lnTo>
                    <a:pt x="1641055" y="82600"/>
                  </a:lnTo>
                  <a:lnTo>
                    <a:pt x="1636242" y="53428"/>
                  </a:lnTo>
                  <a:lnTo>
                    <a:pt x="1636242" y="17957"/>
                  </a:lnTo>
                  <a:lnTo>
                    <a:pt x="1605495" y="17957"/>
                  </a:lnTo>
                  <a:lnTo>
                    <a:pt x="1600492" y="84620"/>
                  </a:lnTo>
                  <a:lnTo>
                    <a:pt x="1563408" y="136766"/>
                  </a:lnTo>
                  <a:lnTo>
                    <a:pt x="1532940" y="153035"/>
                  </a:lnTo>
                  <a:lnTo>
                    <a:pt x="1549412" y="177800"/>
                  </a:lnTo>
                  <a:lnTo>
                    <a:pt x="1573364" y="165481"/>
                  </a:lnTo>
                  <a:lnTo>
                    <a:pt x="1593557" y="148767"/>
                  </a:lnTo>
                  <a:lnTo>
                    <a:pt x="1609674" y="128231"/>
                  </a:lnTo>
                  <a:lnTo>
                    <a:pt x="1621383" y="104444"/>
                  </a:lnTo>
                  <a:lnTo>
                    <a:pt x="1632864" y="125818"/>
                  </a:lnTo>
                  <a:lnTo>
                    <a:pt x="1648256" y="144360"/>
                  </a:lnTo>
                  <a:lnTo>
                    <a:pt x="1667268" y="159550"/>
                  </a:lnTo>
                  <a:lnTo>
                    <a:pt x="1689557" y="170891"/>
                  </a:lnTo>
                  <a:lnTo>
                    <a:pt x="1706600" y="146710"/>
                  </a:lnTo>
                  <a:close/>
                </a:path>
                <a:path w="6021705" h="1398904">
                  <a:moveTo>
                    <a:pt x="1714487" y="1213510"/>
                  </a:moveTo>
                  <a:lnTo>
                    <a:pt x="1684934" y="1198003"/>
                  </a:lnTo>
                  <a:lnTo>
                    <a:pt x="1662811" y="1175981"/>
                  </a:lnTo>
                  <a:lnTo>
                    <a:pt x="1660347" y="1171244"/>
                  </a:lnTo>
                  <a:lnTo>
                    <a:pt x="1648942" y="1149400"/>
                  </a:lnTo>
                  <a:lnTo>
                    <a:pt x="1644129" y="1120228"/>
                  </a:lnTo>
                  <a:lnTo>
                    <a:pt x="1644129" y="1084757"/>
                  </a:lnTo>
                  <a:lnTo>
                    <a:pt x="1613382" y="1084757"/>
                  </a:lnTo>
                  <a:lnTo>
                    <a:pt x="1608378" y="1151420"/>
                  </a:lnTo>
                  <a:lnTo>
                    <a:pt x="1571294" y="1203566"/>
                  </a:lnTo>
                  <a:lnTo>
                    <a:pt x="1540827" y="1219835"/>
                  </a:lnTo>
                  <a:lnTo>
                    <a:pt x="1557299" y="1244600"/>
                  </a:lnTo>
                  <a:lnTo>
                    <a:pt x="1581264" y="1232281"/>
                  </a:lnTo>
                  <a:lnTo>
                    <a:pt x="1601444" y="1215567"/>
                  </a:lnTo>
                  <a:lnTo>
                    <a:pt x="1617560" y="1195031"/>
                  </a:lnTo>
                  <a:lnTo>
                    <a:pt x="1629270" y="1171244"/>
                  </a:lnTo>
                  <a:lnTo>
                    <a:pt x="1640751" y="1192618"/>
                  </a:lnTo>
                  <a:lnTo>
                    <a:pt x="1656143" y="1211160"/>
                  </a:lnTo>
                  <a:lnTo>
                    <a:pt x="1675155" y="1226350"/>
                  </a:lnTo>
                  <a:lnTo>
                    <a:pt x="1697443" y="1237691"/>
                  </a:lnTo>
                  <a:lnTo>
                    <a:pt x="1714487" y="1213510"/>
                  </a:lnTo>
                  <a:close/>
                </a:path>
                <a:path w="6021705" h="1398904">
                  <a:moveTo>
                    <a:pt x="1776501" y="342"/>
                  </a:moveTo>
                  <a:lnTo>
                    <a:pt x="1745640" y="342"/>
                  </a:lnTo>
                  <a:lnTo>
                    <a:pt x="1745640" y="66789"/>
                  </a:lnTo>
                  <a:lnTo>
                    <a:pt x="1684147" y="66789"/>
                  </a:lnTo>
                  <a:lnTo>
                    <a:pt x="1684147" y="92354"/>
                  </a:lnTo>
                  <a:lnTo>
                    <a:pt x="1745640" y="92354"/>
                  </a:lnTo>
                  <a:lnTo>
                    <a:pt x="1745640" y="217995"/>
                  </a:lnTo>
                  <a:lnTo>
                    <a:pt x="1776501" y="217995"/>
                  </a:lnTo>
                  <a:lnTo>
                    <a:pt x="1776501" y="342"/>
                  </a:lnTo>
                  <a:close/>
                </a:path>
                <a:path w="6021705" h="1398904">
                  <a:moveTo>
                    <a:pt x="1783067" y="260604"/>
                  </a:moveTo>
                  <a:lnTo>
                    <a:pt x="1617129" y="260604"/>
                  </a:lnTo>
                  <a:lnTo>
                    <a:pt x="1617129" y="193802"/>
                  </a:lnTo>
                  <a:lnTo>
                    <a:pt x="1585912" y="193802"/>
                  </a:lnTo>
                  <a:lnTo>
                    <a:pt x="1585912" y="285927"/>
                  </a:lnTo>
                  <a:lnTo>
                    <a:pt x="1783067" y="285927"/>
                  </a:lnTo>
                  <a:lnTo>
                    <a:pt x="1783067" y="260604"/>
                  </a:lnTo>
                  <a:close/>
                </a:path>
                <a:path w="6021705" h="1398904">
                  <a:moveTo>
                    <a:pt x="1784388" y="1067142"/>
                  </a:moveTo>
                  <a:lnTo>
                    <a:pt x="1753527" y="1067142"/>
                  </a:lnTo>
                  <a:lnTo>
                    <a:pt x="1753527" y="1133589"/>
                  </a:lnTo>
                  <a:lnTo>
                    <a:pt x="1692033" y="1133589"/>
                  </a:lnTo>
                  <a:lnTo>
                    <a:pt x="1692033" y="1159154"/>
                  </a:lnTo>
                  <a:lnTo>
                    <a:pt x="1753527" y="1159154"/>
                  </a:lnTo>
                  <a:lnTo>
                    <a:pt x="1753527" y="1284795"/>
                  </a:lnTo>
                  <a:lnTo>
                    <a:pt x="1784388" y="1284795"/>
                  </a:lnTo>
                  <a:lnTo>
                    <a:pt x="1784388" y="1067142"/>
                  </a:lnTo>
                  <a:close/>
                </a:path>
                <a:path w="6021705" h="1398904">
                  <a:moveTo>
                    <a:pt x="1790954" y="1327404"/>
                  </a:moveTo>
                  <a:lnTo>
                    <a:pt x="1625015" y="1327404"/>
                  </a:lnTo>
                  <a:lnTo>
                    <a:pt x="1625015" y="1260602"/>
                  </a:lnTo>
                  <a:lnTo>
                    <a:pt x="1593799" y="1260602"/>
                  </a:lnTo>
                  <a:lnTo>
                    <a:pt x="1593799" y="1352727"/>
                  </a:lnTo>
                  <a:lnTo>
                    <a:pt x="1790954" y="1352727"/>
                  </a:lnTo>
                  <a:lnTo>
                    <a:pt x="1790954" y="1327404"/>
                  </a:lnTo>
                  <a:close/>
                </a:path>
                <a:path w="6021705" h="1398904">
                  <a:moveTo>
                    <a:pt x="1961108" y="155689"/>
                  </a:moveTo>
                  <a:lnTo>
                    <a:pt x="1958835" y="137960"/>
                  </a:lnTo>
                  <a:lnTo>
                    <a:pt x="1957882" y="130467"/>
                  </a:lnTo>
                  <a:lnTo>
                    <a:pt x="1935949" y="134023"/>
                  </a:lnTo>
                  <a:lnTo>
                    <a:pt x="1913978" y="136245"/>
                  </a:lnTo>
                  <a:lnTo>
                    <a:pt x="1890318" y="137452"/>
                  </a:lnTo>
                  <a:lnTo>
                    <a:pt x="1863331" y="137960"/>
                  </a:lnTo>
                  <a:lnTo>
                    <a:pt x="1863331" y="102489"/>
                  </a:lnTo>
                  <a:lnTo>
                    <a:pt x="1944522" y="102489"/>
                  </a:lnTo>
                  <a:lnTo>
                    <a:pt x="1944522" y="78536"/>
                  </a:lnTo>
                  <a:lnTo>
                    <a:pt x="1863331" y="78536"/>
                  </a:lnTo>
                  <a:lnTo>
                    <a:pt x="1863331" y="46062"/>
                  </a:lnTo>
                  <a:lnTo>
                    <a:pt x="1947633" y="46062"/>
                  </a:lnTo>
                  <a:lnTo>
                    <a:pt x="1947633" y="20840"/>
                  </a:lnTo>
                  <a:lnTo>
                    <a:pt x="1833626" y="20840"/>
                  </a:lnTo>
                  <a:lnTo>
                    <a:pt x="1833626" y="163525"/>
                  </a:lnTo>
                  <a:lnTo>
                    <a:pt x="1852510" y="163525"/>
                  </a:lnTo>
                  <a:lnTo>
                    <a:pt x="1884235" y="163220"/>
                  </a:lnTo>
                  <a:lnTo>
                    <a:pt x="1911337" y="162064"/>
                  </a:lnTo>
                  <a:lnTo>
                    <a:pt x="1936178" y="159677"/>
                  </a:lnTo>
                  <a:lnTo>
                    <a:pt x="1961108" y="155689"/>
                  </a:lnTo>
                  <a:close/>
                </a:path>
                <a:path w="6021705" h="1398904">
                  <a:moveTo>
                    <a:pt x="1994877" y="680110"/>
                  </a:moveTo>
                  <a:lnTo>
                    <a:pt x="1965325" y="664603"/>
                  </a:lnTo>
                  <a:lnTo>
                    <a:pt x="1943201" y="642581"/>
                  </a:lnTo>
                  <a:lnTo>
                    <a:pt x="1940737" y="637844"/>
                  </a:lnTo>
                  <a:lnTo>
                    <a:pt x="1929333" y="616000"/>
                  </a:lnTo>
                  <a:lnTo>
                    <a:pt x="1924519" y="586828"/>
                  </a:lnTo>
                  <a:lnTo>
                    <a:pt x="1924519" y="551357"/>
                  </a:lnTo>
                  <a:lnTo>
                    <a:pt x="1893773" y="551357"/>
                  </a:lnTo>
                  <a:lnTo>
                    <a:pt x="1888769" y="618020"/>
                  </a:lnTo>
                  <a:lnTo>
                    <a:pt x="1851685" y="670166"/>
                  </a:lnTo>
                  <a:lnTo>
                    <a:pt x="1821230" y="686435"/>
                  </a:lnTo>
                  <a:lnTo>
                    <a:pt x="1837690" y="711200"/>
                  </a:lnTo>
                  <a:lnTo>
                    <a:pt x="1861654" y="698881"/>
                  </a:lnTo>
                  <a:lnTo>
                    <a:pt x="1881835" y="682167"/>
                  </a:lnTo>
                  <a:lnTo>
                    <a:pt x="1897951" y="661631"/>
                  </a:lnTo>
                  <a:lnTo>
                    <a:pt x="1909660" y="637844"/>
                  </a:lnTo>
                  <a:lnTo>
                    <a:pt x="1921141" y="659218"/>
                  </a:lnTo>
                  <a:lnTo>
                    <a:pt x="1936546" y="677760"/>
                  </a:lnTo>
                  <a:lnTo>
                    <a:pt x="1955546" y="692950"/>
                  </a:lnTo>
                  <a:lnTo>
                    <a:pt x="1977834" y="704291"/>
                  </a:lnTo>
                  <a:lnTo>
                    <a:pt x="1994877" y="680110"/>
                  </a:lnTo>
                  <a:close/>
                </a:path>
                <a:path w="6021705" h="1398904">
                  <a:moveTo>
                    <a:pt x="2064778" y="533742"/>
                  </a:moveTo>
                  <a:lnTo>
                    <a:pt x="2033917" y="533742"/>
                  </a:lnTo>
                  <a:lnTo>
                    <a:pt x="2033917" y="600189"/>
                  </a:lnTo>
                  <a:lnTo>
                    <a:pt x="1972424" y="600189"/>
                  </a:lnTo>
                  <a:lnTo>
                    <a:pt x="1972424" y="625754"/>
                  </a:lnTo>
                  <a:lnTo>
                    <a:pt x="2033917" y="625754"/>
                  </a:lnTo>
                  <a:lnTo>
                    <a:pt x="2033917" y="751395"/>
                  </a:lnTo>
                  <a:lnTo>
                    <a:pt x="2064778" y="751395"/>
                  </a:lnTo>
                  <a:lnTo>
                    <a:pt x="2064778" y="533742"/>
                  </a:lnTo>
                  <a:close/>
                </a:path>
                <a:path w="6021705" h="1398904">
                  <a:moveTo>
                    <a:pt x="2070277" y="191731"/>
                  </a:moveTo>
                  <a:lnTo>
                    <a:pt x="1871967" y="191731"/>
                  </a:lnTo>
                  <a:lnTo>
                    <a:pt x="1871967" y="216725"/>
                  </a:lnTo>
                  <a:lnTo>
                    <a:pt x="2039759" y="216725"/>
                  </a:lnTo>
                  <a:lnTo>
                    <a:pt x="2039759" y="291922"/>
                  </a:lnTo>
                  <a:lnTo>
                    <a:pt x="2070277" y="291922"/>
                  </a:lnTo>
                  <a:lnTo>
                    <a:pt x="2070277" y="191731"/>
                  </a:lnTo>
                  <a:close/>
                </a:path>
                <a:path w="6021705" h="1398904">
                  <a:moveTo>
                    <a:pt x="2070277" y="342"/>
                  </a:moveTo>
                  <a:lnTo>
                    <a:pt x="2041017" y="342"/>
                  </a:lnTo>
                  <a:lnTo>
                    <a:pt x="2041017" y="74853"/>
                  </a:lnTo>
                  <a:lnTo>
                    <a:pt x="2005317" y="74853"/>
                  </a:lnTo>
                  <a:lnTo>
                    <a:pt x="2005317" y="5753"/>
                  </a:lnTo>
                  <a:lnTo>
                    <a:pt x="1976424" y="5753"/>
                  </a:lnTo>
                  <a:lnTo>
                    <a:pt x="1976424" y="175501"/>
                  </a:lnTo>
                  <a:lnTo>
                    <a:pt x="2005317" y="175501"/>
                  </a:lnTo>
                  <a:lnTo>
                    <a:pt x="2005317" y="99949"/>
                  </a:lnTo>
                  <a:lnTo>
                    <a:pt x="2041017" y="99949"/>
                  </a:lnTo>
                  <a:lnTo>
                    <a:pt x="2041017" y="177571"/>
                  </a:lnTo>
                  <a:lnTo>
                    <a:pt x="2070277" y="177571"/>
                  </a:lnTo>
                  <a:lnTo>
                    <a:pt x="2070277" y="99949"/>
                  </a:lnTo>
                  <a:lnTo>
                    <a:pt x="2070277" y="74853"/>
                  </a:lnTo>
                  <a:lnTo>
                    <a:pt x="2070277" y="342"/>
                  </a:lnTo>
                  <a:close/>
                </a:path>
                <a:path w="6021705" h="1398904">
                  <a:moveTo>
                    <a:pt x="2071344" y="794004"/>
                  </a:moveTo>
                  <a:lnTo>
                    <a:pt x="1905406" y="794004"/>
                  </a:lnTo>
                  <a:lnTo>
                    <a:pt x="1905406" y="727202"/>
                  </a:lnTo>
                  <a:lnTo>
                    <a:pt x="1874202" y="727202"/>
                  </a:lnTo>
                  <a:lnTo>
                    <a:pt x="1874202" y="819327"/>
                  </a:lnTo>
                  <a:lnTo>
                    <a:pt x="2071344" y="819327"/>
                  </a:lnTo>
                  <a:lnTo>
                    <a:pt x="2071344" y="794004"/>
                  </a:lnTo>
                  <a:close/>
                </a:path>
                <a:path w="6021705" h="1398904">
                  <a:moveTo>
                    <a:pt x="2249386" y="689089"/>
                  </a:moveTo>
                  <a:lnTo>
                    <a:pt x="2247112" y="671360"/>
                  </a:lnTo>
                  <a:lnTo>
                    <a:pt x="2246160" y="663867"/>
                  </a:lnTo>
                  <a:lnTo>
                    <a:pt x="2224227" y="667423"/>
                  </a:lnTo>
                  <a:lnTo>
                    <a:pt x="2202256" y="669645"/>
                  </a:lnTo>
                  <a:lnTo>
                    <a:pt x="2178596" y="670852"/>
                  </a:lnTo>
                  <a:lnTo>
                    <a:pt x="2151608" y="671360"/>
                  </a:lnTo>
                  <a:lnTo>
                    <a:pt x="2151608" y="635889"/>
                  </a:lnTo>
                  <a:lnTo>
                    <a:pt x="2232799" y="635889"/>
                  </a:lnTo>
                  <a:lnTo>
                    <a:pt x="2232799" y="611936"/>
                  </a:lnTo>
                  <a:lnTo>
                    <a:pt x="2151608" y="611936"/>
                  </a:lnTo>
                  <a:lnTo>
                    <a:pt x="2151608" y="579462"/>
                  </a:lnTo>
                  <a:lnTo>
                    <a:pt x="2235911" y="579462"/>
                  </a:lnTo>
                  <a:lnTo>
                    <a:pt x="2235911" y="554240"/>
                  </a:lnTo>
                  <a:lnTo>
                    <a:pt x="2121903" y="554240"/>
                  </a:lnTo>
                  <a:lnTo>
                    <a:pt x="2121903" y="696925"/>
                  </a:lnTo>
                  <a:lnTo>
                    <a:pt x="2140788" y="696925"/>
                  </a:lnTo>
                  <a:lnTo>
                    <a:pt x="2172512" y="696620"/>
                  </a:lnTo>
                  <a:lnTo>
                    <a:pt x="2199614" y="695464"/>
                  </a:lnTo>
                  <a:lnTo>
                    <a:pt x="2224468" y="693077"/>
                  </a:lnTo>
                  <a:lnTo>
                    <a:pt x="2249386" y="689089"/>
                  </a:lnTo>
                  <a:close/>
                </a:path>
                <a:path w="6021705" h="1398904">
                  <a:moveTo>
                    <a:pt x="2288184" y="19685"/>
                  </a:moveTo>
                  <a:lnTo>
                    <a:pt x="2256294" y="19685"/>
                  </a:lnTo>
                  <a:lnTo>
                    <a:pt x="2236901" y="51790"/>
                  </a:lnTo>
                  <a:lnTo>
                    <a:pt x="2222881" y="86791"/>
                  </a:lnTo>
                  <a:lnTo>
                    <a:pt x="2214359" y="124955"/>
                  </a:lnTo>
                  <a:lnTo>
                    <a:pt x="2211489" y="166509"/>
                  </a:lnTo>
                  <a:lnTo>
                    <a:pt x="2214359" y="208102"/>
                  </a:lnTo>
                  <a:lnTo>
                    <a:pt x="2222881" y="246291"/>
                  </a:lnTo>
                  <a:lnTo>
                    <a:pt x="2236901" y="281330"/>
                  </a:lnTo>
                  <a:lnTo>
                    <a:pt x="2256294" y="313461"/>
                  </a:lnTo>
                  <a:lnTo>
                    <a:pt x="2288184" y="313461"/>
                  </a:lnTo>
                  <a:lnTo>
                    <a:pt x="2272271" y="285369"/>
                  </a:lnTo>
                  <a:lnTo>
                    <a:pt x="2259355" y="249097"/>
                  </a:lnTo>
                  <a:lnTo>
                    <a:pt x="2250694" y="208280"/>
                  </a:lnTo>
                  <a:lnTo>
                    <a:pt x="2247544" y="166509"/>
                  </a:lnTo>
                  <a:lnTo>
                    <a:pt x="2250694" y="124777"/>
                  </a:lnTo>
                  <a:lnTo>
                    <a:pt x="2259355" y="83985"/>
                  </a:lnTo>
                  <a:lnTo>
                    <a:pt x="2272271" y="47764"/>
                  </a:lnTo>
                  <a:lnTo>
                    <a:pt x="2288184" y="19685"/>
                  </a:lnTo>
                  <a:close/>
                </a:path>
                <a:path w="6021705" h="1398904">
                  <a:moveTo>
                    <a:pt x="2358555" y="725131"/>
                  </a:moveTo>
                  <a:lnTo>
                    <a:pt x="2160244" y="725131"/>
                  </a:lnTo>
                  <a:lnTo>
                    <a:pt x="2160244" y="750125"/>
                  </a:lnTo>
                  <a:lnTo>
                    <a:pt x="2328037" y="750125"/>
                  </a:lnTo>
                  <a:lnTo>
                    <a:pt x="2328037" y="825322"/>
                  </a:lnTo>
                  <a:lnTo>
                    <a:pt x="2358555" y="825322"/>
                  </a:lnTo>
                  <a:lnTo>
                    <a:pt x="2358555" y="725131"/>
                  </a:lnTo>
                  <a:close/>
                </a:path>
                <a:path w="6021705" h="1398904">
                  <a:moveTo>
                    <a:pt x="2358555" y="533742"/>
                  </a:moveTo>
                  <a:lnTo>
                    <a:pt x="2329307" y="533742"/>
                  </a:lnTo>
                  <a:lnTo>
                    <a:pt x="2329307" y="608253"/>
                  </a:lnTo>
                  <a:lnTo>
                    <a:pt x="2293607" y="608253"/>
                  </a:lnTo>
                  <a:lnTo>
                    <a:pt x="2293607" y="539153"/>
                  </a:lnTo>
                  <a:lnTo>
                    <a:pt x="2264702" y="539153"/>
                  </a:lnTo>
                  <a:lnTo>
                    <a:pt x="2264702" y="708901"/>
                  </a:lnTo>
                  <a:lnTo>
                    <a:pt x="2293607" y="708901"/>
                  </a:lnTo>
                  <a:lnTo>
                    <a:pt x="2293607" y="633349"/>
                  </a:lnTo>
                  <a:lnTo>
                    <a:pt x="2329307" y="633349"/>
                  </a:lnTo>
                  <a:lnTo>
                    <a:pt x="2329307" y="710971"/>
                  </a:lnTo>
                  <a:lnTo>
                    <a:pt x="2358555" y="710971"/>
                  </a:lnTo>
                  <a:lnTo>
                    <a:pt x="2358555" y="633349"/>
                  </a:lnTo>
                  <a:lnTo>
                    <a:pt x="2358555" y="608253"/>
                  </a:lnTo>
                  <a:lnTo>
                    <a:pt x="2358555" y="533742"/>
                  </a:lnTo>
                  <a:close/>
                </a:path>
                <a:path w="6021705" h="1398904">
                  <a:moveTo>
                    <a:pt x="2458974" y="18542"/>
                  </a:moveTo>
                  <a:lnTo>
                    <a:pt x="2322385" y="18542"/>
                  </a:lnTo>
                  <a:lnTo>
                    <a:pt x="2322385" y="43637"/>
                  </a:lnTo>
                  <a:lnTo>
                    <a:pt x="2425458" y="43637"/>
                  </a:lnTo>
                  <a:lnTo>
                    <a:pt x="2414613" y="76098"/>
                  </a:lnTo>
                  <a:lnTo>
                    <a:pt x="2391156" y="104305"/>
                  </a:lnTo>
                  <a:lnTo>
                    <a:pt x="2355710" y="127368"/>
                  </a:lnTo>
                  <a:lnTo>
                    <a:pt x="2308923" y="144399"/>
                  </a:lnTo>
                  <a:lnTo>
                    <a:pt x="2321242" y="169049"/>
                  </a:lnTo>
                  <a:lnTo>
                    <a:pt x="2368880" y="151625"/>
                  </a:lnTo>
                  <a:lnTo>
                    <a:pt x="2407158" y="127508"/>
                  </a:lnTo>
                  <a:lnTo>
                    <a:pt x="2435390" y="97053"/>
                  </a:lnTo>
                  <a:lnTo>
                    <a:pt x="2452890" y="60617"/>
                  </a:lnTo>
                  <a:lnTo>
                    <a:pt x="2458974" y="18542"/>
                  </a:lnTo>
                  <a:close/>
                </a:path>
                <a:path w="6021705" h="1398904">
                  <a:moveTo>
                    <a:pt x="2539466" y="177457"/>
                  </a:moveTo>
                  <a:lnTo>
                    <a:pt x="2508834" y="177457"/>
                  </a:lnTo>
                  <a:lnTo>
                    <a:pt x="2508834" y="202907"/>
                  </a:lnTo>
                  <a:lnTo>
                    <a:pt x="2508834" y="263245"/>
                  </a:lnTo>
                  <a:lnTo>
                    <a:pt x="2383193" y="263245"/>
                  </a:lnTo>
                  <a:lnTo>
                    <a:pt x="2383193" y="202907"/>
                  </a:lnTo>
                  <a:lnTo>
                    <a:pt x="2508834" y="202907"/>
                  </a:lnTo>
                  <a:lnTo>
                    <a:pt x="2508834" y="177457"/>
                  </a:lnTo>
                  <a:lnTo>
                    <a:pt x="2352446" y="177457"/>
                  </a:lnTo>
                  <a:lnTo>
                    <a:pt x="2352446" y="288010"/>
                  </a:lnTo>
                  <a:lnTo>
                    <a:pt x="2539466" y="288010"/>
                  </a:lnTo>
                  <a:lnTo>
                    <a:pt x="2539466" y="263245"/>
                  </a:lnTo>
                  <a:lnTo>
                    <a:pt x="2539466" y="202907"/>
                  </a:lnTo>
                  <a:lnTo>
                    <a:pt x="2539466" y="177457"/>
                  </a:lnTo>
                  <a:close/>
                </a:path>
                <a:path w="6021705" h="1398904">
                  <a:moveTo>
                    <a:pt x="2576474" y="553085"/>
                  </a:moveTo>
                  <a:lnTo>
                    <a:pt x="2544572" y="553085"/>
                  </a:lnTo>
                  <a:lnTo>
                    <a:pt x="2525179" y="585190"/>
                  </a:lnTo>
                  <a:lnTo>
                    <a:pt x="2511158" y="620191"/>
                  </a:lnTo>
                  <a:lnTo>
                    <a:pt x="2502649" y="658355"/>
                  </a:lnTo>
                  <a:lnTo>
                    <a:pt x="2499779" y="699909"/>
                  </a:lnTo>
                  <a:lnTo>
                    <a:pt x="2502649" y="741502"/>
                  </a:lnTo>
                  <a:lnTo>
                    <a:pt x="2511158" y="779691"/>
                  </a:lnTo>
                  <a:lnTo>
                    <a:pt x="2525179" y="814730"/>
                  </a:lnTo>
                  <a:lnTo>
                    <a:pt x="2544572" y="846861"/>
                  </a:lnTo>
                  <a:lnTo>
                    <a:pt x="2576474" y="846861"/>
                  </a:lnTo>
                  <a:lnTo>
                    <a:pt x="2560548" y="818769"/>
                  </a:lnTo>
                  <a:lnTo>
                    <a:pt x="2547632" y="782497"/>
                  </a:lnTo>
                  <a:lnTo>
                    <a:pt x="2538984" y="741680"/>
                  </a:lnTo>
                  <a:lnTo>
                    <a:pt x="2535821" y="699909"/>
                  </a:lnTo>
                  <a:lnTo>
                    <a:pt x="2538984" y="658177"/>
                  </a:lnTo>
                  <a:lnTo>
                    <a:pt x="2547632" y="617385"/>
                  </a:lnTo>
                  <a:lnTo>
                    <a:pt x="2560548" y="581164"/>
                  </a:lnTo>
                  <a:lnTo>
                    <a:pt x="2576474" y="553085"/>
                  </a:lnTo>
                  <a:close/>
                </a:path>
                <a:path w="6021705" h="1398904">
                  <a:moveTo>
                    <a:pt x="2581732" y="68973"/>
                  </a:moveTo>
                  <a:lnTo>
                    <a:pt x="2539466" y="68973"/>
                  </a:lnTo>
                  <a:lnTo>
                    <a:pt x="2539466" y="114"/>
                  </a:lnTo>
                  <a:lnTo>
                    <a:pt x="2508491" y="114"/>
                  </a:lnTo>
                  <a:lnTo>
                    <a:pt x="2508491" y="165023"/>
                  </a:lnTo>
                  <a:lnTo>
                    <a:pt x="2539466" y="165023"/>
                  </a:lnTo>
                  <a:lnTo>
                    <a:pt x="2539466" y="94538"/>
                  </a:lnTo>
                  <a:lnTo>
                    <a:pt x="2581732" y="94538"/>
                  </a:lnTo>
                  <a:lnTo>
                    <a:pt x="2581732" y="68973"/>
                  </a:lnTo>
                  <a:close/>
                </a:path>
                <a:path w="6021705" h="1398904">
                  <a:moveTo>
                    <a:pt x="2751505" y="657771"/>
                  </a:moveTo>
                  <a:lnTo>
                    <a:pt x="2745841" y="615403"/>
                  </a:lnTo>
                  <a:lnTo>
                    <a:pt x="2730309" y="583171"/>
                  </a:lnTo>
                  <a:lnTo>
                    <a:pt x="2730144" y="583031"/>
                  </a:lnTo>
                  <a:lnTo>
                    <a:pt x="2721800" y="575805"/>
                  </a:lnTo>
                  <a:lnTo>
                    <a:pt x="2721800" y="657771"/>
                  </a:lnTo>
                  <a:lnTo>
                    <a:pt x="2718498" y="688987"/>
                  </a:lnTo>
                  <a:lnTo>
                    <a:pt x="2709316" y="712558"/>
                  </a:lnTo>
                  <a:lnTo>
                    <a:pt x="2695067" y="727430"/>
                  </a:lnTo>
                  <a:lnTo>
                    <a:pt x="2676537" y="732624"/>
                  </a:lnTo>
                  <a:lnTo>
                    <a:pt x="2658287" y="727430"/>
                  </a:lnTo>
                  <a:lnTo>
                    <a:pt x="2644051" y="712558"/>
                  </a:lnTo>
                  <a:lnTo>
                    <a:pt x="2634805" y="688987"/>
                  </a:lnTo>
                  <a:lnTo>
                    <a:pt x="2631516" y="657771"/>
                  </a:lnTo>
                  <a:lnTo>
                    <a:pt x="2634805" y="626732"/>
                  </a:lnTo>
                  <a:lnTo>
                    <a:pt x="2658287" y="588340"/>
                  </a:lnTo>
                  <a:lnTo>
                    <a:pt x="2709316" y="603250"/>
                  </a:lnTo>
                  <a:lnTo>
                    <a:pt x="2721800" y="657771"/>
                  </a:lnTo>
                  <a:lnTo>
                    <a:pt x="2721800" y="575805"/>
                  </a:lnTo>
                  <a:lnTo>
                    <a:pt x="2706636" y="562648"/>
                  </a:lnTo>
                  <a:lnTo>
                    <a:pt x="2676537" y="555396"/>
                  </a:lnTo>
                  <a:lnTo>
                    <a:pt x="2646451" y="562648"/>
                  </a:lnTo>
                  <a:lnTo>
                    <a:pt x="2622829" y="583171"/>
                  </a:lnTo>
                  <a:lnTo>
                    <a:pt x="2607437" y="615403"/>
                  </a:lnTo>
                  <a:lnTo>
                    <a:pt x="2602039" y="657771"/>
                  </a:lnTo>
                  <a:lnTo>
                    <a:pt x="2607437" y="700328"/>
                  </a:lnTo>
                  <a:lnTo>
                    <a:pt x="2622829" y="732650"/>
                  </a:lnTo>
                  <a:lnTo>
                    <a:pt x="2646451" y="753186"/>
                  </a:lnTo>
                  <a:lnTo>
                    <a:pt x="2676537" y="760374"/>
                  </a:lnTo>
                  <a:lnTo>
                    <a:pt x="2706636" y="753186"/>
                  </a:lnTo>
                  <a:lnTo>
                    <a:pt x="2730322" y="732624"/>
                  </a:lnTo>
                  <a:lnTo>
                    <a:pt x="2745841" y="700328"/>
                  </a:lnTo>
                  <a:lnTo>
                    <a:pt x="2751505" y="657771"/>
                  </a:lnTo>
                  <a:close/>
                </a:path>
                <a:path w="6021705" h="1398904">
                  <a:moveTo>
                    <a:pt x="2773692" y="151307"/>
                  </a:moveTo>
                  <a:lnTo>
                    <a:pt x="2771622" y="135191"/>
                  </a:lnTo>
                  <a:lnTo>
                    <a:pt x="2770467" y="126212"/>
                  </a:lnTo>
                  <a:lnTo>
                    <a:pt x="2739504" y="130644"/>
                  </a:lnTo>
                  <a:lnTo>
                    <a:pt x="2708986" y="133426"/>
                  </a:lnTo>
                  <a:lnTo>
                    <a:pt x="2676944" y="134835"/>
                  </a:lnTo>
                  <a:lnTo>
                    <a:pt x="2641384" y="135191"/>
                  </a:lnTo>
                  <a:lnTo>
                    <a:pt x="2641384" y="99606"/>
                  </a:lnTo>
                  <a:lnTo>
                    <a:pt x="2743060" y="99606"/>
                  </a:lnTo>
                  <a:lnTo>
                    <a:pt x="2743060" y="18186"/>
                  </a:lnTo>
                  <a:lnTo>
                    <a:pt x="2610053" y="18186"/>
                  </a:lnTo>
                  <a:lnTo>
                    <a:pt x="2610053" y="43065"/>
                  </a:lnTo>
                  <a:lnTo>
                    <a:pt x="2712783" y="43065"/>
                  </a:lnTo>
                  <a:lnTo>
                    <a:pt x="2712783" y="75996"/>
                  </a:lnTo>
                  <a:lnTo>
                    <a:pt x="2610637" y="75996"/>
                  </a:lnTo>
                  <a:lnTo>
                    <a:pt x="2610637" y="160870"/>
                  </a:lnTo>
                  <a:lnTo>
                    <a:pt x="2634005" y="160870"/>
                  </a:lnTo>
                  <a:lnTo>
                    <a:pt x="2673096" y="160540"/>
                  </a:lnTo>
                  <a:lnTo>
                    <a:pt x="2707906" y="159118"/>
                  </a:lnTo>
                  <a:lnTo>
                    <a:pt x="2740698" y="156171"/>
                  </a:lnTo>
                  <a:lnTo>
                    <a:pt x="2773692" y="151307"/>
                  </a:lnTo>
                  <a:close/>
                </a:path>
                <a:path w="6021705" h="1398904">
                  <a:moveTo>
                    <a:pt x="2830474" y="238023"/>
                  </a:moveTo>
                  <a:lnTo>
                    <a:pt x="2823705" y="215239"/>
                  </a:lnTo>
                  <a:lnTo>
                    <a:pt x="2815552" y="208089"/>
                  </a:lnTo>
                  <a:lnTo>
                    <a:pt x="2804312" y="198208"/>
                  </a:lnTo>
                  <a:lnTo>
                    <a:pt x="2800185" y="196773"/>
                  </a:lnTo>
                  <a:lnTo>
                    <a:pt x="2800185" y="238023"/>
                  </a:lnTo>
                  <a:lnTo>
                    <a:pt x="2795663" y="250647"/>
                  </a:lnTo>
                  <a:lnTo>
                    <a:pt x="2782557" y="259994"/>
                  </a:lnTo>
                  <a:lnTo>
                    <a:pt x="2761513" y="265747"/>
                  </a:lnTo>
                  <a:lnTo>
                    <a:pt x="2733154" y="267627"/>
                  </a:lnTo>
                  <a:lnTo>
                    <a:pt x="2704604" y="265747"/>
                  </a:lnTo>
                  <a:lnTo>
                    <a:pt x="2683357" y="259994"/>
                  </a:lnTo>
                  <a:lnTo>
                    <a:pt x="2670137" y="250647"/>
                  </a:lnTo>
                  <a:lnTo>
                    <a:pt x="2665679" y="238023"/>
                  </a:lnTo>
                  <a:lnTo>
                    <a:pt x="2670137" y="225336"/>
                  </a:lnTo>
                  <a:lnTo>
                    <a:pt x="2683357" y="215938"/>
                  </a:lnTo>
                  <a:lnTo>
                    <a:pt x="2704604" y="210096"/>
                  </a:lnTo>
                  <a:lnTo>
                    <a:pt x="2733154" y="208089"/>
                  </a:lnTo>
                  <a:lnTo>
                    <a:pt x="2761513" y="210096"/>
                  </a:lnTo>
                  <a:lnTo>
                    <a:pt x="2782557" y="215938"/>
                  </a:lnTo>
                  <a:lnTo>
                    <a:pt x="2795663" y="225336"/>
                  </a:lnTo>
                  <a:lnTo>
                    <a:pt x="2800185" y="238023"/>
                  </a:lnTo>
                  <a:lnTo>
                    <a:pt x="2800185" y="196773"/>
                  </a:lnTo>
                  <a:lnTo>
                    <a:pt x="2773680" y="187540"/>
                  </a:lnTo>
                  <a:lnTo>
                    <a:pt x="2733154" y="183794"/>
                  </a:lnTo>
                  <a:lnTo>
                    <a:pt x="2692260" y="187540"/>
                  </a:lnTo>
                  <a:lnTo>
                    <a:pt x="2661462" y="198208"/>
                  </a:lnTo>
                  <a:lnTo>
                    <a:pt x="2642031" y="215239"/>
                  </a:lnTo>
                  <a:lnTo>
                    <a:pt x="2635275" y="238023"/>
                  </a:lnTo>
                  <a:lnTo>
                    <a:pt x="2642031" y="260642"/>
                  </a:lnTo>
                  <a:lnTo>
                    <a:pt x="2661462" y="277380"/>
                  </a:lnTo>
                  <a:lnTo>
                    <a:pt x="2692260" y="287782"/>
                  </a:lnTo>
                  <a:lnTo>
                    <a:pt x="2733154" y="291350"/>
                  </a:lnTo>
                  <a:lnTo>
                    <a:pt x="2773680" y="287782"/>
                  </a:lnTo>
                  <a:lnTo>
                    <a:pt x="2804312" y="277380"/>
                  </a:lnTo>
                  <a:lnTo>
                    <a:pt x="2815615" y="267627"/>
                  </a:lnTo>
                  <a:lnTo>
                    <a:pt x="2823705" y="260642"/>
                  </a:lnTo>
                  <a:lnTo>
                    <a:pt x="2830474" y="238023"/>
                  </a:lnTo>
                  <a:close/>
                </a:path>
                <a:path w="6021705" h="1398904">
                  <a:moveTo>
                    <a:pt x="2870314" y="43637"/>
                  </a:moveTo>
                  <a:lnTo>
                    <a:pt x="2827820" y="43637"/>
                  </a:lnTo>
                  <a:lnTo>
                    <a:pt x="2827820" y="342"/>
                  </a:lnTo>
                  <a:lnTo>
                    <a:pt x="2796844" y="342"/>
                  </a:lnTo>
                  <a:lnTo>
                    <a:pt x="2796844" y="176758"/>
                  </a:lnTo>
                  <a:lnTo>
                    <a:pt x="2827820" y="176758"/>
                  </a:lnTo>
                  <a:lnTo>
                    <a:pt x="2827820" y="131051"/>
                  </a:lnTo>
                  <a:lnTo>
                    <a:pt x="2870314" y="131051"/>
                  </a:lnTo>
                  <a:lnTo>
                    <a:pt x="2870314" y="105244"/>
                  </a:lnTo>
                  <a:lnTo>
                    <a:pt x="2827820" y="105244"/>
                  </a:lnTo>
                  <a:lnTo>
                    <a:pt x="2827820" y="69545"/>
                  </a:lnTo>
                  <a:lnTo>
                    <a:pt x="2870314" y="69545"/>
                  </a:lnTo>
                  <a:lnTo>
                    <a:pt x="2870314" y="43637"/>
                  </a:lnTo>
                  <a:close/>
                </a:path>
                <a:path w="6021705" h="1398904">
                  <a:moveTo>
                    <a:pt x="2872536" y="647865"/>
                  </a:moveTo>
                  <a:lnTo>
                    <a:pt x="2825788" y="647865"/>
                  </a:lnTo>
                  <a:lnTo>
                    <a:pt x="2825788" y="533514"/>
                  </a:lnTo>
                  <a:lnTo>
                    <a:pt x="2794812" y="533514"/>
                  </a:lnTo>
                  <a:lnTo>
                    <a:pt x="2794812" y="825322"/>
                  </a:lnTo>
                  <a:lnTo>
                    <a:pt x="2825788" y="825322"/>
                  </a:lnTo>
                  <a:lnTo>
                    <a:pt x="2825788" y="674001"/>
                  </a:lnTo>
                  <a:lnTo>
                    <a:pt x="2872536" y="674001"/>
                  </a:lnTo>
                  <a:lnTo>
                    <a:pt x="2872536" y="647865"/>
                  </a:lnTo>
                  <a:close/>
                </a:path>
                <a:path w="6021705" h="1398904">
                  <a:moveTo>
                    <a:pt x="2987319" y="17386"/>
                  </a:moveTo>
                  <a:lnTo>
                    <a:pt x="2956331" y="17386"/>
                  </a:lnTo>
                  <a:lnTo>
                    <a:pt x="2880334" y="299758"/>
                  </a:lnTo>
                  <a:lnTo>
                    <a:pt x="2911310" y="299758"/>
                  </a:lnTo>
                  <a:lnTo>
                    <a:pt x="2987319" y="17386"/>
                  </a:lnTo>
                  <a:close/>
                </a:path>
                <a:path w="6021705" h="1398904">
                  <a:moveTo>
                    <a:pt x="3069120" y="672388"/>
                  </a:moveTo>
                  <a:lnTo>
                    <a:pt x="3038449" y="659536"/>
                  </a:lnTo>
                  <a:lnTo>
                    <a:pt x="3015132" y="640880"/>
                  </a:lnTo>
                  <a:lnTo>
                    <a:pt x="3013316" y="638073"/>
                  </a:lnTo>
                  <a:lnTo>
                    <a:pt x="3000324" y="618058"/>
                  </a:lnTo>
                  <a:lnTo>
                    <a:pt x="2995180" y="592696"/>
                  </a:lnTo>
                  <a:lnTo>
                    <a:pt x="2995180" y="590969"/>
                  </a:lnTo>
                  <a:lnTo>
                    <a:pt x="3059785" y="590969"/>
                  </a:lnTo>
                  <a:lnTo>
                    <a:pt x="3059785" y="566331"/>
                  </a:lnTo>
                  <a:lnTo>
                    <a:pt x="2995536" y="566331"/>
                  </a:lnTo>
                  <a:lnTo>
                    <a:pt x="2995536" y="532358"/>
                  </a:lnTo>
                  <a:lnTo>
                    <a:pt x="2964319" y="532358"/>
                  </a:lnTo>
                  <a:lnTo>
                    <a:pt x="2964319" y="566331"/>
                  </a:lnTo>
                  <a:lnTo>
                    <a:pt x="2899600" y="566331"/>
                  </a:lnTo>
                  <a:lnTo>
                    <a:pt x="2899600" y="590969"/>
                  </a:lnTo>
                  <a:lnTo>
                    <a:pt x="2964319" y="590969"/>
                  </a:lnTo>
                  <a:lnTo>
                    <a:pt x="2964319" y="592696"/>
                  </a:lnTo>
                  <a:lnTo>
                    <a:pt x="2959252" y="619887"/>
                  </a:lnTo>
                  <a:lnTo>
                    <a:pt x="2944736" y="644385"/>
                  </a:lnTo>
                  <a:lnTo>
                    <a:pt x="2921812" y="664502"/>
                  </a:lnTo>
                  <a:lnTo>
                    <a:pt x="2891536" y="678611"/>
                  </a:lnTo>
                  <a:lnTo>
                    <a:pt x="2906280" y="702449"/>
                  </a:lnTo>
                  <a:lnTo>
                    <a:pt x="2930804" y="691997"/>
                  </a:lnTo>
                  <a:lnTo>
                    <a:pt x="2951607" y="677430"/>
                  </a:lnTo>
                  <a:lnTo>
                    <a:pt x="2968294" y="659269"/>
                  </a:lnTo>
                  <a:lnTo>
                    <a:pt x="2980448" y="638073"/>
                  </a:lnTo>
                  <a:lnTo>
                    <a:pt x="2992920" y="657390"/>
                  </a:lnTo>
                  <a:lnTo>
                    <a:pt x="3009696" y="673887"/>
                  </a:lnTo>
                  <a:lnTo>
                    <a:pt x="3030359" y="687108"/>
                  </a:lnTo>
                  <a:lnTo>
                    <a:pt x="3054489" y="696569"/>
                  </a:lnTo>
                  <a:lnTo>
                    <a:pt x="3069120" y="672388"/>
                  </a:lnTo>
                  <a:close/>
                </a:path>
                <a:path w="6021705" h="1398904">
                  <a:moveTo>
                    <a:pt x="3128886" y="719836"/>
                  </a:moveTo>
                  <a:lnTo>
                    <a:pt x="3098482" y="719836"/>
                  </a:lnTo>
                  <a:lnTo>
                    <a:pt x="3098482" y="744943"/>
                  </a:lnTo>
                  <a:lnTo>
                    <a:pt x="3098482" y="796531"/>
                  </a:lnTo>
                  <a:lnTo>
                    <a:pt x="2967545" y="796531"/>
                  </a:lnTo>
                  <a:lnTo>
                    <a:pt x="2967545" y="744943"/>
                  </a:lnTo>
                  <a:lnTo>
                    <a:pt x="3098482" y="744943"/>
                  </a:lnTo>
                  <a:lnTo>
                    <a:pt x="3098482" y="719836"/>
                  </a:lnTo>
                  <a:lnTo>
                    <a:pt x="2937027" y="719836"/>
                  </a:lnTo>
                  <a:lnTo>
                    <a:pt x="2937027" y="821639"/>
                  </a:lnTo>
                  <a:lnTo>
                    <a:pt x="3128886" y="821639"/>
                  </a:lnTo>
                  <a:lnTo>
                    <a:pt x="3128886" y="796531"/>
                  </a:lnTo>
                  <a:lnTo>
                    <a:pt x="3128886" y="744943"/>
                  </a:lnTo>
                  <a:lnTo>
                    <a:pt x="3128886" y="719836"/>
                  </a:lnTo>
                  <a:close/>
                </a:path>
                <a:path w="6021705" h="1398904">
                  <a:moveTo>
                    <a:pt x="3128886" y="533742"/>
                  </a:moveTo>
                  <a:lnTo>
                    <a:pt x="3097911" y="533742"/>
                  </a:lnTo>
                  <a:lnTo>
                    <a:pt x="3097911" y="706018"/>
                  </a:lnTo>
                  <a:lnTo>
                    <a:pt x="3128886" y="706018"/>
                  </a:lnTo>
                  <a:lnTo>
                    <a:pt x="3128886" y="533742"/>
                  </a:lnTo>
                  <a:close/>
                </a:path>
                <a:path w="6021705" h="1398904">
                  <a:moveTo>
                    <a:pt x="3235947" y="238493"/>
                  </a:moveTo>
                  <a:lnTo>
                    <a:pt x="3228924" y="215874"/>
                  </a:lnTo>
                  <a:lnTo>
                    <a:pt x="3221164" y="209359"/>
                  </a:lnTo>
                  <a:lnTo>
                    <a:pt x="3208998" y="199136"/>
                  </a:lnTo>
                  <a:lnTo>
                    <a:pt x="3205073" y="197853"/>
                  </a:lnTo>
                  <a:lnTo>
                    <a:pt x="3205073" y="238493"/>
                  </a:lnTo>
                  <a:lnTo>
                    <a:pt x="3200247" y="250774"/>
                  </a:lnTo>
                  <a:lnTo>
                    <a:pt x="3186519" y="259715"/>
                  </a:lnTo>
                  <a:lnTo>
                    <a:pt x="3164573" y="265188"/>
                  </a:lnTo>
                  <a:lnTo>
                    <a:pt x="3135058" y="267042"/>
                  </a:lnTo>
                  <a:lnTo>
                    <a:pt x="3105327" y="265188"/>
                  </a:lnTo>
                  <a:lnTo>
                    <a:pt x="3083369" y="259715"/>
                  </a:lnTo>
                  <a:lnTo>
                    <a:pt x="3069818" y="250774"/>
                  </a:lnTo>
                  <a:lnTo>
                    <a:pt x="3065272" y="238493"/>
                  </a:lnTo>
                  <a:lnTo>
                    <a:pt x="3069818" y="226047"/>
                  </a:lnTo>
                  <a:lnTo>
                    <a:pt x="3083369" y="216966"/>
                  </a:lnTo>
                  <a:lnTo>
                    <a:pt x="3105327" y="211366"/>
                  </a:lnTo>
                  <a:lnTo>
                    <a:pt x="3135058" y="209359"/>
                  </a:lnTo>
                  <a:lnTo>
                    <a:pt x="3164573" y="211366"/>
                  </a:lnTo>
                  <a:lnTo>
                    <a:pt x="3186519" y="216966"/>
                  </a:lnTo>
                  <a:lnTo>
                    <a:pt x="3200247" y="226047"/>
                  </a:lnTo>
                  <a:lnTo>
                    <a:pt x="3205073" y="238493"/>
                  </a:lnTo>
                  <a:lnTo>
                    <a:pt x="3205073" y="197853"/>
                  </a:lnTo>
                  <a:lnTo>
                    <a:pt x="3177324" y="188734"/>
                  </a:lnTo>
                  <a:lnTo>
                    <a:pt x="3135058" y="185166"/>
                  </a:lnTo>
                  <a:lnTo>
                    <a:pt x="3092577" y="188734"/>
                  </a:lnTo>
                  <a:lnTo>
                    <a:pt x="3060738" y="199136"/>
                  </a:lnTo>
                  <a:lnTo>
                    <a:pt x="3040761" y="215874"/>
                  </a:lnTo>
                  <a:lnTo>
                    <a:pt x="3033839" y="238493"/>
                  </a:lnTo>
                  <a:lnTo>
                    <a:pt x="3040761" y="261099"/>
                  </a:lnTo>
                  <a:lnTo>
                    <a:pt x="3060738" y="277710"/>
                  </a:lnTo>
                  <a:lnTo>
                    <a:pt x="3092577" y="287959"/>
                  </a:lnTo>
                  <a:lnTo>
                    <a:pt x="3135058" y="291465"/>
                  </a:lnTo>
                  <a:lnTo>
                    <a:pt x="3177324" y="287959"/>
                  </a:lnTo>
                  <a:lnTo>
                    <a:pt x="3208998" y="277710"/>
                  </a:lnTo>
                  <a:lnTo>
                    <a:pt x="3221786" y="267042"/>
                  </a:lnTo>
                  <a:lnTo>
                    <a:pt x="3228924" y="261099"/>
                  </a:lnTo>
                  <a:lnTo>
                    <a:pt x="3235947" y="238493"/>
                  </a:lnTo>
                  <a:close/>
                </a:path>
                <a:path w="6021705" h="1398904">
                  <a:moveTo>
                    <a:pt x="3254832" y="97878"/>
                  </a:moveTo>
                  <a:lnTo>
                    <a:pt x="3217151" y="90385"/>
                  </a:lnTo>
                  <a:lnTo>
                    <a:pt x="3170326" y="64135"/>
                  </a:lnTo>
                  <a:lnTo>
                    <a:pt x="3156140" y="39954"/>
                  </a:lnTo>
                  <a:lnTo>
                    <a:pt x="3244456" y="39954"/>
                  </a:lnTo>
                  <a:lnTo>
                    <a:pt x="3244456" y="14503"/>
                  </a:lnTo>
                  <a:lnTo>
                    <a:pt x="3026702" y="14503"/>
                  </a:lnTo>
                  <a:lnTo>
                    <a:pt x="3026702" y="39954"/>
                  </a:lnTo>
                  <a:lnTo>
                    <a:pt x="3114560" y="39954"/>
                  </a:lnTo>
                  <a:lnTo>
                    <a:pt x="3105099" y="60248"/>
                  </a:lnTo>
                  <a:lnTo>
                    <a:pt x="3083890" y="77470"/>
                  </a:lnTo>
                  <a:lnTo>
                    <a:pt x="3053461" y="90411"/>
                  </a:lnTo>
                  <a:lnTo>
                    <a:pt x="3016339" y="97878"/>
                  </a:lnTo>
                  <a:lnTo>
                    <a:pt x="3027045" y="122174"/>
                  </a:lnTo>
                  <a:lnTo>
                    <a:pt x="3063075" y="115036"/>
                  </a:lnTo>
                  <a:lnTo>
                    <a:pt x="3094151" y="102616"/>
                  </a:lnTo>
                  <a:lnTo>
                    <a:pt x="3118701" y="85471"/>
                  </a:lnTo>
                  <a:lnTo>
                    <a:pt x="3135172" y="64135"/>
                  </a:lnTo>
                  <a:lnTo>
                    <a:pt x="3151759" y="85509"/>
                  </a:lnTo>
                  <a:lnTo>
                    <a:pt x="3176422" y="102654"/>
                  </a:lnTo>
                  <a:lnTo>
                    <a:pt x="3207575" y="115049"/>
                  </a:lnTo>
                  <a:lnTo>
                    <a:pt x="3243656" y="122174"/>
                  </a:lnTo>
                  <a:lnTo>
                    <a:pt x="3254832" y="97878"/>
                  </a:lnTo>
                  <a:close/>
                </a:path>
                <a:path w="6021705" h="1398904">
                  <a:moveTo>
                    <a:pt x="3268408" y="137490"/>
                  </a:moveTo>
                  <a:lnTo>
                    <a:pt x="3002394" y="137490"/>
                  </a:lnTo>
                  <a:lnTo>
                    <a:pt x="3002394" y="162712"/>
                  </a:lnTo>
                  <a:lnTo>
                    <a:pt x="3268408" y="162712"/>
                  </a:lnTo>
                  <a:lnTo>
                    <a:pt x="3268408" y="137490"/>
                  </a:lnTo>
                  <a:close/>
                </a:path>
                <a:path w="6021705" h="1398904">
                  <a:moveTo>
                    <a:pt x="3275596" y="550786"/>
                  </a:moveTo>
                  <a:lnTo>
                    <a:pt x="3244621" y="550786"/>
                  </a:lnTo>
                  <a:lnTo>
                    <a:pt x="3168612" y="833158"/>
                  </a:lnTo>
                  <a:lnTo>
                    <a:pt x="3199587" y="833158"/>
                  </a:lnTo>
                  <a:lnTo>
                    <a:pt x="3275596" y="550786"/>
                  </a:lnTo>
                  <a:close/>
                </a:path>
                <a:path w="6021705" h="1398904">
                  <a:moveTo>
                    <a:pt x="3441725" y="30975"/>
                  </a:moveTo>
                  <a:lnTo>
                    <a:pt x="3305492" y="30975"/>
                  </a:lnTo>
                  <a:lnTo>
                    <a:pt x="3305492" y="56540"/>
                  </a:lnTo>
                  <a:lnTo>
                    <a:pt x="3410293" y="56540"/>
                  </a:lnTo>
                  <a:lnTo>
                    <a:pt x="3399155" y="104698"/>
                  </a:lnTo>
                  <a:lnTo>
                    <a:pt x="3375583" y="147027"/>
                  </a:lnTo>
                  <a:lnTo>
                    <a:pt x="3339503" y="183438"/>
                  </a:lnTo>
                  <a:lnTo>
                    <a:pt x="3290874" y="213842"/>
                  </a:lnTo>
                  <a:lnTo>
                    <a:pt x="3308146" y="237794"/>
                  </a:lnTo>
                  <a:lnTo>
                    <a:pt x="3358934" y="206197"/>
                  </a:lnTo>
                  <a:lnTo>
                    <a:pt x="3396640" y="168795"/>
                  </a:lnTo>
                  <a:lnTo>
                    <a:pt x="3422294" y="126504"/>
                  </a:lnTo>
                  <a:lnTo>
                    <a:pt x="3436975" y="80264"/>
                  </a:lnTo>
                  <a:lnTo>
                    <a:pt x="3441725" y="30975"/>
                  </a:lnTo>
                  <a:close/>
                </a:path>
                <a:path w="6021705" h="1398904">
                  <a:moveTo>
                    <a:pt x="3465372" y="671245"/>
                  </a:moveTo>
                  <a:lnTo>
                    <a:pt x="3413696" y="635254"/>
                  </a:lnTo>
                  <a:lnTo>
                    <a:pt x="3395014" y="583374"/>
                  </a:lnTo>
                  <a:lnTo>
                    <a:pt x="3395014" y="576351"/>
                  </a:lnTo>
                  <a:lnTo>
                    <a:pt x="3457892" y="576351"/>
                  </a:lnTo>
                  <a:lnTo>
                    <a:pt x="3457892" y="551014"/>
                  </a:lnTo>
                  <a:lnTo>
                    <a:pt x="3300349" y="551014"/>
                  </a:lnTo>
                  <a:lnTo>
                    <a:pt x="3300349" y="576351"/>
                  </a:lnTo>
                  <a:lnTo>
                    <a:pt x="3363684" y="576351"/>
                  </a:lnTo>
                  <a:lnTo>
                    <a:pt x="3363671" y="583374"/>
                  </a:lnTo>
                  <a:lnTo>
                    <a:pt x="3358616" y="612736"/>
                  </a:lnTo>
                  <a:lnTo>
                    <a:pt x="3344087" y="639660"/>
                  </a:lnTo>
                  <a:lnTo>
                    <a:pt x="3321126" y="661962"/>
                  </a:lnTo>
                  <a:lnTo>
                    <a:pt x="3290798" y="677570"/>
                  </a:lnTo>
                  <a:lnTo>
                    <a:pt x="3306800" y="701751"/>
                  </a:lnTo>
                  <a:lnTo>
                    <a:pt x="3331083" y="690257"/>
                  </a:lnTo>
                  <a:lnTo>
                    <a:pt x="3351555" y="674331"/>
                  </a:lnTo>
                  <a:lnTo>
                    <a:pt x="3367900" y="654685"/>
                  </a:lnTo>
                  <a:lnTo>
                    <a:pt x="3379813" y="631977"/>
                  </a:lnTo>
                  <a:lnTo>
                    <a:pt x="3391433" y="652513"/>
                  </a:lnTo>
                  <a:lnTo>
                    <a:pt x="3407105" y="670382"/>
                  </a:lnTo>
                  <a:lnTo>
                    <a:pt x="3426574" y="684961"/>
                  </a:lnTo>
                  <a:lnTo>
                    <a:pt x="3449599" y="695655"/>
                  </a:lnTo>
                  <a:lnTo>
                    <a:pt x="3465372" y="671245"/>
                  </a:lnTo>
                  <a:close/>
                </a:path>
                <a:path w="6021705" h="1398904">
                  <a:moveTo>
                    <a:pt x="3533889" y="717194"/>
                  </a:moveTo>
                  <a:lnTo>
                    <a:pt x="3503612" y="717194"/>
                  </a:lnTo>
                  <a:lnTo>
                    <a:pt x="3503612" y="741832"/>
                  </a:lnTo>
                  <a:lnTo>
                    <a:pt x="3503612" y="796531"/>
                  </a:lnTo>
                  <a:lnTo>
                    <a:pt x="3372205" y="796531"/>
                  </a:lnTo>
                  <a:lnTo>
                    <a:pt x="3372205" y="741832"/>
                  </a:lnTo>
                  <a:lnTo>
                    <a:pt x="3503612" y="741832"/>
                  </a:lnTo>
                  <a:lnTo>
                    <a:pt x="3503612" y="717194"/>
                  </a:lnTo>
                  <a:lnTo>
                    <a:pt x="3341230" y="717194"/>
                  </a:lnTo>
                  <a:lnTo>
                    <a:pt x="3341230" y="821639"/>
                  </a:lnTo>
                  <a:lnTo>
                    <a:pt x="3533889" y="821639"/>
                  </a:lnTo>
                  <a:lnTo>
                    <a:pt x="3533889" y="796531"/>
                  </a:lnTo>
                  <a:lnTo>
                    <a:pt x="3533889" y="741832"/>
                  </a:lnTo>
                  <a:lnTo>
                    <a:pt x="3533889" y="717194"/>
                  </a:lnTo>
                  <a:close/>
                </a:path>
                <a:path w="6021705" h="1398904">
                  <a:moveTo>
                    <a:pt x="3533889" y="533514"/>
                  </a:moveTo>
                  <a:lnTo>
                    <a:pt x="3503028" y="533514"/>
                  </a:lnTo>
                  <a:lnTo>
                    <a:pt x="3503028" y="604685"/>
                  </a:lnTo>
                  <a:lnTo>
                    <a:pt x="3448215" y="604685"/>
                  </a:lnTo>
                  <a:lnTo>
                    <a:pt x="3448215" y="630250"/>
                  </a:lnTo>
                  <a:lnTo>
                    <a:pt x="3503028" y="630250"/>
                  </a:lnTo>
                  <a:lnTo>
                    <a:pt x="3503028" y="703719"/>
                  </a:lnTo>
                  <a:lnTo>
                    <a:pt x="3533889" y="703719"/>
                  </a:lnTo>
                  <a:lnTo>
                    <a:pt x="3533889" y="533514"/>
                  </a:lnTo>
                  <a:close/>
                </a:path>
                <a:path w="6021705" h="1398904">
                  <a:moveTo>
                    <a:pt x="3563340" y="116420"/>
                  </a:moveTo>
                  <a:lnTo>
                    <a:pt x="3518077" y="116420"/>
                  </a:lnTo>
                  <a:lnTo>
                    <a:pt x="3518077" y="114"/>
                  </a:lnTo>
                  <a:lnTo>
                    <a:pt x="3487102" y="114"/>
                  </a:lnTo>
                  <a:lnTo>
                    <a:pt x="3487102" y="291579"/>
                  </a:lnTo>
                  <a:lnTo>
                    <a:pt x="3518077" y="291579"/>
                  </a:lnTo>
                  <a:lnTo>
                    <a:pt x="3518077" y="142328"/>
                  </a:lnTo>
                  <a:lnTo>
                    <a:pt x="3563340" y="142328"/>
                  </a:lnTo>
                  <a:lnTo>
                    <a:pt x="3563340" y="116420"/>
                  </a:lnTo>
                  <a:close/>
                </a:path>
                <a:path w="6021705" h="1398904">
                  <a:moveTo>
                    <a:pt x="3679533" y="17386"/>
                  </a:moveTo>
                  <a:lnTo>
                    <a:pt x="3648557" y="17386"/>
                  </a:lnTo>
                  <a:lnTo>
                    <a:pt x="3572548" y="299758"/>
                  </a:lnTo>
                  <a:lnTo>
                    <a:pt x="3603523" y="299758"/>
                  </a:lnTo>
                  <a:lnTo>
                    <a:pt x="3679533" y="17386"/>
                  </a:lnTo>
                  <a:close/>
                </a:path>
                <a:path w="6021705" h="1398904">
                  <a:moveTo>
                    <a:pt x="3757422" y="663181"/>
                  </a:moveTo>
                  <a:lnTo>
                    <a:pt x="3704539" y="627418"/>
                  </a:lnTo>
                  <a:lnTo>
                    <a:pt x="3685095" y="573354"/>
                  </a:lnTo>
                  <a:lnTo>
                    <a:pt x="3685095" y="544906"/>
                  </a:lnTo>
                  <a:lnTo>
                    <a:pt x="3653434" y="544906"/>
                  </a:lnTo>
                  <a:lnTo>
                    <a:pt x="3653434" y="573354"/>
                  </a:lnTo>
                  <a:lnTo>
                    <a:pt x="3648418" y="603211"/>
                  </a:lnTo>
                  <a:lnTo>
                    <a:pt x="3633952" y="630288"/>
                  </a:lnTo>
                  <a:lnTo>
                    <a:pt x="3610914" y="652589"/>
                  </a:lnTo>
                  <a:lnTo>
                    <a:pt x="3580193" y="668134"/>
                  </a:lnTo>
                  <a:lnTo>
                    <a:pt x="3595738" y="692543"/>
                  </a:lnTo>
                  <a:lnTo>
                    <a:pt x="3620147" y="680948"/>
                  </a:lnTo>
                  <a:lnTo>
                    <a:pt x="3640798" y="665048"/>
                  </a:lnTo>
                  <a:lnTo>
                    <a:pt x="3657384" y="645490"/>
                  </a:lnTo>
                  <a:lnTo>
                    <a:pt x="3669550" y="622871"/>
                  </a:lnTo>
                  <a:lnTo>
                    <a:pt x="3681717" y="643890"/>
                  </a:lnTo>
                  <a:lnTo>
                    <a:pt x="3698100" y="661873"/>
                  </a:lnTo>
                  <a:lnTo>
                    <a:pt x="3718344" y="676325"/>
                  </a:lnTo>
                  <a:lnTo>
                    <a:pt x="3742105" y="686790"/>
                  </a:lnTo>
                  <a:lnTo>
                    <a:pt x="3757422" y="663181"/>
                  </a:lnTo>
                  <a:close/>
                </a:path>
                <a:path w="6021705" h="1398904">
                  <a:moveTo>
                    <a:pt x="3821099" y="714768"/>
                  </a:moveTo>
                  <a:lnTo>
                    <a:pt x="3790696" y="714768"/>
                  </a:lnTo>
                  <a:lnTo>
                    <a:pt x="3790696" y="739533"/>
                  </a:lnTo>
                  <a:lnTo>
                    <a:pt x="3790696" y="796531"/>
                  </a:lnTo>
                  <a:lnTo>
                    <a:pt x="3659759" y="796531"/>
                  </a:lnTo>
                  <a:lnTo>
                    <a:pt x="3659759" y="739533"/>
                  </a:lnTo>
                  <a:lnTo>
                    <a:pt x="3790696" y="739533"/>
                  </a:lnTo>
                  <a:lnTo>
                    <a:pt x="3790696" y="714768"/>
                  </a:lnTo>
                  <a:lnTo>
                    <a:pt x="3629241" y="714768"/>
                  </a:lnTo>
                  <a:lnTo>
                    <a:pt x="3629241" y="821639"/>
                  </a:lnTo>
                  <a:lnTo>
                    <a:pt x="3821099" y="821639"/>
                  </a:lnTo>
                  <a:lnTo>
                    <a:pt x="3821099" y="796531"/>
                  </a:lnTo>
                  <a:lnTo>
                    <a:pt x="3821099" y="739533"/>
                  </a:lnTo>
                  <a:lnTo>
                    <a:pt x="3821099" y="714768"/>
                  </a:lnTo>
                  <a:close/>
                </a:path>
                <a:path w="6021705" h="1398904">
                  <a:moveTo>
                    <a:pt x="3821099" y="533742"/>
                  </a:moveTo>
                  <a:lnTo>
                    <a:pt x="3790124" y="533742"/>
                  </a:lnTo>
                  <a:lnTo>
                    <a:pt x="3790124" y="699109"/>
                  </a:lnTo>
                  <a:lnTo>
                    <a:pt x="3821099" y="699109"/>
                  </a:lnTo>
                  <a:lnTo>
                    <a:pt x="3821099" y="533742"/>
                  </a:lnTo>
                  <a:close/>
                </a:path>
                <a:path w="6021705" h="1398904">
                  <a:moveTo>
                    <a:pt x="3931145" y="75653"/>
                  </a:moveTo>
                  <a:lnTo>
                    <a:pt x="3923563" y="48983"/>
                  </a:lnTo>
                  <a:lnTo>
                    <a:pt x="3910101" y="36156"/>
                  </a:lnTo>
                  <a:lnTo>
                    <a:pt x="3902240" y="28676"/>
                  </a:lnTo>
                  <a:lnTo>
                    <a:pt x="3899255" y="27508"/>
                  </a:lnTo>
                  <a:lnTo>
                    <a:pt x="3899255" y="75653"/>
                  </a:lnTo>
                  <a:lnTo>
                    <a:pt x="3894074" y="91808"/>
                  </a:lnTo>
                  <a:lnTo>
                    <a:pt x="3879431" y="104000"/>
                  </a:lnTo>
                  <a:lnTo>
                    <a:pt x="3856647" y="111721"/>
                  </a:lnTo>
                  <a:lnTo>
                    <a:pt x="3827043" y="114465"/>
                  </a:lnTo>
                  <a:lnTo>
                    <a:pt x="3797503" y="111721"/>
                  </a:lnTo>
                  <a:lnTo>
                    <a:pt x="3774732" y="104000"/>
                  </a:lnTo>
                  <a:lnTo>
                    <a:pt x="3760127" y="91808"/>
                  </a:lnTo>
                  <a:lnTo>
                    <a:pt x="3755072" y="75653"/>
                  </a:lnTo>
                  <a:lnTo>
                    <a:pt x="3760127" y="59131"/>
                  </a:lnTo>
                  <a:lnTo>
                    <a:pt x="3774732" y="46710"/>
                  </a:lnTo>
                  <a:lnTo>
                    <a:pt x="3797503" y="38874"/>
                  </a:lnTo>
                  <a:lnTo>
                    <a:pt x="3827043" y="36156"/>
                  </a:lnTo>
                  <a:lnTo>
                    <a:pt x="3856647" y="38874"/>
                  </a:lnTo>
                  <a:lnTo>
                    <a:pt x="3879431" y="46710"/>
                  </a:lnTo>
                  <a:lnTo>
                    <a:pt x="3894074" y="59131"/>
                  </a:lnTo>
                  <a:lnTo>
                    <a:pt x="3899255" y="75653"/>
                  </a:lnTo>
                  <a:lnTo>
                    <a:pt x="3899255" y="27508"/>
                  </a:lnTo>
                  <a:lnTo>
                    <a:pt x="3869347" y="15709"/>
                  </a:lnTo>
                  <a:lnTo>
                    <a:pt x="3827043" y="11049"/>
                  </a:lnTo>
                  <a:lnTo>
                    <a:pt x="3784790" y="15709"/>
                  </a:lnTo>
                  <a:lnTo>
                    <a:pt x="3752024" y="28676"/>
                  </a:lnTo>
                  <a:lnTo>
                    <a:pt x="3730815" y="48983"/>
                  </a:lnTo>
                  <a:lnTo>
                    <a:pt x="3723284" y="75653"/>
                  </a:lnTo>
                  <a:lnTo>
                    <a:pt x="3730815" y="102006"/>
                  </a:lnTo>
                  <a:lnTo>
                    <a:pt x="3752024" y="122008"/>
                  </a:lnTo>
                  <a:lnTo>
                    <a:pt x="3784790" y="134670"/>
                  </a:lnTo>
                  <a:lnTo>
                    <a:pt x="3827043" y="138988"/>
                  </a:lnTo>
                  <a:lnTo>
                    <a:pt x="3869347" y="134670"/>
                  </a:lnTo>
                  <a:lnTo>
                    <a:pt x="3902240" y="122008"/>
                  </a:lnTo>
                  <a:lnTo>
                    <a:pt x="3910279" y="114465"/>
                  </a:lnTo>
                  <a:lnTo>
                    <a:pt x="3923563" y="102006"/>
                  </a:lnTo>
                  <a:lnTo>
                    <a:pt x="3931145" y="75653"/>
                  </a:lnTo>
                  <a:close/>
                </a:path>
                <a:path w="6021705" h="1398904">
                  <a:moveTo>
                    <a:pt x="3961206" y="165023"/>
                  </a:moveTo>
                  <a:lnTo>
                    <a:pt x="3694150" y="165023"/>
                  </a:lnTo>
                  <a:lnTo>
                    <a:pt x="3694150" y="190347"/>
                  </a:lnTo>
                  <a:lnTo>
                    <a:pt x="3760711" y="190347"/>
                  </a:lnTo>
                  <a:lnTo>
                    <a:pt x="3760711" y="291922"/>
                  </a:lnTo>
                  <a:lnTo>
                    <a:pt x="3792499" y="291922"/>
                  </a:lnTo>
                  <a:lnTo>
                    <a:pt x="3792499" y="190347"/>
                  </a:lnTo>
                  <a:lnTo>
                    <a:pt x="3862286" y="190347"/>
                  </a:lnTo>
                  <a:lnTo>
                    <a:pt x="3862286" y="291922"/>
                  </a:lnTo>
                  <a:lnTo>
                    <a:pt x="3893604" y="291922"/>
                  </a:lnTo>
                  <a:lnTo>
                    <a:pt x="3893604" y="190347"/>
                  </a:lnTo>
                  <a:lnTo>
                    <a:pt x="3961206" y="190347"/>
                  </a:lnTo>
                  <a:lnTo>
                    <a:pt x="3961206" y="165023"/>
                  </a:lnTo>
                  <a:close/>
                </a:path>
                <a:path w="6021705" h="1398904">
                  <a:moveTo>
                    <a:pt x="3967810" y="550786"/>
                  </a:moveTo>
                  <a:lnTo>
                    <a:pt x="3936835" y="550786"/>
                  </a:lnTo>
                  <a:lnTo>
                    <a:pt x="3860825" y="833158"/>
                  </a:lnTo>
                  <a:lnTo>
                    <a:pt x="3891800" y="833158"/>
                  </a:lnTo>
                  <a:lnTo>
                    <a:pt x="3967810" y="550786"/>
                  </a:lnTo>
                  <a:close/>
                </a:path>
                <a:path w="6021705" h="1398904">
                  <a:moveTo>
                    <a:pt x="4162882" y="738149"/>
                  </a:moveTo>
                  <a:lnTo>
                    <a:pt x="4132148" y="717550"/>
                  </a:lnTo>
                  <a:lnTo>
                    <a:pt x="4108196" y="687933"/>
                  </a:lnTo>
                  <a:lnTo>
                    <a:pt x="4101477" y="672731"/>
                  </a:lnTo>
                  <a:lnTo>
                    <a:pt x="4092651" y="652805"/>
                  </a:lnTo>
                  <a:lnTo>
                    <a:pt x="4087114" y="615619"/>
                  </a:lnTo>
                  <a:lnTo>
                    <a:pt x="4087114" y="588327"/>
                  </a:lnTo>
                  <a:lnTo>
                    <a:pt x="4151833" y="588327"/>
                  </a:lnTo>
                  <a:lnTo>
                    <a:pt x="4151833" y="562876"/>
                  </a:lnTo>
                  <a:lnTo>
                    <a:pt x="3991191" y="562876"/>
                  </a:lnTo>
                  <a:lnTo>
                    <a:pt x="3991191" y="588327"/>
                  </a:lnTo>
                  <a:lnTo>
                    <a:pt x="4055795" y="588327"/>
                  </a:lnTo>
                  <a:lnTo>
                    <a:pt x="4055795" y="615619"/>
                  </a:lnTo>
                  <a:lnTo>
                    <a:pt x="4050055" y="654926"/>
                  </a:lnTo>
                  <a:lnTo>
                    <a:pt x="4034294" y="691794"/>
                  </a:lnTo>
                  <a:lnTo>
                    <a:pt x="4010241" y="722795"/>
                  </a:lnTo>
                  <a:lnTo>
                    <a:pt x="3979557" y="744486"/>
                  </a:lnTo>
                  <a:lnTo>
                    <a:pt x="3998328" y="768781"/>
                  </a:lnTo>
                  <a:lnTo>
                    <a:pt x="4022191" y="752398"/>
                  </a:lnTo>
                  <a:lnTo>
                    <a:pt x="4042791" y="730135"/>
                  </a:lnTo>
                  <a:lnTo>
                    <a:pt x="4059529" y="703173"/>
                  </a:lnTo>
                  <a:lnTo>
                    <a:pt x="4071797" y="672731"/>
                  </a:lnTo>
                  <a:lnTo>
                    <a:pt x="4083850" y="701319"/>
                  </a:lnTo>
                  <a:lnTo>
                    <a:pt x="4100309" y="726579"/>
                  </a:lnTo>
                  <a:lnTo>
                    <a:pt x="4120692" y="747420"/>
                  </a:lnTo>
                  <a:lnTo>
                    <a:pt x="4144467" y="762787"/>
                  </a:lnTo>
                  <a:lnTo>
                    <a:pt x="4162882" y="738149"/>
                  </a:lnTo>
                  <a:close/>
                </a:path>
                <a:path w="6021705" h="1398904">
                  <a:moveTo>
                    <a:pt x="4167225" y="204520"/>
                  </a:moveTo>
                  <a:lnTo>
                    <a:pt x="4136263" y="184823"/>
                  </a:lnTo>
                  <a:lnTo>
                    <a:pt x="4111917" y="156476"/>
                  </a:lnTo>
                  <a:lnTo>
                    <a:pt x="4105491" y="142786"/>
                  </a:lnTo>
                  <a:lnTo>
                    <a:pt x="4096004" y="122593"/>
                  </a:lnTo>
                  <a:lnTo>
                    <a:pt x="4090301" y="86245"/>
                  </a:lnTo>
                  <a:lnTo>
                    <a:pt x="4090301" y="55041"/>
                  </a:lnTo>
                  <a:lnTo>
                    <a:pt x="4156862" y="55041"/>
                  </a:lnTo>
                  <a:lnTo>
                    <a:pt x="4156862" y="29476"/>
                  </a:lnTo>
                  <a:lnTo>
                    <a:pt x="3992410" y="29476"/>
                  </a:lnTo>
                  <a:lnTo>
                    <a:pt x="3992410" y="55041"/>
                  </a:lnTo>
                  <a:lnTo>
                    <a:pt x="4058970" y="55041"/>
                  </a:lnTo>
                  <a:lnTo>
                    <a:pt x="4058970" y="86245"/>
                  </a:lnTo>
                  <a:lnTo>
                    <a:pt x="4053065" y="124117"/>
                  </a:lnTo>
                  <a:lnTo>
                    <a:pt x="4036974" y="160108"/>
                  </a:lnTo>
                  <a:lnTo>
                    <a:pt x="4012692" y="190550"/>
                  </a:lnTo>
                  <a:lnTo>
                    <a:pt x="3982161" y="211772"/>
                  </a:lnTo>
                  <a:lnTo>
                    <a:pt x="4000246" y="236181"/>
                  </a:lnTo>
                  <a:lnTo>
                    <a:pt x="4024312" y="220472"/>
                  </a:lnTo>
                  <a:lnTo>
                    <a:pt x="4045267" y="198856"/>
                  </a:lnTo>
                  <a:lnTo>
                    <a:pt x="4062425" y="172554"/>
                  </a:lnTo>
                  <a:lnTo>
                    <a:pt x="4075099" y="142786"/>
                  </a:lnTo>
                  <a:lnTo>
                    <a:pt x="4087736" y="170434"/>
                  </a:lnTo>
                  <a:lnTo>
                    <a:pt x="4104881" y="194665"/>
                  </a:lnTo>
                  <a:lnTo>
                    <a:pt x="4125925" y="214503"/>
                  </a:lnTo>
                  <a:lnTo>
                    <a:pt x="4150296" y="228930"/>
                  </a:lnTo>
                  <a:lnTo>
                    <a:pt x="4167225" y="204520"/>
                  </a:lnTo>
                  <a:close/>
                </a:path>
                <a:path w="6021705" h="1398904">
                  <a:moveTo>
                    <a:pt x="4224693" y="114"/>
                  </a:moveTo>
                  <a:lnTo>
                    <a:pt x="4193590" y="114"/>
                  </a:lnTo>
                  <a:lnTo>
                    <a:pt x="4193590" y="291922"/>
                  </a:lnTo>
                  <a:lnTo>
                    <a:pt x="4224693" y="291922"/>
                  </a:lnTo>
                  <a:lnTo>
                    <a:pt x="4224693" y="114"/>
                  </a:lnTo>
                  <a:close/>
                </a:path>
                <a:path w="6021705" h="1398904">
                  <a:moveTo>
                    <a:pt x="4226344" y="533514"/>
                  </a:moveTo>
                  <a:lnTo>
                    <a:pt x="4195368" y="533514"/>
                  </a:lnTo>
                  <a:lnTo>
                    <a:pt x="4195368" y="638302"/>
                  </a:lnTo>
                  <a:lnTo>
                    <a:pt x="4135247" y="638302"/>
                  </a:lnTo>
                  <a:lnTo>
                    <a:pt x="4135247" y="663638"/>
                  </a:lnTo>
                  <a:lnTo>
                    <a:pt x="4195368" y="663638"/>
                  </a:lnTo>
                  <a:lnTo>
                    <a:pt x="4195368" y="825893"/>
                  </a:lnTo>
                  <a:lnTo>
                    <a:pt x="4226344" y="825893"/>
                  </a:lnTo>
                  <a:lnTo>
                    <a:pt x="4226344" y="533514"/>
                  </a:lnTo>
                  <a:close/>
                </a:path>
                <a:path w="6021705" h="1398904">
                  <a:moveTo>
                    <a:pt x="4371746" y="17386"/>
                  </a:moveTo>
                  <a:lnTo>
                    <a:pt x="4340771" y="17386"/>
                  </a:lnTo>
                  <a:lnTo>
                    <a:pt x="4264761" y="299758"/>
                  </a:lnTo>
                  <a:lnTo>
                    <a:pt x="4295737" y="299758"/>
                  </a:lnTo>
                  <a:lnTo>
                    <a:pt x="4371746" y="17386"/>
                  </a:lnTo>
                  <a:close/>
                </a:path>
                <a:path w="6021705" h="1398904">
                  <a:moveTo>
                    <a:pt x="4438002" y="687476"/>
                  </a:moveTo>
                  <a:lnTo>
                    <a:pt x="4435614" y="671474"/>
                  </a:lnTo>
                  <a:lnTo>
                    <a:pt x="4434205" y="662025"/>
                  </a:lnTo>
                  <a:lnTo>
                    <a:pt x="4406404" y="666483"/>
                  </a:lnTo>
                  <a:lnTo>
                    <a:pt x="4378909" y="669340"/>
                  </a:lnTo>
                  <a:lnTo>
                    <a:pt x="4350270" y="670902"/>
                  </a:lnTo>
                  <a:lnTo>
                    <a:pt x="4319041" y="671474"/>
                  </a:lnTo>
                  <a:lnTo>
                    <a:pt x="4319041" y="550786"/>
                  </a:lnTo>
                  <a:lnTo>
                    <a:pt x="4288294" y="550786"/>
                  </a:lnTo>
                  <a:lnTo>
                    <a:pt x="4288294" y="697839"/>
                  </a:lnTo>
                  <a:lnTo>
                    <a:pt x="4310291" y="697839"/>
                  </a:lnTo>
                  <a:lnTo>
                    <a:pt x="4345254" y="697382"/>
                  </a:lnTo>
                  <a:lnTo>
                    <a:pt x="4377131" y="695769"/>
                  </a:lnTo>
                  <a:lnTo>
                    <a:pt x="4407509" y="692594"/>
                  </a:lnTo>
                  <a:lnTo>
                    <a:pt x="4438002" y="687476"/>
                  </a:lnTo>
                  <a:close/>
                </a:path>
                <a:path w="6021705" h="1398904">
                  <a:moveTo>
                    <a:pt x="4514469" y="722604"/>
                  </a:moveTo>
                  <a:lnTo>
                    <a:pt x="4316273" y="722604"/>
                  </a:lnTo>
                  <a:lnTo>
                    <a:pt x="4316273" y="747941"/>
                  </a:lnTo>
                  <a:lnTo>
                    <a:pt x="4483608" y="747941"/>
                  </a:lnTo>
                  <a:lnTo>
                    <a:pt x="4483608" y="825322"/>
                  </a:lnTo>
                  <a:lnTo>
                    <a:pt x="4514469" y="825322"/>
                  </a:lnTo>
                  <a:lnTo>
                    <a:pt x="4514469" y="722604"/>
                  </a:lnTo>
                  <a:close/>
                </a:path>
                <a:path w="6021705" h="1398904">
                  <a:moveTo>
                    <a:pt x="4514469" y="533514"/>
                  </a:moveTo>
                  <a:lnTo>
                    <a:pt x="4483608" y="533514"/>
                  </a:lnTo>
                  <a:lnTo>
                    <a:pt x="4483608" y="567486"/>
                  </a:lnTo>
                  <a:lnTo>
                    <a:pt x="4404030" y="567486"/>
                  </a:lnTo>
                  <a:lnTo>
                    <a:pt x="4404030" y="591324"/>
                  </a:lnTo>
                  <a:lnTo>
                    <a:pt x="4483608" y="591324"/>
                  </a:lnTo>
                  <a:lnTo>
                    <a:pt x="4483608" y="619874"/>
                  </a:lnTo>
                  <a:lnTo>
                    <a:pt x="4404030" y="619874"/>
                  </a:lnTo>
                  <a:lnTo>
                    <a:pt x="4404030" y="643826"/>
                  </a:lnTo>
                  <a:lnTo>
                    <a:pt x="4483608" y="643826"/>
                  </a:lnTo>
                  <a:lnTo>
                    <a:pt x="4483608" y="709587"/>
                  </a:lnTo>
                  <a:lnTo>
                    <a:pt x="4514469" y="709587"/>
                  </a:lnTo>
                  <a:lnTo>
                    <a:pt x="4514469" y="533514"/>
                  </a:lnTo>
                  <a:close/>
                </a:path>
                <a:path w="6021705" h="1398904">
                  <a:moveTo>
                    <a:pt x="4540339" y="22339"/>
                  </a:moveTo>
                  <a:lnTo>
                    <a:pt x="4405947" y="22339"/>
                  </a:lnTo>
                  <a:lnTo>
                    <a:pt x="4405947" y="48018"/>
                  </a:lnTo>
                  <a:lnTo>
                    <a:pt x="4506480" y="48018"/>
                  </a:lnTo>
                  <a:lnTo>
                    <a:pt x="4494911" y="83108"/>
                  </a:lnTo>
                  <a:lnTo>
                    <a:pt x="4470768" y="113728"/>
                  </a:lnTo>
                  <a:lnTo>
                    <a:pt x="4435627" y="139014"/>
                  </a:lnTo>
                  <a:lnTo>
                    <a:pt x="4391088" y="158102"/>
                  </a:lnTo>
                  <a:lnTo>
                    <a:pt x="4404106" y="182867"/>
                  </a:lnTo>
                  <a:lnTo>
                    <a:pt x="4450397" y="163093"/>
                  </a:lnTo>
                  <a:lnTo>
                    <a:pt x="4488154" y="136588"/>
                  </a:lnTo>
                  <a:lnTo>
                    <a:pt x="4516399" y="103936"/>
                  </a:lnTo>
                  <a:lnTo>
                    <a:pt x="4534116" y="65659"/>
                  </a:lnTo>
                  <a:lnTo>
                    <a:pt x="4540339" y="22339"/>
                  </a:lnTo>
                  <a:close/>
                </a:path>
                <a:path w="6021705" h="1398904">
                  <a:moveTo>
                    <a:pt x="4630051" y="342"/>
                  </a:moveTo>
                  <a:lnTo>
                    <a:pt x="4599178" y="342"/>
                  </a:lnTo>
                  <a:lnTo>
                    <a:pt x="4599178" y="88442"/>
                  </a:lnTo>
                  <a:lnTo>
                    <a:pt x="4538611" y="88442"/>
                  </a:lnTo>
                  <a:lnTo>
                    <a:pt x="4538611" y="114007"/>
                  </a:lnTo>
                  <a:lnTo>
                    <a:pt x="4599178" y="114007"/>
                  </a:lnTo>
                  <a:lnTo>
                    <a:pt x="4599178" y="215226"/>
                  </a:lnTo>
                  <a:lnTo>
                    <a:pt x="4630051" y="215226"/>
                  </a:lnTo>
                  <a:lnTo>
                    <a:pt x="4630051" y="342"/>
                  </a:lnTo>
                  <a:close/>
                </a:path>
                <a:path w="6021705" h="1398904">
                  <a:moveTo>
                    <a:pt x="4637417" y="260604"/>
                  </a:moveTo>
                  <a:lnTo>
                    <a:pt x="4473435" y="260604"/>
                  </a:lnTo>
                  <a:lnTo>
                    <a:pt x="4473435" y="193344"/>
                  </a:lnTo>
                  <a:lnTo>
                    <a:pt x="4441990" y="193344"/>
                  </a:lnTo>
                  <a:lnTo>
                    <a:pt x="4441990" y="285927"/>
                  </a:lnTo>
                  <a:lnTo>
                    <a:pt x="4637417" y="285927"/>
                  </a:lnTo>
                  <a:lnTo>
                    <a:pt x="4637417" y="260604"/>
                  </a:lnTo>
                  <a:close/>
                </a:path>
                <a:path w="6021705" h="1398904">
                  <a:moveTo>
                    <a:pt x="4660023" y="550786"/>
                  </a:moveTo>
                  <a:lnTo>
                    <a:pt x="4629048" y="550786"/>
                  </a:lnTo>
                  <a:lnTo>
                    <a:pt x="4553039" y="833158"/>
                  </a:lnTo>
                  <a:lnTo>
                    <a:pt x="4584014" y="833158"/>
                  </a:lnTo>
                  <a:lnTo>
                    <a:pt x="4660023" y="550786"/>
                  </a:lnTo>
                  <a:close/>
                </a:path>
                <a:path w="6021705" h="1398904">
                  <a:moveTo>
                    <a:pt x="4824196" y="20955"/>
                  </a:moveTo>
                  <a:lnTo>
                    <a:pt x="4687849" y="20955"/>
                  </a:lnTo>
                  <a:lnTo>
                    <a:pt x="4687849" y="46177"/>
                  </a:lnTo>
                  <a:lnTo>
                    <a:pt x="4790808" y="46177"/>
                  </a:lnTo>
                  <a:lnTo>
                    <a:pt x="4779911" y="79705"/>
                  </a:lnTo>
                  <a:lnTo>
                    <a:pt x="4756315" y="108902"/>
                  </a:lnTo>
                  <a:lnTo>
                    <a:pt x="4720971" y="132880"/>
                  </a:lnTo>
                  <a:lnTo>
                    <a:pt x="4674844" y="150736"/>
                  </a:lnTo>
                  <a:lnTo>
                    <a:pt x="4687392" y="175729"/>
                  </a:lnTo>
                  <a:lnTo>
                    <a:pt x="4734484" y="157365"/>
                  </a:lnTo>
                  <a:lnTo>
                    <a:pt x="4772545" y="132270"/>
                  </a:lnTo>
                  <a:lnTo>
                    <a:pt x="4800739" y="100888"/>
                  </a:lnTo>
                  <a:lnTo>
                    <a:pt x="4818227" y="63639"/>
                  </a:lnTo>
                  <a:lnTo>
                    <a:pt x="4824196" y="20955"/>
                  </a:lnTo>
                  <a:close/>
                </a:path>
                <a:path w="6021705" h="1398904">
                  <a:moveTo>
                    <a:pt x="4825162" y="555739"/>
                  </a:moveTo>
                  <a:lnTo>
                    <a:pt x="4686973" y="555739"/>
                  </a:lnTo>
                  <a:lnTo>
                    <a:pt x="4686973" y="581418"/>
                  </a:lnTo>
                  <a:lnTo>
                    <a:pt x="4791532" y="581418"/>
                  </a:lnTo>
                  <a:lnTo>
                    <a:pt x="4780381" y="615581"/>
                  </a:lnTo>
                  <a:lnTo>
                    <a:pt x="4756556" y="645464"/>
                  </a:lnTo>
                  <a:lnTo>
                    <a:pt x="4721022" y="670179"/>
                  </a:lnTo>
                  <a:lnTo>
                    <a:pt x="4674768" y="688860"/>
                  </a:lnTo>
                  <a:lnTo>
                    <a:pt x="4687887" y="713498"/>
                  </a:lnTo>
                  <a:lnTo>
                    <a:pt x="4734890" y="694588"/>
                  </a:lnTo>
                  <a:lnTo>
                    <a:pt x="4773028" y="668934"/>
                  </a:lnTo>
                  <a:lnTo>
                    <a:pt x="4801387" y="636955"/>
                  </a:lnTo>
                  <a:lnTo>
                    <a:pt x="4819066" y="599084"/>
                  </a:lnTo>
                  <a:lnTo>
                    <a:pt x="4825162" y="555739"/>
                  </a:lnTo>
                  <a:close/>
                </a:path>
                <a:path w="6021705" h="1398904">
                  <a:moveTo>
                    <a:pt x="4907686" y="233997"/>
                  </a:moveTo>
                  <a:lnTo>
                    <a:pt x="4900892" y="210058"/>
                  </a:lnTo>
                  <a:lnTo>
                    <a:pt x="4891379" y="201180"/>
                  </a:lnTo>
                  <a:lnTo>
                    <a:pt x="4881511" y="191960"/>
                  </a:lnTo>
                  <a:lnTo>
                    <a:pt x="4877409" y="190423"/>
                  </a:lnTo>
                  <a:lnTo>
                    <a:pt x="4877409" y="233997"/>
                  </a:lnTo>
                  <a:lnTo>
                    <a:pt x="4872761" y="247827"/>
                  </a:lnTo>
                  <a:lnTo>
                    <a:pt x="4859502" y="258254"/>
                  </a:lnTo>
                  <a:lnTo>
                    <a:pt x="4838636" y="264820"/>
                  </a:lnTo>
                  <a:lnTo>
                    <a:pt x="4811192" y="267042"/>
                  </a:lnTo>
                  <a:lnTo>
                    <a:pt x="4783633" y="264820"/>
                  </a:lnTo>
                  <a:lnTo>
                    <a:pt x="4762766" y="258254"/>
                  </a:lnTo>
                  <a:lnTo>
                    <a:pt x="4749584" y="247827"/>
                  </a:lnTo>
                  <a:lnTo>
                    <a:pt x="4745088" y="233997"/>
                  </a:lnTo>
                  <a:lnTo>
                    <a:pt x="4749584" y="220141"/>
                  </a:lnTo>
                  <a:lnTo>
                    <a:pt x="4762766" y="209765"/>
                  </a:lnTo>
                  <a:lnTo>
                    <a:pt x="4783633" y="203314"/>
                  </a:lnTo>
                  <a:lnTo>
                    <a:pt x="4811192" y="201180"/>
                  </a:lnTo>
                  <a:lnTo>
                    <a:pt x="4838636" y="203314"/>
                  </a:lnTo>
                  <a:lnTo>
                    <a:pt x="4859502" y="209765"/>
                  </a:lnTo>
                  <a:lnTo>
                    <a:pt x="4872761" y="220141"/>
                  </a:lnTo>
                  <a:lnTo>
                    <a:pt x="4877409" y="233997"/>
                  </a:lnTo>
                  <a:lnTo>
                    <a:pt x="4877409" y="190423"/>
                  </a:lnTo>
                  <a:lnTo>
                    <a:pt x="4851095" y="180530"/>
                  </a:lnTo>
                  <a:lnTo>
                    <a:pt x="4811192" y="176530"/>
                  </a:lnTo>
                  <a:lnTo>
                    <a:pt x="4771364" y="180530"/>
                  </a:lnTo>
                  <a:lnTo>
                    <a:pt x="4740795" y="191960"/>
                  </a:lnTo>
                  <a:lnTo>
                    <a:pt x="4721250" y="210058"/>
                  </a:lnTo>
                  <a:lnTo>
                    <a:pt x="4714456" y="233997"/>
                  </a:lnTo>
                  <a:lnTo>
                    <a:pt x="4721250" y="258152"/>
                  </a:lnTo>
                  <a:lnTo>
                    <a:pt x="4740795" y="276263"/>
                  </a:lnTo>
                  <a:lnTo>
                    <a:pt x="4771364" y="287629"/>
                  </a:lnTo>
                  <a:lnTo>
                    <a:pt x="4811192" y="291579"/>
                  </a:lnTo>
                  <a:lnTo>
                    <a:pt x="4851095" y="287629"/>
                  </a:lnTo>
                  <a:lnTo>
                    <a:pt x="4881511" y="276263"/>
                  </a:lnTo>
                  <a:lnTo>
                    <a:pt x="4891367" y="267042"/>
                  </a:lnTo>
                  <a:lnTo>
                    <a:pt x="4900892" y="258152"/>
                  </a:lnTo>
                  <a:lnTo>
                    <a:pt x="4907686" y="233997"/>
                  </a:lnTo>
                  <a:close/>
                </a:path>
                <a:path w="6021705" h="1398904">
                  <a:moveTo>
                    <a:pt x="4916487" y="794004"/>
                  </a:moveTo>
                  <a:lnTo>
                    <a:pt x="4750193" y="794004"/>
                  </a:lnTo>
                  <a:lnTo>
                    <a:pt x="4750193" y="723861"/>
                  </a:lnTo>
                  <a:lnTo>
                    <a:pt x="4719104" y="723861"/>
                  </a:lnTo>
                  <a:lnTo>
                    <a:pt x="4719104" y="819327"/>
                  </a:lnTo>
                  <a:lnTo>
                    <a:pt x="4916487" y="819327"/>
                  </a:lnTo>
                  <a:lnTo>
                    <a:pt x="4916487" y="794004"/>
                  </a:lnTo>
                  <a:close/>
                </a:path>
                <a:path w="6021705" h="1398904">
                  <a:moveTo>
                    <a:pt x="4946650" y="619760"/>
                  </a:moveTo>
                  <a:lnTo>
                    <a:pt x="4904384" y="619760"/>
                  </a:lnTo>
                  <a:lnTo>
                    <a:pt x="4904384" y="533514"/>
                  </a:lnTo>
                  <a:lnTo>
                    <a:pt x="4873066" y="533514"/>
                  </a:lnTo>
                  <a:lnTo>
                    <a:pt x="4873066" y="745629"/>
                  </a:lnTo>
                  <a:lnTo>
                    <a:pt x="4904384" y="745629"/>
                  </a:lnTo>
                  <a:lnTo>
                    <a:pt x="4904384" y="645680"/>
                  </a:lnTo>
                  <a:lnTo>
                    <a:pt x="4946650" y="645680"/>
                  </a:lnTo>
                  <a:lnTo>
                    <a:pt x="4946650" y="619760"/>
                  </a:lnTo>
                  <a:close/>
                </a:path>
                <a:path w="6021705" h="1398904">
                  <a:moveTo>
                    <a:pt x="4946726" y="73583"/>
                  </a:moveTo>
                  <a:lnTo>
                    <a:pt x="4904473" y="73583"/>
                  </a:lnTo>
                  <a:lnTo>
                    <a:pt x="4904473" y="114"/>
                  </a:lnTo>
                  <a:lnTo>
                    <a:pt x="4873485" y="114"/>
                  </a:lnTo>
                  <a:lnTo>
                    <a:pt x="4873485" y="173304"/>
                  </a:lnTo>
                  <a:lnTo>
                    <a:pt x="4904473" y="173304"/>
                  </a:lnTo>
                  <a:lnTo>
                    <a:pt x="4904473" y="99034"/>
                  </a:lnTo>
                  <a:lnTo>
                    <a:pt x="4946726" y="99034"/>
                  </a:lnTo>
                  <a:lnTo>
                    <a:pt x="4946726" y="73583"/>
                  </a:lnTo>
                  <a:close/>
                </a:path>
                <a:path w="6021705" h="1398904">
                  <a:moveTo>
                    <a:pt x="5125910" y="22225"/>
                  </a:moveTo>
                  <a:lnTo>
                    <a:pt x="4978743" y="22225"/>
                  </a:lnTo>
                  <a:lnTo>
                    <a:pt x="4978743" y="47790"/>
                  </a:lnTo>
                  <a:lnTo>
                    <a:pt x="5095519" y="47790"/>
                  </a:lnTo>
                  <a:lnTo>
                    <a:pt x="5095125" y="62547"/>
                  </a:lnTo>
                  <a:lnTo>
                    <a:pt x="5094008" y="79616"/>
                  </a:lnTo>
                  <a:lnTo>
                    <a:pt x="5091735" y="99326"/>
                  </a:lnTo>
                  <a:lnTo>
                    <a:pt x="5087912" y="122059"/>
                  </a:lnTo>
                  <a:lnTo>
                    <a:pt x="5118544" y="124714"/>
                  </a:lnTo>
                  <a:lnTo>
                    <a:pt x="5122672" y="98171"/>
                  </a:lnTo>
                  <a:lnTo>
                    <a:pt x="5124818" y="74917"/>
                  </a:lnTo>
                  <a:lnTo>
                    <a:pt x="5125669" y="55067"/>
                  </a:lnTo>
                  <a:lnTo>
                    <a:pt x="5125910" y="38684"/>
                  </a:lnTo>
                  <a:lnTo>
                    <a:pt x="5125910" y="22225"/>
                  </a:lnTo>
                  <a:close/>
                </a:path>
                <a:path w="6021705" h="1398904">
                  <a:moveTo>
                    <a:pt x="5141734" y="667791"/>
                  </a:moveTo>
                  <a:lnTo>
                    <a:pt x="5088699" y="631190"/>
                  </a:lnTo>
                  <a:lnTo>
                    <a:pt x="5069522" y="575424"/>
                  </a:lnTo>
                  <a:lnTo>
                    <a:pt x="5069522" y="547446"/>
                  </a:lnTo>
                  <a:lnTo>
                    <a:pt x="5037861" y="547446"/>
                  </a:lnTo>
                  <a:lnTo>
                    <a:pt x="5037861" y="575424"/>
                  </a:lnTo>
                  <a:lnTo>
                    <a:pt x="5032870" y="606031"/>
                  </a:lnTo>
                  <a:lnTo>
                    <a:pt x="5018456" y="633818"/>
                  </a:lnTo>
                  <a:lnTo>
                    <a:pt x="4995494" y="656755"/>
                  </a:lnTo>
                  <a:lnTo>
                    <a:pt x="4964849" y="672858"/>
                  </a:lnTo>
                  <a:lnTo>
                    <a:pt x="4980737" y="697153"/>
                  </a:lnTo>
                  <a:lnTo>
                    <a:pt x="5004930" y="685419"/>
                  </a:lnTo>
                  <a:lnTo>
                    <a:pt x="5025441" y="669277"/>
                  </a:lnTo>
                  <a:lnTo>
                    <a:pt x="5041900" y="649351"/>
                  </a:lnTo>
                  <a:lnTo>
                    <a:pt x="5053977" y="626211"/>
                  </a:lnTo>
                  <a:lnTo>
                    <a:pt x="5066055" y="647725"/>
                  </a:lnTo>
                  <a:lnTo>
                    <a:pt x="5082349" y="666203"/>
                  </a:lnTo>
                  <a:lnTo>
                    <a:pt x="5102517" y="681177"/>
                  </a:lnTo>
                  <a:lnTo>
                    <a:pt x="5126190" y="692200"/>
                  </a:lnTo>
                  <a:lnTo>
                    <a:pt x="5141734" y="667791"/>
                  </a:lnTo>
                  <a:close/>
                </a:path>
                <a:path w="6021705" h="1398904">
                  <a:moveTo>
                    <a:pt x="5146179" y="163055"/>
                  </a:moveTo>
                  <a:lnTo>
                    <a:pt x="5144973" y="148209"/>
                  </a:lnTo>
                  <a:lnTo>
                    <a:pt x="5144338" y="140487"/>
                  </a:lnTo>
                  <a:lnTo>
                    <a:pt x="5121859" y="143268"/>
                  </a:lnTo>
                  <a:lnTo>
                    <a:pt x="5098669" y="145427"/>
                  </a:lnTo>
                  <a:lnTo>
                    <a:pt x="5075110" y="147053"/>
                  </a:lnTo>
                  <a:lnTo>
                    <a:pt x="5051526" y="148209"/>
                  </a:lnTo>
                  <a:lnTo>
                    <a:pt x="5051526" y="87858"/>
                  </a:lnTo>
                  <a:lnTo>
                    <a:pt x="5020894" y="87858"/>
                  </a:lnTo>
                  <a:lnTo>
                    <a:pt x="5020894" y="149237"/>
                  </a:lnTo>
                  <a:lnTo>
                    <a:pt x="4961128" y="149936"/>
                  </a:lnTo>
                  <a:lnTo>
                    <a:pt x="4963998" y="175031"/>
                  </a:lnTo>
                  <a:lnTo>
                    <a:pt x="5005667" y="174625"/>
                  </a:lnTo>
                  <a:lnTo>
                    <a:pt x="5051590" y="173024"/>
                  </a:lnTo>
                  <a:lnTo>
                    <a:pt x="5099278" y="169430"/>
                  </a:lnTo>
                  <a:lnTo>
                    <a:pt x="5146179" y="163055"/>
                  </a:lnTo>
                  <a:close/>
                </a:path>
                <a:path w="6021705" h="1398904">
                  <a:moveTo>
                    <a:pt x="5203647" y="260604"/>
                  </a:moveTo>
                  <a:lnTo>
                    <a:pt x="5036324" y="260604"/>
                  </a:lnTo>
                  <a:lnTo>
                    <a:pt x="5036324" y="199567"/>
                  </a:lnTo>
                  <a:lnTo>
                    <a:pt x="5005463" y="199567"/>
                  </a:lnTo>
                  <a:lnTo>
                    <a:pt x="5005463" y="285927"/>
                  </a:lnTo>
                  <a:lnTo>
                    <a:pt x="5203647" y="285927"/>
                  </a:lnTo>
                  <a:lnTo>
                    <a:pt x="5203647" y="260604"/>
                  </a:lnTo>
                  <a:close/>
                </a:path>
                <a:path w="6021705" h="1398904">
                  <a:moveTo>
                    <a:pt x="5205527" y="722604"/>
                  </a:moveTo>
                  <a:lnTo>
                    <a:pt x="5007686" y="722604"/>
                  </a:lnTo>
                  <a:lnTo>
                    <a:pt x="5007686" y="747699"/>
                  </a:lnTo>
                  <a:lnTo>
                    <a:pt x="5174551" y="747699"/>
                  </a:lnTo>
                  <a:lnTo>
                    <a:pt x="5174551" y="825322"/>
                  </a:lnTo>
                  <a:lnTo>
                    <a:pt x="5205527" y="825322"/>
                  </a:lnTo>
                  <a:lnTo>
                    <a:pt x="5205527" y="722604"/>
                  </a:lnTo>
                  <a:close/>
                </a:path>
                <a:path w="6021705" h="1398904">
                  <a:moveTo>
                    <a:pt x="5205527" y="533514"/>
                  </a:moveTo>
                  <a:lnTo>
                    <a:pt x="5174551" y="533514"/>
                  </a:lnTo>
                  <a:lnTo>
                    <a:pt x="5174551" y="708672"/>
                  </a:lnTo>
                  <a:lnTo>
                    <a:pt x="5205527" y="708672"/>
                  </a:lnTo>
                  <a:lnTo>
                    <a:pt x="5205527" y="533514"/>
                  </a:lnTo>
                  <a:close/>
                </a:path>
                <a:path w="6021705" h="1398904">
                  <a:moveTo>
                    <a:pt x="5234508" y="93040"/>
                  </a:moveTo>
                  <a:lnTo>
                    <a:pt x="5194325" y="93040"/>
                  </a:lnTo>
                  <a:lnTo>
                    <a:pt x="5194325" y="114"/>
                  </a:lnTo>
                  <a:lnTo>
                    <a:pt x="5162880" y="114"/>
                  </a:lnTo>
                  <a:lnTo>
                    <a:pt x="5162880" y="219367"/>
                  </a:lnTo>
                  <a:lnTo>
                    <a:pt x="5194325" y="219367"/>
                  </a:lnTo>
                  <a:lnTo>
                    <a:pt x="5194325" y="119189"/>
                  </a:lnTo>
                  <a:lnTo>
                    <a:pt x="5234508" y="119189"/>
                  </a:lnTo>
                  <a:lnTo>
                    <a:pt x="5234508" y="93040"/>
                  </a:lnTo>
                  <a:close/>
                </a:path>
                <a:path w="6021705" h="1398904">
                  <a:moveTo>
                    <a:pt x="5352237" y="550786"/>
                  </a:moveTo>
                  <a:lnTo>
                    <a:pt x="5321262" y="550786"/>
                  </a:lnTo>
                  <a:lnTo>
                    <a:pt x="5245252" y="833158"/>
                  </a:lnTo>
                  <a:lnTo>
                    <a:pt x="5276240" y="833158"/>
                  </a:lnTo>
                  <a:lnTo>
                    <a:pt x="5352237" y="550786"/>
                  </a:lnTo>
                  <a:close/>
                </a:path>
                <a:path w="6021705" h="1398904">
                  <a:moveTo>
                    <a:pt x="5440413" y="212001"/>
                  </a:moveTo>
                  <a:lnTo>
                    <a:pt x="5438711" y="196913"/>
                  </a:lnTo>
                  <a:lnTo>
                    <a:pt x="5437530" y="186436"/>
                  </a:lnTo>
                  <a:lnTo>
                    <a:pt x="5402110" y="191439"/>
                  </a:lnTo>
                  <a:lnTo>
                    <a:pt x="5368239" y="194614"/>
                  </a:lnTo>
                  <a:lnTo>
                    <a:pt x="5334673" y="196316"/>
                  </a:lnTo>
                  <a:lnTo>
                    <a:pt x="5300154" y="196913"/>
                  </a:lnTo>
                  <a:lnTo>
                    <a:pt x="5300154" y="133121"/>
                  </a:lnTo>
                  <a:lnTo>
                    <a:pt x="5404713" y="133121"/>
                  </a:lnTo>
                  <a:lnTo>
                    <a:pt x="5404713" y="26365"/>
                  </a:lnTo>
                  <a:lnTo>
                    <a:pt x="5268023" y="26365"/>
                  </a:lnTo>
                  <a:lnTo>
                    <a:pt x="5268023" y="51701"/>
                  </a:lnTo>
                  <a:lnTo>
                    <a:pt x="5373395" y="51701"/>
                  </a:lnTo>
                  <a:lnTo>
                    <a:pt x="5373395" y="108242"/>
                  </a:lnTo>
                  <a:lnTo>
                    <a:pt x="5268366" y="108242"/>
                  </a:lnTo>
                  <a:lnTo>
                    <a:pt x="5268366" y="222478"/>
                  </a:lnTo>
                  <a:lnTo>
                    <a:pt x="5293360" y="222478"/>
                  </a:lnTo>
                  <a:lnTo>
                    <a:pt x="5330736" y="222046"/>
                  </a:lnTo>
                  <a:lnTo>
                    <a:pt x="5366753" y="220433"/>
                  </a:lnTo>
                  <a:lnTo>
                    <a:pt x="5402846" y="217233"/>
                  </a:lnTo>
                  <a:lnTo>
                    <a:pt x="5440413" y="212001"/>
                  </a:lnTo>
                  <a:close/>
                </a:path>
                <a:path w="6021705" h="1398904">
                  <a:moveTo>
                    <a:pt x="5493956" y="114"/>
                  </a:moveTo>
                  <a:lnTo>
                    <a:pt x="5463324" y="114"/>
                  </a:lnTo>
                  <a:lnTo>
                    <a:pt x="5463324" y="292493"/>
                  </a:lnTo>
                  <a:lnTo>
                    <a:pt x="5493956" y="292493"/>
                  </a:lnTo>
                  <a:lnTo>
                    <a:pt x="5493956" y="114"/>
                  </a:lnTo>
                  <a:close/>
                </a:path>
                <a:path w="6021705" h="1398904">
                  <a:moveTo>
                    <a:pt x="5542026" y="680453"/>
                  </a:moveTo>
                  <a:lnTo>
                    <a:pt x="5490349" y="644753"/>
                  </a:lnTo>
                  <a:lnTo>
                    <a:pt x="5471655" y="592823"/>
                  </a:lnTo>
                  <a:lnTo>
                    <a:pt x="5471655" y="581304"/>
                  </a:lnTo>
                  <a:lnTo>
                    <a:pt x="5534533" y="581304"/>
                  </a:lnTo>
                  <a:lnTo>
                    <a:pt x="5534533" y="556082"/>
                  </a:lnTo>
                  <a:lnTo>
                    <a:pt x="5377002" y="556082"/>
                  </a:lnTo>
                  <a:lnTo>
                    <a:pt x="5377002" y="581304"/>
                  </a:lnTo>
                  <a:lnTo>
                    <a:pt x="5440337" y="581304"/>
                  </a:lnTo>
                  <a:lnTo>
                    <a:pt x="5440337" y="592823"/>
                  </a:lnTo>
                  <a:lnTo>
                    <a:pt x="5435257" y="622300"/>
                  </a:lnTo>
                  <a:lnTo>
                    <a:pt x="5420728" y="649097"/>
                  </a:lnTo>
                  <a:lnTo>
                    <a:pt x="5397779" y="671195"/>
                  </a:lnTo>
                  <a:lnTo>
                    <a:pt x="5367439" y="686562"/>
                  </a:lnTo>
                  <a:lnTo>
                    <a:pt x="5383454" y="711771"/>
                  </a:lnTo>
                  <a:lnTo>
                    <a:pt x="5407736" y="700049"/>
                  </a:lnTo>
                  <a:lnTo>
                    <a:pt x="5428221" y="683983"/>
                  </a:lnTo>
                  <a:lnTo>
                    <a:pt x="5444591" y="664210"/>
                  </a:lnTo>
                  <a:lnTo>
                    <a:pt x="5456580" y="641413"/>
                  </a:lnTo>
                  <a:lnTo>
                    <a:pt x="5468175" y="661911"/>
                  </a:lnTo>
                  <a:lnTo>
                    <a:pt x="5483809" y="679780"/>
                  </a:lnTo>
                  <a:lnTo>
                    <a:pt x="5503240" y="694385"/>
                  </a:lnTo>
                  <a:lnTo>
                    <a:pt x="5526240" y="705091"/>
                  </a:lnTo>
                  <a:lnTo>
                    <a:pt x="5542026" y="680453"/>
                  </a:lnTo>
                  <a:close/>
                </a:path>
                <a:path w="6021705" h="1398904">
                  <a:moveTo>
                    <a:pt x="5610542" y="533742"/>
                  </a:moveTo>
                  <a:lnTo>
                    <a:pt x="5579681" y="533742"/>
                  </a:lnTo>
                  <a:lnTo>
                    <a:pt x="5579681" y="612736"/>
                  </a:lnTo>
                  <a:lnTo>
                    <a:pt x="5523712" y="612736"/>
                  </a:lnTo>
                  <a:lnTo>
                    <a:pt x="5523712" y="637959"/>
                  </a:lnTo>
                  <a:lnTo>
                    <a:pt x="5579681" y="637959"/>
                  </a:lnTo>
                  <a:lnTo>
                    <a:pt x="5579681" y="747471"/>
                  </a:lnTo>
                  <a:lnTo>
                    <a:pt x="5610542" y="747471"/>
                  </a:lnTo>
                  <a:lnTo>
                    <a:pt x="5610542" y="533742"/>
                  </a:lnTo>
                  <a:close/>
                </a:path>
                <a:path w="6021705" h="1398904">
                  <a:moveTo>
                    <a:pt x="5617299" y="166509"/>
                  </a:moveTo>
                  <a:lnTo>
                    <a:pt x="5614428" y="124955"/>
                  </a:lnTo>
                  <a:lnTo>
                    <a:pt x="5605907" y="86791"/>
                  </a:lnTo>
                  <a:lnTo>
                    <a:pt x="5591886" y="51790"/>
                  </a:lnTo>
                  <a:lnTo>
                    <a:pt x="5572493" y="19685"/>
                  </a:lnTo>
                  <a:lnTo>
                    <a:pt x="5540603" y="19685"/>
                  </a:lnTo>
                  <a:lnTo>
                    <a:pt x="5556516" y="47764"/>
                  </a:lnTo>
                  <a:lnTo>
                    <a:pt x="5569432" y="83985"/>
                  </a:lnTo>
                  <a:lnTo>
                    <a:pt x="5578094" y="124777"/>
                  </a:lnTo>
                  <a:lnTo>
                    <a:pt x="5581256" y="166509"/>
                  </a:lnTo>
                  <a:lnTo>
                    <a:pt x="5578094" y="208280"/>
                  </a:lnTo>
                  <a:lnTo>
                    <a:pt x="5569432" y="249097"/>
                  </a:lnTo>
                  <a:lnTo>
                    <a:pt x="5556516" y="285369"/>
                  </a:lnTo>
                  <a:lnTo>
                    <a:pt x="5540603" y="313461"/>
                  </a:lnTo>
                  <a:lnTo>
                    <a:pt x="5572493" y="313461"/>
                  </a:lnTo>
                  <a:lnTo>
                    <a:pt x="5591886" y="281330"/>
                  </a:lnTo>
                  <a:lnTo>
                    <a:pt x="5605907" y="246291"/>
                  </a:lnTo>
                  <a:lnTo>
                    <a:pt x="5614428" y="208102"/>
                  </a:lnTo>
                  <a:lnTo>
                    <a:pt x="5617299" y="166509"/>
                  </a:lnTo>
                  <a:close/>
                </a:path>
                <a:path w="6021705" h="1398904">
                  <a:moveTo>
                    <a:pt x="5618251" y="794004"/>
                  </a:moveTo>
                  <a:lnTo>
                    <a:pt x="5451970" y="794004"/>
                  </a:lnTo>
                  <a:lnTo>
                    <a:pt x="5451970" y="728472"/>
                  </a:lnTo>
                  <a:lnTo>
                    <a:pt x="5421109" y="728472"/>
                  </a:lnTo>
                  <a:lnTo>
                    <a:pt x="5421109" y="819327"/>
                  </a:lnTo>
                  <a:lnTo>
                    <a:pt x="5618251" y="819327"/>
                  </a:lnTo>
                  <a:lnTo>
                    <a:pt x="5618251" y="794004"/>
                  </a:lnTo>
                  <a:close/>
                </a:path>
                <a:path w="6021705" h="1398904">
                  <a:moveTo>
                    <a:pt x="5804471" y="737450"/>
                  </a:moveTo>
                  <a:lnTo>
                    <a:pt x="5777852" y="716915"/>
                  </a:lnTo>
                  <a:lnTo>
                    <a:pt x="5758599" y="689381"/>
                  </a:lnTo>
                  <a:lnTo>
                    <a:pt x="5756783" y="684364"/>
                  </a:lnTo>
                  <a:lnTo>
                    <a:pt x="5746915" y="657263"/>
                  </a:lnTo>
                  <a:lnTo>
                    <a:pt x="5742978" y="622985"/>
                  </a:lnTo>
                  <a:lnTo>
                    <a:pt x="5742978" y="611238"/>
                  </a:lnTo>
                  <a:lnTo>
                    <a:pt x="5794794" y="611238"/>
                  </a:lnTo>
                  <a:lnTo>
                    <a:pt x="5794794" y="586028"/>
                  </a:lnTo>
                  <a:lnTo>
                    <a:pt x="5742978" y="586028"/>
                  </a:lnTo>
                  <a:lnTo>
                    <a:pt x="5742978" y="543991"/>
                  </a:lnTo>
                  <a:lnTo>
                    <a:pt x="5713831" y="543991"/>
                  </a:lnTo>
                  <a:lnTo>
                    <a:pt x="5713831" y="586028"/>
                  </a:lnTo>
                  <a:lnTo>
                    <a:pt x="5661215" y="586028"/>
                  </a:lnTo>
                  <a:lnTo>
                    <a:pt x="5661215" y="611238"/>
                  </a:lnTo>
                  <a:lnTo>
                    <a:pt x="5713831" y="611238"/>
                  </a:lnTo>
                  <a:lnTo>
                    <a:pt x="5713831" y="622985"/>
                  </a:lnTo>
                  <a:lnTo>
                    <a:pt x="5709818" y="658444"/>
                  </a:lnTo>
                  <a:lnTo>
                    <a:pt x="5698147" y="692200"/>
                  </a:lnTo>
                  <a:lnTo>
                    <a:pt x="5678919" y="721550"/>
                  </a:lnTo>
                  <a:lnTo>
                    <a:pt x="5652224" y="743788"/>
                  </a:lnTo>
                  <a:lnTo>
                    <a:pt x="5670423" y="767054"/>
                  </a:lnTo>
                  <a:lnTo>
                    <a:pt x="5689955" y="752005"/>
                  </a:lnTo>
                  <a:lnTo>
                    <a:pt x="5706211" y="732663"/>
                  </a:lnTo>
                  <a:lnTo>
                    <a:pt x="5719140" y="709841"/>
                  </a:lnTo>
                  <a:lnTo>
                    <a:pt x="5728690" y="684364"/>
                  </a:lnTo>
                  <a:lnTo>
                    <a:pt x="5738317" y="708063"/>
                  </a:lnTo>
                  <a:lnTo>
                    <a:pt x="5751284" y="729107"/>
                  </a:lnTo>
                  <a:lnTo>
                    <a:pt x="5767540" y="746785"/>
                  </a:lnTo>
                  <a:lnTo>
                    <a:pt x="5787072" y="760374"/>
                  </a:lnTo>
                  <a:lnTo>
                    <a:pt x="5804471" y="737450"/>
                  </a:lnTo>
                  <a:close/>
                </a:path>
                <a:path w="6021705" h="1398904">
                  <a:moveTo>
                    <a:pt x="5846724" y="539724"/>
                  </a:moveTo>
                  <a:lnTo>
                    <a:pt x="5817590" y="539724"/>
                  </a:lnTo>
                  <a:lnTo>
                    <a:pt x="5817590" y="647166"/>
                  </a:lnTo>
                  <a:lnTo>
                    <a:pt x="5775566" y="647166"/>
                  </a:lnTo>
                  <a:lnTo>
                    <a:pt x="5775566" y="672858"/>
                  </a:lnTo>
                  <a:lnTo>
                    <a:pt x="5817590" y="672858"/>
                  </a:lnTo>
                  <a:lnTo>
                    <a:pt x="5817590" y="810577"/>
                  </a:lnTo>
                  <a:lnTo>
                    <a:pt x="5846724" y="810577"/>
                  </a:lnTo>
                  <a:lnTo>
                    <a:pt x="5846724" y="539724"/>
                  </a:lnTo>
                  <a:close/>
                </a:path>
                <a:path w="6021705" h="1398904">
                  <a:moveTo>
                    <a:pt x="5905919" y="533514"/>
                  </a:moveTo>
                  <a:lnTo>
                    <a:pt x="5876556" y="533514"/>
                  </a:lnTo>
                  <a:lnTo>
                    <a:pt x="5876556" y="825322"/>
                  </a:lnTo>
                  <a:lnTo>
                    <a:pt x="5905919" y="825322"/>
                  </a:lnTo>
                  <a:lnTo>
                    <a:pt x="5905919" y="533514"/>
                  </a:lnTo>
                  <a:close/>
                </a:path>
                <a:path w="6021705" h="1398904">
                  <a:moveTo>
                    <a:pt x="6021082" y="699909"/>
                  </a:moveTo>
                  <a:lnTo>
                    <a:pt x="6018212" y="658355"/>
                  </a:lnTo>
                  <a:lnTo>
                    <a:pt x="6009691" y="620191"/>
                  </a:lnTo>
                  <a:lnTo>
                    <a:pt x="5995670" y="585190"/>
                  </a:lnTo>
                  <a:lnTo>
                    <a:pt x="5976277" y="553085"/>
                  </a:lnTo>
                  <a:lnTo>
                    <a:pt x="5944387" y="553085"/>
                  </a:lnTo>
                  <a:lnTo>
                    <a:pt x="5960300" y="581164"/>
                  </a:lnTo>
                  <a:lnTo>
                    <a:pt x="5973216" y="617385"/>
                  </a:lnTo>
                  <a:lnTo>
                    <a:pt x="5981878" y="658177"/>
                  </a:lnTo>
                  <a:lnTo>
                    <a:pt x="5985040" y="699909"/>
                  </a:lnTo>
                  <a:lnTo>
                    <a:pt x="5981878" y="741680"/>
                  </a:lnTo>
                  <a:lnTo>
                    <a:pt x="5973216" y="782497"/>
                  </a:lnTo>
                  <a:lnTo>
                    <a:pt x="5960300" y="818769"/>
                  </a:lnTo>
                  <a:lnTo>
                    <a:pt x="5944387" y="846861"/>
                  </a:lnTo>
                  <a:lnTo>
                    <a:pt x="5976277" y="846861"/>
                  </a:lnTo>
                  <a:lnTo>
                    <a:pt x="5995670" y="814730"/>
                  </a:lnTo>
                  <a:lnTo>
                    <a:pt x="6009691" y="779691"/>
                  </a:lnTo>
                  <a:lnTo>
                    <a:pt x="6018212" y="741502"/>
                  </a:lnTo>
                  <a:lnTo>
                    <a:pt x="6021082" y="699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571516" y="8960230"/>
              <a:ext cx="1766570" cy="292735"/>
            </a:xfrm>
            <a:custGeom>
              <a:avLst/>
              <a:gdLst/>
              <a:ahLst/>
              <a:cxnLst/>
              <a:rect l="l" t="t" r="r" b="b"/>
              <a:pathLst>
                <a:path w="1766569" h="292734">
                  <a:moveTo>
                    <a:pt x="173659" y="146596"/>
                  </a:moveTo>
                  <a:lnTo>
                    <a:pt x="144106" y="131089"/>
                  </a:lnTo>
                  <a:lnTo>
                    <a:pt x="121983" y="109067"/>
                  </a:lnTo>
                  <a:lnTo>
                    <a:pt x="119519" y="104330"/>
                  </a:lnTo>
                  <a:lnTo>
                    <a:pt x="108115" y="82486"/>
                  </a:lnTo>
                  <a:lnTo>
                    <a:pt x="103301" y="53314"/>
                  </a:lnTo>
                  <a:lnTo>
                    <a:pt x="103301" y="17843"/>
                  </a:lnTo>
                  <a:lnTo>
                    <a:pt x="72555" y="17843"/>
                  </a:lnTo>
                  <a:lnTo>
                    <a:pt x="67551" y="84505"/>
                  </a:lnTo>
                  <a:lnTo>
                    <a:pt x="30467" y="136652"/>
                  </a:lnTo>
                  <a:lnTo>
                    <a:pt x="0" y="152920"/>
                  </a:lnTo>
                  <a:lnTo>
                    <a:pt x="16471" y="177685"/>
                  </a:lnTo>
                  <a:lnTo>
                    <a:pt x="40436" y="165366"/>
                  </a:lnTo>
                  <a:lnTo>
                    <a:pt x="60617" y="148653"/>
                  </a:lnTo>
                  <a:lnTo>
                    <a:pt x="76733" y="128117"/>
                  </a:lnTo>
                  <a:lnTo>
                    <a:pt x="88442" y="104330"/>
                  </a:lnTo>
                  <a:lnTo>
                    <a:pt x="99923" y="125704"/>
                  </a:lnTo>
                  <a:lnTo>
                    <a:pt x="115316" y="144246"/>
                  </a:lnTo>
                  <a:lnTo>
                    <a:pt x="134327" y="159435"/>
                  </a:lnTo>
                  <a:lnTo>
                    <a:pt x="156616" y="170776"/>
                  </a:lnTo>
                  <a:lnTo>
                    <a:pt x="173659" y="146596"/>
                  </a:lnTo>
                  <a:close/>
                </a:path>
                <a:path w="1766569" h="292734">
                  <a:moveTo>
                    <a:pt x="243560" y="228"/>
                  </a:moveTo>
                  <a:lnTo>
                    <a:pt x="212699" y="228"/>
                  </a:lnTo>
                  <a:lnTo>
                    <a:pt x="212699" y="66675"/>
                  </a:lnTo>
                  <a:lnTo>
                    <a:pt x="151206" y="66675"/>
                  </a:lnTo>
                  <a:lnTo>
                    <a:pt x="151206" y="92240"/>
                  </a:lnTo>
                  <a:lnTo>
                    <a:pt x="212699" y="92240"/>
                  </a:lnTo>
                  <a:lnTo>
                    <a:pt x="212699" y="217881"/>
                  </a:lnTo>
                  <a:lnTo>
                    <a:pt x="243560" y="217881"/>
                  </a:lnTo>
                  <a:lnTo>
                    <a:pt x="243560" y="228"/>
                  </a:lnTo>
                  <a:close/>
                </a:path>
                <a:path w="1766569" h="292734">
                  <a:moveTo>
                    <a:pt x="250126" y="260489"/>
                  </a:moveTo>
                  <a:lnTo>
                    <a:pt x="84188" y="260489"/>
                  </a:lnTo>
                  <a:lnTo>
                    <a:pt x="84188" y="193687"/>
                  </a:lnTo>
                  <a:lnTo>
                    <a:pt x="52971" y="193687"/>
                  </a:lnTo>
                  <a:lnTo>
                    <a:pt x="52971" y="285813"/>
                  </a:lnTo>
                  <a:lnTo>
                    <a:pt x="250126" y="285813"/>
                  </a:lnTo>
                  <a:lnTo>
                    <a:pt x="250126" y="260489"/>
                  </a:lnTo>
                  <a:close/>
                </a:path>
                <a:path w="1766569" h="292734">
                  <a:moveTo>
                    <a:pt x="541477" y="40995"/>
                  </a:moveTo>
                  <a:lnTo>
                    <a:pt x="436689" y="40995"/>
                  </a:lnTo>
                  <a:lnTo>
                    <a:pt x="436689" y="4254"/>
                  </a:lnTo>
                  <a:lnTo>
                    <a:pt x="406285" y="4254"/>
                  </a:lnTo>
                  <a:lnTo>
                    <a:pt x="406285" y="40995"/>
                  </a:lnTo>
                  <a:lnTo>
                    <a:pt x="301256" y="40995"/>
                  </a:lnTo>
                  <a:lnTo>
                    <a:pt x="301256" y="66217"/>
                  </a:lnTo>
                  <a:lnTo>
                    <a:pt x="541477" y="66217"/>
                  </a:lnTo>
                  <a:lnTo>
                    <a:pt x="541477" y="40995"/>
                  </a:lnTo>
                  <a:close/>
                </a:path>
                <a:path w="1766569" h="292734">
                  <a:moveTo>
                    <a:pt x="555764" y="233768"/>
                  </a:moveTo>
                  <a:lnTo>
                    <a:pt x="436689" y="233768"/>
                  </a:lnTo>
                  <a:lnTo>
                    <a:pt x="436689" y="195414"/>
                  </a:lnTo>
                  <a:lnTo>
                    <a:pt x="470877" y="189763"/>
                  </a:lnTo>
                  <a:lnTo>
                    <a:pt x="496684" y="178257"/>
                  </a:lnTo>
                  <a:lnTo>
                    <a:pt x="503669" y="171005"/>
                  </a:lnTo>
                  <a:lnTo>
                    <a:pt x="512991" y="161315"/>
                  </a:lnTo>
                  <a:lnTo>
                    <a:pt x="518680" y="139344"/>
                  </a:lnTo>
                  <a:lnTo>
                    <a:pt x="511848" y="115862"/>
                  </a:lnTo>
                  <a:lnTo>
                    <a:pt x="503237" y="108127"/>
                  </a:lnTo>
                  <a:lnTo>
                    <a:pt x="492353" y="98361"/>
                  </a:lnTo>
                  <a:lnTo>
                    <a:pt x="487121" y="96507"/>
                  </a:lnTo>
                  <a:lnTo>
                    <a:pt x="487121" y="139344"/>
                  </a:lnTo>
                  <a:lnTo>
                    <a:pt x="482587" y="152869"/>
                  </a:lnTo>
                  <a:lnTo>
                    <a:pt x="469620" y="162775"/>
                  </a:lnTo>
                  <a:lnTo>
                    <a:pt x="448970" y="168871"/>
                  </a:lnTo>
                  <a:lnTo>
                    <a:pt x="421373" y="171005"/>
                  </a:lnTo>
                  <a:lnTo>
                    <a:pt x="393585" y="168871"/>
                  </a:lnTo>
                  <a:lnTo>
                    <a:pt x="372897" y="162775"/>
                  </a:lnTo>
                  <a:lnTo>
                    <a:pt x="360006" y="152869"/>
                  </a:lnTo>
                  <a:lnTo>
                    <a:pt x="355612" y="139344"/>
                  </a:lnTo>
                  <a:lnTo>
                    <a:pt x="360006" y="125958"/>
                  </a:lnTo>
                  <a:lnTo>
                    <a:pt x="372897" y="116179"/>
                  </a:lnTo>
                  <a:lnTo>
                    <a:pt x="393585" y="110172"/>
                  </a:lnTo>
                  <a:lnTo>
                    <a:pt x="421373" y="108127"/>
                  </a:lnTo>
                  <a:lnTo>
                    <a:pt x="448970" y="110172"/>
                  </a:lnTo>
                  <a:lnTo>
                    <a:pt x="469620" y="116179"/>
                  </a:lnTo>
                  <a:lnTo>
                    <a:pt x="482587" y="125958"/>
                  </a:lnTo>
                  <a:lnTo>
                    <a:pt x="487121" y="139344"/>
                  </a:lnTo>
                  <a:lnTo>
                    <a:pt x="487121" y="96507"/>
                  </a:lnTo>
                  <a:lnTo>
                    <a:pt x="461695" y="87439"/>
                  </a:lnTo>
                  <a:lnTo>
                    <a:pt x="421373" y="83718"/>
                  </a:lnTo>
                  <a:lnTo>
                    <a:pt x="380784" y="87439"/>
                  </a:lnTo>
                  <a:lnTo>
                    <a:pt x="350139" y="98361"/>
                  </a:lnTo>
                  <a:lnTo>
                    <a:pt x="330809" y="115862"/>
                  </a:lnTo>
                  <a:lnTo>
                    <a:pt x="324180" y="139344"/>
                  </a:lnTo>
                  <a:lnTo>
                    <a:pt x="329704" y="161328"/>
                  </a:lnTo>
                  <a:lnTo>
                    <a:pt x="345922" y="178308"/>
                  </a:lnTo>
                  <a:lnTo>
                    <a:pt x="371805" y="189814"/>
                  </a:lnTo>
                  <a:lnTo>
                    <a:pt x="406285" y="195414"/>
                  </a:lnTo>
                  <a:lnTo>
                    <a:pt x="406285" y="233768"/>
                  </a:lnTo>
                  <a:lnTo>
                    <a:pt x="288709" y="233768"/>
                  </a:lnTo>
                  <a:lnTo>
                    <a:pt x="288709" y="259105"/>
                  </a:lnTo>
                  <a:lnTo>
                    <a:pt x="555764" y="259105"/>
                  </a:lnTo>
                  <a:lnTo>
                    <a:pt x="555764" y="233768"/>
                  </a:lnTo>
                  <a:close/>
                </a:path>
                <a:path w="1766569" h="292734">
                  <a:moveTo>
                    <a:pt x="810602" y="191046"/>
                  </a:moveTo>
                  <a:lnTo>
                    <a:pt x="780542" y="191046"/>
                  </a:lnTo>
                  <a:lnTo>
                    <a:pt x="780542" y="215684"/>
                  </a:lnTo>
                  <a:lnTo>
                    <a:pt x="780542" y="263017"/>
                  </a:lnTo>
                  <a:lnTo>
                    <a:pt x="639483" y="263017"/>
                  </a:lnTo>
                  <a:lnTo>
                    <a:pt x="639483" y="215684"/>
                  </a:lnTo>
                  <a:lnTo>
                    <a:pt x="780542" y="215684"/>
                  </a:lnTo>
                  <a:lnTo>
                    <a:pt x="780542" y="191046"/>
                  </a:lnTo>
                  <a:lnTo>
                    <a:pt x="608965" y="191046"/>
                  </a:lnTo>
                  <a:lnTo>
                    <a:pt x="608965" y="288124"/>
                  </a:lnTo>
                  <a:lnTo>
                    <a:pt x="810602" y="288124"/>
                  </a:lnTo>
                  <a:lnTo>
                    <a:pt x="810602" y="263017"/>
                  </a:lnTo>
                  <a:lnTo>
                    <a:pt x="810602" y="215684"/>
                  </a:lnTo>
                  <a:lnTo>
                    <a:pt x="810602" y="191046"/>
                  </a:lnTo>
                  <a:close/>
                </a:path>
                <a:path w="1766569" h="292734">
                  <a:moveTo>
                    <a:pt x="813943" y="62179"/>
                  </a:moveTo>
                  <a:lnTo>
                    <a:pt x="806678" y="38557"/>
                  </a:lnTo>
                  <a:lnTo>
                    <a:pt x="797344" y="30632"/>
                  </a:lnTo>
                  <a:lnTo>
                    <a:pt x="785901" y="20929"/>
                  </a:lnTo>
                  <a:lnTo>
                    <a:pt x="782269" y="19710"/>
                  </a:lnTo>
                  <a:lnTo>
                    <a:pt x="782269" y="62179"/>
                  </a:lnTo>
                  <a:lnTo>
                    <a:pt x="777240" y="75222"/>
                  </a:lnTo>
                  <a:lnTo>
                    <a:pt x="762812" y="84924"/>
                  </a:lnTo>
                  <a:lnTo>
                    <a:pt x="740003" y="91008"/>
                  </a:lnTo>
                  <a:lnTo>
                    <a:pt x="709841" y="93154"/>
                  </a:lnTo>
                  <a:lnTo>
                    <a:pt x="679577" y="91008"/>
                  </a:lnTo>
                  <a:lnTo>
                    <a:pt x="656805" y="84924"/>
                  </a:lnTo>
                  <a:lnTo>
                    <a:pt x="642505" y="75222"/>
                  </a:lnTo>
                  <a:lnTo>
                    <a:pt x="637641" y="62179"/>
                  </a:lnTo>
                  <a:lnTo>
                    <a:pt x="642505" y="48729"/>
                  </a:lnTo>
                  <a:lnTo>
                    <a:pt x="656805" y="38811"/>
                  </a:lnTo>
                  <a:lnTo>
                    <a:pt x="679577" y="32677"/>
                  </a:lnTo>
                  <a:lnTo>
                    <a:pt x="709841" y="30632"/>
                  </a:lnTo>
                  <a:lnTo>
                    <a:pt x="740003" y="32677"/>
                  </a:lnTo>
                  <a:lnTo>
                    <a:pt x="762812" y="38811"/>
                  </a:lnTo>
                  <a:lnTo>
                    <a:pt x="777240" y="48729"/>
                  </a:lnTo>
                  <a:lnTo>
                    <a:pt x="782269" y="62179"/>
                  </a:lnTo>
                  <a:lnTo>
                    <a:pt x="782269" y="19710"/>
                  </a:lnTo>
                  <a:lnTo>
                    <a:pt x="753122" y="9906"/>
                  </a:lnTo>
                  <a:lnTo>
                    <a:pt x="709841" y="6096"/>
                  </a:lnTo>
                  <a:lnTo>
                    <a:pt x="666623" y="9906"/>
                  </a:lnTo>
                  <a:lnTo>
                    <a:pt x="633755" y="20929"/>
                  </a:lnTo>
                  <a:lnTo>
                    <a:pt x="612838" y="38557"/>
                  </a:lnTo>
                  <a:lnTo>
                    <a:pt x="605510" y="62179"/>
                  </a:lnTo>
                  <a:lnTo>
                    <a:pt x="612838" y="85445"/>
                  </a:lnTo>
                  <a:lnTo>
                    <a:pt x="633755" y="102819"/>
                  </a:lnTo>
                  <a:lnTo>
                    <a:pt x="666623" y="113690"/>
                  </a:lnTo>
                  <a:lnTo>
                    <a:pt x="709841" y="117462"/>
                  </a:lnTo>
                  <a:lnTo>
                    <a:pt x="753122" y="113690"/>
                  </a:lnTo>
                  <a:lnTo>
                    <a:pt x="785901" y="102819"/>
                  </a:lnTo>
                  <a:lnTo>
                    <a:pt x="797445" y="93154"/>
                  </a:lnTo>
                  <a:lnTo>
                    <a:pt x="806678" y="85445"/>
                  </a:lnTo>
                  <a:lnTo>
                    <a:pt x="813943" y="62179"/>
                  </a:lnTo>
                  <a:close/>
                </a:path>
                <a:path w="1766569" h="292734">
                  <a:moveTo>
                    <a:pt x="843076" y="139915"/>
                  </a:moveTo>
                  <a:lnTo>
                    <a:pt x="577062" y="139915"/>
                  </a:lnTo>
                  <a:lnTo>
                    <a:pt x="577062" y="164909"/>
                  </a:lnTo>
                  <a:lnTo>
                    <a:pt x="843076" y="164909"/>
                  </a:lnTo>
                  <a:lnTo>
                    <a:pt x="843076" y="139915"/>
                  </a:lnTo>
                  <a:close/>
                </a:path>
                <a:path w="1766569" h="292734">
                  <a:moveTo>
                    <a:pt x="1043686" y="134277"/>
                  </a:moveTo>
                  <a:lnTo>
                    <a:pt x="990650" y="97675"/>
                  </a:lnTo>
                  <a:lnTo>
                    <a:pt x="971473" y="41910"/>
                  </a:lnTo>
                  <a:lnTo>
                    <a:pt x="971473" y="13931"/>
                  </a:lnTo>
                  <a:lnTo>
                    <a:pt x="939812" y="13931"/>
                  </a:lnTo>
                  <a:lnTo>
                    <a:pt x="939812" y="41910"/>
                  </a:lnTo>
                  <a:lnTo>
                    <a:pt x="934821" y="72517"/>
                  </a:lnTo>
                  <a:lnTo>
                    <a:pt x="920407" y="100304"/>
                  </a:lnTo>
                  <a:lnTo>
                    <a:pt x="897445" y="123240"/>
                  </a:lnTo>
                  <a:lnTo>
                    <a:pt x="866800" y="139344"/>
                  </a:lnTo>
                  <a:lnTo>
                    <a:pt x="882688" y="163639"/>
                  </a:lnTo>
                  <a:lnTo>
                    <a:pt x="906881" y="151904"/>
                  </a:lnTo>
                  <a:lnTo>
                    <a:pt x="927392" y="135763"/>
                  </a:lnTo>
                  <a:lnTo>
                    <a:pt x="943851" y="115836"/>
                  </a:lnTo>
                  <a:lnTo>
                    <a:pt x="955929" y="92697"/>
                  </a:lnTo>
                  <a:lnTo>
                    <a:pt x="968006" y="114211"/>
                  </a:lnTo>
                  <a:lnTo>
                    <a:pt x="984300" y="132689"/>
                  </a:lnTo>
                  <a:lnTo>
                    <a:pt x="1004468" y="147662"/>
                  </a:lnTo>
                  <a:lnTo>
                    <a:pt x="1028141" y="158686"/>
                  </a:lnTo>
                  <a:lnTo>
                    <a:pt x="1043686" y="134277"/>
                  </a:lnTo>
                  <a:close/>
                </a:path>
                <a:path w="1766569" h="292734">
                  <a:moveTo>
                    <a:pt x="1107478" y="189090"/>
                  </a:moveTo>
                  <a:lnTo>
                    <a:pt x="909637" y="189090"/>
                  </a:lnTo>
                  <a:lnTo>
                    <a:pt x="909637" y="214185"/>
                  </a:lnTo>
                  <a:lnTo>
                    <a:pt x="1076502" y="214185"/>
                  </a:lnTo>
                  <a:lnTo>
                    <a:pt x="1076502" y="291807"/>
                  </a:lnTo>
                  <a:lnTo>
                    <a:pt x="1107478" y="291807"/>
                  </a:lnTo>
                  <a:lnTo>
                    <a:pt x="1107478" y="189090"/>
                  </a:lnTo>
                  <a:close/>
                </a:path>
                <a:path w="1766569" h="292734">
                  <a:moveTo>
                    <a:pt x="1107478" y="0"/>
                  </a:moveTo>
                  <a:lnTo>
                    <a:pt x="1076502" y="0"/>
                  </a:lnTo>
                  <a:lnTo>
                    <a:pt x="1076502" y="175158"/>
                  </a:lnTo>
                  <a:lnTo>
                    <a:pt x="1107478" y="175158"/>
                  </a:lnTo>
                  <a:lnTo>
                    <a:pt x="1107478" y="0"/>
                  </a:lnTo>
                  <a:close/>
                </a:path>
                <a:path w="1766569" h="292734">
                  <a:moveTo>
                    <a:pt x="1395831" y="81292"/>
                  </a:moveTo>
                  <a:lnTo>
                    <a:pt x="1390015" y="53670"/>
                  </a:lnTo>
                  <a:lnTo>
                    <a:pt x="1379347" y="39497"/>
                  </a:lnTo>
                  <a:lnTo>
                    <a:pt x="1373847" y="32181"/>
                  </a:lnTo>
                  <a:lnTo>
                    <a:pt x="1365554" y="27495"/>
                  </a:lnTo>
                  <a:lnTo>
                    <a:pt x="1365554" y="81292"/>
                  </a:lnTo>
                  <a:lnTo>
                    <a:pt x="1362024" y="98374"/>
                  </a:lnTo>
                  <a:lnTo>
                    <a:pt x="1352219" y="111582"/>
                  </a:lnTo>
                  <a:lnTo>
                    <a:pt x="1337271" y="120129"/>
                  </a:lnTo>
                  <a:lnTo>
                    <a:pt x="1318336" y="123215"/>
                  </a:lnTo>
                  <a:lnTo>
                    <a:pt x="1299184" y="120129"/>
                  </a:lnTo>
                  <a:lnTo>
                    <a:pt x="1284122" y="111582"/>
                  </a:lnTo>
                  <a:lnTo>
                    <a:pt x="1274305" y="98374"/>
                  </a:lnTo>
                  <a:lnTo>
                    <a:pt x="1270889" y="81292"/>
                  </a:lnTo>
                  <a:lnTo>
                    <a:pt x="1274305" y="64147"/>
                  </a:lnTo>
                  <a:lnTo>
                    <a:pt x="1284122" y="50901"/>
                  </a:lnTo>
                  <a:lnTo>
                    <a:pt x="1299184" y="42405"/>
                  </a:lnTo>
                  <a:lnTo>
                    <a:pt x="1318336" y="39497"/>
                  </a:lnTo>
                  <a:lnTo>
                    <a:pt x="1337271" y="42405"/>
                  </a:lnTo>
                  <a:lnTo>
                    <a:pt x="1352219" y="50901"/>
                  </a:lnTo>
                  <a:lnTo>
                    <a:pt x="1362024" y="64147"/>
                  </a:lnTo>
                  <a:lnTo>
                    <a:pt x="1365554" y="81292"/>
                  </a:lnTo>
                  <a:lnTo>
                    <a:pt x="1365554" y="27495"/>
                  </a:lnTo>
                  <a:lnTo>
                    <a:pt x="1349298" y="18300"/>
                  </a:lnTo>
                  <a:lnTo>
                    <a:pt x="1318336" y="13474"/>
                  </a:lnTo>
                  <a:lnTo>
                    <a:pt x="1287297" y="18300"/>
                  </a:lnTo>
                  <a:lnTo>
                    <a:pt x="1262672" y="32181"/>
                  </a:lnTo>
                  <a:lnTo>
                    <a:pt x="1246454" y="53670"/>
                  </a:lnTo>
                  <a:lnTo>
                    <a:pt x="1240599" y="81292"/>
                  </a:lnTo>
                  <a:lnTo>
                    <a:pt x="1246454" y="108597"/>
                  </a:lnTo>
                  <a:lnTo>
                    <a:pt x="1262672" y="129921"/>
                  </a:lnTo>
                  <a:lnTo>
                    <a:pt x="1287297" y="143776"/>
                  </a:lnTo>
                  <a:lnTo>
                    <a:pt x="1318336" y="148666"/>
                  </a:lnTo>
                  <a:lnTo>
                    <a:pt x="1349298" y="143776"/>
                  </a:lnTo>
                  <a:lnTo>
                    <a:pt x="1373847" y="129921"/>
                  </a:lnTo>
                  <a:lnTo>
                    <a:pt x="1378927" y="123215"/>
                  </a:lnTo>
                  <a:lnTo>
                    <a:pt x="1390015" y="108597"/>
                  </a:lnTo>
                  <a:lnTo>
                    <a:pt x="1395831" y="81292"/>
                  </a:lnTo>
                  <a:close/>
                </a:path>
                <a:path w="1766569" h="292734">
                  <a:moveTo>
                    <a:pt x="1476794" y="170776"/>
                  </a:moveTo>
                  <a:lnTo>
                    <a:pt x="1446047" y="170776"/>
                  </a:lnTo>
                  <a:lnTo>
                    <a:pt x="1446047" y="203479"/>
                  </a:lnTo>
                  <a:lnTo>
                    <a:pt x="1446047" y="227888"/>
                  </a:lnTo>
                  <a:lnTo>
                    <a:pt x="1446047" y="262902"/>
                  </a:lnTo>
                  <a:lnTo>
                    <a:pt x="1316037" y="262902"/>
                  </a:lnTo>
                  <a:lnTo>
                    <a:pt x="1316037" y="227888"/>
                  </a:lnTo>
                  <a:lnTo>
                    <a:pt x="1446047" y="227888"/>
                  </a:lnTo>
                  <a:lnTo>
                    <a:pt x="1446047" y="203479"/>
                  </a:lnTo>
                  <a:lnTo>
                    <a:pt x="1316037" y="203479"/>
                  </a:lnTo>
                  <a:lnTo>
                    <a:pt x="1316037" y="170776"/>
                  </a:lnTo>
                  <a:lnTo>
                    <a:pt x="1285748" y="170776"/>
                  </a:lnTo>
                  <a:lnTo>
                    <a:pt x="1285748" y="288124"/>
                  </a:lnTo>
                  <a:lnTo>
                    <a:pt x="1476794" y="288124"/>
                  </a:lnTo>
                  <a:lnTo>
                    <a:pt x="1476794" y="262902"/>
                  </a:lnTo>
                  <a:lnTo>
                    <a:pt x="1476794" y="227888"/>
                  </a:lnTo>
                  <a:lnTo>
                    <a:pt x="1476794" y="203479"/>
                  </a:lnTo>
                  <a:lnTo>
                    <a:pt x="1476794" y="170776"/>
                  </a:lnTo>
                  <a:close/>
                </a:path>
                <a:path w="1766569" h="292734">
                  <a:moveTo>
                    <a:pt x="1476794" y="0"/>
                  </a:moveTo>
                  <a:lnTo>
                    <a:pt x="1445818" y="0"/>
                  </a:lnTo>
                  <a:lnTo>
                    <a:pt x="1445818" y="156616"/>
                  </a:lnTo>
                  <a:lnTo>
                    <a:pt x="1476794" y="156616"/>
                  </a:lnTo>
                  <a:lnTo>
                    <a:pt x="1476794" y="0"/>
                  </a:lnTo>
                  <a:close/>
                </a:path>
                <a:path w="1766569" h="292734">
                  <a:moveTo>
                    <a:pt x="1679930" y="160985"/>
                  </a:moveTo>
                  <a:lnTo>
                    <a:pt x="1677809" y="143141"/>
                  </a:lnTo>
                  <a:lnTo>
                    <a:pt x="1676933" y="135763"/>
                  </a:lnTo>
                  <a:lnTo>
                    <a:pt x="1652917" y="139484"/>
                  </a:lnTo>
                  <a:lnTo>
                    <a:pt x="1628152" y="141693"/>
                  </a:lnTo>
                  <a:lnTo>
                    <a:pt x="1599996" y="142798"/>
                  </a:lnTo>
                  <a:lnTo>
                    <a:pt x="1565808" y="143141"/>
                  </a:lnTo>
                  <a:lnTo>
                    <a:pt x="1565808" y="102603"/>
                  </a:lnTo>
                  <a:lnTo>
                    <a:pt x="1661972" y="102603"/>
                  </a:lnTo>
                  <a:lnTo>
                    <a:pt x="1661972" y="17614"/>
                  </a:lnTo>
                  <a:lnTo>
                    <a:pt x="1534604" y="17614"/>
                  </a:lnTo>
                  <a:lnTo>
                    <a:pt x="1534604" y="42265"/>
                  </a:lnTo>
                  <a:lnTo>
                    <a:pt x="1631226" y="42265"/>
                  </a:lnTo>
                  <a:lnTo>
                    <a:pt x="1631226" y="79108"/>
                  </a:lnTo>
                  <a:lnTo>
                    <a:pt x="1535176" y="79108"/>
                  </a:lnTo>
                  <a:lnTo>
                    <a:pt x="1535176" y="168008"/>
                  </a:lnTo>
                  <a:lnTo>
                    <a:pt x="1556258" y="168008"/>
                  </a:lnTo>
                  <a:lnTo>
                    <a:pt x="1595107" y="167703"/>
                  </a:lnTo>
                  <a:lnTo>
                    <a:pt x="1626552" y="166700"/>
                  </a:lnTo>
                  <a:lnTo>
                    <a:pt x="1653768" y="164592"/>
                  </a:lnTo>
                  <a:lnTo>
                    <a:pt x="1679930" y="160985"/>
                  </a:lnTo>
                  <a:close/>
                </a:path>
                <a:path w="1766569" h="292734">
                  <a:moveTo>
                    <a:pt x="1766303" y="194500"/>
                  </a:moveTo>
                  <a:lnTo>
                    <a:pt x="1568119" y="194500"/>
                  </a:lnTo>
                  <a:lnTo>
                    <a:pt x="1568119" y="219494"/>
                  </a:lnTo>
                  <a:lnTo>
                    <a:pt x="1735442" y="219494"/>
                  </a:lnTo>
                  <a:lnTo>
                    <a:pt x="1735442" y="292150"/>
                  </a:lnTo>
                  <a:lnTo>
                    <a:pt x="1766303" y="292150"/>
                  </a:lnTo>
                  <a:lnTo>
                    <a:pt x="1766303" y="194500"/>
                  </a:lnTo>
                  <a:close/>
                </a:path>
                <a:path w="1766569" h="292734">
                  <a:moveTo>
                    <a:pt x="1766303" y="228"/>
                  </a:moveTo>
                  <a:lnTo>
                    <a:pt x="1735442" y="228"/>
                  </a:lnTo>
                  <a:lnTo>
                    <a:pt x="1735442" y="42722"/>
                  </a:lnTo>
                  <a:lnTo>
                    <a:pt x="1680514" y="42722"/>
                  </a:lnTo>
                  <a:lnTo>
                    <a:pt x="1680514" y="67475"/>
                  </a:lnTo>
                  <a:lnTo>
                    <a:pt x="1735442" y="67475"/>
                  </a:lnTo>
                  <a:lnTo>
                    <a:pt x="1735442" y="103530"/>
                  </a:lnTo>
                  <a:lnTo>
                    <a:pt x="1680514" y="103530"/>
                  </a:lnTo>
                  <a:lnTo>
                    <a:pt x="1680514" y="128511"/>
                  </a:lnTo>
                  <a:lnTo>
                    <a:pt x="1735442" y="128511"/>
                  </a:lnTo>
                  <a:lnTo>
                    <a:pt x="1735442" y="179641"/>
                  </a:lnTo>
                  <a:lnTo>
                    <a:pt x="1766303" y="179641"/>
                  </a:lnTo>
                  <a:lnTo>
                    <a:pt x="1766303" y="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964582" y="7426373"/>
              <a:ext cx="643255" cy="333375"/>
            </a:xfrm>
            <a:custGeom>
              <a:avLst/>
              <a:gdLst/>
              <a:ahLst/>
              <a:cxnLst/>
              <a:rect l="l" t="t" r="r" b="b"/>
              <a:pathLst>
                <a:path w="643255" h="333375">
                  <a:moveTo>
                    <a:pt x="66964" y="32364"/>
                  </a:moveTo>
                  <a:lnTo>
                    <a:pt x="0" y="76305"/>
                  </a:lnTo>
                  <a:lnTo>
                    <a:pt x="0" y="115378"/>
                  </a:lnTo>
                  <a:lnTo>
                    <a:pt x="64333" y="73410"/>
                  </a:lnTo>
                  <a:lnTo>
                    <a:pt x="65911" y="73410"/>
                  </a:lnTo>
                  <a:lnTo>
                    <a:pt x="65911" y="301800"/>
                  </a:lnTo>
                  <a:lnTo>
                    <a:pt x="106958" y="301800"/>
                  </a:lnTo>
                  <a:lnTo>
                    <a:pt x="106958" y="32364"/>
                  </a:lnTo>
                  <a:lnTo>
                    <a:pt x="66964" y="32364"/>
                  </a:lnTo>
                  <a:close/>
                </a:path>
                <a:path w="643255" h="333375">
                  <a:moveTo>
                    <a:pt x="202077" y="304300"/>
                  </a:moveTo>
                  <a:lnTo>
                    <a:pt x="212182" y="302224"/>
                  </a:lnTo>
                  <a:lnTo>
                    <a:pt x="220561" y="296571"/>
                  </a:lnTo>
                  <a:lnTo>
                    <a:pt x="226276" y="288204"/>
                  </a:lnTo>
                  <a:lnTo>
                    <a:pt x="228389" y="277987"/>
                  </a:lnTo>
                  <a:lnTo>
                    <a:pt x="226276" y="267771"/>
                  </a:lnTo>
                  <a:lnTo>
                    <a:pt x="220561" y="259405"/>
                  </a:lnTo>
                  <a:lnTo>
                    <a:pt x="212182" y="253752"/>
                  </a:lnTo>
                  <a:lnTo>
                    <a:pt x="202077" y="251675"/>
                  </a:lnTo>
                  <a:lnTo>
                    <a:pt x="191747" y="253752"/>
                  </a:lnTo>
                  <a:lnTo>
                    <a:pt x="183280" y="259405"/>
                  </a:lnTo>
                  <a:lnTo>
                    <a:pt x="177600" y="267771"/>
                  </a:lnTo>
                  <a:lnTo>
                    <a:pt x="175633" y="277987"/>
                  </a:lnTo>
                  <a:lnTo>
                    <a:pt x="177600" y="288204"/>
                  </a:lnTo>
                  <a:lnTo>
                    <a:pt x="183280" y="296571"/>
                  </a:lnTo>
                  <a:lnTo>
                    <a:pt x="191747" y="302224"/>
                  </a:lnTo>
                  <a:lnTo>
                    <a:pt x="202077" y="304300"/>
                  </a:lnTo>
                  <a:close/>
                </a:path>
                <a:path w="643255" h="333375">
                  <a:moveTo>
                    <a:pt x="608753" y="131692"/>
                  </a:moveTo>
                  <a:lnTo>
                    <a:pt x="567706" y="131692"/>
                  </a:lnTo>
                  <a:lnTo>
                    <a:pt x="567706" y="8946"/>
                  </a:lnTo>
                  <a:lnTo>
                    <a:pt x="534685" y="8946"/>
                  </a:lnTo>
                  <a:lnTo>
                    <a:pt x="534685" y="317324"/>
                  </a:lnTo>
                  <a:lnTo>
                    <a:pt x="567706" y="317324"/>
                  </a:lnTo>
                  <a:lnTo>
                    <a:pt x="567706" y="160504"/>
                  </a:lnTo>
                  <a:lnTo>
                    <a:pt x="608753" y="160504"/>
                  </a:lnTo>
                  <a:lnTo>
                    <a:pt x="608753" y="333375"/>
                  </a:lnTo>
                  <a:lnTo>
                    <a:pt x="642959" y="333375"/>
                  </a:lnTo>
                  <a:lnTo>
                    <a:pt x="642959" y="0"/>
                  </a:lnTo>
                  <a:lnTo>
                    <a:pt x="608753" y="0"/>
                  </a:lnTo>
                  <a:lnTo>
                    <a:pt x="608753" y="13169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6929" y="7465058"/>
              <a:ext cx="152863" cy="22798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892634" y="7426637"/>
              <a:ext cx="35560" cy="242570"/>
            </a:xfrm>
            <a:custGeom>
              <a:avLst/>
              <a:gdLst/>
              <a:ahLst/>
              <a:cxnLst/>
              <a:rect l="l" t="t" r="r" b="b"/>
              <a:pathLst>
                <a:path w="35560" h="242570">
                  <a:moveTo>
                    <a:pt x="0" y="0"/>
                  </a:moveTo>
                  <a:lnTo>
                    <a:pt x="0" y="242334"/>
                  </a:lnTo>
                  <a:lnTo>
                    <a:pt x="35389" y="242334"/>
                  </a:lnTo>
                  <a:lnTo>
                    <a:pt x="35389" y="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4382" y="7445455"/>
              <a:ext cx="184963" cy="17299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709896" y="7644369"/>
              <a:ext cx="227965" cy="108585"/>
            </a:xfrm>
            <a:custGeom>
              <a:avLst/>
              <a:gdLst/>
              <a:ahLst/>
              <a:cxnLst/>
              <a:rect l="l" t="t" r="r" b="b"/>
              <a:pathLst>
                <a:path w="227964" h="108584">
                  <a:moveTo>
                    <a:pt x="35521" y="0"/>
                  </a:moveTo>
                  <a:lnTo>
                    <a:pt x="0" y="0"/>
                  </a:lnTo>
                  <a:lnTo>
                    <a:pt x="0" y="108537"/>
                  </a:lnTo>
                  <a:lnTo>
                    <a:pt x="227863" y="108537"/>
                  </a:lnTo>
                  <a:lnTo>
                    <a:pt x="227863" y="79594"/>
                  </a:lnTo>
                  <a:lnTo>
                    <a:pt x="35521" y="79594"/>
                  </a:lnTo>
                  <a:lnTo>
                    <a:pt x="35521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7233" y="7422563"/>
              <a:ext cx="286397" cy="34099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310339" y="7426373"/>
              <a:ext cx="699770" cy="333375"/>
            </a:xfrm>
            <a:custGeom>
              <a:avLst/>
              <a:gdLst/>
              <a:ahLst/>
              <a:cxnLst/>
              <a:rect l="l" t="t" r="r" b="b"/>
              <a:pathLst>
                <a:path w="699770" h="333375">
                  <a:moveTo>
                    <a:pt x="169187" y="194446"/>
                  </a:moveTo>
                  <a:lnTo>
                    <a:pt x="268909" y="194446"/>
                  </a:lnTo>
                  <a:lnTo>
                    <a:pt x="268909" y="22760"/>
                  </a:lnTo>
                  <a:lnTo>
                    <a:pt x="233783" y="22760"/>
                  </a:lnTo>
                  <a:lnTo>
                    <a:pt x="233783" y="80252"/>
                  </a:lnTo>
                  <a:lnTo>
                    <a:pt x="70121" y="80252"/>
                  </a:lnTo>
                  <a:lnTo>
                    <a:pt x="70121" y="22760"/>
                  </a:lnTo>
                  <a:lnTo>
                    <a:pt x="34731" y="22760"/>
                  </a:lnTo>
                  <a:lnTo>
                    <a:pt x="34731" y="194446"/>
                  </a:lnTo>
                  <a:lnTo>
                    <a:pt x="134191" y="194446"/>
                  </a:lnTo>
                  <a:lnTo>
                    <a:pt x="134191" y="262858"/>
                  </a:lnTo>
                  <a:lnTo>
                    <a:pt x="0" y="262858"/>
                  </a:lnTo>
                  <a:lnTo>
                    <a:pt x="0" y="292065"/>
                  </a:lnTo>
                  <a:lnTo>
                    <a:pt x="305089" y="292065"/>
                  </a:lnTo>
                  <a:lnTo>
                    <a:pt x="305089" y="262858"/>
                  </a:lnTo>
                  <a:lnTo>
                    <a:pt x="169187" y="262858"/>
                  </a:lnTo>
                  <a:lnTo>
                    <a:pt x="169187" y="194446"/>
                  </a:lnTo>
                  <a:close/>
                </a:path>
                <a:path w="699770" h="333375">
                  <a:moveTo>
                    <a:pt x="233783" y="108669"/>
                  </a:moveTo>
                  <a:lnTo>
                    <a:pt x="233783" y="165766"/>
                  </a:lnTo>
                  <a:lnTo>
                    <a:pt x="70121" y="165766"/>
                  </a:lnTo>
                  <a:lnTo>
                    <a:pt x="70121" y="108669"/>
                  </a:lnTo>
                  <a:lnTo>
                    <a:pt x="233783" y="108669"/>
                  </a:lnTo>
                  <a:close/>
                </a:path>
                <a:path w="699770" h="333375">
                  <a:moveTo>
                    <a:pt x="664002" y="333375"/>
                  </a:moveTo>
                  <a:lnTo>
                    <a:pt x="699524" y="333375"/>
                  </a:lnTo>
                  <a:lnTo>
                    <a:pt x="699524" y="0"/>
                  </a:lnTo>
                  <a:lnTo>
                    <a:pt x="664002" y="0"/>
                  </a:lnTo>
                  <a:lnTo>
                    <a:pt x="664002" y="333375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32144" y="7458479"/>
              <a:ext cx="182464" cy="24429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74986" y="7426637"/>
              <a:ext cx="297815" cy="326390"/>
            </a:xfrm>
            <a:custGeom>
              <a:avLst/>
              <a:gdLst/>
              <a:ahLst/>
              <a:cxnLst/>
              <a:rect l="l" t="t" r="r" b="b"/>
              <a:pathLst>
                <a:path w="297814" h="326390">
                  <a:moveTo>
                    <a:pt x="249176" y="0"/>
                  </a:moveTo>
                  <a:lnTo>
                    <a:pt x="213786" y="0"/>
                  </a:lnTo>
                  <a:lnTo>
                    <a:pt x="213786" y="245097"/>
                  </a:lnTo>
                  <a:lnTo>
                    <a:pt x="249176" y="245097"/>
                  </a:lnTo>
                  <a:lnTo>
                    <a:pt x="249176" y="128008"/>
                  </a:lnTo>
                  <a:lnTo>
                    <a:pt x="297458" y="128008"/>
                  </a:lnTo>
                  <a:lnTo>
                    <a:pt x="297458" y="98407"/>
                  </a:lnTo>
                  <a:lnTo>
                    <a:pt x="249176" y="98407"/>
                  </a:lnTo>
                  <a:lnTo>
                    <a:pt x="249176" y="0"/>
                  </a:lnTo>
                  <a:close/>
                </a:path>
                <a:path w="297814" h="326390">
                  <a:moveTo>
                    <a:pt x="122220" y="23812"/>
                  </a:moveTo>
                  <a:lnTo>
                    <a:pt x="122220" y="77357"/>
                  </a:lnTo>
                  <a:lnTo>
                    <a:pt x="34863" y="77357"/>
                  </a:lnTo>
                  <a:lnTo>
                    <a:pt x="34863" y="23812"/>
                  </a:lnTo>
                  <a:lnTo>
                    <a:pt x="0" y="23812"/>
                  </a:lnTo>
                  <a:lnTo>
                    <a:pt x="0" y="189842"/>
                  </a:lnTo>
                  <a:lnTo>
                    <a:pt x="157215" y="189842"/>
                  </a:lnTo>
                  <a:lnTo>
                    <a:pt x="157215" y="23812"/>
                  </a:lnTo>
                  <a:lnTo>
                    <a:pt x="122220" y="23812"/>
                  </a:lnTo>
                  <a:close/>
                </a:path>
                <a:path w="297814" h="326390">
                  <a:moveTo>
                    <a:pt x="34863" y="161688"/>
                  </a:moveTo>
                  <a:lnTo>
                    <a:pt x="34863" y="104985"/>
                  </a:lnTo>
                  <a:lnTo>
                    <a:pt x="122220" y="104985"/>
                  </a:lnTo>
                  <a:lnTo>
                    <a:pt x="122220" y="161688"/>
                  </a:lnTo>
                  <a:lnTo>
                    <a:pt x="34863" y="161688"/>
                  </a:lnTo>
                  <a:close/>
                </a:path>
                <a:path w="297814" h="326390">
                  <a:moveTo>
                    <a:pt x="37889" y="220758"/>
                  </a:moveTo>
                  <a:lnTo>
                    <a:pt x="37889" y="326270"/>
                  </a:lnTo>
                  <a:lnTo>
                    <a:pt x="263384" y="326270"/>
                  </a:lnTo>
                  <a:lnTo>
                    <a:pt x="263384" y="297327"/>
                  </a:lnTo>
                  <a:lnTo>
                    <a:pt x="73016" y="297327"/>
                  </a:lnTo>
                  <a:lnTo>
                    <a:pt x="73016" y="220758"/>
                  </a:lnTo>
                  <a:lnTo>
                    <a:pt x="37889" y="220758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4550" y="7422563"/>
              <a:ext cx="314156" cy="33678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814104" y="7426373"/>
              <a:ext cx="606425" cy="334645"/>
            </a:xfrm>
            <a:custGeom>
              <a:avLst/>
              <a:gdLst/>
              <a:ahLst/>
              <a:cxnLst/>
              <a:rect l="l" t="t" r="r" b="b"/>
              <a:pathLst>
                <a:path w="606425" h="334645">
                  <a:moveTo>
                    <a:pt x="169187" y="205366"/>
                  </a:moveTo>
                  <a:lnTo>
                    <a:pt x="275488" y="205366"/>
                  </a:lnTo>
                  <a:lnTo>
                    <a:pt x="275488" y="176423"/>
                  </a:lnTo>
                  <a:lnTo>
                    <a:pt x="72227" y="176423"/>
                  </a:lnTo>
                  <a:lnTo>
                    <a:pt x="72227" y="127745"/>
                  </a:lnTo>
                  <a:lnTo>
                    <a:pt x="267726" y="127745"/>
                  </a:lnTo>
                  <a:lnTo>
                    <a:pt x="267726" y="23681"/>
                  </a:lnTo>
                  <a:lnTo>
                    <a:pt x="36442" y="23681"/>
                  </a:lnTo>
                  <a:lnTo>
                    <a:pt x="36442" y="52493"/>
                  </a:lnTo>
                  <a:lnTo>
                    <a:pt x="232862" y="52493"/>
                  </a:lnTo>
                  <a:lnTo>
                    <a:pt x="232862" y="99328"/>
                  </a:lnTo>
                  <a:lnTo>
                    <a:pt x="37100" y="99328"/>
                  </a:lnTo>
                  <a:lnTo>
                    <a:pt x="37100" y="205366"/>
                  </a:lnTo>
                  <a:lnTo>
                    <a:pt x="134192" y="205366"/>
                  </a:lnTo>
                  <a:lnTo>
                    <a:pt x="134192" y="264042"/>
                  </a:lnTo>
                  <a:lnTo>
                    <a:pt x="0" y="264042"/>
                  </a:lnTo>
                  <a:lnTo>
                    <a:pt x="0" y="293380"/>
                  </a:lnTo>
                  <a:lnTo>
                    <a:pt x="305089" y="293380"/>
                  </a:lnTo>
                  <a:lnTo>
                    <a:pt x="305089" y="264042"/>
                  </a:lnTo>
                  <a:lnTo>
                    <a:pt x="169187" y="264042"/>
                  </a:lnTo>
                  <a:lnTo>
                    <a:pt x="169187" y="205366"/>
                  </a:lnTo>
                  <a:close/>
                </a:path>
                <a:path w="606425" h="334645">
                  <a:moveTo>
                    <a:pt x="570974" y="334032"/>
                  </a:moveTo>
                  <a:lnTo>
                    <a:pt x="605969" y="334032"/>
                  </a:lnTo>
                  <a:lnTo>
                    <a:pt x="605969" y="0"/>
                  </a:lnTo>
                  <a:lnTo>
                    <a:pt x="570974" y="0"/>
                  </a:lnTo>
                  <a:lnTo>
                    <a:pt x="570974" y="33403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58141" y="7452559"/>
              <a:ext cx="204566" cy="23166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563939" y="7426373"/>
              <a:ext cx="288925" cy="333375"/>
            </a:xfrm>
            <a:custGeom>
              <a:avLst/>
              <a:gdLst/>
              <a:ahLst/>
              <a:cxnLst/>
              <a:rect l="l" t="t" r="r" b="b"/>
              <a:pathLst>
                <a:path w="288925" h="333375">
                  <a:moveTo>
                    <a:pt x="254964" y="333375"/>
                  </a:moveTo>
                  <a:lnTo>
                    <a:pt x="288512" y="333375"/>
                  </a:lnTo>
                  <a:lnTo>
                    <a:pt x="288512" y="0"/>
                  </a:lnTo>
                  <a:lnTo>
                    <a:pt x="254964" y="0"/>
                  </a:lnTo>
                  <a:lnTo>
                    <a:pt x="254964" y="333375"/>
                  </a:lnTo>
                  <a:close/>
                </a:path>
                <a:path w="288925" h="333375">
                  <a:moveTo>
                    <a:pt x="141954" y="91171"/>
                  </a:moveTo>
                  <a:lnTo>
                    <a:pt x="143680" y="79016"/>
                  </a:lnTo>
                  <a:lnTo>
                    <a:pt x="144914" y="66652"/>
                  </a:lnTo>
                  <a:lnTo>
                    <a:pt x="145654" y="54114"/>
                  </a:lnTo>
                  <a:lnTo>
                    <a:pt x="145900" y="41441"/>
                  </a:lnTo>
                  <a:lnTo>
                    <a:pt x="16444" y="41441"/>
                  </a:lnTo>
                  <a:lnTo>
                    <a:pt x="16444" y="70516"/>
                  </a:lnTo>
                  <a:lnTo>
                    <a:pt x="110774" y="70516"/>
                  </a:lnTo>
                  <a:lnTo>
                    <a:pt x="100866" y="119500"/>
                  </a:lnTo>
                  <a:lnTo>
                    <a:pt x="79660" y="163711"/>
                  </a:lnTo>
                  <a:lnTo>
                    <a:pt x="46317" y="202963"/>
                  </a:lnTo>
                  <a:lnTo>
                    <a:pt x="0" y="237072"/>
                  </a:lnTo>
                  <a:lnTo>
                    <a:pt x="21049" y="262200"/>
                  </a:lnTo>
                  <a:lnTo>
                    <a:pt x="63130" y="232118"/>
                  </a:lnTo>
                  <a:lnTo>
                    <a:pt x="95726" y="198163"/>
                  </a:lnTo>
                  <a:lnTo>
                    <a:pt x="119566" y="160705"/>
                  </a:lnTo>
                  <a:lnTo>
                    <a:pt x="135375" y="120115"/>
                  </a:lnTo>
                  <a:lnTo>
                    <a:pt x="186685" y="120115"/>
                  </a:lnTo>
                  <a:lnTo>
                    <a:pt x="186685" y="174581"/>
                  </a:lnTo>
                  <a:lnTo>
                    <a:pt x="129718" y="174581"/>
                  </a:lnTo>
                  <a:lnTo>
                    <a:pt x="129718" y="203524"/>
                  </a:lnTo>
                  <a:lnTo>
                    <a:pt x="186685" y="203524"/>
                  </a:lnTo>
                  <a:lnTo>
                    <a:pt x="186685" y="317193"/>
                  </a:lnTo>
                  <a:lnTo>
                    <a:pt x="220364" y="317193"/>
                  </a:lnTo>
                  <a:lnTo>
                    <a:pt x="220364" y="8551"/>
                  </a:lnTo>
                  <a:lnTo>
                    <a:pt x="186685" y="8551"/>
                  </a:lnTo>
                  <a:lnTo>
                    <a:pt x="186685" y="91171"/>
                  </a:lnTo>
                  <a:lnTo>
                    <a:pt x="141954" y="91171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88768" y="7422432"/>
              <a:ext cx="320603" cy="33428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964582" y="7458737"/>
              <a:ext cx="107314" cy="269875"/>
            </a:xfrm>
            <a:custGeom>
              <a:avLst/>
              <a:gdLst/>
              <a:ahLst/>
              <a:cxnLst/>
              <a:rect l="l" t="t" r="r" b="b"/>
              <a:pathLst>
                <a:path w="107314" h="269875">
                  <a:moveTo>
                    <a:pt x="106958" y="0"/>
                  </a:moveTo>
                  <a:lnTo>
                    <a:pt x="66964" y="0"/>
                  </a:lnTo>
                  <a:lnTo>
                    <a:pt x="0" y="43941"/>
                  </a:lnTo>
                  <a:lnTo>
                    <a:pt x="0" y="83014"/>
                  </a:lnTo>
                  <a:lnTo>
                    <a:pt x="64333" y="41046"/>
                  </a:lnTo>
                  <a:lnTo>
                    <a:pt x="65911" y="41046"/>
                  </a:lnTo>
                  <a:lnTo>
                    <a:pt x="65911" y="269436"/>
                  </a:lnTo>
                  <a:lnTo>
                    <a:pt x="106958" y="269436"/>
                  </a:lnTo>
                  <a:lnTo>
                    <a:pt x="1069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964582" y="7458737"/>
              <a:ext cx="107314" cy="269875"/>
            </a:xfrm>
            <a:custGeom>
              <a:avLst/>
              <a:gdLst/>
              <a:ahLst/>
              <a:cxnLst/>
              <a:rect l="l" t="t" r="r" b="b"/>
              <a:pathLst>
                <a:path w="107314" h="269875">
                  <a:moveTo>
                    <a:pt x="66964" y="0"/>
                  </a:moveTo>
                  <a:lnTo>
                    <a:pt x="0" y="43941"/>
                  </a:lnTo>
                  <a:lnTo>
                    <a:pt x="0" y="83014"/>
                  </a:lnTo>
                  <a:lnTo>
                    <a:pt x="64333" y="41046"/>
                  </a:lnTo>
                  <a:lnTo>
                    <a:pt x="65911" y="41046"/>
                  </a:lnTo>
                  <a:lnTo>
                    <a:pt x="65911" y="269436"/>
                  </a:lnTo>
                  <a:lnTo>
                    <a:pt x="106958" y="269436"/>
                  </a:lnTo>
                  <a:lnTo>
                    <a:pt x="106958" y="0"/>
                  </a:lnTo>
                  <a:lnTo>
                    <a:pt x="66964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140216" y="7678049"/>
              <a:ext cx="53340" cy="52705"/>
            </a:xfrm>
            <a:custGeom>
              <a:avLst/>
              <a:gdLst/>
              <a:ahLst/>
              <a:cxnLst/>
              <a:rect l="l" t="t" r="r" b="b"/>
              <a:pathLst>
                <a:path w="53339" h="52704">
                  <a:moveTo>
                    <a:pt x="26443" y="0"/>
                  </a:moveTo>
                  <a:lnTo>
                    <a:pt x="16114" y="2076"/>
                  </a:lnTo>
                  <a:lnTo>
                    <a:pt x="7646" y="7729"/>
                  </a:lnTo>
                  <a:lnTo>
                    <a:pt x="1967" y="16095"/>
                  </a:lnTo>
                  <a:lnTo>
                    <a:pt x="0" y="26312"/>
                  </a:lnTo>
                  <a:lnTo>
                    <a:pt x="1967" y="36528"/>
                  </a:lnTo>
                  <a:lnTo>
                    <a:pt x="7646" y="44895"/>
                  </a:lnTo>
                  <a:lnTo>
                    <a:pt x="16114" y="50548"/>
                  </a:lnTo>
                  <a:lnTo>
                    <a:pt x="26443" y="52624"/>
                  </a:lnTo>
                  <a:lnTo>
                    <a:pt x="36549" y="50548"/>
                  </a:lnTo>
                  <a:lnTo>
                    <a:pt x="44927" y="44895"/>
                  </a:lnTo>
                  <a:lnTo>
                    <a:pt x="50642" y="36528"/>
                  </a:lnTo>
                  <a:lnTo>
                    <a:pt x="52755" y="26312"/>
                  </a:lnTo>
                  <a:lnTo>
                    <a:pt x="50642" y="16095"/>
                  </a:lnTo>
                  <a:lnTo>
                    <a:pt x="44927" y="7729"/>
                  </a:lnTo>
                  <a:lnTo>
                    <a:pt x="36549" y="2076"/>
                  </a:lnTo>
                  <a:lnTo>
                    <a:pt x="26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40216" y="7678049"/>
              <a:ext cx="53340" cy="52705"/>
            </a:xfrm>
            <a:custGeom>
              <a:avLst/>
              <a:gdLst/>
              <a:ahLst/>
              <a:cxnLst/>
              <a:rect l="l" t="t" r="r" b="b"/>
              <a:pathLst>
                <a:path w="53339" h="52704">
                  <a:moveTo>
                    <a:pt x="26443" y="52624"/>
                  </a:moveTo>
                  <a:lnTo>
                    <a:pt x="36549" y="50548"/>
                  </a:lnTo>
                  <a:lnTo>
                    <a:pt x="44927" y="44895"/>
                  </a:lnTo>
                  <a:lnTo>
                    <a:pt x="50642" y="36528"/>
                  </a:lnTo>
                  <a:lnTo>
                    <a:pt x="52755" y="26312"/>
                  </a:lnTo>
                  <a:lnTo>
                    <a:pt x="50642" y="16095"/>
                  </a:lnTo>
                  <a:lnTo>
                    <a:pt x="44927" y="7729"/>
                  </a:lnTo>
                  <a:lnTo>
                    <a:pt x="36549" y="2076"/>
                  </a:lnTo>
                  <a:lnTo>
                    <a:pt x="26443" y="0"/>
                  </a:lnTo>
                  <a:lnTo>
                    <a:pt x="16114" y="2076"/>
                  </a:lnTo>
                  <a:lnTo>
                    <a:pt x="7646" y="7729"/>
                  </a:lnTo>
                  <a:lnTo>
                    <a:pt x="1967" y="16095"/>
                  </a:lnTo>
                  <a:lnTo>
                    <a:pt x="0" y="26312"/>
                  </a:lnTo>
                  <a:lnTo>
                    <a:pt x="1967" y="36528"/>
                  </a:lnTo>
                  <a:lnTo>
                    <a:pt x="7646" y="44895"/>
                  </a:lnTo>
                  <a:lnTo>
                    <a:pt x="16114" y="50548"/>
                  </a:lnTo>
                  <a:lnTo>
                    <a:pt x="26443" y="52624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320739" y="7426373"/>
              <a:ext cx="287020" cy="333375"/>
            </a:xfrm>
            <a:custGeom>
              <a:avLst/>
              <a:gdLst/>
              <a:ahLst/>
              <a:cxnLst/>
              <a:rect l="l" t="t" r="r" b="b"/>
              <a:pathLst>
                <a:path w="287019" h="333375">
                  <a:moveTo>
                    <a:pt x="286802" y="160504"/>
                  </a:moveTo>
                  <a:lnTo>
                    <a:pt x="252596" y="160504"/>
                  </a:lnTo>
                  <a:lnTo>
                    <a:pt x="252596" y="333375"/>
                  </a:lnTo>
                  <a:lnTo>
                    <a:pt x="286802" y="333375"/>
                  </a:lnTo>
                  <a:lnTo>
                    <a:pt x="286802" y="160504"/>
                  </a:lnTo>
                  <a:close/>
                </a:path>
                <a:path w="287019" h="333375">
                  <a:moveTo>
                    <a:pt x="211549" y="8946"/>
                  </a:moveTo>
                  <a:lnTo>
                    <a:pt x="178527" y="8946"/>
                  </a:lnTo>
                  <a:lnTo>
                    <a:pt x="178527" y="317324"/>
                  </a:lnTo>
                  <a:lnTo>
                    <a:pt x="211549" y="317324"/>
                  </a:lnTo>
                  <a:lnTo>
                    <a:pt x="211549" y="160504"/>
                  </a:lnTo>
                  <a:lnTo>
                    <a:pt x="286802" y="160504"/>
                  </a:lnTo>
                  <a:lnTo>
                    <a:pt x="286802" y="131692"/>
                  </a:lnTo>
                  <a:lnTo>
                    <a:pt x="211549" y="131692"/>
                  </a:lnTo>
                  <a:lnTo>
                    <a:pt x="211549" y="8946"/>
                  </a:lnTo>
                  <a:close/>
                </a:path>
                <a:path w="287019" h="333375">
                  <a:moveTo>
                    <a:pt x="286802" y="0"/>
                  </a:moveTo>
                  <a:lnTo>
                    <a:pt x="252596" y="0"/>
                  </a:lnTo>
                  <a:lnTo>
                    <a:pt x="252596" y="131692"/>
                  </a:lnTo>
                  <a:lnTo>
                    <a:pt x="286802" y="131692"/>
                  </a:lnTo>
                  <a:lnTo>
                    <a:pt x="286802" y="0"/>
                  </a:lnTo>
                  <a:close/>
                </a:path>
                <a:path w="287019" h="333375">
                  <a:moveTo>
                    <a:pt x="145243" y="42494"/>
                  </a:moveTo>
                  <a:lnTo>
                    <a:pt x="14208" y="42494"/>
                  </a:lnTo>
                  <a:lnTo>
                    <a:pt x="14208" y="71306"/>
                  </a:lnTo>
                  <a:lnTo>
                    <a:pt x="110774" y="71306"/>
                  </a:lnTo>
                  <a:lnTo>
                    <a:pt x="101643" y="120069"/>
                  </a:lnTo>
                  <a:lnTo>
                    <a:pt x="81238" y="164319"/>
                  </a:lnTo>
                  <a:lnTo>
                    <a:pt x="47908" y="203734"/>
                  </a:lnTo>
                  <a:lnTo>
                    <a:pt x="0" y="237993"/>
                  </a:lnTo>
                  <a:lnTo>
                    <a:pt x="20523" y="262858"/>
                  </a:lnTo>
                  <a:lnTo>
                    <a:pt x="62862" y="233890"/>
                  </a:lnTo>
                  <a:lnTo>
                    <a:pt x="95191" y="201224"/>
                  </a:lnTo>
                  <a:lnTo>
                    <a:pt x="118552" y="165306"/>
                  </a:lnTo>
                  <a:lnTo>
                    <a:pt x="133987" y="126581"/>
                  </a:lnTo>
                  <a:lnTo>
                    <a:pt x="142536" y="85495"/>
                  </a:lnTo>
                  <a:lnTo>
                    <a:pt x="145243" y="42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499267" y="7426373"/>
              <a:ext cx="108585" cy="333375"/>
            </a:xfrm>
            <a:custGeom>
              <a:avLst/>
              <a:gdLst/>
              <a:ahLst/>
              <a:cxnLst/>
              <a:rect l="l" t="t" r="r" b="b"/>
              <a:pathLst>
                <a:path w="108585" h="333375">
                  <a:moveTo>
                    <a:pt x="74068" y="131692"/>
                  </a:moveTo>
                  <a:lnTo>
                    <a:pt x="33021" y="131692"/>
                  </a:lnTo>
                  <a:lnTo>
                    <a:pt x="33021" y="8946"/>
                  </a:lnTo>
                  <a:lnTo>
                    <a:pt x="0" y="8946"/>
                  </a:lnTo>
                  <a:lnTo>
                    <a:pt x="0" y="317324"/>
                  </a:lnTo>
                  <a:lnTo>
                    <a:pt x="33021" y="317324"/>
                  </a:lnTo>
                  <a:lnTo>
                    <a:pt x="33021" y="160504"/>
                  </a:lnTo>
                  <a:lnTo>
                    <a:pt x="74068" y="160504"/>
                  </a:lnTo>
                  <a:lnTo>
                    <a:pt x="74068" y="333375"/>
                  </a:lnTo>
                  <a:lnTo>
                    <a:pt x="108274" y="333375"/>
                  </a:lnTo>
                  <a:lnTo>
                    <a:pt x="108274" y="0"/>
                  </a:lnTo>
                  <a:lnTo>
                    <a:pt x="74068" y="0"/>
                  </a:lnTo>
                  <a:lnTo>
                    <a:pt x="74068" y="13169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6929" y="7465058"/>
              <a:ext cx="152863" cy="22798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658192" y="7426636"/>
              <a:ext cx="280035" cy="326390"/>
            </a:xfrm>
            <a:custGeom>
              <a:avLst/>
              <a:gdLst/>
              <a:ahLst/>
              <a:cxnLst/>
              <a:rect l="l" t="t" r="r" b="b"/>
              <a:pathLst>
                <a:path w="280035" h="326390">
                  <a:moveTo>
                    <a:pt x="87224" y="217732"/>
                  </a:moveTo>
                  <a:lnTo>
                    <a:pt x="51703" y="217732"/>
                  </a:lnTo>
                  <a:lnTo>
                    <a:pt x="51703" y="326270"/>
                  </a:lnTo>
                  <a:lnTo>
                    <a:pt x="279566" y="326270"/>
                  </a:lnTo>
                  <a:lnTo>
                    <a:pt x="279566" y="297327"/>
                  </a:lnTo>
                  <a:lnTo>
                    <a:pt x="87224" y="297327"/>
                  </a:lnTo>
                  <a:lnTo>
                    <a:pt x="87224" y="217732"/>
                  </a:lnTo>
                  <a:close/>
                </a:path>
                <a:path w="280035" h="326390">
                  <a:moveTo>
                    <a:pt x="269831" y="0"/>
                  </a:moveTo>
                  <a:lnTo>
                    <a:pt x="234441" y="0"/>
                  </a:lnTo>
                  <a:lnTo>
                    <a:pt x="234441" y="242334"/>
                  </a:lnTo>
                  <a:lnTo>
                    <a:pt x="269831" y="242334"/>
                  </a:lnTo>
                  <a:lnTo>
                    <a:pt x="269831" y="0"/>
                  </a:lnTo>
                  <a:close/>
                </a:path>
                <a:path w="280035" h="326390">
                  <a:moveTo>
                    <a:pt x="88803" y="22628"/>
                  </a:moveTo>
                  <a:lnTo>
                    <a:pt x="53726" y="28727"/>
                  </a:lnTo>
                  <a:lnTo>
                    <a:pt x="25555" y="45766"/>
                  </a:lnTo>
                  <a:lnTo>
                    <a:pt x="6808" y="71858"/>
                  </a:lnTo>
                  <a:lnTo>
                    <a:pt x="0" y="105116"/>
                  </a:lnTo>
                  <a:lnTo>
                    <a:pt x="6808" y="138732"/>
                  </a:lnTo>
                  <a:lnTo>
                    <a:pt x="25555" y="164960"/>
                  </a:lnTo>
                  <a:lnTo>
                    <a:pt x="53726" y="181987"/>
                  </a:lnTo>
                  <a:lnTo>
                    <a:pt x="88803" y="188000"/>
                  </a:lnTo>
                  <a:lnTo>
                    <a:pt x="123839" y="181987"/>
                  </a:lnTo>
                  <a:lnTo>
                    <a:pt x="151919" y="164960"/>
                  </a:lnTo>
                  <a:lnTo>
                    <a:pt x="157429" y="157215"/>
                  </a:lnTo>
                  <a:lnTo>
                    <a:pt x="88803" y="157215"/>
                  </a:lnTo>
                  <a:lnTo>
                    <a:pt x="67198" y="153477"/>
                  </a:lnTo>
                  <a:lnTo>
                    <a:pt x="49960" y="142907"/>
                  </a:lnTo>
                  <a:lnTo>
                    <a:pt x="38592" y="126466"/>
                  </a:lnTo>
                  <a:lnTo>
                    <a:pt x="34600" y="105116"/>
                  </a:lnTo>
                  <a:lnTo>
                    <a:pt x="38592" y="84050"/>
                  </a:lnTo>
                  <a:lnTo>
                    <a:pt x="49960" y="67720"/>
                  </a:lnTo>
                  <a:lnTo>
                    <a:pt x="67198" y="57163"/>
                  </a:lnTo>
                  <a:lnTo>
                    <a:pt x="88803" y="53413"/>
                  </a:lnTo>
                  <a:lnTo>
                    <a:pt x="157387" y="53413"/>
                  </a:lnTo>
                  <a:lnTo>
                    <a:pt x="151919" y="45766"/>
                  </a:lnTo>
                  <a:lnTo>
                    <a:pt x="123839" y="28727"/>
                  </a:lnTo>
                  <a:lnTo>
                    <a:pt x="88803" y="22628"/>
                  </a:lnTo>
                  <a:close/>
                </a:path>
                <a:path w="280035" h="326390">
                  <a:moveTo>
                    <a:pt x="157387" y="53413"/>
                  </a:moveTo>
                  <a:lnTo>
                    <a:pt x="88803" y="53413"/>
                  </a:lnTo>
                  <a:lnTo>
                    <a:pt x="110108" y="57163"/>
                  </a:lnTo>
                  <a:lnTo>
                    <a:pt x="127219" y="67720"/>
                  </a:lnTo>
                  <a:lnTo>
                    <a:pt x="138607" y="84050"/>
                  </a:lnTo>
                  <a:lnTo>
                    <a:pt x="142743" y="105116"/>
                  </a:lnTo>
                  <a:lnTo>
                    <a:pt x="138607" y="126466"/>
                  </a:lnTo>
                  <a:lnTo>
                    <a:pt x="127219" y="142907"/>
                  </a:lnTo>
                  <a:lnTo>
                    <a:pt x="110108" y="153477"/>
                  </a:lnTo>
                  <a:lnTo>
                    <a:pt x="88803" y="157215"/>
                  </a:lnTo>
                  <a:lnTo>
                    <a:pt x="157429" y="157215"/>
                  </a:lnTo>
                  <a:lnTo>
                    <a:pt x="170576" y="138732"/>
                  </a:lnTo>
                  <a:lnTo>
                    <a:pt x="177343" y="105116"/>
                  </a:lnTo>
                  <a:lnTo>
                    <a:pt x="170576" y="71858"/>
                  </a:lnTo>
                  <a:lnTo>
                    <a:pt x="157387" y="53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92634" y="7426637"/>
              <a:ext cx="35560" cy="242570"/>
            </a:xfrm>
            <a:custGeom>
              <a:avLst/>
              <a:gdLst/>
              <a:ahLst/>
              <a:cxnLst/>
              <a:rect l="l" t="t" r="r" b="b"/>
              <a:pathLst>
                <a:path w="35560" h="242570">
                  <a:moveTo>
                    <a:pt x="0" y="0"/>
                  </a:moveTo>
                  <a:lnTo>
                    <a:pt x="0" y="242334"/>
                  </a:lnTo>
                  <a:lnTo>
                    <a:pt x="35389" y="242334"/>
                  </a:lnTo>
                  <a:lnTo>
                    <a:pt x="35389" y="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4382" y="7445455"/>
              <a:ext cx="184963" cy="17299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709896" y="7644369"/>
              <a:ext cx="227965" cy="108585"/>
            </a:xfrm>
            <a:custGeom>
              <a:avLst/>
              <a:gdLst/>
              <a:ahLst/>
              <a:cxnLst/>
              <a:rect l="l" t="t" r="r" b="b"/>
              <a:pathLst>
                <a:path w="227964" h="108584">
                  <a:moveTo>
                    <a:pt x="35521" y="0"/>
                  </a:moveTo>
                  <a:lnTo>
                    <a:pt x="0" y="0"/>
                  </a:lnTo>
                  <a:lnTo>
                    <a:pt x="0" y="108537"/>
                  </a:lnTo>
                  <a:lnTo>
                    <a:pt x="227863" y="108537"/>
                  </a:lnTo>
                  <a:lnTo>
                    <a:pt x="227863" y="79594"/>
                  </a:lnTo>
                  <a:lnTo>
                    <a:pt x="35521" y="79594"/>
                  </a:lnTo>
                  <a:lnTo>
                    <a:pt x="35521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981043" y="7426373"/>
              <a:ext cx="279400" cy="333375"/>
            </a:xfrm>
            <a:custGeom>
              <a:avLst/>
              <a:gdLst/>
              <a:ahLst/>
              <a:cxnLst/>
              <a:rect l="l" t="t" r="r" b="b"/>
              <a:pathLst>
                <a:path w="279400" h="333375">
                  <a:moveTo>
                    <a:pt x="277724" y="0"/>
                  </a:moveTo>
                  <a:lnTo>
                    <a:pt x="242466" y="0"/>
                  </a:lnTo>
                  <a:lnTo>
                    <a:pt x="242466" y="84988"/>
                  </a:lnTo>
                  <a:lnTo>
                    <a:pt x="180238" y="84988"/>
                  </a:lnTo>
                  <a:lnTo>
                    <a:pt x="180238" y="114063"/>
                  </a:lnTo>
                  <a:lnTo>
                    <a:pt x="242466" y="114063"/>
                  </a:lnTo>
                  <a:lnTo>
                    <a:pt x="242466" y="198393"/>
                  </a:lnTo>
                  <a:lnTo>
                    <a:pt x="277724" y="198393"/>
                  </a:lnTo>
                  <a:lnTo>
                    <a:pt x="277724" y="0"/>
                  </a:lnTo>
                  <a:close/>
                </a:path>
                <a:path w="279400" h="333375">
                  <a:moveTo>
                    <a:pt x="119062" y="51835"/>
                  </a:moveTo>
                  <a:lnTo>
                    <a:pt x="83278" y="51835"/>
                  </a:lnTo>
                  <a:lnTo>
                    <a:pt x="83278" y="59202"/>
                  </a:lnTo>
                  <a:lnTo>
                    <a:pt x="77518" y="93137"/>
                  </a:lnTo>
                  <a:lnTo>
                    <a:pt x="60978" y="124259"/>
                  </a:lnTo>
                  <a:lnTo>
                    <a:pt x="34769" y="150152"/>
                  </a:lnTo>
                  <a:lnTo>
                    <a:pt x="0" y="168397"/>
                  </a:lnTo>
                  <a:lnTo>
                    <a:pt x="18286" y="196420"/>
                  </a:lnTo>
                  <a:lnTo>
                    <a:pt x="46124" y="182729"/>
                  </a:lnTo>
                  <a:lnTo>
                    <a:pt x="69595" y="164056"/>
                  </a:lnTo>
                  <a:lnTo>
                    <a:pt x="88330" y="141140"/>
                  </a:lnTo>
                  <a:lnTo>
                    <a:pt x="101959" y="114721"/>
                  </a:lnTo>
                  <a:lnTo>
                    <a:pt x="138286" y="114721"/>
                  </a:lnTo>
                  <a:lnTo>
                    <a:pt x="124555" y="90032"/>
                  </a:lnTo>
                  <a:lnTo>
                    <a:pt x="119108" y="59202"/>
                  </a:lnTo>
                  <a:lnTo>
                    <a:pt x="119062" y="51835"/>
                  </a:lnTo>
                  <a:close/>
                </a:path>
                <a:path w="279400" h="333375">
                  <a:moveTo>
                    <a:pt x="138286" y="114721"/>
                  </a:moveTo>
                  <a:lnTo>
                    <a:pt x="101959" y="114721"/>
                  </a:lnTo>
                  <a:lnTo>
                    <a:pt x="115208" y="138112"/>
                  </a:lnTo>
                  <a:lnTo>
                    <a:pt x="133057" y="158481"/>
                  </a:lnTo>
                  <a:lnTo>
                    <a:pt x="155223" y="175126"/>
                  </a:lnTo>
                  <a:lnTo>
                    <a:pt x="181422" y="187342"/>
                  </a:lnTo>
                  <a:lnTo>
                    <a:pt x="199446" y="159188"/>
                  </a:lnTo>
                  <a:lnTo>
                    <a:pt x="165684" y="142303"/>
                  </a:lnTo>
                  <a:lnTo>
                    <a:pt x="140408" y="118536"/>
                  </a:lnTo>
                  <a:lnTo>
                    <a:pt x="138286" y="114721"/>
                  </a:lnTo>
                  <a:close/>
                </a:path>
                <a:path w="279400" h="333375">
                  <a:moveTo>
                    <a:pt x="190894" y="23023"/>
                  </a:moveTo>
                  <a:lnTo>
                    <a:pt x="10919" y="23023"/>
                  </a:lnTo>
                  <a:lnTo>
                    <a:pt x="10919" y="51835"/>
                  </a:lnTo>
                  <a:lnTo>
                    <a:pt x="190894" y="51835"/>
                  </a:lnTo>
                  <a:lnTo>
                    <a:pt x="190894" y="23023"/>
                  </a:lnTo>
                  <a:close/>
                </a:path>
                <a:path w="279400" h="333375">
                  <a:moveTo>
                    <a:pt x="166029" y="207734"/>
                  </a:moveTo>
                  <a:lnTo>
                    <a:pt x="118869" y="211973"/>
                  </a:lnTo>
                  <a:lnTo>
                    <a:pt x="83376" y="224278"/>
                  </a:lnTo>
                  <a:lnTo>
                    <a:pt x="61056" y="244033"/>
                  </a:lnTo>
                  <a:lnTo>
                    <a:pt x="53413" y="270620"/>
                  </a:lnTo>
                  <a:lnTo>
                    <a:pt x="61056" y="297095"/>
                  </a:lnTo>
                  <a:lnTo>
                    <a:pt x="83376" y="316749"/>
                  </a:lnTo>
                  <a:lnTo>
                    <a:pt x="118869" y="329027"/>
                  </a:lnTo>
                  <a:lnTo>
                    <a:pt x="166029" y="333375"/>
                  </a:lnTo>
                  <a:lnTo>
                    <a:pt x="213099" y="329027"/>
                  </a:lnTo>
                  <a:lnTo>
                    <a:pt x="248551" y="316749"/>
                  </a:lnTo>
                  <a:lnTo>
                    <a:pt x="261227" y="305616"/>
                  </a:lnTo>
                  <a:lnTo>
                    <a:pt x="166029" y="305616"/>
                  </a:lnTo>
                  <a:lnTo>
                    <a:pt x="133273" y="303404"/>
                  </a:lnTo>
                  <a:lnTo>
                    <a:pt x="108817" y="296603"/>
                  </a:lnTo>
                  <a:lnTo>
                    <a:pt x="93562" y="285561"/>
                  </a:lnTo>
                  <a:lnTo>
                    <a:pt x="88408" y="270620"/>
                  </a:lnTo>
                  <a:lnTo>
                    <a:pt x="93562" y="255524"/>
                  </a:lnTo>
                  <a:lnTo>
                    <a:pt x="108817" y="244374"/>
                  </a:lnTo>
                  <a:lnTo>
                    <a:pt x="133273" y="237467"/>
                  </a:lnTo>
                  <a:lnTo>
                    <a:pt x="166029" y="235099"/>
                  </a:lnTo>
                  <a:lnTo>
                    <a:pt x="260808" y="235099"/>
                  </a:lnTo>
                  <a:lnTo>
                    <a:pt x="248551" y="224278"/>
                  </a:lnTo>
                  <a:lnTo>
                    <a:pt x="213099" y="211973"/>
                  </a:lnTo>
                  <a:lnTo>
                    <a:pt x="166029" y="207734"/>
                  </a:lnTo>
                  <a:close/>
                </a:path>
                <a:path w="279400" h="333375">
                  <a:moveTo>
                    <a:pt x="260808" y="235099"/>
                  </a:moveTo>
                  <a:lnTo>
                    <a:pt x="166029" y="235099"/>
                  </a:lnTo>
                  <a:lnTo>
                    <a:pt x="198695" y="237467"/>
                  </a:lnTo>
                  <a:lnTo>
                    <a:pt x="223110" y="244374"/>
                  </a:lnTo>
                  <a:lnTo>
                    <a:pt x="238423" y="255524"/>
                  </a:lnTo>
                  <a:lnTo>
                    <a:pt x="243782" y="270620"/>
                  </a:lnTo>
                  <a:lnTo>
                    <a:pt x="238423" y="285561"/>
                  </a:lnTo>
                  <a:lnTo>
                    <a:pt x="223110" y="296603"/>
                  </a:lnTo>
                  <a:lnTo>
                    <a:pt x="198695" y="303404"/>
                  </a:lnTo>
                  <a:lnTo>
                    <a:pt x="166029" y="305616"/>
                  </a:lnTo>
                  <a:lnTo>
                    <a:pt x="261227" y="305616"/>
                  </a:lnTo>
                  <a:lnTo>
                    <a:pt x="270928" y="297095"/>
                  </a:lnTo>
                  <a:lnTo>
                    <a:pt x="278777" y="270620"/>
                  </a:lnTo>
                  <a:lnTo>
                    <a:pt x="270928" y="244033"/>
                  </a:lnTo>
                  <a:lnTo>
                    <a:pt x="260808" y="235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77233" y="7422563"/>
              <a:ext cx="286397" cy="34099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310331" y="7448550"/>
              <a:ext cx="305435" cy="270510"/>
            </a:xfrm>
            <a:custGeom>
              <a:avLst/>
              <a:gdLst/>
              <a:ahLst/>
              <a:cxnLst/>
              <a:rect l="l" t="t" r="r" b="b"/>
              <a:pathLst>
                <a:path w="305435" h="270509">
                  <a:moveTo>
                    <a:pt x="268909" y="584"/>
                  </a:moveTo>
                  <a:lnTo>
                    <a:pt x="233781" y="584"/>
                  </a:lnTo>
                  <a:lnTo>
                    <a:pt x="233781" y="58077"/>
                  </a:lnTo>
                  <a:lnTo>
                    <a:pt x="268909" y="58077"/>
                  </a:lnTo>
                  <a:lnTo>
                    <a:pt x="268909" y="584"/>
                  </a:lnTo>
                  <a:close/>
                </a:path>
                <a:path w="305435" h="270509">
                  <a:moveTo>
                    <a:pt x="305092" y="240690"/>
                  </a:moveTo>
                  <a:lnTo>
                    <a:pt x="169189" y="240690"/>
                  </a:lnTo>
                  <a:lnTo>
                    <a:pt x="169189" y="172720"/>
                  </a:lnTo>
                  <a:lnTo>
                    <a:pt x="268909" y="172720"/>
                  </a:lnTo>
                  <a:lnTo>
                    <a:pt x="268909" y="143598"/>
                  </a:lnTo>
                  <a:lnTo>
                    <a:pt x="268909" y="86499"/>
                  </a:lnTo>
                  <a:lnTo>
                    <a:pt x="233781" y="86499"/>
                  </a:lnTo>
                  <a:lnTo>
                    <a:pt x="233781" y="143510"/>
                  </a:lnTo>
                  <a:lnTo>
                    <a:pt x="70129" y="143510"/>
                  </a:lnTo>
                  <a:lnTo>
                    <a:pt x="70129" y="86360"/>
                  </a:lnTo>
                  <a:lnTo>
                    <a:pt x="268909" y="86360"/>
                  </a:lnTo>
                  <a:lnTo>
                    <a:pt x="268909" y="58420"/>
                  </a:lnTo>
                  <a:lnTo>
                    <a:pt x="70129" y="58420"/>
                  </a:lnTo>
                  <a:lnTo>
                    <a:pt x="70129" y="0"/>
                  </a:lnTo>
                  <a:lnTo>
                    <a:pt x="34734" y="0"/>
                  </a:lnTo>
                  <a:lnTo>
                    <a:pt x="34734" y="58420"/>
                  </a:lnTo>
                  <a:lnTo>
                    <a:pt x="34734" y="86360"/>
                  </a:lnTo>
                  <a:lnTo>
                    <a:pt x="34734" y="143510"/>
                  </a:lnTo>
                  <a:lnTo>
                    <a:pt x="34734" y="172720"/>
                  </a:lnTo>
                  <a:lnTo>
                    <a:pt x="134188" y="172720"/>
                  </a:lnTo>
                  <a:lnTo>
                    <a:pt x="134188" y="240690"/>
                  </a:lnTo>
                  <a:lnTo>
                    <a:pt x="0" y="240690"/>
                  </a:lnTo>
                  <a:lnTo>
                    <a:pt x="0" y="269900"/>
                  </a:lnTo>
                  <a:lnTo>
                    <a:pt x="305092" y="269900"/>
                  </a:lnTo>
                  <a:lnTo>
                    <a:pt x="305092" y="24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310339" y="7449133"/>
              <a:ext cx="305435" cy="269875"/>
            </a:xfrm>
            <a:custGeom>
              <a:avLst/>
              <a:gdLst/>
              <a:ahLst/>
              <a:cxnLst/>
              <a:rect l="l" t="t" r="r" b="b"/>
              <a:pathLst>
                <a:path w="305435" h="269875">
                  <a:moveTo>
                    <a:pt x="169187" y="171686"/>
                  </a:moveTo>
                  <a:lnTo>
                    <a:pt x="268909" y="171686"/>
                  </a:lnTo>
                  <a:lnTo>
                    <a:pt x="268909" y="0"/>
                  </a:lnTo>
                  <a:lnTo>
                    <a:pt x="233783" y="0"/>
                  </a:lnTo>
                  <a:lnTo>
                    <a:pt x="233783" y="57491"/>
                  </a:lnTo>
                  <a:lnTo>
                    <a:pt x="70121" y="57491"/>
                  </a:lnTo>
                  <a:lnTo>
                    <a:pt x="70121" y="0"/>
                  </a:lnTo>
                  <a:lnTo>
                    <a:pt x="34731" y="0"/>
                  </a:lnTo>
                  <a:lnTo>
                    <a:pt x="34731" y="171686"/>
                  </a:lnTo>
                  <a:lnTo>
                    <a:pt x="134191" y="171686"/>
                  </a:lnTo>
                  <a:lnTo>
                    <a:pt x="134191" y="240098"/>
                  </a:lnTo>
                  <a:lnTo>
                    <a:pt x="0" y="240098"/>
                  </a:lnTo>
                  <a:lnTo>
                    <a:pt x="0" y="269304"/>
                  </a:lnTo>
                  <a:lnTo>
                    <a:pt x="305089" y="269304"/>
                  </a:lnTo>
                  <a:lnTo>
                    <a:pt x="305089" y="240098"/>
                  </a:lnTo>
                  <a:lnTo>
                    <a:pt x="169187" y="240098"/>
                  </a:lnTo>
                  <a:lnTo>
                    <a:pt x="169187" y="171686"/>
                  </a:lnTo>
                  <a:close/>
                </a:path>
                <a:path w="305435" h="269875">
                  <a:moveTo>
                    <a:pt x="233783" y="85909"/>
                  </a:moveTo>
                  <a:lnTo>
                    <a:pt x="233783" y="143006"/>
                  </a:lnTo>
                  <a:lnTo>
                    <a:pt x="70121" y="143006"/>
                  </a:lnTo>
                  <a:lnTo>
                    <a:pt x="70121" y="85909"/>
                  </a:lnTo>
                  <a:lnTo>
                    <a:pt x="233783" y="85909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735954" y="7426373"/>
              <a:ext cx="274320" cy="333375"/>
            </a:xfrm>
            <a:custGeom>
              <a:avLst/>
              <a:gdLst/>
              <a:ahLst/>
              <a:cxnLst/>
              <a:rect l="l" t="t" r="r" b="b"/>
              <a:pathLst>
                <a:path w="274320" h="333375">
                  <a:moveTo>
                    <a:pt x="273909" y="0"/>
                  </a:moveTo>
                  <a:lnTo>
                    <a:pt x="238387" y="0"/>
                  </a:lnTo>
                  <a:lnTo>
                    <a:pt x="238387" y="333375"/>
                  </a:lnTo>
                  <a:lnTo>
                    <a:pt x="273909" y="333375"/>
                  </a:lnTo>
                  <a:lnTo>
                    <a:pt x="273909" y="0"/>
                  </a:lnTo>
                  <a:close/>
                </a:path>
                <a:path w="274320" h="333375">
                  <a:moveTo>
                    <a:pt x="174844" y="35916"/>
                  </a:moveTo>
                  <a:lnTo>
                    <a:pt x="16181" y="35916"/>
                  </a:lnTo>
                  <a:lnTo>
                    <a:pt x="16181" y="64070"/>
                  </a:lnTo>
                  <a:lnTo>
                    <a:pt x="138796" y="64070"/>
                  </a:lnTo>
                  <a:lnTo>
                    <a:pt x="130196" y="108603"/>
                  </a:lnTo>
                  <a:lnTo>
                    <a:pt x="112465" y="148885"/>
                  </a:lnTo>
                  <a:lnTo>
                    <a:pt x="85154" y="184899"/>
                  </a:lnTo>
                  <a:lnTo>
                    <a:pt x="47815" y="216625"/>
                  </a:lnTo>
                  <a:lnTo>
                    <a:pt x="0" y="244045"/>
                  </a:lnTo>
                  <a:lnTo>
                    <a:pt x="18681" y="272594"/>
                  </a:lnTo>
                  <a:lnTo>
                    <a:pt x="69973" y="242874"/>
                  </a:lnTo>
                  <a:lnTo>
                    <a:pt x="109979" y="208631"/>
                  </a:lnTo>
                  <a:lnTo>
                    <a:pt x="139585" y="170338"/>
                  </a:lnTo>
                  <a:lnTo>
                    <a:pt x="159675" y="128471"/>
                  </a:lnTo>
                  <a:lnTo>
                    <a:pt x="171133" y="83505"/>
                  </a:lnTo>
                  <a:lnTo>
                    <a:pt x="174844" y="35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974342" y="7426373"/>
              <a:ext cx="35560" cy="333375"/>
            </a:xfrm>
            <a:custGeom>
              <a:avLst/>
              <a:gdLst/>
              <a:ahLst/>
              <a:cxnLst/>
              <a:rect l="l" t="t" r="r" b="b"/>
              <a:pathLst>
                <a:path w="35560" h="333375">
                  <a:moveTo>
                    <a:pt x="0" y="333375"/>
                  </a:moveTo>
                  <a:lnTo>
                    <a:pt x="35521" y="333375"/>
                  </a:lnTo>
                  <a:lnTo>
                    <a:pt x="35521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32144" y="7458479"/>
              <a:ext cx="182464" cy="24429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074985" y="7426959"/>
              <a:ext cx="297815" cy="326390"/>
            </a:xfrm>
            <a:custGeom>
              <a:avLst/>
              <a:gdLst/>
              <a:ahLst/>
              <a:cxnLst/>
              <a:rect l="l" t="t" r="r" b="b"/>
              <a:pathLst>
                <a:path w="297814" h="326390">
                  <a:moveTo>
                    <a:pt x="157213" y="77470"/>
                  </a:moveTo>
                  <a:lnTo>
                    <a:pt x="34861" y="77470"/>
                  </a:lnTo>
                  <a:lnTo>
                    <a:pt x="34861" y="22860"/>
                  </a:lnTo>
                  <a:lnTo>
                    <a:pt x="0" y="22860"/>
                  </a:lnTo>
                  <a:lnTo>
                    <a:pt x="0" y="77470"/>
                  </a:lnTo>
                  <a:lnTo>
                    <a:pt x="0" y="104140"/>
                  </a:lnTo>
                  <a:lnTo>
                    <a:pt x="0" y="161290"/>
                  </a:lnTo>
                  <a:lnTo>
                    <a:pt x="0" y="189242"/>
                  </a:lnTo>
                  <a:lnTo>
                    <a:pt x="157213" y="189242"/>
                  </a:lnTo>
                  <a:lnTo>
                    <a:pt x="157213" y="161366"/>
                  </a:lnTo>
                  <a:lnTo>
                    <a:pt x="157213" y="104673"/>
                  </a:lnTo>
                  <a:lnTo>
                    <a:pt x="122212" y="104673"/>
                  </a:lnTo>
                  <a:lnTo>
                    <a:pt x="122212" y="161290"/>
                  </a:lnTo>
                  <a:lnTo>
                    <a:pt x="34861" y="161290"/>
                  </a:lnTo>
                  <a:lnTo>
                    <a:pt x="34861" y="104140"/>
                  </a:lnTo>
                  <a:lnTo>
                    <a:pt x="157213" y="104140"/>
                  </a:lnTo>
                  <a:lnTo>
                    <a:pt x="157213" y="77470"/>
                  </a:lnTo>
                  <a:close/>
                </a:path>
                <a:path w="297814" h="326390">
                  <a:moveTo>
                    <a:pt x="157213" y="23495"/>
                  </a:moveTo>
                  <a:lnTo>
                    <a:pt x="122212" y="23495"/>
                  </a:lnTo>
                  <a:lnTo>
                    <a:pt x="122212" y="77038"/>
                  </a:lnTo>
                  <a:lnTo>
                    <a:pt x="157213" y="77038"/>
                  </a:lnTo>
                  <a:lnTo>
                    <a:pt x="157213" y="23495"/>
                  </a:lnTo>
                  <a:close/>
                </a:path>
                <a:path w="297814" h="326390">
                  <a:moveTo>
                    <a:pt x="263385" y="297180"/>
                  </a:moveTo>
                  <a:lnTo>
                    <a:pt x="73012" y="297180"/>
                  </a:lnTo>
                  <a:lnTo>
                    <a:pt x="73012" y="220980"/>
                  </a:lnTo>
                  <a:lnTo>
                    <a:pt x="37884" y="220980"/>
                  </a:lnTo>
                  <a:lnTo>
                    <a:pt x="37884" y="297180"/>
                  </a:lnTo>
                  <a:lnTo>
                    <a:pt x="37884" y="326390"/>
                  </a:lnTo>
                  <a:lnTo>
                    <a:pt x="263385" y="326390"/>
                  </a:lnTo>
                  <a:lnTo>
                    <a:pt x="263385" y="297180"/>
                  </a:lnTo>
                  <a:close/>
                </a:path>
                <a:path w="297814" h="326390">
                  <a:moveTo>
                    <a:pt x="297459" y="97790"/>
                  </a:moveTo>
                  <a:lnTo>
                    <a:pt x="249174" y="97790"/>
                  </a:lnTo>
                  <a:lnTo>
                    <a:pt x="249174" y="0"/>
                  </a:lnTo>
                  <a:lnTo>
                    <a:pt x="213779" y="0"/>
                  </a:lnTo>
                  <a:lnTo>
                    <a:pt x="213779" y="97790"/>
                  </a:lnTo>
                  <a:lnTo>
                    <a:pt x="213779" y="128270"/>
                  </a:lnTo>
                  <a:lnTo>
                    <a:pt x="213779" y="245122"/>
                  </a:lnTo>
                  <a:lnTo>
                    <a:pt x="249174" y="245122"/>
                  </a:lnTo>
                  <a:lnTo>
                    <a:pt x="249174" y="128270"/>
                  </a:lnTo>
                  <a:lnTo>
                    <a:pt x="297459" y="128270"/>
                  </a:lnTo>
                  <a:lnTo>
                    <a:pt x="297459" y="97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074986" y="7426637"/>
              <a:ext cx="297815" cy="326390"/>
            </a:xfrm>
            <a:custGeom>
              <a:avLst/>
              <a:gdLst/>
              <a:ahLst/>
              <a:cxnLst/>
              <a:rect l="l" t="t" r="r" b="b"/>
              <a:pathLst>
                <a:path w="297814" h="326390">
                  <a:moveTo>
                    <a:pt x="249176" y="0"/>
                  </a:moveTo>
                  <a:lnTo>
                    <a:pt x="213786" y="0"/>
                  </a:lnTo>
                  <a:lnTo>
                    <a:pt x="213786" y="245097"/>
                  </a:lnTo>
                  <a:lnTo>
                    <a:pt x="249176" y="245097"/>
                  </a:lnTo>
                  <a:lnTo>
                    <a:pt x="249176" y="128008"/>
                  </a:lnTo>
                  <a:lnTo>
                    <a:pt x="297458" y="128008"/>
                  </a:lnTo>
                  <a:lnTo>
                    <a:pt x="297458" y="98407"/>
                  </a:lnTo>
                  <a:lnTo>
                    <a:pt x="249176" y="98407"/>
                  </a:lnTo>
                  <a:lnTo>
                    <a:pt x="249176" y="0"/>
                  </a:lnTo>
                  <a:close/>
                </a:path>
                <a:path w="297814" h="326390">
                  <a:moveTo>
                    <a:pt x="122220" y="23812"/>
                  </a:moveTo>
                  <a:lnTo>
                    <a:pt x="122220" y="77357"/>
                  </a:lnTo>
                  <a:lnTo>
                    <a:pt x="34863" y="77357"/>
                  </a:lnTo>
                  <a:lnTo>
                    <a:pt x="34863" y="23812"/>
                  </a:lnTo>
                  <a:lnTo>
                    <a:pt x="0" y="23812"/>
                  </a:lnTo>
                  <a:lnTo>
                    <a:pt x="0" y="189842"/>
                  </a:lnTo>
                  <a:lnTo>
                    <a:pt x="157215" y="189842"/>
                  </a:lnTo>
                  <a:lnTo>
                    <a:pt x="157215" y="23812"/>
                  </a:lnTo>
                  <a:lnTo>
                    <a:pt x="122220" y="23812"/>
                  </a:lnTo>
                  <a:close/>
                </a:path>
                <a:path w="297814" h="326390">
                  <a:moveTo>
                    <a:pt x="34863" y="161688"/>
                  </a:moveTo>
                  <a:lnTo>
                    <a:pt x="34863" y="104985"/>
                  </a:lnTo>
                  <a:lnTo>
                    <a:pt x="122220" y="104985"/>
                  </a:lnTo>
                  <a:lnTo>
                    <a:pt x="122220" y="161688"/>
                  </a:lnTo>
                  <a:lnTo>
                    <a:pt x="34863" y="161688"/>
                  </a:lnTo>
                  <a:close/>
                </a:path>
                <a:path w="297814" h="326390">
                  <a:moveTo>
                    <a:pt x="37889" y="220758"/>
                  </a:moveTo>
                  <a:lnTo>
                    <a:pt x="37889" y="326270"/>
                  </a:lnTo>
                  <a:lnTo>
                    <a:pt x="263384" y="326270"/>
                  </a:lnTo>
                  <a:lnTo>
                    <a:pt x="263384" y="297327"/>
                  </a:lnTo>
                  <a:lnTo>
                    <a:pt x="73016" y="297327"/>
                  </a:lnTo>
                  <a:lnTo>
                    <a:pt x="73016" y="220758"/>
                  </a:lnTo>
                  <a:lnTo>
                    <a:pt x="37889" y="220758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488360" y="7426373"/>
              <a:ext cx="306705" cy="329565"/>
            </a:xfrm>
            <a:custGeom>
              <a:avLst/>
              <a:gdLst/>
              <a:ahLst/>
              <a:cxnLst/>
              <a:rect l="l" t="t" r="r" b="b"/>
              <a:pathLst>
                <a:path w="306704" h="329565">
                  <a:moveTo>
                    <a:pt x="258253" y="0"/>
                  </a:moveTo>
                  <a:lnTo>
                    <a:pt x="222864" y="0"/>
                  </a:lnTo>
                  <a:lnTo>
                    <a:pt x="222864" y="173397"/>
                  </a:lnTo>
                  <a:lnTo>
                    <a:pt x="258253" y="173397"/>
                  </a:lnTo>
                  <a:lnTo>
                    <a:pt x="258253" y="103012"/>
                  </a:lnTo>
                  <a:lnTo>
                    <a:pt x="306536" y="103012"/>
                  </a:lnTo>
                  <a:lnTo>
                    <a:pt x="306536" y="73937"/>
                  </a:lnTo>
                  <a:lnTo>
                    <a:pt x="258253" y="73937"/>
                  </a:lnTo>
                  <a:lnTo>
                    <a:pt x="258253" y="0"/>
                  </a:lnTo>
                  <a:close/>
                </a:path>
                <a:path w="306704" h="329565">
                  <a:moveTo>
                    <a:pt x="145416" y="96697"/>
                  </a:moveTo>
                  <a:lnTo>
                    <a:pt x="106827" y="96697"/>
                  </a:lnTo>
                  <a:lnTo>
                    <a:pt x="88686" y="114569"/>
                  </a:lnTo>
                  <a:lnTo>
                    <a:pt x="65106" y="130343"/>
                  </a:lnTo>
                  <a:lnTo>
                    <a:pt x="35877" y="143800"/>
                  </a:lnTo>
                  <a:lnTo>
                    <a:pt x="789" y="154715"/>
                  </a:lnTo>
                  <a:lnTo>
                    <a:pt x="14208" y="182474"/>
                  </a:lnTo>
                  <a:lnTo>
                    <a:pt x="69326" y="163081"/>
                  </a:lnTo>
                  <a:lnTo>
                    <a:pt x="112186" y="136325"/>
                  </a:lnTo>
                  <a:lnTo>
                    <a:pt x="142814" y="102452"/>
                  </a:lnTo>
                  <a:lnTo>
                    <a:pt x="145416" y="96697"/>
                  </a:lnTo>
                  <a:close/>
                </a:path>
                <a:path w="306704" h="329565">
                  <a:moveTo>
                    <a:pt x="167477" y="14340"/>
                  </a:moveTo>
                  <a:lnTo>
                    <a:pt x="16839" y="14340"/>
                  </a:lnTo>
                  <a:lnTo>
                    <a:pt x="16839" y="42231"/>
                  </a:lnTo>
                  <a:lnTo>
                    <a:pt x="129455" y="42231"/>
                  </a:lnTo>
                  <a:lnTo>
                    <a:pt x="128417" y="49656"/>
                  </a:lnTo>
                  <a:lnTo>
                    <a:pt x="126873" y="56933"/>
                  </a:lnTo>
                  <a:lnTo>
                    <a:pt x="124812" y="64062"/>
                  </a:lnTo>
                  <a:lnTo>
                    <a:pt x="122219" y="71043"/>
                  </a:lnTo>
                  <a:lnTo>
                    <a:pt x="0" y="75647"/>
                  </a:lnTo>
                  <a:lnTo>
                    <a:pt x="5525" y="104064"/>
                  </a:lnTo>
                  <a:lnTo>
                    <a:pt x="106827" y="96697"/>
                  </a:lnTo>
                  <a:lnTo>
                    <a:pt x="145416" y="96697"/>
                  </a:lnTo>
                  <a:lnTo>
                    <a:pt x="161236" y="61708"/>
                  </a:lnTo>
                  <a:lnTo>
                    <a:pt x="167477" y="14340"/>
                  </a:lnTo>
                  <a:close/>
                </a:path>
                <a:path w="306704" h="329565">
                  <a:moveTo>
                    <a:pt x="258253" y="187474"/>
                  </a:moveTo>
                  <a:lnTo>
                    <a:pt x="42625" y="187474"/>
                  </a:lnTo>
                  <a:lnTo>
                    <a:pt x="42625" y="215233"/>
                  </a:lnTo>
                  <a:lnTo>
                    <a:pt x="222732" y="215233"/>
                  </a:lnTo>
                  <a:lnTo>
                    <a:pt x="222732" y="243913"/>
                  </a:lnTo>
                  <a:lnTo>
                    <a:pt x="43415" y="243913"/>
                  </a:lnTo>
                  <a:lnTo>
                    <a:pt x="43415" y="329165"/>
                  </a:lnTo>
                  <a:lnTo>
                    <a:pt x="269568" y="329165"/>
                  </a:lnTo>
                  <a:lnTo>
                    <a:pt x="269568" y="301274"/>
                  </a:lnTo>
                  <a:lnTo>
                    <a:pt x="78541" y="301274"/>
                  </a:lnTo>
                  <a:lnTo>
                    <a:pt x="78541" y="269699"/>
                  </a:lnTo>
                  <a:lnTo>
                    <a:pt x="258253" y="269699"/>
                  </a:lnTo>
                  <a:lnTo>
                    <a:pt x="258253" y="187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84550" y="7422563"/>
              <a:ext cx="314156" cy="33678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814100" y="7449819"/>
              <a:ext cx="305435" cy="271145"/>
            </a:xfrm>
            <a:custGeom>
              <a:avLst/>
              <a:gdLst/>
              <a:ahLst/>
              <a:cxnLst/>
              <a:rect l="l" t="t" r="r" b="b"/>
              <a:pathLst>
                <a:path w="305435" h="271145">
                  <a:moveTo>
                    <a:pt x="305092" y="240030"/>
                  </a:moveTo>
                  <a:lnTo>
                    <a:pt x="169189" y="240030"/>
                  </a:lnTo>
                  <a:lnTo>
                    <a:pt x="169189" y="181610"/>
                  </a:lnTo>
                  <a:lnTo>
                    <a:pt x="275488" y="181610"/>
                  </a:lnTo>
                  <a:lnTo>
                    <a:pt x="275488" y="152400"/>
                  </a:lnTo>
                  <a:lnTo>
                    <a:pt x="72224" y="152400"/>
                  </a:lnTo>
                  <a:lnTo>
                    <a:pt x="72224" y="104140"/>
                  </a:lnTo>
                  <a:lnTo>
                    <a:pt x="267728" y="104140"/>
                  </a:lnTo>
                  <a:lnTo>
                    <a:pt x="267728" y="76200"/>
                  </a:lnTo>
                  <a:lnTo>
                    <a:pt x="267728" y="29210"/>
                  </a:lnTo>
                  <a:lnTo>
                    <a:pt x="267728" y="0"/>
                  </a:lnTo>
                  <a:lnTo>
                    <a:pt x="36436" y="0"/>
                  </a:lnTo>
                  <a:lnTo>
                    <a:pt x="36436" y="29210"/>
                  </a:lnTo>
                  <a:lnTo>
                    <a:pt x="232867" y="29210"/>
                  </a:lnTo>
                  <a:lnTo>
                    <a:pt x="232867" y="76200"/>
                  </a:lnTo>
                  <a:lnTo>
                    <a:pt x="37096" y="76200"/>
                  </a:lnTo>
                  <a:lnTo>
                    <a:pt x="37096" y="104140"/>
                  </a:lnTo>
                  <a:lnTo>
                    <a:pt x="37096" y="152400"/>
                  </a:lnTo>
                  <a:lnTo>
                    <a:pt x="37096" y="181610"/>
                  </a:lnTo>
                  <a:lnTo>
                    <a:pt x="134188" y="181610"/>
                  </a:lnTo>
                  <a:lnTo>
                    <a:pt x="134188" y="240030"/>
                  </a:lnTo>
                  <a:lnTo>
                    <a:pt x="0" y="240030"/>
                  </a:lnTo>
                  <a:lnTo>
                    <a:pt x="0" y="270522"/>
                  </a:lnTo>
                  <a:lnTo>
                    <a:pt x="305092" y="270522"/>
                  </a:lnTo>
                  <a:lnTo>
                    <a:pt x="305092" y="240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814104" y="7450054"/>
              <a:ext cx="305435" cy="269875"/>
            </a:xfrm>
            <a:custGeom>
              <a:avLst/>
              <a:gdLst/>
              <a:ahLst/>
              <a:cxnLst/>
              <a:rect l="l" t="t" r="r" b="b"/>
              <a:pathLst>
                <a:path w="305435" h="269875">
                  <a:moveTo>
                    <a:pt x="169187" y="181685"/>
                  </a:moveTo>
                  <a:lnTo>
                    <a:pt x="275488" y="181685"/>
                  </a:lnTo>
                  <a:lnTo>
                    <a:pt x="275488" y="152742"/>
                  </a:lnTo>
                  <a:lnTo>
                    <a:pt x="72227" y="152742"/>
                  </a:lnTo>
                  <a:lnTo>
                    <a:pt x="72227" y="104064"/>
                  </a:lnTo>
                  <a:lnTo>
                    <a:pt x="267726" y="104064"/>
                  </a:lnTo>
                  <a:lnTo>
                    <a:pt x="267726" y="0"/>
                  </a:lnTo>
                  <a:lnTo>
                    <a:pt x="36442" y="0"/>
                  </a:lnTo>
                  <a:lnTo>
                    <a:pt x="36442" y="28811"/>
                  </a:lnTo>
                  <a:lnTo>
                    <a:pt x="232862" y="28811"/>
                  </a:lnTo>
                  <a:lnTo>
                    <a:pt x="232862" y="75647"/>
                  </a:lnTo>
                  <a:lnTo>
                    <a:pt x="37100" y="75647"/>
                  </a:lnTo>
                  <a:lnTo>
                    <a:pt x="37100" y="181685"/>
                  </a:lnTo>
                  <a:lnTo>
                    <a:pt x="134192" y="181685"/>
                  </a:lnTo>
                  <a:lnTo>
                    <a:pt x="134192" y="240361"/>
                  </a:lnTo>
                  <a:lnTo>
                    <a:pt x="0" y="240361"/>
                  </a:lnTo>
                  <a:lnTo>
                    <a:pt x="0" y="269699"/>
                  </a:lnTo>
                  <a:lnTo>
                    <a:pt x="305089" y="269699"/>
                  </a:lnTo>
                  <a:lnTo>
                    <a:pt x="305089" y="240361"/>
                  </a:lnTo>
                  <a:lnTo>
                    <a:pt x="169187" y="240361"/>
                  </a:lnTo>
                  <a:lnTo>
                    <a:pt x="169187" y="181685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161951" y="7426373"/>
              <a:ext cx="258445" cy="334645"/>
            </a:xfrm>
            <a:custGeom>
              <a:avLst/>
              <a:gdLst/>
              <a:ahLst/>
              <a:cxnLst/>
              <a:rect l="l" t="t" r="r" b="b"/>
              <a:pathLst>
                <a:path w="258445" h="334645">
                  <a:moveTo>
                    <a:pt x="258122" y="0"/>
                  </a:moveTo>
                  <a:lnTo>
                    <a:pt x="223127" y="0"/>
                  </a:lnTo>
                  <a:lnTo>
                    <a:pt x="223127" y="334032"/>
                  </a:lnTo>
                  <a:lnTo>
                    <a:pt x="258122" y="334032"/>
                  </a:lnTo>
                  <a:lnTo>
                    <a:pt x="258122" y="0"/>
                  </a:lnTo>
                  <a:close/>
                </a:path>
                <a:path w="258445" h="334645">
                  <a:moveTo>
                    <a:pt x="156162" y="29995"/>
                  </a:moveTo>
                  <a:lnTo>
                    <a:pt x="0" y="29995"/>
                  </a:lnTo>
                  <a:lnTo>
                    <a:pt x="0" y="58939"/>
                  </a:lnTo>
                  <a:lnTo>
                    <a:pt x="120378" y="58939"/>
                  </a:lnTo>
                  <a:lnTo>
                    <a:pt x="120378" y="123535"/>
                  </a:lnTo>
                  <a:lnTo>
                    <a:pt x="394" y="123535"/>
                  </a:lnTo>
                  <a:lnTo>
                    <a:pt x="394" y="254044"/>
                  </a:lnTo>
                  <a:lnTo>
                    <a:pt x="28943" y="254044"/>
                  </a:lnTo>
                  <a:lnTo>
                    <a:pt x="71640" y="253542"/>
                  </a:lnTo>
                  <a:lnTo>
                    <a:pt x="112796" y="251708"/>
                  </a:lnTo>
                  <a:lnTo>
                    <a:pt x="154026" y="248049"/>
                  </a:lnTo>
                  <a:lnTo>
                    <a:pt x="196946" y="242071"/>
                  </a:lnTo>
                  <a:lnTo>
                    <a:pt x="195005" y="224837"/>
                  </a:lnTo>
                  <a:lnTo>
                    <a:pt x="36705" y="224837"/>
                  </a:lnTo>
                  <a:lnTo>
                    <a:pt x="36705" y="151952"/>
                  </a:lnTo>
                  <a:lnTo>
                    <a:pt x="156162" y="151952"/>
                  </a:lnTo>
                  <a:lnTo>
                    <a:pt x="156162" y="29995"/>
                  </a:lnTo>
                  <a:close/>
                </a:path>
                <a:path w="258445" h="334645">
                  <a:moveTo>
                    <a:pt x="193657" y="212865"/>
                  </a:moveTo>
                  <a:lnTo>
                    <a:pt x="153185" y="218584"/>
                  </a:lnTo>
                  <a:lnTo>
                    <a:pt x="114490" y="222206"/>
                  </a:lnTo>
                  <a:lnTo>
                    <a:pt x="76140" y="224150"/>
                  </a:lnTo>
                  <a:lnTo>
                    <a:pt x="36705" y="224837"/>
                  </a:lnTo>
                  <a:lnTo>
                    <a:pt x="195005" y="224837"/>
                  </a:lnTo>
                  <a:lnTo>
                    <a:pt x="193657" y="2128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385079" y="7426373"/>
              <a:ext cx="35560" cy="334645"/>
            </a:xfrm>
            <a:custGeom>
              <a:avLst/>
              <a:gdLst/>
              <a:ahLst/>
              <a:cxnLst/>
              <a:rect l="l" t="t" r="r" b="b"/>
              <a:pathLst>
                <a:path w="35560" h="334645">
                  <a:moveTo>
                    <a:pt x="0" y="334032"/>
                  </a:moveTo>
                  <a:lnTo>
                    <a:pt x="34994" y="334032"/>
                  </a:lnTo>
                  <a:lnTo>
                    <a:pt x="34994" y="0"/>
                  </a:lnTo>
                  <a:lnTo>
                    <a:pt x="0" y="0"/>
                  </a:lnTo>
                  <a:lnTo>
                    <a:pt x="0" y="33403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8141" y="7452559"/>
              <a:ext cx="204566" cy="23166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563939" y="7426373"/>
              <a:ext cx="288925" cy="333375"/>
            </a:xfrm>
            <a:custGeom>
              <a:avLst/>
              <a:gdLst/>
              <a:ahLst/>
              <a:cxnLst/>
              <a:rect l="l" t="t" r="r" b="b"/>
              <a:pathLst>
                <a:path w="288925" h="333375">
                  <a:moveTo>
                    <a:pt x="288512" y="0"/>
                  </a:moveTo>
                  <a:lnTo>
                    <a:pt x="254964" y="0"/>
                  </a:lnTo>
                  <a:lnTo>
                    <a:pt x="254964" y="333375"/>
                  </a:lnTo>
                  <a:lnTo>
                    <a:pt x="288512" y="333375"/>
                  </a:lnTo>
                  <a:lnTo>
                    <a:pt x="288512" y="0"/>
                  </a:lnTo>
                  <a:close/>
                </a:path>
                <a:path w="288925" h="333375">
                  <a:moveTo>
                    <a:pt x="220364" y="120115"/>
                  </a:moveTo>
                  <a:lnTo>
                    <a:pt x="186685" y="120115"/>
                  </a:lnTo>
                  <a:lnTo>
                    <a:pt x="186685" y="174581"/>
                  </a:lnTo>
                  <a:lnTo>
                    <a:pt x="129718" y="174581"/>
                  </a:lnTo>
                  <a:lnTo>
                    <a:pt x="129718" y="203524"/>
                  </a:lnTo>
                  <a:lnTo>
                    <a:pt x="186685" y="203524"/>
                  </a:lnTo>
                  <a:lnTo>
                    <a:pt x="186685" y="317193"/>
                  </a:lnTo>
                  <a:lnTo>
                    <a:pt x="220364" y="317193"/>
                  </a:lnTo>
                  <a:lnTo>
                    <a:pt x="220364" y="120115"/>
                  </a:lnTo>
                  <a:close/>
                </a:path>
                <a:path w="288925" h="333375">
                  <a:moveTo>
                    <a:pt x="145900" y="41441"/>
                  </a:moveTo>
                  <a:lnTo>
                    <a:pt x="16444" y="41441"/>
                  </a:lnTo>
                  <a:lnTo>
                    <a:pt x="16444" y="70516"/>
                  </a:lnTo>
                  <a:lnTo>
                    <a:pt x="110774" y="70516"/>
                  </a:lnTo>
                  <a:lnTo>
                    <a:pt x="100866" y="119500"/>
                  </a:lnTo>
                  <a:lnTo>
                    <a:pt x="79660" y="163711"/>
                  </a:lnTo>
                  <a:lnTo>
                    <a:pt x="46317" y="202963"/>
                  </a:lnTo>
                  <a:lnTo>
                    <a:pt x="0" y="237072"/>
                  </a:lnTo>
                  <a:lnTo>
                    <a:pt x="21049" y="262200"/>
                  </a:lnTo>
                  <a:lnTo>
                    <a:pt x="63130" y="232118"/>
                  </a:lnTo>
                  <a:lnTo>
                    <a:pt x="95726" y="198163"/>
                  </a:lnTo>
                  <a:lnTo>
                    <a:pt x="119566" y="160705"/>
                  </a:lnTo>
                  <a:lnTo>
                    <a:pt x="135375" y="120115"/>
                  </a:lnTo>
                  <a:lnTo>
                    <a:pt x="220364" y="120115"/>
                  </a:lnTo>
                  <a:lnTo>
                    <a:pt x="220364" y="91171"/>
                  </a:lnTo>
                  <a:lnTo>
                    <a:pt x="141954" y="91171"/>
                  </a:lnTo>
                  <a:lnTo>
                    <a:pt x="143680" y="79016"/>
                  </a:lnTo>
                  <a:lnTo>
                    <a:pt x="144914" y="66652"/>
                  </a:lnTo>
                  <a:lnTo>
                    <a:pt x="145654" y="54114"/>
                  </a:lnTo>
                  <a:lnTo>
                    <a:pt x="145900" y="41441"/>
                  </a:lnTo>
                  <a:close/>
                </a:path>
                <a:path w="288925" h="333375">
                  <a:moveTo>
                    <a:pt x="220364" y="8551"/>
                  </a:moveTo>
                  <a:lnTo>
                    <a:pt x="186685" y="8551"/>
                  </a:lnTo>
                  <a:lnTo>
                    <a:pt x="186685" y="91171"/>
                  </a:lnTo>
                  <a:lnTo>
                    <a:pt x="220364" y="91171"/>
                  </a:lnTo>
                  <a:lnTo>
                    <a:pt x="220364" y="8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5563939" y="7426373"/>
              <a:ext cx="288925" cy="333375"/>
            </a:xfrm>
            <a:custGeom>
              <a:avLst/>
              <a:gdLst/>
              <a:ahLst/>
              <a:cxnLst/>
              <a:rect l="l" t="t" r="r" b="b"/>
              <a:pathLst>
                <a:path w="288925" h="333375">
                  <a:moveTo>
                    <a:pt x="254964" y="333375"/>
                  </a:moveTo>
                  <a:lnTo>
                    <a:pt x="288512" y="333375"/>
                  </a:lnTo>
                  <a:lnTo>
                    <a:pt x="288512" y="0"/>
                  </a:lnTo>
                  <a:lnTo>
                    <a:pt x="254964" y="0"/>
                  </a:lnTo>
                  <a:lnTo>
                    <a:pt x="254964" y="333375"/>
                  </a:lnTo>
                  <a:close/>
                </a:path>
                <a:path w="288925" h="333375">
                  <a:moveTo>
                    <a:pt x="141954" y="91171"/>
                  </a:moveTo>
                  <a:lnTo>
                    <a:pt x="143680" y="79016"/>
                  </a:lnTo>
                  <a:lnTo>
                    <a:pt x="144914" y="66652"/>
                  </a:lnTo>
                  <a:lnTo>
                    <a:pt x="145654" y="54114"/>
                  </a:lnTo>
                  <a:lnTo>
                    <a:pt x="145900" y="41441"/>
                  </a:lnTo>
                  <a:lnTo>
                    <a:pt x="16444" y="41441"/>
                  </a:lnTo>
                  <a:lnTo>
                    <a:pt x="16444" y="70516"/>
                  </a:lnTo>
                  <a:lnTo>
                    <a:pt x="110774" y="70516"/>
                  </a:lnTo>
                  <a:lnTo>
                    <a:pt x="100866" y="119500"/>
                  </a:lnTo>
                  <a:lnTo>
                    <a:pt x="79660" y="163711"/>
                  </a:lnTo>
                  <a:lnTo>
                    <a:pt x="46317" y="202963"/>
                  </a:lnTo>
                  <a:lnTo>
                    <a:pt x="0" y="237072"/>
                  </a:lnTo>
                  <a:lnTo>
                    <a:pt x="21049" y="262200"/>
                  </a:lnTo>
                  <a:lnTo>
                    <a:pt x="63130" y="232118"/>
                  </a:lnTo>
                  <a:lnTo>
                    <a:pt x="95726" y="198163"/>
                  </a:lnTo>
                  <a:lnTo>
                    <a:pt x="119566" y="160705"/>
                  </a:lnTo>
                  <a:lnTo>
                    <a:pt x="135375" y="120115"/>
                  </a:lnTo>
                  <a:lnTo>
                    <a:pt x="186685" y="120115"/>
                  </a:lnTo>
                  <a:lnTo>
                    <a:pt x="186685" y="174581"/>
                  </a:lnTo>
                  <a:lnTo>
                    <a:pt x="129718" y="174581"/>
                  </a:lnTo>
                  <a:lnTo>
                    <a:pt x="129718" y="203524"/>
                  </a:lnTo>
                  <a:lnTo>
                    <a:pt x="186685" y="203524"/>
                  </a:lnTo>
                  <a:lnTo>
                    <a:pt x="186685" y="317193"/>
                  </a:lnTo>
                  <a:lnTo>
                    <a:pt x="220364" y="317193"/>
                  </a:lnTo>
                  <a:lnTo>
                    <a:pt x="220364" y="8551"/>
                  </a:lnTo>
                  <a:lnTo>
                    <a:pt x="186685" y="8551"/>
                  </a:lnTo>
                  <a:lnTo>
                    <a:pt x="186685" y="91171"/>
                  </a:lnTo>
                  <a:lnTo>
                    <a:pt x="141954" y="91171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5892578" y="7426242"/>
              <a:ext cx="313055" cy="327025"/>
            </a:xfrm>
            <a:custGeom>
              <a:avLst/>
              <a:gdLst/>
              <a:ahLst/>
              <a:cxnLst/>
              <a:rect l="l" t="t" r="r" b="b"/>
              <a:pathLst>
                <a:path w="313054" h="327025">
                  <a:moveTo>
                    <a:pt x="89724" y="221942"/>
                  </a:moveTo>
                  <a:lnTo>
                    <a:pt x="53676" y="221942"/>
                  </a:lnTo>
                  <a:lnTo>
                    <a:pt x="53676" y="326665"/>
                  </a:lnTo>
                  <a:lnTo>
                    <a:pt x="279040" y="326665"/>
                  </a:lnTo>
                  <a:lnTo>
                    <a:pt x="279040" y="297721"/>
                  </a:lnTo>
                  <a:lnTo>
                    <a:pt x="89724" y="297721"/>
                  </a:lnTo>
                  <a:lnTo>
                    <a:pt x="89724" y="221942"/>
                  </a:lnTo>
                  <a:close/>
                </a:path>
                <a:path w="313054" h="327025">
                  <a:moveTo>
                    <a:pt x="264700" y="0"/>
                  </a:moveTo>
                  <a:lnTo>
                    <a:pt x="229310" y="0"/>
                  </a:lnTo>
                  <a:lnTo>
                    <a:pt x="229310" y="245887"/>
                  </a:lnTo>
                  <a:lnTo>
                    <a:pt x="264700" y="245887"/>
                  </a:lnTo>
                  <a:lnTo>
                    <a:pt x="264700" y="130376"/>
                  </a:lnTo>
                  <a:lnTo>
                    <a:pt x="312983" y="130376"/>
                  </a:lnTo>
                  <a:lnTo>
                    <a:pt x="312983" y="100380"/>
                  </a:lnTo>
                  <a:lnTo>
                    <a:pt x="264700" y="100380"/>
                  </a:lnTo>
                  <a:lnTo>
                    <a:pt x="264700" y="0"/>
                  </a:lnTo>
                  <a:close/>
                </a:path>
                <a:path w="313054" h="327025">
                  <a:moveTo>
                    <a:pt x="118536" y="20523"/>
                  </a:moveTo>
                  <a:lnTo>
                    <a:pt x="83541" y="20523"/>
                  </a:lnTo>
                  <a:lnTo>
                    <a:pt x="83415" y="61044"/>
                  </a:lnTo>
                  <a:lnTo>
                    <a:pt x="77814" y="96220"/>
                  </a:lnTo>
                  <a:lnTo>
                    <a:pt x="61504" y="128337"/>
                  </a:lnTo>
                  <a:lnTo>
                    <a:pt x="35328" y="154534"/>
                  </a:lnTo>
                  <a:lnTo>
                    <a:pt x="0" y="172739"/>
                  </a:lnTo>
                  <a:lnTo>
                    <a:pt x="19602" y="200630"/>
                  </a:lnTo>
                  <a:lnTo>
                    <a:pt x="46975" y="187210"/>
                  </a:lnTo>
                  <a:lnTo>
                    <a:pt x="70056" y="168858"/>
                  </a:lnTo>
                  <a:lnTo>
                    <a:pt x="88499" y="146164"/>
                  </a:lnTo>
                  <a:lnTo>
                    <a:pt x="101960" y="119720"/>
                  </a:lnTo>
                  <a:lnTo>
                    <a:pt x="138195" y="119720"/>
                  </a:lnTo>
                  <a:lnTo>
                    <a:pt x="124049" y="93823"/>
                  </a:lnTo>
                  <a:lnTo>
                    <a:pt x="118536" y="61044"/>
                  </a:lnTo>
                  <a:lnTo>
                    <a:pt x="118536" y="20523"/>
                  </a:lnTo>
                  <a:close/>
                </a:path>
                <a:path w="313054" h="327025">
                  <a:moveTo>
                    <a:pt x="138195" y="119720"/>
                  </a:moveTo>
                  <a:lnTo>
                    <a:pt x="101960" y="119720"/>
                  </a:lnTo>
                  <a:lnTo>
                    <a:pt x="115457" y="143493"/>
                  </a:lnTo>
                  <a:lnTo>
                    <a:pt x="133468" y="164072"/>
                  </a:lnTo>
                  <a:lnTo>
                    <a:pt x="155722" y="180828"/>
                  </a:lnTo>
                  <a:lnTo>
                    <a:pt x="181948" y="193131"/>
                  </a:lnTo>
                  <a:lnTo>
                    <a:pt x="200236" y="164977"/>
                  </a:lnTo>
                  <a:lnTo>
                    <a:pt x="166009" y="147886"/>
                  </a:lnTo>
                  <a:lnTo>
                    <a:pt x="140244" y="123469"/>
                  </a:lnTo>
                  <a:lnTo>
                    <a:pt x="138195" y="1197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88768" y="7422432"/>
              <a:ext cx="320603" cy="334285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966226" y="8161349"/>
              <a:ext cx="4684395" cy="992505"/>
            </a:xfrm>
            <a:custGeom>
              <a:avLst/>
              <a:gdLst/>
              <a:ahLst/>
              <a:cxnLst/>
              <a:rect l="l" t="t" r="r" b="b"/>
              <a:pathLst>
                <a:path w="4684395" h="992504">
                  <a:moveTo>
                    <a:pt x="104800" y="849350"/>
                  </a:moveTo>
                  <a:lnTo>
                    <a:pt x="0" y="849350"/>
                  </a:lnTo>
                  <a:lnTo>
                    <a:pt x="0" y="879284"/>
                  </a:lnTo>
                  <a:lnTo>
                    <a:pt x="104800" y="879284"/>
                  </a:lnTo>
                  <a:lnTo>
                    <a:pt x="104800" y="849350"/>
                  </a:lnTo>
                  <a:close/>
                </a:path>
                <a:path w="4684395" h="992504">
                  <a:moveTo>
                    <a:pt x="104800" y="152234"/>
                  </a:moveTo>
                  <a:lnTo>
                    <a:pt x="0" y="152234"/>
                  </a:lnTo>
                  <a:lnTo>
                    <a:pt x="0" y="182181"/>
                  </a:lnTo>
                  <a:lnTo>
                    <a:pt x="104800" y="182181"/>
                  </a:lnTo>
                  <a:lnTo>
                    <a:pt x="104800" y="152234"/>
                  </a:lnTo>
                  <a:close/>
                </a:path>
                <a:path w="4684395" h="992504">
                  <a:moveTo>
                    <a:pt x="392201" y="208203"/>
                  </a:moveTo>
                  <a:lnTo>
                    <a:pt x="390436" y="195300"/>
                  </a:lnTo>
                  <a:lnTo>
                    <a:pt x="388632" y="182067"/>
                  </a:lnTo>
                  <a:lnTo>
                    <a:pt x="354672" y="188061"/>
                  </a:lnTo>
                  <a:lnTo>
                    <a:pt x="321945" y="192100"/>
                  </a:lnTo>
                  <a:lnTo>
                    <a:pt x="290220" y="194424"/>
                  </a:lnTo>
                  <a:lnTo>
                    <a:pt x="259308" y="195300"/>
                  </a:lnTo>
                  <a:lnTo>
                    <a:pt x="259308" y="31089"/>
                  </a:lnTo>
                  <a:lnTo>
                    <a:pt x="228561" y="31089"/>
                  </a:lnTo>
                  <a:lnTo>
                    <a:pt x="228561" y="220992"/>
                  </a:lnTo>
                  <a:lnTo>
                    <a:pt x="252514" y="220992"/>
                  </a:lnTo>
                  <a:lnTo>
                    <a:pt x="285838" y="220383"/>
                  </a:lnTo>
                  <a:lnTo>
                    <a:pt x="320116" y="218313"/>
                  </a:lnTo>
                  <a:lnTo>
                    <a:pt x="355511" y="214376"/>
                  </a:lnTo>
                  <a:lnTo>
                    <a:pt x="392201" y="208203"/>
                  </a:lnTo>
                  <a:close/>
                </a:path>
                <a:path w="4684395" h="992504">
                  <a:moveTo>
                    <a:pt x="396341" y="818718"/>
                  </a:moveTo>
                  <a:lnTo>
                    <a:pt x="343027" y="783780"/>
                  </a:lnTo>
                  <a:lnTo>
                    <a:pt x="323570" y="729932"/>
                  </a:lnTo>
                  <a:lnTo>
                    <a:pt x="323570" y="707478"/>
                  </a:lnTo>
                  <a:lnTo>
                    <a:pt x="291896" y="707478"/>
                  </a:lnTo>
                  <a:lnTo>
                    <a:pt x="291896" y="729932"/>
                  </a:lnTo>
                  <a:lnTo>
                    <a:pt x="286816" y="759574"/>
                  </a:lnTo>
                  <a:lnTo>
                    <a:pt x="272224" y="786396"/>
                  </a:lnTo>
                  <a:lnTo>
                    <a:pt x="249097" y="808456"/>
                  </a:lnTo>
                  <a:lnTo>
                    <a:pt x="218427" y="823785"/>
                  </a:lnTo>
                  <a:lnTo>
                    <a:pt x="234200" y="848194"/>
                  </a:lnTo>
                  <a:lnTo>
                    <a:pt x="258559" y="836904"/>
                  </a:lnTo>
                  <a:lnTo>
                    <a:pt x="279234" y="821207"/>
                  </a:lnTo>
                  <a:lnTo>
                    <a:pt x="295833" y="801738"/>
                  </a:lnTo>
                  <a:lnTo>
                    <a:pt x="308025" y="779106"/>
                  </a:lnTo>
                  <a:lnTo>
                    <a:pt x="320268" y="799985"/>
                  </a:lnTo>
                  <a:lnTo>
                    <a:pt x="336753" y="817892"/>
                  </a:lnTo>
                  <a:lnTo>
                    <a:pt x="357124" y="832332"/>
                  </a:lnTo>
                  <a:lnTo>
                    <a:pt x="381025" y="842784"/>
                  </a:lnTo>
                  <a:lnTo>
                    <a:pt x="396341" y="818718"/>
                  </a:lnTo>
                  <a:close/>
                </a:path>
                <a:path w="4684395" h="992504">
                  <a:moveTo>
                    <a:pt x="459105" y="699757"/>
                  </a:moveTo>
                  <a:lnTo>
                    <a:pt x="428586" y="699757"/>
                  </a:lnTo>
                  <a:lnTo>
                    <a:pt x="428586" y="849922"/>
                  </a:lnTo>
                  <a:lnTo>
                    <a:pt x="459105" y="849922"/>
                  </a:lnTo>
                  <a:lnTo>
                    <a:pt x="459105" y="699757"/>
                  </a:lnTo>
                  <a:close/>
                </a:path>
                <a:path w="4684395" h="992504">
                  <a:moveTo>
                    <a:pt x="469125" y="963930"/>
                  </a:moveTo>
                  <a:lnTo>
                    <a:pt x="298577" y="963930"/>
                  </a:lnTo>
                  <a:lnTo>
                    <a:pt x="298577" y="936866"/>
                  </a:lnTo>
                  <a:lnTo>
                    <a:pt x="459574" y="936866"/>
                  </a:lnTo>
                  <a:lnTo>
                    <a:pt x="459574" y="863854"/>
                  </a:lnTo>
                  <a:lnTo>
                    <a:pt x="267601" y="863854"/>
                  </a:lnTo>
                  <a:lnTo>
                    <a:pt x="267601" y="888276"/>
                  </a:lnTo>
                  <a:lnTo>
                    <a:pt x="428828" y="888276"/>
                  </a:lnTo>
                  <a:lnTo>
                    <a:pt x="428828" y="913371"/>
                  </a:lnTo>
                  <a:lnTo>
                    <a:pt x="268516" y="913371"/>
                  </a:lnTo>
                  <a:lnTo>
                    <a:pt x="268516" y="988809"/>
                  </a:lnTo>
                  <a:lnTo>
                    <a:pt x="469125" y="988809"/>
                  </a:lnTo>
                  <a:lnTo>
                    <a:pt x="469125" y="963930"/>
                  </a:lnTo>
                  <a:close/>
                </a:path>
                <a:path w="4684395" h="992504">
                  <a:moveTo>
                    <a:pt x="490080" y="117233"/>
                  </a:moveTo>
                  <a:lnTo>
                    <a:pt x="444830" y="117233"/>
                  </a:lnTo>
                  <a:lnTo>
                    <a:pt x="444830" y="2641"/>
                  </a:lnTo>
                  <a:lnTo>
                    <a:pt x="413854" y="2641"/>
                  </a:lnTo>
                  <a:lnTo>
                    <a:pt x="413854" y="294106"/>
                  </a:lnTo>
                  <a:lnTo>
                    <a:pt x="444830" y="294106"/>
                  </a:lnTo>
                  <a:lnTo>
                    <a:pt x="444830" y="142798"/>
                  </a:lnTo>
                  <a:lnTo>
                    <a:pt x="490080" y="142798"/>
                  </a:lnTo>
                  <a:lnTo>
                    <a:pt x="490080" y="117233"/>
                  </a:lnTo>
                  <a:close/>
                </a:path>
                <a:path w="4684395" h="992504">
                  <a:moveTo>
                    <a:pt x="666623" y="126898"/>
                  </a:moveTo>
                  <a:lnTo>
                    <a:pt x="660971" y="84543"/>
                  </a:lnTo>
                  <a:lnTo>
                    <a:pt x="645287" y="52311"/>
                  </a:lnTo>
                  <a:lnTo>
                    <a:pt x="645121" y="52158"/>
                  </a:lnTo>
                  <a:lnTo>
                    <a:pt x="636689" y="44907"/>
                  </a:lnTo>
                  <a:lnTo>
                    <a:pt x="636689" y="126898"/>
                  </a:lnTo>
                  <a:lnTo>
                    <a:pt x="633387" y="158127"/>
                  </a:lnTo>
                  <a:lnTo>
                    <a:pt x="624103" y="181686"/>
                  </a:lnTo>
                  <a:lnTo>
                    <a:pt x="609765" y="196570"/>
                  </a:lnTo>
                  <a:lnTo>
                    <a:pt x="591312" y="201752"/>
                  </a:lnTo>
                  <a:lnTo>
                    <a:pt x="572820" y="196570"/>
                  </a:lnTo>
                  <a:lnTo>
                    <a:pt x="558406" y="181686"/>
                  </a:lnTo>
                  <a:lnTo>
                    <a:pt x="549046" y="158127"/>
                  </a:lnTo>
                  <a:lnTo>
                    <a:pt x="545706" y="126898"/>
                  </a:lnTo>
                  <a:lnTo>
                    <a:pt x="549046" y="95872"/>
                  </a:lnTo>
                  <a:lnTo>
                    <a:pt x="558406" y="72390"/>
                  </a:lnTo>
                  <a:lnTo>
                    <a:pt x="572820" y="57480"/>
                  </a:lnTo>
                  <a:lnTo>
                    <a:pt x="591312" y="52158"/>
                  </a:lnTo>
                  <a:lnTo>
                    <a:pt x="609765" y="57480"/>
                  </a:lnTo>
                  <a:lnTo>
                    <a:pt x="624103" y="72390"/>
                  </a:lnTo>
                  <a:lnTo>
                    <a:pt x="633387" y="95872"/>
                  </a:lnTo>
                  <a:lnTo>
                    <a:pt x="636689" y="126898"/>
                  </a:lnTo>
                  <a:lnTo>
                    <a:pt x="636689" y="44907"/>
                  </a:lnTo>
                  <a:lnTo>
                    <a:pt x="621436" y="31775"/>
                  </a:lnTo>
                  <a:lnTo>
                    <a:pt x="591312" y="24523"/>
                  </a:lnTo>
                  <a:lnTo>
                    <a:pt x="560971" y="31775"/>
                  </a:lnTo>
                  <a:lnTo>
                    <a:pt x="537095" y="52311"/>
                  </a:lnTo>
                  <a:lnTo>
                    <a:pt x="521487" y="84543"/>
                  </a:lnTo>
                  <a:lnTo>
                    <a:pt x="515886" y="126898"/>
                  </a:lnTo>
                  <a:lnTo>
                    <a:pt x="521487" y="169456"/>
                  </a:lnTo>
                  <a:lnTo>
                    <a:pt x="537095" y="201790"/>
                  </a:lnTo>
                  <a:lnTo>
                    <a:pt x="560971" y="222313"/>
                  </a:lnTo>
                  <a:lnTo>
                    <a:pt x="591312" y="229514"/>
                  </a:lnTo>
                  <a:lnTo>
                    <a:pt x="621436" y="222313"/>
                  </a:lnTo>
                  <a:lnTo>
                    <a:pt x="645299" y="201752"/>
                  </a:lnTo>
                  <a:lnTo>
                    <a:pt x="660971" y="169456"/>
                  </a:lnTo>
                  <a:lnTo>
                    <a:pt x="666623" y="126898"/>
                  </a:lnTo>
                  <a:close/>
                </a:path>
                <a:path w="4684395" h="992504">
                  <a:moveTo>
                    <a:pt x="690118" y="900938"/>
                  </a:moveTo>
                  <a:lnTo>
                    <a:pt x="658939" y="880198"/>
                  </a:lnTo>
                  <a:lnTo>
                    <a:pt x="634479" y="850011"/>
                  </a:lnTo>
                  <a:lnTo>
                    <a:pt x="628713" y="836790"/>
                  </a:lnTo>
                  <a:lnTo>
                    <a:pt x="618553" y="813562"/>
                  </a:lnTo>
                  <a:lnTo>
                    <a:pt x="612965" y="774039"/>
                  </a:lnTo>
                  <a:lnTo>
                    <a:pt x="612965" y="724052"/>
                  </a:lnTo>
                  <a:lnTo>
                    <a:pt x="581863" y="724052"/>
                  </a:lnTo>
                  <a:lnTo>
                    <a:pt x="581863" y="774039"/>
                  </a:lnTo>
                  <a:lnTo>
                    <a:pt x="575983" y="815289"/>
                  </a:lnTo>
                  <a:lnTo>
                    <a:pt x="559803" y="853236"/>
                  </a:lnTo>
                  <a:lnTo>
                    <a:pt x="535051" y="884580"/>
                  </a:lnTo>
                  <a:lnTo>
                    <a:pt x="503440" y="906005"/>
                  </a:lnTo>
                  <a:lnTo>
                    <a:pt x="522566" y="931799"/>
                  </a:lnTo>
                  <a:lnTo>
                    <a:pt x="547141" y="915822"/>
                  </a:lnTo>
                  <a:lnTo>
                    <a:pt x="568198" y="893978"/>
                  </a:lnTo>
                  <a:lnTo>
                    <a:pt x="585228" y="867283"/>
                  </a:lnTo>
                  <a:lnTo>
                    <a:pt x="597763" y="836790"/>
                  </a:lnTo>
                  <a:lnTo>
                    <a:pt x="610349" y="865276"/>
                  </a:lnTo>
                  <a:lnTo>
                    <a:pt x="627176" y="890168"/>
                  </a:lnTo>
                  <a:lnTo>
                    <a:pt x="647738" y="910577"/>
                  </a:lnTo>
                  <a:lnTo>
                    <a:pt x="671461" y="925588"/>
                  </a:lnTo>
                  <a:lnTo>
                    <a:pt x="690118" y="900938"/>
                  </a:lnTo>
                  <a:close/>
                </a:path>
                <a:path w="4684395" h="992504">
                  <a:moveTo>
                    <a:pt x="747585" y="699757"/>
                  </a:moveTo>
                  <a:lnTo>
                    <a:pt x="716483" y="699757"/>
                  </a:lnTo>
                  <a:lnTo>
                    <a:pt x="716483" y="992149"/>
                  </a:lnTo>
                  <a:lnTo>
                    <a:pt x="747585" y="992149"/>
                  </a:lnTo>
                  <a:lnTo>
                    <a:pt x="747585" y="699757"/>
                  </a:lnTo>
                  <a:close/>
                </a:path>
                <a:path w="4684395" h="992504">
                  <a:moveTo>
                    <a:pt x="747585" y="2641"/>
                  </a:moveTo>
                  <a:lnTo>
                    <a:pt x="716483" y="2641"/>
                  </a:lnTo>
                  <a:lnTo>
                    <a:pt x="716483" y="295033"/>
                  </a:lnTo>
                  <a:lnTo>
                    <a:pt x="747585" y="295033"/>
                  </a:lnTo>
                  <a:lnTo>
                    <a:pt x="747585" y="2641"/>
                  </a:lnTo>
                  <a:close/>
                </a:path>
                <a:path w="4684395" h="992504">
                  <a:moveTo>
                    <a:pt x="846620" y="244017"/>
                  </a:moveTo>
                  <a:lnTo>
                    <a:pt x="810221" y="244017"/>
                  </a:lnTo>
                  <a:lnTo>
                    <a:pt x="792835" y="334073"/>
                  </a:lnTo>
                  <a:lnTo>
                    <a:pt x="820470" y="334073"/>
                  </a:lnTo>
                  <a:lnTo>
                    <a:pt x="846620" y="244017"/>
                  </a:lnTo>
                  <a:close/>
                </a:path>
                <a:path w="4684395" h="992504">
                  <a:moveTo>
                    <a:pt x="944270" y="721982"/>
                  </a:moveTo>
                  <a:lnTo>
                    <a:pt x="806081" y="721982"/>
                  </a:lnTo>
                  <a:lnTo>
                    <a:pt x="806081" y="747661"/>
                  </a:lnTo>
                  <a:lnTo>
                    <a:pt x="910640" y="747661"/>
                  </a:lnTo>
                  <a:lnTo>
                    <a:pt x="899490" y="781824"/>
                  </a:lnTo>
                  <a:lnTo>
                    <a:pt x="875665" y="811707"/>
                  </a:lnTo>
                  <a:lnTo>
                    <a:pt x="840130" y="836422"/>
                  </a:lnTo>
                  <a:lnTo>
                    <a:pt x="793877" y="855103"/>
                  </a:lnTo>
                  <a:lnTo>
                    <a:pt x="806996" y="879754"/>
                  </a:lnTo>
                  <a:lnTo>
                    <a:pt x="853998" y="860831"/>
                  </a:lnTo>
                  <a:lnTo>
                    <a:pt x="892136" y="835177"/>
                  </a:lnTo>
                  <a:lnTo>
                    <a:pt x="920496" y="803198"/>
                  </a:lnTo>
                  <a:lnTo>
                    <a:pt x="938174" y="765327"/>
                  </a:lnTo>
                  <a:lnTo>
                    <a:pt x="944270" y="721982"/>
                  </a:lnTo>
                  <a:close/>
                </a:path>
                <a:path w="4684395" h="992504">
                  <a:moveTo>
                    <a:pt x="1035596" y="960247"/>
                  </a:moveTo>
                  <a:lnTo>
                    <a:pt x="869302" y="960247"/>
                  </a:lnTo>
                  <a:lnTo>
                    <a:pt x="869302" y="890117"/>
                  </a:lnTo>
                  <a:lnTo>
                    <a:pt x="838212" y="890117"/>
                  </a:lnTo>
                  <a:lnTo>
                    <a:pt x="838212" y="985583"/>
                  </a:lnTo>
                  <a:lnTo>
                    <a:pt x="1035596" y="985583"/>
                  </a:lnTo>
                  <a:lnTo>
                    <a:pt x="1035596" y="960247"/>
                  </a:lnTo>
                  <a:close/>
                </a:path>
                <a:path w="4684395" h="992504">
                  <a:moveTo>
                    <a:pt x="1065758" y="786015"/>
                  </a:moveTo>
                  <a:lnTo>
                    <a:pt x="1023493" y="786015"/>
                  </a:lnTo>
                  <a:lnTo>
                    <a:pt x="1023493" y="699757"/>
                  </a:lnTo>
                  <a:lnTo>
                    <a:pt x="992174" y="699757"/>
                  </a:lnTo>
                  <a:lnTo>
                    <a:pt x="992174" y="911885"/>
                  </a:lnTo>
                  <a:lnTo>
                    <a:pt x="1023493" y="911885"/>
                  </a:lnTo>
                  <a:lnTo>
                    <a:pt x="1023493" y="811923"/>
                  </a:lnTo>
                  <a:lnTo>
                    <a:pt x="1065758" y="811923"/>
                  </a:lnTo>
                  <a:lnTo>
                    <a:pt x="1065758" y="786015"/>
                  </a:lnTo>
                  <a:close/>
                </a:path>
                <a:path w="4684395" h="992504">
                  <a:moveTo>
                    <a:pt x="1138897" y="138074"/>
                  </a:moveTo>
                  <a:lnTo>
                    <a:pt x="1109192" y="123405"/>
                  </a:lnTo>
                  <a:lnTo>
                    <a:pt x="1086980" y="102146"/>
                  </a:lnTo>
                  <a:lnTo>
                    <a:pt x="1085278" y="98920"/>
                  </a:lnTo>
                  <a:lnTo>
                    <a:pt x="1073111" y="75958"/>
                  </a:lnTo>
                  <a:lnTo>
                    <a:pt x="1068412" y="46520"/>
                  </a:lnTo>
                  <a:lnTo>
                    <a:pt x="1068412" y="18884"/>
                  </a:lnTo>
                  <a:lnTo>
                    <a:pt x="1037551" y="18884"/>
                  </a:lnTo>
                  <a:lnTo>
                    <a:pt x="1037551" y="47790"/>
                  </a:lnTo>
                  <a:lnTo>
                    <a:pt x="1032459" y="79400"/>
                  </a:lnTo>
                  <a:lnTo>
                    <a:pt x="1017993" y="107467"/>
                  </a:lnTo>
                  <a:lnTo>
                    <a:pt x="994816" y="130314"/>
                  </a:lnTo>
                  <a:lnTo>
                    <a:pt x="963625" y="146253"/>
                  </a:lnTo>
                  <a:lnTo>
                    <a:pt x="980198" y="171119"/>
                  </a:lnTo>
                  <a:lnTo>
                    <a:pt x="1004824" y="159143"/>
                  </a:lnTo>
                  <a:lnTo>
                    <a:pt x="1025448" y="142748"/>
                  </a:lnTo>
                  <a:lnTo>
                    <a:pt x="1041819" y="122491"/>
                  </a:lnTo>
                  <a:lnTo>
                    <a:pt x="1053680" y="98920"/>
                  </a:lnTo>
                  <a:lnTo>
                    <a:pt x="1065187" y="119519"/>
                  </a:lnTo>
                  <a:lnTo>
                    <a:pt x="1080579" y="137198"/>
                  </a:lnTo>
                  <a:lnTo>
                    <a:pt x="1099616" y="151561"/>
                  </a:lnTo>
                  <a:lnTo>
                    <a:pt x="1122083" y="162255"/>
                  </a:lnTo>
                  <a:lnTo>
                    <a:pt x="1138897" y="138074"/>
                  </a:lnTo>
                  <a:close/>
                </a:path>
                <a:path w="4684395" h="992504">
                  <a:moveTo>
                    <a:pt x="1207985" y="2641"/>
                  </a:moveTo>
                  <a:lnTo>
                    <a:pt x="1177124" y="2641"/>
                  </a:lnTo>
                  <a:lnTo>
                    <a:pt x="1177124" y="62064"/>
                  </a:lnTo>
                  <a:lnTo>
                    <a:pt x="1115631" y="62064"/>
                  </a:lnTo>
                  <a:lnTo>
                    <a:pt x="1115631" y="87515"/>
                  </a:lnTo>
                  <a:lnTo>
                    <a:pt x="1177124" y="87515"/>
                  </a:lnTo>
                  <a:lnTo>
                    <a:pt x="1177124" y="174929"/>
                  </a:lnTo>
                  <a:lnTo>
                    <a:pt x="1207985" y="174929"/>
                  </a:lnTo>
                  <a:lnTo>
                    <a:pt x="1207985" y="2641"/>
                  </a:lnTo>
                  <a:close/>
                </a:path>
                <a:path w="4684395" h="992504">
                  <a:moveTo>
                    <a:pt x="1208913" y="238836"/>
                  </a:moveTo>
                  <a:lnTo>
                    <a:pt x="1202042" y="215188"/>
                  </a:lnTo>
                  <a:lnTo>
                    <a:pt x="1193203" y="207289"/>
                  </a:lnTo>
                  <a:lnTo>
                    <a:pt x="1182446" y="197650"/>
                  </a:lnTo>
                  <a:lnTo>
                    <a:pt x="1178280" y="196189"/>
                  </a:lnTo>
                  <a:lnTo>
                    <a:pt x="1178280" y="238836"/>
                  </a:lnTo>
                  <a:lnTo>
                    <a:pt x="1173581" y="251853"/>
                  </a:lnTo>
                  <a:lnTo>
                    <a:pt x="1160183" y="261505"/>
                  </a:lnTo>
                  <a:lnTo>
                    <a:pt x="1138809" y="267512"/>
                  </a:lnTo>
                  <a:lnTo>
                    <a:pt x="1110221" y="269582"/>
                  </a:lnTo>
                  <a:lnTo>
                    <a:pt x="1081544" y="267512"/>
                  </a:lnTo>
                  <a:lnTo>
                    <a:pt x="1060132" y="261505"/>
                  </a:lnTo>
                  <a:lnTo>
                    <a:pt x="1046784" y="251853"/>
                  </a:lnTo>
                  <a:lnTo>
                    <a:pt x="1042276" y="238836"/>
                  </a:lnTo>
                  <a:lnTo>
                    <a:pt x="1046784" y="225399"/>
                  </a:lnTo>
                  <a:lnTo>
                    <a:pt x="1060132" y="215506"/>
                  </a:lnTo>
                  <a:lnTo>
                    <a:pt x="1081544" y="209384"/>
                  </a:lnTo>
                  <a:lnTo>
                    <a:pt x="1110221" y="207289"/>
                  </a:lnTo>
                  <a:lnTo>
                    <a:pt x="1138809" y="209384"/>
                  </a:lnTo>
                  <a:lnTo>
                    <a:pt x="1160183" y="215506"/>
                  </a:lnTo>
                  <a:lnTo>
                    <a:pt x="1173581" y="225399"/>
                  </a:lnTo>
                  <a:lnTo>
                    <a:pt x="1178280" y="238836"/>
                  </a:lnTo>
                  <a:lnTo>
                    <a:pt x="1178280" y="196189"/>
                  </a:lnTo>
                  <a:lnTo>
                    <a:pt x="1151420" y="186740"/>
                  </a:lnTo>
                  <a:lnTo>
                    <a:pt x="1110221" y="182981"/>
                  </a:lnTo>
                  <a:lnTo>
                    <a:pt x="1068933" y="186740"/>
                  </a:lnTo>
                  <a:lnTo>
                    <a:pt x="1037869" y="197650"/>
                  </a:lnTo>
                  <a:lnTo>
                    <a:pt x="1018336" y="215188"/>
                  </a:lnTo>
                  <a:lnTo>
                    <a:pt x="1011643" y="238836"/>
                  </a:lnTo>
                  <a:lnTo>
                    <a:pt x="1018336" y="262318"/>
                  </a:lnTo>
                  <a:lnTo>
                    <a:pt x="1037869" y="279628"/>
                  </a:lnTo>
                  <a:lnTo>
                    <a:pt x="1068933" y="290334"/>
                  </a:lnTo>
                  <a:lnTo>
                    <a:pt x="1110221" y="293992"/>
                  </a:lnTo>
                  <a:lnTo>
                    <a:pt x="1151420" y="290334"/>
                  </a:lnTo>
                  <a:lnTo>
                    <a:pt x="1182446" y="279628"/>
                  </a:lnTo>
                  <a:lnTo>
                    <a:pt x="1193825" y="269582"/>
                  </a:lnTo>
                  <a:lnTo>
                    <a:pt x="1202042" y="262318"/>
                  </a:lnTo>
                  <a:lnTo>
                    <a:pt x="1208913" y="238836"/>
                  </a:lnTo>
                  <a:close/>
                </a:path>
                <a:path w="4684395" h="992504">
                  <a:moveTo>
                    <a:pt x="1396923" y="898829"/>
                  </a:moveTo>
                  <a:lnTo>
                    <a:pt x="1193088" y="898829"/>
                  </a:lnTo>
                  <a:lnTo>
                    <a:pt x="1193088" y="922959"/>
                  </a:lnTo>
                  <a:lnTo>
                    <a:pt x="1365821" y="922959"/>
                  </a:lnTo>
                  <a:lnTo>
                    <a:pt x="1365821" y="991539"/>
                  </a:lnTo>
                  <a:lnTo>
                    <a:pt x="1396923" y="991539"/>
                  </a:lnTo>
                  <a:lnTo>
                    <a:pt x="1396923" y="922959"/>
                  </a:lnTo>
                  <a:lnTo>
                    <a:pt x="1396923" y="898829"/>
                  </a:lnTo>
                  <a:close/>
                </a:path>
                <a:path w="4684395" h="992504">
                  <a:moveTo>
                    <a:pt x="1429626" y="845896"/>
                  </a:moveTo>
                  <a:lnTo>
                    <a:pt x="1311821" y="845896"/>
                  </a:lnTo>
                  <a:lnTo>
                    <a:pt x="1311821" y="812469"/>
                  </a:lnTo>
                  <a:lnTo>
                    <a:pt x="1395653" y="812469"/>
                  </a:lnTo>
                  <a:lnTo>
                    <a:pt x="1395653" y="787158"/>
                  </a:lnTo>
                  <a:lnTo>
                    <a:pt x="1395653" y="736269"/>
                  </a:lnTo>
                  <a:lnTo>
                    <a:pt x="1395653" y="712139"/>
                  </a:lnTo>
                  <a:lnTo>
                    <a:pt x="1365135" y="712139"/>
                  </a:lnTo>
                  <a:lnTo>
                    <a:pt x="1365135" y="736269"/>
                  </a:lnTo>
                  <a:lnTo>
                    <a:pt x="1365135" y="787069"/>
                  </a:lnTo>
                  <a:lnTo>
                    <a:pt x="1227747" y="787069"/>
                  </a:lnTo>
                  <a:lnTo>
                    <a:pt x="1227747" y="736269"/>
                  </a:lnTo>
                  <a:lnTo>
                    <a:pt x="1365135" y="736269"/>
                  </a:lnTo>
                  <a:lnTo>
                    <a:pt x="1365135" y="712139"/>
                  </a:lnTo>
                  <a:lnTo>
                    <a:pt x="1197470" y="712139"/>
                  </a:lnTo>
                  <a:lnTo>
                    <a:pt x="1197470" y="736269"/>
                  </a:lnTo>
                  <a:lnTo>
                    <a:pt x="1197470" y="787069"/>
                  </a:lnTo>
                  <a:lnTo>
                    <a:pt x="1197470" y="812469"/>
                  </a:lnTo>
                  <a:lnTo>
                    <a:pt x="1281074" y="812469"/>
                  </a:lnTo>
                  <a:lnTo>
                    <a:pt x="1281074" y="845896"/>
                  </a:lnTo>
                  <a:lnTo>
                    <a:pt x="1163612" y="845896"/>
                  </a:lnTo>
                  <a:lnTo>
                    <a:pt x="1163612" y="870877"/>
                  </a:lnTo>
                  <a:lnTo>
                    <a:pt x="1429626" y="870877"/>
                  </a:lnTo>
                  <a:lnTo>
                    <a:pt x="1429626" y="845896"/>
                  </a:lnTo>
                  <a:close/>
                </a:path>
                <a:path w="4684395" h="992504">
                  <a:moveTo>
                    <a:pt x="1496110" y="42849"/>
                  </a:moveTo>
                  <a:lnTo>
                    <a:pt x="1401686" y="42849"/>
                  </a:lnTo>
                  <a:lnTo>
                    <a:pt x="1401686" y="16179"/>
                  </a:lnTo>
                  <a:lnTo>
                    <a:pt x="1371053" y="16179"/>
                  </a:lnTo>
                  <a:lnTo>
                    <a:pt x="1371053" y="119049"/>
                  </a:lnTo>
                  <a:lnTo>
                    <a:pt x="1297927" y="119049"/>
                  </a:lnTo>
                  <a:lnTo>
                    <a:pt x="1297927" y="79679"/>
                  </a:lnTo>
                  <a:lnTo>
                    <a:pt x="1371053" y="79679"/>
                  </a:lnTo>
                  <a:lnTo>
                    <a:pt x="1371053" y="55549"/>
                  </a:lnTo>
                  <a:lnTo>
                    <a:pt x="1297927" y="55549"/>
                  </a:lnTo>
                  <a:lnTo>
                    <a:pt x="1297927" y="16179"/>
                  </a:lnTo>
                  <a:lnTo>
                    <a:pt x="1266952" y="16179"/>
                  </a:lnTo>
                  <a:lnTo>
                    <a:pt x="1266952" y="143179"/>
                  </a:lnTo>
                  <a:lnTo>
                    <a:pt x="1401686" y="143179"/>
                  </a:lnTo>
                  <a:lnTo>
                    <a:pt x="1401686" y="120319"/>
                  </a:lnTo>
                  <a:lnTo>
                    <a:pt x="1465478" y="120319"/>
                  </a:lnTo>
                  <a:lnTo>
                    <a:pt x="1465478" y="154419"/>
                  </a:lnTo>
                  <a:lnTo>
                    <a:pt x="1496110" y="154419"/>
                  </a:lnTo>
                  <a:lnTo>
                    <a:pt x="1496110" y="120319"/>
                  </a:lnTo>
                  <a:lnTo>
                    <a:pt x="1496110" y="119761"/>
                  </a:lnTo>
                  <a:lnTo>
                    <a:pt x="1496110" y="119049"/>
                  </a:lnTo>
                  <a:lnTo>
                    <a:pt x="1496110" y="96189"/>
                  </a:lnTo>
                  <a:lnTo>
                    <a:pt x="1401686" y="96189"/>
                  </a:lnTo>
                  <a:lnTo>
                    <a:pt x="1401686" y="79679"/>
                  </a:lnTo>
                  <a:lnTo>
                    <a:pt x="1401686" y="66979"/>
                  </a:lnTo>
                  <a:lnTo>
                    <a:pt x="1465478" y="66979"/>
                  </a:lnTo>
                  <a:lnTo>
                    <a:pt x="1465478" y="95808"/>
                  </a:lnTo>
                  <a:lnTo>
                    <a:pt x="1496110" y="95808"/>
                  </a:lnTo>
                  <a:lnTo>
                    <a:pt x="1496110" y="66979"/>
                  </a:lnTo>
                  <a:lnTo>
                    <a:pt x="1496110" y="66560"/>
                  </a:lnTo>
                  <a:lnTo>
                    <a:pt x="1496110" y="55549"/>
                  </a:lnTo>
                  <a:lnTo>
                    <a:pt x="1496110" y="42849"/>
                  </a:lnTo>
                  <a:close/>
                </a:path>
                <a:path w="4684395" h="992504">
                  <a:moveTo>
                    <a:pt x="1496110" y="2641"/>
                  </a:moveTo>
                  <a:lnTo>
                    <a:pt x="1465478" y="2641"/>
                  </a:lnTo>
                  <a:lnTo>
                    <a:pt x="1465478" y="42837"/>
                  </a:lnTo>
                  <a:lnTo>
                    <a:pt x="1496110" y="42837"/>
                  </a:lnTo>
                  <a:lnTo>
                    <a:pt x="1496110" y="2641"/>
                  </a:lnTo>
                  <a:close/>
                </a:path>
                <a:path w="4684395" h="992504">
                  <a:moveTo>
                    <a:pt x="1506474" y="266369"/>
                  </a:moveTo>
                  <a:lnTo>
                    <a:pt x="1336624" y="266369"/>
                  </a:lnTo>
                  <a:lnTo>
                    <a:pt x="1336624" y="239699"/>
                  </a:lnTo>
                  <a:lnTo>
                    <a:pt x="1496110" y="239699"/>
                  </a:lnTo>
                  <a:lnTo>
                    <a:pt x="1496110" y="215569"/>
                  </a:lnTo>
                  <a:lnTo>
                    <a:pt x="1496110" y="191439"/>
                  </a:lnTo>
                  <a:lnTo>
                    <a:pt x="1496110" y="167309"/>
                  </a:lnTo>
                  <a:lnTo>
                    <a:pt x="1305293" y="167309"/>
                  </a:lnTo>
                  <a:lnTo>
                    <a:pt x="1305293" y="191439"/>
                  </a:lnTo>
                  <a:lnTo>
                    <a:pt x="1465478" y="191439"/>
                  </a:lnTo>
                  <a:lnTo>
                    <a:pt x="1465478" y="215569"/>
                  </a:lnTo>
                  <a:lnTo>
                    <a:pt x="1305877" y="215569"/>
                  </a:lnTo>
                  <a:lnTo>
                    <a:pt x="1305877" y="239699"/>
                  </a:lnTo>
                  <a:lnTo>
                    <a:pt x="1305877" y="266369"/>
                  </a:lnTo>
                  <a:lnTo>
                    <a:pt x="1305877" y="290499"/>
                  </a:lnTo>
                  <a:lnTo>
                    <a:pt x="1506474" y="290499"/>
                  </a:lnTo>
                  <a:lnTo>
                    <a:pt x="1506474" y="266369"/>
                  </a:lnTo>
                  <a:close/>
                </a:path>
                <a:path w="4684395" h="992504">
                  <a:moveTo>
                    <a:pt x="1593888" y="244017"/>
                  </a:moveTo>
                  <a:lnTo>
                    <a:pt x="1557489" y="244017"/>
                  </a:lnTo>
                  <a:lnTo>
                    <a:pt x="1540103" y="334073"/>
                  </a:lnTo>
                  <a:lnTo>
                    <a:pt x="1567738" y="334073"/>
                  </a:lnTo>
                  <a:lnTo>
                    <a:pt x="1593888" y="244017"/>
                  </a:lnTo>
                  <a:close/>
                </a:path>
                <a:path w="4684395" h="992504">
                  <a:moveTo>
                    <a:pt x="1719021" y="931799"/>
                  </a:moveTo>
                  <a:lnTo>
                    <a:pt x="1645653" y="931799"/>
                  </a:lnTo>
                  <a:lnTo>
                    <a:pt x="1645653" y="866965"/>
                  </a:lnTo>
                  <a:lnTo>
                    <a:pt x="1693684" y="866965"/>
                  </a:lnTo>
                  <a:lnTo>
                    <a:pt x="1693684" y="841629"/>
                  </a:lnTo>
                  <a:lnTo>
                    <a:pt x="1649920" y="841629"/>
                  </a:lnTo>
                  <a:lnTo>
                    <a:pt x="1649920" y="750887"/>
                  </a:lnTo>
                  <a:lnTo>
                    <a:pt x="1694599" y="750887"/>
                  </a:lnTo>
                  <a:lnTo>
                    <a:pt x="1694599" y="725665"/>
                  </a:lnTo>
                  <a:lnTo>
                    <a:pt x="1619516" y="725665"/>
                  </a:lnTo>
                  <a:lnTo>
                    <a:pt x="1619516" y="750887"/>
                  </a:lnTo>
                  <a:lnTo>
                    <a:pt x="1619516" y="841629"/>
                  </a:lnTo>
                  <a:lnTo>
                    <a:pt x="1614678" y="841629"/>
                  </a:lnTo>
                  <a:lnTo>
                    <a:pt x="1614678" y="866965"/>
                  </a:lnTo>
                  <a:lnTo>
                    <a:pt x="1614678" y="931799"/>
                  </a:lnTo>
                  <a:lnTo>
                    <a:pt x="1554568" y="931799"/>
                  </a:lnTo>
                  <a:lnTo>
                    <a:pt x="1554568" y="866965"/>
                  </a:lnTo>
                  <a:lnTo>
                    <a:pt x="1614678" y="866965"/>
                  </a:lnTo>
                  <a:lnTo>
                    <a:pt x="1614678" y="841629"/>
                  </a:lnTo>
                  <a:lnTo>
                    <a:pt x="1549615" y="841629"/>
                  </a:lnTo>
                  <a:lnTo>
                    <a:pt x="1549615" y="750887"/>
                  </a:lnTo>
                  <a:lnTo>
                    <a:pt x="1619516" y="750887"/>
                  </a:lnTo>
                  <a:lnTo>
                    <a:pt x="1619516" y="725665"/>
                  </a:lnTo>
                  <a:lnTo>
                    <a:pt x="1474647" y="725665"/>
                  </a:lnTo>
                  <a:lnTo>
                    <a:pt x="1474647" y="750887"/>
                  </a:lnTo>
                  <a:lnTo>
                    <a:pt x="1518869" y="750887"/>
                  </a:lnTo>
                  <a:lnTo>
                    <a:pt x="1518869" y="841629"/>
                  </a:lnTo>
                  <a:lnTo>
                    <a:pt x="1475346" y="841629"/>
                  </a:lnTo>
                  <a:lnTo>
                    <a:pt x="1475346" y="866965"/>
                  </a:lnTo>
                  <a:lnTo>
                    <a:pt x="1523593" y="866965"/>
                  </a:lnTo>
                  <a:lnTo>
                    <a:pt x="1523593" y="931799"/>
                  </a:lnTo>
                  <a:lnTo>
                    <a:pt x="1451965" y="931799"/>
                  </a:lnTo>
                  <a:lnTo>
                    <a:pt x="1451965" y="957021"/>
                  </a:lnTo>
                  <a:lnTo>
                    <a:pt x="1719021" y="957021"/>
                  </a:lnTo>
                  <a:lnTo>
                    <a:pt x="1719021" y="931799"/>
                  </a:lnTo>
                  <a:close/>
                </a:path>
                <a:path w="4684395" h="992504">
                  <a:moveTo>
                    <a:pt x="1869198" y="32245"/>
                  </a:moveTo>
                  <a:lnTo>
                    <a:pt x="1733080" y="32245"/>
                  </a:lnTo>
                  <a:lnTo>
                    <a:pt x="1733080" y="57467"/>
                  </a:lnTo>
                  <a:lnTo>
                    <a:pt x="1838452" y="57467"/>
                  </a:lnTo>
                  <a:lnTo>
                    <a:pt x="1837207" y="69748"/>
                  </a:lnTo>
                  <a:lnTo>
                    <a:pt x="1835378" y="81737"/>
                  </a:lnTo>
                  <a:lnTo>
                    <a:pt x="1832927" y="93408"/>
                  </a:lnTo>
                  <a:lnTo>
                    <a:pt x="1829816" y="104787"/>
                  </a:lnTo>
                  <a:lnTo>
                    <a:pt x="1718221" y="111810"/>
                  </a:lnTo>
                  <a:lnTo>
                    <a:pt x="1722716" y="138760"/>
                  </a:lnTo>
                  <a:lnTo>
                    <a:pt x="1819910" y="129781"/>
                  </a:lnTo>
                  <a:lnTo>
                    <a:pt x="1803488" y="156591"/>
                  </a:lnTo>
                  <a:lnTo>
                    <a:pt x="1781187" y="181229"/>
                  </a:lnTo>
                  <a:lnTo>
                    <a:pt x="1752447" y="203657"/>
                  </a:lnTo>
                  <a:lnTo>
                    <a:pt x="1716722" y="223862"/>
                  </a:lnTo>
                  <a:lnTo>
                    <a:pt x="1733423" y="248043"/>
                  </a:lnTo>
                  <a:lnTo>
                    <a:pt x="1780654" y="219849"/>
                  </a:lnTo>
                  <a:lnTo>
                    <a:pt x="1816176" y="187947"/>
                  </a:lnTo>
                  <a:lnTo>
                    <a:pt x="1841385" y="152793"/>
                  </a:lnTo>
                  <a:lnTo>
                    <a:pt x="1851266" y="129781"/>
                  </a:lnTo>
                  <a:lnTo>
                    <a:pt x="1857692" y="114833"/>
                  </a:lnTo>
                  <a:lnTo>
                    <a:pt x="1866493" y="74498"/>
                  </a:lnTo>
                  <a:lnTo>
                    <a:pt x="1869198" y="32245"/>
                  </a:lnTo>
                  <a:close/>
                </a:path>
                <a:path w="4684395" h="992504">
                  <a:moveTo>
                    <a:pt x="1954415" y="2641"/>
                  </a:moveTo>
                  <a:lnTo>
                    <a:pt x="1923326" y="2641"/>
                  </a:lnTo>
                  <a:lnTo>
                    <a:pt x="1923326" y="294462"/>
                  </a:lnTo>
                  <a:lnTo>
                    <a:pt x="1954415" y="294462"/>
                  </a:lnTo>
                  <a:lnTo>
                    <a:pt x="1954415" y="2641"/>
                  </a:lnTo>
                  <a:close/>
                </a:path>
                <a:path w="4684395" h="992504">
                  <a:moveTo>
                    <a:pt x="1971395" y="712304"/>
                  </a:moveTo>
                  <a:lnTo>
                    <a:pt x="1839544" y="712304"/>
                  </a:lnTo>
                  <a:lnTo>
                    <a:pt x="1839544" y="736727"/>
                  </a:lnTo>
                  <a:lnTo>
                    <a:pt x="1938121" y="736727"/>
                  </a:lnTo>
                  <a:lnTo>
                    <a:pt x="1937207" y="743229"/>
                  </a:lnTo>
                  <a:lnTo>
                    <a:pt x="1935861" y="749592"/>
                  </a:lnTo>
                  <a:lnTo>
                    <a:pt x="1934057" y="755827"/>
                  </a:lnTo>
                  <a:lnTo>
                    <a:pt x="1931784" y="761949"/>
                  </a:lnTo>
                  <a:lnTo>
                    <a:pt x="1824799" y="765975"/>
                  </a:lnTo>
                  <a:lnTo>
                    <a:pt x="1829638" y="790854"/>
                  </a:lnTo>
                  <a:lnTo>
                    <a:pt x="1918309" y="784402"/>
                  </a:lnTo>
                  <a:lnTo>
                    <a:pt x="1902434" y="800036"/>
                  </a:lnTo>
                  <a:lnTo>
                    <a:pt x="1881784" y="813854"/>
                  </a:lnTo>
                  <a:lnTo>
                    <a:pt x="1856206" y="825627"/>
                  </a:lnTo>
                  <a:lnTo>
                    <a:pt x="1825498" y="835190"/>
                  </a:lnTo>
                  <a:lnTo>
                    <a:pt x="1837232" y="859485"/>
                  </a:lnTo>
                  <a:lnTo>
                    <a:pt x="1885480" y="842505"/>
                  </a:lnTo>
                  <a:lnTo>
                    <a:pt x="1922995" y="819086"/>
                  </a:lnTo>
                  <a:lnTo>
                    <a:pt x="1949805" y="789432"/>
                  </a:lnTo>
                  <a:lnTo>
                    <a:pt x="1965934" y="753770"/>
                  </a:lnTo>
                  <a:lnTo>
                    <a:pt x="1971395" y="712304"/>
                  </a:lnTo>
                  <a:close/>
                </a:path>
                <a:path w="4684395" h="992504">
                  <a:moveTo>
                    <a:pt x="2052637" y="244017"/>
                  </a:moveTo>
                  <a:lnTo>
                    <a:pt x="2016252" y="244017"/>
                  </a:lnTo>
                  <a:lnTo>
                    <a:pt x="1998865" y="334073"/>
                  </a:lnTo>
                  <a:lnTo>
                    <a:pt x="2026500" y="334073"/>
                  </a:lnTo>
                  <a:lnTo>
                    <a:pt x="2052637" y="244017"/>
                  </a:lnTo>
                  <a:close/>
                </a:path>
                <a:path w="4684395" h="992504">
                  <a:moveTo>
                    <a:pt x="2060765" y="963472"/>
                  </a:moveTo>
                  <a:lnTo>
                    <a:pt x="1893544" y="963472"/>
                  </a:lnTo>
                  <a:lnTo>
                    <a:pt x="1893544" y="935837"/>
                  </a:lnTo>
                  <a:lnTo>
                    <a:pt x="2050859" y="935837"/>
                  </a:lnTo>
                  <a:lnTo>
                    <a:pt x="2050859" y="863854"/>
                  </a:lnTo>
                  <a:lnTo>
                    <a:pt x="1862112" y="863854"/>
                  </a:lnTo>
                  <a:lnTo>
                    <a:pt x="1862112" y="888161"/>
                  </a:lnTo>
                  <a:lnTo>
                    <a:pt x="2019769" y="888161"/>
                  </a:lnTo>
                  <a:lnTo>
                    <a:pt x="2019769" y="913257"/>
                  </a:lnTo>
                  <a:lnTo>
                    <a:pt x="1862797" y="913257"/>
                  </a:lnTo>
                  <a:lnTo>
                    <a:pt x="1862797" y="987882"/>
                  </a:lnTo>
                  <a:lnTo>
                    <a:pt x="2060765" y="987882"/>
                  </a:lnTo>
                  <a:lnTo>
                    <a:pt x="2060765" y="963472"/>
                  </a:lnTo>
                  <a:close/>
                </a:path>
                <a:path w="4684395" h="992504">
                  <a:moveTo>
                    <a:pt x="2093125" y="764476"/>
                  </a:moveTo>
                  <a:lnTo>
                    <a:pt x="2050859" y="764476"/>
                  </a:lnTo>
                  <a:lnTo>
                    <a:pt x="2050859" y="699757"/>
                  </a:lnTo>
                  <a:lnTo>
                    <a:pt x="2019884" y="699757"/>
                  </a:lnTo>
                  <a:lnTo>
                    <a:pt x="2019884" y="851535"/>
                  </a:lnTo>
                  <a:lnTo>
                    <a:pt x="2050859" y="851535"/>
                  </a:lnTo>
                  <a:lnTo>
                    <a:pt x="2050859" y="789927"/>
                  </a:lnTo>
                  <a:lnTo>
                    <a:pt x="2093125" y="789927"/>
                  </a:lnTo>
                  <a:lnTo>
                    <a:pt x="2093125" y="764476"/>
                  </a:lnTo>
                  <a:close/>
                </a:path>
                <a:path w="4684395" h="992504">
                  <a:moveTo>
                    <a:pt x="2319655" y="206590"/>
                  </a:moveTo>
                  <a:lnTo>
                    <a:pt x="2293048" y="186055"/>
                  </a:lnTo>
                  <a:lnTo>
                    <a:pt x="2273795" y="158508"/>
                  </a:lnTo>
                  <a:lnTo>
                    <a:pt x="2271979" y="153504"/>
                  </a:lnTo>
                  <a:lnTo>
                    <a:pt x="2262111" y="126403"/>
                  </a:lnTo>
                  <a:lnTo>
                    <a:pt x="2258161" y="92125"/>
                  </a:lnTo>
                  <a:lnTo>
                    <a:pt x="2258161" y="80378"/>
                  </a:lnTo>
                  <a:lnTo>
                    <a:pt x="2309990" y="80378"/>
                  </a:lnTo>
                  <a:lnTo>
                    <a:pt x="2309990" y="55156"/>
                  </a:lnTo>
                  <a:lnTo>
                    <a:pt x="2258161" y="55156"/>
                  </a:lnTo>
                  <a:lnTo>
                    <a:pt x="2258161" y="13131"/>
                  </a:lnTo>
                  <a:lnTo>
                    <a:pt x="2229027" y="13131"/>
                  </a:lnTo>
                  <a:lnTo>
                    <a:pt x="2229027" y="55156"/>
                  </a:lnTo>
                  <a:lnTo>
                    <a:pt x="2176399" y="55156"/>
                  </a:lnTo>
                  <a:lnTo>
                    <a:pt x="2176399" y="80378"/>
                  </a:lnTo>
                  <a:lnTo>
                    <a:pt x="2229027" y="80378"/>
                  </a:lnTo>
                  <a:lnTo>
                    <a:pt x="2229027" y="92125"/>
                  </a:lnTo>
                  <a:lnTo>
                    <a:pt x="2225002" y="127584"/>
                  </a:lnTo>
                  <a:lnTo>
                    <a:pt x="2213343" y="161340"/>
                  </a:lnTo>
                  <a:lnTo>
                    <a:pt x="2194115" y="190677"/>
                  </a:lnTo>
                  <a:lnTo>
                    <a:pt x="2167420" y="212928"/>
                  </a:lnTo>
                  <a:lnTo>
                    <a:pt x="2185619" y="236181"/>
                  </a:lnTo>
                  <a:lnTo>
                    <a:pt x="2205151" y="221145"/>
                  </a:lnTo>
                  <a:lnTo>
                    <a:pt x="2221407" y="201803"/>
                  </a:lnTo>
                  <a:lnTo>
                    <a:pt x="2234323" y="178968"/>
                  </a:lnTo>
                  <a:lnTo>
                    <a:pt x="2243886" y="153504"/>
                  </a:lnTo>
                  <a:lnTo>
                    <a:pt x="2253513" y="177203"/>
                  </a:lnTo>
                  <a:lnTo>
                    <a:pt x="2266467" y="198247"/>
                  </a:lnTo>
                  <a:lnTo>
                    <a:pt x="2282736" y="215912"/>
                  </a:lnTo>
                  <a:lnTo>
                    <a:pt x="2302268" y="229514"/>
                  </a:lnTo>
                  <a:lnTo>
                    <a:pt x="2319655" y="206590"/>
                  </a:lnTo>
                  <a:close/>
                </a:path>
                <a:path w="4684395" h="992504">
                  <a:moveTo>
                    <a:pt x="2361920" y="8864"/>
                  </a:moveTo>
                  <a:lnTo>
                    <a:pt x="2332786" y="8864"/>
                  </a:lnTo>
                  <a:lnTo>
                    <a:pt x="2332786" y="116306"/>
                  </a:lnTo>
                  <a:lnTo>
                    <a:pt x="2290749" y="116306"/>
                  </a:lnTo>
                  <a:lnTo>
                    <a:pt x="2290749" y="141986"/>
                  </a:lnTo>
                  <a:lnTo>
                    <a:pt x="2332786" y="141986"/>
                  </a:lnTo>
                  <a:lnTo>
                    <a:pt x="2332786" y="279717"/>
                  </a:lnTo>
                  <a:lnTo>
                    <a:pt x="2361920" y="279717"/>
                  </a:lnTo>
                  <a:lnTo>
                    <a:pt x="2361920" y="8864"/>
                  </a:lnTo>
                  <a:close/>
                </a:path>
                <a:path w="4684395" h="992504">
                  <a:moveTo>
                    <a:pt x="2376982" y="930579"/>
                  </a:moveTo>
                  <a:lnTo>
                    <a:pt x="2258022" y="930579"/>
                  </a:lnTo>
                  <a:lnTo>
                    <a:pt x="2258022" y="879779"/>
                  </a:lnTo>
                  <a:lnTo>
                    <a:pt x="2351074" y="879779"/>
                  </a:lnTo>
                  <a:lnTo>
                    <a:pt x="2351074" y="854379"/>
                  </a:lnTo>
                  <a:lnTo>
                    <a:pt x="2173160" y="854379"/>
                  </a:lnTo>
                  <a:lnTo>
                    <a:pt x="2173160" y="811199"/>
                  </a:lnTo>
                  <a:lnTo>
                    <a:pt x="2344280" y="811199"/>
                  </a:lnTo>
                  <a:lnTo>
                    <a:pt x="2344280" y="787069"/>
                  </a:lnTo>
                  <a:lnTo>
                    <a:pt x="2344280" y="745159"/>
                  </a:lnTo>
                  <a:lnTo>
                    <a:pt x="2344280" y="721029"/>
                  </a:lnTo>
                  <a:lnTo>
                    <a:pt x="2141829" y="721029"/>
                  </a:lnTo>
                  <a:lnTo>
                    <a:pt x="2141829" y="745159"/>
                  </a:lnTo>
                  <a:lnTo>
                    <a:pt x="2313762" y="745159"/>
                  </a:lnTo>
                  <a:lnTo>
                    <a:pt x="2313762" y="787069"/>
                  </a:lnTo>
                  <a:lnTo>
                    <a:pt x="2142401" y="787069"/>
                  </a:lnTo>
                  <a:lnTo>
                    <a:pt x="2142401" y="811199"/>
                  </a:lnTo>
                  <a:lnTo>
                    <a:pt x="2142401" y="854379"/>
                  </a:lnTo>
                  <a:lnTo>
                    <a:pt x="2142401" y="879779"/>
                  </a:lnTo>
                  <a:lnTo>
                    <a:pt x="2227389" y="879779"/>
                  </a:lnTo>
                  <a:lnTo>
                    <a:pt x="2227389" y="930579"/>
                  </a:lnTo>
                  <a:lnTo>
                    <a:pt x="2109927" y="930579"/>
                  </a:lnTo>
                  <a:lnTo>
                    <a:pt x="2109927" y="955979"/>
                  </a:lnTo>
                  <a:lnTo>
                    <a:pt x="2376982" y="955979"/>
                  </a:lnTo>
                  <a:lnTo>
                    <a:pt x="2376982" y="930579"/>
                  </a:lnTo>
                  <a:close/>
                </a:path>
                <a:path w="4684395" h="992504">
                  <a:moveTo>
                    <a:pt x="2421115" y="2641"/>
                  </a:moveTo>
                  <a:lnTo>
                    <a:pt x="2391753" y="2641"/>
                  </a:lnTo>
                  <a:lnTo>
                    <a:pt x="2391753" y="294462"/>
                  </a:lnTo>
                  <a:lnTo>
                    <a:pt x="2421115" y="294462"/>
                  </a:lnTo>
                  <a:lnTo>
                    <a:pt x="2421115" y="2641"/>
                  </a:lnTo>
                  <a:close/>
                </a:path>
                <a:path w="4684395" h="992504">
                  <a:moveTo>
                    <a:pt x="2586799" y="911644"/>
                  </a:moveTo>
                  <a:lnTo>
                    <a:pt x="2585097" y="896569"/>
                  </a:lnTo>
                  <a:lnTo>
                    <a:pt x="2583929" y="886079"/>
                  </a:lnTo>
                  <a:lnTo>
                    <a:pt x="2548496" y="891095"/>
                  </a:lnTo>
                  <a:lnTo>
                    <a:pt x="2514625" y="894257"/>
                  </a:lnTo>
                  <a:lnTo>
                    <a:pt x="2481059" y="895959"/>
                  </a:lnTo>
                  <a:lnTo>
                    <a:pt x="2446540" y="896569"/>
                  </a:lnTo>
                  <a:lnTo>
                    <a:pt x="2446540" y="832764"/>
                  </a:lnTo>
                  <a:lnTo>
                    <a:pt x="2551099" y="832764"/>
                  </a:lnTo>
                  <a:lnTo>
                    <a:pt x="2551099" y="726008"/>
                  </a:lnTo>
                  <a:lnTo>
                    <a:pt x="2414409" y="726008"/>
                  </a:lnTo>
                  <a:lnTo>
                    <a:pt x="2414409" y="751344"/>
                  </a:lnTo>
                  <a:lnTo>
                    <a:pt x="2519781" y="751344"/>
                  </a:lnTo>
                  <a:lnTo>
                    <a:pt x="2519781" y="807897"/>
                  </a:lnTo>
                  <a:lnTo>
                    <a:pt x="2414752" y="807897"/>
                  </a:lnTo>
                  <a:lnTo>
                    <a:pt x="2414752" y="922134"/>
                  </a:lnTo>
                  <a:lnTo>
                    <a:pt x="2439746" y="922134"/>
                  </a:lnTo>
                  <a:lnTo>
                    <a:pt x="2477122" y="921689"/>
                  </a:lnTo>
                  <a:lnTo>
                    <a:pt x="2513139" y="920089"/>
                  </a:lnTo>
                  <a:lnTo>
                    <a:pt x="2549233" y="916876"/>
                  </a:lnTo>
                  <a:lnTo>
                    <a:pt x="2586799" y="911644"/>
                  </a:lnTo>
                  <a:close/>
                </a:path>
                <a:path w="4684395" h="992504">
                  <a:moveTo>
                    <a:pt x="2640355" y="699757"/>
                  </a:moveTo>
                  <a:lnTo>
                    <a:pt x="2609723" y="699757"/>
                  </a:lnTo>
                  <a:lnTo>
                    <a:pt x="2609723" y="992149"/>
                  </a:lnTo>
                  <a:lnTo>
                    <a:pt x="2640355" y="992149"/>
                  </a:lnTo>
                  <a:lnTo>
                    <a:pt x="2640355" y="699757"/>
                  </a:lnTo>
                  <a:close/>
                </a:path>
                <a:path w="4684395" h="992504">
                  <a:moveTo>
                    <a:pt x="2711653" y="97993"/>
                  </a:moveTo>
                  <a:lnTo>
                    <a:pt x="2674112" y="90766"/>
                  </a:lnTo>
                  <a:lnTo>
                    <a:pt x="2643670" y="77965"/>
                  </a:lnTo>
                  <a:lnTo>
                    <a:pt x="2627071" y="64490"/>
                  </a:lnTo>
                  <a:lnTo>
                    <a:pt x="2622537" y="60820"/>
                  </a:lnTo>
                  <a:lnTo>
                    <a:pt x="2613088" y="40652"/>
                  </a:lnTo>
                  <a:lnTo>
                    <a:pt x="2701290" y="40652"/>
                  </a:lnTo>
                  <a:lnTo>
                    <a:pt x="2701290" y="15887"/>
                  </a:lnTo>
                  <a:lnTo>
                    <a:pt x="2483535" y="15887"/>
                  </a:lnTo>
                  <a:lnTo>
                    <a:pt x="2483535" y="40652"/>
                  </a:lnTo>
                  <a:lnTo>
                    <a:pt x="2571280" y="40652"/>
                  </a:lnTo>
                  <a:lnTo>
                    <a:pt x="2561590" y="60769"/>
                  </a:lnTo>
                  <a:lnTo>
                    <a:pt x="2540355" y="77914"/>
                  </a:lnTo>
                  <a:lnTo>
                    <a:pt x="2510066" y="90766"/>
                  </a:lnTo>
                  <a:lnTo>
                    <a:pt x="2473172" y="97993"/>
                  </a:lnTo>
                  <a:lnTo>
                    <a:pt x="2483878" y="122415"/>
                  </a:lnTo>
                  <a:lnTo>
                    <a:pt x="2519908" y="115316"/>
                  </a:lnTo>
                  <a:lnTo>
                    <a:pt x="2550985" y="102908"/>
                  </a:lnTo>
                  <a:lnTo>
                    <a:pt x="2575534" y="85763"/>
                  </a:lnTo>
                  <a:lnTo>
                    <a:pt x="2592006" y="64490"/>
                  </a:lnTo>
                  <a:lnTo>
                    <a:pt x="2608592" y="85813"/>
                  </a:lnTo>
                  <a:lnTo>
                    <a:pt x="2633256" y="102946"/>
                  </a:lnTo>
                  <a:lnTo>
                    <a:pt x="2664409" y="115341"/>
                  </a:lnTo>
                  <a:lnTo>
                    <a:pt x="2700490" y="122415"/>
                  </a:lnTo>
                  <a:lnTo>
                    <a:pt x="2711653" y="97993"/>
                  </a:lnTo>
                  <a:close/>
                </a:path>
                <a:path w="4684395" h="992504">
                  <a:moveTo>
                    <a:pt x="2725242" y="137845"/>
                  </a:moveTo>
                  <a:lnTo>
                    <a:pt x="2459228" y="137845"/>
                  </a:lnTo>
                  <a:lnTo>
                    <a:pt x="2459228" y="163068"/>
                  </a:lnTo>
                  <a:lnTo>
                    <a:pt x="2576690" y="163068"/>
                  </a:lnTo>
                  <a:lnTo>
                    <a:pt x="2576690" y="190931"/>
                  </a:lnTo>
                  <a:lnTo>
                    <a:pt x="2540419" y="195897"/>
                  </a:lnTo>
                  <a:lnTo>
                    <a:pt x="2513380" y="206298"/>
                  </a:lnTo>
                  <a:lnTo>
                    <a:pt x="2496502" y="221894"/>
                  </a:lnTo>
                  <a:lnTo>
                    <a:pt x="2490673" y="242404"/>
                  </a:lnTo>
                  <a:lnTo>
                    <a:pt x="2497582" y="264414"/>
                  </a:lnTo>
                  <a:lnTo>
                    <a:pt x="2517533" y="280593"/>
                  </a:lnTo>
                  <a:lnTo>
                    <a:pt x="2549360" y="290588"/>
                  </a:lnTo>
                  <a:lnTo>
                    <a:pt x="2591892" y="293992"/>
                  </a:lnTo>
                  <a:lnTo>
                    <a:pt x="2634145" y="290588"/>
                  </a:lnTo>
                  <a:lnTo>
                    <a:pt x="2665831" y="280593"/>
                  </a:lnTo>
                  <a:lnTo>
                    <a:pt x="2678671" y="270154"/>
                  </a:lnTo>
                  <a:lnTo>
                    <a:pt x="2685758" y="264414"/>
                  </a:lnTo>
                  <a:lnTo>
                    <a:pt x="2692768" y="242404"/>
                  </a:lnTo>
                  <a:lnTo>
                    <a:pt x="2686850" y="221894"/>
                  </a:lnTo>
                  <a:lnTo>
                    <a:pt x="2678544" y="214198"/>
                  </a:lnTo>
                  <a:lnTo>
                    <a:pt x="2670048" y="206298"/>
                  </a:lnTo>
                  <a:lnTo>
                    <a:pt x="2661907" y="203149"/>
                  </a:lnTo>
                  <a:lnTo>
                    <a:pt x="2661907" y="242404"/>
                  </a:lnTo>
                  <a:lnTo>
                    <a:pt x="2657081" y="254254"/>
                  </a:lnTo>
                  <a:lnTo>
                    <a:pt x="2643352" y="263017"/>
                  </a:lnTo>
                  <a:lnTo>
                    <a:pt x="2621407" y="268414"/>
                  </a:lnTo>
                  <a:lnTo>
                    <a:pt x="2591892" y="270154"/>
                  </a:lnTo>
                  <a:lnTo>
                    <a:pt x="2562161" y="268414"/>
                  </a:lnTo>
                  <a:lnTo>
                    <a:pt x="2540203" y="263017"/>
                  </a:lnTo>
                  <a:lnTo>
                    <a:pt x="2526652" y="254254"/>
                  </a:lnTo>
                  <a:lnTo>
                    <a:pt x="2522105" y="242404"/>
                  </a:lnTo>
                  <a:lnTo>
                    <a:pt x="2526652" y="230454"/>
                  </a:lnTo>
                  <a:lnTo>
                    <a:pt x="2540203" y="221653"/>
                  </a:lnTo>
                  <a:lnTo>
                    <a:pt x="2562161" y="216166"/>
                  </a:lnTo>
                  <a:lnTo>
                    <a:pt x="2591892" y="214198"/>
                  </a:lnTo>
                  <a:lnTo>
                    <a:pt x="2621407" y="216166"/>
                  </a:lnTo>
                  <a:lnTo>
                    <a:pt x="2643352" y="221653"/>
                  </a:lnTo>
                  <a:lnTo>
                    <a:pt x="2657081" y="230454"/>
                  </a:lnTo>
                  <a:lnTo>
                    <a:pt x="2661907" y="242404"/>
                  </a:lnTo>
                  <a:lnTo>
                    <a:pt x="2661907" y="203149"/>
                  </a:lnTo>
                  <a:lnTo>
                    <a:pt x="2643238" y="195897"/>
                  </a:lnTo>
                  <a:lnTo>
                    <a:pt x="2607322" y="190931"/>
                  </a:lnTo>
                  <a:lnTo>
                    <a:pt x="2607322" y="163068"/>
                  </a:lnTo>
                  <a:lnTo>
                    <a:pt x="2725242" y="163068"/>
                  </a:lnTo>
                  <a:lnTo>
                    <a:pt x="2725242" y="137845"/>
                  </a:lnTo>
                  <a:close/>
                </a:path>
                <a:path w="4684395" h="992504">
                  <a:moveTo>
                    <a:pt x="2799981" y="244017"/>
                  </a:moveTo>
                  <a:lnTo>
                    <a:pt x="2763596" y="244017"/>
                  </a:lnTo>
                  <a:lnTo>
                    <a:pt x="2746210" y="334073"/>
                  </a:lnTo>
                  <a:lnTo>
                    <a:pt x="2773845" y="334073"/>
                  </a:lnTo>
                  <a:lnTo>
                    <a:pt x="2799981" y="244017"/>
                  </a:lnTo>
                  <a:close/>
                </a:path>
                <a:path w="4684395" h="992504">
                  <a:moveTo>
                    <a:pt x="3034728" y="931799"/>
                  </a:moveTo>
                  <a:lnTo>
                    <a:pt x="2961373" y="931799"/>
                  </a:lnTo>
                  <a:lnTo>
                    <a:pt x="2961373" y="866965"/>
                  </a:lnTo>
                  <a:lnTo>
                    <a:pt x="3009392" y="866965"/>
                  </a:lnTo>
                  <a:lnTo>
                    <a:pt x="3009392" y="841629"/>
                  </a:lnTo>
                  <a:lnTo>
                    <a:pt x="2965627" y="841629"/>
                  </a:lnTo>
                  <a:lnTo>
                    <a:pt x="2965627" y="750887"/>
                  </a:lnTo>
                  <a:lnTo>
                    <a:pt x="3010319" y="750887"/>
                  </a:lnTo>
                  <a:lnTo>
                    <a:pt x="3010319" y="725665"/>
                  </a:lnTo>
                  <a:lnTo>
                    <a:pt x="2935236" y="725665"/>
                  </a:lnTo>
                  <a:lnTo>
                    <a:pt x="2935236" y="750887"/>
                  </a:lnTo>
                  <a:lnTo>
                    <a:pt x="2935236" y="841629"/>
                  </a:lnTo>
                  <a:lnTo>
                    <a:pt x="2930398" y="841629"/>
                  </a:lnTo>
                  <a:lnTo>
                    <a:pt x="2930398" y="866965"/>
                  </a:lnTo>
                  <a:lnTo>
                    <a:pt x="2930398" y="931799"/>
                  </a:lnTo>
                  <a:lnTo>
                    <a:pt x="2870289" y="931799"/>
                  </a:lnTo>
                  <a:lnTo>
                    <a:pt x="2870289" y="866965"/>
                  </a:lnTo>
                  <a:lnTo>
                    <a:pt x="2930398" y="866965"/>
                  </a:lnTo>
                  <a:lnTo>
                    <a:pt x="2930398" y="841629"/>
                  </a:lnTo>
                  <a:lnTo>
                    <a:pt x="2865336" y="841629"/>
                  </a:lnTo>
                  <a:lnTo>
                    <a:pt x="2865336" y="750887"/>
                  </a:lnTo>
                  <a:lnTo>
                    <a:pt x="2935236" y="750887"/>
                  </a:lnTo>
                  <a:lnTo>
                    <a:pt x="2935236" y="725665"/>
                  </a:lnTo>
                  <a:lnTo>
                    <a:pt x="2790367" y="725665"/>
                  </a:lnTo>
                  <a:lnTo>
                    <a:pt x="2790367" y="750887"/>
                  </a:lnTo>
                  <a:lnTo>
                    <a:pt x="2834589" y="750887"/>
                  </a:lnTo>
                  <a:lnTo>
                    <a:pt x="2834589" y="841629"/>
                  </a:lnTo>
                  <a:lnTo>
                    <a:pt x="2791053" y="841629"/>
                  </a:lnTo>
                  <a:lnTo>
                    <a:pt x="2791053" y="866965"/>
                  </a:lnTo>
                  <a:lnTo>
                    <a:pt x="2839301" y="866965"/>
                  </a:lnTo>
                  <a:lnTo>
                    <a:pt x="2839301" y="931799"/>
                  </a:lnTo>
                  <a:lnTo>
                    <a:pt x="2767673" y="931799"/>
                  </a:lnTo>
                  <a:lnTo>
                    <a:pt x="2767673" y="957021"/>
                  </a:lnTo>
                  <a:lnTo>
                    <a:pt x="3034728" y="957021"/>
                  </a:lnTo>
                  <a:lnTo>
                    <a:pt x="3034728" y="931799"/>
                  </a:lnTo>
                  <a:close/>
                </a:path>
                <a:path w="4684395" h="992504">
                  <a:moveTo>
                    <a:pt x="3091916" y="23609"/>
                  </a:moveTo>
                  <a:lnTo>
                    <a:pt x="3023285" y="23609"/>
                  </a:lnTo>
                  <a:lnTo>
                    <a:pt x="3023285" y="0"/>
                  </a:lnTo>
                  <a:lnTo>
                    <a:pt x="2992424" y="0"/>
                  </a:lnTo>
                  <a:lnTo>
                    <a:pt x="2992424" y="23609"/>
                  </a:lnTo>
                  <a:lnTo>
                    <a:pt x="2923552" y="23609"/>
                  </a:lnTo>
                  <a:lnTo>
                    <a:pt x="2923552" y="45135"/>
                  </a:lnTo>
                  <a:lnTo>
                    <a:pt x="3091916" y="45135"/>
                  </a:lnTo>
                  <a:lnTo>
                    <a:pt x="3091916" y="23609"/>
                  </a:lnTo>
                  <a:close/>
                </a:path>
                <a:path w="4684395" h="992504">
                  <a:moveTo>
                    <a:pt x="3102622" y="158229"/>
                  </a:moveTo>
                  <a:lnTo>
                    <a:pt x="3101022" y="144983"/>
                  </a:lnTo>
                  <a:lnTo>
                    <a:pt x="3100209" y="138303"/>
                  </a:lnTo>
                  <a:lnTo>
                    <a:pt x="3081515" y="140576"/>
                  </a:lnTo>
                  <a:lnTo>
                    <a:pt x="3062351" y="142417"/>
                  </a:lnTo>
                  <a:lnTo>
                    <a:pt x="3042882" y="143878"/>
                  </a:lnTo>
                  <a:lnTo>
                    <a:pt x="3023285" y="144983"/>
                  </a:lnTo>
                  <a:lnTo>
                    <a:pt x="3023285" y="129667"/>
                  </a:lnTo>
                  <a:lnTo>
                    <a:pt x="3045599" y="125361"/>
                  </a:lnTo>
                  <a:lnTo>
                    <a:pt x="3062478" y="117398"/>
                  </a:lnTo>
                  <a:lnTo>
                    <a:pt x="3069348" y="110083"/>
                  </a:lnTo>
                  <a:lnTo>
                    <a:pt x="3073209" y="105994"/>
                  </a:lnTo>
                  <a:lnTo>
                    <a:pt x="3077057" y="91313"/>
                  </a:lnTo>
                  <a:lnTo>
                    <a:pt x="3072028" y="75361"/>
                  </a:lnTo>
                  <a:lnTo>
                    <a:pt x="3069920" y="73583"/>
                  </a:lnTo>
                  <a:lnTo>
                    <a:pt x="3058007" y="63500"/>
                  </a:lnTo>
                  <a:lnTo>
                    <a:pt x="3047466" y="59944"/>
                  </a:lnTo>
                  <a:lnTo>
                    <a:pt x="3047466" y="91313"/>
                  </a:lnTo>
                  <a:lnTo>
                    <a:pt x="3044698" y="99212"/>
                  </a:lnTo>
                  <a:lnTo>
                    <a:pt x="3036773" y="105105"/>
                  </a:lnTo>
                  <a:lnTo>
                    <a:pt x="3024200" y="108813"/>
                  </a:lnTo>
                  <a:lnTo>
                    <a:pt x="3007499" y="110083"/>
                  </a:lnTo>
                  <a:lnTo>
                    <a:pt x="2990824" y="108813"/>
                  </a:lnTo>
                  <a:lnTo>
                    <a:pt x="2978251" y="105105"/>
                  </a:lnTo>
                  <a:lnTo>
                    <a:pt x="2970352" y="99212"/>
                  </a:lnTo>
                  <a:lnTo>
                    <a:pt x="2967659" y="91313"/>
                  </a:lnTo>
                  <a:lnTo>
                    <a:pt x="2970352" y="83807"/>
                  </a:lnTo>
                  <a:lnTo>
                    <a:pt x="2978251" y="78257"/>
                  </a:lnTo>
                  <a:lnTo>
                    <a:pt x="2990824" y="74815"/>
                  </a:lnTo>
                  <a:lnTo>
                    <a:pt x="3007499" y="73583"/>
                  </a:lnTo>
                  <a:lnTo>
                    <a:pt x="3024200" y="74815"/>
                  </a:lnTo>
                  <a:lnTo>
                    <a:pt x="3036773" y="78257"/>
                  </a:lnTo>
                  <a:lnTo>
                    <a:pt x="3044698" y="83807"/>
                  </a:lnTo>
                  <a:lnTo>
                    <a:pt x="3047466" y="91313"/>
                  </a:lnTo>
                  <a:lnTo>
                    <a:pt x="3047466" y="59944"/>
                  </a:lnTo>
                  <a:lnTo>
                    <a:pt x="3036125" y="56095"/>
                  </a:lnTo>
                  <a:lnTo>
                    <a:pt x="3007499" y="53543"/>
                  </a:lnTo>
                  <a:lnTo>
                    <a:pt x="2978861" y="56095"/>
                  </a:lnTo>
                  <a:lnTo>
                    <a:pt x="2956953" y="63500"/>
                  </a:lnTo>
                  <a:lnTo>
                    <a:pt x="2942983" y="75361"/>
                  </a:lnTo>
                  <a:lnTo>
                    <a:pt x="2938183" y="91313"/>
                  </a:lnTo>
                  <a:lnTo>
                    <a:pt x="2941840" y="106070"/>
                  </a:lnTo>
                  <a:lnTo>
                    <a:pt x="2952648" y="117525"/>
                  </a:lnTo>
                  <a:lnTo>
                    <a:pt x="2969780" y="125476"/>
                  </a:lnTo>
                  <a:lnTo>
                    <a:pt x="2992424" y="129667"/>
                  </a:lnTo>
                  <a:lnTo>
                    <a:pt x="2992424" y="146024"/>
                  </a:lnTo>
                  <a:lnTo>
                    <a:pt x="2972117" y="146481"/>
                  </a:lnTo>
                  <a:lnTo>
                    <a:pt x="2916072" y="146824"/>
                  </a:lnTo>
                  <a:lnTo>
                    <a:pt x="2919526" y="169049"/>
                  </a:lnTo>
                  <a:lnTo>
                    <a:pt x="2960890" y="168833"/>
                  </a:lnTo>
                  <a:lnTo>
                    <a:pt x="3006750" y="167563"/>
                  </a:lnTo>
                  <a:lnTo>
                    <a:pt x="3054781" y="164338"/>
                  </a:lnTo>
                  <a:lnTo>
                    <a:pt x="3102622" y="158229"/>
                  </a:lnTo>
                  <a:close/>
                </a:path>
                <a:path w="4684395" h="992504">
                  <a:moveTo>
                    <a:pt x="3158363" y="270154"/>
                  </a:moveTo>
                  <a:lnTo>
                    <a:pt x="2986316" y="270154"/>
                  </a:lnTo>
                  <a:lnTo>
                    <a:pt x="2986316" y="247815"/>
                  </a:lnTo>
                  <a:lnTo>
                    <a:pt x="3147657" y="247815"/>
                  </a:lnTo>
                  <a:lnTo>
                    <a:pt x="3147657" y="187020"/>
                  </a:lnTo>
                  <a:lnTo>
                    <a:pt x="2954998" y="187020"/>
                  </a:lnTo>
                  <a:lnTo>
                    <a:pt x="2954998" y="208318"/>
                  </a:lnTo>
                  <a:lnTo>
                    <a:pt x="3117024" y="208318"/>
                  </a:lnTo>
                  <a:lnTo>
                    <a:pt x="3117024" y="228130"/>
                  </a:lnTo>
                  <a:lnTo>
                    <a:pt x="2955569" y="228130"/>
                  </a:lnTo>
                  <a:lnTo>
                    <a:pt x="2955569" y="291693"/>
                  </a:lnTo>
                  <a:lnTo>
                    <a:pt x="3158363" y="291693"/>
                  </a:lnTo>
                  <a:lnTo>
                    <a:pt x="3158363" y="270154"/>
                  </a:lnTo>
                  <a:close/>
                </a:path>
                <a:path w="4684395" h="992504">
                  <a:moveTo>
                    <a:pt x="3189224" y="75425"/>
                  </a:moveTo>
                  <a:lnTo>
                    <a:pt x="3147657" y="75425"/>
                  </a:lnTo>
                  <a:lnTo>
                    <a:pt x="3147657" y="2641"/>
                  </a:lnTo>
                  <a:lnTo>
                    <a:pt x="3116796" y="2641"/>
                  </a:lnTo>
                  <a:lnTo>
                    <a:pt x="3116796" y="174688"/>
                  </a:lnTo>
                  <a:lnTo>
                    <a:pt x="3147657" y="174688"/>
                  </a:lnTo>
                  <a:lnTo>
                    <a:pt x="3147657" y="101561"/>
                  </a:lnTo>
                  <a:lnTo>
                    <a:pt x="3189224" y="101561"/>
                  </a:lnTo>
                  <a:lnTo>
                    <a:pt x="3189224" y="75425"/>
                  </a:lnTo>
                  <a:close/>
                </a:path>
                <a:path w="4684395" h="992504">
                  <a:moveTo>
                    <a:pt x="3240290" y="900938"/>
                  </a:moveTo>
                  <a:lnTo>
                    <a:pt x="3184652" y="850011"/>
                  </a:lnTo>
                  <a:lnTo>
                    <a:pt x="3168726" y="813562"/>
                  </a:lnTo>
                  <a:lnTo>
                    <a:pt x="3163125" y="774039"/>
                  </a:lnTo>
                  <a:lnTo>
                    <a:pt x="3163125" y="724052"/>
                  </a:lnTo>
                  <a:lnTo>
                    <a:pt x="3132036" y="724052"/>
                  </a:lnTo>
                  <a:lnTo>
                    <a:pt x="3132036" y="774039"/>
                  </a:lnTo>
                  <a:lnTo>
                    <a:pt x="3126143" y="815289"/>
                  </a:lnTo>
                  <a:lnTo>
                    <a:pt x="3109976" y="853236"/>
                  </a:lnTo>
                  <a:lnTo>
                    <a:pt x="3085223" y="884580"/>
                  </a:lnTo>
                  <a:lnTo>
                    <a:pt x="3053613" y="906005"/>
                  </a:lnTo>
                  <a:lnTo>
                    <a:pt x="3072727" y="931799"/>
                  </a:lnTo>
                  <a:lnTo>
                    <a:pt x="3097301" y="915822"/>
                  </a:lnTo>
                  <a:lnTo>
                    <a:pt x="3118358" y="893978"/>
                  </a:lnTo>
                  <a:lnTo>
                    <a:pt x="3135401" y="867283"/>
                  </a:lnTo>
                  <a:lnTo>
                    <a:pt x="3147923" y="836790"/>
                  </a:lnTo>
                  <a:lnTo>
                    <a:pt x="3160509" y="865276"/>
                  </a:lnTo>
                  <a:lnTo>
                    <a:pt x="3177349" y="890168"/>
                  </a:lnTo>
                  <a:lnTo>
                    <a:pt x="3197898" y="910577"/>
                  </a:lnTo>
                  <a:lnTo>
                    <a:pt x="3221634" y="925588"/>
                  </a:lnTo>
                  <a:lnTo>
                    <a:pt x="3240290" y="900938"/>
                  </a:lnTo>
                  <a:close/>
                </a:path>
                <a:path w="4684395" h="992504">
                  <a:moveTo>
                    <a:pt x="3297745" y="699757"/>
                  </a:moveTo>
                  <a:lnTo>
                    <a:pt x="3266656" y="699757"/>
                  </a:lnTo>
                  <a:lnTo>
                    <a:pt x="3266656" y="992149"/>
                  </a:lnTo>
                  <a:lnTo>
                    <a:pt x="3297745" y="992149"/>
                  </a:lnTo>
                  <a:lnTo>
                    <a:pt x="3297745" y="699757"/>
                  </a:lnTo>
                  <a:close/>
                </a:path>
                <a:path w="4684395" h="992504">
                  <a:moveTo>
                    <a:pt x="3440036" y="241490"/>
                  </a:moveTo>
                  <a:lnTo>
                    <a:pt x="3433026" y="218922"/>
                  </a:lnTo>
                  <a:lnTo>
                    <a:pt x="3425139" y="212344"/>
                  </a:lnTo>
                  <a:lnTo>
                    <a:pt x="3413087" y="202298"/>
                  </a:lnTo>
                  <a:lnTo>
                    <a:pt x="3409175" y="201041"/>
                  </a:lnTo>
                  <a:lnTo>
                    <a:pt x="3409175" y="241490"/>
                  </a:lnTo>
                  <a:lnTo>
                    <a:pt x="3404336" y="253873"/>
                  </a:lnTo>
                  <a:lnTo>
                    <a:pt x="3390620" y="262902"/>
                  </a:lnTo>
                  <a:lnTo>
                    <a:pt x="3368675" y="268401"/>
                  </a:lnTo>
                  <a:lnTo>
                    <a:pt x="3339160" y="270154"/>
                  </a:lnTo>
                  <a:lnTo>
                    <a:pt x="3309416" y="268401"/>
                  </a:lnTo>
                  <a:lnTo>
                    <a:pt x="3287471" y="262902"/>
                  </a:lnTo>
                  <a:lnTo>
                    <a:pt x="3273920" y="253873"/>
                  </a:lnTo>
                  <a:lnTo>
                    <a:pt x="3269373" y="241490"/>
                  </a:lnTo>
                  <a:lnTo>
                    <a:pt x="3273920" y="229108"/>
                  </a:lnTo>
                  <a:lnTo>
                    <a:pt x="3287471" y="219964"/>
                  </a:lnTo>
                  <a:lnTo>
                    <a:pt x="3309416" y="214299"/>
                  </a:lnTo>
                  <a:lnTo>
                    <a:pt x="3339160" y="212344"/>
                  </a:lnTo>
                  <a:lnTo>
                    <a:pt x="3368675" y="214299"/>
                  </a:lnTo>
                  <a:lnTo>
                    <a:pt x="3390620" y="219964"/>
                  </a:lnTo>
                  <a:lnTo>
                    <a:pt x="3404336" y="229108"/>
                  </a:lnTo>
                  <a:lnTo>
                    <a:pt x="3409175" y="241490"/>
                  </a:lnTo>
                  <a:lnTo>
                    <a:pt x="3409175" y="201041"/>
                  </a:lnTo>
                  <a:lnTo>
                    <a:pt x="3381413" y="192024"/>
                  </a:lnTo>
                  <a:lnTo>
                    <a:pt x="3339160" y="188506"/>
                  </a:lnTo>
                  <a:lnTo>
                    <a:pt x="3296678" y="192024"/>
                  </a:lnTo>
                  <a:lnTo>
                    <a:pt x="3264839" y="202298"/>
                  </a:lnTo>
                  <a:lnTo>
                    <a:pt x="3244862" y="218922"/>
                  </a:lnTo>
                  <a:lnTo>
                    <a:pt x="3237941" y="241490"/>
                  </a:lnTo>
                  <a:lnTo>
                    <a:pt x="3244862" y="263969"/>
                  </a:lnTo>
                  <a:lnTo>
                    <a:pt x="3264839" y="280543"/>
                  </a:lnTo>
                  <a:lnTo>
                    <a:pt x="3296678" y="290830"/>
                  </a:lnTo>
                  <a:lnTo>
                    <a:pt x="3339160" y="294462"/>
                  </a:lnTo>
                  <a:lnTo>
                    <a:pt x="3381413" y="290830"/>
                  </a:lnTo>
                  <a:lnTo>
                    <a:pt x="3413087" y="280543"/>
                  </a:lnTo>
                  <a:lnTo>
                    <a:pt x="3425571" y="270154"/>
                  </a:lnTo>
                  <a:lnTo>
                    <a:pt x="3433026" y="263969"/>
                  </a:lnTo>
                  <a:lnTo>
                    <a:pt x="3440036" y="241490"/>
                  </a:lnTo>
                  <a:close/>
                </a:path>
                <a:path w="4684395" h="992504">
                  <a:moveTo>
                    <a:pt x="3472853" y="144640"/>
                  </a:moveTo>
                  <a:lnTo>
                    <a:pt x="3354705" y="144640"/>
                  </a:lnTo>
                  <a:lnTo>
                    <a:pt x="3354705" y="113665"/>
                  </a:lnTo>
                  <a:lnTo>
                    <a:pt x="3441763" y="113665"/>
                  </a:lnTo>
                  <a:lnTo>
                    <a:pt x="3441763" y="88900"/>
                  </a:lnTo>
                  <a:lnTo>
                    <a:pt x="3270300" y="88900"/>
                  </a:lnTo>
                  <a:lnTo>
                    <a:pt x="3270300" y="40538"/>
                  </a:lnTo>
                  <a:lnTo>
                    <a:pt x="3440036" y="40538"/>
                  </a:lnTo>
                  <a:lnTo>
                    <a:pt x="3440036" y="16116"/>
                  </a:lnTo>
                  <a:lnTo>
                    <a:pt x="3239668" y="16116"/>
                  </a:lnTo>
                  <a:lnTo>
                    <a:pt x="3239668" y="113665"/>
                  </a:lnTo>
                  <a:lnTo>
                    <a:pt x="3324529" y="113665"/>
                  </a:lnTo>
                  <a:lnTo>
                    <a:pt x="3324529" y="144640"/>
                  </a:lnTo>
                  <a:lnTo>
                    <a:pt x="3206496" y="144640"/>
                  </a:lnTo>
                  <a:lnTo>
                    <a:pt x="3206496" y="169392"/>
                  </a:lnTo>
                  <a:lnTo>
                    <a:pt x="3472853" y="169392"/>
                  </a:lnTo>
                  <a:lnTo>
                    <a:pt x="3472853" y="144640"/>
                  </a:lnTo>
                  <a:close/>
                </a:path>
                <a:path w="4684395" h="992504">
                  <a:moveTo>
                    <a:pt x="3748887" y="111239"/>
                  </a:moveTo>
                  <a:lnTo>
                    <a:pt x="3708273" y="100482"/>
                  </a:lnTo>
                  <a:lnTo>
                    <a:pt x="3674948" y="81445"/>
                  </a:lnTo>
                  <a:lnTo>
                    <a:pt x="3644100" y="28333"/>
                  </a:lnTo>
                  <a:lnTo>
                    <a:pt x="3644100" y="12433"/>
                  </a:lnTo>
                  <a:lnTo>
                    <a:pt x="3611854" y="12433"/>
                  </a:lnTo>
                  <a:lnTo>
                    <a:pt x="3611854" y="28333"/>
                  </a:lnTo>
                  <a:lnTo>
                    <a:pt x="3603587" y="56769"/>
                  </a:lnTo>
                  <a:lnTo>
                    <a:pt x="3581095" y="81622"/>
                  </a:lnTo>
                  <a:lnTo>
                    <a:pt x="3547872" y="100558"/>
                  </a:lnTo>
                  <a:lnTo>
                    <a:pt x="3507409" y="111239"/>
                  </a:lnTo>
                  <a:lnTo>
                    <a:pt x="3519843" y="136461"/>
                  </a:lnTo>
                  <a:lnTo>
                    <a:pt x="3554107" y="127673"/>
                  </a:lnTo>
                  <a:lnTo>
                    <a:pt x="3584638" y="113169"/>
                  </a:lnTo>
                  <a:lnTo>
                    <a:pt x="3609835" y="93611"/>
                  </a:lnTo>
                  <a:lnTo>
                    <a:pt x="3628098" y="69672"/>
                  </a:lnTo>
                  <a:lnTo>
                    <a:pt x="3646347" y="93510"/>
                  </a:lnTo>
                  <a:lnTo>
                    <a:pt x="3671582" y="113080"/>
                  </a:lnTo>
                  <a:lnTo>
                    <a:pt x="3702177" y="127647"/>
                  </a:lnTo>
                  <a:lnTo>
                    <a:pt x="3736568" y="136461"/>
                  </a:lnTo>
                  <a:lnTo>
                    <a:pt x="3748887" y="111239"/>
                  </a:lnTo>
                  <a:close/>
                </a:path>
                <a:path w="4684395" h="992504">
                  <a:moveTo>
                    <a:pt x="3760863" y="165138"/>
                  </a:moveTo>
                  <a:lnTo>
                    <a:pt x="3494849" y="165138"/>
                  </a:lnTo>
                  <a:lnTo>
                    <a:pt x="3494849" y="190703"/>
                  </a:lnTo>
                  <a:lnTo>
                    <a:pt x="3611969" y="190703"/>
                  </a:lnTo>
                  <a:lnTo>
                    <a:pt x="3611969" y="294462"/>
                  </a:lnTo>
                  <a:lnTo>
                    <a:pt x="3642372" y="294462"/>
                  </a:lnTo>
                  <a:lnTo>
                    <a:pt x="3642372" y="190703"/>
                  </a:lnTo>
                  <a:lnTo>
                    <a:pt x="3760863" y="190703"/>
                  </a:lnTo>
                  <a:lnTo>
                    <a:pt x="3760863" y="165138"/>
                  </a:lnTo>
                  <a:close/>
                </a:path>
                <a:path w="4684395" h="992504">
                  <a:moveTo>
                    <a:pt x="4020210" y="263131"/>
                  </a:moveTo>
                  <a:lnTo>
                    <a:pt x="3846893" y="263131"/>
                  </a:lnTo>
                  <a:lnTo>
                    <a:pt x="3846893" y="204978"/>
                  </a:lnTo>
                  <a:lnTo>
                    <a:pt x="3816032" y="204978"/>
                  </a:lnTo>
                  <a:lnTo>
                    <a:pt x="3816032" y="288467"/>
                  </a:lnTo>
                  <a:lnTo>
                    <a:pt x="4020210" y="288467"/>
                  </a:lnTo>
                  <a:lnTo>
                    <a:pt x="4020210" y="263131"/>
                  </a:lnTo>
                  <a:close/>
                </a:path>
                <a:path w="4684395" h="992504">
                  <a:moveTo>
                    <a:pt x="4034599" y="108013"/>
                  </a:moveTo>
                  <a:lnTo>
                    <a:pt x="3996525" y="99148"/>
                  </a:lnTo>
                  <a:lnTo>
                    <a:pt x="3950639" y="69672"/>
                  </a:lnTo>
                  <a:lnTo>
                    <a:pt x="3936720" y="41452"/>
                  </a:lnTo>
                  <a:lnTo>
                    <a:pt x="4025277" y="41452"/>
                  </a:lnTo>
                  <a:lnTo>
                    <a:pt x="4025277" y="16586"/>
                  </a:lnTo>
                  <a:lnTo>
                    <a:pt x="3807510" y="16586"/>
                  </a:lnTo>
                  <a:lnTo>
                    <a:pt x="3807510" y="41452"/>
                  </a:lnTo>
                  <a:lnTo>
                    <a:pt x="3895610" y="41452"/>
                  </a:lnTo>
                  <a:lnTo>
                    <a:pt x="3887330" y="64249"/>
                  </a:lnTo>
                  <a:lnTo>
                    <a:pt x="3866604" y="84023"/>
                  </a:lnTo>
                  <a:lnTo>
                    <a:pt x="3835958" y="99148"/>
                  </a:lnTo>
                  <a:lnTo>
                    <a:pt x="3797947" y="108013"/>
                  </a:lnTo>
                  <a:lnTo>
                    <a:pt x="3809352" y="132435"/>
                  </a:lnTo>
                  <a:lnTo>
                    <a:pt x="3844874" y="124421"/>
                  </a:lnTo>
                  <a:lnTo>
                    <a:pt x="3875494" y="110858"/>
                  </a:lnTo>
                  <a:lnTo>
                    <a:pt x="3899700" y="92379"/>
                  </a:lnTo>
                  <a:lnTo>
                    <a:pt x="3915981" y="69672"/>
                  </a:lnTo>
                  <a:lnTo>
                    <a:pt x="3932313" y="92379"/>
                  </a:lnTo>
                  <a:lnTo>
                    <a:pt x="3956596" y="110858"/>
                  </a:lnTo>
                  <a:lnTo>
                    <a:pt x="3987292" y="124421"/>
                  </a:lnTo>
                  <a:lnTo>
                    <a:pt x="4022852" y="132435"/>
                  </a:lnTo>
                  <a:lnTo>
                    <a:pt x="4034599" y="108013"/>
                  </a:lnTo>
                  <a:close/>
                </a:path>
                <a:path w="4684395" h="992504">
                  <a:moveTo>
                    <a:pt x="4049801" y="151206"/>
                  </a:moveTo>
                  <a:lnTo>
                    <a:pt x="3782745" y="151206"/>
                  </a:lnTo>
                  <a:lnTo>
                    <a:pt x="3782745" y="176415"/>
                  </a:lnTo>
                  <a:lnTo>
                    <a:pt x="3903434" y="176415"/>
                  </a:lnTo>
                  <a:lnTo>
                    <a:pt x="3903434" y="232854"/>
                  </a:lnTo>
                  <a:lnTo>
                    <a:pt x="3934066" y="232854"/>
                  </a:lnTo>
                  <a:lnTo>
                    <a:pt x="3934066" y="176415"/>
                  </a:lnTo>
                  <a:lnTo>
                    <a:pt x="4049801" y="176415"/>
                  </a:lnTo>
                  <a:lnTo>
                    <a:pt x="4049801" y="151206"/>
                  </a:lnTo>
                  <a:close/>
                </a:path>
                <a:path w="4684395" h="992504">
                  <a:moveTo>
                    <a:pt x="4313631" y="83947"/>
                  </a:moveTo>
                  <a:lnTo>
                    <a:pt x="4307802" y="56311"/>
                  </a:lnTo>
                  <a:lnTo>
                    <a:pt x="4297134" y="42151"/>
                  </a:lnTo>
                  <a:lnTo>
                    <a:pt x="4291635" y="34836"/>
                  </a:lnTo>
                  <a:lnTo>
                    <a:pt x="4283341" y="30149"/>
                  </a:lnTo>
                  <a:lnTo>
                    <a:pt x="4283341" y="83947"/>
                  </a:lnTo>
                  <a:lnTo>
                    <a:pt x="4279824" y="101028"/>
                  </a:lnTo>
                  <a:lnTo>
                    <a:pt x="4270019" y="114236"/>
                  </a:lnTo>
                  <a:lnTo>
                    <a:pt x="4255071" y="122783"/>
                  </a:lnTo>
                  <a:lnTo>
                    <a:pt x="4236123" y="125869"/>
                  </a:lnTo>
                  <a:lnTo>
                    <a:pt x="4216971" y="122783"/>
                  </a:lnTo>
                  <a:lnTo>
                    <a:pt x="4201909" y="114236"/>
                  </a:lnTo>
                  <a:lnTo>
                    <a:pt x="4192092" y="101028"/>
                  </a:lnTo>
                  <a:lnTo>
                    <a:pt x="4188688" y="83947"/>
                  </a:lnTo>
                  <a:lnTo>
                    <a:pt x="4192092" y="66789"/>
                  </a:lnTo>
                  <a:lnTo>
                    <a:pt x="4201909" y="53543"/>
                  </a:lnTo>
                  <a:lnTo>
                    <a:pt x="4216971" y="45046"/>
                  </a:lnTo>
                  <a:lnTo>
                    <a:pt x="4236123" y="42151"/>
                  </a:lnTo>
                  <a:lnTo>
                    <a:pt x="4255071" y="45046"/>
                  </a:lnTo>
                  <a:lnTo>
                    <a:pt x="4270019" y="53543"/>
                  </a:lnTo>
                  <a:lnTo>
                    <a:pt x="4279824" y="66789"/>
                  </a:lnTo>
                  <a:lnTo>
                    <a:pt x="4283341" y="83947"/>
                  </a:lnTo>
                  <a:lnTo>
                    <a:pt x="4283341" y="30149"/>
                  </a:lnTo>
                  <a:lnTo>
                    <a:pt x="4267085" y="20955"/>
                  </a:lnTo>
                  <a:lnTo>
                    <a:pt x="4236123" y="16116"/>
                  </a:lnTo>
                  <a:lnTo>
                    <a:pt x="4205084" y="20955"/>
                  </a:lnTo>
                  <a:lnTo>
                    <a:pt x="4180459" y="34836"/>
                  </a:lnTo>
                  <a:lnTo>
                    <a:pt x="4164241" y="56311"/>
                  </a:lnTo>
                  <a:lnTo>
                    <a:pt x="4158399" y="83947"/>
                  </a:lnTo>
                  <a:lnTo>
                    <a:pt x="4164241" y="111252"/>
                  </a:lnTo>
                  <a:lnTo>
                    <a:pt x="4180459" y="132575"/>
                  </a:lnTo>
                  <a:lnTo>
                    <a:pt x="4205084" y="146431"/>
                  </a:lnTo>
                  <a:lnTo>
                    <a:pt x="4236123" y="151320"/>
                  </a:lnTo>
                  <a:lnTo>
                    <a:pt x="4267085" y="146431"/>
                  </a:lnTo>
                  <a:lnTo>
                    <a:pt x="4291635" y="132575"/>
                  </a:lnTo>
                  <a:lnTo>
                    <a:pt x="4296715" y="125869"/>
                  </a:lnTo>
                  <a:lnTo>
                    <a:pt x="4307802" y="111252"/>
                  </a:lnTo>
                  <a:lnTo>
                    <a:pt x="4313631" y="83947"/>
                  </a:lnTo>
                  <a:close/>
                </a:path>
                <a:path w="4684395" h="992504">
                  <a:moveTo>
                    <a:pt x="4394581" y="173431"/>
                  </a:moveTo>
                  <a:lnTo>
                    <a:pt x="4363834" y="173431"/>
                  </a:lnTo>
                  <a:lnTo>
                    <a:pt x="4363834" y="206133"/>
                  </a:lnTo>
                  <a:lnTo>
                    <a:pt x="4363834" y="230543"/>
                  </a:lnTo>
                  <a:lnTo>
                    <a:pt x="4363834" y="265557"/>
                  </a:lnTo>
                  <a:lnTo>
                    <a:pt x="4233824" y="265557"/>
                  </a:lnTo>
                  <a:lnTo>
                    <a:pt x="4233824" y="230543"/>
                  </a:lnTo>
                  <a:lnTo>
                    <a:pt x="4363834" y="230543"/>
                  </a:lnTo>
                  <a:lnTo>
                    <a:pt x="4363834" y="206133"/>
                  </a:lnTo>
                  <a:lnTo>
                    <a:pt x="4233824" y="206133"/>
                  </a:lnTo>
                  <a:lnTo>
                    <a:pt x="4233824" y="173431"/>
                  </a:lnTo>
                  <a:lnTo>
                    <a:pt x="4203535" y="173431"/>
                  </a:lnTo>
                  <a:lnTo>
                    <a:pt x="4203535" y="290766"/>
                  </a:lnTo>
                  <a:lnTo>
                    <a:pt x="4394581" y="290766"/>
                  </a:lnTo>
                  <a:lnTo>
                    <a:pt x="4394581" y="265557"/>
                  </a:lnTo>
                  <a:lnTo>
                    <a:pt x="4394581" y="230543"/>
                  </a:lnTo>
                  <a:lnTo>
                    <a:pt x="4394581" y="206133"/>
                  </a:lnTo>
                  <a:lnTo>
                    <a:pt x="4394581" y="173431"/>
                  </a:lnTo>
                  <a:close/>
                </a:path>
                <a:path w="4684395" h="992504">
                  <a:moveTo>
                    <a:pt x="4394581" y="2641"/>
                  </a:moveTo>
                  <a:lnTo>
                    <a:pt x="4363605" y="2641"/>
                  </a:lnTo>
                  <a:lnTo>
                    <a:pt x="4363605" y="159258"/>
                  </a:lnTo>
                  <a:lnTo>
                    <a:pt x="4394581" y="159258"/>
                  </a:lnTo>
                  <a:lnTo>
                    <a:pt x="4394581" y="2641"/>
                  </a:lnTo>
                  <a:close/>
                </a:path>
                <a:path w="4684395" h="992504">
                  <a:moveTo>
                    <a:pt x="4597730" y="163639"/>
                  </a:moveTo>
                  <a:lnTo>
                    <a:pt x="4595609" y="145783"/>
                  </a:lnTo>
                  <a:lnTo>
                    <a:pt x="4594733" y="138417"/>
                  </a:lnTo>
                  <a:lnTo>
                    <a:pt x="4570704" y="142125"/>
                  </a:lnTo>
                  <a:lnTo>
                    <a:pt x="4545952" y="144348"/>
                  </a:lnTo>
                  <a:lnTo>
                    <a:pt x="4517796" y="145453"/>
                  </a:lnTo>
                  <a:lnTo>
                    <a:pt x="4483608" y="145783"/>
                  </a:lnTo>
                  <a:lnTo>
                    <a:pt x="4483608" y="105257"/>
                  </a:lnTo>
                  <a:lnTo>
                    <a:pt x="4579759" y="105257"/>
                  </a:lnTo>
                  <a:lnTo>
                    <a:pt x="4579759" y="20269"/>
                  </a:lnTo>
                  <a:lnTo>
                    <a:pt x="4452391" y="20269"/>
                  </a:lnTo>
                  <a:lnTo>
                    <a:pt x="4452391" y="44907"/>
                  </a:lnTo>
                  <a:lnTo>
                    <a:pt x="4549013" y="44907"/>
                  </a:lnTo>
                  <a:lnTo>
                    <a:pt x="4549013" y="81762"/>
                  </a:lnTo>
                  <a:lnTo>
                    <a:pt x="4452975" y="81762"/>
                  </a:lnTo>
                  <a:lnTo>
                    <a:pt x="4452975" y="170662"/>
                  </a:lnTo>
                  <a:lnTo>
                    <a:pt x="4474045" y="170662"/>
                  </a:lnTo>
                  <a:lnTo>
                    <a:pt x="4512894" y="170357"/>
                  </a:lnTo>
                  <a:lnTo>
                    <a:pt x="4544352" y="169354"/>
                  </a:lnTo>
                  <a:lnTo>
                    <a:pt x="4571568" y="167246"/>
                  </a:lnTo>
                  <a:lnTo>
                    <a:pt x="4597730" y="163639"/>
                  </a:lnTo>
                  <a:close/>
                </a:path>
                <a:path w="4684395" h="992504">
                  <a:moveTo>
                    <a:pt x="4684090" y="197154"/>
                  </a:moveTo>
                  <a:lnTo>
                    <a:pt x="4485906" y="197154"/>
                  </a:lnTo>
                  <a:lnTo>
                    <a:pt x="4485906" y="222135"/>
                  </a:lnTo>
                  <a:lnTo>
                    <a:pt x="4653229" y="222135"/>
                  </a:lnTo>
                  <a:lnTo>
                    <a:pt x="4653229" y="294805"/>
                  </a:lnTo>
                  <a:lnTo>
                    <a:pt x="4684090" y="294805"/>
                  </a:lnTo>
                  <a:lnTo>
                    <a:pt x="4684090" y="197154"/>
                  </a:lnTo>
                  <a:close/>
                </a:path>
                <a:path w="4684395" h="992504">
                  <a:moveTo>
                    <a:pt x="4684090" y="2882"/>
                  </a:moveTo>
                  <a:lnTo>
                    <a:pt x="4653229" y="2882"/>
                  </a:lnTo>
                  <a:lnTo>
                    <a:pt x="4653229" y="45377"/>
                  </a:lnTo>
                  <a:lnTo>
                    <a:pt x="4598301" y="45377"/>
                  </a:lnTo>
                  <a:lnTo>
                    <a:pt x="4598301" y="70129"/>
                  </a:lnTo>
                  <a:lnTo>
                    <a:pt x="4653229" y="70129"/>
                  </a:lnTo>
                  <a:lnTo>
                    <a:pt x="4653229" y="106172"/>
                  </a:lnTo>
                  <a:lnTo>
                    <a:pt x="4598301" y="106172"/>
                  </a:lnTo>
                  <a:lnTo>
                    <a:pt x="4598301" y="131165"/>
                  </a:lnTo>
                  <a:lnTo>
                    <a:pt x="4653229" y="131165"/>
                  </a:lnTo>
                  <a:lnTo>
                    <a:pt x="4653229" y="182295"/>
                  </a:lnTo>
                  <a:lnTo>
                    <a:pt x="4684090" y="182295"/>
                  </a:lnTo>
                  <a:lnTo>
                    <a:pt x="4684090" y="28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019847" y="8861101"/>
              <a:ext cx="244475" cy="292735"/>
            </a:xfrm>
            <a:custGeom>
              <a:avLst/>
              <a:gdLst/>
              <a:ahLst/>
              <a:cxnLst/>
              <a:rect l="l" t="t" r="r" b="b"/>
              <a:pathLst>
                <a:path w="244475" h="292734">
                  <a:moveTo>
                    <a:pt x="244135" y="0"/>
                  </a:moveTo>
                  <a:lnTo>
                    <a:pt x="213043" y="0"/>
                  </a:lnTo>
                  <a:lnTo>
                    <a:pt x="213043" y="292386"/>
                  </a:lnTo>
                  <a:lnTo>
                    <a:pt x="244135" y="292386"/>
                  </a:lnTo>
                  <a:lnTo>
                    <a:pt x="244135" y="0"/>
                  </a:lnTo>
                  <a:close/>
                </a:path>
                <a:path w="244475" h="292734">
                  <a:moveTo>
                    <a:pt x="109515" y="24298"/>
                  </a:moveTo>
                  <a:lnTo>
                    <a:pt x="78422" y="24298"/>
                  </a:lnTo>
                  <a:lnTo>
                    <a:pt x="78422" y="74276"/>
                  </a:lnTo>
                  <a:lnTo>
                    <a:pt x="72533" y="115528"/>
                  </a:lnTo>
                  <a:lnTo>
                    <a:pt x="56355" y="153476"/>
                  </a:lnTo>
                  <a:lnTo>
                    <a:pt x="31605" y="184817"/>
                  </a:lnTo>
                  <a:lnTo>
                    <a:pt x="0" y="206248"/>
                  </a:lnTo>
                  <a:lnTo>
                    <a:pt x="19116" y="232043"/>
                  </a:lnTo>
                  <a:lnTo>
                    <a:pt x="43692" y="216065"/>
                  </a:lnTo>
                  <a:lnTo>
                    <a:pt x="64748" y="194214"/>
                  </a:lnTo>
                  <a:lnTo>
                    <a:pt x="81787" y="167526"/>
                  </a:lnTo>
                  <a:lnTo>
                    <a:pt x="94314" y="137038"/>
                  </a:lnTo>
                  <a:lnTo>
                    <a:pt x="125262" y="137038"/>
                  </a:lnTo>
                  <a:lnTo>
                    <a:pt x="115109" y="113797"/>
                  </a:lnTo>
                  <a:lnTo>
                    <a:pt x="109515" y="74276"/>
                  </a:lnTo>
                  <a:lnTo>
                    <a:pt x="109515" y="24298"/>
                  </a:lnTo>
                  <a:close/>
                </a:path>
                <a:path w="244475" h="292734">
                  <a:moveTo>
                    <a:pt x="125262" y="137038"/>
                  </a:moveTo>
                  <a:lnTo>
                    <a:pt x="94314" y="137038"/>
                  </a:lnTo>
                  <a:lnTo>
                    <a:pt x="106899" y="165518"/>
                  </a:lnTo>
                  <a:lnTo>
                    <a:pt x="123737" y="190413"/>
                  </a:lnTo>
                  <a:lnTo>
                    <a:pt x="144289" y="210818"/>
                  </a:lnTo>
                  <a:lnTo>
                    <a:pt x="168016" y="225825"/>
                  </a:lnTo>
                  <a:lnTo>
                    <a:pt x="186671" y="201181"/>
                  </a:lnTo>
                  <a:lnTo>
                    <a:pt x="155490" y="180445"/>
                  </a:lnTo>
                  <a:lnTo>
                    <a:pt x="131035" y="150252"/>
                  </a:lnTo>
                  <a:lnTo>
                    <a:pt x="125262" y="1370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159" y="2023782"/>
              <a:ext cx="10593751" cy="71467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46370" y="7474953"/>
              <a:ext cx="1944370" cy="596900"/>
            </a:xfrm>
            <a:custGeom>
              <a:avLst/>
              <a:gdLst/>
              <a:ahLst/>
              <a:cxnLst/>
              <a:rect l="l" t="t" r="r" b="b"/>
              <a:pathLst>
                <a:path w="1944370" h="596900">
                  <a:moveTo>
                    <a:pt x="46863" y="537070"/>
                  </a:moveTo>
                  <a:lnTo>
                    <a:pt x="46024" y="490880"/>
                  </a:lnTo>
                  <a:lnTo>
                    <a:pt x="23634" y="466940"/>
                  </a:lnTo>
                  <a:lnTo>
                    <a:pt x="11442" y="470522"/>
                  </a:lnTo>
                  <a:lnTo>
                    <a:pt x="4343" y="479374"/>
                  </a:lnTo>
                  <a:lnTo>
                    <a:pt x="1028" y="491388"/>
                  </a:lnTo>
                  <a:lnTo>
                    <a:pt x="165" y="504507"/>
                  </a:lnTo>
                  <a:lnTo>
                    <a:pt x="0" y="537616"/>
                  </a:lnTo>
                  <a:lnTo>
                    <a:pt x="330" y="554151"/>
                  </a:lnTo>
                  <a:lnTo>
                    <a:pt x="13728" y="594220"/>
                  </a:lnTo>
                  <a:lnTo>
                    <a:pt x="24307" y="596379"/>
                  </a:lnTo>
                  <a:lnTo>
                    <a:pt x="34721" y="594080"/>
                  </a:lnTo>
                  <a:lnTo>
                    <a:pt x="46304" y="537070"/>
                  </a:lnTo>
                  <a:lnTo>
                    <a:pt x="46863" y="537070"/>
                  </a:lnTo>
                  <a:close/>
                </a:path>
                <a:path w="1944370" h="596900">
                  <a:moveTo>
                    <a:pt x="490943" y="20053"/>
                  </a:moveTo>
                  <a:lnTo>
                    <a:pt x="486130" y="7251"/>
                  </a:lnTo>
                  <a:lnTo>
                    <a:pt x="476440" y="1993"/>
                  </a:lnTo>
                  <a:lnTo>
                    <a:pt x="464197" y="1143"/>
                  </a:lnTo>
                  <a:lnTo>
                    <a:pt x="451751" y="1574"/>
                  </a:lnTo>
                  <a:lnTo>
                    <a:pt x="436626" y="1778"/>
                  </a:lnTo>
                  <a:lnTo>
                    <a:pt x="391363" y="4229"/>
                  </a:lnTo>
                  <a:lnTo>
                    <a:pt x="364832" y="31991"/>
                  </a:lnTo>
                  <a:lnTo>
                    <a:pt x="368007" y="42595"/>
                  </a:lnTo>
                  <a:lnTo>
                    <a:pt x="374713" y="47523"/>
                  </a:lnTo>
                  <a:lnTo>
                    <a:pt x="383552" y="48971"/>
                  </a:lnTo>
                  <a:lnTo>
                    <a:pt x="426072" y="49149"/>
                  </a:lnTo>
                  <a:lnTo>
                    <a:pt x="426021" y="47866"/>
                  </a:lnTo>
                  <a:lnTo>
                    <a:pt x="453478" y="47866"/>
                  </a:lnTo>
                  <a:lnTo>
                    <a:pt x="467880" y="47091"/>
                  </a:lnTo>
                  <a:lnTo>
                    <a:pt x="480390" y="43472"/>
                  </a:lnTo>
                  <a:lnTo>
                    <a:pt x="488797" y="35102"/>
                  </a:lnTo>
                  <a:lnTo>
                    <a:pt x="490943" y="20053"/>
                  </a:lnTo>
                  <a:close/>
                </a:path>
                <a:path w="1944370" h="596900">
                  <a:moveTo>
                    <a:pt x="731532" y="23571"/>
                  </a:moveTo>
                  <a:lnTo>
                    <a:pt x="724839" y="4165"/>
                  </a:lnTo>
                  <a:lnTo>
                    <a:pt x="708914" y="406"/>
                  </a:lnTo>
                  <a:lnTo>
                    <a:pt x="689864" y="2552"/>
                  </a:lnTo>
                  <a:lnTo>
                    <a:pt x="673811" y="863"/>
                  </a:lnTo>
                  <a:lnTo>
                    <a:pt x="633615" y="939"/>
                  </a:lnTo>
                  <a:lnTo>
                    <a:pt x="605726" y="23266"/>
                  </a:lnTo>
                  <a:lnTo>
                    <a:pt x="609587" y="37769"/>
                  </a:lnTo>
                  <a:lnTo>
                    <a:pt x="619315" y="45262"/>
                  </a:lnTo>
                  <a:lnTo>
                    <a:pt x="632625" y="47967"/>
                  </a:lnTo>
                  <a:lnTo>
                    <a:pt x="647217" y="48120"/>
                  </a:lnTo>
                  <a:lnTo>
                    <a:pt x="654672" y="47967"/>
                  </a:lnTo>
                  <a:lnTo>
                    <a:pt x="662279" y="49250"/>
                  </a:lnTo>
                  <a:lnTo>
                    <a:pt x="669429" y="47967"/>
                  </a:lnTo>
                  <a:lnTo>
                    <a:pt x="688759" y="47790"/>
                  </a:lnTo>
                  <a:lnTo>
                    <a:pt x="709053" y="48590"/>
                  </a:lnTo>
                  <a:lnTo>
                    <a:pt x="725055" y="42989"/>
                  </a:lnTo>
                  <a:lnTo>
                    <a:pt x="731532" y="23571"/>
                  </a:lnTo>
                  <a:close/>
                </a:path>
                <a:path w="1944370" h="596900">
                  <a:moveTo>
                    <a:pt x="976261" y="24904"/>
                  </a:moveTo>
                  <a:lnTo>
                    <a:pt x="973124" y="9258"/>
                  </a:lnTo>
                  <a:lnTo>
                    <a:pt x="963447" y="2755"/>
                  </a:lnTo>
                  <a:lnTo>
                    <a:pt x="950277" y="1333"/>
                  </a:lnTo>
                  <a:lnTo>
                    <a:pt x="931138" y="673"/>
                  </a:lnTo>
                  <a:lnTo>
                    <a:pt x="910475" y="863"/>
                  </a:lnTo>
                  <a:lnTo>
                    <a:pt x="892975" y="2400"/>
                  </a:lnTo>
                  <a:lnTo>
                    <a:pt x="872426" y="342"/>
                  </a:lnTo>
                  <a:lnTo>
                    <a:pt x="855535" y="4559"/>
                  </a:lnTo>
                  <a:lnTo>
                    <a:pt x="849020" y="24904"/>
                  </a:lnTo>
                  <a:lnTo>
                    <a:pt x="856678" y="43840"/>
                  </a:lnTo>
                  <a:lnTo>
                    <a:pt x="874331" y="48958"/>
                  </a:lnTo>
                  <a:lnTo>
                    <a:pt x="896391" y="47815"/>
                  </a:lnTo>
                  <a:lnTo>
                    <a:pt x="917321" y="47967"/>
                  </a:lnTo>
                  <a:lnTo>
                    <a:pt x="924407" y="49250"/>
                  </a:lnTo>
                  <a:lnTo>
                    <a:pt x="931913" y="48171"/>
                  </a:lnTo>
                  <a:lnTo>
                    <a:pt x="939266" y="48120"/>
                  </a:lnTo>
                  <a:lnTo>
                    <a:pt x="952119" y="47421"/>
                  </a:lnTo>
                  <a:lnTo>
                    <a:pt x="963777" y="44475"/>
                  </a:lnTo>
                  <a:lnTo>
                    <a:pt x="972426" y="37541"/>
                  </a:lnTo>
                  <a:lnTo>
                    <a:pt x="976261" y="24904"/>
                  </a:lnTo>
                  <a:close/>
                </a:path>
                <a:path w="1944370" h="596900">
                  <a:moveTo>
                    <a:pt x="1217676" y="24130"/>
                  </a:moveTo>
                  <a:lnTo>
                    <a:pt x="1211300" y="5054"/>
                  </a:lnTo>
                  <a:lnTo>
                    <a:pt x="1195527" y="457"/>
                  </a:lnTo>
                  <a:lnTo>
                    <a:pt x="1176172" y="1879"/>
                  </a:lnTo>
                  <a:lnTo>
                    <a:pt x="1159027" y="863"/>
                  </a:lnTo>
                  <a:lnTo>
                    <a:pt x="1148778" y="863"/>
                  </a:lnTo>
                  <a:lnTo>
                    <a:pt x="1141374" y="0"/>
                  </a:lnTo>
                  <a:lnTo>
                    <a:pt x="1134173" y="1016"/>
                  </a:lnTo>
                  <a:lnTo>
                    <a:pt x="1106906" y="1320"/>
                  </a:lnTo>
                  <a:lnTo>
                    <a:pt x="1095832" y="6121"/>
                  </a:lnTo>
                  <a:lnTo>
                    <a:pt x="1090434" y="20307"/>
                  </a:lnTo>
                  <a:lnTo>
                    <a:pt x="1093368" y="37109"/>
                  </a:lnTo>
                  <a:lnTo>
                    <a:pt x="1103541" y="45059"/>
                  </a:lnTo>
                  <a:lnTo>
                    <a:pt x="1117866" y="47586"/>
                  </a:lnTo>
                  <a:lnTo>
                    <a:pt x="1140612" y="48374"/>
                  </a:lnTo>
                  <a:lnTo>
                    <a:pt x="1148054" y="48996"/>
                  </a:lnTo>
                  <a:lnTo>
                    <a:pt x="1155255" y="48018"/>
                  </a:lnTo>
                  <a:lnTo>
                    <a:pt x="1174788" y="47980"/>
                  </a:lnTo>
                  <a:lnTo>
                    <a:pt x="1195082" y="48323"/>
                  </a:lnTo>
                  <a:lnTo>
                    <a:pt x="1211059" y="42557"/>
                  </a:lnTo>
                  <a:lnTo>
                    <a:pt x="1217676" y="24130"/>
                  </a:lnTo>
                  <a:close/>
                </a:path>
                <a:path w="1944370" h="596900">
                  <a:moveTo>
                    <a:pt x="1457960" y="22402"/>
                  </a:moveTo>
                  <a:lnTo>
                    <a:pt x="1451051" y="4000"/>
                  </a:lnTo>
                  <a:lnTo>
                    <a:pt x="1434871" y="673"/>
                  </a:lnTo>
                  <a:lnTo>
                    <a:pt x="1415567" y="2946"/>
                  </a:lnTo>
                  <a:lnTo>
                    <a:pt x="1399273" y="1371"/>
                  </a:lnTo>
                  <a:lnTo>
                    <a:pt x="1355293" y="1841"/>
                  </a:lnTo>
                  <a:lnTo>
                    <a:pt x="1333220" y="24701"/>
                  </a:lnTo>
                  <a:lnTo>
                    <a:pt x="1336382" y="36309"/>
                  </a:lnTo>
                  <a:lnTo>
                    <a:pt x="1343469" y="43192"/>
                  </a:lnTo>
                  <a:lnTo>
                    <a:pt x="1353273" y="46596"/>
                  </a:lnTo>
                  <a:lnTo>
                    <a:pt x="1364615" y="47764"/>
                  </a:lnTo>
                  <a:lnTo>
                    <a:pt x="1378496" y="48450"/>
                  </a:lnTo>
                  <a:lnTo>
                    <a:pt x="1385366" y="48399"/>
                  </a:lnTo>
                  <a:lnTo>
                    <a:pt x="1392072" y="47561"/>
                  </a:lnTo>
                  <a:lnTo>
                    <a:pt x="1412481" y="47371"/>
                  </a:lnTo>
                  <a:lnTo>
                    <a:pt x="1434084" y="48793"/>
                  </a:lnTo>
                  <a:lnTo>
                    <a:pt x="1451152" y="43307"/>
                  </a:lnTo>
                  <a:lnTo>
                    <a:pt x="1457960" y="22402"/>
                  </a:lnTo>
                  <a:close/>
                </a:path>
                <a:path w="1944370" h="596900">
                  <a:moveTo>
                    <a:pt x="1701876" y="20916"/>
                  </a:moveTo>
                  <a:lnTo>
                    <a:pt x="1697507" y="7048"/>
                  </a:lnTo>
                  <a:lnTo>
                    <a:pt x="1688020" y="1663"/>
                  </a:lnTo>
                  <a:lnTo>
                    <a:pt x="1675917" y="965"/>
                  </a:lnTo>
                  <a:lnTo>
                    <a:pt x="1663750" y="1168"/>
                  </a:lnTo>
                  <a:lnTo>
                    <a:pt x="1648498" y="673"/>
                  </a:lnTo>
                  <a:lnTo>
                    <a:pt x="1602651" y="965"/>
                  </a:lnTo>
                  <a:lnTo>
                    <a:pt x="1574177" y="20662"/>
                  </a:lnTo>
                  <a:lnTo>
                    <a:pt x="1575650" y="32359"/>
                  </a:lnTo>
                  <a:lnTo>
                    <a:pt x="1581391" y="40601"/>
                  </a:lnTo>
                  <a:lnTo>
                    <a:pt x="1590535" y="45656"/>
                  </a:lnTo>
                  <a:lnTo>
                    <a:pt x="1602193" y="47764"/>
                  </a:lnTo>
                  <a:lnTo>
                    <a:pt x="1610487" y="48069"/>
                  </a:lnTo>
                  <a:lnTo>
                    <a:pt x="1635467" y="47917"/>
                  </a:lnTo>
                  <a:lnTo>
                    <a:pt x="1635467" y="48069"/>
                  </a:lnTo>
                  <a:lnTo>
                    <a:pt x="1663242" y="48069"/>
                  </a:lnTo>
                  <a:lnTo>
                    <a:pt x="1677454" y="47472"/>
                  </a:lnTo>
                  <a:lnTo>
                    <a:pt x="1690154" y="44538"/>
                  </a:lnTo>
                  <a:lnTo>
                    <a:pt x="1699056" y="36601"/>
                  </a:lnTo>
                  <a:lnTo>
                    <a:pt x="1701876" y="20916"/>
                  </a:lnTo>
                  <a:close/>
                </a:path>
                <a:path w="1944370" h="596900">
                  <a:moveTo>
                    <a:pt x="1944001" y="23774"/>
                  </a:moveTo>
                  <a:lnTo>
                    <a:pt x="1937435" y="4597"/>
                  </a:lnTo>
                  <a:lnTo>
                    <a:pt x="1921637" y="482"/>
                  </a:lnTo>
                  <a:lnTo>
                    <a:pt x="1902599" y="2286"/>
                  </a:lnTo>
                  <a:lnTo>
                    <a:pt x="1886369" y="812"/>
                  </a:lnTo>
                  <a:lnTo>
                    <a:pt x="1865947" y="635"/>
                  </a:lnTo>
                  <a:lnTo>
                    <a:pt x="1860397" y="914"/>
                  </a:lnTo>
                  <a:lnTo>
                    <a:pt x="1846478" y="1003"/>
                  </a:lnTo>
                  <a:lnTo>
                    <a:pt x="1832533" y="1778"/>
                  </a:lnTo>
                  <a:lnTo>
                    <a:pt x="1821522" y="7086"/>
                  </a:lnTo>
                  <a:lnTo>
                    <a:pt x="1816354" y="20815"/>
                  </a:lnTo>
                  <a:lnTo>
                    <a:pt x="1819541" y="37134"/>
                  </a:lnTo>
                  <a:lnTo>
                    <a:pt x="1829943" y="45008"/>
                  </a:lnTo>
                  <a:lnTo>
                    <a:pt x="1844484" y="47599"/>
                  </a:lnTo>
                  <a:lnTo>
                    <a:pt x="1867331" y="48323"/>
                  </a:lnTo>
                  <a:lnTo>
                    <a:pt x="1874837" y="49098"/>
                  </a:lnTo>
                  <a:lnTo>
                    <a:pt x="1881987" y="47967"/>
                  </a:lnTo>
                  <a:lnTo>
                    <a:pt x="1901355" y="47840"/>
                  </a:lnTo>
                  <a:lnTo>
                    <a:pt x="1921560" y="48348"/>
                  </a:lnTo>
                  <a:lnTo>
                    <a:pt x="1937499" y="42633"/>
                  </a:lnTo>
                  <a:lnTo>
                    <a:pt x="1944001" y="23774"/>
                  </a:lnTo>
                  <a:close/>
                </a:path>
              </a:pathLst>
            </a:custGeom>
            <a:solidFill>
              <a:srgbClr val="D2212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6137" y="7706786"/>
              <a:ext cx="75995" cy="1232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53922" y="7780429"/>
              <a:ext cx="62865" cy="127000"/>
            </a:xfrm>
            <a:custGeom>
              <a:avLst/>
              <a:gdLst/>
              <a:ahLst/>
              <a:cxnLst/>
              <a:rect l="l" t="t" r="r" b="b"/>
              <a:pathLst>
                <a:path w="62865" h="127000">
                  <a:moveTo>
                    <a:pt x="42697" y="126394"/>
                  </a:moveTo>
                  <a:lnTo>
                    <a:pt x="30504" y="125662"/>
                  </a:lnTo>
                  <a:lnTo>
                    <a:pt x="23283" y="119811"/>
                  </a:lnTo>
                  <a:lnTo>
                    <a:pt x="19364" y="110360"/>
                  </a:lnTo>
                  <a:lnTo>
                    <a:pt x="13592" y="81232"/>
                  </a:lnTo>
                  <a:lnTo>
                    <a:pt x="846" y="28810"/>
                  </a:lnTo>
                  <a:lnTo>
                    <a:pt x="23773" y="0"/>
                  </a:lnTo>
                  <a:lnTo>
                    <a:pt x="32438" y="1881"/>
                  </a:lnTo>
                  <a:lnTo>
                    <a:pt x="61683" y="86840"/>
                  </a:lnTo>
                  <a:lnTo>
                    <a:pt x="62305" y="101741"/>
                  </a:lnTo>
                  <a:lnTo>
                    <a:pt x="60114" y="113641"/>
                  </a:lnTo>
                  <a:lnTo>
                    <a:pt x="53960" y="122030"/>
                  </a:lnTo>
                  <a:lnTo>
                    <a:pt x="42697" y="126394"/>
                  </a:lnTo>
                  <a:close/>
                </a:path>
              </a:pathLst>
            </a:custGeom>
            <a:solidFill>
              <a:srgbClr val="D2212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8407" y="8181766"/>
              <a:ext cx="85295" cy="1192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336" y="8410676"/>
              <a:ext cx="123563" cy="718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4404" y="7479881"/>
              <a:ext cx="126684" cy="654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6692" y="7535121"/>
              <a:ext cx="111875" cy="89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63598" y="8021456"/>
              <a:ext cx="54610" cy="127000"/>
            </a:xfrm>
            <a:custGeom>
              <a:avLst/>
              <a:gdLst/>
              <a:ahLst/>
              <a:cxnLst/>
              <a:rect l="l" t="t" r="r" b="b"/>
              <a:pathLst>
                <a:path w="54609" h="127000">
                  <a:moveTo>
                    <a:pt x="20006" y="126676"/>
                  </a:moveTo>
                  <a:lnTo>
                    <a:pt x="921" y="117944"/>
                  </a:lnTo>
                  <a:lnTo>
                    <a:pt x="0" y="101527"/>
                  </a:lnTo>
                  <a:lnTo>
                    <a:pt x="6197" y="81876"/>
                  </a:lnTo>
                  <a:lnTo>
                    <a:pt x="8472" y="63440"/>
                  </a:lnTo>
                  <a:lnTo>
                    <a:pt x="7757" y="59918"/>
                  </a:lnTo>
                  <a:lnTo>
                    <a:pt x="8778" y="52416"/>
                  </a:lnTo>
                  <a:lnTo>
                    <a:pt x="9059" y="35936"/>
                  </a:lnTo>
                  <a:lnTo>
                    <a:pt x="8918" y="18877"/>
                  </a:lnTo>
                  <a:lnTo>
                    <a:pt x="14348" y="5484"/>
                  </a:lnTo>
                  <a:lnTo>
                    <a:pt x="31337" y="0"/>
                  </a:lnTo>
                  <a:lnTo>
                    <a:pt x="48469" y="5349"/>
                  </a:lnTo>
                  <a:lnTo>
                    <a:pt x="53290" y="18258"/>
                  </a:lnTo>
                  <a:lnTo>
                    <a:pt x="52646" y="33675"/>
                  </a:lnTo>
                  <a:lnTo>
                    <a:pt x="53385" y="46546"/>
                  </a:lnTo>
                  <a:lnTo>
                    <a:pt x="53385" y="55886"/>
                  </a:lnTo>
                  <a:lnTo>
                    <a:pt x="54049" y="59714"/>
                  </a:lnTo>
                  <a:lnTo>
                    <a:pt x="53283" y="63236"/>
                  </a:lnTo>
                  <a:lnTo>
                    <a:pt x="48473" y="105731"/>
                  </a:lnTo>
                  <a:lnTo>
                    <a:pt x="40091" y="121924"/>
                  </a:lnTo>
                  <a:lnTo>
                    <a:pt x="20006" y="126676"/>
                  </a:lnTo>
                  <a:close/>
                </a:path>
              </a:pathLst>
            </a:custGeom>
            <a:solidFill>
              <a:srgbClr val="D2212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1420" y="8249734"/>
              <a:ext cx="96304" cy="11224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1185" y="7580181"/>
              <a:ext cx="105920" cy="1053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5380" y="8373619"/>
              <a:ext cx="118403" cy="851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53101" y="8447837"/>
              <a:ext cx="1581150" cy="48260"/>
            </a:xfrm>
            <a:custGeom>
              <a:avLst/>
              <a:gdLst/>
              <a:ahLst/>
              <a:cxnLst/>
              <a:rect l="l" t="t" r="r" b="b"/>
              <a:pathLst>
                <a:path w="1581150" h="48259">
                  <a:moveTo>
                    <a:pt x="125806" y="28524"/>
                  </a:moveTo>
                  <a:lnTo>
                    <a:pt x="123380" y="13538"/>
                  </a:lnTo>
                  <a:lnTo>
                    <a:pt x="114884" y="5270"/>
                  </a:lnTo>
                  <a:lnTo>
                    <a:pt x="102349" y="1803"/>
                  </a:lnTo>
                  <a:lnTo>
                    <a:pt x="87833" y="1219"/>
                  </a:lnTo>
                  <a:lnTo>
                    <a:pt x="57594" y="1498"/>
                  </a:lnTo>
                  <a:lnTo>
                    <a:pt x="27355" y="1168"/>
                  </a:lnTo>
                  <a:lnTo>
                    <a:pt x="15392" y="2425"/>
                  </a:lnTo>
                  <a:lnTo>
                    <a:pt x="6680" y="6959"/>
                  </a:lnTo>
                  <a:lnTo>
                    <a:pt x="1460" y="15024"/>
                  </a:lnTo>
                  <a:lnTo>
                    <a:pt x="0" y="26847"/>
                  </a:lnTo>
                  <a:lnTo>
                    <a:pt x="2438" y="37084"/>
                  </a:lnTo>
                  <a:lnTo>
                    <a:pt x="8204" y="43319"/>
                  </a:lnTo>
                  <a:lnTo>
                    <a:pt x="16522" y="46393"/>
                  </a:lnTo>
                  <a:lnTo>
                    <a:pt x="26593" y="47155"/>
                  </a:lnTo>
                  <a:lnTo>
                    <a:pt x="65074" y="47155"/>
                  </a:lnTo>
                  <a:lnTo>
                    <a:pt x="65074" y="47307"/>
                  </a:lnTo>
                  <a:lnTo>
                    <a:pt x="72428" y="47358"/>
                  </a:lnTo>
                  <a:lnTo>
                    <a:pt x="79768" y="47866"/>
                  </a:lnTo>
                  <a:lnTo>
                    <a:pt x="87071" y="47256"/>
                  </a:lnTo>
                  <a:lnTo>
                    <a:pt x="99377" y="47193"/>
                  </a:lnTo>
                  <a:lnTo>
                    <a:pt x="111594" y="46482"/>
                  </a:lnTo>
                  <a:lnTo>
                    <a:pt x="121234" y="41478"/>
                  </a:lnTo>
                  <a:lnTo>
                    <a:pt x="125806" y="28524"/>
                  </a:lnTo>
                  <a:close/>
                </a:path>
                <a:path w="1581150" h="48259">
                  <a:moveTo>
                    <a:pt x="369112" y="24599"/>
                  </a:moveTo>
                  <a:lnTo>
                    <a:pt x="365099" y="11912"/>
                  </a:lnTo>
                  <a:lnTo>
                    <a:pt x="356489" y="4838"/>
                  </a:lnTo>
                  <a:lnTo>
                    <a:pt x="344881" y="1816"/>
                  </a:lnTo>
                  <a:lnTo>
                    <a:pt x="331851" y="1270"/>
                  </a:lnTo>
                  <a:lnTo>
                    <a:pt x="324446" y="1371"/>
                  </a:lnTo>
                  <a:lnTo>
                    <a:pt x="316788" y="0"/>
                  </a:lnTo>
                  <a:lnTo>
                    <a:pt x="309753" y="1473"/>
                  </a:lnTo>
                  <a:lnTo>
                    <a:pt x="289102" y="1765"/>
                  </a:lnTo>
                  <a:lnTo>
                    <a:pt x="267258" y="419"/>
                  </a:lnTo>
                  <a:lnTo>
                    <a:pt x="249936" y="5778"/>
                  </a:lnTo>
                  <a:lnTo>
                    <a:pt x="242836" y="26123"/>
                  </a:lnTo>
                  <a:lnTo>
                    <a:pt x="249567" y="44030"/>
                  </a:lnTo>
                  <a:lnTo>
                    <a:pt x="265760" y="47840"/>
                  </a:lnTo>
                  <a:lnTo>
                    <a:pt x="285292" y="46113"/>
                  </a:lnTo>
                  <a:lnTo>
                    <a:pt x="302044" y="47358"/>
                  </a:lnTo>
                  <a:lnTo>
                    <a:pt x="326821" y="47485"/>
                  </a:lnTo>
                  <a:lnTo>
                    <a:pt x="346329" y="46901"/>
                  </a:lnTo>
                  <a:lnTo>
                    <a:pt x="358152" y="45097"/>
                  </a:lnTo>
                  <a:lnTo>
                    <a:pt x="366623" y="38709"/>
                  </a:lnTo>
                  <a:lnTo>
                    <a:pt x="369112" y="24599"/>
                  </a:lnTo>
                  <a:close/>
                </a:path>
                <a:path w="1581150" h="48259">
                  <a:moveTo>
                    <a:pt x="611746" y="23990"/>
                  </a:moveTo>
                  <a:lnTo>
                    <a:pt x="606907" y="10210"/>
                  </a:lnTo>
                  <a:lnTo>
                    <a:pt x="596493" y="3479"/>
                  </a:lnTo>
                  <a:lnTo>
                    <a:pt x="582891" y="1320"/>
                  </a:lnTo>
                  <a:lnTo>
                    <a:pt x="568464" y="1270"/>
                  </a:lnTo>
                  <a:lnTo>
                    <a:pt x="562952" y="1320"/>
                  </a:lnTo>
                  <a:lnTo>
                    <a:pt x="557136" y="254"/>
                  </a:lnTo>
                  <a:lnTo>
                    <a:pt x="551878" y="1473"/>
                  </a:lnTo>
                  <a:lnTo>
                    <a:pt x="531342" y="1930"/>
                  </a:lnTo>
                  <a:lnTo>
                    <a:pt x="509562" y="584"/>
                  </a:lnTo>
                  <a:lnTo>
                    <a:pt x="492379" y="6019"/>
                  </a:lnTo>
                  <a:lnTo>
                    <a:pt x="485622" y="26797"/>
                  </a:lnTo>
                  <a:lnTo>
                    <a:pt x="492658" y="44627"/>
                  </a:lnTo>
                  <a:lnTo>
                    <a:pt x="508990" y="48018"/>
                  </a:lnTo>
                  <a:lnTo>
                    <a:pt x="528523" y="45961"/>
                  </a:lnTo>
                  <a:lnTo>
                    <a:pt x="545134" y="47459"/>
                  </a:lnTo>
                  <a:lnTo>
                    <a:pt x="565708" y="47612"/>
                  </a:lnTo>
                  <a:lnTo>
                    <a:pt x="585317" y="47155"/>
                  </a:lnTo>
                  <a:lnTo>
                    <a:pt x="598843" y="45631"/>
                  </a:lnTo>
                  <a:lnTo>
                    <a:pt x="608711" y="39141"/>
                  </a:lnTo>
                  <a:lnTo>
                    <a:pt x="611746" y="23990"/>
                  </a:lnTo>
                  <a:close/>
                </a:path>
                <a:path w="1581150" h="48259">
                  <a:moveTo>
                    <a:pt x="851522" y="26225"/>
                  </a:moveTo>
                  <a:lnTo>
                    <a:pt x="844562" y="5562"/>
                  </a:lnTo>
                  <a:lnTo>
                    <a:pt x="827405" y="406"/>
                  </a:lnTo>
                  <a:lnTo>
                    <a:pt x="805802" y="1943"/>
                  </a:lnTo>
                  <a:lnTo>
                    <a:pt x="785533" y="1371"/>
                  </a:lnTo>
                  <a:lnTo>
                    <a:pt x="782104" y="508"/>
                  </a:lnTo>
                  <a:lnTo>
                    <a:pt x="774560" y="1270"/>
                  </a:lnTo>
                  <a:lnTo>
                    <a:pt x="759383" y="1333"/>
                  </a:lnTo>
                  <a:lnTo>
                    <a:pt x="744435" y="2324"/>
                  </a:lnTo>
                  <a:lnTo>
                    <a:pt x="732802" y="8597"/>
                  </a:lnTo>
                  <a:lnTo>
                    <a:pt x="727595" y="24498"/>
                  </a:lnTo>
                  <a:lnTo>
                    <a:pt x="731570" y="41681"/>
                  </a:lnTo>
                  <a:lnTo>
                    <a:pt x="743064" y="47142"/>
                  </a:lnTo>
                  <a:lnTo>
                    <a:pt x="758075" y="46964"/>
                  </a:lnTo>
                  <a:lnTo>
                    <a:pt x="772617" y="47205"/>
                  </a:lnTo>
                  <a:lnTo>
                    <a:pt x="777925" y="48234"/>
                  </a:lnTo>
                  <a:lnTo>
                    <a:pt x="783590" y="47358"/>
                  </a:lnTo>
                  <a:lnTo>
                    <a:pt x="793026" y="47358"/>
                  </a:lnTo>
                  <a:lnTo>
                    <a:pt x="809459" y="45923"/>
                  </a:lnTo>
                  <a:lnTo>
                    <a:pt x="828725" y="47917"/>
                  </a:lnTo>
                  <a:lnTo>
                    <a:pt x="844765" y="44348"/>
                  </a:lnTo>
                  <a:lnTo>
                    <a:pt x="851522" y="26225"/>
                  </a:lnTo>
                  <a:close/>
                </a:path>
                <a:path w="1581150" h="48259">
                  <a:moveTo>
                    <a:pt x="1094968" y="30060"/>
                  </a:moveTo>
                  <a:lnTo>
                    <a:pt x="1069352" y="1828"/>
                  </a:lnTo>
                  <a:lnTo>
                    <a:pt x="1050150" y="1435"/>
                  </a:lnTo>
                  <a:lnTo>
                    <a:pt x="1011707" y="1511"/>
                  </a:lnTo>
                  <a:lnTo>
                    <a:pt x="970381" y="16433"/>
                  </a:lnTo>
                  <a:lnTo>
                    <a:pt x="968756" y="26390"/>
                  </a:lnTo>
                  <a:lnTo>
                    <a:pt x="969949" y="34798"/>
                  </a:lnTo>
                  <a:lnTo>
                    <a:pt x="973785" y="41211"/>
                  </a:lnTo>
                  <a:lnTo>
                    <a:pt x="980160" y="45351"/>
                  </a:lnTo>
                  <a:lnTo>
                    <a:pt x="988961" y="46901"/>
                  </a:lnTo>
                  <a:lnTo>
                    <a:pt x="1027391" y="46951"/>
                  </a:lnTo>
                  <a:lnTo>
                    <a:pt x="1027391" y="47205"/>
                  </a:lnTo>
                  <a:lnTo>
                    <a:pt x="1056220" y="47396"/>
                  </a:lnTo>
                  <a:lnTo>
                    <a:pt x="1075537" y="46901"/>
                  </a:lnTo>
                  <a:lnTo>
                    <a:pt x="1084529" y="45110"/>
                  </a:lnTo>
                  <a:lnTo>
                    <a:pt x="1091463" y="40093"/>
                  </a:lnTo>
                  <a:lnTo>
                    <a:pt x="1094968" y="30060"/>
                  </a:lnTo>
                  <a:close/>
                </a:path>
                <a:path w="1581150" h="48259">
                  <a:moveTo>
                    <a:pt x="1336128" y="27508"/>
                  </a:moveTo>
                  <a:lnTo>
                    <a:pt x="1329829" y="6248"/>
                  </a:lnTo>
                  <a:lnTo>
                    <a:pt x="1312837" y="533"/>
                  </a:lnTo>
                  <a:lnTo>
                    <a:pt x="1291120" y="1828"/>
                  </a:lnTo>
                  <a:lnTo>
                    <a:pt x="1270647" y="1574"/>
                  </a:lnTo>
                  <a:lnTo>
                    <a:pt x="1263904" y="762"/>
                  </a:lnTo>
                  <a:lnTo>
                    <a:pt x="1256995" y="800"/>
                  </a:lnTo>
                  <a:lnTo>
                    <a:pt x="1243037" y="1320"/>
                  </a:lnTo>
                  <a:lnTo>
                    <a:pt x="1229588" y="2565"/>
                  </a:lnTo>
                  <a:lnTo>
                    <a:pt x="1218641" y="7137"/>
                  </a:lnTo>
                  <a:lnTo>
                    <a:pt x="1211580" y="15621"/>
                  </a:lnTo>
                  <a:lnTo>
                    <a:pt x="1209751" y="28575"/>
                  </a:lnTo>
                  <a:lnTo>
                    <a:pt x="1213650" y="39344"/>
                  </a:lnTo>
                  <a:lnTo>
                    <a:pt x="1221879" y="44996"/>
                  </a:lnTo>
                  <a:lnTo>
                    <a:pt x="1232687" y="47155"/>
                  </a:lnTo>
                  <a:lnTo>
                    <a:pt x="1276108" y="47409"/>
                  </a:lnTo>
                  <a:lnTo>
                    <a:pt x="1292694" y="45872"/>
                  </a:lnTo>
                  <a:lnTo>
                    <a:pt x="1312214" y="48082"/>
                  </a:lnTo>
                  <a:lnTo>
                    <a:pt x="1328686" y="44983"/>
                  </a:lnTo>
                  <a:lnTo>
                    <a:pt x="1336128" y="27508"/>
                  </a:lnTo>
                  <a:close/>
                </a:path>
                <a:path w="1581150" h="48259">
                  <a:moveTo>
                    <a:pt x="1580603" y="23520"/>
                  </a:moveTo>
                  <a:lnTo>
                    <a:pt x="1576692" y="11188"/>
                  </a:lnTo>
                  <a:lnTo>
                    <a:pt x="1567827" y="4330"/>
                  </a:lnTo>
                  <a:lnTo>
                    <a:pt x="1555864" y="1511"/>
                  </a:lnTo>
                  <a:lnTo>
                    <a:pt x="1542630" y="1219"/>
                  </a:lnTo>
                  <a:lnTo>
                    <a:pt x="1535277" y="1473"/>
                  </a:lnTo>
                  <a:lnTo>
                    <a:pt x="1527568" y="0"/>
                  </a:lnTo>
                  <a:lnTo>
                    <a:pt x="1520520" y="1473"/>
                  </a:lnTo>
                  <a:lnTo>
                    <a:pt x="1499920" y="1790"/>
                  </a:lnTo>
                  <a:lnTo>
                    <a:pt x="1478140" y="609"/>
                  </a:lnTo>
                  <a:lnTo>
                    <a:pt x="1461046" y="6286"/>
                  </a:lnTo>
                  <a:lnTo>
                    <a:pt x="1454480" y="27152"/>
                  </a:lnTo>
                  <a:lnTo>
                    <a:pt x="1461706" y="44754"/>
                  </a:lnTo>
                  <a:lnTo>
                    <a:pt x="1478114" y="47980"/>
                  </a:lnTo>
                  <a:lnTo>
                    <a:pt x="1497685" y="45859"/>
                  </a:lnTo>
                  <a:lnTo>
                    <a:pt x="1514348" y="47409"/>
                  </a:lnTo>
                  <a:lnTo>
                    <a:pt x="1534947" y="47536"/>
                  </a:lnTo>
                  <a:lnTo>
                    <a:pt x="1554454" y="47155"/>
                  </a:lnTo>
                  <a:lnTo>
                    <a:pt x="1567764" y="45554"/>
                  </a:lnTo>
                  <a:lnTo>
                    <a:pt x="1577467" y="38887"/>
                  </a:lnTo>
                  <a:lnTo>
                    <a:pt x="1580603" y="23520"/>
                  </a:lnTo>
                  <a:close/>
                </a:path>
              </a:pathLst>
            </a:custGeom>
            <a:solidFill>
              <a:srgbClr val="D22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724393" y="2748345"/>
              <a:ext cx="725805" cy="302260"/>
            </a:xfrm>
            <a:custGeom>
              <a:avLst/>
              <a:gdLst/>
              <a:ahLst/>
              <a:cxnLst/>
              <a:rect l="l" t="t" r="r" b="b"/>
              <a:pathLst>
                <a:path w="725804" h="302260">
                  <a:moveTo>
                    <a:pt x="241151" y="301800"/>
                  </a:moveTo>
                  <a:lnTo>
                    <a:pt x="144322" y="32363"/>
                  </a:lnTo>
                  <a:lnTo>
                    <a:pt x="96828" y="32363"/>
                  </a:lnTo>
                  <a:lnTo>
                    <a:pt x="0" y="301800"/>
                  </a:lnTo>
                  <a:lnTo>
                    <a:pt x="43414" y="301800"/>
                  </a:lnTo>
                  <a:lnTo>
                    <a:pt x="68016" y="230626"/>
                  </a:lnTo>
                  <a:lnTo>
                    <a:pt x="173002" y="230626"/>
                  </a:lnTo>
                  <a:lnTo>
                    <a:pt x="197604" y="301800"/>
                  </a:lnTo>
                  <a:lnTo>
                    <a:pt x="241151" y="301800"/>
                  </a:lnTo>
                  <a:close/>
                </a:path>
                <a:path w="725804" h="302260">
                  <a:moveTo>
                    <a:pt x="119457" y="81567"/>
                  </a:moveTo>
                  <a:lnTo>
                    <a:pt x="121562" y="81567"/>
                  </a:lnTo>
                  <a:lnTo>
                    <a:pt x="161162" y="196288"/>
                  </a:lnTo>
                  <a:lnTo>
                    <a:pt x="79857" y="196288"/>
                  </a:lnTo>
                  <a:lnTo>
                    <a:pt x="119457" y="81567"/>
                  </a:lnTo>
                  <a:close/>
                </a:path>
                <a:path w="725804" h="302260">
                  <a:moveTo>
                    <a:pt x="275356" y="32363"/>
                  </a:moveTo>
                  <a:lnTo>
                    <a:pt x="275356" y="301800"/>
                  </a:lnTo>
                  <a:lnTo>
                    <a:pt x="316272" y="301800"/>
                  </a:lnTo>
                  <a:lnTo>
                    <a:pt x="316272" y="32363"/>
                  </a:lnTo>
                  <a:lnTo>
                    <a:pt x="275356" y="32363"/>
                  </a:lnTo>
                  <a:close/>
                </a:path>
                <a:path w="725804" h="302260">
                  <a:moveTo>
                    <a:pt x="690202" y="200104"/>
                  </a:moveTo>
                  <a:lnTo>
                    <a:pt x="725591" y="200104"/>
                  </a:lnTo>
                  <a:lnTo>
                    <a:pt x="725591" y="0"/>
                  </a:lnTo>
                  <a:lnTo>
                    <a:pt x="690202" y="0"/>
                  </a:lnTo>
                  <a:lnTo>
                    <a:pt x="690202" y="200104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71212" y="2760453"/>
              <a:ext cx="209697" cy="17864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223963" y="2748213"/>
              <a:ext cx="589915" cy="334010"/>
            </a:xfrm>
            <a:custGeom>
              <a:avLst/>
              <a:gdLst/>
              <a:ahLst/>
              <a:cxnLst/>
              <a:rect l="l" t="t" r="r" b="b"/>
              <a:pathLst>
                <a:path w="589915" h="334010">
                  <a:moveTo>
                    <a:pt x="190632" y="244834"/>
                  </a:moveTo>
                  <a:lnTo>
                    <a:pt x="190632" y="333506"/>
                  </a:lnTo>
                  <a:lnTo>
                    <a:pt x="226022" y="333506"/>
                  </a:lnTo>
                  <a:lnTo>
                    <a:pt x="226022" y="216154"/>
                  </a:lnTo>
                  <a:lnTo>
                    <a:pt x="0" y="216154"/>
                  </a:lnTo>
                  <a:lnTo>
                    <a:pt x="0" y="244834"/>
                  </a:lnTo>
                  <a:lnTo>
                    <a:pt x="190632" y="244834"/>
                  </a:lnTo>
                  <a:close/>
                </a:path>
                <a:path w="589915" h="334010">
                  <a:moveTo>
                    <a:pt x="540847" y="0"/>
                  </a:moveTo>
                  <a:lnTo>
                    <a:pt x="505457" y="0"/>
                  </a:lnTo>
                  <a:lnTo>
                    <a:pt x="505457" y="241413"/>
                  </a:lnTo>
                  <a:lnTo>
                    <a:pt x="540847" y="241413"/>
                  </a:lnTo>
                  <a:lnTo>
                    <a:pt x="540847" y="125903"/>
                  </a:lnTo>
                  <a:lnTo>
                    <a:pt x="589393" y="125903"/>
                  </a:lnTo>
                  <a:lnTo>
                    <a:pt x="589393" y="96565"/>
                  </a:lnTo>
                  <a:lnTo>
                    <a:pt x="540847" y="96565"/>
                  </a:lnTo>
                  <a:lnTo>
                    <a:pt x="540847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13929" y="2772689"/>
              <a:ext cx="189962" cy="16286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553522" y="2748345"/>
              <a:ext cx="2215515" cy="3791585"/>
            </a:xfrm>
            <a:custGeom>
              <a:avLst/>
              <a:gdLst/>
              <a:ahLst/>
              <a:cxnLst/>
              <a:rect l="l" t="t" r="r" b="b"/>
              <a:pathLst>
                <a:path w="2215515" h="3791584">
                  <a:moveTo>
                    <a:pt x="0" y="216417"/>
                  </a:moveTo>
                  <a:lnTo>
                    <a:pt x="0" y="326533"/>
                  </a:lnTo>
                  <a:lnTo>
                    <a:pt x="225495" y="326533"/>
                  </a:lnTo>
                  <a:lnTo>
                    <a:pt x="225495" y="297590"/>
                  </a:lnTo>
                  <a:lnTo>
                    <a:pt x="35126" y="297590"/>
                  </a:lnTo>
                  <a:lnTo>
                    <a:pt x="35126" y="216417"/>
                  </a:lnTo>
                  <a:lnTo>
                    <a:pt x="0" y="216417"/>
                  </a:lnTo>
                  <a:close/>
                </a:path>
                <a:path w="2215515" h="3791584">
                  <a:moveTo>
                    <a:pt x="402454" y="177869"/>
                  </a:moveTo>
                  <a:lnTo>
                    <a:pt x="440999" y="169151"/>
                  </a:lnTo>
                  <a:lnTo>
                    <a:pt x="475092" y="154698"/>
                  </a:lnTo>
                  <a:lnTo>
                    <a:pt x="503191" y="135188"/>
                  </a:lnTo>
                  <a:lnTo>
                    <a:pt x="523754" y="111300"/>
                  </a:lnTo>
                  <a:lnTo>
                    <a:pt x="544176" y="135040"/>
                  </a:lnTo>
                  <a:lnTo>
                    <a:pt x="572085" y="154600"/>
                  </a:lnTo>
                  <a:lnTo>
                    <a:pt x="605989" y="169152"/>
                  </a:lnTo>
                  <a:lnTo>
                    <a:pt x="644394" y="177869"/>
                  </a:lnTo>
                  <a:lnTo>
                    <a:pt x="657287" y="149715"/>
                  </a:lnTo>
                  <a:lnTo>
                    <a:pt x="612647" y="138923"/>
                  </a:lnTo>
                  <a:lnTo>
                    <a:pt x="576246" y="120213"/>
                  </a:lnTo>
                  <a:lnTo>
                    <a:pt x="551389" y="96026"/>
                  </a:lnTo>
                  <a:lnTo>
                    <a:pt x="541382" y="68806"/>
                  </a:lnTo>
                  <a:lnTo>
                    <a:pt x="646762" y="68806"/>
                  </a:lnTo>
                  <a:lnTo>
                    <a:pt x="646762" y="40388"/>
                  </a:lnTo>
                  <a:lnTo>
                    <a:pt x="540856" y="40388"/>
                  </a:lnTo>
                  <a:lnTo>
                    <a:pt x="540856" y="0"/>
                  </a:lnTo>
                  <a:lnTo>
                    <a:pt x="506124" y="0"/>
                  </a:lnTo>
                  <a:lnTo>
                    <a:pt x="506124" y="40388"/>
                  </a:lnTo>
                  <a:lnTo>
                    <a:pt x="400481" y="40388"/>
                  </a:lnTo>
                  <a:lnTo>
                    <a:pt x="400481" y="68806"/>
                  </a:lnTo>
                  <a:lnTo>
                    <a:pt x="505992" y="68806"/>
                  </a:lnTo>
                  <a:lnTo>
                    <a:pt x="495755" y="96138"/>
                  </a:lnTo>
                  <a:lnTo>
                    <a:pt x="470668" y="120312"/>
                  </a:lnTo>
                  <a:lnTo>
                    <a:pt x="434135" y="138960"/>
                  </a:lnTo>
                  <a:lnTo>
                    <a:pt x="389561" y="149715"/>
                  </a:lnTo>
                  <a:lnTo>
                    <a:pt x="402454" y="177869"/>
                  </a:lnTo>
                  <a:close/>
                </a:path>
                <a:path w="2215515" h="3791584">
                  <a:moveTo>
                    <a:pt x="371800" y="200893"/>
                  </a:moveTo>
                  <a:lnTo>
                    <a:pt x="371800" y="230099"/>
                  </a:lnTo>
                  <a:lnTo>
                    <a:pt x="506124" y="230099"/>
                  </a:lnTo>
                  <a:lnTo>
                    <a:pt x="506124" y="333901"/>
                  </a:lnTo>
                  <a:lnTo>
                    <a:pt x="540856" y="333901"/>
                  </a:lnTo>
                  <a:lnTo>
                    <a:pt x="540856" y="230099"/>
                  </a:lnTo>
                  <a:lnTo>
                    <a:pt x="675706" y="230099"/>
                  </a:lnTo>
                  <a:lnTo>
                    <a:pt x="675706" y="200893"/>
                  </a:lnTo>
                  <a:lnTo>
                    <a:pt x="371800" y="200893"/>
                  </a:lnTo>
                  <a:close/>
                </a:path>
                <a:path w="2215515" h="3791584">
                  <a:moveTo>
                    <a:pt x="879098" y="129982"/>
                  </a:moveTo>
                  <a:lnTo>
                    <a:pt x="943827" y="129982"/>
                  </a:lnTo>
                  <a:lnTo>
                    <a:pt x="943827" y="248649"/>
                  </a:lnTo>
                  <a:lnTo>
                    <a:pt x="979085" y="248649"/>
                  </a:lnTo>
                  <a:lnTo>
                    <a:pt x="979085" y="262"/>
                  </a:lnTo>
                  <a:lnTo>
                    <a:pt x="943827" y="262"/>
                  </a:lnTo>
                  <a:lnTo>
                    <a:pt x="943827" y="101169"/>
                  </a:lnTo>
                  <a:lnTo>
                    <a:pt x="879098" y="101169"/>
                  </a:lnTo>
                  <a:lnTo>
                    <a:pt x="879098" y="129982"/>
                  </a:lnTo>
                  <a:close/>
                </a:path>
                <a:path w="2215515" h="3791584">
                  <a:moveTo>
                    <a:pt x="801083" y="134060"/>
                  </a:moveTo>
                  <a:lnTo>
                    <a:pt x="814930" y="156980"/>
                  </a:lnTo>
                  <a:lnTo>
                    <a:pt x="833513" y="176620"/>
                  </a:lnTo>
                  <a:lnTo>
                    <a:pt x="856437" y="192411"/>
                  </a:lnTo>
                  <a:lnTo>
                    <a:pt x="883308" y="203787"/>
                  </a:lnTo>
                  <a:lnTo>
                    <a:pt x="900543" y="175896"/>
                  </a:lnTo>
                  <a:lnTo>
                    <a:pt x="866064" y="159992"/>
                  </a:lnTo>
                  <a:lnTo>
                    <a:pt x="840107" y="137365"/>
                  </a:lnTo>
                  <a:lnTo>
                    <a:pt x="823746" y="109830"/>
                  </a:lnTo>
                  <a:lnTo>
                    <a:pt x="818054" y="79199"/>
                  </a:lnTo>
                  <a:lnTo>
                    <a:pt x="818054" y="71306"/>
                  </a:lnTo>
                  <a:lnTo>
                    <a:pt x="890413" y="71306"/>
                  </a:lnTo>
                  <a:lnTo>
                    <a:pt x="890413" y="42888"/>
                  </a:lnTo>
                  <a:lnTo>
                    <a:pt x="818581" y="42888"/>
                  </a:lnTo>
                  <a:lnTo>
                    <a:pt x="818581" y="2105"/>
                  </a:lnTo>
                  <a:lnTo>
                    <a:pt x="782927" y="2105"/>
                  </a:lnTo>
                  <a:lnTo>
                    <a:pt x="782927" y="42888"/>
                  </a:lnTo>
                  <a:lnTo>
                    <a:pt x="710438" y="42888"/>
                  </a:lnTo>
                  <a:lnTo>
                    <a:pt x="710438" y="71306"/>
                  </a:lnTo>
                  <a:lnTo>
                    <a:pt x="782927" y="71306"/>
                  </a:lnTo>
                  <a:lnTo>
                    <a:pt x="782927" y="79199"/>
                  </a:lnTo>
                  <a:lnTo>
                    <a:pt x="777301" y="111882"/>
                  </a:lnTo>
                  <a:lnTo>
                    <a:pt x="761105" y="141148"/>
                  </a:lnTo>
                  <a:lnTo>
                    <a:pt x="735362" y="165061"/>
                  </a:lnTo>
                  <a:lnTo>
                    <a:pt x="701097" y="181685"/>
                  </a:lnTo>
                  <a:lnTo>
                    <a:pt x="718463" y="209313"/>
                  </a:lnTo>
                  <a:lnTo>
                    <a:pt x="745858" y="196907"/>
                  </a:lnTo>
                  <a:lnTo>
                    <a:pt x="768999" y="179827"/>
                  </a:lnTo>
                  <a:lnTo>
                    <a:pt x="787526" y="158676"/>
                  </a:lnTo>
                  <a:lnTo>
                    <a:pt x="801083" y="134060"/>
                  </a:lnTo>
                  <a:close/>
                </a:path>
                <a:path w="2215515" h="3791584">
                  <a:moveTo>
                    <a:pt x="797925" y="226679"/>
                  </a:moveTo>
                  <a:lnTo>
                    <a:pt x="762667" y="226679"/>
                  </a:lnTo>
                  <a:lnTo>
                    <a:pt x="762667" y="326533"/>
                  </a:lnTo>
                  <a:lnTo>
                    <a:pt x="987900" y="326533"/>
                  </a:lnTo>
                  <a:lnTo>
                    <a:pt x="987900" y="297590"/>
                  </a:lnTo>
                  <a:lnTo>
                    <a:pt x="797925" y="297590"/>
                  </a:lnTo>
                  <a:lnTo>
                    <a:pt x="797925" y="226679"/>
                  </a:lnTo>
                  <a:close/>
                </a:path>
                <a:path w="2215515" h="3791584">
                  <a:moveTo>
                    <a:pt x="947016" y="3635445"/>
                  </a:moveTo>
                  <a:lnTo>
                    <a:pt x="985561" y="3626727"/>
                  </a:lnTo>
                  <a:lnTo>
                    <a:pt x="1019654" y="3612274"/>
                  </a:lnTo>
                  <a:lnTo>
                    <a:pt x="1047753" y="3592763"/>
                  </a:lnTo>
                  <a:lnTo>
                    <a:pt x="1068316" y="3568875"/>
                  </a:lnTo>
                  <a:lnTo>
                    <a:pt x="1088738" y="3592616"/>
                  </a:lnTo>
                  <a:lnTo>
                    <a:pt x="1116647" y="3612175"/>
                  </a:lnTo>
                  <a:lnTo>
                    <a:pt x="1150551" y="3626727"/>
                  </a:lnTo>
                  <a:lnTo>
                    <a:pt x="1188956" y="3635445"/>
                  </a:lnTo>
                  <a:lnTo>
                    <a:pt x="1201849" y="3607291"/>
                  </a:lnTo>
                  <a:lnTo>
                    <a:pt x="1157209" y="3596499"/>
                  </a:lnTo>
                  <a:lnTo>
                    <a:pt x="1120808" y="3577788"/>
                  </a:lnTo>
                  <a:lnTo>
                    <a:pt x="1095951" y="3553602"/>
                  </a:lnTo>
                  <a:lnTo>
                    <a:pt x="1085944" y="3526381"/>
                  </a:lnTo>
                  <a:lnTo>
                    <a:pt x="1191324" y="3526381"/>
                  </a:lnTo>
                  <a:lnTo>
                    <a:pt x="1191324" y="3497964"/>
                  </a:lnTo>
                  <a:lnTo>
                    <a:pt x="1085418" y="3497964"/>
                  </a:lnTo>
                  <a:lnTo>
                    <a:pt x="1085418" y="3457575"/>
                  </a:lnTo>
                  <a:lnTo>
                    <a:pt x="1050687" y="3457575"/>
                  </a:lnTo>
                  <a:lnTo>
                    <a:pt x="1050687" y="3497964"/>
                  </a:lnTo>
                  <a:lnTo>
                    <a:pt x="945043" y="3497964"/>
                  </a:lnTo>
                  <a:lnTo>
                    <a:pt x="945043" y="3526381"/>
                  </a:lnTo>
                  <a:lnTo>
                    <a:pt x="1050554" y="3526381"/>
                  </a:lnTo>
                  <a:lnTo>
                    <a:pt x="1040317" y="3553713"/>
                  </a:lnTo>
                  <a:lnTo>
                    <a:pt x="1015230" y="3577887"/>
                  </a:lnTo>
                  <a:lnTo>
                    <a:pt x="978697" y="3596536"/>
                  </a:lnTo>
                  <a:lnTo>
                    <a:pt x="934123" y="3607291"/>
                  </a:lnTo>
                  <a:lnTo>
                    <a:pt x="947016" y="3635445"/>
                  </a:lnTo>
                  <a:close/>
                </a:path>
                <a:path w="2215515" h="3791584">
                  <a:moveTo>
                    <a:pt x="916362" y="3658468"/>
                  </a:moveTo>
                  <a:lnTo>
                    <a:pt x="916362" y="3687674"/>
                  </a:lnTo>
                  <a:lnTo>
                    <a:pt x="1050687" y="3687674"/>
                  </a:lnTo>
                  <a:lnTo>
                    <a:pt x="1050687" y="3791476"/>
                  </a:lnTo>
                  <a:lnTo>
                    <a:pt x="1085418" y="3791476"/>
                  </a:lnTo>
                  <a:lnTo>
                    <a:pt x="1085418" y="3687674"/>
                  </a:lnTo>
                  <a:lnTo>
                    <a:pt x="1220268" y="3687674"/>
                  </a:lnTo>
                  <a:lnTo>
                    <a:pt x="1220268" y="3658468"/>
                  </a:lnTo>
                  <a:lnTo>
                    <a:pt x="916362" y="3658468"/>
                  </a:lnTo>
                  <a:close/>
                </a:path>
                <a:path w="2215515" h="3791584">
                  <a:moveTo>
                    <a:pt x="1423660" y="3587557"/>
                  </a:moveTo>
                  <a:lnTo>
                    <a:pt x="1488389" y="3587557"/>
                  </a:lnTo>
                  <a:lnTo>
                    <a:pt x="1488389" y="3706224"/>
                  </a:lnTo>
                  <a:lnTo>
                    <a:pt x="1523647" y="3706224"/>
                  </a:lnTo>
                  <a:lnTo>
                    <a:pt x="1523647" y="3457838"/>
                  </a:lnTo>
                  <a:lnTo>
                    <a:pt x="1488389" y="3457838"/>
                  </a:lnTo>
                  <a:lnTo>
                    <a:pt x="1488389" y="3558745"/>
                  </a:lnTo>
                  <a:lnTo>
                    <a:pt x="1423660" y="3558745"/>
                  </a:lnTo>
                  <a:lnTo>
                    <a:pt x="1423660" y="3587557"/>
                  </a:lnTo>
                  <a:close/>
                </a:path>
                <a:path w="2215515" h="3791584">
                  <a:moveTo>
                    <a:pt x="1345645" y="3591635"/>
                  </a:moveTo>
                  <a:lnTo>
                    <a:pt x="1359492" y="3614555"/>
                  </a:lnTo>
                  <a:lnTo>
                    <a:pt x="1378075" y="3634195"/>
                  </a:lnTo>
                  <a:lnTo>
                    <a:pt x="1400999" y="3649986"/>
                  </a:lnTo>
                  <a:lnTo>
                    <a:pt x="1427871" y="3661362"/>
                  </a:lnTo>
                  <a:lnTo>
                    <a:pt x="1445105" y="3633471"/>
                  </a:lnTo>
                  <a:lnTo>
                    <a:pt x="1410626" y="3617567"/>
                  </a:lnTo>
                  <a:lnTo>
                    <a:pt x="1384669" y="3594940"/>
                  </a:lnTo>
                  <a:lnTo>
                    <a:pt x="1368308" y="3567405"/>
                  </a:lnTo>
                  <a:lnTo>
                    <a:pt x="1362616" y="3536774"/>
                  </a:lnTo>
                  <a:lnTo>
                    <a:pt x="1362616" y="3528881"/>
                  </a:lnTo>
                  <a:lnTo>
                    <a:pt x="1434975" y="3528881"/>
                  </a:lnTo>
                  <a:lnTo>
                    <a:pt x="1434975" y="3500463"/>
                  </a:lnTo>
                  <a:lnTo>
                    <a:pt x="1363143" y="3500463"/>
                  </a:lnTo>
                  <a:lnTo>
                    <a:pt x="1363143" y="3459680"/>
                  </a:lnTo>
                  <a:lnTo>
                    <a:pt x="1327489" y="3459680"/>
                  </a:lnTo>
                  <a:lnTo>
                    <a:pt x="1327489" y="3500463"/>
                  </a:lnTo>
                  <a:lnTo>
                    <a:pt x="1255000" y="3500463"/>
                  </a:lnTo>
                  <a:lnTo>
                    <a:pt x="1255000" y="3528881"/>
                  </a:lnTo>
                  <a:lnTo>
                    <a:pt x="1327489" y="3528881"/>
                  </a:lnTo>
                  <a:lnTo>
                    <a:pt x="1327489" y="3536774"/>
                  </a:lnTo>
                  <a:lnTo>
                    <a:pt x="1321863" y="3569457"/>
                  </a:lnTo>
                  <a:lnTo>
                    <a:pt x="1305667" y="3598723"/>
                  </a:lnTo>
                  <a:lnTo>
                    <a:pt x="1279924" y="3622636"/>
                  </a:lnTo>
                  <a:lnTo>
                    <a:pt x="1245659" y="3639260"/>
                  </a:lnTo>
                  <a:lnTo>
                    <a:pt x="1263025" y="3666888"/>
                  </a:lnTo>
                  <a:lnTo>
                    <a:pt x="1290420" y="3654482"/>
                  </a:lnTo>
                  <a:lnTo>
                    <a:pt x="1313561" y="3637402"/>
                  </a:lnTo>
                  <a:lnTo>
                    <a:pt x="1332088" y="3616251"/>
                  </a:lnTo>
                  <a:lnTo>
                    <a:pt x="1345645" y="3591635"/>
                  </a:lnTo>
                  <a:close/>
                </a:path>
                <a:path w="2215515" h="3791584">
                  <a:moveTo>
                    <a:pt x="1342487" y="3684254"/>
                  </a:moveTo>
                  <a:lnTo>
                    <a:pt x="1307229" y="3684254"/>
                  </a:lnTo>
                  <a:lnTo>
                    <a:pt x="1307229" y="3784108"/>
                  </a:lnTo>
                  <a:lnTo>
                    <a:pt x="1532462" y="3784108"/>
                  </a:lnTo>
                  <a:lnTo>
                    <a:pt x="1532462" y="3755165"/>
                  </a:lnTo>
                  <a:lnTo>
                    <a:pt x="1342487" y="3755165"/>
                  </a:lnTo>
                  <a:lnTo>
                    <a:pt x="1342487" y="3684254"/>
                  </a:lnTo>
                  <a:close/>
                </a:path>
                <a:path w="2215515" h="3791584">
                  <a:moveTo>
                    <a:pt x="1817816" y="3531512"/>
                  </a:moveTo>
                  <a:lnTo>
                    <a:pt x="1817816" y="3567822"/>
                  </a:lnTo>
                  <a:lnTo>
                    <a:pt x="1733091" y="3567822"/>
                  </a:lnTo>
                  <a:lnTo>
                    <a:pt x="1733091" y="3595319"/>
                  </a:lnTo>
                  <a:lnTo>
                    <a:pt x="1817816" y="3595319"/>
                  </a:lnTo>
                  <a:lnTo>
                    <a:pt x="1817816" y="3627288"/>
                  </a:lnTo>
                  <a:lnTo>
                    <a:pt x="1853075" y="3627288"/>
                  </a:lnTo>
                  <a:lnTo>
                    <a:pt x="1853075" y="3457575"/>
                  </a:lnTo>
                  <a:lnTo>
                    <a:pt x="1817816" y="3457575"/>
                  </a:lnTo>
                  <a:lnTo>
                    <a:pt x="1817816" y="3503884"/>
                  </a:lnTo>
                  <a:lnTo>
                    <a:pt x="1745458" y="3503884"/>
                  </a:lnTo>
                  <a:lnTo>
                    <a:pt x="1746667" y="3496484"/>
                  </a:lnTo>
                  <a:lnTo>
                    <a:pt x="1747530" y="3488886"/>
                  </a:lnTo>
                  <a:lnTo>
                    <a:pt x="1748048" y="3481091"/>
                  </a:lnTo>
                  <a:lnTo>
                    <a:pt x="1748221" y="3473099"/>
                  </a:lnTo>
                  <a:lnTo>
                    <a:pt x="1597847" y="3473099"/>
                  </a:lnTo>
                  <a:lnTo>
                    <a:pt x="1597847" y="3501910"/>
                  </a:lnTo>
                  <a:lnTo>
                    <a:pt x="1709147" y="3501910"/>
                  </a:lnTo>
                  <a:lnTo>
                    <a:pt x="1697883" y="3536334"/>
                  </a:lnTo>
                  <a:lnTo>
                    <a:pt x="1672607" y="3565553"/>
                  </a:lnTo>
                  <a:lnTo>
                    <a:pt x="1633369" y="3588901"/>
                  </a:lnTo>
                  <a:lnTo>
                    <a:pt x="1580218" y="3605712"/>
                  </a:lnTo>
                  <a:lnTo>
                    <a:pt x="1592585" y="3634655"/>
                  </a:lnTo>
                  <a:lnTo>
                    <a:pt x="1643507" y="3618595"/>
                  </a:lnTo>
                  <a:lnTo>
                    <a:pt x="1685006" y="3596059"/>
                  </a:lnTo>
                  <a:lnTo>
                    <a:pt x="1716540" y="3567035"/>
                  </a:lnTo>
                  <a:lnTo>
                    <a:pt x="1737564" y="3531512"/>
                  </a:lnTo>
                  <a:lnTo>
                    <a:pt x="1817816" y="3531512"/>
                  </a:lnTo>
                  <a:close/>
                </a:path>
                <a:path w="2215515" h="3791584">
                  <a:moveTo>
                    <a:pt x="1670864" y="3725827"/>
                  </a:moveTo>
                  <a:lnTo>
                    <a:pt x="1853075" y="3725827"/>
                  </a:lnTo>
                  <a:lnTo>
                    <a:pt x="1853075" y="3641233"/>
                  </a:lnTo>
                  <a:lnTo>
                    <a:pt x="1635079" y="3641233"/>
                  </a:lnTo>
                  <a:lnTo>
                    <a:pt x="1635079" y="3669519"/>
                  </a:lnTo>
                  <a:lnTo>
                    <a:pt x="1817685" y="3669519"/>
                  </a:lnTo>
                  <a:lnTo>
                    <a:pt x="1817685" y="3699252"/>
                  </a:lnTo>
                  <a:lnTo>
                    <a:pt x="1635737" y="3699252"/>
                  </a:lnTo>
                  <a:lnTo>
                    <a:pt x="1635737" y="3787792"/>
                  </a:lnTo>
                  <a:lnTo>
                    <a:pt x="1863074" y="3787792"/>
                  </a:lnTo>
                  <a:lnTo>
                    <a:pt x="1863074" y="3759243"/>
                  </a:lnTo>
                  <a:lnTo>
                    <a:pt x="1670864" y="3759243"/>
                  </a:lnTo>
                  <a:lnTo>
                    <a:pt x="1670864" y="3725827"/>
                  </a:lnTo>
                  <a:close/>
                </a:path>
                <a:path w="2215515" h="3791584">
                  <a:moveTo>
                    <a:pt x="2164085" y="3595187"/>
                  </a:moveTo>
                  <a:lnTo>
                    <a:pt x="2164085" y="3457575"/>
                  </a:lnTo>
                  <a:lnTo>
                    <a:pt x="2128695" y="3457575"/>
                  </a:lnTo>
                  <a:lnTo>
                    <a:pt x="2128695" y="3790950"/>
                  </a:lnTo>
                  <a:lnTo>
                    <a:pt x="2164085" y="3790950"/>
                  </a:lnTo>
                  <a:lnTo>
                    <a:pt x="2164085" y="3625315"/>
                  </a:lnTo>
                  <a:lnTo>
                    <a:pt x="2215262" y="3625315"/>
                  </a:lnTo>
                  <a:lnTo>
                    <a:pt x="2215262" y="3595187"/>
                  </a:lnTo>
                  <a:lnTo>
                    <a:pt x="2164085" y="3595187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51071" y="6237763"/>
              <a:ext cx="217722" cy="23377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880628" y="6205920"/>
              <a:ext cx="605790" cy="334645"/>
            </a:xfrm>
            <a:custGeom>
              <a:avLst/>
              <a:gdLst/>
              <a:ahLst/>
              <a:cxnLst/>
              <a:rect l="l" t="t" r="r" b="b"/>
              <a:pathLst>
                <a:path w="605790" h="334645">
                  <a:moveTo>
                    <a:pt x="221285" y="191026"/>
                  </a:moveTo>
                  <a:lnTo>
                    <a:pt x="276145" y="191026"/>
                  </a:lnTo>
                  <a:lnTo>
                    <a:pt x="276145" y="162082"/>
                  </a:lnTo>
                  <a:lnTo>
                    <a:pt x="226153" y="162082"/>
                  </a:lnTo>
                  <a:lnTo>
                    <a:pt x="226153" y="58413"/>
                  </a:lnTo>
                  <a:lnTo>
                    <a:pt x="277199" y="58413"/>
                  </a:lnTo>
                  <a:lnTo>
                    <a:pt x="277199" y="29601"/>
                  </a:lnTo>
                  <a:lnTo>
                    <a:pt x="25918" y="29601"/>
                  </a:lnTo>
                  <a:lnTo>
                    <a:pt x="25918" y="58413"/>
                  </a:lnTo>
                  <a:lnTo>
                    <a:pt x="76437" y="58413"/>
                  </a:lnTo>
                  <a:lnTo>
                    <a:pt x="76437" y="162082"/>
                  </a:lnTo>
                  <a:lnTo>
                    <a:pt x="26706" y="162082"/>
                  </a:lnTo>
                  <a:lnTo>
                    <a:pt x="26706" y="191026"/>
                  </a:lnTo>
                  <a:lnTo>
                    <a:pt x="81831" y="191026"/>
                  </a:lnTo>
                  <a:lnTo>
                    <a:pt x="81831" y="265095"/>
                  </a:lnTo>
                  <a:lnTo>
                    <a:pt x="0" y="265095"/>
                  </a:lnTo>
                  <a:lnTo>
                    <a:pt x="0" y="293906"/>
                  </a:lnTo>
                  <a:lnTo>
                    <a:pt x="305089" y="293906"/>
                  </a:lnTo>
                  <a:lnTo>
                    <a:pt x="305089" y="265095"/>
                  </a:lnTo>
                  <a:lnTo>
                    <a:pt x="221285" y="265095"/>
                  </a:lnTo>
                  <a:lnTo>
                    <a:pt x="221285" y="191026"/>
                  </a:lnTo>
                  <a:close/>
                </a:path>
                <a:path w="605790" h="334645">
                  <a:moveTo>
                    <a:pt x="191420" y="58413"/>
                  </a:moveTo>
                  <a:lnTo>
                    <a:pt x="191420" y="162082"/>
                  </a:lnTo>
                  <a:lnTo>
                    <a:pt x="111564" y="162082"/>
                  </a:lnTo>
                  <a:lnTo>
                    <a:pt x="111564" y="58413"/>
                  </a:lnTo>
                  <a:lnTo>
                    <a:pt x="191420" y="58413"/>
                  </a:lnTo>
                  <a:close/>
                </a:path>
                <a:path w="605790" h="334645">
                  <a:moveTo>
                    <a:pt x="185895" y="191026"/>
                  </a:moveTo>
                  <a:lnTo>
                    <a:pt x="185895" y="265095"/>
                  </a:lnTo>
                  <a:lnTo>
                    <a:pt x="117220" y="265095"/>
                  </a:lnTo>
                  <a:lnTo>
                    <a:pt x="117220" y="191026"/>
                  </a:lnTo>
                  <a:lnTo>
                    <a:pt x="185895" y="191026"/>
                  </a:lnTo>
                  <a:close/>
                </a:path>
                <a:path w="605790" h="334645">
                  <a:moveTo>
                    <a:pt x="570053" y="334032"/>
                  </a:moveTo>
                  <a:lnTo>
                    <a:pt x="605574" y="334032"/>
                  </a:lnTo>
                  <a:lnTo>
                    <a:pt x="605574" y="0"/>
                  </a:lnTo>
                  <a:lnTo>
                    <a:pt x="570053" y="0"/>
                  </a:lnTo>
                  <a:lnTo>
                    <a:pt x="570053" y="33403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03484" y="6229869"/>
              <a:ext cx="220879" cy="2449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741101" y="7097697"/>
              <a:ext cx="874394" cy="333375"/>
            </a:xfrm>
            <a:custGeom>
              <a:avLst/>
              <a:gdLst/>
              <a:ahLst/>
              <a:cxnLst/>
              <a:rect l="l" t="t" r="r" b="b"/>
              <a:pathLst>
                <a:path w="874395" h="333375">
                  <a:moveTo>
                    <a:pt x="0" y="170897"/>
                  </a:moveTo>
                  <a:lnTo>
                    <a:pt x="0" y="205103"/>
                  </a:lnTo>
                  <a:lnTo>
                    <a:pt x="119720" y="205103"/>
                  </a:lnTo>
                  <a:lnTo>
                    <a:pt x="119720" y="170897"/>
                  </a:lnTo>
                  <a:lnTo>
                    <a:pt x="0" y="170897"/>
                  </a:lnTo>
                  <a:close/>
                </a:path>
                <a:path w="874395" h="333375">
                  <a:moveTo>
                    <a:pt x="400594" y="134060"/>
                  </a:moveTo>
                  <a:lnTo>
                    <a:pt x="495712" y="134060"/>
                  </a:lnTo>
                  <a:lnTo>
                    <a:pt x="495712" y="7893"/>
                  </a:lnTo>
                  <a:lnTo>
                    <a:pt x="460585" y="7893"/>
                  </a:lnTo>
                  <a:lnTo>
                    <a:pt x="460585" y="43809"/>
                  </a:lnTo>
                  <a:lnTo>
                    <a:pt x="306133" y="43809"/>
                  </a:lnTo>
                  <a:lnTo>
                    <a:pt x="306133" y="7893"/>
                  </a:lnTo>
                  <a:lnTo>
                    <a:pt x="271006" y="7893"/>
                  </a:lnTo>
                  <a:lnTo>
                    <a:pt x="271006" y="134060"/>
                  </a:lnTo>
                  <a:lnTo>
                    <a:pt x="365467" y="134060"/>
                  </a:lnTo>
                  <a:lnTo>
                    <a:pt x="365467" y="169976"/>
                  </a:lnTo>
                  <a:lnTo>
                    <a:pt x="231275" y="169976"/>
                  </a:lnTo>
                  <a:lnTo>
                    <a:pt x="231275" y="198788"/>
                  </a:lnTo>
                  <a:lnTo>
                    <a:pt x="535181" y="198788"/>
                  </a:lnTo>
                  <a:lnTo>
                    <a:pt x="535181" y="169976"/>
                  </a:lnTo>
                  <a:lnTo>
                    <a:pt x="400594" y="169976"/>
                  </a:lnTo>
                  <a:lnTo>
                    <a:pt x="400594" y="134060"/>
                  </a:lnTo>
                  <a:close/>
                </a:path>
                <a:path w="874395" h="333375">
                  <a:moveTo>
                    <a:pt x="460585" y="70384"/>
                  </a:moveTo>
                  <a:lnTo>
                    <a:pt x="460585" y="105643"/>
                  </a:lnTo>
                  <a:lnTo>
                    <a:pt x="306133" y="105643"/>
                  </a:lnTo>
                  <a:lnTo>
                    <a:pt x="306133" y="70384"/>
                  </a:lnTo>
                  <a:lnTo>
                    <a:pt x="460585" y="70384"/>
                  </a:lnTo>
                  <a:close/>
                </a:path>
                <a:path w="874395" h="333375">
                  <a:moveTo>
                    <a:pt x="462296" y="256675"/>
                  </a:moveTo>
                  <a:lnTo>
                    <a:pt x="462296" y="333375"/>
                  </a:lnTo>
                  <a:lnTo>
                    <a:pt x="497817" y="333375"/>
                  </a:lnTo>
                  <a:lnTo>
                    <a:pt x="497817" y="228389"/>
                  </a:lnTo>
                  <a:lnTo>
                    <a:pt x="264954" y="228389"/>
                  </a:lnTo>
                  <a:lnTo>
                    <a:pt x="264954" y="256675"/>
                  </a:lnTo>
                  <a:lnTo>
                    <a:pt x="462296" y="256675"/>
                  </a:lnTo>
                  <a:close/>
                </a:path>
                <a:path w="874395" h="333375">
                  <a:moveTo>
                    <a:pt x="820404" y="133007"/>
                  </a:moveTo>
                  <a:lnTo>
                    <a:pt x="820404" y="0"/>
                  </a:lnTo>
                  <a:lnTo>
                    <a:pt x="785014" y="0"/>
                  </a:lnTo>
                  <a:lnTo>
                    <a:pt x="785014" y="333375"/>
                  </a:lnTo>
                  <a:lnTo>
                    <a:pt x="820404" y="333375"/>
                  </a:lnTo>
                  <a:lnTo>
                    <a:pt x="820404" y="163135"/>
                  </a:lnTo>
                  <a:lnTo>
                    <a:pt x="873818" y="163135"/>
                  </a:lnTo>
                  <a:lnTo>
                    <a:pt x="873818" y="133007"/>
                  </a:lnTo>
                  <a:lnTo>
                    <a:pt x="820404" y="133007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92338" y="7121647"/>
              <a:ext cx="212461" cy="2428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623735" y="7117432"/>
              <a:ext cx="445134" cy="323215"/>
            </a:xfrm>
            <a:custGeom>
              <a:avLst/>
              <a:gdLst/>
              <a:ahLst/>
              <a:cxnLst/>
              <a:rect l="l" t="t" r="r" b="b"/>
              <a:pathLst>
                <a:path w="445134" h="323215">
                  <a:moveTo>
                    <a:pt x="86829" y="0"/>
                  </a:moveTo>
                  <a:lnTo>
                    <a:pt x="0" y="322586"/>
                  </a:lnTo>
                  <a:lnTo>
                    <a:pt x="35389" y="322586"/>
                  </a:lnTo>
                  <a:lnTo>
                    <a:pt x="122219" y="0"/>
                  </a:lnTo>
                  <a:lnTo>
                    <a:pt x="86829" y="0"/>
                  </a:lnTo>
                  <a:close/>
                </a:path>
                <a:path w="445134" h="323215">
                  <a:moveTo>
                    <a:pt x="166160" y="152610"/>
                  </a:moveTo>
                  <a:lnTo>
                    <a:pt x="166160" y="180895"/>
                  </a:lnTo>
                  <a:lnTo>
                    <a:pt x="415600" y="180895"/>
                  </a:lnTo>
                  <a:lnTo>
                    <a:pt x="415600" y="152610"/>
                  </a:lnTo>
                  <a:lnTo>
                    <a:pt x="365606" y="152610"/>
                  </a:lnTo>
                  <a:lnTo>
                    <a:pt x="365606" y="41310"/>
                  </a:lnTo>
                  <a:lnTo>
                    <a:pt x="416652" y="41310"/>
                  </a:lnTo>
                  <a:lnTo>
                    <a:pt x="416652" y="12498"/>
                  </a:lnTo>
                  <a:lnTo>
                    <a:pt x="165371" y="12498"/>
                  </a:lnTo>
                  <a:lnTo>
                    <a:pt x="165371" y="41310"/>
                  </a:lnTo>
                  <a:lnTo>
                    <a:pt x="215891" y="41310"/>
                  </a:lnTo>
                  <a:lnTo>
                    <a:pt x="215891" y="152610"/>
                  </a:lnTo>
                  <a:lnTo>
                    <a:pt x="166160" y="152610"/>
                  </a:lnTo>
                  <a:close/>
                </a:path>
                <a:path w="445134" h="323215">
                  <a:moveTo>
                    <a:pt x="251017" y="152610"/>
                  </a:moveTo>
                  <a:lnTo>
                    <a:pt x="251017" y="41310"/>
                  </a:lnTo>
                  <a:lnTo>
                    <a:pt x="330875" y="41310"/>
                  </a:lnTo>
                  <a:lnTo>
                    <a:pt x="330875" y="152610"/>
                  </a:lnTo>
                  <a:lnTo>
                    <a:pt x="251017" y="152610"/>
                  </a:lnTo>
                  <a:close/>
                </a:path>
                <a:path w="445134" h="323215">
                  <a:moveTo>
                    <a:pt x="139454" y="272067"/>
                  </a:moveTo>
                  <a:lnTo>
                    <a:pt x="444543" y="272067"/>
                  </a:lnTo>
                  <a:lnTo>
                    <a:pt x="444543" y="242334"/>
                  </a:lnTo>
                  <a:lnTo>
                    <a:pt x="139454" y="242334"/>
                  </a:lnTo>
                  <a:lnTo>
                    <a:pt x="139454" y="272067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05648" y="7094151"/>
              <a:ext cx="276266" cy="33389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422045" y="7125194"/>
              <a:ext cx="305435" cy="264160"/>
            </a:xfrm>
            <a:custGeom>
              <a:avLst/>
              <a:gdLst/>
              <a:ahLst/>
              <a:cxnLst/>
              <a:rect l="l" t="t" r="r" b="b"/>
              <a:pathLst>
                <a:path w="305434" h="264159">
                  <a:moveTo>
                    <a:pt x="73937" y="149979"/>
                  </a:moveTo>
                  <a:lnTo>
                    <a:pt x="73937" y="101828"/>
                  </a:lnTo>
                  <a:lnTo>
                    <a:pt x="259832" y="101828"/>
                  </a:lnTo>
                  <a:lnTo>
                    <a:pt x="259832" y="73673"/>
                  </a:lnTo>
                  <a:lnTo>
                    <a:pt x="73937" y="73673"/>
                  </a:lnTo>
                  <a:lnTo>
                    <a:pt x="73937" y="28943"/>
                  </a:lnTo>
                  <a:lnTo>
                    <a:pt x="267199" y="28943"/>
                  </a:lnTo>
                  <a:lnTo>
                    <a:pt x="267199" y="0"/>
                  </a:lnTo>
                  <a:lnTo>
                    <a:pt x="38283" y="0"/>
                  </a:lnTo>
                  <a:lnTo>
                    <a:pt x="38283" y="178396"/>
                  </a:lnTo>
                  <a:lnTo>
                    <a:pt x="270489" y="178396"/>
                  </a:lnTo>
                  <a:lnTo>
                    <a:pt x="270489" y="149979"/>
                  </a:lnTo>
                  <a:lnTo>
                    <a:pt x="73937" y="149979"/>
                  </a:lnTo>
                  <a:close/>
                </a:path>
                <a:path w="305434" h="264159">
                  <a:moveTo>
                    <a:pt x="0" y="264042"/>
                  </a:moveTo>
                  <a:lnTo>
                    <a:pt x="305089" y="264042"/>
                  </a:lnTo>
                  <a:lnTo>
                    <a:pt x="305089" y="234835"/>
                  </a:lnTo>
                  <a:lnTo>
                    <a:pt x="0" y="234835"/>
                  </a:lnTo>
                  <a:lnTo>
                    <a:pt x="0" y="26404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724393" y="2780708"/>
              <a:ext cx="241300" cy="269875"/>
            </a:xfrm>
            <a:custGeom>
              <a:avLst/>
              <a:gdLst/>
              <a:ahLst/>
              <a:cxnLst/>
              <a:rect l="l" t="t" r="r" b="b"/>
              <a:pathLst>
                <a:path w="241300" h="269875">
                  <a:moveTo>
                    <a:pt x="144322" y="0"/>
                  </a:moveTo>
                  <a:lnTo>
                    <a:pt x="96828" y="0"/>
                  </a:lnTo>
                  <a:lnTo>
                    <a:pt x="0" y="269436"/>
                  </a:lnTo>
                  <a:lnTo>
                    <a:pt x="43414" y="269436"/>
                  </a:lnTo>
                  <a:lnTo>
                    <a:pt x="68016" y="198262"/>
                  </a:lnTo>
                  <a:lnTo>
                    <a:pt x="215573" y="198262"/>
                  </a:lnTo>
                  <a:lnTo>
                    <a:pt x="203233" y="163924"/>
                  </a:lnTo>
                  <a:lnTo>
                    <a:pt x="79857" y="163924"/>
                  </a:lnTo>
                  <a:lnTo>
                    <a:pt x="119457" y="49203"/>
                  </a:lnTo>
                  <a:lnTo>
                    <a:pt x="162005" y="49203"/>
                  </a:lnTo>
                  <a:lnTo>
                    <a:pt x="144322" y="0"/>
                  </a:lnTo>
                  <a:close/>
                </a:path>
                <a:path w="241300" h="269875">
                  <a:moveTo>
                    <a:pt x="215573" y="198262"/>
                  </a:moveTo>
                  <a:lnTo>
                    <a:pt x="173002" y="198262"/>
                  </a:lnTo>
                  <a:lnTo>
                    <a:pt x="197604" y="269436"/>
                  </a:lnTo>
                  <a:lnTo>
                    <a:pt x="241151" y="269436"/>
                  </a:lnTo>
                  <a:lnTo>
                    <a:pt x="215573" y="198262"/>
                  </a:lnTo>
                  <a:close/>
                </a:path>
                <a:path w="241300" h="269875">
                  <a:moveTo>
                    <a:pt x="162005" y="49203"/>
                  </a:moveTo>
                  <a:lnTo>
                    <a:pt x="121562" y="49203"/>
                  </a:lnTo>
                  <a:lnTo>
                    <a:pt x="161162" y="163924"/>
                  </a:lnTo>
                  <a:lnTo>
                    <a:pt x="203233" y="163924"/>
                  </a:lnTo>
                  <a:lnTo>
                    <a:pt x="162005" y="492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724393" y="2780708"/>
              <a:ext cx="241300" cy="269875"/>
            </a:xfrm>
            <a:custGeom>
              <a:avLst/>
              <a:gdLst/>
              <a:ahLst/>
              <a:cxnLst/>
              <a:rect l="l" t="t" r="r" b="b"/>
              <a:pathLst>
                <a:path w="241300" h="269875">
                  <a:moveTo>
                    <a:pt x="241151" y="269436"/>
                  </a:moveTo>
                  <a:lnTo>
                    <a:pt x="144322" y="0"/>
                  </a:lnTo>
                  <a:lnTo>
                    <a:pt x="96828" y="0"/>
                  </a:lnTo>
                  <a:lnTo>
                    <a:pt x="0" y="269436"/>
                  </a:lnTo>
                  <a:lnTo>
                    <a:pt x="43414" y="269436"/>
                  </a:lnTo>
                  <a:lnTo>
                    <a:pt x="68016" y="198262"/>
                  </a:lnTo>
                  <a:lnTo>
                    <a:pt x="173002" y="198262"/>
                  </a:lnTo>
                  <a:lnTo>
                    <a:pt x="197604" y="269436"/>
                  </a:lnTo>
                  <a:lnTo>
                    <a:pt x="241151" y="269436"/>
                  </a:lnTo>
                  <a:close/>
                </a:path>
                <a:path w="241300" h="269875">
                  <a:moveTo>
                    <a:pt x="119457" y="49203"/>
                  </a:moveTo>
                  <a:lnTo>
                    <a:pt x="121562" y="49203"/>
                  </a:lnTo>
                  <a:lnTo>
                    <a:pt x="161162" y="163924"/>
                  </a:lnTo>
                  <a:lnTo>
                    <a:pt x="79857" y="163924"/>
                  </a:lnTo>
                  <a:lnTo>
                    <a:pt x="119457" y="49203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999748" y="2748355"/>
              <a:ext cx="450850" cy="333375"/>
            </a:xfrm>
            <a:custGeom>
              <a:avLst/>
              <a:gdLst/>
              <a:ahLst/>
              <a:cxnLst/>
              <a:rect l="l" t="t" r="r" b="b"/>
              <a:pathLst>
                <a:path w="450850" h="333375">
                  <a:moveTo>
                    <a:pt x="40906" y="32359"/>
                  </a:moveTo>
                  <a:lnTo>
                    <a:pt x="0" y="32359"/>
                  </a:lnTo>
                  <a:lnTo>
                    <a:pt x="0" y="301790"/>
                  </a:lnTo>
                  <a:lnTo>
                    <a:pt x="40906" y="301790"/>
                  </a:lnTo>
                  <a:lnTo>
                    <a:pt x="40906" y="32359"/>
                  </a:lnTo>
                  <a:close/>
                </a:path>
                <a:path w="450850" h="333375">
                  <a:moveTo>
                    <a:pt x="377342" y="153390"/>
                  </a:moveTo>
                  <a:lnTo>
                    <a:pt x="342773" y="136245"/>
                  </a:lnTo>
                  <a:lnTo>
                    <a:pt x="313677" y="105905"/>
                  </a:lnTo>
                  <a:lnTo>
                    <a:pt x="294855" y="47879"/>
                  </a:lnTo>
                  <a:lnTo>
                    <a:pt x="294855" y="15913"/>
                  </a:lnTo>
                  <a:lnTo>
                    <a:pt x="258673" y="15913"/>
                  </a:lnTo>
                  <a:lnTo>
                    <a:pt x="258673" y="47879"/>
                  </a:lnTo>
                  <a:lnTo>
                    <a:pt x="252971" y="82854"/>
                  </a:lnTo>
                  <a:lnTo>
                    <a:pt x="236512" y="114579"/>
                  </a:lnTo>
                  <a:lnTo>
                    <a:pt x="210286" y="140792"/>
                  </a:lnTo>
                  <a:lnTo>
                    <a:pt x="175272" y="159181"/>
                  </a:lnTo>
                  <a:lnTo>
                    <a:pt x="193421" y="186944"/>
                  </a:lnTo>
                  <a:lnTo>
                    <a:pt x="221056" y="173545"/>
                  </a:lnTo>
                  <a:lnTo>
                    <a:pt x="244487" y="155105"/>
                  </a:lnTo>
                  <a:lnTo>
                    <a:pt x="263296" y="132334"/>
                  </a:lnTo>
                  <a:lnTo>
                    <a:pt x="277101" y="105905"/>
                  </a:lnTo>
                  <a:lnTo>
                    <a:pt x="290893" y="130479"/>
                  </a:lnTo>
                  <a:lnTo>
                    <a:pt x="309511" y="151587"/>
                  </a:lnTo>
                  <a:lnTo>
                    <a:pt x="332549" y="168694"/>
                  </a:lnTo>
                  <a:lnTo>
                    <a:pt x="359587" y="181279"/>
                  </a:lnTo>
                  <a:lnTo>
                    <a:pt x="377342" y="153390"/>
                  </a:lnTo>
                  <a:close/>
                </a:path>
                <a:path w="450850" h="333375">
                  <a:moveTo>
                    <a:pt x="450227" y="216014"/>
                  </a:moveTo>
                  <a:lnTo>
                    <a:pt x="224205" y="216014"/>
                  </a:lnTo>
                  <a:lnTo>
                    <a:pt x="224205" y="244703"/>
                  </a:lnTo>
                  <a:lnTo>
                    <a:pt x="414845" y="244703"/>
                  </a:lnTo>
                  <a:lnTo>
                    <a:pt x="414845" y="333375"/>
                  </a:lnTo>
                  <a:lnTo>
                    <a:pt x="450227" y="333375"/>
                  </a:lnTo>
                  <a:lnTo>
                    <a:pt x="450227" y="216014"/>
                  </a:lnTo>
                  <a:close/>
                </a:path>
                <a:path w="450850" h="333375">
                  <a:moveTo>
                    <a:pt x="450227" y="0"/>
                  </a:moveTo>
                  <a:lnTo>
                    <a:pt x="414845" y="0"/>
                  </a:lnTo>
                  <a:lnTo>
                    <a:pt x="414845" y="200101"/>
                  </a:lnTo>
                  <a:lnTo>
                    <a:pt x="450227" y="200101"/>
                  </a:lnTo>
                  <a:lnTo>
                    <a:pt x="4502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414595" y="2748345"/>
              <a:ext cx="35560" cy="200660"/>
            </a:xfrm>
            <a:custGeom>
              <a:avLst/>
              <a:gdLst/>
              <a:ahLst/>
              <a:cxnLst/>
              <a:rect l="l" t="t" r="r" b="b"/>
              <a:pathLst>
                <a:path w="35559" h="200660">
                  <a:moveTo>
                    <a:pt x="0" y="200104"/>
                  </a:moveTo>
                  <a:lnTo>
                    <a:pt x="35389" y="200104"/>
                  </a:lnTo>
                  <a:lnTo>
                    <a:pt x="35389" y="0"/>
                  </a:lnTo>
                  <a:lnTo>
                    <a:pt x="0" y="0"/>
                  </a:lnTo>
                  <a:lnTo>
                    <a:pt x="0" y="200104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71212" y="2760453"/>
              <a:ext cx="209697" cy="17864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2223963" y="2964367"/>
              <a:ext cx="226060" cy="117475"/>
            </a:xfrm>
            <a:custGeom>
              <a:avLst/>
              <a:gdLst/>
              <a:ahLst/>
              <a:cxnLst/>
              <a:rect l="l" t="t" r="r" b="b"/>
              <a:pathLst>
                <a:path w="226059" h="117475">
                  <a:moveTo>
                    <a:pt x="190632" y="28680"/>
                  </a:moveTo>
                  <a:lnTo>
                    <a:pt x="190632" y="117352"/>
                  </a:lnTo>
                  <a:lnTo>
                    <a:pt x="226022" y="117352"/>
                  </a:lnTo>
                  <a:lnTo>
                    <a:pt x="226022" y="0"/>
                  </a:lnTo>
                  <a:lnTo>
                    <a:pt x="0" y="0"/>
                  </a:lnTo>
                  <a:lnTo>
                    <a:pt x="0" y="28680"/>
                  </a:lnTo>
                  <a:lnTo>
                    <a:pt x="190632" y="2868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517739" y="2748213"/>
              <a:ext cx="295910" cy="327025"/>
            </a:xfrm>
            <a:custGeom>
              <a:avLst/>
              <a:gdLst/>
              <a:ahLst/>
              <a:cxnLst/>
              <a:rect l="l" t="t" r="r" b="b"/>
              <a:pathLst>
                <a:path w="295909" h="327025">
                  <a:moveTo>
                    <a:pt x="70910" y="216548"/>
                  </a:moveTo>
                  <a:lnTo>
                    <a:pt x="35783" y="216548"/>
                  </a:lnTo>
                  <a:lnTo>
                    <a:pt x="35783" y="326664"/>
                  </a:lnTo>
                  <a:lnTo>
                    <a:pt x="261279" y="326664"/>
                  </a:lnTo>
                  <a:lnTo>
                    <a:pt x="261279" y="297721"/>
                  </a:lnTo>
                  <a:lnTo>
                    <a:pt x="70910" y="297721"/>
                  </a:lnTo>
                  <a:lnTo>
                    <a:pt x="70910" y="216548"/>
                  </a:lnTo>
                  <a:close/>
                </a:path>
                <a:path w="295909" h="327025">
                  <a:moveTo>
                    <a:pt x="247070" y="0"/>
                  </a:moveTo>
                  <a:lnTo>
                    <a:pt x="211681" y="0"/>
                  </a:lnTo>
                  <a:lnTo>
                    <a:pt x="211681" y="241413"/>
                  </a:lnTo>
                  <a:lnTo>
                    <a:pt x="247070" y="241413"/>
                  </a:lnTo>
                  <a:lnTo>
                    <a:pt x="247070" y="125903"/>
                  </a:lnTo>
                  <a:lnTo>
                    <a:pt x="295616" y="125903"/>
                  </a:lnTo>
                  <a:lnTo>
                    <a:pt x="295616" y="96565"/>
                  </a:lnTo>
                  <a:lnTo>
                    <a:pt x="247070" y="96565"/>
                  </a:lnTo>
                  <a:lnTo>
                    <a:pt x="247070" y="0"/>
                  </a:lnTo>
                  <a:close/>
                </a:path>
                <a:path w="295909" h="327025">
                  <a:moveTo>
                    <a:pt x="148925" y="28285"/>
                  </a:moveTo>
                  <a:lnTo>
                    <a:pt x="0" y="28285"/>
                  </a:lnTo>
                  <a:lnTo>
                    <a:pt x="0" y="183527"/>
                  </a:lnTo>
                  <a:lnTo>
                    <a:pt x="26443" y="183527"/>
                  </a:lnTo>
                  <a:lnTo>
                    <a:pt x="74520" y="183115"/>
                  </a:lnTo>
                  <a:lnTo>
                    <a:pt x="114161" y="181422"/>
                  </a:lnTo>
                  <a:lnTo>
                    <a:pt x="148917" y="178050"/>
                  </a:lnTo>
                  <a:lnTo>
                    <a:pt x="182342" y="172607"/>
                  </a:lnTo>
                  <a:lnTo>
                    <a:pt x="179772" y="154452"/>
                  </a:lnTo>
                  <a:lnTo>
                    <a:pt x="34994" y="154452"/>
                  </a:lnTo>
                  <a:lnTo>
                    <a:pt x="34994" y="57097"/>
                  </a:lnTo>
                  <a:lnTo>
                    <a:pt x="148925" y="57097"/>
                  </a:lnTo>
                  <a:lnTo>
                    <a:pt x="148925" y="28285"/>
                  </a:lnTo>
                  <a:close/>
                </a:path>
                <a:path w="295909" h="327025">
                  <a:moveTo>
                    <a:pt x="178264" y="143795"/>
                  </a:moveTo>
                  <a:lnTo>
                    <a:pt x="147294" y="149123"/>
                  </a:lnTo>
                  <a:lnTo>
                    <a:pt x="115213" y="152380"/>
                  </a:lnTo>
                  <a:lnTo>
                    <a:pt x="78841" y="154008"/>
                  </a:lnTo>
                  <a:lnTo>
                    <a:pt x="34994" y="154452"/>
                  </a:lnTo>
                  <a:lnTo>
                    <a:pt x="179772" y="154452"/>
                  </a:lnTo>
                  <a:lnTo>
                    <a:pt x="178264" y="143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729420" y="2748213"/>
              <a:ext cx="84455" cy="241935"/>
            </a:xfrm>
            <a:custGeom>
              <a:avLst/>
              <a:gdLst/>
              <a:ahLst/>
              <a:cxnLst/>
              <a:rect l="l" t="t" r="r" b="b"/>
              <a:pathLst>
                <a:path w="84454" h="241935">
                  <a:moveTo>
                    <a:pt x="35389" y="0"/>
                  </a:moveTo>
                  <a:lnTo>
                    <a:pt x="0" y="0"/>
                  </a:lnTo>
                  <a:lnTo>
                    <a:pt x="0" y="241413"/>
                  </a:lnTo>
                  <a:lnTo>
                    <a:pt x="35389" y="241413"/>
                  </a:lnTo>
                  <a:lnTo>
                    <a:pt x="35389" y="125903"/>
                  </a:lnTo>
                  <a:lnTo>
                    <a:pt x="83935" y="125903"/>
                  </a:lnTo>
                  <a:lnTo>
                    <a:pt x="83935" y="96565"/>
                  </a:lnTo>
                  <a:lnTo>
                    <a:pt x="35389" y="96565"/>
                  </a:lnTo>
                  <a:lnTo>
                    <a:pt x="35389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13929" y="2772689"/>
              <a:ext cx="189962" cy="16286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2553522" y="2964762"/>
              <a:ext cx="226060" cy="110489"/>
            </a:xfrm>
            <a:custGeom>
              <a:avLst/>
              <a:gdLst/>
              <a:ahLst/>
              <a:cxnLst/>
              <a:rect l="l" t="t" r="r" b="b"/>
              <a:pathLst>
                <a:path w="226059" h="110489">
                  <a:moveTo>
                    <a:pt x="0" y="0"/>
                  </a:moveTo>
                  <a:lnTo>
                    <a:pt x="0" y="110115"/>
                  </a:lnTo>
                  <a:lnTo>
                    <a:pt x="225495" y="110115"/>
                  </a:lnTo>
                  <a:lnTo>
                    <a:pt x="225495" y="81172"/>
                  </a:lnTo>
                  <a:lnTo>
                    <a:pt x="35126" y="81172"/>
                  </a:lnTo>
                  <a:lnTo>
                    <a:pt x="35126" y="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925324" y="2748344"/>
              <a:ext cx="304165" cy="334010"/>
            </a:xfrm>
            <a:custGeom>
              <a:avLst/>
              <a:gdLst/>
              <a:ahLst/>
              <a:cxnLst/>
              <a:rect l="l" t="t" r="r" b="b"/>
              <a:pathLst>
                <a:path w="304165" h="334010">
                  <a:moveTo>
                    <a:pt x="169581" y="68806"/>
                  </a:moveTo>
                  <a:lnTo>
                    <a:pt x="134191" y="68806"/>
                  </a:lnTo>
                  <a:lnTo>
                    <a:pt x="123955" y="96138"/>
                  </a:lnTo>
                  <a:lnTo>
                    <a:pt x="98868" y="120312"/>
                  </a:lnTo>
                  <a:lnTo>
                    <a:pt x="62335" y="138960"/>
                  </a:lnTo>
                  <a:lnTo>
                    <a:pt x="17760" y="149715"/>
                  </a:lnTo>
                  <a:lnTo>
                    <a:pt x="30653" y="177869"/>
                  </a:lnTo>
                  <a:lnTo>
                    <a:pt x="69199" y="169151"/>
                  </a:lnTo>
                  <a:lnTo>
                    <a:pt x="103292" y="154698"/>
                  </a:lnTo>
                  <a:lnTo>
                    <a:pt x="131390" y="135188"/>
                  </a:lnTo>
                  <a:lnTo>
                    <a:pt x="151953" y="111300"/>
                  </a:lnTo>
                  <a:lnTo>
                    <a:pt x="195285" y="111300"/>
                  </a:lnTo>
                  <a:lnTo>
                    <a:pt x="179588" y="96026"/>
                  </a:lnTo>
                  <a:lnTo>
                    <a:pt x="169581" y="68806"/>
                  </a:lnTo>
                  <a:close/>
                </a:path>
                <a:path w="304165" h="334010">
                  <a:moveTo>
                    <a:pt x="195285" y="111300"/>
                  </a:moveTo>
                  <a:lnTo>
                    <a:pt x="151953" y="111300"/>
                  </a:lnTo>
                  <a:lnTo>
                    <a:pt x="172375" y="135040"/>
                  </a:lnTo>
                  <a:lnTo>
                    <a:pt x="200285" y="154600"/>
                  </a:lnTo>
                  <a:lnTo>
                    <a:pt x="234188" y="169152"/>
                  </a:lnTo>
                  <a:lnTo>
                    <a:pt x="272593" y="177869"/>
                  </a:lnTo>
                  <a:lnTo>
                    <a:pt x="285487" y="149715"/>
                  </a:lnTo>
                  <a:lnTo>
                    <a:pt x="240847" y="138923"/>
                  </a:lnTo>
                  <a:lnTo>
                    <a:pt x="204445" y="120213"/>
                  </a:lnTo>
                  <a:lnTo>
                    <a:pt x="195285" y="111300"/>
                  </a:lnTo>
                  <a:close/>
                </a:path>
                <a:path w="304165" h="334010">
                  <a:moveTo>
                    <a:pt x="274962" y="40388"/>
                  </a:moveTo>
                  <a:lnTo>
                    <a:pt x="28680" y="40388"/>
                  </a:lnTo>
                  <a:lnTo>
                    <a:pt x="28680" y="68806"/>
                  </a:lnTo>
                  <a:lnTo>
                    <a:pt x="274962" y="68806"/>
                  </a:lnTo>
                  <a:lnTo>
                    <a:pt x="274962" y="40388"/>
                  </a:lnTo>
                  <a:close/>
                </a:path>
                <a:path w="304165" h="334010">
                  <a:moveTo>
                    <a:pt x="169055" y="0"/>
                  </a:moveTo>
                  <a:lnTo>
                    <a:pt x="134324" y="0"/>
                  </a:lnTo>
                  <a:lnTo>
                    <a:pt x="134324" y="40388"/>
                  </a:lnTo>
                  <a:lnTo>
                    <a:pt x="169055" y="40388"/>
                  </a:lnTo>
                  <a:lnTo>
                    <a:pt x="169055" y="0"/>
                  </a:lnTo>
                  <a:close/>
                </a:path>
                <a:path w="304165" h="334010">
                  <a:moveTo>
                    <a:pt x="169055" y="230099"/>
                  </a:moveTo>
                  <a:lnTo>
                    <a:pt x="134324" y="230099"/>
                  </a:lnTo>
                  <a:lnTo>
                    <a:pt x="134324" y="333901"/>
                  </a:lnTo>
                  <a:lnTo>
                    <a:pt x="169055" y="333901"/>
                  </a:lnTo>
                  <a:lnTo>
                    <a:pt x="169055" y="230099"/>
                  </a:lnTo>
                  <a:close/>
                </a:path>
                <a:path w="304165" h="334010">
                  <a:moveTo>
                    <a:pt x="303905" y="200893"/>
                  </a:moveTo>
                  <a:lnTo>
                    <a:pt x="0" y="200893"/>
                  </a:lnTo>
                  <a:lnTo>
                    <a:pt x="0" y="230099"/>
                  </a:lnTo>
                  <a:lnTo>
                    <a:pt x="303905" y="230099"/>
                  </a:lnTo>
                  <a:lnTo>
                    <a:pt x="303905" y="200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925324" y="2748345"/>
              <a:ext cx="304165" cy="334010"/>
            </a:xfrm>
            <a:custGeom>
              <a:avLst/>
              <a:gdLst/>
              <a:ahLst/>
              <a:cxnLst/>
              <a:rect l="l" t="t" r="r" b="b"/>
              <a:pathLst>
                <a:path w="304165" h="334010">
                  <a:moveTo>
                    <a:pt x="30653" y="177869"/>
                  </a:moveTo>
                  <a:lnTo>
                    <a:pt x="69199" y="169151"/>
                  </a:lnTo>
                  <a:lnTo>
                    <a:pt x="103292" y="154698"/>
                  </a:lnTo>
                  <a:lnTo>
                    <a:pt x="131390" y="135188"/>
                  </a:lnTo>
                  <a:lnTo>
                    <a:pt x="151953" y="111300"/>
                  </a:lnTo>
                  <a:lnTo>
                    <a:pt x="172375" y="135040"/>
                  </a:lnTo>
                  <a:lnTo>
                    <a:pt x="200285" y="154600"/>
                  </a:lnTo>
                  <a:lnTo>
                    <a:pt x="234188" y="169152"/>
                  </a:lnTo>
                  <a:lnTo>
                    <a:pt x="272593" y="177869"/>
                  </a:lnTo>
                  <a:lnTo>
                    <a:pt x="285487" y="149715"/>
                  </a:lnTo>
                  <a:lnTo>
                    <a:pt x="240847" y="138923"/>
                  </a:lnTo>
                  <a:lnTo>
                    <a:pt x="204445" y="120213"/>
                  </a:lnTo>
                  <a:lnTo>
                    <a:pt x="179588" y="96026"/>
                  </a:lnTo>
                  <a:lnTo>
                    <a:pt x="169581" y="68806"/>
                  </a:lnTo>
                  <a:lnTo>
                    <a:pt x="274962" y="68806"/>
                  </a:lnTo>
                  <a:lnTo>
                    <a:pt x="274962" y="40388"/>
                  </a:lnTo>
                  <a:lnTo>
                    <a:pt x="169055" y="40388"/>
                  </a:lnTo>
                  <a:lnTo>
                    <a:pt x="169055" y="0"/>
                  </a:lnTo>
                  <a:lnTo>
                    <a:pt x="134324" y="0"/>
                  </a:lnTo>
                  <a:lnTo>
                    <a:pt x="134324" y="40388"/>
                  </a:lnTo>
                  <a:lnTo>
                    <a:pt x="28680" y="40388"/>
                  </a:lnTo>
                  <a:lnTo>
                    <a:pt x="28680" y="68806"/>
                  </a:lnTo>
                  <a:lnTo>
                    <a:pt x="134191" y="68806"/>
                  </a:lnTo>
                  <a:lnTo>
                    <a:pt x="123955" y="96138"/>
                  </a:lnTo>
                  <a:lnTo>
                    <a:pt x="98868" y="120312"/>
                  </a:lnTo>
                  <a:lnTo>
                    <a:pt x="62335" y="138960"/>
                  </a:lnTo>
                  <a:lnTo>
                    <a:pt x="17760" y="149715"/>
                  </a:lnTo>
                  <a:lnTo>
                    <a:pt x="30653" y="177869"/>
                  </a:lnTo>
                  <a:close/>
                </a:path>
                <a:path w="304165" h="334010">
                  <a:moveTo>
                    <a:pt x="0" y="200893"/>
                  </a:moveTo>
                  <a:lnTo>
                    <a:pt x="0" y="230099"/>
                  </a:lnTo>
                  <a:lnTo>
                    <a:pt x="134324" y="230099"/>
                  </a:lnTo>
                  <a:lnTo>
                    <a:pt x="134324" y="333901"/>
                  </a:lnTo>
                  <a:lnTo>
                    <a:pt x="169055" y="333901"/>
                  </a:lnTo>
                  <a:lnTo>
                    <a:pt x="169055" y="230099"/>
                  </a:lnTo>
                  <a:lnTo>
                    <a:pt x="303905" y="230099"/>
                  </a:lnTo>
                  <a:lnTo>
                    <a:pt x="303905" y="200893"/>
                  </a:lnTo>
                  <a:lnTo>
                    <a:pt x="0" y="200893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3254621" y="2748607"/>
              <a:ext cx="287020" cy="326390"/>
            </a:xfrm>
            <a:custGeom>
              <a:avLst/>
              <a:gdLst/>
              <a:ahLst/>
              <a:cxnLst/>
              <a:rect l="l" t="t" r="r" b="b"/>
              <a:pathLst>
                <a:path w="287019" h="326389">
                  <a:moveTo>
                    <a:pt x="96827" y="226416"/>
                  </a:moveTo>
                  <a:lnTo>
                    <a:pt x="61569" y="226416"/>
                  </a:lnTo>
                  <a:lnTo>
                    <a:pt x="61569" y="326270"/>
                  </a:lnTo>
                  <a:lnTo>
                    <a:pt x="286802" y="326270"/>
                  </a:lnTo>
                  <a:lnTo>
                    <a:pt x="286802" y="297327"/>
                  </a:lnTo>
                  <a:lnTo>
                    <a:pt x="96827" y="297327"/>
                  </a:lnTo>
                  <a:lnTo>
                    <a:pt x="96827" y="226416"/>
                  </a:lnTo>
                  <a:close/>
                </a:path>
                <a:path w="287019" h="326389">
                  <a:moveTo>
                    <a:pt x="277987" y="0"/>
                  </a:moveTo>
                  <a:lnTo>
                    <a:pt x="242729" y="0"/>
                  </a:lnTo>
                  <a:lnTo>
                    <a:pt x="242729" y="100907"/>
                  </a:lnTo>
                  <a:lnTo>
                    <a:pt x="178000" y="100907"/>
                  </a:lnTo>
                  <a:lnTo>
                    <a:pt x="178000" y="129719"/>
                  </a:lnTo>
                  <a:lnTo>
                    <a:pt x="242729" y="129719"/>
                  </a:lnTo>
                  <a:lnTo>
                    <a:pt x="242729" y="248387"/>
                  </a:lnTo>
                  <a:lnTo>
                    <a:pt x="277987" y="248387"/>
                  </a:lnTo>
                  <a:lnTo>
                    <a:pt x="277987" y="0"/>
                  </a:lnTo>
                  <a:close/>
                </a:path>
                <a:path w="287019" h="326389">
                  <a:moveTo>
                    <a:pt x="116956" y="71043"/>
                  </a:moveTo>
                  <a:lnTo>
                    <a:pt x="81829" y="71043"/>
                  </a:lnTo>
                  <a:lnTo>
                    <a:pt x="81829" y="78936"/>
                  </a:lnTo>
                  <a:lnTo>
                    <a:pt x="76203" y="111619"/>
                  </a:lnTo>
                  <a:lnTo>
                    <a:pt x="60007" y="140885"/>
                  </a:lnTo>
                  <a:lnTo>
                    <a:pt x="34264" y="164798"/>
                  </a:lnTo>
                  <a:lnTo>
                    <a:pt x="0" y="181422"/>
                  </a:lnTo>
                  <a:lnTo>
                    <a:pt x="17365" y="209050"/>
                  </a:lnTo>
                  <a:lnTo>
                    <a:pt x="44760" y="196644"/>
                  </a:lnTo>
                  <a:lnTo>
                    <a:pt x="67901" y="179564"/>
                  </a:lnTo>
                  <a:lnTo>
                    <a:pt x="86428" y="158413"/>
                  </a:lnTo>
                  <a:lnTo>
                    <a:pt x="99985" y="133797"/>
                  </a:lnTo>
                  <a:lnTo>
                    <a:pt x="137045" y="133797"/>
                  </a:lnTo>
                  <a:lnTo>
                    <a:pt x="122648" y="109567"/>
                  </a:lnTo>
                  <a:lnTo>
                    <a:pt x="116956" y="78936"/>
                  </a:lnTo>
                  <a:lnTo>
                    <a:pt x="116956" y="71043"/>
                  </a:lnTo>
                  <a:close/>
                </a:path>
                <a:path w="287019" h="326389">
                  <a:moveTo>
                    <a:pt x="137045" y="133797"/>
                  </a:moveTo>
                  <a:lnTo>
                    <a:pt x="99985" y="133797"/>
                  </a:lnTo>
                  <a:lnTo>
                    <a:pt x="113832" y="156718"/>
                  </a:lnTo>
                  <a:lnTo>
                    <a:pt x="132415" y="176357"/>
                  </a:lnTo>
                  <a:lnTo>
                    <a:pt x="155339" y="192148"/>
                  </a:lnTo>
                  <a:lnTo>
                    <a:pt x="182210" y="203524"/>
                  </a:lnTo>
                  <a:lnTo>
                    <a:pt x="199445" y="175634"/>
                  </a:lnTo>
                  <a:lnTo>
                    <a:pt x="164966" y="159729"/>
                  </a:lnTo>
                  <a:lnTo>
                    <a:pt x="139009" y="137103"/>
                  </a:lnTo>
                  <a:lnTo>
                    <a:pt x="137045" y="133797"/>
                  </a:lnTo>
                  <a:close/>
                </a:path>
                <a:path w="287019" h="326389">
                  <a:moveTo>
                    <a:pt x="189315" y="42625"/>
                  </a:moveTo>
                  <a:lnTo>
                    <a:pt x="9340" y="42625"/>
                  </a:lnTo>
                  <a:lnTo>
                    <a:pt x="9340" y="71043"/>
                  </a:lnTo>
                  <a:lnTo>
                    <a:pt x="189315" y="71043"/>
                  </a:lnTo>
                  <a:lnTo>
                    <a:pt x="189315" y="42625"/>
                  </a:lnTo>
                  <a:close/>
                </a:path>
                <a:path w="287019" h="326389">
                  <a:moveTo>
                    <a:pt x="117483" y="1842"/>
                  </a:moveTo>
                  <a:lnTo>
                    <a:pt x="81829" y="1842"/>
                  </a:lnTo>
                  <a:lnTo>
                    <a:pt x="81829" y="42625"/>
                  </a:lnTo>
                  <a:lnTo>
                    <a:pt x="117483" y="42625"/>
                  </a:lnTo>
                  <a:lnTo>
                    <a:pt x="117483" y="1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3254621" y="2748607"/>
              <a:ext cx="287020" cy="326390"/>
            </a:xfrm>
            <a:custGeom>
              <a:avLst/>
              <a:gdLst/>
              <a:ahLst/>
              <a:cxnLst/>
              <a:rect l="l" t="t" r="r" b="b"/>
              <a:pathLst>
                <a:path w="287019" h="326389">
                  <a:moveTo>
                    <a:pt x="178000" y="129719"/>
                  </a:moveTo>
                  <a:lnTo>
                    <a:pt x="242729" y="129719"/>
                  </a:lnTo>
                  <a:lnTo>
                    <a:pt x="242729" y="248387"/>
                  </a:lnTo>
                  <a:lnTo>
                    <a:pt x="277987" y="248387"/>
                  </a:lnTo>
                  <a:lnTo>
                    <a:pt x="277987" y="0"/>
                  </a:lnTo>
                  <a:lnTo>
                    <a:pt x="242729" y="0"/>
                  </a:lnTo>
                  <a:lnTo>
                    <a:pt x="242729" y="100907"/>
                  </a:lnTo>
                  <a:lnTo>
                    <a:pt x="178000" y="100907"/>
                  </a:lnTo>
                  <a:lnTo>
                    <a:pt x="178000" y="129719"/>
                  </a:lnTo>
                  <a:close/>
                </a:path>
                <a:path w="287019" h="326389">
                  <a:moveTo>
                    <a:pt x="99985" y="133797"/>
                  </a:moveTo>
                  <a:lnTo>
                    <a:pt x="113832" y="156718"/>
                  </a:lnTo>
                  <a:lnTo>
                    <a:pt x="132415" y="176357"/>
                  </a:lnTo>
                  <a:lnTo>
                    <a:pt x="155339" y="192148"/>
                  </a:lnTo>
                  <a:lnTo>
                    <a:pt x="182210" y="203524"/>
                  </a:lnTo>
                  <a:lnTo>
                    <a:pt x="199445" y="175634"/>
                  </a:lnTo>
                  <a:lnTo>
                    <a:pt x="164966" y="159729"/>
                  </a:lnTo>
                  <a:lnTo>
                    <a:pt x="139009" y="137103"/>
                  </a:lnTo>
                  <a:lnTo>
                    <a:pt x="122648" y="109567"/>
                  </a:lnTo>
                  <a:lnTo>
                    <a:pt x="116956" y="78936"/>
                  </a:lnTo>
                  <a:lnTo>
                    <a:pt x="116956" y="71043"/>
                  </a:lnTo>
                  <a:lnTo>
                    <a:pt x="189315" y="71043"/>
                  </a:lnTo>
                  <a:lnTo>
                    <a:pt x="189315" y="42625"/>
                  </a:lnTo>
                  <a:lnTo>
                    <a:pt x="117483" y="42625"/>
                  </a:lnTo>
                  <a:lnTo>
                    <a:pt x="117483" y="1842"/>
                  </a:lnTo>
                  <a:lnTo>
                    <a:pt x="81829" y="1842"/>
                  </a:lnTo>
                  <a:lnTo>
                    <a:pt x="81829" y="42625"/>
                  </a:lnTo>
                  <a:lnTo>
                    <a:pt x="9340" y="42625"/>
                  </a:lnTo>
                  <a:lnTo>
                    <a:pt x="9340" y="71043"/>
                  </a:lnTo>
                  <a:lnTo>
                    <a:pt x="81829" y="71043"/>
                  </a:lnTo>
                  <a:lnTo>
                    <a:pt x="81829" y="78936"/>
                  </a:lnTo>
                  <a:lnTo>
                    <a:pt x="76203" y="111619"/>
                  </a:lnTo>
                  <a:lnTo>
                    <a:pt x="60007" y="140885"/>
                  </a:lnTo>
                  <a:lnTo>
                    <a:pt x="34264" y="164798"/>
                  </a:lnTo>
                  <a:lnTo>
                    <a:pt x="0" y="181422"/>
                  </a:lnTo>
                  <a:lnTo>
                    <a:pt x="17365" y="209050"/>
                  </a:lnTo>
                  <a:lnTo>
                    <a:pt x="44760" y="196644"/>
                  </a:lnTo>
                  <a:lnTo>
                    <a:pt x="67901" y="179564"/>
                  </a:lnTo>
                  <a:lnTo>
                    <a:pt x="86428" y="158413"/>
                  </a:lnTo>
                  <a:lnTo>
                    <a:pt x="99985" y="133797"/>
                  </a:lnTo>
                  <a:close/>
                </a:path>
                <a:path w="287019" h="326389">
                  <a:moveTo>
                    <a:pt x="96827" y="226416"/>
                  </a:moveTo>
                  <a:lnTo>
                    <a:pt x="61569" y="226416"/>
                  </a:lnTo>
                  <a:lnTo>
                    <a:pt x="61569" y="326270"/>
                  </a:lnTo>
                  <a:lnTo>
                    <a:pt x="286802" y="326270"/>
                  </a:lnTo>
                  <a:lnTo>
                    <a:pt x="286802" y="297327"/>
                  </a:lnTo>
                  <a:lnTo>
                    <a:pt x="96827" y="297327"/>
                  </a:lnTo>
                  <a:lnTo>
                    <a:pt x="96827" y="226416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739512" y="3636327"/>
              <a:ext cx="2078989" cy="311785"/>
            </a:xfrm>
            <a:custGeom>
              <a:avLst/>
              <a:gdLst/>
              <a:ahLst/>
              <a:cxnLst/>
              <a:rect l="l" t="t" r="r" b="b"/>
              <a:pathLst>
                <a:path w="2078990" h="311785">
                  <a:moveTo>
                    <a:pt x="111747" y="159499"/>
                  </a:moveTo>
                  <a:lnTo>
                    <a:pt x="0" y="159499"/>
                  </a:lnTo>
                  <a:lnTo>
                    <a:pt x="0" y="191427"/>
                  </a:lnTo>
                  <a:lnTo>
                    <a:pt x="111747" y="191427"/>
                  </a:lnTo>
                  <a:lnTo>
                    <a:pt x="111747" y="159499"/>
                  </a:lnTo>
                  <a:close/>
                </a:path>
                <a:path w="2078990" h="311785">
                  <a:moveTo>
                    <a:pt x="403821" y="86690"/>
                  </a:moveTo>
                  <a:lnTo>
                    <a:pt x="397611" y="57213"/>
                  </a:lnTo>
                  <a:lnTo>
                    <a:pt x="386232" y="42113"/>
                  </a:lnTo>
                  <a:lnTo>
                    <a:pt x="380365" y="34315"/>
                  </a:lnTo>
                  <a:lnTo>
                    <a:pt x="371525" y="29324"/>
                  </a:lnTo>
                  <a:lnTo>
                    <a:pt x="371525" y="86690"/>
                  </a:lnTo>
                  <a:lnTo>
                    <a:pt x="367766" y="104889"/>
                  </a:lnTo>
                  <a:lnTo>
                    <a:pt x="357314" y="118973"/>
                  </a:lnTo>
                  <a:lnTo>
                    <a:pt x="341376" y="128092"/>
                  </a:lnTo>
                  <a:lnTo>
                    <a:pt x="321183" y="131381"/>
                  </a:lnTo>
                  <a:lnTo>
                    <a:pt x="300761" y="128092"/>
                  </a:lnTo>
                  <a:lnTo>
                    <a:pt x="284695" y="118973"/>
                  </a:lnTo>
                  <a:lnTo>
                    <a:pt x="274231" y="104889"/>
                  </a:lnTo>
                  <a:lnTo>
                    <a:pt x="270586" y="86690"/>
                  </a:lnTo>
                  <a:lnTo>
                    <a:pt x="274231" y="68389"/>
                  </a:lnTo>
                  <a:lnTo>
                    <a:pt x="284695" y="54267"/>
                  </a:lnTo>
                  <a:lnTo>
                    <a:pt x="300761" y="45212"/>
                  </a:lnTo>
                  <a:lnTo>
                    <a:pt x="321183" y="42113"/>
                  </a:lnTo>
                  <a:lnTo>
                    <a:pt x="341376" y="45212"/>
                  </a:lnTo>
                  <a:lnTo>
                    <a:pt x="357314" y="54267"/>
                  </a:lnTo>
                  <a:lnTo>
                    <a:pt x="367766" y="68389"/>
                  </a:lnTo>
                  <a:lnTo>
                    <a:pt x="371525" y="86690"/>
                  </a:lnTo>
                  <a:lnTo>
                    <a:pt x="371525" y="29324"/>
                  </a:lnTo>
                  <a:lnTo>
                    <a:pt x="354190" y="19519"/>
                  </a:lnTo>
                  <a:lnTo>
                    <a:pt x="321183" y="14363"/>
                  </a:lnTo>
                  <a:lnTo>
                    <a:pt x="288074" y="19519"/>
                  </a:lnTo>
                  <a:lnTo>
                    <a:pt x="261823" y="34315"/>
                  </a:lnTo>
                  <a:lnTo>
                    <a:pt x="244525" y="57213"/>
                  </a:lnTo>
                  <a:lnTo>
                    <a:pt x="238302" y="86690"/>
                  </a:lnTo>
                  <a:lnTo>
                    <a:pt x="244525" y="115798"/>
                  </a:lnTo>
                  <a:lnTo>
                    <a:pt x="261823" y="138531"/>
                  </a:lnTo>
                  <a:lnTo>
                    <a:pt x="288074" y="153301"/>
                  </a:lnTo>
                  <a:lnTo>
                    <a:pt x="321183" y="158521"/>
                  </a:lnTo>
                  <a:lnTo>
                    <a:pt x="354190" y="153301"/>
                  </a:lnTo>
                  <a:lnTo>
                    <a:pt x="380365" y="138531"/>
                  </a:lnTo>
                  <a:lnTo>
                    <a:pt x="385787" y="131381"/>
                  </a:lnTo>
                  <a:lnTo>
                    <a:pt x="397611" y="115798"/>
                  </a:lnTo>
                  <a:lnTo>
                    <a:pt x="403821" y="86690"/>
                  </a:lnTo>
                  <a:close/>
                </a:path>
                <a:path w="2078990" h="311785">
                  <a:moveTo>
                    <a:pt x="490143" y="182092"/>
                  </a:moveTo>
                  <a:lnTo>
                    <a:pt x="457352" y="182092"/>
                  </a:lnTo>
                  <a:lnTo>
                    <a:pt x="457352" y="216966"/>
                  </a:lnTo>
                  <a:lnTo>
                    <a:pt x="457352" y="243001"/>
                  </a:lnTo>
                  <a:lnTo>
                    <a:pt x="457352" y="280327"/>
                  </a:lnTo>
                  <a:lnTo>
                    <a:pt x="318719" y="280327"/>
                  </a:lnTo>
                  <a:lnTo>
                    <a:pt x="318719" y="243001"/>
                  </a:lnTo>
                  <a:lnTo>
                    <a:pt x="457352" y="243001"/>
                  </a:lnTo>
                  <a:lnTo>
                    <a:pt x="457352" y="216966"/>
                  </a:lnTo>
                  <a:lnTo>
                    <a:pt x="318719" y="216966"/>
                  </a:lnTo>
                  <a:lnTo>
                    <a:pt x="318719" y="182092"/>
                  </a:lnTo>
                  <a:lnTo>
                    <a:pt x="286435" y="182092"/>
                  </a:lnTo>
                  <a:lnTo>
                    <a:pt x="286435" y="307213"/>
                  </a:lnTo>
                  <a:lnTo>
                    <a:pt x="490143" y="307213"/>
                  </a:lnTo>
                  <a:lnTo>
                    <a:pt x="490143" y="280327"/>
                  </a:lnTo>
                  <a:lnTo>
                    <a:pt x="490143" y="243001"/>
                  </a:lnTo>
                  <a:lnTo>
                    <a:pt x="490143" y="216966"/>
                  </a:lnTo>
                  <a:lnTo>
                    <a:pt x="490143" y="182092"/>
                  </a:lnTo>
                  <a:close/>
                </a:path>
                <a:path w="2078990" h="311785">
                  <a:moveTo>
                    <a:pt x="490143" y="0"/>
                  </a:moveTo>
                  <a:lnTo>
                    <a:pt x="457111" y="0"/>
                  </a:lnTo>
                  <a:lnTo>
                    <a:pt x="457111" y="166992"/>
                  </a:lnTo>
                  <a:lnTo>
                    <a:pt x="490143" y="166992"/>
                  </a:lnTo>
                  <a:lnTo>
                    <a:pt x="490143" y="0"/>
                  </a:lnTo>
                  <a:close/>
                </a:path>
                <a:path w="2078990" h="311785">
                  <a:moveTo>
                    <a:pt x="706742" y="171653"/>
                  </a:moveTo>
                  <a:lnTo>
                    <a:pt x="704481" y="152628"/>
                  </a:lnTo>
                  <a:lnTo>
                    <a:pt x="703554" y="144767"/>
                  </a:lnTo>
                  <a:lnTo>
                    <a:pt x="677938" y="148717"/>
                  </a:lnTo>
                  <a:lnTo>
                    <a:pt x="651535" y="151091"/>
                  </a:lnTo>
                  <a:lnTo>
                    <a:pt x="621512" y="152260"/>
                  </a:lnTo>
                  <a:lnTo>
                    <a:pt x="585050" y="152628"/>
                  </a:lnTo>
                  <a:lnTo>
                    <a:pt x="585050" y="109397"/>
                  </a:lnTo>
                  <a:lnTo>
                    <a:pt x="687590" y="109397"/>
                  </a:lnTo>
                  <a:lnTo>
                    <a:pt x="687590" y="18783"/>
                  </a:lnTo>
                  <a:lnTo>
                    <a:pt x="551776" y="18783"/>
                  </a:lnTo>
                  <a:lnTo>
                    <a:pt x="551776" y="45059"/>
                  </a:lnTo>
                  <a:lnTo>
                    <a:pt x="654799" y="45059"/>
                  </a:lnTo>
                  <a:lnTo>
                    <a:pt x="654799" y="84353"/>
                  </a:lnTo>
                  <a:lnTo>
                    <a:pt x="552399" y="84353"/>
                  </a:lnTo>
                  <a:lnTo>
                    <a:pt x="552399" y="179146"/>
                  </a:lnTo>
                  <a:lnTo>
                    <a:pt x="574865" y="179146"/>
                  </a:lnTo>
                  <a:lnTo>
                    <a:pt x="616292" y="178816"/>
                  </a:lnTo>
                  <a:lnTo>
                    <a:pt x="649833" y="177749"/>
                  </a:lnTo>
                  <a:lnTo>
                    <a:pt x="678853" y="175501"/>
                  </a:lnTo>
                  <a:lnTo>
                    <a:pt x="706742" y="171653"/>
                  </a:lnTo>
                  <a:close/>
                </a:path>
                <a:path w="2078990" h="311785">
                  <a:moveTo>
                    <a:pt x="798830" y="207391"/>
                  </a:moveTo>
                  <a:lnTo>
                    <a:pt x="587514" y="207391"/>
                  </a:lnTo>
                  <a:lnTo>
                    <a:pt x="587514" y="234035"/>
                  </a:lnTo>
                  <a:lnTo>
                    <a:pt x="765924" y="234035"/>
                  </a:lnTo>
                  <a:lnTo>
                    <a:pt x="765924" y="311518"/>
                  </a:lnTo>
                  <a:lnTo>
                    <a:pt x="798830" y="311518"/>
                  </a:lnTo>
                  <a:lnTo>
                    <a:pt x="798830" y="207391"/>
                  </a:lnTo>
                  <a:close/>
                </a:path>
                <a:path w="2078990" h="311785">
                  <a:moveTo>
                    <a:pt x="798830" y="241"/>
                  </a:moveTo>
                  <a:lnTo>
                    <a:pt x="765924" y="241"/>
                  </a:lnTo>
                  <a:lnTo>
                    <a:pt x="765924" y="45554"/>
                  </a:lnTo>
                  <a:lnTo>
                    <a:pt x="707351" y="45554"/>
                  </a:lnTo>
                  <a:lnTo>
                    <a:pt x="707351" y="71945"/>
                  </a:lnTo>
                  <a:lnTo>
                    <a:pt x="765924" y="71945"/>
                  </a:lnTo>
                  <a:lnTo>
                    <a:pt x="765924" y="110388"/>
                  </a:lnTo>
                  <a:lnTo>
                    <a:pt x="707351" y="110388"/>
                  </a:lnTo>
                  <a:lnTo>
                    <a:pt x="707351" y="137033"/>
                  </a:lnTo>
                  <a:lnTo>
                    <a:pt x="765924" y="137033"/>
                  </a:lnTo>
                  <a:lnTo>
                    <a:pt x="765924" y="191541"/>
                  </a:lnTo>
                  <a:lnTo>
                    <a:pt x="798830" y="191541"/>
                  </a:lnTo>
                  <a:lnTo>
                    <a:pt x="798830" y="241"/>
                  </a:lnTo>
                  <a:close/>
                </a:path>
                <a:path w="2078990" h="311785">
                  <a:moveTo>
                    <a:pt x="1033233" y="148564"/>
                  </a:moveTo>
                  <a:lnTo>
                    <a:pt x="978141" y="110629"/>
                  </a:lnTo>
                  <a:lnTo>
                    <a:pt x="958253" y="55245"/>
                  </a:lnTo>
                  <a:lnTo>
                    <a:pt x="958215" y="48374"/>
                  </a:lnTo>
                  <a:lnTo>
                    <a:pt x="1025258" y="48374"/>
                  </a:lnTo>
                  <a:lnTo>
                    <a:pt x="1025258" y="21488"/>
                  </a:lnTo>
                  <a:lnTo>
                    <a:pt x="857288" y="21488"/>
                  </a:lnTo>
                  <a:lnTo>
                    <a:pt x="857288" y="48374"/>
                  </a:lnTo>
                  <a:lnTo>
                    <a:pt x="924814" y="48374"/>
                  </a:lnTo>
                  <a:lnTo>
                    <a:pt x="924814" y="55245"/>
                  </a:lnTo>
                  <a:lnTo>
                    <a:pt x="919441" y="86918"/>
                  </a:lnTo>
                  <a:lnTo>
                    <a:pt x="903998" y="115976"/>
                  </a:lnTo>
                  <a:lnTo>
                    <a:pt x="879538" y="140131"/>
                  </a:lnTo>
                  <a:lnTo>
                    <a:pt x="847090" y="157162"/>
                  </a:lnTo>
                  <a:lnTo>
                    <a:pt x="864158" y="183324"/>
                  </a:lnTo>
                  <a:lnTo>
                    <a:pt x="890143" y="170548"/>
                  </a:lnTo>
                  <a:lnTo>
                    <a:pt x="912050" y="153111"/>
                  </a:lnTo>
                  <a:lnTo>
                    <a:pt x="929538" y="131724"/>
                  </a:lnTo>
                  <a:lnTo>
                    <a:pt x="942251" y="107073"/>
                  </a:lnTo>
                  <a:lnTo>
                    <a:pt x="954620" y="128905"/>
                  </a:lnTo>
                  <a:lnTo>
                    <a:pt x="971283" y="147916"/>
                  </a:lnTo>
                  <a:lnTo>
                    <a:pt x="991958" y="163449"/>
                  </a:lnTo>
                  <a:lnTo>
                    <a:pt x="1016419" y="174853"/>
                  </a:lnTo>
                  <a:lnTo>
                    <a:pt x="1033233" y="148564"/>
                  </a:lnTo>
                  <a:close/>
                </a:path>
                <a:path w="2078990" h="311785">
                  <a:moveTo>
                    <a:pt x="1106297" y="0"/>
                  </a:moveTo>
                  <a:lnTo>
                    <a:pt x="1073391" y="0"/>
                  </a:lnTo>
                  <a:lnTo>
                    <a:pt x="1073391" y="79311"/>
                  </a:lnTo>
                  <a:lnTo>
                    <a:pt x="1015314" y="79311"/>
                  </a:lnTo>
                  <a:lnTo>
                    <a:pt x="1015314" y="106451"/>
                  </a:lnTo>
                  <a:lnTo>
                    <a:pt x="1073391" y="106451"/>
                  </a:lnTo>
                  <a:lnTo>
                    <a:pt x="1073391" y="185166"/>
                  </a:lnTo>
                  <a:lnTo>
                    <a:pt x="1106297" y="185166"/>
                  </a:lnTo>
                  <a:lnTo>
                    <a:pt x="1106297" y="0"/>
                  </a:lnTo>
                  <a:close/>
                </a:path>
                <a:path w="2078990" h="311785">
                  <a:moveTo>
                    <a:pt x="1107287" y="252577"/>
                  </a:moveTo>
                  <a:lnTo>
                    <a:pt x="1099959" y="227761"/>
                  </a:lnTo>
                  <a:lnTo>
                    <a:pt x="1090510" y="219417"/>
                  </a:lnTo>
                  <a:lnTo>
                    <a:pt x="1079068" y="209321"/>
                  </a:lnTo>
                  <a:lnTo>
                    <a:pt x="1074623" y="207784"/>
                  </a:lnTo>
                  <a:lnTo>
                    <a:pt x="1074623" y="252577"/>
                  </a:lnTo>
                  <a:lnTo>
                    <a:pt x="1069619" y="266522"/>
                  </a:lnTo>
                  <a:lnTo>
                    <a:pt x="1055331" y="276821"/>
                  </a:lnTo>
                  <a:lnTo>
                    <a:pt x="1032535" y="283171"/>
                  </a:lnTo>
                  <a:lnTo>
                    <a:pt x="1002055" y="285242"/>
                  </a:lnTo>
                  <a:lnTo>
                    <a:pt x="971473" y="283171"/>
                  </a:lnTo>
                  <a:lnTo>
                    <a:pt x="948651" y="276821"/>
                  </a:lnTo>
                  <a:lnTo>
                    <a:pt x="934415" y="266522"/>
                  </a:lnTo>
                  <a:lnTo>
                    <a:pt x="929601" y="252577"/>
                  </a:lnTo>
                  <a:lnTo>
                    <a:pt x="934415" y="238480"/>
                  </a:lnTo>
                  <a:lnTo>
                    <a:pt x="948651" y="228079"/>
                  </a:lnTo>
                  <a:lnTo>
                    <a:pt x="971473" y="221627"/>
                  </a:lnTo>
                  <a:lnTo>
                    <a:pt x="1002055" y="219417"/>
                  </a:lnTo>
                  <a:lnTo>
                    <a:pt x="1032535" y="221627"/>
                  </a:lnTo>
                  <a:lnTo>
                    <a:pt x="1055331" y="228079"/>
                  </a:lnTo>
                  <a:lnTo>
                    <a:pt x="1069619" y="238480"/>
                  </a:lnTo>
                  <a:lnTo>
                    <a:pt x="1074623" y="252577"/>
                  </a:lnTo>
                  <a:lnTo>
                    <a:pt x="1074623" y="207784"/>
                  </a:lnTo>
                  <a:lnTo>
                    <a:pt x="1045984" y="197840"/>
                  </a:lnTo>
                  <a:lnTo>
                    <a:pt x="1002055" y="193878"/>
                  </a:lnTo>
                  <a:lnTo>
                    <a:pt x="958037" y="197840"/>
                  </a:lnTo>
                  <a:lnTo>
                    <a:pt x="924902" y="209321"/>
                  </a:lnTo>
                  <a:lnTo>
                    <a:pt x="904074" y="227761"/>
                  </a:lnTo>
                  <a:lnTo>
                    <a:pt x="896937" y="252577"/>
                  </a:lnTo>
                  <a:lnTo>
                    <a:pt x="904074" y="277279"/>
                  </a:lnTo>
                  <a:lnTo>
                    <a:pt x="924902" y="295630"/>
                  </a:lnTo>
                  <a:lnTo>
                    <a:pt x="958037" y="307086"/>
                  </a:lnTo>
                  <a:lnTo>
                    <a:pt x="1002055" y="311150"/>
                  </a:lnTo>
                  <a:lnTo>
                    <a:pt x="1045984" y="307086"/>
                  </a:lnTo>
                  <a:lnTo>
                    <a:pt x="1079068" y="295630"/>
                  </a:lnTo>
                  <a:lnTo>
                    <a:pt x="1090904" y="285242"/>
                  </a:lnTo>
                  <a:lnTo>
                    <a:pt x="1099959" y="277279"/>
                  </a:lnTo>
                  <a:lnTo>
                    <a:pt x="1107287" y="252577"/>
                  </a:lnTo>
                  <a:close/>
                </a:path>
                <a:path w="2078990" h="311785">
                  <a:moveTo>
                    <a:pt x="1405420" y="21234"/>
                  </a:moveTo>
                  <a:lnTo>
                    <a:pt x="1372628" y="21234"/>
                  </a:lnTo>
                  <a:lnTo>
                    <a:pt x="1372628" y="74612"/>
                  </a:lnTo>
                  <a:lnTo>
                    <a:pt x="1219885" y="74612"/>
                  </a:lnTo>
                  <a:lnTo>
                    <a:pt x="1219885" y="21272"/>
                  </a:lnTo>
                  <a:lnTo>
                    <a:pt x="1186853" y="21272"/>
                  </a:lnTo>
                  <a:lnTo>
                    <a:pt x="1186853" y="74612"/>
                  </a:lnTo>
                  <a:lnTo>
                    <a:pt x="1186853" y="101282"/>
                  </a:lnTo>
                  <a:lnTo>
                    <a:pt x="1186853" y="154622"/>
                  </a:lnTo>
                  <a:lnTo>
                    <a:pt x="1186853" y="181292"/>
                  </a:lnTo>
                  <a:lnTo>
                    <a:pt x="1405420" y="181292"/>
                  </a:lnTo>
                  <a:lnTo>
                    <a:pt x="1405420" y="154711"/>
                  </a:lnTo>
                  <a:lnTo>
                    <a:pt x="1405420" y="101422"/>
                  </a:lnTo>
                  <a:lnTo>
                    <a:pt x="1372628" y="101422"/>
                  </a:lnTo>
                  <a:lnTo>
                    <a:pt x="1372628" y="154622"/>
                  </a:lnTo>
                  <a:lnTo>
                    <a:pt x="1219885" y="154622"/>
                  </a:lnTo>
                  <a:lnTo>
                    <a:pt x="1219885" y="101282"/>
                  </a:lnTo>
                  <a:lnTo>
                    <a:pt x="1405420" y="101282"/>
                  </a:lnTo>
                  <a:lnTo>
                    <a:pt x="1405420" y="74891"/>
                  </a:lnTo>
                  <a:lnTo>
                    <a:pt x="1405420" y="74612"/>
                  </a:lnTo>
                  <a:lnTo>
                    <a:pt x="1405420" y="21234"/>
                  </a:lnTo>
                  <a:close/>
                </a:path>
                <a:path w="2078990" h="311785">
                  <a:moveTo>
                    <a:pt x="1439189" y="245325"/>
                  </a:moveTo>
                  <a:lnTo>
                    <a:pt x="1312341" y="245325"/>
                  </a:lnTo>
                  <a:lnTo>
                    <a:pt x="1312341" y="181483"/>
                  </a:lnTo>
                  <a:lnTo>
                    <a:pt x="1279677" y="181483"/>
                  </a:lnTo>
                  <a:lnTo>
                    <a:pt x="1279677" y="245325"/>
                  </a:lnTo>
                  <a:lnTo>
                    <a:pt x="1154430" y="245325"/>
                  </a:lnTo>
                  <a:lnTo>
                    <a:pt x="1154430" y="272592"/>
                  </a:lnTo>
                  <a:lnTo>
                    <a:pt x="1439189" y="272592"/>
                  </a:lnTo>
                  <a:lnTo>
                    <a:pt x="1439189" y="245325"/>
                  </a:lnTo>
                  <a:close/>
                </a:path>
                <a:path w="2078990" h="311785">
                  <a:moveTo>
                    <a:pt x="1715706" y="98742"/>
                  </a:moveTo>
                  <a:lnTo>
                    <a:pt x="1530667" y="98742"/>
                  </a:lnTo>
                  <a:lnTo>
                    <a:pt x="1530667" y="75882"/>
                  </a:lnTo>
                  <a:lnTo>
                    <a:pt x="1710309" y="75882"/>
                  </a:lnTo>
                  <a:lnTo>
                    <a:pt x="1710309" y="53022"/>
                  </a:lnTo>
                  <a:lnTo>
                    <a:pt x="1710309" y="31445"/>
                  </a:lnTo>
                  <a:lnTo>
                    <a:pt x="1710309" y="8572"/>
                  </a:lnTo>
                  <a:lnTo>
                    <a:pt x="1497139" y="8572"/>
                  </a:lnTo>
                  <a:lnTo>
                    <a:pt x="1497139" y="31445"/>
                  </a:lnTo>
                  <a:lnTo>
                    <a:pt x="1677390" y="31445"/>
                  </a:lnTo>
                  <a:lnTo>
                    <a:pt x="1677390" y="53022"/>
                  </a:lnTo>
                  <a:lnTo>
                    <a:pt x="1498003" y="53022"/>
                  </a:lnTo>
                  <a:lnTo>
                    <a:pt x="1498003" y="75882"/>
                  </a:lnTo>
                  <a:lnTo>
                    <a:pt x="1498003" y="98742"/>
                  </a:lnTo>
                  <a:lnTo>
                    <a:pt x="1498003" y="122872"/>
                  </a:lnTo>
                  <a:lnTo>
                    <a:pt x="1715706" y="122872"/>
                  </a:lnTo>
                  <a:lnTo>
                    <a:pt x="1715706" y="98742"/>
                  </a:lnTo>
                  <a:close/>
                </a:path>
                <a:path w="2078990" h="311785">
                  <a:moveTo>
                    <a:pt x="1720862" y="284162"/>
                  </a:moveTo>
                  <a:lnTo>
                    <a:pt x="1528457" y="284162"/>
                  </a:lnTo>
                  <a:lnTo>
                    <a:pt x="1528457" y="258775"/>
                  </a:lnTo>
                  <a:lnTo>
                    <a:pt x="1711159" y="258775"/>
                  </a:lnTo>
                  <a:lnTo>
                    <a:pt x="1711159" y="235902"/>
                  </a:lnTo>
                  <a:lnTo>
                    <a:pt x="1711159" y="213042"/>
                  </a:lnTo>
                  <a:lnTo>
                    <a:pt x="1711159" y="190182"/>
                  </a:lnTo>
                  <a:lnTo>
                    <a:pt x="1495171" y="190182"/>
                  </a:lnTo>
                  <a:lnTo>
                    <a:pt x="1495171" y="213042"/>
                  </a:lnTo>
                  <a:lnTo>
                    <a:pt x="1678495" y="213042"/>
                  </a:lnTo>
                  <a:lnTo>
                    <a:pt x="1678495" y="235902"/>
                  </a:lnTo>
                  <a:lnTo>
                    <a:pt x="1495539" y="235902"/>
                  </a:lnTo>
                  <a:lnTo>
                    <a:pt x="1495539" y="258775"/>
                  </a:lnTo>
                  <a:lnTo>
                    <a:pt x="1495539" y="284162"/>
                  </a:lnTo>
                  <a:lnTo>
                    <a:pt x="1495539" y="307022"/>
                  </a:lnTo>
                  <a:lnTo>
                    <a:pt x="1720862" y="307022"/>
                  </a:lnTo>
                  <a:lnTo>
                    <a:pt x="1720862" y="284162"/>
                  </a:lnTo>
                  <a:close/>
                </a:path>
                <a:path w="2078990" h="311785">
                  <a:moveTo>
                    <a:pt x="1746161" y="142798"/>
                  </a:moveTo>
                  <a:lnTo>
                    <a:pt x="1461401" y="142798"/>
                  </a:lnTo>
                  <a:lnTo>
                    <a:pt x="1461401" y="168097"/>
                  </a:lnTo>
                  <a:lnTo>
                    <a:pt x="1746161" y="168097"/>
                  </a:lnTo>
                  <a:lnTo>
                    <a:pt x="1746161" y="142798"/>
                  </a:lnTo>
                  <a:close/>
                </a:path>
                <a:path w="2078990" h="311785">
                  <a:moveTo>
                    <a:pt x="2078761" y="112102"/>
                  </a:moveTo>
                  <a:lnTo>
                    <a:pt x="2066404" y="76022"/>
                  </a:lnTo>
                  <a:lnTo>
                    <a:pt x="2043582" y="49212"/>
                  </a:lnTo>
                  <a:lnTo>
                    <a:pt x="2012391" y="32512"/>
                  </a:lnTo>
                  <a:lnTo>
                    <a:pt x="1974888" y="26758"/>
                  </a:lnTo>
                  <a:lnTo>
                    <a:pt x="1929701" y="35636"/>
                  </a:lnTo>
                  <a:lnTo>
                    <a:pt x="1893887" y="61188"/>
                  </a:lnTo>
                  <a:lnTo>
                    <a:pt x="1870290" y="101828"/>
                  </a:lnTo>
                  <a:lnTo>
                    <a:pt x="1861794" y="155943"/>
                  </a:lnTo>
                  <a:lnTo>
                    <a:pt x="1870265" y="209994"/>
                  </a:lnTo>
                  <a:lnTo>
                    <a:pt x="1893798" y="250634"/>
                  </a:lnTo>
                  <a:lnTo>
                    <a:pt x="1929599" y="276225"/>
                  </a:lnTo>
                  <a:lnTo>
                    <a:pt x="1974888" y="285115"/>
                  </a:lnTo>
                  <a:lnTo>
                    <a:pt x="2013356" y="278904"/>
                  </a:lnTo>
                  <a:lnTo>
                    <a:pt x="2044598" y="261518"/>
                  </a:lnTo>
                  <a:lnTo>
                    <a:pt x="2066950" y="234810"/>
                  </a:lnTo>
                  <a:lnTo>
                    <a:pt x="2078761" y="200634"/>
                  </a:lnTo>
                  <a:lnTo>
                    <a:pt x="2040204" y="200634"/>
                  </a:lnTo>
                  <a:lnTo>
                    <a:pt x="2031695" y="221856"/>
                  </a:lnTo>
                  <a:lnTo>
                    <a:pt x="2017077" y="237413"/>
                  </a:lnTo>
                  <a:lnTo>
                    <a:pt x="1997786" y="246976"/>
                  </a:lnTo>
                  <a:lnTo>
                    <a:pt x="1975256" y="250240"/>
                  </a:lnTo>
                  <a:lnTo>
                    <a:pt x="1945220" y="244119"/>
                  </a:lnTo>
                  <a:lnTo>
                    <a:pt x="1921281" y="226072"/>
                  </a:lnTo>
                  <a:lnTo>
                    <a:pt x="1905457" y="196519"/>
                  </a:lnTo>
                  <a:lnTo>
                    <a:pt x="1899729" y="155943"/>
                  </a:lnTo>
                  <a:lnTo>
                    <a:pt x="1905444" y="115506"/>
                  </a:lnTo>
                  <a:lnTo>
                    <a:pt x="1921243" y="85953"/>
                  </a:lnTo>
                  <a:lnTo>
                    <a:pt x="1945170" y="67805"/>
                  </a:lnTo>
                  <a:lnTo>
                    <a:pt x="1975256" y="61633"/>
                  </a:lnTo>
                  <a:lnTo>
                    <a:pt x="1998002" y="64985"/>
                  </a:lnTo>
                  <a:lnTo>
                    <a:pt x="2017395" y="74764"/>
                  </a:lnTo>
                  <a:lnTo>
                    <a:pt x="2031961" y="90589"/>
                  </a:lnTo>
                  <a:lnTo>
                    <a:pt x="2040204" y="112102"/>
                  </a:lnTo>
                  <a:lnTo>
                    <a:pt x="2078761" y="112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56591" y="3666522"/>
              <a:ext cx="159380" cy="2514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52072" y="3726935"/>
              <a:ext cx="157048" cy="19523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38958" y="3684204"/>
              <a:ext cx="105722" cy="23624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373167" y="3663084"/>
              <a:ext cx="219075" cy="258445"/>
            </a:xfrm>
            <a:custGeom>
              <a:avLst/>
              <a:gdLst/>
              <a:ahLst/>
              <a:cxnLst/>
              <a:rect l="l" t="t" r="r" b="b"/>
              <a:pathLst>
                <a:path w="219075" h="258445">
                  <a:moveTo>
                    <a:pt x="112598" y="0"/>
                  </a:moveTo>
                  <a:lnTo>
                    <a:pt x="67498" y="8909"/>
                  </a:lnTo>
                  <a:lnTo>
                    <a:pt x="31848" y="34534"/>
                  </a:lnTo>
                  <a:lnTo>
                    <a:pt x="8424" y="75216"/>
                  </a:lnTo>
                  <a:lnTo>
                    <a:pt x="0" y="129297"/>
                  </a:lnTo>
                  <a:lnTo>
                    <a:pt x="8261" y="183030"/>
                  </a:lnTo>
                  <a:lnTo>
                    <a:pt x="31556" y="223662"/>
                  </a:lnTo>
                  <a:lnTo>
                    <a:pt x="67653" y="249375"/>
                  </a:lnTo>
                  <a:lnTo>
                    <a:pt x="114317" y="258350"/>
                  </a:lnTo>
                  <a:lnTo>
                    <a:pt x="156428" y="251102"/>
                  </a:lnTo>
                  <a:lnTo>
                    <a:pt x="189572" y="230385"/>
                  </a:lnTo>
                  <a:lnTo>
                    <a:pt x="211273" y="197742"/>
                  </a:lnTo>
                  <a:lnTo>
                    <a:pt x="219057" y="154715"/>
                  </a:lnTo>
                  <a:lnTo>
                    <a:pt x="219057" y="126228"/>
                  </a:lnTo>
                  <a:lnTo>
                    <a:pt x="119965" y="126228"/>
                  </a:lnTo>
                  <a:lnTo>
                    <a:pt x="119965" y="157662"/>
                  </a:lnTo>
                  <a:lnTo>
                    <a:pt x="181974" y="157662"/>
                  </a:lnTo>
                  <a:lnTo>
                    <a:pt x="176689" y="184937"/>
                  </a:lnTo>
                  <a:lnTo>
                    <a:pt x="162896" y="205673"/>
                  </a:lnTo>
                  <a:lnTo>
                    <a:pt x="141759" y="218857"/>
                  </a:lnTo>
                  <a:lnTo>
                    <a:pt x="114440" y="223477"/>
                  </a:lnTo>
                  <a:lnTo>
                    <a:pt x="83787" y="217305"/>
                  </a:lnTo>
                  <a:lnTo>
                    <a:pt x="59568" y="199149"/>
                  </a:lnTo>
                  <a:lnTo>
                    <a:pt x="43661" y="169552"/>
                  </a:lnTo>
                  <a:lnTo>
                    <a:pt x="37941" y="129052"/>
                  </a:lnTo>
                  <a:lnTo>
                    <a:pt x="43670" y="88694"/>
                  </a:lnTo>
                  <a:lnTo>
                    <a:pt x="59460" y="59169"/>
                  </a:lnTo>
                  <a:lnTo>
                    <a:pt x="83217" y="41040"/>
                  </a:lnTo>
                  <a:lnTo>
                    <a:pt x="112844" y="34872"/>
                  </a:lnTo>
                  <a:lnTo>
                    <a:pt x="135706" y="38212"/>
                  </a:lnTo>
                  <a:lnTo>
                    <a:pt x="154378" y="47780"/>
                  </a:lnTo>
                  <a:lnTo>
                    <a:pt x="168583" y="62897"/>
                  </a:lnTo>
                  <a:lnTo>
                    <a:pt x="178046" y="82883"/>
                  </a:lnTo>
                  <a:lnTo>
                    <a:pt x="217339" y="82883"/>
                  </a:lnTo>
                  <a:lnTo>
                    <a:pt x="204979" y="49263"/>
                  </a:lnTo>
                  <a:lnTo>
                    <a:pt x="182098" y="23069"/>
                  </a:lnTo>
                  <a:lnTo>
                    <a:pt x="150652" y="6060"/>
                  </a:lnTo>
                  <a:lnTo>
                    <a:pt x="112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36061" y="3666522"/>
              <a:ext cx="176940" cy="25147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840751" y="3666502"/>
              <a:ext cx="194945" cy="251460"/>
            </a:xfrm>
            <a:custGeom>
              <a:avLst/>
              <a:gdLst/>
              <a:ahLst/>
              <a:cxnLst/>
              <a:rect l="l" t="t" r="r" b="b"/>
              <a:pathLst>
                <a:path w="194944" h="251460">
                  <a:moveTo>
                    <a:pt x="194868" y="0"/>
                  </a:moveTo>
                  <a:lnTo>
                    <a:pt x="0" y="0"/>
                  </a:lnTo>
                  <a:lnTo>
                    <a:pt x="0" y="33007"/>
                  </a:lnTo>
                  <a:lnTo>
                    <a:pt x="78460" y="33007"/>
                  </a:lnTo>
                  <a:lnTo>
                    <a:pt x="78460" y="251447"/>
                  </a:lnTo>
                  <a:lnTo>
                    <a:pt x="116649" y="251447"/>
                  </a:lnTo>
                  <a:lnTo>
                    <a:pt x="116649" y="33007"/>
                  </a:lnTo>
                  <a:lnTo>
                    <a:pt x="194868" y="33007"/>
                  </a:lnTo>
                  <a:lnTo>
                    <a:pt x="194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41916" y="3666522"/>
              <a:ext cx="225074" cy="25147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98915" y="3666522"/>
              <a:ext cx="176940" cy="25147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1739512" y="3636568"/>
              <a:ext cx="5144135" cy="1578610"/>
            </a:xfrm>
            <a:custGeom>
              <a:avLst/>
              <a:gdLst/>
              <a:ahLst/>
              <a:cxnLst/>
              <a:rect l="l" t="t" r="r" b="b"/>
              <a:pathLst>
                <a:path w="5144134" h="1578610">
                  <a:moveTo>
                    <a:pt x="111747" y="1418043"/>
                  </a:moveTo>
                  <a:lnTo>
                    <a:pt x="0" y="1418043"/>
                  </a:lnTo>
                  <a:lnTo>
                    <a:pt x="0" y="1449971"/>
                  </a:lnTo>
                  <a:lnTo>
                    <a:pt x="111747" y="1449971"/>
                  </a:lnTo>
                  <a:lnTo>
                    <a:pt x="111747" y="1418043"/>
                  </a:lnTo>
                  <a:close/>
                </a:path>
                <a:path w="5144134" h="1578610">
                  <a:moveTo>
                    <a:pt x="111747" y="760082"/>
                  </a:moveTo>
                  <a:lnTo>
                    <a:pt x="0" y="760082"/>
                  </a:lnTo>
                  <a:lnTo>
                    <a:pt x="0" y="791997"/>
                  </a:lnTo>
                  <a:lnTo>
                    <a:pt x="111747" y="791997"/>
                  </a:lnTo>
                  <a:lnTo>
                    <a:pt x="111747" y="760082"/>
                  </a:lnTo>
                  <a:close/>
                </a:path>
                <a:path w="5144134" h="1578610">
                  <a:moveTo>
                    <a:pt x="366369" y="640232"/>
                  </a:moveTo>
                  <a:lnTo>
                    <a:pt x="244068" y="640232"/>
                  </a:lnTo>
                  <a:lnTo>
                    <a:pt x="244068" y="667131"/>
                  </a:lnTo>
                  <a:lnTo>
                    <a:pt x="334200" y="667131"/>
                  </a:lnTo>
                  <a:lnTo>
                    <a:pt x="325678" y="712635"/>
                  </a:lnTo>
                  <a:lnTo>
                    <a:pt x="306628" y="753935"/>
                  </a:lnTo>
                  <a:lnTo>
                    <a:pt x="275526" y="790727"/>
                  </a:lnTo>
                  <a:lnTo>
                    <a:pt x="230809" y="822706"/>
                  </a:lnTo>
                  <a:lnTo>
                    <a:pt x="249961" y="845908"/>
                  </a:lnTo>
                  <a:lnTo>
                    <a:pt x="296227" y="813041"/>
                  </a:lnTo>
                  <a:lnTo>
                    <a:pt x="329323" y="775309"/>
                  </a:lnTo>
                  <a:lnTo>
                    <a:pt x="350926" y="733463"/>
                  </a:lnTo>
                  <a:lnTo>
                    <a:pt x="362712" y="688200"/>
                  </a:lnTo>
                  <a:lnTo>
                    <a:pt x="366369" y="640232"/>
                  </a:lnTo>
                  <a:close/>
                </a:path>
                <a:path w="5144134" h="1578610">
                  <a:moveTo>
                    <a:pt x="417690" y="1402943"/>
                  </a:moveTo>
                  <a:lnTo>
                    <a:pt x="386029" y="1387309"/>
                  </a:lnTo>
                  <a:lnTo>
                    <a:pt x="362343" y="1364627"/>
                  </a:lnTo>
                  <a:lnTo>
                    <a:pt x="360527" y="1361198"/>
                  </a:lnTo>
                  <a:lnTo>
                    <a:pt x="347548" y="1336700"/>
                  </a:lnTo>
                  <a:lnTo>
                    <a:pt x="342544" y="1305331"/>
                  </a:lnTo>
                  <a:lnTo>
                    <a:pt x="342544" y="1275854"/>
                  </a:lnTo>
                  <a:lnTo>
                    <a:pt x="309638" y="1275854"/>
                  </a:lnTo>
                  <a:lnTo>
                    <a:pt x="309638" y="1306677"/>
                  </a:lnTo>
                  <a:lnTo>
                    <a:pt x="304215" y="1340383"/>
                  </a:lnTo>
                  <a:lnTo>
                    <a:pt x="288785" y="1370317"/>
                  </a:lnTo>
                  <a:lnTo>
                    <a:pt x="264071" y="1394675"/>
                  </a:lnTo>
                  <a:lnTo>
                    <a:pt x="230809" y="1411655"/>
                  </a:lnTo>
                  <a:lnTo>
                    <a:pt x="248488" y="1438186"/>
                  </a:lnTo>
                  <a:lnTo>
                    <a:pt x="274739" y="1425409"/>
                  </a:lnTo>
                  <a:lnTo>
                    <a:pt x="296735" y="1407934"/>
                  </a:lnTo>
                  <a:lnTo>
                    <a:pt x="314185" y="1386332"/>
                  </a:lnTo>
                  <a:lnTo>
                    <a:pt x="326834" y="1361198"/>
                  </a:lnTo>
                  <a:lnTo>
                    <a:pt x="339102" y="1383157"/>
                  </a:lnTo>
                  <a:lnTo>
                    <a:pt x="355511" y="1402003"/>
                  </a:lnTo>
                  <a:lnTo>
                    <a:pt x="375818" y="1417332"/>
                  </a:lnTo>
                  <a:lnTo>
                    <a:pt x="399770" y="1428724"/>
                  </a:lnTo>
                  <a:lnTo>
                    <a:pt x="417690" y="1402943"/>
                  </a:lnTo>
                  <a:close/>
                </a:path>
                <a:path w="5144134" h="1578610">
                  <a:moveTo>
                    <a:pt x="491363" y="1258544"/>
                  </a:moveTo>
                  <a:lnTo>
                    <a:pt x="458457" y="1258544"/>
                  </a:lnTo>
                  <a:lnTo>
                    <a:pt x="458457" y="1321904"/>
                  </a:lnTo>
                  <a:lnTo>
                    <a:pt x="392887" y="1321904"/>
                  </a:lnTo>
                  <a:lnTo>
                    <a:pt x="392887" y="1349032"/>
                  </a:lnTo>
                  <a:lnTo>
                    <a:pt x="458457" y="1349032"/>
                  </a:lnTo>
                  <a:lnTo>
                    <a:pt x="458457" y="1442237"/>
                  </a:lnTo>
                  <a:lnTo>
                    <a:pt x="491363" y="1442237"/>
                  </a:lnTo>
                  <a:lnTo>
                    <a:pt x="491363" y="1258544"/>
                  </a:lnTo>
                  <a:close/>
                </a:path>
                <a:path w="5144134" h="1578610">
                  <a:moveTo>
                    <a:pt x="492353" y="1510385"/>
                  </a:moveTo>
                  <a:lnTo>
                    <a:pt x="485025" y="1485176"/>
                  </a:lnTo>
                  <a:lnTo>
                    <a:pt x="475602" y="1476743"/>
                  </a:lnTo>
                  <a:lnTo>
                    <a:pt x="464134" y="1466469"/>
                  </a:lnTo>
                  <a:lnTo>
                    <a:pt x="459689" y="1464906"/>
                  </a:lnTo>
                  <a:lnTo>
                    <a:pt x="459689" y="1510385"/>
                  </a:lnTo>
                  <a:lnTo>
                    <a:pt x="454685" y="1524266"/>
                  </a:lnTo>
                  <a:lnTo>
                    <a:pt x="440397" y="1534553"/>
                  </a:lnTo>
                  <a:lnTo>
                    <a:pt x="417601" y="1540967"/>
                  </a:lnTo>
                  <a:lnTo>
                    <a:pt x="387121" y="1543164"/>
                  </a:lnTo>
                  <a:lnTo>
                    <a:pt x="356552" y="1540967"/>
                  </a:lnTo>
                  <a:lnTo>
                    <a:pt x="333717" y="1534553"/>
                  </a:lnTo>
                  <a:lnTo>
                    <a:pt x="319481" y="1524266"/>
                  </a:lnTo>
                  <a:lnTo>
                    <a:pt x="314667" y="1510385"/>
                  </a:lnTo>
                  <a:lnTo>
                    <a:pt x="319481" y="1496060"/>
                  </a:lnTo>
                  <a:lnTo>
                    <a:pt x="333717" y="1485506"/>
                  </a:lnTo>
                  <a:lnTo>
                    <a:pt x="356552" y="1478978"/>
                  </a:lnTo>
                  <a:lnTo>
                    <a:pt x="387121" y="1476743"/>
                  </a:lnTo>
                  <a:lnTo>
                    <a:pt x="417601" y="1478978"/>
                  </a:lnTo>
                  <a:lnTo>
                    <a:pt x="440397" y="1485506"/>
                  </a:lnTo>
                  <a:lnTo>
                    <a:pt x="454685" y="1496060"/>
                  </a:lnTo>
                  <a:lnTo>
                    <a:pt x="459689" y="1510385"/>
                  </a:lnTo>
                  <a:lnTo>
                    <a:pt x="459689" y="1464906"/>
                  </a:lnTo>
                  <a:lnTo>
                    <a:pt x="431050" y="1454835"/>
                  </a:lnTo>
                  <a:lnTo>
                    <a:pt x="387121" y="1450835"/>
                  </a:lnTo>
                  <a:lnTo>
                    <a:pt x="343103" y="1454835"/>
                  </a:lnTo>
                  <a:lnTo>
                    <a:pt x="309981" y="1466469"/>
                  </a:lnTo>
                  <a:lnTo>
                    <a:pt x="289140" y="1485176"/>
                  </a:lnTo>
                  <a:lnTo>
                    <a:pt x="282016" y="1510385"/>
                  </a:lnTo>
                  <a:lnTo>
                    <a:pt x="289140" y="1535430"/>
                  </a:lnTo>
                  <a:lnTo>
                    <a:pt x="309981" y="1553883"/>
                  </a:lnTo>
                  <a:lnTo>
                    <a:pt x="343103" y="1565300"/>
                  </a:lnTo>
                  <a:lnTo>
                    <a:pt x="387121" y="1569199"/>
                  </a:lnTo>
                  <a:lnTo>
                    <a:pt x="431050" y="1565300"/>
                  </a:lnTo>
                  <a:lnTo>
                    <a:pt x="464134" y="1553883"/>
                  </a:lnTo>
                  <a:lnTo>
                    <a:pt x="476262" y="1543164"/>
                  </a:lnTo>
                  <a:lnTo>
                    <a:pt x="485025" y="1535430"/>
                  </a:lnTo>
                  <a:lnTo>
                    <a:pt x="492353" y="1510385"/>
                  </a:lnTo>
                  <a:close/>
                </a:path>
                <a:path w="5144134" h="1578610">
                  <a:moveTo>
                    <a:pt x="498487" y="600570"/>
                  </a:moveTo>
                  <a:lnTo>
                    <a:pt x="466559" y="600570"/>
                  </a:lnTo>
                  <a:lnTo>
                    <a:pt x="466559" y="723480"/>
                  </a:lnTo>
                  <a:lnTo>
                    <a:pt x="428256" y="723480"/>
                  </a:lnTo>
                  <a:lnTo>
                    <a:pt x="428256" y="608926"/>
                  </a:lnTo>
                  <a:lnTo>
                    <a:pt x="397433" y="608926"/>
                  </a:lnTo>
                  <a:lnTo>
                    <a:pt x="397433" y="896747"/>
                  </a:lnTo>
                  <a:lnTo>
                    <a:pt x="428256" y="896747"/>
                  </a:lnTo>
                  <a:lnTo>
                    <a:pt x="428256" y="750379"/>
                  </a:lnTo>
                  <a:lnTo>
                    <a:pt x="466559" y="750379"/>
                  </a:lnTo>
                  <a:lnTo>
                    <a:pt x="466559" y="911720"/>
                  </a:lnTo>
                  <a:lnTo>
                    <a:pt x="498487" y="911720"/>
                  </a:lnTo>
                  <a:lnTo>
                    <a:pt x="498487" y="750379"/>
                  </a:lnTo>
                  <a:lnTo>
                    <a:pt x="498487" y="723480"/>
                  </a:lnTo>
                  <a:lnTo>
                    <a:pt x="498487" y="600570"/>
                  </a:lnTo>
                  <a:close/>
                </a:path>
                <a:path w="5144134" h="1578610">
                  <a:moveTo>
                    <a:pt x="711288" y="698931"/>
                  </a:moveTo>
                  <a:lnTo>
                    <a:pt x="704964" y="667893"/>
                  </a:lnTo>
                  <a:lnTo>
                    <a:pt x="692658" y="650671"/>
                  </a:lnTo>
                  <a:lnTo>
                    <a:pt x="687552" y="643534"/>
                  </a:lnTo>
                  <a:lnTo>
                    <a:pt x="678992" y="638340"/>
                  </a:lnTo>
                  <a:lnTo>
                    <a:pt x="678992" y="698931"/>
                  </a:lnTo>
                  <a:lnTo>
                    <a:pt x="675132" y="718858"/>
                  </a:lnTo>
                  <a:lnTo>
                    <a:pt x="664502" y="734199"/>
                  </a:lnTo>
                  <a:lnTo>
                    <a:pt x="648525" y="744067"/>
                  </a:lnTo>
                  <a:lnTo>
                    <a:pt x="628650" y="747547"/>
                  </a:lnTo>
                  <a:lnTo>
                    <a:pt x="608482" y="744067"/>
                  </a:lnTo>
                  <a:lnTo>
                    <a:pt x="592391" y="734199"/>
                  </a:lnTo>
                  <a:lnTo>
                    <a:pt x="581787" y="718858"/>
                  </a:lnTo>
                  <a:lnTo>
                    <a:pt x="578053" y="698931"/>
                  </a:lnTo>
                  <a:lnTo>
                    <a:pt x="581787" y="679272"/>
                  </a:lnTo>
                  <a:lnTo>
                    <a:pt x="592391" y="664019"/>
                  </a:lnTo>
                  <a:lnTo>
                    <a:pt x="608482" y="654177"/>
                  </a:lnTo>
                  <a:lnTo>
                    <a:pt x="628650" y="650671"/>
                  </a:lnTo>
                  <a:lnTo>
                    <a:pt x="648525" y="654177"/>
                  </a:lnTo>
                  <a:lnTo>
                    <a:pt x="664502" y="664019"/>
                  </a:lnTo>
                  <a:lnTo>
                    <a:pt x="675132" y="679272"/>
                  </a:lnTo>
                  <a:lnTo>
                    <a:pt x="678992" y="698931"/>
                  </a:lnTo>
                  <a:lnTo>
                    <a:pt x="678992" y="638340"/>
                  </a:lnTo>
                  <a:lnTo>
                    <a:pt x="661352" y="627634"/>
                  </a:lnTo>
                  <a:lnTo>
                    <a:pt x="628650" y="621944"/>
                  </a:lnTo>
                  <a:lnTo>
                    <a:pt x="595909" y="627634"/>
                  </a:lnTo>
                  <a:lnTo>
                    <a:pt x="569620" y="643534"/>
                  </a:lnTo>
                  <a:lnTo>
                    <a:pt x="552119" y="667893"/>
                  </a:lnTo>
                  <a:lnTo>
                    <a:pt x="545769" y="698931"/>
                  </a:lnTo>
                  <a:lnTo>
                    <a:pt x="552119" y="730300"/>
                  </a:lnTo>
                  <a:lnTo>
                    <a:pt x="569620" y="754786"/>
                  </a:lnTo>
                  <a:lnTo>
                    <a:pt x="595909" y="770674"/>
                  </a:lnTo>
                  <a:lnTo>
                    <a:pt x="628650" y="776287"/>
                  </a:lnTo>
                  <a:lnTo>
                    <a:pt x="661352" y="770674"/>
                  </a:lnTo>
                  <a:lnTo>
                    <a:pt x="687552" y="754786"/>
                  </a:lnTo>
                  <a:lnTo>
                    <a:pt x="692696" y="747547"/>
                  </a:lnTo>
                  <a:lnTo>
                    <a:pt x="704964" y="730300"/>
                  </a:lnTo>
                  <a:lnTo>
                    <a:pt x="711288" y="698931"/>
                  </a:lnTo>
                  <a:close/>
                </a:path>
                <a:path w="5144134" h="1578610">
                  <a:moveTo>
                    <a:pt x="787539" y="1273771"/>
                  </a:moveTo>
                  <a:lnTo>
                    <a:pt x="572897" y="1273771"/>
                  </a:lnTo>
                  <a:lnTo>
                    <a:pt x="572897" y="1300289"/>
                  </a:lnTo>
                  <a:lnTo>
                    <a:pt x="754748" y="1300289"/>
                  </a:lnTo>
                  <a:lnTo>
                    <a:pt x="754621" y="1318323"/>
                  </a:lnTo>
                  <a:lnTo>
                    <a:pt x="753706" y="1336814"/>
                  </a:lnTo>
                  <a:lnTo>
                    <a:pt x="751230" y="1356791"/>
                  </a:lnTo>
                  <a:lnTo>
                    <a:pt x="746404" y="1379245"/>
                  </a:lnTo>
                  <a:lnTo>
                    <a:pt x="778814" y="1382560"/>
                  </a:lnTo>
                  <a:lnTo>
                    <a:pt x="783856" y="1359611"/>
                  </a:lnTo>
                  <a:lnTo>
                    <a:pt x="786447" y="1338529"/>
                  </a:lnTo>
                  <a:lnTo>
                    <a:pt x="787400" y="1318793"/>
                  </a:lnTo>
                  <a:lnTo>
                    <a:pt x="787539" y="1300289"/>
                  </a:lnTo>
                  <a:lnTo>
                    <a:pt x="787539" y="1273771"/>
                  </a:lnTo>
                  <a:close/>
                </a:path>
                <a:path w="5144134" h="1578610">
                  <a:moveTo>
                    <a:pt x="789863" y="1511858"/>
                  </a:moveTo>
                  <a:lnTo>
                    <a:pt x="782040" y="1487449"/>
                  </a:lnTo>
                  <a:lnTo>
                    <a:pt x="771842" y="1479067"/>
                  </a:lnTo>
                  <a:lnTo>
                    <a:pt x="760006" y="1469326"/>
                  </a:lnTo>
                  <a:lnTo>
                    <a:pt x="757085" y="1468374"/>
                  </a:lnTo>
                  <a:lnTo>
                    <a:pt x="757085" y="1511858"/>
                  </a:lnTo>
                  <a:lnTo>
                    <a:pt x="751573" y="1525257"/>
                  </a:lnTo>
                  <a:lnTo>
                    <a:pt x="736155" y="1535201"/>
                  </a:lnTo>
                  <a:lnTo>
                    <a:pt x="711873" y="1541399"/>
                  </a:lnTo>
                  <a:lnTo>
                    <a:pt x="679843" y="1543532"/>
                  </a:lnTo>
                  <a:lnTo>
                    <a:pt x="647954" y="1541399"/>
                  </a:lnTo>
                  <a:lnTo>
                    <a:pt x="623760" y="1535201"/>
                  </a:lnTo>
                  <a:lnTo>
                    <a:pt x="608469" y="1525257"/>
                  </a:lnTo>
                  <a:lnTo>
                    <a:pt x="603224" y="1511858"/>
                  </a:lnTo>
                  <a:lnTo>
                    <a:pt x="608469" y="1498104"/>
                  </a:lnTo>
                  <a:lnTo>
                    <a:pt x="623760" y="1487817"/>
                  </a:lnTo>
                  <a:lnTo>
                    <a:pt x="647954" y="1481366"/>
                  </a:lnTo>
                  <a:lnTo>
                    <a:pt x="679843" y="1479067"/>
                  </a:lnTo>
                  <a:lnTo>
                    <a:pt x="711873" y="1481366"/>
                  </a:lnTo>
                  <a:lnTo>
                    <a:pt x="736155" y="1487817"/>
                  </a:lnTo>
                  <a:lnTo>
                    <a:pt x="751573" y="1498104"/>
                  </a:lnTo>
                  <a:lnTo>
                    <a:pt x="757085" y="1511858"/>
                  </a:lnTo>
                  <a:lnTo>
                    <a:pt x="757085" y="1468374"/>
                  </a:lnTo>
                  <a:lnTo>
                    <a:pt x="725398" y="1458036"/>
                  </a:lnTo>
                  <a:lnTo>
                    <a:pt x="679843" y="1454150"/>
                  </a:lnTo>
                  <a:lnTo>
                    <a:pt x="634555" y="1458036"/>
                  </a:lnTo>
                  <a:lnTo>
                    <a:pt x="600036" y="1469326"/>
                  </a:lnTo>
                  <a:lnTo>
                    <a:pt x="578040" y="1487449"/>
                  </a:lnTo>
                  <a:lnTo>
                    <a:pt x="570318" y="1511858"/>
                  </a:lnTo>
                  <a:lnTo>
                    <a:pt x="578040" y="1536052"/>
                  </a:lnTo>
                  <a:lnTo>
                    <a:pt x="600036" y="1554060"/>
                  </a:lnTo>
                  <a:lnTo>
                    <a:pt x="634555" y="1565313"/>
                  </a:lnTo>
                  <a:lnTo>
                    <a:pt x="679843" y="1569199"/>
                  </a:lnTo>
                  <a:lnTo>
                    <a:pt x="725398" y="1565313"/>
                  </a:lnTo>
                  <a:lnTo>
                    <a:pt x="760006" y="1554060"/>
                  </a:lnTo>
                  <a:lnTo>
                    <a:pt x="772883" y="1543532"/>
                  </a:lnTo>
                  <a:lnTo>
                    <a:pt x="782040" y="1536052"/>
                  </a:lnTo>
                  <a:lnTo>
                    <a:pt x="789863" y="1511858"/>
                  </a:lnTo>
                  <a:close/>
                </a:path>
                <a:path w="5144134" h="1578610">
                  <a:moveTo>
                    <a:pt x="797610" y="600824"/>
                  </a:moveTo>
                  <a:lnTo>
                    <a:pt x="764578" y="600824"/>
                  </a:lnTo>
                  <a:lnTo>
                    <a:pt x="764578" y="826998"/>
                  </a:lnTo>
                  <a:lnTo>
                    <a:pt x="797610" y="826998"/>
                  </a:lnTo>
                  <a:lnTo>
                    <a:pt x="797610" y="600824"/>
                  </a:lnTo>
                  <a:close/>
                </a:path>
                <a:path w="5144134" h="1578610">
                  <a:moveTo>
                    <a:pt x="806691" y="878319"/>
                  </a:moveTo>
                  <a:lnTo>
                    <a:pt x="627176" y="878319"/>
                  </a:lnTo>
                  <a:lnTo>
                    <a:pt x="627176" y="804037"/>
                  </a:lnTo>
                  <a:lnTo>
                    <a:pt x="594017" y="804037"/>
                  </a:lnTo>
                  <a:lnTo>
                    <a:pt x="594017" y="905332"/>
                  </a:lnTo>
                  <a:lnTo>
                    <a:pt x="806691" y="905332"/>
                  </a:lnTo>
                  <a:lnTo>
                    <a:pt x="806691" y="878319"/>
                  </a:lnTo>
                  <a:close/>
                </a:path>
                <a:path w="5144134" h="1578610">
                  <a:moveTo>
                    <a:pt x="822782" y="1401597"/>
                  </a:moveTo>
                  <a:lnTo>
                    <a:pt x="685749" y="1401597"/>
                  </a:lnTo>
                  <a:lnTo>
                    <a:pt x="685749" y="1343266"/>
                  </a:lnTo>
                  <a:lnTo>
                    <a:pt x="653326" y="1343266"/>
                  </a:lnTo>
                  <a:lnTo>
                    <a:pt x="653326" y="1401597"/>
                  </a:lnTo>
                  <a:lnTo>
                    <a:pt x="539864" y="1401597"/>
                  </a:lnTo>
                  <a:lnTo>
                    <a:pt x="539864" y="1428356"/>
                  </a:lnTo>
                  <a:lnTo>
                    <a:pt x="822782" y="1428356"/>
                  </a:lnTo>
                  <a:lnTo>
                    <a:pt x="822782" y="1401597"/>
                  </a:lnTo>
                  <a:close/>
                </a:path>
                <a:path w="5144134" h="1578610">
                  <a:moveTo>
                    <a:pt x="954036" y="1276959"/>
                  </a:moveTo>
                  <a:lnTo>
                    <a:pt x="921004" y="1276959"/>
                  </a:lnTo>
                  <a:lnTo>
                    <a:pt x="839965" y="1578038"/>
                  </a:lnTo>
                  <a:lnTo>
                    <a:pt x="872998" y="1578038"/>
                  </a:lnTo>
                  <a:lnTo>
                    <a:pt x="954036" y="1276959"/>
                  </a:lnTo>
                  <a:close/>
                </a:path>
                <a:path w="5144134" h="1578610">
                  <a:moveTo>
                    <a:pt x="1035456" y="637527"/>
                  </a:moveTo>
                  <a:lnTo>
                    <a:pt x="958824" y="637527"/>
                  </a:lnTo>
                  <a:lnTo>
                    <a:pt x="958824" y="601433"/>
                  </a:lnTo>
                  <a:lnTo>
                    <a:pt x="925804" y="601433"/>
                  </a:lnTo>
                  <a:lnTo>
                    <a:pt x="925804" y="637527"/>
                  </a:lnTo>
                  <a:lnTo>
                    <a:pt x="848804" y="637527"/>
                  </a:lnTo>
                  <a:lnTo>
                    <a:pt x="848804" y="663803"/>
                  </a:lnTo>
                  <a:lnTo>
                    <a:pt x="1035456" y="663803"/>
                  </a:lnTo>
                  <a:lnTo>
                    <a:pt x="1035456" y="637527"/>
                  </a:lnTo>
                  <a:close/>
                </a:path>
                <a:path w="5144134" h="1578610">
                  <a:moveTo>
                    <a:pt x="1042200" y="842098"/>
                  </a:moveTo>
                  <a:lnTo>
                    <a:pt x="1040561" y="824915"/>
                  </a:lnTo>
                  <a:lnTo>
                    <a:pt x="1039876" y="817664"/>
                  </a:lnTo>
                  <a:lnTo>
                    <a:pt x="1020191" y="820166"/>
                  </a:lnTo>
                  <a:lnTo>
                    <a:pt x="999998" y="822159"/>
                  </a:lnTo>
                  <a:lnTo>
                    <a:pt x="979474" y="823722"/>
                  </a:lnTo>
                  <a:lnTo>
                    <a:pt x="958824" y="824915"/>
                  </a:lnTo>
                  <a:lnTo>
                    <a:pt x="958824" y="794575"/>
                  </a:lnTo>
                  <a:lnTo>
                    <a:pt x="982713" y="787882"/>
                  </a:lnTo>
                  <a:lnTo>
                    <a:pt x="1001141" y="775779"/>
                  </a:lnTo>
                  <a:lnTo>
                    <a:pt x="1005230" y="770026"/>
                  </a:lnTo>
                  <a:lnTo>
                    <a:pt x="1013066" y="758964"/>
                  </a:lnTo>
                  <a:lnTo>
                    <a:pt x="1017397" y="738098"/>
                  </a:lnTo>
                  <a:lnTo>
                    <a:pt x="1011770" y="714184"/>
                  </a:lnTo>
                  <a:lnTo>
                    <a:pt x="1004417" y="705434"/>
                  </a:lnTo>
                  <a:lnTo>
                    <a:pt x="996340" y="695833"/>
                  </a:lnTo>
                  <a:lnTo>
                    <a:pt x="985723" y="690549"/>
                  </a:lnTo>
                  <a:lnTo>
                    <a:pt x="985723" y="738098"/>
                  </a:lnTo>
                  <a:lnTo>
                    <a:pt x="982611" y="751446"/>
                  </a:lnTo>
                  <a:lnTo>
                    <a:pt x="973823" y="761517"/>
                  </a:lnTo>
                  <a:lnTo>
                    <a:pt x="960183" y="767867"/>
                  </a:lnTo>
                  <a:lnTo>
                    <a:pt x="942492" y="770026"/>
                  </a:lnTo>
                  <a:lnTo>
                    <a:pt x="924674" y="767867"/>
                  </a:lnTo>
                  <a:lnTo>
                    <a:pt x="910958" y="761517"/>
                  </a:lnTo>
                  <a:lnTo>
                    <a:pt x="902144" y="751446"/>
                  </a:lnTo>
                  <a:lnTo>
                    <a:pt x="899033" y="738098"/>
                  </a:lnTo>
                  <a:lnTo>
                    <a:pt x="902144" y="724598"/>
                  </a:lnTo>
                  <a:lnTo>
                    <a:pt x="910958" y="714311"/>
                  </a:lnTo>
                  <a:lnTo>
                    <a:pt x="924674" y="707745"/>
                  </a:lnTo>
                  <a:lnTo>
                    <a:pt x="942492" y="705434"/>
                  </a:lnTo>
                  <a:lnTo>
                    <a:pt x="960183" y="707745"/>
                  </a:lnTo>
                  <a:lnTo>
                    <a:pt x="973823" y="714311"/>
                  </a:lnTo>
                  <a:lnTo>
                    <a:pt x="982611" y="724598"/>
                  </a:lnTo>
                  <a:lnTo>
                    <a:pt x="985723" y="738098"/>
                  </a:lnTo>
                  <a:lnTo>
                    <a:pt x="985723" y="690549"/>
                  </a:lnTo>
                  <a:lnTo>
                    <a:pt x="972705" y="684047"/>
                  </a:lnTo>
                  <a:lnTo>
                    <a:pt x="942492" y="679894"/>
                  </a:lnTo>
                  <a:lnTo>
                    <a:pt x="912063" y="684047"/>
                  </a:lnTo>
                  <a:lnTo>
                    <a:pt x="888466" y="695833"/>
                  </a:lnTo>
                  <a:lnTo>
                    <a:pt x="873252" y="714184"/>
                  </a:lnTo>
                  <a:lnTo>
                    <a:pt x="867968" y="738098"/>
                  </a:lnTo>
                  <a:lnTo>
                    <a:pt x="871956" y="758888"/>
                  </a:lnTo>
                  <a:lnTo>
                    <a:pt x="883615" y="775690"/>
                  </a:lnTo>
                  <a:lnTo>
                    <a:pt x="901915" y="787806"/>
                  </a:lnTo>
                  <a:lnTo>
                    <a:pt x="925804" y="794575"/>
                  </a:lnTo>
                  <a:lnTo>
                    <a:pt x="925804" y="826135"/>
                  </a:lnTo>
                  <a:lnTo>
                    <a:pt x="903782" y="826655"/>
                  </a:lnTo>
                  <a:lnTo>
                    <a:pt x="843038" y="827125"/>
                  </a:lnTo>
                  <a:lnTo>
                    <a:pt x="848067" y="854621"/>
                  </a:lnTo>
                  <a:lnTo>
                    <a:pt x="891603" y="854341"/>
                  </a:lnTo>
                  <a:lnTo>
                    <a:pt x="939977" y="852830"/>
                  </a:lnTo>
                  <a:lnTo>
                    <a:pt x="990942" y="849083"/>
                  </a:lnTo>
                  <a:lnTo>
                    <a:pt x="1042200" y="842098"/>
                  </a:lnTo>
                  <a:close/>
                </a:path>
                <a:path w="5144134" h="1578610">
                  <a:moveTo>
                    <a:pt x="1137488" y="730973"/>
                  </a:moveTo>
                  <a:lnTo>
                    <a:pt x="1090828" y="730973"/>
                  </a:lnTo>
                  <a:lnTo>
                    <a:pt x="1090828" y="600570"/>
                  </a:lnTo>
                  <a:lnTo>
                    <a:pt x="1057681" y="600570"/>
                  </a:lnTo>
                  <a:lnTo>
                    <a:pt x="1057681" y="911720"/>
                  </a:lnTo>
                  <a:lnTo>
                    <a:pt x="1090828" y="911720"/>
                  </a:lnTo>
                  <a:lnTo>
                    <a:pt x="1090828" y="758609"/>
                  </a:lnTo>
                  <a:lnTo>
                    <a:pt x="1137488" y="758609"/>
                  </a:lnTo>
                  <a:lnTo>
                    <a:pt x="1137488" y="730973"/>
                  </a:lnTo>
                  <a:close/>
                </a:path>
                <a:path w="5144134" h="1578610">
                  <a:moveTo>
                    <a:pt x="1160818" y="1385379"/>
                  </a:moveTo>
                  <a:lnTo>
                    <a:pt x="1103972" y="1348130"/>
                  </a:lnTo>
                  <a:lnTo>
                    <a:pt x="1083221" y="1290713"/>
                  </a:lnTo>
                  <a:lnTo>
                    <a:pt x="1083221" y="1266774"/>
                  </a:lnTo>
                  <a:lnTo>
                    <a:pt x="1049451" y="1266774"/>
                  </a:lnTo>
                  <a:lnTo>
                    <a:pt x="1049451" y="1290713"/>
                  </a:lnTo>
                  <a:lnTo>
                    <a:pt x="1044028" y="1322324"/>
                  </a:lnTo>
                  <a:lnTo>
                    <a:pt x="1028471" y="1350924"/>
                  </a:lnTo>
                  <a:lnTo>
                    <a:pt x="1003808" y="1374444"/>
                  </a:lnTo>
                  <a:lnTo>
                    <a:pt x="971105" y="1390789"/>
                  </a:lnTo>
                  <a:lnTo>
                    <a:pt x="987933" y="1416824"/>
                  </a:lnTo>
                  <a:lnTo>
                    <a:pt x="1013904" y="1404772"/>
                  </a:lnTo>
                  <a:lnTo>
                    <a:pt x="1035939" y="1388033"/>
                  </a:lnTo>
                  <a:lnTo>
                    <a:pt x="1053655" y="1367282"/>
                  </a:lnTo>
                  <a:lnTo>
                    <a:pt x="1066634" y="1343139"/>
                  </a:lnTo>
                  <a:lnTo>
                    <a:pt x="1079703" y="1365415"/>
                  </a:lnTo>
                  <a:lnTo>
                    <a:pt x="1097280" y="1384503"/>
                  </a:lnTo>
                  <a:lnTo>
                    <a:pt x="1118997" y="1399908"/>
                  </a:lnTo>
                  <a:lnTo>
                    <a:pt x="1144485" y="1411046"/>
                  </a:lnTo>
                  <a:lnTo>
                    <a:pt x="1160818" y="1385379"/>
                  </a:lnTo>
                  <a:close/>
                </a:path>
                <a:path w="5144134" h="1578610">
                  <a:moveTo>
                    <a:pt x="1227734" y="1258544"/>
                  </a:moveTo>
                  <a:lnTo>
                    <a:pt x="1195197" y="1258544"/>
                  </a:lnTo>
                  <a:lnTo>
                    <a:pt x="1195197" y="1418666"/>
                  </a:lnTo>
                  <a:lnTo>
                    <a:pt x="1227734" y="1418666"/>
                  </a:lnTo>
                  <a:lnTo>
                    <a:pt x="1227734" y="1258544"/>
                  </a:lnTo>
                  <a:close/>
                </a:path>
                <a:path w="5144134" h="1578610">
                  <a:moveTo>
                    <a:pt x="1238427" y="1540217"/>
                  </a:moveTo>
                  <a:lnTo>
                    <a:pt x="1056563" y="1540217"/>
                  </a:lnTo>
                  <a:lnTo>
                    <a:pt x="1056563" y="1511363"/>
                  </a:lnTo>
                  <a:lnTo>
                    <a:pt x="1228229" y="1511363"/>
                  </a:lnTo>
                  <a:lnTo>
                    <a:pt x="1228229" y="1433512"/>
                  </a:lnTo>
                  <a:lnTo>
                    <a:pt x="1023543" y="1433512"/>
                  </a:lnTo>
                  <a:lnTo>
                    <a:pt x="1023543" y="1459547"/>
                  </a:lnTo>
                  <a:lnTo>
                    <a:pt x="1195451" y="1459547"/>
                  </a:lnTo>
                  <a:lnTo>
                    <a:pt x="1195451" y="1486319"/>
                  </a:lnTo>
                  <a:lnTo>
                    <a:pt x="1024521" y="1486319"/>
                  </a:lnTo>
                  <a:lnTo>
                    <a:pt x="1024521" y="1566748"/>
                  </a:lnTo>
                  <a:lnTo>
                    <a:pt x="1238427" y="1566748"/>
                  </a:lnTo>
                  <a:lnTo>
                    <a:pt x="1238427" y="1540217"/>
                  </a:lnTo>
                  <a:close/>
                </a:path>
                <a:path w="5144134" h="1578610">
                  <a:moveTo>
                    <a:pt x="1358023" y="784517"/>
                  </a:moveTo>
                  <a:lnTo>
                    <a:pt x="1356169" y="766343"/>
                  </a:lnTo>
                  <a:lnTo>
                    <a:pt x="1355559" y="760450"/>
                  </a:lnTo>
                  <a:lnTo>
                    <a:pt x="1336065" y="762381"/>
                  </a:lnTo>
                  <a:lnTo>
                    <a:pt x="1316024" y="763993"/>
                  </a:lnTo>
                  <a:lnTo>
                    <a:pt x="1295615" y="765302"/>
                  </a:lnTo>
                  <a:lnTo>
                    <a:pt x="1275016" y="766343"/>
                  </a:lnTo>
                  <a:lnTo>
                    <a:pt x="1275016" y="727049"/>
                  </a:lnTo>
                  <a:lnTo>
                    <a:pt x="1335544" y="727049"/>
                  </a:lnTo>
                  <a:lnTo>
                    <a:pt x="1335544" y="700405"/>
                  </a:lnTo>
                  <a:lnTo>
                    <a:pt x="1216571" y="700405"/>
                  </a:lnTo>
                  <a:lnTo>
                    <a:pt x="1216571" y="647230"/>
                  </a:lnTo>
                  <a:lnTo>
                    <a:pt x="1332966" y="647230"/>
                  </a:lnTo>
                  <a:lnTo>
                    <a:pt x="1332966" y="620344"/>
                  </a:lnTo>
                  <a:lnTo>
                    <a:pt x="1183411" y="620344"/>
                  </a:lnTo>
                  <a:lnTo>
                    <a:pt x="1183411" y="727049"/>
                  </a:lnTo>
                  <a:lnTo>
                    <a:pt x="1242110" y="727049"/>
                  </a:lnTo>
                  <a:lnTo>
                    <a:pt x="1242110" y="767562"/>
                  </a:lnTo>
                  <a:lnTo>
                    <a:pt x="1219530" y="768172"/>
                  </a:lnTo>
                  <a:lnTo>
                    <a:pt x="1155661" y="768921"/>
                  </a:lnTo>
                  <a:lnTo>
                    <a:pt x="1160322" y="795566"/>
                  </a:lnTo>
                  <a:lnTo>
                    <a:pt x="1206461" y="795134"/>
                  </a:lnTo>
                  <a:lnTo>
                    <a:pt x="1256093" y="793496"/>
                  </a:lnTo>
                  <a:lnTo>
                    <a:pt x="1307249" y="790130"/>
                  </a:lnTo>
                  <a:lnTo>
                    <a:pt x="1358023" y="784517"/>
                  </a:lnTo>
                  <a:close/>
                </a:path>
                <a:path w="5144134" h="1578610">
                  <a:moveTo>
                    <a:pt x="1412532" y="600697"/>
                  </a:moveTo>
                  <a:lnTo>
                    <a:pt x="1379385" y="600697"/>
                  </a:lnTo>
                  <a:lnTo>
                    <a:pt x="1379385" y="833869"/>
                  </a:lnTo>
                  <a:lnTo>
                    <a:pt x="1412532" y="833869"/>
                  </a:lnTo>
                  <a:lnTo>
                    <a:pt x="1412532" y="600697"/>
                  </a:lnTo>
                  <a:close/>
                </a:path>
                <a:path w="5144134" h="1578610">
                  <a:moveTo>
                    <a:pt x="1422234" y="878319"/>
                  </a:moveTo>
                  <a:lnTo>
                    <a:pt x="1240269" y="878319"/>
                  </a:lnTo>
                  <a:lnTo>
                    <a:pt x="1240269" y="817295"/>
                  </a:lnTo>
                  <a:lnTo>
                    <a:pt x="1207109" y="817295"/>
                  </a:lnTo>
                  <a:lnTo>
                    <a:pt x="1207109" y="905332"/>
                  </a:lnTo>
                  <a:lnTo>
                    <a:pt x="1422234" y="905332"/>
                  </a:lnTo>
                  <a:lnTo>
                    <a:pt x="1422234" y="878319"/>
                  </a:lnTo>
                  <a:close/>
                </a:path>
                <a:path w="5144134" h="1578610">
                  <a:moveTo>
                    <a:pt x="1432064" y="1483741"/>
                  </a:moveTo>
                  <a:lnTo>
                    <a:pt x="1430731" y="1466303"/>
                  </a:lnTo>
                  <a:lnTo>
                    <a:pt x="1430464" y="1462862"/>
                  </a:lnTo>
                  <a:lnTo>
                    <a:pt x="1430223" y="1459674"/>
                  </a:lnTo>
                  <a:lnTo>
                    <a:pt x="1423085" y="1460563"/>
                  </a:lnTo>
                  <a:lnTo>
                    <a:pt x="1415719" y="1461401"/>
                  </a:lnTo>
                  <a:lnTo>
                    <a:pt x="1408137" y="1462176"/>
                  </a:lnTo>
                  <a:lnTo>
                    <a:pt x="1400378" y="1462862"/>
                  </a:lnTo>
                  <a:lnTo>
                    <a:pt x="1400378" y="1323492"/>
                  </a:lnTo>
                  <a:lnTo>
                    <a:pt x="1424940" y="1323492"/>
                  </a:lnTo>
                  <a:lnTo>
                    <a:pt x="1424940" y="1296606"/>
                  </a:lnTo>
                  <a:lnTo>
                    <a:pt x="1370177" y="1296606"/>
                  </a:lnTo>
                  <a:lnTo>
                    <a:pt x="1370177" y="1323492"/>
                  </a:lnTo>
                  <a:lnTo>
                    <a:pt x="1370177" y="1464830"/>
                  </a:lnTo>
                  <a:lnTo>
                    <a:pt x="1361478" y="1465262"/>
                  </a:lnTo>
                  <a:lnTo>
                    <a:pt x="1335544" y="1466303"/>
                  </a:lnTo>
                  <a:lnTo>
                    <a:pt x="1335544" y="1323492"/>
                  </a:lnTo>
                  <a:lnTo>
                    <a:pt x="1370177" y="1323492"/>
                  </a:lnTo>
                  <a:lnTo>
                    <a:pt x="1370177" y="1296606"/>
                  </a:lnTo>
                  <a:lnTo>
                    <a:pt x="1280541" y="1296606"/>
                  </a:lnTo>
                  <a:lnTo>
                    <a:pt x="1280541" y="1323492"/>
                  </a:lnTo>
                  <a:lnTo>
                    <a:pt x="1305344" y="1323492"/>
                  </a:lnTo>
                  <a:lnTo>
                    <a:pt x="1305344" y="1466799"/>
                  </a:lnTo>
                  <a:lnTo>
                    <a:pt x="1296949" y="1466938"/>
                  </a:lnTo>
                  <a:lnTo>
                    <a:pt x="1274152" y="1467040"/>
                  </a:lnTo>
                  <a:lnTo>
                    <a:pt x="1277962" y="1494663"/>
                  </a:lnTo>
                  <a:lnTo>
                    <a:pt x="1312037" y="1494307"/>
                  </a:lnTo>
                  <a:lnTo>
                    <a:pt x="1351648" y="1492796"/>
                  </a:lnTo>
                  <a:lnTo>
                    <a:pt x="1392948" y="1489481"/>
                  </a:lnTo>
                  <a:lnTo>
                    <a:pt x="1432064" y="1483741"/>
                  </a:lnTo>
                  <a:close/>
                </a:path>
                <a:path w="5144134" h="1578610">
                  <a:moveTo>
                    <a:pt x="1545145" y="1258544"/>
                  </a:moveTo>
                  <a:lnTo>
                    <a:pt x="1513471" y="1258544"/>
                  </a:lnTo>
                  <a:lnTo>
                    <a:pt x="1513471" y="1382191"/>
                  </a:lnTo>
                  <a:lnTo>
                    <a:pt x="1476883" y="1382191"/>
                  </a:lnTo>
                  <a:lnTo>
                    <a:pt x="1476883" y="1264932"/>
                  </a:lnTo>
                  <a:lnTo>
                    <a:pt x="1445564" y="1264932"/>
                  </a:lnTo>
                  <a:lnTo>
                    <a:pt x="1445564" y="1553730"/>
                  </a:lnTo>
                  <a:lnTo>
                    <a:pt x="1476883" y="1553730"/>
                  </a:lnTo>
                  <a:lnTo>
                    <a:pt x="1476883" y="1409331"/>
                  </a:lnTo>
                  <a:lnTo>
                    <a:pt x="1513471" y="1409331"/>
                  </a:lnTo>
                  <a:lnTo>
                    <a:pt x="1513471" y="1569694"/>
                  </a:lnTo>
                  <a:lnTo>
                    <a:pt x="1545145" y="1569694"/>
                  </a:lnTo>
                  <a:lnTo>
                    <a:pt x="1545145" y="1409331"/>
                  </a:lnTo>
                  <a:lnTo>
                    <a:pt x="1545145" y="1382191"/>
                  </a:lnTo>
                  <a:lnTo>
                    <a:pt x="1545145" y="1258544"/>
                  </a:lnTo>
                  <a:close/>
                </a:path>
                <a:path w="5144134" h="1578610">
                  <a:moveTo>
                    <a:pt x="1738503" y="743750"/>
                  </a:moveTo>
                  <a:lnTo>
                    <a:pt x="1706232" y="727735"/>
                  </a:lnTo>
                  <a:lnTo>
                    <a:pt x="1681949" y="704735"/>
                  </a:lnTo>
                  <a:lnTo>
                    <a:pt x="1679079" y="699414"/>
                  </a:lnTo>
                  <a:lnTo>
                    <a:pt x="1666697" y="676605"/>
                  </a:lnTo>
                  <a:lnTo>
                    <a:pt x="1661515" y="645274"/>
                  </a:lnTo>
                  <a:lnTo>
                    <a:pt x="1661515" y="615429"/>
                  </a:lnTo>
                  <a:lnTo>
                    <a:pt x="1627746" y="615429"/>
                  </a:lnTo>
                  <a:lnTo>
                    <a:pt x="1627746" y="645274"/>
                  </a:lnTo>
                  <a:lnTo>
                    <a:pt x="1622412" y="677900"/>
                  </a:lnTo>
                  <a:lnTo>
                    <a:pt x="1607058" y="707517"/>
                  </a:lnTo>
                  <a:lnTo>
                    <a:pt x="1582572" y="731989"/>
                  </a:lnTo>
                  <a:lnTo>
                    <a:pt x="1549895" y="749147"/>
                  </a:lnTo>
                  <a:lnTo>
                    <a:pt x="1566837" y="775055"/>
                  </a:lnTo>
                  <a:lnTo>
                    <a:pt x="1592630" y="762546"/>
                  </a:lnTo>
                  <a:lnTo>
                    <a:pt x="1614500" y="745337"/>
                  </a:lnTo>
                  <a:lnTo>
                    <a:pt x="1632051" y="724090"/>
                  </a:lnTo>
                  <a:lnTo>
                    <a:pt x="1644929" y="699414"/>
                  </a:lnTo>
                  <a:lnTo>
                    <a:pt x="1657807" y="722363"/>
                  </a:lnTo>
                  <a:lnTo>
                    <a:pt x="1675180" y="742061"/>
                  </a:lnTo>
                  <a:lnTo>
                    <a:pt x="1696681" y="758024"/>
                  </a:lnTo>
                  <a:lnTo>
                    <a:pt x="1721916" y="769772"/>
                  </a:lnTo>
                  <a:lnTo>
                    <a:pt x="1738503" y="743750"/>
                  </a:lnTo>
                  <a:close/>
                </a:path>
                <a:path w="5144134" h="1578610">
                  <a:moveTo>
                    <a:pt x="1806524" y="802195"/>
                  </a:moveTo>
                  <a:lnTo>
                    <a:pt x="1595577" y="802195"/>
                  </a:lnTo>
                  <a:lnTo>
                    <a:pt x="1595577" y="828967"/>
                  </a:lnTo>
                  <a:lnTo>
                    <a:pt x="1773491" y="828967"/>
                  </a:lnTo>
                  <a:lnTo>
                    <a:pt x="1773491" y="911720"/>
                  </a:lnTo>
                  <a:lnTo>
                    <a:pt x="1806524" y="911720"/>
                  </a:lnTo>
                  <a:lnTo>
                    <a:pt x="1806524" y="802195"/>
                  </a:lnTo>
                  <a:close/>
                </a:path>
                <a:path w="5144134" h="1578610">
                  <a:moveTo>
                    <a:pt x="1806524" y="600570"/>
                  </a:moveTo>
                  <a:lnTo>
                    <a:pt x="1773491" y="600570"/>
                  </a:lnTo>
                  <a:lnTo>
                    <a:pt x="1773491" y="787336"/>
                  </a:lnTo>
                  <a:lnTo>
                    <a:pt x="1806524" y="787336"/>
                  </a:lnTo>
                  <a:lnTo>
                    <a:pt x="1806524" y="600570"/>
                  </a:lnTo>
                  <a:close/>
                </a:path>
                <a:path w="5144134" h="1578610">
                  <a:moveTo>
                    <a:pt x="1853869" y="1402334"/>
                  </a:moveTo>
                  <a:lnTo>
                    <a:pt x="1822551" y="1386967"/>
                  </a:lnTo>
                  <a:lnTo>
                    <a:pt x="1798891" y="1364945"/>
                  </a:lnTo>
                  <a:lnTo>
                    <a:pt x="1796872" y="1361313"/>
                  </a:lnTo>
                  <a:lnTo>
                    <a:pt x="1783930" y="1338135"/>
                  </a:lnTo>
                  <a:lnTo>
                    <a:pt x="1778723" y="1308392"/>
                  </a:lnTo>
                  <a:lnTo>
                    <a:pt x="1778723" y="1274749"/>
                  </a:lnTo>
                  <a:lnTo>
                    <a:pt x="1746059" y="1274749"/>
                  </a:lnTo>
                  <a:lnTo>
                    <a:pt x="1746059" y="1305572"/>
                  </a:lnTo>
                  <a:lnTo>
                    <a:pt x="1740763" y="1339113"/>
                  </a:lnTo>
                  <a:lnTo>
                    <a:pt x="1725726" y="1369047"/>
                  </a:lnTo>
                  <a:lnTo>
                    <a:pt x="1701634" y="1393571"/>
                  </a:lnTo>
                  <a:lnTo>
                    <a:pt x="1669199" y="1410804"/>
                  </a:lnTo>
                  <a:lnTo>
                    <a:pt x="1687004" y="1436954"/>
                  </a:lnTo>
                  <a:lnTo>
                    <a:pt x="1712277" y="1424393"/>
                  </a:lnTo>
                  <a:lnTo>
                    <a:pt x="1733562" y="1407198"/>
                  </a:lnTo>
                  <a:lnTo>
                    <a:pt x="1750580" y="1385963"/>
                  </a:lnTo>
                  <a:lnTo>
                    <a:pt x="1763001" y="1361313"/>
                  </a:lnTo>
                  <a:lnTo>
                    <a:pt x="1775409" y="1383030"/>
                  </a:lnTo>
                  <a:lnTo>
                    <a:pt x="1791970" y="1401775"/>
                  </a:lnTo>
                  <a:lnTo>
                    <a:pt x="1812378" y="1417027"/>
                  </a:lnTo>
                  <a:lnTo>
                    <a:pt x="1836305" y="1428242"/>
                  </a:lnTo>
                  <a:lnTo>
                    <a:pt x="1853869" y="1402334"/>
                  </a:lnTo>
                  <a:close/>
                </a:path>
                <a:path w="5144134" h="1578610">
                  <a:moveTo>
                    <a:pt x="1918944" y="1511249"/>
                  </a:moveTo>
                  <a:lnTo>
                    <a:pt x="1911807" y="1486966"/>
                  </a:lnTo>
                  <a:lnTo>
                    <a:pt x="1903691" y="1479804"/>
                  </a:lnTo>
                  <a:lnTo>
                    <a:pt x="1891284" y="1468869"/>
                  </a:lnTo>
                  <a:lnTo>
                    <a:pt x="1886661" y="1467269"/>
                  </a:lnTo>
                  <a:lnTo>
                    <a:pt x="1886661" y="1511249"/>
                  </a:lnTo>
                  <a:lnTo>
                    <a:pt x="1881847" y="1524914"/>
                  </a:lnTo>
                  <a:lnTo>
                    <a:pt x="1867916" y="1534909"/>
                  </a:lnTo>
                  <a:lnTo>
                    <a:pt x="1845576" y="1541081"/>
                  </a:lnTo>
                  <a:lnTo>
                    <a:pt x="1815553" y="1543291"/>
                  </a:lnTo>
                  <a:lnTo>
                    <a:pt x="1785416" y="1541081"/>
                  </a:lnTo>
                  <a:lnTo>
                    <a:pt x="1762937" y="1534909"/>
                  </a:lnTo>
                  <a:lnTo>
                    <a:pt x="1748942" y="1524914"/>
                  </a:lnTo>
                  <a:lnTo>
                    <a:pt x="1744218" y="1511249"/>
                  </a:lnTo>
                  <a:lnTo>
                    <a:pt x="1748942" y="1497990"/>
                  </a:lnTo>
                  <a:lnTo>
                    <a:pt x="1762937" y="1488109"/>
                  </a:lnTo>
                  <a:lnTo>
                    <a:pt x="1785416" y="1481937"/>
                  </a:lnTo>
                  <a:lnTo>
                    <a:pt x="1815553" y="1479804"/>
                  </a:lnTo>
                  <a:lnTo>
                    <a:pt x="1845576" y="1481937"/>
                  </a:lnTo>
                  <a:lnTo>
                    <a:pt x="1867916" y="1488109"/>
                  </a:lnTo>
                  <a:lnTo>
                    <a:pt x="1881847" y="1497990"/>
                  </a:lnTo>
                  <a:lnTo>
                    <a:pt x="1886661" y="1511249"/>
                  </a:lnTo>
                  <a:lnTo>
                    <a:pt x="1886661" y="1467269"/>
                  </a:lnTo>
                  <a:lnTo>
                    <a:pt x="1858759" y="1457553"/>
                  </a:lnTo>
                  <a:lnTo>
                    <a:pt x="1815553" y="1453654"/>
                  </a:lnTo>
                  <a:lnTo>
                    <a:pt x="1772005" y="1457553"/>
                  </a:lnTo>
                  <a:lnTo>
                    <a:pt x="1739150" y="1468869"/>
                  </a:lnTo>
                  <a:lnTo>
                    <a:pt x="1718411" y="1486966"/>
                  </a:lnTo>
                  <a:lnTo>
                    <a:pt x="1711185" y="1511249"/>
                  </a:lnTo>
                  <a:lnTo>
                    <a:pt x="1718411" y="1535887"/>
                  </a:lnTo>
                  <a:lnTo>
                    <a:pt x="1739150" y="1554086"/>
                  </a:lnTo>
                  <a:lnTo>
                    <a:pt x="1772005" y="1565338"/>
                  </a:lnTo>
                  <a:lnTo>
                    <a:pt x="1815553" y="1569199"/>
                  </a:lnTo>
                  <a:lnTo>
                    <a:pt x="1858759" y="1565338"/>
                  </a:lnTo>
                  <a:lnTo>
                    <a:pt x="1891284" y="1554086"/>
                  </a:lnTo>
                  <a:lnTo>
                    <a:pt x="1903463" y="1543291"/>
                  </a:lnTo>
                  <a:lnTo>
                    <a:pt x="1911807" y="1535887"/>
                  </a:lnTo>
                  <a:lnTo>
                    <a:pt x="1918944" y="1511249"/>
                  </a:lnTo>
                  <a:close/>
                </a:path>
                <a:path w="5144134" h="1578610">
                  <a:moveTo>
                    <a:pt x="1961184" y="1336878"/>
                  </a:moveTo>
                  <a:lnTo>
                    <a:pt x="1916125" y="1336878"/>
                  </a:lnTo>
                  <a:lnTo>
                    <a:pt x="1916125" y="1258544"/>
                  </a:lnTo>
                  <a:lnTo>
                    <a:pt x="1883092" y="1258544"/>
                  </a:lnTo>
                  <a:lnTo>
                    <a:pt x="1883092" y="1446288"/>
                  </a:lnTo>
                  <a:lnTo>
                    <a:pt x="1916125" y="1446288"/>
                  </a:lnTo>
                  <a:lnTo>
                    <a:pt x="1916125" y="1364386"/>
                  </a:lnTo>
                  <a:lnTo>
                    <a:pt x="1961184" y="1364386"/>
                  </a:lnTo>
                  <a:lnTo>
                    <a:pt x="1961184" y="1336878"/>
                  </a:lnTo>
                  <a:close/>
                </a:path>
                <a:path w="5144134" h="1578610">
                  <a:moveTo>
                    <a:pt x="2039950" y="761555"/>
                  </a:moveTo>
                  <a:lnTo>
                    <a:pt x="2037549" y="744601"/>
                  </a:lnTo>
                  <a:lnTo>
                    <a:pt x="2036140" y="734656"/>
                  </a:lnTo>
                  <a:lnTo>
                    <a:pt x="2007235" y="739635"/>
                  </a:lnTo>
                  <a:lnTo>
                    <a:pt x="1977288" y="742670"/>
                  </a:lnTo>
                  <a:lnTo>
                    <a:pt x="1943341" y="744194"/>
                  </a:lnTo>
                  <a:lnTo>
                    <a:pt x="1902421" y="744601"/>
                  </a:lnTo>
                  <a:lnTo>
                    <a:pt x="1902421" y="653745"/>
                  </a:lnTo>
                  <a:lnTo>
                    <a:pt x="2008759" y="653745"/>
                  </a:lnTo>
                  <a:lnTo>
                    <a:pt x="2008759" y="626846"/>
                  </a:lnTo>
                  <a:lnTo>
                    <a:pt x="1869757" y="626846"/>
                  </a:lnTo>
                  <a:lnTo>
                    <a:pt x="1869757" y="771740"/>
                  </a:lnTo>
                  <a:lnTo>
                    <a:pt x="1894446" y="771740"/>
                  </a:lnTo>
                  <a:lnTo>
                    <a:pt x="1939315" y="771359"/>
                  </a:lnTo>
                  <a:lnTo>
                    <a:pt x="1976310" y="769772"/>
                  </a:lnTo>
                  <a:lnTo>
                    <a:pt x="2008746" y="766635"/>
                  </a:lnTo>
                  <a:lnTo>
                    <a:pt x="2039950" y="761555"/>
                  </a:lnTo>
                  <a:close/>
                </a:path>
                <a:path w="5144134" h="1578610">
                  <a:moveTo>
                    <a:pt x="2113623" y="878319"/>
                  </a:moveTo>
                  <a:lnTo>
                    <a:pt x="1935949" y="878319"/>
                  </a:lnTo>
                  <a:lnTo>
                    <a:pt x="1935949" y="802563"/>
                  </a:lnTo>
                  <a:lnTo>
                    <a:pt x="1903158" y="802563"/>
                  </a:lnTo>
                  <a:lnTo>
                    <a:pt x="1903158" y="905332"/>
                  </a:lnTo>
                  <a:lnTo>
                    <a:pt x="2113623" y="905332"/>
                  </a:lnTo>
                  <a:lnTo>
                    <a:pt x="2113623" y="878319"/>
                  </a:lnTo>
                  <a:close/>
                </a:path>
                <a:path w="5144134" h="1578610">
                  <a:moveTo>
                    <a:pt x="2128062" y="1486814"/>
                  </a:moveTo>
                  <a:lnTo>
                    <a:pt x="2125891" y="1466799"/>
                  </a:lnTo>
                  <a:lnTo>
                    <a:pt x="2125116" y="1459547"/>
                  </a:lnTo>
                  <a:lnTo>
                    <a:pt x="2101164" y="1463027"/>
                  </a:lnTo>
                  <a:lnTo>
                    <a:pt x="2077288" y="1465199"/>
                  </a:lnTo>
                  <a:lnTo>
                    <a:pt x="2051659" y="1466354"/>
                  </a:lnTo>
                  <a:lnTo>
                    <a:pt x="2022462" y="1466799"/>
                  </a:lnTo>
                  <a:lnTo>
                    <a:pt x="2022462" y="1401343"/>
                  </a:lnTo>
                  <a:lnTo>
                    <a:pt x="2110257" y="1401343"/>
                  </a:lnTo>
                  <a:lnTo>
                    <a:pt x="2110257" y="1375194"/>
                  </a:lnTo>
                  <a:lnTo>
                    <a:pt x="2022462" y="1375194"/>
                  </a:lnTo>
                  <a:lnTo>
                    <a:pt x="2022462" y="1319809"/>
                  </a:lnTo>
                  <a:lnTo>
                    <a:pt x="2115413" y="1319809"/>
                  </a:lnTo>
                  <a:lnTo>
                    <a:pt x="2115413" y="1293291"/>
                  </a:lnTo>
                  <a:lnTo>
                    <a:pt x="1991029" y="1293291"/>
                  </a:lnTo>
                  <a:lnTo>
                    <a:pt x="1991029" y="1494663"/>
                  </a:lnTo>
                  <a:lnTo>
                    <a:pt x="2011654" y="1494663"/>
                  </a:lnTo>
                  <a:lnTo>
                    <a:pt x="2045690" y="1494358"/>
                  </a:lnTo>
                  <a:lnTo>
                    <a:pt x="2074837" y="1493177"/>
                  </a:lnTo>
                  <a:lnTo>
                    <a:pt x="2101481" y="1490776"/>
                  </a:lnTo>
                  <a:lnTo>
                    <a:pt x="2128062" y="1486814"/>
                  </a:lnTo>
                  <a:close/>
                </a:path>
                <a:path w="5144134" h="1578610">
                  <a:moveTo>
                    <a:pt x="2145665" y="690575"/>
                  </a:moveTo>
                  <a:lnTo>
                    <a:pt x="2100364" y="690575"/>
                  </a:lnTo>
                  <a:lnTo>
                    <a:pt x="2100364" y="600456"/>
                  </a:lnTo>
                  <a:lnTo>
                    <a:pt x="2067331" y="600456"/>
                  </a:lnTo>
                  <a:lnTo>
                    <a:pt x="2067331" y="825766"/>
                  </a:lnTo>
                  <a:lnTo>
                    <a:pt x="2100364" y="825766"/>
                  </a:lnTo>
                  <a:lnTo>
                    <a:pt x="2100364" y="717956"/>
                  </a:lnTo>
                  <a:lnTo>
                    <a:pt x="2145665" y="717956"/>
                  </a:lnTo>
                  <a:lnTo>
                    <a:pt x="2145665" y="690575"/>
                  </a:lnTo>
                  <a:close/>
                </a:path>
                <a:path w="5144134" h="1578610">
                  <a:moveTo>
                    <a:pt x="2246680" y="1258544"/>
                  </a:moveTo>
                  <a:lnTo>
                    <a:pt x="2214994" y="1258544"/>
                  </a:lnTo>
                  <a:lnTo>
                    <a:pt x="2214994" y="1382064"/>
                  </a:lnTo>
                  <a:lnTo>
                    <a:pt x="2177669" y="1382064"/>
                  </a:lnTo>
                  <a:lnTo>
                    <a:pt x="2177669" y="1264564"/>
                  </a:lnTo>
                  <a:lnTo>
                    <a:pt x="2146109" y="1264564"/>
                  </a:lnTo>
                  <a:lnTo>
                    <a:pt x="2146109" y="1554340"/>
                  </a:lnTo>
                  <a:lnTo>
                    <a:pt x="2177669" y="1554340"/>
                  </a:lnTo>
                  <a:lnTo>
                    <a:pt x="2177669" y="1408963"/>
                  </a:lnTo>
                  <a:lnTo>
                    <a:pt x="2214994" y="1408963"/>
                  </a:lnTo>
                  <a:lnTo>
                    <a:pt x="2214994" y="1569694"/>
                  </a:lnTo>
                  <a:lnTo>
                    <a:pt x="2246680" y="1569694"/>
                  </a:lnTo>
                  <a:lnTo>
                    <a:pt x="2246680" y="1408963"/>
                  </a:lnTo>
                  <a:lnTo>
                    <a:pt x="2246680" y="1382064"/>
                  </a:lnTo>
                  <a:lnTo>
                    <a:pt x="2246680" y="1258544"/>
                  </a:lnTo>
                  <a:close/>
                </a:path>
                <a:path w="5144134" h="1578610">
                  <a:moveTo>
                    <a:pt x="2454465" y="717003"/>
                  </a:moveTo>
                  <a:lnTo>
                    <a:pt x="2381402" y="717003"/>
                  </a:lnTo>
                  <a:lnTo>
                    <a:pt x="2381402" y="661123"/>
                  </a:lnTo>
                  <a:lnTo>
                    <a:pt x="2381402" y="635711"/>
                  </a:lnTo>
                  <a:lnTo>
                    <a:pt x="2350465" y="635711"/>
                  </a:lnTo>
                  <a:lnTo>
                    <a:pt x="2350465" y="661123"/>
                  </a:lnTo>
                  <a:lnTo>
                    <a:pt x="2350465" y="717003"/>
                  </a:lnTo>
                  <a:lnTo>
                    <a:pt x="2350465" y="743661"/>
                  </a:lnTo>
                  <a:lnTo>
                    <a:pt x="2350465" y="803351"/>
                  </a:lnTo>
                  <a:lnTo>
                    <a:pt x="2291651" y="803351"/>
                  </a:lnTo>
                  <a:lnTo>
                    <a:pt x="2291651" y="661123"/>
                  </a:lnTo>
                  <a:lnTo>
                    <a:pt x="2350465" y="661123"/>
                  </a:lnTo>
                  <a:lnTo>
                    <a:pt x="2350465" y="635711"/>
                  </a:lnTo>
                  <a:lnTo>
                    <a:pt x="2260587" y="635711"/>
                  </a:lnTo>
                  <a:lnTo>
                    <a:pt x="2260587" y="661123"/>
                  </a:lnTo>
                  <a:lnTo>
                    <a:pt x="2260587" y="803351"/>
                  </a:lnTo>
                  <a:lnTo>
                    <a:pt x="2260587" y="830033"/>
                  </a:lnTo>
                  <a:lnTo>
                    <a:pt x="2381402" y="830033"/>
                  </a:lnTo>
                  <a:lnTo>
                    <a:pt x="2381402" y="803351"/>
                  </a:lnTo>
                  <a:lnTo>
                    <a:pt x="2381402" y="743661"/>
                  </a:lnTo>
                  <a:lnTo>
                    <a:pt x="2423033" y="743661"/>
                  </a:lnTo>
                  <a:lnTo>
                    <a:pt x="2423033" y="896378"/>
                  </a:lnTo>
                  <a:lnTo>
                    <a:pt x="2454465" y="896378"/>
                  </a:lnTo>
                  <a:lnTo>
                    <a:pt x="2454465" y="743661"/>
                  </a:lnTo>
                  <a:lnTo>
                    <a:pt x="2454465" y="717003"/>
                  </a:lnTo>
                  <a:close/>
                </a:path>
                <a:path w="5144134" h="1578610">
                  <a:moveTo>
                    <a:pt x="2454465" y="606590"/>
                  </a:moveTo>
                  <a:lnTo>
                    <a:pt x="2423033" y="606590"/>
                  </a:lnTo>
                  <a:lnTo>
                    <a:pt x="2423033" y="716483"/>
                  </a:lnTo>
                  <a:lnTo>
                    <a:pt x="2454465" y="716483"/>
                  </a:lnTo>
                  <a:lnTo>
                    <a:pt x="2454465" y="606590"/>
                  </a:lnTo>
                  <a:close/>
                </a:path>
                <a:path w="5144134" h="1578610">
                  <a:moveTo>
                    <a:pt x="2517698" y="600570"/>
                  </a:moveTo>
                  <a:lnTo>
                    <a:pt x="2486025" y="600570"/>
                  </a:lnTo>
                  <a:lnTo>
                    <a:pt x="2486025" y="911720"/>
                  </a:lnTo>
                  <a:lnTo>
                    <a:pt x="2517698" y="911720"/>
                  </a:lnTo>
                  <a:lnTo>
                    <a:pt x="2517698" y="600570"/>
                  </a:lnTo>
                  <a:close/>
                </a:path>
                <a:path w="5144134" h="1578610">
                  <a:moveTo>
                    <a:pt x="2545664" y="1326692"/>
                  </a:moveTo>
                  <a:lnTo>
                    <a:pt x="2513012" y="1326692"/>
                  </a:lnTo>
                  <a:lnTo>
                    <a:pt x="2513012" y="1357884"/>
                  </a:lnTo>
                  <a:lnTo>
                    <a:pt x="2545664" y="1357884"/>
                  </a:lnTo>
                  <a:lnTo>
                    <a:pt x="2545664" y="1326692"/>
                  </a:lnTo>
                  <a:close/>
                </a:path>
                <a:path w="5144134" h="1578610">
                  <a:moveTo>
                    <a:pt x="2545664" y="1258544"/>
                  </a:moveTo>
                  <a:lnTo>
                    <a:pt x="2513012" y="1258544"/>
                  </a:lnTo>
                  <a:lnTo>
                    <a:pt x="2513012" y="1301191"/>
                  </a:lnTo>
                  <a:lnTo>
                    <a:pt x="2444978" y="1301191"/>
                  </a:lnTo>
                  <a:lnTo>
                    <a:pt x="2444978" y="1273251"/>
                  </a:lnTo>
                  <a:lnTo>
                    <a:pt x="2412314" y="1273251"/>
                  </a:lnTo>
                  <a:lnTo>
                    <a:pt x="2412314" y="1301191"/>
                  </a:lnTo>
                  <a:lnTo>
                    <a:pt x="2412314" y="1315161"/>
                  </a:lnTo>
                  <a:lnTo>
                    <a:pt x="2412314" y="1340561"/>
                  </a:lnTo>
                  <a:lnTo>
                    <a:pt x="2412314" y="1358341"/>
                  </a:lnTo>
                  <a:lnTo>
                    <a:pt x="2412314" y="1382483"/>
                  </a:lnTo>
                  <a:lnTo>
                    <a:pt x="2334349" y="1382483"/>
                  </a:lnTo>
                  <a:lnTo>
                    <a:pt x="2334349" y="1340561"/>
                  </a:lnTo>
                  <a:lnTo>
                    <a:pt x="2412314" y="1340561"/>
                  </a:lnTo>
                  <a:lnTo>
                    <a:pt x="2412314" y="1315161"/>
                  </a:lnTo>
                  <a:lnTo>
                    <a:pt x="2334349" y="1315161"/>
                  </a:lnTo>
                  <a:lnTo>
                    <a:pt x="2334349" y="1273251"/>
                  </a:lnTo>
                  <a:lnTo>
                    <a:pt x="2301316" y="1273251"/>
                  </a:lnTo>
                  <a:lnTo>
                    <a:pt x="2301316" y="1409141"/>
                  </a:lnTo>
                  <a:lnTo>
                    <a:pt x="2444978" y="1409141"/>
                  </a:lnTo>
                  <a:lnTo>
                    <a:pt x="2444978" y="1383753"/>
                  </a:lnTo>
                  <a:lnTo>
                    <a:pt x="2513012" y="1383753"/>
                  </a:lnTo>
                  <a:lnTo>
                    <a:pt x="2513012" y="1420380"/>
                  </a:lnTo>
                  <a:lnTo>
                    <a:pt x="2545664" y="1420380"/>
                  </a:lnTo>
                  <a:lnTo>
                    <a:pt x="2545664" y="1383753"/>
                  </a:lnTo>
                  <a:lnTo>
                    <a:pt x="2545664" y="1383423"/>
                  </a:lnTo>
                  <a:lnTo>
                    <a:pt x="2545664" y="1382483"/>
                  </a:lnTo>
                  <a:lnTo>
                    <a:pt x="2545664" y="1358341"/>
                  </a:lnTo>
                  <a:lnTo>
                    <a:pt x="2444978" y="1358341"/>
                  </a:lnTo>
                  <a:lnTo>
                    <a:pt x="2444978" y="1340561"/>
                  </a:lnTo>
                  <a:lnTo>
                    <a:pt x="2444978" y="1326603"/>
                  </a:lnTo>
                  <a:lnTo>
                    <a:pt x="2545664" y="1326603"/>
                  </a:lnTo>
                  <a:lnTo>
                    <a:pt x="2545664" y="1315161"/>
                  </a:lnTo>
                  <a:lnTo>
                    <a:pt x="2545664" y="1301394"/>
                  </a:lnTo>
                  <a:lnTo>
                    <a:pt x="2545664" y="1301191"/>
                  </a:lnTo>
                  <a:lnTo>
                    <a:pt x="2545664" y="1258544"/>
                  </a:lnTo>
                  <a:close/>
                </a:path>
                <a:path w="5144134" h="1578610">
                  <a:moveTo>
                    <a:pt x="2556726" y="1539951"/>
                  </a:moveTo>
                  <a:lnTo>
                    <a:pt x="2375598" y="1539951"/>
                  </a:lnTo>
                  <a:lnTo>
                    <a:pt x="2375598" y="1510741"/>
                  </a:lnTo>
                  <a:lnTo>
                    <a:pt x="2545664" y="1510741"/>
                  </a:lnTo>
                  <a:lnTo>
                    <a:pt x="2545664" y="1486611"/>
                  </a:lnTo>
                  <a:lnTo>
                    <a:pt x="2545664" y="1459953"/>
                  </a:lnTo>
                  <a:lnTo>
                    <a:pt x="2545664" y="1434541"/>
                  </a:lnTo>
                  <a:lnTo>
                    <a:pt x="2342210" y="1434541"/>
                  </a:lnTo>
                  <a:lnTo>
                    <a:pt x="2342210" y="1459953"/>
                  </a:lnTo>
                  <a:lnTo>
                    <a:pt x="2513012" y="1459953"/>
                  </a:lnTo>
                  <a:lnTo>
                    <a:pt x="2513012" y="1486611"/>
                  </a:lnTo>
                  <a:lnTo>
                    <a:pt x="2342819" y="1486611"/>
                  </a:lnTo>
                  <a:lnTo>
                    <a:pt x="2342819" y="1510741"/>
                  </a:lnTo>
                  <a:lnTo>
                    <a:pt x="2342819" y="1539951"/>
                  </a:lnTo>
                  <a:lnTo>
                    <a:pt x="2342819" y="1565351"/>
                  </a:lnTo>
                  <a:lnTo>
                    <a:pt x="2556726" y="1565351"/>
                  </a:lnTo>
                  <a:lnTo>
                    <a:pt x="2556726" y="1539951"/>
                  </a:lnTo>
                  <a:close/>
                </a:path>
                <a:path w="5144134" h="1578610">
                  <a:moveTo>
                    <a:pt x="2808465" y="703021"/>
                  </a:moveTo>
                  <a:lnTo>
                    <a:pt x="2626245" y="703021"/>
                  </a:lnTo>
                  <a:lnTo>
                    <a:pt x="2626245" y="615391"/>
                  </a:lnTo>
                  <a:lnTo>
                    <a:pt x="2593098" y="615391"/>
                  </a:lnTo>
                  <a:lnTo>
                    <a:pt x="2593098" y="703021"/>
                  </a:lnTo>
                  <a:lnTo>
                    <a:pt x="2593098" y="729691"/>
                  </a:lnTo>
                  <a:lnTo>
                    <a:pt x="2808465" y="729691"/>
                  </a:lnTo>
                  <a:lnTo>
                    <a:pt x="2808465" y="703021"/>
                  </a:lnTo>
                  <a:close/>
                </a:path>
                <a:path w="5144134" h="1578610">
                  <a:moveTo>
                    <a:pt x="2841256" y="772109"/>
                  </a:moveTo>
                  <a:lnTo>
                    <a:pt x="2557615" y="772109"/>
                  </a:lnTo>
                  <a:lnTo>
                    <a:pt x="2557615" y="798880"/>
                  </a:lnTo>
                  <a:lnTo>
                    <a:pt x="2628709" y="798880"/>
                  </a:lnTo>
                  <a:lnTo>
                    <a:pt x="2628709" y="911720"/>
                  </a:lnTo>
                  <a:lnTo>
                    <a:pt x="2661742" y="911720"/>
                  </a:lnTo>
                  <a:lnTo>
                    <a:pt x="2661742" y="798880"/>
                  </a:lnTo>
                  <a:lnTo>
                    <a:pt x="2737129" y="798880"/>
                  </a:lnTo>
                  <a:lnTo>
                    <a:pt x="2737129" y="911720"/>
                  </a:lnTo>
                  <a:lnTo>
                    <a:pt x="2770276" y="911720"/>
                  </a:lnTo>
                  <a:lnTo>
                    <a:pt x="2770276" y="798880"/>
                  </a:lnTo>
                  <a:lnTo>
                    <a:pt x="2841256" y="798880"/>
                  </a:lnTo>
                  <a:lnTo>
                    <a:pt x="2841256" y="772109"/>
                  </a:lnTo>
                  <a:close/>
                </a:path>
                <a:path w="5144134" h="1578610">
                  <a:moveTo>
                    <a:pt x="3058350" y="834237"/>
                  </a:moveTo>
                  <a:lnTo>
                    <a:pt x="3056648" y="816317"/>
                  </a:lnTo>
                  <a:lnTo>
                    <a:pt x="3056013" y="809561"/>
                  </a:lnTo>
                  <a:lnTo>
                    <a:pt x="3036366" y="811898"/>
                  </a:lnTo>
                  <a:lnTo>
                    <a:pt x="3016199" y="813765"/>
                  </a:lnTo>
                  <a:lnTo>
                    <a:pt x="2995714" y="815225"/>
                  </a:lnTo>
                  <a:lnTo>
                    <a:pt x="2975102" y="816317"/>
                  </a:lnTo>
                  <a:lnTo>
                    <a:pt x="2975102" y="767080"/>
                  </a:lnTo>
                  <a:lnTo>
                    <a:pt x="3002064" y="758545"/>
                  </a:lnTo>
                  <a:lnTo>
                    <a:pt x="3023209" y="742886"/>
                  </a:lnTo>
                  <a:lnTo>
                    <a:pt x="3024936" y="740181"/>
                  </a:lnTo>
                  <a:lnTo>
                    <a:pt x="3037065" y="721144"/>
                  </a:lnTo>
                  <a:lnTo>
                    <a:pt x="3042145" y="694385"/>
                  </a:lnTo>
                  <a:lnTo>
                    <a:pt x="3035693" y="664387"/>
                  </a:lnTo>
                  <a:lnTo>
                    <a:pt x="3023654" y="648335"/>
                  </a:lnTo>
                  <a:lnTo>
                    <a:pt x="3018155" y="641007"/>
                  </a:lnTo>
                  <a:lnTo>
                    <a:pt x="3009849" y="636231"/>
                  </a:lnTo>
                  <a:lnTo>
                    <a:pt x="3009849" y="694385"/>
                  </a:lnTo>
                  <a:lnTo>
                    <a:pt x="3005848" y="713232"/>
                  </a:lnTo>
                  <a:lnTo>
                    <a:pt x="2995091" y="727735"/>
                  </a:lnTo>
                  <a:lnTo>
                    <a:pt x="2978886" y="737019"/>
                  </a:lnTo>
                  <a:lnTo>
                    <a:pt x="2958515" y="740181"/>
                  </a:lnTo>
                  <a:lnTo>
                    <a:pt x="2937764" y="737019"/>
                  </a:lnTo>
                  <a:lnTo>
                    <a:pt x="2921343" y="727735"/>
                  </a:lnTo>
                  <a:lnTo>
                    <a:pt x="2910586" y="713232"/>
                  </a:lnTo>
                  <a:lnTo>
                    <a:pt x="2906826" y="694385"/>
                  </a:lnTo>
                  <a:lnTo>
                    <a:pt x="2910586" y="675513"/>
                  </a:lnTo>
                  <a:lnTo>
                    <a:pt x="2921343" y="661047"/>
                  </a:lnTo>
                  <a:lnTo>
                    <a:pt x="2937764" y="651738"/>
                  </a:lnTo>
                  <a:lnTo>
                    <a:pt x="2958515" y="648335"/>
                  </a:lnTo>
                  <a:lnTo>
                    <a:pt x="2978886" y="651738"/>
                  </a:lnTo>
                  <a:lnTo>
                    <a:pt x="2995091" y="661047"/>
                  </a:lnTo>
                  <a:lnTo>
                    <a:pt x="3005848" y="675513"/>
                  </a:lnTo>
                  <a:lnTo>
                    <a:pt x="3009849" y="694385"/>
                  </a:lnTo>
                  <a:lnTo>
                    <a:pt x="3009849" y="636231"/>
                  </a:lnTo>
                  <a:lnTo>
                    <a:pt x="2991701" y="625767"/>
                  </a:lnTo>
                  <a:lnTo>
                    <a:pt x="2958515" y="620217"/>
                  </a:lnTo>
                  <a:lnTo>
                    <a:pt x="2924708" y="625767"/>
                  </a:lnTo>
                  <a:lnTo>
                    <a:pt x="2898127" y="641007"/>
                  </a:lnTo>
                  <a:lnTo>
                    <a:pt x="2880766" y="664387"/>
                  </a:lnTo>
                  <a:lnTo>
                    <a:pt x="2874657" y="694385"/>
                  </a:lnTo>
                  <a:lnTo>
                    <a:pt x="2879445" y="721283"/>
                  </a:lnTo>
                  <a:lnTo>
                    <a:pt x="2893225" y="743077"/>
                  </a:lnTo>
                  <a:lnTo>
                    <a:pt x="2914612" y="758685"/>
                  </a:lnTo>
                  <a:lnTo>
                    <a:pt x="2942183" y="767080"/>
                  </a:lnTo>
                  <a:lnTo>
                    <a:pt x="2942183" y="817537"/>
                  </a:lnTo>
                  <a:lnTo>
                    <a:pt x="2920708" y="817994"/>
                  </a:lnTo>
                  <a:lnTo>
                    <a:pt x="2861145" y="818527"/>
                  </a:lnTo>
                  <a:lnTo>
                    <a:pt x="2866186" y="845667"/>
                  </a:lnTo>
                  <a:lnTo>
                    <a:pt x="2909811" y="845756"/>
                  </a:lnTo>
                  <a:lnTo>
                    <a:pt x="2957931" y="844511"/>
                  </a:lnTo>
                  <a:lnTo>
                    <a:pt x="3008223" y="840981"/>
                  </a:lnTo>
                  <a:lnTo>
                    <a:pt x="3058350" y="834237"/>
                  </a:lnTo>
                  <a:close/>
                </a:path>
                <a:path w="5144134" h="1578610">
                  <a:moveTo>
                    <a:pt x="3155594" y="726922"/>
                  </a:moveTo>
                  <a:lnTo>
                    <a:pt x="3107715" y="726922"/>
                  </a:lnTo>
                  <a:lnTo>
                    <a:pt x="3107715" y="600570"/>
                  </a:lnTo>
                  <a:lnTo>
                    <a:pt x="3074797" y="600570"/>
                  </a:lnTo>
                  <a:lnTo>
                    <a:pt x="3074797" y="911720"/>
                  </a:lnTo>
                  <a:lnTo>
                    <a:pt x="3107715" y="911720"/>
                  </a:lnTo>
                  <a:lnTo>
                    <a:pt x="3107715" y="754799"/>
                  </a:lnTo>
                  <a:lnTo>
                    <a:pt x="3155594" y="754799"/>
                  </a:lnTo>
                  <a:lnTo>
                    <a:pt x="3155594" y="726922"/>
                  </a:lnTo>
                  <a:close/>
                </a:path>
                <a:path w="5144134" h="1578610">
                  <a:moveTo>
                    <a:pt x="3518535" y="600570"/>
                  </a:moveTo>
                  <a:lnTo>
                    <a:pt x="3485629" y="600570"/>
                  </a:lnTo>
                  <a:lnTo>
                    <a:pt x="3485629" y="644283"/>
                  </a:lnTo>
                  <a:lnTo>
                    <a:pt x="3485629" y="670928"/>
                  </a:lnTo>
                  <a:lnTo>
                    <a:pt x="3485629" y="715378"/>
                  </a:lnTo>
                  <a:lnTo>
                    <a:pt x="3422878" y="715378"/>
                  </a:lnTo>
                  <a:lnTo>
                    <a:pt x="3424961" y="708507"/>
                  </a:lnTo>
                  <a:lnTo>
                    <a:pt x="3426193" y="701141"/>
                  </a:lnTo>
                  <a:lnTo>
                    <a:pt x="3426193" y="685419"/>
                  </a:lnTo>
                  <a:lnTo>
                    <a:pt x="3424961" y="677926"/>
                  </a:lnTo>
                  <a:lnTo>
                    <a:pt x="3422878" y="670928"/>
                  </a:lnTo>
                  <a:lnTo>
                    <a:pt x="3485629" y="670928"/>
                  </a:lnTo>
                  <a:lnTo>
                    <a:pt x="3485629" y="644283"/>
                  </a:lnTo>
                  <a:lnTo>
                    <a:pt x="3407651" y="644283"/>
                  </a:lnTo>
                  <a:lnTo>
                    <a:pt x="3395345" y="633488"/>
                  </a:lnTo>
                  <a:lnTo>
                    <a:pt x="3394633" y="633107"/>
                  </a:lnTo>
                  <a:lnTo>
                    <a:pt x="3394633" y="693280"/>
                  </a:lnTo>
                  <a:lnTo>
                    <a:pt x="3390912" y="712050"/>
                  </a:lnTo>
                  <a:lnTo>
                    <a:pt x="3380575" y="726744"/>
                  </a:lnTo>
                  <a:lnTo>
                    <a:pt x="3364903" y="736269"/>
                  </a:lnTo>
                  <a:lnTo>
                    <a:pt x="3345154" y="739571"/>
                  </a:lnTo>
                  <a:lnTo>
                    <a:pt x="3324999" y="736269"/>
                  </a:lnTo>
                  <a:lnTo>
                    <a:pt x="3309150" y="726744"/>
                  </a:lnTo>
                  <a:lnTo>
                    <a:pt x="3298774" y="712050"/>
                  </a:lnTo>
                  <a:lnTo>
                    <a:pt x="3295053" y="693280"/>
                  </a:lnTo>
                  <a:lnTo>
                    <a:pt x="3298774" y="674268"/>
                  </a:lnTo>
                  <a:lnTo>
                    <a:pt x="3309150" y="659650"/>
                  </a:lnTo>
                  <a:lnTo>
                    <a:pt x="3324999" y="650303"/>
                  </a:lnTo>
                  <a:lnTo>
                    <a:pt x="3345154" y="647115"/>
                  </a:lnTo>
                  <a:lnTo>
                    <a:pt x="3364903" y="650303"/>
                  </a:lnTo>
                  <a:lnTo>
                    <a:pt x="3380575" y="659650"/>
                  </a:lnTo>
                  <a:lnTo>
                    <a:pt x="3390912" y="674268"/>
                  </a:lnTo>
                  <a:lnTo>
                    <a:pt x="3394633" y="693280"/>
                  </a:lnTo>
                  <a:lnTo>
                    <a:pt x="3394633" y="633107"/>
                  </a:lnTo>
                  <a:lnTo>
                    <a:pt x="3380587" y="625436"/>
                  </a:lnTo>
                  <a:lnTo>
                    <a:pt x="3363747" y="620420"/>
                  </a:lnTo>
                  <a:lnTo>
                    <a:pt x="3345154" y="618744"/>
                  </a:lnTo>
                  <a:lnTo>
                    <a:pt x="3312655" y="624128"/>
                  </a:lnTo>
                  <a:lnTo>
                    <a:pt x="3286810" y="639483"/>
                  </a:lnTo>
                  <a:lnTo>
                    <a:pt x="3269780" y="663105"/>
                  </a:lnTo>
                  <a:lnTo>
                    <a:pt x="3263747" y="693280"/>
                  </a:lnTo>
                  <a:lnTo>
                    <a:pt x="3269780" y="723315"/>
                  </a:lnTo>
                  <a:lnTo>
                    <a:pt x="3286810" y="746874"/>
                  </a:lnTo>
                  <a:lnTo>
                    <a:pt x="3312655" y="762241"/>
                  </a:lnTo>
                  <a:lnTo>
                    <a:pt x="3345154" y="767689"/>
                  </a:lnTo>
                  <a:lnTo>
                    <a:pt x="3363671" y="766013"/>
                  </a:lnTo>
                  <a:lnTo>
                    <a:pt x="3380486" y="761009"/>
                  </a:lnTo>
                  <a:lnTo>
                    <a:pt x="3395230" y="752995"/>
                  </a:lnTo>
                  <a:lnTo>
                    <a:pt x="3407524" y="742276"/>
                  </a:lnTo>
                  <a:lnTo>
                    <a:pt x="3485629" y="742276"/>
                  </a:lnTo>
                  <a:lnTo>
                    <a:pt x="3485629" y="784263"/>
                  </a:lnTo>
                  <a:lnTo>
                    <a:pt x="3518535" y="784263"/>
                  </a:lnTo>
                  <a:lnTo>
                    <a:pt x="3518535" y="742276"/>
                  </a:lnTo>
                  <a:lnTo>
                    <a:pt x="3518535" y="739571"/>
                  </a:lnTo>
                  <a:lnTo>
                    <a:pt x="3518535" y="715378"/>
                  </a:lnTo>
                  <a:lnTo>
                    <a:pt x="3518535" y="670928"/>
                  </a:lnTo>
                  <a:lnTo>
                    <a:pt x="3518535" y="647115"/>
                  </a:lnTo>
                  <a:lnTo>
                    <a:pt x="3518535" y="644283"/>
                  </a:lnTo>
                  <a:lnTo>
                    <a:pt x="3518535" y="600570"/>
                  </a:lnTo>
                  <a:close/>
                </a:path>
                <a:path w="5144134" h="1578610">
                  <a:moveTo>
                    <a:pt x="3519513" y="851192"/>
                  </a:moveTo>
                  <a:lnTo>
                    <a:pt x="3512134" y="825804"/>
                  </a:lnTo>
                  <a:lnTo>
                    <a:pt x="3501999" y="816686"/>
                  </a:lnTo>
                  <a:lnTo>
                    <a:pt x="3491166" y="806932"/>
                  </a:lnTo>
                  <a:lnTo>
                    <a:pt x="3487343" y="805586"/>
                  </a:lnTo>
                  <a:lnTo>
                    <a:pt x="3487343" y="851192"/>
                  </a:lnTo>
                  <a:lnTo>
                    <a:pt x="3482365" y="865619"/>
                  </a:lnTo>
                  <a:lnTo>
                    <a:pt x="3467989" y="876300"/>
                  </a:lnTo>
                  <a:lnTo>
                    <a:pt x="3445014" y="882929"/>
                  </a:lnTo>
                  <a:lnTo>
                    <a:pt x="3414280" y="885202"/>
                  </a:lnTo>
                  <a:lnTo>
                    <a:pt x="3383648" y="882929"/>
                  </a:lnTo>
                  <a:lnTo>
                    <a:pt x="3360699" y="876300"/>
                  </a:lnTo>
                  <a:lnTo>
                    <a:pt x="3346335" y="865619"/>
                  </a:lnTo>
                  <a:lnTo>
                    <a:pt x="3341471" y="851192"/>
                  </a:lnTo>
                  <a:lnTo>
                    <a:pt x="3346335" y="836523"/>
                  </a:lnTo>
                  <a:lnTo>
                    <a:pt x="3360699" y="825690"/>
                  </a:lnTo>
                  <a:lnTo>
                    <a:pt x="3383648" y="818984"/>
                  </a:lnTo>
                  <a:lnTo>
                    <a:pt x="3414280" y="816686"/>
                  </a:lnTo>
                  <a:lnTo>
                    <a:pt x="3445014" y="818984"/>
                  </a:lnTo>
                  <a:lnTo>
                    <a:pt x="3467989" y="825690"/>
                  </a:lnTo>
                  <a:lnTo>
                    <a:pt x="3482365" y="836523"/>
                  </a:lnTo>
                  <a:lnTo>
                    <a:pt x="3487343" y="851192"/>
                  </a:lnTo>
                  <a:lnTo>
                    <a:pt x="3487343" y="805586"/>
                  </a:lnTo>
                  <a:lnTo>
                    <a:pt x="3458057" y="795185"/>
                  </a:lnTo>
                  <a:lnTo>
                    <a:pt x="3414280" y="791146"/>
                  </a:lnTo>
                  <a:lnTo>
                    <a:pt x="3370364" y="795185"/>
                  </a:lnTo>
                  <a:lnTo>
                    <a:pt x="3337229" y="806932"/>
                  </a:lnTo>
                  <a:lnTo>
                    <a:pt x="3316338" y="825804"/>
                  </a:lnTo>
                  <a:lnTo>
                    <a:pt x="3309175" y="851192"/>
                  </a:lnTo>
                  <a:lnTo>
                    <a:pt x="3316338" y="876579"/>
                  </a:lnTo>
                  <a:lnTo>
                    <a:pt x="3337229" y="895438"/>
                  </a:lnTo>
                  <a:lnTo>
                    <a:pt x="3370364" y="907186"/>
                  </a:lnTo>
                  <a:lnTo>
                    <a:pt x="3414280" y="911237"/>
                  </a:lnTo>
                  <a:lnTo>
                    <a:pt x="3458057" y="907186"/>
                  </a:lnTo>
                  <a:lnTo>
                    <a:pt x="3491166" y="895438"/>
                  </a:lnTo>
                  <a:lnTo>
                    <a:pt x="3502545" y="885202"/>
                  </a:lnTo>
                  <a:lnTo>
                    <a:pt x="3512134" y="876579"/>
                  </a:lnTo>
                  <a:lnTo>
                    <a:pt x="3519513" y="851192"/>
                  </a:lnTo>
                  <a:close/>
                </a:path>
                <a:path w="5144134" h="1578610">
                  <a:moveTo>
                    <a:pt x="3736975" y="692543"/>
                  </a:moveTo>
                  <a:lnTo>
                    <a:pt x="3730625" y="662609"/>
                  </a:lnTo>
                  <a:lnTo>
                    <a:pt x="3718776" y="646620"/>
                  </a:lnTo>
                  <a:lnTo>
                    <a:pt x="3713327" y="639254"/>
                  </a:lnTo>
                  <a:lnTo>
                    <a:pt x="3704933" y="634403"/>
                  </a:lnTo>
                  <a:lnTo>
                    <a:pt x="3704933" y="692543"/>
                  </a:lnTo>
                  <a:lnTo>
                    <a:pt x="3700970" y="711441"/>
                  </a:lnTo>
                  <a:lnTo>
                    <a:pt x="3690340" y="725982"/>
                  </a:lnTo>
                  <a:lnTo>
                    <a:pt x="3674326" y="735342"/>
                  </a:lnTo>
                  <a:lnTo>
                    <a:pt x="3654209" y="738708"/>
                  </a:lnTo>
                  <a:lnTo>
                    <a:pt x="3633952" y="735342"/>
                  </a:lnTo>
                  <a:lnTo>
                    <a:pt x="3617874" y="725982"/>
                  </a:lnTo>
                  <a:lnTo>
                    <a:pt x="3607320" y="711441"/>
                  </a:lnTo>
                  <a:lnTo>
                    <a:pt x="3603625" y="692543"/>
                  </a:lnTo>
                  <a:lnTo>
                    <a:pt x="3607320" y="673785"/>
                  </a:lnTo>
                  <a:lnTo>
                    <a:pt x="3617874" y="659218"/>
                  </a:lnTo>
                  <a:lnTo>
                    <a:pt x="3633952" y="649846"/>
                  </a:lnTo>
                  <a:lnTo>
                    <a:pt x="3654209" y="646620"/>
                  </a:lnTo>
                  <a:lnTo>
                    <a:pt x="3674376" y="649846"/>
                  </a:lnTo>
                  <a:lnTo>
                    <a:pt x="3690391" y="659218"/>
                  </a:lnTo>
                  <a:lnTo>
                    <a:pt x="3700996" y="673785"/>
                  </a:lnTo>
                  <a:lnTo>
                    <a:pt x="3704933" y="692543"/>
                  </a:lnTo>
                  <a:lnTo>
                    <a:pt x="3704933" y="634403"/>
                  </a:lnTo>
                  <a:lnTo>
                    <a:pt x="3687153" y="624090"/>
                  </a:lnTo>
                  <a:lnTo>
                    <a:pt x="3654209" y="618744"/>
                  </a:lnTo>
                  <a:lnTo>
                    <a:pt x="3621074" y="624090"/>
                  </a:lnTo>
                  <a:lnTo>
                    <a:pt x="3594773" y="639254"/>
                  </a:lnTo>
                  <a:lnTo>
                    <a:pt x="3577463" y="662609"/>
                  </a:lnTo>
                  <a:lnTo>
                    <a:pt x="3571329" y="692543"/>
                  </a:lnTo>
                  <a:lnTo>
                    <a:pt x="3577463" y="722464"/>
                  </a:lnTo>
                  <a:lnTo>
                    <a:pt x="3594773" y="745820"/>
                  </a:lnTo>
                  <a:lnTo>
                    <a:pt x="3621074" y="761047"/>
                  </a:lnTo>
                  <a:lnTo>
                    <a:pt x="3654209" y="766584"/>
                  </a:lnTo>
                  <a:lnTo>
                    <a:pt x="3687153" y="761047"/>
                  </a:lnTo>
                  <a:lnTo>
                    <a:pt x="3713327" y="745820"/>
                  </a:lnTo>
                  <a:lnTo>
                    <a:pt x="3718585" y="738708"/>
                  </a:lnTo>
                  <a:lnTo>
                    <a:pt x="3730625" y="722464"/>
                  </a:lnTo>
                  <a:lnTo>
                    <a:pt x="3736975" y="692543"/>
                  </a:lnTo>
                  <a:close/>
                </a:path>
                <a:path w="5144134" h="1578610">
                  <a:moveTo>
                    <a:pt x="3813962" y="852170"/>
                  </a:moveTo>
                  <a:lnTo>
                    <a:pt x="3806748" y="827100"/>
                  </a:lnTo>
                  <a:lnTo>
                    <a:pt x="3798087" y="819264"/>
                  </a:lnTo>
                  <a:lnTo>
                    <a:pt x="3786124" y="808443"/>
                  </a:lnTo>
                  <a:lnTo>
                    <a:pt x="3781666" y="806856"/>
                  </a:lnTo>
                  <a:lnTo>
                    <a:pt x="3781666" y="852170"/>
                  </a:lnTo>
                  <a:lnTo>
                    <a:pt x="3776865" y="866178"/>
                  </a:lnTo>
                  <a:lnTo>
                    <a:pt x="3762933" y="876414"/>
                  </a:lnTo>
                  <a:lnTo>
                    <a:pt x="3740594" y="882700"/>
                  </a:lnTo>
                  <a:lnTo>
                    <a:pt x="3710571" y="884834"/>
                  </a:lnTo>
                  <a:lnTo>
                    <a:pt x="3680434" y="882700"/>
                  </a:lnTo>
                  <a:lnTo>
                    <a:pt x="3657955" y="876414"/>
                  </a:lnTo>
                  <a:lnTo>
                    <a:pt x="3643960" y="866178"/>
                  </a:lnTo>
                  <a:lnTo>
                    <a:pt x="3639235" y="852170"/>
                  </a:lnTo>
                  <a:lnTo>
                    <a:pt x="3643960" y="838174"/>
                  </a:lnTo>
                  <a:lnTo>
                    <a:pt x="3657955" y="827836"/>
                  </a:lnTo>
                  <a:lnTo>
                    <a:pt x="3680434" y="821448"/>
                  </a:lnTo>
                  <a:lnTo>
                    <a:pt x="3710571" y="819264"/>
                  </a:lnTo>
                  <a:lnTo>
                    <a:pt x="3740594" y="821448"/>
                  </a:lnTo>
                  <a:lnTo>
                    <a:pt x="3762933" y="827836"/>
                  </a:lnTo>
                  <a:lnTo>
                    <a:pt x="3776865" y="838174"/>
                  </a:lnTo>
                  <a:lnTo>
                    <a:pt x="3781666" y="852170"/>
                  </a:lnTo>
                  <a:lnTo>
                    <a:pt x="3781666" y="806856"/>
                  </a:lnTo>
                  <a:lnTo>
                    <a:pt x="3753561" y="796759"/>
                  </a:lnTo>
                  <a:lnTo>
                    <a:pt x="3710571" y="792619"/>
                  </a:lnTo>
                  <a:lnTo>
                    <a:pt x="3667226" y="796759"/>
                  </a:lnTo>
                  <a:lnTo>
                    <a:pt x="3634359" y="808443"/>
                  </a:lnTo>
                  <a:lnTo>
                    <a:pt x="3613493" y="827100"/>
                  </a:lnTo>
                  <a:lnTo>
                    <a:pt x="3606203" y="852170"/>
                  </a:lnTo>
                  <a:lnTo>
                    <a:pt x="3613493" y="877036"/>
                  </a:lnTo>
                  <a:lnTo>
                    <a:pt x="3634359" y="895604"/>
                  </a:lnTo>
                  <a:lnTo>
                    <a:pt x="3667226" y="907224"/>
                  </a:lnTo>
                  <a:lnTo>
                    <a:pt x="3710571" y="911237"/>
                  </a:lnTo>
                  <a:lnTo>
                    <a:pt x="3753561" y="907224"/>
                  </a:lnTo>
                  <a:lnTo>
                    <a:pt x="3786124" y="895604"/>
                  </a:lnTo>
                  <a:lnTo>
                    <a:pt x="3798100" y="884834"/>
                  </a:lnTo>
                  <a:lnTo>
                    <a:pt x="3806748" y="877036"/>
                  </a:lnTo>
                  <a:lnTo>
                    <a:pt x="3813962" y="852170"/>
                  </a:lnTo>
                  <a:close/>
                </a:path>
                <a:path w="5144134" h="1578610">
                  <a:moveTo>
                    <a:pt x="3855224" y="644779"/>
                  </a:moveTo>
                  <a:lnTo>
                    <a:pt x="3811143" y="644779"/>
                  </a:lnTo>
                  <a:lnTo>
                    <a:pt x="3811143" y="600570"/>
                  </a:lnTo>
                  <a:lnTo>
                    <a:pt x="3778110" y="600570"/>
                  </a:lnTo>
                  <a:lnTo>
                    <a:pt x="3778110" y="784263"/>
                  </a:lnTo>
                  <a:lnTo>
                    <a:pt x="3811143" y="784263"/>
                  </a:lnTo>
                  <a:lnTo>
                    <a:pt x="3811143" y="738962"/>
                  </a:lnTo>
                  <a:lnTo>
                    <a:pt x="3855224" y="738962"/>
                  </a:lnTo>
                  <a:lnTo>
                    <a:pt x="3855224" y="711327"/>
                  </a:lnTo>
                  <a:lnTo>
                    <a:pt x="3811143" y="711327"/>
                  </a:lnTo>
                  <a:lnTo>
                    <a:pt x="3811143" y="671918"/>
                  </a:lnTo>
                  <a:lnTo>
                    <a:pt x="3855224" y="671918"/>
                  </a:lnTo>
                  <a:lnTo>
                    <a:pt x="3855224" y="644779"/>
                  </a:lnTo>
                  <a:close/>
                </a:path>
                <a:path w="5144134" h="1578610">
                  <a:moveTo>
                    <a:pt x="3914673" y="29959"/>
                  </a:moveTo>
                  <a:lnTo>
                    <a:pt x="3876484" y="29959"/>
                  </a:lnTo>
                  <a:lnTo>
                    <a:pt x="3876484" y="281432"/>
                  </a:lnTo>
                  <a:lnTo>
                    <a:pt x="3914673" y="281432"/>
                  </a:lnTo>
                  <a:lnTo>
                    <a:pt x="3914673" y="29959"/>
                  </a:lnTo>
                  <a:close/>
                </a:path>
                <a:path w="5144134" h="1578610">
                  <a:moveTo>
                    <a:pt x="4060406" y="749147"/>
                  </a:moveTo>
                  <a:lnTo>
                    <a:pt x="4028897" y="733386"/>
                  </a:lnTo>
                  <a:lnTo>
                    <a:pt x="4005300" y="711212"/>
                  </a:lnTo>
                  <a:lnTo>
                    <a:pt x="4003319" y="707644"/>
                  </a:lnTo>
                  <a:lnTo>
                    <a:pt x="3990505" y="684606"/>
                  </a:lnTo>
                  <a:lnTo>
                    <a:pt x="3985425" y="655828"/>
                  </a:lnTo>
                  <a:lnTo>
                    <a:pt x="3985374" y="648957"/>
                  </a:lnTo>
                  <a:lnTo>
                    <a:pt x="4052417" y="648957"/>
                  </a:lnTo>
                  <a:lnTo>
                    <a:pt x="4052417" y="622058"/>
                  </a:lnTo>
                  <a:lnTo>
                    <a:pt x="3884447" y="622058"/>
                  </a:lnTo>
                  <a:lnTo>
                    <a:pt x="3884447" y="648957"/>
                  </a:lnTo>
                  <a:lnTo>
                    <a:pt x="3951986" y="648957"/>
                  </a:lnTo>
                  <a:lnTo>
                    <a:pt x="3951986" y="655828"/>
                  </a:lnTo>
                  <a:lnTo>
                    <a:pt x="3946601" y="687501"/>
                  </a:lnTo>
                  <a:lnTo>
                    <a:pt x="3931170" y="716546"/>
                  </a:lnTo>
                  <a:lnTo>
                    <a:pt x="3906710" y="740714"/>
                  </a:lnTo>
                  <a:lnTo>
                    <a:pt x="3874249" y="757745"/>
                  </a:lnTo>
                  <a:lnTo>
                    <a:pt x="3891318" y="783894"/>
                  </a:lnTo>
                  <a:lnTo>
                    <a:pt x="3917302" y="771118"/>
                  </a:lnTo>
                  <a:lnTo>
                    <a:pt x="3939209" y="753694"/>
                  </a:lnTo>
                  <a:lnTo>
                    <a:pt x="3956697" y="732307"/>
                  </a:lnTo>
                  <a:lnTo>
                    <a:pt x="3969410" y="707644"/>
                  </a:lnTo>
                  <a:lnTo>
                    <a:pt x="3981780" y="729475"/>
                  </a:lnTo>
                  <a:lnTo>
                    <a:pt x="3998442" y="748487"/>
                  </a:lnTo>
                  <a:lnTo>
                    <a:pt x="4019131" y="764019"/>
                  </a:lnTo>
                  <a:lnTo>
                    <a:pt x="4043578" y="775423"/>
                  </a:lnTo>
                  <a:lnTo>
                    <a:pt x="4060406" y="749147"/>
                  </a:lnTo>
                  <a:close/>
                </a:path>
                <a:path w="5144134" h="1578610">
                  <a:moveTo>
                    <a:pt x="4133469" y="600570"/>
                  </a:moveTo>
                  <a:lnTo>
                    <a:pt x="4100550" y="600570"/>
                  </a:lnTo>
                  <a:lnTo>
                    <a:pt x="4100550" y="679894"/>
                  </a:lnTo>
                  <a:lnTo>
                    <a:pt x="4042473" y="679894"/>
                  </a:lnTo>
                  <a:lnTo>
                    <a:pt x="4042473" y="707034"/>
                  </a:lnTo>
                  <a:lnTo>
                    <a:pt x="4100550" y="707034"/>
                  </a:lnTo>
                  <a:lnTo>
                    <a:pt x="4100550" y="785736"/>
                  </a:lnTo>
                  <a:lnTo>
                    <a:pt x="4133469" y="785736"/>
                  </a:lnTo>
                  <a:lnTo>
                    <a:pt x="4133469" y="600570"/>
                  </a:lnTo>
                  <a:close/>
                </a:path>
                <a:path w="5144134" h="1578610">
                  <a:moveTo>
                    <a:pt x="4134447" y="853147"/>
                  </a:moveTo>
                  <a:lnTo>
                    <a:pt x="4127119" y="828332"/>
                  </a:lnTo>
                  <a:lnTo>
                    <a:pt x="4117670" y="820000"/>
                  </a:lnTo>
                  <a:lnTo>
                    <a:pt x="4106240" y="809904"/>
                  </a:lnTo>
                  <a:lnTo>
                    <a:pt x="4101782" y="808367"/>
                  </a:lnTo>
                  <a:lnTo>
                    <a:pt x="4101782" y="853147"/>
                  </a:lnTo>
                  <a:lnTo>
                    <a:pt x="4096778" y="867092"/>
                  </a:lnTo>
                  <a:lnTo>
                    <a:pt x="4082491" y="877404"/>
                  </a:lnTo>
                  <a:lnTo>
                    <a:pt x="4059707" y="883754"/>
                  </a:lnTo>
                  <a:lnTo>
                    <a:pt x="4029214" y="885812"/>
                  </a:lnTo>
                  <a:lnTo>
                    <a:pt x="3998645" y="883754"/>
                  </a:lnTo>
                  <a:lnTo>
                    <a:pt x="3975811" y="877404"/>
                  </a:lnTo>
                  <a:lnTo>
                    <a:pt x="3961574" y="867092"/>
                  </a:lnTo>
                  <a:lnTo>
                    <a:pt x="3956774" y="853147"/>
                  </a:lnTo>
                  <a:lnTo>
                    <a:pt x="3961574" y="839063"/>
                  </a:lnTo>
                  <a:lnTo>
                    <a:pt x="3975811" y="828649"/>
                  </a:lnTo>
                  <a:lnTo>
                    <a:pt x="3998645" y="822210"/>
                  </a:lnTo>
                  <a:lnTo>
                    <a:pt x="4029214" y="820000"/>
                  </a:lnTo>
                  <a:lnTo>
                    <a:pt x="4059707" y="822210"/>
                  </a:lnTo>
                  <a:lnTo>
                    <a:pt x="4082491" y="828649"/>
                  </a:lnTo>
                  <a:lnTo>
                    <a:pt x="4096778" y="839063"/>
                  </a:lnTo>
                  <a:lnTo>
                    <a:pt x="4101782" y="853147"/>
                  </a:lnTo>
                  <a:lnTo>
                    <a:pt x="4101782" y="808367"/>
                  </a:lnTo>
                  <a:lnTo>
                    <a:pt x="4073144" y="798410"/>
                  </a:lnTo>
                  <a:lnTo>
                    <a:pt x="4029214" y="794461"/>
                  </a:lnTo>
                  <a:lnTo>
                    <a:pt x="3985196" y="798410"/>
                  </a:lnTo>
                  <a:lnTo>
                    <a:pt x="3952075" y="809904"/>
                  </a:lnTo>
                  <a:lnTo>
                    <a:pt x="3931247" y="828332"/>
                  </a:lnTo>
                  <a:lnTo>
                    <a:pt x="3924109" y="853147"/>
                  </a:lnTo>
                  <a:lnTo>
                    <a:pt x="3931247" y="877862"/>
                  </a:lnTo>
                  <a:lnTo>
                    <a:pt x="3952075" y="896200"/>
                  </a:lnTo>
                  <a:lnTo>
                    <a:pt x="3985196" y="907669"/>
                  </a:lnTo>
                  <a:lnTo>
                    <a:pt x="4029214" y="911720"/>
                  </a:lnTo>
                  <a:lnTo>
                    <a:pt x="4073144" y="907669"/>
                  </a:lnTo>
                  <a:lnTo>
                    <a:pt x="4106240" y="896200"/>
                  </a:lnTo>
                  <a:lnTo>
                    <a:pt x="4118064" y="885812"/>
                  </a:lnTo>
                  <a:lnTo>
                    <a:pt x="4127119" y="877862"/>
                  </a:lnTo>
                  <a:lnTo>
                    <a:pt x="4134447" y="853147"/>
                  </a:lnTo>
                  <a:close/>
                </a:path>
                <a:path w="5144134" h="1578610">
                  <a:moveTo>
                    <a:pt x="4236631" y="245821"/>
                  </a:moveTo>
                  <a:lnTo>
                    <a:pt x="4109796" y="245821"/>
                  </a:lnTo>
                  <a:lnTo>
                    <a:pt x="4109796" y="191211"/>
                  </a:lnTo>
                  <a:lnTo>
                    <a:pt x="4209008" y="191211"/>
                  </a:lnTo>
                  <a:lnTo>
                    <a:pt x="4209008" y="164553"/>
                  </a:lnTo>
                  <a:lnTo>
                    <a:pt x="4019296" y="164553"/>
                  </a:lnTo>
                  <a:lnTo>
                    <a:pt x="4019296" y="118821"/>
                  </a:lnTo>
                  <a:lnTo>
                    <a:pt x="4201757" y="118821"/>
                  </a:lnTo>
                  <a:lnTo>
                    <a:pt x="4201757" y="92151"/>
                  </a:lnTo>
                  <a:lnTo>
                    <a:pt x="4201757" y="48983"/>
                  </a:lnTo>
                  <a:lnTo>
                    <a:pt x="4201757" y="22301"/>
                  </a:lnTo>
                  <a:lnTo>
                    <a:pt x="3985895" y="22301"/>
                  </a:lnTo>
                  <a:lnTo>
                    <a:pt x="3985895" y="48983"/>
                  </a:lnTo>
                  <a:lnTo>
                    <a:pt x="4169219" y="48983"/>
                  </a:lnTo>
                  <a:lnTo>
                    <a:pt x="4169219" y="92151"/>
                  </a:lnTo>
                  <a:lnTo>
                    <a:pt x="3986504" y="92151"/>
                  </a:lnTo>
                  <a:lnTo>
                    <a:pt x="3986504" y="118821"/>
                  </a:lnTo>
                  <a:lnTo>
                    <a:pt x="3986504" y="164553"/>
                  </a:lnTo>
                  <a:lnTo>
                    <a:pt x="3986504" y="191211"/>
                  </a:lnTo>
                  <a:lnTo>
                    <a:pt x="4077131" y="191211"/>
                  </a:lnTo>
                  <a:lnTo>
                    <a:pt x="4077131" y="245821"/>
                  </a:lnTo>
                  <a:lnTo>
                    <a:pt x="3951884" y="245821"/>
                  </a:lnTo>
                  <a:lnTo>
                    <a:pt x="3951884" y="273761"/>
                  </a:lnTo>
                  <a:lnTo>
                    <a:pt x="4236631" y="273761"/>
                  </a:lnTo>
                  <a:lnTo>
                    <a:pt x="4236631" y="245821"/>
                  </a:lnTo>
                  <a:close/>
                </a:path>
                <a:path w="5144134" h="1578610">
                  <a:moveTo>
                    <a:pt x="4432579" y="621817"/>
                  </a:moveTo>
                  <a:lnTo>
                    <a:pt x="4399800" y="621817"/>
                  </a:lnTo>
                  <a:lnTo>
                    <a:pt x="4399800" y="675081"/>
                  </a:lnTo>
                  <a:lnTo>
                    <a:pt x="4247045" y="675081"/>
                  </a:lnTo>
                  <a:lnTo>
                    <a:pt x="4247045" y="621753"/>
                  </a:lnTo>
                  <a:lnTo>
                    <a:pt x="4214012" y="621753"/>
                  </a:lnTo>
                  <a:lnTo>
                    <a:pt x="4214012" y="675081"/>
                  </a:lnTo>
                  <a:lnTo>
                    <a:pt x="4214012" y="701751"/>
                  </a:lnTo>
                  <a:lnTo>
                    <a:pt x="4214012" y="755103"/>
                  </a:lnTo>
                  <a:lnTo>
                    <a:pt x="4214012" y="781761"/>
                  </a:lnTo>
                  <a:lnTo>
                    <a:pt x="4432579" y="781761"/>
                  </a:lnTo>
                  <a:lnTo>
                    <a:pt x="4432579" y="755294"/>
                  </a:lnTo>
                  <a:lnTo>
                    <a:pt x="4432579" y="755103"/>
                  </a:lnTo>
                  <a:lnTo>
                    <a:pt x="4432579" y="701992"/>
                  </a:lnTo>
                  <a:lnTo>
                    <a:pt x="4399800" y="701992"/>
                  </a:lnTo>
                  <a:lnTo>
                    <a:pt x="4399800" y="755103"/>
                  </a:lnTo>
                  <a:lnTo>
                    <a:pt x="4247045" y="755103"/>
                  </a:lnTo>
                  <a:lnTo>
                    <a:pt x="4247045" y="701751"/>
                  </a:lnTo>
                  <a:lnTo>
                    <a:pt x="4432579" y="701751"/>
                  </a:lnTo>
                  <a:lnTo>
                    <a:pt x="4432579" y="675474"/>
                  </a:lnTo>
                  <a:lnTo>
                    <a:pt x="4432579" y="675081"/>
                  </a:lnTo>
                  <a:lnTo>
                    <a:pt x="4432579" y="621817"/>
                  </a:lnTo>
                  <a:close/>
                </a:path>
                <a:path w="5144134" h="1578610">
                  <a:moveTo>
                    <a:pt x="4466348" y="845908"/>
                  </a:moveTo>
                  <a:lnTo>
                    <a:pt x="4339501" y="845908"/>
                  </a:lnTo>
                  <a:lnTo>
                    <a:pt x="4339501" y="782053"/>
                  </a:lnTo>
                  <a:lnTo>
                    <a:pt x="4306849" y="782053"/>
                  </a:lnTo>
                  <a:lnTo>
                    <a:pt x="4306849" y="845908"/>
                  </a:lnTo>
                  <a:lnTo>
                    <a:pt x="4181602" y="845908"/>
                  </a:lnTo>
                  <a:lnTo>
                    <a:pt x="4181602" y="873163"/>
                  </a:lnTo>
                  <a:lnTo>
                    <a:pt x="4466348" y="873163"/>
                  </a:lnTo>
                  <a:lnTo>
                    <a:pt x="4466348" y="845908"/>
                  </a:lnTo>
                  <a:close/>
                </a:path>
                <a:path w="5144134" h="1578610">
                  <a:moveTo>
                    <a:pt x="4532211" y="156438"/>
                  </a:moveTo>
                  <a:lnTo>
                    <a:pt x="4477118" y="118364"/>
                  </a:lnTo>
                  <a:lnTo>
                    <a:pt x="4457192" y="62992"/>
                  </a:lnTo>
                  <a:lnTo>
                    <a:pt x="4457192" y="50711"/>
                  </a:lnTo>
                  <a:lnTo>
                    <a:pt x="4524235" y="50711"/>
                  </a:lnTo>
                  <a:lnTo>
                    <a:pt x="4524235" y="23825"/>
                  </a:lnTo>
                  <a:lnTo>
                    <a:pt x="4356252" y="23825"/>
                  </a:lnTo>
                  <a:lnTo>
                    <a:pt x="4356252" y="50711"/>
                  </a:lnTo>
                  <a:lnTo>
                    <a:pt x="4423791" y="50711"/>
                  </a:lnTo>
                  <a:lnTo>
                    <a:pt x="4423791" y="62992"/>
                  </a:lnTo>
                  <a:lnTo>
                    <a:pt x="4418381" y="94424"/>
                  </a:lnTo>
                  <a:lnTo>
                    <a:pt x="4402887" y="122999"/>
                  </a:lnTo>
                  <a:lnTo>
                    <a:pt x="4378414" y="146570"/>
                  </a:lnTo>
                  <a:lnTo>
                    <a:pt x="4346067" y="162941"/>
                  </a:lnTo>
                  <a:lnTo>
                    <a:pt x="4363136" y="189826"/>
                  </a:lnTo>
                  <a:lnTo>
                    <a:pt x="4389031" y="177330"/>
                  </a:lnTo>
                  <a:lnTo>
                    <a:pt x="4410862" y="160197"/>
                  </a:lnTo>
                  <a:lnTo>
                    <a:pt x="4428337" y="139115"/>
                  </a:lnTo>
                  <a:lnTo>
                    <a:pt x="4441101" y="114808"/>
                  </a:lnTo>
                  <a:lnTo>
                    <a:pt x="4453471" y="136664"/>
                  </a:lnTo>
                  <a:lnTo>
                    <a:pt x="4470146" y="155714"/>
                  </a:lnTo>
                  <a:lnTo>
                    <a:pt x="4490872" y="171284"/>
                  </a:lnTo>
                  <a:lnTo>
                    <a:pt x="4515396" y="182714"/>
                  </a:lnTo>
                  <a:lnTo>
                    <a:pt x="4532211" y="156438"/>
                  </a:lnTo>
                  <a:close/>
                </a:path>
                <a:path w="5144134" h="1578610">
                  <a:moveTo>
                    <a:pt x="4605274" y="0"/>
                  </a:moveTo>
                  <a:lnTo>
                    <a:pt x="4572368" y="0"/>
                  </a:lnTo>
                  <a:lnTo>
                    <a:pt x="4572368" y="84239"/>
                  </a:lnTo>
                  <a:lnTo>
                    <a:pt x="4512691" y="84239"/>
                  </a:lnTo>
                  <a:lnTo>
                    <a:pt x="4512691" y="111125"/>
                  </a:lnTo>
                  <a:lnTo>
                    <a:pt x="4572368" y="111125"/>
                  </a:lnTo>
                  <a:lnTo>
                    <a:pt x="4572368" y="227901"/>
                  </a:lnTo>
                  <a:lnTo>
                    <a:pt x="4605274" y="227901"/>
                  </a:lnTo>
                  <a:lnTo>
                    <a:pt x="4605274" y="0"/>
                  </a:lnTo>
                  <a:close/>
                </a:path>
                <a:path w="5144134" h="1578610">
                  <a:moveTo>
                    <a:pt x="4613503" y="277507"/>
                  </a:moveTo>
                  <a:lnTo>
                    <a:pt x="4436199" y="277507"/>
                  </a:lnTo>
                  <a:lnTo>
                    <a:pt x="4436199" y="207632"/>
                  </a:lnTo>
                  <a:lnTo>
                    <a:pt x="4403280" y="207632"/>
                  </a:lnTo>
                  <a:lnTo>
                    <a:pt x="4403280" y="304520"/>
                  </a:lnTo>
                  <a:lnTo>
                    <a:pt x="4613503" y="304520"/>
                  </a:lnTo>
                  <a:lnTo>
                    <a:pt x="4613503" y="277507"/>
                  </a:lnTo>
                  <a:close/>
                </a:path>
                <a:path w="5144134" h="1578610">
                  <a:moveTo>
                    <a:pt x="4733023" y="743864"/>
                  </a:moveTo>
                  <a:lnTo>
                    <a:pt x="4688891" y="711454"/>
                  </a:lnTo>
                  <a:lnTo>
                    <a:pt x="4670768" y="660374"/>
                  </a:lnTo>
                  <a:lnTo>
                    <a:pt x="4670768" y="619975"/>
                  </a:lnTo>
                  <a:lnTo>
                    <a:pt x="4638853" y="619975"/>
                  </a:lnTo>
                  <a:lnTo>
                    <a:pt x="4638853" y="660374"/>
                  </a:lnTo>
                  <a:lnTo>
                    <a:pt x="4634674" y="686841"/>
                  </a:lnTo>
                  <a:lnTo>
                    <a:pt x="4622368" y="712685"/>
                  </a:lnTo>
                  <a:lnTo>
                    <a:pt x="4602175" y="735482"/>
                  </a:lnTo>
                  <a:lnTo>
                    <a:pt x="4574387" y="752830"/>
                  </a:lnTo>
                  <a:lnTo>
                    <a:pt x="4592307" y="778370"/>
                  </a:lnTo>
                  <a:lnTo>
                    <a:pt x="4613275" y="766533"/>
                  </a:lnTo>
                  <a:lnTo>
                    <a:pt x="4630788" y="750900"/>
                  </a:lnTo>
                  <a:lnTo>
                    <a:pt x="4644783" y="732269"/>
                  </a:lnTo>
                  <a:lnTo>
                    <a:pt x="4655172" y="711454"/>
                  </a:lnTo>
                  <a:lnTo>
                    <a:pt x="4665256" y="729703"/>
                  </a:lnTo>
                  <a:lnTo>
                    <a:pt x="4678692" y="745807"/>
                  </a:lnTo>
                  <a:lnTo>
                    <a:pt x="4695444" y="759180"/>
                  </a:lnTo>
                  <a:lnTo>
                    <a:pt x="4715472" y="769289"/>
                  </a:lnTo>
                  <a:lnTo>
                    <a:pt x="4733023" y="743864"/>
                  </a:lnTo>
                  <a:close/>
                </a:path>
                <a:path w="5144134" h="1578610">
                  <a:moveTo>
                    <a:pt x="4840833" y="600824"/>
                  </a:moveTo>
                  <a:lnTo>
                    <a:pt x="4809642" y="600824"/>
                  </a:lnTo>
                  <a:lnTo>
                    <a:pt x="4809642" y="681863"/>
                  </a:lnTo>
                  <a:lnTo>
                    <a:pt x="4773307" y="681863"/>
                  </a:lnTo>
                  <a:lnTo>
                    <a:pt x="4773307" y="606590"/>
                  </a:lnTo>
                  <a:lnTo>
                    <a:pt x="4742599" y="606590"/>
                  </a:lnTo>
                  <a:lnTo>
                    <a:pt x="4742599" y="782421"/>
                  </a:lnTo>
                  <a:lnTo>
                    <a:pt x="4773307" y="782421"/>
                  </a:lnTo>
                  <a:lnTo>
                    <a:pt x="4773307" y="708990"/>
                  </a:lnTo>
                  <a:lnTo>
                    <a:pt x="4809642" y="708990"/>
                  </a:lnTo>
                  <a:lnTo>
                    <a:pt x="4809642" y="792365"/>
                  </a:lnTo>
                  <a:lnTo>
                    <a:pt x="4840833" y="792365"/>
                  </a:lnTo>
                  <a:lnTo>
                    <a:pt x="4840833" y="708990"/>
                  </a:lnTo>
                  <a:lnTo>
                    <a:pt x="4840833" y="681863"/>
                  </a:lnTo>
                  <a:lnTo>
                    <a:pt x="4840833" y="600824"/>
                  </a:lnTo>
                  <a:close/>
                </a:path>
                <a:path w="5144134" h="1578610">
                  <a:moveTo>
                    <a:pt x="4842561" y="854875"/>
                  </a:moveTo>
                  <a:lnTo>
                    <a:pt x="4835156" y="831024"/>
                  </a:lnTo>
                  <a:lnTo>
                    <a:pt x="4826127" y="823442"/>
                  </a:lnTo>
                  <a:lnTo>
                    <a:pt x="4814024" y="813269"/>
                  </a:lnTo>
                  <a:lnTo>
                    <a:pt x="4809642" y="811822"/>
                  </a:lnTo>
                  <a:lnTo>
                    <a:pt x="4809642" y="854875"/>
                  </a:lnTo>
                  <a:lnTo>
                    <a:pt x="4804562" y="868083"/>
                  </a:lnTo>
                  <a:lnTo>
                    <a:pt x="4790110" y="877849"/>
                  </a:lnTo>
                  <a:lnTo>
                    <a:pt x="4767262" y="883869"/>
                  </a:lnTo>
                  <a:lnTo>
                    <a:pt x="4736960" y="885812"/>
                  </a:lnTo>
                  <a:lnTo>
                    <a:pt x="4706378" y="883869"/>
                  </a:lnTo>
                  <a:lnTo>
                    <a:pt x="4683417" y="877849"/>
                  </a:lnTo>
                  <a:lnTo>
                    <a:pt x="4669028" y="868083"/>
                  </a:lnTo>
                  <a:lnTo>
                    <a:pt x="4664138" y="854875"/>
                  </a:lnTo>
                  <a:lnTo>
                    <a:pt x="4669028" y="841565"/>
                  </a:lnTo>
                  <a:lnTo>
                    <a:pt x="4683417" y="831697"/>
                  </a:lnTo>
                  <a:lnTo>
                    <a:pt x="4706378" y="825550"/>
                  </a:lnTo>
                  <a:lnTo>
                    <a:pt x="4736960" y="823442"/>
                  </a:lnTo>
                  <a:lnTo>
                    <a:pt x="4767262" y="825550"/>
                  </a:lnTo>
                  <a:lnTo>
                    <a:pt x="4790110" y="831697"/>
                  </a:lnTo>
                  <a:lnTo>
                    <a:pt x="4804562" y="841565"/>
                  </a:lnTo>
                  <a:lnTo>
                    <a:pt x="4809642" y="854875"/>
                  </a:lnTo>
                  <a:lnTo>
                    <a:pt x="4809642" y="811822"/>
                  </a:lnTo>
                  <a:lnTo>
                    <a:pt x="4780762" y="802208"/>
                  </a:lnTo>
                  <a:lnTo>
                    <a:pt x="4736960" y="798385"/>
                  </a:lnTo>
                  <a:lnTo>
                    <a:pt x="4692916" y="802208"/>
                  </a:lnTo>
                  <a:lnTo>
                    <a:pt x="4659617" y="813269"/>
                  </a:lnTo>
                  <a:lnTo>
                    <a:pt x="4638586" y="831024"/>
                  </a:lnTo>
                  <a:lnTo>
                    <a:pt x="4631360" y="854875"/>
                  </a:lnTo>
                  <a:lnTo>
                    <a:pt x="4638586" y="878598"/>
                  </a:lnTo>
                  <a:lnTo>
                    <a:pt x="4659617" y="896315"/>
                  </a:lnTo>
                  <a:lnTo>
                    <a:pt x="4692916" y="907402"/>
                  </a:lnTo>
                  <a:lnTo>
                    <a:pt x="4736960" y="911237"/>
                  </a:lnTo>
                  <a:lnTo>
                    <a:pt x="4780762" y="907402"/>
                  </a:lnTo>
                  <a:lnTo>
                    <a:pt x="4814024" y="896315"/>
                  </a:lnTo>
                  <a:lnTo>
                    <a:pt x="4826546" y="885812"/>
                  </a:lnTo>
                  <a:lnTo>
                    <a:pt x="4835156" y="878598"/>
                  </a:lnTo>
                  <a:lnTo>
                    <a:pt x="4842561" y="854875"/>
                  </a:lnTo>
                  <a:close/>
                </a:path>
                <a:path w="5144134" h="1578610">
                  <a:moveTo>
                    <a:pt x="4902428" y="256387"/>
                  </a:moveTo>
                  <a:lnTo>
                    <a:pt x="4894999" y="233159"/>
                  </a:lnTo>
                  <a:lnTo>
                    <a:pt x="4887887" y="227406"/>
                  </a:lnTo>
                  <a:lnTo>
                    <a:pt x="4873828" y="216052"/>
                  </a:lnTo>
                  <a:lnTo>
                    <a:pt x="4869523" y="214706"/>
                  </a:lnTo>
                  <a:lnTo>
                    <a:pt x="4869523" y="256387"/>
                  </a:lnTo>
                  <a:lnTo>
                    <a:pt x="4864430" y="268782"/>
                  </a:lnTo>
                  <a:lnTo>
                    <a:pt x="4849914" y="277837"/>
                  </a:lnTo>
                  <a:lnTo>
                    <a:pt x="4826546" y="283362"/>
                  </a:lnTo>
                  <a:lnTo>
                    <a:pt x="4794859" y="285115"/>
                  </a:lnTo>
                  <a:lnTo>
                    <a:pt x="4762995" y="283362"/>
                  </a:lnTo>
                  <a:lnTo>
                    <a:pt x="4739602" y="277837"/>
                  </a:lnTo>
                  <a:lnTo>
                    <a:pt x="4725238" y="268782"/>
                  </a:lnTo>
                  <a:lnTo>
                    <a:pt x="4720450" y="256387"/>
                  </a:lnTo>
                  <a:lnTo>
                    <a:pt x="4725238" y="243878"/>
                  </a:lnTo>
                  <a:lnTo>
                    <a:pt x="4739602" y="234810"/>
                  </a:lnTo>
                  <a:lnTo>
                    <a:pt x="4762995" y="229273"/>
                  </a:lnTo>
                  <a:lnTo>
                    <a:pt x="4794859" y="227406"/>
                  </a:lnTo>
                  <a:lnTo>
                    <a:pt x="4826546" y="229273"/>
                  </a:lnTo>
                  <a:lnTo>
                    <a:pt x="4849914" y="234810"/>
                  </a:lnTo>
                  <a:lnTo>
                    <a:pt x="4864430" y="243878"/>
                  </a:lnTo>
                  <a:lnTo>
                    <a:pt x="4869523" y="256387"/>
                  </a:lnTo>
                  <a:lnTo>
                    <a:pt x="4869523" y="214706"/>
                  </a:lnTo>
                  <a:lnTo>
                    <a:pt x="4840071" y="205486"/>
                  </a:lnTo>
                  <a:lnTo>
                    <a:pt x="4794859" y="201866"/>
                  </a:lnTo>
                  <a:lnTo>
                    <a:pt x="4749508" y="205486"/>
                  </a:lnTo>
                  <a:lnTo>
                    <a:pt x="4715573" y="216052"/>
                  </a:lnTo>
                  <a:lnTo>
                    <a:pt x="4694301" y="233159"/>
                  </a:lnTo>
                  <a:lnTo>
                    <a:pt x="4686935" y="256387"/>
                  </a:lnTo>
                  <a:lnTo>
                    <a:pt x="4694301" y="279488"/>
                  </a:lnTo>
                  <a:lnTo>
                    <a:pt x="4715573" y="296430"/>
                  </a:lnTo>
                  <a:lnTo>
                    <a:pt x="4749508" y="306857"/>
                  </a:lnTo>
                  <a:lnTo>
                    <a:pt x="4794859" y="310413"/>
                  </a:lnTo>
                  <a:lnTo>
                    <a:pt x="4840071" y="306857"/>
                  </a:lnTo>
                  <a:lnTo>
                    <a:pt x="4873828" y="296430"/>
                  </a:lnTo>
                  <a:lnTo>
                    <a:pt x="4887963" y="285115"/>
                  </a:lnTo>
                  <a:lnTo>
                    <a:pt x="4894999" y="279488"/>
                  </a:lnTo>
                  <a:lnTo>
                    <a:pt x="4902428" y="256387"/>
                  </a:lnTo>
                  <a:close/>
                </a:path>
                <a:path w="5144134" h="1578610">
                  <a:moveTo>
                    <a:pt x="4920475" y="99949"/>
                  </a:moveTo>
                  <a:lnTo>
                    <a:pt x="4878070" y="89395"/>
                  </a:lnTo>
                  <a:lnTo>
                    <a:pt x="4843462" y="70853"/>
                  </a:lnTo>
                  <a:lnTo>
                    <a:pt x="4811560" y="17805"/>
                  </a:lnTo>
                  <a:lnTo>
                    <a:pt x="4811560" y="4660"/>
                  </a:lnTo>
                  <a:lnTo>
                    <a:pt x="4778159" y="4660"/>
                  </a:lnTo>
                  <a:lnTo>
                    <a:pt x="4778159" y="17805"/>
                  </a:lnTo>
                  <a:lnTo>
                    <a:pt x="4769599" y="46113"/>
                  </a:lnTo>
                  <a:lnTo>
                    <a:pt x="4746269" y="70662"/>
                  </a:lnTo>
                  <a:lnTo>
                    <a:pt x="4711751" y="89319"/>
                  </a:lnTo>
                  <a:lnTo>
                    <a:pt x="4669612" y="99949"/>
                  </a:lnTo>
                  <a:lnTo>
                    <a:pt x="4681779" y="125984"/>
                  </a:lnTo>
                  <a:lnTo>
                    <a:pt x="4717669" y="117068"/>
                  </a:lnTo>
                  <a:lnTo>
                    <a:pt x="4749508" y="102730"/>
                  </a:lnTo>
                  <a:lnTo>
                    <a:pt x="4775797" y="83413"/>
                  </a:lnTo>
                  <a:lnTo>
                    <a:pt x="4794859" y="59677"/>
                  </a:lnTo>
                  <a:lnTo>
                    <a:pt x="4813859" y="83362"/>
                  </a:lnTo>
                  <a:lnTo>
                    <a:pt x="4840046" y="102679"/>
                  </a:lnTo>
                  <a:lnTo>
                    <a:pt x="4871771" y="117068"/>
                  </a:lnTo>
                  <a:lnTo>
                    <a:pt x="4907343" y="125984"/>
                  </a:lnTo>
                  <a:lnTo>
                    <a:pt x="4920475" y="99949"/>
                  </a:lnTo>
                  <a:close/>
                </a:path>
                <a:path w="5144134" h="1578610">
                  <a:moveTo>
                    <a:pt x="4937049" y="152387"/>
                  </a:moveTo>
                  <a:lnTo>
                    <a:pt x="4811192" y="152387"/>
                  </a:lnTo>
                  <a:lnTo>
                    <a:pt x="4811192" y="108915"/>
                  </a:lnTo>
                  <a:lnTo>
                    <a:pt x="4778781" y="108915"/>
                  </a:lnTo>
                  <a:lnTo>
                    <a:pt x="4778781" y="152387"/>
                  </a:lnTo>
                  <a:lnTo>
                    <a:pt x="4653407" y="152387"/>
                  </a:lnTo>
                  <a:lnTo>
                    <a:pt x="4653407" y="178904"/>
                  </a:lnTo>
                  <a:lnTo>
                    <a:pt x="4937049" y="178904"/>
                  </a:lnTo>
                  <a:lnTo>
                    <a:pt x="4937049" y="152387"/>
                  </a:lnTo>
                  <a:close/>
                </a:path>
                <a:path w="5144134" h="1578610">
                  <a:moveTo>
                    <a:pt x="5068862" y="744969"/>
                  </a:moveTo>
                  <a:lnTo>
                    <a:pt x="5013515" y="706666"/>
                  </a:lnTo>
                  <a:lnTo>
                    <a:pt x="4993716" y="647357"/>
                  </a:lnTo>
                  <a:lnTo>
                    <a:pt x="4993716" y="617880"/>
                  </a:lnTo>
                  <a:lnTo>
                    <a:pt x="4960798" y="617880"/>
                  </a:lnTo>
                  <a:lnTo>
                    <a:pt x="4960798" y="648703"/>
                  </a:lnTo>
                  <a:lnTo>
                    <a:pt x="4955375" y="682409"/>
                  </a:lnTo>
                  <a:lnTo>
                    <a:pt x="4939944" y="712343"/>
                  </a:lnTo>
                  <a:lnTo>
                    <a:pt x="4915230" y="736701"/>
                  </a:lnTo>
                  <a:lnTo>
                    <a:pt x="4881969" y="753694"/>
                  </a:lnTo>
                  <a:lnTo>
                    <a:pt x="4899647" y="780211"/>
                  </a:lnTo>
                  <a:lnTo>
                    <a:pt x="4925898" y="767448"/>
                  </a:lnTo>
                  <a:lnTo>
                    <a:pt x="4947894" y="749960"/>
                  </a:lnTo>
                  <a:lnTo>
                    <a:pt x="4965357" y="728357"/>
                  </a:lnTo>
                  <a:lnTo>
                    <a:pt x="4977993" y="703224"/>
                  </a:lnTo>
                  <a:lnTo>
                    <a:pt x="4990274" y="725195"/>
                  </a:lnTo>
                  <a:lnTo>
                    <a:pt x="5006683" y="744042"/>
                  </a:lnTo>
                  <a:lnTo>
                    <a:pt x="5026977" y="759358"/>
                  </a:lnTo>
                  <a:lnTo>
                    <a:pt x="5050929" y="770763"/>
                  </a:lnTo>
                  <a:lnTo>
                    <a:pt x="5068862" y="744969"/>
                  </a:lnTo>
                  <a:close/>
                </a:path>
                <a:path w="5144134" h="1578610">
                  <a:moveTo>
                    <a:pt x="5142535" y="600570"/>
                  </a:moveTo>
                  <a:lnTo>
                    <a:pt x="5109629" y="600570"/>
                  </a:lnTo>
                  <a:lnTo>
                    <a:pt x="5109629" y="663930"/>
                  </a:lnTo>
                  <a:lnTo>
                    <a:pt x="5044059" y="663930"/>
                  </a:lnTo>
                  <a:lnTo>
                    <a:pt x="5044059" y="691070"/>
                  </a:lnTo>
                  <a:lnTo>
                    <a:pt x="5109629" y="691070"/>
                  </a:lnTo>
                  <a:lnTo>
                    <a:pt x="5109629" y="784263"/>
                  </a:lnTo>
                  <a:lnTo>
                    <a:pt x="5142535" y="784263"/>
                  </a:lnTo>
                  <a:lnTo>
                    <a:pt x="5142535" y="600570"/>
                  </a:lnTo>
                  <a:close/>
                </a:path>
                <a:path w="5144134" h="1578610">
                  <a:moveTo>
                    <a:pt x="5143512" y="852411"/>
                  </a:moveTo>
                  <a:lnTo>
                    <a:pt x="5136185" y="827201"/>
                  </a:lnTo>
                  <a:lnTo>
                    <a:pt x="5126774" y="818769"/>
                  </a:lnTo>
                  <a:lnTo>
                    <a:pt x="5115306" y="808507"/>
                  </a:lnTo>
                  <a:lnTo>
                    <a:pt x="5110848" y="806945"/>
                  </a:lnTo>
                  <a:lnTo>
                    <a:pt x="5110848" y="852411"/>
                  </a:lnTo>
                  <a:lnTo>
                    <a:pt x="5105844" y="866292"/>
                  </a:lnTo>
                  <a:lnTo>
                    <a:pt x="5091557" y="876592"/>
                  </a:lnTo>
                  <a:lnTo>
                    <a:pt x="5068773" y="882992"/>
                  </a:lnTo>
                  <a:lnTo>
                    <a:pt x="5038280" y="885202"/>
                  </a:lnTo>
                  <a:lnTo>
                    <a:pt x="5007711" y="882992"/>
                  </a:lnTo>
                  <a:lnTo>
                    <a:pt x="4984889" y="876592"/>
                  </a:lnTo>
                  <a:lnTo>
                    <a:pt x="4970653" y="866292"/>
                  </a:lnTo>
                  <a:lnTo>
                    <a:pt x="4965839" y="852411"/>
                  </a:lnTo>
                  <a:lnTo>
                    <a:pt x="4970653" y="838098"/>
                  </a:lnTo>
                  <a:lnTo>
                    <a:pt x="4984889" y="827532"/>
                  </a:lnTo>
                  <a:lnTo>
                    <a:pt x="5007711" y="821004"/>
                  </a:lnTo>
                  <a:lnTo>
                    <a:pt x="5038280" y="818769"/>
                  </a:lnTo>
                  <a:lnTo>
                    <a:pt x="5068773" y="821004"/>
                  </a:lnTo>
                  <a:lnTo>
                    <a:pt x="5091557" y="827532"/>
                  </a:lnTo>
                  <a:lnTo>
                    <a:pt x="5105844" y="838098"/>
                  </a:lnTo>
                  <a:lnTo>
                    <a:pt x="5110848" y="852411"/>
                  </a:lnTo>
                  <a:lnTo>
                    <a:pt x="5110848" y="806945"/>
                  </a:lnTo>
                  <a:lnTo>
                    <a:pt x="5082210" y="796861"/>
                  </a:lnTo>
                  <a:lnTo>
                    <a:pt x="5038280" y="792861"/>
                  </a:lnTo>
                  <a:lnTo>
                    <a:pt x="4994262" y="796861"/>
                  </a:lnTo>
                  <a:lnTo>
                    <a:pt x="4961140" y="808507"/>
                  </a:lnTo>
                  <a:lnTo>
                    <a:pt x="4940312" y="827201"/>
                  </a:lnTo>
                  <a:lnTo>
                    <a:pt x="4933175" y="852411"/>
                  </a:lnTo>
                  <a:lnTo>
                    <a:pt x="4940312" y="877455"/>
                  </a:lnTo>
                  <a:lnTo>
                    <a:pt x="4961140" y="895908"/>
                  </a:lnTo>
                  <a:lnTo>
                    <a:pt x="4994262" y="907326"/>
                  </a:lnTo>
                  <a:lnTo>
                    <a:pt x="5038280" y="911237"/>
                  </a:lnTo>
                  <a:lnTo>
                    <a:pt x="5082210" y="907326"/>
                  </a:lnTo>
                  <a:lnTo>
                    <a:pt x="5115306" y="895908"/>
                  </a:lnTo>
                  <a:lnTo>
                    <a:pt x="5127422" y="885202"/>
                  </a:lnTo>
                  <a:lnTo>
                    <a:pt x="5136185" y="877455"/>
                  </a:lnTo>
                  <a:lnTo>
                    <a:pt x="5143512" y="852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730432" y="4892281"/>
              <a:ext cx="5299075" cy="1666875"/>
            </a:xfrm>
            <a:custGeom>
              <a:avLst/>
              <a:gdLst/>
              <a:ahLst/>
              <a:cxnLst/>
              <a:rect l="l" t="t" r="r" b="b"/>
              <a:pathLst>
                <a:path w="5299075" h="1666875">
                  <a:moveTo>
                    <a:pt x="320967" y="1592884"/>
                  </a:moveTo>
                  <a:lnTo>
                    <a:pt x="177990" y="1592884"/>
                  </a:lnTo>
                  <a:lnTo>
                    <a:pt x="177990" y="1512328"/>
                  </a:lnTo>
                  <a:lnTo>
                    <a:pt x="282486" y="1512328"/>
                  </a:lnTo>
                  <a:lnTo>
                    <a:pt x="282486" y="1482293"/>
                  </a:lnTo>
                  <a:lnTo>
                    <a:pt x="282486" y="1481848"/>
                  </a:lnTo>
                  <a:lnTo>
                    <a:pt x="282486" y="1375168"/>
                  </a:lnTo>
                  <a:lnTo>
                    <a:pt x="282486" y="1374749"/>
                  </a:lnTo>
                  <a:lnTo>
                    <a:pt x="282486" y="1344688"/>
                  </a:lnTo>
                  <a:lnTo>
                    <a:pt x="246087" y="1344688"/>
                  </a:lnTo>
                  <a:lnTo>
                    <a:pt x="246087" y="1375168"/>
                  </a:lnTo>
                  <a:lnTo>
                    <a:pt x="246087" y="1481848"/>
                  </a:lnTo>
                  <a:lnTo>
                    <a:pt x="72936" y="1481848"/>
                  </a:lnTo>
                  <a:lnTo>
                    <a:pt x="72936" y="1375168"/>
                  </a:lnTo>
                  <a:lnTo>
                    <a:pt x="246087" y="1375168"/>
                  </a:lnTo>
                  <a:lnTo>
                    <a:pt x="246087" y="1344688"/>
                  </a:lnTo>
                  <a:lnTo>
                    <a:pt x="36537" y="1344688"/>
                  </a:lnTo>
                  <a:lnTo>
                    <a:pt x="36537" y="1375168"/>
                  </a:lnTo>
                  <a:lnTo>
                    <a:pt x="36537" y="1481848"/>
                  </a:lnTo>
                  <a:lnTo>
                    <a:pt x="36537" y="1512328"/>
                  </a:lnTo>
                  <a:lnTo>
                    <a:pt x="141173" y="1512328"/>
                  </a:lnTo>
                  <a:lnTo>
                    <a:pt x="141173" y="1592884"/>
                  </a:lnTo>
                  <a:lnTo>
                    <a:pt x="0" y="1592884"/>
                  </a:lnTo>
                  <a:lnTo>
                    <a:pt x="0" y="1623606"/>
                  </a:lnTo>
                  <a:lnTo>
                    <a:pt x="320967" y="1623606"/>
                  </a:lnTo>
                  <a:lnTo>
                    <a:pt x="320967" y="1592884"/>
                  </a:lnTo>
                  <a:close/>
                </a:path>
                <a:path w="5299075" h="1666875">
                  <a:moveTo>
                    <a:pt x="554050" y="1468869"/>
                  </a:moveTo>
                  <a:lnTo>
                    <a:pt x="551497" y="1451432"/>
                  </a:lnTo>
                  <a:lnTo>
                    <a:pt x="549757" y="1439519"/>
                  </a:lnTo>
                  <a:lnTo>
                    <a:pt x="516102" y="1445221"/>
                  </a:lnTo>
                  <a:lnTo>
                    <a:pt x="481647" y="1448854"/>
                  </a:lnTo>
                  <a:lnTo>
                    <a:pt x="443306" y="1450797"/>
                  </a:lnTo>
                  <a:lnTo>
                    <a:pt x="398056" y="1451432"/>
                  </a:lnTo>
                  <a:lnTo>
                    <a:pt x="398056" y="1366164"/>
                  </a:lnTo>
                  <a:lnTo>
                    <a:pt x="517779" y="1366164"/>
                  </a:lnTo>
                  <a:lnTo>
                    <a:pt x="517779" y="1336268"/>
                  </a:lnTo>
                  <a:lnTo>
                    <a:pt x="361378" y="1336268"/>
                  </a:lnTo>
                  <a:lnTo>
                    <a:pt x="361378" y="1480908"/>
                  </a:lnTo>
                  <a:lnTo>
                    <a:pt x="389204" y="1480908"/>
                  </a:lnTo>
                  <a:lnTo>
                    <a:pt x="439077" y="1480566"/>
                  </a:lnTo>
                  <a:lnTo>
                    <a:pt x="480910" y="1478889"/>
                  </a:lnTo>
                  <a:lnTo>
                    <a:pt x="518109" y="1475206"/>
                  </a:lnTo>
                  <a:lnTo>
                    <a:pt x="554050" y="1468869"/>
                  </a:lnTo>
                  <a:close/>
                </a:path>
                <a:path w="5299075" h="1666875">
                  <a:moveTo>
                    <a:pt x="634047" y="1632750"/>
                  </a:moveTo>
                  <a:lnTo>
                    <a:pt x="432663" y="1632750"/>
                  </a:lnTo>
                  <a:lnTo>
                    <a:pt x="432663" y="1598968"/>
                  </a:lnTo>
                  <a:lnTo>
                    <a:pt x="622147" y="1598968"/>
                  </a:lnTo>
                  <a:lnTo>
                    <a:pt x="622147" y="1509141"/>
                  </a:lnTo>
                  <a:lnTo>
                    <a:pt x="395287" y="1509141"/>
                  </a:lnTo>
                  <a:lnTo>
                    <a:pt x="395287" y="1539036"/>
                  </a:lnTo>
                  <a:lnTo>
                    <a:pt x="585190" y="1539036"/>
                  </a:lnTo>
                  <a:lnTo>
                    <a:pt x="585190" y="1570456"/>
                  </a:lnTo>
                  <a:lnTo>
                    <a:pt x="396125" y="1570456"/>
                  </a:lnTo>
                  <a:lnTo>
                    <a:pt x="396125" y="1662912"/>
                  </a:lnTo>
                  <a:lnTo>
                    <a:pt x="634047" y="1662912"/>
                  </a:lnTo>
                  <a:lnTo>
                    <a:pt x="634047" y="1632750"/>
                  </a:lnTo>
                  <a:close/>
                </a:path>
                <a:path w="5299075" h="1666875">
                  <a:moveTo>
                    <a:pt x="672947" y="1388173"/>
                  </a:moveTo>
                  <a:lnTo>
                    <a:pt x="622147" y="1388173"/>
                  </a:lnTo>
                  <a:lnTo>
                    <a:pt x="622147" y="1316621"/>
                  </a:lnTo>
                  <a:lnTo>
                    <a:pt x="584911" y="1316621"/>
                  </a:lnTo>
                  <a:lnTo>
                    <a:pt x="584911" y="1492669"/>
                  </a:lnTo>
                  <a:lnTo>
                    <a:pt x="622147" y="1492669"/>
                  </a:lnTo>
                  <a:lnTo>
                    <a:pt x="622147" y="1418907"/>
                  </a:lnTo>
                  <a:lnTo>
                    <a:pt x="672947" y="1418907"/>
                  </a:lnTo>
                  <a:lnTo>
                    <a:pt x="672947" y="1388173"/>
                  </a:lnTo>
                  <a:close/>
                </a:path>
                <a:path w="5299075" h="1666875">
                  <a:moveTo>
                    <a:pt x="901319" y="1485480"/>
                  </a:moveTo>
                  <a:lnTo>
                    <a:pt x="865403" y="1470152"/>
                  </a:lnTo>
                  <a:lnTo>
                    <a:pt x="838593" y="1448244"/>
                  </a:lnTo>
                  <a:lnTo>
                    <a:pt x="837476" y="1446441"/>
                  </a:lnTo>
                  <a:lnTo>
                    <a:pt x="821842" y="1421561"/>
                  </a:lnTo>
                  <a:lnTo>
                    <a:pt x="816051" y="1391907"/>
                  </a:lnTo>
                  <a:lnTo>
                    <a:pt x="816051" y="1387487"/>
                  </a:lnTo>
                  <a:lnTo>
                    <a:pt x="892187" y="1387487"/>
                  </a:lnTo>
                  <a:lnTo>
                    <a:pt x="892187" y="1357591"/>
                  </a:lnTo>
                  <a:lnTo>
                    <a:pt x="816610" y="1357591"/>
                  </a:lnTo>
                  <a:lnTo>
                    <a:pt x="816610" y="1315097"/>
                  </a:lnTo>
                  <a:lnTo>
                    <a:pt x="779106" y="1315097"/>
                  </a:lnTo>
                  <a:lnTo>
                    <a:pt x="779106" y="1357591"/>
                  </a:lnTo>
                  <a:lnTo>
                    <a:pt x="702843" y="1357591"/>
                  </a:lnTo>
                  <a:lnTo>
                    <a:pt x="702843" y="1387487"/>
                  </a:lnTo>
                  <a:lnTo>
                    <a:pt x="779106" y="1387487"/>
                  </a:lnTo>
                  <a:lnTo>
                    <a:pt x="779106" y="1391907"/>
                  </a:lnTo>
                  <a:lnTo>
                    <a:pt x="773137" y="1424851"/>
                  </a:lnTo>
                  <a:lnTo>
                    <a:pt x="755967" y="1454264"/>
                  </a:lnTo>
                  <a:lnTo>
                    <a:pt x="728713" y="1478178"/>
                  </a:lnTo>
                  <a:lnTo>
                    <a:pt x="692454" y="1494612"/>
                  </a:lnTo>
                  <a:lnTo>
                    <a:pt x="710869" y="1523822"/>
                  </a:lnTo>
                  <a:lnTo>
                    <a:pt x="739813" y="1511046"/>
                  </a:lnTo>
                  <a:lnTo>
                    <a:pt x="764286" y="1493481"/>
                  </a:lnTo>
                  <a:lnTo>
                    <a:pt x="783894" y="1471752"/>
                  </a:lnTo>
                  <a:lnTo>
                    <a:pt x="798207" y="1446441"/>
                  </a:lnTo>
                  <a:lnTo>
                    <a:pt x="812546" y="1468843"/>
                  </a:lnTo>
                  <a:lnTo>
                    <a:pt x="831850" y="1488109"/>
                  </a:lnTo>
                  <a:lnTo>
                    <a:pt x="855751" y="1503629"/>
                  </a:lnTo>
                  <a:lnTo>
                    <a:pt x="883881" y="1514817"/>
                  </a:lnTo>
                  <a:lnTo>
                    <a:pt x="901319" y="1485480"/>
                  </a:lnTo>
                  <a:close/>
                </a:path>
                <a:path w="5299075" h="1666875">
                  <a:moveTo>
                    <a:pt x="971905" y="1602714"/>
                  </a:moveTo>
                  <a:lnTo>
                    <a:pt x="963917" y="1575396"/>
                  </a:lnTo>
                  <a:lnTo>
                    <a:pt x="954963" y="1567548"/>
                  </a:lnTo>
                  <a:lnTo>
                    <a:pt x="940879" y="1555229"/>
                  </a:lnTo>
                  <a:lnTo>
                    <a:pt x="935507" y="1553413"/>
                  </a:lnTo>
                  <a:lnTo>
                    <a:pt x="935507" y="1602714"/>
                  </a:lnTo>
                  <a:lnTo>
                    <a:pt x="930084" y="1617726"/>
                  </a:lnTo>
                  <a:lnTo>
                    <a:pt x="914374" y="1628749"/>
                  </a:lnTo>
                  <a:lnTo>
                    <a:pt x="889203" y="1635544"/>
                  </a:lnTo>
                  <a:lnTo>
                    <a:pt x="855370" y="1637868"/>
                  </a:lnTo>
                  <a:lnTo>
                    <a:pt x="821270" y="1635544"/>
                  </a:lnTo>
                  <a:lnTo>
                    <a:pt x="795947" y="1628749"/>
                  </a:lnTo>
                  <a:lnTo>
                    <a:pt x="780237" y="1617726"/>
                  </a:lnTo>
                  <a:lnTo>
                    <a:pt x="774954" y="1602714"/>
                  </a:lnTo>
                  <a:lnTo>
                    <a:pt x="780237" y="1587525"/>
                  </a:lnTo>
                  <a:lnTo>
                    <a:pt x="795947" y="1576514"/>
                  </a:lnTo>
                  <a:lnTo>
                    <a:pt x="821270" y="1569821"/>
                  </a:lnTo>
                  <a:lnTo>
                    <a:pt x="855370" y="1567548"/>
                  </a:lnTo>
                  <a:lnTo>
                    <a:pt x="889203" y="1569821"/>
                  </a:lnTo>
                  <a:lnTo>
                    <a:pt x="914374" y="1576514"/>
                  </a:lnTo>
                  <a:lnTo>
                    <a:pt x="930084" y="1587525"/>
                  </a:lnTo>
                  <a:lnTo>
                    <a:pt x="935507" y="1602714"/>
                  </a:lnTo>
                  <a:lnTo>
                    <a:pt x="935507" y="1553413"/>
                  </a:lnTo>
                  <a:lnTo>
                    <a:pt x="904227" y="1542757"/>
                  </a:lnTo>
                  <a:lnTo>
                    <a:pt x="855370" y="1538490"/>
                  </a:lnTo>
                  <a:lnTo>
                    <a:pt x="806094" y="1542757"/>
                  </a:lnTo>
                  <a:lnTo>
                    <a:pt x="769086" y="1555229"/>
                  </a:lnTo>
                  <a:lnTo>
                    <a:pt x="745807" y="1575396"/>
                  </a:lnTo>
                  <a:lnTo>
                    <a:pt x="737717" y="1602714"/>
                  </a:lnTo>
                  <a:lnTo>
                    <a:pt x="745807" y="1629791"/>
                  </a:lnTo>
                  <a:lnTo>
                    <a:pt x="769086" y="1649818"/>
                  </a:lnTo>
                  <a:lnTo>
                    <a:pt x="806094" y="1662252"/>
                  </a:lnTo>
                  <a:lnTo>
                    <a:pt x="855370" y="1666519"/>
                  </a:lnTo>
                  <a:lnTo>
                    <a:pt x="904227" y="1662252"/>
                  </a:lnTo>
                  <a:lnTo>
                    <a:pt x="940879" y="1649818"/>
                  </a:lnTo>
                  <a:lnTo>
                    <a:pt x="954633" y="1637868"/>
                  </a:lnTo>
                  <a:lnTo>
                    <a:pt x="963917" y="1629791"/>
                  </a:lnTo>
                  <a:lnTo>
                    <a:pt x="971905" y="1602714"/>
                  </a:lnTo>
                  <a:close/>
                </a:path>
                <a:path w="5299075" h="1666875">
                  <a:moveTo>
                    <a:pt x="1019517" y="1405064"/>
                  </a:moveTo>
                  <a:lnTo>
                    <a:pt x="968717" y="1405064"/>
                  </a:lnTo>
                  <a:lnTo>
                    <a:pt x="968717" y="1316621"/>
                  </a:lnTo>
                  <a:lnTo>
                    <a:pt x="931494" y="1316621"/>
                  </a:lnTo>
                  <a:lnTo>
                    <a:pt x="931494" y="1530604"/>
                  </a:lnTo>
                  <a:lnTo>
                    <a:pt x="968717" y="1530604"/>
                  </a:lnTo>
                  <a:lnTo>
                    <a:pt x="968717" y="1435506"/>
                  </a:lnTo>
                  <a:lnTo>
                    <a:pt x="1019517" y="1435506"/>
                  </a:lnTo>
                  <a:lnTo>
                    <a:pt x="1019517" y="1405064"/>
                  </a:lnTo>
                  <a:close/>
                </a:path>
                <a:path w="5299075" h="1666875">
                  <a:moveTo>
                    <a:pt x="1329004" y="1435646"/>
                  </a:moveTo>
                  <a:lnTo>
                    <a:pt x="1319098" y="1395488"/>
                  </a:lnTo>
                  <a:lnTo>
                    <a:pt x="1294752" y="1367967"/>
                  </a:lnTo>
                  <a:lnTo>
                    <a:pt x="1292733" y="1365694"/>
                  </a:lnTo>
                  <a:lnTo>
                    <a:pt x="1292733" y="1435646"/>
                  </a:lnTo>
                  <a:lnTo>
                    <a:pt x="1285697" y="1463471"/>
                  </a:lnTo>
                  <a:lnTo>
                    <a:pt x="1266164" y="1484718"/>
                  </a:lnTo>
                  <a:lnTo>
                    <a:pt x="1236560" y="1498282"/>
                  </a:lnTo>
                  <a:lnTo>
                    <a:pt x="1199311" y="1503057"/>
                  </a:lnTo>
                  <a:lnTo>
                    <a:pt x="1162011" y="1498282"/>
                  </a:lnTo>
                  <a:lnTo>
                    <a:pt x="1132344" y="1484718"/>
                  </a:lnTo>
                  <a:lnTo>
                    <a:pt x="1112761" y="1463471"/>
                  </a:lnTo>
                  <a:lnTo>
                    <a:pt x="1105750" y="1435646"/>
                  </a:lnTo>
                  <a:lnTo>
                    <a:pt x="1112761" y="1407922"/>
                  </a:lnTo>
                  <a:lnTo>
                    <a:pt x="1132344" y="1386497"/>
                  </a:lnTo>
                  <a:lnTo>
                    <a:pt x="1162011" y="1372717"/>
                  </a:lnTo>
                  <a:lnTo>
                    <a:pt x="1199311" y="1367967"/>
                  </a:lnTo>
                  <a:lnTo>
                    <a:pt x="1236560" y="1372717"/>
                  </a:lnTo>
                  <a:lnTo>
                    <a:pt x="1266164" y="1386497"/>
                  </a:lnTo>
                  <a:lnTo>
                    <a:pt x="1285697" y="1407922"/>
                  </a:lnTo>
                  <a:lnTo>
                    <a:pt x="1292733" y="1435646"/>
                  </a:lnTo>
                  <a:lnTo>
                    <a:pt x="1292733" y="1365694"/>
                  </a:lnTo>
                  <a:lnTo>
                    <a:pt x="1291767" y="1364589"/>
                  </a:lnTo>
                  <a:lnTo>
                    <a:pt x="1250645" y="1344739"/>
                  </a:lnTo>
                  <a:lnTo>
                    <a:pt x="1199311" y="1337652"/>
                  </a:lnTo>
                  <a:lnTo>
                    <a:pt x="1148168" y="1344739"/>
                  </a:lnTo>
                  <a:lnTo>
                    <a:pt x="1107160" y="1364589"/>
                  </a:lnTo>
                  <a:lnTo>
                    <a:pt x="1079919" y="1395488"/>
                  </a:lnTo>
                  <a:lnTo>
                    <a:pt x="1070038" y="1435646"/>
                  </a:lnTo>
                  <a:lnTo>
                    <a:pt x="1079919" y="1475968"/>
                  </a:lnTo>
                  <a:lnTo>
                    <a:pt x="1107160" y="1506893"/>
                  </a:lnTo>
                  <a:lnTo>
                    <a:pt x="1148168" y="1526667"/>
                  </a:lnTo>
                  <a:lnTo>
                    <a:pt x="1199311" y="1533499"/>
                  </a:lnTo>
                  <a:lnTo>
                    <a:pt x="1250645" y="1526667"/>
                  </a:lnTo>
                  <a:lnTo>
                    <a:pt x="1291767" y="1506893"/>
                  </a:lnTo>
                  <a:lnTo>
                    <a:pt x="1295158" y="1503057"/>
                  </a:lnTo>
                  <a:lnTo>
                    <a:pt x="1319098" y="1475968"/>
                  </a:lnTo>
                  <a:lnTo>
                    <a:pt x="1329004" y="1435646"/>
                  </a:lnTo>
                  <a:close/>
                </a:path>
                <a:path w="5299075" h="1666875">
                  <a:moveTo>
                    <a:pt x="1360703" y="1591221"/>
                  </a:moveTo>
                  <a:lnTo>
                    <a:pt x="1039723" y="1591221"/>
                  </a:lnTo>
                  <a:lnTo>
                    <a:pt x="1039723" y="1621955"/>
                  </a:lnTo>
                  <a:lnTo>
                    <a:pt x="1360703" y="1621955"/>
                  </a:lnTo>
                  <a:lnTo>
                    <a:pt x="1360703" y="1591221"/>
                  </a:lnTo>
                  <a:close/>
                </a:path>
                <a:path w="5299075" h="1666875">
                  <a:moveTo>
                    <a:pt x="1707273" y="1594878"/>
                  </a:moveTo>
                  <a:lnTo>
                    <a:pt x="1564297" y="1594878"/>
                  </a:lnTo>
                  <a:lnTo>
                    <a:pt x="1564297" y="1532648"/>
                  </a:lnTo>
                  <a:lnTo>
                    <a:pt x="1676133" y="1532648"/>
                  </a:lnTo>
                  <a:lnTo>
                    <a:pt x="1676133" y="1502168"/>
                  </a:lnTo>
                  <a:lnTo>
                    <a:pt x="1462290" y="1502168"/>
                  </a:lnTo>
                  <a:lnTo>
                    <a:pt x="1462290" y="1451368"/>
                  </a:lnTo>
                  <a:lnTo>
                    <a:pt x="1667967" y="1451368"/>
                  </a:lnTo>
                  <a:lnTo>
                    <a:pt x="1667967" y="1420888"/>
                  </a:lnTo>
                  <a:lnTo>
                    <a:pt x="1667967" y="1371358"/>
                  </a:lnTo>
                  <a:lnTo>
                    <a:pt x="1667967" y="1342148"/>
                  </a:lnTo>
                  <a:lnTo>
                    <a:pt x="1424647" y="1342148"/>
                  </a:lnTo>
                  <a:lnTo>
                    <a:pt x="1424647" y="1371358"/>
                  </a:lnTo>
                  <a:lnTo>
                    <a:pt x="1631289" y="1371358"/>
                  </a:lnTo>
                  <a:lnTo>
                    <a:pt x="1631289" y="1420888"/>
                  </a:lnTo>
                  <a:lnTo>
                    <a:pt x="1425333" y="1420888"/>
                  </a:lnTo>
                  <a:lnTo>
                    <a:pt x="1425333" y="1451368"/>
                  </a:lnTo>
                  <a:lnTo>
                    <a:pt x="1425333" y="1502168"/>
                  </a:lnTo>
                  <a:lnTo>
                    <a:pt x="1425333" y="1532648"/>
                  </a:lnTo>
                  <a:lnTo>
                    <a:pt x="1527479" y="1532648"/>
                  </a:lnTo>
                  <a:lnTo>
                    <a:pt x="1527479" y="1594878"/>
                  </a:lnTo>
                  <a:lnTo>
                    <a:pt x="1386306" y="1594878"/>
                  </a:lnTo>
                  <a:lnTo>
                    <a:pt x="1386306" y="1625358"/>
                  </a:lnTo>
                  <a:lnTo>
                    <a:pt x="1707273" y="1625358"/>
                  </a:lnTo>
                  <a:lnTo>
                    <a:pt x="1707273" y="1594878"/>
                  </a:lnTo>
                  <a:close/>
                </a:path>
                <a:path w="5299075" h="1666875">
                  <a:moveTo>
                    <a:pt x="2554744" y="178828"/>
                  </a:moveTo>
                  <a:lnTo>
                    <a:pt x="2351290" y="178828"/>
                  </a:lnTo>
                  <a:lnTo>
                    <a:pt x="2351290" y="204241"/>
                  </a:lnTo>
                  <a:lnTo>
                    <a:pt x="2554744" y="204241"/>
                  </a:lnTo>
                  <a:lnTo>
                    <a:pt x="2554744" y="178828"/>
                  </a:lnTo>
                  <a:close/>
                </a:path>
                <a:path w="5299075" h="1666875">
                  <a:moveTo>
                    <a:pt x="2949117" y="2832"/>
                  </a:moveTo>
                  <a:lnTo>
                    <a:pt x="2916212" y="2832"/>
                  </a:lnTo>
                  <a:lnTo>
                    <a:pt x="2916212" y="46050"/>
                  </a:lnTo>
                  <a:lnTo>
                    <a:pt x="2848673" y="46050"/>
                  </a:lnTo>
                  <a:lnTo>
                    <a:pt x="2849803" y="39141"/>
                  </a:lnTo>
                  <a:lnTo>
                    <a:pt x="2850604" y="32054"/>
                  </a:lnTo>
                  <a:lnTo>
                    <a:pt x="2851099" y="24777"/>
                  </a:lnTo>
                  <a:lnTo>
                    <a:pt x="2851251" y="17322"/>
                  </a:lnTo>
                  <a:lnTo>
                    <a:pt x="2710904" y="17322"/>
                  </a:lnTo>
                  <a:lnTo>
                    <a:pt x="2710904" y="44208"/>
                  </a:lnTo>
                  <a:lnTo>
                    <a:pt x="2814790" y="44208"/>
                  </a:lnTo>
                  <a:lnTo>
                    <a:pt x="2804274" y="76339"/>
                  </a:lnTo>
                  <a:lnTo>
                    <a:pt x="2780677" y="103606"/>
                  </a:lnTo>
                  <a:lnTo>
                    <a:pt x="2744063" y="125399"/>
                  </a:lnTo>
                  <a:lnTo>
                    <a:pt x="2694444" y="141097"/>
                  </a:lnTo>
                  <a:lnTo>
                    <a:pt x="2705989" y="168109"/>
                  </a:lnTo>
                  <a:lnTo>
                    <a:pt x="2753525" y="153111"/>
                  </a:lnTo>
                  <a:lnTo>
                    <a:pt x="2792247" y="132080"/>
                  </a:lnTo>
                  <a:lnTo>
                    <a:pt x="2821686" y="104990"/>
                  </a:lnTo>
                  <a:lnTo>
                    <a:pt x="2841307" y="71843"/>
                  </a:lnTo>
                  <a:lnTo>
                    <a:pt x="2916212" y="71843"/>
                  </a:lnTo>
                  <a:lnTo>
                    <a:pt x="2916212" y="105727"/>
                  </a:lnTo>
                  <a:lnTo>
                    <a:pt x="2837129" y="105727"/>
                  </a:lnTo>
                  <a:lnTo>
                    <a:pt x="2837129" y="131394"/>
                  </a:lnTo>
                  <a:lnTo>
                    <a:pt x="2916212" y="131394"/>
                  </a:lnTo>
                  <a:lnTo>
                    <a:pt x="2916212" y="161226"/>
                  </a:lnTo>
                  <a:lnTo>
                    <a:pt x="2949117" y="161226"/>
                  </a:lnTo>
                  <a:lnTo>
                    <a:pt x="2949117" y="71843"/>
                  </a:lnTo>
                  <a:lnTo>
                    <a:pt x="2949117" y="46050"/>
                  </a:lnTo>
                  <a:lnTo>
                    <a:pt x="2949117" y="2832"/>
                  </a:lnTo>
                  <a:close/>
                </a:path>
                <a:path w="5299075" h="1666875">
                  <a:moveTo>
                    <a:pt x="2958452" y="284391"/>
                  </a:moveTo>
                  <a:lnTo>
                    <a:pt x="2779052" y="284391"/>
                  </a:lnTo>
                  <a:lnTo>
                    <a:pt x="2779052" y="253199"/>
                  </a:lnTo>
                  <a:lnTo>
                    <a:pt x="2949117" y="253199"/>
                  </a:lnTo>
                  <a:lnTo>
                    <a:pt x="2949117" y="174244"/>
                  </a:lnTo>
                  <a:lnTo>
                    <a:pt x="2745651" y="174244"/>
                  </a:lnTo>
                  <a:lnTo>
                    <a:pt x="2745651" y="200647"/>
                  </a:lnTo>
                  <a:lnTo>
                    <a:pt x="2916085" y="200647"/>
                  </a:lnTo>
                  <a:lnTo>
                    <a:pt x="2916085" y="228396"/>
                  </a:lnTo>
                  <a:lnTo>
                    <a:pt x="2746273" y="228396"/>
                  </a:lnTo>
                  <a:lnTo>
                    <a:pt x="2746273" y="311035"/>
                  </a:lnTo>
                  <a:lnTo>
                    <a:pt x="2958452" y="311035"/>
                  </a:lnTo>
                  <a:lnTo>
                    <a:pt x="2958452" y="284391"/>
                  </a:lnTo>
                  <a:close/>
                </a:path>
                <a:path w="5299075" h="1666875">
                  <a:moveTo>
                    <a:pt x="3170504" y="36106"/>
                  </a:moveTo>
                  <a:lnTo>
                    <a:pt x="3011246" y="36106"/>
                  </a:lnTo>
                  <a:lnTo>
                    <a:pt x="3011246" y="62750"/>
                  </a:lnTo>
                  <a:lnTo>
                    <a:pt x="3137598" y="62750"/>
                  </a:lnTo>
                  <a:lnTo>
                    <a:pt x="3137306" y="84188"/>
                  </a:lnTo>
                  <a:lnTo>
                    <a:pt x="3136188" y="109804"/>
                  </a:lnTo>
                  <a:lnTo>
                    <a:pt x="3133598" y="139903"/>
                  </a:lnTo>
                  <a:lnTo>
                    <a:pt x="3128886" y="174739"/>
                  </a:lnTo>
                  <a:lnTo>
                    <a:pt x="3161550" y="177317"/>
                  </a:lnTo>
                  <a:lnTo>
                    <a:pt x="3166592" y="138468"/>
                  </a:lnTo>
                  <a:lnTo>
                    <a:pt x="3169208" y="105295"/>
                  </a:lnTo>
                  <a:lnTo>
                    <a:pt x="3170224" y="77647"/>
                  </a:lnTo>
                  <a:lnTo>
                    <a:pt x="3170415" y="62750"/>
                  </a:lnTo>
                  <a:lnTo>
                    <a:pt x="3170504" y="36106"/>
                  </a:lnTo>
                  <a:close/>
                </a:path>
                <a:path w="5299075" h="1666875">
                  <a:moveTo>
                    <a:pt x="3190278" y="235635"/>
                  </a:moveTo>
                  <a:lnTo>
                    <a:pt x="3188982" y="218325"/>
                  </a:lnTo>
                  <a:lnTo>
                    <a:pt x="3188436" y="210959"/>
                  </a:lnTo>
                  <a:lnTo>
                    <a:pt x="3164662" y="213525"/>
                  </a:lnTo>
                  <a:lnTo>
                    <a:pt x="3140176" y="215557"/>
                  </a:lnTo>
                  <a:lnTo>
                    <a:pt x="3115322" y="217144"/>
                  </a:lnTo>
                  <a:lnTo>
                    <a:pt x="3090443" y="218325"/>
                  </a:lnTo>
                  <a:lnTo>
                    <a:pt x="3090443" y="125133"/>
                  </a:lnTo>
                  <a:lnTo>
                    <a:pt x="3057906" y="125133"/>
                  </a:lnTo>
                  <a:lnTo>
                    <a:pt x="3057906" y="219303"/>
                  </a:lnTo>
                  <a:lnTo>
                    <a:pt x="2994177" y="220167"/>
                  </a:lnTo>
                  <a:lnTo>
                    <a:pt x="2997860" y="247180"/>
                  </a:lnTo>
                  <a:lnTo>
                    <a:pt x="3042120" y="246951"/>
                  </a:lnTo>
                  <a:lnTo>
                    <a:pt x="3090481" y="245414"/>
                  </a:lnTo>
                  <a:lnTo>
                    <a:pt x="3140633" y="241884"/>
                  </a:lnTo>
                  <a:lnTo>
                    <a:pt x="3190278" y="235635"/>
                  </a:lnTo>
                  <a:close/>
                </a:path>
                <a:path w="5299075" h="1666875">
                  <a:moveTo>
                    <a:pt x="3287153" y="131267"/>
                  </a:moveTo>
                  <a:lnTo>
                    <a:pt x="3239389" y="131267"/>
                  </a:lnTo>
                  <a:lnTo>
                    <a:pt x="3239389" y="2832"/>
                  </a:lnTo>
                  <a:lnTo>
                    <a:pt x="3206369" y="2832"/>
                  </a:lnTo>
                  <a:lnTo>
                    <a:pt x="3206369" y="313982"/>
                  </a:lnTo>
                  <a:lnTo>
                    <a:pt x="3239389" y="313982"/>
                  </a:lnTo>
                  <a:lnTo>
                    <a:pt x="3239389" y="159385"/>
                  </a:lnTo>
                  <a:lnTo>
                    <a:pt x="3287153" y="159385"/>
                  </a:lnTo>
                  <a:lnTo>
                    <a:pt x="3287153" y="131267"/>
                  </a:lnTo>
                  <a:close/>
                </a:path>
                <a:path w="5299075" h="1666875">
                  <a:moveTo>
                    <a:pt x="3676116" y="250253"/>
                  </a:moveTo>
                  <a:lnTo>
                    <a:pt x="3597897" y="250253"/>
                  </a:lnTo>
                  <a:lnTo>
                    <a:pt x="3597897" y="181114"/>
                  </a:lnTo>
                  <a:lnTo>
                    <a:pt x="3649103" y="181114"/>
                  </a:lnTo>
                  <a:lnTo>
                    <a:pt x="3649103" y="154101"/>
                  </a:lnTo>
                  <a:lnTo>
                    <a:pt x="3602431" y="154101"/>
                  </a:lnTo>
                  <a:lnTo>
                    <a:pt x="3602431" y="57353"/>
                  </a:lnTo>
                  <a:lnTo>
                    <a:pt x="3650081" y="57353"/>
                  </a:lnTo>
                  <a:lnTo>
                    <a:pt x="3650081" y="30454"/>
                  </a:lnTo>
                  <a:lnTo>
                    <a:pt x="3570020" y="30454"/>
                  </a:lnTo>
                  <a:lnTo>
                    <a:pt x="3570020" y="57353"/>
                  </a:lnTo>
                  <a:lnTo>
                    <a:pt x="3570020" y="154101"/>
                  </a:lnTo>
                  <a:lnTo>
                    <a:pt x="3564864" y="154101"/>
                  </a:lnTo>
                  <a:lnTo>
                    <a:pt x="3564864" y="181114"/>
                  </a:lnTo>
                  <a:lnTo>
                    <a:pt x="3564864" y="250253"/>
                  </a:lnTo>
                  <a:lnTo>
                    <a:pt x="3500767" y="250253"/>
                  </a:lnTo>
                  <a:lnTo>
                    <a:pt x="3500767" y="181114"/>
                  </a:lnTo>
                  <a:lnTo>
                    <a:pt x="3564864" y="181114"/>
                  </a:lnTo>
                  <a:lnTo>
                    <a:pt x="3564864" y="154101"/>
                  </a:lnTo>
                  <a:lnTo>
                    <a:pt x="3495484" y="154101"/>
                  </a:lnTo>
                  <a:lnTo>
                    <a:pt x="3495484" y="57353"/>
                  </a:lnTo>
                  <a:lnTo>
                    <a:pt x="3570020" y="57353"/>
                  </a:lnTo>
                  <a:lnTo>
                    <a:pt x="3570020" y="30454"/>
                  </a:lnTo>
                  <a:lnTo>
                    <a:pt x="3415550" y="30454"/>
                  </a:lnTo>
                  <a:lnTo>
                    <a:pt x="3415550" y="57353"/>
                  </a:lnTo>
                  <a:lnTo>
                    <a:pt x="3462705" y="57353"/>
                  </a:lnTo>
                  <a:lnTo>
                    <a:pt x="3462705" y="154101"/>
                  </a:lnTo>
                  <a:lnTo>
                    <a:pt x="3416287" y="154101"/>
                  </a:lnTo>
                  <a:lnTo>
                    <a:pt x="3416287" y="181114"/>
                  </a:lnTo>
                  <a:lnTo>
                    <a:pt x="3467735" y="181114"/>
                  </a:lnTo>
                  <a:lnTo>
                    <a:pt x="3467735" y="250253"/>
                  </a:lnTo>
                  <a:lnTo>
                    <a:pt x="3391357" y="250253"/>
                  </a:lnTo>
                  <a:lnTo>
                    <a:pt x="3391357" y="277139"/>
                  </a:lnTo>
                  <a:lnTo>
                    <a:pt x="3676116" y="277139"/>
                  </a:lnTo>
                  <a:lnTo>
                    <a:pt x="3676116" y="250253"/>
                  </a:lnTo>
                  <a:close/>
                </a:path>
                <a:path w="5299075" h="1666875">
                  <a:moveTo>
                    <a:pt x="3895293" y="217347"/>
                  </a:moveTo>
                  <a:lnTo>
                    <a:pt x="3862044" y="195237"/>
                  </a:lnTo>
                  <a:lnTo>
                    <a:pt x="3835971" y="163042"/>
                  </a:lnTo>
                  <a:lnTo>
                    <a:pt x="3818991" y="124167"/>
                  </a:lnTo>
                  <a:lnTo>
                    <a:pt x="3813022" y="82029"/>
                  </a:lnTo>
                  <a:lnTo>
                    <a:pt x="3813022" y="28740"/>
                  </a:lnTo>
                  <a:lnTo>
                    <a:pt x="3779863" y="28740"/>
                  </a:lnTo>
                  <a:lnTo>
                    <a:pt x="3779863" y="82029"/>
                  </a:lnTo>
                  <a:lnTo>
                    <a:pt x="3773589" y="126009"/>
                  </a:lnTo>
                  <a:lnTo>
                    <a:pt x="3756342" y="166484"/>
                  </a:lnTo>
                  <a:lnTo>
                    <a:pt x="3729952" y="199898"/>
                  </a:lnTo>
                  <a:lnTo>
                    <a:pt x="3696246" y="222745"/>
                  </a:lnTo>
                  <a:lnTo>
                    <a:pt x="3716629" y="250253"/>
                  </a:lnTo>
                  <a:lnTo>
                    <a:pt x="3742829" y="233210"/>
                  </a:lnTo>
                  <a:lnTo>
                    <a:pt x="3765283" y="209918"/>
                  </a:lnTo>
                  <a:lnTo>
                    <a:pt x="3783457" y="181457"/>
                  </a:lnTo>
                  <a:lnTo>
                    <a:pt x="3796817" y="148945"/>
                  </a:lnTo>
                  <a:lnTo>
                    <a:pt x="3810228" y="179311"/>
                  </a:lnTo>
                  <a:lnTo>
                    <a:pt x="3828186" y="205867"/>
                  </a:lnTo>
                  <a:lnTo>
                    <a:pt x="3850106" y="227622"/>
                  </a:lnTo>
                  <a:lnTo>
                    <a:pt x="3875405" y="243624"/>
                  </a:lnTo>
                  <a:lnTo>
                    <a:pt x="3895293" y="217347"/>
                  </a:lnTo>
                  <a:close/>
                </a:path>
                <a:path w="5299075" h="1666875">
                  <a:moveTo>
                    <a:pt x="3956558" y="2832"/>
                  </a:moveTo>
                  <a:lnTo>
                    <a:pt x="3923411" y="2832"/>
                  </a:lnTo>
                  <a:lnTo>
                    <a:pt x="3923411" y="314591"/>
                  </a:lnTo>
                  <a:lnTo>
                    <a:pt x="3956558" y="314591"/>
                  </a:lnTo>
                  <a:lnTo>
                    <a:pt x="3956558" y="2832"/>
                  </a:lnTo>
                  <a:close/>
                </a:path>
                <a:path w="5299075" h="1666875">
                  <a:moveTo>
                    <a:pt x="4265625" y="2832"/>
                  </a:moveTo>
                  <a:lnTo>
                    <a:pt x="4232719" y="2832"/>
                  </a:lnTo>
                  <a:lnTo>
                    <a:pt x="4232719" y="46050"/>
                  </a:lnTo>
                  <a:lnTo>
                    <a:pt x="4165181" y="46050"/>
                  </a:lnTo>
                  <a:lnTo>
                    <a:pt x="4166311" y="39141"/>
                  </a:lnTo>
                  <a:lnTo>
                    <a:pt x="4167111" y="32054"/>
                  </a:lnTo>
                  <a:lnTo>
                    <a:pt x="4167606" y="24777"/>
                  </a:lnTo>
                  <a:lnTo>
                    <a:pt x="4167759" y="17322"/>
                  </a:lnTo>
                  <a:lnTo>
                    <a:pt x="4027411" y="17322"/>
                  </a:lnTo>
                  <a:lnTo>
                    <a:pt x="4027411" y="44208"/>
                  </a:lnTo>
                  <a:lnTo>
                    <a:pt x="4131297" y="44208"/>
                  </a:lnTo>
                  <a:lnTo>
                    <a:pt x="4120781" y="76339"/>
                  </a:lnTo>
                  <a:lnTo>
                    <a:pt x="4097185" y="103606"/>
                  </a:lnTo>
                  <a:lnTo>
                    <a:pt x="4060571" y="125399"/>
                  </a:lnTo>
                  <a:lnTo>
                    <a:pt x="4010964" y="141097"/>
                  </a:lnTo>
                  <a:lnTo>
                    <a:pt x="4022496" y="168109"/>
                  </a:lnTo>
                  <a:lnTo>
                    <a:pt x="4070032" y="153111"/>
                  </a:lnTo>
                  <a:lnTo>
                    <a:pt x="4108767" y="132080"/>
                  </a:lnTo>
                  <a:lnTo>
                    <a:pt x="4138193" y="104990"/>
                  </a:lnTo>
                  <a:lnTo>
                    <a:pt x="4157815" y="71843"/>
                  </a:lnTo>
                  <a:lnTo>
                    <a:pt x="4232719" y="71843"/>
                  </a:lnTo>
                  <a:lnTo>
                    <a:pt x="4232719" y="105727"/>
                  </a:lnTo>
                  <a:lnTo>
                    <a:pt x="4153636" y="105727"/>
                  </a:lnTo>
                  <a:lnTo>
                    <a:pt x="4153636" y="131394"/>
                  </a:lnTo>
                  <a:lnTo>
                    <a:pt x="4232719" y="131394"/>
                  </a:lnTo>
                  <a:lnTo>
                    <a:pt x="4232719" y="161226"/>
                  </a:lnTo>
                  <a:lnTo>
                    <a:pt x="4265625" y="161226"/>
                  </a:lnTo>
                  <a:lnTo>
                    <a:pt x="4265625" y="71843"/>
                  </a:lnTo>
                  <a:lnTo>
                    <a:pt x="4265625" y="46050"/>
                  </a:lnTo>
                  <a:lnTo>
                    <a:pt x="4265625" y="2832"/>
                  </a:lnTo>
                  <a:close/>
                </a:path>
                <a:path w="5299075" h="1666875">
                  <a:moveTo>
                    <a:pt x="4274959" y="284391"/>
                  </a:moveTo>
                  <a:lnTo>
                    <a:pt x="4095559" y="284391"/>
                  </a:lnTo>
                  <a:lnTo>
                    <a:pt x="4095559" y="253199"/>
                  </a:lnTo>
                  <a:lnTo>
                    <a:pt x="4265625" y="253199"/>
                  </a:lnTo>
                  <a:lnTo>
                    <a:pt x="4265625" y="174244"/>
                  </a:lnTo>
                  <a:lnTo>
                    <a:pt x="4062158" y="174244"/>
                  </a:lnTo>
                  <a:lnTo>
                    <a:pt x="4062158" y="200647"/>
                  </a:lnTo>
                  <a:lnTo>
                    <a:pt x="4232592" y="200647"/>
                  </a:lnTo>
                  <a:lnTo>
                    <a:pt x="4232592" y="228396"/>
                  </a:lnTo>
                  <a:lnTo>
                    <a:pt x="4062780" y="228396"/>
                  </a:lnTo>
                  <a:lnTo>
                    <a:pt x="4062780" y="311035"/>
                  </a:lnTo>
                  <a:lnTo>
                    <a:pt x="4274959" y="311035"/>
                  </a:lnTo>
                  <a:lnTo>
                    <a:pt x="4274959" y="284391"/>
                  </a:lnTo>
                  <a:close/>
                </a:path>
                <a:path w="5299075" h="1666875">
                  <a:moveTo>
                    <a:pt x="4487011" y="36106"/>
                  </a:moveTo>
                  <a:lnTo>
                    <a:pt x="4327753" y="36106"/>
                  </a:lnTo>
                  <a:lnTo>
                    <a:pt x="4327753" y="62750"/>
                  </a:lnTo>
                  <a:lnTo>
                    <a:pt x="4454106" y="62750"/>
                  </a:lnTo>
                  <a:lnTo>
                    <a:pt x="4453814" y="84188"/>
                  </a:lnTo>
                  <a:lnTo>
                    <a:pt x="4452696" y="109804"/>
                  </a:lnTo>
                  <a:lnTo>
                    <a:pt x="4450105" y="139903"/>
                  </a:lnTo>
                  <a:lnTo>
                    <a:pt x="4445393" y="174739"/>
                  </a:lnTo>
                  <a:lnTo>
                    <a:pt x="4478045" y="177317"/>
                  </a:lnTo>
                  <a:lnTo>
                    <a:pt x="4483100" y="138468"/>
                  </a:lnTo>
                  <a:lnTo>
                    <a:pt x="4485716" y="105295"/>
                  </a:lnTo>
                  <a:lnTo>
                    <a:pt x="4486732" y="77647"/>
                  </a:lnTo>
                  <a:lnTo>
                    <a:pt x="4486922" y="62750"/>
                  </a:lnTo>
                  <a:lnTo>
                    <a:pt x="4487011" y="36106"/>
                  </a:lnTo>
                  <a:close/>
                </a:path>
                <a:path w="5299075" h="1666875">
                  <a:moveTo>
                    <a:pt x="4506785" y="235635"/>
                  </a:moveTo>
                  <a:lnTo>
                    <a:pt x="4505490" y="218325"/>
                  </a:lnTo>
                  <a:lnTo>
                    <a:pt x="4504944" y="210959"/>
                  </a:lnTo>
                  <a:lnTo>
                    <a:pt x="4481169" y="213525"/>
                  </a:lnTo>
                  <a:lnTo>
                    <a:pt x="4456684" y="215557"/>
                  </a:lnTo>
                  <a:lnTo>
                    <a:pt x="4431830" y="217144"/>
                  </a:lnTo>
                  <a:lnTo>
                    <a:pt x="4406951" y="218325"/>
                  </a:lnTo>
                  <a:lnTo>
                    <a:pt x="4406951" y="125133"/>
                  </a:lnTo>
                  <a:lnTo>
                    <a:pt x="4374413" y="125133"/>
                  </a:lnTo>
                  <a:lnTo>
                    <a:pt x="4374413" y="219303"/>
                  </a:lnTo>
                  <a:lnTo>
                    <a:pt x="4310685" y="220167"/>
                  </a:lnTo>
                  <a:lnTo>
                    <a:pt x="4314368" y="247180"/>
                  </a:lnTo>
                  <a:lnTo>
                    <a:pt x="4358627" y="246951"/>
                  </a:lnTo>
                  <a:lnTo>
                    <a:pt x="4406989" y="245414"/>
                  </a:lnTo>
                  <a:lnTo>
                    <a:pt x="4457141" y="241884"/>
                  </a:lnTo>
                  <a:lnTo>
                    <a:pt x="4506785" y="235635"/>
                  </a:lnTo>
                  <a:close/>
                </a:path>
                <a:path w="5299075" h="1666875">
                  <a:moveTo>
                    <a:pt x="4603661" y="131267"/>
                  </a:moveTo>
                  <a:lnTo>
                    <a:pt x="4555896" y="131267"/>
                  </a:lnTo>
                  <a:lnTo>
                    <a:pt x="4555896" y="2832"/>
                  </a:lnTo>
                  <a:lnTo>
                    <a:pt x="4522876" y="2832"/>
                  </a:lnTo>
                  <a:lnTo>
                    <a:pt x="4522876" y="313982"/>
                  </a:lnTo>
                  <a:lnTo>
                    <a:pt x="4555896" y="313982"/>
                  </a:lnTo>
                  <a:lnTo>
                    <a:pt x="4555896" y="159385"/>
                  </a:lnTo>
                  <a:lnTo>
                    <a:pt x="4603661" y="159385"/>
                  </a:lnTo>
                  <a:lnTo>
                    <a:pt x="4603661" y="131267"/>
                  </a:lnTo>
                  <a:close/>
                </a:path>
                <a:path w="5299075" h="1666875">
                  <a:moveTo>
                    <a:pt x="4893183" y="25171"/>
                  </a:moveTo>
                  <a:lnTo>
                    <a:pt x="4820005" y="25171"/>
                  </a:lnTo>
                  <a:lnTo>
                    <a:pt x="4820005" y="0"/>
                  </a:lnTo>
                  <a:lnTo>
                    <a:pt x="4787100" y="0"/>
                  </a:lnTo>
                  <a:lnTo>
                    <a:pt x="4787100" y="25171"/>
                  </a:lnTo>
                  <a:lnTo>
                    <a:pt x="4713668" y="25171"/>
                  </a:lnTo>
                  <a:lnTo>
                    <a:pt x="4713668" y="48133"/>
                  </a:lnTo>
                  <a:lnTo>
                    <a:pt x="4893183" y="48133"/>
                  </a:lnTo>
                  <a:lnTo>
                    <a:pt x="4893183" y="25171"/>
                  </a:lnTo>
                  <a:close/>
                </a:path>
                <a:path w="5299075" h="1666875">
                  <a:moveTo>
                    <a:pt x="4904600" y="168719"/>
                  </a:moveTo>
                  <a:lnTo>
                    <a:pt x="4902886" y="154597"/>
                  </a:lnTo>
                  <a:lnTo>
                    <a:pt x="4902022" y="147472"/>
                  </a:lnTo>
                  <a:lnTo>
                    <a:pt x="4882096" y="149898"/>
                  </a:lnTo>
                  <a:lnTo>
                    <a:pt x="4861661" y="151866"/>
                  </a:lnTo>
                  <a:lnTo>
                    <a:pt x="4840897" y="153416"/>
                  </a:lnTo>
                  <a:lnTo>
                    <a:pt x="4820005" y="154597"/>
                  </a:lnTo>
                  <a:lnTo>
                    <a:pt x="4820005" y="138264"/>
                  </a:lnTo>
                  <a:lnTo>
                    <a:pt x="4843792" y="133680"/>
                  </a:lnTo>
                  <a:lnTo>
                    <a:pt x="4861801" y="125183"/>
                  </a:lnTo>
                  <a:lnTo>
                    <a:pt x="4869129" y="117398"/>
                  </a:lnTo>
                  <a:lnTo>
                    <a:pt x="4873231" y="113017"/>
                  </a:lnTo>
                  <a:lnTo>
                    <a:pt x="4877346" y="97383"/>
                  </a:lnTo>
                  <a:lnTo>
                    <a:pt x="4871974" y="80365"/>
                  </a:lnTo>
                  <a:lnTo>
                    <a:pt x="4869739" y="78473"/>
                  </a:lnTo>
                  <a:lnTo>
                    <a:pt x="4857026" y="67703"/>
                  </a:lnTo>
                  <a:lnTo>
                    <a:pt x="4845786" y="63906"/>
                  </a:lnTo>
                  <a:lnTo>
                    <a:pt x="4845786" y="97383"/>
                  </a:lnTo>
                  <a:lnTo>
                    <a:pt x="4842840" y="105791"/>
                  </a:lnTo>
                  <a:lnTo>
                    <a:pt x="4834382" y="112077"/>
                  </a:lnTo>
                  <a:lnTo>
                    <a:pt x="4820971" y="116027"/>
                  </a:lnTo>
                  <a:lnTo>
                    <a:pt x="4803178" y="117398"/>
                  </a:lnTo>
                  <a:lnTo>
                    <a:pt x="4785385" y="116027"/>
                  </a:lnTo>
                  <a:lnTo>
                    <a:pt x="4771987" y="112077"/>
                  </a:lnTo>
                  <a:lnTo>
                    <a:pt x="4763567" y="105791"/>
                  </a:lnTo>
                  <a:lnTo>
                    <a:pt x="4760696" y="97383"/>
                  </a:lnTo>
                  <a:lnTo>
                    <a:pt x="4763567" y="89369"/>
                  </a:lnTo>
                  <a:lnTo>
                    <a:pt x="4771987" y="83451"/>
                  </a:lnTo>
                  <a:lnTo>
                    <a:pt x="4785385" y="79781"/>
                  </a:lnTo>
                  <a:lnTo>
                    <a:pt x="4803178" y="78473"/>
                  </a:lnTo>
                  <a:lnTo>
                    <a:pt x="4820971" y="79781"/>
                  </a:lnTo>
                  <a:lnTo>
                    <a:pt x="4834382" y="83451"/>
                  </a:lnTo>
                  <a:lnTo>
                    <a:pt x="4842840" y="89369"/>
                  </a:lnTo>
                  <a:lnTo>
                    <a:pt x="4845786" y="97383"/>
                  </a:lnTo>
                  <a:lnTo>
                    <a:pt x="4845786" y="63906"/>
                  </a:lnTo>
                  <a:lnTo>
                    <a:pt x="4833696" y="59817"/>
                  </a:lnTo>
                  <a:lnTo>
                    <a:pt x="4803178" y="57099"/>
                  </a:lnTo>
                  <a:lnTo>
                    <a:pt x="4772634" y="59817"/>
                  </a:lnTo>
                  <a:lnTo>
                    <a:pt x="4749279" y="67703"/>
                  </a:lnTo>
                  <a:lnTo>
                    <a:pt x="4734382" y="80365"/>
                  </a:lnTo>
                  <a:lnTo>
                    <a:pt x="4729264" y="97383"/>
                  </a:lnTo>
                  <a:lnTo>
                    <a:pt x="4733163" y="113106"/>
                  </a:lnTo>
                  <a:lnTo>
                    <a:pt x="4744682" y="125323"/>
                  </a:lnTo>
                  <a:lnTo>
                    <a:pt x="4762944" y="133794"/>
                  </a:lnTo>
                  <a:lnTo>
                    <a:pt x="4787100" y="138264"/>
                  </a:lnTo>
                  <a:lnTo>
                    <a:pt x="4787100" y="155702"/>
                  </a:lnTo>
                  <a:lnTo>
                    <a:pt x="4765446" y="156197"/>
                  </a:lnTo>
                  <a:lnTo>
                    <a:pt x="4705680" y="156565"/>
                  </a:lnTo>
                  <a:lnTo>
                    <a:pt x="4709363" y="180263"/>
                  </a:lnTo>
                  <a:lnTo>
                    <a:pt x="4753483" y="180035"/>
                  </a:lnTo>
                  <a:lnTo>
                    <a:pt x="4802378" y="178676"/>
                  </a:lnTo>
                  <a:lnTo>
                    <a:pt x="4853584" y="175234"/>
                  </a:lnTo>
                  <a:lnTo>
                    <a:pt x="4904600" y="168719"/>
                  </a:lnTo>
                  <a:close/>
                </a:path>
                <a:path w="5299075" h="1666875">
                  <a:moveTo>
                    <a:pt x="4964036" y="288074"/>
                  </a:moveTo>
                  <a:lnTo>
                    <a:pt x="4780585" y="288074"/>
                  </a:lnTo>
                  <a:lnTo>
                    <a:pt x="4780585" y="264248"/>
                  </a:lnTo>
                  <a:lnTo>
                    <a:pt x="4952619" y="264248"/>
                  </a:lnTo>
                  <a:lnTo>
                    <a:pt x="4952619" y="199415"/>
                  </a:lnTo>
                  <a:lnTo>
                    <a:pt x="4747184" y="199415"/>
                  </a:lnTo>
                  <a:lnTo>
                    <a:pt x="4747184" y="222135"/>
                  </a:lnTo>
                  <a:lnTo>
                    <a:pt x="4919954" y="222135"/>
                  </a:lnTo>
                  <a:lnTo>
                    <a:pt x="4919954" y="243255"/>
                  </a:lnTo>
                  <a:lnTo>
                    <a:pt x="4747806" y="243255"/>
                  </a:lnTo>
                  <a:lnTo>
                    <a:pt x="4747806" y="311035"/>
                  </a:lnTo>
                  <a:lnTo>
                    <a:pt x="4964036" y="311035"/>
                  </a:lnTo>
                  <a:lnTo>
                    <a:pt x="4964036" y="288074"/>
                  </a:lnTo>
                  <a:close/>
                </a:path>
                <a:path w="5299075" h="1666875">
                  <a:moveTo>
                    <a:pt x="4996942" y="80429"/>
                  </a:moveTo>
                  <a:lnTo>
                    <a:pt x="4952619" y="80429"/>
                  </a:lnTo>
                  <a:lnTo>
                    <a:pt x="4952619" y="2832"/>
                  </a:lnTo>
                  <a:lnTo>
                    <a:pt x="4919713" y="2832"/>
                  </a:lnTo>
                  <a:lnTo>
                    <a:pt x="4919713" y="186283"/>
                  </a:lnTo>
                  <a:lnTo>
                    <a:pt x="4952619" y="186283"/>
                  </a:lnTo>
                  <a:lnTo>
                    <a:pt x="4952619" y="108305"/>
                  </a:lnTo>
                  <a:lnTo>
                    <a:pt x="4996942" y="108305"/>
                  </a:lnTo>
                  <a:lnTo>
                    <a:pt x="4996942" y="80429"/>
                  </a:lnTo>
                  <a:close/>
                </a:path>
                <a:path w="5299075" h="1666875">
                  <a:moveTo>
                    <a:pt x="5264378" y="257860"/>
                  </a:moveTo>
                  <a:lnTo>
                    <a:pt x="5256898" y="234188"/>
                  </a:lnTo>
                  <a:lnTo>
                    <a:pt x="5249037" y="227787"/>
                  </a:lnTo>
                  <a:lnTo>
                    <a:pt x="5235651" y="216852"/>
                  </a:lnTo>
                  <a:lnTo>
                    <a:pt x="5231473" y="215544"/>
                  </a:lnTo>
                  <a:lnTo>
                    <a:pt x="5231473" y="257860"/>
                  </a:lnTo>
                  <a:lnTo>
                    <a:pt x="5226316" y="270802"/>
                  </a:lnTo>
                  <a:lnTo>
                    <a:pt x="5211686" y="280339"/>
                  </a:lnTo>
                  <a:lnTo>
                    <a:pt x="5188280" y="286181"/>
                  </a:lnTo>
                  <a:lnTo>
                    <a:pt x="5156809" y="288074"/>
                  </a:lnTo>
                  <a:lnTo>
                    <a:pt x="5125110" y="286181"/>
                  </a:lnTo>
                  <a:lnTo>
                    <a:pt x="5101691" y="280339"/>
                  </a:lnTo>
                  <a:lnTo>
                    <a:pt x="5087239" y="270802"/>
                  </a:lnTo>
                  <a:lnTo>
                    <a:pt x="5082400" y="257860"/>
                  </a:lnTo>
                  <a:lnTo>
                    <a:pt x="5087239" y="245059"/>
                  </a:lnTo>
                  <a:lnTo>
                    <a:pt x="5101691" y="235686"/>
                  </a:lnTo>
                  <a:lnTo>
                    <a:pt x="5125110" y="229870"/>
                  </a:lnTo>
                  <a:lnTo>
                    <a:pt x="5156809" y="227787"/>
                  </a:lnTo>
                  <a:lnTo>
                    <a:pt x="5188280" y="229870"/>
                  </a:lnTo>
                  <a:lnTo>
                    <a:pt x="5211686" y="235686"/>
                  </a:lnTo>
                  <a:lnTo>
                    <a:pt x="5226316" y="245059"/>
                  </a:lnTo>
                  <a:lnTo>
                    <a:pt x="5231473" y="257860"/>
                  </a:lnTo>
                  <a:lnTo>
                    <a:pt x="5231473" y="215544"/>
                  </a:lnTo>
                  <a:lnTo>
                    <a:pt x="5201869" y="206235"/>
                  </a:lnTo>
                  <a:lnTo>
                    <a:pt x="5156809" y="202730"/>
                  </a:lnTo>
                  <a:lnTo>
                    <a:pt x="5111458" y="206235"/>
                  </a:lnTo>
                  <a:lnTo>
                    <a:pt x="5077523" y="216852"/>
                  </a:lnTo>
                  <a:lnTo>
                    <a:pt x="5056251" y="234188"/>
                  </a:lnTo>
                  <a:lnTo>
                    <a:pt x="5048885" y="257860"/>
                  </a:lnTo>
                  <a:lnTo>
                    <a:pt x="5056251" y="281660"/>
                  </a:lnTo>
                  <a:lnTo>
                    <a:pt x="5077523" y="299059"/>
                  </a:lnTo>
                  <a:lnTo>
                    <a:pt x="5111458" y="309740"/>
                  </a:lnTo>
                  <a:lnTo>
                    <a:pt x="5156809" y="313359"/>
                  </a:lnTo>
                  <a:lnTo>
                    <a:pt x="5201869" y="309740"/>
                  </a:lnTo>
                  <a:lnTo>
                    <a:pt x="5235651" y="299059"/>
                  </a:lnTo>
                  <a:lnTo>
                    <a:pt x="5249075" y="288074"/>
                  </a:lnTo>
                  <a:lnTo>
                    <a:pt x="5256898" y="281660"/>
                  </a:lnTo>
                  <a:lnTo>
                    <a:pt x="5264378" y="257860"/>
                  </a:lnTo>
                  <a:close/>
                </a:path>
                <a:path w="5299075" h="1666875">
                  <a:moveTo>
                    <a:pt x="5298999" y="154597"/>
                  </a:moveTo>
                  <a:lnTo>
                    <a:pt x="5230241" y="154597"/>
                  </a:lnTo>
                  <a:lnTo>
                    <a:pt x="5230241" y="121564"/>
                  </a:lnTo>
                  <a:lnTo>
                    <a:pt x="5230241" y="112966"/>
                  </a:lnTo>
                  <a:lnTo>
                    <a:pt x="5265432" y="81343"/>
                  </a:lnTo>
                  <a:lnTo>
                    <a:pt x="5267934" y="66802"/>
                  </a:lnTo>
                  <a:lnTo>
                    <a:pt x="5260175" y="42075"/>
                  </a:lnTo>
                  <a:lnTo>
                    <a:pt x="5250294" y="33896"/>
                  </a:lnTo>
                  <a:lnTo>
                    <a:pt x="5237988" y="23698"/>
                  </a:lnTo>
                  <a:lnTo>
                    <a:pt x="5234178" y="22453"/>
                  </a:lnTo>
                  <a:lnTo>
                    <a:pt x="5234178" y="66802"/>
                  </a:lnTo>
                  <a:lnTo>
                    <a:pt x="5228869" y="80670"/>
                  </a:lnTo>
                  <a:lnTo>
                    <a:pt x="5213604" y="90843"/>
                  </a:lnTo>
                  <a:lnTo>
                    <a:pt x="5197462" y="94996"/>
                  </a:lnTo>
                  <a:lnTo>
                    <a:pt x="5197462" y="121564"/>
                  </a:lnTo>
                  <a:lnTo>
                    <a:pt x="5197462" y="154597"/>
                  </a:lnTo>
                  <a:lnTo>
                    <a:pt x="5116538" y="154597"/>
                  </a:lnTo>
                  <a:lnTo>
                    <a:pt x="5116538" y="121691"/>
                  </a:lnTo>
                  <a:lnTo>
                    <a:pt x="5125910" y="122910"/>
                  </a:lnTo>
                  <a:lnTo>
                    <a:pt x="5135765" y="123786"/>
                  </a:lnTo>
                  <a:lnTo>
                    <a:pt x="5146116" y="124333"/>
                  </a:lnTo>
                  <a:lnTo>
                    <a:pt x="5156936" y="124510"/>
                  </a:lnTo>
                  <a:lnTo>
                    <a:pt x="5167769" y="124333"/>
                  </a:lnTo>
                  <a:lnTo>
                    <a:pt x="5178158" y="123774"/>
                  </a:lnTo>
                  <a:lnTo>
                    <a:pt x="5188064" y="122859"/>
                  </a:lnTo>
                  <a:lnTo>
                    <a:pt x="5196560" y="121691"/>
                  </a:lnTo>
                  <a:lnTo>
                    <a:pt x="5197462" y="121564"/>
                  </a:lnTo>
                  <a:lnTo>
                    <a:pt x="5197462" y="94996"/>
                  </a:lnTo>
                  <a:lnTo>
                    <a:pt x="5189309" y="97091"/>
                  </a:lnTo>
                  <a:lnTo>
                    <a:pt x="5156936" y="99225"/>
                  </a:lnTo>
                  <a:lnTo>
                    <a:pt x="5124462" y="97091"/>
                  </a:lnTo>
                  <a:lnTo>
                    <a:pt x="5100205" y="90843"/>
                  </a:lnTo>
                  <a:lnTo>
                    <a:pt x="5085067" y="80670"/>
                  </a:lnTo>
                  <a:lnTo>
                    <a:pt x="5079949" y="66802"/>
                  </a:lnTo>
                  <a:lnTo>
                    <a:pt x="5085067" y="52857"/>
                  </a:lnTo>
                  <a:lnTo>
                    <a:pt x="5100205" y="42519"/>
                  </a:lnTo>
                  <a:lnTo>
                    <a:pt x="5124462" y="36106"/>
                  </a:lnTo>
                  <a:lnTo>
                    <a:pt x="5156936" y="33896"/>
                  </a:lnTo>
                  <a:lnTo>
                    <a:pt x="5189309" y="36106"/>
                  </a:lnTo>
                  <a:lnTo>
                    <a:pt x="5213604" y="42519"/>
                  </a:lnTo>
                  <a:lnTo>
                    <a:pt x="5228869" y="52857"/>
                  </a:lnTo>
                  <a:lnTo>
                    <a:pt x="5234178" y="66802"/>
                  </a:lnTo>
                  <a:lnTo>
                    <a:pt x="5234178" y="22453"/>
                  </a:lnTo>
                  <a:lnTo>
                    <a:pt x="5203037" y="12242"/>
                  </a:lnTo>
                  <a:lnTo>
                    <a:pt x="5156936" y="8229"/>
                  </a:lnTo>
                  <a:lnTo>
                    <a:pt x="5110696" y="12242"/>
                  </a:lnTo>
                  <a:lnTo>
                    <a:pt x="5075669" y="23698"/>
                  </a:lnTo>
                  <a:lnTo>
                    <a:pt x="5053457" y="42075"/>
                  </a:lnTo>
                  <a:lnTo>
                    <a:pt x="5045684" y="66802"/>
                  </a:lnTo>
                  <a:lnTo>
                    <a:pt x="5048199" y="81343"/>
                  </a:lnTo>
                  <a:lnTo>
                    <a:pt x="5055527" y="93941"/>
                  </a:lnTo>
                  <a:lnTo>
                    <a:pt x="5067338" y="104457"/>
                  </a:lnTo>
                  <a:lnTo>
                    <a:pt x="5083391" y="112852"/>
                  </a:lnTo>
                  <a:lnTo>
                    <a:pt x="5083391" y="154597"/>
                  </a:lnTo>
                  <a:lnTo>
                    <a:pt x="5015357" y="154597"/>
                  </a:lnTo>
                  <a:lnTo>
                    <a:pt x="5015357" y="181368"/>
                  </a:lnTo>
                  <a:lnTo>
                    <a:pt x="5298999" y="181368"/>
                  </a:lnTo>
                  <a:lnTo>
                    <a:pt x="5298999" y="1545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469886" y="6205920"/>
              <a:ext cx="304165" cy="334010"/>
            </a:xfrm>
            <a:custGeom>
              <a:avLst/>
              <a:gdLst/>
              <a:ahLst/>
              <a:cxnLst/>
              <a:rect l="l" t="t" r="r" b="b"/>
              <a:pathLst>
                <a:path w="304165" h="334009">
                  <a:moveTo>
                    <a:pt x="169581" y="68806"/>
                  </a:moveTo>
                  <a:lnTo>
                    <a:pt x="134191" y="68806"/>
                  </a:lnTo>
                  <a:lnTo>
                    <a:pt x="123955" y="96138"/>
                  </a:lnTo>
                  <a:lnTo>
                    <a:pt x="98868" y="120312"/>
                  </a:lnTo>
                  <a:lnTo>
                    <a:pt x="62335" y="138961"/>
                  </a:lnTo>
                  <a:lnTo>
                    <a:pt x="17760" y="149716"/>
                  </a:lnTo>
                  <a:lnTo>
                    <a:pt x="30654" y="177870"/>
                  </a:lnTo>
                  <a:lnTo>
                    <a:pt x="69199" y="169152"/>
                  </a:lnTo>
                  <a:lnTo>
                    <a:pt x="103292" y="154699"/>
                  </a:lnTo>
                  <a:lnTo>
                    <a:pt x="131390" y="135188"/>
                  </a:lnTo>
                  <a:lnTo>
                    <a:pt x="151953" y="111300"/>
                  </a:lnTo>
                  <a:lnTo>
                    <a:pt x="195285" y="111300"/>
                  </a:lnTo>
                  <a:lnTo>
                    <a:pt x="179588" y="96027"/>
                  </a:lnTo>
                  <a:lnTo>
                    <a:pt x="169581" y="68806"/>
                  </a:lnTo>
                  <a:close/>
                </a:path>
                <a:path w="304165" h="334009">
                  <a:moveTo>
                    <a:pt x="195285" y="111300"/>
                  </a:moveTo>
                  <a:lnTo>
                    <a:pt x="151953" y="111300"/>
                  </a:lnTo>
                  <a:lnTo>
                    <a:pt x="172376" y="135041"/>
                  </a:lnTo>
                  <a:lnTo>
                    <a:pt x="200285" y="154600"/>
                  </a:lnTo>
                  <a:lnTo>
                    <a:pt x="234188" y="169152"/>
                  </a:lnTo>
                  <a:lnTo>
                    <a:pt x="272593" y="177870"/>
                  </a:lnTo>
                  <a:lnTo>
                    <a:pt x="285487" y="149716"/>
                  </a:lnTo>
                  <a:lnTo>
                    <a:pt x="240847" y="138924"/>
                  </a:lnTo>
                  <a:lnTo>
                    <a:pt x="204445" y="120213"/>
                  </a:lnTo>
                  <a:lnTo>
                    <a:pt x="195285" y="111300"/>
                  </a:lnTo>
                  <a:close/>
                </a:path>
                <a:path w="304165" h="334009">
                  <a:moveTo>
                    <a:pt x="274962" y="40389"/>
                  </a:moveTo>
                  <a:lnTo>
                    <a:pt x="28680" y="40389"/>
                  </a:lnTo>
                  <a:lnTo>
                    <a:pt x="28680" y="68806"/>
                  </a:lnTo>
                  <a:lnTo>
                    <a:pt x="274962" y="68806"/>
                  </a:lnTo>
                  <a:lnTo>
                    <a:pt x="274962" y="40389"/>
                  </a:lnTo>
                  <a:close/>
                </a:path>
                <a:path w="304165" h="334009">
                  <a:moveTo>
                    <a:pt x="169055" y="0"/>
                  </a:moveTo>
                  <a:lnTo>
                    <a:pt x="134324" y="0"/>
                  </a:lnTo>
                  <a:lnTo>
                    <a:pt x="134324" y="40389"/>
                  </a:lnTo>
                  <a:lnTo>
                    <a:pt x="169055" y="40389"/>
                  </a:lnTo>
                  <a:lnTo>
                    <a:pt x="169055" y="0"/>
                  </a:lnTo>
                  <a:close/>
                </a:path>
                <a:path w="304165" h="334009">
                  <a:moveTo>
                    <a:pt x="169055" y="230099"/>
                  </a:moveTo>
                  <a:lnTo>
                    <a:pt x="134324" y="230099"/>
                  </a:lnTo>
                  <a:lnTo>
                    <a:pt x="134324" y="333901"/>
                  </a:lnTo>
                  <a:lnTo>
                    <a:pt x="169055" y="333901"/>
                  </a:lnTo>
                  <a:lnTo>
                    <a:pt x="169055" y="230099"/>
                  </a:lnTo>
                  <a:close/>
                </a:path>
                <a:path w="304165" h="334009">
                  <a:moveTo>
                    <a:pt x="303905" y="200893"/>
                  </a:moveTo>
                  <a:lnTo>
                    <a:pt x="0" y="200893"/>
                  </a:lnTo>
                  <a:lnTo>
                    <a:pt x="0" y="230099"/>
                  </a:lnTo>
                  <a:lnTo>
                    <a:pt x="303905" y="230099"/>
                  </a:lnTo>
                  <a:lnTo>
                    <a:pt x="303905" y="200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3469885" y="6205920"/>
              <a:ext cx="304165" cy="334010"/>
            </a:xfrm>
            <a:custGeom>
              <a:avLst/>
              <a:gdLst/>
              <a:ahLst/>
              <a:cxnLst/>
              <a:rect l="l" t="t" r="r" b="b"/>
              <a:pathLst>
                <a:path w="304165" h="334009">
                  <a:moveTo>
                    <a:pt x="30654" y="177870"/>
                  </a:moveTo>
                  <a:lnTo>
                    <a:pt x="69199" y="169152"/>
                  </a:lnTo>
                  <a:lnTo>
                    <a:pt x="103292" y="154699"/>
                  </a:lnTo>
                  <a:lnTo>
                    <a:pt x="131390" y="135188"/>
                  </a:lnTo>
                  <a:lnTo>
                    <a:pt x="151953" y="111300"/>
                  </a:lnTo>
                  <a:lnTo>
                    <a:pt x="172376" y="135041"/>
                  </a:lnTo>
                  <a:lnTo>
                    <a:pt x="200285" y="154600"/>
                  </a:lnTo>
                  <a:lnTo>
                    <a:pt x="234188" y="169152"/>
                  </a:lnTo>
                  <a:lnTo>
                    <a:pt x="272593" y="177870"/>
                  </a:lnTo>
                  <a:lnTo>
                    <a:pt x="285487" y="149716"/>
                  </a:lnTo>
                  <a:lnTo>
                    <a:pt x="240847" y="138924"/>
                  </a:lnTo>
                  <a:lnTo>
                    <a:pt x="204445" y="120213"/>
                  </a:lnTo>
                  <a:lnTo>
                    <a:pt x="179588" y="96027"/>
                  </a:lnTo>
                  <a:lnTo>
                    <a:pt x="169581" y="68806"/>
                  </a:lnTo>
                  <a:lnTo>
                    <a:pt x="274962" y="68806"/>
                  </a:lnTo>
                  <a:lnTo>
                    <a:pt x="274962" y="40389"/>
                  </a:lnTo>
                  <a:lnTo>
                    <a:pt x="169055" y="40389"/>
                  </a:lnTo>
                  <a:lnTo>
                    <a:pt x="169055" y="0"/>
                  </a:lnTo>
                  <a:lnTo>
                    <a:pt x="134324" y="0"/>
                  </a:lnTo>
                  <a:lnTo>
                    <a:pt x="134324" y="40389"/>
                  </a:lnTo>
                  <a:lnTo>
                    <a:pt x="28680" y="40389"/>
                  </a:lnTo>
                  <a:lnTo>
                    <a:pt x="28680" y="68806"/>
                  </a:lnTo>
                  <a:lnTo>
                    <a:pt x="134191" y="68806"/>
                  </a:lnTo>
                  <a:lnTo>
                    <a:pt x="123955" y="96138"/>
                  </a:lnTo>
                  <a:lnTo>
                    <a:pt x="98868" y="120312"/>
                  </a:lnTo>
                  <a:lnTo>
                    <a:pt x="62335" y="138961"/>
                  </a:lnTo>
                  <a:lnTo>
                    <a:pt x="17760" y="149716"/>
                  </a:lnTo>
                  <a:lnTo>
                    <a:pt x="30654" y="177870"/>
                  </a:lnTo>
                  <a:close/>
                </a:path>
                <a:path w="304165" h="334009">
                  <a:moveTo>
                    <a:pt x="0" y="200893"/>
                  </a:moveTo>
                  <a:lnTo>
                    <a:pt x="0" y="230099"/>
                  </a:lnTo>
                  <a:lnTo>
                    <a:pt x="134324" y="230099"/>
                  </a:lnTo>
                  <a:lnTo>
                    <a:pt x="134324" y="333901"/>
                  </a:lnTo>
                  <a:lnTo>
                    <a:pt x="169055" y="333901"/>
                  </a:lnTo>
                  <a:lnTo>
                    <a:pt x="169055" y="230099"/>
                  </a:lnTo>
                  <a:lnTo>
                    <a:pt x="303905" y="230099"/>
                  </a:lnTo>
                  <a:lnTo>
                    <a:pt x="303905" y="200893"/>
                  </a:lnTo>
                  <a:lnTo>
                    <a:pt x="0" y="200893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3799184" y="6206182"/>
              <a:ext cx="287020" cy="326390"/>
            </a:xfrm>
            <a:custGeom>
              <a:avLst/>
              <a:gdLst/>
              <a:ahLst/>
              <a:cxnLst/>
              <a:rect l="l" t="t" r="r" b="b"/>
              <a:pathLst>
                <a:path w="287019" h="326390">
                  <a:moveTo>
                    <a:pt x="96827" y="226416"/>
                  </a:moveTo>
                  <a:lnTo>
                    <a:pt x="61569" y="226416"/>
                  </a:lnTo>
                  <a:lnTo>
                    <a:pt x="61569" y="326270"/>
                  </a:lnTo>
                  <a:lnTo>
                    <a:pt x="286802" y="326270"/>
                  </a:lnTo>
                  <a:lnTo>
                    <a:pt x="286802" y="297327"/>
                  </a:lnTo>
                  <a:lnTo>
                    <a:pt x="96827" y="297327"/>
                  </a:lnTo>
                  <a:lnTo>
                    <a:pt x="96827" y="226416"/>
                  </a:lnTo>
                  <a:close/>
                </a:path>
                <a:path w="287019" h="326390">
                  <a:moveTo>
                    <a:pt x="277987" y="0"/>
                  </a:moveTo>
                  <a:lnTo>
                    <a:pt x="242729" y="0"/>
                  </a:lnTo>
                  <a:lnTo>
                    <a:pt x="242729" y="100907"/>
                  </a:lnTo>
                  <a:lnTo>
                    <a:pt x="178000" y="100907"/>
                  </a:lnTo>
                  <a:lnTo>
                    <a:pt x="178000" y="129719"/>
                  </a:lnTo>
                  <a:lnTo>
                    <a:pt x="242729" y="129719"/>
                  </a:lnTo>
                  <a:lnTo>
                    <a:pt x="242729" y="248386"/>
                  </a:lnTo>
                  <a:lnTo>
                    <a:pt x="277987" y="248386"/>
                  </a:lnTo>
                  <a:lnTo>
                    <a:pt x="277987" y="0"/>
                  </a:lnTo>
                  <a:close/>
                </a:path>
                <a:path w="287019" h="326390">
                  <a:moveTo>
                    <a:pt x="116956" y="71043"/>
                  </a:moveTo>
                  <a:lnTo>
                    <a:pt x="81829" y="71043"/>
                  </a:lnTo>
                  <a:lnTo>
                    <a:pt x="81829" y="78936"/>
                  </a:lnTo>
                  <a:lnTo>
                    <a:pt x="76203" y="111619"/>
                  </a:lnTo>
                  <a:lnTo>
                    <a:pt x="60007" y="140885"/>
                  </a:lnTo>
                  <a:lnTo>
                    <a:pt x="34264" y="164798"/>
                  </a:lnTo>
                  <a:lnTo>
                    <a:pt x="0" y="181422"/>
                  </a:lnTo>
                  <a:lnTo>
                    <a:pt x="17365" y="209050"/>
                  </a:lnTo>
                  <a:lnTo>
                    <a:pt x="44760" y="196644"/>
                  </a:lnTo>
                  <a:lnTo>
                    <a:pt x="67901" y="179564"/>
                  </a:lnTo>
                  <a:lnTo>
                    <a:pt x="86428" y="158413"/>
                  </a:lnTo>
                  <a:lnTo>
                    <a:pt x="99985" y="133797"/>
                  </a:lnTo>
                  <a:lnTo>
                    <a:pt x="137045" y="133797"/>
                  </a:lnTo>
                  <a:lnTo>
                    <a:pt x="122648" y="109567"/>
                  </a:lnTo>
                  <a:lnTo>
                    <a:pt x="116956" y="78936"/>
                  </a:lnTo>
                  <a:lnTo>
                    <a:pt x="116956" y="71043"/>
                  </a:lnTo>
                  <a:close/>
                </a:path>
                <a:path w="287019" h="326390">
                  <a:moveTo>
                    <a:pt x="137045" y="133797"/>
                  </a:moveTo>
                  <a:lnTo>
                    <a:pt x="99985" y="133797"/>
                  </a:lnTo>
                  <a:lnTo>
                    <a:pt x="113832" y="156717"/>
                  </a:lnTo>
                  <a:lnTo>
                    <a:pt x="132415" y="176357"/>
                  </a:lnTo>
                  <a:lnTo>
                    <a:pt x="155339" y="192148"/>
                  </a:lnTo>
                  <a:lnTo>
                    <a:pt x="182211" y="203524"/>
                  </a:lnTo>
                  <a:lnTo>
                    <a:pt x="199445" y="175633"/>
                  </a:lnTo>
                  <a:lnTo>
                    <a:pt x="164966" y="159729"/>
                  </a:lnTo>
                  <a:lnTo>
                    <a:pt x="139009" y="137102"/>
                  </a:lnTo>
                  <a:lnTo>
                    <a:pt x="137045" y="133797"/>
                  </a:lnTo>
                  <a:close/>
                </a:path>
                <a:path w="287019" h="326390">
                  <a:moveTo>
                    <a:pt x="189315" y="42625"/>
                  </a:moveTo>
                  <a:lnTo>
                    <a:pt x="9340" y="42625"/>
                  </a:lnTo>
                  <a:lnTo>
                    <a:pt x="9340" y="71043"/>
                  </a:lnTo>
                  <a:lnTo>
                    <a:pt x="189315" y="71043"/>
                  </a:lnTo>
                  <a:lnTo>
                    <a:pt x="189315" y="42625"/>
                  </a:lnTo>
                  <a:close/>
                </a:path>
                <a:path w="287019" h="326390">
                  <a:moveTo>
                    <a:pt x="117483" y="1842"/>
                  </a:moveTo>
                  <a:lnTo>
                    <a:pt x="81829" y="1842"/>
                  </a:lnTo>
                  <a:lnTo>
                    <a:pt x="81829" y="42625"/>
                  </a:lnTo>
                  <a:lnTo>
                    <a:pt x="117483" y="42625"/>
                  </a:lnTo>
                  <a:lnTo>
                    <a:pt x="117483" y="1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3799182" y="6206183"/>
              <a:ext cx="287020" cy="326390"/>
            </a:xfrm>
            <a:custGeom>
              <a:avLst/>
              <a:gdLst/>
              <a:ahLst/>
              <a:cxnLst/>
              <a:rect l="l" t="t" r="r" b="b"/>
              <a:pathLst>
                <a:path w="287019" h="326390">
                  <a:moveTo>
                    <a:pt x="178000" y="129719"/>
                  </a:moveTo>
                  <a:lnTo>
                    <a:pt x="242729" y="129719"/>
                  </a:lnTo>
                  <a:lnTo>
                    <a:pt x="242729" y="248386"/>
                  </a:lnTo>
                  <a:lnTo>
                    <a:pt x="277987" y="248386"/>
                  </a:lnTo>
                  <a:lnTo>
                    <a:pt x="277987" y="0"/>
                  </a:lnTo>
                  <a:lnTo>
                    <a:pt x="242729" y="0"/>
                  </a:lnTo>
                  <a:lnTo>
                    <a:pt x="242729" y="100907"/>
                  </a:lnTo>
                  <a:lnTo>
                    <a:pt x="178000" y="100907"/>
                  </a:lnTo>
                  <a:lnTo>
                    <a:pt x="178000" y="129719"/>
                  </a:lnTo>
                  <a:close/>
                </a:path>
                <a:path w="287019" h="326390">
                  <a:moveTo>
                    <a:pt x="99985" y="133797"/>
                  </a:moveTo>
                  <a:lnTo>
                    <a:pt x="113832" y="156717"/>
                  </a:lnTo>
                  <a:lnTo>
                    <a:pt x="132415" y="176357"/>
                  </a:lnTo>
                  <a:lnTo>
                    <a:pt x="155339" y="192148"/>
                  </a:lnTo>
                  <a:lnTo>
                    <a:pt x="182211" y="203524"/>
                  </a:lnTo>
                  <a:lnTo>
                    <a:pt x="199445" y="175633"/>
                  </a:lnTo>
                  <a:lnTo>
                    <a:pt x="164966" y="159729"/>
                  </a:lnTo>
                  <a:lnTo>
                    <a:pt x="139009" y="137102"/>
                  </a:lnTo>
                  <a:lnTo>
                    <a:pt x="122648" y="109567"/>
                  </a:lnTo>
                  <a:lnTo>
                    <a:pt x="116956" y="78936"/>
                  </a:lnTo>
                  <a:lnTo>
                    <a:pt x="116956" y="71043"/>
                  </a:lnTo>
                  <a:lnTo>
                    <a:pt x="189315" y="71043"/>
                  </a:lnTo>
                  <a:lnTo>
                    <a:pt x="189315" y="42625"/>
                  </a:lnTo>
                  <a:lnTo>
                    <a:pt x="117483" y="42625"/>
                  </a:lnTo>
                  <a:lnTo>
                    <a:pt x="117483" y="1842"/>
                  </a:lnTo>
                  <a:lnTo>
                    <a:pt x="81829" y="1842"/>
                  </a:lnTo>
                  <a:lnTo>
                    <a:pt x="81829" y="42625"/>
                  </a:lnTo>
                  <a:lnTo>
                    <a:pt x="9340" y="42625"/>
                  </a:lnTo>
                  <a:lnTo>
                    <a:pt x="9340" y="71043"/>
                  </a:lnTo>
                  <a:lnTo>
                    <a:pt x="81829" y="71043"/>
                  </a:lnTo>
                  <a:lnTo>
                    <a:pt x="81829" y="78936"/>
                  </a:lnTo>
                  <a:lnTo>
                    <a:pt x="76203" y="111619"/>
                  </a:lnTo>
                  <a:lnTo>
                    <a:pt x="60007" y="140885"/>
                  </a:lnTo>
                  <a:lnTo>
                    <a:pt x="34264" y="164798"/>
                  </a:lnTo>
                  <a:lnTo>
                    <a:pt x="0" y="181422"/>
                  </a:lnTo>
                  <a:lnTo>
                    <a:pt x="17365" y="209050"/>
                  </a:lnTo>
                  <a:lnTo>
                    <a:pt x="44760" y="196644"/>
                  </a:lnTo>
                  <a:lnTo>
                    <a:pt x="67901" y="179564"/>
                  </a:lnTo>
                  <a:lnTo>
                    <a:pt x="86428" y="158413"/>
                  </a:lnTo>
                  <a:lnTo>
                    <a:pt x="99985" y="133797"/>
                  </a:lnTo>
                  <a:close/>
                </a:path>
                <a:path w="287019" h="326390">
                  <a:moveTo>
                    <a:pt x="96827" y="226416"/>
                  </a:moveTo>
                  <a:lnTo>
                    <a:pt x="61569" y="226416"/>
                  </a:lnTo>
                  <a:lnTo>
                    <a:pt x="61569" y="326270"/>
                  </a:lnTo>
                  <a:lnTo>
                    <a:pt x="286802" y="326270"/>
                  </a:lnTo>
                  <a:lnTo>
                    <a:pt x="286802" y="297327"/>
                  </a:lnTo>
                  <a:lnTo>
                    <a:pt x="96827" y="297327"/>
                  </a:lnTo>
                  <a:lnTo>
                    <a:pt x="96827" y="226416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133741" y="6205920"/>
              <a:ext cx="283210" cy="330835"/>
            </a:xfrm>
            <a:custGeom>
              <a:avLst/>
              <a:gdLst/>
              <a:ahLst/>
              <a:cxnLst/>
              <a:rect l="l" t="t" r="r" b="b"/>
              <a:pathLst>
                <a:path w="283209" h="330834">
                  <a:moveTo>
                    <a:pt x="168002" y="15524"/>
                  </a:moveTo>
                  <a:lnTo>
                    <a:pt x="17629" y="15524"/>
                  </a:lnTo>
                  <a:lnTo>
                    <a:pt x="17629" y="44335"/>
                  </a:lnTo>
                  <a:lnTo>
                    <a:pt x="128929" y="44335"/>
                  </a:lnTo>
                  <a:lnTo>
                    <a:pt x="117664" y="78759"/>
                  </a:lnTo>
                  <a:lnTo>
                    <a:pt x="92388" y="107978"/>
                  </a:lnTo>
                  <a:lnTo>
                    <a:pt x="53150" y="131326"/>
                  </a:lnTo>
                  <a:lnTo>
                    <a:pt x="0" y="148137"/>
                  </a:lnTo>
                  <a:lnTo>
                    <a:pt x="12366" y="177080"/>
                  </a:lnTo>
                  <a:lnTo>
                    <a:pt x="63289" y="161020"/>
                  </a:lnTo>
                  <a:lnTo>
                    <a:pt x="104788" y="138484"/>
                  </a:lnTo>
                  <a:lnTo>
                    <a:pt x="136321" y="109460"/>
                  </a:lnTo>
                  <a:lnTo>
                    <a:pt x="157346" y="73937"/>
                  </a:lnTo>
                  <a:lnTo>
                    <a:pt x="272856" y="73937"/>
                  </a:lnTo>
                  <a:lnTo>
                    <a:pt x="272856" y="46309"/>
                  </a:lnTo>
                  <a:lnTo>
                    <a:pt x="165239" y="46309"/>
                  </a:lnTo>
                  <a:lnTo>
                    <a:pt x="166448" y="38909"/>
                  </a:lnTo>
                  <a:lnTo>
                    <a:pt x="167311" y="31311"/>
                  </a:lnTo>
                  <a:lnTo>
                    <a:pt x="167829" y="23516"/>
                  </a:lnTo>
                  <a:lnTo>
                    <a:pt x="168002" y="15524"/>
                  </a:lnTo>
                  <a:close/>
                </a:path>
                <a:path w="283209" h="330834">
                  <a:moveTo>
                    <a:pt x="272856" y="73937"/>
                  </a:moveTo>
                  <a:lnTo>
                    <a:pt x="237598" y="73937"/>
                  </a:lnTo>
                  <a:lnTo>
                    <a:pt x="237598" y="110247"/>
                  </a:lnTo>
                  <a:lnTo>
                    <a:pt x="152873" y="110247"/>
                  </a:lnTo>
                  <a:lnTo>
                    <a:pt x="152873" y="137744"/>
                  </a:lnTo>
                  <a:lnTo>
                    <a:pt x="237598" y="137744"/>
                  </a:lnTo>
                  <a:lnTo>
                    <a:pt x="237598" y="169713"/>
                  </a:lnTo>
                  <a:lnTo>
                    <a:pt x="272856" y="169713"/>
                  </a:lnTo>
                  <a:lnTo>
                    <a:pt x="272856" y="73937"/>
                  </a:lnTo>
                  <a:close/>
                </a:path>
                <a:path w="283209" h="330834">
                  <a:moveTo>
                    <a:pt x="272856" y="0"/>
                  </a:moveTo>
                  <a:lnTo>
                    <a:pt x="237598" y="0"/>
                  </a:lnTo>
                  <a:lnTo>
                    <a:pt x="237598" y="46309"/>
                  </a:lnTo>
                  <a:lnTo>
                    <a:pt x="272856" y="46309"/>
                  </a:lnTo>
                  <a:lnTo>
                    <a:pt x="272856" y="0"/>
                  </a:lnTo>
                  <a:close/>
                </a:path>
                <a:path w="283209" h="330834">
                  <a:moveTo>
                    <a:pt x="272856" y="183658"/>
                  </a:moveTo>
                  <a:lnTo>
                    <a:pt x="54860" y="183658"/>
                  </a:lnTo>
                  <a:lnTo>
                    <a:pt x="54860" y="211944"/>
                  </a:lnTo>
                  <a:lnTo>
                    <a:pt x="237466" y="211944"/>
                  </a:lnTo>
                  <a:lnTo>
                    <a:pt x="237466" y="241677"/>
                  </a:lnTo>
                  <a:lnTo>
                    <a:pt x="55518" y="241677"/>
                  </a:lnTo>
                  <a:lnTo>
                    <a:pt x="55518" y="330217"/>
                  </a:lnTo>
                  <a:lnTo>
                    <a:pt x="282856" y="330217"/>
                  </a:lnTo>
                  <a:lnTo>
                    <a:pt x="282856" y="301668"/>
                  </a:lnTo>
                  <a:lnTo>
                    <a:pt x="90645" y="301668"/>
                  </a:lnTo>
                  <a:lnTo>
                    <a:pt x="90645" y="268252"/>
                  </a:lnTo>
                  <a:lnTo>
                    <a:pt x="272856" y="268252"/>
                  </a:lnTo>
                  <a:lnTo>
                    <a:pt x="272856" y="183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4133741" y="6205920"/>
              <a:ext cx="283210" cy="330835"/>
            </a:xfrm>
            <a:custGeom>
              <a:avLst/>
              <a:gdLst/>
              <a:ahLst/>
              <a:cxnLst/>
              <a:rect l="l" t="t" r="r" b="b"/>
              <a:pathLst>
                <a:path w="283209" h="330834">
                  <a:moveTo>
                    <a:pt x="237598" y="73937"/>
                  </a:moveTo>
                  <a:lnTo>
                    <a:pt x="237598" y="110247"/>
                  </a:lnTo>
                  <a:lnTo>
                    <a:pt x="152873" y="110247"/>
                  </a:lnTo>
                  <a:lnTo>
                    <a:pt x="152873" y="137744"/>
                  </a:lnTo>
                  <a:lnTo>
                    <a:pt x="237598" y="137744"/>
                  </a:lnTo>
                  <a:lnTo>
                    <a:pt x="237598" y="169713"/>
                  </a:lnTo>
                  <a:lnTo>
                    <a:pt x="272856" y="169713"/>
                  </a:lnTo>
                  <a:lnTo>
                    <a:pt x="272856" y="0"/>
                  </a:lnTo>
                  <a:lnTo>
                    <a:pt x="237598" y="0"/>
                  </a:lnTo>
                  <a:lnTo>
                    <a:pt x="237598" y="46309"/>
                  </a:lnTo>
                  <a:lnTo>
                    <a:pt x="165239" y="46309"/>
                  </a:lnTo>
                  <a:lnTo>
                    <a:pt x="166448" y="38909"/>
                  </a:lnTo>
                  <a:lnTo>
                    <a:pt x="167311" y="31311"/>
                  </a:lnTo>
                  <a:lnTo>
                    <a:pt x="167829" y="23516"/>
                  </a:lnTo>
                  <a:lnTo>
                    <a:pt x="168002" y="15524"/>
                  </a:lnTo>
                  <a:lnTo>
                    <a:pt x="17629" y="15524"/>
                  </a:lnTo>
                  <a:lnTo>
                    <a:pt x="17629" y="44335"/>
                  </a:lnTo>
                  <a:lnTo>
                    <a:pt x="128929" y="44335"/>
                  </a:lnTo>
                  <a:lnTo>
                    <a:pt x="117664" y="78759"/>
                  </a:lnTo>
                  <a:lnTo>
                    <a:pt x="92388" y="107978"/>
                  </a:lnTo>
                  <a:lnTo>
                    <a:pt x="53150" y="131326"/>
                  </a:lnTo>
                  <a:lnTo>
                    <a:pt x="0" y="148137"/>
                  </a:lnTo>
                  <a:lnTo>
                    <a:pt x="12366" y="177080"/>
                  </a:lnTo>
                  <a:lnTo>
                    <a:pt x="63289" y="161020"/>
                  </a:lnTo>
                  <a:lnTo>
                    <a:pt x="104788" y="138484"/>
                  </a:lnTo>
                  <a:lnTo>
                    <a:pt x="136321" y="109460"/>
                  </a:lnTo>
                  <a:lnTo>
                    <a:pt x="157346" y="73937"/>
                  </a:lnTo>
                  <a:lnTo>
                    <a:pt x="237598" y="73937"/>
                  </a:lnTo>
                  <a:close/>
                </a:path>
                <a:path w="283209" h="330834">
                  <a:moveTo>
                    <a:pt x="90645" y="268252"/>
                  </a:moveTo>
                  <a:lnTo>
                    <a:pt x="272856" y="268252"/>
                  </a:lnTo>
                  <a:lnTo>
                    <a:pt x="272856" y="183658"/>
                  </a:lnTo>
                  <a:lnTo>
                    <a:pt x="54860" y="183658"/>
                  </a:lnTo>
                  <a:lnTo>
                    <a:pt x="54860" y="211944"/>
                  </a:lnTo>
                  <a:lnTo>
                    <a:pt x="237466" y="211944"/>
                  </a:lnTo>
                  <a:lnTo>
                    <a:pt x="237466" y="241677"/>
                  </a:lnTo>
                  <a:lnTo>
                    <a:pt x="55518" y="241677"/>
                  </a:lnTo>
                  <a:lnTo>
                    <a:pt x="55518" y="330217"/>
                  </a:lnTo>
                  <a:lnTo>
                    <a:pt x="282856" y="330217"/>
                  </a:lnTo>
                  <a:lnTo>
                    <a:pt x="282856" y="301668"/>
                  </a:lnTo>
                  <a:lnTo>
                    <a:pt x="90645" y="301668"/>
                  </a:lnTo>
                  <a:lnTo>
                    <a:pt x="90645" y="26825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4454882" y="6205920"/>
              <a:ext cx="314325" cy="333375"/>
            </a:xfrm>
            <a:custGeom>
              <a:avLst/>
              <a:gdLst/>
              <a:ahLst/>
              <a:cxnLst/>
              <a:rect l="l" t="t" r="r" b="b"/>
              <a:pathLst>
                <a:path w="314325" h="333375">
                  <a:moveTo>
                    <a:pt x="262726" y="0"/>
                  </a:moveTo>
                  <a:lnTo>
                    <a:pt x="227337" y="0"/>
                  </a:lnTo>
                  <a:lnTo>
                    <a:pt x="227337" y="333375"/>
                  </a:lnTo>
                  <a:lnTo>
                    <a:pt x="262726" y="333375"/>
                  </a:lnTo>
                  <a:lnTo>
                    <a:pt x="262726" y="167740"/>
                  </a:lnTo>
                  <a:lnTo>
                    <a:pt x="313904" y="167740"/>
                  </a:lnTo>
                  <a:lnTo>
                    <a:pt x="313904" y="137612"/>
                  </a:lnTo>
                  <a:lnTo>
                    <a:pt x="262726" y="137612"/>
                  </a:lnTo>
                  <a:lnTo>
                    <a:pt x="262726" y="0"/>
                  </a:lnTo>
                  <a:close/>
                </a:path>
                <a:path w="314325" h="333375">
                  <a:moveTo>
                    <a:pt x="103143" y="131034"/>
                  </a:moveTo>
                  <a:lnTo>
                    <a:pt x="68279" y="131034"/>
                  </a:lnTo>
                  <a:lnTo>
                    <a:pt x="68279" y="231941"/>
                  </a:lnTo>
                  <a:lnTo>
                    <a:pt x="0" y="232862"/>
                  </a:lnTo>
                  <a:lnTo>
                    <a:pt x="3947" y="261806"/>
                  </a:lnTo>
                  <a:lnTo>
                    <a:pt x="51366" y="261557"/>
                  </a:lnTo>
                  <a:lnTo>
                    <a:pt x="103176" y="259914"/>
                  </a:lnTo>
                  <a:lnTo>
                    <a:pt x="156911" y="256126"/>
                  </a:lnTo>
                  <a:lnTo>
                    <a:pt x="210102" y="249439"/>
                  </a:lnTo>
                  <a:lnTo>
                    <a:pt x="208718" y="230889"/>
                  </a:lnTo>
                  <a:lnTo>
                    <a:pt x="103143" y="230889"/>
                  </a:lnTo>
                  <a:lnTo>
                    <a:pt x="103143" y="131034"/>
                  </a:lnTo>
                  <a:close/>
                </a:path>
                <a:path w="314325" h="333375">
                  <a:moveTo>
                    <a:pt x="208129" y="222995"/>
                  </a:moveTo>
                  <a:lnTo>
                    <a:pt x="182659" y="225746"/>
                  </a:lnTo>
                  <a:lnTo>
                    <a:pt x="156425" y="227929"/>
                  </a:lnTo>
                  <a:lnTo>
                    <a:pt x="129796" y="229618"/>
                  </a:lnTo>
                  <a:lnTo>
                    <a:pt x="103143" y="230889"/>
                  </a:lnTo>
                  <a:lnTo>
                    <a:pt x="208718" y="230889"/>
                  </a:lnTo>
                  <a:lnTo>
                    <a:pt x="208129" y="222995"/>
                  </a:lnTo>
                  <a:close/>
                </a:path>
                <a:path w="314325" h="333375">
                  <a:moveTo>
                    <a:pt x="188920" y="35653"/>
                  </a:moveTo>
                  <a:lnTo>
                    <a:pt x="18287" y="35653"/>
                  </a:lnTo>
                  <a:lnTo>
                    <a:pt x="18287" y="64201"/>
                  </a:lnTo>
                  <a:lnTo>
                    <a:pt x="153662" y="64201"/>
                  </a:lnTo>
                  <a:lnTo>
                    <a:pt x="153350" y="87167"/>
                  </a:lnTo>
                  <a:lnTo>
                    <a:pt x="152149" y="114622"/>
                  </a:lnTo>
                  <a:lnTo>
                    <a:pt x="149370" y="146863"/>
                  </a:lnTo>
                  <a:lnTo>
                    <a:pt x="144322" y="184185"/>
                  </a:lnTo>
                  <a:lnTo>
                    <a:pt x="179316" y="186947"/>
                  </a:lnTo>
                  <a:lnTo>
                    <a:pt x="184721" y="145333"/>
                  </a:lnTo>
                  <a:lnTo>
                    <a:pt x="187523" y="109787"/>
                  </a:lnTo>
                  <a:lnTo>
                    <a:pt x="188623" y="80161"/>
                  </a:lnTo>
                  <a:lnTo>
                    <a:pt x="188822" y="64201"/>
                  </a:lnTo>
                  <a:lnTo>
                    <a:pt x="188920" y="35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4682218" y="6205920"/>
              <a:ext cx="86995" cy="333375"/>
            </a:xfrm>
            <a:custGeom>
              <a:avLst/>
              <a:gdLst/>
              <a:ahLst/>
              <a:cxnLst/>
              <a:rect l="l" t="t" r="r" b="b"/>
              <a:pathLst>
                <a:path w="86994" h="333375">
                  <a:moveTo>
                    <a:pt x="35389" y="137612"/>
                  </a:moveTo>
                  <a:lnTo>
                    <a:pt x="35389" y="0"/>
                  </a:lnTo>
                  <a:lnTo>
                    <a:pt x="0" y="0"/>
                  </a:lnTo>
                  <a:lnTo>
                    <a:pt x="0" y="333375"/>
                  </a:lnTo>
                  <a:lnTo>
                    <a:pt x="35389" y="333375"/>
                  </a:lnTo>
                  <a:lnTo>
                    <a:pt x="35389" y="167740"/>
                  </a:lnTo>
                  <a:lnTo>
                    <a:pt x="86566" y="167740"/>
                  </a:lnTo>
                  <a:lnTo>
                    <a:pt x="86566" y="137612"/>
                  </a:lnTo>
                  <a:lnTo>
                    <a:pt x="35389" y="13761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51071" y="6237763"/>
              <a:ext cx="217722" cy="23377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4880628" y="6235522"/>
              <a:ext cx="305435" cy="264795"/>
            </a:xfrm>
            <a:custGeom>
              <a:avLst/>
              <a:gdLst/>
              <a:ahLst/>
              <a:cxnLst/>
              <a:rect l="l" t="t" r="r" b="b"/>
              <a:pathLst>
                <a:path w="305434" h="264795">
                  <a:moveTo>
                    <a:pt x="305079" y="235496"/>
                  </a:moveTo>
                  <a:lnTo>
                    <a:pt x="221284" y="235496"/>
                  </a:lnTo>
                  <a:lnTo>
                    <a:pt x="221284" y="161429"/>
                  </a:lnTo>
                  <a:lnTo>
                    <a:pt x="276136" y="161429"/>
                  </a:lnTo>
                  <a:lnTo>
                    <a:pt x="276136" y="132486"/>
                  </a:lnTo>
                  <a:lnTo>
                    <a:pt x="226148" y="132486"/>
                  </a:lnTo>
                  <a:lnTo>
                    <a:pt x="226148" y="28816"/>
                  </a:lnTo>
                  <a:lnTo>
                    <a:pt x="277190" y="28816"/>
                  </a:lnTo>
                  <a:lnTo>
                    <a:pt x="277190" y="0"/>
                  </a:lnTo>
                  <a:lnTo>
                    <a:pt x="191414" y="0"/>
                  </a:lnTo>
                  <a:lnTo>
                    <a:pt x="191414" y="28816"/>
                  </a:lnTo>
                  <a:lnTo>
                    <a:pt x="191414" y="132486"/>
                  </a:lnTo>
                  <a:lnTo>
                    <a:pt x="185889" y="132486"/>
                  </a:lnTo>
                  <a:lnTo>
                    <a:pt x="185889" y="161429"/>
                  </a:lnTo>
                  <a:lnTo>
                    <a:pt x="185889" y="235496"/>
                  </a:lnTo>
                  <a:lnTo>
                    <a:pt x="117208" y="235496"/>
                  </a:lnTo>
                  <a:lnTo>
                    <a:pt x="117208" y="161429"/>
                  </a:lnTo>
                  <a:lnTo>
                    <a:pt x="185889" y="161429"/>
                  </a:lnTo>
                  <a:lnTo>
                    <a:pt x="185889" y="132486"/>
                  </a:lnTo>
                  <a:lnTo>
                    <a:pt x="111556" y="132486"/>
                  </a:lnTo>
                  <a:lnTo>
                    <a:pt x="111556" y="28816"/>
                  </a:lnTo>
                  <a:lnTo>
                    <a:pt x="191414" y="28816"/>
                  </a:lnTo>
                  <a:lnTo>
                    <a:pt x="191414" y="0"/>
                  </a:lnTo>
                  <a:lnTo>
                    <a:pt x="25908" y="0"/>
                  </a:lnTo>
                  <a:lnTo>
                    <a:pt x="25908" y="28816"/>
                  </a:lnTo>
                  <a:lnTo>
                    <a:pt x="76428" y="28816"/>
                  </a:lnTo>
                  <a:lnTo>
                    <a:pt x="76428" y="132486"/>
                  </a:lnTo>
                  <a:lnTo>
                    <a:pt x="26695" y="132486"/>
                  </a:lnTo>
                  <a:lnTo>
                    <a:pt x="26695" y="161429"/>
                  </a:lnTo>
                  <a:lnTo>
                    <a:pt x="81826" y="161429"/>
                  </a:lnTo>
                  <a:lnTo>
                    <a:pt x="81826" y="235496"/>
                  </a:lnTo>
                  <a:lnTo>
                    <a:pt x="0" y="235496"/>
                  </a:lnTo>
                  <a:lnTo>
                    <a:pt x="0" y="264312"/>
                  </a:lnTo>
                  <a:lnTo>
                    <a:pt x="305079" y="264312"/>
                  </a:lnTo>
                  <a:lnTo>
                    <a:pt x="305079" y="23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4880628" y="6235521"/>
              <a:ext cx="305435" cy="264795"/>
            </a:xfrm>
            <a:custGeom>
              <a:avLst/>
              <a:gdLst/>
              <a:ahLst/>
              <a:cxnLst/>
              <a:rect l="l" t="t" r="r" b="b"/>
              <a:pathLst>
                <a:path w="305434" h="264795">
                  <a:moveTo>
                    <a:pt x="221285" y="161425"/>
                  </a:moveTo>
                  <a:lnTo>
                    <a:pt x="276145" y="161425"/>
                  </a:lnTo>
                  <a:lnTo>
                    <a:pt x="276145" y="132481"/>
                  </a:lnTo>
                  <a:lnTo>
                    <a:pt x="226153" y="132481"/>
                  </a:lnTo>
                  <a:lnTo>
                    <a:pt x="226153" y="28811"/>
                  </a:lnTo>
                  <a:lnTo>
                    <a:pt x="277199" y="28811"/>
                  </a:lnTo>
                  <a:lnTo>
                    <a:pt x="277199" y="0"/>
                  </a:lnTo>
                  <a:lnTo>
                    <a:pt x="25918" y="0"/>
                  </a:lnTo>
                  <a:lnTo>
                    <a:pt x="25918" y="28811"/>
                  </a:lnTo>
                  <a:lnTo>
                    <a:pt x="76437" y="28811"/>
                  </a:lnTo>
                  <a:lnTo>
                    <a:pt x="76437" y="132481"/>
                  </a:lnTo>
                  <a:lnTo>
                    <a:pt x="26706" y="132481"/>
                  </a:lnTo>
                  <a:lnTo>
                    <a:pt x="26706" y="161425"/>
                  </a:lnTo>
                  <a:lnTo>
                    <a:pt x="81831" y="161425"/>
                  </a:lnTo>
                  <a:lnTo>
                    <a:pt x="81831" y="235494"/>
                  </a:lnTo>
                  <a:lnTo>
                    <a:pt x="0" y="235494"/>
                  </a:lnTo>
                  <a:lnTo>
                    <a:pt x="0" y="264305"/>
                  </a:lnTo>
                  <a:lnTo>
                    <a:pt x="305089" y="264305"/>
                  </a:lnTo>
                  <a:lnTo>
                    <a:pt x="305089" y="235494"/>
                  </a:lnTo>
                  <a:lnTo>
                    <a:pt x="221285" y="235494"/>
                  </a:lnTo>
                  <a:lnTo>
                    <a:pt x="221285" y="161425"/>
                  </a:lnTo>
                  <a:close/>
                </a:path>
                <a:path w="305434" h="264795">
                  <a:moveTo>
                    <a:pt x="191420" y="28811"/>
                  </a:moveTo>
                  <a:lnTo>
                    <a:pt x="191420" y="132481"/>
                  </a:lnTo>
                  <a:lnTo>
                    <a:pt x="111564" y="132481"/>
                  </a:lnTo>
                  <a:lnTo>
                    <a:pt x="111564" y="28811"/>
                  </a:lnTo>
                  <a:lnTo>
                    <a:pt x="191420" y="28811"/>
                  </a:lnTo>
                  <a:close/>
                </a:path>
                <a:path w="305434" h="264795">
                  <a:moveTo>
                    <a:pt x="185895" y="161425"/>
                  </a:moveTo>
                  <a:lnTo>
                    <a:pt x="185895" y="235494"/>
                  </a:lnTo>
                  <a:lnTo>
                    <a:pt x="117220" y="235494"/>
                  </a:lnTo>
                  <a:lnTo>
                    <a:pt x="117220" y="161425"/>
                  </a:lnTo>
                  <a:lnTo>
                    <a:pt x="185895" y="161425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5207295" y="6205920"/>
              <a:ext cx="279400" cy="334645"/>
            </a:xfrm>
            <a:custGeom>
              <a:avLst/>
              <a:gdLst/>
              <a:ahLst/>
              <a:cxnLst/>
              <a:rect l="l" t="t" r="r" b="b"/>
              <a:pathLst>
                <a:path w="279400" h="334645">
                  <a:moveTo>
                    <a:pt x="278908" y="0"/>
                  </a:moveTo>
                  <a:lnTo>
                    <a:pt x="243387" y="0"/>
                  </a:lnTo>
                  <a:lnTo>
                    <a:pt x="243387" y="334032"/>
                  </a:lnTo>
                  <a:lnTo>
                    <a:pt x="278908" y="334032"/>
                  </a:lnTo>
                  <a:lnTo>
                    <a:pt x="278908" y="0"/>
                  </a:lnTo>
                  <a:close/>
                </a:path>
                <a:path w="279400" h="334645">
                  <a:moveTo>
                    <a:pt x="125113" y="27759"/>
                  </a:moveTo>
                  <a:lnTo>
                    <a:pt x="89592" y="27759"/>
                  </a:lnTo>
                  <a:lnTo>
                    <a:pt x="89592" y="84856"/>
                  </a:lnTo>
                  <a:lnTo>
                    <a:pt x="82864" y="131984"/>
                  </a:lnTo>
                  <a:lnTo>
                    <a:pt x="64382" y="175337"/>
                  </a:lnTo>
                  <a:lnTo>
                    <a:pt x="36106" y="211142"/>
                  </a:lnTo>
                  <a:lnTo>
                    <a:pt x="0" y="235625"/>
                  </a:lnTo>
                  <a:lnTo>
                    <a:pt x="21838" y="265095"/>
                  </a:lnTo>
                  <a:lnTo>
                    <a:pt x="49914" y="246841"/>
                  </a:lnTo>
                  <a:lnTo>
                    <a:pt x="73969" y="221877"/>
                  </a:lnTo>
                  <a:lnTo>
                    <a:pt x="93436" y="191388"/>
                  </a:lnTo>
                  <a:lnTo>
                    <a:pt x="107748" y="156557"/>
                  </a:lnTo>
                  <a:lnTo>
                    <a:pt x="143103" y="156557"/>
                  </a:lnTo>
                  <a:lnTo>
                    <a:pt x="131504" y="130006"/>
                  </a:lnTo>
                  <a:lnTo>
                    <a:pt x="125113" y="84856"/>
                  </a:lnTo>
                  <a:lnTo>
                    <a:pt x="125113" y="27759"/>
                  </a:lnTo>
                  <a:close/>
                </a:path>
                <a:path w="279400" h="334645">
                  <a:moveTo>
                    <a:pt x="143103" y="156557"/>
                  </a:moveTo>
                  <a:lnTo>
                    <a:pt x="107748" y="156557"/>
                  </a:lnTo>
                  <a:lnTo>
                    <a:pt x="122125" y="189093"/>
                  </a:lnTo>
                  <a:lnTo>
                    <a:pt x="141361" y="217535"/>
                  </a:lnTo>
                  <a:lnTo>
                    <a:pt x="164841" y="240846"/>
                  </a:lnTo>
                  <a:lnTo>
                    <a:pt x="191946" y="257990"/>
                  </a:lnTo>
                  <a:lnTo>
                    <a:pt x="213259" y="229836"/>
                  </a:lnTo>
                  <a:lnTo>
                    <a:pt x="177637" y="206147"/>
                  </a:lnTo>
                  <a:lnTo>
                    <a:pt x="149699" y="171653"/>
                  </a:lnTo>
                  <a:lnTo>
                    <a:pt x="143103" y="156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5450681" y="6205920"/>
              <a:ext cx="35560" cy="334645"/>
            </a:xfrm>
            <a:custGeom>
              <a:avLst/>
              <a:gdLst/>
              <a:ahLst/>
              <a:cxnLst/>
              <a:rect l="l" t="t" r="r" b="b"/>
              <a:pathLst>
                <a:path w="35559" h="334645">
                  <a:moveTo>
                    <a:pt x="0" y="334032"/>
                  </a:moveTo>
                  <a:lnTo>
                    <a:pt x="35521" y="334032"/>
                  </a:lnTo>
                  <a:lnTo>
                    <a:pt x="35521" y="0"/>
                  </a:lnTo>
                  <a:lnTo>
                    <a:pt x="0" y="0"/>
                  </a:lnTo>
                  <a:lnTo>
                    <a:pt x="0" y="33403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203484" y="6229869"/>
              <a:ext cx="220879" cy="24495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741099" y="7105598"/>
              <a:ext cx="535305" cy="325755"/>
            </a:xfrm>
            <a:custGeom>
              <a:avLst/>
              <a:gdLst/>
              <a:ahLst/>
              <a:cxnLst/>
              <a:rect l="l" t="t" r="r" b="b"/>
              <a:pathLst>
                <a:path w="535304" h="325754">
                  <a:moveTo>
                    <a:pt x="119722" y="163004"/>
                  </a:moveTo>
                  <a:lnTo>
                    <a:pt x="0" y="163004"/>
                  </a:lnTo>
                  <a:lnTo>
                    <a:pt x="0" y="197205"/>
                  </a:lnTo>
                  <a:lnTo>
                    <a:pt x="119722" y="197205"/>
                  </a:lnTo>
                  <a:lnTo>
                    <a:pt x="119722" y="163004"/>
                  </a:lnTo>
                  <a:close/>
                </a:path>
                <a:path w="535304" h="325754">
                  <a:moveTo>
                    <a:pt x="495706" y="62484"/>
                  </a:moveTo>
                  <a:lnTo>
                    <a:pt x="460578" y="62484"/>
                  </a:lnTo>
                  <a:lnTo>
                    <a:pt x="460578" y="97751"/>
                  </a:lnTo>
                  <a:lnTo>
                    <a:pt x="495706" y="97751"/>
                  </a:lnTo>
                  <a:lnTo>
                    <a:pt x="495706" y="62484"/>
                  </a:lnTo>
                  <a:close/>
                </a:path>
                <a:path w="535304" h="325754">
                  <a:moveTo>
                    <a:pt x="495706" y="0"/>
                  </a:moveTo>
                  <a:lnTo>
                    <a:pt x="460578" y="0"/>
                  </a:lnTo>
                  <a:lnTo>
                    <a:pt x="460578" y="35610"/>
                  </a:lnTo>
                  <a:lnTo>
                    <a:pt x="306133" y="35610"/>
                  </a:lnTo>
                  <a:lnTo>
                    <a:pt x="306133" y="50"/>
                  </a:lnTo>
                  <a:lnTo>
                    <a:pt x="271005" y="50"/>
                  </a:lnTo>
                  <a:lnTo>
                    <a:pt x="271005" y="35610"/>
                  </a:lnTo>
                  <a:lnTo>
                    <a:pt x="271005" y="62293"/>
                  </a:lnTo>
                  <a:lnTo>
                    <a:pt x="271005" y="97840"/>
                  </a:lnTo>
                  <a:lnTo>
                    <a:pt x="271005" y="125780"/>
                  </a:lnTo>
                  <a:lnTo>
                    <a:pt x="495706" y="125780"/>
                  </a:lnTo>
                  <a:lnTo>
                    <a:pt x="495706" y="97840"/>
                  </a:lnTo>
                  <a:lnTo>
                    <a:pt x="306133" y="97840"/>
                  </a:lnTo>
                  <a:lnTo>
                    <a:pt x="306133" y="62293"/>
                  </a:lnTo>
                  <a:lnTo>
                    <a:pt x="495706" y="62293"/>
                  </a:lnTo>
                  <a:lnTo>
                    <a:pt x="495706" y="35915"/>
                  </a:lnTo>
                  <a:lnTo>
                    <a:pt x="495706" y="35610"/>
                  </a:lnTo>
                  <a:lnTo>
                    <a:pt x="495706" y="0"/>
                  </a:lnTo>
                  <a:close/>
                </a:path>
                <a:path w="535304" h="325754">
                  <a:moveTo>
                    <a:pt x="497814" y="221030"/>
                  </a:moveTo>
                  <a:lnTo>
                    <a:pt x="264947" y="221030"/>
                  </a:lnTo>
                  <a:lnTo>
                    <a:pt x="264947" y="248970"/>
                  </a:lnTo>
                  <a:lnTo>
                    <a:pt x="462292" y="248970"/>
                  </a:lnTo>
                  <a:lnTo>
                    <a:pt x="462292" y="325170"/>
                  </a:lnTo>
                  <a:lnTo>
                    <a:pt x="497814" y="325170"/>
                  </a:lnTo>
                  <a:lnTo>
                    <a:pt x="497814" y="248970"/>
                  </a:lnTo>
                  <a:lnTo>
                    <a:pt x="497814" y="221030"/>
                  </a:lnTo>
                  <a:close/>
                </a:path>
                <a:path w="535304" h="325754">
                  <a:moveTo>
                    <a:pt x="535178" y="162077"/>
                  </a:moveTo>
                  <a:lnTo>
                    <a:pt x="400596" y="162077"/>
                  </a:lnTo>
                  <a:lnTo>
                    <a:pt x="400596" y="126161"/>
                  </a:lnTo>
                  <a:lnTo>
                    <a:pt x="365467" y="126161"/>
                  </a:lnTo>
                  <a:lnTo>
                    <a:pt x="365467" y="162077"/>
                  </a:lnTo>
                  <a:lnTo>
                    <a:pt x="231267" y="162077"/>
                  </a:lnTo>
                  <a:lnTo>
                    <a:pt x="231267" y="190893"/>
                  </a:lnTo>
                  <a:lnTo>
                    <a:pt x="535178" y="190893"/>
                  </a:lnTo>
                  <a:lnTo>
                    <a:pt x="535178" y="162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1972376" y="7105591"/>
              <a:ext cx="304165" cy="325755"/>
            </a:xfrm>
            <a:custGeom>
              <a:avLst/>
              <a:gdLst/>
              <a:ahLst/>
              <a:cxnLst/>
              <a:rect l="l" t="t" r="r" b="b"/>
              <a:pathLst>
                <a:path w="304165" h="325754">
                  <a:moveTo>
                    <a:pt x="169318" y="126166"/>
                  </a:moveTo>
                  <a:lnTo>
                    <a:pt x="264437" y="126166"/>
                  </a:lnTo>
                  <a:lnTo>
                    <a:pt x="264437" y="0"/>
                  </a:lnTo>
                  <a:lnTo>
                    <a:pt x="229310" y="0"/>
                  </a:lnTo>
                  <a:lnTo>
                    <a:pt x="229310" y="35916"/>
                  </a:lnTo>
                  <a:lnTo>
                    <a:pt x="74858" y="35916"/>
                  </a:lnTo>
                  <a:lnTo>
                    <a:pt x="74858" y="0"/>
                  </a:lnTo>
                  <a:lnTo>
                    <a:pt x="39731" y="0"/>
                  </a:lnTo>
                  <a:lnTo>
                    <a:pt x="39731" y="126166"/>
                  </a:lnTo>
                  <a:lnTo>
                    <a:pt x="134191" y="126166"/>
                  </a:lnTo>
                  <a:lnTo>
                    <a:pt x="134191" y="162082"/>
                  </a:lnTo>
                  <a:lnTo>
                    <a:pt x="0" y="162082"/>
                  </a:lnTo>
                  <a:lnTo>
                    <a:pt x="0" y="190894"/>
                  </a:lnTo>
                  <a:lnTo>
                    <a:pt x="303905" y="190894"/>
                  </a:lnTo>
                  <a:lnTo>
                    <a:pt x="303905" y="162082"/>
                  </a:lnTo>
                  <a:lnTo>
                    <a:pt x="169318" y="162082"/>
                  </a:lnTo>
                  <a:lnTo>
                    <a:pt x="169318" y="126166"/>
                  </a:lnTo>
                  <a:close/>
                </a:path>
                <a:path w="304165" h="325754">
                  <a:moveTo>
                    <a:pt x="229310" y="62491"/>
                  </a:moveTo>
                  <a:lnTo>
                    <a:pt x="229310" y="97749"/>
                  </a:lnTo>
                  <a:lnTo>
                    <a:pt x="74858" y="97749"/>
                  </a:lnTo>
                  <a:lnTo>
                    <a:pt x="74858" y="62491"/>
                  </a:lnTo>
                  <a:lnTo>
                    <a:pt x="229310" y="62491"/>
                  </a:lnTo>
                  <a:close/>
                </a:path>
                <a:path w="304165" h="325754">
                  <a:moveTo>
                    <a:pt x="231020" y="248781"/>
                  </a:moveTo>
                  <a:lnTo>
                    <a:pt x="231020" y="325481"/>
                  </a:lnTo>
                  <a:lnTo>
                    <a:pt x="266541" y="325481"/>
                  </a:lnTo>
                  <a:lnTo>
                    <a:pt x="266541" y="220495"/>
                  </a:lnTo>
                  <a:lnTo>
                    <a:pt x="33679" y="220495"/>
                  </a:lnTo>
                  <a:lnTo>
                    <a:pt x="33679" y="248781"/>
                  </a:lnTo>
                  <a:lnTo>
                    <a:pt x="231020" y="248781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2296148" y="7097697"/>
              <a:ext cx="318770" cy="333375"/>
            </a:xfrm>
            <a:custGeom>
              <a:avLst/>
              <a:gdLst/>
              <a:ahLst/>
              <a:cxnLst/>
              <a:rect l="l" t="t" r="r" b="b"/>
              <a:pathLst>
                <a:path w="318770" h="333375">
                  <a:moveTo>
                    <a:pt x="265358" y="0"/>
                  </a:moveTo>
                  <a:lnTo>
                    <a:pt x="229968" y="0"/>
                  </a:lnTo>
                  <a:lnTo>
                    <a:pt x="229968" y="333375"/>
                  </a:lnTo>
                  <a:lnTo>
                    <a:pt x="265358" y="333375"/>
                  </a:lnTo>
                  <a:lnTo>
                    <a:pt x="265358" y="163135"/>
                  </a:lnTo>
                  <a:lnTo>
                    <a:pt x="318772" y="163135"/>
                  </a:lnTo>
                  <a:lnTo>
                    <a:pt x="318772" y="133007"/>
                  </a:lnTo>
                  <a:lnTo>
                    <a:pt x="265358" y="133007"/>
                  </a:lnTo>
                  <a:lnTo>
                    <a:pt x="265358" y="0"/>
                  </a:lnTo>
                  <a:close/>
                </a:path>
                <a:path w="318770" h="333375">
                  <a:moveTo>
                    <a:pt x="121168" y="27759"/>
                  </a:moveTo>
                  <a:lnTo>
                    <a:pt x="86041" y="27759"/>
                  </a:lnTo>
                  <a:lnTo>
                    <a:pt x="86041" y="84856"/>
                  </a:lnTo>
                  <a:lnTo>
                    <a:pt x="79683" y="130580"/>
                  </a:lnTo>
                  <a:lnTo>
                    <a:pt x="62113" y="173380"/>
                  </a:lnTo>
                  <a:lnTo>
                    <a:pt x="34997" y="209348"/>
                  </a:lnTo>
                  <a:lnTo>
                    <a:pt x="0" y="234572"/>
                  </a:lnTo>
                  <a:lnTo>
                    <a:pt x="21970" y="262990"/>
                  </a:lnTo>
                  <a:lnTo>
                    <a:pt x="48671" y="244612"/>
                  </a:lnTo>
                  <a:lnTo>
                    <a:pt x="71585" y="219871"/>
                  </a:lnTo>
                  <a:lnTo>
                    <a:pt x="90183" y="189949"/>
                  </a:lnTo>
                  <a:lnTo>
                    <a:pt x="103933" y="156031"/>
                  </a:lnTo>
                  <a:lnTo>
                    <a:pt x="138635" y="156031"/>
                  </a:lnTo>
                  <a:lnTo>
                    <a:pt x="127174" y="128744"/>
                  </a:lnTo>
                  <a:lnTo>
                    <a:pt x="121168" y="84856"/>
                  </a:lnTo>
                  <a:lnTo>
                    <a:pt x="121168" y="27759"/>
                  </a:lnTo>
                  <a:close/>
                </a:path>
                <a:path w="318770" h="333375">
                  <a:moveTo>
                    <a:pt x="138635" y="156031"/>
                  </a:moveTo>
                  <a:lnTo>
                    <a:pt x="103933" y="156031"/>
                  </a:lnTo>
                  <a:lnTo>
                    <a:pt x="117344" y="187870"/>
                  </a:lnTo>
                  <a:lnTo>
                    <a:pt x="135343" y="215973"/>
                  </a:lnTo>
                  <a:lnTo>
                    <a:pt x="157437" y="239265"/>
                  </a:lnTo>
                  <a:lnTo>
                    <a:pt x="183133" y="256675"/>
                  </a:lnTo>
                  <a:lnTo>
                    <a:pt x="204841" y="228389"/>
                  </a:lnTo>
                  <a:lnTo>
                    <a:pt x="170860" y="204038"/>
                  </a:lnTo>
                  <a:lnTo>
                    <a:pt x="144355" y="169647"/>
                  </a:lnTo>
                  <a:lnTo>
                    <a:pt x="138635" y="1560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2526116" y="7097697"/>
              <a:ext cx="88900" cy="333375"/>
            </a:xfrm>
            <a:custGeom>
              <a:avLst/>
              <a:gdLst/>
              <a:ahLst/>
              <a:cxnLst/>
              <a:rect l="l" t="t" r="r" b="b"/>
              <a:pathLst>
                <a:path w="88900" h="333375">
                  <a:moveTo>
                    <a:pt x="35389" y="133007"/>
                  </a:moveTo>
                  <a:lnTo>
                    <a:pt x="35389" y="0"/>
                  </a:lnTo>
                  <a:lnTo>
                    <a:pt x="0" y="0"/>
                  </a:lnTo>
                  <a:lnTo>
                    <a:pt x="0" y="333375"/>
                  </a:lnTo>
                  <a:lnTo>
                    <a:pt x="35389" y="333375"/>
                  </a:lnTo>
                  <a:lnTo>
                    <a:pt x="35389" y="163135"/>
                  </a:lnTo>
                  <a:lnTo>
                    <a:pt x="88803" y="163135"/>
                  </a:lnTo>
                  <a:lnTo>
                    <a:pt x="88803" y="133007"/>
                  </a:lnTo>
                  <a:lnTo>
                    <a:pt x="35389" y="133007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92338" y="7121647"/>
              <a:ext cx="212461" cy="24285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2623735" y="7117432"/>
              <a:ext cx="122555" cy="323215"/>
            </a:xfrm>
            <a:custGeom>
              <a:avLst/>
              <a:gdLst/>
              <a:ahLst/>
              <a:cxnLst/>
              <a:rect l="l" t="t" r="r" b="b"/>
              <a:pathLst>
                <a:path w="122554" h="323215">
                  <a:moveTo>
                    <a:pt x="122219" y="0"/>
                  </a:moveTo>
                  <a:lnTo>
                    <a:pt x="86829" y="0"/>
                  </a:lnTo>
                  <a:lnTo>
                    <a:pt x="0" y="322586"/>
                  </a:lnTo>
                  <a:lnTo>
                    <a:pt x="35389" y="322586"/>
                  </a:lnTo>
                  <a:lnTo>
                    <a:pt x="1222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2623735" y="7117432"/>
              <a:ext cx="122555" cy="323215"/>
            </a:xfrm>
            <a:custGeom>
              <a:avLst/>
              <a:gdLst/>
              <a:ahLst/>
              <a:cxnLst/>
              <a:rect l="l" t="t" r="r" b="b"/>
              <a:pathLst>
                <a:path w="122554" h="323215">
                  <a:moveTo>
                    <a:pt x="86829" y="0"/>
                  </a:moveTo>
                  <a:lnTo>
                    <a:pt x="0" y="322586"/>
                  </a:lnTo>
                  <a:lnTo>
                    <a:pt x="35389" y="322586"/>
                  </a:lnTo>
                  <a:lnTo>
                    <a:pt x="122219" y="0"/>
                  </a:lnTo>
                  <a:lnTo>
                    <a:pt x="86829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2763182" y="7129932"/>
              <a:ext cx="305435" cy="259715"/>
            </a:xfrm>
            <a:custGeom>
              <a:avLst/>
              <a:gdLst/>
              <a:ahLst/>
              <a:cxnLst/>
              <a:rect l="l" t="t" r="r" b="b"/>
              <a:pathLst>
                <a:path w="305434" h="259715">
                  <a:moveTo>
                    <a:pt x="277202" y="0"/>
                  </a:moveTo>
                  <a:lnTo>
                    <a:pt x="191427" y="0"/>
                  </a:lnTo>
                  <a:lnTo>
                    <a:pt x="191427" y="28816"/>
                  </a:lnTo>
                  <a:lnTo>
                    <a:pt x="191427" y="140119"/>
                  </a:lnTo>
                  <a:lnTo>
                    <a:pt x="111569" y="140119"/>
                  </a:lnTo>
                  <a:lnTo>
                    <a:pt x="111569" y="28816"/>
                  </a:lnTo>
                  <a:lnTo>
                    <a:pt x="191427" y="28816"/>
                  </a:lnTo>
                  <a:lnTo>
                    <a:pt x="191427" y="0"/>
                  </a:lnTo>
                  <a:lnTo>
                    <a:pt x="25920" y="0"/>
                  </a:lnTo>
                  <a:lnTo>
                    <a:pt x="25920" y="28816"/>
                  </a:lnTo>
                  <a:lnTo>
                    <a:pt x="76441" y="28816"/>
                  </a:lnTo>
                  <a:lnTo>
                    <a:pt x="76441" y="140119"/>
                  </a:lnTo>
                  <a:lnTo>
                    <a:pt x="26708" y="140119"/>
                  </a:lnTo>
                  <a:lnTo>
                    <a:pt x="26708" y="168402"/>
                  </a:lnTo>
                  <a:lnTo>
                    <a:pt x="276148" y="168402"/>
                  </a:lnTo>
                  <a:lnTo>
                    <a:pt x="276148" y="140119"/>
                  </a:lnTo>
                  <a:lnTo>
                    <a:pt x="226148" y="140119"/>
                  </a:lnTo>
                  <a:lnTo>
                    <a:pt x="226148" y="28816"/>
                  </a:lnTo>
                  <a:lnTo>
                    <a:pt x="277202" y="28816"/>
                  </a:lnTo>
                  <a:lnTo>
                    <a:pt x="277202" y="0"/>
                  </a:lnTo>
                  <a:close/>
                </a:path>
                <a:path w="305434" h="259715">
                  <a:moveTo>
                    <a:pt x="305092" y="229844"/>
                  </a:moveTo>
                  <a:lnTo>
                    <a:pt x="0" y="229844"/>
                  </a:lnTo>
                  <a:lnTo>
                    <a:pt x="0" y="259575"/>
                  </a:lnTo>
                  <a:lnTo>
                    <a:pt x="305092" y="259575"/>
                  </a:lnTo>
                  <a:lnTo>
                    <a:pt x="305092" y="229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2763189" y="7129930"/>
              <a:ext cx="305435" cy="259715"/>
            </a:xfrm>
            <a:custGeom>
              <a:avLst/>
              <a:gdLst/>
              <a:ahLst/>
              <a:cxnLst/>
              <a:rect l="l" t="t" r="r" b="b"/>
              <a:pathLst>
                <a:path w="305434" h="259715">
                  <a:moveTo>
                    <a:pt x="26706" y="140112"/>
                  </a:moveTo>
                  <a:lnTo>
                    <a:pt x="26706" y="168397"/>
                  </a:lnTo>
                  <a:lnTo>
                    <a:pt x="276145" y="168397"/>
                  </a:lnTo>
                  <a:lnTo>
                    <a:pt x="276145" y="140112"/>
                  </a:lnTo>
                  <a:lnTo>
                    <a:pt x="226152" y="140112"/>
                  </a:lnTo>
                  <a:lnTo>
                    <a:pt x="226152" y="28811"/>
                  </a:lnTo>
                  <a:lnTo>
                    <a:pt x="277198" y="28811"/>
                  </a:lnTo>
                  <a:lnTo>
                    <a:pt x="277198" y="0"/>
                  </a:lnTo>
                  <a:lnTo>
                    <a:pt x="25916" y="0"/>
                  </a:lnTo>
                  <a:lnTo>
                    <a:pt x="25916" y="28811"/>
                  </a:lnTo>
                  <a:lnTo>
                    <a:pt x="76437" y="28811"/>
                  </a:lnTo>
                  <a:lnTo>
                    <a:pt x="76437" y="140112"/>
                  </a:lnTo>
                  <a:lnTo>
                    <a:pt x="26706" y="140112"/>
                  </a:lnTo>
                  <a:close/>
                </a:path>
                <a:path w="305434" h="259715">
                  <a:moveTo>
                    <a:pt x="111562" y="140112"/>
                  </a:moveTo>
                  <a:lnTo>
                    <a:pt x="111562" y="28811"/>
                  </a:lnTo>
                  <a:lnTo>
                    <a:pt x="191420" y="28811"/>
                  </a:lnTo>
                  <a:lnTo>
                    <a:pt x="191420" y="140112"/>
                  </a:lnTo>
                  <a:lnTo>
                    <a:pt x="111562" y="140112"/>
                  </a:lnTo>
                  <a:close/>
                </a:path>
                <a:path w="305434" h="259715">
                  <a:moveTo>
                    <a:pt x="0" y="259569"/>
                  </a:moveTo>
                  <a:lnTo>
                    <a:pt x="305089" y="259569"/>
                  </a:lnTo>
                  <a:lnTo>
                    <a:pt x="305089" y="229836"/>
                  </a:lnTo>
                  <a:lnTo>
                    <a:pt x="0" y="229836"/>
                  </a:lnTo>
                  <a:lnTo>
                    <a:pt x="0" y="259569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3109457" y="7097961"/>
              <a:ext cx="269240" cy="326390"/>
            </a:xfrm>
            <a:custGeom>
              <a:avLst/>
              <a:gdLst/>
              <a:ahLst/>
              <a:cxnLst/>
              <a:rect l="l" t="t" r="r" b="b"/>
              <a:pathLst>
                <a:path w="269240" h="326390">
                  <a:moveTo>
                    <a:pt x="74200" y="225889"/>
                  </a:moveTo>
                  <a:lnTo>
                    <a:pt x="38677" y="225889"/>
                  </a:lnTo>
                  <a:lnTo>
                    <a:pt x="38677" y="326270"/>
                  </a:lnTo>
                  <a:lnTo>
                    <a:pt x="268646" y="326270"/>
                  </a:lnTo>
                  <a:lnTo>
                    <a:pt x="268646" y="297327"/>
                  </a:lnTo>
                  <a:lnTo>
                    <a:pt x="74200" y="297327"/>
                  </a:lnTo>
                  <a:lnTo>
                    <a:pt x="74200" y="225889"/>
                  </a:lnTo>
                  <a:close/>
                </a:path>
                <a:path w="269240" h="326390">
                  <a:moveTo>
                    <a:pt x="259173" y="0"/>
                  </a:moveTo>
                  <a:lnTo>
                    <a:pt x="224310" y="0"/>
                  </a:lnTo>
                  <a:lnTo>
                    <a:pt x="224310" y="245360"/>
                  </a:lnTo>
                  <a:lnTo>
                    <a:pt x="259173" y="245360"/>
                  </a:lnTo>
                  <a:lnTo>
                    <a:pt x="259173" y="0"/>
                  </a:lnTo>
                  <a:close/>
                </a:path>
                <a:path w="269240" h="326390">
                  <a:moveTo>
                    <a:pt x="153136" y="23023"/>
                  </a:moveTo>
                  <a:lnTo>
                    <a:pt x="0" y="23023"/>
                  </a:lnTo>
                  <a:lnTo>
                    <a:pt x="0" y="51571"/>
                  </a:lnTo>
                  <a:lnTo>
                    <a:pt x="118140" y="51571"/>
                  </a:lnTo>
                  <a:lnTo>
                    <a:pt x="118140" y="95644"/>
                  </a:lnTo>
                  <a:lnTo>
                    <a:pt x="656" y="95644"/>
                  </a:lnTo>
                  <a:lnTo>
                    <a:pt x="656" y="199577"/>
                  </a:lnTo>
                  <a:lnTo>
                    <a:pt x="28416" y="199577"/>
                  </a:lnTo>
                  <a:lnTo>
                    <a:pt x="74421" y="199070"/>
                  </a:lnTo>
                  <a:lnTo>
                    <a:pt x="115049" y="197390"/>
                  </a:lnTo>
                  <a:lnTo>
                    <a:pt x="153111" y="194009"/>
                  </a:lnTo>
                  <a:lnTo>
                    <a:pt x="191420" y="188395"/>
                  </a:lnTo>
                  <a:lnTo>
                    <a:pt x="189051" y="170502"/>
                  </a:lnTo>
                  <a:lnTo>
                    <a:pt x="35125" y="170502"/>
                  </a:lnTo>
                  <a:lnTo>
                    <a:pt x="35125" y="122614"/>
                  </a:lnTo>
                  <a:lnTo>
                    <a:pt x="153136" y="122614"/>
                  </a:lnTo>
                  <a:lnTo>
                    <a:pt x="153136" y="23023"/>
                  </a:lnTo>
                  <a:close/>
                </a:path>
                <a:path w="269240" h="326390">
                  <a:moveTo>
                    <a:pt x="187604" y="159583"/>
                  </a:moveTo>
                  <a:lnTo>
                    <a:pt x="151606" y="165045"/>
                  </a:lnTo>
                  <a:lnTo>
                    <a:pt x="115904" y="168348"/>
                  </a:lnTo>
                  <a:lnTo>
                    <a:pt x="77932" y="169999"/>
                  </a:lnTo>
                  <a:lnTo>
                    <a:pt x="35125" y="170502"/>
                  </a:lnTo>
                  <a:lnTo>
                    <a:pt x="189051" y="170502"/>
                  </a:lnTo>
                  <a:lnTo>
                    <a:pt x="187604" y="159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05648" y="7094151"/>
              <a:ext cx="276266" cy="33389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3422046" y="7124700"/>
              <a:ext cx="305435" cy="264795"/>
            </a:xfrm>
            <a:custGeom>
              <a:avLst/>
              <a:gdLst/>
              <a:ahLst/>
              <a:cxnLst/>
              <a:rect l="l" t="t" r="r" b="b"/>
              <a:pathLst>
                <a:path w="305434" h="264795">
                  <a:moveTo>
                    <a:pt x="270484" y="149860"/>
                  </a:moveTo>
                  <a:lnTo>
                    <a:pt x="73926" y="149860"/>
                  </a:lnTo>
                  <a:lnTo>
                    <a:pt x="73926" y="102870"/>
                  </a:lnTo>
                  <a:lnTo>
                    <a:pt x="259829" y="102870"/>
                  </a:lnTo>
                  <a:lnTo>
                    <a:pt x="259829" y="73660"/>
                  </a:lnTo>
                  <a:lnTo>
                    <a:pt x="73926" y="73660"/>
                  </a:lnTo>
                  <a:lnTo>
                    <a:pt x="73926" y="29210"/>
                  </a:lnTo>
                  <a:lnTo>
                    <a:pt x="267195" y="29210"/>
                  </a:lnTo>
                  <a:lnTo>
                    <a:pt x="267195" y="0"/>
                  </a:lnTo>
                  <a:lnTo>
                    <a:pt x="38277" y="0"/>
                  </a:lnTo>
                  <a:lnTo>
                    <a:pt x="38277" y="29210"/>
                  </a:lnTo>
                  <a:lnTo>
                    <a:pt x="38277" y="73660"/>
                  </a:lnTo>
                  <a:lnTo>
                    <a:pt x="38277" y="102870"/>
                  </a:lnTo>
                  <a:lnTo>
                    <a:pt x="38277" y="149860"/>
                  </a:lnTo>
                  <a:lnTo>
                    <a:pt x="38277" y="179070"/>
                  </a:lnTo>
                  <a:lnTo>
                    <a:pt x="270484" y="179070"/>
                  </a:lnTo>
                  <a:lnTo>
                    <a:pt x="270484" y="149860"/>
                  </a:lnTo>
                  <a:close/>
                </a:path>
                <a:path w="305434" h="264795">
                  <a:moveTo>
                    <a:pt x="305079" y="235331"/>
                  </a:moveTo>
                  <a:lnTo>
                    <a:pt x="0" y="235331"/>
                  </a:lnTo>
                  <a:lnTo>
                    <a:pt x="0" y="264541"/>
                  </a:lnTo>
                  <a:lnTo>
                    <a:pt x="305079" y="264541"/>
                  </a:lnTo>
                  <a:lnTo>
                    <a:pt x="305079" y="235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3422045" y="7125194"/>
              <a:ext cx="305435" cy="264160"/>
            </a:xfrm>
            <a:custGeom>
              <a:avLst/>
              <a:gdLst/>
              <a:ahLst/>
              <a:cxnLst/>
              <a:rect l="l" t="t" r="r" b="b"/>
              <a:pathLst>
                <a:path w="305434" h="264159">
                  <a:moveTo>
                    <a:pt x="73937" y="149979"/>
                  </a:moveTo>
                  <a:lnTo>
                    <a:pt x="73937" y="101828"/>
                  </a:lnTo>
                  <a:lnTo>
                    <a:pt x="259832" y="101828"/>
                  </a:lnTo>
                  <a:lnTo>
                    <a:pt x="259832" y="73673"/>
                  </a:lnTo>
                  <a:lnTo>
                    <a:pt x="73937" y="73673"/>
                  </a:lnTo>
                  <a:lnTo>
                    <a:pt x="73937" y="28943"/>
                  </a:lnTo>
                  <a:lnTo>
                    <a:pt x="267199" y="28943"/>
                  </a:lnTo>
                  <a:lnTo>
                    <a:pt x="267199" y="0"/>
                  </a:lnTo>
                  <a:lnTo>
                    <a:pt x="38283" y="0"/>
                  </a:lnTo>
                  <a:lnTo>
                    <a:pt x="38283" y="178396"/>
                  </a:lnTo>
                  <a:lnTo>
                    <a:pt x="270489" y="178396"/>
                  </a:lnTo>
                  <a:lnTo>
                    <a:pt x="270489" y="149979"/>
                  </a:lnTo>
                  <a:lnTo>
                    <a:pt x="73937" y="149979"/>
                  </a:lnTo>
                  <a:close/>
                </a:path>
                <a:path w="305434" h="264159">
                  <a:moveTo>
                    <a:pt x="0" y="264042"/>
                  </a:moveTo>
                  <a:lnTo>
                    <a:pt x="305089" y="264042"/>
                  </a:lnTo>
                  <a:lnTo>
                    <a:pt x="305089" y="234835"/>
                  </a:lnTo>
                  <a:lnTo>
                    <a:pt x="0" y="234835"/>
                  </a:lnTo>
                  <a:lnTo>
                    <a:pt x="0" y="264042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1724665" y="7093902"/>
              <a:ext cx="5552440" cy="1513840"/>
            </a:xfrm>
            <a:custGeom>
              <a:avLst/>
              <a:gdLst/>
              <a:ahLst/>
              <a:cxnLst/>
              <a:rect l="l" t="t" r="r" b="b"/>
              <a:pathLst>
                <a:path w="5552440" h="1513840">
                  <a:moveTo>
                    <a:pt x="126593" y="760323"/>
                  </a:moveTo>
                  <a:lnTo>
                    <a:pt x="14846" y="760323"/>
                  </a:lnTo>
                  <a:lnTo>
                    <a:pt x="14846" y="792238"/>
                  </a:lnTo>
                  <a:lnTo>
                    <a:pt x="126593" y="792238"/>
                  </a:lnTo>
                  <a:lnTo>
                    <a:pt x="126593" y="760323"/>
                  </a:lnTo>
                  <a:close/>
                </a:path>
                <a:path w="5552440" h="1513840">
                  <a:moveTo>
                    <a:pt x="163677" y="1412468"/>
                  </a:moveTo>
                  <a:lnTo>
                    <a:pt x="115938" y="1360081"/>
                  </a:lnTo>
                  <a:lnTo>
                    <a:pt x="100063" y="1285862"/>
                  </a:lnTo>
                  <a:lnTo>
                    <a:pt x="100063" y="1229995"/>
                  </a:lnTo>
                  <a:lnTo>
                    <a:pt x="68148" y="1229995"/>
                  </a:lnTo>
                  <a:lnTo>
                    <a:pt x="68148" y="1288072"/>
                  </a:lnTo>
                  <a:lnTo>
                    <a:pt x="63741" y="1327823"/>
                  </a:lnTo>
                  <a:lnTo>
                    <a:pt x="50736" y="1365478"/>
                  </a:lnTo>
                  <a:lnTo>
                    <a:pt x="29400" y="1398054"/>
                  </a:lnTo>
                  <a:lnTo>
                    <a:pt x="0" y="1422527"/>
                  </a:lnTo>
                  <a:lnTo>
                    <a:pt x="20993" y="1446593"/>
                  </a:lnTo>
                  <a:lnTo>
                    <a:pt x="41973" y="1430489"/>
                  </a:lnTo>
                  <a:lnTo>
                    <a:pt x="59537" y="1409623"/>
                  </a:lnTo>
                  <a:lnTo>
                    <a:pt x="73571" y="1384871"/>
                  </a:lnTo>
                  <a:lnTo>
                    <a:pt x="83985" y="1357083"/>
                  </a:lnTo>
                  <a:lnTo>
                    <a:pt x="93865" y="1382483"/>
                  </a:lnTo>
                  <a:lnTo>
                    <a:pt x="107149" y="1404988"/>
                  </a:lnTo>
                  <a:lnTo>
                    <a:pt x="123850" y="1423924"/>
                  </a:lnTo>
                  <a:lnTo>
                    <a:pt x="144030" y="1438617"/>
                  </a:lnTo>
                  <a:lnTo>
                    <a:pt x="163677" y="1412468"/>
                  </a:lnTo>
                  <a:close/>
                </a:path>
                <a:path w="5552440" h="1513840">
                  <a:moveTo>
                    <a:pt x="271856" y="1201635"/>
                  </a:moveTo>
                  <a:lnTo>
                    <a:pt x="240169" y="1201635"/>
                  </a:lnTo>
                  <a:lnTo>
                    <a:pt x="240169" y="1325524"/>
                  </a:lnTo>
                  <a:lnTo>
                    <a:pt x="202844" y="1325524"/>
                  </a:lnTo>
                  <a:lnTo>
                    <a:pt x="202844" y="1207655"/>
                  </a:lnTo>
                  <a:lnTo>
                    <a:pt x="171284" y="1207655"/>
                  </a:lnTo>
                  <a:lnTo>
                    <a:pt x="171284" y="1497431"/>
                  </a:lnTo>
                  <a:lnTo>
                    <a:pt x="202844" y="1497431"/>
                  </a:lnTo>
                  <a:lnTo>
                    <a:pt x="202844" y="1352423"/>
                  </a:lnTo>
                  <a:lnTo>
                    <a:pt x="240169" y="1352423"/>
                  </a:lnTo>
                  <a:lnTo>
                    <a:pt x="240169" y="1512785"/>
                  </a:lnTo>
                  <a:lnTo>
                    <a:pt x="271856" y="1512785"/>
                  </a:lnTo>
                  <a:lnTo>
                    <a:pt x="271856" y="1352423"/>
                  </a:lnTo>
                  <a:lnTo>
                    <a:pt x="271856" y="1325524"/>
                  </a:lnTo>
                  <a:lnTo>
                    <a:pt x="271856" y="1201635"/>
                  </a:lnTo>
                  <a:close/>
                </a:path>
                <a:path w="5552440" h="1513840">
                  <a:moveTo>
                    <a:pt x="430949" y="748652"/>
                  </a:moveTo>
                  <a:lnTo>
                    <a:pt x="428586" y="732078"/>
                  </a:lnTo>
                  <a:lnTo>
                    <a:pt x="427139" y="721880"/>
                  </a:lnTo>
                  <a:lnTo>
                    <a:pt x="398233" y="726935"/>
                  </a:lnTo>
                  <a:lnTo>
                    <a:pt x="368287" y="730021"/>
                  </a:lnTo>
                  <a:lnTo>
                    <a:pt x="334340" y="731583"/>
                  </a:lnTo>
                  <a:lnTo>
                    <a:pt x="293420" y="732078"/>
                  </a:lnTo>
                  <a:lnTo>
                    <a:pt x="293420" y="647598"/>
                  </a:lnTo>
                  <a:lnTo>
                    <a:pt x="398767" y="647598"/>
                  </a:lnTo>
                  <a:lnTo>
                    <a:pt x="398767" y="620712"/>
                  </a:lnTo>
                  <a:lnTo>
                    <a:pt x="260756" y="620712"/>
                  </a:lnTo>
                  <a:lnTo>
                    <a:pt x="260756" y="759587"/>
                  </a:lnTo>
                  <a:lnTo>
                    <a:pt x="285432" y="759587"/>
                  </a:lnTo>
                  <a:lnTo>
                    <a:pt x="330314" y="759104"/>
                  </a:lnTo>
                  <a:lnTo>
                    <a:pt x="367309" y="757389"/>
                  </a:lnTo>
                  <a:lnTo>
                    <a:pt x="399745" y="754037"/>
                  </a:lnTo>
                  <a:lnTo>
                    <a:pt x="430949" y="748652"/>
                  </a:lnTo>
                  <a:close/>
                </a:path>
                <a:path w="5552440" h="1513840">
                  <a:moveTo>
                    <a:pt x="499706" y="881265"/>
                  </a:moveTo>
                  <a:lnTo>
                    <a:pt x="326326" y="881265"/>
                  </a:lnTo>
                  <a:lnTo>
                    <a:pt x="326326" y="818883"/>
                  </a:lnTo>
                  <a:lnTo>
                    <a:pt x="494055" y="818883"/>
                  </a:lnTo>
                  <a:lnTo>
                    <a:pt x="494055" y="792238"/>
                  </a:lnTo>
                  <a:lnTo>
                    <a:pt x="293293" y="792238"/>
                  </a:lnTo>
                  <a:lnTo>
                    <a:pt x="293293" y="908037"/>
                  </a:lnTo>
                  <a:lnTo>
                    <a:pt x="499706" y="908037"/>
                  </a:lnTo>
                  <a:lnTo>
                    <a:pt x="499706" y="881265"/>
                  </a:lnTo>
                  <a:close/>
                </a:path>
                <a:path w="5552440" h="1513840">
                  <a:moveTo>
                    <a:pt x="536422" y="672769"/>
                  </a:moveTo>
                  <a:lnTo>
                    <a:pt x="491350" y="672769"/>
                  </a:lnTo>
                  <a:lnTo>
                    <a:pt x="491350" y="600811"/>
                  </a:lnTo>
                  <a:lnTo>
                    <a:pt x="458330" y="600811"/>
                  </a:lnTo>
                  <a:lnTo>
                    <a:pt x="458330" y="775665"/>
                  </a:lnTo>
                  <a:lnTo>
                    <a:pt x="491350" y="775665"/>
                  </a:lnTo>
                  <a:lnTo>
                    <a:pt x="491350" y="700024"/>
                  </a:lnTo>
                  <a:lnTo>
                    <a:pt x="536422" y="700024"/>
                  </a:lnTo>
                  <a:lnTo>
                    <a:pt x="536422" y="672769"/>
                  </a:lnTo>
                  <a:close/>
                </a:path>
                <a:path w="5552440" h="1513840">
                  <a:moveTo>
                    <a:pt x="664845" y="1341374"/>
                  </a:moveTo>
                  <a:lnTo>
                    <a:pt x="623176" y="1331290"/>
                  </a:lnTo>
                  <a:lnTo>
                    <a:pt x="589203" y="1313827"/>
                  </a:lnTo>
                  <a:lnTo>
                    <a:pt x="580656" y="1305509"/>
                  </a:lnTo>
                  <a:lnTo>
                    <a:pt x="566000" y="1291259"/>
                  </a:lnTo>
                  <a:lnTo>
                    <a:pt x="556666" y="1265847"/>
                  </a:lnTo>
                  <a:lnTo>
                    <a:pt x="655015" y="1265847"/>
                  </a:lnTo>
                  <a:lnTo>
                    <a:pt x="655015" y="1239329"/>
                  </a:lnTo>
                  <a:lnTo>
                    <a:pt x="556171" y="1239329"/>
                  </a:lnTo>
                  <a:lnTo>
                    <a:pt x="556171" y="1201635"/>
                  </a:lnTo>
                  <a:lnTo>
                    <a:pt x="523760" y="1201635"/>
                  </a:lnTo>
                  <a:lnTo>
                    <a:pt x="523760" y="1239329"/>
                  </a:lnTo>
                  <a:lnTo>
                    <a:pt x="425157" y="1239329"/>
                  </a:lnTo>
                  <a:lnTo>
                    <a:pt x="425157" y="1265847"/>
                  </a:lnTo>
                  <a:lnTo>
                    <a:pt x="523633" y="1265847"/>
                  </a:lnTo>
                  <a:lnTo>
                    <a:pt x="514083" y="1291361"/>
                  </a:lnTo>
                  <a:lnTo>
                    <a:pt x="490664" y="1313929"/>
                  </a:lnTo>
                  <a:lnTo>
                    <a:pt x="456565" y="1331328"/>
                  </a:lnTo>
                  <a:lnTo>
                    <a:pt x="414959" y="1341374"/>
                  </a:lnTo>
                  <a:lnTo>
                    <a:pt x="426999" y="1367650"/>
                  </a:lnTo>
                  <a:lnTo>
                    <a:pt x="462978" y="1359509"/>
                  </a:lnTo>
                  <a:lnTo>
                    <a:pt x="494792" y="1346022"/>
                  </a:lnTo>
                  <a:lnTo>
                    <a:pt x="521017" y="1327810"/>
                  </a:lnTo>
                  <a:lnTo>
                    <a:pt x="540207" y="1305509"/>
                  </a:lnTo>
                  <a:lnTo>
                    <a:pt x="559269" y="1327670"/>
                  </a:lnTo>
                  <a:lnTo>
                    <a:pt x="585317" y="1345933"/>
                  </a:lnTo>
                  <a:lnTo>
                    <a:pt x="616966" y="1359509"/>
                  </a:lnTo>
                  <a:lnTo>
                    <a:pt x="652805" y="1367650"/>
                  </a:lnTo>
                  <a:lnTo>
                    <a:pt x="664845" y="1341374"/>
                  </a:lnTo>
                  <a:close/>
                </a:path>
                <a:path w="5552440" h="1513840">
                  <a:moveTo>
                    <a:pt x="682028" y="1389138"/>
                  </a:moveTo>
                  <a:lnTo>
                    <a:pt x="398386" y="1389138"/>
                  </a:lnTo>
                  <a:lnTo>
                    <a:pt x="398386" y="1416392"/>
                  </a:lnTo>
                  <a:lnTo>
                    <a:pt x="523760" y="1416392"/>
                  </a:lnTo>
                  <a:lnTo>
                    <a:pt x="523760" y="1513268"/>
                  </a:lnTo>
                  <a:lnTo>
                    <a:pt x="556171" y="1513268"/>
                  </a:lnTo>
                  <a:lnTo>
                    <a:pt x="556171" y="1416392"/>
                  </a:lnTo>
                  <a:lnTo>
                    <a:pt x="682028" y="1416392"/>
                  </a:lnTo>
                  <a:lnTo>
                    <a:pt x="682028" y="1389138"/>
                  </a:lnTo>
                  <a:close/>
                </a:path>
                <a:path w="5552440" h="1513840">
                  <a:moveTo>
                    <a:pt x="720483" y="634339"/>
                  </a:moveTo>
                  <a:lnTo>
                    <a:pt x="572401" y="634339"/>
                  </a:lnTo>
                  <a:lnTo>
                    <a:pt x="572401" y="660615"/>
                  </a:lnTo>
                  <a:lnTo>
                    <a:pt x="686841" y="660615"/>
                  </a:lnTo>
                  <a:lnTo>
                    <a:pt x="678815" y="702183"/>
                  </a:lnTo>
                  <a:lnTo>
                    <a:pt x="662266" y="739775"/>
                  </a:lnTo>
                  <a:lnTo>
                    <a:pt x="636778" y="773391"/>
                  </a:lnTo>
                  <a:lnTo>
                    <a:pt x="601916" y="802995"/>
                  </a:lnTo>
                  <a:lnTo>
                    <a:pt x="557301" y="828586"/>
                  </a:lnTo>
                  <a:lnTo>
                    <a:pt x="574725" y="855230"/>
                  </a:lnTo>
                  <a:lnTo>
                    <a:pt x="622604" y="827493"/>
                  </a:lnTo>
                  <a:lnTo>
                    <a:pt x="659942" y="795540"/>
                  </a:lnTo>
                  <a:lnTo>
                    <a:pt x="687578" y="759802"/>
                  </a:lnTo>
                  <a:lnTo>
                    <a:pt x="706323" y="720725"/>
                  </a:lnTo>
                  <a:lnTo>
                    <a:pt x="717016" y="678751"/>
                  </a:lnTo>
                  <a:lnTo>
                    <a:pt x="720483" y="634339"/>
                  </a:lnTo>
                  <a:close/>
                </a:path>
                <a:path w="5552440" h="1513840">
                  <a:moveTo>
                    <a:pt x="812939" y="600811"/>
                  </a:moveTo>
                  <a:lnTo>
                    <a:pt x="779792" y="600811"/>
                  </a:lnTo>
                  <a:lnTo>
                    <a:pt x="779792" y="911961"/>
                  </a:lnTo>
                  <a:lnTo>
                    <a:pt x="812939" y="911961"/>
                  </a:lnTo>
                  <a:lnTo>
                    <a:pt x="812939" y="600811"/>
                  </a:lnTo>
                  <a:close/>
                </a:path>
                <a:path w="5552440" h="1513840">
                  <a:moveTo>
                    <a:pt x="891882" y="1365808"/>
                  </a:moveTo>
                  <a:lnTo>
                    <a:pt x="859701" y="1350962"/>
                  </a:lnTo>
                  <a:lnTo>
                    <a:pt x="835469" y="1329842"/>
                  </a:lnTo>
                  <a:lnTo>
                    <a:pt x="833640" y="1326756"/>
                  </a:lnTo>
                  <a:lnTo>
                    <a:pt x="820204" y="1304137"/>
                  </a:lnTo>
                  <a:lnTo>
                    <a:pt x="814895" y="1275549"/>
                  </a:lnTo>
                  <a:lnTo>
                    <a:pt x="814895" y="1268183"/>
                  </a:lnTo>
                  <a:lnTo>
                    <a:pt x="882421" y="1268183"/>
                  </a:lnTo>
                  <a:lnTo>
                    <a:pt x="882421" y="1241666"/>
                  </a:lnTo>
                  <a:lnTo>
                    <a:pt x="815378" y="1241666"/>
                  </a:lnTo>
                  <a:lnTo>
                    <a:pt x="815378" y="1203604"/>
                  </a:lnTo>
                  <a:lnTo>
                    <a:pt x="782104" y="1203604"/>
                  </a:lnTo>
                  <a:lnTo>
                    <a:pt x="782104" y="1241666"/>
                  </a:lnTo>
                  <a:lnTo>
                    <a:pt x="714451" y="1241666"/>
                  </a:lnTo>
                  <a:lnTo>
                    <a:pt x="714451" y="1268183"/>
                  </a:lnTo>
                  <a:lnTo>
                    <a:pt x="782104" y="1268183"/>
                  </a:lnTo>
                  <a:lnTo>
                    <a:pt x="782104" y="1275549"/>
                  </a:lnTo>
                  <a:lnTo>
                    <a:pt x="776859" y="1306055"/>
                  </a:lnTo>
                  <a:lnTo>
                    <a:pt x="761733" y="1333373"/>
                  </a:lnTo>
                  <a:lnTo>
                    <a:pt x="737717" y="1355686"/>
                  </a:lnTo>
                  <a:lnTo>
                    <a:pt x="705726" y="1371206"/>
                  </a:lnTo>
                  <a:lnTo>
                    <a:pt x="721944" y="1396987"/>
                  </a:lnTo>
                  <a:lnTo>
                    <a:pt x="747509" y="1385417"/>
                  </a:lnTo>
                  <a:lnTo>
                    <a:pt x="769112" y="1369466"/>
                  </a:lnTo>
                  <a:lnTo>
                    <a:pt x="786396" y="1349730"/>
                  </a:lnTo>
                  <a:lnTo>
                    <a:pt x="799058" y="1326756"/>
                  </a:lnTo>
                  <a:lnTo>
                    <a:pt x="811974" y="1348143"/>
                  </a:lnTo>
                  <a:lnTo>
                    <a:pt x="829322" y="1366481"/>
                  </a:lnTo>
                  <a:lnTo>
                    <a:pt x="850722" y="1381213"/>
                  </a:lnTo>
                  <a:lnTo>
                    <a:pt x="875792" y="1391831"/>
                  </a:lnTo>
                  <a:lnTo>
                    <a:pt x="891882" y="1365808"/>
                  </a:lnTo>
                  <a:close/>
                </a:path>
                <a:path w="5552440" h="1513840">
                  <a:moveTo>
                    <a:pt x="965187" y="1201877"/>
                  </a:moveTo>
                  <a:lnTo>
                    <a:pt x="932281" y="1201877"/>
                  </a:lnTo>
                  <a:lnTo>
                    <a:pt x="932281" y="1296060"/>
                  </a:lnTo>
                  <a:lnTo>
                    <a:pt x="871867" y="1296060"/>
                  </a:lnTo>
                  <a:lnTo>
                    <a:pt x="871867" y="1322946"/>
                  </a:lnTo>
                  <a:lnTo>
                    <a:pt x="932281" y="1322946"/>
                  </a:lnTo>
                  <a:lnTo>
                    <a:pt x="932281" y="1433703"/>
                  </a:lnTo>
                  <a:lnTo>
                    <a:pt x="965187" y="1433703"/>
                  </a:lnTo>
                  <a:lnTo>
                    <a:pt x="965187" y="1201877"/>
                  </a:lnTo>
                  <a:close/>
                </a:path>
                <a:path w="5552440" h="1513840">
                  <a:moveTo>
                    <a:pt x="973416" y="1479384"/>
                  </a:moveTo>
                  <a:lnTo>
                    <a:pt x="796099" y="1479384"/>
                  </a:lnTo>
                  <a:lnTo>
                    <a:pt x="796099" y="1413205"/>
                  </a:lnTo>
                  <a:lnTo>
                    <a:pt x="763193" y="1413205"/>
                  </a:lnTo>
                  <a:lnTo>
                    <a:pt x="763193" y="1506397"/>
                  </a:lnTo>
                  <a:lnTo>
                    <a:pt x="973416" y="1506397"/>
                  </a:lnTo>
                  <a:lnTo>
                    <a:pt x="973416" y="1479384"/>
                  </a:lnTo>
                  <a:close/>
                </a:path>
                <a:path w="5552440" h="1513840">
                  <a:moveTo>
                    <a:pt x="1207909" y="600811"/>
                  </a:moveTo>
                  <a:lnTo>
                    <a:pt x="1175245" y="600811"/>
                  </a:lnTo>
                  <a:lnTo>
                    <a:pt x="1175245" y="714057"/>
                  </a:lnTo>
                  <a:lnTo>
                    <a:pt x="1106246" y="714057"/>
                  </a:lnTo>
                  <a:lnTo>
                    <a:pt x="1106246" y="704202"/>
                  </a:lnTo>
                  <a:lnTo>
                    <a:pt x="1106246" y="703897"/>
                  </a:lnTo>
                  <a:lnTo>
                    <a:pt x="1106246" y="625005"/>
                  </a:lnTo>
                  <a:lnTo>
                    <a:pt x="1074077" y="625005"/>
                  </a:lnTo>
                  <a:lnTo>
                    <a:pt x="1074077" y="703897"/>
                  </a:lnTo>
                  <a:lnTo>
                    <a:pt x="1074077" y="730580"/>
                  </a:lnTo>
                  <a:lnTo>
                    <a:pt x="1074077" y="741997"/>
                  </a:lnTo>
                  <a:lnTo>
                    <a:pt x="1074077" y="808037"/>
                  </a:lnTo>
                  <a:lnTo>
                    <a:pt x="993762" y="808037"/>
                  </a:lnTo>
                  <a:lnTo>
                    <a:pt x="993762" y="730580"/>
                  </a:lnTo>
                  <a:lnTo>
                    <a:pt x="1074077" y="730580"/>
                  </a:lnTo>
                  <a:lnTo>
                    <a:pt x="1074077" y="703897"/>
                  </a:lnTo>
                  <a:lnTo>
                    <a:pt x="993762" y="703897"/>
                  </a:lnTo>
                  <a:lnTo>
                    <a:pt x="993762" y="625157"/>
                  </a:lnTo>
                  <a:lnTo>
                    <a:pt x="960615" y="625157"/>
                  </a:lnTo>
                  <a:lnTo>
                    <a:pt x="960615" y="835977"/>
                  </a:lnTo>
                  <a:lnTo>
                    <a:pt x="1106246" y="835977"/>
                  </a:lnTo>
                  <a:lnTo>
                    <a:pt x="1106246" y="808037"/>
                  </a:lnTo>
                  <a:lnTo>
                    <a:pt x="1106246" y="741997"/>
                  </a:lnTo>
                  <a:lnTo>
                    <a:pt x="1175245" y="741997"/>
                  </a:lnTo>
                  <a:lnTo>
                    <a:pt x="1175245" y="912583"/>
                  </a:lnTo>
                  <a:lnTo>
                    <a:pt x="1207909" y="912583"/>
                  </a:lnTo>
                  <a:lnTo>
                    <a:pt x="1207909" y="741997"/>
                  </a:lnTo>
                  <a:lnTo>
                    <a:pt x="1207909" y="741654"/>
                  </a:lnTo>
                  <a:lnTo>
                    <a:pt x="1207909" y="730580"/>
                  </a:lnTo>
                  <a:lnTo>
                    <a:pt x="1207909" y="714514"/>
                  </a:lnTo>
                  <a:lnTo>
                    <a:pt x="1207909" y="714057"/>
                  </a:lnTo>
                  <a:lnTo>
                    <a:pt x="1207909" y="600811"/>
                  </a:lnTo>
                  <a:close/>
                </a:path>
                <a:path w="5552440" h="1513840">
                  <a:moveTo>
                    <a:pt x="1384858" y="1446720"/>
                  </a:moveTo>
                  <a:lnTo>
                    <a:pt x="1316596" y="1446720"/>
                  </a:lnTo>
                  <a:lnTo>
                    <a:pt x="1316596" y="1377340"/>
                  </a:lnTo>
                  <a:lnTo>
                    <a:pt x="1316596" y="1364703"/>
                  </a:lnTo>
                  <a:lnTo>
                    <a:pt x="1328623" y="1356106"/>
                  </a:lnTo>
                  <a:lnTo>
                    <a:pt x="1333436" y="1352677"/>
                  </a:lnTo>
                  <a:lnTo>
                    <a:pt x="1346060" y="1337919"/>
                  </a:lnTo>
                  <a:lnTo>
                    <a:pt x="1353997" y="1320647"/>
                  </a:lnTo>
                  <a:lnTo>
                    <a:pt x="1356741" y="1301089"/>
                  </a:lnTo>
                  <a:lnTo>
                    <a:pt x="1348181" y="1267739"/>
                  </a:lnTo>
                  <a:lnTo>
                    <a:pt x="1328242" y="1246327"/>
                  </a:lnTo>
                  <a:lnTo>
                    <a:pt x="1324571" y="1242390"/>
                  </a:lnTo>
                  <a:lnTo>
                    <a:pt x="1324571" y="1301089"/>
                  </a:lnTo>
                  <a:lnTo>
                    <a:pt x="1318437" y="1323721"/>
                  </a:lnTo>
                  <a:lnTo>
                    <a:pt x="1301318" y="1341081"/>
                  </a:lnTo>
                  <a:lnTo>
                    <a:pt x="1283322" y="1348714"/>
                  </a:lnTo>
                  <a:lnTo>
                    <a:pt x="1283322" y="1377340"/>
                  </a:lnTo>
                  <a:lnTo>
                    <a:pt x="1283322" y="1446720"/>
                  </a:lnTo>
                  <a:lnTo>
                    <a:pt x="1200683" y="1446720"/>
                  </a:lnTo>
                  <a:lnTo>
                    <a:pt x="1200683" y="1377467"/>
                  </a:lnTo>
                  <a:lnTo>
                    <a:pt x="1210297" y="1379347"/>
                  </a:lnTo>
                  <a:lnTo>
                    <a:pt x="1220355" y="1380744"/>
                  </a:lnTo>
                  <a:lnTo>
                    <a:pt x="1230833" y="1381594"/>
                  </a:lnTo>
                  <a:lnTo>
                    <a:pt x="1241691" y="1381887"/>
                  </a:lnTo>
                  <a:lnTo>
                    <a:pt x="1252664" y="1381594"/>
                  </a:lnTo>
                  <a:lnTo>
                    <a:pt x="1263281" y="1380718"/>
                  </a:lnTo>
                  <a:lnTo>
                    <a:pt x="1273517" y="1379296"/>
                  </a:lnTo>
                  <a:lnTo>
                    <a:pt x="1282700" y="1377467"/>
                  </a:lnTo>
                  <a:lnTo>
                    <a:pt x="1283322" y="1377340"/>
                  </a:lnTo>
                  <a:lnTo>
                    <a:pt x="1283322" y="1348714"/>
                  </a:lnTo>
                  <a:lnTo>
                    <a:pt x="1275105" y="1352181"/>
                  </a:lnTo>
                  <a:lnTo>
                    <a:pt x="1241691" y="1356106"/>
                  </a:lnTo>
                  <a:lnTo>
                    <a:pt x="1208214" y="1352181"/>
                  </a:lnTo>
                  <a:lnTo>
                    <a:pt x="1182090" y="1341081"/>
                  </a:lnTo>
                  <a:lnTo>
                    <a:pt x="1165110" y="1323721"/>
                  </a:lnTo>
                  <a:lnTo>
                    <a:pt x="1159052" y="1301089"/>
                  </a:lnTo>
                  <a:lnTo>
                    <a:pt x="1165110" y="1278305"/>
                  </a:lnTo>
                  <a:lnTo>
                    <a:pt x="1182090" y="1261008"/>
                  </a:lnTo>
                  <a:lnTo>
                    <a:pt x="1208214" y="1250048"/>
                  </a:lnTo>
                  <a:lnTo>
                    <a:pt x="1241691" y="1246327"/>
                  </a:lnTo>
                  <a:lnTo>
                    <a:pt x="1275105" y="1250048"/>
                  </a:lnTo>
                  <a:lnTo>
                    <a:pt x="1301318" y="1261008"/>
                  </a:lnTo>
                  <a:lnTo>
                    <a:pt x="1318437" y="1278305"/>
                  </a:lnTo>
                  <a:lnTo>
                    <a:pt x="1324571" y="1301089"/>
                  </a:lnTo>
                  <a:lnTo>
                    <a:pt x="1324571" y="1242390"/>
                  </a:lnTo>
                  <a:lnTo>
                    <a:pt x="1324317" y="1242110"/>
                  </a:lnTo>
                  <a:lnTo>
                    <a:pt x="1287894" y="1225613"/>
                  </a:lnTo>
                  <a:lnTo>
                    <a:pt x="1241691" y="1219682"/>
                  </a:lnTo>
                  <a:lnTo>
                    <a:pt x="1195641" y="1225613"/>
                  </a:lnTo>
                  <a:lnTo>
                    <a:pt x="1159344" y="1242110"/>
                  </a:lnTo>
                  <a:lnTo>
                    <a:pt x="1135545" y="1267739"/>
                  </a:lnTo>
                  <a:lnTo>
                    <a:pt x="1127010" y="1301089"/>
                  </a:lnTo>
                  <a:lnTo>
                    <a:pt x="1129842" y="1320914"/>
                  </a:lnTo>
                  <a:lnTo>
                    <a:pt x="1138008" y="1338402"/>
                  </a:lnTo>
                  <a:lnTo>
                    <a:pt x="1150988" y="1353286"/>
                  </a:lnTo>
                  <a:lnTo>
                    <a:pt x="1168260" y="1365313"/>
                  </a:lnTo>
                  <a:lnTo>
                    <a:pt x="1168260" y="1446720"/>
                  </a:lnTo>
                  <a:lnTo>
                    <a:pt x="1100112" y="1446720"/>
                  </a:lnTo>
                  <a:lnTo>
                    <a:pt x="1100112" y="1473987"/>
                  </a:lnTo>
                  <a:lnTo>
                    <a:pt x="1384858" y="1473987"/>
                  </a:lnTo>
                  <a:lnTo>
                    <a:pt x="1384858" y="1446720"/>
                  </a:lnTo>
                  <a:close/>
                </a:path>
                <a:path w="5552440" h="1513840">
                  <a:moveTo>
                    <a:pt x="1507032" y="720407"/>
                  </a:moveTo>
                  <a:lnTo>
                    <a:pt x="1325549" y="720407"/>
                  </a:lnTo>
                  <a:lnTo>
                    <a:pt x="1325549" y="691197"/>
                  </a:lnTo>
                  <a:lnTo>
                    <a:pt x="1496961" y="691197"/>
                  </a:lnTo>
                  <a:lnTo>
                    <a:pt x="1496961" y="665797"/>
                  </a:lnTo>
                  <a:lnTo>
                    <a:pt x="1325549" y="665797"/>
                  </a:lnTo>
                  <a:lnTo>
                    <a:pt x="1325549" y="637857"/>
                  </a:lnTo>
                  <a:lnTo>
                    <a:pt x="1504937" y="637857"/>
                  </a:lnTo>
                  <a:lnTo>
                    <a:pt x="1504937" y="612457"/>
                  </a:lnTo>
                  <a:lnTo>
                    <a:pt x="1292390" y="612457"/>
                  </a:lnTo>
                  <a:lnTo>
                    <a:pt x="1292390" y="637857"/>
                  </a:lnTo>
                  <a:lnTo>
                    <a:pt x="1292390" y="665797"/>
                  </a:lnTo>
                  <a:lnTo>
                    <a:pt x="1292390" y="691197"/>
                  </a:lnTo>
                  <a:lnTo>
                    <a:pt x="1292390" y="720407"/>
                  </a:lnTo>
                  <a:lnTo>
                    <a:pt x="1292390" y="745807"/>
                  </a:lnTo>
                  <a:lnTo>
                    <a:pt x="1507032" y="745807"/>
                  </a:lnTo>
                  <a:lnTo>
                    <a:pt x="1507032" y="720407"/>
                  </a:lnTo>
                  <a:close/>
                </a:path>
                <a:path w="5552440" h="1513840">
                  <a:moveTo>
                    <a:pt x="1509979" y="879157"/>
                  </a:moveTo>
                  <a:lnTo>
                    <a:pt x="1324190" y="879157"/>
                  </a:lnTo>
                  <a:lnTo>
                    <a:pt x="1324190" y="818197"/>
                  </a:lnTo>
                  <a:lnTo>
                    <a:pt x="1291653" y="818197"/>
                  </a:lnTo>
                  <a:lnTo>
                    <a:pt x="1291653" y="879157"/>
                  </a:lnTo>
                  <a:lnTo>
                    <a:pt x="1291653" y="905827"/>
                  </a:lnTo>
                  <a:lnTo>
                    <a:pt x="1509979" y="905827"/>
                  </a:lnTo>
                  <a:lnTo>
                    <a:pt x="1509979" y="879157"/>
                  </a:lnTo>
                  <a:close/>
                </a:path>
                <a:path w="5552440" h="1513840">
                  <a:moveTo>
                    <a:pt x="1539570" y="771855"/>
                  </a:moveTo>
                  <a:lnTo>
                    <a:pt x="1255306" y="771855"/>
                  </a:lnTo>
                  <a:lnTo>
                    <a:pt x="1255306" y="798258"/>
                  </a:lnTo>
                  <a:lnTo>
                    <a:pt x="1539570" y="798258"/>
                  </a:lnTo>
                  <a:lnTo>
                    <a:pt x="1539570" y="771855"/>
                  </a:lnTo>
                  <a:close/>
                </a:path>
                <a:path w="5552440" h="1513840">
                  <a:moveTo>
                    <a:pt x="1594091" y="1352054"/>
                  </a:moveTo>
                  <a:lnTo>
                    <a:pt x="1537538" y="1318806"/>
                  </a:lnTo>
                  <a:lnTo>
                    <a:pt x="1516621" y="1268056"/>
                  </a:lnTo>
                  <a:lnTo>
                    <a:pt x="1516621" y="1264005"/>
                  </a:lnTo>
                  <a:lnTo>
                    <a:pt x="1584147" y="1264005"/>
                  </a:lnTo>
                  <a:lnTo>
                    <a:pt x="1584147" y="1237729"/>
                  </a:lnTo>
                  <a:lnTo>
                    <a:pt x="1517103" y="1237729"/>
                  </a:lnTo>
                  <a:lnTo>
                    <a:pt x="1517103" y="1200277"/>
                  </a:lnTo>
                  <a:lnTo>
                    <a:pt x="1483829" y="1200277"/>
                  </a:lnTo>
                  <a:lnTo>
                    <a:pt x="1483829" y="1237729"/>
                  </a:lnTo>
                  <a:lnTo>
                    <a:pt x="1416177" y="1237729"/>
                  </a:lnTo>
                  <a:lnTo>
                    <a:pt x="1416177" y="1264005"/>
                  </a:lnTo>
                  <a:lnTo>
                    <a:pt x="1483829" y="1264005"/>
                  </a:lnTo>
                  <a:lnTo>
                    <a:pt x="1483829" y="1268056"/>
                  </a:lnTo>
                  <a:lnTo>
                    <a:pt x="1478546" y="1297241"/>
                  </a:lnTo>
                  <a:lnTo>
                    <a:pt x="1463370" y="1323517"/>
                  </a:lnTo>
                  <a:lnTo>
                    <a:pt x="1439329" y="1345133"/>
                  </a:lnTo>
                  <a:lnTo>
                    <a:pt x="1407452" y="1360284"/>
                  </a:lnTo>
                  <a:lnTo>
                    <a:pt x="1423174" y="1385824"/>
                  </a:lnTo>
                  <a:lnTo>
                    <a:pt x="1449057" y="1374533"/>
                  </a:lnTo>
                  <a:lnTo>
                    <a:pt x="1470875" y="1358785"/>
                  </a:lnTo>
                  <a:lnTo>
                    <a:pt x="1488274" y="1339253"/>
                  </a:lnTo>
                  <a:lnTo>
                    <a:pt x="1500898" y="1316570"/>
                  </a:lnTo>
                  <a:lnTo>
                    <a:pt x="1513941" y="1336751"/>
                  </a:lnTo>
                  <a:lnTo>
                    <a:pt x="1531442" y="1354048"/>
                  </a:lnTo>
                  <a:lnTo>
                    <a:pt x="1553044" y="1367878"/>
                  </a:lnTo>
                  <a:lnTo>
                    <a:pt x="1578381" y="1377708"/>
                  </a:lnTo>
                  <a:lnTo>
                    <a:pt x="1594091" y="1352054"/>
                  </a:lnTo>
                  <a:close/>
                </a:path>
                <a:path w="5552440" h="1513840">
                  <a:moveTo>
                    <a:pt x="1666913" y="1201635"/>
                  </a:moveTo>
                  <a:lnTo>
                    <a:pt x="1634007" y="1201635"/>
                  </a:lnTo>
                  <a:lnTo>
                    <a:pt x="1634007" y="1288808"/>
                  </a:lnTo>
                  <a:lnTo>
                    <a:pt x="1574571" y="1288808"/>
                  </a:lnTo>
                  <a:lnTo>
                    <a:pt x="1574571" y="1315707"/>
                  </a:lnTo>
                  <a:lnTo>
                    <a:pt x="1634007" y="1315707"/>
                  </a:lnTo>
                  <a:lnTo>
                    <a:pt x="1634007" y="1390116"/>
                  </a:lnTo>
                  <a:lnTo>
                    <a:pt x="1666913" y="1390116"/>
                  </a:lnTo>
                  <a:lnTo>
                    <a:pt x="1666913" y="1201635"/>
                  </a:lnTo>
                  <a:close/>
                </a:path>
                <a:path w="5552440" h="1513840">
                  <a:moveTo>
                    <a:pt x="1667891" y="1454581"/>
                  </a:moveTo>
                  <a:lnTo>
                    <a:pt x="1660550" y="1430185"/>
                  </a:lnTo>
                  <a:lnTo>
                    <a:pt x="1651939" y="1422781"/>
                  </a:lnTo>
                  <a:lnTo>
                    <a:pt x="1639633" y="1412189"/>
                  </a:lnTo>
                  <a:lnTo>
                    <a:pt x="1635226" y="1410716"/>
                  </a:lnTo>
                  <a:lnTo>
                    <a:pt x="1635226" y="1454581"/>
                  </a:lnTo>
                  <a:lnTo>
                    <a:pt x="1630286" y="1468081"/>
                  </a:lnTo>
                  <a:lnTo>
                    <a:pt x="1616075" y="1478153"/>
                  </a:lnTo>
                  <a:lnTo>
                    <a:pt x="1593303" y="1484452"/>
                  </a:lnTo>
                  <a:lnTo>
                    <a:pt x="1562658" y="1486623"/>
                  </a:lnTo>
                  <a:lnTo>
                    <a:pt x="1532089" y="1484452"/>
                  </a:lnTo>
                  <a:lnTo>
                    <a:pt x="1509268" y="1478153"/>
                  </a:lnTo>
                  <a:lnTo>
                    <a:pt x="1495031" y="1468081"/>
                  </a:lnTo>
                  <a:lnTo>
                    <a:pt x="1490218" y="1454581"/>
                  </a:lnTo>
                  <a:lnTo>
                    <a:pt x="1495031" y="1441081"/>
                  </a:lnTo>
                  <a:lnTo>
                    <a:pt x="1509268" y="1431124"/>
                  </a:lnTo>
                  <a:lnTo>
                    <a:pt x="1532089" y="1424952"/>
                  </a:lnTo>
                  <a:lnTo>
                    <a:pt x="1562658" y="1422781"/>
                  </a:lnTo>
                  <a:lnTo>
                    <a:pt x="1593303" y="1424952"/>
                  </a:lnTo>
                  <a:lnTo>
                    <a:pt x="1616075" y="1431124"/>
                  </a:lnTo>
                  <a:lnTo>
                    <a:pt x="1630286" y="1441081"/>
                  </a:lnTo>
                  <a:lnTo>
                    <a:pt x="1635226" y="1454581"/>
                  </a:lnTo>
                  <a:lnTo>
                    <a:pt x="1635226" y="1410716"/>
                  </a:lnTo>
                  <a:lnTo>
                    <a:pt x="1606537" y="1401051"/>
                  </a:lnTo>
                  <a:lnTo>
                    <a:pt x="1562658" y="1397241"/>
                  </a:lnTo>
                  <a:lnTo>
                    <a:pt x="1518640" y="1401051"/>
                  </a:lnTo>
                  <a:lnTo>
                    <a:pt x="1485519" y="1412189"/>
                  </a:lnTo>
                  <a:lnTo>
                    <a:pt x="1464691" y="1430185"/>
                  </a:lnTo>
                  <a:lnTo>
                    <a:pt x="1457553" y="1454581"/>
                  </a:lnTo>
                  <a:lnTo>
                    <a:pt x="1464691" y="1479029"/>
                  </a:lnTo>
                  <a:lnTo>
                    <a:pt x="1485519" y="1497152"/>
                  </a:lnTo>
                  <a:lnTo>
                    <a:pt x="1518640" y="1508417"/>
                  </a:lnTo>
                  <a:lnTo>
                    <a:pt x="1562658" y="1512290"/>
                  </a:lnTo>
                  <a:lnTo>
                    <a:pt x="1606537" y="1508417"/>
                  </a:lnTo>
                  <a:lnTo>
                    <a:pt x="1639633" y="1497152"/>
                  </a:lnTo>
                  <a:lnTo>
                    <a:pt x="1651787" y="1486623"/>
                  </a:lnTo>
                  <a:lnTo>
                    <a:pt x="1660550" y="1479029"/>
                  </a:lnTo>
                  <a:lnTo>
                    <a:pt x="1667891" y="1454581"/>
                  </a:lnTo>
                  <a:close/>
                </a:path>
                <a:path w="5552440" h="1513840">
                  <a:moveTo>
                    <a:pt x="1815973" y="659384"/>
                  </a:moveTo>
                  <a:lnTo>
                    <a:pt x="1808480" y="636485"/>
                  </a:lnTo>
                  <a:lnTo>
                    <a:pt x="1800758" y="630529"/>
                  </a:lnTo>
                  <a:lnTo>
                    <a:pt x="1786763" y="619734"/>
                  </a:lnTo>
                  <a:lnTo>
                    <a:pt x="1782203" y="618401"/>
                  </a:lnTo>
                  <a:lnTo>
                    <a:pt x="1782203" y="659384"/>
                  </a:lnTo>
                  <a:lnTo>
                    <a:pt x="1777149" y="672160"/>
                  </a:lnTo>
                  <a:lnTo>
                    <a:pt x="1762277" y="681329"/>
                  </a:lnTo>
                  <a:lnTo>
                    <a:pt x="1738071" y="686879"/>
                  </a:lnTo>
                  <a:lnTo>
                    <a:pt x="1704962" y="688733"/>
                  </a:lnTo>
                  <a:lnTo>
                    <a:pt x="1672069" y="686879"/>
                  </a:lnTo>
                  <a:lnTo>
                    <a:pt x="1647952" y="681329"/>
                  </a:lnTo>
                  <a:lnTo>
                    <a:pt x="1633156" y="672160"/>
                  </a:lnTo>
                  <a:lnTo>
                    <a:pt x="1628228" y="659384"/>
                  </a:lnTo>
                  <a:lnTo>
                    <a:pt x="1633156" y="647192"/>
                  </a:lnTo>
                  <a:lnTo>
                    <a:pt x="1647952" y="638098"/>
                  </a:lnTo>
                  <a:lnTo>
                    <a:pt x="1672069" y="632434"/>
                  </a:lnTo>
                  <a:lnTo>
                    <a:pt x="1704962" y="630529"/>
                  </a:lnTo>
                  <a:lnTo>
                    <a:pt x="1738071" y="632434"/>
                  </a:lnTo>
                  <a:lnTo>
                    <a:pt x="1762277" y="638098"/>
                  </a:lnTo>
                  <a:lnTo>
                    <a:pt x="1777149" y="647192"/>
                  </a:lnTo>
                  <a:lnTo>
                    <a:pt x="1782203" y="659384"/>
                  </a:lnTo>
                  <a:lnTo>
                    <a:pt x="1782203" y="618401"/>
                  </a:lnTo>
                  <a:lnTo>
                    <a:pt x="1751888" y="609460"/>
                  </a:lnTo>
                  <a:lnTo>
                    <a:pt x="1704962" y="605967"/>
                  </a:lnTo>
                  <a:lnTo>
                    <a:pt x="1658010" y="609460"/>
                  </a:lnTo>
                  <a:lnTo>
                    <a:pt x="1623047" y="619734"/>
                  </a:lnTo>
                  <a:lnTo>
                    <a:pt x="1601241" y="636485"/>
                  </a:lnTo>
                  <a:lnTo>
                    <a:pt x="1593723" y="659384"/>
                  </a:lnTo>
                  <a:lnTo>
                    <a:pt x="1601241" y="682574"/>
                  </a:lnTo>
                  <a:lnTo>
                    <a:pt x="1623047" y="699490"/>
                  </a:lnTo>
                  <a:lnTo>
                    <a:pt x="1658010" y="709891"/>
                  </a:lnTo>
                  <a:lnTo>
                    <a:pt x="1704962" y="713536"/>
                  </a:lnTo>
                  <a:lnTo>
                    <a:pt x="1751888" y="709891"/>
                  </a:lnTo>
                  <a:lnTo>
                    <a:pt x="1786763" y="699490"/>
                  </a:lnTo>
                  <a:lnTo>
                    <a:pt x="1800580" y="688733"/>
                  </a:lnTo>
                  <a:lnTo>
                    <a:pt x="1808480" y="682574"/>
                  </a:lnTo>
                  <a:lnTo>
                    <a:pt x="1815973" y="659384"/>
                  </a:lnTo>
                  <a:close/>
                </a:path>
                <a:path w="5552440" h="1513840">
                  <a:moveTo>
                    <a:pt x="1820024" y="883475"/>
                  </a:moveTo>
                  <a:lnTo>
                    <a:pt x="1630070" y="883475"/>
                  </a:lnTo>
                  <a:lnTo>
                    <a:pt x="1630070" y="855599"/>
                  </a:lnTo>
                  <a:lnTo>
                    <a:pt x="1811058" y="855599"/>
                  </a:lnTo>
                  <a:lnTo>
                    <a:pt x="1811058" y="782789"/>
                  </a:lnTo>
                  <a:lnTo>
                    <a:pt x="1597152" y="782789"/>
                  </a:lnTo>
                  <a:lnTo>
                    <a:pt x="1597152" y="807466"/>
                  </a:lnTo>
                  <a:lnTo>
                    <a:pt x="1778635" y="807466"/>
                  </a:lnTo>
                  <a:lnTo>
                    <a:pt x="1778635" y="831900"/>
                  </a:lnTo>
                  <a:lnTo>
                    <a:pt x="1597774" y="831900"/>
                  </a:lnTo>
                  <a:lnTo>
                    <a:pt x="1597774" y="909015"/>
                  </a:lnTo>
                  <a:lnTo>
                    <a:pt x="1820024" y="909015"/>
                  </a:lnTo>
                  <a:lnTo>
                    <a:pt x="1820024" y="883475"/>
                  </a:lnTo>
                  <a:close/>
                </a:path>
                <a:path w="5552440" h="1513840">
                  <a:moveTo>
                    <a:pt x="1847037" y="732447"/>
                  </a:moveTo>
                  <a:lnTo>
                    <a:pt x="1563395" y="732447"/>
                  </a:lnTo>
                  <a:lnTo>
                    <a:pt x="1563395" y="758850"/>
                  </a:lnTo>
                  <a:lnTo>
                    <a:pt x="1847037" y="758850"/>
                  </a:lnTo>
                  <a:lnTo>
                    <a:pt x="1847037" y="732447"/>
                  </a:lnTo>
                  <a:close/>
                </a:path>
                <a:path w="5552440" h="1513840">
                  <a:moveTo>
                    <a:pt x="1962670" y="1234541"/>
                  </a:moveTo>
                  <a:lnTo>
                    <a:pt x="1817408" y="1234541"/>
                  </a:lnTo>
                  <a:lnTo>
                    <a:pt x="1817408" y="1261795"/>
                  </a:lnTo>
                  <a:lnTo>
                    <a:pt x="1929142" y="1261795"/>
                  </a:lnTo>
                  <a:lnTo>
                    <a:pt x="1920709" y="1303375"/>
                  </a:lnTo>
                  <a:lnTo>
                    <a:pt x="1903793" y="1340980"/>
                  </a:lnTo>
                  <a:lnTo>
                    <a:pt x="1878355" y="1374571"/>
                  </a:lnTo>
                  <a:lnTo>
                    <a:pt x="1844370" y="1404112"/>
                  </a:lnTo>
                  <a:lnTo>
                    <a:pt x="1801812" y="1429537"/>
                  </a:lnTo>
                  <a:lnTo>
                    <a:pt x="1820227" y="1455077"/>
                  </a:lnTo>
                  <a:lnTo>
                    <a:pt x="1866366" y="1427441"/>
                  </a:lnTo>
                  <a:lnTo>
                    <a:pt x="1902675" y="1395412"/>
                  </a:lnTo>
                  <a:lnTo>
                    <a:pt x="1929803" y="1359547"/>
                  </a:lnTo>
                  <a:lnTo>
                    <a:pt x="1948408" y="1320393"/>
                  </a:lnTo>
                  <a:lnTo>
                    <a:pt x="1959152" y="1278534"/>
                  </a:lnTo>
                  <a:lnTo>
                    <a:pt x="1962670" y="1234541"/>
                  </a:lnTo>
                  <a:close/>
                </a:path>
                <a:path w="5552440" h="1513840">
                  <a:moveTo>
                    <a:pt x="2092337" y="1325651"/>
                  </a:moveTo>
                  <a:lnTo>
                    <a:pt x="2044077" y="1325651"/>
                  </a:lnTo>
                  <a:lnTo>
                    <a:pt x="2044077" y="1201635"/>
                  </a:lnTo>
                  <a:lnTo>
                    <a:pt x="2011045" y="1201635"/>
                  </a:lnTo>
                  <a:lnTo>
                    <a:pt x="2011045" y="1512417"/>
                  </a:lnTo>
                  <a:lnTo>
                    <a:pt x="2044077" y="1512417"/>
                  </a:lnTo>
                  <a:lnTo>
                    <a:pt x="2044077" y="1353273"/>
                  </a:lnTo>
                  <a:lnTo>
                    <a:pt x="2092337" y="1353273"/>
                  </a:lnTo>
                  <a:lnTo>
                    <a:pt x="2092337" y="1325651"/>
                  </a:lnTo>
                  <a:close/>
                </a:path>
                <a:path w="5552440" h="1513840">
                  <a:moveTo>
                    <a:pt x="2159965" y="33515"/>
                  </a:moveTo>
                  <a:lnTo>
                    <a:pt x="2011870" y="33515"/>
                  </a:lnTo>
                  <a:lnTo>
                    <a:pt x="2011870" y="59791"/>
                  </a:lnTo>
                  <a:lnTo>
                    <a:pt x="2126323" y="59791"/>
                  </a:lnTo>
                  <a:lnTo>
                    <a:pt x="2118296" y="101358"/>
                  </a:lnTo>
                  <a:lnTo>
                    <a:pt x="2101735" y="138950"/>
                  </a:lnTo>
                  <a:lnTo>
                    <a:pt x="2076246" y="172567"/>
                  </a:lnTo>
                  <a:lnTo>
                    <a:pt x="2041398" y="202184"/>
                  </a:lnTo>
                  <a:lnTo>
                    <a:pt x="1996770" y="227774"/>
                  </a:lnTo>
                  <a:lnTo>
                    <a:pt x="2014207" y="254419"/>
                  </a:lnTo>
                  <a:lnTo>
                    <a:pt x="2062086" y="226682"/>
                  </a:lnTo>
                  <a:lnTo>
                    <a:pt x="2099424" y="194716"/>
                  </a:lnTo>
                  <a:lnTo>
                    <a:pt x="2127059" y="158978"/>
                  </a:lnTo>
                  <a:lnTo>
                    <a:pt x="2145804" y="119900"/>
                  </a:lnTo>
                  <a:lnTo>
                    <a:pt x="2156498" y="77939"/>
                  </a:lnTo>
                  <a:lnTo>
                    <a:pt x="2159965" y="33515"/>
                  </a:lnTo>
                  <a:close/>
                </a:path>
                <a:path w="5552440" h="1513840">
                  <a:moveTo>
                    <a:pt x="2208619" y="672147"/>
                  </a:moveTo>
                  <a:lnTo>
                    <a:pt x="2027262" y="672147"/>
                  </a:lnTo>
                  <a:lnTo>
                    <a:pt x="2027262" y="604837"/>
                  </a:lnTo>
                  <a:lnTo>
                    <a:pt x="1994966" y="604837"/>
                  </a:lnTo>
                  <a:lnTo>
                    <a:pt x="1994966" y="672147"/>
                  </a:lnTo>
                  <a:lnTo>
                    <a:pt x="1994966" y="698817"/>
                  </a:lnTo>
                  <a:lnTo>
                    <a:pt x="2208619" y="698817"/>
                  </a:lnTo>
                  <a:lnTo>
                    <a:pt x="2208619" y="672147"/>
                  </a:lnTo>
                  <a:close/>
                </a:path>
                <a:path w="5552440" h="1513840">
                  <a:moveTo>
                    <a:pt x="2216721" y="882967"/>
                  </a:moveTo>
                  <a:lnTo>
                    <a:pt x="2025408" y="882967"/>
                  </a:lnTo>
                  <a:lnTo>
                    <a:pt x="2025408" y="853757"/>
                  </a:lnTo>
                  <a:lnTo>
                    <a:pt x="2206040" y="853757"/>
                  </a:lnTo>
                  <a:lnTo>
                    <a:pt x="2206040" y="830897"/>
                  </a:lnTo>
                  <a:lnTo>
                    <a:pt x="2206040" y="804227"/>
                  </a:lnTo>
                  <a:lnTo>
                    <a:pt x="2206040" y="780097"/>
                  </a:lnTo>
                  <a:lnTo>
                    <a:pt x="1991766" y="780097"/>
                  </a:lnTo>
                  <a:lnTo>
                    <a:pt x="1991766" y="804227"/>
                  </a:lnTo>
                  <a:lnTo>
                    <a:pt x="2173617" y="804227"/>
                  </a:lnTo>
                  <a:lnTo>
                    <a:pt x="2173617" y="830897"/>
                  </a:lnTo>
                  <a:lnTo>
                    <a:pt x="1992388" y="830897"/>
                  </a:lnTo>
                  <a:lnTo>
                    <a:pt x="1992388" y="853757"/>
                  </a:lnTo>
                  <a:lnTo>
                    <a:pt x="1992388" y="882967"/>
                  </a:lnTo>
                  <a:lnTo>
                    <a:pt x="1992388" y="909637"/>
                  </a:lnTo>
                  <a:lnTo>
                    <a:pt x="2216721" y="909637"/>
                  </a:lnTo>
                  <a:lnTo>
                    <a:pt x="2216721" y="882967"/>
                  </a:lnTo>
                  <a:close/>
                </a:path>
                <a:path w="5552440" h="1513840">
                  <a:moveTo>
                    <a:pt x="2241766" y="722617"/>
                  </a:moveTo>
                  <a:lnTo>
                    <a:pt x="1957019" y="722617"/>
                  </a:lnTo>
                  <a:lnTo>
                    <a:pt x="1957019" y="749261"/>
                  </a:lnTo>
                  <a:lnTo>
                    <a:pt x="2082876" y="749261"/>
                  </a:lnTo>
                  <a:lnTo>
                    <a:pt x="2082876" y="779475"/>
                  </a:lnTo>
                  <a:lnTo>
                    <a:pt x="2114804" y="779475"/>
                  </a:lnTo>
                  <a:lnTo>
                    <a:pt x="2114804" y="749261"/>
                  </a:lnTo>
                  <a:lnTo>
                    <a:pt x="2241766" y="749261"/>
                  </a:lnTo>
                  <a:lnTo>
                    <a:pt x="2241766" y="722617"/>
                  </a:lnTo>
                  <a:close/>
                </a:path>
                <a:path w="5552440" h="1513840">
                  <a:moveTo>
                    <a:pt x="2252421" y="0"/>
                  </a:moveTo>
                  <a:lnTo>
                    <a:pt x="2219274" y="0"/>
                  </a:lnTo>
                  <a:lnTo>
                    <a:pt x="2219274" y="311150"/>
                  </a:lnTo>
                  <a:lnTo>
                    <a:pt x="2252421" y="311150"/>
                  </a:lnTo>
                  <a:lnTo>
                    <a:pt x="2252421" y="0"/>
                  </a:lnTo>
                  <a:close/>
                </a:path>
                <a:path w="5552440" h="1513840">
                  <a:moveTo>
                    <a:pt x="2358174" y="1454581"/>
                  </a:moveTo>
                  <a:lnTo>
                    <a:pt x="2350693" y="1430362"/>
                  </a:lnTo>
                  <a:lnTo>
                    <a:pt x="2342680" y="1423631"/>
                  </a:lnTo>
                  <a:lnTo>
                    <a:pt x="2329446" y="1412519"/>
                  </a:lnTo>
                  <a:lnTo>
                    <a:pt x="2325268" y="1411160"/>
                  </a:lnTo>
                  <a:lnTo>
                    <a:pt x="2325268" y="1454581"/>
                  </a:lnTo>
                  <a:lnTo>
                    <a:pt x="2320112" y="1467878"/>
                  </a:lnTo>
                  <a:lnTo>
                    <a:pt x="2305481" y="1477746"/>
                  </a:lnTo>
                  <a:lnTo>
                    <a:pt x="2282075" y="1483855"/>
                  </a:lnTo>
                  <a:lnTo>
                    <a:pt x="2250605" y="1485887"/>
                  </a:lnTo>
                  <a:lnTo>
                    <a:pt x="2218906" y="1483855"/>
                  </a:lnTo>
                  <a:lnTo>
                    <a:pt x="2195487" y="1477746"/>
                  </a:lnTo>
                  <a:lnTo>
                    <a:pt x="2181034" y="1467878"/>
                  </a:lnTo>
                  <a:lnTo>
                    <a:pt x="2176195" y="1454581"/>
                  </a:lnTo>
                  <a:lnTo>
                    <a:pt x="2181034" y="1441272"/>
                  </a:lnTo>
                  <a:lnTo>
                    <a:pt x="2195487" y="1431607"/>
                  </a:lnTo>
                  <a:lnTo>
                    <a:pt x="2218906" y="1425689"/>
                  </a:lnTo>
                  <a:lnTo>
                    <a:pt x="2250605" y="1423631"/>
                  </a:lnTo>
                  <a:lnTo>
                    <a:pt x="2282075" y="1425689"/>
                  </a:lnTo>
                  <a:lnTo>
                    <a:pt x="2305481" y="1431607"/>
                  </a:lnTo>
                  <a:lnTo>
                    <a:pt x="2320112" y="1441272"/>
                  </a:lnTo>
                  <a:lnTo>
                    <a:pt x="2325268" y="1454581"/>
                  </a:lnTo>
                  <a:lnTo>
                    <a:pt x="2325268" y="1411160"/>
                  </a:lnTo>
                  <a:lnTo>
                    <a:pt x="2295664" y="1401495"/>
                  </a:lnTo>
                  <a:lnTo>
                    <a:pt x="2250605" y="1397723"/>
                  </a:lnTo>
                  <a:lnTo>
                    <a:pt x="2205304" y="1401495"/>
                  </a:lnTo>
                  <a:lnTo>
                    <a:pt x="2171357" y="1412519"/>
                  </a:lnTo>
                  <a:lnTo>
                    <a:pt x="2150059" y="1430362"/>
                  </a:lnTo>
                  <a:lnTo>
                    <a:pt x="2142680" y="1454581"/>
                  </a:lnTo>
                  <a:lnTo>
                    <a:pt x="2150059" y="1478851"/>
                  </a:lnTo>
                  <a:lnTo>
                    <a:pt x="2171357" y="1496682"/>
                  </a:lnTo>
                  <a:lnTo>
                    <a:pt x="2205304" y="1507680"/>
                  </a:lnTo>
                  <a:lnTo>
                    <a:pt x="2250605" y="1511427"/>
                  </a:lnTo>
                  <a:lnTo>
                    <a:pt x="2295664" y="1507680"/>
                  </a:lnTo>
                  <a:lnTo>
                    <a:pt x="2329446" y="1496682"/>
                  </a:lnTo>
                  <a:lnTo>
                    <a:pt x="2342299" y="1485887"/>
                  </a:lnTo>
                  <a:lnTo>
                    <a:pt x="2350693" y="1478851"/>
                  </a:lnTo>
                  <a:lnTo>
                    <a:pt x="2358174" y="1454581"/>
                  </a:lnTo>
                  <a:close/>
                </a:path>
                <a:path w="5552440" h="1513840">
                  <a:moveTo>
                    <a:pt x="2360625" y="1285621"/>
                  </a:moveTo>
                  <a:lnTo>
                    <a:pt x="2179637" y="1285621"/>
                  </a:lnTo>
                  <a:lnTo>
                    <a:pt x="2179637" y="1207401"/>
                  </a:lnTo>
                  <a:lnTo>
                    <a:pt x="2146973" y="1207401"/>
                  </a:lnTo>
                  <a:lnTo>
                    <a:pt x="2146973" y="1312392"/>
                  </a:lnTo>
                  <a:lnTo>
                    <a:pt x="2360625" y="1312392"/>
                  </a:lnTo>
                  <a:lnTo>
                    <a:pt x="2360625" y="1285621"/>
                  </a:lnTo>
                  <a:close/>
                </a:path>
                <a:path w="5552440" h="1513840">
                  <a:moveTo>
                    <a:pt x="2393162" y="1345539"/>
                  </a:moveTo>
                  <a:lnTo>
                    <a:pt x="2109152" y="1345539"/>
                  </a:lnTo>
                  <a:lnTo>
                    <a:pt x="2109152" y="1372552"/>
                  </a:lnTo>
                  <a:lnTo>
                    <a:pt x="2393162" y="1372552"/>
                  </a:lnTo>
                  <a:lnTo>
                    <a:pt x="2393162" y="1345539"/>
                  </a:lnTo>
                  <a:close/>
                </a:path>
                <a:path w="5552440" h="1513840">
                  <a:moveTo>
                    <a:pt x="2443391" y="828344"/>
                  </a:moveTo>
                  <a:lnTo>
                    <a:pt x="2441727" y="810780"/>
                  </a:lnTo>
                  <a:lnTo>
                    <a:pt x="2440813" y="801090"/>
                  </a:lnTo>
                  <a:lnTo>
                    <a:pt x="2408847" y="805954"/>
                  </a:lnTo>
                  <a:lnTo>
                    <a:pt x="2377300" y="808888"/>
                  </a:lnTo>
                  <a:lnTo>
                    <a:pt x="2344597" y="810336"/>
                  </a:lnTo>
                  <a:lnTo>
                    <a:pt x="2309177" y="810780"/>
                  </a:lnTo>
                  <a:lnTo>
                    <a:pt x="2309177" y="740181"/>
                  </a:lnTo>
                  <a:lnTo>
                    <a:pt x="2416010" y="740181"/>
                  </a:lnTo>
                  <a:lnTo>
                    <a:pt x="2416010" y="628815"/>
                  </a:lnTo>
                  <a:lnTo>
                    <a:pt x="2275535" y="628815"/>
                  </a:lnTo>
                  <a:lnTo>
                    <a:pt x="2275535" y="655828"/>
                  </a:lnTo>
                  <a:lnTo>
                    <a:pt x="2383840" y="655828"/>
                  </a:lnTo>
                  <a:lnTo>
                    <a:pt x="2383840" y="713295"/>
                  </a:lnTo>
                  <a:lnTo>
                    <a:pt x="2276525" y="713295"/>
                  </a:lnTo>
                  <a:lnTo>
                    <a:pt x="2276525" y="838530"/>
                  </a:lnTo>
                  <a:lnTo>
                    <a:pt x="2300833" y="838530"/>
                  </a:lnTo>
                  <a:lnTo>
                    <a:pt x="2339771" y="838047"/>
                  </a:lnTo>
                  <a:lnTo>
                    <a:pt x="2375293" y="836485"/>
                  </a:lnTo>
                  <a:lnTo>
                    <a:pt x="2409215" y="833386"/>
                  </a:lnTo>
                  <a:lnTo>
                    <a:pt x="2443391" y="828344"/>
                  </a:lnTo>
                  <a:close/>
                </a:path>
                <a:path w="5552440" h="1513840">
                  <a:moveTo>
                    <a:pt x="2524061" y="600811"/>
                  </a:moveTo>
                  <a:lnTo>
                    <a:pt x="2491397" y="600811"/>
                  </a:lnTo>
                  <a:lnTo>
                    <a:pt x="2491397" y="717829"/>
                  </a:lnTo>
                  <a:lnTo>
                    <a:pt x="2434310" y="717829"/>
                  </a:lnTo>
                  <a:lnTo>
                    <a:pt x="2434310" y="745210"/>
                  </a:lnTo>
                  <a:lnTo>
                    <a:pt x="2491397" y="745210"/>
                  </a:lnTo>
                  <a:lnTo>
                    <a:pt x="2491397" y="912583"/>
                  </a:lnTo>
                  <a:lnTo>
                    <a:pt x="2524061" y="912583"/>
                  </a:lnTo>
                  <a:lnTo>
                    <a:pt x="2524061" y="600811"/>
                  </a:lnTo>
                  <a:close/>
                </a:path>
                <a:path w="5552440" h="1513840">
                  <a:moveTo>
                    <a:pt x="2550312" y="252945"/>
                  </a:moveTo>
                  <a:lnTo>
                    <a:pt x="2542832" y="228727"/>
                  </a:lnTo>
                  <a:lnTo>
                    <a:pt x="2534818" y="221996"/>
                  </a:lnTo>
                  <a:lnTo>
                    <a:pt x="2521572" y="210883"/>
                  </a:lnTo>
                  <a:lnTo>
                    <a:pt x="2517406" y="209524"/>
                  </a:lnTo>
                  <a:lnTo>
                    <a:pt x="2517406" y="252945"/>
                  </a:lnTo>
                  <a:lnTo>
                    <a:pt x="2512250" y="266242"/>
                  </a:lnTo>
                  <a:lnTo>
                    <a:pt x="2497620" y="276098"/>
                  </a:lnTo>
                  <a:lnTo>
                    <a:pt x="2474214" y="282206"/>
                  </a:lnTo>
                  <a:lnTo>
                    <a:pt x="2442743" y="284251"/>
                  </a:lnTo>
                  <a:lnTo>
                    <a:pt x="2411031" y="282206"/>
                  </a:lnTo>
                  <a:lnTo>
                    <a:pt x="2387625" y="276098"/>
                  </a:lnTo>
                  <a:lnTo>
                    <a:pt x="2373172" y="266242"/>
                  </a:lnTo>
                  <a:lnTo>
                    <a:pt x="2368334" y="252945"/>
                  </a:lnTo>
                  <a:lnTo>
                    <a:pt x="2373172" y="239623"/>
                  </a:lnTo>
                  <a:lnTo>
                    <a:pt x="2387625" y="229971"/>
                  </a:lnTo>
                  <a:lnTo>
                    <a:pt x="2411031" y="224053"/>
                  </a:lnTo>
                  <a:lnTo>
                    <a:pt x="2442743" y="221996"/>
                  </a:lnTo>
                  <a:lnTo>
                    <a:pt x="2474214" y="224053"/>
                  </a:lnTo>
                  <a:lnTo>
                    <a:pt x="2497620" y="229971"/>
                  </a:lnTo>
                  <a:lnTo>
                    <a:pt x="2512250" y="239623"/>
                  </a:lnTo>
                  <a:lnTo>
                    <a:pt x="2517406" y="252945"/>
                  </a:lnTo>
                  <a:lnTo>
                    <a:pt x="2517406" y="209524"/>
                  </a:lnTo>
                  <a:lnTo>
                    <a:pt x="2487803" y="199859"/>
                  </a:lnTo>
                  <a:lnTo>
                    <a:pt x="2442743" y="196088"/>
                  </a:lnTo>
                  <a:lnTo>
                    <a:pt x="2397442" y="199859"/>
                  </a:lnTo>
                  <a:lnTo>
                    <a:pt x="2363495" y="210883"/>
                  </a:lnTo>
                  <a:lnTo>
                    <a:pt x="2342197" y="228727"/>
                  </a:lnTo>
                  <a:lnTo>
                    <a:pt x="2334818" y="252945"/>
                  </a:lnTo>
                  <a:lnTo>
                    <a:pt x="2342197" y="277215"/>
                  </a:lnTo>
                  <a:lnTo>
                    <a:pt x="2363495" y="295046"/>
                  </a:lnTo>
                  <a:lnTo>
                    <a:pt x="2397442" y="306044"/>
                  </a:lnTo>
                  <a:lnTo>
                    <a:pt x="2442743" y="309791"/>
                  </a:lnTo>
                  <a:lnTo>
                    <a:pt x="2487803" y="306044"/>
                  </a:lnTo>
                  <a:lnTo>
                    <a:pt x="2521572" y="295046"/>
                  </a:lnTo>
                  <a:lnTo>
                    <a:pt x="2534437" y="284251"/>
                  </a:lnTo>
                  <a:lnTo>
                    <a:pt x="2542832" y="277215"/>
                  </a:lnTo>
                  <a:lnTo>
                    <a:pt x="2550312" y="252945"/>
                  </a:lnTo>
                  <a:close/>
                </a:path>
                <a:path w="5552440" h="1513840">
                  <a:moveTo>
                    <a:pt x="2552763" y="83985"/>
                  </a:moveTo>
                  <a:lnTo>
                    <a:pt x="2371775" y="83985"/>
                  </a:lnTo>
                  <a:lnTo>
                    <a:pt x="2371775" y="5765"/>
                  </a:lnTo>
                  <a:lnTo>
                    <a:pt x="2339111" y="5765"/>
                  </a:lnTo>
                  <a:lnTo>
                    <a:pt x="2339111" y="110756"/>
                  </a:lnTo>
                  <a:lnTo>
                    <a:pt x="2552763" y="110756"/>
                  </a:lnTo>
                  <a:lnTo>
                    <a:pt x="2552763" y="83985"/>
                  </a:lnTo>
                  <a:close/>
                </a:path>
                <a:path w="5552440" h="1513840">
                  <a:moveTo>
                    <a:pt x="2585301" y="143903"/>
                  </a:moveTo>
                  <a:lnTo>
                    <a:pt x="2301290" y="143903"/>
                  </a:lnTo>
                  <a:lnTo>
                    <a:pt x="2301290" y="170916"/>
                  </a:lnTo>
                  <a:lnTo>
                    <a:pt x="2585301" y="170916"/>
                  </a:lnTo>
                  <a:lnTo>
                    <a:pt x="2585301" y="143903"/>
                  </a:lnTo>
                  <a:close/>
                </a:path>
                <a:path w="5552440" h="1513840">
                  <a:moveTo>
                    <a:pt x="2825369" y="634339"/>
                  </a:moveTo>
                  <a:lnTo>
                    <a:pt x="2677287" y="634339"/>
                  </a:lnTo>
                  <a:lnTo>
                    <a:pt x="2677287" y="660615"/>
                  </a:lnTo>
                  <a:lnTo>
                    <a:pt x="2791726" y="660615"/>
                  </a:lnTo>
                  <a:lnTo>
                    <a:pt x="2783700" y="702183"/>
                  </a:lnTo>
                  <a:lnTo>
                    <a:pt x="2767152" y="739775"/>
                  </a:lnTo>
                  <a:lnTo>
                    <a:pt x="2741663" y="773391"/>
                  </a:lnTo>
                  <a:lnTo>
                    <a:pt x="2706814" y="802995"/>
                  </a:lnTo>
                  <a:lnTo>
                    <a:pt x="2662186" y="828586"/>
                  </a:lnTo>
                  <a:lnTo>
                    <a:pt x="2679623" y="855230"/>
                  </a:lnTo>
                  <a:lnTo>
                    <a:pt x="2727490" y="827493"/>
                  </a:lnTo>
                  <a:lnTo>
                    <a:pt x="2764828" y="795540"/>
                  </a:lnTo>
                  <a:lnTo>
                    <a:pt x="2792463" y="759802"/>
                  </a:lnTo>
                  <a:lnTo>
                    <a:pt x="2811221" y="720725"/>
                  </a:lnTo>
                  <a:lnTo>
                    <a:pt x="2821914" y="678751"/>
                  </a:lnTo>
                  <a:lnTo>
                    <a:pt x="2825369" y="634339"/>
                  </a:lnTo>
                  <a:close/>
                </a:path>
                <a:path w="5552440" h="1513840">
                  <a:moveTo>
                    <a:pt x="2854439" y="218440"/>
                  </a:moveTo>
                  <a:lnTo>
                    <a:pt x="2825813" y="194741"/>
                  </a:lnTo>
                  <a:lnTo>
                    <a:pt x="2805442" y="163169"/>
                  </a:lnTo>
                  <a:lnTo>
                    <a:pt x="2802979" y="155689"/>
                  </a:lnTo>
                  <a:lnTo>
                    <a:pt x="2793276" y="126314"/>
                  </a:lnTo>
                  <a:lnTo>
                    <a:pt x="2789237" y="86804"/>
                  </a:lnTo>
                  <a:lnTo>
                    <a:pt x="2789237" y="61887"/>
                  </a:lnTo>
                  <a:lnTo>
                    <a:pt x="2842895" y="61887"/>
                  </a:lnTo>
                  <a:lnTo>
                    <a:pt x="2842895" y="34988"/>
                  </a:lnTo>
                  <a:lnTo>
                    <a:pt x="2700464" y="34988"/>
                  </a:lnTo>
                  <a:lnTo>
                    <a:pt x="2700464" y="61887"/>
                  </a:lnTo>
                  <a:lnTo>
                    <a:pt x="2757436" y="61887"/>
                  </a:lnTo>
                  <a:lnTo>
                    <a:pt x="2757436" y="86804"/>
                  </a:lnTo>
                  <a:lnTo>
                    <a:pt x="2753233" y="128092"/>
                  </a:lnTo>
                  <a:lnTo>
                    <a:pt x="2740685" y="166916"/>
                  </a:lnTo>
                  <a:lnTo>
                    <a:pt x="2719882" y="200380"/>
                  </a:lnTo>
                  <a:lnTo>
                    <a:pt x="2690888" y="225564"/>
                  </a:lnTo>
                  <a:lnTo>
                    <a:pt x="2711272" y="249999"/>
                  </a:lnTo>
                  <a:lnTo>
                    <a:pt x="2732278" y="232994"/>
                  </a:lnTo>
                  <a:lnTo>
                    <a:pt x="2749753" y="210997"/>
                  </a:lnTo>
                  <a:lnTo>
                    <a:pt x="2763609" y="184912"/>
                  </a:lnTo>
                  <a:lnTo>
                    <a:pt x="2773769" y="155689"/>
                  </a:lnTo>
                  <a:lnTo>
                    <a:pt x="2783662" y="182638"/>
                  </a:lnTo>
                  <a:lnTo>
                    <a:pt x="2797149" y="206641"/>
                  </a:lnTo>
                  <a:lnTo>
                    <a:pt x="2814193" y="226923"/>
                  </a:lnTo>
                  <a:lnTo>
                    <a:pt x="2834792" y="242747"/>
                  </a:lnTo>
                  <a:lnTo>
                    <a:pt x="2854439" y="218440"/>
                  </a:lnTo>
                  <a:close/>
                </a:path>
                <a:path w="5552440" h="1513840">
                  <a:moveTo>
                    <a:pt x="2899257" y="6629"/>
                  </a:moveTo>
                  <a:lnTo>
                    <a:pt x="2868193" y="6629"/>
                  </a:lnTo>
                  <a:lnTo>
                    <a:pt x="2868193" y="110261"/>
                  </a:lnTo>
                  <a:lnTo>
                    <a:pt x="2819692" y="110261"/>
                  </a:lnTo>
                  <a:lnTo>
                    <a:pt x="2819692" y="137033"/>
                  </a:lnTo>
                  <a:lnTo>
                    <a:pt x="2868193" y="137033"/>
                  </a:lnTo>
                  <a:lnTo>
                    <a:pt x="2868193" y="295427"/>
                  </a:lnTo>
                  <a:lnTo>
                    <a:pt x="2899257" y="295427"/>
                  </a:lnTo>
                  <a:lnTo>
                    <a:pt x="2899257" y="6629"/>
                  </a:lnTo>
                  <a:close/>
                </a:path>
                <a:path w="5552440" h="1513840">
                  <a:moveTo>
                    <a:pt x="2917837" y="600811"/>
                  </a:moveTo>
                  <a:lnTo>
                    <a:pt x="2884678" y="600811"/>
                  </a:lnTo>
                  <a:lnTo>
                    <a:pt x="2884678" y="911961"/>
                  </a:lnTo>
                  <a:lnTo>
                    <a:pt x="2917837" y="911961"/>
                  </a:lnTo>
                  <a:lnTo>
                    <a:pt x="2917837" y="600811"/>
                  </a:lnTo>
                  <a:close/>
                </a:path>
                <a:path w="5552440" h="1513840">
                  <a:moveTo>
                    <a:pt x="2962376" y="0"/>
                  </a:moveTo>
                  <a:lnTo>
                    <a:pt x="2931058" y="0"/>
                  </a:lnTo>
                  <a:lnTo>
                    <a:pt x="2931058" y="311150"/>
                  </a:lnTo>
                  <a:lnTo>
                    <a:pt x="2962376" y="311150"/>
                  </a:lnTo>
                  <a:lnTo>
                    <a:pt x="2962376" y="0"/>
                  </a:lnTo>
                  <a:close/>
                </a:path>
                <a:path w="5552440" h="1513840">
                  <a:moveTo>
                    <a:pt x="3218421" y="878560"/>
                  </a:moveTo>
                  <a:lnTo>
                    <a:pt x="3035592" y="878560"/>
                  </a:lnTo>
                  <a:lnTo>
                    <a:pt x="3035592" y="816800"/>
                  </a:lnTo>
                  <a:lnTo>
                    <a:pt x="3002432" y="816800"/>
                  </a:lnTo>
                  <a:lnTo>
                    <a:pt x="3002432" y="905573"/>
                  </a:lnTo>
                  <a:lnTo>
                    <a:pt x="3218421" y="905573"/>
                  </a:lnTo>
                  <a:lnTo>
                    <a:pt x="3218421" y="878560"/>
                  </a:lnTo>
                  <a:close/>
                </a:path>
                <a:path w="5552440" h="1513840">
                  <a:moveTo>
                    <a:pt x="3234753" y="713536"/>
                  </a:moveTo>
                  <a:lnTo>
                    <a:pt x="3194189" y="704240"/>
                  </a:lnTo>
                  <a:lnTo>
                    <a:pt x="3145129" y="672528"/>
                  </a:lnTo>
                  <a:lnTo>
                    <a:pt x="3130385" y="642315"/>
                  </a:lnTo>
                  <a:lnTo>
                    <a:pt x="3224809" y="642315"/>
                  </a:lnTo>
                  <a:lnTo>
                    <a:pt x="3224809" y="615429"/>
                  </a:lnTo>
                  <a:lnTo>
                    <a:pt x="2992615" y="615429"/>
                  </a:lnTo>
                  <a:lnTo>
                    <a:pt x="2992615" y="642315"/>
                  </a:lnTo>
                  <a:lnTo>
                    <a:pt x="3086544" y="642315"/>
                  </a:lnTo>
                  <a:lnTo>
                    <a:pt x="3077654" y="666813"/>
                  </a:lnTo>
                  <a:lnTo>
                    <a:pt x="3055531" y="688060"/>
                  </a:lnTo>
                  <a:lnTo>
                    <a:pt x="3022879" y="704240"/>
                  </a:lnTo>
                  <a:lnTo>
                    <a:pt x="2982417" y="713536"/>
                  </a:lnTo>
                  <a:lnTo>
                    <a:pt x="2994571" y="740054"/>
                  </a:lnTo>
                  <a:lnTo>
                    <a:pt x="3032455" y="731278"/>
                  </a:lnTo>
                  <a:lnTo>
                    <a:pt x="3065107" y="716648"/>
                  </a:lnTo>
                  <a:lnTo>
                    <a:pt x="3090913" y="696836"/>
                  </a:lnTo>
                  <a:lnTo>
                    <a:pt x="3108274" y="672528"/>
                  </a:lnTo>
                  <a:lnTo>
                    <a:pt x="3125686" y="696836"/>
                  </a:lnTo>
                  <a:lnTo>
                    <a:pt x="3151581" y="716648"/>
                  </a:lnTo>
                  <a:lnTo>
                    <a:pt x="3184309" y="731278"/>
                  </a:lnTo>
                  <a:lnTo>
                    <a:pt x="3222231" y="740054"/>
                  </a:lnTo>
                  <a:lnTo>
                    <a:pt x="3234753" y="713536"/>
                  </a:lnTo>
                  <a:close/>
                </a:path>
                <a:path w="5552440" h="1513840">
                  <a:moveTo>
                    <a:pt x="3250844" y="766699"/>
                  </a:moveTo>
                  <a:lnTo>
                    <a:pt x="3124492" y="766699"/>
                  </a:lnTo>
                  <a:lnTo>
                    <a:pt x="3124492" y="717715"/>
                  </a:lnTo>
                  <a:lnTo>
                    <a:pt x="3092069" y="717715"/>
                  </a:lnTo>
                  <a:lnTo>
                    <a:pt x="3092069" y="766699"/>
                  </a:lnTo>
                  <a:lnTo>
                    <a:pt x="2966707" y="766699"/>
                  </a:lnTo>
                  <a:lnTo>
                    <a:pt x="2966707" y="793711"/>
                  </a:lnTo>
                  <a:lnTo>
                    <a:pt x="3250844" y="793711"/>
                  </a:lnTo>
                  <a:lnTo>
                    <a:pt x="3250844" y="766699"/>
                  </a:lnTo>
                  <a:close/>
                </a:path>
                <a:path w="5552440" h="1513840">
                  <a:moveTo>
                    <a:pt x="3251047" y="15227"/>
                  </a:moveTo>
                  <a:lnTo>
                    <a:pt x="3036417" y="15227"/>
                  </a:lnTo>
                  <a:lnTo>
                    <a:pt x="3036417" y="41744"/>
                  </a:lnTo>
                  <a:lnTo>
                    <a:pt x="3218269" y="41744"/>
                  </a:lnTo>
                  <a:lnTo>
                    <a:pt x="3218142" y="59778"/>
                  </a:lnTo>
                  <a:lnTo>
                    <a:pt x="3217227" y="78270"/>
                  </a:lnTo>
                  <a:lnTo>
                    <a:pt x="3214751" y="98247"/>
                  </a:lnTo>
                  <a:lnTo>
                    <a:pt x="3209912" y="120700"/>
                  </a:lnTo>
                  <a:lnTo>
                    <a:pt x="3242335" y="124015"/>
                  </a:lnTo>
                  <a:lnTo>
                    <a:pt x="3247377" y="101066"/>
                  </a:lnTo>
                  <a:lnTo>
                    <a:pt x="3249968" y="79971"/>
                  </a:lnTo>
                  <a:lnTo>
                    <a:pt x="3250920" y="60248"/>
                  </a:lnTo>
                  <a:lnTo>
                    <a:pt x="3251047" y="41744"/>
                  </a:lnTo>
                  <a:lnTo>
                    <a:pt x="3251047" y="15227"/>
                  </a:lnTo>
                  <a:close/>
                </a:path>
                <a:path w="5552440" h="1513840">
                  <a:moveTo>
                    <a:pt x="3253384" y="253314"/>
                  </a:moveTo>
                  <a:lnTo>
                    <a:pt x="3245548" y="228904"/>
                  </a:lnTo>
                  <a:lnTo>
                    <a:pt x="3235363" y="220522"/>
                  </a:lnTo>
                  <a:lnTo>
                    <a:pt x="3223514" y="210781"/>
                  </a:lnTo>
                  <a:lnTo>
                    <a:pt x="3220605" y="209842"/>
                  </a:lnTo>
                  <a:lnTo>
                    <a:pt x="3220605" y="253314"/>
                  </a:lnTo>
                  <a:lnTo>
                    <a:pt x="3215094" y="266700"/>
                  </a:lnTo>
                  <a:lnTo>
                    <a:pt x="3199663" y="276656"/>
                  </a:lnTo>
                  <a:lnTo>
                    <a:pt x="3175393" y="282854"/>
                  </a:lnTo>
                  <a:lnTo>
                    <a:pt x="3143364" y="284988"/>
                  </a:lnTo>
                  <a:lnTo>
                    <a:pt x="3111462" y="282854"/>
                  </a:lnTo>
                  <a:lnTo>
                    <a:pt x="3087281" y="276656"/>
                  </a:lnTo>
                  <a:lnTo>
                    <a:pt x="3071977" y="266700"/>
                  </a:lnTo>
                  <a:lnTo>
                    <a:pt x="3066745" y="253314"/>
                  </a:lnTo>
                  <a:lnTo>
                    <a:pt x="3071977" y="239560"/>
                  </a:lnTo>
                  <a:lnTo>
                    <a:pt x="3087281" y="229273"/>
                  </a:lnTo>
                  <a:lnTo>
                    <a:pt x="3111462" y="222821"/>
                  </a:lnTo>
                  <a:lnTo>
                    <a:pt x="3143364" y="220522"/>
                  </a:lnTo>
                  <a:lnTo>
                    <a:pt x="3175393" y="222821"/>
                  </a:lnTo>
                  <a:lnTo>
                    <a:pt x="3199663" y="229273"/>
                  </a:lnTo>
                  <a:lnTo>
                    <a:pt x="3215094" y="239560"/>
                  </a:lnTo>
                  <a:lnTo>
                    <a:pt x="3220605" y="253314"/>
                  </a:lnTo>
                  <a:lnTo>
                    <a:pt x="3220605" y="209842"/>
                  </a:lnTo>
                  <a:lnTo>
                    <a:pt x="3188906" y="199491"/>
                  </a:lnTo>
                  <a:lnTo>
                    <a:pt x="3143364" y="195605"/>
                  </a:lnTo>
                  <a:lnTo>
                    <a:pt x="3098076" y="199491"/>
                  </a:lnTo>
                  <a:lnTo>
                    <a:pt x="3063557" y="210781"/>
                  </a:lnTo>
                  <a:lnTo>
                    <a:pt x="3041561" y="228904"/>
                  </a:lnTo>
                  <a:lnTo>
                    <a:pt x="3033839" y="253314"/>
                  </a:lnTo>
                  <a:lnTo>
                    <a:pt x="3041561" y="277495"/>
                  </a:lnTo>
                  <a:lnTo>
                    <a:pt x="3063557" y="295516"/>
                  </a:lnTo>
                  <a:lnTo>
                    <a:pt x="3098076" y="306768"/>
                  </a:lnTo>
                  <a:lnTo>
                    <a:pt x="3143364" y="310654"/>
                  </a:lnTo>
                  <a:lnTo>
                    <a:pt x="3188906" y="306768"/>
                  </a:lnTo>
                  <a:lnTo>
                    <a:pt x="3223514" y="295516"/>
                  </a:lnTo>
                  <a:lnTo>
                    <a:pt x="3236391" y="284988"/>
                  </a:lnTo>
                  <a:lnTo>
                    <a:pt x="3245548" y="277495"/>
                  </a:lnTo>
                  <a:lnTo>
                    <a:pt x="3253384" y="253314"/>
                  </a:lnTo>
                  <a:close/>
                </a:path>
                <a:path w="5552440" h="1513840">
                  <a:moveTo>
                    <a:pt x="3286290" y="143040"/>
                  </a:moveTo>
                  <a:lnTo>
                    <a:pt x="3149257" y="143040"/>
                  </a:lnTo>
                  <a:lnTo>
                    <a:pt x="3149257" y="84721"/>
                  </a:lnTo>
                  <a:lnTo>
                    <a:pt x="3116846" y="84721"/>
                  </a:lnTo>
                  <a:lnTo>
                    <a:pt x="3116846" y="143040"/>
                  </a:lnTo>
                  <a:lnTo>
                    <a:pt x="3003385" y="143040"/>
                  </a:lnTo>
                  <a:lnTo>
                    <a:pt x="3003385" y="169811"/>
                  </a:lnTo>
                  <a:lnTo>
                    <a:pt x="3286290" y="169811"/>
                  </a:lnTo>
                  <a:lnTo>
                    <a:pt x="3286290" y="143040"/>
                  </a:lnTo>
                  <a:close/>
                </a:path>
                <a:path w="5552440" h="1513840">
                  <a:moveTo>
                    <a:pt x="3507295" y="823061"/>
                  </a:moveTo>
                  <a:lnTo>
                    <a:pt x="3504844" y="803910"/>
                  </a:lnTo>
                  <a:lnTo>
                    <a:pt x="3503612" y="794334"/>
                  </a:lnTo>
                  <a:lnTo>
                    <a:pt x="3477907" y="798664"/>
                  </a:lnTo>
                  <a:lnTo>
                    <a:pt x="3453536" y="801509"/>
                  </a:lnTo>
                  <a:lnTo>
                    <a:pt x="3430384" y="803173"/>
                  </a:lnTo>
                  <a:lnTo>
                    <a:pt x="3408337" y="803910"/>
                  </a:lnTo>
                  <a:lnTo>
                    <a:pt x="3408337" y="637527"/>
                  </a:lnTo>
                  <a:lnTo>
                    <a:pt x="3375304" y="637527"/>
                  </a:lnTo>
                  <a:lnTo>
                    <a:pt x="3375304" y="832891"/>
                  </a:lnTo>
                  <a:lnTo>
                    <a:pt x="3395434" y="832891"/>
                  </a:lnTo>
                  <a:lnTo>
                    <a:pt x="3421049" y="832446"/>
                  </a:lnTo>
                  <a:lnTo>
                    <a:pt x="3447923" y="830872"/>
                  </a:lnTo>
                  <a:lnTo>
                    <a:pt x="3476510" y="827862"/>
                  </a:lnTo>
                  <a:lnTo>
                    <a:pt x="3507295" y="823061"/>
                  </a:lnTo>
                  <a:close/>
                </a:path>
                <a:path w="5552440" h="1513840">
                  <a:moveTo>
                    <a:pt x="3627272" y="600811"/>
                  </a:moveTo>
                  <a:lnTo>
                    <a:pt x="3595344" y="600811"/>
                  </a:lnTo>
                  <a:lnTo>
                    <a:pt x="3595344" y="725322"/>
                  </a:lnTo>
                  <a:lnTo>
                    <a:pt x="3555682" y="725322"/>
                  </a:lnTo>
                  <a:lnTo>
                    <a:pt x="3555682" y="607199"/>
                  </a:lnTo>
                  <a:lnTo>
                    <a:pt x="3524732" y="607199"/>
                  </a:lnTo>
                  <a:lnTo>
                    <a:pt x="3524732" y="895997"/>
                  </a:lnTo>
                  <a:lnTo>
                    <a:pt x="3555682" y="895997"/>
                  </a:lnTo>
                  <a:lnTo>
                    <a:pt x="3555682" y="752703"/>
                  </a:lnTo>
                  <a:lnTo>
                    <a:pt x="3595344" y="752703"/>
                  </a:lnTo>
                  <a:lnTo>
                    <a:pt x="3595344" y="911961"/>
                  </a:lnTo>
                  <a:lnTo>
                    <a:pt x="3627272" y="911961"/>
                  </a:lnTo>
                  <a:lnTo>
                    <a:pt x="3627272" y="752703"/>
                  </a:lnTo>
                  <a:lnTo>
                    <a:pt x="3627272" y="725322"/>
                  </a:lnTo>
                  <a:lnTo>
                    <a:pt x="3627272" y="600811"/>
                  </a:lnTo>
                  <a:close/>
                </a:path>
                <a:path w="5552440" h="1513840">
                  <a:moveTo>
                    <a:pt x="3917302" y="855853"/>
                  </a:moveTo>
                  <a:lnTo>
                    <a:pt x="3909809" y="832180"/>
                  </a:lnTo>
                  <a:lnTo>
                    <a:pt x="3901960" y="825766"/>
                  </a:lnTo>
                  <a:lnTo>
                    <a:pt x="3888562" y="814832"/>
                  </a:lnTo>
                  <a:lnTo>
                    <a:pt x="3884384" y="813523"/>
                  </a:lnTo>
                  <a:lnTo>
                    <a:pt x="3884384" y="855853"/>
                  </a:lnTo>
                  <a:lnTo>
                    <a:pt x="3879227" y="868794"/>
                  </a:lnTo>
                  <a:lnTo>
                    <a:pt x="3864610" y="878319"/>
                  </a:lnTo>
                  <a:lnTo>
                    <a:pt x="3841204" y="884174"/>
                  </a:lnTo>
                  <a:lnTo>
                    <a:pt x="3809733" y="886053"/>
                  </a:lnTo>
                  <a:lnTo>
                    <a:pt x="3778021" y="884174"/>
                  </a:lnTo>
                  <a:lnTo>
                    <a:pt x="3754615" y="878319"/>
                  </a:lnTo>
                  <a:lnTo>
                    <a:pt x="3740162" y="868794"/>
                  </a:lnTo>
                  <a:lnTo>
                    <a:pt x="3735324" y="855853"/>
                  </a:lnTo>
                  <a:lnTo>
                    <a:pt x="3740162" y="843051"/>
                  </a:lnTo>
                  <a:lnTo>
                    <a:pt x="3754615" y="833666"/>
                  </a:lnTo>
                  <a:lnTo>
                    <a:pt x="3778021" y="827862"/>
                  </a:lnTo>
                  <a:lnTo>
                    <a:pt x="3809733" y="825766"/>
                  </a:lnTo>
                  <a:lnTo>
                    <a:pt x="3841204" y="827862"/>
                  </a:lnTo>
                  <a:lnTo>
                    <a:pt x="3864610" y="833666"/>
                  </a:lnTo>
                  <a:lnTo>
                    <a:pt x="3879227" y="843051"/>
                  </a:lnTo>
                  <a:lnTo>
                    <a:pt x="3884384" y="855853"/>
                  </a:lnTo>
                  <a:lnTo>
                    <a:pt x="3884384" y="813523"/>
                  </a:lnTo>
                  <a:lnTo>
                    <a:pt x="3854793" y="804214"/>
                  </a:lnTo>
                  <a:lnTo>
                    <a:pt x="3809733" y="800722"/>
                  </a:lnTo>
                  <a:lnTo>
                    <a:pt x="3764381" y="804214"/>
                  </a:lnTo>
                  <a:lnTo>
                    <a:pt x="3730447" y="814832"/>
                  </a:lnTo>
                  <a:lnTo>
                    <a:pt x="3709162" y="832180"/>
                  </a:lnTo>
                  <a:lnTo>
                    <a:pt x="3701796" y="855853"/>
                  </a:lnTo>
                  <a:lnTo>
                    <a:pt x="3709162" y="879652"/>
                  </a:lnTo>
                  <a:lnTo>
                    <a:pt x="3730447" y="897039"/>
                  </a:lnTo>
                  <a:lnTo>
                    <a:pt x="3764381" y="907719"/>
                  </a:lnTo>
                  <a:lnTo>
                    <a:pt x="3809733" y="911352"/>
                  </a:lnTo>
                  <a:lnTo>
                    <a:pt x="3854793" y="907719"/>
                  </a:lnTo>
                  <a:lnTo>
                    <a:pt x="3888562" y="897039"/>
                  </a:lnTo>
                  <a:lnTo>
                    <a:pt x="3901986" y="886053"/>
                  </a:lnTo>
                  <a:lnTo>
                    <a:pt x="3909809" y="879652"/>
                  </a:lnTo>
                  <a:lnTo>
                    <a:pt x="3917302" y="855853"/>
                  </a:lnTo>
                  <a:close/>
                </a:path>
                <a:path w="5552440" h="1513840">
                  <a:moveTo>
                    <a:pt x="3951922" y="752576"/>
                  </a:moveTo>
                  <a:lnTo>
                    <a:pt x="3883164" y="752576"/>
                  </a:lnTo>
                  <a:lnTo>
                    <a:pt x="3883164" y="719556"/>
                  </a:lnTo>
                  <a:lnTo>
                    <a:pt x="3883164" y="710958"/>
                  </a:lnTo>
                  <a:lnTo>
                    <a:pt x="3899204" y="702500"/>
                  </a:lnTo>
                  <a:lnTo>
                    <a:pt x="3905123" y="697204"/>
                  </a:lnTo>
                  <a:lnTo>
                    <a:pt x="3911041" y="691908"/>
                  </a:lnTo>
                  <a:lnTo>
                    <a:pt x="3918356" y="679323"/>
                  </a:lnTo>
                  <a:lnTo>
                    <a:pt x="3920858" y="664794"/>
                  </a:lnTo>
                  <a:lnTo>
                    <a:pt x="3913098" y="640067"/>
                  </a:lnTo>
                  <a:lnTo>
                    <a:pt x="3903218" y="631875"/>
                  </a:lnTo>
                  <a:lnTo>
                    <a:pt x="3890911" y="621690"/>
                  </a:lnTo>
                  <a:lnTo>
                    <a:pt x="3887089" y="620445"/>
                  </a:lnTo>
                  <a:lnTo>
                    <a:pt x="3887089" y="664794"/>
                  </a:lnTo>
                  <a:lnTo>
                    <a:pt x="3881793" y="678662"/>
                  </a:lnTo>
                  <a:lnTo>
                    <a:pt x="3866527" y="688822"/>
                  </a:lnTo>
                  <a:lnTo>
                    <a:pt x="3850373" y="692988"/>
                  </a:lnTo>
                  <a:lnTo>
                    <a:pt x="3850373" y="719556"/>
                  </a:lnTo>
                  <a:lnTo>
                    <a:pt x="3850373" y="752576"/>
                  </a:lnTo>
                  <a:lnTo>
                    <a:pt x="3769461" y="752576"/>
                  </a:lnTo>
                  <a:lnTo>
                    <a:pt x="3769461" y="719670"/>
                  </a:lnTo>
                  <a:lnTo>
                    <a:pt x="3778821" y="720890"/>
                  </a:lnTo>
                  <a:lnTo>
                    <a:pt x="3788689" y="721779"/>
                  </a:lnTo>
                  <a:lnTo>
                    <a:pt x="3799040" y="722312"/>
                  </a:lnTo>
                  <a:lnTo>
                    <a:pt x="3809860" y="722503"/>
                  </a:lnTo>
                  <a:lnTo>
                    <a:pt x="3820693" y="722312"/>
                  </a:lnTo>
                  <a:lnTo>
                    <a:pt x="3831082" y="721766"/>
                  </a:lnTo>
                  <a:lnTo>
                    <a:pt x="3840988" y="720839"/>
                  </a:lnTo>
                  <a:lnTo>
                    <a:pt x="3849484" y="719670"/>
                  </a:lnTo>
                  <a:lnTo>
                    <a:pt x="3850373" y="719556"/>
                  </a:lnTo>
                  <a:lnTo>
                    <a:pt x="3850373" y="692988"/>
                  </a:lnTo>
                  <a:lnTo>
                    <a:pt x="3842232" y="695071"/>
                  </a:lnTo>
                  <a:lnTo>
                    <a:pt x="3809860" y="697204"/>
                  </a:lnTo>
                  <a:lnTo>
                    <a:pt x="3777386" y="695071"/>
                  </a:lnTo>
                  <a:lnTo>
                    <a:pt x="3753129" y="688822"/>
                  </a:lnTo>
                  <a:lnTo>
                    <a:pt x="3737991" y="678662"/>
                  </a:lnTo>
                  <a:lnTo>
                    <a:pt x="3732873" y="664794"/>
                  </a:lnTo>
                  <a:lnTo>
                    <a:pt x="3737991" y="650836"/>
                  </a:lnTo>
                  <a:lnTo>
                    <a:pt x="3753129" y="640511"/>
                  </a:lnTo>
                  <a:lnTo>
                    <a:pt x="3777386" y="634085"/>
                  </a:lnTo>
                  <a:lnTo>
                    <a:pt x="3809860" y="631875"/>
                  </a:lnTo>
                  <a:lnTo>
                    <a:pt x="3842232" y="634085"/>
                  </a:lnTo>
                  <a:lnTo>
                    <a:pt x="3866527" y="640511"/>
                  </a:lnTo>
                  <a:lnTo>
                    <a:pt x="3881793" y="650836"/>
                  </a:lnTo>
                  <a:lnTo>
                    <a:pt x="3887089" y="664794"/>
                  </a:lnTo>
                  <a:lnTo>
                    <a:pt x="3887089" y="620445"/>
                  </a:lnTo>
                  <a:lnTo>
                    <a:pt x="3855948" y="610222"/>
                  </a:lnTo>
                  <a:lnTo>
                    <a:pt x="3809860" y="606221"/>
                  </a:lnTo>
                  <a:lnTo>
                    <a:pt x="3763619" y="610222"/>
                  </a:lnTo>
                  <a:lnTo>
                    <a:pt x="3728580" y="621690"/>
                  </a:lnTo>
                  <a:lnTo>
                    <a:pt x="3706368" y="640067"/>
                  </a:lnTo>
                  <a:lnTo>
                    <a:pt x="3698608" y="664794"/>
                  </a:lnTo>
                  <a:lnTo>
                    <a:pt x="3701110" y="679323"/>
                  </a:lnTo>
                  <a:lnTo>
                    <a:pt x="3708450" y="691921"/>
                  </a:lnTo>
                  <a:lnTo>
                    <a:pt x="3720261" y="702449"/>
                  </a:lnTo>
                  <a:lnTo>
                    <a:pt x="3736302" y="710831"/>
                  </a:lnTo>
                  <a:lnTo>
                    <a:pt x="3736302" y="752576"/>
                  </a:lnTo>
                  <a:lnTo>
                    <a:pt x="3668280" y="752576"/>
                  </a:lnTo>
                  <a:lnTo>
                    <a:pt x="3668280" y="779348"/>
                  </a:lnTo>
                  <a:lnTo>
                    <a:pt x="3951922" y="779348"/>
                  </a:lnTo>
                  <a:lnTo>
                    <a:pt x="3951922" y="752576"/>
                  </a:lnTo>
                  <a:close/>
                </a:path>
                <a:path w="5552440" h="1513840">
                  <a:moveTo>
                    <a:pt x="4332554" y="764006"/>
                  </a:moveTo>
                  <a:lnTo>
                    <a:pt x="4288383" y="752271"/>
                  </a:lnTo>
                  <a:lnTo>
                    <a:pt x="4253496" y="732282"/>
                  </a:lnTo>
                  <a:lnTo>
                    <a:pt x="4243298" y="720661"/>
                  </a:lnTo>
                  <a:lnTo>
                    <a:pt x="4230306" y="705866"/>
                  </a:lnTo>
                  <a:lnTo>
                    <a:pt x="4221302" y="674852"/>
                  </a:lnTo>
                  <a:lnTo>
                    <a:pt x="4320768" y="674852"/>
                  </a:lnTo>
                  <a:lnTo>
                    <a:pt x="4320768" y="647966"/>
                  </a:lnTo>
                  <a:lnTo>
                    <a:pt x="4220692" y="647966"/>
                  </a:lnTo>
                  <a:lnTo>
                    <a:pt x="4220692" y="606590"/>
                  </a:lnTo>
                  <a:lnTo>
                    <a:pt x="4188269" y="606590"/>
                  </a:lnTo>
                  <a:lnTo>
                    <a:pt x="4188269" y="647966"/>
                  </a:lnTo>
                  <a:lnTo>
                    <a:pt x="4088320" y="647966"/>
                  </a:lnTo>
                  <a:lnTo>
                    <a:pt x="4088320" y="674852"/>
                  </a:lnTo>
                  <a:lnTo>
                    <a:pt x="4187901" y="674852"/>
                  </a:lnTo>
                  <a:lnTo>
                    <a:pt x="4178731" y="705866"/>
                  </a:lnTo>
                  <a:lnTo>
                    <a:pt x="4155427" y="732282"/>
                  </a:lnTo>
                  <a:lnTo>
                    <a:pt x="4120426" y="752271"/>
                  </a:lnTo>
                  <a:lnTo>
                    <a:pt x="4076166" y="764006"/>
                  </a:lnTo>
                  <a:lnTo>
                    <a:pt x="4088942" y="789660"/>
                  </a:lnTo>
                  <a:lnTo>
                    <a:pt x="4126103" y="780580"/>
                  </a:lnTo>
                  <a:lnTo>
                    <a:pt x="4158640" y="765746"/>
                  </a:lnTo>
                  <a:lnTo>
                    <a:pt x="4185196" y="745629"/>
                  </a:lnTo>
                  <a:lnTo>
                    <a:pt x="4204487" y="720661"/>
                  </a:lnTo>
                  <a:lnTo>
                    <a:pt x="4223778" y="745629"/>
                  </a:lnTo>
                  <a:lnTo>
                    <a:pt x="4250385" y="765746"/>
                  </a:lnTo>
                  <a:lnTo>
                    <a:pt x="4282960" y="780580"/>
                  </a:lnTo>
                  <a:lnTo>
                    <a:pt x="4320146" y="789660"/>
                  </a:lnTo>
                  <a:lnTo>
                    <a:pt x="4332554" y="764006"/>
                  </a:lnTo>
                  <a:close/>
                </a:path>
                <a:path w="5552440" h="1513840">
                  <a:moveTo>
                    <a:pt x="4347286" y="846645"/>
                  </a:moveTo>
                  <a:lnTo>
                    <a:pt x="4220692" y="846645"/>
                  </a:lnTo>
                  <a:lnTo>
                    <a:pt x="4220692" y="778865"/>
                  </a:lnTo>
                  <a:lnTo>
                    <a:pt x="4188269" y="778865"/>
                  </a:lnTo>
                  <a:lnTo>
                    <a:pt x="4188269" y="846645"/>
                  </a:lnTo>
                  <a:lnTo>
                    <a:pt x="4062539" y="846645"/>
                  </a:lnTo>
                  <a:lnTo>
                    <a:pt x="4062539" y="873899"/>
                  </a:lnTo>
                  <a:lnTo>
                    <a:pt x="4347286" y="873899"/>
                  </a:lnTo>
                  <a:lnTo>
                    <a:pt x="4347286" y="846645"/>
                  </a:lnTo>
                  <a:close/>
                </a:path>
                <a:path w="5552440" h="1513840">
                  <a:moveTo>
                    <a:pt x="4536135" y="634339"/>
                  </a:moveTo>
                  <a:lnTo>
                    <a:pt x="4388053" y="634339"/>
                  </a:lnTo>
                  <a:lnTo>
                    <a:pt x="4388053" y="660615"/>
                  </a:lnTo>
                  <a:lnTo>
                    <a:pt x="4502493" y="660615"/>
                  </a:lnTo>
                  <a:lnTo>
                    <a:pt x="4494466" y="702183"/>
                  </a:lnTo>
                  <a:lnTo>
                    <a:pt x="4477918" y="739775"/>
                  </a:lnTo>
                  <a:lnTo>
                    <a:pt x="4452429" y="773391"/>
                  </a:lnTo>
                  <a:lnTo>
                    <a:pt x="4417580" y="802995"/>
                  </a:lnTo>
                  <a:lnTo>
                    <a:pt x="4372953" y="828586"/>
                  </a:lnTo>
                  <a:lnTo>
                    <a:pt x="4390390" y="855230"/>
                  </a:lnTo>
                  <a:lnTo>
                    <a:pt x="4438256" y="827493"/>
                  </a:lnTo>
                  <a:lnTo>
                    <a:pt x="4475594" y="795540"/>
                  </a:lnTo>
                  <a:lnTo>
                    <a:pt x="4503229" y="759802"/>
                  </a:lnTo>
                  <a:lnTo>
                    <a:pt x="4521974" y="720725"/>
                  </a:lnTo>
                  <a:lnTo>
                    <a:pt x="4532681" y="678751"/>
                  </a:lnTo>
                  <a:lnTo>
                    <a:pt x="4536135" y="634339"/>
                  </a:lnTo>
                  <a:close/>
                </a:path>
                <a:path w="5552440" h="1513840">
                  <a:moveTo>
                    <a:pt x="4628604" y="600811"/>
                  </a:moveTo>
                  <a:lnTo>
                    <a:pt x="4595444" y="600811"/>
                  </a:lnTo>
                  <a:lnTo>
                    <a:pt x="4595444" y="911961"/>
                  </a:lnTo>
                  <a:lnTo>
                    <a:pt x="4628604" y="911961"/>
                  </a:lnTo>
                  <a:lnTo>
                    <a:pt x="4628604" y="600811"/>
                  </a:lnTo>
                  <a:close/>
                </a:path>
                <a:path w="5552440" h="1513840">
                  <a:moveTo>
                    <a:pt x="4865954" y="637768"/>
                  </a:moveTo>
                  <a:lnTo>
                    <a:pt x="4789335" y="637768"/>
                  </a:lnTo>
                  <a:lnTo>
                    <a:pt x="4789335" y="601675"/>
                  </a:lnTo>
                  <a:lnTo>
                    <a:pt x="4756302" y="601675"/>
                  </a:lnTo>
                  <a:lnTo>
                    <a:pt x="4756302" y="637768"/>
                  </a:lnTo>
                  <a:lnTo>
                    <a:pt x="4679315" y="637768"/>
                  </a:lnTo>
                  <a:lnTo>
                    <a:pt x="4679315" y="664057"/>
                  </a:lnTo>
                  <a:lnTo>
                    <a:pt x="4865954" y="664057"/>
                  </a:lnTo>
                  <a:lnTo>
                    <a:pt x="4865954" y="637768"/>
                  </a:lnTo>
                  <a:close/>
                </a:path>
                <a:path w="5552440" h="1513840">
                  <a:moveTo>
                    <a:pt x="4872710" y="842340"/>
                  </a:moveTo>
                  <a:lnTo>
                    <a:pt x="4871059" y="825157"/>
                  </a:lnTo>
                  <a:lnTo>
                    <a:pt x="4870374" y="817905"/>
                  </a:lnTo>
                  <a:lnTo>
                    <a:pt x="4850701" y="820407"/>
                  </a:lnTo>
                  <a:lnTo>
                    <a:pt x="4830496" y="822401"/>
                  </a:lnTo>
                  <a:lnTo>
                    <a:pt x="4809972" y="823963"/>
                  </a:lnTo>
                  <a:lnTo>
                    <a:pt x="4789335" y="825157"/>
                  </a:lnTo>
                  <a:lnTo>
                    <a:pt x="4789335" y="794816"/>
                  </a:lnTo>
                  <a:lnTo>
                    <a:pt x="4813211" y="788123"/>
                  </a:lnTo>
                  <a:lnTo>
                    <a:pt x="4831651" y="776020"/>
                  </a:lnTo>
                  <a:lnTo>
                    <a:pt x="4835728" y="770267"/>
                  </a:lnTo>
                  <a:lnTo>
                    <a:pt x="4843564" y="759206"/>
                  </a:lnTo>
                  <a:lnTo>
                    <a:pt x="4847907" y="738339"/>
                  </a:lnTo>
                  <a:lnTo>
                    <a:pt x="4842281" y="714425"/>
                  </a:lnTo>
                  <a:lnTo>
                    <a:pt x="4834915" y="705675"/>
                  </a:lnTo>
                  <a:lnTo>
                    <a:pt x="4826838" y="696074"/>
                  </a:lnTo>
                  <a:lnTo>
                    <a:pt x="4816221" y="690778"/>
                  </a:lnTo>
                  <a:lnTo>
                    <a:pt x="4816221" y="738339"/>
                  </a:lnTo>
                  <a:lnTo>
                    <a:pt x="4813109" y="751687"/>
                  </a:lnTo>
                  <a:lnTo>
                    <a:pt x="4804321" y="761758"/>
                  </a:lnTo>
                  <a:lnTo>
                    <a:pt x="4790681" y="768108"/>
                  </a:lnTo>
                  <a:lnTo>
                    <a:pt x="4773003" y="770267"/>
                  </a:lnTo>
                  <a:lnTo>
                    <a:pt x="4755172" y="768108"/>
                  </a:lnTo>
                  <a:lnTo>
                    <a:pt x="4741456" y="761758"/>
                  </a:lnTo>
                  <a:lnTo>
                    <a:pt x="4732642" y="751687"/>
                  </a:lnTo>
                  <a:lnTo>
                    <a:pt x="4729531" y="738339"/>
                  </a:lnTo>
                  <a:lnTo>
                    <a:pt x="4732642" y="724839"/>
                  </a:lnTo>
                  <a:lnTo>
                    <a:pt x="4741456" y="714552"/>
                  </a:lnTo>
                  <a:lnTo>
                    <a:pt x="4755172" y="707986"/>
                  </a:lnTo>
                  <a:lnTo>
                    <a:pt x="4773003" y="705675"/>
                  </a:lnTo>
                  <a:lnTo>
                    <a:pt x="4790681" y="707986"/>
                  </a:lnTo>
                  <a:lnTo>
                    <a:pt x="4804321" y="714552"/>
                  </a:lnTo>
                  <a:lnTo>
                    <a:pt x="4813109" y="724839"/>
                  </a:lnTo>
                  <a:lnTo>
                    <a:pt x="4816221" y="738339"/>
                  </a:lnTo>
                  <a:lnTo>
                    <a:pt x="4816221" y="690778"/>
                  </a:lnTo>
                  <a:lnTo>
                    <a:pt x="4803216" y="684288"/>
                  </a:lnTo>
                  <a:lnTo>
                    <a:pt x="4773003" y="680135"/>
                  </a:lnTo>
                  <a:lnTo>
                    <a:pt x="4742561" y="684288"/>
                  </a:lnTo>
                  <a:lnTo>
                    <a:pt x="4718977" y="696074"/>
                  </a:lnTo>
                  <a:lnTo>
                    <a:pt x="4703762" y="714425"/>
                  </a:lnTo>
                  <a:lnTo>
                    <a:pt x="4698466" y="738339"/>
                  </a:lnTo>
                  <a:lnTo>
                    <a:pt x="4702467" y="759129"/>
                  </a:lnTo>
                  <a:lnTo>
                    <a:pt x="4714125" y="775931"/>
                  </a:lnTo>
                  <a:lnTo>
                    <a:pt x="4732413" y="788047"/>
                  </a:lnTo>
                  <a:lnTo>
                    <a:pt x="4756302" y="794816"/>
                  </a:lnTo>
                  <a:lnTo>
                    <a:pt x="4756302" y="826376"/>
                  </a:lnTo>
                  <a:lnTo>
                    <a:pt x="4734280" y="826897"/>
                  </a:lnTo>
                  <a:lnTo>
                    <a:pt x="4673536" y="827366"/>
                  </a:lnTo>
                  <a:lnTo>
                    <a:pt x="4678578" y="854862"/>
                  </a:lnTo>
                  <a:lnTo>
                    <a:pt x="4722101" y="854583"/>
                  </a:lnTo>
                  <a:lnTo>
                    <a:pt x="4770488" y="853071"/>
                  </a:lnTo>
                  <a:lnTo>
                    <a:pt x="4821440" y="849325"/>
                  </a:lnTo>
                  <a:lnTo>
                    <a:pt x="4872710" y="842340"/>
                  </a:lnTo>
                  <a:close/>
                </a:path>
                <a:path w="5552440" h="1513840">
                  <a:moveTo>
                    <a:pt x="4967986" y="731215"/>
                  </a:moveTo>
                  <a:lnTo>
                    <a:pt x="4921326" y="731215"/>
                  </a:lnTo>
                  <a:lnTo>
                    <a:pt x="4921326" y="600811"/>
                  </a:lnTo>
                  <a:lnTo>
                    <a:pt x="4888179" y="600811"/>
                  </a:lnTo>
                  <a:lnTo>
                    <a:pt x="4888179" y="911961"/>
                  </a:lnTo>
                  <a:lnTo>
                    <a:pt x="4921326" y="911961"/>
                  </a:lnTo>
                  <a:lnTo>
                    <a:pt x="4921326" y="758850"/>
                  </a:lnTo>
                  <a:lnTo>
                    <a:pt x="4967986" y="758850"/>
                  </a:lnTo>
                  <a:lnTo>
                    <a:pt x="4967986" y="731215"/>
                  </a:lnTo>
                  <a:close/>
                </a:path>
                <a:path w="5552440" h="1513840">
                  <a:moveTo>
                    <a:pt x="5153888" y="771855"/>
                  </a:moveTo>
                  <a:lnTo>
                    <a:pt x="5148021" y="742619"/>
                  </a:lnTo>
                  <a:lnTo>
                    <a:pt x="5136807" y="726668"/>
                  </a:lnTo>
                  <a:lnTo>
                    <a:pt x="5131905" y="719709"/>
                  </a:lnTo>
                  <a:lnTo>
                    <a:pt x="5122456" y="713943"/>
                  </a:lnTo>
                  <a:lnTo>
                    <a:pt x="5122456" y="771855"/>
                  </a:lnTo>
                  <a:lnTo>
                    <a:pt x="5118900" y="790232"/>
                  </a:lnTo>
                  <a:lnTo>
                    <a:pt x="5109324" y="804405"/>
                  </a:lnTo>
                  <a:lnTo>
                    <a:pt x="5094871" y="813511"/>
                  </a:lnTo>
                  <a:lnTo>
                    <a:pt x="5076660" y="816673"/>
                  </a:lnTo>
                  <a:lnTo>
                    <a:pt x="5058207" y="813511"/>
                  </a:lnTo>
                  <a:lnTo>
                    <a:pt x="5043614" y="804405"/>
                  </a:lnTo>
                  <a:lnTo>
                    <a:pt x="5034064" y="790232"/>
                  </a:lnTo>
                  <a:lnTo>
                    <a:pt x="5030736" y="771855"/>
                  </a:lnTo>
                  <a:lnTo>
                    <a:pt x="5034064" y="753503"/>
                  </a:lnTo>
                  <a:lnTo>
                    <a:pt x="5043614" y="739228"/>
                  </a:lnTo>
                  <a:lnTo>
                    <a:pt x="5058207" y="729970"/>
                  </a:lnTo>
                  <a:lnTo>
                    <a:pt x="5076660" y="726668"/>
                  </a:lnTo>
                  <a:lnTo>
                    <a:pt x="5094871" y="729970"/>
                  </a:lnTo>
                  <a:lnTo>
                    <a:pt x="5109324" y="739228"/>
                  </a:lnTo>
                  <a:lnTo>
                    <a:pt x="5118900" y="753503"/>
                  </a:lnTo>
                  <a:lnTo>
                    <a:pt x="5122456" y="771855"/>
                  </a:lnTo>
                  <a:lnTo>
                    <a:pt x="5122456" y="713943"/>
                  </a:lnTo>
                  <a:lnTo>
                    <a:pt x="5107457" y="704761"/>
                  </a:lnTo>
                  <a:lnTo>
                    <a:pt x="5076660" y="699414"/>
                  </a:lnTo>
                  <a:lnTo>
                    <a:pt x="5045570" y="704761"/>
                  </a:lnTo>
                  <a:lnTo>
                    <a:pt x="5021021" y="719709"/>
                  </a:lnTo>
                  <a:lnTo>
                    <a:pt x="5004917" y="742619"/>
                  </a:lnTo>
                  <a:lnTo>
                    <a:pt x="4999177" y="771855"/>
                  </a:lnTo>
                  <a:lnTo>
                    <a:pt x="5004917" y="801116"/>
                  </a:lnTo>
                  <a:lnTo>
                    <a:pt x="5021021" y="823950"/>
                  </a:lnTo>
                  <a:lnTo>
                    <a:pt x="5045570" y="838822"/>
                  </a:lnTo>
                  <a:lnTo>
                    <a:pt x="5076660" y="844181"/>
                  </a:lnTo>
                  <a:lnTo>
                    <a:pt x="5107457" y="838822"/>
                  </a:lnTo>
                  <a:lnTo>
                    <a:pt x="5131905" y="823950"/>
                  </a:lnTo>
                  <a:lnTo>
                    <a:pt x="5137035" y="816673"/>
                  </a:lnTo>
                  <a:lnTo>
                    <a:pt x="5148021" y="801116"/>
                  </a:lnTo>
                  <a:lnTo>
                    <a:pt x="5153888" y="771855"/>
                  </a:lnTo>
                  <a:close/>
                </a:path>
                <a:path w="5552440" h="1513840">
                  <a:moveTo>
                    <a:pt x="5167528" y="649566"/>
                  </a:moveTo>
                  <a:lnTo>
                    <a:pt x="5092865" y="649566"/>
                  </a:lnTo>
                  <a:lnTo>
                    <a:pt x="5092865" y="604862"/>
                  </a:lnTo>
                  <a:lnTo>
                    <a:pt x="5059959" y="604862"/>
                  </a:lnTo>
                  <a:lnTo>
                    <a:pt x="5059959" y="649566"/>
                  </a:lnTo>
                  <a:lnTo>
                    <a:pt x="4983213" y="649566"/>
                  </a:lnTo>
                  <a:lnTo>
                    <a:pt x="4983213" y="676452"/>
                  </a:lnTo>
                  <a:lnTo>
                    <a:pt x="5167528" y="676452"/>
                  </a:lnTo>
                  <a:lnTo>
                    <a:pt x="5167528" y="649566"/>
                  </a:lnTo>
                  <a:close/>
                </a:path>
                <a:path w="5552440" h="1513840">
                  <a:moveTo>
                    <a:pt x="5277180" y="726922"/>
                  </a:moveTo>
                  <a:lnTo>
                    <a:pt x="5227320" y="726922"/>
                  </a:lnTo>
                  <a:lnTo>
                    <a:pt x="5227320" y="600811"/>
                  </a:lnTo>
                  <a:lnTo>
                    <a:pt x="5194655" y="600811"/>
                  </a:lnTo>
                  <a:lnTo>
                    <a:pt x="5194655" y="911961"/>
                  </a:lnTo>
                  <a:lnTo>
                    <a:pt x="5227320" y="911961"/>
                  </a:lnTo>
                  <a:lnTo>
                    <a:pt x="5227320" y="754303"/>
                  </a:lnTo>
                  <a:lnTo>
                    <a:pt x="5277180" y="754303"/>
                  </a:lnTo>
                  <a:lnTo>
                    <a:pt x="5277180" y="726922"/>
                  </a:lnTo>
                  <a:close/>
                </a:path>
                <a:path w="5552440" h="1513840">
                  <a:moveTo>
                    <a:pt x="5551856" y="600811"/>
                  </a:moveTo>
                  <a:lnTo>
                    <a:pt x="5519191" y="600811"/>
                  </a:lnTo>
                  <a:lnTo>
                    <a:pt x="5519191" y="668477"/>
                  </a:lnTo>
                  <a:lnTo>
                    <a:pt x="5519191" y="695604"/>
                  </a:lnTo>
                  <a:lnTo>
                    <a:pt x="5519191" y="766330"/>
                  </a:lnTo>
                  <a:lnTo>
                    <a:pt x="5452402" y="766330"/>
                  </a:lnTo>
                  <a:lnTo>
                    <a:pt x="5453634" y="758532"/>
                  </a:lnTo>
                  <a:lnTo>
                    <a:pt x="5454561" y="750417"/>
                  </a:lnTo>
                  <a:lnTo>
                    <a:pt x="5455145" y="742010"/>
                  </a:lnTo>
                  <a:lnTo>
                    <a:pt x="5455348" y="733310"/>
                  </a:lnTo>
                  <a:lnTo>
                    <a:pt x="5455094" y="723265"/>
                  </a:lnTo>
                  <a:lnTo>
                    <a:pt x="5454345" y="713625"/>
                  </a:lnTo>
                  <a:lnTo>
                    <a:pt x="5453113" y="704405"/>
                  </a:lnTo>
                  <a:lnTo>
                    <a:pt x="5451411" y="695604"/>
                  </a:lnTo>
                  <a:lnTo>
                    <a:pt x="5519191" y="695604"/>
                  </a:lnTo>
                  <a:lnTo>
                    <a:pt x="5519191" y="668477"/>
                  </a:lnTo>
                  <a:lnTo>
                    <a:pt x="5442077" y="668477"/>
                  </a:lnTo>
                  <a:lnTo>
                    <a:pt x="5432564" y="653618"/>
                  </a:lnTo>
                  <a:lnTo>
                    <a:pt x="5430063" y="649706"/>
                  </a:lnTo>
                  <a:lnTo>
                    <a:pt x="5424157" y="644296"/>
                  </a:lnTo>
                  <a:lnTo>
                    <a:pt x="5424157" y="733310"/>
                  </a:lnTo>
                  <a:lnTo>
                    <a:pt x="5420690" y="766597"/>
                  </a:lnTo>
                  <a:lnTo>
                    <a:pt x="5410949" y="791718"/>
                  </a:lnTo>
                  <a:lnTo>
                    <a:pt x="5395976" y="807593"/>
                  </a:lnTo>
                  <a:lnTo>
                    <a:pt x="5376761" y="813117"/>
                  </a:lnTo>
                  <a:lnTo>
                    <a:pt x="5357419" y="807593"/>
                  </a:lnTo>
                  <a:lnTo>
                    <a:pt x="5342407" y="791718"/>
                  </a:lnTo>
                  <a:lnTo>
                    <a:pt x="5332692" y="766597"/>
                  </a:lnTo>
                  <a:lnTo>
                    <a:pt x="5329237" y="733310"/>
                  </a:lnTo>
                  <a:lnTo>
                    <a:pt x="5332692" y="700214"/>
                  </a:lnTo>
                  <a:lnTo>
                    <a:pt x="5342407" y="675182"/>
                  </a:lnTo>
                  <a:lnTo>
                    <a:pt x="5357419" y="659282"/>
                  </a:lnTo>
                  <a:lnTo>
                    <a:pt x="5376761" y="653618"/>
                  </a:lnTo>
                  <a:lnTo>
                    <a:pt x="5395976" y="659282"/>
                  </a:lnTo>
                  <a:lnTo>
                    <a:pt x="5410949" y="675182"/>
                  </a:lnTo>
                  <a:lnTo>
                    <a:pt x="5420690" y="700214"/>
                  </a:lnTo>
                  <a:lnTo>
                    <a:pt x="5424157" y="733310"/>
                  </a:lnTo>
                  <a:lnTo>
                    <a:pt x="5424157" y="644296"/>
                  </a:lnTo>
                  <a:lnTo>
                    <a:pt x="5414899" y="635812"/>
                  </a:lnTo>
                  <a:lnTo>
                    <a:pt x="5396992" y="627164"/>
                  </a:lnTo>
                  <a:lnTo>
                    <a:pt x="5376761" y="624141"/>
                  </a:lnTo>
                  <a:lnTo>
                    <a:pt x="5344757" y="631875"/>
                  </a:lnTo>
                  <a:lnTo>
                    <a:pt x="5319738" y="653770"/>
                  </a:lnTo>
                  <a:lnTo>
                    <a:pt x="5303494" y="688136"/>
                  </a:lnTo>
                  <a:lnTo>
                    <a:pt x="5297805" y="733310"/>
                  </a:lnTo>
                  <a:lnTo>
                    <a:pt x="5303494" y="778687"/>
                  </a:lnTo>
                  <a:lnTo>
                    <a:pt x="5319738" y="813142"/>
                  </a:lnTo>
                  <a:lnTo>
                    <a:pt x="5344757" y="835050"/>
                  </a:lnTo>
                  <a:lnTo>
                    <a:pt x="5376761" y="842708"/>
                  </a:lnTo>
                  <a:lnTo>
                    <a:pt x="5398160" y="839381"/>
                  </a:lnTo>
                  <a:lnTo>
                    <a:pt x="5416893" y="829716"/>
                  </a:lnTo>
                  <a:lnTo>
                    <a:pt x="5432476" y="814171"/>
                  </a:lnTo>
                  <a:lnTo>
                    <a:pt x="5433072" y="813117"/>
                  </a:lnTo>
                  <a:lnTo>
                    <a:pt x="5444414" y="793229"/>
                  </a:lnTo>
                  <a:lnTo>
                    <a:pt x="5519191" y="793229"/>
                  </a:lnTo>
                  <a:lnTo>
                    <a:pt x="5519191" y="912583"/>
                  </a:lnTo>
                  <a:lnTo>
                    <a:pt x="5551856" y="912583"/>
                  </a:lnTo>
                  <a:lnTo>
                    <a:pt x="5551856" y="793229"/>
                  </a:lnTo>
                  <a:lnTo>
                    <a:pt x="5551856" y="766330"/>
                  </a:lnTo>
                  <a:lnTo>
                    <a:pt x="5551856" y="695604"/>
                  </a:lnTo>
                  <a:lnTo>
                    <a:pt x="5551856" y="668477"/>
                  </a:lnTo>
                  <a:lnTo>
                    <a:pt x="5551856" y="600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533652" y="1026701"/>
              <a:ext cx="6694805" cy="618490"/>
            </a:xfrm>
            <a:custGeom>
              <a:avLst/>
              <a:gdLst/>
              <a:ahLst/>
              <a:cxnLst/>
              <a:rect l="l" t="t" r="r" b="b"/>
              <a:pathLst>
                <a:path w="6694805" h="618489">
                  <a:moveTo>
                    <a:pt x="457776" y="556663"/>
                  </a:moveTo>
                  <a:lnTo>
                    <a:pt x="283637" y="62708"/>
                  </a:lnTo>
                  <a:lnTo>
                    <a:pt x="174138" y="62708"/>
                  </a:lnTo>
                  <a:lnTo>
                    <a:pt x="0" y="556663"/>
                  </a:lnTo>
                  <a:lnTo>
                    <a:pt x="95027" y="556663"/>
                  </a:lnTo>
                  <a:lnTo>
                    <a:pt x="136030" y="434381"/>
                  </a:lnTo>
                  <a:lnTo>
                    <a:pt x="321986" y="434381"/>
                  </a:lnTo>
                  <a:lnTo>
                    <a:pt x="362988" y="556663"/>
                  </a:lnTo>
                  <a:lnTo>
                    <a:pt x="457776" y="556663"/>
                  </a:lnTo>
                  <a:close/>
                </a:path>
                <a:path w="6694805" h="618489">
                  <a:moveTo>
                    <a:pt x="226958" y="163526"/>
                  </a:moveTo>
                  <a:lnTo>
                    <a:pt x="230817" y="163526"/>
                  </a:lnTo>
                  <a:lnTo>
                    <a:pt x="297867" y="362988"/>
                  </a:lnTo>
                  <a:lnTo>
                    <a:pt x="159907" y="362988"/>
                  </a:lnTo>
                  <a:lnTo>
                    <a:pt x="226958" y="163526"/>
                  </a:lnTo>
                  <a:close/>
                </a:path>
                <a:path w="6694805" h="618489">
                  <a:moveTo>
                    <a:pt x="517108" y="62708"/>
                  </a:moveTo>
                  <a:lnTo>
                    <a:pt x="517108" y="556663"/>
                  </a:lnTo>
                  <a:lnTo>
                    <a:pt x="605624" y="556663"/>
                  </a:lnTo>
                  <a:lnTo>
                    <a:pt x="605624" y="62708"/>
                  </a:lnTo>
                  <a:lnTo>
                    <a:pt x="517108" y="62708"/>
                  </a:lnTo>
                  <a:close/>
                </a:path>
                <a:path w="6694805" h="618489">
                  <a:moveTo>
                    <a:pt x="1324471" y="964"/>
                  </a:moveTo>
                  <a:lnTo>
                    <a:pt x="1248255" y="964"/>
                  </a:lnTo>
                  <a:lnTo>
                    <a:pt x="1248255" y="348517"/>
                  </a:lnTo>
                  <a:lnTo>
                    <a:pt x="1324471" y="348517"/>
                  </a:lnTo>
                  <a:lnTo>
                    <a:pt x="1324471" y="202116"/>
                  </a:lnTo>
                  <a:lnTo>
                    <a:pt x="1410576" y="202116"/>
                  </a:lnTo>
                  <a:lnTo>
                    <a:pt x="1410576" y="139407"/>
                  </a:lnTo>
                  <a:lnTo>
                    <a:pt x="1324471" y="139407"/>
                  </a:lnTo>
                  <a:lnTo>
                    <a:pt x="1324471" y="964"/>
                  </a:lnTo>
                  <a:close/>
                </a:path>
                <a:path w="6694805" h="618489">
                  <a:moveTo>
                    <a:pt x="858977" y="41725"/>
                  </a:moveTo>
                  <a:lnTo>
                    <a:pt x="858977" y="309686"/>
                  </a:lnTo>
                  <a:lnTo>
                    <a:pt x="1151057" y="309686"/>
                  </a:lnTo>
                  <a:lnTo>
                    <a:pt x="1151057" y="41725"/>
                  </a:lnTo>
                  <a:lnTo>
                    <a:pt x="858977" y="41725"/>
                  </a:lnTo>
                  <a:close/>
                </a:path>
                <a:path w="6694805" h="618489">
                  <a:moveTo>
                    <a:pt x="933745" y="249148"/>
                  </a:moveTo>
                  <a:lnTo>
                    <a:pt x="933745" y="102264"/>
                  </a:lnTo>
                  <a:lnTo>
                    <a:pt x="1076529" y="102264"/>
                  </a:lnTo>
                  <a:lnTo>
                    <a:pt x="1076529" y="249148"/>
                  </a:lnTo>
                  <a:lnTo>
                    <a:pt x="933745" y="249148"/>
                  </a:lnTo>
                  <a:close/>
                </a:path>
                <a:path w="6694805" h="618489">
                  <a:moveTo>
                    <a:pt x="1333154" y="440169"/>
                  </a:moveTo>
                  <a:lnTo>
                    <a:pt x="1333154" y="379872"/>
                  </a:lnTo>
                  <a:lnTo>
                    <a:pt x="920721" y="379872"/>
                  </a:lnTo>
                  <a:lnTo>
                    <a:pt x="920721" y="440169"/>
                  </a:lnTo>
                  <a:lnTo>
                    <a:pt x="1084971" y="440169"/>
                  </a:lnTo>
                  <a:lnTo>
                    <a:pt x="1070856" y="471525"/>
                  </a:lnTo>
                  <a:lnTo>
                    <a:pt x="1044065" y="500173"/>
                  </a:lnTo>
                  <a:lnTo>
                    <a:pt x="1005349" y="524791"/>
                  </a:lnTo>
                  <a:lnTo>
                    <a:pt x="955462" y="544062"/>
                  </a:lnTo>
                  <a:lnTo>
                    <a:pt x="895155" y="556663"/>
                  </a:lnTo>
                  <a:lnTo>
                    <a:pt x="922892" y="614066"/>
                  </a:lnTo>
                  <a:lnTo>
                    <a:pt x="977661" y="603025"/>
                  </a:lnTo>
                  <a:lnTo>
                    <a:pt x="1026063" y="585942"/>
                  </a:lnTo>
                  <a:lnTo>
                    <a:pt x="1067460" y="563428"/>
                  </a:lnTo>
                  <a:lnTo>
                    <a:pt x="1101217" y="536098"/>
                  </a:lnTo>
                  <a:lnTo>
                    <a:pt x="1126696" y="504566"/>
                  </a:lnTo>
                  <a:lnTo>
                    <a:pt x="1152461" y="536179"/>
                  </a:lnTo>
                  <a:lnTo>
                    <a:pt x="1186481" y="563729"/>
                  </a:lnTo>
                  <a:lnTo>
                    <a:pt x="1228094" y="586567"/>
                  </a:lnTo>
                  <a:lnTo>
                    <a:pt x="1276643" y="604044"/>
                  </a:lnTo>
                  <a:lnTo>
                    <a:pt x="1331466" y="615513"/>
                  </a:lnTo>
                  <a:lnTo>
                    <a:pt x="1358961" y="557145"/>
                  </a:lnTo>
                  <a:lnTo>
                    <a:pt x="1299027" y="544262"/>
                  </a:lnTo>
                  <a:lnTo>
                    <a:pt x="1249199" y="524583"/>
                  </a:lnTo>
                  <a:lnTo>
                    <a:pt x="1210381" y="499648"/>
                  </a:lnTo>
                  <a:lnTo>
                    <a:pt x="1183476" y="470996"/>
                  </a:lnTo>
                  <a:lnTo>
                    <a:pt x="1169387" y="440169"/>
                  </a:lnTo>
                  <a:lnTo>
                    <a:pt x="1333154" y="440169"/>
                  </a:lnTo>
                  <a:close/>
                </a:path>
                <a:path w="6694805" h="618489">
                  <a:moveTo>
                    <a:pt x="1490650" y="272302"/>
                  </a:moveTo>
                  <a:lnTo>
                    <a:pt x="1553537" y="264327"/>
                  </a:lnTo>
                  <a:lnTo>
                    <a:pt x="1608864" y="250703"/>
                  </a:lnTo>
                  <a:lnTo>
                    <a:pt x="1655901" y="231683"/>
                  </a:lnTo>
                  <a:lnTo>
                    <a:pt x="1693920" y="207524"/>
                  </a:lnTo>
                  <a:lnTo>
                    <a:pt x="1722191" y="178479"/>
                  </a:lnTo>
                  <a:lnTo>
                    <a:pt x="1750349" y="207524"/>
                  </a:lnTo>
                  <a:lnTo>
                    <a:pt x="1788323" y="231683"/>
                  </a:lnTo>
                  <a:lnTo>
                    <a:pt x="1835398" y="250703"/>
                  </a:lnTo>
                  <a:lnTo>
                    <a:pt x="1890854" y="264327"/>
                  </a:lnTo>
                  <a:lnTo>
                    <a:pt x="1953974" y="272302"/>
                  </a:lnTo>
                  <a:lnTo>
                    <a:pt x="1975922" y="216104"/>
                  </a:lnTo>
                  <a:lnTo>
                    <a:pt x="1905308" y="207030"/>
                  </a:lnTo>
                  <a:lnTo>
                    <a:pt x="1848563" y="191264"/>
                  </a:lnTo>
                  <a:lnTo>
                    <a:pt x="1806069" y="169930"/>
                  </a:lnTo>
                  <a:lnTo>
                    <a:pt x="1778209" y="144149"/>
                  </a:lnTo>
                  <a:lnTo>
                    <a:pt x="1765364" y="115047"/>
                  </a:lnTo>
                  <a:lnTo>
                    <a:pt x="1948426" y="115047"/>
                  </a:lnTo>
                  <a:lnTo>
                    <a:pt x="1948426" y="55473"/>
                  </a:lnTo>
                  <a:lnTo>
                    <a:pt x="1759817" y="55473"/>
                  </a:lnTo>
                  <a:lnTo>
                    <a:pt x="1759817" y="0"/>
                  </a:lnTo>
                  <a:lnTo>
                    <a:pt x="1684566" y="0"/>
                  </a:lnTo>
                  <a:lnTo>
                    <a:pt x="1684566" y="55473"/>
                  </a:lnTo>
                  <a:lnTo>
                    <a:pt x="1497162" y="55473"/>
                  </a:lnTo>
                  <a:lnTo>
                    <a:pt x="1497162" y="115047"/>
                  </a:lnTo>
                  <a:lnTo>
                    <a:pt x="1679018" y="115047"/>
                  </a:lnTo>
                  <a:lnTo>
                    <a:pt x="1666151" y="144149"/>
                  </a:lnTo>
                  <a:lnTo>
                    <a:pt x="1638418" y="169930"/>
                  </a:lnTo>
                  <a:lnTo>
                    <a:pt x="1596063" y="191264"/>
                  </a:lnTo>
                  <a:lnTo>
                    <a:pt x="1539330" y="207030"/>
                  </a:lnTo>
                  <a:lnTo>
                    <a:pt x="1468461" y="216104"/>
                  </a:lnTo>
                  <a:lnTo>
                    <a:pt x="1490650" y="272302"/>
                  </a:lnTo>
                  <a:close/>
                </a:path>
                <a:path w="6694805" h="618489">
                  <a:moveTo>
                    <a:pt x="2003659" y="300038"/>
                  </a:moveTo>
                  <a:lnTo>
                    <a:pt x="1441930" y="300038"/>
                  </a:lnTo>
                  <a:lnTo>
                    <a:pt x="1441930" y="360094"/>
                  </a:lnTo>
                  <a:lnTo>
                    <a:pt x="1684566" y="360094"/>
                  </a:lnTo>
                  <a:lnTo>
                    <a:pt x="1684566" y="414361"/>
                  </a:lnTo>
                  <a:lnTo>
                    <a:pt x="1508257" y="414361"/>
                  </a:lnTo>
                  <a:lnTo>
                    <a:pt x="1508257" y="609724"/>
                  </a:lnTo>
                  <a:lnTo>
                    <a:pt x="1935644" y="609724"/>
                  </a:lnTo>
                  <a:lnTo>
                    <a:pt x="1935644" y="414361"/>
                  </a:lnTo>
                  <a:lnTo>
                    <a:pt x="1759817" y="414361"/>
                  </a:lnTo>
                  <a:lnTo>
                    <a:pt x="1759817" y="360094"/>
                  </a:lnTo>
                  <a:lnTo>
                    <a:pt x="2003659" y="360094"/>
                  </a:lnTo>
                  <a:lnTo>
                    <a:pt x="2003659" y="300038"/>
                  </a:lnTo>
                  <a:close/>
                </a:path>
                <a:path w="6694805" h="618489">
                  <a:moveTo>
                    <a:pt x="1583026" y="548463"/>
                  </a:moveTo>
                  <a:lnTo>
                    <a:pt x="1583026" y="474659"/>
                  </a:lnTo>
                  <a:lnTo>
                    <a:pt x="1861840" y="474659"/>
                  </a:lnTo>
                  <a:lnTo>
                    <a:pt x="1861840" y="548463"/>
                  </a:lnTo>
                  <a:lnTo>
                    <a:pt x="1583026" y="548463"/>
                  </a:lnTo>
                  <a:close/>
                </a:path>
                <a:path w="6694805" h="618489">
                  <a:moveTo>
                    <a:pt x="2649101" y="369742"/>
                  </a:moveTo>
                  <a:lnTo>
                    <a:pt x="2725076" y="369742"/>
                  </a:lnTo>
                  <a:lnTo>
                    <a:pt x="2725076" y="964"/>
                  </a:lnTo>
                  <a:lnTo>
                    <a:pt x="2649101" y="964"/>
                  </a:lnTo>
                  <a:lnTo>
                    <a:pt x="2649101" y="369742"/>
                  </a:lnTo>
                  <a:close/>
                </a:path>
                <a:path w="6694805" h="618489">
                  <a:moveTo>
                    <a:pt x="2403089" y="205975"/>
                  </a:moveTo>
                  <a:lnTo>
                    <a:pt x="2428184" y="248654"/>
                  </a:lnTo>
                  <a:lnTo>
                    <a:pt x="2461667" y="285296"/>
                  </a:lnTo>
                  <a:lnTo>
                    <a:pt x="2503246" y="315018"/>
                  </a:lnTo>
                  <a:lnTo>
                    <a:pt x="2552626" y="336940"/>
                  </a:lnTo>
                  <a:lnTo>
                    <a:pt x="2590493" y="277366"/>
                  </a:lnTo>
                  <a:lnTo>
                    <a:pt x="2537300" y="253699"/>
                  </a:lnTo>
                  <a:lnTo>
                    <a:pt x="2495649" y="221048"/>
                  </a:lnTo>
                  <a:lnTo>
                    <a:pt x="2465738" y="181369"/>
                  </a:lnTo>
                  <a:lnTo>
                    <a:pt x="2447763" y="136620"/>
                  </a:lnTo>
                  <a:lnTo>
                    <a:pt x="2441920" y="88757"/>
                  </a:lnTo>
                  <a:lnTo>
                    <a:pt x="2441920" y="29666"/>
                  </a:lnTo>
                  <a:lnTo>
                    <a:pt x="2363534" y="29666"/>
                  </a:lnTo>
                  <a:lnTo>
                    <a:pt x="2363534" y="88757"/>
                  </a:lnTo>
                  <a:lnTo>
                    <a:pt x="2359249" y="130211"/>
                  </a:lnTo>
                  <a:lnTo>
                    <a:pt x="2346463" y="170038"/>
                  </a:lnTo>
                  <a:lnTo>
                    <a:pt x="2325275" y="206970"/>
                  </a:lnTo>
                  <a:lnTo>
                    <a:pt x="2295787" y="239741"/>
                  </a:lnTo>
                  <a:lnTo>
                    <a:pt x="2258098" y="267086"/>
                  </a:lnTo>
                  <a:lnTo>
                    <a:pt x="2212309" y="287738"/>
                  </a:lnTo>
                  <a:lnTo>
                    <a:pt x="2250657" y="347070"/>
                  </a:lnTo>
                  <a:lnTo>
                    <a:pt x="2301303" y="323667"/>
                  </a:lnTo>
                  <a:lnTo>
                    <a:pt x="2343787" y="291536"/>
                  </a:lnTo>
                  <a:lnTo>
                    <a:pt x="2377813" y="251899"/>
                  </a:lnTo>
                  <a:lnTo>
                    <a:pt x="2403089" y="205975"/>
                  </a:lnTo>
                  <a:close/>
                </a:path>
                <a:path w="6694805" h="618489">
                  <a:moveTo>
                    <a:pt x="2649101" y="458740"/>
                  </a:moveTo>
                  <a:lnTo>
                    <a:pt x="2649101" y="616960"/>
                  </a:lnTo>
                  <a:lnTo>
                    <a:pt x="2725076" y="616960"/>
                  </a:lnTo>
                  <a:lnTo>
                    <a:pt x="2725076" y="397719"/>
                  </a:lnTo>
                  <a:lnTo>
                    <a:pt x="2304684" y="397719"/>
                  </a:lnTo>
                  <a:lnTo>
                    <a:pt x="2304684" y="458740"/>
                  </a:lnTo>
                  <a:lnTo>
                    <a:pt x="2649101" y="458740"/>
                  </a:lnTo>
                  <a:close/>
                </a:path>
                <a:path w="6694805" h="618489">
                  <a:moveTo>
                    <a:pt x="3302240" y="964"/>
                  </a:moveTo>
                  <a:lnTo>
                    <a:pt x="3226025" y="964"/>
                  </a:lnTo>
                  <a:lnTo>
                    <a:pt x="3226025" y="446681"/>
                  </a:lnTo>
                  <a:lnTo>
                    <a:pt x="3302240" y="446681"/>
                  </a:lnTo>
                  <a:lnTo>
                    <a:pt x="3302240" y="236847"/>
                  </a:lnTo>
                  <a:lnTo>
                    <a:pt x="3388827" y="236847"/>
                  </a:lnTo>
                  <a:lnTo>
                    <a:pt x="3388827" y="174138"/>
                  </a:lnTo>
                  <a:lnTo>
                    <a:pt x="3302240" y="174138"/>
                  </a:lnTo>
                  <a:lnTo>
                    <a:pt x="3302240" y="964"/>
                  </a:lnTo>
                  <a:close/>
                </a:path>
                <a:path w="6694805" h="618489">
                  <a:moveTo>
                    <a:pt x="3170069" y="261207"/>
                  </a:moveTo>
                  <a:lnTo>
                    <a:pt x="3126807" y="269118"/>
                  </a:lnTo>
                  <a:lnTo>
                    <a:pt x="3082781" y="274598"/>
                  </a:lnTo>
                  <a:lnTo>
                    <a:pt x="3035086" y="278052"/>
                  </a:lnTo>
                  <a:lnTo>
                    <a:pt x="2980815" y="279885"/>
                  </a:lnTo>
                  <a:lnTo>
                    <a:pt x="2917062" y="280502"/>
                  </a:lnTo>
                  <a:lnTo>
                    <a:pt x="2917062" y="112876"/>
                  </a:lnTo>
                  <a:lnTo>
                    <a:pt x="3117972" y="112876"/>
                  </a:lnTo>
                  <a:lnTo>
                    <a:pt x="3117972" y="51855"/>
                  </a:lnTo>
                  <a:lnTo>
                    <a:pt x="2841570" y="51855"/>
                  </a:lnTo>
                  <a:lnTo>
                    <a:pt x="2841570" y="342246"/>
                  </a:lnTo>
                  <a:lnTo>
                    <a:pt x="2891737" y="342246"/>
                  </a:lnTo>
                  <a:lnTo>
                    <a:pt x="2954032" y="341988"/>
                  </a:lnTo>
                  <a:lnTo>
                    <a:pt x="3007892" y="340826"/>
                  </a:lnTo>
                  <a:lnTo>
                    <a:pt x="3055293" y="338538"/>
                  </a:lnTo>
                  <a:lnTo>
                    <a:pt x="3098212" y="334903"/>
                  </a:lnTo>
                  <a:lnTo>
                    <a:pt x="3138626" y="329701"/>
                  </a:lnTo>
                  <a:lnTo>
                    <a:pt x="3178510" y="322710"/>
                  </a:lnTo>
                  <a:lnTo>
                    <a:pt x="3170069" y="261207"/>
                  </a:lnTo>
                  <a:close/>
                </a:path>
                <a:path w="6694805" h="618489">
                  <a:moveTo>
                    <a:pt x="2907173" y="399890"/>
                  </a:moveTo>
                  <a:lnTo>
                    <a:pt x="2907173" y="605383"/>
                  </a:lnTo>
                  <a:lnTo>
                    <a:pt x="3326359" y="605383"/>
                  </a:lnTo>
                  <a:lnTo>
                    <a:pt x="3326359" y="543880"/>
                  </a:lnTo>
                  <a:lnTo>
                    <a:pt x="2982665" y="543880"/>
                  </a:lnTo>
                  <a:lnTo>
                    <a:pt x="2982665" y="399890"/>
                  </a:lnTo>
                  <a:lnTo>
                    <a:pt x="2907173" y="399890"/>
                  </a:lnTo>
                  <a:close/>
                </a:path>
                <a:path w="6694805" h="618489">
                  <a:moveTo>
                    <a:pt x="3643636" y="333322"/>
                  </a:moveTo>
                  <a:lnTo>
                    <a:pt x="3702399" y="322013"/>
                  </a:lnTo>
                  <a:lnTo>
                    <a:pt x="3754853" y="303920"/>
                  </a:lnTo>
                  <a:lnTo>
                    <a:pt x="3800187" y="279784"/>
                  </a:lnTo>
                  <a:lnTo>
                    <a:pt x="3837590" y="250346"/>
                  </a:lnTo>
                  <a:lnTo>
                    <a:pt x="3866253" y="216346"/>
                  </a:lnTo>
                  <a:lnTo>
                    <a:pt x="3894953" y="250068"/>
                  </a:lnTo>
                  <a:lnTo>
                    <a:pt x="3932208" y="279471"/>
                  </a:lnTo>
                  <a:lnTo>
                    <a:pt x="3977254" y="303712"/>
                  </a:lnTo>
                  <a:lnTo>
                    <a:pt x="4029328" y="321944"/>
                  </a:lnTo>
                  <a:lnTo>
                    <a:pt x="4087664" y="333322"/>
                  </a:lnTo>
                  <a:lnTo>
                    <a:pt x="4115160" y="273507"/>
                  </a:lnTo>
                  <a:lnTo>
                    <a:pt x="4057456" y="262209"/>
                  </a:lnTo>
                  <a:lnTo>
                    <a:pt x="4007670" y="244225"/>
                  </a:lnTo>
                  <a:lnTo>
                    <a:pt x="3966648" y="220989"/>
                  </a:lnTo>
                  <a:lnTo>
                    <a:pt x="3935233" y="193933"/>
                  </a:lnTo>
                  <a:lnTo>
                    <a:pt x="3914270" y="164493"/>
                  </a:lnTo>
                  <a:lnTo>
                    <a:pt x="3904602" y="134101"/>
                  </a:lnTo>
                  <a:lnTo>
                    <a:pt x="4094900" y="134101"/>
                  </a:lnTo>
                  <a:lnTo>
                    <a:pt x="4094900" y="73803"/>
                  </a:lnTo>
                  <a:lnTo>
                    <a:pt x="3903396" y="73803"/>
                  </a:lnTo>
                  <a:lnTo>
                    <a:pt x="3903396" y="1205"/>
                  </a:lnTo>
                  <a:lnTo>
                    <a:pt x="3828145" y="1205"/>
                  </a:lnTo>
                  <a:lnTo>
                    <a:pt x="3828145" y="73803"/>
                  </a:lnTo>
                  <a:lnTo>
                    <a:pt x="3637607" y="73803"/>
                  </a:lnTo>
                  <a:lnTo>
                    <a:pt x="3637607" y="134101"/>
                  </a:lnTo>
                  <a:lnTo>
                    <a:pt x="3827663" y="134101"/>
                  </a:lnTo>
                  <a:lnTo>
                    <a:pt x="3817857" y="164744"/>
                  </a:lnTo>
                  <a:lnTo>
                    <a:pt x="3765135" y="221260"/>
                  </a:lnTo>
                  <a:lnTo>
                    <a:pt x="3723934" y="244386"/>
                  </a:lnTo>
                  <a:lnTo>
                    <a:pt x="3673983" y="262260"/>
                  </a:lnTo>
                  <a:lnTo>
                    <a:pt x="3616140" y="273507"/>
                  </a:lnTo>
                  <a:lnTo>
                    <a:pt x="3643636" y="333322"/>
                  </a:lnTo>
                  <a:close/>
                </a:path>
                <a:path w="6694805" h="618489">
                  <a:moveTo>
                    <a:pt x="3585510" y="370948"/>
                  </a:moveTo>
                  <a:lnTo>
                    <a:pt x="3585510" y="433174"/>
                  </a:lnTo>
                  <a:lnTo>
                    <a:pt x="3828145" y="433174"/>
                  </a:lnTo>
                  <a:lnTo>
                    <a:pt x="3828145" y="617925"/>
                  </a:lnTo>
                  <a:lnTo>
                    <a:pt x="3903396" y="617925"/>
                  </a:lnTo>
                  <a:lnTo>
                    <a:pt x="3903396" y="433174"/>
                  </a:lnTo>
                  <a:lnTo>
                    <a:pt x="4147238" y="433174"/>
                  </a:lnTo>
                  <a:lnTo>
                    <a:pt x="4147238" y="370948"/>
                  </a:lnTo>
                  <a:lnTo>
                    <a:pt x="3585510" y="370948"/>
                  </a:lnTo>
                  <a:close/>
                </a:path>
                <a:path w="6694805" h="618489">
                  <a:moveTo>
                    <a:pt x="4519392" y="245771"/>
                  </a:moveTo>
                  <a:lnTo>
                    <a:pt x="4630098" y="245771"/>
                  </a:lnTo>
                  <a:lnTo>
                    <a:pt x="4630098" y="459464"/>
                  </a:lnTo>
                  <a:lnTo>
                    <a:pt x="4705831" y="459464"/>
                  </a:lnTo>
                  <a:lnTo>
                    <a:pt x="4705831" y="1447"/>
                  </a:lnTo>
                  <a:lnTo>
                    <a:pt x="4630098" y="1447"/>
                  </a:lnTo>
                  <a:lnTo>
                    <a:pt x="4630098" y="184509"/>
                  </a:lnTo>
                  <a:lnTo>
                    <a:pt x="4519392" y="184509"/>
                  </a:lnTo>
                  <a:lnTo>
                    <a:pt x="4519392" y="245771"/>
                  </a:lnTo>
                  <a:close/>
                </a:path>
                <a:path w="6694805" h="618489">
                  <a:moveTo>
                    <a:pt x="4374438" y="258313"/>
                  </a:moveTo>
                  <a:lnTo>
                    <a:pt x="4399620" y="298380"/>
                  </a:lnTo>
                  <a:lnTo>
                    <a:pt x="4432986" y="332840"/>
                  </a:lnTo>
                  <a:lnTo>
                    <a:pt x="4474222" y="360607"/>
                  </a:lnTo>
                  <a:lnTo>
                    <a:pt x="4523011" y="380595"/>
                  </a:lnTo>
                  <a:lnTo>
                    <a:pt x="4559912" y="321263"/>
                  </a:lnTo>
                  <a:lnTo>
                    <a:pt x="4506901" y="298680"/>
                  </a:lnTo>
                  <a:lnTo>
                    <a:pt x="4465246" y="268062"/>
                  </a:lnTo>
                  <a:lnTo>
                    <a:pt x="4435192" y="231274"/>
                  </a:lnTo>
                  <a:lnTo>
                    <a:pt x="4416981" y="190180"/>
                  </a:lnTo>
                  <a:lnTo>
                    <a:pt x="4410857" y="146642"/>
                  </a:lnTo>
                  <a:lnTo>
                    <a:pt x="4410857" y="137236"/>
                  </a:lnTo>
                  <a:lnTo>
                    <a:pt x="4539653" y="137236"/>
                  </a:lnTo>
                  <a:lnTo>
                    <a:pt x="4539653" y="76938"/>
                  </a:lnTo>
                  <a:lnTo>
                    <a:pt x="4411822" y="76938"/>
                  </a:lnTo>
                  <a:lnTo>
                    <a:pt x="4411822" y="4823"/>
                  </a:lnTo>
                  <a:lnTo>
                    <a:pt x="4335365" y="4823"/>
                  </a:lnTo>
                  <a:lnTo>
                    <a:pt x="4335365" y="76938"/>
                  </a:lnTo>
                  <a:lnTo>
                    <a:pt x="4206329" y="76938"/>
                  </a:lnTo>
                  <a:lnTo>
                    <a:pt x="4206329" y="137236"/>
                  </a:lnTo>
                  <a:lnTo>
                    <a:pt x="4335365" y="137236"/>
                  </a:lnTo>
                  <a:lnTo>
                    <a:pt x="4335365" y="146642"/>
                  </a:lnTo>
                  <a:lnTo>
                    <a:pt x="4329295" y="193317"/>
                  </a:lnTo>
                  <a:lnTo>
                    <a:pt x="4311231" y="237098"/>
                  </a:lnTo>
                  <a:lnTo>
                    <a:pt x="4281393" y="276016"/>
                  </a:lnTo>
                  <a:lnTo>
                    <a:pt x="4240001" y="308104"/>
                  </a:lnTo>
                  <a:lnTo>
                    <a:pt x="4187275" y="331393"/>
                  </a:lnTo>
                  <a:lnTo>
                    <a:pt x="4224178" y="390484"/>
                  </a:lnTo>
                  <a:lnTo>
                    <a:pt x="4274247" y="368781"/>
                  </a:lnTo>
                  <a:lnTo>
                    <a:pt x="4316130" y="338779"/>
                  </a:lnTo>
                  <a:lnTo>
                    <a:pt x="4349603" y="301587"/>
                  </a:lnTo>
                  <a:lnTo>
                    <a:pt x="4374438" y="258313"/>
                  </a:lnTo>
                  <a:close/>
                </a:path>
                <a:path w="6694805" h="618489">
                  <a:moveTo>
                    <a:pt x="4377090" y="419427"/>
                  </a:moveTo>
                  <a:lnTo>
                    <a:pt x="4301358" y="419427"/>
                  </a:lnTo>
                  <a:lnTo>
                    <a:pt x="4301358" y="605383"/>
                  </a:lnTo>
                  <a:lnTo>
                    <a:pt x="4721267" y="605383"/>
                  </a:lnTo>
                  <a:lnTo>
                    <a:pt x="4721267" y="543880"/>
                  </a:lnTo>
                  <a:lnTo>
                    <a:pt x="4377090" y="543880"/>
                  </a:lnTo>
                  <a:lnTo>
                    <a:pt x="4377090" y="419427"/>
                  </a:lnTo>
                  <a:close/>
                </a:path>
                <a:path w="6694805" h="618489">
                  <a:moveTo>
                    <a:pt x="5395893" y="618407"/>
                  </a:moveTo>
                  <a:lnTo>
                    <a:pt x="5472350" y="618407"/>
                  </a:lnTo>
                  <a:lnTo>
                    <a:pt x="5472350" y="964"/>
                  </a:lnTo>
                  <a:lnTo>
                    <a:pt x="5395893" y="964"/>
                  </a:lnTo>
                  <a:lnTo>
                    <a:pt x="5395893" y="618407"/>
                  </a:lnTo>
                  <a:close/>
                </a:path>
                <a:path w="6694805" h="618489">
                  <a:moveTo>
                    <a:pt x="5192330" y="50408"/>
                  </a:moveTo>
                  <a:lnTo>
                    <a:pt x="5115633" y="50408"/>
                  </a:lnTo>
                  <a:lnTo>
                    <a:pt x="5115633" y="149054"/>
                  </a:lnTo>
                  <a:lnTo>
                    <a:pt x="5111829" y="199653"/>
                  </a:lnTo>
                  <a:lnTo>
                    <a:pt x="5101035" y="248891"/>
                  </a:lnTo>
                  <a:lnTo>
                    <a:pt x="5083553" y="295491"/>
                  </a:lnTo>
                  <a:lnTo>
                    <a:pt x="5059688" y="338180"/>
                  </a:lnTo>
                  <a:lnTo>
                    <a:pt x="5029743" y="375684"/>
                  </a:lnTo>
                  <a:lnTo>
                    <a:pt x="4994023" y="406728"/>
                  </a:lnTo>
                  <a:lnTo>
                    <a:pt x="4952830" y="430039"/>
                  </a:lnTo>
                  <a:lnTo>
                    <a:pt x="4999139" y="493230"/>
                  </a:lnTo>
                  <a:lnTo>
                    <a:pt x="5041367" y="468070"/>
                  </a:lnTo>
                  <a:lnTo>
                    <a:pt x="5078225" y="435210"/>
                  </a:lnTo>
                  <a:lnTo>
                    <a:pt x="5109548" y="395636"/>
                  </a:lnTo>
                  <a:lnTo>
                    <a:pt x="5135176" y="350331"/>
                  </a:lnTo>
                  <a:lnTo>
                    <a:pt x="5154946" y="300279"/>
                  </a:lnTo>
                  <a:lnTo>
                    <a:pt x="5174936" y="346651"/>
                  </a:lnTo>
                  <a:lnTo>
                    <a:pt x="5200309" y="388543"/>
                  </a:lnTo>
                  <a:lnTo>
                    <a:pt x="5230833" y="425121"/>
                  </a:lnTo>
                  <a:lnTo>
                    <a:pt x="5266279" y="455551"/>
                  </a:lnTo>
                  <a:lnTo>
                    <a:pt x="5306413" y="479001"/>
                  </a:lnTo>
                  <a:lnTo>
                    <a:pt x="5351515" y="418221"/>
                  </a:lnTo>
                  <a:lnTo>
                    <a:pt x="5311155" y="395716"/>
                  </a:lnTo>
                  <a:lnTo>
                    <a:pt x="5276099" y="365828"/>
                  </a:lnTo>
                  <a:lnTo>
                    <a:pt x="5246689" y="329798"/>
                  </a:lnTo>
                  <a:lnTo>
                    <a:pt x="5223264" y="288865"/>
                  </a:lnTo>
                  <a:lnTo>
                    <a:pt x="5206169" y="244269"/>
                  </a:lnTo>
                  <a:lnTo>
                    <a:pt x="5195743" y="197252"/>
                  </a:lnTo>
                  <a:lnTo>
                    <a:pt x="5192330" y="149054"/>
                  </a:lnTo>
                  <a:lnTo>
                    <a:pt x="5192330" y="50408"/>
                  </a:lnTo>
                  <a:close/>
                </a:path>
                <a:path w="6694805" h="618489">
                  <a:moveTo>
                    <a:pt x="5841851" y="195121"/>
                  </a:moveTo>
                  <a:lnTo>
                    <a:pt x="5865469" y="234802"/>
                  </a:lnTo>
                  <a:lnTo>
                    <a:pt x="5895806" y="270497"/>
                  </a:lnTo>
                  <a:lnTo>
                    <a:pt x="5932147" y="301636"/>
                  </a:lnTo>
                  <a:lnTo>
                    <a:pt x="5973773" y="327650"/>
                  </a:lnTo>
                  <a:lnTo>
                    <a:pt x="6019968" y="347969"/>
                  </a:lnTo>
                  <a:lnTo>
                    <a:pt x="6070016" y="362024"/>
                  </a:lnTo>
                  <a:lnTo>
                    <a:pt x="6104023" y="298832"/>
                  </a:lnTo>
                  <a:lnTo>
                    <a:pt x="6051077" y="284869"/>
                  </a:lnTo>
                  <a:lnTo>
                    <a:pt x="6003513" y="263260"/>
                  </a:lnTo>
                  <a:lnTo>
                    <a:pt x="5962346" y="235281"/>
                  </a:lnTo>
                  <a:lnTo>
                    <a:pt x="5928588" y="202205"/>
                  </a:lnTo>
                  <a:lnTo>
                    <a:pt x="5903250" y="165306"/>
                  </a:lnTo>
                  <a:lnTo>
                    <a:pt x="5887346" y="125860"/>
                  </a:lnTo>
                  <a:lnTo>
                    <a:pt x="5881889" y="85139"/>
                  </a:lnTo>
                  <a:lnTo>
                    <a:pt x="5881889" y="39795"/>
                  </a:lnTo>
                  <a:lnTo>
                    <a:pt x="5801331" y="39795"/>
                  </a:lnTo>
                  <a:lnTo>
                    <a:pt x="5801331" y="85139"/>
                  </a:lnTo>
                  <a:lnTo>
                    <a:pt x="5795612" y="125683"/>
                  </a:lnTo>
                  <a:lnTo>
                    <a:pt x="5779556" y="165011"/>
                  </a:lnTo>
                  <a:lnTo>
                    <a:pt x="5754196" y="201851"/>
                  </a:lnTo>
                  <a:lnTo>
                    <a:pt x="5720568" y="234926"/>
                  </a:lnTo>
                  <a:lnTo>
                    <a:pt x="5679704" y="262965"/>
                  </a:lnTo>
                  <a:lnTo>
                    <a:pt x="5632638" y="284692"/>
                  </a:lnTo>
                  <a:lnTo>
                    <a:pt x="5580403" y="298832"/>
                  </a:lnTo>
                  <a:lnTo>
                    <a:pt x="5613687" y="362024"/>
                  </a:lnTo>
                  <a:lnTo>
                    <a:pt x="5663534" y="347751"/>
                  </a:lnTo>
                  <a:lnTo>
                    <a:pt x="5709609" y="327275"/>
                  </a:lnTo>
                  <a:lnTo>
                    <a:pt x="5751195" y="301184"/>
                  </a:lnTo>
                  <a:lnTo>
                    <a:pt x="5787575" y="270068"/>
                  </a:lnTo>
                  <a:lnTo>
                    <a:pt x="5818033" y="234518"/>
                  </a:lnTo>
                  <a:lnTo>
                    <a:pt x="5841851" y="195121"/>
                  </a:lnTo>
                  <a:close/>
                </a:path>
                <a:path w="6694805" h="618489">
                  <a:moveTo>
                    <a:pt x="5563279" y="538815"/>
                  </a:moveTo>
                  <a:lnTo>
                    <a:pt x="6126937" y="538815"/>
                  </a:lnTo>
                  <a:lnTo>
                    <a:pt x="6126937" y="476106"/>
                  </a:lnTo>
                  <a:lnTo>
                    <a:pt x="5563279" y="476106"/>
                  </a:lnTo>
                  <a:lnTo>
                    <a:pt x="5563279" y="538815"/>
                  </a:lnTo>
                  <a:close/>
                </a:path>
                <a:path w="6694805" h="618489">
                  <a:moveTo>
                    <a:pt x="6622338" y="369742"/>
                  </a:moveTo>
                  <a:lnTo>
                    <a:pt x="6694454" y="369742"/>
                  </a:lnTo>
                  <a:lnTo>
                    <a:pt x="6694454" y="964"/>
                  </a:lnTo>
                  <a:lnTo>
                    <a:pt x="6622338" y="964"/>
                  </a:lnTo>
                  <a:lnTo>
                    <a:pt x="6622338" y="369742"/>
                  </a:lnTo>
                  <a:close/>
                </a:path>
                <a:path w="6694805" h="618489">
                  <a:moveTo>
                    <a:pt x="6572895" y="365159"/>
                  </a:moveTo>
                  <a:lnTo>
                    <a:pt x="6572895" y="10853"/>
                  </a:lnTo>
                  <a:lnTo>
                    <a:pt x="6500779" y="10853"/>
                  </a:lnTo>
                  <a:lnTo>
                    <a:pt x="6500779" y="151225"/>
                  </a:lnTo>
                  <a:lnTo>
                    <a:pt x="6431316" y="151225"/>
                  </a:lnTo>
                  <a:lnTo>
                    <a:pt x="6431316" y="212728"/>
                  </a:lnTo>
                  <a:lnTo>
                    <a:pt x="6500779" y="212728"/>
                  </a:lnTo>
                  <a:lnTo>
                    <a:pt x="6500779" y="365159"/>
                  </a:lnTo>
                  <a:lnTo>
                    <a:pt x="6572895" y="365159"/>
                  </a:lnTo>
                  <a:close/>
                </a:path>
                <a:path w="6694805" h="618489">
                  <a:moveTo>
                    <a:pt x="6451336" y="266272"/>
                  </a:moveTo>
                  <a:lnTo>
                    <a:pt x="6407398" y="272769"/>
                  </a:lnTo>
                  <a:lnTo>
                    <a:pt x="6363754" y="277005"/>
                  </a:lnTo>
                  <a:lnTo>
                    <a:pt x="6317532" y="279432"/>
                  </a:lnTo>
                  <a:lnTo>
                    <a:pt x="6265861" y="280502"/>
                  </a:lnTo>
                  <a:lnTo>
                    <a:pt x="6265861" y="216828"/>
                  </a:lnTo>
                  <a:lnTo>
                    <a:pt x="6404304" y="216828"/>
                  </a:lnTo>
                  <a:lnTo>
                    <a:pt x="6404304" y="158460"/>
                  </a:lnTo>
                  <a:lnTo>
                    <a:pt x="6265861" y="158460"/>
                  </a:lnTo>
                  <a:lnTo>
                    <a:pt x="6265861" y="100334"/>
                  </a:lnTo>
                  <a:lnTo>
                    <a:pt x="6427699" y="100334"/>
                  </a:lnTo>
                  <a:lnTo>
                    <a:pt x="6427699" y="38831"/>
                  </a:lnTo>
                  <a:lnTo>
                    <a:pt x="6193023" y="38831"/>
                  </a:lnTo>
                  <a:lnTo>
                    <a:pt x="6193023" y="341040"/>
                  </a:lnTo>
                  <a:lnTo>
                    <a:pt x="6233783" y="341040"/>
                  </a:lnTo>
                  <a:lnTo>
                    <a:pt x="6299266" y="340460"/>
                  </a:lnTo>
                  <a:lnTo>
                    <a:pt x="6355523" y="338206"/>
                  </a:lnTo>
                  <a:lnTo>
                    <a:pt x="6407168" y="333511"/>
                  </a:lnTo>
                  <a:lnTo>
                    <a:pt x="6458812" y="325604"/>
                  </a:lnTo>
                  <a:lnTo>
                    <a:pt x="6451336" y="266272"/>
                  </a:lnTo>
                  <a:close/>
                </a:path>
                <a:path w="6694805" h="618489">
                  <a:moveTo>
                    <a:pt x="6694454" y="609724"/>
                  </a:moveTo>
                  <a:lnTo>
                    <a:pt x="6694454" y="395308"/>
                  </a:lnTo>
                  <a:lnTo>
                    <a:pt x="6278403" y="395308"/>
                  </a:lnTo>
                  <a:lnTo>
                    <a:pt x="6278403" y="609724"/>
                  </a:lnTo>
                  <a:lnTo>
                    <a:pt x="6694454" y="609724"/>
                  </a:lnTo>
                  <a:close/>
                </a:path>
                <a:path w="6694805" h="618489">
                  <a:moveTo>
                    <a:pt x="6619444" y="455605"/>
                  </a:moveTo>
                  <a:lnTo>
                    <a:pt x="6619444" y="548463"/>
                  </a:lnTo>
                  <a:lnTo>
                    <a:pt x="6353895" y="548463"/>
                  </a:lnTo>
                  <a:lnTo>
                    <a:pt x="6353895" y="455605"/>
                  </a:lnTo>
                  <a:lnTo>
                    <a:pt x="6619444" y="45560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533652" y="1089409"/>
              <a:ext cx="457834" cy="494030"/>
            </a:xfrm>
            <a:custGeom>
              <a:avLst/>
              <a:gdLst/>
              <a:ahLst/>
              <a:cxnLst/>
              <a:rect l="l" t="t" r="r" b="b"/>
              <a:pathLst>
                <a:path w="457835" h="494030">
                  <a:moveTo>
                    <a:pt x="283637" y="0"/>
                  </a:moveTo>
                  <a:lnTo>
                    <a:pt x="174138" y="0"/>
                  </a:lnTo>
                  <a:lnTo>
                    <a:pt x="0" y="493954"/>
                  </a:lnTo>
                  <a:lnTo>
                    <a:pt x="95027" y="493954"/>
                  </a:lnTo>
                  <a:lnTo>
                    <a:pt x="136030" y="371672"/>
                  </a:lnTo>
                  <a:lnTo>
                    <a:pt x="414666" y="371672"/>
                  </a:lnTo>
                  <a:lnTo>
                    <a:pt x="389498" y="300279"/>
                  </a:lnTo>
                  <a:lnTo>
                    <a:pt x="159907" y="300279"/>
                  </a:lnTo>
                  <a:lnTo>
                    <a:pt x="226958" y="100817"/>
                  </a:lnTo>
                  <a:lnTo>
                    <a:pt x="319179" y="100817"/>
                  </a:lnTo>
                  <a:lnTo>
                    <a:pt x="283637" y="0"/>
                  </a:lnTo>
                  <a:close/>
                </a:path>
                <a:path w="457835" h="494030">
                  <a:moveTo>
                    <a:pt x="414666" y="371672"/>
                  </a:moveTo>
                  <a:lnTo>
                    <a:pt x="321986" y="371672"/>
                  </a:lnTo>
                  <a:lnTo>
                    <a:pt x="362988" y="493954"/>
                  </a:lnTo>
                  <a:lnTo>
                    <a:pt x="457776" y="493954"/>
                  </a:lnTo>
                  <a:lnTo>
                    <a:pt x="414666" y="371672"/>
                  </a:lnTo>
                  <a:close/>
                </a:path>
                <a:path w="457835" h="494030">
                  <a:moveTo>
                    <a:pt x="319179" y="100817"/>
                  </a:moveTo>
                  <a:lnTo>
                    <a:pt x="230817" y="100817"/>
                  </a:lnTo>
                  <a:lnTo>
                    <a:pt x="297867" y="300279"/>
                  </a:lnTo>
                  <a:lnTo>
                    <a:pt x="389498" y="300279"/>
                  </a:lnTo>
                  <a:lnTo>
                    <a:pt x="319179" y="1008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5533652" y="1089410"/>
              <a:ext cx="457834" cy="494030"/>
            </a:xfrm>
            <a:custGeom>
              <a:avLst/>
              <a:gdLst/>
              <a:ahLst/>
              <a:cxnLst/>
              <a:rect l="l" t="t" r="r" b="b"/>
              <a:pathLst>
                <a:path w="457835" h="494030">
                  <a:moveTo>
                    <a:pt x="457776" y="493954"/>
                  </a:moveTo>
                  <a:lnTo>
                    <a:pt x="283637" y="0"/>
                  </a:lnTo>
                  <a:lnTo>
                    <a:pt x="174138" y="0"/>
                  </a:lnTo>
                  <a:lnTo>
                    <a:pt x="0" y="493954"/>
                  </a:lnTo>
                  <a:lnTo>
                    <a:pt x="95027" y="493954"/>
                  </a:lnTo>
                  <a:lnTo>
                    <a:pt x="136030" y="371672"/>
                  </a:lnTo>
                  <a:lnTo>
                    <a:pt x="321986" y="371672"/>
                  </a:lnTo>
                  <a:lnTo>
                    <a:pt x="362988" y="493954"/>
                  </a:lnTo>
                  <a:lnTo>
                    <a:pt x="457776" y="493954"/>
                  </a:lnTo>
                  <a:close/>
                </a:path>
                <a:path w="457835" h="494030">
                  <a:moveTo>
                    <a:pt x="226958" y="100817"/>
                  </a:moveTo>
                  <a:lnTo>
                    <a:pt x="230817" y="100817"/>
                  </a:lnTo>
                  <a:lnTo>
                    <a:pt x="297867" y="300279"/>
                  </a:lnTo>
                  <a:lnTo>
                    <a:pt x="159907" y="300279"/>
                  </a:lnTo>
                  <a:lnTo>
                    <a:pt x="226958" y="1008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050750" y="1027670"/>
              <a:ext cx="894080" cy="614680"/>
            </a:xfrm>
            <a:custGeom>
              <a:avLst/>
              <a:gdLst/>
              <a:ahLst/>
              <a:cxnLst/>
              <a:rect l="l" t="t" r="r" b="b"/>
              <a:pathLst>
                <a:path w="894079" h="614680">
                  <a:moveTo>
                    <a:pt x="88519" y="61747"/>
                  </a:moveTo>
                  <a:lnTo>
                    <a:pt x="0" y="61747"/>
                  </a:lnTo>
                  <a:lnTo>
                    <a:pt x="0" y="555701"/>
                  </a:lnTo>
                  <a:lnTo>
                    <a:pt x="88519" y="555701"/>
                  </a:lnTo>
                  <a:lnTo>
                    <a:pt x="88519" y="61747"/>
                  </a:lnTo>
                  <a:close/>
                </a:path>
                <a:path w="894079" h="614680">
                  <a:moveTo>
                    <a:pt x="633958" y="40767"/>
                  </a:moveTo>
                  <a:lnTo>
                    <a:pt x="559422" y="40767"/>
                  </a:lnTo>
                  <a:lnTo>
                    <a:pt x="559422" y="101295"/>
                  </a:lnTo>
                  <a:lnTo>
                    <a:pt x="559422" y="248183"/>
                  </a:lnTo>
                  <a:lnTo>
                    <a:pt x="416648" y="248183"/>
                  </a:lnTo>
                  <a:lnTo>
                    <a:pt x="416648" y="101295"/>
                  </a:lnTo>
                  <a:lnTo>
                    <a:pt x="559422" y="101295"/>
                  </a:lnTo>
                  <a:lnTo>
                    <a:pt x="559422" y="40767"/>
                  </a:lnTo>
                  <a:lnTo>
                    <a:pt x="341871" y="40767"/>
                  </a:lnTo>
                  <a:lnTo>
                    <a:pt x="341871" y="308724"/>
                  </a:lnTo>
                  <a:lnTo>
                    <a:pt x="633958" y="308724"/>
                  </a:lnTo>
                  <a:lnTo>
                    <a:pt x="633958" y="248183"/>
                  </a:lnTo>
                  <a:lnTo>
                    <a:pt x="633958" y="101295"/>
                  </a:lnTo>
                  <a:lnTo>
                    <a:pt x="633958" y="40767"/>
                  </a:lnTo>
                  <a:close/>
                </a:path>
                <a:path w="894079" h="614680">
                  <a:moveTo>
                    <a:pt x="841857" y="556183"/>
                  </a:moveTo>
                  <a:lnTo>
                    <a:pt x="781926" y="543293"/>
                  </a:lnTo>
                  <a:lnTo>
                    <a:pt x="732091" y="523621"/>
                  </a:lnTo>
                  <a:lnTo>
                    <a:pt x="693280" y="498678"/>
                  </a:lnTo>
                  <a:lnTo>
                    <a:pt x="666369" y="470027"/>
                  </a:lnTo>
                  <a:lnTo>
                    <a:pt x="652284" y="439204"/>
                  </a:lnTo>
                  <a:lnTo>
                    <a:pt x="816051" y="439204"/>
                  </a:lnTo>
                  <a:lnTo>
                    <a:pt x="816051" y="378904"/>
                  </a:lnTo>
                  <a:lnTo>
                    <a:pt x="403618" y="378904"/>
                  </a:lnTo>
                  <a:lnTo>
                    <a:pt x="403618" y="439204"/>
                  </a:lnTo>
                  <a:lnTo>
                    <a:pt x="567867" y="439204"/>
                  </a:lnTo>
                  <a:lnTo>
                    <a:pt x="553758" y="470560"/>
                  </a:lnTo>
                  <a:lnTo>
                    <a:pt x="526961" y="499211"/>
                  </a:lnTo>
                  <a:lnTo>
                    <a:pt x="488251" y="523824"/>
                  </a:lnTo>
                  <a:lnTo>
                    <a:pt x="438353" y="543102"/>
                  </a:lnTo>
                  <a:lnTo>
                    <a:pt x="378053" y="555701"/>
                  </a:lnTo>
                  <a:lnTo>
                    <a:pt x="405790" y="613105"/>
                  </a:lnTo>
                  <a:lnTo>
                    <a:pt x="460552" y="602056"/>
                  </a:lnTo>
                  <a:lnTo>
                    <a:pt x="508965" y="584974"/>
                  </a:lnTo>
                  <a:lnTo>
                    <a:pt x="550354" y="562470"/>
                  </a:lnTo>
                  <a:lnTo>
                    <a:pt x="584111" y="535139"/>
                  </a:lnTo>
                  <a:lnTo>
                    <a:pt x="609600" y="503605"/>
                  </a:lnTo>
                  <a:lnTo>
                    <a:pt x="635355" y="535216"/>
                  </a:lnTo>
                  <a:lnTo>
                    <a:pt x="669378" y="562762"/>
                  </a:lnTo>
                  <a:lnTo>
                    <a:pt x="710996" y="585597"/>
                  </a:lnTo>
                  <a:lnTo>
                    <a:pt x="759536" y="603084"/>
                  </a:lnTo>
                  <a:lnTo>
                    <a:pt x="814362" y="614553"/>
                  </a:lnTo>
                  <a:lnTo>
                    <a:pt x="841857" y="556183"/>
                  </a:lnTo>
                  <a:close/>
                </a:path>
                <a:path w="894079" h="614680">
                  <a:moveTo>
                    <a:pt x="893470" y="138442"/>
                  </a:moveTo>
                  <a:lnTo>
                    <a:pt x="807364" y="138442"/>
                  </a:lnTo>
                  <a:lnTo>
                    <a:pt x="807364" y="0"/>
                  </a:lnTo>
                  <a:lnTo>
                    <a:pt x="731151" y="0"/>
                  </a:lnTo>
                  <a:lnTo>
                    <a:pt x="731151" y="347548"/>
                  </a:lnTo>
                  <a:lnTo>
                    <a:pt x="807364" y="347548"/>
                  </a:lnTo>
                  <a:lnTo>
                    <a:pt x="807364" y="201155"/>
                  </a:lnTo>
                  <a:lnTo>
                    <a:pt x="893470" y="201155"/>
                  </a:lnTo>
                  <a:lnTo>
                    <a:pt x="893470" y="13844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392629" y="1027665"/>
              <a:ext cx="551815" cy="614680"/>
            </a:xfrm>
            <a:custGeom>
              <a:avLst/>
              <a:gdLst/>
              <a:ahLst/>
              <a:cxnLst/>
              <a:rect l="l" t="t" r="r" b="b"/>
              <a:pathLst>
                <a:path w="551815" h="614680">
                  <a:moveTo>
                    <a:pt x="465494" y="0"/>
                  </a:moveTo>
                  <a:lnTo>
                    <a:pt x="389278" y="0"/>
                  </a:lnTo>
                  <a:lnTo>
                    <a:pt x="389278" y="347553"/>
                  </a:lnTo>
                  <a:lnTo>
                    <a:pt x="465494" y="347553"/>
                  </a:lnTo>
                  <a:lnTo>
                    <a:pt x="465494" y="201151"/>
                  </a:lnTo>
                  <a:lnTo>
                    <a:pt x="551598" y="201151"/>
                  </a:lnTo>
                  <a:lnTo>
                    <a:pt x="551598" y="138442"/>
                  </a:lnTo>
                  <a:lnTo>
                    <a:pt x="465494" y="138442"/>
                  </a:lnTo>
                  <a:lnTo>
                    <a:pt x="465494" y="0"/>
                  </a:lnTo>
                  <a:close/>
                </a:path>
                <a:path w="551815" h="614680">
                  <a:moveTo>
                    <a:pt x="0" y="40760"/>
                  </a:moveTo>
                  <a:lnTo>
                    <a:pt x="0" y="308721"/>
                  </a:lnTo>
                  <a:lnTo>
                    <a:pt x="292079" y="308721"/>
                  </a:lnTo>
                  <a:lnTo>
                    <a:pt x="292079" y="40760"/>
                  </a:lnTo>
                  <a:lnTo>
                    <a:pt x="0" y="40760"/>
                  </a:lnTo>
                  <a:close/>
                </a:path>
                <a:path w="551815" h="614680">
                  <a:moveTo>
                    <a:pt x="74768" y="248183"/>
                  </a:moveTo>
                  <a:lnTo>
                    <a:pt x="74768" y="101299"/>
                  </a:lnTo>
                  <a:lnTo>
                    <a:pt x="217552" y="101299"/>
                  </a:lnTo>
                  <a:lnTo>
                    <a:pt x="217552" y="248183"/>
                  </a:lnTo>
                  <a:lnTo>
                    <a:pt x="74768" y="248183"/>
                  </a:lnTo>
                  <a:close/>
                </a:path>
                <a:path w="551815" h="614680">
                  <a:moveTo>
                    <a:pt x="474177" y="439204"/>
                  </a:moveTo>
                  <a:lnTo>
                    <a:pt x="474177" y="378907"/>
                  </a:lnTo>
                  <a:lnTo>
                    <a:pt x="61744" y="378907"/>
                  </a:lnTo>
                  <a:lnTo>
                    <a:pt x="61744" y="439204"/>
                  </a:lnTo>
                  <a:lnTo>
                    <a:pt x="225994" y="439204"/>
                  </a:lnTo>
                  <a:lnTo>
                    <a:pt x="211879" y="470561"/>
                  </a:lnTo>
                  <a:lnTo>
                    <a:pt x="185088" y="499208"/>
                  </a:lnTo>
                  <a:lnTo>
                    <a:pt x="146372" y="523827"/>
                  </a:lnTo>
                  <a:lnTo>
                    <a:pt x="96485" y="543097"/>
                  </a:lnTo>
                  <a:lnTo>
                    <a:pt x="36178" y="555699"/>
                  </a:lnTo>
                  <a:lnTo>
                    <a:pt x="63915" y="613102"/>
                  </a:lnTo>
                  <a:lnTo>
                    <a:pt x="118684" y="602061"/>
                  </a:lnTo>
                  <a:lnTo>
                    <a:pt x="167086" y="584977"/>
                  </a:lnTo>
                  <a:lnTo>
                    <a:pt x="208483" y="562464"/>
                  </a:lnTo>
                  <a:lnTo>
                    <a:pt x="242240" y="535134"/>
                  </a:lnTo>
                  <a:lnTo>
                    <a:pt x="267719" y="503602"/>
                  </a:lnTo>
                  <a:lnTo>
                    <a:pt x="293484" y="535215"/>
                  </a:lnTo>
                  <a:lnTo>
                    <a:pt x="327503" y="562764"/>
                  </a:lnTo>
                  <a:lnTo>
                    <a:pt x="369117" y="585602"/>
                  </a:lnTo>
                  <a:lnTo>
                    <a:pt x="417666" y="603080"/>
                  </a:lnTo>
                  <a:lnTo>
                    <a:pt x="472489" y="614549"/>
                  </a:lnTo>
                  <a:lnTo>
                    <a:pt x="499984" y="556181"/>
                  </a:lnTo>
                  <a:lnTo>
                    <a:pt x="440050" y="543297"/>
                  </a:lnTo>
                  <a:lnTo>
                    <a:pt x="390222" y="523618"/>
                  </a:lnTo>
                  <a:lnTo>
                    <a:pt x="351404" y="498683"/>
                  </a:lnTo>
                  <a:lnTo>
                    <a:pt x="324499" y="470032"/>
                  </a:lnTo>
                  <a:lnTo>
                    <a:pt x="310410" y="439204"/>
                  </a:lnTo>
                  <a:lnTo>
                    <a:pt x="474177" y="43920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975583" y="1026700"/>
              <a:ext cx="561975" cy="610235"/>
            </a:xfrm>
            <a:custGeom>
              <a:avLst/>
              <a:gdLst/>
              <a:ahLst/>
              <a:cxnLst/>
              <a:rect l="l" t="t" r="r" b="b"/>
              <a:pathLst>
                <a:path w="561975" h="610235">
                  <a:moveTo>
                    <a:pt x="323434" y="115047"/>
                  </a:moveTo>
                  <a:lnTo>
                    <a:pt x="237088" y="115047"/>
                  </a:lnTo>
                  <a:lnTo>
                    <a:pt x="224220" y="144149"/>
                  </a:lnTo>
                  <a:lnTo>
                    <a:pt x="196487" y="169930"/>
                  </a:lnTo>
                  <a:lnTo>
                    <a:pt x="154133" y="191264"/>
                  </a:lnTo>
                  <a:lnTo>
                    <a:pt x="97399" y="207030"/>
                  </a:lnTo>
                  <a:lnTo>
                    <a:pt x="26530" y="216104"/>
                  </a:lnTo>
                  <a:lnTo>
                    <a:pt x="48720" y="272302"/>
                  </a:lnTo>
                  <a:lnTo>
                    <a:pt x="111606" y="264327"/>
                  </a:lnTo>
                  <a:lnTo>
                    <a:pt x="166933" y="250703"/>
                  </a:lnTo>
                  <a:lnTo>
                    <a:pt x="213971" y="231683"/>
                  </a:lnTo>
                  <a:lnTo>
                    <a:pt x="251990" y="207524"/>
                  </a:lnTo>
                  <a:lnTo>
                    <a:pt x="280261" y="178479"/>
                  </a:lnTo>
                  <a:lnTo>
                    <a:pt x="381168" y="178479"/>
                  </a:lnTo>
                  <a:lnTo>
                    <a:pt x="364139" y="169930"/>
                  </a:lnTo>
                  <a:lnTo>
                    <a:pt x="336279" y="144149"/>
                  </a:lnTo>
                  <a:lnTo>
                    <a:pt x="323434" y="115047"/>
                  </a:lnTo>
                  <a:close/>
                </a:path>
                <a:path w="561975" h="610235">
                  <a:moveTo>
                    <a:pt x="381168" y="178479"/>
                  </a:moveTo>
                  <a:lnTo>
                    <a:pt x="280261" y="178479"/>
                  </a:lnTo>
                  <a:lnTo>
                    <a:pt x="308418" y="207524"/>
                  </a:lnTo>
                  <a:lnTo>
                    <a:pt x="346393" y="231683"/>
                  </a:lnTo>
                  <a:lnTo>
                    <a:pt x="393467" y="250703"/>
                  </a:lnTo>
                  <a:lnTo>
                    <a:pt x="448923" y="264327"/>
                  </a:lnTo>
                  <a:lnTo>
                    <a:pt x="512043" y="272302"/>
                  </a:lnTo>
                  <a:lnTo>
                    <a:pt x="533991" y="216104"/>
                  </a:lnTo>
                  <a:lnTo>
                    <a:pt x="463377" y="207030"/>
                  </a:lnTo>
                  <a:lnTo>
                    <a:pt x="406632" y="191264"/>
                  </a:lnTo>
                  <a:lnTo>
                    <a:pt x="381168" y="178479"/>
                  </a:lnTo>
                  <a:close/>
                </a:path>
                <a:path w="561975" h="610235">
                  <a:moveTo>
                    <a:pt x="506496" y="55473"/>
                  </a:moveTo>
                  <a:lnTo>
                    <a:pt x="55232" y="55473"/>
                  </a:lnTo>
                  <a:lnTo>
                    <a:pt x="55232" y="115047"/>
                  </a:lnTo>
                  <a:lnTo>
                    <a:pt x="506496" y="115047"/>
                  </a:lnTo>
                  <a:lnTo>
                    <a:pt x="506496" y="55473"/>
                  </a:lnTo>
                  <a:close/>
                </a:path>
                <a:path w="561975" h="610235">
                  <a:moveTo>
                    <a:pt x="317886" y="0"/>
                  </a:moveTo>
                  <a:lnTo>
                    <a:pt x="242635" y="0"/>
                  </a:lnTo>
                  <a:lnTo>
                    <a:pt x="242635" y="55473"/>
                  </a:lnTo>
                  <a:lnTo>
                    <a:pt x="317886" y="55473"/>
                  </a:lnTo>
                  <a:lnTo>
                    <a:pt x="317886" y="0"/>
                  </a:lnTo>
                  <a:close/>
                </a:path>
                <a:path w="561975" h="610235">
                  <a:moveTo>
                    <a:pt x="493713" y="414361"/>
                  </a:moveTo>
                  <a:lnTo>
                    <a:pt x="66326" y="414361"/>
                  </a:lnTo>
                  <a:lnTo>
                    <a:pt x="66326" y="609724"/>
                  </a:lnTo>
                  <a:lnTo>
                    <a:pt x="493713" y="609724"/>
                  </a:lnTo>
                  <a:lnTo>
                    <a:pt x="493713" y="548463"/>
                  </a:lnTo>
                  <a:lnTo>
                    <a:pt x="141095" y="548463"/>
                  </a:lnTo>
                  <a:lnTo>
                    <a:pt x="141095" y="474659"/>
                  </a:lnTo>
                  <a:lnTo>
                    <a:pt x="493713" y="474659"/>
                  </a:lnTo>
                  <a:lnTo>
                    <a:pt x="493713" y="414361"/>
                  </a:lnTo>
                  <a:close/>
                </a:path>
                <a:path w="561975" h="610235">
                  <a:moveTo>
                    <a:pt x="493713" y="474659"/>
                  </a:moveTo>
                  <a:lnTo>
                    <a:pt x="419909" y="474659"/>
                  </a:lnTo>
                  <a:lnTo>
                    <a:pt x="419909" y="548463"/>
                  </a:lnTo>
                  <a:lnTo>
                    <a:pt x="493713" y="548463"/>
                  </a:lnTo>
                  <a:lnTo>
                    <a:pt x="493713" y="474659"/>
                  </a:lnTo>
                  <a:close/>
                </a:path>
                <a:path w="561975" h="610235">
                  <a:moveTo>
                    <a:pt x="317886" y="360094"/>
                  </a:moveTo>
                  <a:lnTo>
                    <a:pt x="242635" y="360094"/>
                  </a:lnTo>
                  <a:lnTo>
                    <a:pt x="242635" y="414361"/>
                  </a:lnTo>
                  <a:lnTo>
                    <a:pt x="317886" y="414361"/>
                  </a:lnTo>
                  <a:lnTo>
                    <a:pt x="317886" y="360094"/>
                  </a:lnTo>
                  <a:close/>
                </a:path>
                <a:path w="561975" h="610235">
                  <a:moveTo>
                    <a:pt x="561728" y="300038"/>
                  </a:moveTo>
                  <a:lnTo>
                    <a:pt x="0" y="300038"/>
                  </a:lnTo>
                  <a:lnTo>
                    <a:pt x="0" y="360094"/>
                  </a:lnTo>
                  <a:lnTo>
                    <a:pt x="561728" y="360094"/>
                  </a:lnTo>
                  <a:lnTo>
                    <a:pt x="561728" y="30003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975583" y="1026701"/>
              <a:ext cx="561975" cy="610235"/>
            </a:xfrm>
            <a:custGeom>
              <a:avLst/>
              <a:gdLst/>
              <a:ahLst/>
              <a:cxnLst/>
              <a:rect l="l" t="t" r="r" b="b"/>
              <a:pathLst>
                <a:path w="561975" h="610235">
                  <a:moveTo>
                    <a:pt x="48720" y="272302"/>
                  </a:moveTo>
                  <a:lnTo>
                    <a:pt x="111606" y="264327"/>
                  </a:lnTo>
                  <a:lnTo>
                    <a:pt x="166933" y="250703"/>
                  </a:lnTo>
                  <a:lnTo>
                    <a:pt x="213971" y="231683"/>
                  </a:lnTo>
                  <a:lnTo>
                    <a:pt x="251990" y="207524"/>
                  </a:lnTo>
                  <a:lnTo>
                    <a:pt x="280261" y="178479"/>
                  </a:lnTo>
                  <a:lnTo>
                    <a:pt x="308418" y="207524"/>
                  </a:lnTo>
                  <a:lnTo>
                    <a:pt x="346393" y="231683"/>
                  </a:lnTo>
                  <a:lnTo>
                    <a:pt x="393467" y="250703"/>
                  </a:lnTo>
                  <a:lnTo>
                    <a:pt x="448923" y="264327"/>
                  </a:lnTo>
                  <a:lnTo>
                    <a:pt x="512043" y="272302"/>
                  </a:lnTo>
                  <a:lnTo>
                    <a:pt x="533991" y="216104"/>
                  </a:lnTo>
                  <a:lnTo>
                    <a:pt x="463377" y="207030"/>
                  </a:lnTo>
                  <a:lnTo>
                    <a:pt x="406632" y="191264"/>
                  </a:lnTo>
                  <a:lnTo>
                    <a:pt x="364139" y="169930"/>
                  </a:lnTo>
                  <a:lnTo>
                    <a:pt x="336278" y="144149"/>
                  </a:lnTo>
                  <a:lnTo>
                    <a:pt x="323434" y="115047"/>
                  </a:lnTo>
                  <a:lnTo>
                    <a:pt x="506496" y="115047"/>
                  </a:lnTo>
                  <a:lnTo>
                    <a:pt x="506496" y="55473"/>
                  </a:lnTo>
                  <a:lnTo>
                    <a:pt x="317886" y="55473"/>
                  </a:lnTo>
                  <a:lnTo>
                    <a:pt x="317886" y="0"/>
                  </a:lnTo>
                  <a:lnTo>
                    <a:pt x="242635" y="0"/>
                  </a:lnTo>
                  <a:lnTo>
                    <a:pt x="242635" y="55473"/>
                  </a:lnTo>
                  <a:lnTo>
                    <a:pt x="55232" y="55473"/>
                  </a:lnTo>
                  <a:lnTo>
                    <a:pt x="55232" y="115047"/>
                  </a:lnTo>
                  <a:lnTo>
                    <a:pt x="237088" y="115047"/>
                  </a:lnTo>
                  <a:lnTo>
                    <a:pt x="224220" y="144149"/>
                  </a:lnTo>
                  <a:lnTo>
                    <a:pt x="196487" y="169930"/>
                  </a:lnTo>
                  <a:lnTo>
                    <a:pt x="154133" y="191264"/>
                  </a:lnTo>
                  <a:lnTo>
                    <a:pt x="97399" y="207030"/>
                  </a:lnTo>
                  <a:lnTo>
                    <a:pt x="26530" y="216104"/>
                  </a:lnTo>
                  <a:lnTo>
                    <a:pt x="48720" y="272302"/>
                  </a:lnTo>
                  <a:close/>
                </a:path>
                <a:path w="561975" h="610235">
                  <a:moveTo>
                    <a:pt x="561728" y="300038"/>
                  </a:moveTo>
                  <a:lnTo>
                    <a:pt x="0" y="300038"/>
                  </a:lnTo>
                  <a:lnTo>
                    <a:pt x="0" y="360094"/>
                  </a:lnTo>
                  <a:lnTo>
                    <a:pt x="242635" y="360094"/>
                  </a:lnTo>
                  <a:lnTo>
                    <a:pt x="242635" y="414361"/>
                  </a:lnTo>
                  <a:lnTo>
                    <a:pt x="66326" y="414361"/>
                  </a:lnTo>
                  <a:lnTo>
                    <a:pt x="66326" y="609724"/>
                  </a:lnTo>
                  <a:lnTo>
                    <a:pt x="493713" y="609724"/>
                  </a:lnTo>
                  <a:lnTo>
                    <a:pt x="493713" y="414361"/>
                  </a:lnTo>
                  <a:lnTo>
                    <a:pt x="317886" y="414361"/>
                  </a:lnTo>
                  <a:lnTo>
                    <a:pt x="317886" y="360094"/>
                  </a:lnTo>
                  <a:lnTo>
                    <a:pt x="561728" y="360094"/>
                  </a:lnTo>
                  <a:lnTo>
                    <a:pt x="561728" y="300038"/>
                  </a:lnTo>
                  <a:close/>
                </a:path>
                <a:path w="561975" h="610235">
                  <a:moveTo>
                    <a:pt x="141095" y="548463"/>
                  </a:moveTo>
                  <a:lnTo>
                    <a:pt x="141095" y="474659"/>
                  </a:lnTo>
                  <a:lnTo>
                    <a:pt x="419909" y="474659"/>
                  </a:lnTo>
                  <a:lnTo>
                    <a:pt x="419909" y="548463"/>
                  </a:lnTo>
                  <a:lnTo>
                    <a:pt x="141095" y="5484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745962" y="1027665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512766" y="0"/>
                  </a:moveTo>
                  <a:lnTo>
                    <a:pt x="436792" y="0"/>
                  </a:lnTo>
                  <a:lnTo>
                    <a:pt x="436792" y="368777"/>
                  </a:lnTo>
                  <a:lnTo>
                    <a:pt x="512766" y="368777"/>
                  </a:lnTo>
                  <a:lnTo>
                    <a:pt x="512766" y="0"/>
                  </a:lnTo>
                  <a:close/>
                </a:path>
                <a:path w="513079" h="616585">
                  <a:moveTo>
                    <a:pt x="229611" y="28701"/>
                  </a:moveTo>
                  <a:lnTo>
                    <a:pt x="151225" y="28701"/>
                  </a:lnTo>
                  <a:lnTo>
                    <a:pt x="151225" y="87792"/>
                  </a:lnTo>
                  <a:lnTo>
                    <a:pt x="146940" y="129247"/>
                  </a:lnTo>
                  <a:lnTo>
                    <a:pt x="134154" y="169073"/>
                  </a:lnTo>
                  <a:lnTo>
                    <a:pt x="112966" y="206005"/>
                  </a:lnTo>
                  <a:lnTo>
                    <a:pt x="83477" y="238777"/>
                  </a:lnTo>
                  <a:lnTo>
                    <a:pt x="45788" y="266121"/>
                  </a:lnTo>
                  <a:lnTo>
                    <a:pt x="0" y="286773"/>
                  </a:lnTo>
                  <a:lnTo>
                    <a:pt x="38348" y="346106"/>
                  </a:lnTo>
                  <a:lnTo>
                    <a:pt x="88994" y="322703"/>
                  </a:lnTo>
                  <a:lnTo>
                    <a:pt x="131477" y="290572"/>
                  </a:lnTo>
                  <a:lnTo>
                    <a:pt x="165504" y="250934"/>
                  </a:lnTo>
                  <a:lnTo>
                    <a:pt x="190780" y="205010"/>
                  </a:lnTo>
                  <a:lnTo>
                    <a:pt x="271977" y="205010"/>
                  </a:lnTo>
                  <a:lnTo>
                    <a:pt x="253429" y="180405"/>
                  </a:lnTo>
                  <a:lnTo>
                    <a:pt x="235454" y="135656"/>
                  </a:lnTo>
                  <a:lnTo>
                    <a:pt x="229611" y="87792"/>
                  </a:lnTo>
                  <a:lnTo>
                    <a:pt x="229611" y="28701"/>
                  </a:lnTo>
                  <a:close/>
                </a:path>
                <a:path w="513079" h="616585">
                  <a:moveTo>
                    <a:pt x="271977" y="205010"/>
                  </a:moveTo>
                  <a:lnTo>
                    <a:pt x="190780" y="205010"/>
                  </a:lnTo>
                  <a:lnTo>
                    <a:pt x="215875" y="247689"/>
                  </a:lnTo>
                  <a:lnTo>
                    <a:pt x="249358" y="284331"/>
                  </a:lnTo>
                  <a:lnTo>
                    <a:pt x="290937" y="314054"/>
                  </a:lnTo>
                  <a:lnTo>
                    <a:pt x="340317" y="335976"/>
                  </a:lnTo>
                  <a:lnTo>
                    <a:pt x="378183" y="276402"/>
                  </a:lnTo>
                  <a:lnTo>
                    <a:pt x="324990" y="252734"/>
                  </a:lnTo>
                  <a:lnTo>
                    <a:pt x="283340" y="220083"/>
                  </a:lnTo>
                  <a:lnTo>
                    <a:pt x="271977" y="205010"/>
                  </a:lnTo>
                  <a:close/>
                </a:path>
                <a:path w="513079" h="616585">
                  <a:moveTo>
                    <a:pt x="512766" y="396755"/>
                  </a:moveTo>
                  <a:lnTo>
                    <a:pt x="92375" y="396755"/>
                  </a:lnTo>
                  <a:lnTo>
                    <a:pt x="92375" y="457776"/>
                  </a:lnTo>
                  <a:lnTo>
                    <a:pt x="436792" y="457776"/>
                  </a:lnTo>
                  <a:lnTo>
                    <a:pt x="436792" y="615996"/>
                  </a:lnTo>
                  <a:lnTo>
                    <a:pt x="512766" y="615996"/>
                  </a:lnTo>
                  <a:lnTo>
                    <a:pt x="512766" y="39675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745962" y="1027665"/>
              <a:ext cx="513080" cy="616585"/>
            </a:xfrm>
            <a:custGeom>
              <a:avLst/>
              <a:gdLst/>
              <a:ahLst/>
              <a:cxnLst/>
              <a:rect l="l" t="t" r="r" b="b"/>
              <a:pathLst>
                <a:path w="513079" h="616585">
                  <a:moveTo>
                    <a:pt x="436792" y="368777"/>
                  </a:moveTo>
                  <a:lnTo>
                    <a:pt x="512766" y="368777"/>
                  </a:lnTo>
                  <a:lnTo>
                    <a:pt x="512766" y="0"/>
                  </a:lnTo>
                  <a:lnTo>
                    <a:pt x="436792" y="0"/>
                  </a:lnTo>
                  <a:lnTo>
                    <a:pt x="436792" y="368777"/>
                  </a:lnTo>
                  <a:close/>
                </a:path>
                <a:path w="513079" h="616585">
                  <a:moveTo>
                    <a:pt x="190780" y="205010"/>
                  </a:moveTo>
                  <a:lnTo>
                    <a:pt x="215875" y="247689"/>
                  </a:lnTo>
                  <a:lnTo>
                    <a:pt x="249358" y="284331"/>
                  </a:lnTo>
                  <a:lnTo>
                    <a:pt x="290937" y="314054"/>
                  </a:lnTo>
                  <a:lnTo>
                    <a:pt x="340317" y="335975"/>
                  </a:lnTo>
                  <a:lnTo>
                    <a:pt x="378183" y="276402"/>
                  </a:lnTo>
                  <a:lnTo>
                    <a:pt x="324990" y="252734"/>
                  </a:lnTo>
                  <a:lnTo>
                    <a:pt x="283340" y="220083"/>
                  </a:lnTo>
                  <a:lnTo>
                    <a:pt x="253429" y="180405"/>
                  </a:lnTo>
                  <a:lnTo>
                    <a:pt x="235453" y="135656"/>
                  </a:lnTo>
                  <a:lnTo>
                    <a:pt x="229611" y="87792"/>
                  </a:lnTo>
                  <a:lnTo>
                    <a:pt x="229611" y="28701"/>
                  </a:lnTo>
                  <a:lnTo>
                    <a:pt x="151224" y="28701"/>
                  </a:lnTo>
                  <a:lnTo>
                    <a:pt x="151224" y="87792"/>
                  </a:lnTo>
                  <a:lnTo>
                    <a:pt x="146940" y="129247"/>
                  </a:lnTo>
                  <a:lnTo>
                    <a:pt x="134154" y="169073"/>
                  </a:lnTo>
                  <a:lnTo>
                    <a:pt x="112966" y="206005"/>
                  </a:lnTo>
                  <a:lnTo>
                    <a:pt x="83477" y="238777"/>
                  </a:lnTo>
                  <a:lnTo>
                    <a:pt x="45788" y="266121"/>
                  </a:lnTo>
                  <a:lnTo>
                    <a:pt x="0" y="286773"/>
                  </a:lnTo>
                  <a:lnTo>
                    <a:pt x="38348" y="346106"/>
                  </a:lnTo>
                  <a:lnTo>
                    <a:pt x="88994" y="322703"/>
                  </a:lnTo>
                  <a:lnTo>
                    <a:pt x="131477" y="290572"/>
                  </a:lnTo>
                  <a:lnTo>
                    <a:pt x="165504" y="250934"/>
                  </a:lnTo>
                  <a:lnTo>
                    <a:pt x="190780" y="205010"/>
                  </a:lnTo>
                  <a:close/>
                </a:path>
                <a:path w="513079" h="616585">
                  <a:moveTo>
                    <a:pt x="436792" y="457776"/>
                  </a:moveTo>
                  <a:lnTo>
                    <a:pt x="436792" y="615996"/>
                  </a:lnTo>
                  <a:lnTo>
                    <a:pt x="512766" y="615996"/>
                  </a:lnTo>
                  <a:lnTo>
                    <a:pt x="512766" y="396755"/>
                  </a:lnTo>
                  <a:lnTo>
                    <a:pt x="92375" y="396755"/>
                  </a:lnTo>
                  <a:lnTo>
                    <a:pt x="92375" y="457776"/>
                  </a:lnTo>
                  <a:lnTo>
                    <a:pt x="436792" y="45777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375223" y="1027665"/>
              <a:ext cx="547370" cy="604520"/>
            </a:xfrm>
            <a:custGeom>
              <a:avLst/>
              <a:gdLst/>
              <a:ahLst/>
              <a:cxnLst/>
              <a:rect l="l" t="t" r="r" b="b"/>
              <a:pathLst>
                <a:path w="547370" h="604519">
                  <a:moveTo>
                    <a:pt x="141095" y="398926"/>
                  </a:moveTo>
                  <a:lnTo>
                    <a:pt x="65603" y="398926"/>
                  </a:lnTo>
                  <a:lnTo>
                    <a:pt x="65603" y="604418"/>
                  </a:lnTo>
                  <a:lnTo>
                    <a:pt x="484789" y="604418"/>
                  </a:lnTo>
                  <a:lnTo>
                    <a:pt x="484789" y="542916"/>
                  </a:lnTo>
                  <a:lnTo>
                    <a:pt x="141095" y="542916"/>
                  </a:lnTo>
                  <a:lnTo>
                    <a:pt x="141095" y="398926"/>
                  </a:lnTo>
                  <a:close/>
                </a:path>
                <a:path w="547370" h="604519">
                  <a:moveTo>
                    <a:pt x="460670" y="0"/>
                  </a:moveTo>
                  <a:lnTo>
                    <a:pt x="384455" y="0"/>
                  </a:lnTo>
                  <a:lnTo>
                    <a:pt x="384455" y="445716"/>
                  </a:lnTo>
                  <a:lnTo>
                    <a:pt x="460670" y="445716"/>
                  </a:lnTo>
                  <a:lnTo>
                    <a:pt x="460670" y="235882"/>
                  </a:lnTo>
                  <a:lnTo>
                    <a:pt x="547257" y="235882"/>
                  </a:lnTo>
                  <a:lnTo>
                    <a:pt x="547257" y="173173"/>
                  </a:lnTo>
                  <a:lnTo>
                    <a:pt x="460670" y="173173"/>
                  </a:lnTo>
                  <a:lnTo>
                    <a:pt x="460670" y="0"/>
                  </a:lnTo>
                  <a:close/>
                </a:path>
                <a:path w="547370" h="604519">
                  <a:moveTo>
                    <a:pt x="276402" y="50891"/>
                  </a:moveTo>
                  <a:lnTo>
                    <a:pt x="0" y="50891"/>
                  </a:lnTo>
                  <a:lnTo>
                    <a:pt x="0" y="341282"/>
                  </a:lnTo>
                  <a:lnTo>
                    <a:pt x="50167" y="341282"/>
                  </a:lnTo>
                  <a:lnTo>
                    <a:pt x="112462" y="341024"/>
                  </a:lnTo>
                  <a:lnTo>
                    <a:pt x="166322" y="339861"/>
                  </a:lnTo>
                  <a:lnTo>
                    <a:pt x="213723" y="337573"/>
                  </a:lnTo>
                  <a:lnTo>
                    <a:pt x="256642" y="333939"/>
                  </a:lnTo>
                  <a:lnTo>
                    <a:pt x="297056" y="328737"/>
                  </a:lnTo>
                  <a:lnTo>
                    <a:pt x="336940" y="321746"/>
                  </a:lnTo>
                  <a:lnTo>
                    <a:pt x="331147" y="279538"/>
                  </a:lnTo>
                  <a:lnTo>
                    <a:pt x="75491" y="279538"/>
                  </a:lnTo>
                  <a:lnTo>
                    <a:pt x="75491" y="111911"/>
                  </a:lnTo>
                  <a:lnTo>
                    <a:pt x="276402" y="111911"/>
                  </a:lnTo>
                  <a:lnTo>
                    <a:pt x="276402" y="50891"/>
                  </a:lnTo>
                  <a:close/>
                </a:path>
                <a:path w="547370" h="604519">
                  <a:moveTo>
                    <a:pt x="328499" y="260242"/>
                  </a:moveTo>
                  <a:lnTo>
                    <a:pt x="285237" y="268153"/>
                  </a:lnTo>
                  <a:lnTo>
                    <a:pt x="241211" y="273633"/>
                  </a:lnTo>
                  <a:lnTo>
                    <a:pt x="193516" y="277087"/>
                  </a:lnTo>
                  <a:lnTo>
                    <a:pt x="139244" y="278920"/>
                  </a:lnTo>
                  <a:lnTo>
                    <a:pt x="75491" y="279538"/>
                  </a:lnTo>
                  <a:lnTo>
                    <a:pt x="331147" y="279538"/>
                  </a:lnTo>
                  <a:lnTo>
                    <a:pt x="328499" y="26024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375222" y="1027665"/>
              <a:ext cx="547370" cy="604520"/>
            </a:xfrm>
            <a:custGeom>
              <a:avLst/>
              <a:gdLst/>
              <a:ahLst/>
              <a:cxnLst/>
              <a:rect l="l" t="t" r="r" b="b"/>
              <a:pathLst>
                <a:path w="547370" h="604519">
                  <a:moveTo>
                    <a:pt x="460670" y="0"/>
                  </a:moveTo>
                  <a:lnTo>
                    <a:pt x="384455" y="0"/>
                  </a:lnTo>
                  <a:lnTo>
                    <a:pt x="384455" y="445716"/>
                  </a:lnTo>
                  <a:lnTo>
                    <a:pt x="460670" y="445716"/>
                  </a:lnTo>
                  <a:lnTo>
                    <a:pt x="460670" y="235882"/>
                  </a:lnTo>
                  <a:lnTo>
                    <a:pt x="547257" y="235882"/>
                  </a:lnTo>
                  <a:lnTo>
                    <a:pt x="547257" y="173173"/>
                  </a:lnTo>
                  <a:lnTo>
                    <a:pt x="460670" y="173173"/>
                  </a:lnTo>
                  <a:lnTo>
                    <a:pt x="460670" y="0"/>
                  </a:lnTo>
                  <a:close/>
                </a:path>
                <a:path w="547370" h="604519">
                  <a:moveTo>
                    <a:pt x="328499" y="260242"/>
                  </a:moveTo>
                  <a:lnTo>
                    <a:pt x="285237" y="268153"/>
                  </a:lnTo>
                  <a:lnTo>
                    <a:pt x="241211" y="273633"/>
                  </a:lnTo>
                  <a:lnTo>
                    <a:pt x="193516" y="277087"/>
                  </a:lnTo>
                  <a:lnTo>
                    <a:pt x="139244" y="278920"/>
                  </a:lnTo>
                  <a:lnTo>
                    <a:pt x="75491" y="279538"/>
                  </a:lnTo>
                  <a:lnTo>
                    <a:pt x="75491" y="111911"/>
                  </a:lnTo>
                  <a:lnTo>
                    <a:pt x="276402" y="111911"/>
                  </a:lnTo>
                  <a:lnTo>
                    <a:pt x="276402" y="50891"/>
                  </a:lnTo>
                  <a:lnTo>
                    <a:pt x="0" y="50891"/>
                  </a:lnTo>
                  <a:lnTo>
                    <a:pt x="0" y="341282"/>
                  </a:lnTo>
                  <a:lnTo>
                    <a:pt x="50167" y="341282"/>
                  </a:lnTo>
                  <a:lnTo>
                    <a:pt x="112462" y="341024"/>
                  </a:lnTo>
                  <a:lnTo>
                    <a:pt x="166322" y="339861"/>
                  </a:lnTo>
                  <a:lnTo>
                    <a:pt x="213723" y="337573"/>
                  </a:lnTo>
                  <a:lnTo>
                    <a:pt x="256642" y="333939"/>
                  </a:lnTo>
                  <a:lnTo>
                    <a:pt x="297056" y="328737"/>
                  </a:lnTo>
                  <a:lnTo>
                    <a:pt x="336940" y="321746"/>
                  </a:lnTo>
                  <a:lnTo>
                    <a:pt x="328499" y="260242"/>
                  </a:lnTo>
                  <a:close/>
                </a:path>
                <a:path w="547370" h="604519">
                  <a:moveTo>
                    <a:pt x="65603" y="398926"/>
                  </a:moveTo>
                  <a:lnTo>
                    <a:pt x="65603" y="604418"/>
                  </a:lnTo>
                  <a:lnTo>
                    <a:pt x="484789" y="604418"/>
                  </a:lnTo>
                  <a:lnTo>
                    <a:pt x="484789" y="542916"/>
                  </a:lnTo>
                  <a:lnTo>
                    <a:pt x="141095" y="542916"/>
                  </a:lnTo>
                  <a:lnTo>
                    <a:pt x="141095" y="398926"/>
                  </a:lnTo>
                  <a:lnTo>
                    <a:pt x="65603" y="39892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9119163" y="1027906"/>
              <a:ext cx="561975" cy="617220"/>
            </a:xfrm>
            <a:custGeom>
              <a:avLst/>
              <a:gdLst/>
              <a:ahLst/>
              <a:cxnLst/>
              <a:rect l="l" t="t" r="r" b="b"/>
              <a:pathLst>
                <a:path w="561975" h="617219">
                  <a:moveTo>
                    <a:pt x="319092" y="132895"/>
                  </a:moveTo>
                  <a:lnTo>
                    <a:pt x="242153" y="132895"/>
                  </a:lnTo>
                  <a:lnTo>
                    <a:pt x="232347" y="163538"/>
                  </a:lnTo>
                  <a:lnTo>
                    <a:pt x="211218" y="193049"/>
                  </a:lnTo>
                  <a:lnTo>
                    <a:pt x="179625" y="220054"/>
                  </a:lnTo>
                  <a:lnTo>
                    <a:pt x="138424" y="243180"/>
                  </a:lnTo>
                  <a:lnTo>
                    <a:pt x="88473" y="261054"/>
                  </a:lnTo>
                  <a:lnTo>
                    <a:pt x="30630" y="272301"/>
                  </a:lnTo>
                  <a:lnTo>
                    <a:pt x="58126" y="332116"/>
                  </a:lnTo>
                  <a:lnTo>
                    <a:pt x="116889" y="320808"/>
                  </a:lnTo>
                  <a:lnTo>
                    <a:pt x="169343" y="302715"/>
                  </a:lnTo>
                  <a:lnTo>
                    <a:pt x="214677" y="278578"/>
                  </a:lnTo>
                  <a:lnTo>
                    <a:pt x="252080" y="249140"/>
                  </a:lnTo>
                  <a:lnTo>
                    <a:pt x="280743" y="215140"/>
                  </a:lnTo>
                  <a:lnTo>
                    <a:pt x="375747" y="215140"/>
                  </a:lnTo>
                  <a:lnTo>
                    <a:pt x="349723" y="192727"/>
                  </a:lnTo>
                  <a:lnTo>
                    <a:pt x="328760" y="163287"/>
                  </a:lnTo>
                  <a:lnTo>
                    <a:pt x="319092" y="132895"/>
                  </a:lnTo>
                  <a:close/>
                </a:path>
                <a:path w="561975" h="617219">
                  <a:moveTo>
                    <a:pt x="375747" y="215140"/>
                  </a:moveTo>
                  <a:lnTo>
                    <a:pt x="280743" y="215140"/>
                  </a:lnTo>
                  <a:lnTo>
                    <a:pt x="309443" y="248862"/>
                  </a:lnTo>
                  <a:lnTo>
                    <a:pt x="346698" y="278266"/>
                  </a:lnTo>
                  <a:lnTo>
                    <a:pt x="391744" y="302506"/>
                  </a:lnTo>
                  <a:lnTo>
                    <a:pt x="443817" y="320738"/>
                  </a:lnTo>
                  <a:lnTo>
                    <a:pt x="502154" y="332116"/>
                  </a:lnTo>
                  <a:lnTo>
                    <a:pt x="529650" y="272301"/>
                  </a:lnTo>
                  <a:lnTo>
                    <a:pt x="471945" y="261004"/>
                  </a:lnTo>
                  <a:lnTo>
                    <a:pt x="422160" y="243019"/>
                  </a:lnTo>
                  <a:lnTo>
                    <a:pt x="381138" y="219783"/>
                  </a:lnTo>
                  <a:lnTo>
                    <a:pt x="375747" y="215140"/>
                  </a:lnTo>
                  <a:close/>
                </a:path>
                <a:path w="561975" h="617219">
                  <a:moveTo>
                    <a:pt x="509390" y="72597"/>
                  </a:moveTo>
                  <a:lnTo>
                    <a:pt x="52096" y="72597"/>
                  </a:lnTo>
                  <a:lnTo>
                    <a:pt x="52096" y="132895"/>
                  </a:lnTo>
                  <a:lnTo>
                    <a:pt x="509390" y="132895"/>
                  </a:lnTo>
                  <a:lnTo>
                    <a:pt x="509390" y="72597"/>
                  </a:lnTo>
                  <a:close/>
                </a:path>
                <a:path w="561975" h="617219">
                  <a:moveTo>
                    <a:pt x="317886" y="0"/>
                  </a:moveTo>
                  <a:lnTo>
                    <a:pt x="242635" y="0"/>
                  </a:lnTo>
                  <a:lnTo>
                    <a:pt x="242635" y="72597"/>
                  </a:lnTo>
                  <a:lnTo>
                    <a:pt x="317886" y="72597"/>
                  </a:lnTo>
                  <a:lnTo>
                    <a:pt x="317886" y="0"/>
                  </a:lnTo>
                  <a:close/>
                </a:path>
                <a:path w="561975" h="617219">
                  <a:moveTo>
                    <a:pt x="317886" y="431968"/>
                  </a:moveTo>
                  <a:lnTo>
                    <a:pt x="242635" y="431968"/>
                  </a:lnTo>
                  <a:lnTo>
                    <a:pt x="242635" y="616719"/>
                  </a:lnTo>
                  <a:lnTo>
                    <a:pt x="317886" y="616719"/>
                  </a:lnTo>
                  <a:lnTo>
                    <a:pt x="317886" y="431968"/>
                  </a:lnTo>
                  <a:close/>
                </a:path>
                <a:path w="561975" h="617219">
                  <a:moveTo>
                    <a:pt x="561728" y="369742"/>
                  </a:moveTo>
                  <a:lnTo>
                    <a:pt x="0" y="369742"/>
                  </a:lnTo>
                  <a:lnTo>
                    <a:pt x="0" y="431968"/>
                  </a:lnTo>
                  <a:lnTo>
                    <a:pt x="561728" y="431968"/>
                  </a:lnTo>
                  <a:lnTo>
                    <a:pt x="561728" y="36974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9119163" y="1027907"/>
              <a:ext cx="561975" cy="617220"/>
            </a:xfrm>
            <a:custGeom>
              <a:avLst/>
              <a:gdLst/>
              <a:ahLst/>
              <a:cxnLst/>
              <a:rect l="l" t="t" r="r" b="b"/>
              <a:pathLst>
                <a:path w="561975" h="617219">
                  <a:moveTo>
                    <a:pt x="58126" y="332116"/>
                  </a:moveTo>
                  <a:lnTo>
                    <a:pt x="116889" y="320808"/>
                  </a:lnTo>
                  <a:lnTo>
                    <a:pt x="169343" y="302715"/>
                  </a:lnTo>
                  <a:lnTo>
                    <a:pt x="214677" y="278578"/>
                  </a:lnTo>
                  <a:lnTo>
                    <a:pt x="252080" y="249140"/>
                  </a:lnTo>
                  <a:lnTo>
                    <a:pt x="280743" y="215140"/>
                  </a:lnTo>
                  <a:lnTo>
                    <a:pt x="309442" y="248862"/>
                  </a:lnTo>
                  <a:lnTo>
                    <a:pt x="346698" y="278266"/>
                  </a:lnTo>
                  <a:lnTo>
                    <a:pt x="391744" y="302506"/>
                  </a:lnTo>
                  <a:lnTo>
                    <a:pt x="443817" y="320738"/>
                  </a:lnTo>
                  <a:lnTo>
                    <a:pt x="502154" y="332116"/>
                  </a:lnTo>
                  <a:lnTo>
                    <a:pt x="529650" y="272301"/>
                  </a:lnTo>
                  <a:lnTo>
                    <a:pt x="471945" y="261004"/>
                  </a:lnTo>
                  <a:lnTo>
                    <a:pt x="422160" y="243019"/>
                  </a:lnTo>
                  <a:lnTo>
                    <a:pt x="381138" y="219783"/>
                  </a:lnTo>
                  <a:lnTo>
                    <a:pt x="349723" y="192727"/>
                  </a:lnTo>
                  <a:lnTo>
                    <a:pt x="328760" y="163287"/>
                  </a:lnTo>
                  <a:lnTo>
                    <a:pt x="319092" y="132895"/>
                  </a:lnTo>
                  <a:lnTo>
                    <a:pt x="509390" y="132895"/>
                  </a:lnTo>
                  <a:lnTo>
                    <a:pt x="509390" y="72597"/>
                  </a:lnTo>
                  <a:lnTo>
                    <a:pt x="317886" y="72597"/>
                  </a:lnTo>
                  <a:lnTo>
                    <a:pt x="317886" y="0"/>
                  </a:lnTo>
                  <a:lnTo>
                    <a:pt x="242635" y="0"/>
                  </a:lnTo>
                  <a:lnTo>
                    <a:pt x="242635" y="72597"/>
                  </a:lnTo>
                  <a:lnTo>
                    <a:pt x="52096" y="72597"/>
                  </a:lnTo>
                  <a:lnTo>
                    <a:pt x="52096" y="132895"/>
                  </a:lnTo>
                  <a:lnTo>
                    <a:pt x="242153" y="132895"/>
                  </a:lnTo>
                  <a:lnTo>
                    <a:pt x="232347" y="163538"/>
                  </a:lnTo>
                  <a:lnTo>
                    <a:pt x="179625" y="220054"/>
                  </a:lnTo>
                  <a:lnTo>
                    <a:pt x="138424" y="243180"/>
                  </a:lnTo>
                  <a:lnTo>
                    <a:pt x="88473" y="261054"/>
                  </a:lnTo>
                  <a:lnTo>
                    <a:pt x="30630" y="272301"/>
                  </a:lnTo>
                  <a:lnTo>
                    <a:pt x="58126" y="332116"/>
                  </a:lnTo>
                  <a:close/>
                </a:path>
                <a:path w="561975" h="617219">
                  <a:moveTo>
                    <a:pt x="0" y="369742"/>
                  </a:moveTo>
                  <a:lnTo>
                    <a:pt x="0" y="431968"/>
                  </a:lnTo>
                  <a:lnTo>
                    <a:pt x="242635" y="431968"/>
                  </a:lnTo>
                  <a:lnTo>
                    <a:pt x="242635" y="616719"/>
                  </a:lnTo>
                  <a:lnTo>
                    <a:pt x="317886" y="616719"/>
                  </a:lnTo>
                  <a:lnTo>
                    <a:pt x="317886" y="431968"/>
                  </a:lnTo>
                  <a:lnTo>
                    <a:pt x="561728" y="431968"/>
                  </a:lnTo>
                  <a:lnTo>
                    <a:pt x="561728" y="369742"/>
                  </a:lnTo>
                  <a:lnTo>
                    <a:pt x="0" y="36974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9720929" y="1028148"/>
              <a:ext cx="534035" cy="604520"/>
            </a:xfrm>
            <a:custGeom>
              <a:avLst/>
              <a:gdLst/>
              <a:ahLst/>
              <a:cxnLst/>
              <a:rect l="l" t="t" r="r" b="b"/>
              <a:pathLst>
                <a:path w="534034" h="604519">
                  <a:moveTo>
                    <a:pt x="189815" y="417980"/>
                  </a:moveTo>
                  <a:lnTo>
                    <a:pt x="114082" y="417980"/>
                  </a:lnTo>
                  <a:lnTo>
                    <a:pt x="114082" y="603936"/>
                  </a:lnTo>
                  <a:lnTo>
                    <a:pt x="533991" y="603936"/>
                  </a:lnTo>
                  <a:lnTo>
                    <a:pt x="533991" y="542433"/>
                  </a:lnTo>
                  <a:lnTo>
                    <a:pt x="189815" y="542433"/>
                  </a:lnTo>
                  <a:lnTo>
                    <a:pt x="189815" y="417980"/>
                  </a:lnTo>
                  <a:close/>
                </a:path>
                <a:path w="534034" h="604519">
                  <a:moveTo>
                    <a:pt x="518555" y="0"/>
                  </a:moveTo>
                  <a:lnTo>
                    <a:pt x="442822" y="0"/>
                  </a:lnTo>
                  <a:lnTo>
                    <a:pt x="442822" y="183062"/>
                  </a:lnTo>
                  <a:lnTo>
                    <a:pt x="332116" y="183062"/>
                  </a:lnTo>
                  <a:lnTo>
                    <a:pt x="332116" y="244324"/>
                  </a:lnTo>
                  <a:lnTo>
                    <a:pt x="442822" y="244324"/>
                  </a:lnTo>
                  <a:lnTo>
                    <a:pt x="442822" y="458017"/>
                  </a:lnTo>
                  <a:lnTo>
                    <a:pt x="518555" y="458017"/>
                  </a:lnTo>
                  <a:lnTo>
                    <a:pt x="518555" y="0"/>
                  </a:lnTo>
                  <a:close/>
                </a:path>
                <a:path w="534034" h="604519">
                  <a:moveTo>
                    <a:pt x="223581" y="135789"/>
                  </a:moveTo>
                  <a:lnTo>
                    <a:pt x="148089" y="135789"/>
                  </a:lnTo>
                  <a:lnTo>
                    <a:pt x="148089" y="145195"/>
                  </a:lnTo>
                  <a:lnTo>
                    <a:pt x="142019" y="191870"/>
                  </a:lnTo>
                  <a:lnTo>
                    <a:pt x="123955" y="235651"/>
                  </a:lnTo>
                  <a:lnTo>
                    <a:pt x="94117" y="274569"/>
                  </a:lnTo>
                  <a:lnTo>
                    <a:pt x="52725" y="306657"/>
                  </a:lnTo>
                  <a:lnTo>
                    <a:pt x="0" y="329946"/>
                  </a:lnTo>
                  <a:lnTo>
                    <a:pt x="36902" y="389037"/>
                  </a:lnTo>
                  <a:lnTo>
                    <a:pt x="86971" y="367334"/>
                  </a:lnTo>
                  <a:lnTo>
                    <a:pt x="128855" y="337332"/>
                  </a:lnTo>
                  <a:lnTo>
                    <a:pt x="162327" y="300140"/>
                  </a:lnTo>
                  <a:lnTo>
                    <a:pt x="187162" y="256866"/>
                  </a:lnTo>
                  <a:lnTo>
                    <a:pt x="270005" y="256866"/>
                  </a:lnTo>
                  <a:lnTo>
                    <a:pt x="247916" y="229827"/>
                  </a:lnTo>
                  <a:lnTo>
                    <a:pt x="229705" y="188733"/>
                  </a:lnTo>
                  <a:lnTo>
                    <a:pt x="223581" y="145195"/>
                  </a:lnTo>
                  <a:lnTo>
                    <a:pt x="223581" y="135789"/>
                  </a:lnTo>
                  <a:close/>
                </a:path>
                <a:path w="534034" h="604519">
                  <a:moveTo>
                    <a:pt x="270005" y="256866"/>
                  </a:moveTo>
                  <a:lnTo>
                    <a:pt x="187162" y="256866"/>
                  </a:lnTo>
                  <a:lnTo>
                    <a:pt x="212344" y="296933"/>
                  </a:lnTo>
                  <a:lnTo>
                    <a:pt x="245711" y="331393"/>
                  </a:lnTo>
                  <a:lnTo>
                    <a:pt x="286946" y="359160"/>
                  </a:lnTo>
                  <a:lnTo>
                    <a:pt x="335735" y="379148"/>
                  </a:lnTo>
                  <a:lnTo>
                    <a:pt x="372636" y="319816"/>
                  </a:lnTo>
                  <a:lnTo>
                    <a:pt x="319625" y="297233"/>
                  </a:lnTo>
                  <a:lnTo>
                    <a:pt x="277970" y="266615"/>
                  </a:lnTo>
                  <a:lnTo>
                    <a:pt x="270005" y="256866"/>
                  </a:lnTo>
                  <a:close/>
                </a:path>
                <a:path w="534034" h="604519">
                  <a:moveTo>
                    <a:pt x="352377" y="75491"/>
                  </a:moveTo>
                  <a:lnTo>
                    <a:pt x="19054" y="75491"/>
                  </a:lnTo>
                  <a:lnTo>
                    <a:pt x="19054" y="135789"/>
                  </a:lnTo>
                  <a:lnTo>
                    <a:pt x="352377" y="135789"/>
                  </a:lnTo>
                  <a:lnTo>
                    <a:pt x="352377" y="75491"/>
                  </a:lnTo>
                  <a:close/>
                </a:path>
                <a:path w="534034" h="604519">
                  <a:moveTo>
                    <a:pt x="224546" y="3376"/>
                  </a:moveTo>
                  <a:lnTo>
                    <a:pt x="148089" y="3376"/>
                  </a:lnTo>
                  <a:lnTo>
                    <a:pt x="148089" y="75491"/>
                  </a:lnTo>
                  <a:lnTo>
                    <a:pt x="224546" y="75491"/>
                  </a:lnTo>
                  <a:lnTo>
                    <a:pt x="224546" y="337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720929" y="1028148"/>
              <a:ext cx="534035" cy="604520"/>
            </a:xfrm>
            <a:custGeom>
              <a:avLst/>
              <a:gdLst/>
              <a:ahLst/>
              <a:cxnLst/>
              <a:rect l="l" t="t" r="r" b="b"/>
              <a:pathLst>
                <a:path w="534034" h="604519">
                  <a:moveTo>
                    <a:pt x="332116" y="244324"/>
                  </a:moveTo>
                  <a:lnTo>
                    <a:pt x="442822" y="244324"/>
                  </a:lnTo>
                  <a:lnTo>
                    <a:pt x="442822" y="458017"/>
                  </a:lnTo>
                  <a:lnTo>
                    <a:pt x="518555" y="458017"/>
                  </a:lnTo>
                  <a:lnTo>
                    <a:pt x="518555" y="0"/>
                  </a:lnTo>
                  <a:lnTo>
                    <a:pt x="442822" y="0"/>
                  </a:lnTo>
                  <a:lnTo>
                    <a:pt x="442822" y="183062"/>
                  </a:lnTo>
                  <a:lnTo>
                    <a:pt x="332116" y="183062"/>
                  </a:lnTo>
                  <a:lnTo>
                    <a:pt x="332116" y="244324"/>
                  </a:lnTo>
                  <a:close/>
                </a:path>
                <a:path w="534034" h="604519">
                  <a:moveTo>
                    <a:pt x="187162" y="256866"/>
                  </a:moveTo>
                  <a:lnTo>
                    <a:pt x="212344" y="296933"/>
                  </a:lnTo>
                  <a:lnTo>
                    <a:pt x="245710" y="331393"/>
                  </a:lnTo>
                  <a:lnTo>
                    <a:pt x="286946" y="359160"/>
                  </a:lnTo>
                  <a:lnTo>
                    <a:pt x="335735" y="379148"/>
                  </a:lnTo>
                  <a:lnTo>
                    <a:pt x="372636" y="319816"/>
                  </a:lnTo>
                  <a:lnTo>
                    <a:pt x="319625" y="297233"/>
                  </a:lnTo>
                  <a:lnTo>
                    <a:pt x="277970" y="266615"/>
                  </a:lnTo>
                  <a:lnTo>
                    <a:pt x="247916" y="229827"/>
                  </a:lnTo>
                  <a:lnTo>
                    <a:pt x="229705" y="188733"/>
                  </a:lnTo>
                  <a:lnTo>
                    <a:pt x="223581" y="145195"/>
                  </a:lnTo>
                  <a:lnTo>
                    <a:pt x="223581" y="135789"/>
                  </a:lnTo>
                  <a:lnTo>
                    <a:pt x="352377" y="135789"/>
                  </a:lnTo>
                  <a:lnTo>
                    <a:pt x="352377" y="75491"/>
                  </a:lnTo>
                  <a:lnTo>
                    <a:pt x="224546" y="75491"/>
                  </a:lnTo>
                  <a:lnTo>
                    <a:pt x="224546" y="3376"/>
                  </a:lnTo>
                  <a:lnTo>
                    <a:pt x="148089" y="3376"/>
                  </a:lnTo>
                  <a:lnTo>
                    <a:pt x="148089" y="75491"/>
                  </a:lnTo>
                  <a:lnTo>
                    <a:pt x="19054" y="75491"/>
                  </a:lnTo>
                  <a:lnTo>
                    <a:pt x="19054" y="135789"/>
                  </a:lnTo>
                  <a:lnTo>
                    <a:pt x="148089" y="135789"/>
                  </a:lnTo>
                  <a:lnTo>
                    <a:pt x="148089" y="145195"/>
                  </a:lnTo>
                  <a:lnTo>
                    <a:pt x="142019" y="191870"/>
                  </a:lnTo>
                  <a:lnTo>
                    <a:pt x="123955" y="235651"/>
                  </a:lnTo>
                  <a:lnTo>
                    <a:pt x="94117" y="274569"/>
                  </a:lnTo>
                  <a:lnTo>
                    <a:pt x="52725" y="306657"/>
                  </a:lnTo>
                  <a:lnTo>
                    <a:pt x="0" y="329946"/>
                  </a:lnTo>
                  <a:lnTo>
                    <a:pt x="36902" y="389037"/>
                  </a:lnTo>
                  <a:lnTo>
                    <a:pt x="86971" y="367334"/>
                  </a:lnTo>
                  <a:lnTo>
                    <a:pt x="128855" y="337332"/>
                  </a:lnTo>
                  <a:lnTo>
                    <a:pt x="162327" y="300140"/>
                  </a:lnTo>
                  <a:lnTo>
                    <a:pt x="187162" y="256866"/>
                  </a:lnTo>
                  <a:close/>
                </a:path>
                <a:path w="534034" h="604519">
                  <a:moveTo>
                    <a:pt x="189815" y="417980"/>
                  </a:moveTo>
                  <a:lnTo>
                    <a:pt x="114082" y="417980"/>
                  </a:lnTo>
                  <a:lnTo>
                    <a:pt x="114082" y="603936"/>
                  </a:lnTo>
                  <a:lnTo>
                    <a:pt x="533991" y="603936"/>
                  </a:lnTo>
                  <a:lnTo>
                    <a:pt x="533991" y="542433"/>
                  </a:lnTo>
                  <a:lnTo>
                    <a:pt x="189815" y="542433"/>
                  </a:lnTo>
                  <a:lnTo>
                    <a:pt x="189815" y="41798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0486483" y="1027665"/>
              <a:ext cx="520065" cy="617855"/>
            </a:xfrm>
            <a:custGeom>
              <a:avLst/>
              <a:gdLst/>
              <a:ahLst/>
              <a:cxnLst/>
              <a:rect l="l" t="t" r="r" b="b"/>
              <a:pathLst>
                <a:path w="520065" h="617855">
                  <a:moveTo>
                    <a:pt x="519520" y="0"/>
                  </a:moveTo>
                  <a:lnTo>
                    <a:pt x="443063" y="0"/>
                  </a:lnTo>
                  <a:lnTo>
                    <a:pt x="443063" y="617443"/>
                  </a:lnTo>
                  <a:lnTo>
                    <a:pt x="519520" y="617443"/>
                  </a:lnTo>
                  <a:lnTo>
                    <a:pt x="519520" y="0"/>
                  </a:lnTo>
                  <a:close/>
                </a:path>
                <a:path w="520065" h="617855">
                  <a:moveTo>
                    <a:pt x="239500" y="49444"/>
                  </a:moveTo>
                  <a:lnTo>
                    <a:pt x="162802" y="49444"/>
                  </a:lnTo>
                  <a:lnTo>
                    <a:pt x="162802" y="148089"/>
                  </a:lnTo>
                  <a:lnTo>
                    <a:pt x="158999" y="198689"/>
                  </a:lnTo>
                  <a:lnTo>
                    <a:pt x="148204" y="247926"/>
                  </a:lnTo>
                  <a:lnTo>
                    <a:pt x="130723" y="294526"/>
                  </a:lnTo>
                  <a:lnTo>
                    <a:pt x="106858" y="337215"/>
                  </a:lnTo>
                  <a:lnTo>
                    <a:pt x="76913" y="374719"/>
                  </a:lnTo>
                  <a:lnTo>
                    <a:pt x="41192" y="405764"/>
                  </a:lnTo>
                  <a:lnTo>
                    <a:pt x="0" y="429074"/>
                  </a:lnTo>
                  <a:lnTo>
                    <a:pt x="46308" y="492266"/>
                  </a:lnTo>
                  <a:lnTo>
                    <a:pt x="88537" y="467105"/>
                  </a:lnTo>
                  <a:lnTo>
                    <a:pt x="125394" y="434246"/>
                  </a:lnTo>
                  <a:lnTo>
                    <a:pt x="156718" y="394671"/>
                  </a:lnTo>
                  <a:lnTo>
                    <a:pt x="182346" y="349366"/>
                  </a:lnTo>
                  <a:lnTo>
                    <a:pt x="202116" y="299315"/>
                  </a:lnTo>
                  <a:lnTo>
                    <a:pt x="276966" y="299315"/>
                  </a:lnTo>
                  <a:lnTo>
                    <a:pt x="270434" y="287900"/>
                  </a:lnTo>
                  <a:lnTo>
                    <a:pt x="253338" y="243305"/>
                  </a:lnTo>
                  <a:lnTo>
                    <a:pt x="242913" y="196288"/>
                  </a:lnTo>
                  <a:lnTo>
                    <a:pt x="239500" y="148089"/>
                  </a:lnTo>
                  <a:lnTo>
                    <a:pt x="239500" y="49444"/>
                  </a:lnTo>
                  <a:close/>
                </a:path>
                <a:path w="520065" h="617855">
                  <a:moveTo>
                    <a:pt x="276966" y="299315"/>
                  </a:moveTo>
                  <a:lnTo>
                    <a:pt x="202116" y="299315"/>
                  </a:lnTo>
                  <a:lnTo>
                    <a:pt x="222105" y="345687"/>
                  </a:lnTo>
                  <a:lnTo>
                    <a:pt x="247478" y="387578"/>
                  </a:lnTo>
                  <a:lnTo>
                    <a:pt x="278003" y="424156"/>
                  </a:lnTo>
                  <a:lnTo>
                    <a:pt x="313448" y="454586"/>
                  </a:lnTo>
                  <a:lnTo>
                    <a:pt x="353583" y="478036"/>
                  </a:lnTo>
                  <a:lnTo>
                    <a:pt x="398684" y="417256"/>
                  </a:lnTo>
                  <a:lnTo>
                    <a:pt x="358325" y="394752"/>
                  </a:lnTo>
                  <a:lnTo>
                    <a:pt x="323269" y="364864"/>
                  </a:lnTo>
                  <a:lnTo>
                    <a:pt x="293858" y="328833"/>
                  </a:lnTo>
                  <a:lnTo>
                    <a:pt x="276966" y="29931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0486483" y="1027665"/>
              <a:ext cx="520065" cy="617855"/>
            </a:xfrm>
            <a:custGeom>
              <a:avLst/>
              <a:gdLst/>
              <a:ahLst/>
              <a:cxnLst/>
              <a:rect l="l" t="t" r="r" b="b"/>
              <a:pathLst>
                <a:path w="520065" h="617855">
                  <a:moveTo>
                    <a:pt x="443063" y="617443"/>
                  </a:moveTo>
                  <a:lnTo>
                    <a:pt x="519520" y="617443"/>
                  </a:lnTo>
                  <a:lnTo>
                    <a:pt x="519520" y="0"/>
                  </a:lnTo>
                  <a:lnTo>
                    <a:pt x="443063" y="0"/>
                  </a:lnTo>
                  <a:lnTo>
                    <a:pt x="443063" y="617443"/>
                  </a:lnTo>
                  <a:close/>
                </a:path>
                <a:path w="520065" h="617855">
                  <a:moveTo>
                    <a:pt x="239500" y="49444"/>
                  </a:moveTo>
                  <a:lnTo>
                    <a:pt x="162802" y="49444"/>
                  </a:lnTo>
                  <a:lnTo>
                    <a:pt x="162802" y="148089"/>
                  </a:lnTo>
                  <a:lnTo>
                    <a:pt x="158999" y="198689"/>
                  </a:lnTo>
                  <a:lnTo>
                    <a:pt x="148204" y="247926"/>
                  </a:lnTo>
                  <a:lnTo>
                    <a:pt x="130723" y="294526"/>
                  </a:lnTo>
                  <a:lnTo>
                    <a:pt x="106858" y="337215"/>
                  </a:lnTo>
                  <a:lnTo>
                    <a:pt x="76913" y="374719"/>
                  </a:lnTo>
                  <a:lnTo>
                    <a:pt x="41192" y="405764"/>
                  </a:lnTo>
                  <a:lnTo>
                    <a:pt x="0" y="429074"/>
                  </a:lnTo>
                  <a:lnTo>
                    <a:pt x="46308" y="492266"/>
                  </a:lnTo>
                  <a:lnTo>
                    <a:pt x="88537" y="467105"/>
                  </a:lnTo>
                  <a:lnTo>
                    <a:pt x="125394" y="434246"/>
                  </a:lnTo>
                  <a:lnTo>
                    <a:pt x="156718" y="394671"/>
                  </a:lnTo>
                  <a:lnTo>
                    <a:pt x="182346" y="349366"/>
                  </a:lnTo>
                  <a:lnTo>
                    <a:pt x="202116" y="299315"/>
                  </a:lnTo>
                  <a:lnTo>
                    <a:pt x="222105" y="345687"/>
                  </a:lnTo>
                  <a:lnTo>
                    <a:pt x="247478" y="387578"/>
                  </a:lnTo>
                  <a:lnTo>
                    <a:pt x="278003" y="424156"/>
                  </a:lnTo>
                  <a:lnTo>
                    <a:pt x="313448" y="454586"/>
                  </a:lnTo>
                  <a:lnTo>
                    <a:pt x="353583" y="478036"/>
                  </a:lnTo>
                  <a:lnTo>
                    <a:pt x="398684" y="417256"/>
                  </a:lnTo>
                  <a:lnTo>
                    <a:pt x="358325" y="394752"/>
                  </a:lnTo>
                  <a:lnTo>
                    <a:pt x="323269" y="364864"/>
                  </a:lnTo>
                  <a:lnTo>
                    <a:pt x="293858" y="328833"/>
                  </a:lnTo>
                  <a:lnTo>
                    <a:pt x="270434" y="287900"/>
                  </a:lnTo>
                  <a:lnTo>
                    <a:pt x="253338" y="243305"/>
                  </a:lnTo>
                  <a:lnTo>
                    <a:pt x="242913" y="196288"/>
                  </a:lnTo>
                  <a:lnTo>
                    <a:pt x="239500" y="148089"/>
                  </a:lnTo>
                  <a:lnTo>
                    <a:pt x="239500" y="4944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1096931" y="1066496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79" h="499109">
                  <a:moveTo>
                    <a:pt x="318610" y="0"/>
                  </a:moveTo>
                  <a:lnTo>
                    <a:pt x="238052" y="0"/>
                  </a:lnTo>
                  <a:lnTo>
                    <a:pt x="238052" y="45343"/>
                  </a:lnTo>
                  <a:lnTo>
                    <a:pt x="232333" y="85887"/>
                  </a:lnTo>
                  <a:lnTo>
                    <a:pt x="216276" y="125215"/>
                  </a:lnTo>
                  <a:lnTo>
                    <a:pt x="190917" y="162055"/>
                  </a:lnTo>
                  <a:lnTo>
                    <a:pt x="157289" y="195131"/>
                  </a:lnTo>
                  <a:lnTo>
                    <a:pt x="116425" y="223169"/>
                  </a:lnTo>
                  <a:lnTo>
                    <a:pt x="69358" y="244896"/>
                  </a:lnTo>
                  <a:lnTo>
                    <a:pt x="17124" y="259037"/>
                  </a:lnTo>
                  <a:lnTo>
                    <a:pt x="50408" y="322228"/>
                  </a:lnTo>
                  <a:lnTo>
                    <a:pt x="100255" y="307955"/>
                  </a:lnTo>
                  <a:lnTo>
                    <a:pt x="146330" y="287479"/>
                  </a:lnTo>
                  <a:lnTo>
                    <a:pt x="187916" y="261388"/>
                  </a:lnTo>
                  <a:lnTo>
                    <a:pt x="224296" y="230272"/>
                  </a:lnTo>
                  <a:lnTo>
                    <a:pt x="254754" y="194722"/>
                  </a:lnTo>
                  <a:lnTo>
                    <a:pt x="278572" y="155325"/>
                  </a:lnTo>
                  <a:lnTo>
                    <a:pt x="360444" y="155325"/>
                  </a:lnTo>
                  <a:lnTo>
                    <a:pt x="339971" y="125511"/>
                  </a:lnTo>
                  <a:lnTo>
                    <a:pt x="324067" y="86064"/>
                  </a:lnTo>
                  <a:lnTo>
                    <a:pt x="318610" y="45343"/>
                  </a:lnTo>
                  <a:lnTo>
                    <a:pt x="318610" y="0"/>
                  </a:lnTo>
                  <a:close/>
                </a:path>
                <a:path w="563879" h="499109">
                  <a:moveTo>
                    <a:pt x="360444" y="155325"/>
                  </a:moveTo>
                  <a:lnTo>
                    <a:pt x="278572" y="155325"/>
                  </a:lnTo>
                  <a:lnTo>
                    <a:pt x="302190" y="195007"/>
                  </a:lnTo>
                  <a:lnTo>
                    <a:pt x="332527" y="230701"/>
                  </a:lnTo>
                  <a:lnTo>
                    <a:pt x="368868" y="261840"/>
                  </a:lnTo>
                  <a:lnTo>
                    <a:pt x="410494" y="287854"/>
                  </a:lnTo>
                  <a:lnTo>
                    <a:pt x="456689" y="308173"/>
                  </a:lnTo>
                  <a:lnTo>
                    <a:pt x="506737" y="322228"/>
                  </a:lnTo>
                  <a:lnTo>
                    <a:pt x="540744" y="259037"/>
                  </a:lnTo>
                  <a:lnTo>
                    <a:pt x="487798" y="245073"/>
                  </a:lnTo>
                  <a:lnTo>
                    <a:pt x="440234" y="223464"/>
                  </a:lnTo>
                  <a:lnTo>
                    <a:pt x="399067" y="195485"/>
                  </a:lnTo>
                  <a:lnTo>
                    <a:pt x="365308" y="162409"/>
                  </a:lnTo>
                  <a:lnTo>
                    <a:pt x="360444" y="155325"/>
                  </a:lnTo>
                  <a:close/>
                </a:path>
                <a:path w="563879" h="499109">
                  <a:moveTo>
                    <a:pt x="563658" y="436310"/>
                  </a:moveTo>
                  <a:lnTo>
                    <a:pt x="0" y="436310"/>
                  </a:lnTo>
                  <a:lnTo>
                    <a:pt x="0" y="499019"/>
                  </a:lnTo>
                  <a:lnTo>
                    <a:pt x="563658" y="499019"/>
                  </a:lnTo>
                  <a:lnTo>
                    <a:pt x="563658" y="43631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1096931" y="1066497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79" h="499109">
                  <a:moveTo>
                    <a:pt x="278572" y="155325"/>
                  </a:moveTo>
                  <a:lnTo>
                    <a:pt x="302190" y="195007"/>
                  </a:lnTo>
                  <a:lnTo>
                    <a:pt x="332527" y="230701"/>
                  </a:lnTo>
                  <a:lnTo>
                    <a:pt x="368868" y="261840"/>
                  </a:lnTo>
                  <a:lnTo>
                    <a:pt x="410494" y="287854"/>
                  </a:lnTo>
                  <a:lnTo>
                    <a:pt x="456689" y="308173"/>
                  </a:lnTo>
                  <a:lnTo>
                    <a:pt x="506737" y="322228"/>
                  </a:lnTo>
                  <a:lnTo>
                    <a:pt x="540744" y="259037"/>
                  </a:lnTo>
                  <a:lnTo>
                    <a:pt x="487798" y="245073"/>
                  </a:lnTo>
                  <a:lnTo>
                    <a:pt x="440234" y="223464"/>
                  </a:lnTo>
                  <a:lnTo>
                    <a:pt x="399067" y="195485"/>
                  </a:lnTo>
                  <a:lnTo>
                    <a:pt x="365308" y="162409"/>
                  </a:lnTo>
                  <a:lnTo>
                    <a:pt x="339971" y="125511"/>
                  </a:lnTo>
                  <a:lnTo>
                    <a:pt x="324067" y="86064"/>
                  </a:lnTo>
                  <a:lnTo>
                    <a:pt x="318610" y="45343"/>
                  </a:lnTo>
                  <a:lnTo>
                    <a:pt x="318610" y="0"/>
                  </a:lnTo>
                  <a:lnTo>
                    <a:pt x="238052" y="0"/>
                  </a:lnTo>
                  <a:lnTo>
                    <a:pt x="238052" y="45343"/>
                  </a:lnTo>
                  <a:lnTo>
                    <a:pt x="232333" y="85887"/>
                  </a:lnTo>
                  <a:lnTo>
                    <a:pt x="216276" y="125215"/>
                  </a:lnTo>
                  <a:lnTo>
                    <a:pt x="190917" y="162055"/>
                  </a:lnTo>
                  <a:lnTo>
                    <a:pt x="157289" y="195131"/>
                  </a:lnTo>
                  <a:lnTo>
                    <a:pt x="116425" y="223169"/>
                  </a:lnTo>
                  <a:lnTo>
                    <a:pt x="69358" y="244896"/>
                  </a:lnTo>
                  <a:lnTo>
                    <a:pt x="17124" y="259037"/>
                  </a:lnTo>
                  <a:lnTo>
                    <a:pt x="50408" y="322228"/>
                  </a:lnTo>
                  <a:lnTo>
                    <a:pt x="100255" y="307955"/>
                  </a:lnTo>
                  <a:lnTo>
                    <a:pt x="146330" y="287479"/>
                  </a:lnTo>
                  <a:lnTo>
                    <a:pt x="187916" y="261388"/>
                  </a:lnTo>
                  <a:lnTo>
                    <a:pt x="224296" y="230272"/>
                  </a:lnTo>
                  <a:lnTo>
                    <a:pt x="254754" y="194722"/>
                  </a:lnTo>
                  <a:lnTo>
                    <a:pt x="278572" y="155325"/>
                  </a:lnTo>
                  <a:close/>
                </a:path>
                <a:path w="563879" h="499109">
                  <a:moveTo>
                    <a:pt x="0" y="499019"/>
                  </a:moveTo>
                  <a:lnTo>
                    <a:pt x="563658" y="499019"/>
                  </a:lnTo>
                  <a:lnTo>
                    <a:pt x="563658" y="436310"/>
                  </a:lnTo>
                  <a:lnTo>
                    <a:pt x="0" y="436310"/>
                  </a:lnTo>
                  <a:lnTo>
                    <a:pt x="0" y="49901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1726676" y="1027665"/>
              <a:ext cx="501650" cy="608965"/>
            </a:xfrm>
            <a:custGeom>
              <a:avLst/>
              <a:gdLst/>
              <a:ahLst/>
              <a:cxnLst/>
              <a:rect l="l" t="t" r="r" b="b"/>
              <a:pathLst>
                <a:path w="501650" h="608964">
                  <a:moveTo>
                    <a:pt x="501431" y="0"/>
                  </a:moveTo>
                  <a:lnTo>
                    <a:pt x="429315" y="0"/>
                  </a:lnTo>
                  <a:lnTo>
                    <a:pt x="429315" y="368777"/>
                  </a:lnTo>
                  <a:lnTo>
                    <a:pt x="501431" y="368777"/>
                  </a:lnTo>
                  <a:lnTo>
                    <a:pt x="501431" y="0"/>
                  </a:lnTo>
                  <a:close/>
                </a:path>
                <a:path w="501650" h="608964">
                  <a:moveTo>
                    <a:pt x="379872" y="9888"/>
                  </a:moveTo>
                  <a:lnTo>
                    <a:pt x="307756" y="9888"/>
                  </a:lnTo>
                  <a:lnTo>
                    <a:pt x="307756" y="150260"/>
                  </a:lnTo>
                  <a:lnTo>
                    <a:pt x="238293" y="150260"/>
                  </a:lnTo>
                  <a:lnTo>
                    <a:pt x="238293" y="211763"/>
                  </a:lnTo>
                  <a:lnTo>
                    <a:pt x="307756" y="211763"/>
                  </a:lnTo>
                  <a:lnTo>
                    <a:pt x="307756" y="364195"/>
                  </a:lnTo>
                  <a:lnTo>
                    <a:pt x="379872" y="364195"/>
                  </a:lnTo>
                  <a:lnTo>
                    <a:pt x="379872" y="9888"/>
                  </a:lnTo>
                  <a:close/>
                </a:path>
                <a:path w="501650" h="608964">
                  <a:moveTo>
                    <a:pt x="234676" y="37866"/>
                  </a:moveTo>
                  <a:lnTo>
                    <a:pt x="0" y="37866"/>
                  </a:lnTo>
                  <a:lnTo>
                    <a:pt x="0" y="340076"/>
                  </a:lnTo>
                  <a:lnTo>
                    <a:pt x="40760" y="340076"/>
                  </a:lnTo>
                  <a:lnTo>
                    <a:pt x="106242" y="339495"/>
                  </a:lnTo>
                  <a:lnTo>
                    <a:pt x="162500" y="337242"/>
                  </a:lnTo>
                  <a:lnTo>
                    <a:pt x="214144" y="332546"/>
                  </a:lnTo>
                  <a:lnTo>
                    <a:pt x="265789" y="324640"/>
                  </a:lnTo>
                  <a:lnTo>
                    <a:pt x="260106" y="279538"/>
                  </a:lnTo>
                  <a:lnTo>
                    <a:pt x="72838" y="279538"/>
                  </a:lnTo>
                  <a:lnTo>
                    <a:pt x="72838" y="215864"/>
                  </a:lnTo>
                  <a:lnTo>
                    <a:pt x="211281" y="215864"/>
                  </a:lnTo>
                  <a:lnTo>
                    <a:pt x="211281" y="157496"/>
                  </a:lnTo>
                  <a:lnTo>
                    <a:pt x="72838" y="157496"/>
                  </a:lnTo>
                  <a:lnTo>
                    <a:pt x="72838" y="99370"/>
                  </a:lnTo>
                  <a:lnTo>
                    <a:pt x="234676" y="99370"/>
                  </a:lnTo>
                  <a:lnTo>
                    <a:pt x="234676" y="37866"/>
                  </a:lnTo>
                  <a:close/>
                </a:path>
                <a:path w="501650" h="608964">
                  <a:moveTo>
                    <a:pt x="258313" y="265307"/>
                  </a:moveTo>
                  <a:lnTo>
                    <a:pt x="214375" y="271804"/>
                  </a:lnTo>
                  <a:lnTo>
                    <a:pt x="170731" y="276040"/>
                  </a:lnTo>
                  <a:lnTo>
                    <a:pt x="124509" y="278467"/>
                  </a:lnTo>
                  <a:lnTo>
                    <a:pt x="72838" y="279538"/>
                  </a:lnTo>
                  <a:lnTo>
                    <a:pt x="260106" y="279538"/>
                  </a:lnTo>
                  <a:lnTo>
                    <a:pt x="258313" y="265307"/>
                  </a:lnTo>
                  <a:close/>
                </a:path>
                <a:path w="501650" h="608964">
                  <a:moveTo>
                    <a:pt x="501431" y="394343"/>
                  </a:moveTo>
                  <a:lnTo>
                    <a:pt x="85380" y="394343"/>
                  </a:lnTo>
                  <a:lnTo>
                    <a:pt x="85380" y="608760"/>
                  </a:lnTo>
                  <a:lnTo>
                    <a:pt x="501431" y="608760"/>
                  </a:lnTo>
                  <a:lnTo>
                    <a:pt x="501431" y="547498"/>
                  </a:lnTo>
                  <a:lnTo>
                    <a:pt x="160872" y="547498"/>
                  </a:lnTo>
                  <a:lnTo>
                    <a:pt x="160872" y="454640"/>
                  </a:lnTo>
                  <a:lnTo>
                    <a:pt x="501431" y="454640"/>
                  </a:lnTo>
                  <a:lnTo>
                    <a:pt x="501431" y="394343"/>
                  </a:lnTo>
                  <a:close/>
                </a:path>
                <a:path w="501650" h="608964">
                  <a:moveTo>
                    <a:pt x="501431" y="454640"/>
                  </a:moveTo>
                  <a:lnTo>
                    <a:pt x="426421" y="454640"/>
                  </a:lnTo>
                  <a:lnTo>
                    <a:pt x="426421" y="547498"/>
                  </a:lnTo>
                  <a:lnTo>
                    <a:pt x="501431" y="547498"/>
                  </a:lnTo>
                  <a:lnTo>
                    <a:pt x="501431" y="45464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1726675" y="1027665"/>
              <a:ext cx="501650" cy="608965"/>
            </a:xfrm>
            <a:custGeom>
              <a:avLst/>
              <a:gdLst/>
              <a:ahLst/>
              <a:cxnLst/>
              <a:rect l="l" t="t" r="r" b="b"/>
              <a:pathLst>
                <a:path w="501650" h="608964">
                  <a:moveTo>
                    <a:pt x="429315" y="368777"/>
                  </a:moveTo>
                  <a:lnTo>
                    <a:pt x="501431" y="368777"/>
                  </a:lnTo>
                  <a:lnTo>
                    <a:pt x="501431" y="0"/>
                  </a:lnTo>
                  <a:lnTo>
                    <a:pt x="429315" y="0"/>
                  </a:lnTo>
                  <a:lnTo>
                    <a:pt x="429315" y="368777"/>
                  </a:lnTo>
                  <a:close/>
                </a:path>
                <a:path w="501650" h="608964">
                  <a:moveTo>
                    <a:pt x="379872" y="364195"/>
                  </a:moveTo>
                  <a:lnTo>
                    <a:pt x="379872" y="9888"/>
                  </a:lnTo>
                  <a:lnTo>
                    <a:pt x="307756" y="9888"/>
                  </a:lnTo>
                  <a:lnTo>
                    <a:pt x="307756" y="150260"/>
                  </a:lnTo>
                  <a:lnTo>
                    <a:pt x="238293" y="150260"/>
                  </a:lnTo>
                  <a:lnTo>
                    <a:pt x="238293" y="211763"/>
                  </a:lnTo>
                  <a:lnTo>
                    <a:pt x="307756" y="211763"/>
                  </a:lnTo>
                  <a:lnTo>
                    <a:pt x="307756" y="364195"/>
                  </a:lnTo>
                  <a:lnTo>
                    <a:pt x="379872" y="364195"/>
                  </a:lnTo>
                  <a:close/>
                </a:path>
                <a:path w="501650" h="608964">
                  <a:moveTo>
                    <a:pt x="258313" y="265307"/>
                  </a:moveTo>
                  <a:lnTo>
                    <a:pt x="214375" y="271804"/>
                  </a:lnTo>
                  <a:lnTo>
                    <a:pt x="170731" y="276040"/>
                  </a:lnTo>
                  <a:lnTo>
                    <a:pt x="124509" y="278467"/>
                  </a:lnTo>
                  <a:lnTo>
                    <a:pt x="72838" y="279538"/>
                  </a:lnTo>
                  <a:lnTo>
                    <a:pt x="72838" y="215864"/>
                  </a:lnTo>
                  <a:lnTo>
                    <a:pt x="211281" y="215864"/>
                  </a:lnTo>
                  <a:lnTo>
                    <a:pt x="211281" y="157496"/>
                  </a:lnTo>
                  <a:lnTo>
                    <a:pt x="72838" y="157496"/>
                  </a:lnTo>
                  <a:lnTo>
                    <a:pt x="72838" y="99370"/>
                  </a:lnTo>
                  <a:lnTo>
                    <a:pt x="234676" y="99370"/>
                  </a:lnTo>
                  <a:lnTo>
                    <a:pt x="234676" y="37866"/>
                  </a:lnTo>
                  <a:lnTo>
                    <a:pt x="0" y="37866"/>
                  </a:lnTo>
                  <a:lnTo>
                    <a:pt x="0" y="340076"/>
                  </a:lnTo>
                  <a:lnTo>
                    <a:pt x="40760" y="340076"/>
                  </a:lnTo>
                  <a:lnTo>
                    <a:pt x="106242" y="339495"/>
                  </a:lnTo>
                  <a:lnTo>
                    <a:pt x="162500" y="337242"/>
                  </a:lnTo>
                  <a:lnTo>
                    <a:pt x="214144" y="332546"/>
                  </a:lnTo>
                  <a:lnTo>
                    <a:pt x="265789" y="324640"/>
                  </a:lnTo>
                  <a:lnTo>
                    <a:pt x="258313" y="265307"/>
                  </a:lnTo>
                  <a:close/>
                </a:path>
                <a:path w="501650" h="608964">
                  <a:moveTo>
                    <a:pt x="501431" y="608760"/>
                  </a:moveTo>
                  <a:lnTo>
                    <a:pt x="501431" y="394343"/>
                  </a:lnTo>
                  <a:lnTo>
                    <a:pt x="85380" y="394343"/>
                  </a:lnTo>
                  <a:lnTo>
                    <a:pt x="85380" y="608760"/>
                  </a:lnTo>
                  <a:lnTo>
                    <a:pt x="501431" y="608760"/>
                  </a:lnTo>
                  <a:close/>
                </a:path>
                <a:path w="501650" h="608964">
                  <a:moveTo>
                    <a:pt x="426421" y="454640"/>
                  </a:moveTo>
                  <a:lnTo>
                    <a:pt x="426421" y="547498"/>
                  </a:lnTo>
                  <a:lnTo>
                    <a:pt x="160872" y="547498"/>
                  </a:lnTo>
                  <a:lnTo>
                    <a:pt x="160872" y="454640"/>
                  </a:lnTo>
                  <a:lnTo>
                    <a:pt x="426421" y="45464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825702" y="1055773"/>
              <a:ext cx="2633345" cy="616585"/>
            </a:xfrm>
            <a:custGeom>
              <a:avLst/>
              <a:gdLst/>
              <a:ahLst/>
              <a:cxnLst/>
              <a:rect l="l" t="t" r="r" b="b"/>
              <a:pathLst>
                <a:path w="2633345" h="616585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2633345" h="616585">
                  <a:moveTo>
                    <a:pt x="330428" y="210316"/>
                  </a:moveTo>
                  <a:lnTo>
                    <a:pt x="285459" y="218330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75250" y="93581"/>
                  </a:lnTo>
                  <a:lnTo>
                    <a:pt x="275919" y="93581"/>
                  </a:lnTo>
                  <a:lnTo>
                    <a:pt x="275919" y="33283"/>
                  </a:lnTo>
                  <a:lnTo>
                    <a:pt x="0" y="33283"/>
                  </a:lnTo>
                  <a:lnTo>
                    <a:pt x="0" y="290391"/>
                  </a:lnTo>
                  <a:lnTo>
                    <a:pt x="50167" y="290391"/>
                  </a:lnTo>
                  <a:lnTo>
                    <a:pt x="111197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0428" y="210316"/>
                  </a:lnTo>
                  <a:close/>
                </a:path>
                <a:path w="2633345" h="616585">
                  <a:moveTo>
                    <a:pt x="462599" y="498536"/>
                  </a:moveTo>
                  <a:lnTo>
                    <a:pt x="462599" y="334770"/>
                  </a:lnTo>
                  <a:lnTo>
                    <a:pt x="59091" y="334770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4" y="608760"/>
                  </a:lnTo>
                  <a:lnTo>
                    <a:pt x="481894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close/>
                </a:path>
                <a:path w="2633345" h="616585">
                  <a:moveTo>
                    <a:pt x="1020710" y="88034"/>
                  </a:moveTo>
                  <a:lnTo>
                    <a:pt x="911693" y="88034"/>
                  </a:lnTo>
                  <a:lnTo>
                    <a:pt x="911693" y="148331"/>
                  </a:lnTo>
                  <a:lnTo>
                    <a:pt x="1020710" y="148331"/>
                  </a:lnTo>
                  <a:lnTo>
                    <a:pt x="1020710" y="217552"/>
                  </a:lnTo>
                  <a:lnTo>
                    <a:pt x="911693" y="217552"/>
                  </a:lnTo>
                  <a:lnTo>
                    <a:pt x="911693" y="278331"/>
                  </a:lnTo>
                  <a:lnTo>
                    <a:pt x="1020710" y="278331"/>
                  </a:lnTo>
                  <a:lnTo>
                    <a:pt x="1020710" y="379631"/>
                  </a:lnTo>
                  <a:lnTo>
                    <a:pt x="1096444" y="379631"/>
                  </a:lnTo>
                  <a:lnTo>
                    <a:pt x="1096444" y="482"/>
                  </a:lnTo>
                  <a:lnTo>
                    <a:pt x="1020710" y="482"/>
                  </a:lnTo>
                  <a:lnTo>
                    <a:pt x="1020710" y="88034"/>
                  </a:lnTo>
                  <a:close/>
                </a:path>
                <a:path w="2633345" h="616585">
                  <a:moveTo>
                    <a:pt x="901563" y="282914"/>
                  </a:moveTo>
                  <a:lnTo>
                    <a:pt x="853092" y="290444"/>
                  </a:lnTo>
                  <a:lnTo>
                    <a:pt x="803218" y="295034"/>
                  </a:lnTo>
                  <a:lnTo>
                    <a:pt x="747104" y="297363"/>
                  </a:lnTo>
                  <a:lnTo>
                    <a:pt x="679910" y="298109"/>
                  </a:lnTo>
                  <a:lnTo>
                    <a:pt x="679910" y="222375"/>
                  </a:lnTo>
                  <a:lnTo>
                    <a:pt x="874308" y="222375"/>
                  </a:lnTo>
                  <a:lnTo>
                    <a:pt x="874308" y="36419"/>
                  </a:lnTo>
                  <a:lnTo>
                    <a:pt x="603936" y="36419"/>
                  </a:lnTo>
                  <a:lnTo>
                    <a:pt x="603936" y="96475"/>
                  </a:lnTo>
                  <a:lnTo>
                    <a:pt x="798816" y="96475"/>
                  </a:lnTo>
                  <a:lnTo>
                    <a:pt x="798816" y="165696"/>
                  </a:lnTo>
                  <a:lnTo>
                    <a:pt x="604901" y="165696"/>
                  </a:lnTo>
                  <a:lnTo>
                    <a:pt x="604901" y="358889"/>
                  </a:lnTo>
                  <a:lnTo>
                    <a:pt x="650485" y="358889"/>
                  </a:lnTo>
                  <a:lnTo>
                    <a:pt x="716687" y="358470"/>
                  </a:lnTo>
                  <a:lnTo>
                    <a:pt x="772411" y="357218"/>
                  </a:lnTo>
                  <a:lnTo>
                    <a:pt x="820842" y="354703"/>
                  </a:lnTo>
                  <a:lnTo>
                    <a:pt x="865163" y="350499"/>
                  </a:lnTo>
                  <a:lnTo>
                    <a:pt x="908557" y="344176"/>
                  </a:lnTo>
                  <a:lnTo>
                    <a:pt x="901563" y="282914"/>
                  </a:lnTo>
                  <a:close/>
                </a:path>
                <a:path w="2633345" h="616585">
                  <a:moveTo>
                    <a:pt x="1020710" y="469835"/>
                  </a:moveTo>
                  <a:lnTo>
                    <a:pt x="1020710" y="616478"/>
                  </a:lnTo>
                  <a:lnTo>
                    <a:pt x="1096444" y="616478"/>
                  </a:lnTo>
                  <a:lnTo>
                    <a:pt x="1096444" y="408815"/>
                  </a:lnTo>
                  <a:lnTo>
                    <a:pt x="674846" y="408815"/>
                  </a:lnTo>
                  <a:lnTo>
                    <a:pt x="674846" y="469835"/>
                  </a:lnTo>
                  <a:lnTo>
                    <a:pt x="1020710" y="469835"/>
                  </a:lnTo>
                  <a:close/>
                </a:path>
                <a:path w="2633345" h="616585">
                  <a:moveTo>
                    <a:pt x="1787081" y="0"/>
                  </a:moveTo>
                  <a:lnTo>
                    <a:pt x="1787081" y="350929"/>
                  </a:lnTo>
                  <a:lnTo>
                    <a:pt x="1862090" y="350929"/>
                  </a:lnTo>
                  <a:lnTo>
                    <a:pt x="1862090" y="0"/>
                  </a:lnTo>
                  <a:lnTo>
                    <a:pt x="1787081" y="0"/>
                  </a:lnTo>
                  <a:close/>
                </a:path>
                <a:path w="2633345" h="616585">
                  <a:moveTo>
                    <a:pt x="1381401" y="38108"/>
                  </a:moveTo>
                  <a:lnTo>
                    <a:pt x="1381401" y="294491"/>
                  </a:lnTo>
                  <a:lnTo>
                    <a:pt x="1678305" y="294491"/>
                  </a:lnTo>
                  <a:lnTo>
                    <a:pt x="1678305" y="38108"/>
                  </a:lnTo>
                  <a:lnTo>
                    <a:pt x="1381401" y="38108"/>
                  </a:lnTo>
                  <a:close/>
                </a:path>
                <a:path w="2633345" h="616585">
                  <a:moveTo>
                    <a:pt x="1455929" y="235158"/>
                  </a:moveTo>
                  <a:lnTo>
                    <a:pt x="1455929" y="97922"/>
                  </a:lnTo>
                  <a:lnTo>
                    <a:pt x="1603295" y="97922"/>
                  </a:lnTo>
                  <a:lnTo>
                    <a:pt x="1603295" y="235158"/>
                  </a:lnTo>
                  <a:lnTo>
                    <a:pt x="1455929" y="235158"/>
                  </a:lnTo>
                  <a:close/>
                </a:path>
                <a:path w="2633345" h="616585">
                  <a:moveTo>
                    <a:pt x="1874873" y="444269"/>
                  </a:moveTo>
                  <a:lnTo>
                    <a:pt x="1874873" y="387590"/>
                  </a:lnTo>
                  <a:lnTo>
                    <a:pt x="1696635" y="387590"/>
                  </a:lnTo>
                  <a:lnTo>
                    <a:pt x="1696635" y="333322"/>
                  </a:lnTo>
                  <a:lnTo>
                    <a:pt x="1620660" y="333322"/>
                  </a:lnTo>
                  <a:lnTo>
                    <a:pt x="1620660" y="387590"/>
                  </a:lnTo>
                  <a:lnTo>
                    <a:pt x="1443145" y="387590"/>
                  </a:lnTo>
                  <a:lnTo>
                    <a:pt x="1443145" y="444269"/>
                  </a:lnTo>
                  <a:lnTo>
                    <a:pt x="1618972" y="444269"/>
                  </a:lnTo>
                  <a:lnTo>
                    <a:pt x="1606760" y="473741"/>
                  </a:lnTo>
                  <a:lnTo>
                    <a:pt x="1579336" y="501927"/>
                  </a:lnTo>
                  <a:lnTo>
                    <a:pt x="1537927" y="526617"/>
                  </a:lnTo>
                  <a:lnTo>
                    <a:pt x="1483760" y="545599"/>
                  </a:lnTo>
                  <a:lnTo>
                    <a:pt x="1418062" y="556663"/>
                  </a:lnTo>
                  <a:lnTo>
                    <a:pt x="1444110" y="614549"/>
                  </a:lnTo>
                  <a:lnTo>
                    <a:pt x="1501353" y="604754"/>
                  </a:lnTo>
                  <a:lnTo>
                    <a:pt x="1552194" y="589102"/>
                  </a:lnTo>
                  <a:lnTo>
                    <a:pt x="1595903" y="568217"/>
                  </a:lnTo>
                  <a:lnTo>
                    <a:pt x="1631751" y="542724"/>
                  </a:lnTo>
                  <a:lnTo>
                    <a:pt x="1659009" y="513249"/>
                  </a:lnTo>
                  <a:lnTo>
                    <a:pt x="1686048" y="542493"/>
                  </a:lnTo>
                  <a:lnTo>
                    <a:pt x="1721572" y="568044"/>
                  </a:lnTo>
                  <a:lnTo>
                    <a:pt x="1764922" y="589102"/>
                  </a:lnTo>
                  <a:lnTo>
                    <a:pt x="1815439" y="604870"/>
                  </a:lnTo>
                  <a:lnTo>
                    <a:pt x="1872461" y="614549"/>
                  </a:lnTo>
                  <a:lnTo>
                    <a:pt x="1898027" y="556663"/>
                  </a:lnTo>
                  <a:lnTo>
                    <a:pt x="1832665" y="544928"/>
                  </a:lnTo>
                  <a:lnTo>
                    <a:pt x="1778880" y="525645"/>
                  </a:lnTo>
                  <a:lnTo>
                    <a:pt x="1737830" y="500989"/>
                  </a:lnTo>
                  <a:lnTo>
                    <a:pt x="1710672" y="473139"/>
                  </a:lnTo>
                  <a:lnTo>
                    <a:pt x="1698564" y="444269"/>
                  </a:lnTo>
                  <a:lnTo>
                    <a:pt x="1874873" y="444269"/>
                  </a:lnTo>
                  <a:close/>
                </a:path>
                <a:path w="2633345" h="616585">
                  <a:moveTo>
                    <a:pt x="2556968" y="0"/>
                  </a:moveTo>
                  <a:lnTo>
                    <a:pt x="2556968" y="311133"/>
                  </a:lnTo>
                  <a:lnTo>
                    <a:pt x="2632943" y="311133"/>
                  </a:lnTo>
                  <a:lnTo>
                    <a:pt x="2632943" y="0"/>
                  </a:lnTo>
                  <a:lnTo>
                    <a:pt x="2556968" y="0"/>
                  </a:lnTo>
                  <a:close/>
                </a:path>
                <a:path w="2633345" h="616585">
                  <a:moveTo>
                    <a:pt x="2457599" y="158943"/>
                  </a:moveTo>
                  <a:lnTo>
                    <a:pt x="2449510" y="113256"/>
                  </a:lnTo>
                  <a:lnTo>
                    <a:pt x="2426985" y="74828"/>
                  </a:lnTo>
                  <a:lnTo>
                    <a:pt x="2392200" y="45303"/>
                  </a:lnTo>
                  <a:lnTo>
                    <a:pt x="2347331" y="26324"/>
                  </a:lnTo>
                  <a:lnTo>
                    <a:pt x="2294555" y="19536"/>
                  </a:lnTo>
                  <a:lnTo>
                    <a:pt x="2241287" y="26324"/>
                  </a:lnTo>
                  <a:lnTo>
                    <a:pt x="2196100" y="45303"/>
                  </a:lnTo>
                  <a:lnTo>
                    <a:pt x="2161170" y="74828"/>
                  </a:lnTo>
                  <a:lnTo>
                    <a:pt x="2138674" y="113256"/>
                  </a:lnTo>
                  <a:lnTo>
                    <a:pt x="2130788" y="158943"/>
                  </a:lnTo>
                  <a:lnTo>
                    <a:pt x="2138674" y="204580"/>
                  </a:lnTo>
                  <a:lnTo>
                    <a:pt x="2161170" y="242888"/>
                  </a:lnTo>
                  <a:lnTo>
                    <a:pt x="2196100" y="272271"/>
                  </a:lnTo>
                  <a:lnTo>
                    <a:pt x="2241287" y="291130"/>
                  </a:lnTo>
                  <a:lnTo>
                    <a:pt x="2294555" y="297868"/>
                  </a:lnTo>
                  <a:lnTo>
                    <a:pt x="2347331" y="291130"/>
                  </a:lnTo>
                  <a:lnTo>
                    <a:pt x="2392200" y="272271"/>
                  </a:lnTo>
                  <a:lnTo>
                    <a:pt x="2426985" y="242888"/>
                  </a:lnTo>
                  <a:lnTo>
                    <a:pt x="2449510" y="204580"/>
                  </a:lnTo>
                  <a:lnTo>
                    <a:pt x="2457599" y="1589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3309" y="1131034"/>
              <a:ext cx="193413" cy="1680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49349" y="1055773"/>
              <a:ext cx="2387600" cy="617855"/>
            </a:xfrm>
            <a:custGeom>
              <a:avLst/>
              <a:gdLst/>
              <a:ahLst/>
              <a:cxnLst/>
              <a:rect l="l" t="t" r="r" b="b"/>
              <a:pathLst>
                <a:path w="2387600" h="617855">
                  <a:moveTo>
                    <a:pt x="75733" y="499260"/>
                  </a:moveTo>
                  <a:lnTo>
                    <a:pt x="409297" y="499260"/>
                  </a:lnTo>
                  <a:lnTo>
                    <a:pt x="409297" y="338146"/>
                  </a:lnTo>
                  <a:lnTo>
                    <a:pt x="0" y="338146"/>
                  </a:lnTo>
                  <a:lnTo>
                    <a:pt x="0" y="397237"/>
                  </a:lnTo>
                  <a:lnTo>
                    <a:pt x="333805" y="397237"/>
                  </a:lnTo>
                  <a:lnTo>
                    <a:pt x="333805" y="443304"/>
                  </a:lnTo>
                  <a:lnTo>
                    <a:pt x="1929" y="443304"/>
                  </a:lnTo>
                  <a:lnTo>
                    <a:pt x="1929" y="608760"/>
                  </a:lnTo>
                  <a:lnTo>
                    <a:pt x="427868" y="608760"/>
                  </a:lnTo>
                  <a:lnTo>
                    <a:pt x="427868" y="548704"/>
                  </a:lnTo>
                  <a:lnTo>
                    <a:pt x="75733" y="548704"/>
                  </a:lnTo>
                  <a:lnTo>
                    <a:pt x="75733" y="499260"/>
                  </a:lnTo>
                  <a:close/>
                </a:path>
                <a:path w="2387600" h="617855">
                  <a:moveTo>
                    <a:pt x="835236" y="215622"/>
                  </a:moveTo>
                  <a:lnTo>
                    <a:pt x="940635" y="215622"/>
                  </a:lnTo>
                  <a:lnTo>
                    <a:pt x="940635" y="366365"/>
                  </a:lnTo>
                  <a:lnTo>
                    <a:pt x="1016369" y="366365"/>
                  </a:lnTo>
                  <a:lnTo>
                    <a:pt x="1016369" y="0"/>
                  </a:lnTo>
                  <a:lnTo>
                    <a:pt x="940635" y="0"/>
                  </a:lnTo>
                  <a:lnTo>
                    <a:pt x="940635" y="153637"/>
                  </a:lnTo>
                  <a:lnTo>
                    <a:pt x="835236" y="153637"/>
                  </a:lnTo>
                  <a:lnTo>
                    <a:pt x="835236" y="215622"/>
                  </a:lnTo>
                  <a:close/>
                </a:path>
                <a:path w="2387600" h="617855">
                  <a:moveTo>
                    <a:pt x="689317" y="219964"/>
                  </a:moveTo>
                  <a:lnTo>
                    <a:pt x="713617" y="261279"/>
                  </a:lnTo>
                  <a:lnTo>
                    <a:pt x="745876" y="297235"/>
                  </a:lnTo>
                  <a:lnTo>
                    <a:pt x="785913" y="326633"/>
                  </a:lnTo>
                  <a:lnTo>
                    <a:pt x="833547" y="348276"/>
                  </a:lnTo>
                  <a:lnTo>
                    <a:pt x="871414" y="288220"/>
                  </a:lnTo>
                  <a:lnTo>
                    <a:pt x="819755" y="264204"/>
                  </a:lnTo>
                  <a:lnTo>
                    <a:pt x="779234" y="231770"/>
                  </a:lnTo>
                  <a:lnTo>
                    <a:pt x="750046" y="193039"/>
                  </a:lnTo>
                  <a:lnTo>
                    <a:pt x="732389" y="150129"/>
                  </a:lnTo>
                  <a:lnTo>
                    <a:pt x="726460" y="105158"/>
                  </a:lnTo>
                  <a:lnTo>
                    <a:pt x="726460" y="101299"/>
                  </a:lnTo>
                  <a:lnTo>
                    <a:pt x="854049" y="101299"/>
                  </a:lnTo>
                  <a:lnTo>
                    <a:pt x="854049" y="40037"/>
                  </a:lnTo>
                  <a:lnTo>
                    <a:pt x="520726" y="40037"/>
                  </a:lnTo>
                  <a:lnTo>
                    <a:pt x="520726" y="101299"/>
                  </a:lnTo>
                  <a:lnTo>
                    <a:pt x="649280" y="101299"/>
                  </a:lnTo>
                  <a:lnTo>
                    <a:pt x="649280" y="105881"/>
                  </a:lnTo>
                  <a:lnTo>
                    <a:pt x="644962" y="146630"/>
                  </a:lnTo>
                  <a:lnTo>
                    <a:pt x="632102" y="186179"/>
                  </a:lnTo>
                  <a:lnTo>
                    <a:pt x="610840" y="223129"/>
                  </a:lnTo>
                  <a:lnTo>
                    <a:pt x="581318" y="256079"/>
                  </a:lnTo>
                  <a:lnTo>
                    <a:pt x="543676" y="283630"/>
                  </a:lnTo>
                  <a:lnTo>
                    <a:pt x="498054" y="304380"/>
                  </a:lnTo>
                  <a:lnTo>
                    <a:pt x="537609" y="364436"/>
                  </a:lnTo>
                  <a:lnTo>
                    <a:pt x="588447" y="340200"/>
                  </a:lnTo>
                  <a:lnTo>
                    <a:pt x="630828" y="307123"/>
                  </a:lnTo>
                  <a:lnTo>
                    <a:pt x="664527" y="266585"/>
                  </a:lnTo>
                  <a:lnTo>
                    <a:pt x="689317" y="219964"/>
                  </a:lnTo>
                  <a:close/>
                </a:path>
                <a:path w="2387600" h="617855">
                  <a:moveTo>
                    <a:pt x="807741" y="381560"/>
                  </a:moveTo>
                  <a:lnTo>
                    <a:pt x="746958" y="385202"/>
                  </a:lnTo>
                  <a:lnTo>
                    <a:pt x="695400" y="395665"/>
                  </a:lnTo>
                  <a:lnTo>
                    <a:pt x="653892" y="412613"/>
                  </a:lnTo>
                  <a:lnTo>
                    <a:pt x="623258" y="435711"/>
                  </a:lnTo>
                  <a:lnTo>
                    <a:pt x="597906" y="499019"/>
                  </a:lnTo>
                  <a:lnTo>
                    <a:pt x="604321" y="533413"/>
                  </a:lnTo>
                  <a:lnTo>
                    <a:pt x="653892" y="585425"/>
                  </a:lnTo>
                  <a:lnTo>
                    <a:pt x="695400" y="602373"/>
                  </a:lnTo>
                  <a:lnTo>
                    <a:pt x="746958" y="612836"/>
                  </a:lnTo>
                  <a:lnTo>
                    <a:pt x="807741" y="616478"/>
                  </a:lnTo>
                  <a:lnTo>
                    <a:pt x="868626" y="612836"/>
                  </a:lnTo>
                  <a:lnTo>
                    <a:pt x="920260" y="602373"/>
                  </a:lnTo>
                  <a:lnTo>
                    <a:pt x="961830" y="585425"/>
                  </a:lnTo>
                  <a:lnTo>
                    <a:pt x="992527" y="562327"/>
                  </a:lnTo>
                  <a:lnTo>
                    <a:pt x="1018057" y="499019"/>
                  </a:lnTo>
                  <a:lnTo>
                    <a:pt x="1011539" y="464625"/>
                  </a:lnTo>
                  <a:lnTo>
                    <a:pt x="961830" y="412613"/>
                  </a:lnTo>
                  <a:lnTo>
                    <a:pt x="920260" y="395665"/>
                  </a:lnTo>
                  <a:lnTo>
                    <a:pt x="868626" y="385202"/>
                  </a:lnTo>
                  <a:lnTo>
                    <a:pt x="807741" y="381560"/>
                  </a:lnTo>
                  <a:close/>
                </a:path>
                <a:path w="2387600" h="617855">
                  <a:moveTo>
                    <a:pt x="807741" y="557628"/>
                  </a:moveTo>
                  <a:lnTo>
                    <a:pt x="750458" y="554067"/>
                  </a:lnTo>
                  <a:lnTo>
                    <a:pt x="708190" y="542885"/>
                  </a:lnTo>
                  <a:lnTo>
                    <a:pt x="682111" y="524423"/>
                  </a:lnTo>
                  <a:lnTo>
                    <a:pt x="673399" y="499019"/>
                  </a:lnTo>
                  <a:lnTo>
                    <a:pt x="682111" y="473506"/>
                  </a:lnTo>
                  <a:lnTo>
                    <a:pt x="708190" y="455002"/>
                  </a:lnTo>
                  <a:lnTo>
                    <a:pt x="750458" y="443734"/>
                  </a:lnTo>
                  <a:lnTo>
                    <a:pt x="807741" y="439928"/>
                  </a:lnTo>
                  <a:lnTo>
                    <a:pt x="865136" y="443734"/>
                  </a:lnTo>
                  <a:lnTo>
                    <a:pt x="907472" y="455002"/>
                  </a:lnTo>
                  <a:lnTo>
                    <a:pt x="933709" y="473506"/>
                  </a:lnTo>
                  <a:lnTo>
                    <a:pt x="942806" y="499019"/>
                  </a:lnTo>
                  <a:lnTo>
                    <a:pt x="933709" y="524423"/>
                  </a:lnTo>
                  <a:lnTo>
                    <a:pt x="907472" y="542885"/>
                  </a:lnTo>
                  <a:lnTo>
                    <a:pt x="865136" y="554067"/>
                  </a:lnTo>
                  <a:lnTo>
                    <a:pt x="807741" y="557628"/>
                  </a:lnTo>
                  <a:close/>
                </a:path>
                <a:path w="2387600" h="617855">
                  <a:moveTo>
                    <a:pt x="1761273" y="0"/>
                  </a:moveTo>
                  <a:lnTo>
                    <a:pt x="1684093" y="0"/>
                  </a:lnTo>
                  <a:lnTo>
                    <a:pt x="1684093" y="461876"/>
                  </a:lnTo>
                  <a:lnTo>
                    <a:pt x="1761273" y="461876"/>
                  </a:lnTo>
                  <a:lnTo>
                    <a:pt x="1761273" y="255659"/>
                  </a:lnTo>
                  <a:lnTo>
                    <a:pt x="1841107" y="255659"/>
                  </a:lnTo>
                  <a:lnTo>
                    <a:pt x="1841107" y="191986"/>
                  </a:lnTo>
                  <a:lnTo>
                    <a:pt x="1761273" y="191986"/>
                  </a:lnTo>
                  <a:lnTo>
                    <a:pt x="1761273" y="0"/>
                  </a:lnTo>
                  <a:close/>
                </a:path>
                <a:path w="2387600" h="617855">
                  <a:moveTo>
                    <a:pt x="1598953" y="263619"/>
                  </a:moveTo>
                  <a:lnTo>
                    <a:pt x="1607327" y="208315"/>
                  </a:lnTo>
                  <a:lnTo>
                    <a:pt x="1611676" y="159455"/>
                  </a:lnTo>
                  <a:lnTo>
                    <a:pt x="1613402" y="117334"/>
                  </a:lnTo>
                  <a:lnTo>
                    <a:pt x="1613907" y="82245"/>
                  </a:lnTo>
                  <a:lnTo>
                    <a:pt x="1613907" y="45584"/>
                  </a:lnTo>
                  <a:lnTo>
                    <a:pt x="1299879" y="45584"/>
                  </a:lnTo>
                  <a:lnTo>
                    <a:pt x="1299879" y="108052"/>
                  </a:lnTo>
                  <a:lnTo>
                    <a:pt x="1539621" y="108052"/>
                  </a:lnTo>
                  <a:lnTo>
                    <a:pt x="1538633" y="138325"/>
                  </a:lnTo>
                  <a:lnTo>
                    <a:pt x="1536244" y="172781"/>
                  </a:lnTo>
                  <a:lnTo>
                    <a:pt x="1531684" y="212076"/>
                  </a:lnTo>
                  <a:lnTo>
                    <a:pt x="1524184" y="256866"/>
                  </a:lnTo>
                  <a:lnTo>
                    <a:pt x="1598953" y="263619"/>
                  </a:lnTo>
                  <a:close/>
                </a:path>
                <a:path w="2387600" h="617855">
                  <a:moveTo>
                    <a:pt x="1647914" y="292802"/>
                  </a:moveTo>
                  <a:lnTo>
                    <a:pt x="1601983" y="298618"/>
                  </a:lnTo>
                  <a:lnTo>
                    <a:pt x="1554695" y="303144"/>
                  </a:lnTo>
                  <a:lnTo>
                    <a:pt x="1506683" y="306539"/>
                  </a:lnTo>
                  <a:lnTo>
                    <a:pt x="1458581" y="308963"/>
                  </a:lnTo>
                  <a:lnTo>
                    <a:pt x="1458581" y="186197"/>
                  </a:lnTo>
                  <a:lnTo>
                    <a:pt x="1383330" y="186197"/>
                  </a:lnTo>
                  <a:lnTo>
                    <a:pt x="1383330" y="311374"/>
                  </a:lnTo>
                  <a:lnTo>
                    <a:pt x="1351437" y="311970"/>
                  </a:lnTo>
                  <a:lnTo>
                    <a:pt x="1320651" y="312339"/>
                  </a:lnTo>
                  <a:lnTo>
                    <a:pt x="1291178" y="312528"/>
                  </a:lnTo>
                  <a:lnTo>
                    <a:pt x="1263219" y="312580"/>
                  </a:lnTo>
                  <a:lnTo>
                    <a:pt x="1269972" y="373360"/>
                  </a:lnTo>
                  <a:lnTo>
                    <a:pt x="1312079" y="373132"/>
                  </a:lnTo>
                  <a:lnTo>
                    <a:pt x="1357105" y="372485"/>
                  </a:lnTo>
                  <a:lnTo>
                    <a:pt x="1404398" y="371206"/>
                  </a:lnTo>
                  <a:lnTo>
                    <a:pt x="1453305" y="369079"/>
                  </a:lnTo>
                  <a:lnTo>
                    <a:pt x="1503173" y="365889"/>
                  </a:lnTo>
                  <a:lnTo>
                    <a:pt x="1553350" y="361421"/>
                  </a:lnTo>
                  <a:lnTo>
                    <a:pt x="1603181" y="355461"/>
                  </a:lnTo>
                  <a:lnTo>
                    <a:pt x="1652015" y="347794"/>
                  </a:lnTo>
                  <a:lnTo>
                    <a:pt x="1647914" y="292802"/>
                  </a:lnTo>
                  <a:close/>
                </a:path>
                <a:path w="2387600" h="617855">
                  <a:moveTo>
                    <a:pt x="1355111" y="420392"/>
                  </a:moveTo>
                  <a:lnTo>
                    <a:pt x="1355111" y="604418"/>
                  </a:lnTo>
                  <a:lnTo>
                    <a:pt x="1781050" y="604418"/>
                  </a:lnTo>
                  <a:lnTo>
                    <a:pt x="1781050" y="542915"/>
                  </a:lnTo>
                  <a:lnTo>
                    <a:pt x="1431327" y="542915"/>
                  </a:lnTo>
                  <a:lnTo>
                    <a:pt x="1431327" y="420392"/>
                  </a:lnTo>
                  <a:lnTo>
                    <a:pt x="1355111" y="420392"/>
                  </a:lnTo>
                  <a:close/>
                </a:path>
                <a:path w="2387600" h="617855">
                  <a:moveTo>
                    <a:pt x="2311907" y="617443"/>
                  </a:moveTo>
                  <a:lnTo>
                    <a:pt x="2387399" y="617443"/>
                  </a:lnTo>
                  <a:lnTo>
                    <a:pt x="2387399" y="0"/>
                  </a:lnTo>
                  <a:lnTo>
                    <a:pt x="2311907" y="0"/>
                  </a:lnTo>
                  <a:lnTo>
                    <a:pt x="2311907" y="617443"/>
                  </a:lnTo>
                  <a:close/>
                </a:path>
                <a:path w="2387600" h="617855">
                  <a:moveTo>
                    <a:pt x="1985820" y="284844"/>
                  </a:moveTo>
                  <a:lnTo>
                    <a:pt x="2197584" y="284844"/>
                  </a:lnTo>
                  <a:lnTo>
                    <a:pt x="2197584" y="53543"/>
                  </a:lnTo>
                  <a:lnTo>
                    <a:pt x="1907192" y="53543"/>
                  </a:lnTo>
                  <a:lnTo>
                    <a:pt x="1907192" y="115047"/>
                  </a:lnTo>
                  <a:lnTo>
                    <a:pt x="2120403" y="115047"/>
                  </a:lnTo>
                  <a:lnTo>
                    <a:pt x="2120403" y="224546"/>
                  </a:lnTo>
                  <a:lnTo>
                    <a:pt x="1907675" y="224546"/>
                  </a:lnTo>
                  <a:lnTo>
                    <a:pt x="1907675" y="471282"/>
                  </a:lnTo>
                  <a:lnTo>
                    <a:pt x="1961701" y="471282"/>
                  </a:lnTo>
                  <a:lnTo>
                    <a:pt x="2015651" y="470913"/>
                  </a:lnTo>
                  <a:lnTo>
                    <a:pt x="2067377" y="469612"/>
                  </a:lnTo>
                  <a:lnTo>
                    <a:pt x="2117750" y="467092"/>
                  </a:lnTo>
                  <a:lnTo>
                    <a:pt x="2167640" y="463064"/>
                  </a:lnTo>
                  <a:lnTo>
                    <a:pt x="2217919" y="457241"/>
                  </a:lnTo>
                  <a:lnTo>
                    <a:pt x="2269457" y="449334"/>
                  </a:lnTo>
                  <a:lnTo>
                    <a:pt x="2262704" y="387348"/>
                  </a:lnTo>
                  <a:lnTo>
                    <a:pt x="2206263" y="395740"/>
                  </a:lnTo>
                  <a:lnTo>
                    <a:pt x="2151592" y="401747"/>
                  </a:lnTo>
                  <a:lnTo>
                    <a:pt x="2097454" y="405704"/>
                  </a:lnTo>
                  <a:lnTo>
                    <a:pt x="2042609" y="407948"/>
                  </a:lnTo>
                  <a:lnTo>
                    <a:pt x="1985820" y="408815"/>
                  </a:lnTo>
                  <a:lnTo>
                    <a:pt x="1985820" y="28484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25702" y="1055773"/>
              <a:ext cx="549275" cy="608965"/>
            </a:xfrm>
            <a:custGeom>
              <a:avLst/>
              <a:gdLst/>
              <a:ahLst/>
              <a:cxnLst/>
              <a:rect l="l" t="t" r="r" b="b"/>
              <a:pathLst>
                <a:path w="549275" h="608964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549275" h="608964">
                  <a:moveTo>
                    <a:pt x="275919" y="33283"/>
                  </a:moveTo>
                  <a:lnTo>
                    <a:pt x="0" y="33283"/>
                  </a:lnTo>
                  <a:lnTo>
                    <a:pt x="0" y="290391"/>
                  </a:lnTo>
                  <a:lnTo>
                    <a:pt x="50167" y="290391"/>
                  </a:lnTo>
                  <a:lnTo>
                    <a:pt x="111198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3357" y="230817"/>
                  </a:lnTo>
                  <a:lnTo>
                    <a:pt x="75250" y="230817"/>
                  </a:lnTo>
                  <a:lnTo>
                    <a:pt x="75250" y="93581"/>
                  </a:lnTo>
                  <a:lnTo>
                    <a:pt x="275919" y="93581"/>
                  </a:lnTo>
                  <a:lnTo>
                    <a:pt x="275919" y="33283"/>
                  </a:lnTo>
                  <a:close/>
                </a:path>
                <a:path w="549275" h="608964">
                  <a:moveTo>
                    <a:pt x="330428" y="210316"/>
                  </a:moveTo>
                  <a:lnTo>
                    <a:pt x="285459" y="218330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333357" y="230817"/>
                  </a:lnTo>
                  <a:lnTo>
                    <a:pt x="330428" y="210316"/>
                  </a:lnTo>
                  <a:close/>
                </a:path>
                <a:path w="549275" h="608964">
                  <a:moveTo>
                    <a:pt x="462599" y="334770"/>
                  </a:moveTo>
                  <a:lnTo>
                    <a:pt x="59091" y="334770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5" y="608760"/>
                  </a:lnTo>
                  <a:lnTo>
                    <a:pt x="481895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lnTo>
                    <a:pt x="462599" y="33477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25702" y="1055773"/>
              <a:ext cx="549275" cy="608965"/>
            </a:xfrm>
            <a:custGeom>
              <a:avLst/>
              <a:gdLst/>
              <a:ahLst/>
              <a:cxnLst/>
              <a:rect l="l" t="t" r="r" b="b"/>
              <a:pathLst>
                <a:path w="549275" h="608964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549275" h="608964">
                  <a:moveTo>
                    <a:pt x="330428" y="210316"/>
                  </a:moveTo>
                  <a:lnTo>
                    <a:pt x="285459" y="218330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75250" y="93581"/>
                  </a:lnTo>
                  <a:lnTo>
                    <a:pt x="275919" y="93581"/>
                  </a:lnTo>
                  <a:lnTo>
                    <a:pt x="275919" y="33283"/>
                  </a:lnTo>
                  <a:lnTo>
                    <a:pt x="0" y="33283"/>
                  </a:lnTo>
                  <a:lnTo>
                    <a:pt x="0" y="290391"/>
                  </a:lnTo>
                  <a:lnTo>
                    <a:pt x="50167" y="290391"/>
                  </a:lnTo>
                  <a:lnTo>
                    <a:pt x="111197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0428" y="210316"/>
                  </a:lnTo>
                  <a:close/>
                </a:path>
                <a:path w="549275" h="608964">
                  <a:moveTo>
                    <a:pt x="462599" y="498536"/>
                  </a:moveTo>
                  <a:lnTo>
                    <a:pt x="462599" y="334770"/>
                  </a:lnTo>
                  <a:lnTo>
                    <a:pt x="59091" y="334770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4" y="608760"/>
                  </a:lnTo>
                  <a:lnTo>
                    <a:pt x="481894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29639" y="1056255"/>
              <a:ext cx="492759" cy="616585"/>
            </a:xfrm>
            <a:custGeom>
              <a:avLst/>
              <a:gdLst/>
              <a:ahLst/>
              <a:cxnLst/>
              <a:rect l="l" t="t" r="r" b="b"/>
              <a:pathLst>
                <a:path w="492759" h="616585">
                  <a:moveTo>
                    <a:pt x="492507" y="0"/>
                  </a:moveTo>
                  <a:lnTo>
                    <a:pt x="416774" y="0"/>
                  </a:lnTo>
                  <a:lnTo>
                    <a:pt x="416774" y="87551"/>
                  </a:lnTo>
                  <a:lnTo>
                    <a:pt x="307756" y="87551"/>
                  </a:lnTo>
                  <a:lnTo>
                    <a:pt x="307756" y="147848"/>
                  </a:lnTo>
                  <a:lnTo>
                    <a:pt x="416774" y="147848"/>
                  </a:lnTo>
                  <a:lnTo>
                    <a:pt x="416774" y="217069"/>
                  </a:lnTo>
                  <a:lnTo>
                    <a:pt x="307756" y="217069"/>
                  </a:lnTo>
                  <a:lnTo>
                    <a:pt x="307756" y="277849"/>
                  </a:lnTo>
                  <a:lnTo>
                    <a:pt x="416774" y="277849"/>
                  </a:lnTo>
                  <a:lnTo>
                    <a:pt x="416774" y="379148"/>
                  </a:lnTo>
                  <a:lnTo>
                    <a:pt x="492507" y="379148"/>
                  </a:lnTo>
                  <a:lnTo>
                    <a:pt x="492507" y="0"/>
                  </a:lnTo>
                  <a:close/>
                </a:path>
                <a:path w="492759" h="616585">
                  <a:moveTo>
                    <a:pt x="270372" y="35937"/>
                  </a:moveTo>
                  <a:lnTo>
                    <a:pt x="0" y="35937"/>
                  </a:lnTo>
                  <a:lnTo>
                    <a:pt x="0" y="95992"/>
                  </a:lnTo>
                  <a:lnTo>
                    <a:pt x="194880" y="95992"/>
                  </a:lnTo>
                  <a:lnTo>
                    <a:pt x="194880" y="165214"/>
                  </a:lnTo>
                  <a:lnTo>
                    <a:pt x="965" y="165214"/>
                  </a:lnTo>
                  <a:lnTo>
                    <a:pt x="965" y="358406"/>
                  </a:lnTo>
                  <a:lnTo>
                    <a:pt x="46549" y="358406"/>
                  </a:lnTo>
                  <a:lnTo>
                    <a:pt x="112750" y="357987"/>
                  </a:lnTo>
                  <a:lnTo>
                    <a:pt x="168475" y="356735"/>
                  </a:lnTo>
                  <a:lnTo>
                    <a:pt x="216905" y="354221"/>
                  </a:lnTo>
                  <a:lnTo>
                    <a:pt x="261226" y="350017"/>
                  </a:lnTo>
                  <a:lnTo>
                    <a:pt x="304621" y="343694"/>
                  </a:lnTo>
                  <a:lnTo>
                    <a:pt x="299361" y="297626"/>
                  </a:lnTo>
                  <a:lnTo>
                    <a:pt x="75974" y="297626"/>
                  </a:lnTo>
                  <a:lnTo>
                    <a:pt x="75974" y="221893"/>
                  </a:lnTo>
                  <a:lnTo>
                    <a:pt x="270372" y="221893"/>
                  </a:lnTo>
                  <a:lnTo>
                    <a:pt x="270372" y="35937"/>
                  </a:lnTo>
                  <a:close/>
                </a:path>
                <a:path w="492759" h="616585">
                  <a:moveTo>
                    <a:pt x="297627" y="282432"/>
                  </a:moveTo>
                  <a:lnTo>
                    <a:pt x="249155" y="289961"/>
                  </a:lnTo>
                  <a:lnTo>
                    <a:pt x="199282" y="294551"/>
                  </a:lnTo>
                  <a:lnTo>
                    <a:pt x="143168" y="296880"/>
                  </a:lnTo>
                  <a:lnTo>
                    <a:pt x="75974" y="297626"/>
                  </a:lnTo>
                  <a:lnTo>
                    <a:pt x="299361" y="297626"/>
                  </a:lnTo>
                  <a:lnTo>
                    <a:pt x="297627" y="282432"/>
                  </a:lnTo>
                  <a:close/>
                </a:path>
                <a:path w="492759" h="616585">
                  <a:moveTo>
                    <a:pt x="492507" y="408332"/>
                  </a:moveTo>
                  <a:lnTo>
                    <a:pt x="70909" y="408332"/>
                  </a:lnTo>
                  <a:lnTo>
                    <a:pt x="70909" y="469353"/>
                  </a:lnTo>
                  <a:lnTo>
                    <a:pt x="416774" y="469353"/>
                  </a:lnTo>
                  <a:lnTo>
                    <a:pt x="416774" y="615996"/>
                  </a:lnTo>
                  <a:lnTo>
                    <a:pt x="492507" y="615996"/>
                  </a:lnTo>
                  <a:lnTo>
                    <a:pt x="492507" y="40833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29638" y="1056255"/>
              <a:ext cx="492759" cy="616585"/>
            </a:xfrm>
            <a:custGeom>
              <a:avLst/>
              <a:gdLst/>
              <a:ahLst/>
              <a:cxnLst/>
              <a:rect l="l" t="t" r="r" b="b"/>
              <a:pathLst>
                <a:path w="492759" h="616585">
                  <a:moveTo>
                    <a:pt x="416773" y="87551"/>
                  </a:moveTo>
                  <a:lnTo>
                    <a:pt x="307756" y="87551"/>
                  </a:lnTo>
                  <a:lnTo>
                    <a:pt x="307756" y="147848"/>
                  </a:lnTo>
                  <a:lnTo>
                    <a:pt x="416773" y="147848"/>
                  </a:lnTo>
                  <a:lnTo>
                    <a:pt x="416773" y="217069"/>
                  </a:lnTo>
                  <a:lnTo>
                    <a:pt x="307756" y="217069"/>
                  </a:lnTo>
                  <a:lnTo>
                    <a:pt x="307756" y="277849"/>
                  </a:lnTo>
                  <a:lnTo>
                    <a:pt x="416773" y="277849"/>
                  </a:lnTo>
                  <a:lnTo>
                    <a:pt x="416773" y="379148"/>
                  </a:lnTo>
                  <a:lnTo>
                    <a:pt x="492507" y="379148"/>
                  </a:lnTo>
                  <a:lnTo>
                    <a:pt x="492507" y="0"/>
                  </a:lnTo>
                  <a:lnTo>
                    <a:pt x="416773" y="0"/>
                  </a:lnTo>
                  <a:lnTo>
                    <a:pt x="416773" y="87551"/>
                  </a:lnTo>
                  <a:close/>
                </a:path>
                <a:path w="492759" h="616585">
                  <a:moveTo>
                    <a:pt x="297627" y="282432"/>
                  </a:moveTo>
                  <a:lnTo>
                    <a:pt x="249155" y="289961"/>
                  </a:lnTo>
                  <a:lnTo>
                    <a:pt x="199282" y="294551"/>
                  </a:lnTo>
                  <a:lnTo>
                    <a:pt x="143168" y="296880"/>
                  </a:lnTo>
                  <a:lnTo>
                    <a:pt x="75974" y="297626"/>
                  </a:lnTo>
                  <a:lnTo>
                    <a:pt x="75974" y="221893"/>
                  </a:lnTo>
                  <a:lnTo>
                    <a:pt x="270372" y="221893"/>
                  </a:lnTo>
                  <a:lnTo>
                    <a:pt x="270372" y="35937"/>
                  </a:lnTo>
                  <a:lnTo>
                    <a:pt x="0" y="35937"/>
                  </a:lnTo>
                  <a:lnTo>
                    <a:pt x="0" y="95992"/>
                  </a:lnTo>
                  <a:lnTo>
                    <a:pt x="194880" y="95992"/>
                  </a:lnTo>
                  <a:lnTo>
                    <a:pt x="194880" y="165214"/>
                  </a:lnTo>
                  <a:lnTo>
                    <a:pt x="965" y="165214"/>
                  </a:lnTo>
                  <a:lnTo>
                    <a:pt x="965" y="358406"/>
                  </a:lnTo>
                  <a:lnTo>
                    <a:pt x="46549" y="358406"/>
                  </a:lnTo>
                  <a:lnTo>
                    <a:pt x="112750" y="357987"/>
                  </a:lnTo>
                  <a:lnTo>
                    <a:pt x="168475" y="356735"/>
                  </a:lnTo>
                  <a:lnTo>
                    <a:pt x="216905" y="354221"/>
                  </a:lnTo>
                  <a:lnTo>
                    <a:pt x="261226" y="350017"/>
                  </a:lnTo>
                  <a:lnTo>
                    <a:pt x="304621" y="343694"/>
                  </a:lnTo>
                  <a:lnTo>
                    <a:pt x="297627" y="282432"/>
                  </a:lnTo>
                  <a:close/>
                </a:path>
                <a:path w="492759" h="616585">
                  <a:moveTo>
                    <a:pt x="416773" y="469353"/>
                  </a:moveTo>
                  <a:lnTo>
                    <a:pt x="416773" y="615996"/>
                  </a:lnTo>
                  <a:lnTo>
                    <a:pt x="492507" y="615996"/>
                  </a:lnTo>
                  <a:lnTo>
                    <a:pt x="492507" y="408332"/>
                  </a:lnTo>
                  <a:lnTo>
                    <a:pt x="70909" y="408332"/>
                  </a:lnTo>
                  <a:lnTo>
                    <a:pt x="70909" y="469353"/>
                  </a:lnTo>
                  <a:lnTo>
                    <a:pt x="416773" y="46935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07104" y="1055773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317163" y="444269"/>
                  </a:moveTo>
                  <a:lnTo>
                    <a:pt x="237571" y="444269"/>
                  </a:lnTo>
                  <a:lnTo>
                    <a:pt x="225358" y="473741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9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49" y="542724"/>
                  </a:lnTo>
                  <a:lnTo>
                    <a:pt x="277608" y="513249"/>
                  </a:lnTo>
                  <a:lnTo>
                    <a:pt x="376840" y="513249"/>
                  </a:lnTo>
                  <a:lnTo>
                    <a:pt x="356428" y="500989"/>
                  </a:lnTo>
                  <a:lnTo>
                    <a:pt x="329270" y="473139"/>
                  </a:lnTo>
                  <a:lnTo>
                    <a:pt x="317163" y="444269"/>
                  </a:lnTo>
                  <a:close/>
                </a:path>
                <a:path w="516890" h="614680">
                  <a:moveTo>
                    <a:pt x="376840" y="513249"/>
                  </a:move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4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9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8" y="525645"/>
                  </a:lnTo>
                  <a:lnTo>
                    <a:pt x="376840" y="513249"/>
                  </a:lnTo>
                  <a:close/>
                </a:path>
                <a:path w="516890" h="614680">
                  <a:moveTo>
                    <a:pt x="493472" y="387590"/>
                  </a:moveTo>
                  <a:lnTo>
                    <a:pt x="61743" y="387590"/>
                  </a:lnTo>
                  <a:lnTo>
                    <a:pt x="61743" y="444269"/>
                  </a:lnTo>
                  <a:lnTo>
                    <a:pt x="493472" y="444269"/>
                  </a:lnTo>
                  <a:lnTo>
                    <a:pt x="493472" y="387590"/>
                  </a:lnTo>
                  <a:close/>
                </a:path>
                <a:path w="516890" h="614680">
                  <a:moveTo>
                    <a:pt x="315233" y="333322"/>
                  </a:moveTo>
                  <a:lnTo>
                    <a:pt x="239259" y="333322"/>
                  </a:lnTo>
                  <a:lnTo>
                    <a:pt x="239259" y="387590"/>
                  </a:lnTo>
                  <a:lnTo>
                    <a:pt x="315233" y="387590"/>
                  </a:lnTo>
                  <a:lnTo>
                    <a:pt x="315233" y="333322"/>
                  </a:lnTo>
                  <a:close/>
                </a:path>
                <a:path w="516890" h="614680">
                  <a:moveTo>
                    <a:pt x="480688" y="0"/>
                  </a:moveTo>
                  <a:lnTo>
                    <a:pt x="405679" y="0"/>
                  </a:lnTo>
                  <a:lnTo>
                    <a:pt x="405679" y="350929"/>
                  </a:lnTo>
                  <a:lnTo>
                    <a:pt x="480688" y="350929"/>
                  </a:lnTo>
                  <a:lnTo>
                    <a:pt x="480688" y="0"/>
                  </a:lnTo>
                  <a:close/>
                </a:path>
                <a:path w="516890" h="614680">
                  <a:moveTo>
                    <a:pt x="296903" y="38108"/>
                  </a:moveTo>
                  <a:lnTo>
                    <a:pt x="0" y="38108"/>
                  </a:lnTo>
                  <a:lnTo>
                    <a:pt x="0" y="294491"/>
                  </a:lnTo>
                  <a:lnTo>
                    <a:pt x="296903" y="294491"/>
                  </a:lnTo>
                  <a:lnTo>
                    <a:pt x="296903" y="235158"/>
                  </a:lnTo>
                  <a:lnTo>
                    <a:pt x="74527" y="235158"/>
                  </a:lnTo>
                  <a:lnTo>
                    <a:pt x="74527" y="97922"/>
                  </a:lnTo>
                  <a:lnTo>
                    <a:pt x="296903" y="97922"/>
                  </a:lnTo>
                  <a:lnTo>
                    <a:pt x="296903" y="38108"/>
                  </a:lnTo>
                  <a:close/>
                </a:path>
                <a:path w="516890" h="614680">
                  <a:moveTo>
                    <a:pt x="296903" y="97922"/>
                  </a:moveTo>
                  <a:lnTo>
                    <a:pt x="221893" y="97922"/>
                  </a:lnTo>
                  <a:lnTo>
                    <a:pt x="221893" y="235158"/>
                  </a:lnTo>
                  <a:lnTo>
                    <a:pt x="296903" y="235158"/>
                  </a:lnTo>
                  <a:lnTo>
                    <a:pt x="296903" y="9792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07104" y="1055773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405679" y="0"/>
                  </a:moveTo>
                  <a:lnTo>
                    <a:pt x="405679" y="350929"/>
                  </a:lnTo>
                  <a:lnTo>
                    <a:pt x="480688" y="350929"/>
                  </a:lnTo>
                  <a:lnTo>
                    <a:pt x="480688" y="0"/>
                  </a:lnTo>
                  <a:lnTo>
                    <a:pt x="405679" y="0"/>
                  </a:lnTo>
                  <a:close/>
                </a:path>
                <a:path w="516890" h="614680">
                  <a:moveTo>
                    <a:pt x="0" y="38108"/>
                  </a:moveTo>
                  <a:lnTo>
                    <a:pt x="0" y="294491"/>
                  </a:lnTo>
                  <a:lnTo>
                    <a:pt x="296903" y="294491"/>
                  </a:lnTo>
                  <a:lnTo>
                    <a:pt x="296903" y="38108"/>
                  </a:lnTo>
                  <a:lnTo>
                    <a:pt x="0" y="38108"/>
                  </a:lnTo>
                  <a:close/>
                </a:path>
                <a:path w="516890" h="614680">
                  <a:moveTo>
                    <a:pt x="74527" y="235158"/>
                  </a:moveTo>
                  <a:lnTo>
                    <a:pt x="74527" y="97922"/>
                  </a:lnTo>
                  <a:lnTo>
                    <a:pt x="221893" y="97922"/>
                  </a:lnTo>
                  <a:lnTo>
                    <a:pt x="221893" y="235158"/>
                  </a:lnTo>
                  <a:lnTo>
                    <a:pt x="74527" y="235158"/>
                  </a:lnTo>
                  <a:close/>
                </a:path>
                <a:path w="516890" h="614680">
                  <a:moveTo>
                    <a:pt x="493472" y="444269"/>
                  </a:moveTo>
                  <a:lnTo>
                    <a:pt x="493472" y="387590"/>
                  </a:lnTo>
                  <a:lnTo>
                    <a:pt x="315233" y="387590"/>
                  </a:lnTo>
                  <a:lnTo>
                    <a:pt x="315233" y="333322"/>
                  </a:lnTo>
                  <a:lnTo>
                    <a:pt x="239259" y="333322"/>
                  </a:lnTo>
                  <a:lnTo>
                    <a:pt x="239259" y="387590"/>
                  </a:lnTo>
                  <a:lnTo>
                    <a:pt x="61743" y="387590"/>
                  </a:lnTo>
                  <a:lnTo>
                    <a:pt x="61743" y="444269"/>
                  </a:lnTo>
                  <a:lnTo>
                    <a:pt x="237571" y="444269"/>
                  </a:lnTo>
                  <a:lnTo>
                    <a:pt x="225358" y="473741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9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49" y="542724"/>
                  </a:ln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4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9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8" y="525645"/>
                  </a:lnTo>
                  <a:lnTo>
                    <a:pt x="356428" y="500989"/>
                  </a:lnTo>
                  <a:lnTo>
                    <a:pt x="329270" y="473139"/>
                  </a:lnTo>
                  <a:lnTo>
                    <a:pt x="317163" y="444269"/>
                  </a:lnTo>
                  <a:lnTo>
                    <a:pt x="493472" y="44426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956491" y="1055773"/>
              <a:ext cx="521334" cy="608965"/>
            </a:xfrm>
            <a:custGeom>
              <a:avLst/>
              <a:gdLst/>
              <a:ahLst/>
              <a:cxnLst/>
              <a:rect l="l" t="t" r="r" b="b"/>
              <a:pathLst>
                <a:path w="521334" h="608964">
                  <a:moveTo>
                    <a:pt x="502154" y="0"/>
                  </a:moveTo>
                  <a:lnTo>
                    <a:pt x="426180" y="0"/>
                  </a:lnTo>
                  <a:lnTo>
                    <a:pt x="426180" y="311133"/>
                  </a:lnTo>
                  <a:lnTo>
                    <a:pt x="502154" y="311133"/>
                  </a:lnTo>
                  <a:lnTo>
                    <a:pt x="502154" y="0"/>
                  </a:lnTo>
                  <a:close/>
                </a:path>
                <a:path w="521334" h="608964">
                  <a:moveTo>
                    <a:pt x="163766" y="19536"/>
                  </a:moveTo>
                  <a:lnTo>
                    <a:pt x="110498" y="26324"/>
                  </a:lnTo>
                  <a:lnTo>
                    <a:pt x="65311" y="45303"/>
                  </a:lnTo>
                  <a:lnTo>
                    <a:pt x="30381" y="74828"/>
                  </a:lnTo>
                  <a:lnTo>
                    <a:pt x="7885" y="113256"/>
                  </a:lnTo>
                  <a:lnTo>
                    <a:pt x="0" y="158943"/>
                  </a:lnTo>
                  <a:lnTo>
                    <a:pt x="7885" y="204580"/>
                  </a:lnTo>
                  <a:lnTo>
                    <a:pt x="30381" y="242888"/>
                  </a:lnTo>
                  <a:lnTo>
                    <a:pt x="65311" y="272271"/>
                  </a:lnTo>
                  <a:lnTo>
                    <a:pt x="110498" y="291130"/>
                  </a:lnTo>
                  <a:lnTo>
                    <a:pt x="163766" y="297868"/>
                  </a:lnTo>
                  <a:lnTo>
                    <a:pt x="216542" y="291130"/>
                  </a:lnTo>
                  <a:lnTo>
                    <a:pt x="261411" y="272271"/>
                  </a:lnTo>
                  <a:lnTo>
                    <a:pt x="296197" y="242888"/>
                  </a:lnTo>
                  <a:lnTo>
                    <a:pt x="300032" y="236365"/>
                  </a:lnTo>
                  <a:lnTo>
                    <a:pt x="163766" y="236365"/>
                  </a:lnTo>
                  <a:lnTo>
                    <a:pt x="127664" y="230949"/>
                  </a:lnTo>
                  <a:lnTo>
                    <a:pt x="99068" y="215472"/>
                  </a:lnTo>
                  <a:lnTo>
                    <a:pt x="80330" y="191085"/>
                  </a:lnTo>
                  <a:lnTo>
                    <a:pt x="73803" y="158943"/>
                  </a:lnTo>
                  <a:lnTo>
                    <a:pt x="80330" y="127084"/>
                  </a:lnTo>
                  <a:lnTo>
                    <a:pt x="99068" y="102867"/>
                  </a:lnTo>
                  <a:lnTo>
                    <a:pt x="127664" y="87513"/>
                  </a:lnTo>
                  <a:lnTo>
                    <a:pt x="163766" y="82245"/>
                  </a:lnTo>
                  <a:lnTo>
                    <a:pt x="300544" y="82245"/>
                  </a:lnTo>
                  <a:lnTo>
                    <a:pt x="296197" y="74828"/>
                  </a:lnTo>
                  <a:lnTo>
                    <a:pt x="261411" y="45303"/>
                  </a:lnTo>
                  <a:lnTo>
                    <a:pt x="216542" y="26324"/>
                  </a:lnTo>
                  <a:lnTo>
                    <a:pt x="163766" y="19536"/>
                  </a:lnTo>
                  <a:close/>
                </a:path>
                <a:path w="521334" h="608964">
                  <a:moveTo>
                    <a:pt x="300544" y="82245"/>
                  </a:moveTo>
                  <a:lnTo>
                    <a:pt x="163766" y="82245"/>
                  </a:lnTo>
                  <a:lnTo>
                    <a:pt x="199523" y="87513"/>
                  </a:lnTo>
                  <a:lnTo>
                    <a:pt x="227862" y="102867"/>
                  </a:lnTo>
                  <a:lnTo>
                    <a:pt x="246524" y="127084"/>
                  </a:lnTo>
                  <a:lnTo>
                    <a:pt x="253247" y="158943"/>
                  </a:lnTo>
                  <a:lnTo>
                    <a:pt x="246524" y="191085"/>
                  </a:lnTo>
                  <a:lnTo>
                    <a:pt x="227862" y="215472"/>
                  </a:lnTo>
                  <a:lnTo>
                    <a:pt x="199523" y="230949"/>
                  </a:lnTo>
                  <a:lnTo>
                    <a:pt x="163766" y="236365"/>
                  </a:lnTo>
                  <a:lnTo>
                    <a:pt x="300032" y="236365"/>
                  </a:lnTo>
                  <a:lnTo>
                    <a:pt x="318722" y="204580"/>
                  </a:lnTo>
                  <a:lnTo>
                    <a:pt x="326810" y="158943"/>
                  </a:lnTo>
                  <a:lnTo>
                    <a:pt x="318722" y="113256"/>
                  </a:lnTo>
                  <a:lnTo>
                    <a:pt x="300544" y="82245"/>
                  </a:lnTo>
                  <a:close/>
                </a:path>
                <a:path w="521334" h="608964">
                  <a:moveTo>
                    <a:pt x="502154" y="338146"/>
                  </a:moveTo>
                  <a:lnTo>
                    <a:pt x="92857" y="338146"/>
                  </a:lnTo>
                  <a:lnTo>
                    <a:pt x="92857" y="397237"/>
                  </a:lnTo>
                  <a:lnTo>
                    <a:pt x="426662" y="397237"/>
                  </a:lnTo>
                  <a:lnTo>
                    <a:pt x="426662" y="443304"/>
                  </a:lnTo>
                  <a:lnTo>
                    <a:pt x="94787" y="443304"/>
                  </a:lnTo>
                  <a:lnTo>
                    <a:pt x="94787" y="608760"/>
                  </a:lnTo>
                  <a:lnTo>
                    <a:pt x="520726" y="608760"/>
                  </a:lnTo>
                  <a:lnTo>
                    <a:pt x="520726" y="548704"/>
                  </a:lnTo>
                  <a:lnTo>
                    <a:pt x="168590" y="548704"/>
                  </a:lnTo>
                  <a:lnTo>
                    <a:pt x="168590" y="499260"/>
                  </a:lnTo>
                  <a:lnTo>
                    <a:pt x="502154" y="499260"/>
                  </a:lnTo>
                  <a:lnTo>
                    <a:pt x="502154" y="33814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56491" y="1055773"/>
              <a:ext cx="502284" cy="311150"/>
            </a:xfrm>
            <a:custGeom>
              <a:avLst/>
              <a:gdLst/>
              <a:ahLst/>
              <a:cxnLst/>
              <a:rect l="l" t="t" r="r" b="b"/>
              <a:pathLst>
                <a:path w="502284" h="311150">
                  <a:moveTo>
                    <a:pt x="426180" y="0"/>
                  </a:moveTo>
                  <a:lnTo>
                    <a:pt x="426180" y="311133"/>
                  </a:lnTo>
                  <a:lnTo>
                    <a:pt x="502154" y="311133"/>
                  </a:lnTo>
                  <a:lnTo>
                    <a:pt x="502154" y="0"/>
                  </a:lnTo>
                  <a:lnTo>
                    <a:pt x="426180" y="0"/>
                  </a:lnTo>
                  <a:close/>
                </a:path>
                <a:path w="502284" h="311150">
                  <a:moveTo>
                    <a:pt x="326810" y="158943"/>
                  </a:moveTo>
                  <a:lnTo>
                    <a:pt x="318722" y="113256"/>
                  </a:lnTo>
                  <a:lnTo>
                    <a:pt x="296197" y="74828"/>
                  </a:lnTo>
                  <a:lnTo>
                    <a:pt x="261411" y="45303"/>
                  </a:lnTo>
                  <a:lnTo>
                    <a:pt x="216542" y="26324"/>
                  </a:lnTo>
                  <a:lnTo>
                    <a:pt x="163766" y="19536"/>
                  </a:lnTo>
                  <a:lnTo>
                    <a:pt x="110498" y="26324"/>
                  </a:lnTo>
                  <a:lnTo>
                    <a:pt x="65311" y="45303"/>
                  </a:lnTo>
                  <a:lnTo>
                    <a:pt x="30381" y="74828"/>
                  </a:lnTo>
                  <a:lnTo>
                    <a:pt x="7885" y="113256"/>
                  </a:lnTo>
                  <a:lnTo>
                    <a:pt x="0" y="158943"/>
                  </a:lnTo>
                  <a:lnTo>
                    <a:pt x="7885" y="204580"/>
                  </a:lnTo>
                  <a:lnTo>
                    <a:pt x="30381" y="242888"/>
                  </a:lnTo>
                  <a:lnTo>
                    <a:pt x="65311" y="272271"/>
                  </a:lnTo>
                  <a:lnTo>
                    <a:pt x="110498" y="291130"/>
                  </a:lnTo>
                  <a:lnTo>
                    <a:pt x="163766" y="297868"/>
                  </a:lnTo>
                  <a:lnTo>
                    <a:pt x="216542" y="291130"/>
                  </a:lnTo>
                  <a:lnTo>
                    <a:pt x="261411" y="272271"/>
                  </a:lnTo>
                  <a:lnTo>
                    <a:pt x="296197" y="242888"/>
                  </a:lnTo>
                  <a:lnTo>
                    <a:pt x="318722" y="204580"/>
                  </a:lnTo>
                  <a:lnTo>
                    <a:pt x="326810" y="1589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09" y="1131034"/>
              <a:ext cx="193413" cy="1680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049349" y="1393920"/>
              <a:ext cx="427990" cy="271145"/>
            </a:xfrm>
            <a:custGeom>
              <a:avLst/>
              <a:gdLst/>
              <a:ahLst/>
              <a:cxnLst/>
              <a:rect l="l" t="t" r="r" b="b"/>
              <a:pathLst>
                <a:path w="427990" h="271144">
                  <a:moveTo>
                    <a:pt x="75733" y="161114"/>
                  </a:moveTo>
                  <a:lnTo>
                    <a:pt x="409297" y="161114"/>
                  </a:lnTo>
                  <a:lnTo>
                    <a:pt x="409297" y="0"/>
                  </a:lnTo>
                  <a:lnTo>
                    <a:pt x="0" y="0"/>
                  </a:lnTo>
                  <a:lnTo>
                    <a:pt x="0" y="59091"/>
                  </a:lnTo>
                  <a:lnTo>
                    <a:pt x="333805" y="59091"/>
                  </a:lnTo>
                  <a:lnTo>
                    <a:pt x="333805" y="105158"/>
                  </a:lnTo>
                  <a:lnTo>
                    <a:pt x="1929" y="105158"/>
                  </a:lnTo>
                  <a:lnTo>
                    <a:pt x="1929" y="270613"/>
                  </a:lnTo>
                  <a:lnTo>
                    <a:pt x="427868" y="270613"/>
                  </a:lnTo>
                  <a:lnTo>
                    <a:pt x="427868" y="210557"/>
                  </a:lnTo>
                  <a:lnTo>
                    <a:pt x="75733" y="210557"/>
                  </a:lnTo>
                  <a:lnTo>
                    <a:pt x="75733" y="16111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7403" y="1055773"/>
              <a:ext cx="520065" cy="616585"/>
            </a:xfrm>
            <a:custGeom>
              <a:avLst/>
              <a:gdLst/>
              <a:ahLst/>
              <a:cxnLst/>
              <a:rect l="l" t="t" r="r" b="b"/>
              <a:pathLst>
                <a:path w="520065" h="616585">
                  <a:moveTo>
                    <a:pt x="518314" y="0"/>
                  </a:moveTo>
                  <a:lnTo>
                    <a:pt x="442581" y="0"/>
                  </a:lnTo>
                  <a:lnTo>
                    <a:pt x="442581" y="153637"/>
                  </a:lnTo>
                  <a:lnTo>
                    <a:pt x="337181" y="153637"/>
                  </a:lnTo>
                  <a:lnTo>
                    <a:pt x="337181" y="215622"/>
                  </a:lnTo>
                  <a:lnTo>
                    <a:pt x="442581" y="215622"/>
                  </a:lnTo>
                  <a:lnTo>
                    <a:pt x="442581" y="366365"/>
                  </a:lnTo>
                  <a:lnTo>
                    <a:pt x="518314" y="366365"/>
                  </a:lnTo>
                  <a:lnTo>
                    <a:pt x="518314" y="0"/>
                  </a:lnTo>
                  <a:close/>
                </a:path>
                <a:path w="520065" h="616585">
                  <a:moveTo>
                    <a:pt x="228405" y="101299"/>
                  </a:moveTo>
                  <a:lnTo>
                    <a:pt x="151225" y="101299"/>
                  </a:lnTo>
                  <a:lnTo>
                    <a:pt x="151225" y="105881"/>
                  </a:lnTo>
                  <a:lnTo>
                    <a:pt x="146907" y="146630"/>
                  </a:lnTo>
                  <a:lnTo>
                    <a:pt x="134047" y="186179"/>
                  </a:lnTo>
                  <a:lnTo>
                    <a:pt x="112786" y="223129"/>
                  </a:lnTo>
                  <a:lnTo>
                    <a:pt x="83263" y="256079"/>
                  </a:lnTo>
                  <a:lnTo>
                    <a:pt x="45621" y="283630"/>
                  </a:lnTo>
                  <a:lnTo>
                    <a:pt x="0" y="304380"/>
                  </a:lnTo>
                  <a:lnTo>
                    <a:pt x="39555" y="364436"/>
                  </a:lnTo>
                  <a:lnTo>
                    <a:pt x="90393" y="340200"/>
                  </a:lnTo>
                  <a:lnTo>
                    <a:pt x="132774" y="307123"/>
                  </a:lnTo>
                  <a:lnTo>
                    <a:pt x="166472" y="266585"/>
                  </a:lnTo>
                  <a:lnTo>
                    <a:pt x="191262" y="219964"/>
                  </a:lnTo>
                  <a:lnTo>
                    <a:pt x="272282" y="219964"/>
                  </a:lnTo>
                  <a:lnTo>
                    <a:pt x="251992" y="193039"/>
                  </a:lnTo>
                  <a:lnTo>
                    <a:pt x="234335" y="150129"/>
                  </a:lnTo>
                  <a:lnTo>
                    <a:pt x="228501" y="105881"/>
                  </a:lnTo>
                  <a:lnTo>
                    <a:pt x="228405" y="101299"/>
                  </a:lnTo>
                  <a:close/>
                </a:path>
                <a:path w="520065" h="616585">
                  <a:moveTo>
                    <a:pt x="272282" y="219964"/>
                  </a:moveTo>
                  <a:lnTo>
                    <a:pt x="191262" y="219964"/>
                  </a:lnTo>
                  <a:lnTo>
                    <a:pt x="215562" y="261279"/>
                  </a:lnTo>
                  <a:lnTo>
                    <a:pt x="247821" y="297235"/>
                  </a:lnTo>
                  <a:lnTo>
                    <a:pt x="287859" y="326633"/>
                  </a:lnTo>
                  <a:lnTo>
                    <a:pt x="335493" y="348276"/>
                  </a:lnTo>
                  <a:lnTo>
                    <a:pt x="373359" y="288220"/>
                  </a:lnTo>
                  <a:lnTo>
                    <a:pt x="321701" y="264204"/>
                  </a:lnTo>
                  <a:lnTo>
                    <a:pt x="281179" y="231771"/>
                  </a:lnTo>
                  <a:lnTo>
                    <a:pt x="272282" y="219964"/>
                  </a:lnTo>
                  <a:close/>
                </a:path>
                <a:path w="520065" h="616585">
                  <a:moveTo>
                    <a:pt x="355994" y="40037"/>
                  </a:moveTo>
                  <a:lnTo>
                    <a:pt x="22671" y="40037"/>
                  </a:lnTo>
                  <a:lnTo>
                    <a:pt x="22671" y="101299"/>
                  </a:lnTo>
                  <a:lnTo>
                    <a:pt x="355994" y="101299"/>
                  </a:lnTo>
                  <a:lnTo>
                    <a:pt x="355994" y="40037"/>
                  </a:lnTo>
                  <a:close/>
                </a:path>
                <a:path w="520065" h="616585">
                  <a:moveTo>
                    <a:pt x="309686" y="381560"/>
                  </a:moveTo>
                  <a:lnTo>
                    <a:pt x="248903" y="385202"/>
                  </a:lnTo>
                  <a:lnTo>
                    <a:pt x="197346" y="395665"/>
                  </a:lnTo>
                  <a:lnTo>
                    <a:pt x="155838" y="412613"/>
                  </a:lnTo>
                  <a:lnTo>
                    <a:pt x="125203" y="435711"/>
                  </a:lnTo>
                  <a:lnTo>
                    <a:pt x="99852" y="499019"/>
                  </a:lnTo>
                  <a:lnTo>
                    <a:pt x="106267" y="533413"/>
                  </a:lnTo>
                  <a:lnTo>
                    <a:pt x="155838" y="585425"/>
                  </a:lnTo>
                  <a:lnTo>
                    <a:pt x="197346" y="602373"/>
                  </a:lnTo>
                  <a:lnTo>
                    <a:pt x="248903" y="612836"/>
                  </a:lnTo>
                  <a:lnTo>
                    <a:pt x="309686" y="616478"/>
                  </a:lnTo>
                  <a:lnTo>
                    <a:pt x="370572" y="612836"/>
                  </a:lnTo>
                  <a:lnTo>
                    <a:pt x="422205" y="602373"/>
                  </a:lnTo>
                  <a:lnTo>
                    <a:pt x="463776" y="585425"/>
                  </a:lnTo>
                  <a:lnTo>
                    <a:pt x="494472" y="562327"/>
                  </a:lnTo>
                  <a:lnTo>
                    <a:pt x="497562" y="557628"/>
                  </a:lnTo>
                  <a:lnTo>
                    <a:pt x="309686" y="557628"/>
                  </a:lnTo>
                  <a:lnTo>
                    <a:pt x="252404" y="554067"/>
                  </a:lnTo>
                  <a:lnTo>
                    <a:pt x="210136" y="542885"/>
                  </a:lnTo>
                  <a:lnTo>
                    <a:pt x="184057" y="524423"/>
                  </a:lnTo>
                  <a:lnTo>
                    <a:pt x="175344" y="499019"/>
                  </a:lnTo>
                  <a:lnTo>
                    <a:pt x="184057" y="473506"/>
                  </a:lnTo>
                  <a:lnTo>
                    <a:pt x="210136" y="455002"/>
                  </a:lnTo>
                  <a:lnTo>
                    <a:pt x="252404" y="443734"/>
                  </a:lnTo>
                  <a:lnTo>
                    <a:pt x="309686" y="439928"/>
                  </a:lnTo>
                  <a:lnTo>
                    <a:pt x="497245" y="439928"/>
                  </a:lnTo>
                  <a:lnTo>
                    <a:pt x="494472" y="435711"/>
                  </a:lnTo>
                  <a:lnTo>
                    <a:pt x="463776" y="412613"/>
                  </a:lnTo>
                  <a:lnTo>
                    <a:pt x="422205" y="395665"/>
                  </a:lnTo>
                  <a:lnTo>
                    <a:pt x="370572" y="385202"/>
                  </a:lnTo>
                  <a:lnTo>
                    <a:pt x="309686" y="381560"/>
                  </a:lnTo>
                  <a:close/>
                </a:path>
                <a:path w="520065" h="616585">
                  <a:moveTo>
                    <a:pt x="497245" y="439928"/>
                  </a:moveTo>
                  <a:lnTo>
                    <a:pt x="309686" y="439928"/>
                  </a:lnTo>
                  <a:lnTo>
                    <a:pt x="367082" y="443734"/>
                  </a:lnTo>
                  <a:lnTo>
                    <a:pt x="409418" y="455002"/>
                  </a:lnTo>
                  <a:lnTo>
                    <a:pt x="435654" y="473506"/>
                  </a:lnTo>
                  <a:lnTo>
                    <a:pt x="444751" y="499019"/>
                  </a:lnTo>
                  <a:lnTo>
                    <a:pt x="435654" y="524423"/>
                  </a:lnTo>
                  <a:lnTo>
                    <a:pt x="409418" y="542885"/>
                  </a:lnTo>
                  <a:lnTo>
                    <a:pt x="367082" y="554067"/>
                  </a:lnTo>
                  <a:lnTo>
                    <a:pt x="309686" y="557628"/>
                  </a:lnTo>
                  <a:lnTo>
                    <a:pt x="497562" y="557628"/>
                  </a:lnTo>
                  <a:lnTo>
                    <a:pt x="513485" y="533413"/>
                  </a:lnTo>
                  <a:lnTo>
                    <a:pt x="520003" y="499019"/>
                  </a:lnTo>
                  <a:lnTo>
                    <a:pt x="513485" y="464625"/>
                  </a:lnTo>
                  <a:lnTo>
                    <a:pt x="497245" y="43992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7403" y="1055773"/>
              <a:ext cx="520065" cy="616585"/>
            </a:xfrm>
            <a:custGeom>
              <a:avLst/>
              <a:gdLst/>
              <a:ahLst/>
              <a:cxnLst/>
              <a:rect l="l" t="t" r="r" b="b"/>
              <a:pathLst>
                <a:path w="520065" h="616585">
                  <a:moveTo>
                    <a:pt x="337181" y="215622"/>
                  </a:moveTo>
                  <a:lnTo>
                    <a:pt x="442581" y="215622"/>
                  </a:lnTo>
                  <a:lnTo>
                    <a:pt x="442581" y="366365"/>
                  </a:lnTo>
                  <a:lnTo>
                    <a:pt x="518314" y="366365"/>
                  </a:lnTo>
                  <a:lnTo>
                    <a:pt x="518314" y="0"/>
                  </a:lnTo>
                  <a:lnTo>
                    <a:pt x="442581" y="0"/>
                  </a:lnTo>
                  <a:lnTo>
                    <a:pt x="442581" y="153637"/>
                  </a:lnTo>
                  <a:lnTo>
                    <a:pt x="337181" y="153637"/>
                  </a:lnTo>
                  <a:lnTo>
                    <a:pt x="337181" y="215622"/>
                  </a:lnTo>
                  <a:close/>
                </a:path>
                <a:path w="520065" h="616585">
                  <a:moveTo>
                    <a:pt x="191262" y="219964"/>
                  </a:moveTo>
                  <a:lnTo>
                    <a:pt x="215562" y="261279"/>
                  </a:lnTo>
                  <a:lnTo>
                    <a:pt x="247821" y="297235"/>
                  </a:lnTo>
                  <a:lnTo>
                    <a:pt x="287859" y="326633"/>
                  </a:lnTo>
                  <a:lnTo>
                    <a:pt x="335493" y="348276"/>
                  </a:lnTo>
                  <a:lnTo>
                    <a:pt x="373359" y="288220"/>
                  </a:lnTo>
                  <a:lnTo>
                    <a:pt x="321701" y="264204"/>
                  </a:lnTo>
                  <a:lnTo>
                    <a:pt x="281179" y="231770"/>
                  </a:lnTo>
                  <a:lnTo>
                    <a:pt x="251992" y="193039"/>
                  </a:lnTo>
                  <a:lnTo>
                    <a:pt x="234335" y="150129"/>
                  </a:lnTo>
                  <a:lnTo>
                    <a:pt x="228405" y="105158"/>
                  </a:lnTo>
                  <a:lnTo>
                    <a:pt x="228405" y="101299"/>
                  </a:lnTo>
                  <a:lnTo>
                    <a:pt x="355994" y="101299"/>
                  </a:lnTo>
                  <a:lnTo>
                    <a:pt x="355994" y="40037"/>
                  </a:lnTo>
                  <a:lnTo>
                    <a:pt x="22671" y="40037"/>
                  </a:lnTo>
                  <a:lnTo>
                    <a:pt x="22671" y="101299"/>
                  </a:lnTo>
                  <a:lnTo>
                    <a:pt x="151225" y="101299"/>
                  </a:lnTo>
                  <a:lnTo>
                    <a:pt x="151225" y="105881"/>
                  </a:lnTo>
                  <a:lnTo>
                    <a:pt x="146907" y="146630"/>
                  </a:lnTo>
                  <a:lnTo>
                    <a:pt x="134047" y="186179"/>
                  </a:lnTo>
                  <a:lnTo>
                    <a:pt x="112786" y="223129"/>
                  </a:lnTo>
                  <a:lnTo>
                    <a:pt x="83263" y="256079"/>
                  </a:lnTo>
                  <a:lnTo>
                    <a:pt x="45621" y="283630"/>
                  </a:lnTo>
                  <a:lnTo>
                    <a:pt x="0" y="304380"/>
                  </a:lnTo>
                  <a:lnTo>
                    <a:pt x="39555" y="364436"/>
                  </a:lnTo>
                  <a:lnTo>
                    <a:pt x="90393" y="340200"/>
                  </a:lnTo>
                  <a:lnTo>
                    <a:pt x="132774" y="307123"/>
                  </a:lnTo>
                  <a:lnTo>
                    <a:pt x="166472" y="266585"/>
                  </a:lnTo>
                  <a:lnTo>
                    <a:pt x="191262" y="219964"/>
                  </a:lnTo>
                  <a:close/>
                </a:path>
                <a:path w="520065" h="616585">
                  <a:moveTo>
                    <a:pt x="309686" y="381560"/>
                  </a:moveTo>
                  <a:lnTo>
                    <a:pt x="248903" y="385202"/>
                  </a:lnTo>
                  <a:lnTo>
                    <a:pt x="197346" y="395665"/>
                  </a:lnTo>
                  <a:lnTo>
                    <a:pt x="155838" y="412613"/>
                  </a:lnTo>
                  <a:lnTo>
                    <a:pt x="125203" y="435711"/>
                  </a:lnTo>
                  <a:lnTo>
                    <a:pt x="99852" y="499019"/>
                  </a:lnTo>
                  <a:lnTo>
                    <a:pt x="106267" y="533413"/>
                  </a:lnTo>
                  <a:lnTo>
                    <a:pt x="155838" y="585425"/>
                  </a:lnTo>
                  <a:lnTo>
                    <a:pt x="197346" y="602373"/>
                  </a:lnTo>
                  <a:lnTo>
                    <a:pt x="248903" y="612836"/>
                  </a:lnTo>
                  <a:lnTo>
                    <a:pt x="309686" y="616478"/>
                  </a:lnTo>
                  <a:lnTo>
                    <a:pt x="370572" y="612836"/>
                  </a:lnTo>
                  <a:lnTo>
                    <a:pt x="422205" y="602373"/>
                  </a:lnTo>
                  <a:lnTo>
                    <a:pt x="463776" y="585425"/>
                  </a:lnTo>
                  <a:lnTo>
                    <a:pt x="494472" y="562327"/>
                  </a:lnTo>
                  <a:lnTo>
                    <a:pt x="520003" y="499019"/>
                  </a:lnTo>
                  <a:lnTo>
                    <a:pt x="513485" y="464625"/>
                  </a:lnTo>
                  <a:lnTo>
                    <a:pt x="463776" y="412613"/>
                  </a:lnTo>
                  <a:lnTo>
                    <a:pt x="422205" y="395665"/>
                  </a:lnTo>
                  <a:lnTo>
                    <a:pt x="370572" y="385202"/>
                  </a:lnTo>
                  <a:lnTo>
                    <a:pt x="309686" y="381560"/>
                  </a:lnTo>
                  <a:close/>
                </a:path>
                <a:path w="520065" h="616585">
                  <a:moveTo>
                    <a:pt x="309686" y="557628"/>
                  </a:moveTo>
                  <a:lnTo>
                    <a:pt x="252404" y="554067"/>
                  </a:lnTo>
                  <a:lnTo>
                    <a:pt x="210136" y="542885"/>
                  </a:lnTo>
                  <a:lnTo>
                    <a:pt x="184057" y="524423"/>
                  </a:lnTo>
                  <a:lnTo>
                    <a:pt x="175344" y="499019"/>
                  </a:lnTo>
                  <a:lnTo>
                    <a:pt x="184057" y="473506"/>
                  </a:lnTo>
                  <a:lnTo>
                    <a:pt x="210136" y="455002"/>
                  </a:lnTo>
                  <a:lnTo>
                    <a:pt x="252404" y="443734"/>
                  </a:lnTo>
                  <a:lnTo>
                    <a:pt x="309686" y="439928"/>
                  </a:lnTo>
                  <a:lnTo>
                    <a:pt x="367082" y="443734"/>
                  </a:lnTo>
                  <a:lnTo>
                    <a:pt x="409418" y="455002"/>
                  </a:lnTo>
                  <a:lnTo>
                    <a:pt x="435654" y="473506"/>
                  </a:lnTo>
                  <a:lnTo>
                    <a:pt x="444751" y="499019"/>
                  </a:lnTo>
                  <a:lnTo>
                    <a:pt x="435654" y="524423"/>
                  </a:lnTo>
                  <a:lnTo>
                    <a:pt x="409418" y="542885"/>
                  </a:lnTo>
                  <a:lnTo>
                    <a:pt x="367082" y="554067"/>
                  </a:lnTo>
                  <a:lnTo>
                    <a:pt x="309686" y="55762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312568" y="1055773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2"/>
                  </a:moveTo>
                  <a:lnTo>
                    <a:pt x="91892" y="420392"/>
                  </a:lnTo>
                  <a:lnTo>
                    <a:pt x="91892" y="604418"/>
                  </a:lnTo>
                  <a:lnTo>
                    <a:pt x="517831" y="604418"/>
                  </a:lnTo>
                  <a:lnTo>
                    <a:pt x="517831" y="542915"/>
                  </a:lnTo>
                  <a:lnTo>
                    <a:pt x="168108" y="542915"/>
                  </a:lnTo>
                  <a:lnTo>
                    <a:pt x="168108" y="420392"/>
                  </a:lnTo>
                  <a:close/>
                </a:path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6"/>
                  </a:lnTo>
                  <a:lnTo>
                    <a:pt x="498054" y="191986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195362" y="186197"/>
                  </a:moveTo>
                  <a:lnTo>
                    <a:pt x="120111" y="186197"/>
                  </a:lnTo>
                  <a:lnTo>
                    <a:pt x="120111" y="311374"/>
                  </a:lnTo>
                  <a:lnTo>
                    <a:pt x="88217" y="311970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5" y="372485"/>
                  </a:lnTo>
                  <a:lnTo>
                    <a:pt x="141179" y="371206"/>
                  </a:lnTo>
                  <a:lnTo>
                    <a:pt x="190086" y="369079"/>
                  </a:lnTo>
                  <a:lnTo>
                    <a:pt x="239954" y="365889"/>
                  </a:lnTo>
                  <a:lnTo>
                    <a:pt x="290130" y="361421"/>
                  </a:lnTo>
                  <a:lnTo>
                    <a:pt x="339962" y="355461"/>
                  </a:lnTo>
                  <a:lnTo>
                    <a:pt x="388796" y="347794"/>
                  </a:lnTo>
                  <a:lnTo>
                    <a:pt x="385900" y="308963"/>
                  </a:lnTo>
                  <a:lnTo>
                    <a:pt x="195362" y="308963"/>
                  </a:lnTo>
                  <a:lnTo>
                    <a:pt x="195362" y="186197"/>
                  </a:lnTo>
                  <a:close/>
                </a:path>
                <a:path w="578484" h="604519">
                  <a:moveTo>
                    <a:pt x="384695" y="292802"/>
                  </a:moveTo>
                  <a:lnTo>
                    <a:pt x="338763" y="298618"/>
                  </a:lnTo>
                  <a:lnTo>
                    <a:pt x="291475" y="303144"/>
                  </a:lnTo>
                  <a:lnTo>
                    <a:pt x="243464" y="306539"/>
                  </a:lnTo>
                  <a:lnTo>
                    <a:pt x="195362" y="308963"/>
                  </a:lnTo>
                  <a:lnTo>
                    <a:pt x="385900" y="308963"/>
                  </a:lnTo>
                  <a:lnTo>
                    <a:pt x="384695" y="292802"/>
                  </a:lnTo>
                  <a:close/>
                </a:path>
                <a:path w="578484" h="604519">
                  <a:moveTo>
                    <a:pt x="350687" y="45584"/>
                  </a:moveTo>
                  <a:lnTo>
                    <a:pt x="36660" y="45584"/>
                  </a:lnTo>
                  <a:lnTo>
                    <a:pt x="36660" y="108052"/>
                  </a:lnTo>
                  <a:lnTo>
                    <a:pt x="276401" y="108052"/>
                  </a:lnTo>
                  <a:lnTo>
                    <a:pt x="275414" y="138325"/>
                  </a:lnTo>
                  <a:lnTo>
                    <a:pt x="273025" y="172781"/>
                  </a:lnTo>
                  <a:lnTo>
                    <a:pt x="268464" y="212076"/>
                  </a:lnTo>
                  <a:lnTo>
                    <a:pt x="260965" y="256866"/>
                  </a:lnTo>
                  <a:lnTo>
                    <a:pt x="335734" y="263619"/>
                  </a:lnTo>
                  <a:lnTo>
                    <a:pt x="344107" y="208315"/>
                  </a:lnTo>
                  <a:lnTo>
                    <a:pt x="348456" y="159455"/>
                  </a:lnTo>
                  <a:lnTo>
                    <a:pt x="350182" y="117334"/>
                  </a:lnTo>
                  <a:lnTo>
                    <a:pt x="350687" y="82245"/>
                  </a:lnTo>
                  <a:lnTo>
                    <a:pt x="350687" y="455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312568" y="1055773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6"/>
                  </a:lnTo>
                  <a:lnTo>
                    <a:pt x="498054" y="191986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335734" y="263619"/>
                  </a:moveTo>
                  <a:lnTo>
                    <a:pt x="344107" y="208315"/>
                  </a:lnTo>
                  <a:lnTo>
                    <a:pt x="348456" y="159455"/>
                  </a:lnTo>
                  <a:lnTo>
                    <a:pt x="350182" y="117334"/>
                  </a:lnTo>
                  <a:lnTo>
                    <a:pt x="350687" y="82245"/>
                  </a:lnTo>
                  <a:lnTo>
                    <a:pt x="350687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1" y="108052"/>
                  </a:lnTo>
                  <a:lnTo>
                    <a:pt x="275414" y="138325"/>
                  </a:lnTo>
                  <a:lnTo>
                    <a:pt x="273025" y="172781"/>
                  </a:lnTo>
                  <a:lnTo>
                    <a:pt x="268464" y="212076"/>
                  </a:lnTo>
                  <a:lnTo>
                    <a:pt x="260965" y="256866"/>
                  </a:lnTo>
                  <a:lnTo>
                    <a:pt x="335734" y="263619"/>
                  </a:lnTo>
                  <a:close/>
                </a:path>
                <a:path w="578484" h="604519">
                  <a:moveTo>
                    <a:pt x="384695" y="292802"/>
                  </a:moveTo>
                  <a:lnTo>
                    <a:pt x="338763" y="298618"/>
                  </a:lnTo>
                  <a:lnTo>
                    <a:pt x="291475" y="303144"/>
                  </a:lnTo>
                  <a:lnTo>
                    <a:pt x="243464" y="306539"/>
                  </a:lnTo>
                  <a:lnTo>
                    <a:pt x="195362" y="308963"/>
                  </a:lnTo>
                  <a:lnTo>
                    <a:pt x="195362" y="186197"/>
                  </a:lnTo>
                  <a:lnTo>
                    <a:pt x="120111" y="186197"/>
                  </a:lnTo>
                  <a:lnTo>
                    <a:pt x="120111" y="311374"/>
                  </a:lnTo>
                  <a:lnTo>
                    <a:pt x="88217" y="311970"/>
                  </a:lnTo>
                  <a:lnTo>
                    <a:pt x="57432" y="312339"/>
                  </a:lnTo>
                  <a:lnTo>
                    <a:pt x="27958" y="312528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59" y="373132"/>
                  </a:lnTo>
                  <a:lnTo>
                    <a:pt x="93885" y="372485"/>
                  </a:lnTo>
                  <a:lnTo>
                    <a:pt x="141179" y="371206"/>
                  </a:lnTo>
                  <a:lnTo>
                    <a:pt x="190086" y="369079"/>
                  </a:lnTo>
                  <a:lnTo>
                    <a:pt x="239954" y="365889"/>
                  </a:lnTo>
                  <a:lnTo>
                    <a:pt x="290130" y="361421"/>
                  </a:lnTo>
                  <a:lnTo>
                    <a:pt x="339962" y="355461"/>
                  </a:lnTo>
                  <a:lnTo>
                    <a:pt x="388796" y="347794"/>
                  </a:lnTo>
                  <a:lnTo>
                    <a:pt x="384695" y="292802"/>
                  </a:lnTo>
                  <a:close/>
                </a:path>
                <a:path w="578484" h="604519">
                  <a:moveTo>
                    <a:pt x="91892" y="420392"/>
                  </a:moveTo>
                  <a:lnTo>
                    <a:pt x="91892" y="604418"/>
                  </a:lnTo>
                  <a:lnTo>
                    <a:pt x="517831" y="604418"/>
                  </a:lnTo>
                  <a:lnTo>
                    <a:pt x="517831" y="542915"/>
                  </a:lnTo>
                  <a:lnTo>
                    <a:pt x="168108" y="542915"/>
                  </a:lnTo>
                  <a:lnTo>
                    <a:pt x="168108" y="420392"/>
                  </a:lnTo>
                  <a:lnTo>
                    <a:pt x="91892" y="42039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956542" y="1055773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1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8" y="470913"/>
                  </a:lnTo>
                  <a:lnTo>
                    <a:pt x="160184" y="469612"/>
                  </a:lnTo>
                  <a:lnTo>
                    <a:pt x="210557" y="467092"/>
                  </a:lnTo>
                  <a:lnTo>
                    <a:pt x="260447" y="463064"/>
                  </a:lnTo>
                  <a:lnTo>
                    <a:pt x="310726" y="457241"/>
                  </a:lnTo>
                  <a:lnTo>
                    <a:pt x="362265" y="449334"/>
                  </a:lnTo>
                  <a:lnTo>
                    <a:pt x="357850" y="408815"/>
                  </a:lnTo>
                  <a:lnTo>
                    <a:pt x="78627" y="408815"/>
                  </a:lnTo>
                  <a:lnTo>
                    <a:pt x="78627" y="284844"/>
                  </a:lnTo>
                  <a:lnTo>
                    <a:pt x="290391" y="284844"/>
                  </a:lnTo>
                  <a:lnTo>
                    <a:pt x="290391" y="53543"/>
                  </a:lnTo>
                  <a:close/>
                </a:path>
                <a:path w="480695" h="617855">
                  <a:moveTo>
                    <a:pt x="355512" y="387348"/>
                  </a:moveTo>
                  <a:lnTo>
                    <a:pt x="299070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7" y="407948"/>
                  </a:lnTo>
                  <a:lnTo>
                    <a:pt x="78627" y="408815"/>
                  </a:lnTo>
                  <a:lnTo>
                    <a:pt x="357850" y="408815"/>
                  </a:lnTo>
                  <a:lnTo>
                    <a:pt x="355512" y="38734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956541" y="1055773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4"/>
                  </a:moveTo>
                  <a:lnTo>
                    <a:pt x="290391" y="284844"/>
                  </a:lnTo>
                  <a:lnTo>
                    <a:pt x="290391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0" y="115047"/>
                  </a:lnTo>
                  <a:lnTo>
                    <a:pt x="213210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8" y="471282"/>
                  </a:lnTo>
                  <a:lnTo>
                    <a:pt x="108458" y="470913"/>
                  </a:lnTo>
                  <a:lnTo>
                    <a:pt x="160184" y="469612"/>
                  </a:lnTo>
                  <a:lnTo>
                    <a:pt x="210557" y="467092"/>
                  </a:lnTo>
                  <a:lnTo>
                    <a:pt x="260447" y="463064"/>
                  </a:lnTo>
                  <a:lnTo>
                    <a:pt x="310726" y="457241"/>
                  </a:lnTo>
                  <a:lnTo>
                    <a:pt x="362265" y="449334"/>
                  </a:lnTo>
                  <a:lnTo>
                    <a:pt x="355512" y="387348"/>
                  </a:lnTo>
                  <a:lnTo>
                    <a:pt x="299070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7" y="407948"/>
                  </a:lnTo>
                  <a:lnTo>
                    <a:pt x="78627" y="408815"/>
                  </a:lnTo>
                  <a:lnTo>
                    <a:pt x="78627" y="28484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43537" y="7749872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1128" y="7793015"/>
              <a:ext cx="227810" cy="12256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999393" y="7935864"/>
              <a:ext cx="251460" cy="118745"/>
            </a:xfrm>
            <a:custGeom>
              <a:avLst/>
              <a:gdLst/>
              <a:ahLst/>
              <a:cxnLst/>
              <a:rect l="l" t="t" r="r" b="b"/>
              <a:pathLst>
                <a:path w="251460" h="118745">
                  <a:moveTo>
                    <a:pt x="0" y="0"/>
                  </a:moveTo>
                  <a:lnTo>
                    <a:pt x="0" y="20172"/>
                  </a:lnTo>
                  <a:lnTo>
                    <a:pt x="113142" y="20172"/>
                  </a:lnTo>
                  <a:lnTo>
                    <a:pt x="113142" y="118404"/>
                  </a:lnTo>
                  <a:lnTo>
                    <a:pt x="137042" y="118404"/>
                  </a:lnTo>
                  <a:lnTo>
                    <a:pt x="137042" y="20172"/>
                  </a:lnTo>
                  <a:lnTo>
                    <a:pt x="251280" y="20172"/>
                  </a:lnTo>
                  <a:lnTo>
                    <a:pt x="25128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1180" y="7775693"/>
              <a:ext cx="262893" cy="2758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7437" y="7775693"/>
              <a:ext cx="250614" cy="2782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0425" y="7775912"/>
              <a:ext cx="223644" cy="2821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1612" y="7780517"/>
              <a:ext cx="201279" cy="1021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176940" y="7778868"/>
              <a:ext cx="582295" cy="276225"/>
            </a:xfrm>
            <a:custGeom>
              <a:avLst/>
              <a:gdLst/>
              <a:ahLst/>
              <a:cxnLst/>
              <a:rect l="l" t="t" r="r" b="b"/>
              <a:pathLst>
                <a:path w="582295" h="276225">
                  <a:moveTo>
                    <a:pt x="0" y="139015"/>
                  </a:moveTo>
                  <a:lnTo>
                    <a:pt x="251280" y="139015"/>
                  </a:lnTo>
                  <a:lnTo>
                    <a:pt x="251280" y="119281"/>
                  </a:lnTo>
                  <a:lnTo>
                    <a:pt x="0" y="119281"/>
                  </a:lnTo>
                  <a:lnTo>
                    <a:pt x="0" y="139015"/>
                  </a:lnTo>
                  <a:close/>
                </a:path>
                <a:path w="582295" h="276225">
                  <a:moveTo>
                    <a:pt x="218829" y="224530"/>
                  </a:moveTo>
                  <a:lnTo>
                    <a:pt x="218829" y="162916"/>
                  </a:lnTo>
                  <a:lnTo>
                    <a:pt x="30478" y="162916"/>
                  </a:lnTo>
                  <a:lnTo>
                    <a:pt x="30478" y="181553"/>
                  </a:lnTo>
                  <a:lnTo>
                    <a:pt x="194929" y="181553"/>
                  </a:lnTo>
                  <a:lnTo>
                    <a:pt x="194929" y="206550"/>
                  </a:lnTo>
                  <a:lnTo>
                    <a:pt x="31135" y="206550"/>
                  </a:lnTo>
                  <a:lnTo>
                    <a:pt x="31135" y="272549"/>
                  </a:lnTo>
                  <a:lnTo>
                    <a:pt x="227161" y="272549"/>
                  </a:lnTo>
                  <a:lnTo>
                    <a:pt x="227161" y="253254"/>
                  </a:lnTo>
                  <a:lnTo>
                    <a:pt x="55036" y="253254"/>
                  </a:lnTo>
                  <a:lnTo>
                    <a:pt x="55036" y="224530"/>
                  </a:lnTo>
                  <a:lnTo>
                    <a:pt x="218829" y="224530"/>
                  </a:lnTo>
                  <a:close/>
                </a:path>
                <a:path w="582295" h="276225">
                  <a:moveTo>
                    <a:pt x="557374" y="275619"/>
                  </a:moveTo>
                  <a:lnTo>
                    <a:pt x="581712" y="275619"/>
                  </a:lnTo>
                  <a:lnTo>
                    <a:pt x="581712" y="0"/>
                  </a:lnTo>
                  <a:lnTo>
                    <a:pt x="557374" y="0"/>
                  </a:lnTo>
                  <a:lnTo>
                    <a:pt x="557374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31167" y="7805733"/>
              <a:ext cx="149093" cy="20018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17198" y="7779087"/>
              <a:ext cx="245745" cy="269875"/>
            </a:xfrm>
            <a:custGeom>
              <a:avLst/>
              <a:gdLst/>
              <a:ahLst/>
              <a:cxnLst/>
              <a:rect l="l" t="t" r="r" b="b"/>
              <a:pathLst>
                <a:path w="245745" h="269875">
                  <a:moveTo>
                    <a:pt x="203699" y="0"/>
                  </a:moveTo>
                  <a:lnTo>
                    <a:pt x="179361" y="0"/>
                  </a:lnTo>
                  <a:lnTo>
                    <a:pt x="179361" y="202383"/>
                  </a:lnTo>
                  <a:lnTo>
                    <a:pt x="203699" y="202383"/>
                  </a:lnTo>
                  <a:lnTo>
                    <a:pt x="203699" y="103932"/>
                  </a:lnTo>
                  <a:lnTo>
                    <a:pt x="245141" y="103932"/>
                  </a:lnTo>
                  <a:lnTo>
                    <a:pt x="245141" y="83321"/>
                  </a:lnTo>
                  <a:lnTo>
                    <a:pt x="203699" y="83321"/>
                  </a:lnTo>
                  <a:lnTo>
                    <a:pt x="203699" y="0"/>
                  </a:lnTo>
                  <a:close/>
                </a:path>
                <a:path w="245745" h="269875">
                  <a:moveTo>
                    <a:pt x="104152" y="19733"/>
                  </a:moveTo>
                  <a:lnTo>
                    <a:pt x="104152" y="66218"/>
                  </a:lnTo>
                  <a:lnTo>
                    <a:pt x="23900" y="66218"/>
                  </a:lnTo>
                  <a:lnTo>
                    <a:pt x="23900" y="19733"/>
                  </a:lnTo>
                  <a:lnTo>
                    <a:pt x="0" y="19733"/>
                  </a:lnTo>
                  <a:lnTo>
                    <a:pt x="0" y="155899"/>
                  </a:lnTo>
                  <a:lnTo>
                    <a:pt x="128271" y="155899"/>
                  </a:lnTo>
                  <a:lnTo>
                    <a:pt x="128271" y="19733"/>
                  </a:lnTo>
                  <a:lnTo>
                    <a:pt x="104152" y="19733"/>
                  </a:lnTo>
                  <a:close/>
                </a:path>
                <a:path w="245745" h="269875">
                  <a:moveTo>
                    <a:pt x="23900" y="136165"/>
                  </a:moveTo>
                  <a:lnTo>
                    <a:pt x="23900" y="85514"/>
                  </a:lnTo>
                  <a:lnTo>
                    <a:pt x="104152" y="85514"/>
                  </a:lnTo>
                  <a:lnTo>
                    <a:pt x="104152" y="136165"/>
                  </a:lnTo>
                  <a:lnTo>
                    <a:pt x="23900" y="136165"/>
                  </a:lnTo>
                  <a:close/>
                </a:path>
                <a:path w="245745" h="269875">
                  <a:moveTo>
                    <a:pt x="31136" y="182649"/>
                  </a:moveTo>
                  <a:lnTo>
                    <a:pt x="31136" y="269260"/>
                  </a:lnTo>
                  <a:lnTo>
                    <a:pt x="216417" y="269260"/>
                  </a:lnTo>
                  <a:lnTo>
                    <a:pt x="216417" y="249088"/>
                  </a:lnTo>
                  <a:lnTo>
                    <a:pt x="55255" y="249088"/>
                  </a:lnTo>
                  <a:lnTo>
                    <a:pt x="55255" y="182649"/>
                  </a:lnTo>
                  <a:lnTo>
                    <a:pt x="31136" y="18264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1483" y="7793454"/>
              <a:ext cx="207856" cy="15786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079881" y="7799260"/>
              <a:ext cx="527050" cy="221615"/>
            </a:xfrm>
            <a:custGeom>
              <a:avLst/>
              <a:gdLst/>
              <a:ahLst/>
              <a:cxnLst/>
              <a:rect l="l" t="t" r="r" b="b"/>
              <a:pathLst>
                <a:path w="527050" h="221615">
                  <a:moveTo>
                    <a:pt x="0" y="197998"/>
                  </a:moveTo>
                  <a:lnTo>
                    <a:pt x="0" y="218390"/>
                  </a:lnTo>
                  <a:lnTo>
                    <a:pt x="252377" y="218390"/>
                  </a:lnTo>
                  <a:lnTo>
                    <a:pt x="252377" y="197998"/>
                  </a:lnTo>
                  <a:lnTo>
                    <a:pt x="0" y="197998"/>
                  </a:lnTo>
                  <a:close/>
                </a:path>
                <a:path w="527050" h="221615">
                  <a:moveTo>
                    <a:pt x="412003" y="148444"/>
                  </a:moveTo>
                  <a:lnTo>
                    <a:pt x="501465" y="148444"/>
                  </a:lnTo>
                  <a:lnTo>
                    <a:pt x="501465" y="128271"/>
                  </a:lnTo>
                  <a:lnTo>
                    <a:pt x="330217" y="128271"/>
                  </a:lnTo>
                  <a:lnTo>
                    <a:pt x="330217" y="83321"/>
                  </a:lnTo>
                  <a:lnTo>
                    <a:pt x="495106" y="83321"/>
                  </a:lnTo>
                  <a:lnTo>
                    <a:pt x="495106" y="0"/>
                  </a:lnTo>
                  <a:lnTo>
                    <a:pt x="305440" y="0"/>
                  </a:lnTo>
                  <a:lnTo>
                    <a:pt x="305440" y="20172"/>
                  </a:lnTo>
                  <a:lnTo>
                    <a:pt x="470986" y="20172"/>
                  </a:lnTo>
                  <a:lnTo>
                    <a:pt x="470986" y="63368"/>
                  </a:lnTo>
                  <a:lnTo>
                    <a:pt x="306097" y="63368"/>
                  </a:lnTo>
                  <a:lnTo>
                    <a:pt x="306097" y="148444"/>
                  </a:lnTo>
                  <a:lnTo>
                    <a:pt x="387884" y="148444"/>
                  </a:lnTo>
                  <a:lnTo>
                    <a:pt x="387884" y="200410"/>
                  </a:lnTo>
                  <a:lnTo>
                    <a:pt x="274523" y="200410"/>
                  </a:lnTo>
                  <a:lnTo>
                    <a:pt x="274523" y="221021"/>
                  </a:lnTo>
                  <a:lnTo>
                    <a:pt x="526900" y="221021"/>
                  </a:lnTo>
                  <a:lnTo>
                    <a:pt x="526900" y="200410"/>
                  </a:lnTo>
                  <a:lnTo>
                    <a:pt x="412003" y="200410"/>
                  </a:lnTo>
                  <a:lnTo>
                    <a:pt x="412003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1546" y="7775693"/>
              <a:ext cx="237458" cy="2782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0807" y="7775693"/>
              <a:ext cx="234607" cy="2817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2153" y="7775693"/>
              <a:ext cx="264209" cy="27583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814867" y="7778868"/>
              <a:ext cx="24130" cy="276225"/>
            </a:xfrm>
            <a:custGeom>
              <a:avLst/>
              <a:gdLst/>
              <a:ahLst/>
              <a:cxnLst/>
              <a:rect l="l" t="t" r="r" b="b"/>
              <a:pathLst>
                <a:path w="24129" h="276225">
                  <a:moveTo>
                    <a:pt x="0" y="276058"/>
                  </a:moveTo>
                  <a:lnTo>
                    <a:pt x="24119" y="276058"/>
                  </a:lnTo>
                  <a:lnTo>
                    <a:pt x="24119" y="0"/>
                  </a:lnTo>
                  <a:lnTo>
                    <a:pt x="0" y="0"/>
                  </a:lnTo>
                  <a:lnTo>
                    <a:pt x="0" y="27605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3780" y="7801347"/>
              <a:ext cx="169923" cy="18987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743537" y="8194273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202215" y="82232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4" h="276225">
                  <a:moveTo>
                    <a:pt x="0" y="275619"/>
                  </a:moveTo>
                  <a:lnTo>
                    <a:pt x="24338" y="275619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96218" y="8248380"/>
              <a:ext cx="179571" cy="20062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465118" y="8223488"/>
              <a:ext cx="66040" cy="199390"/>
            </a:xfrm>
            <a:custGeom>
              <a:avLst/>
              <a:gdLst/>
              <a:ahLst/>
              <a:cxnLst/>
              <a:rect l="l" t="t" r="r" b="b"/>
              <a:pathLst>
                <a:path w="66039" h="199390">
                  <a:moveTo>
                    <a:pt x="24338" y="0"/>
                  </a:moveTo>
                  <a:lnTo>
                    <a:pt x="0" y="0"/>
                  </a:lnTo>
                  <a:lnTo>
                    <a:pt x="0" y="199095"/>
                  </a:lnTo>
                  <a:lnTo>
                    <a:pt x="24338" y="199095"/>
                  </a:lnTo>
                  <a:lnTo>
                    <a:pt x="24338" y="102836"/>
                  </a:lnTo>
                  <a:lnTo>
                    <a:pt x="65780" y="102836"/>
                  </a:lnTo>
                  <a:lnTo>
                    <a:pt x="65780" y="81786"/>
                  </a:lnTo>
                  <a:lnTo>
                    <a:pt x="24338" y="81786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84116" y="8240266"/>
              <a:ext cx="158521" cy="13549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317770" y="8403069"/>
              <a:ext cx="181610" cy="90170"/>
            </a:xfrm>
            <a:custGeom>
              <a:avLst/>
              <a:gdLst/>
              <a:ahLst/>
              <a:cxnLst/>
              <a:rect l="l" t="t" r="r" b="b"/>
              <a:pathLst>
                <a:path w="181610" h="90170">
                  <a:moveTo>
                    <a:pt x="0" y="0"/>
                  </a:moveTo>
                  <a:lnTo>
                    <a:pt x="0" y="89680"/>
                  </a:lnTo>
                  <a:lnTo>
                    <a:pt x="181553" y="89680"/>
                  </a:lnTo>
                  <a:lnTo>
                    <a:pt x="181553" y="69507"/>
                  </a:lnTo>
                  <a:lnTo>
                    <a:pt x="24338" y="69507"/>
                  </a:lnTo>
                  <a:lnTo>
                    <a:pt x="24338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39629" y="8237416"/>
              <a:ext cx="227810" cy="12256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627894" y="8241248"/>
              <a:ext cx="688975" cy="295910"/>
            </a:xfrm>
            <a:custGeom>
              <a:avLst/>
              <a:gdLst/>
              <a:ahLst/>
              <a:cxnLst/>
              <a:rect l="l" t="t" r="r" b="b"/>
              <a:pathLst>
                <a:path w="688975" h="295909">
                  <a:moveTo>
                    <a:pt x="0" y="139015"/>
                  </a:moveTo>
                  <a:lnTo>
                    <a:pt x="0" y="159188"/>
                  </a:lnTo>
                  <a:lnTo>
                    <a:pt x="113142" y="159188"/>
                  </a:lnTo>
                  <a:lnTo>
                    <a:pt x="113142" y="257420"/>
                  </a:lnTo>
                  <a:lnTo>
                    <a:pt x="137042" y="257420"/>
                  </a:lnTo>
                  <a:lnTo>
                    <a:pt x="137042" y="159188"/>
                  </a:lnTo>
                  <a:lnTo>
                    <a:pt x="251280" y="159188"/>
                  </a:lnTo>
                  <a:lnTo>
                    <a:pt x="251280" y="139015"/>
                  </a:lnTo>
                  <a:lnTo>
                    <a:pt x="0" y="139015"/>
                  </a:lnTo>
                  <a:close/>
                </a:path>
                <a:path w="688975" h="295909">
                  <a:moveTo>
                    <a:pt x="289871" y="211374"/>
                  </a:moveTo>
                  <a:lnTo>
                    <a:pt x="272769" y="295792"/>
                  </a:lnTo>
                  <a:lnTo>
                    <a:pt x="295792" y="295792"/>
                  </a:lnTo>
                  <a:lnTo>
                    <a:pt x="319692" y="211374"/>
                  </a:lnTo>
                  <a:lnTo>
                    <a:pt x="289871" y="211374"/>
                  </a:lnTo>
                  <a:close/>
                </a:path>
                <a:path w="688975" h="295909">
                  <a:moveTo>
                    <a:pt x="573547" y="143839"/>
                  </a:moveTo>
                  <a:lnTo>
                    <a:pt x="609531" y="136922"/>
                  </a:lnTo>
                  <a:lnTo>
                    <a:pt x="637600" y="122050"/>
                  </a:lnTo>
                  <a:lnTo>
                    <a:pt x="655844" y="100147"/>
                  </a:lnTo>
                  <a:lnTo>
                    <a:pt x="662350" y="72139"/>
                  </a:lnTo>
                  <a:lnTo>
                    <a:pt x="654854" y="42582"/>
                  </a:lnTo>
                  <a:lnTo>
                    <a:pt x="633955" y="19871"/>
                  </a:lnTo>
                  <a:lnTo>
                    <a:pt x="602038" y="5259"/>
                  </a:lnTo>
                  <a:lnTo>
                    <a:pt x="561487" y="0"/>
                  </a:lnTo>
                  <a:lnTo>
                    <a:pt x="521155" y="5259"/>
                  </a:lnTo>
                  <a:lnTo>
                    <a:pt x="489293" y="19871"/>
                  </a:lnTo>
                  <a:lnTo>
                    <a:pt x="468367" y="42582"/>
                  </a:lnTo>
                  <a:lnTo>
                    <a:pt x="460843" y="72139"/>
                  </a:lnTo>
                  <a:lnTo>
                    <a:pt x="467377" y="100131"/>
                  </a:lnTo>
                  <a:lnTo>
                    <a:pt x="485648" y="122008"/>
                  </a:lnTo>
                  <a:lnTo>
                    <a:pt x="513663" y="136876"/>
                  </a:lnTo>
                  <a:lnTo>
                    <a:pt x="549427" y="143839"/>
                  </a:lnTo>
                  <a:lnTo>
                    <a:pt x="549427" y="201726"/>
                  </a:lnTo>
                  <a:lnTo>
                    <a:pt x="436066" y="201726"/>
                  </a:lnTo>
                  <a:lnTo>
                    <a:pt x="436066" y="222118"/>
                  </a:lnTo>
                  <a:lnTo>
                    <a:pt x="688443" y="222118"/>
                  </a:lnTo>
                  <a:lnTo>
                    <a:pt x="688443" y="201726"/>
                  </a:lnTo>
                  <a:lnTo>
                    <a:pt x="573547" y="201726"/>
                  </a:lnTo>
                  <a:lnTo>
                    <a:pt x="573547" y="14383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09024" y="8258247"/>
              <a:ext cx="160933" cy="11094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338045" y="8223269"/>
              <a:ext cx="695960" cy="314325"/>
            </a:xfrm>
            <a:custGeom>
              <a:avLst/>
              <a:gdLst/>
              <a:ahLst/>
              <a:cxnLst/>
              <a:rect l="l" t="t" r="r" b="b"/>
              <a:pathLst>
                <a:path w="695960" h="314325">
                  <a:moveTo>
                    <a:pt x="58325" y="66218"/>
                  </a:moveTo>
                  <a:lnTo>
                    <a:pt x="58325" y="4385"/>
                  </a:lnTo>
                  <a:lnTo>
                    <a:pt x="34644" y="4385"/>
                  </a:lnTo>
                  <a:lnTo>
                    <a:pt x="34644" y="86391"/>
                  </a:lnTo>
                  <a:lnTo>
                    <a:pt x="222775" y="86391"/>
                  </a:lnTo>
                  <a:lnTo>
                    <a:pt x="222775" y="66218"/>
                  </a:lnTo>
                  <a:lnTo>
                    <a:pt x="58325" y="66218"/>
                  </a:lnTo>
                  <a:close/>
                </a:path>
                <a:path w="695960" h="314325">
                  <a:moveTo>
                    <a:pt x="0" y="133534"/>
                  </a:moveTo>
                  <a:lnTo>
                    <a:pt x="252377" y="133534"/>
                  </a:lnTo>
                  <a:lnTo>
                    <a:pt x="252377" y="113580"/>
                  </a:lnTo>
                  <a:lnTo>
                    <a:pt x="0" y="113580"/>
                  </a:lnTo>
                  <a:lnTo>
                    <a:pt x="0" y="133534"/>
                  </a:lnTo>
                  <a:close/>
                </a:path>
                <a:path w="695960" h="314325">
                  <a:moveTo>
                    <a:pt x="219925" y="222775"/>
                  </a:moveTo>
                  <a:lnTo>
                    <a:pt x="219925" y="158311"/>
                  </a:lnTo>
                  <a:lnTo>
                    <a:pt x="31793" y="158311"/>
                  </a:lnTo>
                  <a:lnTo>
                    <a:pt x="31793" y="177606"/>
                  </a:lnTo>
                  <a:lnTo>
                    <a:pt x="196025" y="177606"/>
                  </a:lnTo>
                  <a:lnTo>
                    <a:pt x="196025" y="204357"/>
                  </a:lnTo>
                  <a:lnTo>
                    <a:pt x="32451" y="204357"/>
                  </a:lnTo>
                  <a:lnTo>
                    <a:pt x="32451" y="271891"/>
                  </a:lnTo>
                  <a:lnTo>
                    <a:pt x="229792" y="271891"/>
                  </a:lnTo>
                  <a:lnTo>
                    <a:pt x="229792" y="252377"/>
                  </a:lnTo>
                  <a:lnTo>
                    <a:pt x="56790" y="252377"/>
                  </a:lnTo>
                  <a:lnTo>
                    <a:pt x="56790" y="222775"/>
                  </a:lnTo>
                  <a:lnTo>
                    <a:pt x="219925" y="222775"/>
                  </a:lnTo>
                  <a:close/>
                </a:path>
                <a:path w="695960" h="314325">
                  <a:moveTo>
                    <a:pt x="290310" y="229354"/>
                  </a:moveTo>
                  <a:lnTo>
                    <a:pt x="273207" y="313772"/>
                  </a:lnTo>
                  <a:lnTo>
                    <a:pt x="296230" y="313772"/>
                  </a:lnTo>
                  <a:lnTo>
                    <a:pt x="320130" y="229354"/>
                  </a:lnTo>
                  <a:lnTo>
                    <a:pt x="290310" y="229354"/>
                  </a:lnTo>
                  <a:close/>
                </a:path>
                <a:path w="695960" h="314325">
                  <a:moveTo>
                    <a:pt x="649768" y="108976"/>
                  </a:moveTo>
                  <a:lnTo>
                    <a:pt x="649768" y="0"/>
                  </a:lnTo>
                  <a:lnTo>
                    <a:pt x="625429" y="0"/>
                  </a:lnTo>
                  <a:lnTo>
                    <a:pt x="625429" y="276058"/>
                  </a:lnTo>
                  <a:lnTo>
                    <a:pt x="649768" y="276058"/>
                  </a:lnTo>
                  <a:lnTo>
                    <a:pt x="649768" y="129367"/>
                  </a:lnTo>
                  <a:lnTo>
                    <a:pt x="695814" y="129367"/>
                  </a:lnTo>
                  <a:lnTo>
                    <a:pt x="695814" y="108976"/>
                  </a:lnTo>
                  <a:lnTo>
                    <a:pt x="649768" y="10897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83351" y="8247064"/>
              <a:ext cx="159837" cy="1863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73661" y="8226233"/>
              <a:ext cx="201279" cy="11028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48989" y="8357241"/>
              <a:ext cx="251460" cy="138430"/>
            </a:xfrm>
            <a:custGeom>
              <a:avLst/>
              <a:gdLst/>
              <a:ahLst/>
              <a:cxnLst/>
              <a:rect l="l" t="t" r="r" b="b"/>
              <a:pathLst>
                <a:path w="251460" h="138429">
                  <a:moveTo>
                    <a:pt x="0" y="0"/>
                  </a:moveTo>
                  <a:lnTo>
                    <a:pt x="0" y="19953"/>
                  </a:lnTo>
                  <a:lnTo>
                    <a:pt x="251280" y="19953"/>
                  </a:lnTo>
                  <a:lnTo>
                    <a:pt x="251280" y="0"/>
                  </a:lnTo>
                  <a:lnTo>
                    <a:pt x="0" y="0"/>
                  </a:lnTo>
                  <a:close/>
                </a:path>
                <a:path w="251460" h="138429">
                  <a:moveTo>
                    <a:pt x="30697" y="47361"/>
                  </a:moveTo>
                  <a:lnTo>
                    <a:pt x="30697" y="137919"/>
                  </a:lnTo>
                  <a:lnTo>
                    <a:pt x="220364" y="137919"/>
                  </a:lnTo>
                  <a:lnTo>
                    <a:pt x="220364" y="47361"/>
                  </a:lnTo>
                  <a:lnTo>
                    <a:pt x="30697" y="47361"/>
                  </a:lnTo>
                  <a:close/>
                </a:path>
                <a:path w="251460" h="138429">
                  <a:moveTo>
                    <a:pt x="196683" y="66876"/>
                  </a:moveTo>
                  <a:lnTo>
                    <a:pt x="196683" y="117965"/>
                  </a:lnTo>
                  <a:lnTo>
                    <a:pt x="54817" y="117965"/>
                  </a:lnTo>
                  <a:lnTo>
                    <a:pt x="54817" y="66876"/>
                  </a:lnTo>
                  <a:lnTo>
                    <a:pt x="196683" y="6687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14702" y="8237416"/>
              <a:ext cx="227810" cy="12256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402967" y="8223269"/>
              <a:ext cx="880110" cy="276225"/>
            </a:xfrm>
            <a:custGeom>
              <a:avLst/>
              <a:gdLst/>
              <a:ahLst/>
              <a:cxnLst/>
              <a:rect l="l" t="t" r="r" b="b"/>
              <a:pathLst>
                <a:path w="880110" h="276225">
                  <a:moveTo>
                    <a:pt x="0" y="156995"/>
                  </a:moveTo>
                  <a:lnTo>
                    <a:pt x="0" y="177168"/>
                  </a:lnTo>
                  <a:lnTo>
                    <a:pt x="113142" y="177168"/>
                  </a:lnTo>
                  <a:lnTo>
                    <a:pt x="113142" y="275400"/>
                  </a:lnTo>
                  <a:lnTo>
                    <a:pt x="137042" y="275400"/>
                  </a:lnTo>
                  <a:lnTo>
                    <a:pt x="137042" y="177168"/>
                  </a:lnTo>
                  <a:lnTo>
                    <a:pt x="251280" y="177168"/>
                  </a:lnTo>
                  <a:lnTo>
                    <a:pt x="251280" y="156995"/>
                  </a:lnTo>
                  <a:lnTo>
                    <a:pt x="0" y="156995"/>
                  </a:lnTo>
                  <a:close/>
                </a:path>
                <a:path w="880110" h="276225">
                  <a:moveTo>
                    <a:pt x="558419" y="102617"/>
                  </a:moveTo>
                  <a:lnTo>
                    <a:pt x="492201" y="102617"/>
                  </a:lnTo>
                  <a:lnTo>
                    <a:pt x="492201" y="21488"/>
                  </a:lnTo>
                  <a:lnTo>
                    <a:pt x="468519" y="21488"/>
                  </a:lnTo>
                  <a:lnTo>
                    <a:pt x="468519" y="93407"/>
                  </a:lnTo>
                  <a:lnTo>
                    <a:pt x="389802" y="93407"/>
                  </a:lnTo>
                  <a:lnTo>
                    <a:pt x="389802" y="21488"/>
                  </a:lnTo>
                  <a:lnTo>
                    <a:pt x="365244" y="21488"/>
                  </a:lnTo>
                  <a:lnTo>
                    <a:pt x="365244" y="206330"/>
                  </a:lnTo>
                  <a:lnTo>
                    <a:pt x="492201" y="206330"/>
                  </a:lnTo>
                  <a:lnTo>
                    <a:pt x="492201" y="122789"/>
                  </a:lnTo>
                  <a:lnTo>
                    <a:pt x="558419" y="122789"/>
                  </a:lnTo>
                  <a:lnTo>
                    <a:pt x="558419" y="276058"/>
                  </a:lnTo>
                  <a:lnTo>
                    <a:pt x="582539" y="276058"/>
                  </a:lnTo>
                  <a:lnTo>
                    <a:pt x="582539" y="0"/>
                  </a:lnTo>
                  <a:lnTo>
                    <a:pt x="558419" y="0"/>
                  </a:lnTo>
                  <a:lnTo>
                    <a:pt x="558419" y="102617"/>
                  </a:lnTo>
                  <a:close/>
                </a:path>
                <a:path w="880110" h="276225">
                  <a:moveTo>
                    <a:pt x="389802" y="186158"/>
                  </a:moveTo>
                  <a:lnTo>
                    <a:pt x="389802" y="112922"/>
                  </a:lnTo>
                  <a:lnTo>
                    <a:pt x="468519" y="112922"/>
                  </a:lnTo>
                  <a:lnTo>
                    <a:pt x="468519" y="186158"/>
                  </a:lnTo>
                  <a:lnTo>
                    <a:pt x="389802" y="186158"/>
                  </a:lnTo>
                  <a:close/>
                </a:path>
                <a:path w="880110" h="276225">
                  <a:moveTo>
                    <a:pt x="686252" y="107441"/>
                  </a:moveTo>
                  <a:lnTo>
                    <a:pt x="686252" y="77620"/>
                  </a:lnTo>
                  <a:lnTo>
                    <a:pt x="841055" y="77620"/>
                  </a:lnTo>
                  <a:lnTo>
                    <a:pt x="841055" y="58763"/>
                  </a:lnTo>
                  <a:lnTo>
                    <a:pt x="686252" y="58763"/>
                  </a:lnTo>
                  <a:lnTo>
                    <a:pt x="686252" y="29820"/>
                  </a:lnTo>
                  <a:lnTo>
                    <a:pt x="848510" y="29820"/>
                  </a:lnTo>
                  <a:lnTo>
                    <a:pt x="848510" y="10305"/>
                  </a:lnTo>
                  <a:lnTo>
                    <a:pt x="661694" y="10305"/>
                  </a:lnTo>
                  <a:lnTo>
                    <a:pt x="661694" y="126736"/>
                  </a:lnTo>
                  <a:lnTo>
                    <a:pt x="850045" y="126736"/>
                  </a:lnTo>
                  <a:lnTo>
                    <a:pt x="850045" y="107441"/>
                  </a:lnTo>
                  <a:lnTo>
                    <a:pt x="686252" y="107441"/>
                  </a:lnTo>
                  <a:close/>
                </a:path>
                <a:path w="880110" h="276225">
                  <a:moveTo>
                    <a:pt x="628146" y="172563"/>
                  </a:moveTo>
                  <a:lnTo>
                    <a:pt x="879866" y="172563"/>
                  </a:lnTo>
                  <a:lnTo>
                    <a:pt x="879866" y="152829"/>
                  </a:lnTo>
                  <a:lnTo>
                    <a:pt x="628146" y="152829"/>
                  </a:lnTo>
                  <a:lnTo>
                    <a:pt x="628146" y="172563"/>
                  </a:lnTo>
                  <a:close/>
                </a:path>
                <a:path w="880110" h="276225">
                  <a:moveTo>
                    <a:pt x="661036" y="192736"/>
                  </a:moveTo>
                  <a:lnTo>
                    <a:pt x="661036" y="269480"/>
                  </a:lnTo>
                  <a:lnTo>
                    <a:pt x="853334" y="269480"/>
                  </a:lnTo>
                  <a:lnTo>
                    <a:pt x="853334" y="249307"/>
                  </a:lnTo>
                  <a:lnTo>
                    <a:pt x="685156" y="249307"/>
                  </a:lnTo>
                  <a:lnTo>
                    <a:pt x="685156" y="192736"/>
                  </a:lnTo>
                  <a:lnTo>
                    <a:pt x="661036" y="19273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27678" y="8237855"/>
              <a:ext cx="207857" cy="15786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306076" y="8243661"/>
              <a:ext cx="527050" cy="221615"/>
            </a:xfrm>
            <a:custGeom>
              <a:avLst/>
              <a:gdLst/>
              <a:ahLst/>
              <a:cxnLst/>
              <a:rect l="l" t="t" r="r" b="b"/>
              <a:pathLst>
                <a:path w="527050" h="221615">
                  <a:moveTo>
                    <a:pt x="0" y="197998"/>
                  </a:moveTo>
                  <a:lnTo>
                    <a:pt x="0" y="218390"/>
                  </a:lnTo>
                  <a:lnTo>
                    <a:pt x="252377" y="218390"/>
                  </a:lnTo>
                  <a:lnTo>
                    <a:pt x="252377" y="197998"/>
                  </a:lnTo>
                  <a:lnTo>
                    <a:pt x="0" y="197998"/>
                  </a:lnTo>
                  <a:close/>
                </a:path>
                <a:path w="527050" h="221615">
                  <a:moveTo>
                    <a:pt x="412003" y="148444"/>
                  </a:moveTo>
                  <a:lnTo>
                    <a:pt x="501465" y="148444"/>
                  </a:lnTo>
                  <a:lnTo>
                    <a:pt x="501465" y="128271"/>
                  </a:lnTo>
                  <a:lnTo>
                    <a:pt x="330217" y="128271"/>
                  </a:lnTo>
                  <a:lnTo>
                    <a:pt x="330217" y="83321"/>
                  </a:lnTo>
                  <a:lnTo>
                    <a:pt x="495106" y="83321"/>
                  </a:lnTo>
                  <a:lnTo>
                    <a:pt x="495106" y="0"/>
                  </a:lnTo>
                  <a:lnTo>
                    <a:pt x="305440" y="0"/>
                  </a:lnTo>
                  <a:lnTo>
                    <a:pt x="305440" y="20172"/>
                  </a:lnTo>
                  <a:lnTo>
                    <a:pt x="470986" y="20172"/>
                  </a:lnTo>
                  <a:lnTo>
                    <a:pt x="470986" y="63368"/>
                  </a:lnTo>
                  <a:lnTo>
                    <a:pt x="306097" y="63368"/>
                  </a:lnTo>
                  <a:lnTo>
                    <a:pt x="306097" y="148444"/>
                  </a:lnTo>
                  <a:lnTo>
                    <a:pt x="387884" y="148444"/>
                  </a:lnTo>
                  <a:lnTo>
                    <a:pt x="387884" y="200410"/>
                  </a:lnTo>
                  <a:lnTo>
                    <a:pt x="274523" y="200410"/>
                  </a:lnTo>
                  <a:lnTo>
                    <a:pt x="274523" y="221021"/>
                  </a:lnTo>
                  <a:lnTo>
                    <a:pt x="526900" y="221021"/>
                  </a:lnTo>
                  <a:lnTo>
                    <a:pt x="526900" y="200410"/>
                  </a:lnTo>
                  <a:lnTo>
                    <a:pt x="412003" y="200410"/>
                  </a:lnTo>
                  <a:lnTo>
                    <a:pt x="412003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31821" y="8220094"/>
              <a:ext cx="262893" cy="27583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400282" y="8223050"/>
              <a:ext cx="66040" cy="200025"/>
            </a:xfrm>
            <a:custGeom>
              <a:avLst/>
              <a:gdLst/>
              <a:ahLst/>
              <a:cxnLst/>
              <a:rect l="l" t="t" r="r" b="b"/>
              <a:pathLst>
                <a:path w="66039" h="200025">
                  <a:moveTo>
                    <a:pt x="24338" y="0"/>
                  </a:moveTo>
                  <a:lnTo>
                    <a:pt x="0" y="0"/>
                  </a:lnTo>
                  <a:lnTo>
                    <a:pt x="0" y="199752"/>
                  </a:lnTo>
                  <a:lnTo>
                    <a:pt x="24338" y="199752"/>
                  </a:lnTo>
                  <a:lnTo>
                    <a:pt x="24338" y="102617"/>
                  </a:lnTo>
                  <a:lnTo>
                    <a:pt x="65999" y="102617"/>
                  </a:lnTo>
                  <a:lnTo>
                    <a:pt x="65999" y="82225"/>
                  </a:lnTo>
                  <a:lnTo>
                    <a:pt x="24338" y="82225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19061" y="8243994"/>
              <a:ext cx="157206" cy="13286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252057" y="8223269"/>
              <a:ext cx="538480" cy="276225"/>
            </a:xfrm>
            <a:custGeom>
              <a:avLst/>
              <a:gdLst/>
              <a:ahLst/>
              <a:cxnLst/>
              <a:rect l="l" t="t" r="r" b="b"/>
              <a:pathLst>
                <a:path w="538479" h="276225">
                  <a:moveTo>
                    <a:pt x="0" y="179360"/>
                  </a:moveTo>
                  <a:lnTo>
                    <a:pt x="0" y="269480"/>
                  </a:lnTo>
                  <a:lnTo>
                    <a:pt x="185281" y="269480"/>
                  </a:lnTo>
                  <a:lnTo>
                    <a:pt x="185281" y="249307"/>
                  </a:lnTo>
                  <a:lnTo>
                    <a:pt x="24119" y="249307"/>
                  </a:lnTo>
                  <a:lnTo>
                    <a:pt x="24119" y="179360"/>
                  </a:lnTo>
                  <a:lnTo>
                    <a:pt x="0" y="179360"/>
                  </a:lnTo>
                  <a:close/>
                </a:path>
                <a:path w="538479" h="276225">
                  <a:moveTo>
                    <a:pt x="513824" y="0"/>
                  </a:moveTo>
                  <a:lnTo>
                    <a:pt x="513824" y="276058"/>
                  </a:lnTo>
                  <a:lnTo>
                    <a:pt x="538163" y="276058"/>
                  </a:lnTo>
                  <a:lnTo>
                    <a:pt x="538163" y="0"/>
                  </a:lnTo>
                  <a:lnTo>
                    <a:pt x="513824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70189" y="8241363"/>
              <a:ext cx="147120" cy="19842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837581" y="8236205"/>
              <a:ext cx="252095" cy="143510"/>
            </a:xfrm>
            <a:custGeom>
              <a:avLst/>
              <a:gdLst/>
              <a:ahLst/>
              <a:cxnLst/>
              <a:rect l="l" t="t" r="r" b="b"/>
              <a:pathLst>
                <a:path w="252095" h="143509">
                  <a:moveTo>
                    <a:pt x="137481" y="90996"/>
                  </a:moveTo>
                  <a:lnTo>
                    <a:pt x="221899" y="90996"/>
                  </a:lnTo>
                  <a:lnTo>
                    <a:pt x="221899" y="71262"/>
                  </a:lnTo>
                  <a:lnTo>
                    <a:pt x="55913" y="71262"/>
                  </a:lnTo>
                  <a:lnTo>
                    <a:pt x="55913" y="19514"/>
                  </a:lnTo>
                  <a:lnTo>
                    <a:pt x="220144" y="19514"/>
                  </a:lnTo>
                  <a:lnTo>
                    <a:pt x="220144" y="0"/>
                  </a:lnTo>
                  <a:lnTo>
                    <a:pt x="31794" y="0"/>
                  </a:lnTo>
                  <a:lnTo>
                    <a:pt x="31794" y="90996"/>
                  </a:lnTo>
                  <a:lnTo>
                    <a:pt x="113800" y="90996"/>
                  </a:lnTo>
                  <a:lnTo>
                    <a:pt x="113800" y="123228"/>
                  </a:ln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64666" y="8396166"/>
              <a:ext cx="196455" cy="10567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743537" y="863867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5122" y="8664495"/>
              <a:ext cx="264428" cy="28131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465118" y="8667450"/>
              <a:ext cx="66040" cy="200025"/>
            </a:xfrm>
            <a:custGeom>
              <a:avLst/>
              <a:gdLst/>
              <a:ahLst/>
              <a:cxnLst/>
              <a:rect l="l" t="t" r="r" b="b"/>
              <a:pathLst>
                <a:path w="66039" h="200025">
                  <a:moveTo>
                    <a:pt x="24338" y="0"/>
                  </a:moveTo>
                  <a:lnTo>
                    <a:pt x="0" y="0"/>
                  </a:lnTo>
                  <a:lnTo>
                    <a:pt x="0" y="199752"/>
                  </a:lnTo>
                  <a:lnTo>
                    <a:pt x="24338" y="199752"/>
                  </a:lnTo>
                  <a:lnTo>
                    <a:pt x="24338" y="102617"/>
                  </a:lnTo>
                  <a:lnTo>
                    <a:pt x="65999" y="102617"/>
                  </a:lnTo>
                  <a:lnTo>
                    <a:pt x="65999" y="82225"/>
                  </a:lnTo>
                  <a:lnTo>
                    <a:pt x="24338" y="82225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83897" y="8688395"/>
              <a:ext cx="157206" cy="13286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16893" y="8676440"/>
              <a:ext cx="837565" cy="267335"/>
            </a:xfrm>
            <a:custGeom>
              <a:avLst/>
              <a:gdLst/>
              <a:ahLst/>
              <a:cxnLst/>
              <a:rect l="l" t="t" r="r" b="b"/>
              <a:pathLst>
                <a:path w="837564" h="267334">
                  <a:moveTo>
                    <a:pt x="0" y="170590"/>
                  </a:moveTo>
                  <a:lnTo>
                    <a:pt x="0" y="260709"/>
                  </a:lnTo>
                  <a:lnTo>
                    <a:pt x="185281" y="260709"/>
                  </a:lnTo>
                  <a:lnTo>
                    <a:pt x="185281" y="240536"/>
                  </a:lnTo>
                  <a:lnTo>
                    <a:pt x="24119" y="240536"/>
                  </a:lnTo>
                  <a:lnTo>
                    <a:pt x="24119" y="170590"/>
                  </a:lnTo>
                  <a:lnTo>
                    <a:pt x="0" y="170590"/>
                  </a:lnTo>
                  <a:close/>
                </a:path>
                <a:path w="837564" h="267334">
                  <a:moveTo>
                    <a:pt x="506149" y="2631"/>
                  </a:moveTo>
                  <a:lnTo>
                    <a:pt x="506149" y="40783"/>
                  </a:lnTo>
                  <a:lnTo>
                    <a:pt x="367134" y="40783"/>
                  </a:lnTo>
                  <a:lnTo>
                    <a:pt x="367134" y="2631"/>
                  </a:lnTo>
                  <a:lnTo>
                    <a:pt x="343014" y="2631"/>
                  </a:lnTo>
                  <a:lnTo>
                    <a:pt x="343014" y="121255"/>
                  </a:lnTo>
                  <a:lnTo>
                    <a:pt x="530488" y="121255"/>
                  </a:lnTo>
                  <a:lnTo>
                    <a:pt x="530488" y="2631"/>
                  </a:lnTo>
                  <a:lnTo>
                    <a:pt x="506149" y="2631"/>
                  </a:lnTo>
                  <a:close/>
                </a:path>
                <a:path w="837564" h="267334">
                  <a:moveTo>
                    <a:pt x="367134" y="101520"/>
                  </a:moveTo>
                  <a:lnTo>
                    <a:pt x="367134" y="60517"/>
                  </a:lnTo>
                  <a:lnTo>
                    <a:pt x="506149" y="60517"/>
                  </a:lnTo>
                  <a:lnTo>
                    <a:pt x="506149" y="101520"/>
                  </a:lnTo>
                  <a:lnTo>
                    <a:pt x="367134" y="101520"/>
                  </a:lnTo>
                  <a:close/>
                </a:path>
                <a:path w="837564" h="267334">
                  <a:moveTo>
                    <a:pt x="310562" y="154803"/>
                  </a:moveTo>
                  <a:lnTo>
                    <a:pt x="310562" y="174537"/>
                  </a:lnTo>
                  <a:lnTo>
                    <a:pt x="424143" y="174537"/>
                  </a:lnTo>
                  <a:lnTo>
                    <a:pt x="424143" y="266848"/>
                  </a:lnTo>
                  <a:lnTo>
                    <a:pt x="448043" y="266848"/>
                  </a:lnTo>
                  <a:lnTo>
                    <a:pt x="448043" y="174537"/>
                  </a:lnTo>
                  <a:lnTo>
                    <a:pt x="562940" y="174537"/>
                  </a:lnTo>
                  <a:lnTo>
                    <a:pt x="562940" y="154803"/>
                  </a:lnTo>
                  <a:lnTo>
                    <a:pt x="310562" y="154803"/>
                  </a:lnTo>
                  <a:close/>
                </a:path>
                <a:path w="837564" h="267334">
                  <a:moveTo>
                    <a:pt x="779576" y="0"/>
                  </a:moveTo>
                  <a:lnTo>
                    <a:pt x="779576" y="35521"/>
                  </a:lnTo>
                  <a:lnTo>
                    <a:pt x="643192" y="35521"/>
                  </a:lnTo>
                  <a:lnTo>
                    <a:pt x="643192" y="0"/>
                  </a:lnTo>
                  <a:lnTo>
                    <a:pt x="618853" y="0"/>
                  </a:lnTo>
                  <a:lnTo>
                    <a:pt x="618853" y="110072"/>
                  </a:lnTo>
                  <a:lnTo>
                    <a:pt x="803915" y="110072"/>
                  </a:lnTo>
                  <a:lnTo>
                    <a:pt x="803915" y="0"/>
                  </a:lnTo>
                  <a:lnTo>
                    <a:pt x="779576" y="0"/>
                  </a:lnTo>
                  <a:close/>
                </a:path>
                <a:path w="837564" h="267334">
                  <a:moveTo>
                    <a:pt x="643192" y="90338"/>
                  </a:moveTo>
                  <a:lnTo>
                    <a:pt x="643192" y="54159"/>
                  </a:lnTo>
                  <a:lnTo>
                    <a:pt x="779576" y="54159"/>
                  </a:lnTo>
                  <a:lnTo>
                    <a:pt x="779576" y="90338"/>
                  </a:lnTo>
                  <a:lnTo>
                    <a:pt x="643192" y="90338"/>
                  </a:lnTo>
                  <a:close/>
                </a:path>
                <a:path w="837564" h="267334">
                  <a:moveTo>
                    <a:pt x="585086" y="156995"/>
                  </a:moveTo>
                  <a:lnTo>
                    <a:pt x="701078" y="156995"/>
                  </a:lnTo>
                  <a:lnTo>
                    <a:pt x="701078" y="210935"/>
                  </a:lnTo>
                  <a:lnTo>
                    <a:pt x="725198" y="210935"/>
                  </a:lnTo>
                  <a:lnTo>
                    <a:pt x="725198" y="156995"/>
                  </a:lnTo>
                  <a:lnTo>
                    <a:pt x="837463" y="156995"/>
                  </a:lnTo>
                  <a:lnTo>
                    <a:pt x="837463" y="137042"/>
                  </a:lnTo>
                  <a:lnTo>
                    <a:pt x="585086" y="137042"/>
                  </a:lnTo>
                  <a:lnTo>
                    <a:pt x="585086" y="156995"/>
                  </a:lnTo>
                  <a:close/>
                </a:path>
                <a:path w="837564" h="267334">
                  <a:moveTo>
                    <a:pt x="617537" y="185500"/>
                  </a:moveTo>
                  <a:lnTo>
                    <a:pt x="617537" y="260709"/>
                  </a:lnTo>
                  <a:lnTo>
                    <a:pt x="809396" y="260709"/>
                  </a:lnTo>
                  <a:lnTo>
                    <a:pt x="809396" y="240536"/>
                  </a:lnTo>
                  <a:lnTo>
                    <a:pt x="641657" y="240536"/>
                  </a:lnTo>
                  <a:lnTo>
                    <a:pt x="641657" y="185500"/>
                  </a:lnTo>
                  <a:lnTo>
                    <a:pt x="617537" y="1855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65938" y="8664495"/>
              <a:ext cx="250614" cy="27824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38926" y="8664714"/>
              <a:ext cx="223644" cy="2821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30114" y="8669318"/>
              <a:ext cx="201279" cy="10217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805442" y="8667670"/>
              <a:ext cx="857250" cy="276225"/>
            </a:xfrm>
            <a:custGeom>
              <a:avLst/>
              <a:gdLst/>
              <a:ahLst/>
              <a:cxnLst/>
              <a:rect l="l" t="t" r="r" b="b"/>
              <a:pathLst>
                <a:path w="857250" h="276225">
                  <a:moveTo>
                    <a:pt x="0" y="139015"/>
                  </a:moveTo>
                  <a:lnTo>
                    <a:pt x="251280" y="139015"/>
                  </a:lnTo>
                  <a:lnTo>
                    <a:pt x="251280" y="119281"/>
                  </a:lnTo>
                  <a:lnTo>
                    <a:pt x="0" y="119281"/>
                  </a:lnTo>
                  <a:lnTo>
                    <a:pt x="0" y="139015"/>
                  </a:lnTo>
                  <a:close/>
                </a:path>
                <a:path w="857250" h="276225">
                  <a:moveTo>
                    <a:pt x="218829" y="224530"/>
                  </a:moveTo>
                  <a:lnTo>
                    <a:pt x="218829" y="162915"/>
                  </a:lnTo>
                  <a:lnTo>
                    <a:pt x="30478" y="162915"/>
                  </a:lnTo>
                  <a:lnTo>
                    <a:pt x="30478" y="181553"/>
                  </a:lnTo>
                  <a:lnTo>
                    <a:pt x="194929" y="181553"/>
                  </a:lnTo>
                  <a:lnTo>
                    <a:pt x="194929" y="206550"/>
                  </a:lnTo>
                  <a:lnTo>
                    <a:pt x="31135" y="206550"/>
                  </a:lnTo>
                  <a:lnTo>
                    <a:pt x="31135" y="272549"/>
                  </a:lnTo>
                  <a:lnTo>
                    <a:pt x="227161" y="272549"/>
                  </a:lnTo>
                  <a:lnTo>
                    <a:pt x="227161" y="253254"/>
                  </a:lnTo>
                  <a:lnTo>
                    <a:pt x="55036" y="253254"/>
                  </a:lnTo>
                  <a:lnTo>
                    <a:pt x="55036" y="224530"/>
                  </a:lnTo>
                  <a:lnTo>
                    <a:pt x="218829" y="224530"/>
                  </a:lnTo>
                  <a:close/>
                </a:path>
                <a:path w="857250" h="276225">
                  <a:moveTo>
                    <a:pt x="411780" y="66218"/>
                  </a:moveTo>
                  <a:lnTo>
                    <a:pt x="411780" y="4385"/>
                  </a:lnTo>
                  <a:lnTo>
                    <a:pt x="388099" y="4385"/>
                  </a:lnTo>
                  <a:lnTo>
                    <a:pt x="388099" y="86391"/>
                  </a:lnTo>
                  <a:lnTo>
                    <a:pt x="576231" y="86391"/>
                  </a:lnTo>
                  <a:lnTo>
                    <a:pt x="576231" y="66218"/>
                  </a:lnTo>
                  <a:lnTo>
                    <a:pt x="411780" y="66218"/>
                  </a:lnTo>
                  <a:close/>
                </a:path>
                <a:path w="857250" h="276225">
                  <a:moveTo>
                    <a:pt x="605832" y="110510"/>
                  </a:moveTo>
                  <a:lnTo>
                    <a:pt x="353455" y="110510"/>
                  </a:lnTo>
                  <a:lnTo>
                    <a:pt x="353455" y="130464"/>
                  </a:lnTo>
                  <a:lnTo>
                    <a:pt x="467474" y="130464"/>
                  </a:lnTo>
                  <a:lnTo>
                    <a:pt x="467474" y="159846"/>
                  </a:lnTo>
                  <a:lnTo>
                    <a:pt x="385249" y="159846"/>
                  </a:lnTo>
                  <a:lnTo>
                    <a:pt x="385249" y="178703"/>
                  </a:lnTo>
                  <a:lnTo>
                    <a:pt x="549480" y="178703"/>
                  </a:lnTo>
                  <a:lnTo>
                    <a:pt x="549480" y="205015"/>
                  </a:lnTo>
                  <a:lnTo>
                    <a:pt x="385906" y="205015"/>
                  </a:lnTo>
                  <a:lnTo>
                    <a:pt x="385906" y="272549"/>
                  </a:lnTo>
                  <a:lnTo>
                    <a:pt x="583247" y="272549"/>
                  </a:lnTo>
                  <a:lnTo>
                    <a:pt x="583247" y="253035"/>
                  </a:lnTo>
                  <a:lnTo>
                    <a:pt x="410245" y="253035"/>
                  </a:lnTo>
                  <a:lnTo>
                    <a:pt x="410245" y="222775"/>
                  </a:lnTo>
                  <a:lnTo>
                    <a:pt x="573380" y="222775"/>
                  </a:lnTo>
                  <a:lnTo>
                    <a:pt x="573380" y="159846"/>
                  </a:lnTo>
                  <a:lnTo>
                    <a:pt x="490936" y="159846"/>
                  </a:lnTo>
                  <a:lnTo>
                    <a:pt x="490936" y="130464"/>
                  </a:lnTo>
                  <a:lnTo>
                    <a:pt x="605832" y="130464"/>
                  </a:lnTo>
                  <a:lnTo>
                    <a:pt x="605832" y="110510"/>
                  </a:lnTo>
                  <a:close/>
                </a:path>
                <a:path w="857250" h="276225">
                  <a:moveTo>
                    <a:pt x="832555" y="105906"/>
                  </a:moveTo>
                  <a:lnTo>
                    <a:pt x="778834" y="105906"/>
                  </a:lnTo>
                  <a:lnTo>
                    <a:pt x="778834" y="126298"/>
                  </a:lnTo>
                  <a:lnTo>
                    <a:pt x="832555" y="126298"/>
                  </a:lnTo>
                  <a:lnTo>
                    <a:pt x="832555" y="276058"/>
                  </a:lnTo>
                  <a:lnTo>
                    <a:pt x="856674" y="276058"/>
                  </a:lnTo>
                  <a:lnTo>
                    <a:pt x="856674" y="0"/>
                  </a:lnTo>
                  <a:lnTo>
                    <a:pt x="832555" y="0"/>
                  </a:lnTo>
                  <a:lnTo>
                    <a:pt x="832555" y="10590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40332" y="8690149"/>
              <a:ext cx="155452" cy="19053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83276" y="8664714"/>
              <a:ext cx="241843" cy="27561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251736" y="8667670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5" h="276225">
                  <a:moveTo>
                    <a:pt x="24119" y="113580"/>
                  </a:moveTo>
                  <a:lnTo>
                    <a:pt x="24119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119" y="275619"/>
                  </a:lnTo>
                  <a:lnTo>
                    <a:pt x="24119" y="133972"/>
                  </a:lnTo>
                  <a:lnTo>
                    <a:pt x="70166" y="133972"/>
                  </a:lnTo>
                  <a:lnTo>
                    <a:pt x="70166" y="113580"/>
                  </a:lnTo>
                  <a:lnTo>
                    <a:pt x="24119" y="11358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57799" y="8667784"/>
              <a:ext cx="170362" cy="21684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336594" y="8677756"/>
              <a:ext cx="252729" cy="259079"/>
            </a:xfrm>
            <a:custGeom>
              <a:avLst/>
              <a:gdLst/>
              <a:ahLst/>
              <a:cxnLst/>
              <a:rect l="l" t="t" r="r" b="b"/>
              <a:pathLst>
                <a:path w="252729" h="259079">
                  <a:moveTo>
                    <a:pt x="58763" y="73454"/>
                  </a:moveTo>
                  <a:lnTo>
                    <a:pt x="58763" y="0"/>
                  </a:lnTo>
                  <a:lnTo>
                    <a:pt x="34643" y="0"/>
                  </a:lnTo>
                  <a:lnTo>
                    <a:pt x="34643" y="93188"/>
                  </a:lnTo>
                  <a:lnTo>
                    <a:pt x="223214" y="93188"/>
                  </a:lnTo>
                  <a:lnTo>
                    <a:pt x="223214" y="73454"/>
                  </a:lnTo>
                  <a:lnTo>
                    <a:pt x="58763" y="73454"/>
                  </a:lnTo>
                  <a:close/>
                </a:path>
                <a:path w="252729" h="259079">
                  <a:moveTo>
                    <a:pt x="0" y="150417"/>
                  </a:moveTo>
                  <a:lnTo>
                    <a:pt x="252377" y="150417"/>
                  </a:lnTo>
                  <a:lnTo>
                    <a:pt x="252377" y="130683"/>
                  </a:lnTo>
                  <a:lnTo>
                    <a:pt x="0" y="130683"/>
                  </a:lnTo>
                  <a:lnTo>
                    <a:pt x="0" y="150417"/>
                  </a:lnTo>
                  <a:close/>
                </a:path>
                <a:path w="252729" h="259079">
                  <a:moveTo>
                    <a:pt x="32889" y="178483"/>
                  </a:moveTo>
                  <a:lnTo>
                    <a:pt x="32889" y="258735"/>
                  </a:lnTo>
                  <a:lnTo>
                    <a:pt x="224968" y="258735"/>
                  </a:lnTo>
                  <a:lnTo>
                    <a:pt x="224968" y="238563"/>
                  </a:lnTo>
                  <a:lnTo>
                    <a:pt x="57009" y="238563"/>
                  </a:lnTo>
                  <a:lnTo>
                    <a:pt x="57009" y="178483"/>
                  </a:lnTo>
                  <a:lnTo>
                    <a:pt x="32889" y="1784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86654" y="8664495"/>
              <a:ext cx="264427" cy="28131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074864" y="8667670"/>
              <a:ext cx="127000" cy="276225"/>
            </a:xfrm>
            <a:custGeom>
              <a:avLst/>
              <a:gdLst/>
              <a:ahLst/>
              <a:cxnLst/>
              <a:rect l="l" t="t" r="r" b="b"/>
              <a:pathLst>
                <a:path w="127000" h="276225">
                  <a:moveTo>
                    <a:pt x="103275" y="275619"/>
                  </a:moveTo>
                  <a:lnTo>
                    <a:pt x="126736" y="275619"/>
                  </a:lnTo>
                  <a:lnTo>
                    <a:pt x="126736" y="0"/>
                  </a:lnTo>
                  <a:lnTo>
                    <a:pt x="103275" y="0"/>
                  </a:lnTo>
                  <a:lnTo>
                    <a:pt x="103275" y="275619"/>
                  </a:lnTo>
                  <a:close/>
                </a:path>
                <a:path w="127000" h="276225">
                  <a:moveTo>
                    <a:pt x="0" y="98889"/>
                  </a:moveTo>
                  <a:lnTo>
                    <a:pt x="0" y="119500"/>
                  </a:lnTo>
                  <a:lnTo>
                    <a:pt x="46704" y="119500"/>
                  </a:lnTo>
                  <a:lnTo>
                    <a:pt x="46704" y="261586"/>
                  </a:lnTo>
                  <a:lnTo>
                    <a:pt x="69727" y="261586"/>
                  </a:lnTo>
                  <a:lnTo>
                    <a:pt x="69727" y="5920"/>
                  </a:lnTo>
                  <a:lnTo>
                    <a:pt x="46704" y="5920"/>
                  </a:lnTo>
                  <a:lnTo>
                    <a:pt x="46704" y="98889"/>
                  </a:lnTo>
                  <a:lnTo>
                    <a:pt x="0" y="9888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59204" y="8690368"/>
              <a:ext cx="149312" cy="19645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510628" y="8667670"/>
              <a:ext cx="66040" cy="139700"/>
            </a:xfrm>
            <a:custGeom>
              <a:avLst/>
              <a:gdLst/>
              <a:ahLst/>
              <a:cxnLst/>
              <a:rect l="l" t="t" r="r" b="b"/>
              <a:pathLst>
                <a:path w="66040" h="139700">
                  <a:moveTo>
                    <a:pt x="24338" y="0"/>
                  </a:moveTo>
                  <a:lnTo>
                    <a:pt x="0" y="0"/>
                  </a:lnTo>
                  <a:lnTo>
                    <a:pt x="0" y="139235"/>
                  </a:lnTo>
                  <a:lnTo>
                    <a:pt x="24338" y="139235"/>
                  </a:lnTo>
                  <a:lnTo>
                    <a:pt x="24338" y="78059"/>
                  </a:lnTo>
                  <a:lnTo>
                    <a:pt x="65780" y="78059"/>
                  </a:lnTo>
                  <a:lnTo>
                    <a:pt x="65780" y="57448"/>
                  </a:lnTo>
                  <a:lnTo>
                    <a:pt x="24338" y="57448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29627" y="8676774"/>
              <a:ext cx="158083" cy="11971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359114" y="8667670"/>
              <a:ext cx="494030" cy="276225"/>
            </a:xfrm>
            <a:custGeom>
              <a:avLst/>
              <a:gdLst/>
              <a:ahLst/>
              <a:cxnLst/>
              <a:rect l="l" t="t" r="r" b="b"/>
              <a:pathLst>
                <a:path w="494029" h="276225">
                  <a:moveTo>
                    <a:pt x="175852" y="219706"/>
                  </a:moveTo>
                  <a:lnTo>
                    <a:pt x="175852" y="152391"/>
                  </a:lnTo>
                  <a:lnTo>
                    <a:pt x="0" y="152391"/>
                  </a:lnTo>
                  <a:lnTo>
                    <a:pt x="0" y="171905"/>
                  </a:lnTo>
                  <a:lnTo>
                    <a:pt x="151513" y="171905"/>
                  </a:lnTo>
                  <a:lnTo>
                    <a:pt x="151513" y="200629"/>
                  </a:lnTo>
                  <a:lnTo>
                    <a:pt x="658" y="200629"/>
                  </a:lnTo>
                  <a:lnTo>
                    <a:pt x="658" y="271891"/>
                  </a:lnTo>
                  <a:lnTo>
                    <a:pt x="185939" y="271891"/>
                  </a:lnTo>
                  <a:lnTo>
                    <a:pt x="185939" y="251938"/>
                  </a:lnTo>
                  <a:lnTo>
                    <a:pt x="24777" y="251938"/>
                  </a:lnTo>
                  <a:lnTo>
                    <a:pt x="24777" y="219706"/>
                  </a:lnTo>
                  <a:lnTo>
                    <a:pt x="175852" y="219706"/>
                  </a:lnTo>
                  <a:close/>
                </a:path>
                <a:path w="494029" h="276225">
                  <a:moveTo>
                    <a:pt x="454541" y="109633"/>
                  </a:moveTo>
                  <a:lnTo>
                    <a:pt x="454541" y="0"/>
                  </a:lnTo>
                  <a:lnTo>
                    <a:pt x="430203" y="0"/>
                  </a:lnTo>
                  <a:lnTo>
                    <a:pt x="430203" y="275619"/>
                  </a:lnTo>
                  <a:lnTo>
                    <a:pt x="454541" y="275619"/>
                  </a:lnTo>
                  <a:lnTo>
                    <a:pt x="454541" y="130464"/>
                  </a:lnTo>
                  <a:lnTo>
                    <a:pt x="493790" y="130464"/>
                  </a:lnTo>
                  <a:lnTo>
                    <a:pt x="493790" y="109633"/>
                  </a:lnTo>
                  <a:lnTo>
                    <a:pt x="454541" y="10963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6828" y="8692561"/>
              <a:ext cx="194043" cy="19842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868473" y="8667670"/>
              <a:ext cx="581660" cy="276225"/>
            </a:xfrm>
            <a:custGeom>
              <a:avLst/>
              <a:gdLst/>
              <a:ahLst/>
              <a:cxnLst/>
              <a:rect l="l" t="t" r="r" b="b"/>
              <a:pathLst>
                <a:path w="581659" h="276225">
                  <a:moveTo>
                    <a:pt x="137480" y="168836"/>
                  </a:moveTo>
                  <a:lnTo>
                    <a:pt x="226941" y="168836"/>
                  </a:lnTo>
                  <a:lnTo>
                    <a:pt x="226941" y="148663"/>
                  </a:lnTo>
                  <a:lnTo>
                    <a:pt x="55694" y="148663"/>
                  </a:lnTo>
                  <a:lnTo>
                    <a:pt x="55694" y="103713"/>
                  </a:lnTo>
                  <a:lnTo>
                    <a:pt x="220582" y="103713"/>
                  </a:lnTo>
                  <a:lnTo>
                    <a:pt x="220582" y="20391"/>
                  </a:lnTo>
                  <a:lnTo>
                    <a:pt x="30916" y="20391"/>
                  </a:lnTo>
                  <a:lnTo>
                    <a:pt x="30916" y="40564"/>
                  </a:lnTo>
                  <a:lnTo>
                    <a:pt x="196463" y="40564"/>
                  </a:lnTo>
                  <a:lnTo>
                    <a:pt x="196463" y="83760"/>
                  </a:lnTo>
                  <a:lnTo>
                    <a:pt x="31574" y="83760"/>
                  </a:lnTo>
                  <a:lnTo>
                    <a:pt x="31574" y="168836"/>
                  </a:lnTo>
                  <a:lnTo>
                    <a:pt x="113361" y="168836"/>
                  </a:lnTo>
                  <a:lnTo>
                    <a:pt x="113361" y="220802"/>
                  </a:lnTo>
                  <a:lnTo>
                    <a:pt x="0" y="220802"/>
                  </a:lnTo>
                  <a:lnTo>
                    <a:pt x="0" y="241413"/>
                  </a:lnTo>
                  <a:lnTo>
                    <a:pt x="252377" y="241413"/>
                  </a:lnTo>
                  <a:lnTo>
                    <a:pt x="252377" y="220802"/>
                  </a:lnTo>
                  <a:lnTo>
                    <a:pt x="137480" y="220802"/>
                  </a:lnTo>
                  <a:lnTo>
                    <a:pt x="137480" y="168836"/>
                  </a:lnTo>
                  <a:close/>
                </a:path>
                <a:path w="581659" h="276225">
                  <a:moveTo>
                    <a:pt x="556865" y="0"/>
                  </a:moveTo>
                  <a:lnTo>
                    <a:pt x="556865" y="276058"/>
                  </a:lnTo>
                  <a:lnTo>
                    <a:pt x="581204" y="276058"/>
                  </a:lnTo>
                  <a:lnTo>
                    <a:pt x="581204" y="0"/>
                  </a:lnTo>
                  <a:lnTo>
                    <a:pt x="556865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29647" y="8685764"/>
              <a:ext cx="147119" cy="19842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497039" y="8680606"/>
              <a:ext cx="252095" cy="143510"/>
            </a:xfrm>
            <a:custGeom>
              <a:avLst/>
              <a:gdLst/>
              <a:ahLst/>
              <a:cxnLst/>
              <a:rect l="l" t="t" r="r" b="b"/>
              <a:pathLst>
                <a:path w="252095" h="143509">
                  <a:moveTo>
                    <a:pt x="137481" y="90996"/>
                  </a:moveTo>
                  <a:lnTo>
                    <a:pt x="221899" y="90996"/>
                  </a:lnTo>
                  <a:lnTo>
                    <a:pt x="221899" y="71262"/>
                  </a:lnTo>
                  <a:lnTo>
                    <a:pt x="55913" y="71262"/>
                  </a:lnTo>
                  <a:lnTo>
                    <a:pt x="55913" y="19514"/>
                  </a:lnTo>
                  <a:lnTo>
                    <a:pt x="220144" y="19514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0996"/>
                  </a:lnTo>
                  <a:lnTo>
                    <a:pt x="113800" y="90996"/>
                  </a:lnTo>
                  <a:lnTo>
                    <a:pt x="113800" y="123228"/>
                  </a:ln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24123" y="8840567"/>
              <a:ext cx="196455" cy="105678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743537" y="908307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77" y="9108895"/>
              <a:ext cx="237458" cy="27824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271837" y="9108895"/>
              <a:ext cx="234607" cy="28175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3111" y="9113719"/>
              <a:ext cx="201279" cy="10217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548439" y="9231352"/>
              <a:ext cx="251460" cy="153670"/>
            </a:xfrm>
            <a:custGeom>
              <a:avLst/>
              <a:gdLst/>
              <a:ahLst/>
              <a:cxnLst/>
              <a:rect l="l" t="t" r="r" b="b"/>
              <a:pathLst>
                <a:path w="251460" h="153670">
                  <a:moveTo>
                    <a:pt x="0" y="19734"/>
                  </a:moveTo>
                  <a:lnTo>
                    <a:pt x="251280" y="19734"/>
                  </a:lnTo>
                  <a:lnTo>
                    <a:pt x="251280" y="0"/>
                  </a:lnTo>
                  <a:lnTo>
                    <a:pt x="0" y="0"/>
                  </a:lnTo>
                  <a:lnTo>
                    <a:pt x="0" y="19734"/>
                  </a:lnTo>
                  <a:close/>
                </a:path>
                <a:path w="251460" h="153670">
                  <a:moveTo>
                    <a:pt x="218829" y="105248"/>
                  </a:moveTo>
                  <a:lnTo>
                    <a:pt x="218829" y="43634"/>
                  </a:lnTo>
                  <a:lnTo>
                    <a:pt x="30478" y="43634"/>
                  </a:lnTo>
                  <a:lnTo>
                    <a:pt x="30478" y="62272"/>
                  </a:lnTo>
                  <a:lnTo>
                    <a:pt x="194929" y="62272"/>
                  </a:lnTo>
                  <a:lnTo>
                    <a:pt x="194929" y="87268"/>
                  </a:lnTo>
                  <a:lnTo>
                    <a:pt x="31135" y="87268"/>
                  </a:lnTo>
                  <a:lnTo>
                    <a:pt x="31135" y="153268"/>
                  </a:lnTo>
                  <a:lnTo>
                    <a:pt x="227161" y="153268"/>
                  </a:lnTo>
                  <a:lnTo>
                    <a:pt x="227161" y="133972"/>
                  </a:lnTo>
                  <a:lnTo>
                    <a:pt x="55036" y="133972"/>
                  </a:lnTo>
                  <a:lnTo>
                    <a:pt x="55036" y="105248"/>
                  </a:lnTo>
                  <a:lnTo>
                    <a:pt x="218829" y="1052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898939" y="9109115"/>
              <a:ext cx="262893" cy="27539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176856" y="9112070"/>
              <a:ext cx="534035" cy="276225"/>
            </a:xfrm>
            <a:custGeom>
              <a:avLst/>
              <a:gdLst/>
              <a:ahLst/>
              <a:cxnLst/>
              <a:rect l="l" t="t" r="r" b="b"/>
              <a:pathLst>
                <a:path w="534035" h="276225">
                  <a:moveTo>
                    <a:pt x="183746" y="168616"/>
                  </a:moveTo>
                  <a:lnTo>
                    <a:pt x="226942" y="168616"/>
                  </a:lnTo>
                  <a:lnTo>
                    <a:pt x="226942" y="148444"/>
                  </a:lnTo>
                  <a:lnTo>
                    <a:pt x="55694" y="148444"/>
                  </a:lnTo>
                  <a:lnTo>
                    <a:pt x="55694" y="103713"/>
                  </a:lnTo>
                  <a:lnTo>
                    <a:pt x="220583" y="103713"/>
                  </a:lnTo>
                  <a:lnTo>
                    <a:pt x="220583" y="20391"/>
                  </a:lnTo>
                  <a:lnTo>
                    <a:pt x="30917" y="20391"/>
                  </a:lnTo>
                  <a:lnTo>
                    <a:pt x="30917" y="40564"/>
                  </a:lnTo>
                  <a:lnTo>
                    <a:pt x="196464" y="40564"/>
                  </a:lnTo>
                  <a:lnTo>
                    <a:pt x="196464" y="83541"/>
                  </a:lnTo>
                  <a:lnTo>
                    <a:pt x="31574" y="83541"/>
                  </a:lnTo>
                  <a:lnTo>
                    <a:pt x="31574" y="168616"/>
                  </a:lnTo>
                  <a:lnTo>
                    <a:pt x="71042" y="168616"/>
                  </a:lnTo>
                  <a:lnTo>
                    <a:pt x="71042" y="220802"/>
                  </a:lnTo>
                  <a:lnTo>
                    <a:pt x="0" y="220802"/>
                  </a:lnTo>
                  <a:lnTo>
                    <a:pt x="0" y="241413"/>
                  </a:lnTo>
                  <a:lnTo>
                    <a:pt x="252377" y="241413"/>
                  </a:lnTo>
                  <a:lnTo>
                    <a:pt x="252377" y="220802"/>
                  </a:lnTo>
                  <a:lnTo>
                    <a:pt x="183746" y="220802"/>
                  </a:lnTo>
                  <a:lnTo>
                    <a:pt x="183746" y="168616"/>
                  </a:lnTo>
                  <a:close/>
                </a:path>
                <a:path w="534035" h="276225">
                  <a:moveTo>
                    <a:pt x="159846" y="168616"/>
                  </a:moveTo>
                  <a:lnTo>
                    <a:pt x="159846" y="220802"/>
                  </a:lnTo>
                  <a:lnTo>
                    <a:pt x="94723" y="220802"/>
                  </a:lnTo>
                  <a:lnTo>
                    <a:pt x="94723" y="168616"/>
                  </a:lnTo>
                  <a:lnTo>
                    <a:pt x="159846" y="168616"/>
                  </a:lnTo>
                  <a:close/>
                </a:path>
                <a:path w="534035" h="276225">
                  <a:moveTo>
                    <a:pt x="487870" y="113580"/>
                  </a:moveTo>
                  <a:lnTo>
                    <a:pt x="487870" y="0"/>
                  </a:lnTo>
                  <a:lnTo>
                    <a:pt x="463751" y="0"/>
                  </a:lnTo>
                  <a:lnTo>
                    <a:pt x="463751" y="275619"/>
                  </a:lnTo>
                  <a:lnTo>
                    <a:pt x="487870" y="275619"/>
                  </a:lnTo>
                  <a:lnTo>
                    <a:pt x="487870" y="133972"/>
                  </a:lnTo>
                  <a:lnTo>
                    <a:pt x="533917" y="133972"/>
                  </a:lnTo>
                  <a:lnTo>
                    <a:pt x="533917" y="113580"/>
                  </a:lnTo>
                  <a:lnTo>
                    <a:pt x="487870" y="11358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46670" y="9112184"/>
              <a:ext cx="170362" cy="216847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738840" y="9112290"/>
              <a:ext cx="222250" cy="269875"/>
            </a:xfrm>
            <a:custGeom>
              <a:avLst/>
              <a:gdLst/>
              <a:ahLst/>
              <a:cxnLst/>
              <a:rect l="l" t="t" r="r" b="b"/>
              <a:pathLst>
                <a:path w="222250" h="269875">
                  <a:moveTo>
                    <a:pt x="191201" y="127613"/>
                  </a:moveTo>
                  <a:lnTo>
                    <a:pt x="191201" y="201068"/>
                  </a:lnTo>
                  <a:lnTo>
                    <a:pt x="215540" y="201068"/>
                  </a:lnTo>
                  <a:lnTo>
                    <a:pt x="215540" y="0"/>
                  </a:lnTo>
                  <a:lnTo>
                    <a:pt x="191201" y="0"/>
                  </a:lnTo>
                  <a:lnTo>
                    <a:pt x="191201" y="48458"/>
                  </a:lnTo>
                  <a:lnTo>
                    <a:pt x="126517" y="48458"/>
                  </a:lnTo>
                  <a:lnTo>
                    <a:pt x="126517" y="23900"/>
                  </a:lnTo>
                  <a:lnTo>
                    <a:pt x="0" y="23900"/>
                  </a:lnTo>
                  <a:lnTo>
                    <a:pt x="0" y="152391"/>
                  </a:lnTo>
                  <a:lnTo>
                    <a:pt x="126517" y="152391"/>
                  </a:lnTo>
                  <a:lnTo>
                    <a:pt x="126517" y="127613"/>
                  </a:lnTo>
                  <a:lnTo>
                    <a:pt x="191201" y="127613"/>
                  </a:lnTo>
                  <a:close/>
                </a:path>
                <a:path w="222250" h="269875">
                  <a:moveTo>
                    <a:pt x="24119" y="132876"/>
                  </a:moveTo>
                  <a:lnTo>
                    <a:pt x="24119" y="43853"/>
                  </a:lnTo>
                  <a:lnTo>
                    <a:pt x="102617" y="43853"/>
                  </a:lnTo>
                  <a:lnTo>
                    <a:pt x="102617" y="132876"/>
                  </a:lnTo>
                  <a:lnTo>
                    <a:pt x="24119" y="132876"/>
                  </a:lnTo>
                  <a:close/>
                </a:path>
                <a:path w="222250" h="269875">
                  <a:moveTo>
                    <a:pt x="191201" y="107441"/>
                  </a:moveTo>
                  <a:lnTo>
                    <a:pt x="126517" y="107441"/>
                  </a:lnTo>
                  <a:lnTo>
                    <a:pt x="126517" y="68850"/>
                  </a:lnTo>
                  <a:lnTo>
                    <a:pt x="191201" y="68850"/>
                  </a:lnTo>
                  <a:lnTo>
                    <a:pt x="191201" y="107441"/>
                  </a:lnTo>
                  <a:close/>
                </a:path>
                <a:path w="222250" h="269875">
                  <a:moveTo>
                    <a:pt x="61833" y="183088"/>
                  </a:moveTo>
                  <a:lnTo>
                    <a:pt x="37275" y="183088"/>
                  </a:lnTo>
                  <a:lnTo>
                    <a:pt x="37275" y="269260"/>
                  </a:lnTo>
                  <a:lnTo>
                    <a:pt x="221898" y="269260"/>
                  </a:lnTo>
                  <a:lnTo>
                    <a:pt x="221898" y="249088"/>
                  </a:lnTo>
                  <a:lnTo>
                    <a:pt x="61833" y="249088"/>
                  </a:lnTo>
                  <a:lnTo>
                    <a:pt x="61833" y="1830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76467" y="9109115"/>
              <a:ext cx="262893" cy="27539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4354384" y="9112070"/>
              <a:ext cx="534035" cy="276225"/>
            </a:xfrm>
            <a:custGeom>
              <a:avLst/>
              <a:gdLst/>
              <a:ahLst/>
              <a:cxnLst/>
              <a:rect l="l" t="t" r="r" b="b"/>
              <a:pathLst>
                <a:path w="534035" h="276225">
                  <a:moveTo>
                    <a:pt x="183746" y="168616"/>
                  </a:moveTo>
                  <a:lnTo>
                    <a:pt x="226942" y="168616"/>
                  </a:lnTo>
                  <a:lnTo>
                    <a:pt x="226942" y="148444"/>
                  </a:lnTo>
                  <a:lnTo>
                    <a:pt x="55694" y="148444"/>
                  </a:lnTo>
                  <a:lnTo>
                    <a:pt x="55694" y="103713"/>
                  </a:lnTo>
                  <a:lnTo>
                    <a:pt x="220583" y="103713"/>
                  </a:lnTo>
                  <a:lnTo>
                    <a:pt x="220583" y="20391"/>
                  </a:lnTo>
                  <a:lnTo>
                    <a:pt x="30917" y="20391"/>
                  </a:lnTo>
                  <a:lnTo>
                    <a:pt x="30917" y="40564"/>
                  </a:lnTo>
                  <a:lnTo>
                    <a:pt x="196464" y="40564"/>
                  </a:lnTo>
                  <a:lnTo>
                    <a:pt x="196464" y="83541"/>
                  </a:lnTo>
                  <a:lnTo>
                    <a:pt x="31574" y="83541"/>
                  </a:lnTo>
                  <a:lnTo>
                    <a:pt x="31574" y="168616"/>
                  </a:lnTo>
                  <a:lnTo>
                    <a:pt x="71042" y="168616"/>
                  </a:lnTo>
                  <a:lnTo>
                    <a:pt x="71042" y="220802"/>
                  </a:lnTo>
                  <a:lnTo>
                    <a:pt x="0" y="220802"/>
                  </a:lnTo>
                  <a:lnTo>
                    <a:pt x="0" y="241413"/>
                  </a:lnTo>
                  <a:lnTo>
                    <a:pt x="252377" y="241413"/>
                  </a:lnTo>
                  <a:lnTo>
                    <a:pt x="252377" y="220802"/>
                  </a:lnTo>
                  <a:lnTo>
                    <a:pt x="183746" y="220802"/>
                  </a:lnTo>
                  <a:lnTo>
                    <a:pt x="183746" y="168616"/>
                  </a:lnTo>
                  <a:close/>
                </a:path>
                <a:path w="534035" h="276225">
                  <a:moveTo>
                    <a:pt x="159846" y="168616"/>
                  </a:moveTo>
                  <a:lnTo>
                    <a:pt x="159846" y="220802"/>
                  </a:lnTo>
                  <a:lnTo>
                    <a:pt x="94723" y="220802"/>
                  </a:lnTo>
                  <a:lnTo>
                    <a:pt x="94723" y="168616"/>
                  </a:lnTo>
                  <a:lnTo>
                    <a:pt x="159846" y="168616"/>
                  </a:lnTo>
                  <a:close/>
                </a:path>
                <a:path w="534035" h="276225">
                  <a:moveTo>
                    <a:pt x="487870" y="113580"/>
                  </a:moveTo>
                  <a:lnTo>
                    <a:pt x="487870" y="0"/>
                  </a:lnTo>
                  <a:lnTo>
                    <a:pt x="463751" y="0"/>
                  </a:lnTo>
                  <a:lnTo>
                    <a:pt x="463751" y="275619"/>
                  </a:lnTo>
                  <a:lnTo>
                    <a:pt x="487870" y="275619"/>
                  </a:lnTo>
                  <a:lnTo>
                    <a:pt x="487870" y="133972"/>
                  </a:lnTo>
                  <a:lnTo>
                    <a:pt x="533916" y="133972"/>
                  </a:lnTo>
                  <a:lnTo>
                    <a:pt x="533916" y="113580"/>
                  </a:lnTo>
                  <a:lnTo>
                    <a:pt x="487870" y="11358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24198" y="9112184"/>
              <a:ext cx="170362" cy="21684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106911" y="9112070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4" h="276225">
                  <a:moveTo>
                    <a:pt x="0" y="275619"/>
                  </a:moveTo>
                  <a:lnTo>
                    <a:pt x="24339" y="275619"/>
                  </a:lnTo>
                  <a:lnTo>
                    <a:pt x="24339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03764" y="9138935"/>
              <a:ext cx="149093" cy="20018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268572" y="9112070"/>
              <a:ext cx="514984" cy="276225"/>
            </a:xfrm>
            <a:custGeom>
              <a:avLst/>
              <a:gdLst/>
              <a:ahLst/>
              <a:cxnLst/>
              <a:rect l="l" t="t" r="r" b="b"/>
              <a:pathLst>
                <a:path w="514985" h="276225">
                  <a:moveTo>
                    <a:pt x="193174" y="102617"/>
                  </a:moveTo>
                  <a:lnTo>
                    <a:pt x="126956" y="102617"/>
                  </a:lnTo>
                  <a:lnTo>
                    <a:pt x="126956" y="21488"/>
                  </a:lnTo>
                  <a:lnTo>
                    <a:pt x="103275" y="21488"/>
                  </a:lnTo>
                  <a:lnTo>
                    <a:pt x="103275" y="93408"/>
                  </a:lnTo>
                  <a:lnTo>
                    <a:pt x="24557" y="93408"/>
                  </a:lnTo>
                  <a:lnTo>
                    <a:pt x="24557" y="21488"/>
                  </a:lnTo>
                  <a:lnTo>
                    <a:pt x="0" y="21488"/>
                  </a:lnTo>
                  <a:lnTo>
                    <a:pt x="0" y="206330"/>
                  </a:lnTo>
                  <a:lnTo>
                    <a:pt x="126956" y="206330"/>
                  </a:lnTo>
                  <a:lnTo>
                    <a:pt x="126956" y="122789"/>
                  </a:lnTo>
                  <a:lnTo>
                    <a:pt x="193174" y="122789"/>
                  </a:lnTo>
                  <a:lnTo>
                    <a:pt x="193174" y="276058"/>
                  </a:lnTo>
                  <a:lnTo>
                    <a:pt x="217294" y="276058"/>
                  </a:lnTo>
                  <a:lnTo>
                    <a:pt x="217294" y="0"/>
                  </a:lnTo>
                  <a:lnTo>
                    <a:pt x="193174" y="0"/>
                  </a:lnTo>
                  <a:lnTo>
                    <a:pt x="193174" y="102617"/>
                  </a:lnTo>
                  <a:close/>
                </a:path>
                <a:path w="514985" h="276225">
                  <a:moveTo>
                    <a:pt x="24557" y="186158"/>
                  </a:moveTo>
                  <a:lnTo>
                    <a:pt x="24557" y="112922"/>
                  </a:lnTo>
                  <a:lnTo>
                    <a:pt x="103275" y="112922"/>
                  </a:lnTo>
                  <a:lnTo>
                    <a:pt x="103275" y="186158"/>
                  </a:lnTo>
                  <a:lnTo>
                    <a:pt x="24557" y="186158"/>
                  </a:lnTo>
                  <a:close/>
                </a:path>
                <a:path w="514985" h="276225">
                  <a:moveTo>
                    <a:pt x="321007" y="107441"/>
                  </a:moveTo>
                  <a:lnTo>
                    <a:pt x="321007" y="77620"/>
                  </a:lnTo>
                  <a:lnTo>
                    <a:pt x="475811" y="77620"/>
                  </a:lnTo>
                  <a:lnTo>
                    <a:pt x="475811" y="58763"/>
                  </a:lnTo>
                  <a:lnTo>
                    <a:pt x="321007" y="58763"/>
                  </a:lnTo>
                  <a:lnTo>
                    <a:pt x="321007" y="29820"/>
                  </a:lnTo>
                  <a:lnTo>
                    <a:pt x="483265" y="29820"/>
                  </a:lnTo>
                  <a:lnTo>
                    <a:pt x="483265" y="10305"/>
                  </a:lnTo>
                  <a:lnTo>
                    <a:pt x="296449" y="10305"/>
                  </a:lnTo>
                  <a:lnTo>
                    <a:pt x="296449" y="126736"/>
                  </a:lnTo>
                  <a:lnTo>
                    <a:pt x="484800" y="126736"/>
                  </a:lnTo>
                  <a:lnTo>
                    <a:pt x="484800" y="107441"/>
                  </a:lnTo>
                  <a:lnTo>
                    <a:pt x="321007" y="107441"/>
                  </a:lnTo>
                  <a:close/>
                </a:path>
                <a:path w="514985" h="276225">
                  <a:moveTo>
                    <a:pt x="262902" y="172563"/>
                  </a:moveTo>
                  <a:lnTo>
                    <a:pt x="514621" y="172563"/>
                  </a:lnTo>
                  <a:lnTo>
                    <a:pt x="514621" y="152829"/>
                  </a:lnTo>
                  <a:lnTo>
                    <a:pt x="262902" y="152829"/>
                  </a:lnTo>
                  <a:lnTo>
                    <a:pt x="262902" y="172563"/>
                  </a:lnTo>
                  <a:close/>
                </a:path>
                <a:path w="514985" h="276225">
                  <a:moveTo>
                    <a:pt x="295791" y="192736"/>
                  </a:moveTo>
                  <a:lnTo>
                    <a:pt x="295791" y="269480"/>
                  </a:lnTo>
                  <a:lnTo>
                    <a:pt x="488089" y="269480"/>
                  </a:lnTo>
                  <a:lnTo>
                    <a:pt x="488089" y="249307"/>
                  </a:lnTo>
                  <a:lnTo>
                    <a:pt x="319911" y="249307"/>
                  </a:lnTo>
                  <a:lnTo>
                    <a:pt x="319911" y="192736"/>
                  </a:lnTo>
                  <a:lnTo>
                    <a:pt x="295791" y="19273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28038" y="9126656"/>
              <a:ext cx="207857" cy="15786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806436" y="9132462"/>
              <a:ext cx="527050" cy="221615"/>
            </a:xfrm>
            <a:custGeom>
              <a:avLst/>
              <a:gdLst/>
              <a:ahLst/>
              <a:cxnLst/>
              <a:rect l="l" t="t" r="r" b="b"/>
              <a:pathLst>
                <a:path w="527050" h="221615">
                  <a:moveTo>
                    <a:pt x="0" y="197998"/>
                  </a:moveTo>
                  <a:lnTo>
                    <a:pt x="0" y="218390"/>
                  </a:lnTo>
                  <a:lnTo>
                    <a:pt x="252377" y="218390"/>
                  </a:lnTo>
                  <a:lnTo>
                    <a:pt x="252377" y="197998"/>
                  </a:lnTo>
                  <a:lnTo>
                    <a:pt x="0" y="197998"/>
                  </a:lnTo>
                  <a:close/>
                </a:path>
                <a:path w="527050" h="221615">
                  <a:moveTo>
                    <a:pt x="412003" y="148444"/>
                  </a:moveTo>
                  <a:lnTo>
                    <a:pt x="501465" y="148444"/>
                  </a:lnTo>
                  <a:lnTo>
                    <a:pt x="501465" y="128271"/>
                  </a:lnTo>
                  <a:lnTo>
                    <a:pt x="330217" y="128271"/>
                  </a:lnTo>
                  <a:lnTo>
                    <a:pt x="330217" y="83321"/>
                  </a:lnTo>
                  <a:lnTo>
                    <a:pt x="495106" y="83321"/>
                  </a:lnTo>
                  <a:lnTo>
                    <a:pt x="495106" y="0"/>
                  </a:lnTo>
                  <a:lnTo>
                    <a:pt x="305440" y="0"/>
                  </a:lnTo>
                  <a:lnTo>
                    <a:pt x="305440" y="20172"/>
                  </a:lnTo>
                  <a:lnTo>
                    <a:pt x="470986" y="20172"/>
                  </a:lnTo>
                  <a:lnTo>
                    <a:pt x="470986" y="63368"/>
                  </a:lnTo>
                  <a:lnTo>
                    <a:pt x="306097" y="63368"/>
                  </a:lnTo>
                  <a:lnTo>
                    <a:pt x="306097" y="148444"/>
                  </a:lnTo>
                  <a:lnTo>
                    <a:pt x="387884" y="148444"/>
                  </a:lnTo>
                  <a:lnTo>
                    <a:pt x="387884" y="200410"/>
                  </a:lnTo>
                  <a:lnTo>
                    <a:pt x="274523" y="200410"/>
                  </a:lnTo>
                  <a:lnTo>
                    <a:pt x="274523" y="221021"/>
                  </a:lnTo>
                  <a:lnTo>
                    <a:pt x="526900" y="221021"/>
                  </a:lnTo>
                  <a:lnTo>
                    <a:pt x="526900" y="200410"/>
                  </a:lnTo>
                  <a:lnTo>
                    <a:pt x="412003" y="200410"/>
                  </a:lnTo>
                  <a:lnTo>
                    <a:pt x="412003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31374" y="9109115"/>
              <a:ext cx="262893" cy="27539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709292" y="9112070"/>
              <a:ext cx="503555" cy="276225"/>
            </a:xfrm>
            <a:custGeom>
              <a:avLst/>
              <a:gdLst/>
              <a:ahLst/>
              <a:cxnLst/>
              <a:rect l="l" t="t" r="r" b="b"/>
              <a:pathLst>
                <a:path w="503554" h="276225">
                  <a:moveTo>
                    <a:pt x="183746" y="168616"/>
                  </a:moveTo>
                  <a:lnTo>
                    <a:pt x="226941" y="168616"/>
                  </a:lnTo>
                  <a:lnTo>
                    <a:pt x="226941" y="148444"/>
                  </a:lnTo>
                  <a:lnTo>
                    <a:pt x="55694" y="148444"/>
                  </a:lnTo>
                  <a:lnTo>
                    <a:pt x="55694" y="103713"/>
                  </a:lnTo>
                  <a:lnTo>
                    <a:pt x="220583" y="103713"/>
                  </a:lnTo>
                  <a:lnTo>
                    <a:pt x="220583" y="20391"/>
                  </a:lnTo>
                  <a:lnTo>
                    <a:pt x="30916" y="20391"/>
                  </a:lnTo>
                  <a:lnTo>
                    <a:pt x="30916" y="40564"/>
                  </a:lnTo>
                  <a:lnTo>
                    <a:pt x="196464" y="40564"/>
                  </a:lnTo>
                  <a:lnTo>
                    <a:pt x="196464" y="83541"/>
                  </a:lnTo>
                  <a:lnTo>
                    <a:pt x="31574" y="83541"/>
                  </a:lnTo>
                  <a:lnTo>
                    <a:pt x="31574" y="168616"/>
                  </a:lnTo>
                  <a:lnTo>
                    <a:pt x="71042" y="168616"/>
                  </a:lnTo>
                  <a:lnTo>
                    <a:pt x="71042" y="220802"/>
                  </a:lnTo>
                  <a:lnTo>
                    <a:pt x="0" y="220802"/>
                  </a:lnTo>
                  <a:lnTo>
                    <a:pt x="0" y="241413"/>
                  </a:lnTo>
                  <a:lnTo>
                    <a:pt x="252377" y="241413"/>
                  </a:lnTo>
                  <a:lnTo>
                    <a:pt x="252377" y="220802"/>
                  </a:lnTo>
                  <a:lnTo>
                    <a:pt x="183746" y="220802"/>
                  </a:lnTo>
                  <a:lnTo>
                    <a:pt x="183746" y="168616"/>
                  </a:lnTo>
                  <a:close/>
                </a:path>
                <a:path w="503554" h="276225">
                  <a:moveTo>
                    <a:pt x="159846" y="168616"/>
                  </a:moveTo>
                  <a:lnTo>
                    <a:pt x="159846" y="220802"/>
                  </a:lnTo>
                  <a:lnTo>
                    <a:pt x="94723" y="220802"/>
                  </a:lnTo>
                  <a:lnTo>
                    <a:pt x="94723" y="168616"/>
                  </a:lnTo>
                  <a:lnTo>
                    <a:pt x="159846" y="168616"/>
                  </a:lnTo>
                  <a:close/>
                </a:path>
                <a:path w="503554" h="276225">
                  <a:moveTo>
                    <a:pt x="478880" y="61614"/>
                  </a:moveTo>
                  <a:lnTo>
                    <a:pt x="406412" y="61614"/>
                  </a:lnTo>
                  <a:lnTo>
                    <a:pt x="395951" y="44595"/>
                  </a:lnTo>
                  <a:lnTo>
                    <a:pt x="382581" y="31944"/>
                  </a:lnTo>
                  <a:lnTo>
                    <a:pt x="366682" y="24042"/>
                  </a:lnTo>
                  <a:lnTo>
                    <a:pt x="348635" y="21268"/>
                  </a:lnTo>
                  <a:lnTo>
                    <a:pt x="320607" y="28134"/>
                  </a:lnTo>
                  <a:lnTo>
                    <a:pt x="298725" y="47416"/>
                  </a:lnTo>
                  <a:lnTo>
                    <a:pt x="284531" y="77634"/>
                  </a:lnTo>
                  <a:lnTo>
                    <a:pt x="279566" y="117308"/>
                  </a:lnTo>
                  <a:lnTo>
                    <a:pt x="284531" y="157105"/>
                  </a:lnTo>
                  <a:lnTo>
                    <a:pt x="298725" y="187364"/>
                  </a:lnTo>
                  <a:lnTo>
                    <a:pt x="320607" y="206604"/>
                  </a:lnTo>
                  <a:lnTo>
                    <a:pt x="348635" y="213347"/>
                  </a:lnTo>
                  <a:lnTo>
                    <a:pt x="367558" y="210358"/>
                  </a:lnTo>
                  <a:lnTo>
                    <a:pt x="384075" y="201685"/>
                  </a:lnTo>
                  <a:lnTo>
                    <a:pt x="397755" y="187770"/>
                  </a:lnTo>
                  <a:lnTo>
                    <a:pt x="408167" y="169055"/>
                  </a:lnTo>
                  <a:lnTo>
                    <a:pt x="478880" y="169055"/>
                  </a:lnTo>
                  <a:lnTo>
                    <a:pt x="478880" y="276058"/>
                  </a:lnTo>
                  <a:lnTo>
                    <a:pt x="503000" y="276058"/>
                  </a:lnTo>
                  <a:lnTo>
                    <a:pt x="503000" y="0"/>
                  </a:lnTo>
                  <a:lnTo>
                    <a:pt x="478880" y="0"/>
                  </a:lnTo>
                  <a:lnTo>
                    <a:pt x="478880" y="6161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08926" y="9151872"/>
              <a:ext cx="182421" cy="15501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257899" y="9123472"/>
              <a:ext cx="252729" cy="264795"/>
            </a:xfrm>
            <a:custGeom>
              <a:avLst/>
              <a:gdLst/>
              <a:ahLst/>
              <a:cxnLst/>
              <a:rect l="l" t="t" r="r" b="b"/>
              <a:pathLst>
                <a:path w="252729" h="264795">
                  <a:moveTo>
                    <a:pt x="195586" y="0"/>
                  </a:moveTo>
                  <a:lnTo>
                    <a:pt x="195586" y="38152"/>
                  </a:lnTo>
                  <a:lnTo>
                    <a:pt x="56571" y="38152"/>
                  </a:lnTo>
                  <a:lnTo>
                    <a:pt x="56571" y="0"/>
                  </a:lnTo>
                  <a:lnTo>
                    <a:pt x="32452" y="0"/>
                  </a:lnTo>
                  <a:lnTo>
                    <a:pt x="32452" y="118623"/>
                  </a:lnTo>
                  <a:lnTo>
                    <a:pt x="219925" y="118623"/>
                  </a:lnTo>
                  <a:lnTo>
                    <a:pt x="219925" y="0"/>
                  </a:lnTo>
                  <a:lnTo>
                    <a:pt x="195586" y="0"/>
                  </a:lnTo>
                  <a:close/>
                </a:path>
                <a:path w="252729" h="264795">
                  <a:moveTo>
                    <a:pt x="56571" y="98889"/>
                  </a:moveTo>
                  <a:lnTo>
                    <a:pt x="56571" y="57886"/>
                  </a:lnTo>
                  <a:lnTo>
                    <a:pt x="195586" y="57886"/>
                  </a:lnTo>
                  <a:lnTo>
                    <a:pt x="195586" y="98889"/>
                  </a:lnTo>
                  <a:lnTo>
                    <a:pt x="56571" y="98889"/>
                  </a:lnTo>
                  <a:close/>
                </a:path>
                <a:path w="252729" h="264795">
                  <a:moveTo>
                    <a:pt x="0" y="152171"/>
                  </a:moveTo>
                  <a:lnTo>
                    <a:pt x="0" y="171905"/>
                  </a:lnTo>
                  <a:lnTo>
                    <a:pt x="113580" y="171905"/>
                  </a:lnTo>
                  <a:lnTo>
                    <a:pt x="113580" y="264217"/>
                  </a:lnTo>
                  <a:lnTo>
                    <a:pt x="137481" y="264217"/>
                  </a:lnTo>
                  <a:lnTo>
                    <a:pt x="137481" y="171905"/>
                  </a:lnTo>
                  <a:lnTo>
                    <a:pt x="252377" y="171905"/>
                  </a:lnTo>
                  <a:lnTo>
                    <a:pt x="252377" y="152171"/>
                  </a:lnTo>
                  <a:lnTo>
                    <a:pt x="0" y="15217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743532" y="7749552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387"/>
                  </a:moveTo>
                  <a:lnTo>
                    <a:pt x="12700" y="15238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387"/>
                  </a:lnTo>
                  <a:lnTo>
                    <a:pt x="0" y="165087"/>
                  </a:lnTo>
                  <a:lnTo>
                    <a:pt x="165100" y="165087"/>
                  </a:lnTo>
                  <a:lnTo>
                    <a:pt x="165100" y="15238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743537" y="7749872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999393" y="7796190"/>
              <a:ext cx="251460" cy="258445"/>
            </a:xfrm>
            <a:custGeom>
              <a:avLst/>
              <a:gdLst/>
              <a:ahLst/>
              <a:cxnLst/>
              <a:rect l="l" t="t" r="r" b="b"/>
              <a:pathLst>
                <a:path w="251460" h="258445">
                  <a:moveTo>
                    <a:pt x="139235" y="19734"/>
                  </a:moveTo>
                  <a:lnTo>
                    <a:pt x="112045" y="19734"/>
                  </a:lnTo>
                  <a:lnTo>
                    <a:pt x="112045" y="21488"/>
                  </a:lnTo>
                  <a:lnTo>
                    <a:pt x="103497" y="47920"/>
                  </a:lnTo>
                  <a:lnTo>
                    <a:pt x="81320" y="70467"/>
                  </a:lnTo>
                  <a:lnTo>
                    <a:pt x="50222" y="87381"/>
                  </a:lnTo>
                  <a:lnTo>
                    <a:pt x="14910" y="96916"/>
                  </a:lnTo>
                  <a:lnTo>
                    <a:pt x="24338" y="116211"/>
                  </a:lnTo>
                  <a:lnTo>
                    <a:pt x="55690" y="107867"/>
                  </a:lnTo>
                  <a:lnTo>
                    <a:pt x="84555" y="94189"/>
                  </a:lnTo>
                  <a:lnTo>
                    <a:pt x="108609" y="75679"/>
                  </a:lnTo>
                  <a:lnTo>
                    <a:pt x="125530" y="52843"/>
                  </a:lnTo>
                  <a:lnTo>
                    <a:pt x="152360" y="52843"/>
                  </a:lnTo>
                  <a:lnTo>
                    <a:pt x="147536" y="47920"/>
                  </a:lnTo>
                  <a:lnTo>
                    <a:pt x="139235" y="21488"/>
                  </a:lnTo>
                  <a:lnTo>
                    <a:pt x="139235" y="19734"/>
                  </a:lnTo>
                  <a:close/>
                </a:path>
                <a:path w="251460" h="258445">
                  <a:moveTo>
                    <a:pt x="152360" y="52843"/>
                  </a:moveTo>
                  <a:lnTo>
                    <a:pt x="125530" y="52843"/>
                  </a:lnTo>
                  <a:lnTo>
                    <a:pt x="142443" y="75679"/>
                  </a:lnTo>
                  <a:lnTo>
                    <a:pt x="166520" y="94189"/>
                  </a:lnTo>
                  <a:lnTo>
                    <a:pt x="195509" y="107867"/>
                  </a:lnTo>
                  <a:lnTo>
                    <a:pt x="227161" y="116211"/>
                  </a:lnTo>
                  <a:lnTo>
                    <a:pt x="236370" y="96916"/>
                  </a:lnTo>
                  <a:lnTo>
                    <a:pt x="200811" y="87381"/>
                  </a:lnTo>
                  <a:lnTo>
                    <a:pt x="169631" y="70467"/>
                  </a:lnTo>
                  <a:lnTo>
                    <a:pt x="152360" y="52843"/>
                  </a:lnTo>
                  <a:close/>
                </a:path>
                <a:path w="251460" h="258445">
                  <a:moveTo>
                    <a:pt x="227161" y="0"/>
                  </a:moveTo>
                  <a:lnTo>
                    <a:pt x="23681" y="0"/>
                  </a:lnTo>
                  <a:lnTo>
                    <a:pt x="23681" y="19734"/>
                  </a:lnTo>
                  <a:lnTo>
                    <a:pt x="227161" y="19734"/>
                  </a:lnTo>
                  <a:lnTo>
                    <a:pt x="227161" y="0"/>
                  </a:lnTo>
                  <a:close/>
                </a:path>
                <a:path w="251460" h="258445">
                  <a:moveTo>
                    <a:pt x="137042" y="159846"/>
                  </a:moveTo>
                  <a:lnTo>
                    <a:pt x="113142" y="159846"/>
                  </a:lnTo>
                  <a:lnTo>
                    <a:pt x="113142" y="258078"/>
                  </a:lnTo>
                  <a:lnTo>
                    <a:pt x="137042" y="258078"/>
                  </a:lnTo>
                  <a:lnTo>
                    <a:pt x="137042" y="159846"/>
                  </a:lnTo>
                  <a:close/>
                </a:path>
                <a:path w="251460" h="258445">
                  <a:moveTo>
                    <a:pt x="251280" y="139673"/>
                  </a:moveTo>
                  <a:lnTo>
                    <a:pt x="0" y="139673"/>
                  </a:lnTo>
                  <a:lnTo>
                    <a:pt x="0" y="159846"/>
                  </a:lnTo>
                  <a:lnTo>
                    <a:pt x="251280" y="159846"/>
                  </a:lnTo>
                  <a:lnTo>
                    <a:pt x="251280" y="139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11128" y="7793015"/>
              <a:ext cx="227810" cy="122561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999393" y="7935864"/>
              <a:ext cx="251460" cy="118745"/>
            </a:xfrm>
            <a:custGeom>
              <a:avLst/>
              <a:gdLst/>
              <a:ahLst/>
              <a:cxnLst/>
              <a:rect l="l" t="t" r="r" b="b"/>
              <a:pathLst>
                <a:path w="251460" h="118745">
                  <a:moveTo>
                    <a:pt x="0" y="0"/>
                  </a:moveTo>
                  <a:lnTo>
                    <a:pt x="0" y="20172"/>
                  </a:lnTo>
                  <a:lnTo>
                    <a:pt x="113142" y="20172"/>
                  </a:lnTo>
                  <a:lnTo>
                    <a:pt x="113142" y="118404"/>
                  </a:lnTo>
                  <a:lnTo>
                    <a:pt x="137042" y="118404"/>
                  </a:lnTo>
                  <a:lnTo>
                    <a:pt x="137042" y="20172"/>
                  </a:lnTo>
                  <a:lnTo>
                    <a:pt x="251280" y="20172"/>
                  </a:lnTo>
                  <a:lnTo>
                    <a:pt x="25128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2274355" y="7778868"/>
              <a:ext cx="256540" cy="269875"/>
            </a:xfrm>
            <a:custGeom>
              <a:avLst/>
              <a:gdLst/>
              <a:ahLst/>
              <a:cxnLst/>
              <a:rect l="l" t="t" r="r" b="b"/>
              <a:pathLst>
                <a:path w="256539" h="269875">
                  <a:moveTo>
                    <a:pt x="66657" y="181115"/>
                  </a:moveTo>
                  <a:lnTo>
                    <a:pt x="42318" y="181115"/>
                  </a:lnTo>
                  <a:lnTo>
                    <a:pt x="42318" y="269480"/>
                  </a:lnTo>
                  <a:lnTo>
                    <a:pt x="227599" y="269480"/>
                  </a:lnTo>
                  <a:lnTo>
                    <a:pt x="227599" y="249307"/>
                  </a:lnTo>
                  <a:lnTo>
                    <a:pt x="66657" y="249307"/>
                  </a:lnTo>
                  <a:lnTo>
                    <a:pt x="66657" y="181115"/>
                  </a:lnTo>
                  <a:close/>
                </a:path>
                <a:path w="256539" h="269875">
                  <a:moveTo>
                    <a:pt x="215101" y="0"/>
                  </a:moveTo>
                  <a:lnTo>
                    <a:pt x="190543" y="0"/>
                  </a:lnTo>
                  <a:lnTo>
                    <a:pt x="190543" y="201726"/>
                  </a:lnTo>
                  <a:lnTo>
                    <a:pt x="215101" y="201726"/>
                  </a:lnTo>
                  <a:lnTo>
                    <a:pt x="215101" y="104371"/>
                  </a:lnTo>
                  <a:lnTo>
                    <a:pt x="256543" y="104371"/>
                  </a:lnTo>
                  <a:lnTo>
                    <a:pt x="256543" y="83760"/>
                  </a:lnTo>
                  <a:lnTo>
                    <a:pt x="215101" y="83760"/>
                  </a:lnTo>
                  <a:lnTo>
                    <a:pt x="215101" y="0"/>
                  </a:lnTo>
                  <a:close/>
                </a:path>
                <a:path w="256539" h="269875">
                  <a:moveTo>
                    <a:pt x="140550" y="21269"/>
                  </a:moveTo>
                  <a:lnTo>
                    <a:pt x="11401" y="21269"/>
                  </a:lnTo>
                  <a:lnTo>
                    <a:pt x="11401" y="41661"/>
                  </a:lnTo>
                  <a:lnTo>
                    <a:pt x="114128" y="41661"/>
                  </a:lnTo>
                  <a:lnTo>
                    <a:pt x="103418" y="76303"/>
                  </a:lnTo>
                  <a:lnTo>
                    <a:pt x="79923" y="106495"/>
                  </a:lnTo>
                  <a:lnTo>
                    <a:pt x="44997" y="131404"/>
                  </a:lnTo>
                  <a:lnTo>
                    <a:pt x="0" y="150198"/>
                  </a:lnTo>
                  <a:lnTo>
                    <a:pt x="10524" y="169713"/>
                  </a:lnTo>
                  <a:lnTo>
                    <a:pt x="64327" y="146056"/>
                  </a:lnTo>
                  <a:lnTo>
                    <a:pt x="105303" y="112840"/>
                  </a:lnTo>
                  <a:lnTo>
                    <a:pt x="131396" y="70950"/>
                  </a:lnTo>
                  <a:lnTo>
                    <a:pt x="140550" y="21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71180" y="7775693"/>
              <a:ext cx="262893" cy="27583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640612" y="7778868"/>
              <a:ext cx="244475" cy="272415"/>
            </a:xfrm>
            <a:custGeom>
              <a:avLst/>
              <a:gdLst/>
              <a:ahLst/>
              <a:cxnLst/>
              <a:rect l="l" t="t" r="r" b="b"/>
              <a:pathLst>
                <a:path w="244475" h="272415">
                  <a:moveTo>
                    <a:pt x="202822" y="0"/>
                  </a:moveTo>
                  <a:lnTo>
                    <a:pt x="178483" y="0"/>
                  </a:lnTo>
                  <a:lnTo>
                    <a:pt x="178483" y="139015"/>
                  </a:lnTo>
                  <a:lnTo>
                    <a:pt x="202822" y="139015"/>
                  </a:lnTo>
                  <a:lnTo>
                    <a:pt x="202822" y="78717"/>
                  </a:lnTo>
                  <a:lnTo>
                    <a:pt x="244264" y="78717"/>
                  </a:lnTo>
                  <a:lnTo>
                    <a:pt x="244264" y="58325"/>
                  </a:lnTo>
                  <a:lnTo>
                    <a:pt x="202822" y="58325"/>
                  </a:lnTo>
                  <a:lnTo>
                    <a:pt x="202822" y="0"/>
                  </a:lnTo>
                  <a:close/>
                </a:path>
                <a:path w="244475" h="272415">
                  <a:moveTo>
                    <a:pt x="122351" y="16006"/>
                  </a:moveTo>
                  <a:lnTo>
                    <a:pt x="0" y="16006"/>
                  </a:lnTo>
                  <a:lnTo>
                    <a:pt x="0" y="128271"/>
                  </a:lnTo>
                  <a:lnTo>
                    <a:pt x="21269" y="128271"/>
                  </a:lnTo>
                  <a:lnTo>
                    <a:pt x="59993" y="128028"/>
                  </a:lnTo>
                  <a:lnTo>
                    <a:pt x="92777" y="126654"/>
                  </a:lnTo>
                  <a:lnTo>
                    <a:pt x="122313" y="123677"/>
                  </a:lnTo>
                  <a:lnTo>
                    <a:pt x="151294" y="118623"/>
                  </a:lnTo>
                  <a:lnTo>
                    <a:pt x="149708" y="108537"/>
                  </a:lnTo>
                  <a:lnTo>
                    <a:pt x="23900" y="108537"/>
                  </a:lnTo>
                  <a:lnTo>
                    <a:pt x="23900" y="35960"/>
                  </a:lnTo>
                  <a:lnTo>
                    <a:pt x="122351" y="35960"/>
                  </a:lnTo>
                  <a:lnTo>
                    <a:pt x="122351" y="16006"/>
                  </a:lnTo>
                  <a:close/>
                </a:path>
                <a:path w="244475" h="272415">
                  <a:moveTo>
                    <a:pt x="148225" y="99109"/>
                  </a:moveTo>
                  <a:lnTo>
                    <a:pt x="120504" y="103789"/>
                  </a:lnTo>
                  <a:lnTo>
                    <a:pt x="92229" y="106701"/>
                  </a:lnTo>
                  <a:lnTo>
                    <a:pt x="60870" y="108174"/>
                  </a:lnTo>
                  <a:lnTo>
                    <a:pt x="23900" y="108537"/>
                  </a:lnTo>
                  <a:lnTo>
                    <a:pt x="149708" y="108537"/>
                  </a:lnTo>
                  <a:lnTo>
                    <a:pt x="148225" y="99109"/>
                  </a:lnTo>
                  <a:close/>
                </a:path>
                <a:path w="244475" h="272415">
                  <a:moveTo>
                    <a:pt x="202822" y="152829"/>
                  </a:moveTo>
                  <a:lnTo>
                    <a:pt x="26969" y="152829"/>
                  </a:lnTo>
                  <a:lnTo>
                    <a:pt x="26969" y="172563"/>
                  </a:lnTo>
                  <a:lnTo>
                    <a:pt x="178703" y="172563"/>
                  </a:lnTo>
                  <a:lnTo>
                    <a:pt x="178703" y="201507"/>
                  </a:lnTo>
                  <a:lnTo>
                    <a:pt x="27627" y="201507"/>
                  </a:lnTo>
                  <a:lnTo>
                    <a:pt x="27627" y="271892"/>
                  </a:lnTo>
                  <a:lnTo>
                    <a:pt x="212909" y="271892"/>
                  </a:lnTo>
                  <a:lnTo>
                    <a:pt x="212909" y="251938"/>
                  </a:lnTo>
                  <a:lnTo>
                    <a:pt x="51527" y="251938"/>
                  </a:lnTo>
                  <a:lnTo>
                    <a:pt x="51527" y="220583"/>
                  </a:lnTo>
                  <a:lnTo>
                    <a:pt x="202822" y="220583"/>
                  </a:lnTo>
                  <a:lnTo>
                    <a:pt x="202822" y="152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637437" y="7775693"/>
              <a:ext cx="250614" cy="27824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913600" y="7779087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5" h="276225">
                  <a:moveTo>
                    <a:pt x="217294" y="0"/>
                  </a:moveTo>
                  <a:lnTo>
                    <a:pt x="192955" y="0"/>
                  </a:lnTo>
                  <a:lnTo>
                    <a:pt x="192955" y="41003"/>
                  </a:lnTo>
                  <a:lnTo>
                    <a:pt x="137919" y="41003"/>
                  </a:lnTo>
                  <a:lnTo>
                    <a:pt x="137919" y="60737"/>
                  </a:lnTo>
                  <a:lnTo>
                    <a:pt x="192955" y="60737"/>
                  </a:lnTo>
                  <a:lnTo>
                    <a:pt x="192955" y="98012"/>
                  </a:lnTo>
                  <a:lnTo>
                    <a:pt x="137919" y="98012"/>
                  </a:lnTo>
                  <a:lnTo>
                    <a:pt x="137919" y="117965"/>
                  </a:lnTo>
                  <a:lnTo>
                    <a:pt x="192955" y="117965"/>
                  </a:lnTo>
                  <a:lnTo>
                    <a:pt x="192955" y="169274"/>
                  </a:lnTo>
                  <a:lnTo>
                    <a:pt x="217294" y="169274"/>
                  </a:lnTo>
                  <a:lnTo>
                    <a:pt x="217294" y="0"/>
                  </a:lnTo>
                  <a:close/>
                </a:path>
                <a:path w="217805" h="276225">
                  <a:moveTo>
                    <a:pt x="119500" y="16664"/>
                  </a:moveTo>
                  <a:lnTo>
                    <a:pt x="0" y="16664"/>
                  </a:lnTo>
                  <a:lnTo>
                    <a:pt x="0" y="36398"/>
                  </a:lnTo>
                  <a:lnTo>
                    <a:pt x="95381" y="36398"/>
                  </a:lnTo>
                  <a:lnTo>
                    <a:pt x="95381" y="75208"/>
                  </a:lnTo>
                  <a:lnTo>
                    <a:pt x="657" y="75208"/>
                  </a:lnTo>
                  <a:lnTo>
                    <a:pt x="657" y="156557"/>
                  </a:lnTo>
                  <a:lnTo>
                    <a:pt x="20172" y="156557"/>
                  </a:lnTo>
                  <a:lnTo>
                    <a:pt x="57290" y="156330"/>
                  </a:lnTo>
                  <a:lnTo>
                    <a:pt x="87213" y="155405"/>
                  </a:lnTo>
                  <a:lnTo>
                    <a:pt x="113107" y="153411"/>
                  </a:lnTo>
                  <a:lnTo>
                    <a:pt x="138138" y="149979"/>
                  </a:lnTo>
                  <a:lnTo>
                    <a:pt x="136565" y="136823"/>
                  </a:lnTo>
                  <a:lnTo>
                    <a:pt x="24777" y="136823"/>
                  </a:lnTo>
                  <a:lnTo>
                    <a:pt x="24777" y="94065"/>
                  </a:lnTo>
                  <a:lnTo>
                    <a:pt x="119500" y="94065"/>
                  </a:lnTo>
                  <a:lnTo>
                    <a:pt x="119500" y="16664"/>
                  </a:lnTo>
                  <a:close/>
                </a:path>
                <a:path w="217805" h="276225">
                  <a:moveTo>
                    <a:pt x="135726" y="129806"/>
                  </a:moveTo>
                  <a:lnTo>
                    <a:pt x="112023" y="133400"/>
                  </a:lnTo>
                  <a:lnTo>
                    <a:pt x="87528" y="135534"/>
                  </a:lnTo>
                  <a:lnTo>
                    <a:pt x="59395" y="136559"/>
                  </a:lnTo>
                  <a:lnTo>
                    <a:pt x="24777" y="136823"/>
                  </a:lnTo>
                  <a:lnTo>
                    <a:pt x="136565" y="136823"/>
                  </a:lnTo>
                  <a:lnTo>
                    <a:pt x="135726" y="129806"/>
                  </a:lnTo>
                  <a:close/>
                </a:path>
                <a:path w="217805" h="276225">
                  <a:moveTo>
                    <a:pt x="217294" y="184184"/>
                  </a:moveTo>
                  <a:lnTo>
                    <a:pt x="31574" y="184184"/>
                  </a:lnTo>
                  <a:lnTo>
                    <a:pt x="31574" y="204138"/>
                  </a:lnTo>
                  <a:lnTo>
                    <a:pt x="192955" y="204138"/>
                  </a:lnTo>
                  <a:lnTo>
                    <a:pt x="192955" y="275838"/>
                  </a:lnTo>
                  <a:lnTo>
                    <a:pt x="217294" y="275838"/>
                  </a:lnTo>
                  <a:lnTo>
                    <a:pt x="217294" y="184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10425" y="7775912"/>
              <a:ext cx="223644" cy="282188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3176941" y="7783692"/>
              <a:ext cx="251460" cy="267970"/>
            </a:xfrm>
            <a:custGeom>
              <a:avLst/>
              <a:gdLst/>
              <a:ahLst/>
              <a:cxnLst/>
              <a:rect l="l" t="t" r="r" b="b"/>
              <a:pathLst>
                <a:path w="251460" h="267970">
                  <a:moveTo>
                    <a:pt x="125421" y="0"/>
                  </a:moveTo>
                  <a:lnTo>
                    <a:pt x="84274" y="3117"/>
                  </a:lnTo>
                  <a:lnTo>
                    <a:pt x="53610" y="12278"/>
                  </a:lnTo>
                  <a:lnTo>
                    <a:pt x="34459" y="27196"/>
                  </a:lnTo>
                  <a:lnTo>
                    <a:pt x="27846" y="47581"/>
                  </a:lnTo>
                  <a:lnTo>
                    <a:pt x="34459" y="68223"/>
                  </a:lnTo>
                  <a:lnTo>
                    <a:pt x="53610" y="83294"/>
                  </a:lnTo>
                  <a:lnTo>
                    <a:pt x="84274" y="92568"/>
                  </a:lnTo>
                  <a:lnTo>
                    <a:pt x="125421" y="95819"/>
                  </a:lnTo>
                  <a:lnTo>
                    <a:pt x="166533" y="92568"/>
                  </a:lnTo>
                  <a:lnTo>
                    <a:pt x="197121" y="83294"/>
                  </a:lnTo>
                  <a:lnTo>
                    <a:pt x="204858" y="77182"/>
                  </a:lnTo>
                  <a:lnTo>
                    <a:pt x="125421" y="77182"/>
                  </a:lnTo>
                  <a:lnTo>
                    <a:pt x="94877" y="75239"/>
                  </a:lnTo>
                  <a:lnTo>
                    <a:pt x="72166" y="69535"/>
                  </a:lnTo>
                  <a:lnTo>
                    <a:pt x="58047" y="60254"/>
                  </a:lnTo>
                  <a:lnTo>
                    <a:pt x="53281" y="47581"/>
                  </a:lnTo>
                  <a:lnTo>
                    <a:pt x="58047" y="35346"/>
                  </a:lnTo>
                  <a:lnTo>
                    <a:pt x="72166" y="26174"/>
                  </a:lnTo>
                  <a:lnTo>
                    <a:pt x="94877" y="20415"/>
                  </a:lnTo>
                  <a:lnTo>
                    <a:pt x="125421" y="18418"/>
                  </a:lnTo>
                  <a:lnTo>
                    <a:pt x="204972" y="18418"/>
                  </a:lnTo>
                  <a:lnTo>
                    <a:pt x="197121" y="12278"/>
                  </a:lnTo>
                  <a:lnTo>
                    <a:pt x="166533" y="3117"/>
                  </a:lnTo>
                  <a:lnTo>
                    <a:pt x="125421" y="0"/>
                  </a:lnTo>
                  <a:close/>
                </a:path>
                <a:path w="251460" h="267970">
                  <a:moveTo>
                    <a:pt x="204972" y="18418"/>
                  </a:moveTo>
                  <a:lnTo>
                    <a:pt x="125421" y="18418"/>
                  </a:lnTo>
                  <a:lnTo>
                    <a:pt x="156094" y="20415"/>
                  </a:lnTo>
                  <a:lnTo>
                    <a:pt x="178894" y="26174"/>
                  </a:lnTo>
                  <a:lnTo>
                    <a:pt x="193102" y="35346"/>
                  </a:lnTo>
                  <a:lnTo>
                    <a:pt x="197998" y="47581"/>
                  </a:lnTo>
                  <a:lnTo>
                    <a:pt x="193102" y="60254"/>
                  </a:lnTo>
                  <a:lnTo>
                    <a:pt x="178894" y="69535"/>
                  </a:lnTo>
                  <a:lnTo>
                    <a:pt x="156094" y="75239"/>
                  </a:lnTo>
                  <a:lnTo>
                    <a:pt x="125421" y="77182"/>
                  </a:lnTo>
                  <a:lnTo>
                    <a:pt x="204858" y="77182"/>
                  </a:lnTo>
                  <a:lnTo>
                    <a:pt x="216197" y="68223"/>
                  </a:lnTo>
                  <a:lnTo>
                    <a:pt x="222775" y="47581"/>
                  </a:lnTo>
                  <a:lnTo>
                    <a:pt x="216197" y="27196"/>
                  </a:lnTo>
                  <a:lnTo>
                    <a:pt x="204972" y="18418"/>
                  </a:lnTo>
                  <a:close/>
                </a:path>
                <a:path w="251460" h="267970">
                  <a:moveTo>
                    <a:pt x="251280" y="114457"/>
                  </a:moveTo>
                  <a:lnTo>
                    <a:pt x="0" y="114457"/>
                  </a:lnTo>
                  <a:lnTo>
                    <a:pt x="0" y="134191"/>
                  </a:lnTo>
                  <a:lnTo>
                    <a:pt x="251280" y="134191"/>
                  </a:lnTo>
                  <a:lnTo>
                    <a:pt x="251280" y="114457"/>
                  </a:lnTo>
                  <a:close/>
                </a:path>
                <a:path w="251460" h="267970">
                  <a:moveTo>
                    <a:pt x="218829" y="158091"/>
                  </a:moveTo>
                  <a:lnTo>
                    <a:pt x="30478" y="158091"/>
                  </a:lnTo>
                  <a:lnTo>
                    <a:pt x="30478" y="176729"/>
                  </a:lnTo>
                  <a:lnTo>
                    <a:pt x="194929" y="176729"/>
                  </a:lnTo>
                  <a:lnTo>
                    <a:pt x="194929" y="201726"/>
                  </a:lnTo>
                  <a:lnTo>
                    <a:pt x="31135" y="201726"/>
                  </a:lnTo>
                  <a:lnTo>
                    <a:pt x="31135" y="267725"/>
                  </a:lnTo>
                  <a:lnTo>
                    <a:pt x="227161" y="267725"/>
                  </a:lnTo>
                  <a:lnTo>
                    <a:pt x="227161" y="248430"/>
                  </a:lnTo>
                  <a:lnTo>
                    <a:pt x="55036" y="248430"/>
                  </a:lnTo>
                  <a:lnTo>
                    <a:pt x="55036" y="219706"/>
                  </a:lnTo>
                  <a:lnTo>
                    <a:pt x="218829" y="219706"/>
                  </a:lnTo>
                  <a:lnTo>
                    <a:pt x="218829" y="158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201612" y="7780517"/>
              <a:ext cx="201279" cy="102169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3176940" y="7898150"/>
              <a:ext cx="251460" cy="153670"/>
            </a:xfrm>
            <a:custGeom>
              <a:avLst/>
              <a:gdLst/>
              <a:ahLst/>
              <a:cxnLst/>
              <a:rect l="l" t="t" r="r" b="b"/>
              <a:pathLst>
                <a:path w="251460" h="153670">
                  <a:moveTo>
                    <a:pt x="0" y="19733"/>
                  </a:moveTo>
                  <a:lnTo>
                    <a:pt x="251280" y="19733"/>
                  </a:lnTo>
                  <a:lnTo>
                    <a:pt x="251280" y="0"/>
                  </a:lnTo>
                  <a:lnTo>
                    <a:pt x="0" y="0"/>
                  </a:lnTo>
                  <a:lnTo>
                    <a:pt x="0" y="19733"/>
                  </a:lnTo>
                  <a:close/>
                </a:path>
                <a:path w="251460" h="153670">
                  <a:moveTo>
                    <a:pt x="218829" y="105248"/>
                  </a:moveTo>
                  <a:lnTo>
                    <a:pt x="218829" y="43634"/>
                  </a:lnTo>
                  <a:lnTo>
                    <a:pt x="30478" y="43634"/>
                  </a:lnTo>
                  <a:lnTo>
                    <a:pt x="30478" y="62271"/>
                  </a:lnTo>
                  <a:lnTo>
                    <a:pt x="194929" y="62271"/>
                  </a:lnTo>
                  <a:lnTo>
                    <a:pt x="194929" y="87268"/>
                  </a:lnTo>
                  <a:lnTo>
                    <a:pt x="31135" y="87268"/>
                  </a:lnTo>
                  <a:lnTo>
                    <a:pt x="31135" y="153268"/>
                  </a:lnTo>
                  <a:lnTo>
                    <a:pt x="227161" y="153268"/>
                  </a:lnTo>
                  <a:lnTo>
                    <a:pt x="227161" y="133972"/>
                  </a:lnTo>
                  <a:lnTo>
                    <a:pt x="55036" y="133972"/>
                  </a:lnTo>
                  <a:lnTo>
                    <a:pt x="55036" y="105248"/>
                  </a:lnTo>
                  <a:lnTo>
                    <a:pt x="218829" y="1052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534342" y="7778868"/>
              <a:ext cx="224790" cy="276225"/>
            </a:xfrm>
            <a:custGeom>
              <a:avLst/>
              <a:gdLst/>
              <a:ahLst/>
              <a:cxnLst/>
              <a:rect l="l" t="t" r="r" b="b"/>
              <a:pathLst>
                <a:path w="224789" h="276225">
                  <a:moveTo>
                    <a:pt x="224310" y="0"/>
                  </a:moveTo>
                  <a:lnTo>
                    <a:pt x="199972" y="0"/>
                  </a:lnTo>
                  <a:lnTo>
                    <a:pt x="199972" y="275619"/>
                  </a:lnTo>
                  <a:lnTo>
                    <a:pt x="224310" y="275619"/>
                  </a:lnTo>
                  <a:lnTo>
                    <a:pt x="224310" y="0"/>
                  </a:lnTo>
                  <a:close/>
                </a:path>
                <a:path w="224789" h="276225">
                  <a:moveTo>
                    <a:pt x="142743" y="30039"/>
                  </a:moveTo>
                  <a:lnTo>
                    <a:pt x="12717" y="30039"/>
                  </a:lnTo>
                  <a:lnTo>
                    <a:pt x="12717" y="49773"/>
                  </a:lnTo>
                  <a:lnTo>
                    <a:pt x="117966" y="49773"/>
                  </a:lnTo>
                  <a:lnTo>
                    <a:pt x="107751" y="96645"/>
                  </a:lnTo>
                  <a:lnTo>
                    <a:pt x="84925" y="138275"/>
                  </a:lnTo>
                  <a:lnTo>
                    <a:pt x="49127" y="174191"/>
                  </a:lnTo>
                  <a:lnTo>
                    <a:pt x="0" y="203919"/>
                  </a:lnTo>
                  <a:lnTo>
                    <a:pt x="13156" y="223872"/>
                  </a:lnTo>
                  <a:lnTo>
                    <a:pt x="62144" y="194220"/>
                  </a:lnTo>
                  <a:lnTo>
                    <a:pt x="98681" y="159211"/>
                  </a:lnTo>
                  <a:lnTo>
                    <a:pt x="123682" y="119644"/>
                  </a:lnTo>
                  <a:lnTo>
                    <a:pt x="138065" y="76321"/>
                  </a:lnTo>
                  <a:lnTo>
                    <a:pt x="142743" y="30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734315" y="7778868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4" h="276225">
                  <a:moveTo>
                    <a:pt x="0" y="275619"/>
                  </a:moveTo>
                  <a:lnTo>
                    <a:pt x="24338" y="275619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531167" y="7805733"/>
              <a:ext cx="149093" cy="200182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3817188" y="7778750"/>
              <a:ext cx="245745" cy="269240"/>
            </a:xfrm>
            <a:custGeom>
              <a:avLst/>
              <a:gdLst/>
              <a:ahLst/>
              <a:cxnLst/>
              <a:rect l="l" t="t" r="r" b="b"/>
              <a:pathLst>
                <a:path w="245745" h="269240">
                  <a:moveTo>
                    <a:pt x="128270" y="20078"/>
                  </a:moveTo>
                  <a:lnTo>
                    <a:pt x="104152" y="20078"/>
                  </a:lnTo>
                  <a:lnTo>
                    <a:pt x="104152" y="66052"/>
                  </a:lnTo>
                  <a:lnTo>
                    <a:pt x="104152" y="86360"/>
                  </a:lnTo>
                  <a:lnTo>
                    <a:pt x="104152" y="135890"/>
                  </a:lnTo>
                  <a:lnTo>
                    <a:pt x="23901" y="135890"/>
                  </a:lnTo>
                  <a:lnTo>
                    <a:pt x="23901" y="86360"/>
                  </a:lnTo>
                  <a:lnTo>
                    <a:pt x="104152" y="86360"/>
                  </a:lnTo>
                  <a:lnTo>
                    <a:pt x="104152" y="66052"/>
                  </a:lnTo>
                  <a:lnTo>
                    <a:pt x="23901" y="66052"/>
                  </a:lnTo>
                  <a:lnTo>
                    <a:pt x="23901" y="20320"/>
                  </a:lnTo>
                  <a:lnTo>
                    <a:pt x="0" y="20320"/>
                  </a:lnTo>
                  <a:lnTo>
                    <a:pt x="0" y="66052"/>
                  </a:lnTo>
                  <a:lnTo>
                    <a:pt x="0" y="86360"/>
                  </a:lnTo>
                  <a:lnTo>
                    <a:pt x="0" y="135890"/>
                  </a:lnTo>
                  <a:lnTo>
                    <a:pt x="0" y="156210"/>
                  </a:lnTo>
                  <a:lnTo>
                    <a:pt x="128270" y="156210"/>
                  </a:lnTo>
                  <a:lnTo>
                    <a:pt x="128270" y="66052"/>
                  </a:lnTo>
                  <a:lnTo>
                    <a:pt x="128270" y="20078"/>
                  </a:lnTo>
                  <a:close/>
                </a:path>
                <a:path w="245745" h="269240">
                  <a:moveTo>
                    <a:pt x="216420" y="248920"/>
                  </a:moveTo>
                  <a:lnTo>
                    <a:pt x="55257" y="248920"/>
                  </a:lnTo>
                  <a:lnTo>
                    <a:pt x="55257" y="182880"/>
                  </a:lnTo>
                  <a:lnTo>
                    <a:pt x="31140" y="182880"/>
                  </a:lnTo>
                  <a:lnTo>
                    <a:pt x="31140" y="248920"/>
                  </a:lnTo>
                  <a:lnTo>
                    <a:pt x="31140" y="269240"/>
                  </a:lnTo>
                  <a:lnTo>
                    <a:pt x="216420" y="269240"/>
                  </a:lnTo>
                  <a:lnTo>
                    <a:pt x="216420" y="248920"/>
                  </a:lnTo>
                  <a:close/>
                </a:path>
                <a:path w="245745" h="269240">
                  <a:moveTo>
                    <a:pt x="245148" y="83820"/>
                  </a:moveTo>
                  <a:lnTo>
                    <a:pt x="203708" y="83820"/>
                  </a:lnTo>
                  <a:lnTo>
                    <a:pt x="203708" y="0"/>
                  </a:lnTo>
                  <a:lnTo>
                    <a:pt x="179362" y="0"/>
                  </a:lnTo>
                  <a:lnTo>
                    <a:pt x="179362" y="83820"/>
                  </a:lnTo>
                  <a:lnTo>
                    <a:pt x="179362" y="104140"/>
                  </a:lnTo>
                  <a:lnTo>
                    <a:pt x="179362" y="203200"/>
                  </a:lnTo>
                  <a:lnTo>
                    <a:pt x="203708" y="203200"/>
                  </a:lnTo>
                  <a:lnTo>
                    <a:pt x="203708" y="104140"/>
                  </a:lnTo>
                  <a:lnTo>
                    <a:pt x="245148" y="104140"/>
                  </a:lnTo>
                  <a:lnTo>
                    <a:pt x="245148" y="83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817198" y="7779087"/>
              <a:ext cx="245745" cy="269875"/>
            </a:xfrm>
            <a:custGeom>
              <a:avLst/>
              <a:gdLst/>
              <a:ahLst/>
              <a:cxnLst/>
              <a:rect l="l" t="t" r="r" b="b"/>
              <a:pathLst>
                <a:path w="245745" h="269875">
                  <a:moveTo>
                    <a:pt x="203699" y="0"/>
                  </a:moveTo>
                  <a:lnTo>
                    <a:pt x="179361" y="0"/>
                  </a:lnTo>
                  <a:lnTo>
                    <a:pt x="179361" y="202383"/>
                  </a:lnTo>
                  <a:lnTo>
                    <a:pt x="203699" y="202383"/>
                  </a:lnTo>
                  <a:lnTo>
                    <a:pt x="203699" y="103932"/>
                  </a:lnTo>
                  <a:lnTo>
                    <a:pt x="245141" y="103932"/>
                  </a:lnTo>
                  <a:lnTo>
                    <a:pt x="245141" y="83321"/>
                  </a:lnTo>
                  <a:lnTo>
                    <a:pt x="203699" y="83321"/>
                  </a:lnTo>
                  <a:lnTo>
                    <a:pt x="203699" y="0"/>
                  </a:lnTo>
                  <a:close/>
                </a:path>
                <a:path w="245745" h="269875">
                  <a:moveTo>
                    <a:pt x="104152" y="19733"/>
                  </a:moveTo>
                  <a:lnTo>
                    <a:pt x="104152" y="66218"/>
                  </a:lnTo>
                  <a:lnTo>
                    <a:pt x="23900" y="66218"/>
                  </a:lnTo>
                  <a:lnTo>
                    <a:pt x="23900" y="19733"/>
                  </a:lnTo>
                  <a:lnTo>
                    <a:pt x="0" y="19733"/>
                  </a:lnTo>
                  <a:lnTo>
                    <a:pt x="0" y="155899"/>
                  </a:lnTo>
                  <a:lnTo>
                    <a:pt x="128271" y="155899"/>
                  </a:lnTo>
                  <a:lnTo>
                    <a:pt x="128271" y="19733"/>
                  </a:lnTo>
                  <a:lnTo>
                    <a:pt x="104152" y="19733"/>
                  </a:lnTo>
                  <a:close/>
                </a:path>
                <a:path w="245745" h="269875">
                  <a:moveTo>
                    <a:pt x="23900" y="136165"/>
                  </a:moveTo>
                  <a:lnTo>
                    <a:pt x="23900" y="85514"/>
                  </a:lnTo>
                  <a:lnTo>
                    <a:pt x="104152" y="85514"/>
                  </a:lnTo>
                  <a:lnTo>
                    <a:pt x="104152" y="136165"/>
                  </a:lnTo>
                  <a:lnTo>
                    <a:pt x="23900" y="136165"/>
                  </a:lnTo>
                  <a:close/>
                </a:path>
                <a:path w="245745" h="269875">
                  <a:moveTo>
                    <a:pt x="31136" y="182649"/>
                  </a:moveTo>
                  <a:lnTo>
                    <a:pt x="31136" y="269260"/>
                  </a:lnTo>
                  <a:lnTo>
                    <a:pt x="216417" y="269260"/>
                  </a:lnTo>
                  <a:lnTo>
                    <a:pt x="216417" y="249088"/>
                  </a:lnTo>
                  <a:lnTo>
                    <a:pt x="55255" y="249088"/>
                  </a:lnTo>
                  <a:lnTo>
                    <a:pt x="55255" y="182649"/>
                  </a:lnTo>
                  <a:lnTo>
                    <a:pt x="31136" y="18264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4079881" y="7796629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5">
                  <a:moveTo>
                    <a:pt x="125421" y="0"/>
                  </a:moveTo>
                  <a:lnTo>
                    <a:pt x="85459" y="5533"/>
                  </a:lnTo>
                  <a:lnTo>
                    <a:pt x="53556" y="20912"/>
                  </a:lnTo>
                  <a:lnTo>
                    <a:pt x="32424" y="44802"/>
                  </a:lnTo>
                  <a:lnTo>
                    <a:pt x="24777" y="75866"/>
                  </a:lnTo>
                  <a:lnTo>
                    <a:pt x="32424" y="107050"/>
                  </a:lnTo>
                  <a:lnTo>
                    <a:pt x="53556" y="130957"/>
                  </a:lnTo>
                  <a:lnTo>
                    <a:pt x="85459" y="146230"/>
                  </a:lnTo>
                  <a:lnTo>
                    <a:pt x="125421" y="151513"/>
                  </a:lnTo>
                  <a:lnTo>
                    <a:pt x="165509" y="146230"/>
                  </a:lnTo>
                  <a:lnTo>
                    <a:pt x="196215" y="131560"/>
                  </a:lnTo>
                  <a:lnTo>
                    <a:pt x="125421" y="131560"/>
                  </a:lnTo>
                  <a:lnTo>
                    <a:pt x="94610" y="127545"/>
                  </a:lnTo>
                  <a:lnTo>
                    <a:pt x="70028" y="116211"/>
                  </a:lnTo>
                  <a:lnTo>
                    <a:pt x="53792" y="98629"/>
                  </a:lnTo>
                  <a:lnTo>
                    <a:pt x="48019" y="75866"/>
                  </a:lnTo>
                  <a:lnTo>
                    <a:pt x="53792" y="53131"/>
                  </a:lnTo>
                  <a:lnTo>
                    <a:pt x="70028" y="35411"/>
                  </a:lnTo>
                  <a:lnTo>
                    <a:pt x="94610" y="23941"/>
                  </a:lnTo>
                  <a:lnTo>
                    <a:pt x="125421" y="19953"/>
                  </a:lnTo>
                  <a:lnTo>
                    <a:pt x="195484" y="19953"/>
                  </a:lnTo>
                  <a:lnTo>
                    <a:pt x="165509" y="5533"/>
                  </a:lnTo>
                  <a:lnTo>
                    <a:pt x="125421" y="0"/>
                  </a:lnTo>
                  <a:close/>
                </a:path>
                <a:path w="252729" h="221615">
                  <a:moveTo>
                    <a:pt x="195484" y="19953"/>
                  </a:moveTo>
                  <a:lnTo>
                    <a:pt x="125421" y="19953"/>
                  </a:lnTo>
                  <a:lnTo>
                    <a:pt x="156200" y="23941"/>
                  </a:lnTo>
                  <a:lnTo>
                    <a:pt x="180731" y="35411"/>
                  </a:lnTo>
                  <a:lnTo>
                    <a:pt x="196957" y="53131"/>
                  </a:lnTo>
                  <a:lnTo>
                    <a:pt x="202822" y="75866"/>
                  </a:lnTo>
                  <a:lnTo>
                    <a:pt x="196957" y="98629"/>
                  </a:lnTo>
                  <a:lnTo>
                    <a:pt x="180731" y="116211"/>
                  </a:lnTo>
                  <a:lnTo>
                    <a:pt x="156200" y="127545"/>
                  </a:lnTo>
                  <a:lnTo>
                    <a:pt x="125421" y="131560"/>
                  </a:lnTo>
                  <a:lnTo>
                    <a:pt x="196215" y="131560"/>
                  </a:lnTo>
                  <a:lnTo>
                    <a:pt x="197477" y="130957"/>
                  </a:lnTo>
                  <a:lnTo>
                    <a:pt x="218633" y="107050"/>
                  </a:lnTo>
                  <a:lnTo>
                    <a:pt x="226284" y="75866"/>
                  </a:lnTo>
                  <a:lnTo>
                    <a:pt x="218633" y="44802"/>
                  </a:lnTo>
                  <a:lnTo>
                    <a:pt x="197477" y="20912"/>
                  </a:lnTo>
                  <a:lnTo>
                    <a:pt x="195484" y="19953"/>
                  </a:lnTo>
                  <a:close/>
                </a:path>
                <a:path w="252729" h="221615">
                  <a:moveTo>
                    <a:pt x="252377" y="200629"/>
                  </a:moveTo>
                  <a:lnTo>
                    <a:pt x="0" y="200629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6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4079881" y="7796629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5">
                  <a:moveTo>
                    <a:pt x="125421" y="0"/>
                  </a:moveTo>
                  <a:lnTo>
                    <a:pt x="85459" y="5533"/>
                  </a:lnTo>
                  <a:lnTo>
                    <a:pt x="53556" y="20912"/>
                  </a:lnTo>
                  <a:lnTo>
                    <a:pt x="32424" y="44802"/>
                  </a:lnTo>
                  <a:lnTo>
                    <a:pt x="24777" y="75866"/>
                  </a:lnTo>
                  <a:lnTo>
                    <a:pt x="32424" y="107050"/>
                  </a:lnTo>
                  <a:lnTo>
                    <a:pt x="53556" y="130957"/>
                  </a:lnTo>
                  <a:lnTo>
                    <a:pt x="85459" y="146230"/>
                  </a:lnTo>
                  <a:lnTo>
                    <a:pt x="125421" y="151513"/>
                  </a:lnTo>
                  <a:lnTo>
                    <a:pt x="165509" y="146230"/>
                  </a:lnTo>
                  <a:lnTo>
                    <a:pt x="197477" y="130957"/>
                  </a:lnTo>
                  <a:lnTo>
                    <a:pt x="218633" y="107050"/>
                  </a:lnTo>
                  <a:lnTo>
                    <a:pt x="226284" y="75866"/>
                  </a:lnTo>
                  <a:lnTo>
                    <a:pt x="218633" y="44802"/>
                  </a:lnTo>
                  <a:lnTo>
                    <a:pt x="197477" y="20912"/>
                  </a:lnTo>
                  <a:lnTo>
                    <a:pt x="165509" y="5533"/>
                  </a:lnTo>
                  <a:lnTo>
                    <a:pt x="125421" y="0"/>
                  </a:lnTo>
                  <a:close/>
                </a:path>
                <a:path w="252729" h="221615">
                  <a:moveTo>
                    <a:pt x="125421" y="19953"/>
                  </a:moveTo>
                  <a:lnTo>
                    <a:pt x="156200" y="23941"/>
                  </a:lnTo>
                  <a:lnTo>
                    <a:pt x="180731" y="35411"/>
                  </a:lnTo>
                  <a:lnTo>
                    <a:pt x="196957" y="53131"/>
                  </a:lnTo>
                  <a:lnTo>
                    <a:pt x="202822" y="75866"/>
                  </a:lnTo>
                  <a:lnTo>
                    <a:pt x="196957" y="98629"/>
                  </a:lnTo>
                  <a:lnTo>
                    <a:pt x="180731" y="116211"/>
                  </a:lnTo>
                  <a:lnTo>
                    <a:pt x="156200" y="127545"/>
                  </a:lnTo>
                  <a:lnTo>
                    <a:pt x="125421" y="131560"/>
                  </a:lnTo>
                  <a:lnTo>
                    <a:pt x="94610" y="127545"/>
                  </a:lnTo>
                  <a:lnTo>
                    <a:pt x="70028" y="116211"/>
                  </a:lnTo>
                  <a:lnTo>
                    <a:pt x="53792" y="98629"/>
                  </a:lnTo>
                  <a:lnTo>
                    <a:pt x="48019" y="75866"/>
                  </a:lnTo>
                  <a:lnTo>
                    <a:pt x="53792" y="53131"/>
                  </a:lnTo>
                  <a:lnTo>
                    <a:pt x="70028" y="35411"/>
                  </a:lnTo>
                  <a:lnTo>
                    <a:pt x="94610" y="23941"/>
                  </a:lnTo>
                  <a:lnTo>
                    <a:pt x="125421" y="19953"/>
                  </a:lnTo>
                  <a:close/>
                </a:path>
                <a:path w="252729" h="221615">
                  <a:moveTo>
                    <a:pt x="0" y="200629"/>
                  </a:moveTo>
                  <a:lnTo>
                    <a:pt x="0" y="221021"/>
                  </a:lnTo>
                  <a:lnTo>
                    <a:pt x="252377" y="221021"/>
                  </a:lnTo>
                  <a:lnTo>
                    <a:pt x="252377" y="200629"/>
                  </a:lnTo>
                  <a:lnTo>
                    <a:pt x="0" y="20062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4354398" y="779906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29" h="220979">
                  <a:moveTo>
                    <a:pt x="252374" y="200660"/>
                  </a:moveTo>
                  <a:lnTo>
                    <a:pt x="137477" y="200660"/>
                  </a:lnTo>
                  <a:lnTo>
                    <a:pt x="137477" y="148590"/>
                  </a:lnTo>
                  <a:lnTo>
                    <a:pt x="226936" y="148590"/>
                  </a:lnTo>
                  <a:lnTo>
                    <a:pt x="226936" y="128270"/>
                  </a:lnTo>
                  <a:lnTo>
                    <a:pt x="55689" y="128270"/>
                  </a:lnTo>
                  <a:lnTo>
                    <a:pt x="55689" y="83820"/>
                  </a:lnTo>
                  <a:lnTo>
                    <a:pt x="220586" y="83820"/>
                  </a:lnTo>
                  <a:lnTo>
                    <a:pt x="220586" y="63500"/>
                  </a:lnTo>
                  <a:lnTo>
                    <a:pt x="220586" y="20320"/>
                  </a:lnTo>
                  <a:lnTo>
                    <a:pt x="220586" y="0"/>
                  </a:lnTo>
                  <a:lnTo>
                    <a:pt x="30911" y="0"/>
                  </a:lnTo>
                  <a:lnTo>
                    <a:pt x="30911" y="20320"/>
                  </a:lnTo>
                  <a:lnTo>
                    <a:pt x="196469" y="20320"/>
                  </a:lnTo>
                  <a:lnTo>
                    <a:pt x="196469" y="63500"/>
                  </a:lnTo>
                  <a:lnTo>
                    <a:pt x="31572" y="63500"/>
                  </a:lnTo>
                  <a:lnTo>
                    <a:pt x="31572" y="83820"/>
                  </a:lnTo>
                  <a:lnTo>
                    <a:pt x="31572" y="128270"/>
                  </a:lnTo>
                  <a:lnTo>
                    <a:pt x="31572" y="148590"/>
                  </a:lnTo>
                  <a:lnTo>
                    <a:pt x="113360" y="148590"/>
                  </a:lnTo>
                  <a:lnTo>
                    <a:pt x="113360" y="200660"/>
                  </a:lnTo>
                  <a:lnTo>
                    <a:pt x="0" y="200660"/>
                  </a:lnTo>
                  <a:lnTo>
                    <a:pt x="0" y="220980"/>
                  </a:lnTo>
                  <a:lnTo>
                    <a:pt x="252374" y="220980"/>
                  </a:lnTo>
                  <a:lnTo>
                    <a:pt x="252374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4354404" y="7799260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5">
                  <a:moveTo>
                    <a:pt x="137480" y="148444"/>
                  </a:moveTo>
                  <a:lnTo>
                    <a:pt x="226942" y="148444"/>
                  </a:lnTo>
                  <a:lnTo>
                    <a:pt x="226942" y="128271"/>
                  </a:lnTo>
                  <a:lnTo>
                    <a:pt x="55694" y="128271"/>
                  </a:lnTo>
                  <a:lnTo>
                    <a:pt x="55694" y="83321"/>
                  </a:lnTo>
                  <a:lnTo>
                    <a:pt x="220583" y="83321"/>
                  </a:lnTo>
                  <a:lnTo>
                    <a:pt x="220583" y="0"/>
                  </a:lnTo>
                  <a:lnTo>
                    <a:pt x="30917" y="0"/>
                  </a:lnTo>
                  <a:lnTo>
                    <a:pt x="30917" y="20172"/>
                  </a:lnTo>
                  <a:lnTo>
                    <a:pt x="196463" y="20172"/>
                  </a:lnTo>
                  <a:lnTo>
                    <a:pt x="196463" y="63368"/>
                  </a:lnTo>
                  <a:lnTo>
                    <a:pt x="31574" y="63368"/>
                  </a:lnTo>
                  <a:lnTo>
                    <a:pt x="31574" y="148444"/>
                  </a:lnTo>
                  <a:lnTo>
                    <a:pt x="113361" y="148444"/>
                  </a:lnTo>
                  <a:lnTo>
                    <a:pt x="113361" y="200410"/>
                  </a:lnTo>
                  <a:lnTo>
                    <a:pt x="0" y="200410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410"/>
                  </a:lnTo>
                  <a:lnTo>
                    <a:pt x="137480" y="200410"/>
                  </a:lnTo>
                  <a:lnTo>
                    <a:pt x="137480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4714721" y="7778868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39" h="272415">
                  <a:moveTo>
                    <a:pt x="221241" y="0"/>
                  </a:moveTo>
                  <a:lnTo>
                    <a:pt x="196902" y="0"/>
                  </a:lnTo>
                  <a:lnTo>
                    <a:pt x="196902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39" h="272415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2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6"/>
                  </a:lnTo>
                  <a:lnTo>
                    <a:pt x="71700" y="131999"/>
                  </a:lnTo>
                  <a:lnTo>
                    <a:pt x="100229" y="127566"/>
                  </a:lnTo>
                  <a:lnTo>
                    <a:pt x="122817" y="115115"/>
                  </a:lnTo>
                  <a:lnTo>
                    <a:pt x="125200" y="112045"/>
                  </a:lnTo>
                  <a:lnTo>
                    <a:pt x="71700" y="112045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900" y="71262"/>
                  </a:lnTo>
                  <a:lnTo>
                    <a:pt x="27391" y="54810"/>
                  </a:lnTo>
                  <a:lnTo>
                    <a:pt x="37357" y="41935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3" y="30697"/>
                  </a:lnTo>
                  <a:lnTo>
                    <a:pt x="122817" y="27271"/>
                  </a:lnTo>
                  <a:lnTo>
                    <a:pt x="100229" y="14680"/>
                  </a:lnTo>
                  <a:lnTo>
                    <a:pt x="71700" y="10086"/>
                  </a:lnTo>
                  <a:close/>
                </a:path>
                <a:path w="231139" h="272415">
                  <a:moveTo>
                    <a:pt x="125463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9" y="41935"/>
                  </a:lnTo>
                  <a:lnTo>
                    <a:pt x="115886" y="54810"/>
                  </a:lnTo>
                  <a:lnTo>
                    <a:pt x="119501" y="71262"/>
                  </a:lnTo>
                  <a:lnTo>
                    <a:pt x="115886" y="87809"/>
                  </a:lnTo>
                  <a:lnTo>
                    <a:pt x="105879" y="100698"/>
                  </a:lnTo>
                  <a:lnTo>
                    <a:pt x="90732" y="109065"/>
                  </a:lnTo>
                  <a:lnTo>
                    <a:pt x="71700" y="112045"/>
                  </a:lnTo>
                  <a:lnTo>
                    <a:pt x="125200" y="112045"/>
                  </a:lnTo>
                  <a:lnTo>
                    <a:pt x="137717" y="95922"/>
                  </a:lnTo>
                  <a:lnTo>
                    <a:pt x="143181" y="71262"/>
                  </a:lnTo>
                  <a:lnTo>
                    <a:pt x="137717" y="46563"/>
                  </a:lnTo>
                  <a:lnTo>
                    <a:pt x="125463" y="30697"/>
                  </a:lnTo>
                  <a:close/>
                </a:path>
                <a:path w="231139" h="272415">
                  <a:moveTo>
                    <a:pt x="221241" y="154803"/>
                  </a:moveTo>
                  <a:lnTo>
                    <a:pt x="41880" y="154803"/>
                  </a:lnTo>
                  <a:lnTo>
                    <a:pt x="41880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7" y="202822"/>
                  </a:lnTo>
                  <a:lnTo>
                    <a:pt x="42757" y="271892"/>
                  </a:lnTo>
                  <a:lnTo>
                    <a:pt x="231108" y="271892"/>
                  </a:lnTo>
                  <a:lnTo>
                    <a:pt x="231108" y="252157"/>
                  </a:lnTo>
                  <a:lnTo>
                    <a:pt x="66438" y="252157"/>
                  </a:lnTo>
                  <a:lnTo>
                    <a:pt x="66438" y="221241"/>
                  </a:lnTo>
                  <a:lnTo>
                    <a:pt x="221241" y="221241"/>
                  </a:lnTo>
                  <a:lnTo>
                    <a:pt x="221241" y="154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711546" y="7775693"/>
              <a:ext cx="237458" cy="278242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983982" y="7778868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90">
                  <a:moveTo>
                    <a:pt x="227380" y="0"/>
                  </a:moveTo>
                  <a:lnTo>
                    <a:pt x="203041" y="0"/>
                  </a:lnTo>
                  <a:lnTo>
                    <a:pt x="203041" y="71919"/>
                  </a:lnTo>
                  <a:lnTo>
                    <a:pt x="147347" y="71919"/>
                  </a:lnTo>
                  <a:lnTo>
                    <a:pt x="147347" y="92092"/>
                  </a:lnTo>
                  <a:lnTo>
                    <a:pt x="203041" y="92092"/>
                  </a:lnTo>
                  <a:lnTo>
                    <a:pt x="203041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90">
                  <a:moveTo>
                    <a:pt x="94723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8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5" y="91215"/>
                  </a:lnTo>
                  <a:lnTo>
                    <a:pt x="99671" y="76781"/>
                  </a:lnTo>
                  <a:lnTo>
                    <a:pt x="94764" y="50650"/>
                  </a:lnTo>
                  <a:lnTo>
                    <a:pt x="94723" y="40345"/>
                  </a:lnTo>
                  <a:close/>
                </a:path>
                <a:path w="228600" h="275590">
                  <a:moveTo>
                    <a:pt x="108055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3" y="143402"/>
                  </a:lnTo>
                  <a:lnTo>
                    <a:pt x="149979" y="153926"/>
                  </a:lnTo>
                  <a:lnTo>
                    <a:pt x="162696" y="134411"/>
                  </a:lnTo>
                  <a:lnTo>
                    <a:pt x="135055" y="120518"/>
                  </a:lnTo>
                  <a:lnTo>
                    <a:pt x="113580" y="100726"/>
                  </a:lnTo>
                  <a:lnTo>
                    <a:pt x="108055" y="91215"/>
                  </a:lnTo>
                  <a:close/>
                </a:path>
                <a:path w="228600" h="275590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90">
                  <a:moveTo>
                    <a:pt x="135945" y="172783"/>
                  </a:moveTo>
                  <a:lnTo>
                    <a:pt x="97255" y="176236"/>
                  </a:lnTo>
                  <a:lnTo>
                    <a:pt x="68164" y="186268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5" y="275400"/>
                  </a:lnTo>
                  <a:lnTo>
                    <a:pt x="174512" y="271854"/>
                  </a:lnTo>
                  <a:lnTo>
                    <a:pt x="203562" y="261833"/>
                  </a:lnTo>
                  <a:lnTo>
                    <a:pt x="210344" y="255885"/>
                  </a:lnTo>
                  <a:lnTo>
                    <a:pt x="135945" y="255885"/>
                  </a:lnTo>
                  <a:lnTo>
                    <a:pt x="107406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5"/>
                  </a:lnTo>
                  <a:lnTo>
                    <a:pt x="85898" y="200410"/>
                  </a:lnTo>
                  <a:lnTo>
                    <a:pt x="107406" y="194058"/>
                  </a:lnTo>
                  <a:lnTo>
                    <a:pt x="135945" y="191859"/>
                  </a:lnTo>
                  <a:lnTo>
                    <a:pt x="209918" y="191859"/>
                  </a:lnTo>
                  <a:lnTo>
                    <a:pt x="203562" y="186268"/>
                  </a:lnTo>
                  <a:lnTo>
                    <a:pt x="174512" y="176236"/>
                  </a:lnTo>
                  <a:lnTo>
                    <a:pt x="135945" y="172783"/>
                  </a:lnTo>
                  <a:close/>
                </a:path>
                <a:path w="228600" h="275590">
                  <a:moveTo>
                    <a:pt x="209918" y="191859"/>
                  </a:moveTo>
                  <a:lnTo>
                    <a:pt x="135945" y="191859"/>
                  </a:lnTo>
                  <a:lnTo>
                    <a:pt x="164361" y="194058"/>
                  </a:lnTo>
                  <a:lnTo>
                    <a:pt x="185829" y="200410"/>
                  </a:lnTo>
                  <a:lnTo>
                    <a:pt x="199403" y="210545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1" y="253816"/>
                  </a:lnTo>
                  <a:lnTo>
                    <a:pt x="135945" y="255885"/>
                  </a:lnTo>
                  <a:lnTo>
                    <a:pt x="210344" y="255885"/>
                  </a:lnTo>
                  <a:lnTo>
                    <a:pt x="221881" y="245768"/>
                  </a:lnTo>
                  <a:lnTo>
                    <a:pt x="228257" y="224091"/>
                  </a:lnTo>
                  <a:lnTo>
                    <a:pt x="221881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980807" y="7775693"/>
              <a:ext cx="234607" cy="28175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335328" y="7778868"/>
              <a:ext cx="258445" cy="269875"/>
            </a:xfrm>
            <a:custGeom>
              <a:avLst/>
              <a:gdLst/>
              <a:ahLst/>
              <a:cxnLst/>
              <a:rect l="l" t="t" r="r" b="b"/>
              <a:pathLst>
                <a:path w="258445" h="269875">
                  <a:moveTo>
                    <a:pt x="66876" y="188570"/>
                  </a:moveTo>
                  <a:lnTo>
                    <a:pt x="42538" y="188570"/>
                  </a:lnTo>
                  <a:lnTo>
                    <a:pt x="42538" y="269480"/>
                  </a:lnTo>
                  <a:lnTo>
                    <a:pt x="226503" y="269480"/>
                  </a:lnTo>
                  <a:lnTo>
                    <a:pt x="226503" y="249307"/>
                  </a:lnTo>
                  <a:lnTo>
                    <a:pt x="66876" y="249307"/>
                  </a:lnTo>
                  <a:lnTo>
                    <a:pt x="66876" y="188570"/>
                  </a:lnTo>
                  <a:close/>
                </a:path>
                <a:path w="258445" h="269875">
                  <a:moveTo>
                    <a:pt x="217514" y="0"/>
                  </a:moveTo>
                  <a:lnTo>
                    <a:pt x="192955" y="0"/>
                  </a:lnTo>
                  <a:lnTo>
                    <a:pt x="192955" y="207427"/>
                  </a:lnTo>
                  <a:lnTo>
                    <a:pt x="217514" y="207427"/>
                  </a:lnTo>
                  <a:lnTo>
                    <a:pt x="217514" y="110510"/>
                  </a:lnTo>
                  <a:lnTo>
                    <a:pt x="257859" y="110510"/>
                  </a:lnTo>
                  <a:lnTo>
                    <a:pt x="257859" y="89680"/>
                  </a:lnTo>
                  <a:lnTo>
                    <a:pt x="217514" y="89680"/>
                  </a:lnTo>
                  <a:lnTo>
                    <a:pt x="217514" y="0"/>
                  </a:lnTo>
                  <a:close/>
                </a:path>
                <a:path w="258445" h="269875">
                  <a:moveTo>
                    <a:pt x="83321" y="82444"/>
                  </a:moveTo>
                  <a:lnTo>
                    <a:pt x="59202" y="82444"/>
                  </a:lnTo>
                  <a:lnTo>
                    <a:pt x="59202" y="142414"/>
                  </a:lnTo>
                  <a:lnTo>
                    <a:pt x="43477" y="142750"/>
                  </a:lnTo>
                  <a:lnTo>
                    <a:pt x="0" y="143181"/>
                  </a:lnTo>
                  <a:lnTo>
                    <a:pt x="2412" y="163354"/>
                  </a:lnTo>
                  <a:lnTo>
                    <a:pt x="42089" y="162902"/>
                  </a:lnTo>
                  <a:lnTo>
                    <a:pt x="85816" y="161381"/>
                  </a:lnTo>
                  <a:lnTo>
                    <a:pt x="131146" y="158051"/>
                  </a:lnTo>
                  <a:lnTo>
                    <a:pt x="175633" y="152171"/>
                  </a:lnTo>
                  <a:lnTo>
                    <a:pt x="174735" y="141647"/>
                  </a:lnTo>
                  <a:lnTo>
                    <a:pt x="83321" y="141647"/>
                  </a:lnTo>
                  <a:lnTo>
                    <a:pt x="83321" y="82444"/>
                  </a:lnTo>
                  <a:close/>
                </a:path>
                <a:path w="258445" h="269875">
                  <a:moveTo>
                    <a:pt x="174098" y="134191"/>
                  </a:moveTo>
                  <a:lnTo>
                    <a:pt x="152144" y="136836"/>
                  </a:lnTo>
                  <a:lnTo>
                    <a:pt x="129450" y="138906"/>
                  </a:lnTo>
                  <a:lnTo>
                    <a:pt x="106386" y="140482"/>
                  </a:lnTo>
                  <a:lnTo>
                    <a:pt x="83321" y="141647"/>
                  </a:lnTo>
                  <a:lnTo>
                    <a:pt x="174735" y="141647"/>
                  </a:lnTo>
                  <a:lnTo>
                    <a:pt x="174098" y="134191"/>
                  </a:lnTo>
                  <a:close/>
                </a:path>
                <a:path w="258445" h="269875">
                  <a:moveTo>
                    <a:pt x="154364" y="21269"/>
                  </a:moveTo>
                  <a:lnTo>
                    <a:pt x="16883" y="21269"/>
                  </a:lnTo>
                  <a:lnTo>
                    <a:pt x="16883" y="41661"/>
                  </a:lnTo>
                  <a:lnTo>
                    <a:pt x="130354" y="41661"/>
                  </a:lnTo>
                  <a:lnTo>
                    <a:pt x="130020" y="55904"/>
                  </a:lnTo>
                  <a:lnTo>
                    <a:pt x="128998" y="72728"/>
                  </a:lnTo>
                  <a:lnTo>
                    <a:pt x="126762" y="92491"/>
                  </a:lnTo>
                  <a:lnTo>
                    <a:pt x="122790" y="115554"/>
                  </a:lnTo>
                  <a:lnTo>
                    <a:pt x="147128" y="117527"/>
                  </a:lnTo>
                  <a:lnTo>
                    <a:pt x="151188" y="92047"/>
                  </a:lnTo>
                  <a:lnTo>
                    <a:pt x="153295" y="69919"/>
                  </a:lnTo>
                  <a:lnTo>
                    <a:pt x="154128" y="51202"/>
                  </a:lnTo>
                  <a:lnTo>
                    <a:pt x="154275" y="41661"/>
                  </a:lnTo>
                  <a:lnTo>
                    <a:pt x="154364" y="21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332153" y="7775693"/>
              <a:ext cx="264209" cy="275830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5626955" y="7778868"/>
              <a:ext cx="212090" cy="276225"/>
            </a:xfrm>
            <a:custGeom>
              <a:avLst/>
              <a:gdLst/>
              <a:ahLst/>
              <a:cxnLst/>
              <a:rect l="l" t="t" r="r" b="b"/>
              <a:pathLst>
                <a:path w="212089" h="276225">
                  <a:moveTo>
                    <a:pt x="212031" y="0"/>
                  </a:moveTo>
                  <a:lnTo>
                    <a:pt x="187912" y="0"/>
                  </a:lnTo>
                  <a:lnTo>
                    <a:pt x="187912" y="276058"/>
                  </a:lnTo>
                  <a:lnTo>
                    <a:pt x="212031" y="276058"/>
                  </a:lnTo>
                  <a:lnTo>
                    <a:pt x="212031" y="0"/>
                  </a:lnTo>
                  <a:close/>
                </a:path>
                <a:path w="212089" h="276225">
                  <a:moveTo>
                    <a:pt x="128271" y="25654"/>
                  </a:moveTo>
                  <a:lnTo>
                    <a:pt x="0" y="25654"/>
                  </a:lnTo>
                  <a:lnTo>
                    <a:pt x="0" y="45827"/>
                  </a:lnTo>
                  <a:lnTo>
                    <a:pt x="103713" y="45827"/>
                  </a:lnTo>
                  <a:lnTo>
                    <a:pt x="103713" y="103713"/>
                  </a:lnTo>
                  <a:lnTo>
                    <a:pt x="438" y="103713"/>
                  </a:lnTo>
                  <a:lnTo>
                    <a:pt x="438" y="209181"/>
                  </a:lnTo>
                  <a:lnTo>
                    <a:pt x="23461" y="209181"/>
                  </a:lnTo>
                  <a:lnTo>
                    <a:pt x="58304" y="208746"/>
                  </a:lnTo>
                  <a:lnTo>
                    <a:pt x="92366" y="207180"/>
                  </a:lnTo>
                  <a:lnTo>
                    <a:pt x="127003" y="204093"/>
                  </a:lnTo>
                  <a:lnTo>
                    <a:pt x="163573" y="199095"/>
                  </a:lnTo>
                  <a:lnTo>
                    <a:pt x="162354" y="188789"/>
                  </a:lnTo>
                  <a:lnTo>
                    <a:pt x="25435" y="188789"/>
                  </a:lnTo>
                  <a:lnTo>
                    <a:pt x="25435" y="123667"/>
                  </a:lnTo>
                  <a:lnTo>
                    <a:pt x="128271" y="123667"/>
                  </a:lnTo>
                  <a:lnTo>
                    <a:pt x="128271" y="25654"/>
                  </a:lnTo>
                  <a:close/>
                </a:path>
                <a:path w="212089" h="276225">
                  <a:moveTo>
                    <a:pt x="161161" y="178703"/>
                  </a:moveTo>
                  <a:lnTo>
                    <a:pt x="125570" y="183640"/>
                  </a:lnTo>
                  <a:lnTo>
                    <a:pt x="91941" y="186706"/>
                  </a:lnTo>
                  <a:lnTo>
                    <a:pt x="58991" y="188292"/>
                  </a:lnTo>
                  <a:lnTo>
                    <a:pt x="25435" y="188789"/>
                  </a:lnTo>
                  <a:lnTo>
                    <a:pt x="162354" y="188789"/>
                  </a:lnTo>
                  <a:lnTo>
                    <a:pt x="161161" y="1787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5814867" y="7778868"/>
              <a:ext cx="24130" cy="276225"/>
            </a:xfrm>
            <a:custGeom>
              <a:avLst/>
              <a:gdLst/>
              <a:ahLst/>
              <a:cxnLst/>
              <a:rect l="l" t="t" r="r" b="b"/>
              <a:pathLst>
                <a:path w="24129" h="276225">
                  <a:moveTo>
                    <a:pt x="0" y="276058"/>
                  </a:moveTo>
                  <a:lnTo>
                    <a:pt x="24119" y="276058"/>
                  </a:lnTo>
                  <a:lnTo>
                    <a:pt x="24119" y="0"/>
                  </a:lnTo>
                  <a:lnTo>
                    <a:pt x="0" y="0"/>
                  </a:lnTo>
                  <a:lnTo>
                    <a:pt x="0" y="27605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623780" y="7801347"/>
              <a:ext cx="169923" cy="189877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743532" y="8194040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743537" y="8194273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999393" y="8223269"/>
              <a:ext cx="227329" cy="276225"/>
            </a:xfrm>
            <a:custGeom>
              <a:avLst/>
              <a:gdLst/>
              <a:ahLst/>
              <a:cxnLst/>
              <a:rect l="l" t="t" r="r" b="b"/>
              <a:pathLst>
                <a:path w="227330" h="276225">
                  <a:moveTo>
                    <a:pt x="227161" y="0"/>
                  </a:moveTo>
                  <a:lnTo>
                    <a:pt x="202822" y="0"/>
                  </a:lnTo>
                  <a:lnTo>
                    <a:pt x="202822" y="275619"/>
                  </a:lnTo>
                  <a:lnTo>
                    <a:pt x="227161" y="275619"/>
                  </a:lnTo>
                  <a:lnTo>
                    <a:pt x="227161" y="0"/>
                  </a:lnTo>
                  <a:close/>
                </a:path>
                <a:path w="227330" h="276225">
                  <a:moveTo>
                    <a:pt x="98670" y="48677"/>
                  </a:moveTo>
                  <a:lnTo>
                    <a:pt x="74112" y="48677"/>
                  </a:lnTo>
                  <a:lnTo>
                    <a:pt x="74112" y="84637"/>
                  </a:lnTo>
                  <a:lnTo>
                    <a:pt x="67990" y="120593"/>
                  </a:lnTo>
                  <a:lnTo>
                    <a:pt x="51774" y="154720"/>
                  </a:lnTo>
                  <a:lnTo>
                    <a:pt x="28199" y="183462"/>
                  </a:lnTo>
                  <a:lnTo>
                    <a:pt x="0" y="203261"/>
                  </a:lnTo>
                  <a:lnTo>
                    <a:pt x="14471" y="222556"/>
                  </a:lnTo>
                  <a:lnTo>
                    <a:pt x="37215" y="207317"/>
                  </a:lnTo>
                  <a:lnTo>
                    <a:pt x="57544" y="186158"/>
                  </a:lnTo>
                  <a:lnTo>
                    <a:pt x="74398" y="160394"/>
                  </a:lnTo>
                  <a:lnTo>
                    <a:pt x="86720" y="131341"/>
                  </a:lnTo>
                  <a:lnTo>
                    <a:pt x="110630" y="131341"/>
                  </a:lnTo>
                  <a:lnTo>
                    <a:pt x="104614" y="119346"/>
                  </a:lnTo>
                  <a:lnTo>
                    <a:pt x="98670" y="84637"/>
                  </a:lnTo>
                  <a:lnTo>
                    <a:pt x="98670" y="48677"/>
                  </a:lnTo>
                  <a:close/>
                </a:path>
                <a:path w="227330" h="276225">
                  <a:moveTo>
                    <a:pt x="110630" y="131341"/>
                  </a:moveTo>
                  <a:lnTo>
                    <a:pt x="86720" y="131341"/>
                  </a:lnTo>
                  <a:lnTo>
                    <a:pt x="99037" y="158515"/>
                  </a:lnTo>
                  <a:lnTo>
                    <a:pt x="115937" y="182307"/>
                  </a:lnTo>
                  <a:lnTo>
                    <a:pt x="136456" y="201721"/>
                  </a:lnTo>
                  <a:lnTo>
                    <a:pt x="159626" y="215759"/>
                  </a:lnTo>
                  <a:lnTo>
                    <a:pt x="173221" y="196463"/>
                  </a:lnTo>
                  <a:lnTo>
                    <a:pt x="144459" y="178158"/>
                  </a:lnTo>
                  <a:lnTo>
                    <a:pt x="120734" y="151486"/>
                  </a:lnTo>
                  <a:lnTo>
                    <a:pt x="110630" y="131341"/>
                  </a:lnTo>
                  <a:close/>
                </a:path>
                <a:path w="227330" h="276225">
                  <a:moveTo>
                    <a:pt x="164231" y="28285"/>
                  </a:moveTo>
                  <a:lnTo>
                    <a:pt x="8990" y="28285"/>
                  </a:lnTo>
                  <a:lnTo>
                    <a:pt x="8990" y="48677"/>
                  </a:lnTo>
                  <a:lnTo>
                    <a:pt x="164231" y="48677"/>
                  </a:lnTo>
                  <a:lnTo>
                    <a:pt x="164231" y="28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202215" y="82232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4" h="276225">
                  <a:moveTo>
                    <a:pt x="0" y="275619"/>
                  </a:moveTo>
                  <a:lnTo>
                    <a:pt x="24338" y="275619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996218" y="8248380"/>
              <a:ext cx="179571" cy="200621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2287291" y="8223488"/>
              <a:ext cx="243840" cy="269875"/>
            </a:xfrm>
            <a:custGeom>
              <a:avLst/>
              <a:gdLst/>
              <a:ahLst/>
              <a:cxnLst/>
              <a:rect l="l" t="t" r="r" b="b"/>
              <a:pathLst>
                <a:path w="243839" h="269875">
                  <a:moveTo>
                    <a:pt x="54816" y="179580"/>
                  </a:moveTo>
                  <a:lnTo>
                    <a:pt x="30478" y="179580"/>
                  </a:lnTo>
                  <a:lnTo>
                    <a:pt x="30478" y="269260"/>
                  </a:lnTo>
                  <a:lnTo>
                    <a:pt x="212031" y="269260"/>
                  </a:lnTo>
                  <a:lnTo>
                    <a:pt x="212031" y="249088"/>
                  </a:lnTo>
                  <a:lnTo>
                    <a:pt x="54816" y="249088"/>
                  </a:lnTo>
                  <a:lnTo>
                    <a:pt x="54816" y="179580"/>
                  </a:lnTo>
                  <a:close/>
                </a:path>
                <a:path w="243839" h="269875">
                  <a:moveTo>
                    <a:pt x="202164" y="0"/>
                  </a:moveTo>
                  <a:lnTo>
                    <a:pt x="177826" y="0"/>
                  </a:lnTo>
                  <a:lnTo>
                    <a:pt x="177826" y="199095"/>
                  </a:lnTo>
                  <a:lnTo>
                    <a:pt x="202164" y="199095"/>
                  </a:lnTo>
                  <a:lnTo>
                    <a:pt x="202164" y="102836"/>
                  </a:lnTo>
                  <a:lnTo>
                    <a:pt x="243606" y="102836"/>
                  </a:lnTo>
                  <a:lnTo>
                    <a:pt x="243606" y="81786"/>
                  </a:lnTo>
                  <a:lnTo>
                    <a:pt x="202164" y="81786"/>
                  </a:lnTo>
                  <a:lnTo>
                    <a:pt x="202164" y="0"/>
                  </a:lnTo>
                  <a:close/>
                </a:path>
                <a:path w="243839" h="269875">
                  <a:moveTo>
                    <a:pt x="24557" y="19953"/>
                  </a:moveTo>
                  <a:lnTo>
                    <a:pt x="0" y="19953"/>
                  </a:lnTo>
                  <a:lnTo>
                    <a:pt x="0" y="149102"/>
                  </a:lnTo>
                  <a:lnTo>
                    <a:pt x="21926" y="149102"/>
                  </a:lnTo>
                  <a:lnTo>
                    <a:pt x="53285" y="148540"/>
                  </a:lnTo>
                  <a:lnTo>
                    <a:pt x="85158" y="146580"/>
                  </a:lnTo>
                  <a:lnTo>
                    <a:pt x="117976" y="142811"/>
                  </a:lnTo>
                  <a:lnTo>
                    <a:pt x="152171" y="136823"/>
                  </a:lnTo>
                  <a:lnTo>
                    <a:pt x="150976" y="128271"/>
                  </a:lnTo>
                  <a:lnTo>
                    <a:pt x="24557" y="128271"/>
                  </a:lnTo>
                  <a:lnTo>
                    <a:pt x="24557" y="19953"/>
                  </a:lnTo>
                  <a:close/>
                </a:path>
                <a:path w="243839" h="269875">
                  <a:moveTo>
                    <a:pt x="149321" y="116431"/>
                  </a:moveTo>
                  <a:lnTo>
                    <a:pt x="116444" y="122274"/>
                  </a:lnTo>
                  <a:lnTo>
                    <a:pt x="84883" y="125928"/>
                  </a:lnTo>
                  <a:lnTo>
                    <a:pt x="54350" y="127793"/>
                  </a:lnTo>
                  <a:lnTo>
                    <a:pt x="24557" y="128271"/>
                  </a:lnTo>
                  <a:lnTo>
                    <a:pt x="150976" y="128271"/>
                  </a:lnTo>
                  <a:lnTo>
                    <a:pt x="149321" y="116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2465118" y="8223488"/>
              <a:ext cx="66040" cy="199390"/>
            </a:xfrm>
            <a:custGeom>
              <a:avLst/>
              <a:gdLst/>
              <a:ahLst/>
              <a:cxnLst/>
              <a:rect l="l" t="t" r="r" b="b"/>
              <a:pathLst>
                <a:path w="66039" h="199390">
                  <a:moveTo>
                    <a:pt x="24338" y="0"/>
                  </a:moveTo>
                  <a:lnTo>
                    <a:pt x="0" y="0"/>
                  </a:lnTo>
                  <a:lnTo>
                    <a:pt x="0" y="199095"/>
                  </a:lnTo>
                  <a:lnTo>
                    <a:pt x="24338" y="199095"/>
                  </a:lnTo>
                  <a:lnTo>
                    <a:pt x="24338" y="102836"/>
                  </a:lnTo>
                  <a:lnTo>
                    <a:pt x="65780" y="102836"/>
                  </a:lnTo>
                  <a:lnTo>
                    <a:pt x="65780" y="81786"/>
                  </a:lnTo>
                  <a:lnTo>
                    <a:pt x="24338" y="81786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284116" y="8240266"/>
              <a:ext cx="158521" cy="135498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2317770" y="8403069"/>
              <a:ext cx="181610" cy="90170"/>
            </a:xfrm>
            <a:custGeom>
              <a:avLst/>
              <a:gdLst/>
              <a:ahLst/>
              <a:cxnLst/>
              <a:rect l="l" t="t" r="r" b="b"/>
              <a:pathLst>
                <a:path w="181610" h="90170">
                  <a:moveTo>
                    <a:pt x="0" y="0"/>
                  </a:moveTo>
                  <a:lnTo>
                    <a:pt x="0" y="89680"/>
                  </a:lnTo>
                  <a:lnTo>
                    <a:pt x="181553" y="89680"/>
                  </a:lnTo>
                  <a:lnTo>
                    <a:pt x="181553" y="69507"/>
                  </a:lnTo>
                  <a:lnTo>
                    <a:pt x="24338" y="69507"/>
                  </a:lnTo>
                  <a:lnTo>
                    <a:pt x="24338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2627894" y="8240591"/>
              <a:ext cx="251460" cy="258445"/>
            </a:xfrm>
            <a:custGeom>
              <a:avLst/>
              <a:gdLst/>
              <a:ahLst/>
              <a:cxnLst/>
              <a:rect l="l" t="t" r="r" b="b"/>
              <a:pathLst>
                <a:path w="251460" h="258445">
                  <a:moveTo>
                    <a:pt x="139235" y="19734"/>
                  </a:moveTo>
                  <a:lnTo>
                    <a:pt x="112045" y="19734"/>
                  </a:lnTo>
                  <a:lnTo>
                    <a:pt x="112045" y="21488"/>
                  </a:lnTo>
                  <a:lnTo>
                    <a:pt x="103497" y="47920"/>
                  </a:lnTo>
                  <a:lnTo>
                    <a:pt x="81320" y="70467"/>
                  </a:lnTo>
                  <a:lnTo>
                    <a:pt x="50222" y="87381"/>
                  </a:lnTo>
                  <a:lnTo>
                    <a:pt x="14910" y="96916"/>
                  </a:lnTo>
                  <a:lnTo>
                    <a:pt x="24338" y="116211"/>
                  </a:lnTo>
                  <a:lnTo>
                    <a:pt x="55690" y="107867"/>
                  </a:lnTo>
                  <a:lnTo>
                    <a:pt x="84555" y="94189"/>
                  </a:lnTo>
                  <a:lnTo>
                    <a:pt x="108609" y="75679"/>
                  </a:lnTo>
                  <a:lnTo>
                    <a:pt x="125530" y="52843"/>
                  </a:lnTo>
                  <a:lnTo>
                    <a:pt x="152360" y="52843"/>
                  </a:lnTo>
                  <a:lnTo>
                    <a:pt x="147536" y="47920"/>
                  </a:lnTo>
                  <a:lnTo>
                    <a:pt x="139235" y="21488"/>
                  </a:lnTo>
                  <a:lnTo>
                    <a:pt x="139235" y="19734"/>
                  </a:lnTo>
                  <a:close/>
                </a:path>
                <a:path w="251460" h="258445">
                  <a:moveTo>
                    <a:pt x="152360" y="52843"/>
                  </a:moveTo>
                  <a:lnTo>
                    <a:pt x="125530" y="52843"/>
                  </a:lnTo>
                  <a:lnTo>
                    <a:pt x="142443" y="75679"/>
                  </a:lnTo>
                  <a:lnTo>
                    <a:pt x="166520" y="94189"/>
                  </a:lnTo>
                  <a:lnTo>
                    <a:pt x="195509" y="107867"/>
                  </a:lnTo>
                  <a:lnTo>
                    <a:pt x="227161" y="116211"/>
                  </a:lnTo>
                  <a:lnTo>
                    <a:pt x="236370" y="96916"/>
                  </a:lnTo>
                  <a:lnTo>
                    <a:pt x="200811" y="87381"/>
                  </a:lnTo>
                  <a:lnTo>
                    <a:pt x="169631" y="70467"/>
                  </a:lnTo>
                  <a:lnTo>
                    <a:pt x="152360" y="52843"/>
                  </a:lnTo>
                  <a:close/>
                </a:path>
                <a:path w="251460" h="258445">
                  <a:moveTo>
                    <a:pt x="227161" y="0"/>
                  </a:moveTo>
                  <a:lnTo>
                    <a:pt x="23680" y="0"/>
                  </a:lnTo>
                  <a:lnTo>
                    <a:pt x="23680" y="19734"/>
                  </a:lnTo>
                  <a:lnTo>
                    <a:pt x="227161" y="19734"/>
                  </a:lnTo>
                  <a:lnTo>
                    <a:pt x="227161" y="0"/>
                  </a:lnTo>
                  <a:close/>
                </a:path>
                <a:path w="251460" h="258445">
                  <a:moveTo>
                    <a:pt x="137042" y="159846"/>
                  </a:moveTo>
                  <a:lnTo>
                    <a:pt x="113142" y="159846"/>
                  </a:lnTo>
                  <a:lnTo>
                    <a:pt x="113142" y="258078"/>
                  </a:lnTo>
                  <a:lnTo>
                    <a:pt x="137042" y="258078"/>
                  </a:lnTo>
                  <a:lnTo>
                    <a:pt x="137042" y="159846"/>
                  </a:lnTo>
                  <a:close/>
                </a:path>
                <a:path w="251460" h="258445">
                  <a:moveTo>
                    <a:pt x="251280" y="139673"/>
                  </a:moveTo>
                  <a:lnTo>
                    <a:pt x="0" y="139673"/>
                  </a:lnTo>
                  <a:lnTo>
                    <a:pt x="0" y="159846"/>
                  </a:lnTo>
                  <a:lnTo>
                    <a:pt x="251280" y="159846"/>
                  </a:lnTo>
                  <a:lnTo>
                    <a:pt x="251280" y="139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639629" y="8237416"/>
              <a:ext cx="227810" cy="122561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2627894" y="8380265"/>
              <a:ext cx="251460" cy="118745"/>
            </a:xfrm>
            <a:custGeom>
              <a:avLst/>
              <a:gdLst/>
              <a:ahLst/>
              <a:cxnLst/>
              <a:rect l="l" t="t" r="r" b="b"/>
              <a:pathLst>
                <a:path w="251460" h="118745">
                  <a:moveTo>
                    <a:pt x="0" y="0"/>
                  </a:moveTo>
                  <a:lnTo>
                    <a:pt x="0" y="20172"/>
                  </a:lnTo>
                  <a:lnTo>
                    <a:pt x="113142" y="20172"/>
                  </a:lnTo>
                  <a:lnTo>
                    <a:pt x="113142" y="118404"/>
                  </a:lnTo>
                  <a:lnTo>
                    <a:pt x="137042" y="118404"/>
                  </a:lnTo>
                  <a:lnTo>
                    <a:pt x="137042" y="20172"/>
                  </a:lnTo>
                  <a:lnTo>
                    <a:pt x="251280" y="20172"/>
                  </a:lnTo>
                  <a:lnTo>
                    <a:pt x="25128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2900663" y="8452623"/>
              <a:ext cx="46990" cy="84455"/>
            </a:xfrm>
            <a:custGeom>
              <a:avLst/>
              <a:gdLst/>
              <a:ahLst/>
              <a:cxnLst/>
              <a:rect l="l" t="t" r="r" b="b"/>
              <a:pathLst>
                <a:path w="46989" h="84454">
                  <a:moveTo>
                    <a:pt x="46923" y="0"/>
                  </a:moveTo>
                  <a:lnTo>
                    <a:pt x="17102" y="0"/>
                  </a:lnTo>
                  <a:lnTo>
                    <a:pt x="0" y="84418"/>
                  </a:lnTo>
                  <a:lnTo>
                    <a:pt x="23022" y="84418"/>
                  </a:lnTo>
                  <a:lnTo>
                    <a:pt x="46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2900663" y="8452623"/>
              <a:ext cx="46990" cy="84455"/>
            </a:xfrm>
            <a:custGeom>
              <a:avLst/>
              <a:gdLst/>
              <a:ahLst/>
              <a:cxnLst/>
              <a:rect l="l" t="t" r="r" b="b"/>
              <a:pathLst>
                <a:path w="46989" h="84454">
                  <a:moveTo>
                    <a:pt x="17102" y="0"/>
                  </a:moveTo>
                  <a:lnTo>
                    <a:pt x="0" y="84418"/>
                  </a:lnTo>
                  <a:lnTo>
                    <a:pt x="23022" y="84418"/>
                  </a:lnTo>
                  <a:lnTo>
                    <a:pt x="46923" y="0"/>
                  </a:lnTo>
                  <a:lnTo>
                    <a:pt x="17102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063961" y="8241248"/>
              <a:ext cx="252377" cy="222118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063961" y="8241248"/>
              <a:ext cx="252729" cy="222250"/>
            </a:xfrm>
            <a:custGeom>
              <a:avLst/>
              <a:gdLst/>
              <a:ahLst/>
              <a:cxnLst/>
              <a:rect l="l" t="t" r="r" b="b"/>
              <a:pathLst>
                <a:path w="252729" h="222250">
                  <a:moveTo>
                    <a:pt x="137480" y="143839"/>
                  </a:moveTo>
                  <a:lnTo>
                    <a:pt x="173464" y="136922"/>
                  </a:lnTo>
                  <a:lnTo>
                    <a:pt x="201534" y="122050"/>
                  </a:lnTo>
                  <a:lnTo>
                    <a:pt x="219778" y="100147"/>
                  </a:lnTo>
                  <a:lnTo>
                    <a:pt x="226284" y="72139"/>
                  </a:lnTo>
                  <a:lnTo>
                    <a:pt x="218788" y="42582"/>
                  </a:lnTo>
                  <a:lnTo>
                    <a:pt x="197889" y="19871"/>
                  </a:lnTo>
                  <a:lnTo>
                    <a:pt x="165972" y="5259"/>
                  </a:lnTo>
                  <a:lnTo>
                    <a:pt x="125421" y="0"/>
                  </a:lnTo>
                  <a:lnTo>
                    <a:pt x="85089" y="5259"/>
                  </a:lnTo>
                  <a:lnTo>
                    <a:pt x="53227" y="19871"/>
                  </a:lnTo>
                  <a:lnTo>
                    <a:pt x="32300" y="42582"/>
                  </a:lnTo>
                  <a:lnTo>
                    <a:pt x="24777" y="72139"/>
                  </a:lnTo>
                  <a:lnTo>
                    <a:pt x="31310" y="100131"/>
                  </a:lnTo>
                  <a:lnTo>
                    <a:pt x="49581" y="122008"/>
                  </a:lnTo>
                  <a:lnTo>
                    <a:pt x="77596" y="136876"/>
                  </a:lnTo>
                  <a:lnTo>
                    <a:pt x="113361" y="143839"/>
                  </a:lnTo>
                  <a:lnTo>
                    <a:pt x="113361" y="201726"/>
                  </a:lnTo>
                  <a:lnTo>
                    <a:pt x="0" y="201726"/>
                  </a:lnTo>
                  <a:lnTo>
                    <a:pt x="0" y="222118"/>
                  </a:lnTo>
                  <a:lnTo>
                    <a:pt x="252377" y="222118"/>
                  </a:lnTo>
                  <a:lnTo>
                    <a:pt x="252377" y="201726"/>
                  </a:lnTo>
                  <a:lnTo>
                    <a:pt x="137480" y="201726"/>
                  </a:lnTo>
                  <a:lnTo>
                    <a:pt x="137480" y="14383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109024" y="8258247"/>
              <a:ext cx="160933" cy="11094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3338042" y="8227059"/>
              <a:ext cx="252729" cy="267970"/>
            </a:xfrm>
            <a:custGeom>
              <a:avLst/>
              <a:gdLst/>
              <a:ahLst/>
              <a:cxnLst/>
              <a:rect l="l" t="t" r="r" b="b"/>
              <a:pathLst>
                <a:path w="252729" h="267970">
                  <a:moveTo>
                    <a:pt x="222770" y="62230"/>
                  </a:moveTo>
                  <a:lnTo>
                    <a:pt x="58318" y="62230"/>
                  </a:lnTo>
                  <a:lnTo>
                    <a:pt x="58318" y="0"/>
                  </a:lnTo>
                  <a:lnTo>
                    <a:pt x="34645" y="0"/>
                  </a:lnTo>
                  <a:lnTo>
                    <a:pt x="34645" y="62230"/>
                  </a:lnTo>
                  <a:lnTo>
                    <a:pt x="34645" y="82550"/>
                  </a:lnTo>
                  <a:lnTo>
                    <a:pt x="222770" y="82550"/>
                  </a:lnTo>
                  <a:lnTo>
                    <a:pt x="222770" y="62230"/>
                  </a:lnTo>
                  <a:close/>
                </a:path>
                <a:path w="252729" h="267970">
                  <a:moveTo>
                    <a:pt x="229793" y="248920"/>
                  </a:moveTo>
                  <a:lnTo>
                    <a:pt x="56781" y="248920"/>
                  </a:lnTo>
                  <a:lnTo>
                    <a:pt x="56781" y="218440"/>
                  </a:lnTo>
                  <a:lnTo>
                    <a:pt x="219925" y="218440"/>
                  </a:lnTo>
                  <a:lnTo>
                    <a:pt x="219925" y="200660"/>
                  </a:lnTo>
                  <a:lnTo>
                    <a:pt x="219925" y="173990"/>
                  </a:lnTo>
                  <a:lnTo>
                    <a:pt x="219925" y="154940"/>
                  </a:lnTo>
                  <a:lnTo>
                    <a:pt x="31788" y="154940"/>
                  </a:lnTo>
                  <a:lnTo>
                    <a:pt x="31788" y="173990"/>
                  </a:lnTo>
                  <a:lnTo>
                    <a:pt x="196024" y="173990"/>
                  </a:lnTo>
                  <a:lnTo>
                    <a:pt x="196024" y="200660"/>
                  </a:lnTo>
                  <a:lnTo>
                    <a:pt x="32448" y="200660"/>
                  </a:lnTo>
                  <a:lnTo>
                    <a:pt x="32448" y="218440"/>
                  </a:lnTo>
                  <a:lnTo>
                    <a:pt x="32448" y="248920"/>
                  </a:lnTo>
                  <a:lnTo>
                    <a:pt x="32448" y="267970"/>
                  </a:lnTo>
                  <a:lnTo>
                    <a:pt x="229793" y="267970"/>
                  </a:lnTo>
                  <a:lnTo>
                    <a:pt x="229793" y="248920"/>
                  </a:lnTo>
                  <a:close/>
                </a:path>
                <a:path w="252729" h="267970">
                  <a:moveTo>
                    <a:pt x="252374" y="109791"/>
                  </a:moveTo>
                  <a:lnTo>
                    <a:pt x="0" y="109791"/>
                  </a:lnTo>
                  <a:lnTo>
                    <a:pt x="0" y="129755"/>
                  </a:lnTo>
                  <a:lnTo>
                    <a:pt x="252374" y="129755"/>
                  </a:lnTo>
                  <a:lnTo>
                    <a:pt x="252374" y="109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3338045" y="8227655"/>
              <a:ext cx="252729" cy="267970"/>
            </a:xfrm>
            <a:custGeom>
              <a:avLst/>
              <a:gdLst/>
              <a:ahLst/>
              <a:cxnLst/>
              <a:rect l="l" t="t" r="r" b="b"/>
              <a:pathLst>
                <a:path w="252729" h="267970">
                  <a:moveTo>
                    <a:pt x="58325" y="61833"/>
                  </a:moveTo>
                  <a:lnTo>
                    <a:pt x="58325" y="0"/>
                  </a:lnTo>
                  <a:lnTo>
                    <a:pt x="34644" y="0"/>
                  </a:lnTo>
                  <a:lnTo>
                    <a:pt x="34644" y="82005"/>
                  </a:lnTo>
                  <a:lnTo>
                    <a:pt x="222775" y="82005"/>
                  </a:lnTo>
                  <a:lnTo>
                    <a:pt x="222775" y="61833"/>
                  </a:lnTo>
                  <a:lnTo>
                    <a:pt x="58325" y="61833"/>
                  </a:lnTo>
                  <a:close/>
                </a:path>
                <a:path w="252729" h="267970">
                  <a:moveTo>
                    <a:pt x="0" y="129148"/>
                  </a:moveTo>
                  <a:lnTo>
                    <a:pt x="252377" y="129148"/>
                  </a:lnTo>
                  <a:lnTo>
                    <a:pt x="252377" y="109195"/>
                  </a:lnTo>
                  <a:lnTo>
                    <a:pt x="0" y="109195"/>
                  </a:lnTo>
                  <a:lnTo>
                    <a:pt x="0" y="129148"/>
                  </a:lnTo>
                  <a:close/>
                </a:path>
                <a:path w="252729" h="267970">
                  <a:moveTo>
                    <a:pt x="219925" y="218390"/>
                  </a:moveTo>
                  <a:lnTo>
                    <a:pt x="219925" y="153925"/>
                  </a:lnTo>
                  <a:lnTo>
                    <a:pt x="31793" y="153925"/>
                  </a:lnTo>
                  <a:lnTo>
                    <a:pt x="31793" y="173221"/>
                  </a:lnTo>
                  <a:lnTo>
                    <a:pt x="196025" y="173221"/>
                  </a:lnTo>
                  <a:lnTo>
                    <a:pt x="196025" y="199972"/>
                  </a:lnTo>
                  <a:lnTo>
                    <a:pt x="32451" y="199972"/>
                  </a:lnTo>
                  <a:lnTo>
                    <a:pt x="32451" y="267506"/>
                  </a:lnTo>
                  <a:lnTo>
                    <a:pt x="229792" y="267506"/>
                  </a:lnTo>
                  <a:lnTo>
                    <a:pt x="229792" y="247991"/>
                  </a:lnTo>
                  <a:lnTo>
                    <a:pt x="56790" y="247991"/>
                  </a:lnTo>
                  <a:lnTo>
                    <a:pt x="56790" y="218390"/>
                  </a:lnTo>
                  <a:lnTo>
                    <a:pt x="219925" y="21839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3611253" y="8452623"/>
              <a:ext cx="46990" cy="84455"/>
            </a:xfrm>
            <a:custGeom>
              <a:avLst/>
              <a:gdLst/>
              <a:ahLst/>
              <a:cxnLst/>
              <a:rect l="l" t="t" r="r" b="b"/>
              <a:pathLst>
                <a:path w="46989" h="84454">
                  <a:moveTo>
                    <a:pt x="46923" y="0"/>
                  </a:moveTo>
                  <a:lnTo>
                    <a:pt x="17102" y="0"/>
                  </a:lnTo>
                  <a:lnTo>
                    <a:pt x="0" y="84418"/>
                  </a:lnTo>
                  <a:lnTo>
                    <a:pt x="23023" y="84418"/>
                  </a:lnTo>
                  <a:lnTo>
                    <a:pt x="46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3611253" y="8452623"/>
              <a:ext cx="46990" cy="84455"/>
            </a:xfrm>
            <a:custGeom>
              <a:avLst/>
              <a:gdLst/>
              <a:ahLst/>
              <a:cxnLst/>
              <a:rect l="l" t="t" r="r" b="b"/>
              <a:pathLst>
                <a:path w="46989" h="84454">
                  <a:moveTo>
                    <a:pt x="17102" y="0"/>
                  </a:moveTo>
                  <a:lnTo>
                    <a:pt x="0" y="84418"/>
                  </a:lnTo>
                  <a:lnTo>
                    <a:pt x="23023" y="84418"/>
                  </a:lnTo>
                  <a:lnTo>
                    <a:pt x="46923" y="0"/>
                  </a:lnTo>
                  <a:lnTo>
                    <a:pt x="17102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3786526" y="8223269"/>
              <a:ext cx="247650" cy="276225"/>
            </a:xfrm>
            <a:custGeom>
              <a:avLst/>
              <a:gdLst/>
              <a:ahLst/>
              <a:cxnLst/>
              <a:rect l="l" t="t" r="r" b="b"/>
              <a:pathLst>
                <a:path w="247650" h="276225">
                  <a:moveTo>
                    <a:pt x="201287" y="0"/>
                  </a:moveTo>
                  <a:lnTo>
                    <a:pt x="176949" y="0"/>
                  </a:lnTo>
                  <a:lnTo>
                    <a:pt x="176949" y="276058"/>
                  </a:lnTo>
                  <a:lnTo>
                    <a:pt x="201287" y="276058"/>
                  </a:lnTo>
                  <a:lnTo>
                    <a:pt x="201287" y="129367"/>
                  </a:lnTo>
                  <a:lnTo>
                    <a:pt x="247334" y="129367"/>
                  </a:lnTo>
                  <a:lnTo>
                    <a:pt x="247334" y="108976"/>
                  </a:lnTo>
                  <a:lnTo>
                    <a:pt x="201287" y="108976"/>
                  </a:lnTo>
                  <a:lnTo>
                    <a:pt x="201287" y="0"/>
                  </a:lnTo>
                  <a:close/>
                </a:path>
                <a:path w="247650" h="276225">
                  <a:moveTo>
                    <a:pt x="128710" y="26969"/>
                  </a:moveTo>
                  <a:lnTo>
                    <a:pt x="0" y="26969"/>
                  </a:lnTo>
                  <a:lnTo>
                    <a:pt x="0" y="206988"/>
                  </a:lnTo>
                  <a:lnTo>
                    <a:pt x="21707" y="206988"/>
                  </a:lnTo>
                  <a:lnTo>
                    <a:pt x="58332" y="206628"/>
                  </a:lnTo>
                  <a:lnTo>
                    <a:pt x="91050" y="205262"/>
                  </a:lnTo>
                  <a:lnTo>
                    <a:pt x="122043" y="202456"/>
                  </a:lnTo>
                  <a:lnTo>
                    <a:pt x="153487" y="197779"/>
                  </a:lnTo>
                  <a:lnTo>
                    <a:pt x="151824" y="186377"/>
                  </a:lnTo>
                  <a:lnTo>
                    <a:pt x="24338" y="186377"/>
                  </a:lnTo>
                  <a:lnTo>
                    <a:pt x="24338" y="46923"/>
                  </a:lnTo>
                  <a:lnTo>
                    <a:pt x="128710" y="46923"/>
                  </a:lnTo>
                  <a:lnTo>
                    <a:pt x="128710" y="26969"/>
                  </a:lnTo>
                  <a:close/>
                </a:path>
                <a:path w="247650" h="276225">
                  <a:moveTo>
                    <a:pt x="150417" y="176729"/>
                  </a:moveTo>
                  <a:lnTo>
                    <a:pt x="120480" y="181413"/>
                  </a:lnTo>
                  <a:lnTo>
                    <a:pt x="90749" y="184349"/>
                  </a:lnTo>
                  <a:lnTo>
                    <a:pt x="59332" y="185887"/>
                  </a:lnTo>
                  <a:lnTo>
                    <a:pt x="24338" y="186377"/>
                  </a:lnTo>
                  <a:lnTo>
                    <a:pt x="151824" y="186377"/>
                  </a:lnTo>
                  <a:lnTo>
                    <a:pt x="150417" y="176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3963475" y="8223269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5" h="276225">
                  <a:moveTo>
                    <a:pt x="24338" y="108976"/>
                  </a:moveTo>
                  <a:lnTo>
                    <a:pt x="24338" y="0"/>
                  </a:lnTo>
                  <a:lnTo>
                    <a:pt x="0" y="0"/>
                  </a:lnTo>
                  <a:lnTo>
                    <a:pt x="0" y="276058"/>
                  </a:lnTo>
                  <a:lnTo>
                    <a:pt x="24338" y="276058"/>
                  </a:lnTo>
                  <a:lnTo>
                    <a:pt x="24338" y="129367"/>
                  </a:lnTo>
                  <a:lnTo>
                    <a:pt x="70384" y="129367"/>
                  </a:lnTo>
                  <a:lnTo>
                    <a:pt x="70384" y="108976"/>
                  </a:lnTo>
                  <a:lnTo>
                    <a:pt x="24338" y="10897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783351" y="8247064"/>
              <a:ext cx="159837" cy="186368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4048989" y="8229408"/>
              <a:ext cx="251460" cy="266065"/>
            </a:xfrm>
            <a:custGeom>
              <a:avLst/>
              <a:gdLst/>
              <a:ahLst/>
              <a:cxnLst/>
              <a:rect l="l" t="t" r="r" b="b"/>
              <a:pathLst>
                <a:path w="251460" h="266065">
                  <a:moveTo>
                    <a:pt x="125421" y="0"/>
                  </a:moveTo>
                  <a:lnTo>
                    <a:pt x="84921" y="3532"/>
                  </a:lnTo>
                  <a:lnTo>
                    <a:pt x="54186" y="13786"/>
                  </a:lnTo>
                  <a:lnTo>
                    <a:pt x="34675" y="30248"/>
                  </a:lnTo>
                  <a:lnTo>
                    <a:pt x="27847" y="52405"/>
                  </a:lnTo>
                  <a:lnTo>
                    <a:pt x="34675" y="74146"/>
                  </a:lnTo>
                  <a:lnTo>
                    <a:pt x="54186" y="90338"/>
                  </a:lnTo>
                  <a:lnTo>
                    <a:pt x="84921" y="100445"/>
                  </a:lnTo>
                  <a:lnTo>
                    <a:pt x="125421" y="103932"/>
                  </a:lnTo>
                  <a:lnTo>
                    <a:pt x="165979" y="100445"/>
                  </a:lnTo>
                  <a:lnTo>
                    <a:pt x="196628" y="90338"/>
                  </a:lnTo>
                  <a:lnTo>
                    <a:pt x="203453" y="84637"/>
                  </a:lnTo>
                  <a:lnTo>
                    <a:pt x="125421" y="84637"/>
                  </a:lnTo>
                  <a:lnTo>
                    <a:pt x="95306" y="82314"/>
                  </a:lnTo>
                  <a:lnTo>
                    <a:pt x="72468" y="75921"/>
                  </a:lnTo>
                  <a:lnTo>
                    <a:pt x="58017" y="65828"/>
                  </a:lnTo>
                  <a:lnTo>
                    <a:pt x="53063" y="52405"/>
                  </a:lnTo>
                  <a:lnTo>
                    <a:pt x="58017" y="38570"/>
                  </a:lnTo>
                  <a:lnTo>
                    <a:pt x="72468" y="28230"/>
                  </a:lnTo>
                  <a:lnTo>
                    <a:pt x="95306" y="21755"/>
                  </a:lnTo>
                  <a:lnTo>
                    <a:pt x="125421" y="19514"/>
                  </a:lnTo>
                  <a:lnTo>
                    <a:pt x="203373" y="19514"/>
                  </a:lnTo>
                  <a:lnTo>
                    <a:pt x="196628" y="13786"/>
                  </a:lnTo>
                  <a:lnTo>
                    <a:pt x="165979" y="3532"/>
                  </a:lnTo>
                  <a:lnTo>
                    <a:pt x="125421" y="0"/>
                  </a:lnTo>
                  <a:close/>
                </a:path>
                <a:path w="251460" h="266065">
                  <a:moveTo>
                    <a:pt x="203373" y="19514"/>
                  </a:moveTo>
                  <a:lnTo>
                    <a:pt x="125421" y="19514"/>
                  </a:lnTo>
                  <a:lnTo>
                    <a:pt x="155447" y="21755"/>
                  </a:lnTo>
                  <a:lnTo>
                    <a:pt x="178319" y="28230"/>
                  </a:lnTo>
                  <a:lnTo>
                    <a:pt x="192887" y="38570"/>
                  </a:lnTo>
                  <a:lnTo>
                    <a:pt x="197998" y="52405"/>
                  </a:lnTo>
                  <a:lnTo>
                    <a:pt x="192887" y="65828"/>
                  </a:lnTo>
                  <a:lnTo>
                    <a:pt x="178319" y="75921"/>
                  </a:lnTo>
                  <a:lnTo>
                    <a:pt x="155447" y="82314"/>
                  </a:lnTo>
                  <a:lnTo>
                    <a:pt x="125421" y="84637"/>
                  </a:lnTo>
                  <a:lnTo>
                    <a:pt x="203453" y="84637"/>
                  </a:lnTo>
                  <a:lnTo>
                    <a:pt x="216013" y="74146"/>
                  </a:lnTo>
                  <a:lnTo>
                    <a:pt x="222776" y="52405"/>
                  </a:lnTo>
                  <a:lnTo>
                    <a:pt x="216013" y="30248"/>
                  </a:lnTo>
                  <a:lnTo>
                    <a:pt x="203373" y="19514"/>
                  </a:lnTo>
                  <a:close/>
                </a:path>
                <a:path w="251460" h="266065">
                  <a:moveTo>
                    <a:pt x="251280" y="127833"/>
                  </a:moveTo>
                  <a:lnTo>
                    <a:pt x="0" y="127833"/>
                  </a:lnTo>
                  <a:lnTo>
                    <a:pt x="0" y="147786"/>
                  </a:lnTo>
                  <a:lnTo>
                    <a:pt x="251280" y="147786"/>
                  </a:lnTo>
                  <a:lnTo>
                    <a:pt x="251280" y="127833"/>
                  </a:lnTo>
                  <a:close/>
                </a:path>
                <a:path w="251460" h="266065">
                  <a:moveTo>
                    <a:pt x="220364" y="175195"/>
                  </a:moveTo>
                  <a:lnTo>
                    <a:pt x="30697" y="175195"/>
                  </a:lnTo>
                  <a:lnTo>
                    <a:pt x="30697" y="265752"/>
                  </a:lnTo>
                  <a:lnTo>
                    <a:pt x="220364" y="265752"/>
                  </a:lnTo>
                  <a:lnTo>
                    <a:pt x="220364" y="245799"/>
                  </a:lnTo>
                  <a:lnTo>
                    <a:pt x="54817" y="245799"/>
                  </a:lnTo>
                  <a:lnTo>
                    <a:pt x="54817" y="194709"/>
                  </a:lnTo>
                  <a:lnTo>
                    <a:pt x="220364" y="194709"/>
                  </a:lnTo>
                  <a:lnTo>
                    <a:pt x="220364" y="175195"/>
                  </a:lnTo>
                  <a:close/>
                </a:path>
                <a:path w="251460" h="266065">
                  <a:moveTo>
                    <a:pt x="220364" y="194709"/>
                  </a:moveTo>
                  <a:lnTo>
                    <a:pt x="196683" y="194709"/>
                  </a:lnTo>
                  <a:lnTo>
                    <a:pt x="196683" y="245799"/>
                  </a:lnTo>
                  <a:lnTo>
                    <a:pt x="220364" y="245799"/>
                  </a:lnTo>
                  <a:lnTo>
                    <a:pt x="220364" y="194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73661" y="8226233"/>
              <a:ext cx="201279" cy="110283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4048989" y="8357241"/>
              <a:ext cx="251460" cy="138430"/>
            </a:xfrm>
            <a:custGeom>
              <a:avLst/>
              <a:gdLst/>
              <a:ahLst/>
              <a:cxnLst/>
              <a:rect l="l" t="t" r="r" b="b"/>
              <a:pathLst>
                <a:path w="251460" h="138429">
                  <a:moveTo>
                    <a:pt x="0" y="0"/>
                  </a:moveTo>
                  <a:lnTo>
                    <a:pt x="0" y="19953"/>
                  </a:lnTo>
                  <a:lnTo>
                    <a:pt x="251280" y="19953"/>
                  </a:lnTo>
                  <a:lnTo>
                    <a:pt x="251280" y="0"/>
                  </a:lnTo>
                  <a:lnTo>
                    <a:pt x="0" y="0"/>
                  </a:lnTo>
                  <a:close/>
                </a:path>
                <a:path w="251460" h="138429">
                  <a:moveTo>
                    <a:pt x="30697" y="47361"/>
                  </a:moveTo>
                  <a:lnTo>
                    <a:pt x="30697" y="137919"/>
                  </a:lnTo>
                  <a:lnTo>
                    <a:pt x="220364" y="137919"/>
                  </a:lnTo>
                  <a:lnTo>
                    <a:pt x="220364" y="47361"/>
                  </a:lnTo>
                  <a:lnTo>
                    <a:pt x="30697" y="47361"/>
                  </a:lnTo>
                  <a:close/>
                </a:path>
                <a:path w="251460" h="138429">
                  <a:moveTo>
                    <a:pt x="196683" y="66876"/>
                  </a:moveTo>
                  <a:lnTo>
                    <a:pt x="196683" y="117965"/>
                  </a:lnTo>
                  <a:lnTo>
                    <a:pt x="54817" y="117965"/>
                  </a:lnTo>
                  <a:lnTo>
                    <a:pt x="54817" y="66876"/>
                  </a:lnTo>
                  <a:lnTo>
                    <a:pt x="196683" y="6687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4402967" y="8240591"/>
              <a:ext cx="251460" cy="258445"/>
            </a:xfrm>
            <a:custGeom>
              <a:avLst/>
              <a:gdLst/>
              <a:ahLst/>
              <a:cxnLst/>
              <a:rect l="l" t="t" r="r" b="b"/>
              <a:pathLst>
                <a:path w="251460" h="258445">
                  <a:moveTo>
                    <a:pt x="139235" y="19734"/>
                  </a:moveTo>
                  <a:lnTo>
                    <a:pt x="112045" y="19734"/>
                  </a:lnTo>
                  <a:lnTo>
                    <a:pt x="112045" y="21488"/>
                  </a:lnTo>
                  <a:lnTo>
                    <a:pt x="103497" y="47920"/>
                  </a:lnTo>
                  <a:lnTo>
                    <a:pt x="81321" y="70467"/>
                  </a:lnTo>
                  <a:lnTo>
                    <a:pt x="50222" y="87381"/>
                  </a:lnTo>
                  <a:lnTo>
                    <a:pt x="14910" y="96916"/>
                  </a:lnTo>
                  <a:lnTo>
                    <a:pt x="24338" y="116211"/>
                  </a:lnTo>
                  <a:lnTo>
                    <a:pt x="55690" y="107867"/>
                  </a:lnTo>
                  <a:lnTo>
                    <a:pt x="84555" y="94189"/>
                  </a:lnTo>
                  <a:lnTo>
                    <a:pt x="108609" y="75679"/>
                  </a:lnTo>
                  <a:lnTo>
                    <a:pt x="125530" y="52843"/>
                  </a:lnTo>
                  <a:lnTo>
                    <a:pt x="152360" y="52843"/>
                  </a:lnTo>
                  <a:lnTo>
                    <a:pt x="147536" y="47920"/>
                  </a:lnTo>
                  <a:lnTo>
                    <a:pt x="139235" y="21488"/>
                  </a:lnTo>
                  <a:lnTo>
                    <a:pt x="139235" y="19734"/>
                  </a:lnTo>
                  <a:close/>
                </a:path>
                <a:path w="251460" h="258445">
                  <a:moveTo>
                    <a:pt x="152360" y="52843"/>
                  </a:moveTo>
                  <a:lnTo>
                    <a:pt x="125530" y="52843"/>
                  </a:lnTo>
                  <a:lnTo>
                    <a:pt x="142443" y="75679"/>
                  </a:lnTo>
                  <a:lnTo>
                    <a:pt x="166520" y="94189"/>
                  </a:lnTo>
                  <a:lnTo>
                    <a:pt x="195509" y="107867"/>
                  </a:lnTo>
                  <a:lnTo>
                    <a:pt x="227161" y="116211"/>
                  </a:lnTo>
                  <a:lnTo>
                    <a:pt x="236370" y="96916"/>
                  </a:lnTo>
                  <a:lnTo>
                    <a:pt x="200811" y="87381"/>
                  </a:lnTo>
                  <a:lnTo>
                    <a:pt x="169631" y="70467"/>
                  </a:lnTo>
                  <a:lnTo>
                    <a:pt x="152360" y="52843"/>
                  </a:lnTo>
                  <a:close/>
                </a:path>
                <a:path w="251460" h="258445">
                  <a:moveTo>
                    <a:pt x="227161" y="0"/>
                  </a:moveTo>
                  <a:lnTo>
                    <a:pt x="23680" y="0"/>
                  </a:lnTo>
                  <a:lnTo>
                    <a:pt x="23680" y="19734"/>
                  </a:lnTo>
                  <a:lnTo>
                    <a:pt x="227161" y="19734"/>
                  </a:lnTo>
                  <a:lnTo>
                    <a:pt x="227161" y="0"/>
                  </a:lnTo>
                  <a:close/>
                </a:path>
                <a:path w="251460" h="258445">
                  <a:moveTo>
                    <a:pt x="137042" y="159846"/>
                  </a:moveTo>
                  <a:lnTo>
                    <a:pt x="113142" y="159846"/>
                  </a:lnTo>
                  <a:lnTo>
                    <a:pt x="113142" y="258078"/>
                  </a:lnTo>
                  <a:lnTo>
                    <a:pt x="137042" y="258078"/>
                  </a:lnTo>
                  <a:lnTo>
                    <a:pt x="137042" y="159846"/>
                  </a:lnTo>
                  <a:close/>
                </a:path>
                <a:path w="251460" h="258445">
                  <a:moveTo>
                    <a:pt x="251280" y="139673"/>
                  </a:moveTo>
                  <a:lnTo>
                    <a:pt x="0" y="139673"/>
                  </a:lnTo>
                  <a:lnTo>
                    <a:pt x="0" y="159846"/>
                  </a:lnTo>
                  <a:lnTo>
                    <a:pt x="251280" y="159846"/>
                  </a:lnTo>
                  <a:lnTo>
                    <a:pt x="251280" y="139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414702" y="8237416"/>
              <a:ext cx="227810" cy="122561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4402967" y="8380265"/>
              <a:ext cx="251460" cy="118745"/>
            </a:xfrm>
            <a:custGeom>
              <a:avLst/>
              <a:gdLst/>
              <a:ahLst/>
              <a:cxnLst/>
              <a:rect l="l" t="t" r="r" b="b"/>
              <a:pathLst>
                <a:path w="251460" h="118745">
                  <a:moveTo>
                    <a:pt x="0" y="0"/>
                  </a:moveTo>
                  <a:lnTo>
                    <a:pt x="0" y="20172"/>
                  </a:lnTo>
                  <a:lnTo>
                    <a:pt x="113142" y="20172"/>
                  </a:lnTo>
                  <a:lnTo>
                    <a:pt x="113142" y="118404"/>
                  </a:lnTo>
                  <a:lnTo>
                    <a:pt x="137042" y="118404"/>
                  </a:lnTo>
                  <a:lnTo>
                    <a:pt x="137042" y="20172"/>
                  </a:lnTo>
                  <a:lnTo>
                    <a:pt x="251280" y="20172"/>
                  </a:lnTo>
                  <a:lnTo>
                    <a:pt x="25128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4768202" y="8223275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4" h="276225">
                  <a:moveTo>
                    <a:pt x="126961" y="21488"/>
                  </a:moveTo>
                  <a:lnTo>
                    <a:pt x="103276" y="21488"/>
                  </a:lnTo>
                  <a:lnTo>
                    <a:pt x="103276" y="93408"/>
                  </a:lnTo>
                  <a:lnTo>
                    <a:pt x="126961" y="93408"/>
                  </a:lnTo>
                  <a:lnTo>
                    <a:pt x="126961" y="21488"/>
                  </a:lnTo>
                  <a:close/>
                </a:path>
                <a:path w="217804" h="276225">
                  <a:moveTo>
                    <a:pt x="217297" y="102844"/>
                  </a:moveTo>
                  <a:lnTo>
                    <a:pt x="126961" y="102844"/>
                  </a:lnTo>
                  <a:lnTo>
                    <a:pt x="126961" y="93954"/>
                  </a:lnTo>
                  <a:lnTo>
                    <a:pt x="103276" y="93954"/>
                  </a:lnTo>
                  <a:lnTo>
                    <a:pt x="103276" y="113004"/>
                  </a:lnTo>
                  <a:lnTo>
                    <a:pt x="103276" y="123164"/>
                  </a:lnTo>
                  <a:lnTo>
                    <a:pt x="103276" y="186664"/>
                  </a:lnTo>
                  <a:lnTo>
                    <a:pt x="24561" y="186664"/>
                  </a:lnTo>
                  <a:lnTo>
                    <a:pt x="24561" y="113004"/>
                  </a:lnTo>
                  <a:lnTo>
                    <a:pt x="103276" y="113004"/>
                  </a:lnTo>
                  <a:lnTo>
                    <a:pt x="103276" y="93954"/>
                  </a:lnTo>
                  <a:lnTo>
                    <a:pt x="24561" y="93954"/>
                  </a:lnTo>
                  <a:lnTo>
                    <a:pt x="24561" y="21564"/>
                  </a:lnTo>
                  <a:lnTo>
                    <a:pt x="0" y="21564"/>
                  </a:lnTo>
                  <a:lnTo>
                    <a:pt x="0" y="205714"/>
                  </a:lnTo>
                  <a:lnTo>
                    <a:pt x="126961" y="205714"/>
                  </a:lnTo>
                  <a:lnTo>
                    <a:pt x="126961" y="186664"/>
                  </a:lnTo>
                  <a:lnTo>
                    <a:pt x="126961" y="123164"/>
                  </a:lnTo>
                  <a:lnTo>
                    <a:pt x="193179" y="123164"/>
                  </a:lnTo>
                  <a:lnTo>
                    <a:pt x="193179" y="276059"/>
                  </a:lnTo>
                  <a:lnTo>
                    <a:pt x="217297" y="276059"/>
                  </a:lnTo>
                  <a:lnTo>
                    <a:pt x="217297" y="123164"/>
                  </a:lnTo>
                  <a:lnTo>
                    <a:pt x="217297" y="122796"/>
                  </a:lnTo>
                  <a:lnTo>
                    <a:pt x="217297" y="113004"/>
                  </a:lnTo>
                  <a:lnTo>
                    <a:pt x="217297" y="102844"/>
                  </a:lnTo>
                  <a:close/>
                </a:path>
                <a:path w="217804" h="276225">
                  <a:moveTo>
                    <a:pt x="217297" y="0"/>
                  </a:moveTo>
                  <a:lnTo>
                    <a:pt x="193179" y="0"/>
                  </a:lnTo>
                  <a:lnTo>
                    <a:pt x="193179" y="102616"/>
                  </a:lnTo>
                  <a:lnTo>
                    <a:pt x="217297" y="102616"/>
                  </a:lnTo>
                  <a:lnTo>
                    <a:pt x="2172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4768212" y="8223269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4" h="276225">
                  <a:moveTo>
                    <a:pt x="193174" y="102617"/>
                  </a:moveTo>
                  <a:lnTo>
                    <a:pt x="126956" y="102617"/>
                  </a:lnTo>
                  <a:lnTo>
                    <a:pt x="126956" y="21488"/>
                  </a:lnTo>
                  <a:lnTo>
                    <a:pt x="103275" y="21488"/>
                  </a:lnTo>
                  <a:lnTo>
                    <a:pt x="103275" y="93407"/>
                  </a:lnTo>
                  <a:lnTo>
                    <a:pt x="24557" y="93407"/>
                  </a:lnTo>
                  <a:lnTo>
                    <a:pt x="24557" y="21488"/>
                  </a:lnTo>
                  <a:lnTo>
                    <a:pt x="0" y="21488"/>
                  </a:lnTo>
                  <a:lnTo>
                    <a:pt x="0" y="206330"/>
                  </a:lnTo>
                  <a:lnTo>
                    <a:pt x="126956" y="206330"/>
                  </a:lnTo>
                  <a:lnTo>
                    <a:pt x="126956" y="122789"/>
                  </a:lnTo>
                  <a:lnTo>
                    <a:pt x="193174" y="122789"/>
                  </a:lnTo>
                  <a:lnTo>
                    <a:pt x="193174" y="276058"/>
                  </a:lnTo>
                  <a:lnTo>
                    <a:pt x="217294" y="276058"/>
                  </a:lnTo>
                  <a:lnTo>
                    <a:pt x="217294" y="0"/>
                  </a:lnTo>
                  <a:lnTo>
                    <a:pt x="193174" y="0"/>
                  </a:lnTo>
                  <a:lnTo>
                    <a:pt x="193174" y="102617"/>
                  </a:lnTo>
                  <a:close/>
                </a:path>
                <a:path w="217804" h="276225">
                  <a:moveTo>
                    <a:pt x="24557" y="186158"/>
                  </a:moveTo>
                  <a:lnTo>
                    <a:pt x="24557" y="112922"/>
                  </a:lnTo>
                  <a:lnTo>
                    <a:pt x="103275" y="112922"/>
                  </a:lnTo>
                  <a:lnTo>
                    <a:pt x="103275" y="186158"/>
                  </a:lnTo>
                  <a:lnTo>
                    <a:pt x="24557" y="18615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5031105" y="8233409"/>
              <a:ext cx="252095" cy="259079"/>
            </a:xfrm>
            <a:custGeom>
              <a:avLst/>
              <a:gdLst/>
              <a:ahLst/>
              <a:cxnLst/>
              <a:rect l="l" t="t" r="r" b="b"/>
              <a:pathLst>
                <a:path w="252095" h="259079">
                  <a:moveTo>
                    <a:pt x="221907" y="97790"/>
                  </a:moveTo>
                  <a:lnTo>
                    <a:pt x="58115" y="97790"/>
                  </a:lnTo>
                  <a:lnTo>
                    <a:pt x="58115" y="67310"/>
                  </a:lnTo>
                  <a:lnTo>
                    <a:pt x="212915" y="67310"/>
                  </a:lnTo>
                  <a:lnTo>
                    <a:pt x="212915" y="48260"/>
                  </a:lnTo>
                  <a:lnTo>
                    <a:pt x="58115" y="48260"/>
                  </a:lnTo>
                  <a:lnTo>
                    <a:pt x="58115" y="19050"/>
                  </a:lnTo>
                  <a:lnTo>
                    <a:pt x="220370" y="19050"/>
                  </a:lnTo>
                  <a:lnTo>
                    <a:pt x="220370" y="0"/>
                  </a:lnTo>
                  <a:lnTo>
                    <a:pt x="33553" y="0"/>
                  </a:lnTo>
                  <a:lnTo>
                    <a:pt x="33553" y="19050"/>
                  </a:lnTo>
                  <a:lnTo>
                    <a:pt x="33553" y="48260"/>
                  </a:lnTo>
                  <a:lnTo>
                    <a:pt x="33553" y="67310"/>
                  </a:lnTo>
                  <a:lnTo>
                    <a:pt x="33553" y="97790"/>
                  </a:lnTo>
                  <a:lnTo>
                    <a:pt x="33553" y="116840"/>
                  </a:lnTo>
                  <a:lnTo>
                    <a:pt x="221907" y="116840"/>
                  </a:lnTo>
                  <a:lnTo>
                    <a:pt x="221907" y="97790"/>
                  </a:lnTo>
                  <a:close/>
                </a:path>
                <a:path w="252095" h="259079">
                  <a:moveTo>
                    <a:pt x="225196" y="238760"/>
                  </a:moveTo>
                  <a:lnTo>
                    <a:pt x="57010" y="238760"/>
                  </a:lnTo>
                  <a:lnTo>
                    <a:pt x="57010" y="182880"/>
                  </a:lnTo>
                  <a:lnTo>
                    <a:pt x="32893" y="182880"/>
                  </a:lnTo>
                  <a:lnTo>
                    <a:pt x="32893" y="238760"/>
                  </a:lnTo>
                  <a:lnTo>
                    <a:pt x="32893" y="259080"/>
                  </a:lnTo>
                  <a:lnTo>
                    <a:pt x="225196" y="259080"/>
                  </a:lnTo>
                  <a:lnTo>
                    <a:pt x="225196" y="238760"/>
                  </a:lnTo>
                  <a:close/>
                </a:path>
                <a:path w="252095" h="259079">
                  <a:moveTo>
                    <a:pt x="251726" y="142697"/>
                  </a:moveTo>
                  <a:lnTo>
                    <a:pt x="0" y="142697"/>
                  </a:lnTo>
                  <a:lnTo>
                    <a:pt x="0" y="162433"/>
                  </a:lnTo>
                  <a:lnTo>
                    <a:pt x="251726" y="162433"/>
                  </a:lnTo>
                  <a:lnTo>
                    <a:pt x="251726" y="1426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5031114" y="8233574"/>
              <a:ext cx="252095" cy="259715"/>
            </a:xfrm>
            <a:custGeom>
              <a:avLst/>
              <a:gdLst/>
              <a:ahLst/>
              <a:cxnLst/>
              <a:rect l="l" t="t" r="r" b="b"/>
              <a:pathLst>
                <a:path w="252095" h="259715">
                  <a:moveTo>
                    <a:pt x="58105" y="97135"/>
                  </a:moveTo>
                  <a:lnTo>
                    <a:pt x="58105" y="67315"/>
                  </a:lnTo>
                  <a:lnTo>
                    <a:pt x="212909" y="67315"/>
                  </a:lnTo>
                  <a:lnTo>
                    <a:pt x="212909" y="48458"/>
                  </a:lnTo>
                  <a:lnTo>
                    <a:pt x="58105" y="48458"/>
                  </a:lnTo>
                  <a:lnTo>
                    <a:pt x="58105" y="19514"/>
                  </a:lnTo>
                  <a:lnTo>
                    <a:pt x="220363" y="19514"/>
                  </a:lnTo>
                  <a:lnTo>
                    <a:pt x="220363" y="0"/>
                  </a:lnTo>
                  <a:lnTo>
                    <a:pt x="33547" y="0"/>
                  </a:lnTo>
                  <a:lnTo>
                    <a:pt x="33547" y="116431"/>
                  </a:lnTo>
                  <a:lnTo>
                    <a:pt x="221898" y="116431"/>
                  </a:lnTo>
                  <a:lnTo>
                    <a:pt x="221898" y="97135"/>
                  </a:lnTo>
                  <a:lnTo>
                    <a:pt x="58105" y="97135"/>
                  </a:lnTo>
                  <a:close/>
                </a:path>
                <a:path w="252095" h="259715">
                  <a:moveTo>
                    <a:pt x="0" y="162258"/>
                  </a:moveTo>
                  <a:lnTo>
                    <a:pt x="251719" y="162258"/>
                  </a:lnTo>
                  <a:lnTo>
                    <a:pt x="251719" y="142524"/>
                  </a:lnTo>
                  <a:lnTo>
                    <a:pt x="0" y="142524"/>
                  </a:lnTo>
                  <a:lnTo>
                    <a:pt x="0" y="162258"/>
                  </a:lnTo>
                  <a:close/>
                </a:path>
                <a:path w="252095" h="259715">
                  <a:moveTo>
                    <a:pt x="32889" y="182430"/>
                  </a:moveTo>
                  <a:lnTo>
                    <a:pt x="32889" y="259174"/>
                  </a:lnTo>
                  <a:lnTo>
                    <a:pt x="225187" y="259174"/>
                  </a:lnTo>
                  <a:lnTo>
                    <a:pt x="225187" y="239001"/>
                  </a:lnTo>
                  <a:lnTo>
                    <a:pt x="57009" y="239001"/>
                  </a:lnTo>
                  <a:lnTo>
                    <a:pt x="57009" y="182430"/>
                  </a:lnTo>
                  <a:lnTo>
                    <a:pt x="32889" y="1824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306076" y="8237855"/>
              <a:ext cx="252377" cy="224196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5306076" y="8441659"/>
              <a:ext cx="252729" cy="20955"/>
            </a:xfrm>
            <a:custGeom>
              <a:avLst/>
              <a:gdLst/>
              <a:ahLst/>
              <a:cxnLst/>
              <a:rect l="l" t="t" r="r" b="b"/>
              <a:pathLst>
                <a:path w="252729" h="20954">
                  <a:moveTo>
                    <a:pt x="0" y="0"/>
                  </a:moveTo>
                  <a:lnTo>
                    <a:pt x="0" y="20391"/>
                  </a:lnTo>
                  <a:lnTo>
                    <a:pt x="252377" y="20391"/>
                  </a:lnTo>
                  <a:lnTo>
                    <a:pt x="25237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5580596" y="824356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29" h="220979">
                  <a:moveTo>
                    <a:pt x="252374" y="200660"/>
                  </a:moveTo>
                  <a:lnTo>
                    <a:pt x="137477" y="200660"/>
                  </a:lnTo>
                  <a:lnTo>
                    <a:pt x="137477" y="148590"/>
                  </a:lnTo>
                  <a:lnTo>
                    <a:pt x="226936" y="148590"/>
                  </a:lnTo>
                  <a:lnTo>
                    <a:pt x="226936" y="128270"/>
                  </a:lnTo>
                  <a:lnTo>
                    <a:pt x="55689" y="128270"/>
                  </a:lnTo>
                  <a:lnTo>
                    <a:pt x="55689" y="83820"/>
                  </a:lnTo>
                  <a:lnTo>
                    <a:pt x="220586" y="83820"/>
                  </a:lnTo>
                  <a:lnTo>
                    <a:pt x="220586" y="63500"/>
                  </a:lnTo>
                  <a:lnTo>
                    <a:pt x="220586" y="20320"/>
                  </a:lnTo>
                  <a:lnTo>
                    <a:pt x="220586" y="0"/>
                  </a:lnTo>
                  <a:lnTo>
                    <a:pt x="30911" y="0"/>
                  </a:lnTo>
                  <a:lnTo>
                    <a:pt x="30911" y="20320"/>
                  </a:lnTo>
                  <a:lnTo>
                    <a:pt x="196456" y="20320"/>
                  </a:lnTo>
                  <a:lnTo>
                    <a:pt x="196456" y="63500"/>
                  </a:lnTo>
                  <a:lnTo>
                    <a:pt x="31572" y="63500"/>
                  </a:lnTo>
                  <a:lnTo>
                    <a:pt x="31572" y="83820"/>
                  </a:lnTo>
                  <a:lnTo>
                    <a:pt x="31572" y="128270"/>
                  </a:lnTo>
                  <a:lnTo>
                    <a:pt x="31572" y="148590"/>
                  </a:lnTo>
                  <a:lnTo>
                    <a:pt x="113360" y="148590"/>
                  </a:lnTo>
                  <a:lnTo>
                    <a:pt x="113360" y="200660"/>
                  </a:lnTo>
                  <a:lnTo>
                    <a:pt x="0" y="200660"/>
                  </a:lnTo>
                  <a:lnTo>
                    <a:pt x="0" y="220980"/>
                  </a:lnTo>
                  <a:lnTo>
                    <a:pt x="252374" y="220980"/>
                  </a:lnTo>
                  <a:lnTo>
                    <a:pt x="252374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5580599" y="8243661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5">
                  <a:moveTo>
                    <a:pt x="137480" y="148444"/>
                  </a:moveTo>
                  <a:lnTo>
                    <a:pt x="226941" y="148444"/>
                  </a:lnTo>
                  <a:lnTo>
                    <a:pt x="226941" y="128271"/>
                  </a:lnTo>
                  <a:lnTo>
                    <a:pt x="55693" y="128271"/>
                  </a:lnTo>
                  <a:lnTo>
                    <a:pt x="55693" y="83321"/>
                  </a:lnTo>
                  <a:lnTo>
                    <a:pt x="220582" y="83321"/>
                  </a:lnTo>
                  <a:lnTo>
                    <a:pt x="220582" y="0"/>
                  </a:lnTo>
                  <a:lnTo>
                    <a:pt x="30916" y="0"/>
                  </a:lnTo>
                  <a:lnTo>
                    <a:pt x="30916" y="20172"/>
                  </a:lnTo>
                  <a:lnTo>
                    <a:pt x="196463" y="20172"/>
                  </a:lnTo>
                  <a:lnTo>
                    <a:pt x="196463" y="63368"/>
                  </a:lnTo>
                  <a:lnTo>
                    <a:pt x="31574" y="63368"/>
                  </a:lnTo>
                  <a:lnTo>
                    <a:pt x="31574" y="148444"/>
                  </a:lnTo>
                  <a:lnTo>
                    <a:pt x="113361" y="148444"/>
                  </a:lnTo>
                  <a:lnTo>
                    <a:pt x="113361" y="200410"/>
                  </a:lnTo>
                  <a:lnTo>
                    <a:pt x="0" y="200410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410"/>
                  </a:lnTo>
                  <a:lnTo>
                    <a:pt x="137480" y="200410"/>
                  </a:lnTo>
                  <a:lnTo>
                    <a:pt x="137480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5934996" y="8223269"/>
              <a:ext cx="256540" cy="269875"/>
            </a:xfrm>
            <a:custGeom>
              <a:avLst/>
              <a:gdLst/>
              <a:ahLst/>
              <a:cxnLst/>
              <a:rect l="l" t="t" r="r" b="b"/>
              <a:pathLst>
                <a:path w="256539" h="269875">
                  <a:moveTo>
                    <a:pt x="66657" y="181115"/>
                  </a:moveTo>
                  <a:lnTo>
                    <a:pt x="42318" y="181115"/>
                  </a:lnTo>
                  <a:lnTo>
                    <a:pt x="42318" y="269480"/>
                  </a:lnTo>
                  <a:lnTo>
                    <a:pt x="227600" y="269480"/>
                  </a:lnTo>
                  <a:lnTo>
                    <a:pt x="227600" y="249307"/>
                  </a:lnTo>
                  <a:lnTo>
                    <a:pt x="66657" y="249307"/>
                  </a:lnTo>
                  <a:lnTo>
                    <a:pt x="66657" y="181115"/>
                  </a:lnTo>
                  <a:close/>
                </a:path>
                <a:path w="256539" h="269875">
                  <a:moveTo>
                    <a:pt x="215101" y="0"/>
                  </a:moveTo>
                  <a:lnTo>
                    <a:pt x="190543" y="0"/>
                  </a:lnTo>
                  <a:lnTo>
                    <a:pt x="190543" y="201726"/>
                  </a:lnTo>
                  <a:lnTo>
                    <a:pt x="215101" y="201726"/>
                  </a:lnTo>
                  <a:lnTo>
                    <a:pt x="215101" y="104371"/>
                  </a:lnTo>
                  <a:lnTo>
                    <a:pt x="256543" y="104371"/>
                  </a:lnTo>
                  <a:lnTo>
                    <a:pt x="256543" y="83760"/>
                  </a:lnTo>
                  <a:lnTo>
                    <a:pt x="215101" y="83760"/>
                  </a:lnTo>
                  <a:lnTo>
                    <a:pt x="215101" y="0"/>
                  </a:lnTo>
                  <a:close/>
                </a:path>
                <a:path w="256539" h="269875">
                  <a:moveTo>
                    <a:pt x="140550" y="21268"/>
                  </a:moveTo>
                  <a:lnTo>
                    <a:pt x="11401" y="21268"/>
                  </a:lnTo>
                  <a:lnTo>
                    <a:pt x="11401" y="41660"/>
                  </a:lnTo>
                  <a:lnTo>
                    <a:pt x="114128" y="41660"/>
                  </a:lnTo>
                  <a:lnTo>
                    <a:pt x="103418" y="76303"/>
                  </a:lnTo>
                  <a:lnTo>
                    <a:pt x="79923" y="106495"/>
                  </a:lnTo>
                  <a:lnTo>
                    <a:pt x="44997" y="131404"/>
                  </a:lnTo>
                  <a:lnTo>
                    <a:pt x="0" y="150198"/>
                  </a:lnTo>
                  <a:lnTo>
                    <a:pt x="10524" y="169713"/>
                  </a:lnTo>
                  <a:lnTo>
                    <a:pt x="64327" y="146056"/>
                  </a:lnTo>
                  <a:lnTo>
                    <a:pt x="105303" y="112840"/>
                  </a:lnTo>
                  <a:lnTo>
                    <a:pt x="131396" y="70950"/>
                  </a:lnTo>
                  <a:lnTo>
                    <a:pt x="140550" y="2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931821" y="8220094"/>
              <a:ext cx="262893" cy="275830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6222237" y="8223050"/>
              <a:ext cx="244475" cy="269875"/>
            </a:xfrm>
            <a:custGeom>
              <a:avLst/>
              <a:gdLst/>
              <a:ahLst/>
              <a:cxnLst/>
              <a:rect l="l" t="t" r="r" b="b"/>
              <a:pathLst>
                <a:path w="244475" h="269875">
                  <a:moveTo>
                    <a:pt x="53939" y="179580"/>
                  </a:moveTo>
                  <a:lnTo>
                    <a:pt x="29820" y="179580"/>
                  </a:lnTo>
                  <a:lnTo>
                    <a:pt x="29820" y="269699"/>
                  </a:lnTo>
                  <a:lnTo>
                    <a:pt x="215101" y="269699"/>
                  </a:lnTo>
                  <a:lnTo>
                    <a:pt x="215101" y="249526"/>
                  </a:lnTo>
                  <a:lnTo>
                    <a:pt x="53939" y="249526"/>
                  </a:lnTo>
                  <a:lnTo>
                    <a:pt x="53939" y="179580"/>
                  </a:lnTo>
                  <a:close/>
                </a:path>
                <a:path w="244475" h="269875">
                  <a:moveTo>
                    <a:pt x="202384" y="0"/>
                  </a:moveTo>
                  <a:lnTo>
                    <a:pt x="178045" y="0"/>
                  </a:lnTo>
                  <a:lnTo>
                    <a:pt x="178045" y="199752"/>
                  </a:lnTo>
                  <a:lnTo>
                    <a:pt x="202384" y="199752"/>
                  </a:lnTo>
                  <a:lnTo>
                    <a:pt x="202384" y="102617"/>
                  </a:lnTo>
                  <a:lnTo>
                    <a:pt x="244045" y="102617"/>
                  </a:lnTo>
                  <a:lnTo>
                    <a:pt x="244045" y="82225"/>
                  </a:lnTo>
                  <a:lnTo>
                    <a:pt x="202384" y="82225"/>
                  </a:lnTo>
                  <a:lnTo>
                    <a:pt x="202384" y="0"/>
                  </a:lnTo>
                  <a:close/>
                </a:path>
                <a:path w="244475" h="269875">
                  <a:moveTo>
                    <a:pt x="122570" y="24119"/>
                  </a:moveTo>
                  <a:lnTo>
                    <a:pt x="0" y="24119"/>
                  </a:lnTo>
                  <a:lnTo>
                    <a:pt x="0" y="150636"/>
                  </a:lnTo>
                  <a:lnTo>
                    <a:pt x="21269" y="150636"/>
                  </a:lnTo>
                  <a:lnTo>
                    <a:pt x="60480" y="150338"/>
                  </a:lnTo>
                  <a:lnTo>
                    <a:pt x="93216" y="148910"/>
                  </a:lnTo>
                  <a:lnTo>
                    <a:pt x="122375" y="146042"/>
                  </a:lnTo>
                  <a:lnTo>
                    <a:pt x="150856" y="141427"/>
                  </a:lnTo>
                  <a:lnTo>
                    <a:pt x="149154" y="130245"/>
                  </a:lnTo>
                  <a:lnTo>
                    <a:pt x="24119" y="130245"/>
                  </a:lnTo>
                  <a:lnTo>
                    <a:pt x="24119" y="44292"/>
                  </a:lnTo>
                  <a:lnTo>
                    <a:pt x="122570" y="44292"/>
                  </a:lnTo>
                  <a:lnTo>
                    <a:pt x="122570" y="24119"/>
                  </a:lnTo>
                  <a:close/>
                </a:path>
                <a:path w="244475" h="269875">
                  <a:moveTo>
                    <a:pt x="147786" y="121255"/>
                  </a:moveTo>
                  <a:lnTo>
                    <a:pt x="120693" y="125881"/>
                  </a:lnTo>
                  <a:lnTo>
                    <a:pt x="92859" y="128668"/>
                  </a:lnTo>
                  <a:lnTo>
                    <a:pt x="61573" y="129996"/>
                  </a:lnTo>
                  <a:lnTo>
                    <a:pt x="24119" y="130245"/>
                  </a:lnTo>
                  <a:lnTo>
                    <a:pt x="149154" y="130245"/>
                  </a:lnTo>
                  <a:lnTo>
                    <a:pt x="147786" y="1212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6400282" y="8223050"/>
              <a:ext cx="66040" cy="200025"/>
            </a:xfrm>
            <a:custGeom>
              <a:avLst/>
              <a:gdLst/>
              <a:ahLst/>
              <a:cxnLst/>
              <a:rect l="l" t="t" r="r" b="b"/>
              <a:pathLst>
                <a:path w="66039" h="200025">
                  <a:moveTo>
                    <a:pt x="24338" y="0"/>
                  </a:moveTo>
                  <a:lnTo>
                    <a:pt x="0" y="0"/>
                  </a:lnTo>
                  <a:lnTo>
                    <a:pt x="0" y="199752"/>
                  </a:lnTo>
                  <a:lnTo>
                    <a:pt x="24338" y="199752"/>
                  </a:lnTo>
                  <a:lnTo>
                    <a:pt x="24338" y="102617"/>
                  </a:lnTo>
                  <a:lnTo>
                    <a:pt x="65999" y="102617"/>
                  </a:lnTo>
                  <a:lnTo>
                    <a:pt x="65999" y="82225"/>
                  </a:lnTo>
                  <a:lnTo>
                    <a:pt x="24338" y="82225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219061" y="8243994"/>
              <a:ext cx="157206" cy="132867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252057" y="8402630"/>
              <a:ext cx="185420" cy="90170"/>
            </a:xfrm>
            <a:custGeom>
              <a:avLst/>
              <a:gdLst/>
              <a:ahLst/>
              <a:cxnLst/>
              <a:rect l="l" t="t" r="r" b="b"/>
              <a:pathLst>
                <a:path w="185420" h="90170">
                  <a:moveTo>
                    <a:pt x="0" y="0"/>
                  </a:moveTo>
                  <a:lnTo>
                    <a:pt x="0" y="90119"/>
                  </a:lnTo>
                  <a:lnTo>
                    <a:pt x="185281" y="90119"/>
                  </a:lnTo>
                  <a:lnTo>
                    <a:pt x="185281" y="69946"/>
                  </a:lnTo>
                  <a:lnTo>
                    <a:pt x="24119" y="69946"/>
                  </a:lnTo>
                  <a:lnTo>
                    <a:pt x="2411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6573364" y="8223269"/>
              <a:ext cx="217170" cy="276225"/>
            </a:xfrm>
            <a:custGeom>
              <a:avLst/>
              <a:gdLst/>
              <a:ahLst/>
              <a:cxnLst/>
              <a:rect l="l" t="t" r="r" b="b"/>
              <a:pathLst>
                <a:path w="217170" h="276225">
                  <a:moveTo>
                    <a:pt x="216855" y="0"/>
                  </a:moveTo>
                  <a:lnTo>
                    <a:pt x="192517" y="0"/>
                  </a:lnTo>
                  <a:lnTo>
                    <a:pt x="192517" y="276058"/>
                  </a:lnTo>
                  <a:lnTo>
                    <a:pt x="216855" y="276058"/>
                  </a:lnTo>
                  <a:lnTo>
                    <a:pt x="216855" y="0"/>
                  </a:lnTo>
                  <a:close/>
                </a:path>
                <a:path w="217170" h="276225">
                  <a:moveTo>
                    <a:pt x="70385" y="21268"/>
                  </a:moveTo>
                  <a:lnTo>
                    <a:pt x="41996" y="28134"/>
                  </a:lnTo>
                  <a:lnTo>
                    <a:pt x="19734" y="47416"/>
                  </a:lnTo>
                  <a:lnTo>
                    <a:pt x="5200" y="77634"/>
                  </a:lnTo>
                  <a:lnTo>
                    <a:pt x="0" y="117308"/>
                  </a:lnTo>
                  <a:lnTo>
                    <a:pt x="5200" y="157105"/>
                  </a:lnTo>
                  <a:lnTo>
                    <a:pt x="19734" y="187364"/>
                  </a:lnTo>
                  <a:lnTo>
                    <a:pt x="41996" y="206604"/>
                  </a:lnTo>
                  <a:lnTo>
                    <a:pt x="70385" y="213347"/>
                  </a:lnTo>
                  <a:lnTo>
                    <a:pt x="98588" y="206604"/>
                  </a:lnTo>
                  <a:lnTo>
                    <a:pt x="115919" y="191639"/>
                  </a:lnTo>
                  <a:lnTo>
                    <a:pt x="70385" y="191639"/>
                  </a:lnTo>
                  <a:lnTo>
                    <a:pt x="51397" y="186346"/>
                  </a:lnTo>
                  <a:lnTo>
                    <a:pt x="36563" y="171330"/>
                  </a:lnTo>
                  <a:lnTo>
                    <a:pt x="26908" y="147885"/>
                  </a:lnTo>
                  <a:lnTo>
                    <a:pt x="23461" y="117308"/>
                  </a:lnTo>
                  <a:lnTo>
                    <a:pt x="26908" y="86854"/>
                  </a:lnTo>
                  <a:lnTo>
                    <a:pt x="36563" y="63450"/>
                  </a:lnTo>
                  <a:lnTo>
                    <a:pt x="51397" y="48393"/>
                  </a:lnTo>
                  <a:lnTo>
                    <a:pt x="70385" y="42976"/>
                  </a:lnTo>
                  <a:lnTo>
                    <a:pt x="115740" y="42976"/>
                  </a:lnTo>
                  <a:lnTo>
                    <a:pt x="98588" y="28134"/>
                  </a:lnTo>
                  <a:lnTo>
                    <a:pt x="70385" y="21268"/>
                  </a:lnTo>
                  <a:close/>
                </a:path>
                <a:path w="217170" h="276225">
                  <a:moveTo>
                    <a:pt x="115740" y="42976"/>
                  </a:moveTo>
                  <a:lnTo>
                    <a:pt x="70385" y="42976"/>
                  </a:lnTo>
                  <a:lnTo>
                    <a:pt x="89338" y="48393"/>
                  </a:lnTo>
                  <a:lnTo>
                    <a:pt x="104097" y="63450"/>
                  </a:lnTo>
                  <a:lnTo>
                    <a:pt x="113676" y="86854"/>
                  </a:lnTo>
                  <a:lnTo>
                    <a:pt x="117089" y="117308"/>
                  </a:lnTo>
                  <a:lnTo>
                    <a:pt x="113676" y="147885"/>
                  </a:lnTo>
                  <a:lnTo>
                    <a:pt x="104097" y="171330"/>
                  </a:lnTo>
                  <a:lnTo>
                    <a:pt x="89338" y="186346"/>
                  </a:lnTo>
                  <a:lnTo>
                    <a:pt x="70385" y="191639"/>
                  </a:lnTo>
                  <a:lnTo>
                    <a:pt x="115919" y="191639"/>
                  </a:lnTo>
                  <a:lnTo>
                    <a:pt x="120871" y="187364"/>
                  </a:lnTo>
                  <a:lnTo>
                    <a:pt x="135507" y="157105"/>
                  </a:lnTo>
                  <a:lnTo>
                    <a:pt x="140769" y="117308"/>
                  </a:lnTo>
                  <a:lnTo>
                    <a:pt x="135507" y="77634"/>
                  </a:lnTo>
                  <a:lnTo>
                    <a:pt x="120871" y="47416"/>
                  </a:lnTo>
                  <a:lnTo>
                    <a:pt x="115740" y="4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6765881" y="82232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0"/>
                  </a:moveTo>
                  <a:lnTo>
                    <a:pt x="0" y="276058"/>
                  </a:lnTo>
                  <a:lnTo>
                    <a:pt x="24338" y="276058"/>
                  </a:lnTo>
                  <a:lnTo>
                    <a:pt x="24338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570189" y="8241363"/>
              <a:ext cx="147120" cy="198428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6837582" y="8236205"/>
              <a:ext cx="252095" cy="262890"/>
            </a:xfrm>
            <a:custGeom>
              <a:avLst/>
              <a:gdLst/>
              <a:ahLst/>
              <a:cxnLst/>
              <a:rect l="l" t="t" r="r" b="b"/>
              <a:pathLst>
                <a:path w="252095" h="262890">
                  <a:moveTo>
                    <a:pt x="251500" y="123228"/>
                  </a:move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close/>
                </a:path>
                <a:path w="252095" h="262890">
                  <a:moveTo>
                    <a:pt x="137481" y="90996"/>
                  </a:moveTo>
                  <a:lnTo>
                    <a:pt x="113800" y="90996"/>
                  </a:lnTo>
                  <a:lnTo>
                    <a:pt x="1138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  <a:path w="252095" h="262890">
                  <a:moveTo>
                    <a:pt x="220144" y="0"/>
                  </a:moveTo>
                  <a:lnTo>
                    <a:pt x="31794" y="0"/>
                  </a:lnTo>
                  <a:lnTo>
                    <a:pt x="31794" y="90996"/>
                  </a:lnTo>
                  <a:lnTo>
                    <a:pt x="221899" y="90996"/>
                  </a:lnTo>
                  <a:lnTo>
                    <a:pt x="221899" y="71262"/>
                  </a:lnTo>
                  <a:lnTo>
                    <a:pt x="55913" y="71262"/>
                  </a:lnTo>
                  <a:lnTo>
                    <a:pt x="55913" y="19514"/>
                  </a:lnTo>
                  <a:lnTo>
                    <a:pt x="220144" y="19514"/>
                  </a:lnTo>
                  <a:lnTo>
                    <a:pt x="220144" y="0"/>
                  </a:lnTo>
                  <a:close/>
                </a:path>
                <a:path w="252095" h="262890">
                  <a:moveTo>
                    <a:pt x="125421" y="163135"/>
                  </a:moveTo>
                  <a:lnTo>
                    <a:pt x="85483" y="166437"/>
                  </a:lnTo>
                  <a:lnTo>
                    <a:pt x="55557" y="176072"/>
                  </a:lnTo>
                  <a:lnTo>
                    <a:pt x="36772" y="191626"/>
                  </a:lnTo>
                  <a:lnTo>
                    <a:pt x="30259" y="212689"/>
                  </a:lnTo>
                  <a:lnTo>
                    <a:pt x="36772" y="233849"/>
                  </a:lnTo>
                  <a:lnTo>
                    <a:pt x="55557" y="249417"/>
                  </a:lnTo>
                  <a:lnTo>
                    <a:pt x="85483" y="259064"/>
                  </a:lnTo>
                  <a:lnTo>
                    <a:pt x="125421" y="262463"/>
                  </a:lnTo>
                  <a:lnTo>
                    <a:pt x="165201" y="259064"/>
                  </a:lnTo>
                  <a:lnTo>
                    <a:pt x="195011" y="249417"/>
                  </a:lnTo>
                  <a:lnTo>
                    <a:pt x="202802" y="242948"/>
                  </a:lnTo>
                  <a:lnTo>
                    <a:pt x="125421" y="242948"/>
                  </a:lnTo>
                  <a:lnTo>
                    <a:pt x="95799" y="241026"/>
                  </a:lnTo>
                  <a:lnTo>
                    <a:pt x="73619" y="235137"/>
                  </a:lnTo>
                  <a:lnTo>
                    <a:pt x="59743" y="225588"/>
                  </a:lnTo>
                  <a:lnTo>
                    <a:pt x="55036" y="212689"/>
                  </a:lnTo>
                  <a:lnTo>
                    <a:pt x="59743" y="199879"/>
                  </a:lnTo>
                  <a:lnTo>
                    <a:pt x="73619" y="190297"/>
                  </a:lnTo>
                  <a:lnTo>
                    <a:pt x="95799" y="184291"/>
                  </a:lnTo>
                  <a:lnTo>
                    <a:pt x="125421" y="182211"/>
                  </a:lnTo>
                  <a:lnTo>
                    <a:pt x="202412" y="182211"/>
                  </a:lnTo>
                  <a:lnTo>
                    <a:pt x="195011" y="176072"/>
                  </a:lnTo>
                  <a:lnTo>
                    <a:pt x="165201" y="166437"/>
                  </a:lnTo>
                  <a:lnTo>
                    <a:pt x="125421" y="163135"/>
                  </a:lnTo>
                  <a:close/>
                </a:path>
                <a:path w="252095" h="262890">
                  <a:moveTo>
                    <a:pt x="202412" y="182211"/>
                  </a:moveTo>
                  <a:lnTo>
                    <a:pt x="125421" y="182211"/>
                  </a:lnTo>
                  <a:lnTo>
                    <a:pt x="154923" y="184291"/>
                  </a:lnTo>
                  <a:lnTo>
                    <a:pt x="177086" y="190297"/>
                  </a:lnTo>
                  <a:lnTo>
                    <a:pt x="191067" y="199879"/>
                  </a:lnTo>
                  <a:lnTo>
                    <a:pt x="196025" y="212689"/>
                  </a:lnTo>
                  <a:lnTo>
                    <a:pt x="191067" y="225588"/>
                  </a:lnTo>
                  <a:lnTo>
                    <a:pt x="177086" y="235137"/>
                  </a:lnTo>
                  <a:lnTo>
                    <a:pt x="154923" y="241026"/>
                  </a:lnTo>
                  <a:lnTo>
                    <a:pt x="125421" y="242948"/>
                  </a:lnTo>
                  <a:lnTo>
                    <a:pt x="202802" y="242948"/>
                  </a:lnTo>
                  <a:lnTo>
                    <a:pt x="213762" y="233849"/>
                  </a:lnTo>
                  <a:lnTo>
                    <a:pt x="220364" y="212689"/>
                  </a:lnTo>
                  <a:lnTo>
                    <a:pt x="213762" y="191626"/>
                  </a:lnTo>
                  <a:lnTo>
                    <a:pt x="202412" y="182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6837581" y="8236205"/>
              <a:ext cx="252095" cy="143510"/>
            </a:xfrm>
            <a:custGeom>
              <a:avLst/>
              <a:gdLst/>
              <a:ahLst/>
              <a:cxnLst/>
              <a:rect l="l" t="t" r="r" b="b"/>
              <a:pathLst>
                <a:path w="252095" h="143509">
                  <a:moveTo>
                    <a:pt x="137481" y="90996"/>
                  </a:moveTo>
                  <a:lnTo>
                    <a:pt x="221899" y="90996"/>
                  </a:lnTo>
                  <a:lnTo>
                    <a:pt x="221899" y="71262"/>
                  </a:lnTo>
                  <a:lnTo>
                    <a:pt x="55913" y="71262"/>
                  </a:lnTo>
                  <a:lnTo>
                    <a:pt x="55913" y="19514"/>
                  </a:lnTo>
                  <a:lnTo>
                    <a:pt x="220144" y="19514"/>
                  </a:lnTo>
                  <a:lnTo>
                    <a:pt x="220144" y="0"/>
                  </a:lnTo>
                  <a:lnTo>
                    <a:pt x="31794" y="0"/>
                  </a:lnTo>
                  <a:lnTo>
                    <a:pt x="31794" y="90996"/>
                  </a:lnTo>
                  <a:lnTo>
                    <a:pt x="113800" y="90996"/>
                  </a:lnTo>
                  <a:lnTo>
                    <a:pt x="113800" y="123228"/>
                  </a:ln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1" name="object 1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864666" y="8396166"/>
              <a:ext cx="196455" cy="105678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743532" y="8638540"/>
              <a:ext cx="165100" cy="165735"/>
            </a:xfrm>
            <a:custGeom>
              <a:avLst/>
              <a:gdLst/>
              <a:ahLst/>
              <a:cxnLst/>
              <a:rect l="l" t="t" r="r" b="b"/>
              <a:pathLst>
                <a:path w="165100" h="165734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12"/>
                  </a:lnTo>
                  <a:lnTo>
                    <a:pt x="165100" y="165112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1743537" y="863867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1998297" y="8667670"/>
              <a:ext cx="258445" cy="275590"/>
            </a:xfrm>
            <a:custGeom>
              <a:avLst/>
              <a:gdLst/>
              <a:ahLst/>
              <a:cxnLst/>
              <a:rect l="l" t="t" r="r" b="b"/>
              <a:pathLst>
                <a:path w="258444" h="275590">
                  <a:moveTo>
                    <a:pt x="216636" y="0"/>
                  </a:moveTo>
                  <a:lnTo>
                    <a:pt x="192297" y="0"/>
                  </a:lnTo>
                  <a:lnTo>
                    <a:pt x="192297" y="167739"/>
                  </a:lnTo>
                  <a:lnTo>
                    <a:pt x="216636" y="167739"/>
                  </a:lnTo>
                  <a:lnTo>
                    <a:pt x="216636" y="92311"/>
                  </a:lnTo>
                  <a:lnTo>
                    <a:pt x="258078" y="92311"/>
                  </a:lnTo>
                  <a:lnTo>
                    <a:pt x="258078" y="71919"/>
                  </a:lnTo>
                  <a:lnTo>
                    <a:pt x="216636" y="71919"/>
                  </a:lnTo>
                  <a:lnTo>
                    <a:pt x="216636" y="0"/>
                  </a:lnTo>
                  <a:close/>
                </a:path>
                <a:path w="258444" h="275590">
                  <a:moveTo>
                    <a:pt x="93188" y="14252"/>
                  </a:moveTo>
                  <a:lnTo>
                    <a:pt x="69288" y="14252"/>
                  </a:lnTo>
                  <a:lnTo>
                    <a:pt x="69288" y="42757"/>
                  </a:lnTo>
                  <a:lnTo>
                    <a:pt x="64197" y="73345"/>
                  </a:lnTo>
                  <a:lnTo>
                    <a:pt x="50102" y="100314"/>
                  </a:lnTo>
                  <a:lnTo>
                    <a:pt x="28278" y="122186"/>
                  </a:lnTo>
                  <a:lnTo>
                    <a:pt x="0" y="137480"/>
                  </a:lnTo>
                  <a:lnTo>
                    <a:pt x="13156" y="156995"/>
                  </a:lnTo>
                  <a:lnTo>
                    <a:pt x="35829" y="145350"/>
                  </a:lnTo>
                  <a:lnTo>
                    <a:pt x="55173" y="129367"/>
                  </a:lnTo>
                  <a:lnTo>
                    <a:pt x="70693" y="109602"/>
                  </a:lnTo>
                  <a:lnTo>
                    <a:pt x="81896" y="86610"/>
                  </a:lnTo>
                  <a:lnTo>
                    <a:pt x="106857" y="86610"/>
                  </a:lnTo>
                  <a:lnTo>
                    <a:pt x="98266" y="71779"/>
                  </a:lnTo>
                  <a:lnTo>
                    <a:pt x="93188" y="44511"/>
                  </a:lnTo>
                  <a:lnTo>
                    <a:pt x="93188" y="14252"/>
                  </a:lnTo>
                  <a:close/>
                </a:path>
                <a:path w="258444" h="275590">
                  <a:moveTo>
                    <a:pt x="106857" y="86610"/>
                  </a:moveTo>
                  <a:lnTo>
                    <a:pt x="81896" y="86610"/>
                  </a:lnTo>
                  <a:lnTo>
                    <a:pt x="93050" y="106954"/>
                  </a:lnTo>
                  <a:lnTo>
                    <a:pt x="108222" y="124544"/>
                  </a:lnTo>
                  <a:lnTo>
                    <a:pt x="126868" y="138844"/>
                  </a:lnTo>
                  <a:lnTo>
                    <a:pt x="148444" y="149321"/>
                  </a:lnTo>
                  <a:lnTo>
                    <a:pt x="161600" y="130025"/>
                  </a:lnTo>
                  <a:lnTo>
                    <a:pt x="134075" y="116201"/>
                  </a:lnTo>
                  <a:lnTo>
                    <a:pt x="112429" y="96231"/>
                  </a:lnTo>
                  <a:lnTo>
                    <a:pt x="106857" y="86610"/>
                  </a:lnTo>
                  <a:close/>
                </a:path>
                <a:path w="258444" h="275590">
                  <a:moveTo>
                    <a:pt x="128271" y="174756"/>
                  </a:moveTo>
                  <a:lnTo>
                    <a:pt x="90026" y="178127"/>
                  </a:lnTo>
                  <a:lnTo>
                    <a:pt x="61257" y="187912"/>
                  </a:lnTo>
                  <a:lnTo>
                    <a:pt x="43137" y="203617"/>
                  </a:lnTo>
                  <a:lnTo>
                    <a:pt x="36836" y="224749"/>
                  </a:lnTo>
                  <a:lnTo>
                    <a:pt x="43137" y="246100"/>
                  </a:lnTo>
                  <a:lnTo>
                    <a:pt x="61257" y="261860"/>
                  </a:lnTo>
                  <a:lnTo>
                    <a:pt x="90026" y="271617"/>
                  </a:lnTo>
                  <a:lnTo>
                    <a:pt x="128271" y="274961"/>
                  </a:lnTo>
                  <a:lnTo>
                    <a:pt x="166321" y="271617"/>
                  </a:lnTo>
                  <a:lnTo>
                    <a:pt x="194874" y="261860"/>
                  </a:lnTo>
                  <a:lnTo>
                    <a:pt x="201927" y="255666"/>
                  </a:lnTo>
                  <a:lnTo>
                    <a:pt x="128271" y="255666"/>
                  </a:lnTo>
                  <a:lnTo>
                    <a:pt x="100181" y="253487"/>
                  </a:lnTo>
                  <a:lnTo>
                    <a:pt x="79018" y="247443"/>
                  </a:lnTo>
                  <a:lnTo>
                    <a:pt x="65708" y="237782"/>
                  </a:lnTo>
                  <a:lnTo>
                    <a:pt x="61175" y="224749"/>
                  </a:lnTo>
                  <a:lnTo>
                    <a:pt x="65708" y="212031"/>
                  </a:lnTo>
                  <a:lnTo>
                    <a:pt x="79018" y="202438"/>
                  </a:lnTo>
                  <a:lnTo>
                    <a:pt x="100181" y="196381"/>
                  </a:lnTo>
                  <a:lnTo>
                    <a:pt x="128271" y="194271"/>
                  </a:lnTo>
                  <a:lnTo>
                    <a:pt x="202140" y="194271"/>
                  </a:lnTo>
                  <a:lnTo>
                    <a:pt x="194874" y="187912"/>
                  </a:lnTo>
                  <a:lnTo>
                    <a:pt x="166321" y="178127"/>
                  </a:lnTo>
                  <a:lnTo>
                    <a:pt x="128271" y="174756"/>
                  </a:lnTo>
                  <a:close/>
                </a:path>
                <a:path w="258444" h="275590">
                  <a:moveTo>
                    <a:pt x="202140" y="194271"/>
                  </a:moveTo>
                  <a:lnTo>
                    <a:pt x="128271" y="194271"/>
                  </a:lnTo>
                  <a:lnTo>
                    <a:pt x="156331" y="196381"/>
                  </a:lnTo>
                  <a:lnTo>
                    <a:pt x="177442" y="202438"/>
                  </a:lnTo>
                  <a:lnTo>
                    <a:pt x="190742" y="212031"/>
                  </a:lnTo>
                  <a:lnTo>
                    <a:pt x="195367" y="224749"/>
                  </a:lnTo>
                  <a:lnTo>
                    <a:pt x="190742" y="237782"/>
                  </a:lnTo>
                  <a:lnTo>
                    <a:pt x="177442" y="247443"/>
                  </a:lnTo>
                  <a:lnTo>
                    <a:pt x="156331" y="253487"/>
                  </a:lnTo>
                  <a:lnTo>
                    <a:pt x="128271" y="255666"/>
                  </a:lnTo>
                  <a:lnTo>
                    <a:pt x="201927" y="255666"/>
                  </a:lnTo>
                  <a:lnTo>
                    <a:pt x="212819" y="246100"/>
                  </a:lnTo>
                  <a:lnTo>
                    <a:pt x="219048" y="224749"/>
                  </a:lnTo>
                  <a:lnTo>
                    <a:pt x="212819" y="203617"/>
                  </a:lnTo>
                  <a:lnTo>
                    <a:pt x="202140" y="194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995122" y="8664495"/>
              <a:ext cx="264428" cy="281311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2287072" y="8667450"/>
              <a:ext cx="244475" cy="269875"/>
            </a:xfrm>
            <a:custGeom>
              <a:avLst/>
              <a:gdLst/>
              <a:ahLst/>
              <a:cxnLst/>
              <a:rect l="l" t="t" r="r" b="b"/>
              <a:pathLst>
                <a:path w="244475" h="269875">
                  <a:moveTo>
                    <a:pt x="53939" y="179580"/>
                  </a:moveTo>
                  <a:lnTo>
                    <a:pt x="29820" y="179580"/>
                  </a:lnTo>
                  <a:lnTo>
                    <a:pt x="29820" y="269699"/>
                  </a:lnTo>
                  <a:lnTo>
                    <a:pt x="215101" y="269699"/>
                  </a:lnTo>
                  <a:lnTo>
                    <a:pt x="215101" y="249526"/>
                  </a:lnTo>
                  <a:lnTo>
                    <a:pt x="53939" y="249526"/>
                  </a:lnTo>
                  <a:lnTo>
                    <a:pt x="53939" y="179580"/>
                  </a:lnTo>
                  <a:close/>
                </a:path>
                <a:path w="244475" h="269875">
                  <a:moveTo>
                    <a:pt x="202384" y="0"/>
                  </a:moveTo>
                  <a:lnTo>
                    <a:pt x="178045" y="0"/>
                  </a:lnTo>
                  <a:lnTo>
                    <a:pt x="178045" y="199752"/>
                  </a:lnTo>
                  <a:lnTo>
                    <a:pt x="202384" y="199752"/>
                  </a:lnTo>
                  <a:lnTo>
                    <a:pt x="202384" y="102617"/>
                  </a:lnTo>
                  <a:lnTo>
                    <a:pt x="244044" y="102617"/>
                  </a:lnTo>
                  <a:lnTo>
                    <a:pt x="244044" y="82225"/>
                  </a:lnTo>
                  <a:lnTo>
                    <a:pt x="202384" y="82225"/>
                  </a:lnTo>
                  <a:lnTo>
                    <a:pt x="202384" y="0"/>
                  </a:lnTo>
                  <a:close/>
                </a:path>
                <a:path w="244475" h="269875">
                  <a:moveTo>
                    <a:pt x="122570" y="24119"/>
                  </a:moveTo>
                  <a:lnTo>
                    <a:pt x="0" y="24119"/>
                  </a:lnTo>
                  <a:lnTo>
                    <a:pt x="0" y="150636"/>
                  </a:lnTo>
                  <a:lnTo>
                    <a:pt x="21269" y="150636"/>
                  </a:lnTo>
                  <a:lnTo>
                    <a:pt x="60480" y="150338"/>
                  </a:lnTo>
                  <a:lnTo>
                    <a:pt x="93216" y="148910"/>
                  </a:lnTo>
                  <a:lnTo>
                    <a:pt x="122375" y="146042"/>
                  </a:lnTo>
                  <a:lnTo>
                    <a:pt x="150856" y="141427"/>
                  </a:lnTo>
                  <a:lnTo>
                    <a:pt x="149154" y="130245"/>
                  </a:lnTo>
                  <a:lnTo>
                    <a:pt x="24119" y="130245"/>
                  </a:lnTo>
                  <a:lnTo>
                    <a:pt x="24119" y="44292"/>
                  </a:lnTo>
                  <a:lnTo>
                    <a:pt x="122570" y="44292"/>
                  </a:lnTo>
                  <a:lnTo>
                    <a:pt x="122570" y="24119"/>
                  </a:lnTo>
                  <a:close/>
                </a:path>
                <a:path w="244475" h="269875">
                  <a:moveTo>
                    <a:pt x="147786" y="121255"/>
                  </a:moveTo>
                  <a:lnTo>
                    <a:pt x="120693" y="125881"/>
                  </a:lnTo>
                  <a:lnTo>
                    <a:pt x="92859" y="128668"/>
                  </a:lnTo>
                  <a:lnTo>
                    <a:pt x="61573" y="129996"/>
                  </a:lnTo>
                  <a:lnTo>
                    <a:pt x="24119" y="130245"/>
                  </a:lnTo>
                  <a:lnTo>
                    <a:pt x="149154" y="130245"/>
                  </a:lnTo>
                  <a:lnTo>
                    <a:pt x="147786" y="1212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2465118" y="8667450"/>
              <a:ext cx="66040" cy="200025"/>
            </a:xfrm>
            <a:custGeom>
              <a:avLst/>
              <a:gdLst/>
              <a:ahLst/>
              <a:cxnLst/>
              <a:rect l="l" t="t" r="r" b="b"/>
              <a:pathLst>
                <a:path w="66039" h="200025">
                  <a:moveTo>
                    <a:pt x="24338" y="0"/>
                  </a:moveTo>
                  <a:lnTo>
                    <a:pt x="0" y="0"/>
                  </a:lnTo>
                  <a:lnTo>
                    <a:pt x="0" y="199752"/>
                  </a:lnTo>
                  <a:lnTo>
                    <a:pt x="24338" y="199752"/>
                  </a:lnTo>
                  <a:lnTo>
                    <a:pt x="24338" y="102617"/>
                  </a:lnTo>
                  <a:lnTo>
                    <a:pt x="65999" y="102617"/>
                  </a:lnTo>
                  <a:lnTo>
                    <a:pt x="65999" y="82225"/>
                  </a:lnTo>
                  <a:lnTo>
                    <a:pt x="24338" y="82225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283897" y="8688395"/>
              <a:ext cx="157206" cy="132867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2316893" y="8847031"/>
              <a:ext cx="185420" cy="90170"/>
            </a:xfrm>
            <a:custGeom>
              <a:avLst/>
              <a:gdLst/>
              <a:ahLst/>
              <a:cxnLst/>
              <a:rect l="l" t="t" r="r" b="b"/>
              <a:pathLst>
                <a:path w="185419" h="90170">
                  <a:moveTo>
                    <a:pt x="0" y="0"/>
                  </a:moveTo>
                  <a:lnTo>
                    <a:pt x="0" y="90119"/>
                  </a:lnTo>
                  <a:lnTo>
                    <a:pt x="185281" y="90119"/>
                  </a:lnTo>
                  <a:lnTo>
                    <a:pt x="185281" y="69946"/>
                  </a:lnTo>
                  <a:lnTo>
                    <a:pt x="24119" y="69946"/>
                  </a:lnTo>
                  <a:lnTo>
                    <a:pt x="2411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2627452" y="8679077"/>
              <a:ext cx="252729" cy="264795"/>
            </a:xfrm>
            <a:custGeom>
              <a:avLst/>
              <a:gdLst/>
              <a:ahLst/>
              <a:cxnLst/>
              <a:rect l="l" t="t" r="r" b="b"/>
              <a:pathLst>
                <a:path w="252730" h="264795">
                  <a:moveTo>
                    <a:pt x="219925" y="57886"/>
                  </a:moveTo>
                  <a:lnTo>
                    <a:pt x="195580" y="57886"/>
                  </a:lnTo>
                  <a:lnTo>
                    <a:pt x="195580" y="98894"/>
                  </a:lnTo>
                  <a:lnTo>
                    <a:pt x="219925" y="98894"/>
                  </a:lnTo>
                  <a:lnTo>
                    <a:pt x="219925" y="57886"/>
                  </a:lnTo>
                  <a:close/>
                </a:path>
                <a:path w="252730" h="264795">
                  <a:moveTo>
                    <a:pt x="219925" y="38201"/>
                  </a:moveTo>
                  <a:lnTo>
                    <a:pt x="56565" y="38201"/>
                  </a:lnTo>
                  <a:lnTo>
                    <a:pt x="56565" y="101"/>
                  </a:lnTo>
                  <a:lnTo>
                    <a:pt x="32448" y="101"/>
                  </a:lnTo>
                  <a:lnTo>
                    <a:pt x="32448" y="38201"/>
                  </a:lnTo>
                  <a:lnTo>
                    <a:pt x="32448" y="57251"/>
                  </a:lnTo>
                  <a:lnTo>
                    <a:pt x="32448" y="99161"/>
                  </a:lnTo>
                  <a:lnTo>
                    <a:pt x="32448" y="118211"/>
                  </a:lnTo>
                  <a:lnTo>
                    <a:pt x="219925" y="118211"/>
                  </a:lnTo>
                  <a:lnTo>
                    <a:pt x="219925" y="99161"/>
                  </a:lnTo>
                  <a:lnTo>
                    <a:pt x="56565" y="99161"/>
                  </a:lnTo>
                  <a:lnTo>
                    <a:pt x="56565" y="57251"/>
                  </a:lnTo>
                  <a:lnTo>
                    <a:pt x="219925" y="57251"/>
                  </a:lnTo>
                  <a:lnTo>
                    <a:pt x="219925" y="38201"/>
                  </a:lnTo>
                  <a:close/>
                </a:path>
                <a:path w="252730" h="264795">
                  <a:moveTo>
                    <a:pt x="219925" y="0"/>
                  </a:moveTo>
                  <a:lnTo>
                    <a:pt x="195580" y="0"/>
                  </a:lnTo>
                  <a:lnTo>
                    <a:pt x="195580" y="38150"/>
                  </a:lnTo>
                  <a:lnTo>
                    <a:pt x="219925" y="38150"/>
                  </a:lnTo>
                  <a:lnTo>
                    <a:pt x="219925" y="0"/>
                  </a:lnTo>
                  <a:close/>
                </a:path>
                <a:path w="252730" h="264795">
                  <a:moveTo>
                    <a:pt x="252374" y="152171"/>
                  </a:moveTo>
                  <a:lnTo>
                    <a:pt x="0" y="152171"/>
                  </a:lnTo>
                  <a:lnTo>
                    <a:pt x="0" y="171907"/>
                  </a:lnTo>
                  <a:lnTo>
                    <a:pt x="113576" y="171907"/>
                  </a:lnTo>
                  <a:lnTo>
                    <a:pt x="113576" y="264223"/>
                  </a:lnTo>
                  <a:lnTo>
                    <a:pt x="137477" y="264223"/>
                  </a:lnTo>
                  <a:lnTo>
                    <a:pt x="137477" y="171907"/>
                  </a:lnTo>
                  <a:lnTo>
                    <a:pt x="252374" y="171907"/>
                  </a:lnTo>
                  <a:lnTo>
                    <a:pt x="252374" y="152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2627455" y="8679071"/>
              <a:ext cx="252729" cy="264795"/>
            </a:xfrm>
            <a:custGeom>
              <a:avLst/>
              <a:gdLst/>
              <a:ahLst/>
              <a:cxnLst/>
              <a:rect l="l" t="t" r="r" b="b"/>
              <a:pathLst>
                <a:path w="252730" h="264795">
                  <a:moveTo>
                    <a:pt x="195586" y="0"/>
                  </a:moveTo>
                  <a:lnTo>
                    <a:pt x="195586" y="38152"/>
                  </a:lnTo>
                  <a:lnTo>
                    <a:pt x="56571" y="38152"/>
                  </a:lnTo>
                  <a:lnTo>
                    <a:pt x="56571" y="0"/>
                  </a:lnTo>
                  <a:lnTo>
                    <a:pt x="32451" y="0"/>
                  </a:lnTo>
                  <a:lnTo>
                    <a:pt x="32451" y="118623"/>
                  </a:lnTo>
                  <a:lnTo>
                    <a:pt x="219925" y="118623"/>
                  </a:lnTo>
                  <a:lnTo>
                    <a:pt x="219925" y="0"/>
                  </a:lnTo>
                  <a:lnTo>
                    <a:pt x="195586" y="0"/>
                  </a:lnTo>
                  <a:close/>
                </a:path>
                <a:path w="252730" h="264795">
                  <a:moveTo>
                    <a:pt x="56571" y="98889"/>
                  </a:moveTo>
                  <a:lnTo>
                    <a:pt x="56571" y="57886"/>
                  </a:lnTo>
                  <a:lnTo>
                    <a:pt x="195586" y="57886"/>
                  </a:lnTo>
                  <a:lnTo>
                    <a:pt x="195586" y="98889"/>
                  </a:lnTo>
                  <a:lnTo>
                    <a:pt x="56571" y="98889"/>
                  </a:lnTo>
                  <a:close/>
                </a:path>
                <a:path w="252730" h="264795">
                  <a:moveTo>
                    <a:pt x="0" y="152171"/>
                  </a:moveTo>
                  <a:lnTo>
                    <a:pt x="0" y="171905"/>
                  </a:lnTo>
                  <a:lnTo>
                    <a:pt x="113580" y="171905"/>
                  </a:lnTo>
                  <a:lnTo>
                    <a:pt x="113580" y="264217"/>
                  </a:lnTo>
                  <a:lnTo>
                    <a:pt x="137480" y="264217"/>
                  </a:lnTo>
                  <a:lnTo>
                    <a:pt x="137480" y="171905"/>
                  </a:lnTo>
                  <a:lnTo>
                    <a:pt x="252377" y="171905"/>
                  </a:lnTo>
                  <a:lnTo>
                    <a:pt x="252377" y="152171"/>
                  </a:lnTo>
                  <a:lnTo>
                    <a:pt x="0" y="15217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2901975" y="8676449"/>
              <a:ext cx="252729" cy="260985"/>
            </a:xfrm>
            <a:custGeom>
              <a:avLst/>
              <a:gdLst/>
              <a:ahLst/>
              <a:cxnLst/>
              <a:rect l="l" t="t" r="r" b="b"/>
              <a:pathLst>
                <a:path w="252730" h="260984">
                  <a:moveTo>
                    <a:pt x="218821" y="54152"/>
                  </a:moveTo>
                  <a:lnTo>
                    <a:pt x="194487" y="54152"/>
                  </a:lnTo>
                  <a:lnTo>
                    <a:pt x="194487" y="90335"/>
                  </a:lnTo>
                  <a:lnTo>
                    <a:pt x="218821" y="90335"/>
                  </a:lnTo>
                  <a:lnTo>
                    <a:pt x="218821" y="54152"/>
                  </a:lnTo>
                  <a:close/>
                </a:path>
                <a:path w="252730" h="260984">
                  <a:moveTo>
                    <a:pt x="218821" y="35750"/>
                  </a:moveTo>
                  <a:lnTo>
                    <a:pt x="58102" y="35750"/>
                  </a:lnTo>
                  <a:lnTo>
                    <a:pt x="58102" y="190"/>
                  </a:lnTo>
                  <a:lnTo>
                    <a:pt x="33769" y="190"/>
                  </a:lnTo>
                  <a:lnTo>
                    <a:pt x="33769" y="35750"/>
                  </a:lnTo>
                  <a:lnTo>
                    <a:pt x="33769" y="53530"/>
                  </a:lnTo>
                  <a:lnTo>
                    <a:pt x="33769" y="90360"/>
                  </a:lnTo>
                  <a:lnTo>
                    <a:pt x="33769" y="110680"/>
                  </a:lnTo>
                  <a:lnTo>
                    <a:pt x="218821" y="110680"/>
                  </a:lnTo>
                  <a:lnTo>
                    <a:pt x="218821" y="90360"/>
                  </a:lnTo>
                  <a:lnTo>
                    <a:pt x="58102" y="90360"/>
                  </a:lnTo>
                  <a:lnTo>
                    <a:pt x="58102" y="53530"/>
                  </a:lnTo>
                  <a:lnTo>
                    <a:pt x="218821" y="53530"/>
                  </a:lnTo>
                  <a:lnTo>
                    <a:pt x="218821" y="35750"/>
                  </a:lnTo>
                  <a:close/>
                </a:path>
                <a:path w="252730" h="260984">
                  <a:moveTo>
                    <a:pt x="218821" y="0"/>
                  </a:moveTo>
                  <a:lnTo>
                    <a:pt x="194487" y="0"/>
                  </a:lnTo>
                  <a:lnTo>
                    <a:pt x="194487" y="35521"/>
                  </a:lnTo>
                  <a:lnTo>
                    <a:pt x="218821" y="35521"/>
                  </a:lnTo>
                  <a:lnTo>
                    <a:pt x="218821" y="0"/>
                  </a:lnTo>
                  <a:close/>
                </a:path>
                <a:path w="252730" h="260984">
                  <a:moveTo>
                    <a:pt x="224307" y="240220"/>
                  </a:moveTo>
                  <a:lnTo>
                    <a:pt x="56565" y="240220"/>
                  </a:lnTo>
                  <a:lnTo>
                    <a:pt x="56565" y="185610"/>
                  </a:lnTo>
                  <a:lnTo>
                    <a:pt x="32448" y="185610"/>
                  </a:lnTo>
                  <a:lnTo>
                    <a:pt x="32448" y="240220"/>
                  </a:lnTo>
                  <a:lnTo>
                    <a:pt x="32448" y="260553"/>
                  </a:lnTo>
                  <a:lnTo>
                    <a:pt x="224307" y="260553"/>
                  </a:lnTo>
                  <a:lnTo>
                    <a:pt x="224307" y="240220"/>
                  </a:lnTo>
                  <a:close/>
                </a:path>
                <a:path w="252730" h="260984">
                  <a:moveTo>
                    <a:pt x="252374" y="137045"/>
                  </a:moveTo>
                  <a:lnTo>
                    <a:pt x="0" y="137045"/>
                  </a:lnTo>
                  <a:lnTo>
                    <a:pt x="0" y="156997"/>
                  </a:lnTo>
                  <a:lnTo>
                    <a:pt x="115989" y="156997"/>
                  </a:lnTo>
                  <a:lnTo>
                    <a:pt x="115989" y="210934"/>
                  </a:lnTo>
                  <a:lnTo>
                    <a:pt x="140106" y="210934"/>
                  </a:lnTo>
                  <a:lnTo>
                    <a:pt x="140106" y="156997"/>
                  </a:lnTo>
                  <a:lnTo>
                    <a:pt x="252374" y="156997"/>
                  </a:lnTo>
                  <a:lnTo>
                    <a:pt x="252374" y="1370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2901979" y="8676440"/>
              <a:ext cx="252729" cy="260985"/>
            </a:xfrm>
            <a:custGeom>
              <a:avLst/>
              <a:gdLst/>
              <a:ahLst/>
              <a:cxnLst/>
              <a:rect l="l" t="t" r="r" b="b"/>
              <a:pathLst>
                <a:path w="252730" h="260984">
                  <a:moveTo>
                    <a:pt x="194490" y="0"/>
                  </a:moveTo>
                  <a:lnTo>
                    <a:pt x="194490" y="35521"/>
                  </a:lnTo>
                  <a:lnTo>
                    <a:pt x="58105" y="35521"/>
                  </a:lnTo>
                  <a:lnTo>
                    <a:pt x="58105" y="0"/>
                  </a:lnTo>
                  <a:lnTo>
                    <a:pt x="33767" y="0"/>
                  </a:lnTo>
                  <a:lnTo>
                    <a:pt x="33767" y="110072"/>
                  </a:lnTo>
                  <a:lnTo>
                    <a:pt x="218829" y="110072"/>
                  </a:lnTo>
                  <a:lnTo>
                    <a:pt x="218829" y="0"/>
                  </a:lnTo>
                  <a:lnTo>
                    <a:pt x="194490" y="0"/>
                  </a:lnTo>
                  <a:close/>
                </a:path>
                <a:path w="252730" h="260984">
                  <a:moveTo>
                    <a:pt x="58105" y="90338"/>
                  </a:moveTo>
                  <a:lnTo>
                    <a:pt x="58105" y="54159"/>
                  </a:lnTo>
                  <a:lnTo>
                    <a:pt x="194490" y="54159"/>
                  </a:lnTo>
                  <a:lnTo>
                    <a:pt x="194490" y="90338"/>
                  </a:lnTo>
                  <a:lnTo>
                    <a:pt x="58105" y="90338"/>
                  </a:lnTo>
                  <a:close/>
                </a:path>
                <a:path w="252730" h="260984">
                  <a:moveTo>
                    <a:pt x="0" y="156995"/>
                  </a:moveTo>
                  <a:lnTo>
                    <a:pt x="115992" y="156995"/>
                  </a:lnTo>
                  <a:lnTo>
                    <a:pt x="115992" y="210935"/>
                  </a:lnTo>
                  <a:lnTo>
                    <a:pt x="140112" y="210935"/>
                  </a:lnTo>
                  <a:lnTo>
                    <a:pt x="140112" y="156995"/>
                  </a:lnTo>
                  <a:lnTo>
                    <a:pt x="252377" y="156995"/>
                  </a:lnTo>
                  <a:lnTo>
                    <a:pt x="252377" y="137042"/>
                  </a:lnTo>
                  <a:lnTo>
                    <a:pt x="0" y="137042"/>
                  </a:lnTo>
                  <a:lnTo>
                    <a:pt x="0" y="156995"/>
                  </a:lnTo>
                  <a:close/>
                </a:path>
                <a:path w="252730" h="260984">
                  <a:moveTo>
                    <a:pt x="32451" y="185500"/>
                  </a:moveTo>
                  <a:lnTo>
                    <a:pt x="32451" y="260709"/>
                  </a:lnTo>
                  <a:lnTo>
                    <a:pt x="224310" y="260709"/>
                  </a:lnTo>
                  <a:lnTo>
                    <a:pt x="224310" y="240536"/>
                  </a:lnTo>
                  <a:lnTo>
                    <a:pt x="56570" y="240536"/>
                  </a:lnTo>
                  <a:lnTo>
                    <a:pt x="56570" y="185500"/>
                  </a:lnTo>
                  <a:lnTo>
                    <a:pt x="32451" y="1855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3269113" y="8667670"/>
              <a:ext cx="244475" cy="272415"/>
            </a:xfrm>
            <a:custGeom>
              <a:avLst/>
              <a:gdLst/>
              <a:ahLst/>
              <a:cxnLst/>
              <a:rect l="l" t="t" r="r" b="b"/>
              <a:pathLst>
                <a:path w="244475" h="272415">
                  <a:moveTo>
                    <a:pt x="202822" y="0"/>
                  </a:moveTo>
                  <a:lnTo>
                    <a:pt x="178483" y="0"/>
                  </a:lnTo>
                  <a:lnTo>
                    <a:pt x="178483" y="139015"/>
                  </a:lnTo>
                  <a:lnTo>
                    <a:pt x="202822" y="139015"/>
                  </a:lnTo>
                  <a:lnTo>
                    <a:pt x="202822" y="78717"/>
                  </a:lnTo>
                  <a:lnTo>
                    <a:pt x="244264" y="78717"/>
                  </a:lnTo>
                  <a:lnTo>
                    <a:pt x="244264" y="58325"/>
                  </a:lnTo>
                  <a:lnTo>
                    <a:pt x="202822" y="58325"/>
                  </a:lnTo>
                  <a:lnTo>
                    <a:pt x="202822" y="0"/>
                  </a:lnTo>
                  <a:close/>
                </a:path>
                <a:path w="244475" h="272415">
                  <a:moveTo>
                    <a:pt x="122351" y="16006"/>
                  </a:moveTo>
                  <a:lnTo>
                    <a:pt x="0" y="16006"/>
                  </a:lnTo>
                  <a:lnTo>
                    <a:pt x="0" y="128271"/>
                  </a:lnTo>
                  <a:lnTo>
                    <a:pt x="21269" y="128271"/>
                  </a:lnTo>
                  <a:lnTo>
                    <a:pt x="59993" y="128028"/>
                  </a:lnTo>
                  <a:lnTo>
                    <a:pt x="92777" y="126654"/>
                  </a:lnTo>
                  <a:lnTo>
                    <a:pt x="122313" y="123677"/>
                  </a:lnTo>
                  <a:lnTo>
                    <a:pt x="151294" y="118623"/>
                  </a:lnTo>
                  <a:lnTo>
                    <a:pt x="149708" y="108537"/>
                  </a:lnTo>
                  <a:lnTo>
                    <a:pt x="23900" y="108537"/>
                  </a:lnTo>
                  <a:lnTo>
                    <a:pt x="23900" y="35959"/>
                  </a:lnTo>
                  <a:lnTo>
                    <a:pt x="122351" y="35959"/>
                  </a:lnTo>
                  <a:lnTo>
                    <a:pt x="122351" y="16006"/>
                  </a:lnTo>
                  <a:close/>
                </a:path>
                <a:path w="244475" h="272415">
                  <a:moveTo>
                    <a:pt x="148225" y="99108"/>
                  </a:moveTo>
                  <a:lnTo>
                    <a:pt x="120504" y="103788"/>
                  </a:lnTo>
                  <a:lnTo>
                    <a:pt x="92229" y="106701"/>
                  </a:lnTo>
                  <a:lnTo>
                    <a:pt x="60870" y="108174"/>
                  </a:lnTo>
                  <a:lnTo>
                    <a:pt x="23900" y="108537"/>
                  </a:lnTo>
                  <a:lnTo>
                    <a:pt x="149708" y="108537"/>
                  </a:lnTo>
                  <a:lnTo>
                    <a:pt x="148225" y="99108"/>
                  </a:lnTo>
                  <a:close/>
                </a:path>
                <a:path w="244475" h="272415">
                  <a:moveTo>
                    <a:pt x="202822" y="152829"/>
                  </a:moveTo>
                  <a:lnTo>
                    <a:pt x="26969" y="152829"/>
                  </a:lnTo>
                  <a:lnTo>
                    <a:pt x="26969" y="172563"/>
                  </a:lnTo>
                  <a:lnTo>
                    <a:pt x="178703" y="172563"/>
                  </a:lnTo>
                  <a:lnTo>
                    <a:pt x="178703" y="201507"/>
                  </a:lnTo>
                  <a:lnTo>
                    <a:pt x="27627" y="201507"/>
                  </a:lnTo>
                  <a:lnTo>
                    <a:pt x="27627" y="271891"/>
                  </a:lnTo>
                  <a:lnTo>
                    <a:pt x="212909" y="271891"/>
                  </a:lnTo>
                  <a:lnTo>
                    <a:pt x="212909" y="251938"/>
                  </a:lnTo>
                  <a:lnTo>
                    <a:pt x="51527" y="251938"/>
                  </a:lnTo>
                  <a:lnTo>
                    <a:pt x="51527" y="220583"/>
                  </a:lnTo>
                  <a:lnTo>
                    <a:pt x="202822" y="220583"/>
                  </a:lnTo>
                  <a:lnTo>
                    <a:pt x="202822" y="152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65938" y="8664495"/>
              <a:ext cx="250614" cy="278242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3542101" y="8667889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4" h="276225">
                  <a:moveTo>
                    <a:pt x="217294" y="0"/>
                  </a:moveTo>
                  <a:lnTo>
                    <a:pt x="192955" y="0"/>
                  </a:lnTo>
                  <a:lnTo>
                    <a:pt x="192955" y="41003"/>
                  </a:lnTo>
                  <a:lnTo>
                    <a:pt x="137919" y="41003"/>
                  </a:lnTo>
                  <a:lnTo>
                    <a:pt x="137919" y="60737"/>
                  </a:lnTo>
                  <a:lnTo>
                    <a:pt x="192955" y="60737"/>
                  </a:lnTo>
                  <a:lnTo>
                    <a:pt x="192955" y="98012"/>
                  </a:lnTo>
                  <a:lnTo>
                    <a:pt x="137919" y="98012"/>
                  </a:lnTo>
                  <a:lnTo>
                    <a:pt x="137919" y="117966"/>
                  </a:lnTo>
                  <a:lnTo>
                    <a:pt x="192955" y="117966"/>
                  </a:lnTo>
                  <a:lnTo>
                    <a:pt x="192955" y="169274"/>
                  </a:lnTo>
                  <a:lnTo>
                    <a:pt x="217294" y="169274"/>
                  </a:lnTo>
                  <a:lnTo>
                    <a:pt x="217294" y="0"/>
                  </a:lnTo>
                  <a:close/>
                </a:path>
                <a:path w="217804" h="276225">
                  <a:moveTo>
                    <a:pt x="119500" y="16664"/>
                  </a:moveTo>
                  <a:lnTo>
                    <a:pt x="0" y="16664"/>
                  </a:lnTo>
                  <a:lnTo>
                    <a:pt x="0" y="36398"/>
                  </a:lnTo>
                  <a:lnTo>
                    <a:pt x="95381" y="36398"/>
                  </a:lnTo>
                  <a:lnTo>
                    <a:pt x="95381" y="75208"/>
                  </a:lnTo>
                  <a:lnTo>
                    <a:pt x="657" y="75208"/>
                  </a:lnTo>
                  <a:lnTo>
                    <a:pt x="657" y="156557"/>
                  </a:lnTo>
                  <a:lnTo>
                    <a:pt x="20172" y="156557"/>
                  </a:lnTo>
                  <a:lnTo>
                    <a:pt x="57290" y="156331"/>
                  </a:lnTo>
                  <a:lnTo>
                    <a:pt x="87213" y="155406"/>
                  </a:lnTo>
                  <a:lnTo>
                    <a:pt x="113107" y="153412"/>
                  </a:lnTo>
                  <a:lnTo>
                    <a:pt x="138138" y="149979"/>
                  </a:lnTo>
                  <a:lnTo>
                    <a:pt x="136565" y="136823"/>
                  </a:lnTo>
                  <a:lnTo>
                    <a:pt x="24777" y="136823"/>
                  </a:lnTo>
                  <a:lnTo>
                    <a:pt x="24777" y="94065"/>
                  </a:lnTo>
                  <a:lnTo>
                    <a:pt x="119500" y="94065"/>
                  </a:lnTo>
                  <a:lnTo>
                    <a:pt x="119500" y="16664"/>
                  </a:lnTo>
                  <a:close/>
                </a:path>
                <a:path w="217804" h="276225">
                  <a:moveTo>
                    <a:pt x="135726" y="129806"/>
                  </a:moveTo>
                  <a:lnTo>
                    <a:pt x="112023" y="133400"/>
                  </a:lnTo>
                  <a:lnTo>
                    <a:pt x="87528" y="135534"/>
                  </a:lnTo>
                  <a:lnTo>
                    <a:pt x="59395" y="136559"/>
                  </a:lnTo>
                  <a:lnTo>
                    <a:pt x="24777" y="136823"/>
                  </a:lnTo>
                  <a:lnTo>
                    <a:pt x="136565" y="136823"/>
                  </a:lnTo>
                  <a:lnTo>
                    <a:pt x="135726" y="129806"/>
                  </a:lnTo>
                  <a:close/>
                </a:path>
                <a:path w="217804" h="276225">
                  <a:moveTo>
                    <a:pt x="217294" y="184185"/>
                  </a:moveTo>
                  <a:lnTo>
                    <a:pt x="31574" y="184185"/>
                  </a:lnTo>
                  <a:lnTo>
                    <a:pt x="31574" y="204138"/>
                  </a:lnTo>
                  <a:lnTo>
                    <a:pt x="192955" y="204138"/>
                  </a:lnTo>
                  <a:lnTo>
                    <a:pt x="192955" y="275838"/>
                  </a:lnTo>
                  <a:lnTo>
                    <a:pt x="217294" y="275838"/>
                  </a:lnTo>
                  <a:lnTo>
                    <a:pt x="217294" y="184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538926" y="8664714"/>
              <a:ext cx="223644" cy="282188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3805442" y="8672493"/>
              <a:ext cx="251460" cy="267970"/>
            </a:xfrm>
            <a:custGeom>
              <a:avLst/>
              <a:gdLst/>
              <a:ahLst/>
              <a:cxnLst/>
              <a:rect l="l" t="t" r="r" b="b"/>
              <a:pathLst>
                <a:path w="251460" h="267970">
                  <a:moveTo>
                    <a:pt x="125421" y="0"/>
                  </a:moveTo>
                  <a:lnTo>
                    <a:pt x="84274" y="3117"/>
                  </a:lnTo>
                  <a:lnTo>
                    <a:pt x="53610" y="12279"/>
                  </a:lnTo>
                  <a:lnTo>
                    <a:pt x="34459" y="27196"/>
                  </a:lnTo>
                  <a:lnTo>
                    <a:pt x="27846" y="47581"/>
                  </a:lnTo>
                  <a:lnTo>
                    <a:pt x="34459" y="68223"/>
                  </a:lnTo>
                  <a:lnTo>
                    <a:pt x="53610" y="83294"/>
                  </a:lnTo>
                  <a:lnTo>
                    <a:pt x="84274" y="92568"/>
                  </a:lnTo>
                  <a:lnTo>
                    <a:pt x="125421" y="95820"/>
                  </a:lnTo>
                  <a:lnTo>
                    <a:pt x="166533" y="92568"/>
                  </a:lnTo>
                  <a:lnTo>
                    <a:pt x="197121" y="83294"/>
                  </a:lnTo>
                  <a:lnTo>
                    <a:pt x="204858" y="77182"/>
                  </a:lnTo>
                  <a:lnTo>
                    <a:pt x="125421" y="77182"/>
                  </a:lnTo>
                  <a:lnTo>
                    <a:pt x="94877" y="75239"/>
                  </a:lnTo>
                  <a:lnTo>
                    <a:pt x="72166" y="69535"/>
                  </a:lnTo>
                  <a:lnTo>
                    <a:pt x="58047" y="60254"/>
                  </a:lnTo>
                  <a:lnTo>
                    <a:pt x="53281" y="47581"/>
                  </a:lnTo>
                  <a:lnTo>
                    <a:pt x="58047" y="35346"/>
                  </a:lnTo>
                  <a:lnTo>
                    <a:pt x="72166" y="26175"/>
                  </a:lnTo>
                  <a:lnTo>
                    <a:pt x="94877" y="20415"/>
                  </a:lnTo>
                  <a:lnTo>
                    <a:pt x="125421" y="18418"/>
                  </a:lnTo>
                  <a:lnTo>
                    <a:pt x="204972" y="18418"/>
                  </a:lnTo>
                  <a:lnTo>
                    <a:pt x="197121" y="12279"/>
                  </a:lnTo>
                  <a:lnTo>
                    <a:pt x="166533" y="3117"/>
                  </a:lnTo>
                  <a:lnTo>
                    <a:pt x="125421" y="0"/>
                  </a:lnTo>
                  <a:close/>
                </a:path>
                <a:path w="251460" h="267970">
                  <a:moveTo>
                    <a:pt x="204972" y="18418"/>
                  </a:moveTo>
                  <a:lnTo>
                    <a:pt x="125421" y="18418"/>
                  </a:lnTo>
                  <a:lnTo>
                    <a:pt x="156094" y="20415"/>
                  </a:lnTo>
                  <a:lnTo>
                    <a:pt x="178895" y="26175"/>
                  </a:lnTo>
                  <a:lnTo>
                    <a:pt x="193102" y="35346"/>
                  </a:lnTo>
                  <a:lnTo>
                    <a:pt x="197998" y="47581"/>
                  </a:lnTo>
                  <a:lnTo>
                    <a:pt x="193102" y="60254"/>
                  </a:lnTo>
                  <a:lnTo>
                    <a:pt x="178895" y="69535"/>
                  </a:lnTo>
                  <a:lnTo>
                    <a:pt x="156094" y="75239"/>
                  </a:lnTo>
                  <a:lnTo>
                    <a:pt x="125421" y="77182"/>
                  </a:lnTo>
                  <a:lnTo>
                    <a:pt x="204858" y="77182"/>
                  </a:lnTo>
                  <a:lnTo>
                    <a:pt x="216197" y="68223"/>
                  </a:lnTo>
                  <a:lnTo>
                    <a:pt x="222775" y="47581"/>
                  </a:lnTo>
                  <a:lnTo>
                    <a:pt x="216197" y="27196"/>
                  </a:lnTo>
                  <a:lnTo>
                    <a:pt x="204972" y="18418"/>
                  </a:lnTo>
                  <a:close/>
                </a:path>
                <a:path w="251460" h="267970">
                  <a:moveTo>
                    <a:pt x="251280" y="114457"/>
                  </a:moveTo>
                  <a:lnTo>
                    <a:pt x="0" y="114457"/>
                  </a:lnTo>
                  <a:lnTo>
                    <a:pt x="0" y="134191"/>
                  </a:lnTo>
                  <a:lnTo>
                    <a:pt x="251280" y="134191"/>
                  </a:lnTo>
                  <a:lnTo>
                    <a:pt x="251280" y="114457"/>
                  </a:lnTo>
                  <a:close/>
                </a:path>
                <a:path w="251460" h="267970">
                  <a:moveTo>
                    <a:pt x="218829" y="158092"/>
                  </a:moveTo>
                  <a:lnTo>
                    <a:pt x="30478" y="158092"/>
                  </a:lnTo>
                  <a:lnTo>
                    <a:pt x="30478" y="176729"/>
                  </a:lnTo>
                  <a:lnTo>
                    <a:pt x="194929" y="176729"/>
                  </a:lnTo>
                  <a:lnTo>
                    <a:pt x="194929" y="201726"/>
                  </a:lnTo>
                  <a:lnTo>
                    <a:pt x="31135" y="201726"/>
                  </a:lnTo>
                  <a:lnTo>
                    <a:pt x="31135" y="267725"/>
                  </a:lnTo>
                  <a:lnTo>
                    <a:pt x="227161" y="267725"/>
                  </a:lnTo>
                  <a:lnTo>
                    <a:pt x="227161" y="248430"/>
                  </a:lnTo>
                  <a:lnTo>
                    <a:pt x="55036" y="248430"/>
                  </a:lnTo>
                  <a:lnTo>
                    <a:pt x="55036" y="219706"/>
                  </a:lnTo>
                  <a:lnTo>
                    <a:pt x="218829" y="219706"/>
                  </a:lnTo>
                  <a:lnTo>
                    <a:pt x="218829" y="158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830114" y="8669318"/>
              <a:ext cx="201279" cy="102170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805442" y="8786952"/>
              <a:ext cx="251460" cy="153670"/>
            </a:xfrm>
            <a:custGeom>
              <a:avLst/>
              <a:gdLst/>
              <a:ahLst/>
              <a:cxnLst/>
              <a:rect l="l" t="t" r="r" b="b"/>
              <a:pathLst>
                <a:path w="251460" h="153670">
                  <a:moveTo>
                    <a:pt x="0" y="19733"/>
                  </a:moveTo>
                  <a:lnTo>
                    <a:pt x="251280" y="19733"/>
                  </a:lnTo>
                  <a:lnTo>
                    <a:pt x="251280" y="0"/>
                  </a:lnTo>
                  <a:lnTo>
                    <a:pt x="0" y="0"/>
                  </a:lnTo>
                  <a:lnTo>
                    <a:pt x="0" y="19733"/>
                  </a:lnTo>
                  <a:close/>
                </a:path>
                <a:path w="251460" h="153670">
                  <a:moveTo>
                    <a:pt x="218829" y="105248"/>
                  </a:moveTo>
                  <a:lnTo>
                    <a:pt x="218829" y="43634"/>
                  </a:lnTo>
                  <a:lnTo>
                    <a:pt x="30478" y="43634"/>
                  </a:lnTo>
                  <a:lnTo>
                    <a:pt x="30478" y="62271"/>
                  </a:lnTo>
                  <a:lnTo>
                    <a:pt x="194929" y="62271"/>
                  </a:lnTo>
                  <a:lnTo>
                    <a:pt x="194929" y="87268"/>
                  </a:lnTo>
                  <a:lnTo>
                    <a:pt x="31135" y="87268"/>
                  </a:lnTo>
                  <a:lnTo>
                    <a:pt x="31135" y="153268"/>
                  </a:lnTo>
                  <a:lnTo>
                    <a:pt x="227161" y="153268"/>
                  </a:lnTo>
                  <a:lnTo>
                    <a:pt x="227161" y="133972"/>
                  </a:lnTo>
                  <a:lnTo>
                    <a:pt x="55036" y="133972"/>
                  </a:lnTo>
                  <a:lnTo>
                    <a:pt x="55036" y="105248"/>
                  </a:lnTo>
                  <a:lnTo>
                    <a:pt x="218829" y="1052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4158894" y="8671559"/>
              <a:ext cx="252729" cy="269240"/>
            </a:xfrm>
            <a:custGeom>
              <a:avLst/>
              <a:gdLst/>
              <a:ahLst/>
              <a:cxnLst/>
              <a:rect l="l" t="t" r="r" b="b"/>
              <a:pathLst>
                <a:path w="252729" h="269240">
                  <a:moveTo>
                    <a:pt x="222770" y="62230"/>
                  </a:moveTo>
                  <a:lnTo>
                    <a:pt x="58318" y="62230"/>
                  </a:lnTo>
                  <a:lnTo>
                    <a:pt x="58318" y="0"/>
                  </a:lnTo>
                  <a:lnTo>
                    <a:pt x="34645" y="0"/>
                  </a:lnTo>
                  <a:lnTo>
                    <a:pt x="34645" y="62230"/>
                  </a:lnTo>
                  <a:lnTo>
                    <a:pt x="34645" y="82550"/>
                  </a:lnTo>
                  <a:lnTo>
                    <a:pt x="222770" y="82550"/>
                  </a:lnTo>
                  <a:lnTo>
                    <a:pt x="222770" y="62230"/>
                  </a:lnTo>
                  <a:close/>
                </a:path>
                <a:path w="252729" h="269240">
                  <a:moveTo>
                    <a:pt x="229793" y="248920"/>
                  </a:moveTo>
                  <a:lnTo>
                    <a:pt x="56781" y="248920"/>
                  </a:lnTo>
                  <a:lnTo>
                    <a:pt x="56781" y="218440"/>
                  </a:lnTo>
                  <a:lnTo>
                    <a:pt x="219925" y="218440"/>
                  </a:lnTo>
                  <a:lnTo>
                    <a:pt x="219925" y="200660"/>
                  </a:lnTo>
                  <a:lnTo>
                    <a:pt x="219925" y="175272"/>
                  </a:lnTo>
                  <a:lnTo>
                    <a:pt x="219925" y="156222"/>
                  </a:lnTo>
                  <a:lnTo>
                    <a:pt x="31788" y="156222"/>
                  </a:lnTo>
                  <a:lnTo>
                    <a:pt x="31788" y="175272"/>
                  </a:lnTo>
                  <a:lnTo>
                    <a:pt x="196024" y="175272"/>
                  </a:lnTo>
                  <a:lnTo>
                    <a:pt x="196024" y="200660"/>
                  </a:lnTo>
                  <a:lnTo>
                    <a:pt x="32448" y="200660"/>
                  </a:lnTo>
                  <a:lnTo>
                    <a:pt x="32448" y="218440"/>
                  </a:lnTo>
                  <a:lnTo>
                    <a:pt x="32448" y="248920"/>
                  </a:lnTo>
                  <a:lnTo>
                    <a:pt x="32448" y="269240"/>
                  </a:lnTo>
                  <a:lnTo>
                    <a:pt x="229793" y="269240"/>
                  </a:lnTo>
                  <a:lnTo>
                    <a:pt x="229793" y="248920"/>
                  </a:lnTo>
                  <a:close/>
                </a:path>
                <a:path w="252729" h="269240">
                  <a:moveTo>
                    <a:pt x="252374" y="106629"/>
                  </a:moveTo>
                  <a:lnTo>
                    <a:pt x="0" y="106629"/>
                  </a:lnTo>
                  <a:lnTo>
                    <a:pt x="0" y="126580"/>
                  </a:lnTo>
                  <a:lnTo>
                    <a:pt x="114020" y="126580"/>
                  </a:lnTo>
                  <a:lnTo>
                    <a:pt x="114020" y="155968"/>
                  </a:lnTo>
                  <a:lnTo>
                    <a:pt x="137477" y="155968"/>
                  </a:lnTo>
                  <a:lnTo>
                    <a:pt x="137477" y="126580"/>
                  </a:lnTo>
                  <a:lnTo>
                    <a:pt x="252374" y="126580"/>
                  </a:lnTo>
                  <a:lnTo>
                    <a:pt x="252374" y="1066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4158897" y="8672055"/>
              <a:ext cx="252729" cy="268605"/>
            </a:xfrm>
            <a:custGeom>
              <a:avLst/>
              <a:gdLst/>
              <a:ahLst/>
              <a:cxnLst/>
              <a:rect l="l" t="t" r="r" b="b"/>
              <a:pathLst>
                <a:path w="252729" h="268604">
                  <a:moveTo>
                    <a:pt x="58325" y="61833"/>
                  </a:moveTo>
                  <a:lnTo>
                    <a:pt x="58325" y="0"/>
                  </a:lnTo>
                  <a:lnTo>
                    <a:pt x="34644" y="0"/>
                  </a:lnTo>
                  <a:lnTo>
                    <a:pt x="34644" y="82005"/>
                  </a:lnTo>
                  <a:lnTo>
                    <a:pt x="222776" y="82005"/>
                  </a:lnTo>
                  <a:lnTo>
                    <a:pt x="222776" y="61833"/>
                  </a:lnTo>
                  <a:lnTo>
                    <a:pt x="58325" y="61833"/>
                  </a:lnTo>
                  <a:close/>
                </a:path>
                <a:path w="252729" h="268604">
                  <a:moveTo>
                    <a:pt x="252377" y="106125"/>
                  </a:moveTo>
                  <a:lnTo>
                    <a:pt x="0" y="106125"/>
                  </a:lnTo>
                  <a:lnTo>
                    <a:pt x="0" y="126078"/>
                  </a:lnTo>
                  <a:lnTo>
                    <a:pt x="114019" y="126078"/>
                  </a:lnTo>
                  <a:lnTo>
                    <a:pt x="114019" y="155460"/>
                  </a:lnTo>
                  <a:lnTo>
                    <a:pt x="31793" y="155460"/>
                  </a:lnTo>
                  <a:lnTo>
                    <a:pt x="31793" y="174317"/>
                  </a:lnTo>
                  <a:lnTo>
                    <a:pt x="196025" y="174317"/>
                  </a:lnTo>
                  <a:lnTo>
                    <a:pt x="196025" y="200629"/>
                  </a:lnTo>
                  <a:lnTo>
                    <a:pt x="32451" y="200629"/>
                  </a:lnTo>
                  <a:lnTo>
                    <a:pt x="32451" y="268164"/>
                  </a:lnTo>
                  <a:lnTo>
                    <a:pt x="229792" y="268164"/>
                  </a:lnTo>
                  <a:lnTo>
                    <a:pt x="229792" y="248649"/>
                  </a:lnTo>
                  <a:lnTo>
                    <a:pt x="56790" y="248649"/>
                  </a:lnTo>
                  <a:lnTo>
                    <a:pt x="56790" y="218390"/>
                  </a:lnTo>
                  <a:lnTo>
                    <a:pt x="219925" y="218390"/>
                  </a:lnTo>
                  <a:lnTo>
                    <a:pt x="219925" y="155460"/>
                  </a:lnTo>
                  <a:lnTo>
                    <a:pt x="137480" y="155460"/>
                  </a:lnTo>
                  <a:lnTo>
                    <a:pt x="137480" y="126078"/>
                  </a:lnTo>
                  <a:lnTo>
                    <a:pt x="252377" y="126078"/>
                  </a:lnTo>
                  <a:lnTo>
                    <a:pt x="252377" y="1061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4443507" y="8667670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18609" y="0"/>
                  </a:moveTo>
                  <a:lnTo>
                    <a:pt x="194490" y="0"/>
                  </a:lnTo>
                  <a:lnTo>
                    <a:pt x="194490" y="105906"/>
                  </a:lnTo>
                  <a:lnTo>
                    <a:pt x="140769" y="105906"/>
                  </a:lnTo>
                  <a:lnTo>
                    <a:pt x="140769" y="126298"/>
                  </a:lnTo>
                  <a:lnTo>
                    <a:pt x="194490" y="126298"/>
                  </a:lnTo>
                  <a:lnTo>
                    <a:pt x="194490" y="276058"/>
                  </a:lnTo>
                  <a:lnTo>
                    <a:pt x="218609" y="276058"/>
                  </a:lnTo>
                  <a:lnTo>
                    <a:pt x="218609" y="0"/>
                  </a:lnTo>
                  <a:close/>
                </a:path>
                <a:path w="219075" h="276225">
                  <a:moveTo>
                    <a:pt x="124105" y="25654"/>
                  </a:moveTo>
                  <a:lnTo>
                    <a:pt x="0" y="25654"/>
                  </a:lnTo>
                  <a:lnTo>
                    <a:pt x="0" y="45826"/>
                  </a:lnTo>
                  <a:lnTo>
                    <a:pt x="100424" y="45826"/>
                  </a:lnTo>
                  <a:lnTo>
                    <a:pt x="100424" y="101740"/>
                  </a:lnTo>
                  <a:lnTo>
                    <a:pt x="876" y="101740"/>
                  </a:lnTo>
                  <a:lnTo>
                    <a:pt x="876" y="209839"/>
                  </a:lnTo>
                  <a:lnTo>
                    <a:pt x="21926" y="209839"/>
                  </a:lnTo>
                  <a:lnTo>
                    <a:pt x="57060" y="209321"/>
                  </a:lnTo>
                  <a:lnTo>
                    <a:pt x="88721" y="207838"/>
                  </a:lnTo>
                  <a:lnTo>
                    <a:pt x="118777" y="204998"/>
                  </a:lnTo>
                  <a:lnTo>
                    <a:pt x="149101" y="200410"/>
                  </a:lnTo>
                  <a:lnTo>
                    <a:pt x="147998" y="189008"/>
                  </a:lnTo>
                  <a:lnTo>
                    <a:pt x="24996" y="189008"/>
                  </a:lnTo>
                  <a:lnTo>
                    <a:pt x="24996" y="121912"/>
                  </a:lnTo>
                  <a:lnTo>
                    <a:pt x="124105" y="121912"/>
                  </a:lnTo>
                  <a:lnTo>
                    <a:pt x="124105" y="25654"/>
                  </a:lnTo>
                  <a:close/>
                </a:path>
                <a:path w="219075" h="276225">
                  <a:moveTo>
                    <a:pt x="147128" y="180018"/>
                  </a:moveTo>
                  <a:lnTo>
                    <a:pt x="117792" y="184599"/>
                  </a:lnTo>
                  <a:lnTo>
                    <a:pt x="88816" y="187309"/>
                  </a:lnTo>
                  <a:lnTo>
                    <a:pt x="58463" y="188621"/>
                  </a:lnTo>
                  <a:lnTo>
                    <a:pt x="24996" y="189008"/>
                  </a:lnTo>
                  <a:lnTo>
                    <a:pt x="147998" y="189008"/>
                  </a:lnTo>
                  <a:lnTo>
                    <a:pt x="147128" y="180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4584276" y="8667670"/>
              <a:ext cx="78105" cy="276225"/>
            </a:xfrm>
            <a:custGeom>
              <a:avLst/>
              <a:gdLst/>
              <a:ahLst/>
              <a:cxnLst/>
              <a:rect l="l" t="t" r="r" b="b"/>
              <a:pathLst>
                <a:path w="78104" h="276225">
                  <a:moveTo>
                    <a:pt x="53720" y="105906"/>
                  </a:moveTo>
                  <a:lnTo>
                    <a:pt x="0" y="105906"/>
                  </a:lnTo>
                  <a:lnTo>
                    <a:pt x="0" y="126298"/>
                  </a:lnTo>
                  <a:lnTo>
                    <a:pt x="53720" y="126298"/>
                  </a:lnTo>
                  <a:lnTo>
                    <a:pt x="53720" y="276058"/>
                  </a:lnTo>
                  <a:lnTo>
                    <a:pt x="77840" y="276058"/>
                  </a:lnTo>
                  <a:lnTo>
                    <a:pt x="77840" y="0"/>
                  </a:lnTo>
                  <a:lnTo>
                    <a:pt x="53720" y="0"/>
                  </a:lnTo>
                  <a:lnTo>
                    <a:pt x="53720" y="10590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5" name="object 21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440332" y="8690149"/>
              <a:ext cx="155452" cy="190535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4786451" y="8667889"/>
              <a:ext cx="235585" cy="269875"/>
            </a:xfrm>
            <a:custGeom>
              <a:avLst/>
              <a:gdLst/>
              <a:ahLst/>
              <a:cxnLst/>
              <a:rect l="l" t="t" r="r" b="b"/>
              <a:pathLst>
                <a:path w="235585" h="269875">
                  <a:moveTo>
                    <a:pt x="64026" y="188789"/>
                  </a:moveTo>
                  <a:lnTo>
                    <a:pt x="39687" y="188789"/>
                  </a:lnTo>
                  <a:lnTo>
                    <a:pt x="39687" y="269260"/>
                  </a:lnTo>
                  <a:lnTo>
                    <a:pt x="235493" y="269260"/>
                  </a:lnTo>
                  <a:lnTo>
                    <a:pt x="235493" y="249088"/>
                  </a:lnTo>
                  <a:lnTo>
                    <a:pt x="64026" y="249088"/>
                  </a:lnTo>
                  <a:lnTo>
                    <a:pt x="64026" y="188789"/>
                  </a:lnTo>
                  <a:close/>
                </a:path>
                <a:path w="235585" h="269875">
                  <a:moveTo>
                    <a:pt x="228696" y="0"/>
                  </a:moveTo>
                  <a:lnTo>
                    <a:pt x="204138" y="0"/>
                  </a:lnTo>
                  <a:lnTo>
                    <a:pt x="204138" y="162915"/>
                  </a:lnTo>
                  <a:lnTo>
                    <a:pt x="147347" y="162915"/>
                  </a:lnTo>
                  <a:lnTo>
                    <a:pt x="147347" y="180676"/>
                  </a:lnTo>
                  <a:lnTo>
                    <a:pt x="204138" y="180676"/>
                  </a:lnTo>
                  <a:lnTo>
                    <a:pt x="204138" y="209400"/>
                  </a:lnTo>
                  <a:lnTo>
                    <a:pt x="228696" y="209400"/>
                  </a:lnTo>
                  <a:lnTo>
                    <a:pt x="228696" y="0"/>
                  </a:lnTo>
                  <a:close/>
                </a:path>
                <a:path w="235585" h="269875">
                  <a:moveTo>
                    <a:pt x="105248" y="146470"/>
                  </a:moveTo>
                  <a:lnTo>
                    <a:pt x="80909" y="146470"/>
                  </a:lnTo>
                  <a:lnTo>
                    <a:pt x="80909" y="199752"/>
                  </a:lnTo>
                  <a:lnTo>
                    <a:pt x="105248" y="199752"/>
                  </a:lnTo>
                  <a:lnTo>
                    <a:pt x="105248" y="146470"/>
                  </a:lnTo>
                  <a:close/>
                </a:path>
                <a:path w="235585" h="269875">
                  <a:moveTo>
                    <a:pt x="179360" y="119501"/>
                  </a:moveTo>
                  <a:lnTo>
                    <a:pt x="133667" y="123882"/>
                  </a:lnTo>
                  <a:lnTo>
                    <a:pt x="86802" y="126270"/>
                  </a:lnTo>
                  <a:lnTo>
                    <a:pt x="41376" y="127302"/>
                  </a:lnTo>
                  <a:lnTo>
                    <a:pt x="0" y="127613"/>
                  </a:lnTo>
                  <a:lnTo>
                    <a:pt x="3288" y="147567"/>
                  </a:lnTo>
                  <a:lnTo>
                    <a:pt x="21260" y="147596"/>
                  </a:lnTo>
                  <a:lnTo>
                    <a:pt x="40331" y="147471"/>
                  </a:lnTo>
                  <a:lnTo>
                    <a:pt x="60286" y="147120"/>
                  </a:lnTo>
                  <a:lnTo>
                    <a:pt x="80909" y="146470"/>
                  </a:lnTo>
                  <a:lnTo>
                    <a:pt x="105248" y="146470"/>
                  </a:lnTo>
                  <a:lnTo>
                    <a:pt x="105248" y="145265"/>
                  </a:lnTo>
                  <a:lnTo>
                    <a:pt x="124364" y="143921"/>
                  </a:lnTo>
                  <a:lnTo>
                    <a:pt x="143469" y="142167"/>
                  </a:lnTo>
                  <a:lnTo>
                    <a:pt x="162431" y="139961"/>
                  </a:lnTo>
                  <a:lnTo>
                    <a:pt x="181114" y="137261"/>
                  </a:lnTo>
                  <a:lnTo>
                    <a:pt x="179360" y="119501"/>
                  </a:lnTo>
                  <a:close/>
                </a:path>
                <a:path w="235585" h="269875">
                  <a:moveTo>
                    <a:pt x="90557" y="11182"/>
                  </a:moveTo>
                  <a:lnTo>
                    <a:pt x="62662" y="14615"/>
                  </a:lnTo>
                  <a:lnTo>
                    <a:pt x="41057" y="24338"/>
                  </a:lnTo>
                  <a:lnTo>
                    <a:pt x="27100" y="39488"/>
                  </a:lnTo>
                  <a:lnTo>
                    <a:pt x="22146" y="59202"/>
                  </a:lnTo>
                  <a:lnTo>
                    <a:pt x="27100" y="79066"/>
                  </a:lnTo>
                  <a:lnTo>
                    <a:pt x="41057" y="94120"/>
                  </a:lnTo>
                  <a:lnTo>
                    <a:pt x="62662" y="103665"/>
                  </a:lnTo>
                  <a:lnTo>
                    <a:pt x="90557" y="107002"/>
                  </a:lnTo>
                  <a:lnTo>
                    <a:pt x="118202" y="103665"/>
                  </a:lnTo>
                  <a:lnTo>
                    <a:pt x="139700" y="94120"/>
                  </a:lnTo>
                  <a:lnTo>
                    <a:pt x="144637" y="88803"/>
                  </a:lnTo>
                  <a:lnTo>
                    <a:pt x="90557" y="88803"/>
                  </a:lnTo>
                  <a:lnTo>
                    <a:pt x="72091" y="86706"/>
                  </a:lnTo>
                  <a:lnTo>
                    <a:pt x="57776" y="80745"/>
                  </a:lnTo>
                  <a:lnTo>
                    <a:pt x="48560" y="71412"/>
                  </a:lnTo>
                  <a:lnTo>
                    <a:pt x="45388" y="59202"/>
                  </a:lnTo>
                  <a:lnTo>
                    <a:pt x="48560" y="47053"/>
                  </a:lnTo>
                  <a:lnTo>
                    <a:pt x="57776" y="37659"/>
                  </a:lnTo>
                  <a:lnTo>
                    <a:pt x="72091" y="31636"/>
                  </a:lnTo>
                  <a:lnTo>
                    <a:pt x="90557" y="29601"/>
                  </a:lnTo>
                  <a:lnTo>
                    <a:pt x="144555" y="29601"/>
                  </a:lnTo>
                  <a:lnTo>
                    <a:pt x="139700" y="24338"/>
                  </a:lnTo>
                  <a:lnTo>
                    <a:pt x="118202" y="14615"/>
                  </a:lnTo>
                  <a:lnTo>
                    <a:pt x="90557" y="11182"/>
                  </a:lnTo>
                  <a:close/>
                </a:path>
                <a:path w="235585" h="269875">
                  <a:moveTo>
                    <a:pt x="144555" y="29601"/>
                  </a:moveTo>
                  <a:lnTo>
                    <a:pt x="90557" y="29601"/>
                  </a:lnTo>
                  <a:lnTo>
                    <a:pt x="108557" y="31636"/>
                  </a:lnTo>
                  <a:lnTo>
                    <a:pt x="122734" y="37659"/>
                  </a:lnTo>
                  <a:lnTo>
                    <a:pt x="132060" y="47053"/>
                  </a:lnTo>
                  <a:lnTo>
                    <a:pt x="135507" y="59202"/>
                  </a:lnTo>
                  <a:lnTo>
                    <a:pt x="132060" y="71412"/>
                  </a:lnTo>
                  <a:lnTo>
                    <a:pt x="122734" y="80745"/>
                  </a:lnTo>
                  <a:lnTo>
                    <a:pt x="108557" y="86706"/>
                  </a:lnTo>
                  <a:lnTo>
                    <a:pt x="90557" y="88803"/>
                  </a:lnTo>
                  <a:lnTo>
                    <a:pt x="144637" y="88803"/>
                  </a:lnTo>
                  <a:lnTo>
                    <a:pt x="153675" y="79066"/>
                  </a:lnTo>
                  <a:lnTo>
                    <a:pt x="158749" y="59202"/>
                  </a:lnTo>
                  <a:lnTo>
                    <a:pt x="153675" y="39488"/>
                  </a:lnTo>
                  <a:lnTo>
                    <a:pt x="144555" y="29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783276" y="8664714"/>
              <a:ext cx="241843" cy="275610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5060974" y="8667670"/>
              <a:ext cx="260985" cy="276225"/>
            </a:xfrm>
            <a:custGeom>
              <a:avLst/>
              <a:gdLst/>
              <a:ahLst/>
              <a:cxnLst/>
              <a:rect l="l" t="t" r="r" b="b"/>
              <a:pathLst>
                <a:path w="260985" h="276225">
                  <a:moveTo>
                    <a:pt x="214882" y="0"/>
                  </a:moveTo>
                  <a:lnTo>
                    <a:pt x="190762" y="0"/>
                  </a:lnTo>
                  <a:lnTo>
                    <a:pt x="190762" y="275619"/>
                  </a:lnTo>
                  <a:lnTo>
                    <a:pt x="214882" y="275619"/>
                  </a:lnTo>
                  <a:lnTo>
                    <a:pt x="214882" y="133972"/>
                  </a:lnTo>
                  <a:lnTo>
                    <a:pt x="260928" y="133972"/>
                  </a:lnTo>
                  <a:lnTo>
                    <a:pt x="260928" y="113580"/>
                  </a:lnTo>
                  <a:lnTo>
                    <a:pt x="214882" y="113580"/>
                  </a:lnTo>
                  <a:lnTo>
                    <a:pt x="214882" y="0"/>
                  </a:lnTo>
                  <a:close/>
                </a:path>
                <a:path w="260985" h="276225">
                  <a:moveTo>
                    <a:pt x="164012" y="44292"/>
                  </a:moveTo>
                  <a:lnTo>
                    <a:pt x="0" y="44292"/>
                  </a:lnTo>
                  <a:lnTo>
                    <a:pt x="0" y="64464"/>
                  </a:lnTo>
                  <a:lnTo>
                    <a:pt x="164012" y="64464"/>
                  </a:lnTo>
                  <a:lnTo>
                    <a:pt x="164012" y="44292"/>
                  </a:lnTo>
                  <a:close/>
                </a:path>
                <a:path w="260985" h="276225">
                  <a:moveTo>
                    <a:pt x="95162" y="3289"/>
                  </a:moveTo>
                  <a:lnTo>
                    <a:pt x="70823" y="3289"/>
                  </a:lnTo>
                  <a:lnTo>
                    <a:pt x="70823" y="44292"/>
                  </a:lnTo>
                  <a:lnTo>
                    <a:pt x="95162" y="44292"/>
                  </a:lnTo>
                  <a:lnTo>
                    <a:pt x="95162" y="3289"/>
                  </a:lnTo>
                  <a:close/>
                </a:path>
                <a:path w="260985" h="276225">
                  <a:moveTo>
                    <a:pt x="83321" y="87268"/>
                  </a:moveTo>
                  <a:lnTo>
                    <a:pt x="56180" y="91927"/>
                  </a:lnTo>
                  <a:lnTo>
                    <a:pt x="34754" y="104974"/>
                  </a:lnTo>
                  <a:lnTo>
                    <a:pt x="20727" y="125010"/>
                  </a:lnTo>
                  <a:lnTo>
                    <a:pt x="15787" y="150636"/>
                  </a:lnTo>
                  <a:lnTo>
                    <a:pt x="20727" y="176229"/>
                  </a:lnTo>
                  <a:lnTo>
                    <a:pt x="34754" y="196189"/>
                  </a:lnTo>
                  <a:lnTo>
                    <a:pt x="56180" y="209160"/>
                  </a:lnTo>
                  <a:lnTo>
                    <a:pt x="83321" y="213786"/>
                  </a:lnTo>
                  <a:lnTo>
                    <a:pt x="110308" y="209160"/>
                  </a:lnTo>
                  <a:lnTo>
                    <a:pt x="131642" y="196189"/>
                  </a:lnTo>
                  <a:lnTo>
                    <a:pt x="133766" y="193174"/>
                  </a:lnTo>
                  <a:lnTo>
                    <a:pt x="83321" y="193174"/>
                  </a:lnTo>
                  <a:lnTo>
                    <a:pt x="65547" y="190135"/>
                  </a:lnTo>
                  <a:lnTo>
                    <a:pt x="51473" y="181361"/>
                  </a:lnTo>
                  <a:lnTo>
                    <a:pt x="42250" y="167859"/>
                  </a:lnTo>
                  <a:lnTo>
                    <a:pt x="39029" y="150636"/>
                  </a:lnTo>
                  <a:lnTo>
                    <a:pt x="42250" y="133376"/>
                  </a:lnTo>
                  <a:lnTo>
                    <a:pt x="51473" y="119775"/>
                  </a:lnTo>
                  <a:lnTo>
                    <a:pt x="65547" y="110860"/>
                  </a:lnTo>
                  <a:lnTo>
                    <a:pt x="83321" y="107660"/>
                  </a:lnTo>
                  <a:lnTo>
                    <a:pt x="133527" y="107660"/>
                  </a:lnTo>
                  <a:lnTo>
                    <a:pt x="131642" y="104974"/>
                  </a:lnTo>
                  <a:lnTo>
                    <a:pt x="110308" y="91927"/>
                  </a:lnTo>
                  <a:lnTo>
                    <a:pt x="83321" y="87268"/>
                  </a:lnTo>
                  <a:close/>
                </a:path>
                <a:path w="260985" h="276225">
                  <a:moveTo>
                    <a:pt x="133527" y="107660"/>
                  </a:moveTo>
                  <a:lnTo>
                    <a:pt x="83321" y="107660"/>
                  </a:lnTo>
                  <a:lnTo>
                    <a:pt x="100941" y="110860"/>
                  </a:lnTo>
                  <a:lnTo>
                    <a:pt x="114923" y="119775"/>
                  </a:lnTo>
                  <a:lnTo>
                    <a:pt x="124177" y="133376"/>
                  </a:lnTo>
                  <a:lnTo>
                    <a:pt x="127613" y="150636"/>
                  </a:lnTo>
                  <a:lnTo>
                    <a:pt x="124177" y="167859"/>
                  </a:lnTo>
                  <a:lnTo>
                    <a:pt x="114923" y="181361"/>
                  </a:lnTo>
                  <a:lnTo>
                    <a:pt x="100941" y="190135"/>
                  </a:lnTo>
                  <a:lnTo>
                    <a:pt x="83321" y="193174"/>
                  </a:lnTo>
                  <a:lnTo>
                    <a:pt x="133766" y="193174"/>
                  </a:lnTo>
                  <a:lnTo>
                    <a:pt x="145699" y="176229"/>
                  </a:lnTo>
                  <a:lnTo>
                    <a:pt x="150856" y="150636"/>
                  </a:lnTo>
                  <a:lnTo>
                    <a:pt x="145699" y="125010"/>
                  </a:lnTo>
                  <a:lnTo>
                    <a:pt x="133527" y="107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5251736" y="8667670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5" h="276225">
                  <a:moveTo>
                    <a:pt x="24119" y="113580"/>
                  </a:moveTo>
                  <a:lnTo>
                    <a:pt x="24119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119" y="275619"/>
                  </a:lnTo>
                  <a:lnTo>
                    <a:pt x="24119" y="133972"/>
                  </a:lnTo>
                  <a:lnTo>
                    <a:pt x="70166" y="133972"/>
                  </a:lnTo>
                  <a:lnTo>
                    <a:pt x="70166" y="113580"/>
                  </a:lnTo>
                  <a:lnTo>
                    <a:pt x="24119" y="11358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0" name="object 22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57799" y="8667784"/>
              <a:ext cx="170362" cy="216847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5336590" y="8677909"/>
              <a:ext cx="252729" cy="259715"/>
            </a:xfrm>
            <a:custGeom>
              <a:avLst/>
              <a:gdLst/>
              <a:ahLst/>
              <a:cxnLst/>
              <a:rect l="l" t="t" r="r" b="b"/>
              <a:pathLst>
                <a:path w="252729" h="259715">
                  <a:moveTo>
                    <a:pt x="223215" y="73672"/>
                  </a:moveTo>
                  <a:lnTo>
                    <a:pt x="58762" y="73672"/>
                  </a:lnTo>
                  <a:lnTo>
                    <a:pt x="58762" y="0"/>
                  </a:lnTo>
                  <a:lnTo>
                    <a:pt x="34645" y="0"/>
                  </a:lnTo>
                  <a:lnTo>
                    <a:pt x="34645" y="73672"/>
                  </a:lnTo>
                  <a:lnTo>
                    <a:pt x="34645" y="92722"/>
                  </a:lnTo>
                  <a:lnTo>
                    <a:pt x="223215" y="92722"/>
                  </a:lnTo>
                  <a:lnTo>
                    <a:pt x="223215" y="73672"/>
                  </a:lnTo>
                  <a:close/>
                </a:path>
                <a:path w="252729" h="259715">
                  <a:moveTo>
                    <a:pt x="224967" y="238760"/>
                  </a:moveTo>
                  <a:lnTo>
                    <a:pt x="57010" y="238760"/>
                  </a:lnTo>
                  <a:lnTo>
                    <a:pt x="57010" y="177812"/>
                  </a:lnTo>
                  <a:lnTo>
                    <a:pt x="32893" y="177812"/>
                  </a:lnTo>
                  <a:lnTo>
                    <a:pt x="32893" y="238760"/>
                  </a:lnTo>
                  <a:lnTo>
                    <a:pt x="32893" y="259092"/>
                  </a:lnTo>
                  <a:lnTo>
                    <a:pt x="224967" y="259092"/>
                  </a:lnTo>
                  <a:lnTo>
                    <a:pt x="224967" y="238760"/>
                  </a:lnTo>
                  <a:close/>
                </a:path>
                <a:path w="252729" h="259715">
                  <a:moveTo>
                    <a:pt x="252374" y="130530"/>
                  </a:moveTo>
                  <a:lnTo>
                    <a:pt x="0" y="130530"/>
                  </a:lnTo>
                  <a:lnTo>
                    <a:pt x="0" y="150266"/>
                  </a:lnTo>
                  <a:lnTo>
                    <a:pt x="252374" y="150266"/>
                  </a:lnTo>
                  <a:lnTo>
                    <a:pt x="252374" y="130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5336594" y="8677756"/>
              <a:ext cx="252729" cy="259079"/>
            </a:xfrm>
            <a:custGeom>
              <a:avLst/>
              <a:gdLst/>
              <a:ahLst/>
              <a:cxnLst/>
              <a:rect l="l" t="t" r="r" b="b"/>
              <a:pathLst>
                <a:path w="252729" h="259079">
                  <a:moveTo>
                    <a:pt x="58763" y="73454"/>
                  </a:moveTo>
                  <a:lnTo>
                    <a:pt x="58763" y="0"/>
                  </a:lnTo>
                  <a:lnTo>
                    <a:pt x="34643" y="0"/>
                  </a:lnTo>
                  <a:lnTo>
                    <a:pt x="34643" y="93188"/>
                  </a:lnTo>
                  <a:lnTo>
                    <a:pt x="223214" y="93188"/>
                  </a:lnTo>
                  <a:lnTo>
                    <a:pt x="223214" y="73454"/>
                  </a:lnTo>
                  <a:lnTo>
                    <a:pt x="58763" y="73454"/>
                  </a:lnTo>
                  <a:close/>
                </a:path>
                <a:path w="252729" h="259079">
                  <a:moveTo>
                    <a:pt x="0" y="150417"/>
                  </a:moveTo>
                  <a:lnTo>
                    <a:pt x="252377" y="150417"/>
                  </a:lnTo>
                  <a:lnTo>
                    <a:pt x="252377" y="130683"/>
                  </a:lnTo>
                  <a:lnTo>
                    <a:pt x="0" y="130683"/>
                  </a:lnTo>
                  <a:lnTo>
                    <a:pt x="0" y="150417"/>
                  </a:lnTo>
                  <a:close/>
                </a:path>
                <a:path w="252729" h="259079">
                  <a:moveTo>
                    <a:pt x="32889" y="178483"/>
                  </a:moveTo>
                  <a:lnTo>
                    <a:pt x="32889" y="258735"/>
                  </a:lnTo>
                  <a:lnTo>
                    <a:pt x="224968" y="258735"/>
                  </a:lnTo>
                  <a:lnTo>
                    <a:pt x="224968" y="238563"/>
                  </a:lnTo>
                  <a:lnTo>
                    <a:pt x="57009" y="238563"/>
                  </a:lnTo>
                  <a:lnTo>
                    <a:pt x="57009" y="178483"/>
                  </a:lnTo>
                  <a:lnTo>
                    <a:pt x="32889" y="1784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5689830" y="8667670"/>
              <a:ext cx="258445" cy="275590"/>
            </a:xfrm>
            <a:custGeom>
              <a:avLst/>
              <a:gdLst/>
              <a:ahLst/>
              <a:cxnLst/>
              <a:rect l="l" t="t" r="r" b="b"/>
              <a:pathLst>
                <a:path w="258445" h="275590">
                  <a:moveTo>
                    <a:pt x="216636" y="0"/>
                  </a:moveTo>
                  <a:lnTo>
                    <a:pt x="192297" y="0"/>
                  </a:lnTo>
                  <a:lnTo>
                    <a:pt x="192297" y="167739"/>
                  </a:lnTo>
                  <a:lnTo>
                    <a:pt x="216636" y="167739"/>
                  </a:lnTo>
                  <a:lnTo>
                    <a:pt x="216636" y="92311"/>
                  </a:lnTo>
                  <a:lnTo>
                    <a:pt x="258077" y="92311"/>
                  </a:lnTo>
                  <a:lnTo>
                    <a:pt x="258077" y="71919"/>
                  </a:lnTo>
                  <a:lnTo>
                    <a:pt x="216636" y="71919"/>
                  </a:lnTo>
                  <a:lnTo>
                    <a:pt x="216636" y="0"/>
                  </a:lnTo>
                  <a:close/>
                </a:path>
                <a:path w="258445" h="275590">
                  <a:moveTo>
                    <a:pt x="93188" y="14252"/>
                  </a:moveTo>
                  <a:lnTo>
                    <a:pt x="69288" y="14252"/>
                  </a:lnTo>
                  <a:lnTo>
                    <a:pt x="69288" y="42757"/>
                  </a:lnTo>
                  <a:lnTo>
                    <a:pt x="64197" y="73345"/>
                  </a:lnTo>
                  <a:lnTo>
                    <a:pt x="50102" y="100314"/>
                  </a:lnTo>
                  <a:lnTo>
                    <a:pt x="28278" y="122186"/>
                  </a:lnTo>
                  <a:lnTo>
                    <a:pt x="0" y="137480"/>
                  </a:lnTo>
                  <a:lnTo>
                    <a:pt x="13155" y="156995"/>
                  </a:lnTo>
                  <a:lnTo>
                    <a:pt x="35829" y="145350"/>
                  </a:lnTo>
                  <a:lnTo>
                    <a:pt x="55173" y="129367"/>
                  </a:lnTo>
                  <a:lnTo>
                    <a:pt x="70693" y="109602"/>
                  </a:lnTo>
                  <a:lnTo>
                    <a:pt x="81896" y="86610"/>
                  </a:lnTo>
                  <a:lnTo>
                    <a:pt x="106856" y="86610"/>
                  </a:lnTo>
                  <a:lnTo>
                    <a:pt x="98265" y="71779"/>
                  </a:lnTo>
                  <a:lnTo>
                    <a:pt x="93188" y="44511"/>
                  </a:lnTo>
                  <a:lnTo>
                    <a:pt x="93188" y="14252"/>
                  </a:lnTo>
                  <a:close/>
                </a:path>
                <a:path w="258445" h="275590">
                  <a:moveTo>
                    <a:pt x="106856" y="86610"/>
                  </a:moveTo>
                  <a:lnTo>
                    <a:pt x="81896" y="86610"/>
                  </a:lnTo>
                  <a:lnTo>
                    <a:pt x="93049" y="106954"/>
                  </a:lnTo>
                  <a:lnTo>
                    <a:pt x="108222" y="124544"/>
                  </a:lnTo>
                  <a:lnTo>
                    <a:pt x="126868" y="138844"/>
                  </a:lnTo>
                  <a:lnTo>
                    <a:pt x="148443" y="149321"/>
                  </a:lnTo>
                  <a:lnTo>
                    <a:pt x="161600" y="130025"/>
                  </a:lnTo>
                  <a:lnTo>
                    <a:pt x="134075" y="116201"/>
                  </a:lnTo>
                  <a:lnTo>
                    <a:pt x="112429" y="96231"/>
                  </a:lnTo>
                  <a:lnTo>
                    <a:pt x="106856" y="86610"/>
                  </a:lnTo>
                  <a:close/>
                </a:path>
                <a:path w="258445" h="275590">
                  <a:moveTo>
                    <a:pt x="128271" y="174756"/>
                  </a:moveTo>
                  <a:lnTo>
                    <a:pt x="90026" y="178127"/>
                  </a:lnTo>
                  <a:lnTo>
                    <a:pt x="61257" y="187912"/>
                  </a:lnTo>
                  <a:lnTo>
                    <a:pt x="43137" y="203617"/>
                  </a:lnTo>
                  <a:lnTo>
                    <a:pt x="36836" y="224749"/>
                  </a:lnTo>
                  <a:lnTo>
                    <a:pt x="43137" y="246100"/>
                  </a:lnTo>
                  <a:lnTo>
                    <a:pt x="61257" y="261860"/>
                  </a:lnTo>
                  <a:lnTo>
                    <a:pt x="90026" y="271617"/>
                  </a:lnTo>
                  <a:lnTo>
                    <a:pt x="128271" y="274961"/>
                  </a:lnTo>
                  <a:lnTo>
                    <a:pt x="166321" y="271617"/>
                  </a:lnTo>
                  <a:lnTo>
                    <a:pt x="194874" y="261860"/>
                  </a:lnTo>
                  <a:lnTo>
                    <a:pt x="201927" y="255666"/>
                  </a:lnTo>
                  <a:lnTo>
                    <a:pt x="128271" y="255666"/>
                  </a:lnTo>
                  <a:lnTo>
                    <a:pt x="100181" y="253487"/>
                  </a:lnTo>
                  <a:lnTo>
                    <a:pt x="79018" y="247443"/>
                  </a:lnTo>
                  <a:lnTo>
                    <a:pt x="65708" y="237782"/>
                  </a:lnTo>
                  <a:lnTo>
                    <a:pt x="61175" y="224749"/>
                  </a:lnTo>
                  <a:lnTo>
                    <a:pt x="65708" y="212031"/>
                  </a:lnTo>
                  <a:lnTo>
                    <a:pt x="79018" y="202438"/>
                  </a:lnTo>
                  <a:lnTo>
                    <a:pt x="100181" y="196381"/>
                  </a:lnTo>
                  <a:lnTo>
                    <a:pt x="128271" y="194271"/>
                  </a:lnTo>
                  <a:lnTo>
                    <a:pt x="202139" y="194271"/>
                  </a:lnTo>
                  <a:lnTo>
                    <a:pt x="194874" y="187912"/>
                  </a:lnTo>
                  <a:lnTo>
                    <a:pt x="166321" y="178127"/>
                  </a:lnTo>
                  <a:lnTo>
                    <a:pt x="128271" y="174756"/>
                  </a:lnTo>
                  <a:close/>
                </a:path>
                <a:path w="258445" h="275590">
                  <a:moveTo>
                    <a:pt x="202139" y="194271"/>
                  </a:moveTo>
                  <a:lnTo>
                    <a:pt x="128271" y="194271"/>
                  </a:lnTo>
                  <a:lnTo>
                    <a:pt x="156330" y="196381"/>
                  </a:lnTo>
                  <a:lnTo>
                    <a:pt x="177442" y="202438"/>
                  </a:lnTo>
                  <a:lnTo>
                    <a:pt x="190742" y="212031"/>
                  </a:lnTo>
                  <a:lnTo>
                    <a:pt x="195367" y="224749"/>
                  </a:lnTo>
                  <a:lnTo>
                    <a:pt x="190742" y="237782"/>
                  </a:lnTo>
                  <a:lnTo>
                    <a:pt x="177442" y="247443"/>
                  </a:lnTo>
                  <a:lnTo>
                    <a:pt x="156330" y="253487"/>
                  </a:lnTo>
                  <a:lnTo>
                    <a:pt x="128271" y="255666"/>
                  </a:lnTo>
                  <a:lnTo>
                    <a:pt x="201927" y="255666"/>
                  </a:lnTo>
                  <a:lnTo>
                    <a:pt x="212819" y="246100"/>
                  </a:lnTo>
                  <a:lnTo>
                    <a:pt x="219048" y="224749"/>
                  </a:lnTo>
                  <a:lnTo>
                    <a:pt x="212819" y="203617"/>
                  </a:lnTo>
                  <a:lnTo>
                    <a:pt x="202139" y="194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686654" y="8664495"/>
              <a:ext cx="264427" cy="281311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5962379" y="8667670"/>
              <a:ext cx="239395" cy="276225"/>
            </a:xfrm>
            <a:custGeom>
              <a:avLst/>
              <a:gdLst/>
              <a:ahLst/>
              <a:cxnLst/>
              <a:rect l="l" t="t" r="r" b="b"/>
              <a:pathLst>
                <a:path w="239395" h="276225">
                  <a:moveTo>
                    <a:pt x="239220" y="0"/>
                  </a:moveTo>
                  <a:lnTo>
                    <a:pt x="215759" y="0"/>
                  </a:lnTo>
                  <a:lnTo>
                    <a:pt x="215759" y="275619"/>
                  </a:lnTo>
                  <a:lnTo>
                    <a:pt x="239220" y="275619"/>
                  </a:lnTo>
                  <a:lnTo>
                    <a:pt x="239220" y="0"/>
                  </a:lnTo>
                  <a:close/>
                </a:path>
                <a:path w="239395" h="276225">
                  <a:moveTo>
                    <a:pt x="182211" y="5920"/>
                  </a:moveTo>
                  <a:lnTo>
                    <a:pt x="159188" y="5920"/>
                  </a:lnTo>
                  <a:lnTo>
                    <a:pt x="159188" y="98889"/>
                  </a:lnTo>
                  <a:lnTo>
                    <a:pt x="112484" y="98889"/>
                  </a:lnTo>
                  <a:lnTo>
                    <a:pt x="112484" y="119500"/>
                  </a:lnTo>
                  <a:lnTo>
                    <a:pt x="159188" y="119500"/>
                  </a:lnTo>
                  <a:lnTo>
                    <a:pt x="159188" y="261586"/>
                  </a:lnTo>
                  <a:lnTo>
                    <a:pt x="182211" y="261586"/>
                  </a:lnTo>
                  <a:lnTo>
                    <a:pt x="182211" y="5920"/>
                  </a:lnTo>
                  <a:close/>
                </a:path>
                <a:path w="239395" h="276225">
                  <a:moveTo>
                    <a:pt x="84856" y="25873"/>
                  </a:moveTo>
                  <a:lnTo>
                    <a:pt x="61395" y="25873"/>
                  </a:lnTo>
                  <a:lnTo>
                    <a:pt x="61395" y="79374"/>
                  </a:lnTo>
                  <a:lnTo>
                    <a:pt x="57167" y="114618"/>
                  </a:lnTo>
                  <a:lnTo>
                    <a:pt x="45004" y="147868"/>
                  </a:lnTo>
                  <a:lnTo>
                    <a:pt x="25688" y="176472"/>
                  </a:lnTo>
                  <a:lnTo>
                    <a:pt x="0" y="197779"/>
                  </a:lnTo>
                  <a:lnTo>
                    <a:pt x="15568" y="215978"/>
                  </a:lnTo>
                  <a:lnTo>
                    <a:pt x="34820" y="200777"/>
                  </a:lnTo>
                  <a:lnTo>
                    <a:pt x="51103" y="180950"/>
                  </a:lnTo>
                  <a:lnTo>
                    <a:pt x="64116" y="157423"/>
                  </a:lnTo>
                  <a:lnTo>
                    <a:pt x="73564" y="131122"/>
                  </a:lnTo>
                  <a:lnTo>
                    <a:pt x="95889" y="131122"/>
                  </a:lnTo>
                  <a:lnTo>
                    <a:pt x="88786" y="111370"/>
                  </a:lnTo>
                  <a:lnTo>
                    <a:pt x="84856" y="78278"/>
                  </a:lnTo>
                  <a:lnTo>
                    <a:pt x="84856" y="25873"/>
                  </a:lnTo>
                  <a:close/>
                </a:path>
                <a:path w="239395" h="276225">
                  <a:moveTo>
                    <a:pt x="95889" y="131122"/>
                  </a:moveTo>
                  <a:lnTo>
                    <a:pt x="73564" y="131122"/>
                  </a:lnTo>
                  <a:lnTo>
                    <a:pt x="82585" y="155311"/>
                  </a:lnTo>
                  <a:lnTo>
                    <a:pt x="94915" y="177127"/>
                  </a:lnTo>
                  <a:lnTo>
                    <a:pt x="110411" y="195674"/>
                  </a:lnTo>
                  <a:lnTo>
                    <a:pt x="128929" y="210058"/>
                  </a:lnTo>
                  <a:lnTo>
                    <a:pt x="142962" y="191201"/>
                  </a:lnTo>
                  <a:lnTo>
                    <a:pt x="118435" y="170566"/>
                  </a:lnTo>
                  <a:lnTo>
                    <a:pt x="100177" y="143044"/>
                  </a:lnTo>
                  <a:lnTo>
                    <a:pt x="95889" y="13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6074864" y="8667670"/>
              <a:ext cx="127000" cy="276225"/>
            </a:xfrm>
            <a:custGeom>
              <a:avLst/>
              <a:gdLst/>
              <a:ahLst/>
              <a:cxnLst/>
              <a:rect l="l" t="t" r="r" b="b"/>
              <a:pathLst>
                <a:path w="127000" h="276225">
                  <a:moveTo>
                    <a:pt x="103275" y="275619"/>
                  </a:moveTo>
                  <a:lnTo>
                    <a:pt x="126736" y="275619"/>
                  </a:lnTo>
                  <a:lnTo>
                    <a:pt x="126736" y="0"/>
                  </a:lnTo>
                  <a:lnTo>
                    <a:pt x="103275" y="0"/>
                  </a:lnTo>
                  <a:lnTo>
                    <a:pt x="103275" y="275619"/>
                  </a:lnTo>
                  <a:close/>
                </a:path>
                <a:path w="127000" h="276225">
                  <a:moveTo>
                    <a:pt x="0" y="98889"/>
                  </a:moveTo>
                  <a:lnTo>
                    <a:pt x="0" y="119500"/>
                  </a:lnTo>
                  <a:lnTo>
                    <a:pt x="46704" y="119500"/>
                  </a:lnTo>
                  <a:lnTo>
                    <a:pt x="46704" y="261586"/>
                  </a:lnTo>
                  <a:lnTo>
                    <a:pt x="69727" y="261586"/>
                  </a:lnTo>
                  <a:lnTo>
                    <a:pt x="69727" y="5920"/>
                  </a:lnTo>
                  <a:lnTo>
                    <a:pt x="46704" y="5920"/>
                  </a:lnTo>
                  <a:lnTo>
                    <a:pt x="46704" y="98889"/>
                  </a:lnTo>
                  <a:lnTo>
                    <a:pt x="0" y="9888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7" name="object 22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959204" y="8690368"/>
              <a:ext cx="149312" cy="196455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6332802" y="8667670"/>
              <a:ext cx="243840" cy="272415"/>
            </a:xfrm>
            <a:custGeom>
              <a:avLst/>
              <a:gdLst/>
              <a:ahLst/>
              <a:cxnLst/>
              <a:rect l="l" t="t" r="r" b="b"/>
              <a:pathLst>
                <a:path w="243840" h="272415">
                  <a:moveTo>
                    <a:pt x="202164" y="0"/>
                  </a:moveTo>
                  <a:lnTo>
                    <a:pt x="177826" y="0"/>
                  </a:lnTo>
                  <a:lnTo>
                    <a:pt x="177826" y="139235"/>
                  </a:lnTo>
                  <a:lnTo>
                    <a:pt x="202164" y="139235"/>
                  </a:lnTo>
                  <a:lnTo>
                    <a:pt x="202164" y="78059"/>
                  </a:lnTo>
                  <a:lnTo>
                    <a:pt x="243606" y="78059"/>
                  </a:lnTo>
                  <a:lnTo>
                    <a:pt x="243606" y="57448"/>
                  </a:lnTo>
                  <a:lnTo>
                    <a:pt x="202164" y="57448"/>
                  </a:lnTo>
                  <a:lnTo>
                    <a:pt x="202164" y="0"/>
                  </a:lnTo>
                  <a:close/>
                </a:path>
                <a:path w="243840" h="272415">
                  <a:moveTo>
                    <a:pt x="24558" y="12278"/>
                  </a:moveTo>
                  <a:lnTo>
                    <a:pt x="0" y="12278"/>
                  </a:lnTo>
                  <a:lnTo>
                    <a:pt x="0" y="125640"/>
                  </a:lnTo>
                  <a:lnTo>
                    <a:pt x="21927" y="125640"/>
                  </a:lnTo>
                  <a:lnTo>
                    <a:pt x="53094" y="125078"/>
                  </a:lnTo>
                  <a:lnTo>
                    <a:pt x="84774" y="123118"/>
                  </a:lnTo>
                  <a:lnTo>
                    <a:pt x="117483" y="119350"/>
                  </a:lnTo>
                  <a:lnTo>
                    <a:pt x="151733" y="113361"/>
                  </a:lnTo>
                  <a:lnTo>
                    <a:pt x="150446" y="104809"/>
                  </a:lnTo>
                  <a:lnTo>
                    <a:pt x="24558" y="104809"/>
                  </a:lnTo>
                  <a:lnTo>
                    <a:pt x="24558" y="12278"/>
                  </a:lnTo>
                  <a:close/>
                </a:path>
                <a:path w="243840" h="272415">
                  <a:moveTo>
                    <a:pt x="148663" y="92969"/>
                  </a:moveTo>
                  <a:lnTo>
                    <a:pt x="115951" y="98627"/>
                  </a:lnTo>
                  <a:lnTo>
                    <a:pt x="84555" y="102302"/>
                  </a:lnTo>
                  <a:lnTo>
                    <a:pt x="54186" y="104270"/>
                  </a:lnTo>
                  <a:lnTo>
                    <a:pt x="24558" y="104809"/>
                  </a:lnTo>
                  <a:lnTo>
                    <a:pt x="150446" y="104809"/>
                  </a:lnTo>
                  <a:lnTo>
                    <a:pt x="148663" y="92969"/>
                  </a:lnTo>
                  <a:close/>
                </a:path>
                <a:path w="243840" h="272415">
                  <a:moveTo>
                    <a:pt x="202164" y="152391"/>
                  </a:moveTo>
                  <a:lnTo>
                    <a:pt x="26312" y="152391"/>
                  </a:lnTo>
                  <a:lnTo>
                    <a:pt x="26312" y="171905"/>
                  </a:lnTo>
                  <a:lnTo>
                    <a:pt x="177826" y="171905"/>
                  </a:lnTo>
                  <a:lnTo>
                    <a:pt x="177826" y="200629"/>
                  </a:lnTo>
                  <a:lnTo>
                    <a:pt x="26970" y="200629"/>
                  </a:lnTo>
                  <a:lnTo>
                    <a:pt x="26970" y="271891"/>
                  </a:lnTo>
                  <a:lnTo>
                    <a:pt x="212251" y="271891"/>
                  </a:lnTo>
                  <a:lnTo>
                    <a:pt x="212251" y="251938"/>
                  </a:lnTo>
                  <a:lnTo>
                    <a:pt x="51089" y="251938"/>
                  </a:lnTo>
                  <a:lnTo>
                    <a:pt x="51089" y="219706"/>
                  </a:lnTo>
                  <a:lnTo>
                    <a:pt x="202164" y="219706"/>
                  </a:lnTo>
                  <a:lnTo>
                    <a:pt x="202164" y="15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6510628" y="8667670"/>
              <a:ext cx="66040" cy="139700"/>
            </a:xfrm>
            <a:custGeom>
              <a:avLst/>
              <a:gdLst/>
              <a:ahLst/>
              <a:cxnLst/>
              <a:rect l="l" t="t" r="r" b="b"/>
              <a:pathLst>
                <a:path w="66040" h="139700">
                  <a:moveTo>
                    <a:pt x="24338" y="0"/>
                  </a:moveTo>
                  <a:lnTo>
                    <a:pt x="0" y="0"/>
                  </a:lnTo>
                  <a:lnTo>
                    <a:pt x="0" y="139235"/>
                  </a:lnTo>
                  <a:lnTo>
                    <a:pt x="24338" y="139235"/>
                  </a:lnTo>
                  <a:lnTo>
                    <a:pt x="24338" y="78059"/>
                  </a:lnTo>
                  <a:lnTo>
                    <a:pt x="65780" y="78059"/>
                  </a:lnTo>
                  <a:lnTo>
                    <a:pt x="65780" y="57448"/>
                  </a:lnTo>
                  <a:lnTo>
                    <a:pt x="24338" y="57448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0" name="object 23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329627" y="8676774"/>
              <a:ext cx="158083" cy="119711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6359114" y="8820060"/>
              <a:ext cx="186055" cy="120014"/>
            </a:xfrm>
            <a:custGeom>
              <a:avLst/>
              <a:gdLst/>
              <a:ahLst/>
              <a:cxnLst/>
              <a:rect l="l" t="t" r="r" b="b"/>
              <a:pathLst>
                <a:path w="186054" h="120015">
                  <a:moveTo>
                    <a:pt x="175852" y="67315"/>
                  </a:moveTo>
                  <a:lnTo>
                    <a:pt x="175852" y="0"/>
                  </a:lnTo>
                  <a:lnTo>
                    <a:pt x="0" y="0"/>
                  </a:lnTo>
                  <a:lnTo>
                    <a:pt x="0" y="19514"/>
                  </a:lnTo>
                  <a:lnTo>
                    <a:pt x="151513" y="19514"/>
                  </a:lnTo>
                  <a:lnTo>
                    <a:pt x="151513" y="48238"/>
                  </a:lnTo>
                  <a:lnTo>
                    <a:pt x="658" y="48238"/>
                  </a:lnTo>
                  <a:lnTo>
                    <a:pt x="658" y="119500"/>
                  </a:lnTo>
                  <a:lnTo>
                    <a:pt x="185939" y="119500"/>
                  </a:lnTo>
                  <a:lnTo>
                    <a:pt x="185939" y="99547"/>
                  </a:lnTo>
                  <a:lnTo>
                    <a:pt x="24777" y="99547"/>
                  </a:lnTo>
                  <a:lnTo>
                    <a:pt x="24777" y="67315"/>
                  </a:lnTo>
                  <a:lnTo>
                    <a:pt x="175852" y="6731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6590003" y="8667670"/>
              <a:ext cx="263525" cy="276225"/>
            </a:xfrm>
            <a:custGeom>
              <a:avLst/>
              <a:gdLst/>
              <a:ahLst/>
              <a:cxnLst/>
              <a:rect l="l" t="t" r="r" b="b"/>
              <a:pathLst>
                <a:path w="263525" h="276225">
                  <a:moveTo>
                    <a:pt x="223653" y="0"/>
                  </a:moveTo>
                  <a:lnTo>
                    <a:pt x="199314" y="0"/>
                  </a:lnTo>
                  <a:lnTo>
                    <a:pt x="199314" y="275619"/>
                  </a:lnTo>
                  <a:lnTo>
                    <a:pt x="223653" y="275619"/>
                  </a:lnTo>
                  <a:lnTo>
                    <a:pt x="223653" y="130464"/>
                  </a:lnTo>
                  <a:lnTo>
                    <a:pt x="262902" y="130464"/>
                  </a:lnTo>
                  <a:lnTo>
                    <a:pt x="262902" y="109633"/>
                  </a:lnTo>
                  <a:lnTo>
                    <a:pt x="223653" y="109633"/>
                  </a:lnTo>
                  <a:lnTo>
                    <a:pt x="223653" y="0"/>
                  </a:lnTo>
                  <a:close/>
                </a:path>
                <a:path w="263525" h="276225">
                  <a:moveTo>
                    <a:pt x="75140" y="146909"/>
                  </a:moveTo>
                  <a:lnTo>
                    <a:pt x="54817" y="146909"/>
                  </a:lnTo>
                  <a:lnTo>
                    <a:pt x="60495" y="168250"/>
                  </a:lnTo>
                  <a:lnTo>
                    <a:pt x="68589" y="188213"/>
                  </a:lnTo>
                  <a:lnTo>
                    <a:pt x="79500" y="205834"/>
                  </a:lnTo>
                  <a:lnTo>
                    <a:pt x="93627" y="220144"/>
                  </a:lnTo>
                  <a:lnTo>
                    <a:pt x="107833" y="205948"/>
                  </a:lnTo>
                  <a:lnTo>
                    <a:pt x="118802" y="188474"/>
                  </a:lnTo>
                  <a:lnTo>
                    <a:pt x="119166" y="187583"/>
                  </a:lnTo>
                  <a:lnTo>
                    <a:pt x="93846" y="187583"/>
                  </a:lnTo>
                  <a:lnTo>
                    <a:pt x="79931" y="162867"/>
                  </a:lnTo>
                  <a:lnTo>
                    <a:pt x="75140" y="146909"/>
                  </a:lnTo>
                  <a:close/>
                </a:path>
                <a:path w="263525" h="276225">
                  <a:moveTo>
                    <a:pt x="66657" y="48458"/>
                  </a:moveTo>
                  <a:lnTo>
                    <a:pt x="43634" y="48458"/>
                  </a:lnTo>
                  <a:lnTo>
                    <a:pt x="43634" y="82883"/>
                  </a:lnTo>
                  <a:lnTo>
                    <a:pt x="41472" y="114005"/>
                  </a:lnTo>
                  <a:lnTo>
                    <a:pt x="34397" y="146525"/>
                  </a:lnTo>
                  <a:lnTo>
                    <a:pt x="21032" y="176496"/>
                  </a:lnTo>
                  <a:lnTo>
                    <a:pt x="0" y="199972"/>
                  </a:lnTo>
                  <a:lnTo>
                    <a:pt x="16006" y="217732"/>
                  </a:lnTo>
                  <a:lnTo>
                    <a:pt x="29655" y="203968"/>
                  </a:lnTo>
                  <a:lnTo>
                    <a:pt x="40509" y="187049"/>
                  </a:lnTo>
                  <a:lnTo>
                    <a:pt x="48814" y="167765"/>
                  </a:lnTo>
                  <a:lnTo>
                    <a:pt x="54817" y="146909"/>
                  </a:lnTo>
                  <a:lnTo>
                    <a:pt x="75140" y="146909"/>
                  </a:lnTo>
                  <a:lnTo>
                    <a:pt x="71659" y="135315"/>
                  </a:lnTo>
                  <a:lnTo>
                    <a:pt x="67683" y="107722"/>
                  </a:lnTo>
                  <a:lnTo>
                    <a:pt x="66657" y="82883"/>
                  </a:lnTo>
                  <a:lnTo>
                    <a:pt x="66657" y="48458"/>
                  </a:lnTo>
                  <a:close/>
                </a:path>
                <a:path w="263525" h="276225">
                  <a:moveTo>
                    <a:pt x="153049" y="147347"/>
                  </a:moveTo>
                  <a:lnTo>
                    <a:pt x="132547" y="147347"/>
                  </a:lnTo>
                  <a:lnTo>
                    <a:pt x="138593" y="168250"/>
                  </a:lnTo>
                  <a:lnTo>
                    <a:pt x="146937" y="187350"/>
                  </a:lnTo>
                  <a:lnTo>
                    <a:pt x="157893" y="204098"/>
                  </a:lnTo>
                  <a:lnTo>
                    <a:pt x="171686" y="217732"/>
                  </a:lnTo>
                  <a:lnTo>
                    <a:pt x="187693" y="199972"/>
                  </a:lnTo>
                  <a:lnTo>
                    <a:pt x="166444" y="176928"/>
                  </a:lnTo>
                  <a:lnTo>
                    <a:pt x="153049" y="147347"/>
                  </a:lnTo>
                  <a:close/>
                </a:path>
                <a:path w="263525" h="276225">
                  <a:moveTo>
                    <a:pt x="144059" y="48458"/>
                  </a:moveTo>
                  <a:lnTo>
                    <a:pt x="121036" y="48458"/>
                  </a:lnTo>
                  <a:lnTo>
                    <a:pt x="121036" y="82883"/>
                  </a:lnTo>
                  <a:lnTo>
                    <a:pt x="119824" y="108415"/>
                  </a:lnTo>
                  <a:lnTo>
                    <a:pt x="115704" y="136096"/>
                  </a:lnTo>
                  <a:lnTo>
                    <a:pt x="107453" y="163345"/>
                  </a:lnTo>
                  <a:lnTo>
                    <a:pt x="93846" y="187583"/>
                  </a:lnTo>
                  <a:lnTo>
                    <a:pt x="119166" y="187583"/>
                  </a:lnTo>
                  <a:lnTo>
                    <a:pt x="126913" y="168635"/>
                  </a:lnTo>
                  <a:lnTo>
                    <a:pt x="132547" y="147347"/>
                  </a:lnTo>
                  <a:lnTo>
                    <a:pt x="153049" y="147347"/>
                  </a:lnTo>
                  <a:lnTo>
                    <a:pt x="146066" y="114807"/>
                  </a:lnTo>
                  <a:lnTo>
                    <a:pt x="144059" y="82883"/>
                  </a:lnTo>
                  <a:lnTo>
                    <a:pt x="144059" y="48458"/>
                  </a:lnTo>
                  <a:close/>
                </a:path>
                <a:path w="263525" h="276225">
                  <a:moveTo>
                    <a:pt x="87707" y="28066"/>
                  </a:moveTo>
                  <a:lnTo>
                    <a:pt x="8990" y="28066"/>
                  </a:lnTo>
                  <a:lnTo>
                    <a:pt x="8990" y="48458"/>
                  </a:lnTo>
                  <a:lnTo>
                    <a:pt x="87707" y="48458"/>
                  </a:lnTo>
                  <a:lnTo>
                    <a:pt x="87707" y="28066"/>
                  </a:lnTo>
                  <a:close/>
                </a:path>
                <a:path w="263525" h="276225">
                  <a:moveTo>
                    <a:pt x="176291" y="28066"/>
                  </a:moveTo>
                  <a:lnTo>
                    <a:pt x="99767" y="28066"/>
                  </a:lnTo>
                  <a:lnTo>
                    <a:pt x="99767" y="48458"/>
                  </a:lnTo>
                  <a:lnTo>
                    <a:pt x="176291" y="48458"/>
                  </a:lnTo>
                  <a:lnTo>
                    <a:pt x="176291" y="28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6789318" y="8667670"/>
              <a:ext cx="64135" cy="276225"/>
            </a:xfrm>
            <a:custGeom>
              <a:avLst/>
              <a:gdLst/>
              <a:ahLst/>
              <a:cxnLst/>
              <a:rect l="l" t="t" r="r" b="b"/>
              <a:pathLst>
                <a:path w="64134" h="276225">
                  <a:moveTo>
                    <a:pt x="24338" y="109633"/>
                  </a:moveTo>
                  <a:lnTo>
                    <a:pt x="24338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338" y="275619"/>
                  </a:lnTo>
                  <a:lnTo>
                    <a:pt x="24338" y="130464"/>
                  </a:lnTo>
                  <a:lnTo>
                    <a:pt x="63587" y="130464"/>
                  </a:lnTo>
                  <a:lnTo>
                    <a:pt x="63587" y="109633"/>
                  </a:lnTo>
                  <a:lnTo>
                    <a:pt x="24338" y="10963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586828" y="8692561"/>
              <a:ext cx="194043" cy="198428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6868465" y="868806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29" h="220979">
                  <a:moveTo>
                    <a:pt x="252374" y="200660"/>
                  </a:moveTo>
                  <a:lnTo>
                    <a:pt x="137477" y="200660"/>
                  </a:lnTo>
                  <a:lnTo>
                    <a:pt x="137477" y="148602"/>
                  </a:lnTo>
                  <a:lnTo>
                    <a:pt x="226949" y="148602"/>
                  </a:lnTo>
                  <a:lnTo>
                    <a:pt x="226949" y="128270"/>
                  </a:lnTo>
                  <a:lnTo>
                    <a:pt x="55702" y="128270"/>
                  </a:lnTo>
                  <a:lnTo>
                    <a:pt x="55702" y="83820"/>
                  </a:lnTo>
                  <a:lnTo>
                    <a:pt x="220586" y="83820"/>
                  </a:lnTo>
                  <a:lnTo>
                    <a:pt x="220586" y="63512"/>
                  </a:lnTo>
                  <a:lnTo>
                    <a:pt x="220586" y="20332"/>
                  </a:lnTo>
                  <a:lnTo>
                    <a:pt x="220586" y="0"/>
                  </a:lnTo>
                  <a:lnTo>
                    <a:pt x="30924" y="0"/>
                  </a:lnTo>
                  <a:lnTo>
                    <a:pt x="30924" y="20332"/>
                  </a:lnTo>
                  <a:lnTo>
                    <a:pt x="196469" y="20332"/>
                  </a:lnTo>
                  <a:lnTo>
                    <a:pt x="196469" y="63512"/>
                  </a:lnTo>
                  <a:lnTo>
                    <a:pt x="31572" y="63512"/>
                  </a:lnTo>
                  <a:lnTo>
                    <a:pt x="31572" y="83820"/>
                  </a:lnTo>
                  <a:lnTo>
                    <a:pt x="31572" y="128270"/>
                  </a:lnTo>
                  <a:lnTo>
                    <a:pt x="31572" y="148602"/>
                  </a:lnTo>
                  <a:lnTo>
                    <a:pt x="113360" y="148602"/>
                  </a:lnTo>
                  <a:lnTo>
                    <a:pt x="113360" y="200660"/>
                  </a:lnTo>
                  <a:lnTo>
                    <a:pt x="0" y="200660"/>
                  </a:lnTo>
                  <a:lnTo>
                    <a:pt x="0" y="220980"/>
                  </a:lnTo>
                  <a:lnTo>
                    <a:pt x="252374" y="220980"/>
                  </a:lnTo>
                  <a:lnTo>
                    <a:pt x="252374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6868473" y="8688061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5">
                  <a:moveTo>
                    <a:pt x="137480" y="148444"/>
                  </a:moveTo>
                  <a:lnTo>
                    <a:pt x="226941" y="148444"/>
                  </a:lnTo>
                  <a:lnTo>
                    <a:pt x="226941" y="128271"/>
                  </a:lnTo>
                  <a:lnTo>
                    <a:pt x="55694" y="128271"/>
                  </a:lnTo>
                  <a:lnTo>
                    <a:pt x="55694" y="83321"/>
                  </a:lnTo>
                  <a:lnTo>
                    <a:pt x="220582" y="83321"/>
                  </a:lnTo>
                  <a:lnTo>
                    <a:pt x="220582" y="0"/>
                  </a:lnTo>
                  <a:lnTo>
                    <a:pt x="30916" y="0"/>
                  </a:lnTo>
                  <a:lnTo>
                    <a:pt x="30916" y="20172"/>
                  </a:lnTo>
                  <a:lnTo>
                    <a:pt x="196463" y="20172"/>
                  </a:lnTo>
                  <a:lnTo>
                    <a:pt x="196463" y="63368"/>
                  </a:lnTo>
                  <a:lnTo>
                    <a:pt x="31574" y="63368"/>
                  </a:lnTo>
                  <a:lnTo>
                    <a:pt x="31574" y="148444"/>
                  </a:lnTo>
                  <a:lnTo>
                    <a:pt x="113361" y="148444"/>
                  </a:lnTo>
                  <a:lnTo>
                    <a:pt x="113361" y="200410"/>
                  </a:lnTo>
                  <a:lnTo>
                    <a:pt x="0" y="200410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410"/>
                  </a:lnTo>
                  <a:lnTo>
                    <a:pt x="137480" y="200410"/>
                  </a:lnTo>
                  <a:lnTo>
                    <a:pt x="137480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7232822" y="8667670"/>
              <a:ext cx="217170" cy="276225"/>
            </a:xfrm>
            <a:custGeom>
              <a:avLst/>
              <a:gdLst/>
              <a:ahLst/>
              <a:cxnLst/>
              <a:rect l="l" t="t" r="r" b="b"/>
              <a:pathLst>
                <a:path w="217170" h="276225">
                  <a:moveTo>
                    <a:pt x="216855" y="0"/>
                  </a:moveTo>
                  <a:lnTo>
                    <a:pt x="192517" y="0"/>
                  </a:lnTo>
                  <a:lnTo>
                    <a:pt x="192517" y="276058"/>
                  </a:lnTo>
                  <a:lnTo>
                    <a:pt x="216855" y="276058"/>
                  </a:lnTo>
                  <a:lnTo>
                    <a:pt x="216855" y="0"/>
                  </a:lnTo>
                  <a:close/>
                </a:path>
                <a:path w="217170" h="276225">
                  <a:moveTo>
                    <a:pt x="70385" y="21268"/>
                  </a:moveTo>
                  <a:lnTo>
                    <a:pt x="41996" y="28134"/>
                  </a:lnTo>
                  <a:lnTo>
                    <a:pt x="19734" y="47416"/>
                  </a:lnTo>
                  <a:lnTo>
                    <a:pt x="5200" y="77634"/>
                  </a:lnTo>
                  <a:lnTo>
                    <a:pt x="0" y="117308"/>
                  </a:lnTo>
                  <a:lnTo>
                    <a:pt x="5200" y="157105"/>
                  </a:lnTo>
                  <a:lnTo>
                    <a:pt x="19734" y="187364"/>
                  </a:lnTo>
                  <a:lnTo>
                    <a:pt x="41996" y="206604"/>
                  </a:lnTo>
                  <a:lnTo>
                    <a:pt x="70385" y="213347"/>
                  </a:lnTo>
                  <a:lnTo>
                    <a:pt x="98588" y="206604"/>
                  </a:lnTo>
                  <a:lnTo>
                    <a:pt x="115919" y="191639"/>
                  </a:lnTo>
                  <a:lnTo>
                    <a:pt x="70385" y="191639"/>
                  </a:lnTo>
                  <a:lnTo>
                    <a:pt x="51397" y="186346"/>
                  </a:lnTo>
                  <a:lnTo>
                    <a:pt x="36563" y="171330"/>
                  </a:lnTo>
                  <a:lnTo>
                    <a:pt x="26908" y="147885"/>
                  </a:lnTo>
                  <a:lnTo>
                    <a:pt x="23461" y="117308"/>
                  </a:lnTo>
                  <a:lnTo>
                    <a:pt x="26908" y="86854"/>
                  </a:lnTo>
                  <a:lnTo>
                    <a:pt x="36563" y="63450"/>
                  </a:lnTo>
                  <a:lnTo>
                    <a:pt x="51397" y="48393"/>
                  </a:lnTo>
                  <a:lnTo>
                    <a:pt x="70385" y="42976"/>
                  </a:lnTo>
                  <a:lnTo>
                    <a:pt x="115740" y="42976"/>
                  </a:lnTo>
                  <a:lnTo>
                    <a:pt x="98588" y="28134"/>
                  </a:lnTo>
                  <a:lnTo>
                    <a:pt x="70385" y="21268"/>
                  </a:lnTo>
                  <a:close/>
                </a:path>
                <a:path w="217170" h="276225">
                  <a:moveTo>
                    <a:pt x="115740" y="42976"/>
                  </a:moveTo>
                  <a:lnTo>
                    <a:pt x="70385" y="42976"/>
                  </a:lnTo>
                  <a:lnTo>
                    <a:pt x="89338" y="48393"/>
                  </a:lnTo>
                  <a:lnTo>
                    <a:pt x="104097" y="63450"/>
                  </a:lnTo>
                  <a:lnTo>
                    <a:pt x="113676" y="86854"/>
                  </a:lnTo>
                  <a:lnTo>
                    <a:pt x="117089" y="117308"/>
                  </a:lnTo>
                  <a:lnTo>
                    <a:pt x="113676" y="147885"/>
                  </a:lnTo>
                  <a:lnTo>
                    <a:pt x="104097" y="171330"/>
                  </a:lnTo>
                  <a:lnTo>
                    <a:pt x="89338" y="186346"/>
                  </a:lnTo>
                  <a:lnTo>
                    <a:pt x="70385" y="191639"/>
                  </a:lnTo>
                  <a:lnTo>
                    <a:pt x="115919" y="191639"/>
                  </a:lnTo>
                  <a:lnTo>
                    <a:pt x="120871" y="187364"/>
                  </a:lnTo>
                  <a:lnTo>
                    <a:pt x="135507" y="157105"/>
                  </a:lnTo>
                  <a:lnTo>
                    <a:pt x="140769" y="117308"/>
                  </a:lnTo>
                  <a:lnTo>
                    <a:pt x="135507" y="77634"/>
                  </a:lnTo>
                  <a:lnTo>
                    <a:pt x="120871" y="47416"/>
                  </a:lnTo>
                  <a:lnTo>
                    <a:pt x="115740" y="4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7425339" y="8667670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0"/>
                  </a:moveTo>
                  <a:lnTo>
                    <a:pt x="0" y="276058"/>
                  </a:lnTo>
                  <a:lnTo>
                    <a:pt x="24338" y="276058"/>
                  </a:lnTo>
                  <a:lnTo>
                    <a:pt x="24338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9" name="object 23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229647" y="8685764"/>
              <a:ext cx="147119" cy="198428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7497040" y="8680606"/>
              <a:ext cx="252095" cy="262890"/>
            </a:xfrm>
            <a:custGeom>
              <a:avLst/>
              <a:gdLst/>
              <a:ahLst/>
              <a:cxnLst/>
              <a:rect l="l" t="t" r="r" b="b"/>
              <a:pathLst>
                <a:path w="252095" h="262890">
                  <a:moveTo>
                    <a:pt x="251500" y="123228"/>
                  </a:move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close/>
                </a:path>
                <a:path w="252095" h="262890">
                  <a:moveTo>
                    <a:pt x="137481" y="90996"/>
                  </a:moveTo>
                  <a:lnTo>
                    <a:pt x="113800" y="90996"/>
                  </a:lnTo>
                  <a:lnTo>
                    <a:pt x="1138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  <a:path w="252095" h="262890">
                  <a:moveTo>
                    <a:pt x="220144" y="0"/>
                  </a:moveTo>
                  <a:lnTo>
                    <a:pt x="31793" y="0"/>
                  </a:lnTo>
                  <a:lnTo>
                    <a:pt x="31793" y="90996"/>
                  </a:lnTo>
                  <a:lnTo>
                    <a:pt x="221899" y="90996"/>
                  </a:lnTo>
                  <a:lnTo>
                    <a:pt x="221899" y="71262"/>
                  </a:lnTo>
                  <a:lnTo>
                    <a:pt x="55913" y="71262"/>
                  </a:lnTo>
                  <a:lnTo>
                    <a:pt x="55913" y="19514"/>
                  </a:lnTo>
                  <a:lnTo>
                    <a:pt x="220144" y="19514"/>
                  </a:lnTo>
                  <a:lnTo>
                    <a:pt x="220144" y="0"/>
                  </a:lnTo>
                  <a:close/>
                </a:path>
                <a:path w="252095" h="262890">
                  <a:moveTo>
                    <a:pt x="125421" y="163135"/>
                  </a:moveTo>
                  <a:lnTo>
                    <a:pt x="85483" y="166437"/>
                  </a:lnTo>
                  <a:lnTo>
                    <a:pt x="55557" y="176072"/>
                  </a:lnTo>
                  <a:lnTo>
                    <a:pt x="36772" y="191626"/>
                  </a:lnTo>
                  <a:lnTo>
                    <a:pt x="30259" y="212689"/>
                  </a:lnTo>
                  <a:lnTo>
                    <a:pt x="36772" y="233849"/>
                  </a:lnTo>
                  <a:lnTo>
                    <a:pt x="55557" y="249417"/>
                  </a:lnTo>
                  <a:lnTo>
                    <a:pt x="85483" y="259064"/>
                  </a:lnTo>
                  <a:lnTo>
                    <a:pt x="125421" y="262463"/>
                  </a:lnTo>
                  <a:lnTo>
                    <a:pt x="165201" y="259064"/>
                  </a:lnTo>
                  <a:lnTo>
                    <a:pt x="195011" y="249417"/>
                  </a:lnTo>
                  <a:lnTo>
                    <a:pt x="202802" y="242948"/>
                  </a:lnTo>
                  <a:lnTo>
                    <a:pt x="125421" y="242948"/>
                  </a:lnTo>
                  <a:lnTo>
                    <a:pt x="95799" y="241026"/>
                  </a:lnTo>
                  <a:lnTo>
                    <a:pt x="73619" y="235137"/>
                  </a:lnTo>
                  <a:lnTo>
                    <a:pt x="59743" y="225588"/>
                  </a:lnTo>
                  <a:lnTo>
                    <a:pt x="55036" y="212689"/>
                  </a:lnTo>
                  <a:lnTo>
                    <a:pt x="59743" y="199879"/>
                  </a:lnTo>
                  <a:lnTo>
                    <a:pt x="73619" y="190297"/>
                  </a:lnTo>
                  <a:lnTo>
                    <a:pt x="95799" y="184291"/>
                  </a:lnTo>
                  <a:lnTo>
                    <a:pt x="125421" y="182211"/>
                  </a:lnTo>
                  <a:lnTo>
                    <a:pt x="202412" y="182211"/>
                  </a:lnTo>
                  <a:lnTo>
                    <a:pt x="195011" y="176072"/>
                  </a:lnTo>
                  <a:lnTo>
                    <a:pt x="165201" y="166437"/>
                  </a:lnTo>
                  <a:lnTo>
                    <a:pt x="125421" y="163135"/>
                  </a:lnTo>
                  <a:close/>
                </a:path>
                <a:path w="252095" h="262890">
                  <a:moveTo>
                    <a:pt x="202412" y="182211"/>
                  </a:moveTo>
                  <a:lnTo>
                    <a:pt x="125421" y="182211"/>
                  </a:lnTo>
                  <a:lnTo>
                    <a:pt x="154922" y="184291"/>
                  </a:lnTo>
                  <a:lnTo>
                    <a:pt x="177086" y="190297"/>
                  </a:lnTo>
                  <a:lnTo>
                    <a:pt x="191067" y="199879"/>
                  </a:lnTo>
                  <a:lnTo>
                    <a:pt x="196025" y="212689"/>
                  </a:lnTo>
                  <a:lnTo>
                    <a:pt x="191067" y="225588"/>
                  </a:lnTo>
                  <a:lnTo>
                    <a:pt x="177086" y="235137"/>
                  </a:lnTo>
                  <a:lnTo>
                    <a:pt x="154922" y="241026"/>
                  </a:lnTo>
                  <a:lnTo>
                    <a:pt x="125421" y="242948"/>
                  </a:lnTo>
                  <a:lnTo>
                    <a:pt x="202802" y="242948"/>
                  </a:lnTo>
                  <a:lnTo>
                    <a:pt x="213762" y="233849"/>
                  </a:lnTo>
                  <a:lnTo>
                    <a:pt x="220364" y="212689"/>
                  </a:lnTo>
                  <a:lnTo>
                    <a:pt x="213762" y="191626"/>
                  </a:lnTo>
                  <a:lnTo>
                    <a:pt x="202412" y="182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7497039" y="8680606"/>
              <a:ext cx="252095" cy="143510"/>
            </a:xfrm>
            <a:custGeom>
              <a:avLst/>
              <a:gdLst/>
              <a:ahLst/>
              <a:cxnLst/>
              <a:rect l="l" t="t" r="r" b="b"/>
              <a:pathLst>
                <a:path w="252095" h="143509">
                  <a:moveTo>
                    <a:pt x="137481" y="90996"/>
                  </a:moveTo>
                  <a:lnTo>
                    <a:pt x="221899" y="90996"/>
                  </a:lnTo>
                  <a:lnTo>
                    <a:pt x="221899" y="71262"/>
                  </a:lnTo>
                  <a:lnTo>
                    <a:pt x="55913" y="71262"/>
                  </a:lnTo>
                  <a:lnTo>
                    <a:pt x="55913" y="19514"/>
                  </a:lnTo>
                  <a:lnTo>
                    <a:pt x="220144" y="19514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0996"/>
                  </a:lnTo>
                  <a:lnTo>
                    <a:pt x="113800" y="90996"/>
                  </a:lnTo>
                  <a:lnTo>
                    <a:pt x="113800" y="123228"/>
                  </a:ln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524123" y="8840567"/>
              <a:ext cx="196455" cy="105678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1743532" y="9083040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1743537" y="908307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2005752" y="9112070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39" h="272415">
                  <a:moveTo>
                    <a:pt x="221241" y="0"/>
                  </a:moveTo>
                  <a:lnTo>
                    <a:pt x="196902" y="0"/>
                  </a:lnTo>
                  <a:lnTo>
                    <a:pt x="196902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39" h="272415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2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5"/>
                  </a:lnTo>
                  <a:lnTo>
                    <a:pt x="71700" y="131999"/>
                  </a:lnTo>
                  <a:lnTo>
                    <a:pt x="100229" y="127565"/>
                  </a:lnTo>
                  <a:lnTo>
                    <a:pt x="122817" y="115115"/>
                  </a:lnTo>
                  <a:lnTo>
                    <a:pt x="125200" y="112045"/>
                  </a:lnTo>
                  <a:lnTo>
                    <a:pt x="71700" y="112045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900" y="71262"/>
                  </a:lnTo>
                  <a:lnTo>
                    <a:pt x="27391" y="54810"/>
                  </a:lnTo>
                  <a:lnTo>
                    <a:pt x="37357" y="41934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3" y="30697"/>
                  </a:lnTo>
                  <a:lnTo>
                    <a:pt x="122817" y="27271"/>
                  </a:lnTo>
                  <a:lnTo>
                    <a:pt x="100229" y="14680"/>
                  </a:lnTo>
                  <a:lnTo>
                    <a:pt x="71700" y="10086"/>
                  </a:lnTo>
                  <a:close/>
                </a:path>
                <a:path w="231139" h="272415">
                  <a:moveTo>
                    <a:pt x="125463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8" y="41934"/>
                  </a:lnTo>
                  <a:lnTo>
                    <a:pt x="115886" y="54810"/>
                  </a:lnTo>
                  <a:lnTo>
                    <a:pt x="119500" y="71262"/>
                  </a:lnTo>
                  <a:lnTo>
                    <a:pt x="115886" y="87809"/>
                  </a:lnTo>
                  <a:lnTo>
                    <a:pt x="105878" y="100698"/>
                  </a:lnTo>
                  <a:lnTo>
                    <a:pt x="90732" y="109065"/>
                  </a:lnTo>
                  <a:lnTo>
                    <a:pt x="71700" y="112045"/>
                  </a:lnTo>
                  <a:lnTo>
                    <a:pt x="125200" y="112045"/>
                  </a:lnTo>
                  <a:lnTo>
                    <a:pt x="137717" y="95922"/>
                  </a:lnTo>
                  <a:lnTo>
                    <a:pt x="143181" y="71262"/>
                  </a:lnTo>
                  <a:lnTo>
                    <a:pt x="137717" y="46563"/>
                  </a:lnTo>
                  <a:lnTo>
                    <a:pt x="125463" y="30697"/>
                  </a:lnTo>
                  <a:close/>
                </a:path>
                <a:path w="231139" h="272415">
                  <a:moveTo>
                    <a:pt x="221241" y="154802"/>
                  </a:moveTo>
                  <a:lnTo>
                    <a:pt x="41880" y="154802"/>
                  </a:lnTo>
                  <a:lnTo>
                    <a:pt x="41880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7" y="202822"/>
                  </a:lnTo>
                  <a:lnTo>
                    <a:pt x="42757" y="271891"/>
                  </a:lnTo>
                  <a:lnTo>
                    <a:pt x="231108" y="271891"/>
                  </a:lnTo>
                  <a:lnTo>
                    <a:pt x="231108" y="252157"/>
                  </a:lnTo>
                  <a:lnTo>
                    <a:pt x="66438" y="252157"/>
                  </a:lnTo>
                  <a:lnTo>
                    <a:pt x="66438" y="221241"/>
                  </a:lnTo>
                  <a:lnTo>
                    <a:pt x="221241" y="221241"/>
                  </a:lnTo>
                  <a:lnTo>
                    <a:pt x="221241" y="1548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6" name="object 24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002577" y="9108895"/>
              <a:ext cx="237458" cy="278242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2275013" y="9112070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90">
                  <a:moveTo>
                    <a:pt x="227380" y="0"/>
                  </a:moveTo>
                  <a:lnTo>
                    <a:pt x="203041" y="0"/>
                  </a:lnTo>
                  <a:lnTo>
                    <a:pt x="203041" y="71919"/>
                  </a:lnTo>
                  <a:lnTo>
                    <a:pt x="147347" y="71919"/>
                  </a:lnTo>
                  <a:lnTo>
                    <a:pt x="147347" y="92092"/>
                  </a:lnTo>
                  <a:lnTo>
                    <a:pt x="203041" y="92092"/>
                  </a:lnTo>
                  <a:lnTo>
                    <a:pt x="203041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90">
                  <a:moveTo>
                    <a:pt x="94723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9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5" y="91215"/>
                  </a:lnTo>
                  <a:lnTo>
                    <a:pt x="99670" y="76781"/>
                  </a:lnTo>
                  <a:lnTo>
                    <a:pt x="94764" y="50650"/>
                  </a:lnTo>
                  <a:lnTo>
                    <a:pt x="94723" y="40345"/>
                  </a:lnTo>
                  <a:close/>
                </a:path>
                <a:path w="228600" h="275590">
                  <a:moveTo>
                    <a:pt x="108055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3" y="143402"/>
                  </a:lnTo>
                  <a:lnTo>
                    <a:pt x="149979" y="153925"/>
                  </a:lnTo>
                  <a:lnTo>
                    <a:pt x="162696" y="134411"/>
                  </a:lnTo>
                  <a:lnTo>
                    <a:pt x="135055" y="120518"/>
                  </a:lnTo>
                  <a:lnTo>
                    <a:pt x="113580" y="100726"/>
                  </a:lnTo>
                  <a:lnTo>
                    <a:pt x="108055" y="91215"/>
                  </a:lnTo>
                  <a:close/>
                </a:path>
                <a:path w="228600" h="275590">
                  <a:moveTo>
                    <a:pt x="156337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7" y="40345"/>
                  </a:lnTo>
                  <a:lnTo>
                    <a:pt x="156337" y="20172"/>
                  </a:lnTo>
                  <a:close/>
                </a:path>
                <a:path w="228600" h="275590">
                  <a:moveTo>
                    <a:pt x="135946" y="172782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2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6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6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2" y="186267"/>
                  </a:lnTo>
                  <a:lnTo>
                    <a:pt x="174513" y="176236"/>
                  </a:lnTo>
                  <a:lnTo>
                    <a:pt x="135946" y="172782"/>
                  </a:lnTo>
                  <a:close/>
                </a:path>
                <a:path w="228600" h="275590">
                  <a:moveTo>
                    <a:pt x="209918" y="191859"/>
                  </a:moveTo>
                  <a:lnTo>
                    <a:pt x="135946" y="191859"/>
                  </a:lnTo>
                  <a:lnTo>
                    <a:pt x="164361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1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1" y="245768"/>
                  </a:lnTo>
                  <a:lnTo>
                    <a:pt x="228257" y="224091"/>
                  </a:lnTo>
                  <a:lnTo>
                    <a:pt x="221881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271837" y="9108895"/>
              <a:ext cx="234607" cy="281750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2548439" y="9116894"/>
              <a:ext cx="251460" cy="267970"/>
            </a:xfrm>
            <a:custGeom>
              <a:avLst/>
              <a:gdLst/>
              <a:ahLst/>
              <a:cxnLst/>
              <a:rect l="l" t="t" r="r" b="b"/>
              <a:pathLst>
                <a:path w="251460" h="267970">
                  <a:moveTo>
                    <a:pt x="125421" y="0"/>
                  </a:moveTo>
                  <a:lnTo>
                    <a:pt x="84274" y="3117"/>
                  </a:lnTo>
                  <a:lnTo>
                    <a:pt x="53610" y="12278"/>
                  </a:lnTo>
                  <a:lnTo>
                    <a:pt x="34459" y="27196"/>
                  </a:lnTo>
                  <a:lnTo>
                    <a:pt x="27846" y="47581"/>
                  </a:lnTo>
                  <a:lnTo>
                    <a:pt x="34459" y="68223"/>
                  </a:lnTo>
                  <a:lnTo>
                    <a:pt x="53610" y="83294"/>
                  </a:lnTo>
                  <a:lnTo>
                    <a:pt x="84274" y="92568"/>
                  </a:lnTo>
                  <a:lnTo>
                    <a:pt x="125421" y="95820"/>
                  </a:lnTo>
                  <a:lnTo>
                    <a:pt x="166533" y="92568"/>
                  </a:lnTo>
                  <a:lnTo>
                    <a:pt x="197121" y="83294"/>
                  </a:lnTo>
                  <a:lnTo>
                    <a:pt x="204858" y="77182"/>
                  </a:lnTo>
                  <a:lnTo>
                    <a:pt x="125421" y="77182"/>
                  </a:lnTo>
                  <a:lnTo>
                    <a:pt x="94877" y="75239"/>
                  </a:lnTo>
                  <a:lnTo>
                    <a:pt x="72166" y="69535"/>
                  </a:lnTo>
                  <a:lnTo>
                    <a:pt x="58047" y="60254"/>
                  </a:lnTo>
                  <a:lnTo>
                    <a:pt x="53281" y="47581"/>
                  </a:lnTo>
                  <a:lnTo>
                    <a:pt x="58047" y="35346"/>
                  </a:lnTo>
                  <a:lnTo>
                    <a:pt x="72166" y="26175"/>
                  </a:lnTo>
                  <a:lnTo>
                    <a:pt x="94877" y="20415"/>
                  </a:lnTo>
                  <a:lnTo>
                    <a:pt x="125421" y="18418"/>
                  </a:lnTo>
                  <a:lnTo>
                    <a:pt x="204973" y="18418"/>
                  </a:lnTo>
                  <a:lnTo>
                    <a:pt x="197121" y="12278"/>
                  </a:lnTo>
                  <a:lnTo>
                    <a:pt x="166533" y="3117"/>
                  </a:lnTo>
                  <a:lnTo>
                    <a:pt x="125421" y="0"/>
                  </a:lnTo>
                  <a:close/>
                </a:path>
                <a:path w="251460" h="267970">
                  <a:moveTo>
                    <a:pt x="204973" y="18418"/>
                  </a:moveTo>
                  <a:lnTo>
                    <a:pt x="125421" y="18418"/>
                  </a:lnTo>
                  <a:lnTo>
                    <a:pt x="156094" y="20415"/>
                  </a:lnTo>
                  <a:lnTo>
                    <a:pt x="178895" y="26175"/>
                  </a:lnTo>
                  <a:lnTo>
                    <a:pt x="193102" y="35346"/>
                  </a:lnTo>
                  <a:lnTo>
                    <a:pt x="197998" y="47581"/>
                  </a:lnTo>
                  <a:lnTo>
                    <a:pt x="193102" y="60254"/>
                  </a:lnTo>
                  <a:lnTo>
                    <a:pt x="178895" y="69535"/>
                  </a:lnTo>
                  <a:lnTo>
                    <a:pt x="156094" y="75239"/>
                  </a:lnTo>
                  <a:lnTo>
                    <a:pt x="125421" y="77182"/>
                  </a:lnTo>
                  <a:lnTo>
                    <a:pt x="204858" y="77182"/>
                  </a:lnTo>
                  <a:lnTo>
                    <a:pt x="216197" y="68223"/>
                  </a:lnTo>
                  <a:lnTo>
                    <a:pt x="222775" y="47581"/>
                  </a:lnTo>
                  <a:lnTo>
                    <a:pt x="216197" y="27196"/>
                  </a:lnTo>
                  <a:lnTo>
                    <a:pt x="204973" y="18418"/>
                  </a:lnTo>
                  <a:close/>
                </a:path>
                <a:path w="251460" h="267970">
                  <a:moveTo>
                    <a:pt x="251280" y="114457"/>
                  </a:moveTo>
                  <a:lnTo>
                    <a:pt x="0" y="114457"/>
                  </a:lnTo>
                  <a:lnTo>
                    <a:pt x="0" y="134191"/>
                  </a:lnTo>
                  <a:lnTo>
                    <a:pt x="251280" y="134191"/>
                  </a:lnTo>
                  <a:lnTo>
                    <a:pt x="251280" y="114457"/>
                  </a:lnTo>
                  <a:close/>
                </a:path>
                <a:path w="251460" h="267970">
                  <a:moveTo>
                    <a:pt x="218829" y="158092"/>
                  </a:moveTo>
                  <a:lnTo>
                    <a:pt x="30478" y="158092"/>
                  </a:lnTo>
                  <a:lnTo>
                    <a:pt x="30478" y="176729"/>
                  </a:lnTo>
                  <a:lnTo>
                    <a:pt x="194929" y="176729"/>
                  </a:lnTo>
                  <a:lnTo>
                    <a:pt x="194929" y="201726"/>
                  </a:lnTo>
                  <a:lnTo>
                    <a:pt x="31135" y="201726"/>
                  </a:lnTo>
                  <a:lnTo>
                    <a:pt x="31135" y="267725"/>
                  </a:lnTo>
                  <a:lnTo>
                    <a:pt x="227161" y="267725"/>
                  </a:lnTo>
                  <a:lnTo>
                    <a:pt x="227161" y="248430"/>
                  </a:lnTo>
                  <a:lnTo>
                    <a:pt x="55036" y="248430"/>
                  </a:lnTo>
                  <a:lnTo>
                    <a:pt x="55036" y="219706"/>
                  </a:lnTo>
                  <a:lnTo>
                    <a:pt x="218829" y="219706"/>
                  </a:lnTo>
                  <a:lnTo>
                    <a:pt x="218829" y="158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0" name="object 25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573111" y="9113719"/>
              <a:ext cx="201279" cy="102170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2548439" y="9231352"/>
              <a:ext cx="251460" cy="153670"/>
            </a:xfrm>
            <a:custGeom>
              <a:avLst/>
              <a:gdLst/>
              <a:ahLst/>
              <a:cxnLst/>
              <a:rect l="l" t="t" r="r" b="b"/>
              <a:pathLst>
                <a:path w="251460" h="153670">
                  <a:moveTo>
                    <a:pt x="0" y="19734"/>
                  </a:moveTo>
                  <a:lnTo>
                    <a:pt x="251280" y="19734"/>
                  </a:lnTo>
                  <a:lnTo>
                    <a:pt x="251280" y="0"/>
                  </a:lnTo>
                  <a:lnTo>
                    <a:pt x="0" y="0"/>
                  </a:lnTo>
                  <a:lnTo>
                    <a:pt x="0" y="19734"/>
                  </a:lnTo>
                  <a:close/>
                </a:path>
                <a:path w="251460" h="153670">
                  <a:moveTo>
                    <a:pt x="218829" y="105248"/>
                  </a:moveTo>
                  <a:lnTo>
                    <a:pt x="218829" y="43634"/>
                  </a:lnTo>
                  <a:lnTo>
                    <a:pt x="30478" y="43634"/>
                  </a:lnTo>
                  <a:lnTo>
                    <a:pt x="30478" y="62272"/>
                  </a:lnTo>
                  <a:lnTo>
                    <a:pt x="194929" y="62272"/>
                  </a:lnTo>
                  <a:lnTo>
                    <a:pt x="194929" y="87268"/>
                  </a:lnTo>
                  <a:lnTo>
                    <a:pt x="31135" y="87268"/>
                  </a:lnTo>
                  <a:lnTo>
                    <a:pt x="31135" y="153268"/>
                  </a:lnTo>
                  <a:lnTo>
                    <a:pt x="227161" y="153268"/>
                  </a:lnTo>
                  <a:lnTo>
                    <a:pt x="227161" y="133972"/>
                  </a:lnTo>
                  <a:lnTo>
                    <a:pt x="55036" y="133972"/>
                  </a:lnTo>
                  <a:lnTo>
                    <a:pt x="55036" y="105248"/>
                  </a:lnTo>
                  <a:lnTo>
                    <a:pt x="218829" y="1052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2902116" y="9112290"/>
              <a:ext cx="256540" cy="269240"/>
            </a:xfrm>
            <a:custGeom>
              <a:avLst/>
              <a:gdLst/>
              <a:ahLst/>
              <a:cxnLst/>
              <a:rect l="l" t="t" r="r" b="b"/>
              <a:pathLst>
                <a:path w="256539" h="269240">
                  <a:moveTo>
                    <a:pt x="64681" y="192517"/>
                  </a:moveTo>
                  <a:lnTo>
                    <a:pt x="40343" y="192517"/>
                  </a:lnTo>
                  <a:lnTo>
                    <a:pt x="40343" y="269041"/>
                  </a:lnTo>
                  <a:lnTo>
                    <a:pt x="225404" y="269041"/>
                  </a:lnTo>
                  <a:lnTo>
                    <a:pt x="225404" y="248649"/>
                  </a:lnTo>
                  <a:lnTo>
                    <a:pt x="64681" y="248649"/>
                  </a:lnTo>
                  <a:lnTo>
                    <a:pt x="64681" y="192517"/>
                  </a:lnTo>
                  <a:close/>
                </a:path>
                <a:path w="256539" h="269240">
                  <a:moveTo>
                    <a:pt x="215318" y="0"/>
                  </a:moveTo>
                  <a:lnTo>
                    <a:pt x="190980" y="0"/>
                  </a:lnTo>
                  <a:lnTo>
                    <a:pt x="190980" y="210935"/>
                  </a:lnTo>
                  <a:lnTo>
                    <a:pt x="215318" y="210935"/>
                  </a:lnTo>
                  <a:lnTo>
                    <a:pt x="215318" y="114019"/>
                  </a:lnTo>
                  <a:lnTo>
                    <a:pt x="256540" y="114019"/>
                  </a:lnTo>
                  <a:lnTo>
                    <a:pt x="256540" y="93408"/>
                  </a:lnTo>
                  <a:lnTo>
                    <a:pt x="215318" y="93408"/>
                  </a:lnTo>
                  <a:lnTo>
                    <a:pt x="215318" y="0"/>
                  </a:lnTo>
                  <a:close/>
                </a:path>
                <a:path w="256539" h="269240">
                  <a:moveTo>
                    <a:pt x="84196" y="12717"/>
                  </a:moveTo>
                  <a:lnTo>
                    <a:pt x="56489" y="16619"/>
                  </a:lnTo>
                  <a:lnTo>
                    <a:pt x="34888" y="27655"/>
                  </a:lnTo>
                  <a:lnTo>
                    <a:pt x="20893" y="44816"/>
                  </a:lnTo>
                  <a:lnTo>
                    <a:pt x="16004" y="67095"/>
                  </a:lnTo>
                  <a:lnTo>
                    <a:pt x="19990" y="87188"/>
                  </a:lnTo>
                  <a:lnTo>
                    <a:pt x="31531" y="103343"/>
                  </a:lnTo>
                  <a:lnTo>
                    <a:pt x="49505" y="114750"/>
                  </a:lnTo>
                  <a:lnTo>
                    <a:pt x="72794" y="120597"/>
                  </a:lnTo>
                  <a:lnTo>
                    <a:pt x="72794" y="148553"/>
                  </a:lnTo>
                  <a:lnTo>
                    <a:pt x="53326" y="149093"/>
                  </a:lnTo>
                  <a:lnTo>
                    <a:pt x="16691" y="149556"/>
                  </a:lnTo>
                  <a:lnTo>
                    <a:pt x="0" y="149556"/>
                  </a:lnTo>
                  <a:lnTo>
                    <a:pt x="2848" y="169713"/>
                  </a:lnTo>
                  <a:lnTo>
                    <a:pt x="41709" y="169411"/>
                  </a:lnTo>
                  <a:lnTo>
                    <a:pt x="84991" y="167959"/>
                  </a:lnTo>
                  <a:lnTo>
                    <a:pt x="130287" y="164533"/>
                  </a:lnTo>
                  <a:lnTo>
                    <a:pt x="175192" y="158311"/>
                  </a:lnTo>
                  <a:lnTo>
                    <a:pt x="174243" y="149556"/>
                  </a:lnTo>
                  <a:lnTo>
                    <a:pt x="16691" y="149556"/>
                  </a:lnTo>
                  <a:lnTo>
                    <a:pt x="174241" y="149540"/>
                  </a:lnTo>
                  <a:lnTo>
                    <a:pt x="174015" y="147457"/>
                  </a:lnTo>
                  <a:lnTo>
                    <a:pt x="97133" y="147457"/>
                  </a:lnTo>
                  <a:lnTo>
                    <a:pt x="97133" y="120487"/>
                  </a:lnTo>
                  <a:lnTo>
                    <a:pt x="119865" y="114411"/>
                  </a:lnTo>
                  <a:lnTo>
                    <a:pt x="137396" y="102959"/>
                  </a:lnTo>
                  <a:lnTo>
                    <a:pt x="137638" y="102617"/>
                  </a:lnTo>
                  <a:lnTo>
                    <a:pt x="84196" y="102617"/>
                  </a:lnTo>
                  <a:lnTo>
                    <a:pt x="65788" y="99934"/>
                  </a:lnTo>
                  <a:lnTo>
                    <a:pt x="51388" y="92668"/>
                  </a:lnTo>
                  <a:lnTo>
                    <a:pt x="42045" y="81495"/>
                  </a:lnTo>
                  <a:lnTo>
                    <a:pt x="38808" y="67095"/>
                  </a:lnTo>
                  <a:lnTo>
                    <a:pt x="42045" y="52572"/>
                  </a:lnTo>
                  <a:lnTo>
                    <a:pt x="51388" y="41359"/>
                  </a:lnTo>
                  <a:lnTo>
                    <a:pt x="65788" y="34133"/>
                  </a:lnTo>
                  <a:lnTo>
                    <a:pt x="84196" y="31574"/>
                  </a:lnTo>
                  <a:lnTo>
                    <a:pt x="136785" y="31574"/>
                  </a:lnTo>
                  <a:lnTo>
                    <a:pt x="133559" y="27655"/>
                  </a:lnTo>
                  <a:lnTo>
                    <a:pt x="111909" y="16619"/>
                  </a:lnTo>
                  <a:lnTo>
                    <a:pt x="84196" y="12717"/>
                  </a:lnTo>
                  <a:close/>
                </a:path>
                <a:path w="256539" h="269240">
                  <a:moveTo>
                    <a:pt x="173219" y="140112"/>
                  </a:moveTo>
                  <a:lnTo>
                    <a:pt x="154778" y="142585"/>
                  </a:lnTo>
                  <a:lnTo>
                    <a:pt x="135792" y="144607"/>
                  </a:lnTo>
                  <a:lnTo>
                    <a:pt x="116499" y="146217"/>
                  </a:lnTo>
                  <a:lnTo>
                    <a:pt x="97133" y="147457"/>
                  </a:lnTo>
                  <a:lnTo>
                    <a:pt x="174015" y="147457"/>
                  </a:lnTo>
                  <a:lnTo>
                    <a:pt x="173219" y="140112"/>
                  </a:lnTo>
                  <a:close/>
                </a:path>
                <a:path w="256539" h="269240">
                  <a:moveTo>
                    <a:pt x="136785" y="31574"/>
                  </a:moveTo>
                  <a:lnTo>
                    <a:pt x="84196" y="31574"/>
                  </a:lnTo>
                  <a:lnTo>
                    <a:pt x="102669" y="34133"/>
                  </a:lnTo>
                  <a:lnTo>
                    <a:pt x="117031" y="41359"/>
                  </a:lnTo>
                  <a:lnTo>
                    <a:pt x="126378" y="52572"/>
                  </a:lnTo>
                  <a:lnTo>
                    <a:pt x="129804" y="67095"/>
                  </a:lnTo>
                  <a:lnTo>
                    <a:pt x="126378" y="81495"/>
                  </a:lnTo>
                  <a:lnTo>
                    <a:pt x="117031" y="92668"/>
                  </a:lnTo>
                  <a:lnTo>
                    <a:pt x="102669" y="99934"/>
                  </a:lnTo>
                  <a:lnTo>
                    <a:pt x="84196" y="102617"/>
                  </a:lnTo>
                  <a:lnTo>
                    <a:pt x="137638" y="102617"/>
                  </a:lnTo>
                  <a:lnTo>
                    <a:pt x="148719" y="86924"/>
                  </a:lnTo>
                  <a:lnTo>
                    <a:pt x="152827" y="67095"/>
                  </a:lnTo>
                  <a:lnTo>
                    <a:pt x="147684" y="44816"/>
                  </a:lnTo>
                  <a:lnTo>
                    <a:pt x="136785" y="31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2902114" y="9112290"/>
              <a:ext cx="256540" cy="269240"/>
            </a:xfrm>
            <a:custGeom>
              <a:avLst/>
              <a:gdLst/>
              <a:ahLst/>
              <a:cxnLst/>
              <a:rect l="l" t="t" r="r" b="b"/>
              <a:pathLst>
                <a:path w="256539" h="269240">
                  <a:moveTo>
                    <a:pt x="215320" y="0"/>
                  </a:moveTo>
                  <a:lnTo>
                    <a:pt x="190982" y="0"/>
                  </a:lnTo>
                  <a:lnTo>
                    <a:pt x="190982" y="210935"/>
                  </a:lnTo>
                  <a:lnTo>
                    <a:pt x="215320" y="210935"/>
                  </a:lnTo>
                  <a:lnTo>
                    <a:pt x="215320" y="114019"/>
                  </a:lnTo>
                  <a:lnTo>
                    <a:pt x="256543" y="114019"/>
                  </a:lnTo>
                  <a:lnTo>
                    <a:pt x="256543" y="93408"/>
                  </a:lnTo>
                  <a:lnTo>
                    <a:pt x="215320" y="93408"/>
                  </a:lnTo>
                  <a:lnTo>
                    <a:pt x="215320" y="0"/>
                  </a:lnTo>
                  <a:close/>
                </a:path>
                <a:path w="256539" h="269240">
                  <a:moveTo>
                    <a:pt x="173221" y="140112"/>
                  </a:moveTo>
                  <a:lnTo>
                    <a:pt x="154780" y="142585"/>
                  </a:lnTo>
                  <a:lnTo>
                    <a:pt x="135795" y="144607"/>
                  </a:lnTo>
                  <a:lnTo>
                    <a:pt x="116501" y="146217"/>
                  </a:lnTo>
                  <a:lnTo>
                    <a:pt x="97135" y="147457"/>
                  </a:lnTo>
                  <a:lnTo>
                    <a:pt x="97135" y="120487"/>
                  </a:lnTo>
                  <a:lnTo>
                    <a:pt x="119867" y="114411"/>
                  </a:lnTo>
                  <a:lnTo>
                    <a:pt x="137398" y="102959"/>
                  </a:lnTo>
                  <a:lnTo>
                    <a:pt x="148721" y="86924"/>
                  </a:lnTo>
                  <a:lnTo>
                    <a:pt x="152829" y="67095"/>
                  </a:lnTo>
                  <a:lnTo>
                    <a:pt x="147686" y="44816"/>
                  </a:lnTo>
                  <a:lnTo>
                    <a:pt x="133561" y="27655"/>
                  </a:lnTo>
                  <a:lnTo>
                    <a:pt x="111911" y="16619"/>
                  </a:lnTo>
                  <a:lnTo>
                    <a:pt x="84198" y="12717"/>
                  </a:lnTo>
                  <a:lnTo>
                    <a:pt x="56492" y="16619"/>
                  </a:lnTo>
                  <a:lnTo>
                    <a:pt x="34890" y="27655"/>
                  </a:lnTo>
                  <a:lnTo>
                    <a:pt x="20895" y="44816"/>
                  </a:lnTo>
                  <a:lnTo>
                    <a:pt x="16006" y="67095"/>
                  </a:lnTo>
                  <a:lnTo>
                    <a:pt x="19992" y="87188"/>
                  </a:lnTo>
                  <a:lnTo>
                    <a:pt x="31533" y="103343"/>
                  </a:lnTo>
                  <a:lnTo>
                    <a:pt x="49508" y="114750"/>
                  </a:lnTo>
                  <a:lnTo>
                    <a:pt x="72796" y="120597"/>
                  </a:lnTo>
                  <a:lnTo>
                    <a:pt x="72796" y="148553"/>
                  </a:lnTo>
                  <a:lnTo>
                    <a:pt x="53328" y="149093"/>
                  </a:lnTo>
                  <a:lnTo>
                    <a:pt x="34548" y="149417"/>
                  </a:lnTo>
                  <a:lnTo>
                    <a:pt x="16693" y="149556"/>
                  </a:lnTo>
                  <a:lnTo>
                    <a:pt x="0" y="149540"/>
                  </a:lnTo>
                  <a:lnTo>
                    <a:pt x="2850" y="169713"/>
                  </a:lnTo>
                  <a:lnTo>
                    <a:pt x="41712" y="169411"/>
                  </a:lnTo>
                  <a:lnTo>
                    <a:pt x="84993" y="167959"/>
                  </a:lnTo>
                  <a:lnTo>
                    <a:pt x="130289" y="164533"/>
                  </a:lnTo>
                  <a:lnTo>
                    <a:pt x="175194" y="158311"/>
                  </a:lnTo>
                  <a:lnTo>
                    <a:pt x="173221" y="140112"/>
                  </a:lnTo>
                  <a:close/>
                </a:path>
                <a:path w="256539" h="269240">
                  <a:moveTo>
                    <a:pt x="38810" y="67095"/>
                  </a:moveTo>
                  <a:lnTo>
                    <a:pt x="42047" y="52572"/>
                  </a:lnTo>
                  <a:lnTo>
                    <a:pt x="51390" y="41359"/>
                  </a:lnTo>
                  <a:lnTo>
                    <a:pt x="65790" y="34133"/>
                  </a:lnTo>
                  <a:lnTo>
                    <a:pt x="84198" y="31574"/>
                  </a:lnTo>
                  <a:lnTo>
                    <a:pt x="102671" y="34133"/>
                  </a:lnTo>
                  <a:lnTo>
                    <a:pt x="117033" y="41359"/>
                  </a:lnTo>
                  <a:lnTo>
                    <a:pt x="126380" y="52572"/>
                  </a:lnTo>
                  <a:lnTo>
                    <a:pt x="129806" y="67095"/>
                  </a:lnTo>
                  <a:lnTo>
                    <a:pt x="126380" y="81495"/>
                  </a:lnTo>
                  <a:lnTo>
                    <a:pt x="117033" y="92668"/>
                  </a:lnTo>
                  <a:lnTo>
                    <a:pt x="102671" y="99934"/>
                  </a:lnTo>
                  <a:lnTo>
                    <a:pt x="84198" y="102617"/>
                  </a:lnTo>
                  <a:lnTo>
                    <a:pt x="65790" y="99934"/>
                  </a:lnTo>
                  <a:lnTo>
                    <a:pt x="51390" y="92668"/>
                  </a:lnTo>
                  <a:lnTo>
                    <a:pt x="42047" y="81495"/>
                  </a:lnTo>
                  <a:lnTo>
                    <a:pt x="38810" y="67095"/>
                  </a:lnTo>
                  <a:close/>
                </a:path>
                <a:path w="256539" h="269240">
                  <a:moveTo>
                    <a:pt x="40345" y="192517"/>
                  </a:moveTo>
                  <a:lnTo>
                    <a:pt x="40345" y="269041"/>
                  </a:lnTo>
                  <a:lnTo>
                    <a:pt x="225407" y="269041"/>
                  </a:lnTo>
                  <a:lnTo>
                    <a:pt x="225407" y="248649"/>
                  </a:lnTo>
                  <a:lnTo>
                    <a:pt x="64683" y="248649"/>
                  </a:lnTo>
                  <a:lnTo>
                    <a:pt x="64683" y="192517"/>
                  </a:lnTo>
                  <a:lnTo>
                    <a:pt x="40345" y="19251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3176854" y="913256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29" h="220979">
                  <a:moveTo>
                    <a:pt x="252374" y="200304"/>
                  </a:moveTo>
                  <a:lnTo>
                    <a:pt x="183743" y="200304"/>
                  </a:lnTo>
                  <a:lnTo>
                    <a:pt x="183743" y="148590"/>
                  </a:lnTo>
                  <a:lnTo>
                    <a:pt x="226936" y="148590"/>
                  </a:lnTo>
                  <a:lnTo>
                    <a:pt x="226936" y="128270"/>
                  </a:lnTo>
                  <a:lnTo>
                    <a:pt x="159842" y="128270"/>
                  </a:lnTo>
                  <a:lnTo>
                    <a:pt x="159842" y="148590"/>
                  </a:lnTo>
                  <a:lnTo>
                    <a:pt x="159842" y="200304"/>
                  </a:lnTo>
                  <a:lnTo>
                    <a:pt x="94716" y="200304"/>
                  </a:lnTo>
                  <a:lnTo>
                    <a:pt x="94716" y="148590"/>
                  </a:lnTo>
                  <a:lnTo>
                    <a:pt x="159842" y="148590"/>
                  </a:lnTo>
                  <a:lnTo>
                    <a:pt x="159842" y="128270"/>
                  </a:lnTo>
                  <a:lnTo>
                    <a:pt x="55689" y="128270"/>
                  </a:lnTo>
                  <a:lnTo>
                    <a:pt x="55689" y="83820"/>
                  </a:lnTo>
                  <a:lnTo>
                    <a:pt x="220573" y="83820"/>
                  </a:lnTo>
                  <a:lnTo>
                    <a:pt x="220573" y="63500"/>
                  </a:lnTo>
                  <a:lnTo>
                    <a:pt x="220573" y="20320"/>
                  </a:lnTo>
                  <a:lnTo>
                    <a:pt x="220573" y="0"/>
                  </a:lnTo>
                  <a:lnTo>
                    <a:pt x="30911" y="0"/>
                  </a:lnTo>
                  <a:lnTo>
                    <a:pt x="30911" y="20320"/>
                  </a:lnTo>
                  <a:lnTo>
                    <a:pt x="196456" y="20320"/>
                  </a:lnTo>
                  <a:lnTo>
                    <a:pt x="196456" y="63500"/>
                  </a:lnTo>
                  <a:lnTo>
                    <a:pt x="31572" y="63500"/>
                  </a:lnTo>
                  <a:lnTo>
                    <a:pt x="31572" y="83820"/>
                  </a:lnTo>
                  <a:lnTo>
                    <a:pt x="31572" y="128270"/>
                  </a:lnTo>
                  <a:lnTo>
                    <a:pt x="31572" y="148590"/>
                  </a:lnTo>
                  <a:lnTo>
                    <a:pt x="71043" y="148590"/>
                  </a:lnTo>
                  <a:lnTo>
                    <a:pt x="71043" y="200304"/>
                  </a:lnTo>
                  <a:lnTo>
                    <a:pt x="0" y="200304"/>
                  </a:lnTo>
                  <a:lnTo>
                    <a:pt x="0" y="220916"/>
                  </a:lnTo>
                  <a:lnTo>
                    <a:pt x="252374" y="220916"/>
                  </a:lnTo>
                  <a:lnTo>
                    <a:pt x="252374" y="200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3176856" y="9132462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5">
                  <a:moveTo>
                    <a:pt x="183746" y="148225"/>
                  </a:moveTo>
                  <a:lnTo>
                    <a:pt x="226942" y="148225"/>
                  </a:lnTo>
                  <a:lnTo>
                    <a:pt x="226942" y="128052"/>
                  </a:lnTo>
                  <a:lnTo>
                    <a:pt x="55694" y="128052"/>
                  </a:lnTo>
                  <a:lnTo>
                    <a:pt x="55694" y="83321"/>
                  </a:lnTo>
                  <a:lnTo>
                    <a:pt x="220583" y="83321"/>
                  </a:lnTo>
                  <a:lnTo>
                    <a:pt x="220583" y="0"/>
                  </a:lnTo>
                  <a:lnTo>
                    <a:pt x="30917" y="0"/>
                  </a:lnTo>
                  <a:lnTo>
                    <a:pt x="30917" y="20172"/>
                  </a:lnTo>
                  <a:lnTo>
                    <a:pt x="196464" y="20172"/>
                  </a:lnTo>
                  <a:lnTo>
                    <a:pt x="196464" y="63149"/>
                  </a:lnTo>
                  <a:lnTo>
                    <a:pt x="31574" y="63149"/>
                  </a:lnTo>
                  <a:lnTo>
                    <a:pt x="31574" y="148225"/>
                  </a:lnTo>
                  <a:lnTo>
                    <a:pt x="71042" y="148225"/>
                  </a:lnTo>
                  <a:lnTo>
                    <a:pt x="71042" y="200410"/>
                  </a:lnTo>
                  <a:lnTo>
                    <a:pt x="0" y="200410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410"/>
                  </a:lnTo>
                  <a:lnTo>
                    <a:pt x="183746" y="200410"/>
                  </a:lnTo>
                  <a:lnTo>
                    <a:pt x="183746" y="148225"/>
                  </a:lnTo>
                  <a:close/>
                </a:path>
                <a:path w="252729" h="221615">
                  <a:moveTo>
                    <a:pt x="159846" y="148225"/>
                  </a:moveTo>
                  <a:lnTo>
                    <a:pt x="159846" y="200410"/>
                  </a:lnTo>
                  <a:lnTo>
                    <a:pt x="94723" y="200410"/>
                  </a:lnTo>
                  <a:lnTo>
                    <a:pt x="94723" y="148225"/>
                  </a:lnTo>
                  <a:lnTo>
                    <a:pt x="159846" y="1482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3449845" y="9112070"/>
              <a:ext cx="260985" cy="276225"/>
            </a:xfrm>
            <a:custGeom>
              <a:avLst/>
              <a:gdLst/>
              <a:ahLst/>
              <a:cxnLst/>
              <a:rect l="l" t="t" r="r" b="b"/>
              <a:pathLst>
                <a:path w="260985" h="276225">
                  <a:moveTo>
                    <a:pt x="214882" y="0"/>
                  </a:moveTo>
                  <a:lnTo>
                    <a:pt x="190762" y="0"/>
                  </a:lnTo>
                  <a:lnTo>
                    <a:pt x="190762" y="275619"/>
                  </a:lnTo>
                  <a:lnTo>
                    <a:pt x="214882" y="275619"/>
                  </a:lnTo>
                  <a:lnTo>
                    <a:pt x="214882" y="133972"/>
                  </a:lnTo>
                  <a:lnTo>
                    <a:pt x="260928" y="133972"/>
                  </a:lnTo>
                  <a:lnTo>
                    <a:pt x="260928" y="113580"/>
                  </a:lnTo>
                  <a:lnTo>
                    <a:pt x="214882" y="113580"/>
                  </a:lnTo>
                  <a:lnTo>
                    <a:pt x="214882" y="0"/>
                  </a:lnTo>
                  <a:close/>
                </a:path>
                <a:path w="260985" h="276225">
                  <a:moveTo>
                    <a:pt x="164012" y="44292"/>
                  </a:moveTo>
                  <a:lnTo>
                    <a:pt x="0" y="44292"/>
                  </a:lnTo>
                  <a:lnTo>
                    <a:pt x="0" y="64464"/>
                  </a:lnTo>
                  <a:lnTo>
                    <a:pt x="164012" y="64464"/>
                  </a:lnTo>
                  <a:lnTo>
                    <a:pt x="164012" y="44292"/>
                  </a:lnTo>
                  <a:close/>
                </a:path>
                <a:path w="260985" h="276225">
                  <a:moveTo>
                    <a:pt x="95162" y="3288"/>
                  </a:moveTo>
                  <a:lnTo>
                    <a:pt x="70823" y="3288"/>
                  </a:lnTo>
                  <a:lnTo>
                    <a:pt x="70823" y="44292"/>
                  </a:lnTo>
                  <a:lnTo>
                    <a:pt x="95162" y="44292"/>
                  </a:lnTo>
                  <a:lnTo>
                    <a:pt x="95162" y="3288"/>
                  </a:lnTo>
                  <a:close/>
                </a:path>
                <a:path w="260985" h="276225">
                  <a:moveTo>
                    <a:pt x="83321" y="87268"/>
                  </a:moveTo>
                  <a:lnTo>
                    <a:pt x="56180" y="91927"/>
                  </a:lnTo>
                  <a:lnTo>
                    <a:pt x="34753" y="104974"/>
                  </a:lnTo>
                  <a:lnTo>
                    <a:pt x="20727" y="125010"/>
                  </a:lnTo>
                  <a:lnTo>
                    <a:pt x="15787" y="150636"/>
                  </a:lnTo>
                  <a:lnTo>
                    <a:pt x="20727" y="176229"/>
                  </a:lnTo>
                  <a:lnTo>
                    <a:pt x="34753" y="196189"/>
                  </a:lnTo>
                  <a:lnTo>
                    <a:pt x="56180" y="209160"/>
                  </a:lnTo>
                  <a:lnTo>
                    <a:pt x="83321" y="213786"/>
                  </a:lnTo>
                  <a:lnTo>
                    <a:pt x="110308" y="209160"/>
                  </a:lnTo>
                  <a:lnTo>
                    <a:pt x="131642" y="196189"/>
                  </a:lnTo>
                  <a:lnTo>
                    <a:pt x="133765" y="193174"/>
                  </a:lnTo>
                  <a:lnTo>
                    <a:pt x="83321" y="193174"/>
                  </a:lnTo>
                  <a:lnTo>
                    <a:pt x="65547" y="190135"/>
                  </a:lnTo>
                  <a:lnTo>
                    <a:pt x="51473" y="181361"/>
                  </a:lnTo>
                  <a:lnTo>
                    <a:pt x="42250" y="167859"/>
                  </a:lnTo>
                  <a:lnTo>
                    <a:pt x="39029" y="150636"/>
                  </a:lnTo>
                  <a:lnTo>
                    <a:pt x="42250" y="133376"/>
                  </a:lnTo>
                  <a:lnTo>
                    <a:pt x="51473" y="119775"/>
                  </a:lnTo>
                  <a:lnTo>
                    <a:pt x="65547" y="110860"/>
                  </a:lnTo>
                  <a:lnTo>
                    <a:pt x="83321" y="107660"/>
                  </a:lnTo>
                  <a:lnTo>
                    <a:pt x="133527" y="107660"/>
                  </a:lnTo>
                  <a:lnTo>
                    <a:pt x="131642" y="104974"/>
                  </a:lnTo>
                  <a:lnTo>
                    <a:pt x="110308" y="91927"/>
                  </a:lnTo>
                  <a:lnTo>
                    <a:pt x="83321" y="87268"/>
                  </a:lnTo>
                  <a:close/>
                </a:path>
                <a:path w="260985" h="276225">
                  <a:moveTo>
                    <a:pt x="133527" y="107660"/>
                  </a:moveTo>
                  <a:lnTo>
                    <a:pt x="83321" y="107660"/>
                  </a:lnTo>
                  <a:lnTo>
                    <a:pt x="100941" y="110860"/>
                  </a:lnTo>
                  <a:lnTo>
                    <a:pt x="114923" y="119775"/>
                  </a:lnTo>
                  <a:lnTo>
                    <a:pt x="124177" y="133376"/>
                  </a:lnTo>
                  <a:lnTo>
                    <a:pt x="127613" y="150636"/>
                  </a:lnTo>
                  <a:lnTo>
                    <a:pt x="124177" y="167859"/>
                  </a:lnTo>
                  <a:lnTo>
                    <a:pt x="114923" y="181361"/>
                  </a:lnTo>
                  <a:lnTo>
                    <a:pt x="100941" y="190135"/>
                  </a:lnTo>
                  <a:lnTo>
                    <a:pt x="83321" y="193174"/>
                  </a:lnTo>
                  <a:lnTo>
                    <a:pt x="133765" y="193174"/>
                  </a:lnTo>
                  <a:lnTo>
                    <a:pt x="145699" y="176229"/>
                  </a:lnTo>
                  <a:lnTo>
                    <a:pt x="150856" y="150636"/>
                  </a:lnTo>
                  <a:lnTo>
                    <a:pt x="145699" y="125010"/>
                  </a:lnTo>
                  <a:lnTo>
                    <a:pt x="133527" y="107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3640608" y="9112070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5" h="276225">
                  <a:moveTo>
                    <a:pt x="24119" y="113580"/>
                  </a:moveTo>
                  <a:lnTo>
                    <a:pt x="24119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119" y="275619"/>
                  </a:lnTo>
                  <a:lnTo>
                    <a:pt x="24119" y="133972"/>
                  </a:lnTo>
                  <a:lnTo>
                    <a:pt x="70165" y="133972"/>
                  </a:lnTo>
                  <a:lnTo>
                    <a:pt x="70165" y="113580"/>
                  </a:lnTo>
                  <a:lnTo>
                    <a:pt x="24119" y="11358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446670" y="9112184"/>
              <a:ext cx="170362" cy="216847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3738829" y="9112300"/>
              <a:ext cx="222250" cy="269240"/>
            </a:xfrm>
            <a:custGeom>
              <a:avLst/>
              <a:gdLst/>
              <a:ahLst/>
              <a:cxnLst/>
              <a:rect l="l" t="t" r="r" b="b"/>
              <a:pathLst>
                <a:path w="222250" h="269240">
                  <a:moveTo>
                    <a:pt x="215544" y="68846"/>
                  </a:moveTo>
                  <a:lnTo>
                    <a:pt x="191211" y="68846"/>
                  </a:lnTo>
                  <a:lnTo>
                    <a:pt x="191211" y="107442"/>
                  </a:lnTo>
                  <a:lnTo>
                    <a:pt x="215544" y="107442"/>
                  </a:lnTo>
                  <a:lnTo>
                    <a:pt x="215544" y="68846"/>
                  </a:lnTo>
                  <a:close/>
                </a:path>
                <a:path w="222250" h="269240">
                  <a:moveTo>
                    <a:pt x="215544" y="0"/>
                  </a:moveTo>
                  <a:lnTo>
                    <a:pt x="191211" y="0"/>
                  </a:lnTo>
                  <a:lnTo>
                    <a:pt x="191211" y="48209"/>
                  </a:lnTo>
                  <a:lnTo>
                    <a:pt x="126517" y="48209"/>
                  </a:lnTo>
                  <a:lnTo>
                    <a:pt x="126517" y="44399"/>
                  </a:lnTo>
                  <a:lnTo>
                    <a:pt x="126517" y="24079"/>
                  </a:lnTo>
                  <a:lnTo>
                    <a:pt x="102616" y="24079"/>
                  </a:lnTo>
                  <a:lnTo>
                    <a:pt x="102616" y="133299"/>
                  </a:lnTo>
                  <a:lnTo>
                    <a:pt x="24130" y="133299"/>
                  </a:lnTo>
                  <a:lnTo>
                    <a:pt x="24130" y="44399"/>
                  </a:lnTo>
                  <a:lnTo>
                    <a:pt x="102616" y="44399"/>
                  </a:lnTo>
                  <a:lnTo>
                    <a:pt x="102616" y="24079"/>
                  </a:lnTo>
                  <a:lnTo>
                    <a:pt x="0" y="24079"/>
                  </a:lnTo>
                  <a:lnTo>
                    <a:pt x="0" y="44399"/>
                  </a:lnTo>
                  <a:lnTo>
                    <a:pt x="0" y="133299"/>
                  </a:lnTo>
                  <a:lnTo>
                    <a:pt x="0" y="152349"/>
                  </a:lnTo>
                  <a:lnTo>
                    <a:pt x="126517" y="152349"/>
                  </a:lnTo>
                  <a:lnTo>
                    <a:pt x="126517" y="133299"/>
                  </a:lnTo>
                  <a:lnTo>
                    <a:pt x="126517" y="128219"/>
                  </a:lnTo>
                  <a:lnTo>
                    <a:pt x="191211" y="128219"/>
                  </a:lnTo>
                  <a:lnTo>
                    <a:pt x="191211" y="201066"/>
                  </a:lnTo>
                  <a:lnTo>
                    <a:pt x="215544" y="201066"/>
                  </a:lnTo>
                  <a:lnTo>
                    <a:pt x="215544" y="128219"/>
                  </a:lnTo>
                  <a:lnTo>
                    <a:pt x="215544" y="127609"/>
                  </a:lnTo>
                  <a:lnTo>
                    <a:pt x="215544" y="107899"/>
                  </a:lnTo>
                  <a:lnTo>
                    <a:pt x="126517" y="107899"/>
                  </a:lnTo>
                  <a:lnTo>
                    <a:pt x="126517" y="68529"/>
                  </a:lnTo>
                  <a:lnTo>
                    <a:pt x="215544" y="68529"/>
                  </a:lnTo>
                  <a:lnTo>
                    <a:pt x="215544" y="48450"/>
                  </a:lnTo>
                  <a:lnTo>
                    <a:pt x="215544" y="48209"/>
                  </a:lnTo>
                  <a:lnTo>
                    <a:pt x="215544" y="0"/>
                  </a:lnTo>
                  <a:close/>
                </a:path>
                <a:path w="222250" h="269240">
                  <a:moveTo>
                    <a:pt x="221907" y="248869"/>
                  </a:moveTo>
                  <a:lnTo>
                    <a:pt x="61836" y="248869"/>
                  </a:lnTo>
                  <a:lnTo>
                    <a:pt x="61836" y="182829"/>
                  </a:lnTo>
                  <a:lnTo>
                    <a:pt x="37274" y="182829"/>
                  </a:lnTo>
                  <a:lnTo>
                    <a:pt x="37274" y="248869"/>
                  </a:lnTo>
                  <a:lnTo>
                    <a:pt x="37274" y="269189"/>
                  </a:lnTo>
                  <a:lnTo>
                    <a:pt x="221907" y="269189"/>
                  </a:lnTo>
                  <a:lnTo>
                    <a:pt x="221907" y="248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3738840" y="9112290"/>
              <a:ext cx="222250" cy="269875"/>
            </a:xfrm>
            <a:custGeom>
              <a:avLst/>
              <a:gdLst/>
              <a:ahLst/>
              <a:cxnLst/>
              <a:rect l="l" t="t" r="r" b="b"/>
              <a:pathLst>
                <a:path w="222250" h="269875">
                  <a:moveTo>
                    <a:pt x="191201" y="127613"/>
                  </a:moveTo>
                  <a:lnTo>
                    <a:pt x="191201" y="201068"/>
                  </a:lnTo>
                  <a:lnTo>
                    <a:pt x="215540" y="201068"/>
                  </a:lnTo>
                  <a:lnTo>
                    <a:pt x="215540" y="0"/>
                  </a:lnTo>
                  <a:lnTo>
                    <a:pt x="191201" y="0"/>
                  </a:lnTo>
                  <a:lnTo>
                    <a:pt x="191201" y="48458"/>
                  </a:lnTo>
                  <a:lnTo>
                    <a:pt x="126517" y="48458"/>
                  </a:lnTo>
                  <a:lnTo>
                    <a:pt x="126517" y="23900"/>
                  </a:lnTo>
                  <a:lnTo>
                    <a:pt x="0" y="23900"/>
                  </a:lnTo>
                  <a:lnTo>
                    <a:pt x="0" y="152391"/>
                  </a:lnTo>
                  <a:lnTo>
                    <a:pt x="126517" y="152391"/>
                  </a:lnTo>
                  <a:lnTo>
                    <a:pt x="126517" y="127613"/>
                  </a:lnTo>
                  <a:lnTo>
                    <a:pt x="191201" y="127613"/>
                  </a:lnTo>
                  <a:close/>
                </a:path>
                <a:path w="222250" h="269875">
                  <a:moveTo>
                    <a:pt x="24119" y="132876"/>
                  </a:moveTo>
                  <a:lnTo>
                    <a:pt x="24119" y="43853"/>
                  </a:lnTo>
                  <a:lnTo>
                    <a:pt x="102617" y="43853"/>
                  </a:lnTo>
                  <a:lnTo>
                    <a:pt x="102617" y="132876"/>
                  </a:lnTo>
                  <a:lnTo>
                    <a:pt x="24119" y="132876"/>
                  </a:lnTo>
                  <a:close/>
                </a:path>
                <a:path w="222250" h="269875">
                  <a:moveTo>
                    <a:pt x="191201" y="107441"/>
                  </a:moveTo>
                  <a:lnTo>
                    <a:pt x="126517" y="107441"/>
                  </a:lnTo>
                  <a:lnTo>
                    <a:pt x="126517" y="68850"/>
                  </a:lnTo>
                  <a:lnTo>
                    <a:pt x="191201" y="68850"/>
                  </a:lnTo>
                  <a:lnTo>
                    <a:pt x="191201" y="107441"/>
                  </a:lnTo>
                  <a:close/>
                </a:path>
                <a:path w="222250" h="269875">
                  <a:moveTo>
                    <a:pt x="61833" y="183088"/>
                  </a:moveTo>
                  <a:lnTo>
                    <a:pt x="37275" y="183088"/>
                  </a:lnTo>
                  <a:lnTo>
                    <a:pt x="37275" y="269260"/>
                  </a:lnTo>
                  <a:lnTo>
                    <a:pt x="221898" y="269260"/>
                  </a:lnTo>
                  <a:lnTo>
                    <a:pt x="221898" y="249088"/>
                  </a:lnTo>
                  <a:lnTo>
                    <a:pt x="61833" y="249088"/>
                  </a:lnTo>
                  <a:lnTo>
                    <a:pt x="61833" y="1830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4079644" y="9112290"/>
              <a:ext cx="256540" cy="269240"/>
            </a:xfrm>
            <a:custGeom>
              <a:avLst/>
              <a:gdLst/>
              <a:ahLst/>
              <a:cxnLst/>
              <a:rect l="l" t="t" r="r" b="b"/>
              <a:pathLst>
                <a:path w="256539" h="269240">
                  <a:moveTo>
                    <a:pt x="64681" y="192517"/>
                  </a:moveTo>
                  <a:lnTo>
                    <a:pt x="40343" y="192517"/>
                  </a:lnTo>
                  <a:lnTo>
                    <a:pt x="40343" y="269041"/>
                  </a:lnTo>
                  <a:lnTo>
                    <a:pt x="225404" y="269041"/>
                  </a:lnTo>
                  <a:lnTo>
                    <a:pt x="225404" y="248649"/>
                  </a:lnTo>
                  <a:lnTo>
                    <a:pt x="64681" y="248649"/>
                  </a:lnTo>
                  <a:lnTo>
                    <a:pt x="64681" y="192517"/>
                  </a:lnTo>
                  <a:close/>
                </a:path>
                <a:path w="256539" h="269240">
                  <a:moveTo>
                    <a:pt x="215318" y="0"/>
                  </a:moveTo>
                  <a:lnTo>
                    <a:pt x="190980" y="0"/>
                  </a:lnTo>
                  <a:lnTo>
                    <a:pt x="190980" y="210935"/>
                  </a:lnTo>
                  <a:lnTo>
                    <a:pt x="215318" y="210935"/>
                  </a:lnTo>
                  <a:lnTo>
                    <a:pt x="215318" y="114019"/>
                  </a:lnTo>
                  <a:lnTo>
                    <a:pt x="256540" y="114019"/>
                  </a:lnTo>
                  <a:lnTo>
                    <a:pt x="256540" y="93408"/>
                  </a:lnTo>
                  <a:lnTo>
                    <a:pt x="215318" y="93408"/>
                  </a:lnTo>
                  <a:lnTo>
                    <a:pt x="215318" y="0"/>
                  </a:lnTo>
                  <a:close/>
                </a:path>
                <a:path w="256539" h="269240">
                  <a:moveTo>
                    <a:pt x="84196" y="12717"/>
                  </a:moveTo>
                  <a:lnTo>
                    <a:pt x="56489" y="16619"/>
                  </a:lnTo>
                  <a:lnTo>
                    <a:pt x="34888" y="27655"/>
                  </a:lnTo>
                  <a:lnTo>
                    <a:pt x="20893" y="44816"/>
                  </a:lnTo>
                  <a:lnTo>
                    <a:pt x="16004" y="67095"/>
                  </a:lnTo>
                  <a:lnTo>
                    <a:pt x="19990" y="87188"/>
                  </a:lnTo>
                  <a:lnTo>
                    <a:pt x="31531" y="103343"/>
                  </a:lnTo>
                  <a:lnTo>
                    <a:pt x="49505" y="114750"/>
                  </a:lnTo>
                  <a:lnTo>
                    <a:pt x="72794" y="120597"/>
                  </a:lnTo>
                  <a:lnTo>
                    <a:pt x="72794" y="148553"/>
                  </a:lnTo>
                  <a:lnTo>
                    <a:pt x="53326" y="149093"/>
                  </a:lnTo>
                  <a:lnTo>
                    <a:pt x="16691" y="149556"/>
                  </a:lnTo>
                  <a:lnTo>
                    <a:pt x="0" y="149556"/>
                  </a:lnTo>
                  <a:lnTo>
                    <a:pt x="2848" y="169713"/>
                  </a:lnTo>
                  <a:lnTo>
                    <a:pt x="41709" y="169411"/>
                  </a:lnTo>
                  <a:lnTo>
                    <a:pt x="84991" y="167959"/>
                  </a:lnTo>
                  <a:lnTo>
                    <a:pt x="130287" y="164533"/>
                  </a:lnTo>
                  <a:lnTo>
                    <a:pt x="175192" y="158311"/>
                  </a:lnTo>
                  <a:lnTo>
                    <a:pt x="174243" y="149556"/>
                  </a:lnTo>
                  <a:lnTo>
                    <a:pt x="16691" y="149556"/>
                  </a:lnTo>
                  <a:lnTo>
                    <a:pt x="174241" y="149540"/>
                  </a:lnTo>
                  <a:lnTo>
                    <a:pt x="174015" y="147457"/>
                  </a:lnTo>
                  <a:lnTo>
                    <a:pt x="97133" y="147457"/>
                  </a:lnTo>
                  <a:lnTo>
                    <a:pt x="97133" y="120487"/>
                  </a:lnTo>
                  <a:lnTo>
                    <a:pt x="119865" y="114411"/>
                  </a:lnTo>
                  <a:lnTo>
                    <a:pt x="137396" y="102959"/>
                  </a:lnTo>
                  <a:lnTo>
                    <a:pt x="137638" y="102617"/>
                  </a:lnTo>
                  <a:lnTo>
                    <a:pt x="84196" y="102617"/>
                  </a:lnTo>
                  <a:lnTo>
                    <a:pt x="65788" y="99934"/>
                  </a:lnTo>
                  <a:lnTo>
                    <a:pt x="51388" y="92668"/>
                  </a:lnTo>
                  <a:lnTo>
                    <a:pt x="42045" y="81495"/>
                  </a:lnTo>
                  <a:lnTo>
                    <a:pt x="38808" y="67095"/>
                  </a:lnTo>
                  <a:lnTo>
                    <a:pt x="42045" y="52572"/>
                  </a:lnTo>
                  <a:lnTo>
                    <a:pt x="51388" y="41359"/>
                  </a:lnTo>
                  <a:lnTo>
                    <a:pt x="65788" y="34133"/>
                  </a:lnTo>
                  <a:lnTo>
                    <a:pt x="84196" y="31574"/>
                  </a:lnTo>
                  <a:lnTo>
                    <a:pt x="136785" y="31574"/>
                  </a:lnTo>
                  <a:lnTo>
                    <a:pt x="133559" y="27655"/>
                  </a:lnTo>
                  <a:lnTo>
                    <a:pt x="111909" y="16619"/>
                  </a:lnTo>
                  <a:lnTo>
                    <a:pt x="84196" y="12717"/>
                  </a:lnTo>
                  <a:close/>
                </a:path>
                <a:path w="256539" h="269240">
                  <a:moveTo>
                    <a:pt x="173219" y="140112"/>
                  </a:moveTo>
                  <a:lnTo>
                    <a:pt x="154778" y="142585"/>
                  </a:lnTo>
                  <a:lnTo>
                    <a:pt x="135792" y="144607"/>
                  </a:lnTo>
                  <a:lnTo>
                    <a:pt x="116499" y="146217"/>
                  </a:lnTo>
                  <a:lnTo>
                    <a:pt x="97133" y="147457"/>
                  </a:lnTo>
                  <a:lnTo>
                    <a:pt x="174015" y="147457"/>
                  </a:lnTo>
                  <a:lnTo>
                    <a:pt x="173219" y="140112"/>
                  </a:lnTo>
                  <a:close/>
                </a:path>
                <a:path w="256539" h="269240">
                  <a:moveTo>
                    <a:pt x="136785" y="31574"/>
                  </a:moveTo>
                  <a:lnTo>
                    <a:pt x="84196" y="31574"/>
                  </a:lnTo>
                  <a:lnTo>
                    <a:pt x="102669" y="34133"/>
                  </a:lnTo>
                  <a:lnTo>
                    <a:pt x="117031" y="41359"/>
                  </a:lnTo>
                  <a:lnTo>
                    <a:pt x="126378" y="52572"/>
                  </a:lnTo>
                  <a:lnTo>
                    <a:pt x="129804" y="67095"/>
                  </a:lnTo>
                  <a:lnTo>
                    <a:pt x="126378" y="81495"/>
                  </a:lnTo>
                  <a:lnTo>
                    <a:pt x="117031" y="92668"/>
                  </a:lnTo>
                  <a:lnTo>
                    <a:pt x="102669" y="99934"/>
                  </a:lnTo>
                  <a:lnTo>
                    <a:pt x="84196" y="102617"/>
                  </a:lnTo>
                  <a:lnTo>
                    <a:pt x="137638" y="102617"/>
                  </a:lnTo>
                  <a:lnTo>
                    <a:pt x="148719" y="86924"/>
                  </a:lnTo>
                  <a:lnTo>
                    <a:pt x="152827" y="67095"/>
                  </a:lnTo>
                  <a:lnTo>
                    <a:pt x="147684" y="44816"/>
                  </a:lnTo>
                  <a:lnTo>
                    <a:pt x="136785" y="31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4079642" y="9112290"/>
              <a:ext cx="256540" cy="269240"/>
            </a:xfrm>
            <a:custGeom>
              <a:avLst/>
              <a:gdLst/>
              <a:ahLst/>
              <a:cxnLst/>
              <a:rect l="l" t="t" r="r" b="b"/>
              <a:pathLst>
                <a:path w="256539" h="269240">
                  <a:moveTo>
                    <a:pt x="215320" y="0"/>
                  </a:moveTo>
                  <a:lnTo>
                    <a:pt x="190982" y="0"/>
                  </a:lnTo>
                  <a:lnTo>
                    <a:pt x="190982" y="210935"/>
                  </a:lnTo>
                  <a:lnTo>
                    <a:pt x="215320" y="210935"/>
                  </a:lnTo>
                  <a:lnTo>
                    <a:pt x="215320" y="114019"/>
                  </a:lnTo>
                  <a:lnTo>
                    <a:pt x="256543" y="114019"/>
                  </a:lnTo>
                  <a:lnTo>
                    <a:pt x="256543" y="93408"/>
                  </a:lnTo>
                  <a:lnTo>
                    <a:pt x="215320" y="93408"/>
                  </a:lnTo>
                  <a:lnTo>
                    <a:pt x="215320" y="0"/>
                  </a:lnTo>
                  <a:close/>
                </a:path>
                <a:path w="256539" h="269240">
                  <a:moveTo>
                    <a:pt x="173221" y="140112"/>
                  </a:moveTo>
                  <a:lnTo>
                    <a:pt x="154780" y="142585"/>
                  </a:lnTo>
                  <a:lnTo>
                    <a:pt x="135795" y="144607"/>
                  </a:lnTo>
                  <a:lnTo>
                    <a:pt x="116501" y="146217"/>
                  </a:lnTo>
                  <a:lnTo>
                    <a:pt x="97135" y="147457"/>
                  </a:lnTo>
                  <a:lnTo>
                    <a:pt x="97135" y="120487"/>
                  </a:lnTo>
                  <a:lnTo>
                    <a:pt x="119867" y="114411"/>
                  </a:lnTo>
                  <a:lnTo>
                    <a:pt x="137398" y="102959"/>
                  </a:lnTo>
                  <a:lnTo>
                    <a:pt x="148721" y="86924"/>
                  </a:lnTo>
                  <a:lnTo>
                    <a:pt x="152829" y="67095"/>
                  </a:lnTo>
                  <a:lnTo>
                    <a:pt x="147686" y="44816"/>
                  </a:lnTo>
                  <a:lnTo>
                    <a:pt x="133561" y="27655"/>
                  </a:lnTo>
                  <a:lnTo>
                    <a:pt x="111911" y="16619"/>
                  </a:lnTo>
                  <a:lnTo>
                    <a:pt x="84198" y="12717"/>
                  </a:lnTo>
                  <a:lnTo>
                    <a:pt x="56492" y="16619"/>
                  </a:lnTo>
                  <a:lnTo>
                    <a:pt x="34890" y="27655"/>
                  </a:lnTo>
                  <a:lnTo>
                    <a:pt x="20895" y="44816"/>
                  </a:lnTo>
                  <a:lnTo>
                    <a:pt x="16006" y="67095"/>
                  </a:lnTo>
                  <a:lnTo>
                    <a:pt x="19992" y="87188"/>
                  </a:lnTo>
                  <a:lnTo>
                    <a:pt x="31533" y="103343"/>
                  </a:lnTo>
                  <a:lnTo>
                    <a:pt x="49508" y="114750"/>
                  </a:lnTo>
                  <a:lnTo>
                    <a:pt x="72796" y="120597"/>
                  </a:lnTo>
                  <a:lnTo>
                    <a:pt x="72796" y="148553"/>
                  </a:lnTo>
                  <a:lnTo>
                    <a:pt x="53328" y="149093"/>
                  </a:lnTo>
                  <a:lnTo>
                    <a:pt x="34548" y="149417"/>
                  </a:lnTo>
                  <a:lnTo>
                    <a:pt x="16693" y="149556"/>
                  </a:lnTo>
                  <a:lnTo>
                    <a:pt x="0" y="149540"/>
                  </a:lnTo>
                  <a:lnTo>
                    <a:pt x="2850" y="169713"/>
                  </a:lnTo>
                  <a:lnTo>
                    <a:pt x="41712" y="169411"/>
                  </a:lnTo>
                  <a:lnTo>
                    <a:pt x="84993" y="167959"/>
                  </a:lnTo>
                  <a:lnTo>
                    <a:pt x="130289" y="164533"/>
                  </a:lnTo>
                  <a:lnTo>
                    <a:pt x="175194" y="158311"/>
                  </a:lnTo>
                  <a:lnTo>
                    <a:pt x="173221" y="140112"/>
                  </a:lnTo>
                  <a:close/>
                </a:path>
                <a:path w="256539" h="269240">
                  <a:moveTo>
                    <a:pt x="38810" y="67095"/>
                  </a:moveTo>
                  <a:lnTo>
                    <a:pt x="42047" y="52572"/>
                  </a:lnTo>
                  <a:lnTo>
                    <a:pt x="51390" y="41359"/>
                  </a:lnTo>
                  <a:lnTo>
                    <a:pt x="65790" y="34133"/>
                  </a:lnTo>
                  <a:lnTo>
                    <a:pt x="84198" y="31574"/>
                  </a:lnTo>
                  <a:lnTo>
                    <a:pt x="102671" y="34133"/>
                  </a:lnTo>
                  <a:lnTo>
                    <a:pt x="117033" y="41359"/>
                  </a:lnTo>
                  <a:lnTo>
                    <a:pt x="126380" y="52572"/>
                  </a:lnTo>
                  <a:lnTo>
                    <a:pt x="129806" y="67095"/>
                  </a:lnTo>
                  <a:lnTo>
                    <a:pt x="126380" y="81495"/>
                  </a:lnTo>
                  <a:lnTo>
                    <a:pt x="117033" y="92668"/>
                  </a:lnTo>
                  <a:lnTo>
                    <a:pt x="102671" y="99934"/>
                  </a:lnTo>
                  <a:lnTo>
                    <a:pt x="84198" y="102617"/>
                  </a:lnTo>
                  <a:lnTo>
                    <a:pt x="65790" y="99934"/>
                  </a:lnTo>
                  <a:lnTo>
                    <a:pt x="51390" y="92668"/>
                  </a:lnTo>
                  <a:lnTo>
                    <a:pt x="42047" y="81495"/>
                  </a:lnTo>
                  <a:lnTo>
                    <a:pt x="38810" y="67095"/>
                  </a:lnTo>
                  <a:close/>
                </a:path>
                <a:path w="256539" h="269240">
                  <a:moveTo>
                    <a:pt x="40345" y="192517"/>
                  </a:moveTo>
                  <a:lnTo>
                    <a:pt x="40345" y="269041"/>
                  </a:lnTo>
                  <a:lnTo>
                    <a:pt x="225407" y="269041"/>
                  </a:lnTo>
                  <a:lnTo>
                    <a:pt x="225407" y="248649"/>
                  </a:lnTo>
                  <a:lnTo>
                    <a:pt x="64683" y="248649"/>
                  </a:lnTo>
                  <a:lnTo>
                    <a:pt x="64683" y="192517"/>
                  </a:lnTo>
                  <a:lnTo>
                    <a:pt x="40345" y="19251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4354372" y="913256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29" h="220979">
                  <a:moveTo>
                    <a:pt x="252387" y="200304"/>
                  </a:moveTo>
                  <a:lnTo>
                    <a:pt x="183756" y="200304"/>
                  </a:lnTo>
                  <a:lnTo>
                    <a:pt x="183756" y="148590"/>
                  </a:lnTo>
                  <a:lnTo>
                    <a:pt x="226949" y="148590"/>
                  </a:lnTo>
                  <a:lnTo>
                    <a:pt x="226949" y="128270"/>
                  </a:lnTo>
                  <a:lnTo>
                    <a:pt x="159854" y="128270"/>
                  </a:lnTo>
                  <a:lnTo>
                    <a:pt x="159854" y="148590"/>
                  </a:lnTo>
                  <a:lnTo>
                    <a:pt x="159854" y="200304"/>
                  </a:lnTo>
                  <a:lnTo>
                    <a:pt x="94729" y="200304"/>
                  </a:lnTo>
                  <a:lnTo>
                    <a:pt x="94729" y="148590"/>
                  </a:lnTo>
                  <a:lnTo>
                    <a:pt x="159854" y="148590"/>
                  </a:lnTo>
                  <a:lnTo>
                    <a:pt x="159854" y="128270"/>
                  </a:lnTo>
                  <a:lnTo>
                    <a:pt x="55702" y="128270"/>
                  </a:lnTo>
                  <a:lnTo>
                    <a:pt x="55702" y="83820"/>
                  </a:lnTo>
                  <a:lnTo>
                    <a:pt x="220586" y="83820"/>
                  </a:lnTo>
                  <a:lnTo>
                    <a:pt x="220586" y="63500"/>
                  </a:lnTo>
                  <a:lnTo>
                    <a:pt x="220586" y="20320"/>
                  </a:lnTo>
                  <a:lnTo>
                    <a:pt x="220586" y="0"/>
                  </a:lnTo>
                  <a:lnTo>
                    <a:pt x="30924" y="0"/>
                  </a:lnTo>
                  <a:lnTo>
                    <a:pt x="30924" y="20320"/>
                  </a:lnTo>
                  <a:lnTo>
                    <a:pt x="196469" y="20320"/>
                  </a:lnTo>
                  <a:lnTo>
                    <a:pt x="196469" y="63500"/>
                  </a:lnTo>
                  <a:lnTo>
                    <a:pt x="31584" y="63500"/>
                  </a:lnTo>
                  <a:lnTo>
                    <a:pt x="31584" y="83820"/>
                  </a:lnTo>
                  <a:lnTo>
                    <a:pt x="31584" y="128270"/>
                  </a:lnTo>
                  <a:lnTo>
                    <a:pt x="31584" y="148590"/>
                  </a:lnTo>
                  <a:lnTo>
                    <a:pt x="71043" y="148590"/>
                  </a:lnTo>
                  <a:lnTo>
                    <a:pt x="71043" y="200304"/>
                  </a:lnTo>
                  <a:lnTo>
                    <a:pt x="0" y="200304"/>
                  </a:lnTo>
                  <a:lnTo>
                    <a:pt x="0" y="220916"/>
                  </a:lnTo>
                  <a:lnTo>
                    <a:pt x="252387" y="220916"/>
                  </a:lnTo>
                  <a:lnTo>
                    <a:pt x="252387" y="200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4354384" y="9132462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5">
                  <a:moveTo>
                    <a:pt x="183746" y="148225"/>
                  </a:moveTo>
                  <a:lnTo>
                    <a:pt x="226942" y="148225"/>
                  </a:lnTo>
                  <a:lnTo>
                    <a:pt x="226942" y="128052"/>
                  </a:lnTo>
                  <a:lnTo>
                    <a:pt x="55694" y="128052"/>
                  </a:lnTo>
                  <a:lnTo>
                    <a:pt x="55694" y="83321"/>
                  </a:lnTo>
                  <a:lnTo>
                    <a:pt x="220583" y="83321"/>
                  </a:lnTo>
                  <a:lnTo>
                    <a:pt x="220583" y="0"/>
                  </a:lnTo>
                  <a:lnTo>
                    <a:pt x="30917" y="0"/>
                  </a:lnTo>
                  <a:lnTo>
                    <a:pt x="30917" y="20172"/>
                  </a:lnTo>
                  <a:lnTo>
                    <a:pt x="196464" y="20172"/>
                  </a:lnTo>
                  <a:lnTo>
                    <a:pt x="196464" y="63149"/>
                  </a:lnTo>
                  <a:lnTo>
                    <a:pt x="31574" y="63149"/>
                  </a:lnTo>
                  <a:lnTo>
                    <a:pt x="31574" y="148225"/>
                  </a:lnTo>
                  <a:lnTo>
                    <a:pt x="71042" y="148225"/>
                  </a:lnTo>
                  <a:lnTo>
                    <a:pt x="71042" y="200410"/>
                  </a:lnTo>
                  <a:lnTo>
                    <a:pt x="0" y="200410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410"/>
                  </a:lnTo>
                  <a:lnTo>
                    <a:pt x="183746" y="200410"/>
                  </a:lnTo>
                  <a:lnTo>
                    <a:pt x="183746" y="148225"/>
                  </a:lnTo>
                  <a:close/>
                </a:path>
                <a:path w="252729" h="221615">
                  <a:moveTo>
                    <a:pt x="159846" y="148225"/>
                  </a:moveTo>
                  <a:lnTo>
                    <a:pt x="159846" y="200410"/>
                  </a:lnTo>
                  <a:lnTo>
                    <a:pt x="94723" y="200410"/>
                  </a:lnTo>
                  <a:lnTo>
                    <a:pt x="94723" y="148225"/>
                  </a:lnTo>
                  <a:lnTo>
                    <a:pt x="159846" y="1482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4627373" y="9112070"/>
              <a:ext cx="260985" cy="276225"/>
            </a:xfrm>
            <a:custGeom>
              <a:avLst/>
              <a:gdLst/>
              <a:ahLst/>
              <a:cxnLst/>
              <a:rect l="l" t="t" r="r" b="b"/>
              <a:pathLst>
                <a:path w="260985" h="276225">
                  <a:moveTo>
                    <a:pt x="214882" y="0"/>
                  </a:moveTo>
                  <a:lnTo>
                    <a:pt x="190762" y="0"/>
                  </a:lnTo>
                  <a:lnTo>
                    <a:pt x="190762" y="275619"/>
                  </a:lnTo>
                  <a:lnTo>
                    <a:pt x="214882" y="275619"/>
                  </a:lnTo>
                  <a:lnTo>
                    <a:pt x="214882" y="133972"/>
                  </a:lnTo>
                  <a:lnTo>
                    <a:pt x="260928" y="133972"/>
                  </a:lnTo>
                  <a:lnTo>
                    <a:pt x="260928" y="113580"/>
                  </a:lnTo>
                  <a:lnTo>
                    <a:pt x="214882" y="113580"/>
                  </a:lnTo>
                  <a:lnTo>
                    <a:pt x="214882" y="0"/>
                  </a:lnTo>
                  <a:close/>
                </a:path>
                <a:path w="260985" h="276225">
                  <a:moveTo>
                    <a:pt x="164012" y="44292"/>
                  </a:moveTo>
                  <a:lnTo>
                    <a:pt x="0" y="44292"/>
                  </a:lnTo>
                  <a:lnTo>
                    <a:pt x="0" y="64464"/>
                  </a:lnTo>
                  <a:lnTo>
                    <a:pt x="164012" y="64464"/>
                  </a:lnTo>
                  <a:lnTo>
                    <a:pt x="164012" y="44292"/>
                  </a:lnTo>
                  <a:close/>
                </a:path>
                <a:path w="260985" h="276225">
                  <a:moveTo>
                    <a:pt x="95162" y="3288"/>
                  </a:moveTo>
                  <a:lnTo>
                    <a:pt x="70823" y="3288"/>
                  </a:lnTo>
                  <a:lnTo>
                    <a:pt x="70823" y="44292"/>
                  </a:lnTo>
                  <a:lnTo>
                    <a:pt x="95162" y="44292"/>
                  </a:lnTo>
                  <a:lnTo>
                    <a:pt x="95162" y="3288"/>
                  </a:lnTo>
                  <a:close/>
                </a:path>
                <a:path w="260985" h="276225">
                  <a:moveTo>
                    <a:pt x="83321" y="87268"/>
                  </a:moveTo>
                  <a:lnTo>
                    <a:pt x="56180" y="91927"/>
                  </a:lnTo>
                  <a:lnTo>
                    <a:pt x="34753" y="104974"/>
                  </a:lnTo>
                  <a:lnTo>
                    <a:pt x="20727" y="125010"/>
                  </a:lnTo>
                  <a:lnTo>
                    <a:pt x="15787" y="150636"/>
                  </a:lnTo>
                  <a:lnTo>
                    <a:pt x="20727" y="176229"/>
                  </a:lnTo>
                  <a:lnTo>
                    <a:pt x="34753" y="196189"/>
                  </a:lnTo>
                  <a:lnTo>
                    <a:pt x="56180" y="209160"/>
                  </a:lnTo>
                  <a:lnTo>
                    <a:pt x="83321" y="213786"/>
                  </a:lnTo>
                  <a:lnTo>
                    <a:pt x="110308" y="209160"/>
                  </a:lnTo>
                  <a:lnTo>
                    <a:pt x="131642" y="196189"/>
                  </a:lnTo>
                  <a:lnTo>
                    <a:pt x="133765" y="193174"/>
                  </a:lnTo>
                  <a:lnTo>
                    <a:pt x="83321" y="193174"/>
                  </a:lnTo>
                  <a:lnTo>
                    <a:pt x="65547" y="190135"/>
                  </a:lnTo>
                  <a:lnTo>
                    <a:pt x="51473" y="181361"/>
                  </a:lnTo>
                  <a:lnTo>
                    <a:pt x="42250" y="167859"/>
                  </a:lnTo>
                  <a:lnTo>
                    <a:pt x="39029" y="150636"/>
                  </a:lnTo>
                  <a:lnTo>
                    <a:pt x="42250" y="133376"/>
                  </a:lnTo>
                  <a:lnTo>
                    <a:pt x="51473" y="119775"/>
                  </a:lnTo>
                  <a:lnTo>
                    <a:pt x="65547" y="110860"/>
                  </a:lnTo>
                  <a:lnTo>
                    <a:pt x="83321" y="107660"/>
                  </a:lnTo>
                  <a:lnTo>
                    <a:pt x="133527" y="107660"/>
                  </a:lnTo>
                  <a:lnTo>
                    <a:pt x="131642" y="104974"/>
                  </a:lnTo>
                  <a:lnTo>
                    <a:pt x="110308" y="91927"/>
                  </a:lnTo>
                  <a:lnTo>
                    <a:pt x="83321" y="87268"/>
                  </a:lnTo>
                  <a:close/>
                </a:path>
                <a:path w="260985" h="276225">
                  <a:moveTo>
                    <a:pt x="133527" y="107660"/>
                  </a:moveTo>
                  <a:lnTo>
                    <a:pt x="83321" y="107660"/>
                  </a:lnTo>
                  <a:lnTo>
                    <a:pt x="100941" y="110860"/>
                  </a:lnTo>
                  <a:lnTo>
                    <a:pt x="114923" y="119775"/>
                  </a:lnTo>
                  <a:lnTo>
                    <a:pt x="124177" y="133376"/>
                  </a:lnTo>
                  <a:lnTo>
                    <a:pt x="127613" y="150636"/>
                  </a:lnTo>
                  <a:lnTo>
                    <a:pt x="124177" y="167859"/>
                  </a:lnTo>
                  <a:lnTo>
                    <a:pt x="114923" y="181361"/>
                  </a:lnTo>
                  <a:lnTo>
                    <a:pt x="100941" y="190135"/>
                  </a:lnTo>
                  <a:lnTo>
                    <a:pt x="83321" y="193174"/>
                  </a:lnTo>
                  <a:lnTo>
                    <a:pt x="133765" y="193174"/>
                  </a:lnTo>
                  <a:lnTo>
                    <a:pt x="145699" y="176229"/>
                  </a:lnTo>
                  <a:lnTo>
                    <a:pt x="150856" y="150636"/>
                  </a:lnTo>
                  <a:lnTo>
                    <a:pt x="145699" y="125010"/>
                  </a:lnTo>
                  <a:lnTo>
                    <a:pt x="133527" y="107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4818136" y="9112070"/>
              <a:ext cx="70485" cy="276225"/>
            </a:xfrm>
            <a:custGeom>
              <a:avLst/>
              <a:gdLst/>
              <a:ahLst/>
              <a:cxnLst/>
              <a:rect l="l" t="t" r="r" b="b"/>
              <a:pathLst>
                <a:path w="70485" h="276225">
                  <a:moveTo>
                    <a:pt x="24119" y="113580"/>
                  </a:moveTo>
                  <a:lnTo>
                    <a:pt x="24119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119" y="275619"/>
                  </a:lnTo>
                  <a:lnTo>
                    <a:pt x="24119" y="133972"/>
                  </a:lnTo>
                  <a:lnTo>
                    <a:pt x="70165" y="133972"/>
                  </a:lnTo>
                  <a:lnTo>
                    <a:pt x="70165" y="113580"/>
                  </a:lnTo>
                  <a:lnTo>
                    <a:pt x="24119" y="11358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7" name="object 26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624198" y="9112184"/>
              <a:ext cx="170362" cy="216847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4906939" y="9112070"/>
              <a:ext cx="224790" cy="276225"/>
            </a:xfrm>
            <a:custGeom>
              <a:avLst/>
              <a:gdLst/>
              <a:ahLst/>
              <a:cxnLst/>
              <a:rect l="l" t="t" r="r" b="b"/>
              <a:pathLst>
                <a:path w="224789" h="276225">
                  <a:moveTo>
                    <a:pt x="224311" y="0"/>
                  </a:moveTo>
                  <a:lnTo>
                    <a:pt x="199972" y="0"/>
                  </a:lnTo>
                  <a:lnTo>
                    <a:pt x="199972" y="275619"/>
                  </a:lnTo>
                  <a:lnTo>
                    <a:pt x="224311" y="275619"/>
                  </a:lnTo>
                  <a:lnTo>
                    <a:pt x="224311" y="0"/>
                  </a:lnTo>
                  <a:close/>
                </a:path>
                <a:path w="224789" h="276225">
                  <a:moveTo>
                    <a:pt x="142743" y="30039"/>
                  </a:moveTo>
                  <a:lnTo>
                    <a:pt x="12717" y="30039"/>
                  </a:lnTo>
                  <a:lnTo>
                    <a:pt x="12717" y="49773"/>
                  </a:lnTo>
                  <a:lnTo>
                    <a:pt x="117965" y="49773"/>
                  </a:lnTo>
                  <a:lnTo>
                    <a:pt x="107751" y="96645"/>
                  </a:lnTo>
                  <a:lnTo>
                    <a:pt x="84925" y="138275"/>
                  </a:lnTo>
                  <a:lnTo>
                    <a:pt x="49128" y="174191"/>
                  </a:lnTo>
                  <a:lnTo>
                    <a:pt x="0" y="203919"/>
                  </a:lnTo>
                  <a:lnTo>
                    <a:pt x="13156" y="223872"/>
                  </a:lnTo>
                  <a:lnTo>
                    <a:pt x="62144" y="194220"/>
                  </a:lnTo>
                  <a:lnTo>
                    <a:pt x="98681" y="159211"/>
                  </a:lnTo>
                  <a:lnTo>
                    <a:pt x="123683" y="119644"/>
                  </a:lnTo>
                  <a:lnTo>
                    <a:pt x="138065" y="76320"/>
                  </a:lnTo>
                  <a:lnTo>
                    <a:pt x="142743" y="30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5106911" y="9112070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4" h="276225">
                  <a:moveTo>
                    <a:pt x="0" y="275619"/>
                  </a:moveTo>
                  <a:lnTo>
                    <a:pt x="24339" y="275619"/>
                  </a:lnTo>
                  <a:lnTo>
                    <a:pt x="24339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0" name="object 27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903764" y="9138935"/>
              <a:ext cx="149093" cy="200182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5268569" y="9112072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4" h="276225">
                  <a:moveTo>
                    <a:pt x="217297" y="103047"/>
                  </a:moveTo>
                  <a:lnTo>
                    <a:pt x="126949" y="103047"/>
                  </a:lnTo>
                  <a:lnTo>
                    <a:pt x="126949" y="93408"/>
                  </a:lnTo>
                  <a:lnTo>
                    <a:pt x="126949" y="92887"/>
                  </a:lnTo>
                  <a:lnTo>
                    <a:pt x="126949" y="21488"/>
                  </a:lnTo>
                  <a:lnTo>
                    <a:pt x="103276" y="21488"/>
                  </a:lnTo>
                  <a:lnTo>
                    <a:pt x="103276" y="92887"/>
                  </a:lnTo>
                  <a:lnTo>
                    <a:pt x="103276" y="113207"/>
                  </a:lnTo>
                  <a:lnTo>
                    <a:pt x="103276" y="123367"/>
                  </a:lnTo>
                  <a:lnTo>
                    <a:pt x="103276" y="185597"/>
                  </a:lnTo>
                  <a:lnTo>
                    <a:pt x="24549" y="185597"/>
                  </a:lnTo>
                  <a:lnTo>
                    <a:pt x="24549" y="113207"/>
                  </a:lnTo>
                  <a:lnTo>
                    <a:pt x="103276" y="113207"/>
                  </a:lnTo>
                  <a:lnTo>
                    <a:pt x="103276" y="92887"/>
                  </a:lnTo>
                  <a:lnTo>
                    <a:pt x="24549" y="92887"/>
                  </a:lnTo>
                  <a:lnTo>
                    <a:pt x="24549" y="21767"/>
                  </a:lnTo>
                  <a:lnTo>
                    <a:pt x="0" y="21767"/>
                  </a:lnTo>
                  <a:lnTo>
                    <a:pt x="0" y="205917"/>
                  </a:lnTo>
                  <a:lnTo>
                    <a:pt x="126949" y="205917"/>
                  </a:lnTo>
                  <a:lnTo>
                    <a:pt x="126949" y="185597"/>
                  </a:lnTo>
                  <a:lnTo>
                    <a:pt x="126949" y="123367"/>
                  </a:lnTo>
                  <a:lnTo>
                    <a:pt x="193167" y="123367"/>
                  </a:lnTo>
                  <a:lnTo>
                    <a:pt x="193167" y="276059"/>
                  </a:lnTo>
                  <a:lnTo>
                    <a:pt x="217297" y="276059"/>
                  </a:lnTo>
                  <a:lnTo>
                    <a:pt x="217297" y="123367"/>
                  </a:lnTo>
                  <a:lnTo>
                    <a:pt x="217297" y="122796"/>
                  </a:lnTo>
                  <a:lnTo>
                    <a:pt x="217297" y="113207"/>
                  </a:lnTo>
                  <a:lnTo>
                    <a:pt x="217297" y="103047"/>
                  </a:lnTo>
                  <a:close/>
                </a:path>
                <a:path w="217804" h="276225">
                  <a:moveTo>
                    <a:pt x="217297" y="0"/>
                  </a:moveTo>
                  <a:lnTo>
                    <a:pt x="193167" y="0"/>
                  </a:lnTo>
                  <a:lnTo>
                    <a:pt x="193167" y="102628"/>
                  </a:lnTo>
                  <a:lnTo>
                    <a:pt x="217297" y="102628"/>
                  </a:lnTo>
                  <a:lnTo>
                    <a:pt x="2172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5268572" y="9112070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4" h="276225">
                  <a:moveTo>
                    <a:pt x="193174" y="102617"/>
                  </a:moveTo>
                  <a:lnTo>
                    <a:pt x="126956" y="102617"/>
                  </a:lnTo>
                  <a:lnTo>
                    <a:pt x="126956" y="21488"/>
                  </a:lnTo>
                  <a:lnTo>
                    <a:pt x="103275" y="21488"/>
                  </a:lnTo>
                  <a:lnTo>
                    <a:pt x="103275" y="93408"/>
                  </a:lnTo>
                  <a:lnTo>
                    <a:pt x="24557" y="93408"/>
                  </a:lnTo>
                  <a:lnTo>
                    <a:pt x="24557" y="21488"/>
                  </a:lnTo>
                  <a:lnTo>
                    <a:pt x="0" y="21488"/>
                  </a:lnTo>
                  <a:lnTo>
                    <a:pt x="0" y="206330"/>
                  </a:lnTo>
                  <a:lnTo>
                    <a:pt x="126956" y="206330"/>
                  </a:lnTo>
                  <a:lnTo>
                    <a:pt x="126956" y="122789"/>
                  </a:lnTo>
                  <a:lnTo>
                    <a:pt x="193174" y="122789"/>
                  </a:lnTo>
                  <a:lnTo>
                    <a:pt x="193174" y="276058"/>
                  </a:lnTo>
                  <a:lnTo>
                    <a:pt x="217294" y="276058"/>
                  </a:lnTo>
                  <a:lnTo>
                    <a:pt x="217294" y="0"/>
                  </a:lnTo>
                  <a:lnTo>
                    <a:pt x="193174" y="0"/>
                  </a:lnTo>
                  <a:lnTo>
                    <a:pt x="193174" y="102617"/>
                  </a:lnTo>
                  <a:close/>
                </a:path>
                <a:path w="217804" h="276225">
                  <a:moveTo>
                    <a:pt x="24557" y="186158"/>
                  </a:moveTo>
                  <a:lnTo>
                    <a:pt x="24557" y="112922"/>
                  </a:lnTo>
                  <a:lnTo>
                    <a:pt x="103275" y="112922"/>
                  </a:lnTo>
                  <a:lnTo>
                    <a:pt x="103275" y="186158"/>
                  </a:lnTo>
                  <a:lnTo>
                    <a:pt x="24557" y="18615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5531472" y="9122409"/>
              <a:ext cx="252095" cy="259079"/>
            </a:xfrm>
            <a:custGeom>
              <a:avLst/>
              <a:gdLst/>
              <a:ahLst/>
              <a:cxnLst/>
              <a:rect l="l" t="t" r="r" b="b"/>
              <a:pathLst>
                <a:path w="252095" h="259079">
                  <a:moveTo>
                    <a:pt x="221894" y="96520"/>
                  </a:moveTo>
                  <a:lnTo>
                    <a:pt x="58102" y="96520"/>
                  </a:lnTo>
                  <a:lnTo>
                    <a:pt x="58102" y="67310"/>
                  </a:lnTo>
                  <a:lnTo>
                    <a:pt x="212902" y="67310"/>
                  </a:lnTo>
                  <a:lnTo>
                    <a:pt x="212902" y="48260"/>
                  </a:lnTo>
                  <a:lnTo>
                    <a:pt x="58102" y="48260"/>
                  </a:lnTo>
                  <a:lnTo>
                    <a:pt x="58102" y="19050"/>
                  </a:lnTo>
                  <a:lnTo>
                    <a:pt x="220357" y="19050"/>
                  </a:lnTo>
                  <a:lnTo>
                    <a:pt x="220357" y="0"/>
                  </a:lnTo>
                  <a:lnTo>
                    <a:pt x="33540" y="0"/>
                  </a:lnTo>
                  <a:lnTo>
                    <a:pt x="33540" y="19050"/>
                  </a:lnTo>
                  <a:lnTo>
                    <a:pt x="33540" y="48260"/>
                  </a:lnTo>
                  <a:lnTo>
                    <a:pt x="33540" y="67310"/>
                  </a:lnTo>
                  <a:lnTo>
                    <a:pt x="33540" y="96520"/>
                  </a:lnTo>
                  <a:lnTo>
                    <a:pt x="33540" y="116840"/>
                  </a:lnTo>
                  <a:lnTo>
                    <a:pt x="221894" y="116840"/>
                  </a:lnTo>
                  <a:lnTo>
                    <a:pt x="221894" y="96520"/>
                  </a:lnTo>
                  <a:close/>
                </a:path>
                <a:path w="252095" h="259079">
                  <a:moveTo>
                    <a:pt x="225183" y="238760"/>
                  </a:moveTo>
                  <a:lnTo>
                    <a:pt x="57010" y="238760"/>
                  </a:lnTo>
                  <a:lnTo>
                    <a:pt x="57010" y="182880"/>
                  </a:lnTo>
                  <a:lnTo>
                    <a:pt x="32880" y="182880"/>
                  </a:lnTo>
                  <a:lnTo>
                    <a:pt x="32880" y="238760"/>
                  </a:lnTo>
                  <a:lnTo>
                    <a:pt x="32880" y="259080"/>
                  </a:lnTo>
                  <a:lnTo>
                    <a:pt x="225183" y="259080"/>
                  </a:lnTo>
                  <a:lnTo>
                    <a:pt x="225183" y="238760"/>
                  </a:lnTo>
                  <a:close/>
                </a:path>
                <a:path w="252095" h="259079">
                  <a:moveTo>
                    <a:pt x="251714" y="142494"/>
                  </a:moveTo>
                  <a:lnTo>
                    <a:pt x="0" y="142494"/>
                  </a:lnTo>
                  <a:lnTo>
                    <a:pt x="0" y="162229"/>
                  </a:lnTo>
                  <a:lnTo>
                    <a:pt x="251714" y="162229"/>
                  </a:lnTo>
                  <a:lnTo>
                    <a:pt x="251714" y="142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5531474" y="9122376"/>
              <a:ext cx="252095" cy="259715"/>
            </a:xfrm>
            <a:custGeom>
              <a:avLst/>
              <a:gdLst/>
              <a:ahLst/>
              <a:cxnLst/>
              <a:rect l="l" t="t" r="r" b="b"/>
              <a:pathLst>
                <a:path w="252095" h="259715">
                  <a:moveTo>
                    <a:pt x="58105" y="97135"/>
                  </a:moveTo>
                  <a:lnTo>
                    <a:pt x="58105" y="67315"/>
                  </a:lnTo>
                  <a:lnTo>
                    <a:pt x="212909" y="67315"/>
                  </a:lnTo>
                  <a:lnTo>
                    <a:pt x="212909" y="48458"/>
                  </a:lnTo>
                  <a:lnTo>
                    <a:pt x="58105" y="48458"/>
                  </a:lnTo>
                  <a:lnTo>
                    <a:pt x="58105" y="19514"/>
                  </a:lnTo>
                  <a:lnTo>
                    <a:pt x="220363" y="19514"/>
                  </a:lnTo>
                  <a:lnTo>
                    <a:pt x="220363" y="0"/>
                  </a:lnTo>
                  <a:lnTo>
                    <a:pt x="33547" y="0"/>
                  </a:lnTo>
                  <a:lnTo>
                    <a:pt x="33547" y="116431"/>
                  </a:lnTo>
                  <a:lnTo>
                    <a:pt x="221898" y="116431"/>
                  </a:lnTo>
                  <a:lnTo>
                    <a:pt x="221898" y="97135"/>
                  </a:lnTo>
                  <a:lnTo>
                    <a:pt x="58105" y="97135"/>
                  </a:lnTo>
                  <a:close/>
                </a:path>
                <a:path w="252095" h="259715">
                  <a:moveTo>
                    <a:pt x="0" y="162258"/>
                  </a:moveTo>
                  <a:lnTo>
                    <a:pt x="251719" y="162258"/>
                  </a:lnTo>
                  <a:lnTo>
                    <a:pt x="251719" y="142524"/>
                  </a:lnTo>
                  <a:lnTo>
                    <a:pt x="0" y="142524"/>
                  </a:lnTo>
                  <a:lnTo>
                    <a:pt x="0" y="162258"/>
                  </a:lnTo>
                  <a:close/>
                </a:path>
                <a:path w="252095" h="259715">
                  <a:moveTo>
                    <a:pt x="32889" y="182430"/>
                  </a:moveTo>
                  <a:lnTo>
                    <a:pt x="32889" y="259174"/>
                  </a:lnTo>
                  <a:lnTo>
                    <a:pt x="225187" y="259174"/>
                  </a:lnTo>
                  <a:lnTo>
                    <a:pt x="225187" y="239001"/>
                  </a:lnTo>
                  <a:lnTo>
                    <a:pt x="57009" y="239001"/>
                  </a:lnTo>
                  <a:lnTo>
                    <a:pt x="57009" y="182430"/>
                  </a:lnTo>
                  <a:lnTo>
                    <a:pt x="32889" y="1824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5" name="object 27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806436" y="9126656"/>
              <a:ext cx="252377" cy="224196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5806436" y="9330461"/>
              <a:ext cx="252729" cy="20955"/>
            </a:xfrm>
            <a:custGeom>
              <a:avLst/>
              <a:gdLst/>
              <a:ahLst/>
              <a:cxnLst/>
              <a:rect l="l" t="t" r="r" b="b"/>
              <a:pathLst>
                <a:path w="252729" h="20954">
                  <a:moveTo>
                    <a:pt x="0" y="0"/>
                  </a:moveTo>
                  <a:lnTo>
                    <a:pt x="0" y="20391"/>
                  </a:lnTo>
                  <a:lnTo>
                    <a:pt x="252377" y="20391"/>
                  </a:lnTo>
                  <a:lnTo>
                    <a:pt x="25237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6080950" y="913256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29" h="220979">
                  <a:moveTo>
                    <a:pt x="252374" y="200660"/>
                  </a:moveTo>
                  <a:lnTo>
                    <a:pt x="137477" y="200660"/>
                  </a:lnTo>
                  <a:lnTo>
                    <a:pt x="137477" y="148590"/>
                  </a:lnTo>
                  <a:lnTo>
                    <a:pt x="226949" y="148590"/>
                  </a:lnTo>
                  <a:lnTo>
                    <a:pt x="226949" y="128270"/>
                  </a:lnTo>
                  <a:lnTo>
                    <a:pt x="55702" y="128270"/>
                  </a:lnTo>
                  <a:lnTo>
                    <a:pt x="55702" y="83820"/>
                  </a:lnTo>
                  <a:lnTo>
                    <a:pt x="220586" y="83820"/>
                  </a:lnTo>
                  <a:lnTo>
                    <a:pt x="220586" y="63500"/>
                  </a:lnTo>
                  <a:lnTo>
                    <a:pt x="220586" y="20320"/>
                  </a:lnTo>
                  <a:lnTo>
                    <a:pt x="220586" y="0"/>
                  </a:lnTo>
                  <a:lnTo>
                    <a:pt x="30924" y="0"/>
                  </a:lnTo>
                  <a:lnTo>
                    <a:pt x="30924" y="20320"/>
                  </a:lnTo>
                  <a:lnTo>
                    <a:pt x="196469" y="20320"/>
                  </a:lnTo>
                  <a:lnTo>
                    <a:pt x="196469" y="63500"/>
                  </a:lnTo>
                  <a:lnTo>
                    <a:pt x="31572" y="63500"/>
                  </a:lnTo>
                  <a:lnTo>
                    <a:pt x="31572" y="83820"/>
                  </a:lnTo>
                  <a:lnTo>
                    <a:pt x="31572" y="128270"/>
                  </a:lnTo>
                  <a:lnTo>
                    <a:pt x="31572" y="148590"/>
                  </a:lnTo>
                  <a:lnTo>
                    <a:pt x="113360" y="148590"/>
                  </a:lnTo>
                  <a:lnTo>
                    <a:pt x="113360" y="200660"/>
                  </a:lnTo>
                  <a:lnTo>
                    <a:pt x="0" y="200660"/>
                  </a:lnTo>
                  <a:lnTo>
                    <a:pt x="0" y="220980"/>
                  </a:lnTo>
                  <a:lnTo>
                    <a:pt x="252374" y="220980"/>
                  </a:lnTo>
                  <a:lnTo>
                    <a:pt x="252374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6080959" y="9132462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5">
                  <a:moveTo>
                    <a:pt x="137480" y="148444"/>
                  </a:moveTo>
                  <a:lnTo>
                    <a:pt x="226941" y="148444"/>
                  </a:lnTo>
                  <a:lnTo>
                    <a:pt x="226941" y="128271"/>
                  </a:lnTo>
                  <a:lnTo>
                    <a:pt x="55693" y="128271"/>
                  </a:lnTo>
                  <a:lnTo>
                    <a:pt x="55693" y="83321"/>
                  </a:lnTo>
                  <a:lnTo>
                    <a:pt x="220582" y="83321"/>
                  </a:lnTo>
                  <a:lnTo>
                    <a:pt x="220582" y="0"/>
                  </a:lnTo>
                  <a:lnTo>
                    <a:pt x="30916" y="0"/>
                  </a:lnTo>
                  <a:lnTo>
                    <a:pt x="30916" y="20172"/>
                  </a:lnTo>
                  <a:lnTo>
                    <a:pt x="196463" y="20172"/>
                  </a:lnTo>
                  <a:lnTo>
                    <a:pt x="196463" y="63368"/>
                  </a:lnTo>
                  <a:lnTo>
                    <a:pt x="31574" y="63368"/>
                  </a:lnTo>
                  <a:lnTo>
                    <a:pt x="31574" y="148444"/>
                  </a:lnTo>
                  <a:lnTo>
                    <a:pt x="113361" y="148444"/>
                  </a:lnTo>
                  <a:lnTo>
                    <a:pt x="113361" y="200410"/>
                  </a:lnTo>
                  <a:lnTo>
                    <a:pt x="0" y="200410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410"/>
                  </a:lnTo>
                  <a:lnTo>
                    <a:pt x="137480" y="200410"/>
                  </a:lnTo>
                  <a:lnTo>
                    <a:pt x="137480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6434552" y="9112290"/>
              <a:ext cx="256540" cy="269240"/>
            </a:xfrm>
            <a:custGeom>
              <a:avLst/>
              <a:gdLst/>
              <a:ahLst/>
              <a:cxnLst/>
              <a:rect l="l" t="t" r="r" b="b"/>
              <a:pathLst>
                <a:path w="256540" h="269240">
                  <a:moveTo>
                    <a:pt x="64682" y="192517"/>
                  </a:moveTo>
                  <a:lnTo>
                    <a:pt x="40343" y="192517"/>
                  </a:lnTo>
                  <a:lnTo>
                    <a:pt x="40343" y="269041"/>
                  </a:lnTo>
                  <a:lnTo>
                    <a:pt x="225405" y="269041"/>
                  </a:lnTo>
                  <a:lnTo>
                    <a:pt x="225405" y="248649"/>
                  </a:lnTo>
                  <a:lnTo>
                    <a:pt x="64682" y="248649"/>
                  </a:lnTo>
                  <a:lnTo>
                    <a:pt x="64682" y="192517"/>
                  </a:lnTo>
                  <a:close/>
                </a:path>
                <a:path w="256540" h="269240">
                  <a:moveTo>
                    <a:pt x="215319" y="0"/>
                  </a:moveTo>
                  <a:lnTo>
                    <a:pt x="190980" y="0"/>
                  </a:lnTo>
                  <a:lnTo>
                    <a:pt x="190980" y="210935"/>
                  </a:lnTo>
                  <a:lnTo>
                    <a:pt x="215319" y="210935"/>
                  </a:lnTo>
                  <a:lnTo>
                    <a:pt x="215319" y="114019"/>
                  </a:lnTo>
                  <a:lnTo>
                    <a:pt x="256541" y="114019"/>
                  </a:lnTo>
                  <a:lnTo>
                    <a:pt x="256541" y="93408"/>
                  </a:lnTo>
                  <a:lnTo>
                    <a:pt x="215319" y="93408"/>
                  </a:lnTo>
                  <a:lnTo>
                    <a:pt x="215319" y="0"/>
                  </a:lnTo>
                  <a:close/>
                </a:path>
                <a:path w="256540" h="269240">
                  <a:moveTo>
                    <a:pt x="84196" y="12717"/>
                  </a:moveTo>
                  <a:lnTo>
                    <a:pt x="56490" y="16619"/>
                  </a:lnTo>
                  <a:lnTo>
                    <a:pt x="34888" y="27655"/>
                  </a:lnTo>
                  <a:lnTo>
                    <a:pt x="20893" y="44816"/>
                  </a:lnTo>
                  <a:lnTo>
                    <a:pt x="16004" y="67095"/>
                  </a:lnTo>
                  <a:lnTo>
                    <a:pt x="19990" y="87188"/>
                  </a:lnTo>
                  <a:lnTo>
                    <a:pt x="31531" y="103343"/>
                  </a:lnTo>
                  <a:lnTo>
                    <a:pt x="49506" y="114750"/>
                  </a:lnTo>
                  <a:lnTo>
                    <a:pt x="72795" y="120597"/>
                  </a:lnTo>
                  <a:lnTo>
                    <a:pt x="72795" y="148553"/>
                  </a:lnTo>
                  <a:lnTo>
                    <a:pt x="53326" y="149093"/>
                  </a:lnTo>
                  <a:lnTo>
                    <a:pt x="16691" y="149556"/>
                  </a:lnTo>
                  <a:lnTo>
                    <a:pt x="0" y="149556"/>
                  </a:lnTo>
                  <a:lnTo>
                    <a:pt x="2848" y="169713"/>
                  </a:lnTo>
                  <a:lnTo>
                    <a:pt x="41710" y="169411"/>
                  </a:lnTo>
                  <a:lnTo>
                    <a:pt x="84991" y="167959"/>
                  </a:lnTo>
                  <a:lnTo>
                    <a:pt x="130287" y="164533"/>
                  </a:lnTo>
                  <a:lnTo>
                    <a:pt x="175192" y="158311"/>
                  </a:lnTo>
                  <a:lnTo>
                    <a:pt x="174243" y="149556"/>
                  </a:lnTo>
                  <a:lnTo>
                    <a:pt x="16691" y="149556"/>
                  </a:lnTo>
                  <a:lnTo>
                    <a:pt x="174242" y="149540"/>
                  </a:lnTo>
                  <a:lnTo>
                    <a:pt x="174016" y="147457"/>
                  </a:lnTo>
                  <a:lnTo>
                    <a:pt x="97133" y="147457"/>
                  </a:lnTo>
                  <a:lnTo>
                    <a:pt x="97133" y="120487"/>
                  </a:lnTo>
                  <a:lnTo>
                    <a:pt x="119865" y="114411"/>
                  </a:lnTo>
                  <a:lnTo>
                    <a:pt x="137396" y="102959"/>
                  </a:lnTo>
                  <a:lnTo>
                    <a:pt x="137638" y="102617"/>
                  </a:lnTo>
                  <a:lnTo>
                    <a:pt x="84196" y="102617"/>
                  </a:lnTo>
                  <a:lnTo>
                    <a:pt x="65788" y="99934"/>
                  </a:lnTo>
                  <a:lnTo>
                    <a:pt x="51388" y="92668"/>
                  </a:lnTo>
                  <a:lnTo>
                    <a:pt x="42045" y="81495"/>
                  </a:lnTo>
                  <a:lnTo>
                    <a:pt x="38808" y="67095"/>
                  </a:lnTo>
                  <a:lnTo>
                    <a:pt x="42045" y="52572"/>
                  </a:lnTo>
                  <a:lnTo>
                    <a:pt x="51388" y="41359"/>
                  </a:lnTo>
                  <a:lnTo>
                    <a:pt x="65788" y="34133"/>
                  </a:lnTo>
                  <a:lnTo>
                    <a:pt x="84196" y="31574"/>
                  </a:lnTo>
                  <a:lnTo>
                    <a:pt x="136785" y="31574"/>
                  </a:lnTo>
                  <a:lnTo>
                    <a:pt x="133559" y="27655"/>
                  </a:lnTo>
                  <a:lnTo>
                    <a:pt x="111910" y="16619"/>
                  </a:lnTo>
                  <a:lnTo>
                    <a:pt x="84196" y="12717"/>
                  </a:lnTo>
                  <a:close/>
                </a:path>
                <a:path w="256540" h="269240">
                  <a:moveTo>
                    <a:pt x="173219" y="140112"/>
                  </a:moveTo>
                  <a:lnTo>
                    <a:pt x="154779" y="142585"/>
                  </a:lnTo>
                  <a:lnTo>
                    <a:pt x="135793" y="144607"/>
                  </a:lnTo>
                  <a:lnTo>
                    <a:pt x="116499" y="146217"/>
                  </a:lnTo>
                  <a:lnTo>
                    <a:pt x="97133" y="147457"/>
                  </a:lnTo>
                  <a:lnTo>
                    <a:pt x="174016" y="147457"/>
                  </a:lnTo>
                  <a:lnTo>
                    <a:pt x="173219" y="140112"/>
                  </a:lnTo>
                  <a:close/>
                </a:path>
                <a:path w="256540" h="269240">
                  <a:moveTo>
                    <a:pt x="136785" y="31574"/>
                  </a:moveTo>
                  <a:lnTo>
                    <a:pt x="84196" y="31574"/>
                  </a:lnTo>
                  <a:lnTo>
                    <a:pt x="102670" y="34133"/>
                  </a:lnTo>
                  <a:lnTo>
                    <a:pt x="117032" y="41359"/>
                  </a:lnTo>
                  <a:lnTo>
                    <a:pt x="126378" y="52572"/>
                  </a:lnTo>
                  <a:lnTo>
                    <a:pt x="129804" y="67095"/>
                  </a:lnTo>
                  <a:lnTo>
                    <a:pt x="126378" y="81495"/>
                  </a:lnTo>
                  <a:lnTo>
                    <a:pt x="117032" y="92668"/>
                  </a:lnTo>
                  <a:lnTo>
                    <a:pt x="102670" y="99934"/>
                  </a:lnTo>
                  <a:lnTo>
                    <a:pt x="84196" y="102617"/>
                  </a:lnTo>
                  <a:lnTo>
                    <a:pt x="137638" y="102617"/>
                  </a:lnTo>
                  <a:lnTo>
                    <a:pt x="148719" y="86924"/>
                  </a:lnTo>
                  <a:lnTo>
                    <a:pt x="152827" y="67095"/>
                  </a:lnTo>
                  <a:lnTo>
                    <a:pt x="147685" y="44816"/>
                  </a:lnTo>
                  <a:lnTo>
                    <a:pt x="136785" y="31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6434549" y="9112290"/>
              <a:ext cx="256540" cy="269240"/>
            </a:xfrm>
            <a:custGeom>
              <a:avLst/>
              <a:gdLst/>
              <a:ahLst/>
              <a:cxnLst/>
              <a:rect l="l" t="t" r="r" b="b"/>
              <a:pathLst>
                <a:path w="256540" h="269240">
                  <a:moveTo>
                    <a:pt x="215321" y="0"/>
                  </a:moveTo>
                  <a:lnTo>
                    <a:pt x="190982" y="0"/>
                  </a:lnTo>
                  <a:lnTo>
                    <a:pt x="190982" y="210935"/>
                  </a:lnTo>
                  <a:lnTo>
                    <a:pt x="215321" y="210935"/>
                  </a:lnTo>
                  <a:lnTo>
                    <a:pt x="215321" y="114019"/>
                  </a:lnTo>
                  <a:lnTo>
                    <a:pt x="256543" y="114019"/>
                  </a:lnTo>
                  <a:lnTo>
                    <a:pt x="256543" y="93408"/>
                  </a:lnTo>
                  <a:lnTo>
                    <a:pt x="215321" y="93408"/>
                  </a:lnTo>
                  <a:lnTo>
                    <a:pt x="215321" y="0"/>
                  </a:lnTo>
                  <a:close/>
                </a:path>
                <a:path w="256540" h="269240">
                  <a:moveTo>
                    <a:pt x="173222" y="140112"/>
                  </a:moveTo>
                  <a:lnTo>
                    <a:pt x="154781" y="142585"/>
                  </a:lnTo>
                  <a:lnTo>
                    <a:pt x="135795" y="144607"/>
                  </a:lnTo>
                  <a:lnTo>
                    <a:pt x="116501" y="146217"/>
                  </a:lnTo>
                  <a:lnTo>
                    <a:pt x="97135" y="147457"/>
                  </a:lnTo>
                  <a:lnTo>
                    <a:pt x="97135" y="120487"/>
                  </a:lnTo>
                  <a:lnTo>
                    <a:pt x="119867" y="114411"/>
                  </a:lnTo>
                  <a:lnTo>
                    <a:pt x="137398" y="102959"/>
                  </a:lnTo>
                  <a:lnTo>
                    <a:pt x="148721" y="86924"/>
                  </a:lnTo>
                  <a:lnTo>
                    <a:pt x="152829" y="67095"/>
                  </a:lnTo>
                  <a:lnTo>
                    <a:pt x="147687" y="44816"/>
                  </a:lnTo>
                  <a:lnTo>
                    <a:pt x="133561" y="27655"/>
                  </a:lnTo>
                  <a:lnTo>
                    <a:pt x="111912" y="16619"/>
                  </a:lnTo>
                  <a:lnTo>
                    <a:pt x="84198" y="12717"/>
                  </a:lnTo>
                  <a:lnTo>
                    <a:pt x="56492" y="16619"/>
                  </a:lnTo>
                  <a:lnTo>
                    <a:pt x="34891" y="27655"/>
                  </a:lnTo>
                  <a:lnTo>
                    <a:pt x="20895" y="44816"/>
                  </a:lnTo>
                  <a:lnTo>
                    <a:pt x="16006" y="67095"/>
                  </a:lnTo>
                  <a:lnTo>
                    <a:pt x="19992" y="87188"/>
                  </a:lnTo>
                  <a:lnTo>
                    <a:pt x="31533" y="103343"/>
                  </a:lnTo>
                  <a:lnTo>
                    <a:pt x="49508" y="114750"/>
                  </a:lnTo>
                  <a:lnTo>
                    <a:pt x="72797" y="120597"/>
                  </a:lnTo>
                  <a:lnTo>
                    <a:pt x="72797" y="148553"/>
                  </a:lnTo>
                  <a:lnTo>
                    <a:pt x="53328" y="149093"/>
                  </a:lnTo>
                  <a:lnTo>
                    <a:pt x="34548" y="149417"/>
                  </a:lnTo>
                  <a:lnTo>
                    <a:pt x="16693" y="149556"/>
                  </a:lnTo>
                  <a:lnTo>
                    <a:pt x="0" y="149540"/>
                  </a:lnTo>
                  <a:lnTo>
                    <a:pt x="2850" y="169713"/>
                  </a:lnTo>
                  <a:lnTo>
                    <a:pt x="41712" y="169411"/>
                  </a:lnTo>
                  <a:lnTo>
                    <a:pt x="84993" y="167959"/>
                  </a:lnTo>
                  <a:lnTo>
                    <a:pt x="130289" y="164533"/>
                  </a:lnTo>
                  <a:lnTo>
                    <a:pt x="175195" y="158311"/>
                  </a:lnTo>
                  <a:lnTo>
                    <a:pt x="173222" y="140112"/>
                  </a:lnTo>
                  <a:close/>
                </a:path>
                <a:path w="256540" h="269240">
                  <a:moveTo>
                    <a:pt x="38810" y="67095"/>
                  </a:moveTo>
                  <a:lnTo>
                    <a:pt x="42048" y="52572"/>
                  </a:lnTo>
                  <a:lnTo>
                    <a:pt x="51391" y="41359"/>
                  </a:lnTo>
                  <a:lnTo>
                    <a:pt x="65790" y="34133"/>
                  </a:lnTo>
                  <a:lnTo>
                    <a:pt x="84198" y="31574"/>
                  </a:lnTo>
                  <a:lnTo>
                    <a:pt x="102672" y="34133"/>
                  </a:lnTo>
                  <a:lnTo>
                    <a:pt x="117034" y="41359"/>
                  </a:lnTo>
                  <a:lnTo>
                    <a:pt x="126380" y="52572"/>
                  </a:lnTo>
                  <a:lnTo>
                    <a:pt x="129806" y="67095"/>
                  </a:lnTo>
                  <a:lnTo>
                    <a:pt x="126380" y="81495"/>
                  </a:lnTo>
                  <a:lnTo>
                    <a:pt x="117034" y="92668"/>
                  </a:lnTo>
                  <a:lnTo>
                    <a:pt x="102672" y="99934"/>
                  </a:lnTo>
                  <a:lnTo>
                    <a:pt x="84198" y="102617"/>
                  </a:lnTo>
                  <a:lnTo>
                    <a:pt x="65790" y="99934"/>
                  </a:lnTo>
                  <a:lnTo>
                    <a:pt x="51391" y="92668"/>
                  </a:lnTo>
                  <a:lnTo>
                    <a:pt x="42048" y="81495"/>
                  </a:lnTo>
                  <a:lnTo>
                    <a:pt x="38810" y="67095"/>
                  </a:lnTo>
                  <a:close/>
                </a:path>
                <a:path w="256540" h="269240">
                  <a:moveTo>
                    <a:pt x="40345" y="192517"/>
                  </a:moveTo>
                  <a:lnTo>
                    <a:pt x="40345" y="269041"/>
                  </a:lnTo>
                  <a:lnTo>
                    <a:pt x="225407" y="269041"/>
                  </a:lnTo>
                  <a:lnTo>
                    <a:pt x="225407" y="248649"/>
                  </a:lnTo>
                  <a:lnTo>
                    <a:pt x="64684" y="248649"/>
                  </a:lnTo>
                  <a:lnTo>
                    <a:pt x="64684" y="192517"/>
                  </a:lnTo>
                  <a:lnTo>
                    <a:pt x="40345" y="19251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6709283" y="913256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29" h="220979">
                  <a:moveTo>
                    <a:pt x="252374" y="200304"/>
                  </a:moveTo>
                  <a:lnTo>
                    <a:pt x="183743" y="200304"/>
                  </a:lnTo>
                  <a:lnTo>
                    <a:pt x="183743" y="148590"/>
                  </a:lnTo>
                  <a:lnTo>
                    <a:pt x="226949" y="148590"/>
                  </a:lnTo>
                  <a:lnTo>
                    <a:pt x="226949" y="128270"/>
                  </a:lnTo>
                  <a:lnTo>
                    <a:pt x="159854" y="128270"/>
                  </a:lnTo>
                  <a:lnTo>
                    <a:pt x="159854" y="148590"/>
                  </a:lnTo>
                  <a:lnTo>
                    <a:pt x="159854" y="200304"/>
                  </a:lnTo>
                  <a:lnTo>
                    <a:pt x="94729" y="200304"/>
                  </a:lnTo>
                  <a:lnTo>
                    <a:pt x="94729" y="148590"/>
                  </a:lnTo>
                  <a:lnTo>
                    <a:pt x="159854" y="148590"/>
                  </a:lnTo>
                  <a:lnTo>
                    <a:pt x="159854" y="128270"/>
                  </a:lnTo>
                  <a:lnTo>
                    <a:pt x="55702" y="128270"/>
                  </a:lnTo>
                  <a:lnTo>
                    <a:pt x="55702" y="83820"/>
                  </a:lnTo>
                  <a:lnTo>
                    <a:pt x="220586" y="83820"/>
                  </a:lnTo>
                  <a:lnTo>
                    <a:pt x="220586" y="63500"/>
                  </a:lnTo>
                  <a:lnTo>
                    <a:pt x="220586" y="20320"/>
                  </a:lnTo>
                  <a:lnTo>
                    <a:pt x="220586" y="0"/>
                  </a:lnTo>
                  <a:lnTo>
                    <a:pt x="30924" y="0"/>
                  </a:lnTo>
                  <a:lnTo>
                    <a:pt x="30924" y="20320"/>
                  </a:lnTo>
                  <a:lnTo>
                    <a:pt x="196469" y="20320"/>
                  </a:lnTo>
                  <a:lnTo>
                    <a:pt x="196469" y="63500"/>
                  </a:lnTo>
                  <a:lnTo>
                    <a:pt x="31572" y="63500"/>
                  </a:lnTo>
                  <a:lnTo>
                    <a:pt x="31572" y="83820"/>
                  </a:lnTo>
                  <a:lnTo>
                    <a:pt x="31572" y="128270"/>
                  </a:lnTo>
                  <a:lnTo>
                    <a:pt x="31572" y="148590"/>
                  </a:lnTo>
                  <a:lnTo>
                    <a:pt x="71043" y="148590"/>
                  </a:lnTo>
                  <a:lnTo>
                    <a:pt x="71043" y="200304"/>
                  </a:lnTo>
                  <a:lnTo>
                    <a:pt x="0" y="200304"/>
                  </a:lnTo>
                  <a:lnTo>
                    <a:pt x="0" y="220916"/>
                  </a:lnTo>
                  <a:lnTo>
                    <a:pt x="252374" y="220916"/>
                  </a:lnTo>
                  <a:lnTo>
                    <a:pt x="252374" y="200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6709292" y="9132462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5">
                  <a:moveTo>
                    <a:pt x="183746" y="148225"/>
                  </a:moveTo>
                  <a:lnTo>
                    <a:pt x="226941" y="148225"/>
                  </a:lnTo>
                  <a:lnTo>
                    <a:pt x="226941" y="128052"/>
                  </a:lnTo>
                  <a:lnTo>
                    <a:pt x="55694" y="128052"/>
                  </a:lnTo>
                  <a:lnTo>
                    <a:pt x="55694" y="83321"/>
                  </a:lnTo>
                  <a:lnTo>
                    <a:pt x="220583" y="83321"/>
                  </a:lnTo>
                  <a:lnTo>
                    <a:pt x="220583" y="0"/>
                  </a:lnTo>
                  <a:lnTo>
                    <a:pt x="30916" y="0"/>
                  </a:lnTo>
                  <a:lnTo>
                    <a:pt x="30916" y="20172"/>
                  </a:lnTo>
                  <a:lnTo>
                    <a:pt x="196464" y="20172"/>
                  </a:lnTo>
                  <a:lnTo>
                    <a:pt x="196464" y="63149"/>
                  </a:lnTo>
                  <a:lnTo>
                    <a:pt x="31574" y="63149"/>
                  </a:lnTo>
                  <a:lnTo>
                    <a:pt x="31574" y="148225"/>
                  </a:lnTo>
                  <a:lnTo>
                    <a:pt x="71042" y="148225"/>
                  </a:lnTo>
                  <a:lnTo>
                    <a:pt x="71042" y="200410"/>
                  </a:lnTo>
                  <a:lnTo>
                    <a:pt x="0" y="200410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410"/>
                  </a:lnTo>
                  <a:lnTo>
                    <a:pt x="183746" y="200410"/>
                  </a:lnTo>
                  <a:lnTo>
                    <a:pt x="183746" y="148225"/>
                  </a:lnTo>
                  <a:close/>
                </a:path>
                <a:path w="252729" h="221615">
                  <a:moveTo>
                    <a:pt x="159846" y="148225"/>
                  </a:moveTo>
                  <a:lnTo>
                    <a:pt x="159846" y="200410"/>
                  </a:lnTo>
                  <a:lnTo>
                    <a:pt x="94723" y="200410"/>
                  </a:lnTo>
                  <a:lnTo>
                    <a:pt x="94723" y="148225"/>
                  </a:lnTo>
                  <a:lnTo>
                    <a:pt x="159846" y="1482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6988859" y="9112070"/>
              <a:ext cx="223520" cy="276225"/>
            </a:xfrm>
            <a:custGeom>
              <a:avLst/>
              <a:gdLst/>
              <a:ahLst/>
              <a:cxnLst/>
              <a:rect l="l" t="t" r="r" b="b"/>
              <a:pathLst>
                <a:path w="223520" h="276225">
                  <a:moveTo>
                    <a:pt x="223433" y="169055"/>
                  </a:moveTo>
                  <a:lnTo>
                    <a:pt x="199314" y="169055"/>
                  </a:lnTo>
                  <a:lnTo>
                    <a:pt x="199314" y="276058"/>
                  </a:lnTo>
                  <a:lnTo>
                    <a:pt x="223433" y="276058"/>
                  </a:lnTo>
                  <a:lnTo>
                    <a:pt x="223433" y="169055"/>
                  </a:lnTo>
                  <a:close/>
                </a:path>
                <a:path w="223520" h="276225">
                  <a:moveTo>
                    <a:pt x="69069" y="21268"/>
                  </a:moveTo>
                  <a:lnTo>
                    <a:pt x="41040" y="28134"/>
                  </a:lnTo>
                  <a:lnTo>
                    <a:pt x="19158" y="47416"/>
                  </a:lnTo>
                  <a:lnTo>
                    <a:pt x="4964" y="77634"/>
                  </a:lnTo>
                  <a:lnTo>
                    <a:pt x="0" y="117308"/>
                  </a:lnTo>
                  <a:lnTo>
                    <a:pt x="4964" y="157105"/>
                  </a:lnTo>
                  <a:lnTo>
                    <a:pt x="19158" y="187364"/>
                  </a:lnTo>
                  <a:lnTo>
                    <a:pt x="41040" y="206604"/>
                  </a:lnTo>
                  <a:lnTo>
                    <a:pt x="69069" y="213347"/>
                  </a:lnTo>
                  <a:lnTo>
                    <a:pt x="87991" y="210358"/>
                  </a:lnTo>
                  <a:lnTo>
                    <a:pt x="104508" y="201685"/>
                  </a:lnTo>
                  <a:lnTo>
                    <a:pt x="114384" y="191640"/>
                  </a:lnTo>
                  <a:lnTo>
                    <a:pt x="69069" y="191640"/>
                  </a:lnTo>
                  <a:lnTo>
                    <a:pt x="50438" y="186346"/>
                  </a:lnTo>
                  <a:lnTo>
                    <a:pt x="35959" y="171330"/>
                  </a:lnTo>
                  <a:lnTo>
                    <a:pt x="26579" y="147885"/>
                  </a:lnTo>
                  <a:lnTo>
                    <a:pt x="23242" y="117308"/>
                  </a:lnTo>
                  <a:lnTo>
                    <a:pt x="26579" y="86853"/>
                  </a:lnTo>
                  <a:lnTo>
                    <a:pt x="35959" y="63450"/>
                  </a:lnTo>
                  <a:lnTo>
                    <a:pt x="50438" y="48393"/>
                  </a:lnTo>
                  <a:lnTo>
                    <a:pt x="69069" y="42976"/>
                  </a:lnTo>
                  <a:lnTo>
                    <a:pt x="114674" y="42976"/>
                  </a:lnTo>
                  <a:lnTo>
                    <a:pt x="103014" y="31944"/>
                  </a:lnTo>
                  <a:lnTo>
                    <a:pt x="87116" y="24042"/>
                  </a:lnTo>
                  <a:lnTo>
                    <a:pt x="69069" y="21268"/>
                  </a:lnTo>
                  <a:close/>
                </a:path>
                <a:path w="223520" h="276225">
                  <a:moveTo>
                    <a:pt x="114674" y="42976"/>
                  </a:moveTo>
                  <a:lnTo>
                    <a:pt x="69069" y="42976"/>
                  </a:lnTo>
                  <a:lnTo>
                    <a:pt x="87607" y="48393"/>
                  </a:lnTo>
                  <a:lnTo>
                    <a:pt x="102096" y="63450"/>
                  </a:lnTo>
                  <a:lnTo>
                    <a:pt x="111528" y="86853"/>
                  </a:lnTo>
                  <a:lnTo>
                    <a:pt x="114895" y="117308"/>
                  </a:lnTo>
                  <a:lnTo>
                    <a:pt x="111528" y="147885"/>
                  </a:lnTo>
                  <a:lnTo>
                    <a:pt x="102096" y="171330"/>
                  </a:lnTo>
                  <a:lnTo>
                    <a:pt x="87607" y="186346"/>
                  </a:lnTo>
                  <a:lnTo>
                    <a:pt x="69069" y="191640"/>
                  </a:lnTo>
                  <a:lnTo>
                    <a:pt x="114384" y="191640"/>
                  </a:lnTo>
                  <a:lnTo>
                    <a:pt x="118188" y="187770"/>
                  </a:lnTo>
                  <a:lnTo>
                    <a:pt x="128600" y="169055"/>
                  </a:lnTo>
                  <a:lnTo>
                    <a:pt x="223433" y="169055"/>
                  </a:lnTo>
                  <a:lnTo>
                    <a:pt x="223433" y="148882"/>
                  </a:lnTo>
                  <a:lnTo>
                    <a:pt x="134740" y="148882"/>
                  </a:lnTo>
                  <a:lnTo>
                    <a:pt x="136115" y="141482"/>
                  </a:lnTo>
                  <a:lnTo>
                    <a:pt x="137110" y="133753"/>
                  </a:lnTo>
                  <a:lnTo>
                    <a:pt x="137715" y="125695"/>
                  </a:lnTo>
                  <a:lnTo>
                    <a:pt x="137919" y="117308"/>
                  </a:lnTo>
                  <a:lnTo>
                    <a:pt x="137655" y="107876"/>
                  </a:lnTo>
                  <a:lnTo>
                    <a:pt x="136877" y="98834"/>
                  </a:lnTo>
                  <a:lnTo>
                    <a:pt x="135606" y="90204"/>
                  </a:lnTo>
                  <a:lnTo>
                    <a:pt x="133862" y="82006"/>
                  </a:lnTo>
                  <a:lnTo>
                    <a:pt x="223433" y="82006"/>
                  </a:lnTo>
                  <a:lnTo>
                    <a:pt x="223433" y="61614"/>
                  </a:lnTo>
                  <a:lnTo>
                    <a:pt x="126846" y="61614"/>
                  </a:lnTo>
                  <a:lnTo>
                    <a:pt x="116384" y="44595"/>
                  </a:lnTo>
                  <a:lnTo>
                    <a:pt x="114674" y="42976"/>
                  </a:lnTo>
                  <a:close/>
                </a:path>
                <a:path w="223520" h="276225">
                  <a:moveTo>
                    <a:pt x="223433" y="82006"/>
                  </a:moveTo>
                  <a:lnTo>
                    <a:pt x="199314" y="82006"/>
                  </a:lnTo>
                  <a:lnTo>
                    <a:pt x="199314" y="148882"/>
                  </a:lnTo>
                  <a:lnTo>
                    <a:pt x="223433" y="148882"/>
                  </a:lnTo>
                  <a:lnTo>
                    <a:pt x="223433" y="82006"/>
                  </a:lnTo>
                  <a:close/>
                </a:path>
                <a:path w="223520" h="276225">
                  <a:moveTo>
                    <a:pt x="223433" y="0"/>
                  </a:moveTo>
                  <a:lnTo>
                    <a:pt x="199314" y="0"/>
                  </a:lnTo>
                  <a:lnTo>
                    <a:pt x="199314" y="61614"/>
                  </a:lnTo>
                  <a:lnTo>
                    <a:pt x="223433" y="61614"/>
                  </a:lnTo>
                  <a:lnTo>
                    <a:pt x="2234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6988858" y="9112070"/>
              <a:ext cx="223520" cy="276225"/>
            </a:xfrm>
            <a:custGeom>
              <a:avLst/>
              <a:gdLst/>
              <a:ahLst/>
              <a:cxnLst/>
              <a:rect l="l" t="t" r="r" b="b"/>
              <a:pathLst>
                <a:path w="223520" h="276225">
                  <a:moveTo>
                    <a:pt x="199314" y="61614"/>
                  </a:moveTo>
                  <a:lnTo>
                    <a:pt x="126846" y="61614"/>
                  </a:lnTo>
                  <a:lnTo>
                    <a:pt x="116384" y="44595"/>
                  </a:lnTo>
                  <a:lnTo>
                    <a:pt x="103014" y="31944"/>
                  </a:lnTo>
                  <a:lnTo>
                    <a:pt x="87116" y="24042"/>
                  </a:lnTo>
                  <a:lnTo>
                    <a:pt x="69069" y="21268"/>
                  </a:lnTo>
                  <a:lnTo>
                    <a:pt x="41040" y="28134"/>
                  </a:lnTo>
                  <a:lnTo>
                    <a:pt x="19158" y="47416"/>
                  </a:lnTo>
                  <a:lnTo>
                    <a:pt x="4964" y="77634"/>
                  </a:lnTo>
                  <a:lnTo>
                    <a:pt x="0" y="117308"/>
                  </a:lnTo>
                  <a:lnTo>
                    <a:pt x="4964" y="157105"/>
                  </a:lnTo>
                  <a:lnTo>
                    <a:pt x="19158" y="187364"/>
                  </a:lnTo>
                  <a:lnTo>
                    <a:pt x="41040" y="206604"/>
                  </a:lnTo>
                  <a:lnTo>
                    <a:pt x="69069" y="213347"/>
                  </a:lnTo>
                  <a:lnTo>
                    <a:pt x="87991" y="210358"/>
                  </a:lnTo>
                  <a:lnTo>
                    <a:pt x="104508" y="201685"/>
                  </a:lnTo>
                  <a:lnTo>
                    <a:pt x="118188" y="187770"/>
                  </a:lnTo>
                  <a:lnTo>
                    <a:pt x="128600" y="169055"/>
                  </a:lnTo>
                  <a:lnTo>
                    <a:pt x="199314" y="169055"/>
                  </a:lnTo>
                  <a:lnTo>
                    <a:pt x="199314" y="276058"/>
                  </a:lnTo>
                  <a:lnTo>
                    <a:pt x="223433" y="276058"/>
                  </a:lnTo>
                  <a:lnTo>
                    <a:pt x="223433" y="0"/>
                  </a:lnTo>
                  <a:lnTo>
                    <a:pt x="199314" y="0"/>
                  </a:lnTo>
                  <a:lnTo>
                    <a:pt x="199314" y="6161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5" name="object 28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008926" y="9151872"/>
              <a:ext cx="182421" cy="155013"/>
            </a:xfrm>
            <a:prstGeom prst="rect">
              <a:avLst/>
            </a:prstGeom>
          </p:spPr>
        </p:pic>
        <p:sp>
          <p:nvSpPr>
            <p:cNvPr id="286" name="object 286"/>
            <p:cNvSpPr/>
            <p:nvPr/>
          </p:nvSpPr>
          <p:spPr>
            <a:xfrm>
              <a:off x="7257898" y="9123476"/>
              <a:ext cx="252729" cy="264795"/>
            </a:xfrm>
            <a:custGeom>
              <a:avLst/>
              <a:gdLst/>
              <a:ahLst/>
              <a:cxnLst/>
              <a:rect l="l" t="t" r="r" b="b"/>
              <a:pathLst>
                <a:path w="252729" h="264795">
                  <a:moveTo>
                    <a:pt x="219925" y="57886"/>
                  </a:moveTo>
                  <a:lnTo>
                    <a:pt x="195580" y="57886"/>
                  </a:lnTo>
                  <a:lnTo>
                    <a:pt x="195580" y="98894"/>
                  </a:lnTo>
                  <a:lnTo>
                    <a:pt x="219925" y="98894"/>
                  </a:lnTo>
                  <a:lnTo>
                    <a:pt x="219925" y="57886"/>
                  </a:lnTo>
                  <a:close/>
                </a:path>
                <a:path w="252729" h="264795">
                  <a:moveTo>
                    <a:pt x="219925" y="38303"/>
                  </a:moveTo>
                  <a:lnTo>
                    <a:pt x="56565" y="38303"/>
                  </a:lnTo>
                  <a:lnTo>
                    <a:pt x="56565" y="203"/>
                  </a:lnTo>
                  <a:lnTo>
                    <a:pt x="32448" y="203"/>
                  </a:lnTo>
                  <a:lnTo>
                    <a:pt x="32448" y="38303"/>
                  </a:lnTo>
                  <a:lnTo>
                    <a:pt x="32448" y="57353"/>
                  </a:lnTo>
                  <a:lnTo>
                    <a:pt x="32448" y="99263"/>
                  </a:lnTo>
                  <a:lnTo>
                    <a:pt x="32448" y="118313"/>
                  </a:lnTo>
                  <a:lnTo>
                    <a:pt x="219925" y="118313"/>
                  </a:lnTo>
                  <a:lnTo>
                    <a:pt x="219925" y="99263"/>
                  </a:lnTo>
                  <a:lnTo>
                    <a:pt x="56565" y="99263"/>
                  </a:lnTo>
                  <a:lnTo>
                    <a:pt x="56565" y="57353"/>
                  </a:lnTo>
                  <a:lnTo>
                    <a:pt x="219925" y="57353"/>
                  </a:lnTo>
                  <a:lnTo>
                    <a:pt x="219925" y="38303"/>
                  </a:lnTo>
                  <a:close/>
                </a:path>
                <a:path w="252729" h="264795">
                  <a:moveTo>
                    <a:pt x="219925" y="0"/>
                  </a:moveTo>
                  <a:lnTo>
                    <a:pt x="195580" y="0"/>
                  </a:lnTo>
                  <a:lnTo>
                    <a:pt x="195580" y="38150"/>
                  </a:lnTo>
                  <a:lnTo>
                    <a:pt x="219925" y="38150"/>
                  </a:lnTo>
                  <a:lnTo>
                    <a:pt x="219925" y="0"/>
                  </a:lnTo>
                  <a:close/>
                </a:path>
                <a:path w="252729" h="264795">
                  <a:moveTo>
                    <a:pt x="252374" y="152171"/>
                  </a:moveTo>
                  <a:lnTo>
                    <a:pt x="0" y="152171"/>
                  </a:lnTo>
                  <a:lnTo>
                    <a:pt x="0" y="171907"/>
                  </a:lnTo>
                  <a:lnTo>
                    <a:pt x="113576" y="171907"/>
                  </a:lnTo>
                  <a:lnTo>
                    <a:pt x="113576" y="264223"/>
                  </a:lnTo>
                  <a:lnTo>
                    <a:pt x="137477" y="264223"/>
                  </a:lnTo>
                  <a:lnTo>
                    <a:pt x="137477" y="171907"/>
                  </a:lnTo>
                  <a:lnTo>
                    <a:pt x="252374" y="171907"/>
                  </a:lnTo>
                  <a:lnTo>
                    <a:pt x="252374" y="152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7257899" y="9123472"/>
              <a:ext cx="252729" cy="264795"/>
            </a:xfrm>
            <a:custGeom>
              <a:avLst/>
              <a:gdLst/>
              <a:ahLst/>
              <a:cxnLst/>
              <a:rect l="l" t="t" r="r" b="b"/>
              <a:pathLst>
                <a:path w="252729" h="264795">
                  <a:moveTo>
                    <a:pt x="195586" y="0"/>
                  </a:moveTo>
                  <a:lnTo>
                    <a:pt x="195586" y="38152"/>
                  </a:lnTo>
                  <a:lnTo>
                    <a:pt x="56571" y="38152"/>
                  </a:lnTo>
                  <a:lnTo>
                    <a:pt x="56571" y="0"/>
                  </a:lnTo>
                  <a:lnTo>
                    <a:pt x="32452" y="0"/>
                  </a:lnTo>
                  <a:lnTo>
                    <a:pt x="32452" y="118623"/>
                  </a:lnTo>
                  <a:lnTo>
                    <a:pt x="219925" y="118623"/>
                  </a:lnTo>
                  <a:lnTo>
                    <a:pt x="219925" y="0"/>
                  </a:lnTo>
                  <a:lnTo>
                    <a:pt x="195586" y="0"/>
                  </a:lnTo>
                  <a:close/>
                </a:path>
                <a:path w="252729" h="264795">
                  <a:moveTo>
                    <a:pt x="56571" y="98889"/>
                  </a:moveTo>
                  <a:lnTo>
                    <a:pt x="56571" y="57886"/>
                  </a:lnTo>
                  <a:lnTo>
                    <a:pt x="195586" y="57886"/>
                  </a:lnTo>
                  <a:lnTo>
                    <a:pt x="195586" y="98889"/>
                  </a:lnTo>
                  <a:lnTo>
                    <a:pt x="56571" y="98889"/>
                  </a:lnTo>
                  <a:close/>
                </a:path>
                <a:path w="252729" h="264795">
                  <a:moveTo>
                    <a:pt x="0" y="152171"/>
                  </a:moveTo>
                  <a:lnTo>
                    <a:pt x="0" y="171905"/>
                  </a:lnTo>
                  <a:lnTo>
                    <a:pt x="113580" y="171905"/>
                  </a:lnTo>
                  <a:lnTo>
                    <a:pt x="113580" y="264217"/>
                  </a:lnTo>
                  <a:lnTo>
                    <a:pt x="137481" y="264217"/>
                  </a:lnTo>
                  <a:lnTo>
                    <a:pt x="137481" y="171905"/>
                  </a:lnTo>
                  <a:lnTo>
                    <a:pt x="252377" y="171905"/>
                  </a:lnTo>
                  <a:lnTo>
                    <a:pt x="252377" y="152171"/>
                  </a:lnTo>
                  <a:lnTo>
                    <a:pt x="0" y="15217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8" name="object 2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136529" y="2224500"/>
              <a:ext cx="8167235" cy="5079375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2340683" y="2929187"/>
              <a:ext cx="4181601" cy="1630051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71059" y="2224500"/>
              <a:ext cx="7781925" cy="5076825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10327404" y="7864172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399"/>
                  </a:lnTo>
                  <a:lnTo>
                    <a:pt x="12700" y="15239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2" name="object 29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0586445" y="7889993"/>
              <a:ext cx="237457" cy="278242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0855705" y="7889993"/>
              <a:ext cx="234608" cy="281750"/>
            </a:xfrm>
            <a:prstGeom prst="rect">
              <a:avLst/>
            </a:prstGeom>
          </p:spPr>
        </p:pic>
        <p:sp>
          <p:nvSpPr>
            <p:cNvPr id="294" name="object 294"/>
            <p:cNvSpPr/>
            <p:nvPr/>
          </p:nvSpPr>
          <p:spPr>
            <a:xfrm>
              <a:off x="11335130" y="7893168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0"/>
                  </a:moveTo>
                  <a:lnTo>
                    <a:pt x="0" y="276058"/>
                  </a:lnTo>
                  <a:lnTo>
                    <a:pt x="24337" y="276058"/>
                  </a:lnTo>
                  <a:lnTo>
                    <a:pt x="2433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5" name="object 29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139437" y="7911262"/>
              <a:ext cx="147119" cy="198428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1487411" y="7889993"/>
              <a:ext cx="259384" cy="280434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11760286" y="7893168"/>
              <a:ext cx="611505" cy="269240"/>
            </a:xfrm>
            <a:custGeom>
              <a:avLst/>
              <a:gdLst/>
              <a:ahLst/>
              <a:cxnLst/>
              <a:rect l="l" t="t" r="r" b="b"/>
              <a:pathLst>
                <a:path w="611504" h="269240">
                  <a:moveTo>
                    <a:pt x="58763" y="83541"/>
                  </a:moveTo>
                  <a:lnTo>
                    <a:pt x="58763" y="10086"/>
                  </a:lnTo>
                  <a:lnTo>
                    <a:pt x="34644" y="10086"/>
                  </a:lnTo>
                  <a:lnTo>
                    <a:pt x="34644" y="103275"/>
                  </a:lnTo>
                  <a:lnTo>
                    <a:pt x="223214" y="103275"/>
                  </a:lnTo>
                  <a:lnTo>
                    <a:pt x="223214" y="83541"/>
                  </a:lnTo>
                  <a:lnTo>
                    <a:pt x="58763" y="83541"/>
                  </a:lnTo>
                  <a:close/>
                </a:path>
                <a:path w="611504" h="269240">
                  <a:moveTo>
                    <a:pt x="0" y="160504"/>
                  </a:moveTo>
                  <a:lnTo>
                    <a:pt x="252377" y="160504"/>
                  </a:lnTo>
                  <a:lnTo>
                    <a:pt x="252377" y="140769"/>
                  </a:lnTo>
                  <a:lnTo>
                    <a:pt x="0" y="140769"/>
                  </a:lnTo>
                  <a:lnTo>
                    <a:pt x="0" y="160504"/>
                  </a:lnTo>
                  <a:close/>
                </a:path>
                <a:path w="611504" h="269240">
                  <a:moveTo>
                    <a:pt x="32889" y="188570"/>
                  </a:moveTo>
                  <a:lnTo>
                    <a:pt x="32889" y="268822"/>
                  </a:lnTo>
                  <a:lnTo>
                    <a:pt x="224968" y="268822"/>
                  </a:lnTo>
                  <a:lnTo>
                    <a:pt x="224968" y="248649"/>
                  </a:lnTo>
                  <a:lnTo>
                    <a:pt x="57009" y="248649"/>
                  </a:lnTo>
                  <a:lnTo>
                    <a:pt x="57009" y="188570"/>
                  </a:lnTo>
                  <a:lnTo>
                    <a:pt x="32889" y="188570"/>
                  </a:lnTo>
                  <a:close/>
                </a:path>
                <a:path w="611504" h="269240">
                  <a:moveTo>
                    <a:pt x="569957" y="0"/>
                  </a:moveTo>
                  <a:lnTo>
                    <a:pt x="545617" y="0"/>
                  </a:lnTo>
                  <a:lnTo>
                    <a:pt x="545617" y="139235"/>
                  </a:lnTo>
                  <a:lnTo>
                    <a:pt x="569957" y="139235"/>
                  </a:lnTo>
                  <a:lnTo>
                    <a:pt x="569957" y="78059"/>
                  </a:lnTo>
                  <a:lnTo>
                    <a:pt x="611398" y="78059"/>
                  </a:lnTo>
                  <a:lnTo>
                    <a:pt x="611398" y="57448"/>
                  </a:lnTo>
                  <a:lnTo>
                    <a:pt x="569957" y="57448"/>
                  </a:lnTo>
                  <a:lnTo>
                    <a:pt x="569957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124901" y="7902272"/>
              <a:ext cx="158083" cy="119711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12154389" y="8045559"/>
              <a:ext cx="186055" cy="120014"/>
            </a:xfrm>
            <a:custGeom>
              <a:avLst/>
              <a:gdLst/>
              <a:ahLst/>
              <a:cxnLst/>
              <a:rect l="l" t="t" r="r" b="b"/>
              <a:pathLst>
                <a:path w="186054" h="120015">
                  <a:moveTo>
                    <a:pt x="175853" y="67315"/>
                  </a:moveTo>
                  <a:lnTo>
                    <a:pt x="175853" y="0"/>
                  </a:lnTo>
                  <a:lnTo>
                    <a:pt x="0" y="0"/>
                  </a:lnTo>
                  <a:lnTo>
                    <a:pt x="0" y="19514"/>
                  </a:lnTo>
                  <a:lnTo>
                    <a:pt x="151513" y="19514"/>
                  </a:lnTo>
                  <a:lnTo>
                    <a:pt x="151513" y="48238"/>
                  </a:lnTo>
                  <a:lnTo>
                    <a:pt x="658" y="48238"/>
                  </a:lnTo>
                  <a:lnTo>
                    <a:pt x="658" y="119500"/>
                  </a:lnTo>
                  <a:lnTo>
                    <a:pt x="185939" y="119500"/>
                  </a:lnTo>
                  <a:lnTo>
                    <a:pt x="185939" y="99547"/>
                  </a:lnTo>
                  <a:lnTo>
                    <a:pt x="24777" y="99547"/>
                  </a:lnTo>
                  <a:lnTo>
                    <a:pt x="24777" y="67315"/>
                  </a:lnTo>
                  <a:lnTo>
                    <a:pt x="175853" y="6731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0" name="object 30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2413897" y="7899641"/>
              <a:ext cx="201278" cy="115983"/>
            </a:xfrm>
            <a:prstGeom prst="rect">
              <a:avLst/>
            </a:prstGeom>
          </p:spPr>
        </p:pic>
        <p:sp>
          <p:nvSpPr>
            <p:cNvPr id="301" name="object 301"/>
            <p:cNvSpPr/>
            <p:nvPr/>
          </p:nvSpPr>
          <p:spPr>
            <a:xfrm>
              <a:off x="12389225" y="8038543"/>
              <a:ext cx="251460" cy="124460"/>
            </a:xfrm>
            <a:custGeom>
              <a:avLst/>
              <a:gdLst/>
              <a:ahLst/>
              <a:cxnLst/>
              <a:rect l="l" t="t" r="r" b="b"/>
              <a:pathLst>
                <a:path w="251459" h="124459">
                  <a:moveTo>
                    <a:pt x="0" y="19734"/>
                  </a:moveTo>
                  <a:lnTo>
                    <a:pt x="251281" y="19734"/>
                  </a:lnTo>
                  <a:lnTo>
                    <a:pt x="251281" y="0"/>
                  </a:lnTo>
                  <a:lnTo>
                    <a:pt x="0" y="0"/>
                  </a:lnTo>
                  <a:lnTo>
                    <a:pt x="0" y="19734"/>
                  </a:lnTo>
                  <a:close/>
                </a:path>
                <a:path w="251459" h="124459">
                  <a:moveTo>
                    <a:pt x="32451" y="44072"/>
                  </a:moveTo>
                  <a:lnTo>
                    <a:pt x="32451" y="124105"/>
                  </a:lnTo>
                  <a:lnTo>
                    <a:pt x="223215" y="124105"/>
                  </a:lnTo>
                  <a:lnTo>
                    <a:pt x="223215" y="103932"/>
                  </a:lnTo>
                  <a:lnTo>
                    <a:pt x="57010" y="103932"/>
                  </a:lnTo>
                  <a:lnTo>
                    <a:pt x="57010" y="44072"/>
                  </a:lnTo>
                  <a:lnTo>
                    <a:pt x="32451" y="4407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2" name="object 30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2746387" y="7889993"/>
              <a:ext cx="237458" cy="278242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3015647" y="7889993"/>
              <a:ext cx="234608" cy="281750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3304862" y="7889774"/>
              <a:ext cx="225616" cy="151943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13292249" y="7893168"/>
              <a:ext cx="532765" cy="276225"/>
            </a:xfrm>
            <a:custGeom>
              <a:avLst/>
              <a:gdLst/>
              <a:ahLst/>
              <a:cxnLst/>
              <a:rect l="l" t="t" r="r" b="b"/>
              <a:pathLst>
                <a:path w="532765" h="276225">
                  <a:moveTo>
                    <a:pt x="0" y="166643"/>
                  </a:moveTo>
                  <a:lnTo>
                    <a:pt x="0" y="187035"/>
                  </a:lnTo>
                  <a:lnTo>
                    <a:pt x="113580" y="187035"/>
                  </a:lnTo>
                  <a:lnTo>
                    <a:pt x="113580" y="276058"/>
                  </a:lnTo>
                  <a:lnTo>
                    <a:pt x="137479" y="276058"/>
                  </a:lnTo>
                  <a:lnTo>
                    <a:pt x="137479" y="187035"/>
                  </a:lnTo>
                  <a:lnTo>
                    <a:pt x="251279" y="187035"/>
                  </a:lnTo>
                  <a:lnTo>
                    <a:pt x="251279" y="166643"/>
                  </a:lnTo>
                  <a:lnTo>
                    <a:pt x="0" y="166643"/>
                  </a:lnTo>
                  <a:close/>
                </a:path>
                <a:path w="532765" h="276225">
                  <a:moveTo>
                    <a:pt x="487870" y="112045"/>
                  </a:moveTo>
                  <a:lnTo>
                    <a:pt x="487870" y="0"/>
                  </a:lnTo>
                  <a:lnTo>
                    <a:pt x="463532" y="0"/>
                  </a:lnTo>
                  <a:lnTo>
                    <a:pt x="463532" y="275400"/>
                  </a:lnTo>
                  <a:lnTo>
                    <a:pt x="487870" y="275400"/>
                  </a:lnTo>
                  <a:lnTo>
                    <a:pt x="487870" y="132657"/>
                  </a:lnTo>
                  <a:lnTo>
                    <a:pt x="532601" y="132657"/>
                  </a:lnTo>
                  <a:lnTo>
                    <a:pt x="532601" y="112045"/>
                  </a:lnTo>
                  <a:lnTo>
                    <a:pt x="487870" y="11204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6" name="object 30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3565352" y="7919594"/>
              <a:ext cx="146680" cy="199744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13852478" y="7893168"/>
              <a:ext cx="514984" cy="276225"/>
            </a:xfrm>
            <a:custGeom>
              <a:avLst/>
              <a:gdLst/>
              <a:ahLst/>
              <a:cxnLst/>
              <a:rect l="l" t="t" r="r" b="b"/>
              <a:pathLst>
                <a:path w="514984" h="276225">
                  <a:moveTo>
                    <a:pt x="193175" y="102617"/>
                  </a:moveTo>
                  <a:lnTo>
                    <a:pt x="126956" y="102617"/>
                  </a:lnTo>
                  <a:lnTo>
                    <a:pt x="126956" y="21488"/>
                  </a:lnTo>
                  <a:lnTo>
                    <a:pt x="103275" y="21488"/>
                  </a:lnTo>
                  <a:lnTo>
                    <a:pt x="103275" y="93407"/>
                  </a:lnTo>
                  <a:lnTo>
                    <a:pt x="24557" y="93407"/>
                  </a:lnTo>
                  <a:lnTo>
                    <a:pt x="24557" y="21488"/>
                  </a:lnTo>
                  <a:lnTo>
                    <a:pt x="0" y="21488"/>
                  </a:lnTo>
                  <a:lnTo>
                    <a:pt x="0" y="206330"/>
                  </a:lnTo>
                  <a:lnTo>
                    <a:pt x="126956" y="206330"/>
                  </a:lnTo>
                  <a:lnTo>
                    <a:pt x="126956" y="122789"/>
                  </a:lnTo>
                  <a:lnTo>
                    <a:pt x="193175" y="122789"/>
                  </a:lnTo>
                  <a:lnTo>
                    <a:pt x="193175" y="276058"/>
                  </a:lnTo>
                  <a:lnTo>
                    <a:pt x="217294" y="276058"/>
                  </a:lnTo>
                  <a:lnTo>
                    <a:pt x="217294" y="0"/>
                  </a:lnTo>
                  <a:lnTo>
                    <a:pt x="193175" y="0"/>
                  </a:lnTo>
                  <a:lnTo>
                    <a:pt x="193175" y="102617"/>
                  </a:lnTo>
                  <a:close/>
                </a:path>
                <a:path w="514984" h="276225">
                  <a:moveTo>
                    <a:pt x="24557" y="186158"/>
                  </a:moveTo>
                  <a:lnTo>
                    <a:pt x="24557" y="112922"/>
                  </a:lnTo>
                  <a:lnTo>
                    <a:pt x="103275" y="112922"/>
                  </a:lnTo>
                  <a:lnTo>
                    <a:pt x="103275" y="186158"/>
                  </a:lnTo>
                  <a:lnTo>
                    <a:pt x="24557" y="186158"/>
                  </a:lnTo>
                  <a:close/>
                </a:path>
                <a:path w="514984" h="276225">
                  <a:moveTo>
                    <a:pt x="321008" y="107441"/>
                  </a:moveTo>
                  <a:lnTo>
                    <a:pt x="321008" y="77620"/>
                  </a:lnTo>
                  <a:lnTo>
                    <a:pt x="475810" y="77620"/>
                  </a:lnTo>
                  <a:lnTo>
                    <a:pt x="475810" y="58763"/>
                  </a:lnTo>
                  <a:lnTo>
                    <a:pt x="321008" y="58763"/>
                  </a:lnTo>
                  <a:lnTo>
                    <a:pt x="321008" y="29820"/>
                  </a:lnTo>
                  <a:lnTo>
                    <a:pt x="483265" y="29820"/>
                  </a:lnTo>
                  <a:lnTo>
                    <a:pt x="483265" y="10305"/>
                  </a:lnTo>
                  <a:lnTo>
                    <a:pt x="296450" y="10305"/>
                  </a:lnTo>
                  <a:lnTo>
                    <a:pt x="296450" y="126736"/>
                  </a:lnTo>
                  <a:lnTo>
                    <a:pt x="484800" y="126736"/>
                  </a:lnTo>
                  <a:lnTo>
                    <a:pt x="484800" y="107441"/>
                  </a:lnTo>
                  <a:lnTo>
                    <a:pt x="321008" y="107441"/>
                  </a:lnTo>
                  <a:close/>
                </a:path>
                <a:path w="514984" h="276225">
                  <a:moveTo>
                    <a:pt x="262902" y="172563"/>
                  </a:moveTo>
                  <a:lnTo>
                    <a:pt x="514620" y="172563"/>
                  </a:lnTo>
                  <a:lnTo>
                    <a:pt x="514620" y="152829"/>
                  </a:lnTo>
                  <a:lnTo>
                    <a:pt x="262902" y="152829"/>
                  </a:lnTo>
                  <a:lnTo>
                    <a:pt x="262902" y="172563"/>
                  </a:lnTo>
                  <a:close/>
                </a:path>
                <a:path w="514984" h="276225">
                  <a:moveTo>
                    <a:pt x="295792" y="192736"/>
                  </a:moveTo>
                  <a:lnTo>
                    <a:pt x="295792" y="269480"/>
                  </a:lnTo>
                  <a:lnTo>
                    <a:pt x="488089" y="269480"/>
                  </a:lnTo>
                  <a:lnTo>
                    <a:pt x="488089" y="249307"/>
                  </a:lnTo>
                  <a:lnTo>
                    <a:pt x="319911" y="249307"/>
                  </a:lnTo>
                  <a:lnTo>
                    <a:pt x="319911" y="192736"/>
                  </a:lnTo>
                  <a:lnTo>
                    <a:pt x="295792" y="19273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8" name="object 30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4480178" y="7888458"/>
              <a:ext cx="230222" cy="117957"/>
            </a:xfrm>
            <a:prstGeom prst="rect">
              <a:avLst/>
            </a:prstGeom>
          </p:spPr>
        </p:pic>
        <p:sp>
          <p:nvSpPr>
            <p:cNvPr id="309" name="object 309"/>
            <p:cNvSpPr/>
            <p:nvPr/>
          </p:nvSpPr>
          <p:spPr>
            <a:xfrm>
              <a:off x="14469978" y="8015958"/>
              <a:ext cx="251460" cy="149860"/>
            </a:xfrm>
            <a:custGeom>
              <a:avLst/>
              <a:gdLst/>
              <a:ahLst/>
              <a:cxnLst/>
              <a:rect l="l" t="t" r="r" b="b"/>
              <a:pathLst>
                <a:path w="251459" h="149859">
                  <a:moveTo>
                    <a:pt x="250841" y="0"/>
                  </a:moveTo>
                  <a:lnTo>
                    <a:pt x="0" y="0"/>
                  </a:lnTo>
                  <a:lnTo>
                    <a:pt x="0" y="18637"/>
                  </a:lnTo>
                  <a:lnTo>
                    <a:pt x="113141" y="18637"/>
                  </a:lnTo>
                  <a:lnTo>
                    <a:pt x="113141" y="44511"/>
                  </a:lnTo>
                  <a:lnTo>
                    <a:pt x="30258" y="44511"/>
                  </a:lnTo>
                  <a:lnTo>
                    <a:pt x="30258" y="62710"/>
                  </a:lnTo>
                  <a:lnTo>
                    <a:pt x="194709" y="62710"/>
                  </a:lnTo>
                  <a:lnTo>
                    <a:pt x="194709" y="86829"/>
                  </a:lnTo>
                  <a:lnTo>
                    <a:pt x="30916" y="86829"/>
                  </a:lnTo>
                  <a:lnTo>
                    <a:pt x="30916" y="149759"/>
                  </a:lnTo>
                  <a:lnTo>
                    <a:pt x="226941" y="149759"/>
                  </a:lnTo>
                  <a:lnTo>
                    <a:pt x="226941" y="130902"/>
                  </a:lnTo>
                  <a:lnTo>
                    <a:pt x="54816" y="130902"/>
                  </a:lnTo>
                  <a:lnTo>
                    <a:pt x="54816" y="104152"/>
                  </a:lnTo>
                  <a:lnTo>
                    <a:pt x="218609" y="104152"/>
                  </a:lnTo>
                  <a:lnTo>
                    <a:pt x="218609" y="44511"/>
                  </a:lnTo>
                  <a:lnTo>
                    <a:pt x="137261" y="44511"/>
                  </a:lnTo>
                  <a:lnTo>
                    <a:pt x="137261" y="18637"/>
                  </a:lnTo>
                  <a:lnTo>
                    <a:pt x="250841" y="18637"/>
                  </a:lnTo>
                  <a:lnTo>
                    <a:pt x="250841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0" name="object 3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2290" y="7890212"/>
              <a:ext cx="223643" cy="282188"/>
            </a:xfrm>
            <a:prstGeom prst="rect">
              <a:avLst/>
            </a:prstGeom>
          </p:spPr>
        </p:pic>
        <p:sp>
          <p:nvSpPr>
            <p:cNvPr id="311" name="object 311"/>
            <p:cNvSpPr/>
            <p:nvPr/>
          </p:nvSpPr>
          <p:spPr>
            <a:xfrm>
              <a:off x="10327404" y="8308573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399"/>
                  </a:lnTo>
                  <a:lnTo>
                    <a:pt x="12700" y="15239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2" name="object 31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0586445" y="8334394"/>
              <a:ext cx="237457" cy="278242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0855705" y="8334394"/>
              <a:ext cx="234608" cy="281750"/>
            </a:xfrm>
            <a:prstGeom prst="rect">
              <a:avLst/>
            </a:prstGeom>
          </p:spPr>
        </p:pic>
        <p:sp>
          <p:nvSpPr>
            <p:cNvPr id="314" name="object 314"/>
            <p:cNvSpPr/>
            <p:nvPr/>
          </p:nvSpPr>
          <p:spPr>
            <a:xfrm>
              <a:off x="11132308" y="8348752"/>
              <a:ext cx="252095" cy="140335"/>
            </a:xfrm>
            <a:custGeom>
              <a:avLst/>
              <a:gdLst/>
              <a:ahLst/>
              <a:cxnLst/>
              <a:rect l="l" t="t" r="r" b="b"/>
              <a:pathLst>
                <a:path w="252095" h="140334">
                  <a:moveTo>
                    <a:pt x="55912" y="73673"/>
                  </a:move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3627"/>
                  </a:lnTo>
                  <a:lnTo>
                    <a:pt x="221898" y="93627"/>
                  </a:lnTo>
                  <a:lnTo>
                    <a:pt x="221898" y="73673"/>
                  </a:lnTo>
                  <a:lnTo>
                    <a:pt x="55912" y="73673"/>
                  </a:lnTo>
                  <a:close/>
                </a:path>
                <a:path w="252095" h="140334">
                  <a:moveTo>
                    <a:pt x="0" y="140331"/>
                  </a:moveTo>
                  <a:lnTo>
                    <a:pt x="251499" y="140331"/>
                  </a:lnTo>
                  <a:lnTo>
                    <a:pt x="251499" y="119939"/>
                  </a:lnTo>
                  <a:lnTo>
                    <a:pt x="0" y="119939"/>
                  </a:lnTo>
                  <a:lnTo>
                    <a:pt x="0" y="14033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5" name="object 31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1159390" y="8510027"/>
              <a:ext cx="196454" cy="105678"/>
            </a:xfrm>
            <a:prstGeom prst="rect">
              <a:avLst/>
            </a:prstGeom>
          </p:spPr>
        </p:pic>
        <p:sp>
          <p:nvSpPr>
            <p:cNvPr id="316" name="object 316"/>
            <p:cNvSpPr/>
            <p:nvPr/>
          </p:nvSpPr>
          <p:spPr>
            <a:xfrm>
              <a:off x="11406392" y="8337569"/>
              <a:ext cx="855980" cy="276225"/>
            </a:xfrm>
            <a:custGeom>
              <a:avLst/>
              <a:gdLst/>
              <a:ahLst/>
              <a:cxnLst/>
              <a:rect l="l" t="t" r="r" b="b"/>
              <a:pathLst>
                <a:path w="855979" h="276225">
                  <a:moveTo>
                    <a:pt x="138138" y="122570"/>
                  </a:moveTo>
                  <a:lnTo>
                    <a:pt x="225845" y="122570"/>
                  </a:lnTo>
                  <a:lnTo>
                    <a:pt x="225845" y="103055"/>
                  </a:lnTo>
                  <a:lnTo>
                    <a:pt x="57009" y="103055"/>
                  </a:lnTo>
                  <a:lnTo>
                    <a:pt x="57009" y="73674"/>
                  </a:lnTo>
                  <a:lnTo>
                    <a:pt x="219925" y="73674"/>
                  </a:lnTo>
                  <a:lnTo>
                    <a:pt x="219925" y="7016"/>
                  </a:lnTo>
                  <a:lnTo>
                    <a:pt x="32013" y="7016"/>
                  </a:lnTo>
                  <a:lnTo>
                    <a:pt x="32013" y="26750"/>
                  </a:lnTo>
                  <a:lnTo>
                    <a:pt x="195586" y="26750"/>
                  </a:lnTo>
                  <a:lnTo>
                    <a:pt x="195586" y="55255"/>
                  </a:lnTo>
                  <a:lnTo>
                    <a:pt x="32889" y="55255"/>
                  </a:lnTo>
                  <a:lnTo>
                    <a:pt x="32889" y="122570"/>
                  </a:lnTo>
                  <a:lnTo>
                    <a:pt x="114238" y="122570"/>
                  </a:lnTo>
                  <a:lnTo>
                    <a:pt x="114238" y="151733"/>
                  </a:lnTo>
                  <a:lnTo>
                    <a:pt x="0" y="151733"/>
                  </a:lnTo>
                  <a:lnTo>
                    <a:pt x="0" y="171905"/>
                  </a:lnTo>
                  <a:lnTo>
                    <a:pt x="252376" y="171905"/>
                  </a:lnTo>
                  <a:lnTo>
                    <a:pt x="252376" y="151733"/>
                  </a:lnTo>
                  <a:lnTo>
                    <a:pt x="138138" y="151733"/>
                  </a:lnTo>
                  <a:lnTo>
                    <a:pt x="138138" y="122570"/>
                  </a:lnTo>
                  <a:close/>
                </a:path>
                <a:path w="855979" h="276225">
                  <a:moveTo>
                    <a:pt x="196901" y="212908"/>
                  </a:moveTo>
                  <a:lnTo>
                    <a:pt x="196901" y="272988"/>
                  </a:lnTo>
                  <a:lnTo>
                    <a:pt x="221459" y="272988"/>
                  </a:lnTo>
                  <a:lnTo>
                    <a:pt x="221459" y="192955"/>
                  </a:lnTo>
                  <a:lnTo>
                    <a:pt x="28285" y="192955"/>
                  </a:lnTo>
                  <a:lnTo>
                    <a:pt x="28285" y="212908"/>
                  </a:lnTo>
                  <a:lnTo>
                    <a:pt x="196901" y="212908"/>
                  </a:lnTo>
                  <a:close/>
                </a:path>
                <a:path w="855979" h="276225">
                  <a:moveTo>
                    <a:pt x="567815" y="275619"/>
                  </a:moveTo>
                  <a:lnTo>
                    <a:pt x="591276" y="275619"/>
                  </a:lnTo>
                  <a:lnTo>
                    <a:pt x="591276" y="0"/>
                  </a:lnTo>
                  <a:lnTo>
                    <a:pt x="567815" y="0"/>
                  </a:lnTo>
                  <a:lnTo>
                    <a:pt x="567815" y="275619"/>
                  </a:lnTo>
                  <a:close/>
                </a:path>
                <a:path w="855979" h="276225">
                  <a:moveTo>
                    <a:pt x="475722" y="104809"/>
                  </a:moveTo>
                  <a:lnTo>
                    <a:pt x="475722" y="126736"/>
                  </a:lnTo>
                  <a:lnTo>
                    <a:pt x="514094" y="126736"/>
                  </a:lnTo>
                  <a:lnTo>
                    <a:pt x="514094" y="260928"/>
                  </a:lnTo>
                  <a:lnTo>
                    <a:pt x="537336" y="260928"/>
                  </a:lnTo>
                  <a:lnTo>
                    <a:pt x="537336" y="6797"/>
                  </a:lnTo>
                  <a:lnTo>
                    <a:pt x="514094" y="6797"/>
                  </a:lnTo>
                  <a:lnTo>
                    <a:pt x="514094" y="104809"/>
                  </a:lnTo>
                  <a:lnTo>
                    <a:pt x="475722" y="104809"/>
                  </a:lnTo>
                  <a:close/>
                </a:path>
                <a:path w="855979" h="276225">
                  <a:moveTo>
                    <a:pt x="460592" y="55474"/>
                  </a:moveTo>
                  <a:lnTo>
                    <a:pt x="483835" y="55474"/>
                  </a:lnTo>
                  <a:lnTo>
                    <a:pt x="483835" y="35302"/>
                  </a:lnTo>
                  <a:lnTo>
                    <a:pt x="357097" y="35302"/>
                  </a:lnTo>
                  <a:lnTo>
                    <a:pt x="357097" y="55474"/>
                  </a:lnTo>
                  <a:lnTo>
                    <a:pt x="380340" y="55474"/>
                  </a:lnTo>
                  <a:lnTo>
                    <a:pt x="380340" y="186377"/>
                  </a:lnTo>
                  <a:lnTo>
                    <a:pt x="372454" y="186504"/>
                  </a:lnTo>
                  <a:lnTo>
                    <a:pt x="364937" y="186569"/>
                  </a:lnTo>
                  <a:lnTo>
                    <a:pt x="357831" y="186593"/>
                  </a:lnTo>
                  <a:lnTo>
                    <a:pt x="351178" y="186596"/>
                  </a:lnTo>
                  <a:lnTo>
                    <a:pt x="354248" y="207427"/>
                  </a:lnTo>
                  <a:lnTo>
                    <a:pt x="384763" y="207095"/>
                  </a:lnTo>
                  <a:lnTo>
                    <a:pt x="420110" y="205755"/>
                  </a:lnTo>
                  <a:lnTo>
                    <a:pt x="456896" y="202894"/>
                  </a:lnTo>
                  <a:lnTo>
                    <a:pt x="491729" y="197998"/>
                  </a:lnTo>
                  <a:lnTo>
                    <a:pt x="489974" y="180018"/>
                  </a:lnTo>
                  <a:lnTo>
                    <a:pt x="482994" y="180883"/>
                  </a:lnTo>
                  <a:lnTo>
                    <a:pt x="475735" y="181677"/>
                  </a:lnTo>
                  <a:lnTo>
                    <a:pt x="468251" y="182408"/>
                  </a:lnTo>
                  <a:lnTo>
                    <a:pt x="460592" y="183088"/>
                  </a:lnTo>
                  <a:lnTo>
                    <a:pt x="460592" y="55474"/>
                  </a:lnTo>
                  <a:close/>
                </a:path>
                <a:path w="855979" h="276225">
                  <a:moveTo>
                    <a:pt x="438008" y="55474"/>
                  </a:moveTo>
                  <a:lnTo>
                    <a:pt x="438008" y="184513"/>
                  </a:lnTo>
                  <a:lnTo>
                    <a:pt x="429050" y="184967"/>
                  </a:lnTo>
                  <a:lnTo>
                    <a:pt x="420124" y="185349"/>
                  </a:lnTo>
                  <a:lnTo>
                    <a:pt x="411259" y="185670"/>
                  </a:lnTo>
                  <a:lnTo>
                    <a:pt x="402487" y="185938"/>
                  </a:lnTo>
                  <a:lnTo>
                    <a:pt x="402487" y="55474"/>
                  </a:lnTo>
                  <a:lnTo>
                    <a:pt x="438008" y="55474"/>
                  </a:lnTo>
                  <a:close/>
                </a:path>
                <a:path w="855979" h="276225">
                  <a:moveTo>
                    <a:pt x="831593" y="0"/>
                  </a:moveTo>
                  <a:lnTo>
                    <a:pt x="831593" y="276058"/>
                  </a:lnTo>
                  <a:lnTo>
                    <a:pt x="855932" y="276058"/>
                  </a:lnTo>
                  <a:lnTo>
                    <a:pt x="855932" y="0"/>
                  </a:lnTo>
                  <a:lnTo>
                    <a:pt x="831593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7" name="object 31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2042294" y="8355663"/>
              <a:ext cx="147119" cy="198428"/>
            </a:xfrm>
            <a:prstGeom prst="rect">
              <a:avLst/>
            </a:prstGeom>
          </p:spPr>
        </p:pic>
        <p:sp>
          <p:nvSpPr>
            <p:cNvPr id="318" name="object 318"/>
            <p:cNvSpPr/>
            <p:nvPr/>
          </p:nvSpPr>
          <p:spPr>
            <a:xfrm>
              <a:off x="12512509" y="83375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275619"/>
                  </a:moveTo>
                  <a:lnTo>
                    <a:pt x="24338" y="275619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9" name="object 31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2306511" y="8362680"/>
              <a:ext cx="179570" cy="200621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12772999" y="8337569"/>
              <a:ext cx="69215" cy="276225"/>
            </a:xfrm>
            <a:custGeom>
              <a:avLst/>
              <a:gdLst/>
              <a:ahLst/>
              <a:cxnLst/>
              <a:rect l="l" t="t" r="r" b="b"/>
              <a:pathLst>
                <a:path w="69215" h="276225">
                  <a:moveTo>
                    <a:pt x="24119" y="113799"/>
                  </a:moveTo>
                  <a:lnTo>
                    <a:pt x="24119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119" y="275619"/>
                  </a:lnTo>
                  <a:lnTo>
                    <a:pt x="24119" y="134630"/>
                  </a:lnTo>
                  <a:lnTo>
                    <a:pt x="69069" y="134630"/>
                  </a:lnTo>
                  <a:lnTo>
                    <a:pt x="69069" y="113799"/>
                  </a:lnTo>
                  <a:lnTo>
                    <a:pt x="24119" y="11379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1" name="object 32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2577526" y="8352373"/>
              <a:ext cx="182640" cy="203910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4118880" y="8334394"/>
              <a:ext cx="237458" cy="278242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4388140" y="8334394"/>
              <a:ext cx="234608" cy="281750"/>
            </a:xfrm>
            <a:prstGeom prst="rect">
              <a:avLst/>
            </a:prstGeom>
          </p:spPr>
        </p:pic>
        <p:sp>
          <p:nvSpPr>
            <p:cNvPr id="324" name="object 324"/>
            <p:cNvSpPr/>
            <p:nvPr/>
          </p:nvSpPr>
          <p:spPr>
            <a:xfrm>
              <a:off x="14664743" y="8348752"/>
              <a:ext cx="252095" cy="140335"/>
            </a:xfrm>
            <a:custGeom>
              <a:avLst/>
              <a:gdLst/>
              <a:ahLst/>
              <a:cxnLst/>
              <a:rect l="l" t="t" r="r" b="b"/>
              <a:pathLst>
                <a:path w="252094" h="140334">
                  <a:moveTo>
                    <a:pt x="55912" y="73673"/>
                  </a:move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3627"/>
                  </a:lnTo>
                  <a:lnTo>
                    <a:pt x="221898" y="93627"/>
                  </a:lnTo>
                  <a:lnTo>
                    <a:pt x="221898" y="73673"/>
                  </a:lnTo>
                  <a:lnTo>
                    <a:pt x="55912" y="73673"/>
                  </a:lnTo>
                  <a:close/>
                </a:path>
                <a:path w="252094" h="140334">
                  <a:moveTo>
                    <a:pt x="0" y="140331"/>
                  </a:moveTo>
                  <a:lnTo>
                    <a:pt x="251499" y="140331"/>
                  </a:lnTo>
                  <a:lnTo>
                    <a:pt x="251499" y="119939"/>
                  </a:lnTo>
                  <a:lnTo>
                    <a:pt x="0" y="119939"/>
                  </a:lnTo>
                  <a:lnTo>
                    <a:pt x="0" y="14033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5" name="object 32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4691827" y="8510027"/>
              <a:ext cx="196454" cy="105678"/>
            </a:xfrm>
            <a:prstGeom prst="rect">
              <a:avLst/>
            </a:prstGeom>
          </p:spPr>
        </p:pic>
        <p:sp>
          <p:nvSpPr>
            <p:cNvPr id="326" name="object 326"/>
            <p:cNvSpPr/>
            <p:nvPr/>
          </p:nvSpPr>
          <p:spPr>
            <a:xfrm>
              <a:off x="14938827" y="8337569"/>
              <a:ext cx="856615" cy="276225"/>
            </a:xfrm>
            <a:custGeom>
              <a:avLst/>
              <a:gdLst/>
              <a:ahLst/>
              <a:cxnLst/>
              <a:rect l="l" t="t" r="r" b="b"/>
              <a:pathLst>
                <a:path w="856615" h="276225">
                  <a:moveTo>
                    <a:pt x="138138" y="122570"/>
                  </a:moveTo>
                  <a:lnTo>
                    <a:pt x="225845" y="122570"/>
                  </a:lnTo>
                  <a:lnTo>
                    <a:pt x="225845" y="103055"/>
                  </a:lnTo>
                  <a:lnTo>
                    <a:pt x="57009" y="103055"/>
                  </a:lnTo>
                  <a:lnTo>
                    <a:pt x="57009" y="73674"/>
                  </a:lnTo>
                  <a:lnTo>
                    <a:pt x="219924" y="73674"/>
                  </a:lnTo>
                  <a:lnTo>
                    <a:pt x="219924" y="7016"/>
                  </a:lnTo>
                  <a:lnTo>
                    <a:pt x="32013" y="7016"/>
                  </a:lnTo>
                  <a:lnTo>
                    <a:pt x="32013" y="26750"/>
                  </a:lnTo>
                  <a:lnTo>
                    <a:pt x="195586" y="26750"/>
                  </a:lnTo>
                  <a:lnTo>
                    <a:pt x="195586" y="55255"/>
                  </a:lnTo>
                  <a:lnTo>
                    <a:pt x="32889" y="55255"/>
                  </a:lnTo>
                  <a:lnTo>
                    <a:pt x="32889" y="122570"/>
                  </a:lnTo>
                  <a:lnTo>
                    <a:pt x="114238" y="122570"/>
                  </a:lnTo>
                  <a:lnTo>
                    <a:pt x="114238" y="151733"/>
                  </a:lnTo>
                  <a:lnTo>
                    <a:pt x="0" y="151733"/>
                  </a:lnTo>
                  <a:lnTo>
                    <a:pt x="0" y="171905"/>
                  </a:lnTo>
                  <a:lnTo>
                    <a:pt x="252376" y="171905"/>
                  </a:lnTo>
                  <a:lnTo>
                    <a:pt x="252376" y="151733"/>
                  </a:lnTo>
                  <a:lnTo>
                    <a:pt x="138138" y="151733"/>
                  </a:lnTo>
                  <a:lnTo>
                    <a:pt x="138138" y="122570"/>
                  </a:lnTo>
                  <a:close/>
                </a:path>
                <a:path w="856615" h="276225">
                  <a:moveTo>
                    <a:pt x="196901" y="212908"/>
                  </a:moveTo>
                  <a:lnTo>
                    <a:pt x="196901" y="272988"/>
                  </a:lnTo>
                  <a:lnTo>
                    <a:pt x="221459" y="272988"/>
                  </a:lnTo>
                  <a:lnTo>
                    <a:pt x="221459" y="192955"/>
                  </a:lnTo>
                  <a:lnTo>
                    <a:pt x="28285" y="192955"/>
                  </a:lnTo>
                  <a:lnTo>
                    <a:pt x="28285" y="212908"/>
                  </a:lnTo>
                  <a:lnTo>
                    <a:pt x="196901" y="212908"/>
                  </a:lnTo>
                  <a:close/>
                </a:path>
                <a:path w="856615" h="276225">
                  <a:moveTo>
                    <a:pt x="567964" y="275619"/>
                  </a:moveTo>
                  <a:lnTo>
                    <a:pt x="591425" y="275619"/>
                  </a:lnTo>
                  <a:lnTo>
                    <a:pt x="591425" y="0"/>
                  </a:lnTo>
                  <a:lnTo>
                    <a:pt x="567964" y="0"/>
                  </a:lnTo>
                  <a:lnTo>
                    <a:pt x="567964" y="275619"/>
                  </a:lnTo>
                  <a:close/>
                </a:path>
                <a:path w="856615" h="276225">
                  <a:moveTo>
                    <a:pt x="475870" y="104809"/>
                  </a:moveTo>
                  <a:lnTo>
                    <a:pt x="475870" y="126736"/>
                  </a:lnTo>
                  <a:lnTo>
                    <a:pt x="514243" y="126736"/>
                  </a:lnTo>
                  <a:lnTo>
                    <a:pt x="514243" y="260928"/>
                  </a:lnTo>
                  <a:lnTo>
                    <a:pt x="537485" y="260928"/>
                  </a:lnTo>
                  <a:lnTo>
                    <a:pt x="537485" y="6797"/>
                  </a:lnTo>
                  <a:lnTo>
                    <a:pt x="514243" y="6797"/>
                  </a:lnTo>
                  <a:lnTo>
                    <a:pt x="514243" y="104809"/>
                  </a:lnTo>
                  <a:lnTo>
                    <a:pt x="475870" y="104809"/>
                  </a:lnTo>
                  <a:close/>
                </a:path>
                <a:path w="856615" h="276225">
                  <a:moveTo>
                    <a:pt x="460741" y="55474"/>
                  </a:moveTo>
                  <a:lnTo>
                    <a:pt x="483984" y="55474"/>
                  </a:lnTo>
                  <a:lnTo>
                    <a:pt x="483984" y="35302"/>
                  </a:lnTo>
                  <a:lnTo>
                    <a:pt x="357246" y="35302"/>
                  </a:lnTo>
                  <a:lnTo>
                    <a:pt x="357246" y="55474"/>
                  </a:lnTo>
                  <a:lnTo>
                    <a:pt x="380489" y="55474"/>
                  </a:lnTo>
                  <a:lnTo>
                    <a:pt x="380489" y="186377"/>
                  </a:lnTo>
                  <a:lnTo>
                    <a:pt x="372602" y="186504"/>
                  </a:lnTo>
                  <a:lnTo>
                    <a:pt x="365086" y="186569"/>
                  </a:lnTo>
                  <a:lnTo>
                    <a:pt x="357980" y="186593"/>
                  </a:lnTo>
                  <a:lnTo>
                    <a:pt x="351327" y="186596"/>
                  </a:lnTo>
                  <a:lnTo>
                    <a:pt x="354396" y="207427"/>
                  </a:lnTo>
                  <a:lnTo>
                    <a:pt x="384912" y="207095"/>
                  </a:lnTo>
                  <a:lnTo>
                    <a:pt x="420259" y="205755"/>
                  </a:lnTo>
                  <a:lnTo>
                    <a:pt x="457045" y="202894"/>
                  </a:lnTo>
                  <a:lnTo>
                    <a:pt x="491878" y="197998"/>
                  </a:lnTo>
                  <a:lnTo>
                    <a:pt x="490123" y="180018"/>
                  </a:lnTo>
                  <a:lnTo>
                    <a:pt x="483142" y="180883"/>
                  </a:lnTo>
                  <a:lnTo>
                    <a:pt x="475884" y="181677"/>
                  </a:lnTo>
                  <a:lnTo>
                    <a:pt x="468400" y="182408"/>
                  </a:lnTo>
                  <a:lnTo>
                    <a:pt x="460741" y="183088"/>
                  </a:lnTo>
                  <a:lnTo>
                    <a:pt x="460741" y="55474"/>
                  </a:lnTo>
                  <a:close/>
                </a:path>
                <a:path w="856615" h="276225">
                  <a:moveTo>
                    <a:pt x="438156" y="55474"/>
                  </a:moveTo>
                  <a:lnTo>
                    <a:pt x="438156" y="184513"/>
                  </a:lnTo>
                  <a:lnTo>
                    <a:pt x="429199" y="184967"/>
                  </a:lnTo>
                  <a:lnTo>
                    <a:pt x="420273" y="185349"/>
                  </a:lnTo>
                  <a:lnTo>
                    <a:pt x="411408" y="185670"/>
                  </a:lnTo>
                  <a:lnTo>
                    <a:pt x="402635" y="185938"/>
                  </a:lnTo>
                  <a:lnTo>
                    <a:pt x="402635" y="55474"/>
                  </a:lnTo>
                  <a:lnTo>
                    <a:pt x="438156" y="55474"/>
                  </a:lnTo>
                  <a:close/>
                </a:path>
                <a:path w="856615" h="276225">
                  <a:moveTo>
                    <a:pt x="831742" y="0"/>
                  </a:moveTo>
                  <a:lnTo>
                    <a:pt x="831742" y="276058"/>
                  </a:lnTo>
                  <a:lnTo>
                    <a:pt x="856081" y="276058"/>
                  </a:lnTo>
                  <a:lnTo>
                    <a:pt x="856081" y="0"/>
                  </a:lnTo>
                  <a:lnTo>
                    <a:pt x="831742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7" name="object 32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5574878" y="8355663"/>
              <a:ext cx="147119" cy="198428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16045093" y="83375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275619"/>
                  </a:moveTo>
                  <a:lnTo>
                    <a:pt x="24338" y="275619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9" name="object 32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5839096" y="8362680"/>
              <a:ext cx="179570" cy="200621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16116794" y="8337569"/>
              <a:ext cx="581025" cy="276225"/>
            </a:xfrm>
            <a:custGeom>
              <a:avLst/>
              <a:gdLst/>
              <a:ahLst/>
              <a:cxnLst/>
              <a:rect l="l" t="t" r="r" b="b"/>
              <a:pathLst>
                <a:path w="581025" h="276225">
                  <a:moveTo>
                    <a:pt x="137481" y="168836"/>
                  </a:moveTo>
                  <a:lnTo>
                    <a:pt x="226941" y="168836"/>
                  </a:lnTo>
                  <a:lnTo>
                    <a:pt x="226941" y="148663"/>
                  </a:lnTo>
                  <a:lnTo>
                    <a:pt x="55694" y="148663"/>
                  </a:lnTo>
                  <a:lnTo>
                    <a:pt x="55694" y="103713"/>
                  </a:lnTo>
                  <a:lnTo>
                    <a:pt x="220583" y="103713"/>
                  </a:lnTo>
                  <a:lnTo>
                    <a:pt x="220583" y="20391"/>
                  </a:lnTo>
                  <a:lnTo>
                    <a:pt x="30916" y="20391"/>
                  </a:lnTo>
                  <a:lnTo>
                    <a:pt x="30916" y="40564"/>
                  </a:lnTo>
                  <a:lnTo>
                    <a:pt x="196463" y="40564"/>
                  </a:lnTo>
                  <a:lnTo>
                    <a:pt x="196463" y="83760"/>
                  </a:lnTo>
                  <a:lnTo>
                    <a:pt x="31574" y="83760"/>
                  </a:lnTo>
                  <a:lnTo>
                    <a:pt x="31574" y="168836"/>
                  </a:lnTo>
                  <a:lnTo>
                    <a:pt x="113361" y="168836"/>
                  </a:lnTo>
                  <a:lnTo>
                    <a:pt x="113361" y="220802"/>
                  </a:lnTo>
                  <a:lnTo>
                    <a:pt x="0" y="220802"/>
                  </a:lnTo>
                  <a:lnTo>
                    <a:pt x="0" y="241413"/>
                  </a:lnTo>
                  <a:lnTo>
                    <a:pt x="252377" y="241413"/>
                  </a:lnTo>
                  <a:lnTo>
                    <a:pt x="252377" y="220802"/>
                  </a:lnTo>
                  <a:lnTo>
                    <a:pt x="137481" y="220802"/>
                  </a:lnTo>
                  <a:lnTo>
                    <a:pt x="137481" y="168836"/>
                  </a:lnTo>
                  <a:close/>
                </a:path>
                <a:path w="581025" h="276225">
                  <a:moveTo>
                    <a:pt x="556632" y="0"/>
                  </a:moveTo>
                  <a:lnTo>
                    <a:pt x="556632" y="276058"/>
                  </a:lnTo>
                  <a:lnTo>
                    <a:pt x="580971" y="276058"/>
                  </a:lnTo>
                  <a:lnTo>
                    <a:pt x="580971" y="0"/>
                  </a:lnTo>
                  <a:lnTo>
                    <a:pt x="556632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1" name="object 33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6477733" y="8355663"/>
              <a:ext cx="147120" cy="198428"/>
            </a:xfrm>
            <a:prstGeom prst="rect">
              <a:avLst/>
            </a:prstGeom>
          </p:spPr>
        </p:pic>
        <p:sp>
          <p:nvSpPr>
            <p:cNvPr id="332" name="object 332"/>
            <p:cNvSpPr/>
            <p:nvPr/>
          </p:nvSpPr>
          <p:spPr>
            <a:xfrm>
              <a:off x="16745126" y="8350505"/>
              <a:ext cx="252095" cy="143510"/>
            </a:xfrm>
            <a:custGeom>
              <a:avLst/>
              <a:gdLst/>
              <a:ahLst/>
              <a:cxnLst/>
              <a:rect l="l" t="t" r="r" b="b"/>
              <a:pathLst>
                <a:path w="252094" h="143509">
                  <a:moveTo>
                    <a:pt x="137481" y="90996"/>
                  </a:moveTo>
                  <a:lnTo>
                    <a:pt x="221899" y="90996"/>
                  </a:lnTo>
                  <a:lnTo>
                    <a:pt x="221899" y="71262"/>
                  </a:lnTo>
                  <a:lnTo>
                    <a:pt x="55914" y="71262"/>
                  </a:lnTo>
                  <a:lnTo>
                    <a:pt x="55914" y="19514"/>
                  </a:lnTo>
                  <a:lnTo>
                    <a:pt x="220144" y="19514"/>
                  </a:lnTo>
                  <a:lnTo>
                    <a:pt x="220144" y="0"/>
                  </a:lnTo>
                  <a:lnTo>
                    <a:pt x="31794" y="0"/>
                  </a:lnTo>
                  <a:lnTo>
                    <a:pt x="31794" y="90996"/>
                  </a:lnTo>
                  <a:lnTo>
                    <a:pt x="113800" y="90996"/>
                  </a:lnTo>
                  <a:lnTo>
                    <a:pt x="113800" y="123228"/>
                  </a:ln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3" name="object 33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6772211" y="8510466"/>
              <a:ext cx="196454" cy="105678"/>
            </a:xfrm>
            <a:prstGeom prst="rect">
              <a:avLst/>
            </a:prstGeom>
          </p:spPr>
        </p:pic>
        <p:sp>
          <p:nvSpPr>
            <p:cNvPr id="334" name="object 334"/>
            <p:cNvSpPr/>
            <p:nvPr/>
          </p:nvSpPr>
          <p:spPr>
            <a:xfrm>
              <a:off x="10327404" y="875297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399"/>
                  </a:lnTo>
                  <a:lnTo>
                    <a:pt x="12700" y="15239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5" name="object 33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2060338" y="8789758"/>
              <a:ext cx="200402" cy="126070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12034790" y="8781970"/>
              <a:ext cx="503555" cy="276225"/>
            </a:xfrm>
            <a:custGeom>
              <a:avLst/>
              <a:gdLst/>
              <a:ahLst/>
              <a:cxnLst/>
              <a:rect l="l" t="t" r="r" b="b"/>
              <a:pathLst>
                <a:path w="503554" h="276225">
                  <a:moveTo>
                    <a:pt x="0" y="156995"/>
                  </a:moveTo>
                  <a:lnTo>
                    <a:pt x="0" y="177168"/>
                  </a:lnTo>
                  <a:lnTo>
                    <a:pt x="65561" y="177168"/>
                  </a:lnTo>
                  <a:lnTo>
                    <a:pt x="65561" y="275619"/>
                  </a:lnTo>
                  <a:lnTo>
                    <a:pt x="90557" y="275619"/>
                  </a:lnTo>
                  <a:lnTo>
                    <a:pt x="90557" y="177168"/>
                  </a:lnTo>
                  <a:lnTo>
                    <a:pt x="161380" y="177168"/>
                  </a:lnTo>
                  <a:lnTo>
                    <a:pt x="161380" y="275619"/>
                  </a:lnTo>
                  <a:lnTo>
                    <a:pt x="185938" y="275619"/>
                  </a:lnTo>
                  <a:lnTo>
                    <a:pt x="185938" y="177168"/>
                  </a:lnTo>
                  <a:lnTo>
                    <a:pt x="252376" y="177168"/>
                  </a:lnTo>
                  <a:lnTo>
                    <a:pt x="252376" y="156995"/>
                  </a:lnTo>
                  <a:lnTo>
                    <a:pt x="0" y="156995"/>
                  </a:lnTo>
                  <a:close/>
                </a:path>
                <a:path w="503554" h="276225">
                  <a:moveTo>
                    <a:pt x="479099" y="100424"/>
                  </a:moveTo>
                  <a:lnTo>
                    <a:pt x="418581" y="100424"/>
                  </a:lnTo>
                  <a:lnTo>
                    <a:pt x="418581" y="120597"/>
                  </a:lnTo>
                  <a:lnTo>
                    <a:pt x="479099" y="120597"/>
                  </a:lnTo>
                  <a:lnTo>
                    <a:pt x="479099" y="276058"/>
                  </a:lnTo>
                  <a:lnTo>
                    <a:pt x="503437" y="276058"/>
                  </a:lnTo>
                  <a:lnTo>
                    <a:pt x="503437" y="0"/>
                  </a:lnTo>
                  <a:lnTo>
                    <a:pt x="479099" y="0"/>
                  </a:lnTo>
                  <a:lnTo>
                    <a:pt x="479099" y="1004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7" name="object 33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2304164" y="8807081"/>
              <a:ext cx="177379" cy="199086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2661650" y="8778795"/>
              <a:ext cx="234607" cy="281750"/>
            </a:xfrm>
            <a:prstGeom prst="rect">
              <a:avLst/>
            </a:prstGeom>
          </p:spPr>
        </p:pic>
        <p:sp>
          <p:nvSpPr>
            <p:cNvPr id="339" name="object 339"/>
            <p:cNvSpPr/>
            <p:nvPr/>
          </p:nvSpPr>
          <p:spPr>
            <a:xfrm>
              <a:off x="12938252" y="8781970"/>
              <a:ext cx="532765" cy="276225"/>
            </a:xfrm>
            <a:custGeom>
              <a:avLst/>
              <a:gdLst/>
              <a:ahLst/>
              <a:cxnLst/>
              <a:rect l="l" t="t" r="r" b="b"/>
              <a:pathLst>
                <a:path w="532765" h="276225">
                  <a:moveTo>
                    <a:pt x="137481" y="160504"/>
                  </a:moveTo>
                  <a:lnTo>
                    <a:pt x="221460" y="160504"/>
                  </a:lnTo>
                  <a:lnTo>
                    <a:pt x="221460" y="19514"/>
                  </a:lnTo>
                  <a:lnTo>
                    <a:pt x="197341" y="19514"/>
                  </a:lnTo>
                  <a:lnTo>
                    <a:pt x="197341" y="69288"/>
                  </a:lnTo>
                  <a:lnTo>
                    <a:pt x="54159" y="69288"/>
                  </a:lnTo>
                  <a:lnTo>
                    <a:pt x="54159" y="19514"/>
                  </a:lnTo>
                  <a:lnTo>
                    <a:pt x="29820" y="19514"/>
                  </a:lnTo>
                  <a:lnTo>
                    <a:pt x="29820" y="160504"/>
                  </a:lnTo>
                  <a:lnTo>
                    <a:pt x="113361" y="160504"/>
                  </a:lnTo>
                  <a:lnTo>
                    <a:pt x="113361" y="219925"/>
                  </a:lnTo>
                  <a:lnTo>
                    <a:pt x="0" y="219925"/>
                  </a:lnTo>
                  <a:lnTo>
                    <a:pt x="0" y="240317"/>
                  </a:lnTo>
                  <a:lnTo>
                    <a:pt x="252377" y="240317"/>
                  </a:lnTo>
                  <a:lnTo>
                    <a:pt x="252377" y="219925"/>
                  </a:lnTo>
                  <a:lnTo>
                    <a:pt x="137481" y="219925"/>
                  </a:lnTo>
                  <a:lnTo>
                    <a:pt x="137481" y="160504"/>
                  </a:lnTo>
                  <a:close/>
                </a:path>
                <a:path w="532765" h="276225">
                  <a:moveTo>
                    <a:pt x="197341" y="89242"/>
                  </a:moveTo>
                  <a:lnTo>
                    <a:pt x="197341" y="140550"/>
                  </a:lnTo>
                  <a:lnTo>
                    <a:pt x="54159" y="140550"/>
                  </a:lnTo>
                  <a:lnTo>
                    <a:pt x="54159" y="89242"/>
                  </a:lnTo>
                  <a:lnTo>
                    <a:pt x="197341" y="89242"/>
                  </a:lnTo>
                  <a:close/>
                </a:path>
                <a:path w="532765" h="276225">
                  <a:moveTo>
                    <a:pt x="487433" y="113799"/>
                  </a:moveTo>
                  <a:lnTo>
                    <a:pt x="487433" y="0"/>
                  </a:lnTo>
                  <a:lnTo>
                    <a:pt x="463313" y="0"/>
                  </a:lnTo>
                  <a:lnTo>
                    <a:pt x="463313" y="275619"/>
                  </a:lnTo>
                  <a:lnTo>
                    <a:pt x="487433" y="275619"/>
                  </a:lnTo>
                  <a:lnTo>
                    <a:pt x="487433" y="134630"/>
                  </a:lnTo>
                  <a:lnTo>
                    <a:pt x="532382" y="134630"/>
                  </a:lnTo>
                  <a:lnTo>
                    <a:pt x="532382" y="113799"/>
                  </a:lnTo>
                  <a:lnTo>
                    <a:pt x="487433" y="11379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0" name="object 34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3206091" y="8796774"/>
              <a:ext cx="182641" cy="203910"/>
            </a:xfrm>
            <a:prstGeom prst="rect">
              <a:avLst/>
            </a:prstGeom>
          </p:spPr>
        </p:pic>
        <p:sp>
          <p:nvSpPr>
            <p:cNvPr id="341" name="object 341"/>
            <p:cNvSpPr/>
            <p:nvPr/>
          </p:nvSpPr>
          <p:spPr>
            <a:xfrm>
              <a:off x="14894394" y="8781970"/>
              <a:ext cx="85090" cy="276225"/>
            </a:xfrm>
            <a:custGeom>
              <a:avLst/>
              <a:gdLst/>
              <a:ahLst/>
              <a:cxnLst/>
              <a:rect l="l" t="t" r="r" b="b"/>
              <a:pathLst>
                <a:path w="85090" h="276225">
                  <a:moveTo>
                    <a:pt x="61395" y="111168"/>
                  </a:moveTo>
                  <a:lnTo>
                    <a:pt x="23024" y="111168"/>
                  </a:lnTo>
                  <a:lnTo>
                    <a:pt x="23024" y="7455"/>
                  </a:lnTo>
                  <a:lnTo>
                    <a:pt x="0" y="7455"/>
                  </a:lnTo>
                  <a:lnTo>
                    <a:pt x="0" y="261805"/>
                  </a:lnTo>
                  <a:lnTo>
                    <a:pt x="23024" y="261805"/>
                  </a:lnTo>
                  <a:lnTo>
                    <a:pt x="23024" y="131341"/>
                  </a:lnTo>
                  <a:lnTo>
                    <a:pt x="61395" y="131341"/>
                  </a:lnTo>
                  <a:lnTo>
                    <a:pt x="61395" y="275619"/>
                  </a:lnTo>
                  <a:lnTo>
                    <a:pt x="85076" y="275619"/>
                  </a:lnTo>
                  <a:lnTo>
                    <a:pt x="85076" y="0"/>
                  </a:lnTo>
                  <a:lnTo>
                    <a:pt x="61395" y="0"/>
                  </a:lnTo>
                  <a:lnTo>
                    <a:pt x="61395" y="1111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2" name="object 342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4741242" y="8814535"/>
              <a:ext cx="124754" cy="187026"/>
            </a:xfrm>
            <a:prstGeom prst="rect">
              <a:avLst/>
            </a:prstGeom>
          </p:spPr>
        </p:pic>
        <p:sp>
          <p:nvSpPr>
            <p:cNvPr id="343" name="object 343"/>
            <p:cNvSpPr/>
            <p:nvPr/>
          </p:nvSpPr>
          <p:spPr>
            <a:xfrm>
              <a:off x="15221982" y="8782189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5" h="201929">
                  <a:moveTo>
                    <a:pt x="0" y="0"/>
                  </a:moveTo>
                  <a:lnTo>
                    <a:pt x="0" y="201507"/>
                  </a:lnTo>
                  <a:lnTo>
                    <a:pt x="24337" y="201507"/>
                  </a:lnTo>
                  <a:lnTo>
                    <a:pt x="2433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4" name="object 344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5021904" y="8798310"/>
              <a:ext cx="150848" cy="141638"/>
            </a:xfrm>
            <a:prstGeom prst="rect">
              <a:avLst/>
            </a:prstGeom>
          </p:spPr>
        </p:pic>
        <p:sp>
          <p:nvSpPr>
            <p:cNvPr id="345" name="object 345"/>
            <p:cNvSpPr/>
            <p:nvPr/>
          </p:nvSpPr>
          <p:spPr>
            <a:xfrm>
              <a:off x="15068275" y="8963085"/>
              <a:ext cx="186690" cy="88900"/>
            </a:xfrm>
            <a:custGeom>
              <a:avLst/>
              <a:gdLst/>
              <a:ahLst/>
              <a:cxnLst/>
              <a:rect l="l" t="t" r="r" b="b"/>
              <a:pathLst>
                <a:path w="186690" h="88900">
                  <a:moveTo>
                    <a:pt x="24338" y="0"/>
                  </a:moveTo>
                  <a:lnTo>
                    <a:pt x="0" y="0"/>
                  </a:lnTo>
                  <a:lnTo>
                    <a:pt x="0" y="88364"/>
                  </a:lnTo>
                  <a:lnTo>
                    <a:pt x="186596" y="88364"/>
                  </a:lnTo>
                  <a:lnTo>
                    <a:pt x="186596" y="68192"/>
                  </a:lnTo>
                  <a:lnTo>
                    <a:pt x="24338" y="68192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6" name="object 34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5375883" y="8778795"/>
              <a:ext cx="237458" cy="278242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5645142" y="8778795"/>
              <a:ext cx="234608" cy="281750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5943347" y="8796556"/>
              <a:ext cx="207857" cy="157864"/>
            </a:xfrm>
            <a:prstGeom prst="rect">
              <a:avLst/>
            </a:prstGeom>
          </p:spPr>
        </p:pic>
        <p:sp>
          <p:nvSpPr>
            <p:cNvPr id="349" name="object 349"/>
            <p:cNvSpPr/>
            <p:nvPr/>
          </p:nvSpPr>
          <p:spPr>
            <a:xfrm>
              <a:off x="15921745" y="8802361"/>
              <a:ext cx="527050" cy="221615"/>
            </a:xfrm>
            <a:custGeom>
              <a:avLst/>
              <a:gdLst/>
              <a:ahLst/>
              <a:cxnLst/>
              <a:rect l="l" t="t" r="r" b="b"/>
              <a:pathLst>
                <a:path w="527050" h="221615">
                  <a:moveTo>
                    <a:pt x="0" y="197998"/>
                  </a:moveTo>
                  <a:lnTo>
                    <a:pt x="0" y="218390"/>
                  </a:lnTo>
                  <a:lnTo>
                    <a:pt x="252376" y="218390"/>
                  </a:lnTo>
                  <a:lnTo>
                    <a:pt x="252376" y="197998"/>
                  </a:lnTo>
                  <a:lnTo>
                    <a:pt x="0" y="197998"/>
                  </a:lnTo>
                  <a:close/>
                </a:path>
                <a:path w="527050" h="221615">
                  <a:moveTo>
                    <a:pt x="412003" y="148444"/>
                  </a:moveTo>
                  <a:lnTo>
                    <a:pt x="501464" y="148444"/>
                  </a:lnTo>
                  <a:lnTo>
                    <a:pt x="501464" y="128271"/>
                  </a:lnTo>
                  <a:lnTo>
                    <a:pt x="330217" y="128271"/>
                  </a:lnTo>
                  <a:lnTo>
                    <a:pt x="330217" y="83321"/>
                  </a:lnTo>
                  <a:lnTo>
                    <a:pt x="495105" y="83321"/>
                  </a:lnTo>
                  <a:lnTo>
                    <a:pt x="495105" y="0"/>
                  </a:lnTo>
                  <a:lnTo>
                    <a:pt x="305439" y="0"/>
                  </a:lnTo>
                  <a:lnTo>
                    <a:pt x="305439" y="20172"/>
                  </a:lnTo>
                  <a:lnTo>
                    <a:pt x="470986" y="20172"/>
                  </a:lnTo>
                  <a:lnTo>
                    <a:pt x="470986" y="63368"/>
                  </a:lnTo>
                  <a:lnTo>
                    <a:pt x="306097" y="63368"/>
                  </a:lnTo>
                  <a:lnTo>
                    <a:pt x="306097" y="148444"/>
                  </a:lnTo>
                  <a:lnTo>
                    <a:pt x="387884" y="148444"/>
                  </a:lnTo>
                  <a:lnTo>
                    <a:pt x="387884" y="200410"/>
                  </a:lnTo>
                  <a:lnTo>
                    <a:pt x="274522" y="200410"/>
                  </a:lnTo>
                  <a:lnTo>
                    <a:pt x="274522" y="221021"/>
                  </a:lnTo>
                  <a:lnTo>
                    <a:pt x="526900" y="221021"/>
                  </a:lnTo>
                  <a:lnTo>
                    <a:pt x="526900" y="200410"/>
                  </a:lnTo>
                  <a:lnTo>
                    <a:pt x="412003" y="200410"/>
                  </a:lnTo>
                  <a:lnTo>
                    <a:pt x="412003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0" name="object 35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6560646" y="8777260"/>
              <a:ext cx="230222" cy="117957"/>
            </a:xfrm>
            <a:prstGeom prst="rect">
              <a:avLst/>
            </a:prstGeom>
          </p:spPr>
        </p:pic>
        <p:sp>
          <p:nvSpPr>
            <p:cNvPr id="351" name="object 351"/>
            <p:cNvSpPr/>
            <p:nvPr/>
          </p:nvSpPr>
          <p:spPr>
            <a:xfrm>
              <a:off x="16550447" y="8904760"/>
              <a:ext cx="251460" cy="149860"/>
            </a:xfrm>
            <a:custGeom>
              <a:avLst/>
              <a:gdLst/>
              <a:ahLst/>
              <a:cxnLst/>
              <a:rect l="l" t="t" r="r" b="b"/>
              <a:pathLst>
                <a:path w="251459" h="149859">
                  <a:moveTo>
                    <a:pt x="250841" y="0"/>
                  </a:moveTo>
                  <a:lnTo>
                    <a:pt x="0" y="0"/>
                  </a:lnTo>
                  <a:lnTo>
                    <a:pt x="0" y="18637"/>
                  </a:lnTo>
                  <a:lnTo>
                    <a:pt x="113141" y="18637"/>
                  </a:lnTo>
                  <a:lnTo>
                    <a:pt x="113141" y="44511"/>
                  </a:lnTo>
                  <a:lnTo>
                    <a:pt x="30258" y="44511"/>
                  </a:lnTo>
                  <a:lnTo>
                    <a:pt x="30258" y="62710"/>
                  </a:lnTo>
                  <a:lnTo>
                    <a:pt x="194709" y="62710"/>
                  </a:lnTo>
                  <a:lnTo>
                    <a:pt x="194709" y="86829"/>
                  </a:lnTo>
                  <a:lnTo>
                    <a:pt x="30916" y="86829"/>
                  </a:lnTo>
                  <a:lnTo>
                    <a:pt x="30916" y="149759"/>
                  </a:lnTo>
                  <a:lnTo>
                    <a:pt x="226941" y="149759"/>
                  </a:lnTo>
                  <a:lnTo>
                    <a:pt x="226941" y="130902"/>
                  </a:lnTo>
                  <a:lnTo>
                    <a:pt x="54816" y="130902"/>
                  </a:lnTo>
                  <a:lnTo>
                    <a:pt x="54816" y="104152"/>
                  </a:lnTo>
                  <a:lnTo>
                    <a:pt x="218609" y="104152"/>
                  </a:lnTo>
                  <a:lnTo>
                    <a:pt x="218609" y="44511"/>
                  </a:lnTo>
                  <a:lnTo>
                    <a:pt x="137261" y="44511"/>
                  </a:lnTo>
                  <a:lnTo>
                    <a:pt x="137261" y="18637"/>
                  </a:lnTo>
                  <a:lnTo>
                    <a:pt x="250841" y="18637"/>
                  </a:lnTo>
                  <a:lnTo>
                    <a:pt x="250841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2" name="object 3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832757" y="8779014"/>
              <a:ext cx="223643" cy="282188"/>
            </a:xfrm>
            <a:prstGeom prst="rect">
              <a:avLst/>
            </a:prstGeom>
          </p:spPr>
        </p:pic>
        <p:sp>
          <p:nvSpPr>
            <p:cNvPr id="353" name="object 353"/>
            <p:cNvSpPr/>
            <p:nvPr/>
          </p:nvSpPr>
          <p:spPr>
            <a:xfrm>
              <a:off x="10327399" y="7863840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/>
            <p:cNvSpPr/>
            <p:nvPr/>
          </p:nvSpPr>
          <p:spPr>
            <a:xfrm>
              <a:off x="10327404" y="7864172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399"/>
                  </a:lnTo>
                  <a:lnTo>
                    <a:pt x="12700" y="15239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10589620" y="7893168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40" h="272415">
                  <a:moveTo>
                    <a:pt x="221241" y="0"/>
                  </a:moveTo>
                  <a:lnTo>
                    <a:pt x="196901" y="0"/>
                  </a:lnTo>
                  <a:lnTo>
                    <a:pt x="196901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40" h="272415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1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5"/>
                  </a:lnTo>
                  <a:lnTo>
                    <a:pt x="71700" y="131999"/>
                  </a:lnTo>
                  <a:lnTo>
                    <a:pt x="100228" y="127565"/>
                  </a:lnTo>
                  <a:lnTo>
                    <a:pt x="122816" y="115115"/>
                  </a:lnTo>
                  <a:lnTo>
                    <a:pt x="125200" y="112045"/>
                  </a:lnTo>
                  <a:lnTo>
                    <a:pt x="71700" y="112045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899" y="71261"/>
                  </a:lnTo>
                  <a:lnTo>
                    <a:pt x="27391" y="54810"/>
                  </a:lnTo>
                  <a:lnTo>
                    <a:pt x="37357" y="41934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2" y="30697"/>
                  </a:lnTo>
                  <a:lnTo>
                    <a:pt x="122816" y="27271"/>
                  </a:lnTo>
                  <a:lnTo>
                    <a:pt x="100228" y="14680"/>
                  </a:lnTo>
                  <a:lnTo>
                    <a:pt x="71700" y="10086"/>
                  </a:lnTo>
                  <a:close/>
                </a:path>
                <a:path w="231140" h="272415">
                  <a:moveTo>
                    <a:pt x="125462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8" y="41934"/>
                  </a:lnTo>
                  <a:lnTo>
                    <a:pt x="115886" y="54810"/>
                  </a:lnTo>
                  <a:lnTo>
                    <a:pt x="119500" y="71261"/>
                  </a:lnTo>
                  <a:lnTo>
                    <a:pt x="115886" y="87809"/>
                  </a:lnTo>
                  <a:lnTo>
                    <a:pt x="105878" y="100698"/>
                  </a:lnTo>
                  <a:lnTo>
                    <a:pt x="90732" y="109065"/>
                  </a:lnTo>
                  <a:lnTo>
                    <a:pt x="71700" y="112045"/>
                  </a:lnTo>
                  <a:lnTo>
                    <a:pt x="125200" y="112045"/>
                  </a:lnTo>
                  <a:lnTo>
                    <a:pt x="137717" y="95922"/>
                  </a:lnTo>
                  <a:lnTo>
                    <a:pt x="143181" y="71261"/>
                  </a:lnTo>
                  <a:lnTo>
                    <a:pt x="137717" y="46563"/>
                  </a:lnTo>
                  <a:lnTo>
                    <a:pt x="125462" y="30697"/>
                  </a:lnTo>
                  <a:close/>
                </a:path>
                <a:path w="231140" h="272415">
                  <a:moveTo>
                    <a:pt x="221241" y="154803"/>
                  </a:moveTo>
                  <a:lnTo>
                    <a:pt x="41879" y="154803"/>
                  </a:lnTo>
                  <a:lnTo>
                    <a:pt x="41879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6" y="202822"/>
                  </a:lnTo>
                  <a:lnTo>
                    <a:pt x="42756" y="271891"/>
                  </a:lnTo>
                  <a:lnTo>
                    <a:pt x="231107" y="271891"/>
                  </a:lnTo>
                  <a:lnTo>
                    <a:pt x="231107" y="252157"/>
                  </a:lnTo>
                  <a:lnTo>
                    <a:pt x="66437" y="252157"/>
                  </a:lnTo>
                  <a:lnTo>
                    <a:pt x="66437" y="221241"/>
                  </a:lnTo>
                  <a:lnTo>
                    <a:pt x="221241" y="221241"/>
                  </a:lnTo>
                  <a:lnTo>
                    <a:pt x="221241" y="154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6" name="object 35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0586445" y="7889993"/>
              <a:ext cx="237457" cy="278242"/>
            </a:xfrm>
            <a:prstGeom prst="rect">
              <a:avLst/>
            </a:prstGeom>
          </p:spPr>
        </p:pic>
        <p:sp>
          <p:nvSpPr>
            <p:cNvPr id="357" name="object 357"/>
            <p:cNvSpPr/>
            <p:nvPr/>
          </p:nvSpPr>
          <p:spPr>
            <a:xfrm>
              <a:off x="10858880" y="7893168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90">
                  <a:moveTo>
                    <a:pt x="227380" y="0"/>
                  </a:moveTo>
                  <a:lnTo>
                    <a:pt x="203042" y="0"/>
                  </a:lnTo>
                  <a:lnTo>
                    <a:pt x="203042" y="71919"/>
                  </a:lnTo>
                  <a:lnTo>
                    <a:pt x="147347" y="71919"/>
                  </a:lnTo>
                  <a:lnTo>
                    <a:pt x="147347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90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8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90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3" y="143402"/>
                  </a:lnTo>
                  <a:lnTo>
                    <a:pt x="149979" y="153925"/>
                  </a:lnTo>
                  <a:lnTo>
                    <a:pt x="162697" y="134411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90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90">
                  <a:moveTo>
                    <a:pt x="135946" y="172782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7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7"/>
                  </a:lnTo>
                  <a:lnTo>
                    <a:pt x="174513" y="176236"/>
                  </a:lnTo>
                  <a:lnTo>
                    <a:pt x="135946" y="172782"/>
                  </a:lnTo>
                  <a:close/>
                </a:path>
                <a:path w="228600" h="275590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8" name="object 358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0855705" y="7889993"/>
              <a:ext cx="234608" cy="281750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11142612" y="7893168"/>
              <a:ext cx="217170" cy="276225"/>
            </a:xfrm>
            <a:custGeom>
              <a:avLst/>
              <a:gdLst/>
              <a:ahLst/>
              <a:cxnLst/>
              <a:rect l="l" t="t" r="r" b="b"/>
              <a:pathLst>
                <a:path w="217170" h="276225">
                  <a:moveTo>
                    <a:pt x="216855" y="0"/>
                  </a:moveTo>
                  <a:lnTo>
                    <a:pt x="192517" y="0"/>
                  </a:lnTo>
                  <a:lnTo>
                    <a:pt x="192517" y="276058"/>
                  </a:lnTo>
                  <a:lnTo>
                    <a:pt x="216855" y="276058"/>
                  </a:lnTo>
                  <a:lnTo>
                    <a:pt x="216855" y="0"/>
                  </a:lnTo>
                  <a:close/>
                </a:path>
                <a:path w="217170" h="276225">
                  <a:moveTo>
                    <a:pt x="70385" y="21268"/>
                  </a:moveTo>
                  <a:lnTo>
                    <a:pt x="41996" y="28134"/>
                  </a:lnTo>
                  <a:lnTo>
                    <a:pt x="19733" y="47416"/>
                  </a:lnTo>
                  <a:lnTo>
                    <a:pt x="5200" y="77634"/>
                  </a:lnTo>
                  <a:lnTo>
                    <a:pt x="0" y="117308"/>
                  </a:lnTo>
                  <a:lnTo>
                    <a:pt x="5200" y="157105"/>
                  </a:lnTo>
                  <a:lnTo>
                    <a:pt x="19733" y="187364"/>
                  </a:lnTo>
                  <a:lnTo>
                    <a:pt x="41996" y="206604"/>
                  </a:lnTo>
                  <a:lnTo>
                    <a:pt x="70385" y="213347"/>
                  </a:lnTo>
                  <a:lnTo>
                    <a:pt x="98588" y="206604"/>
                  </a:lnTo>
                  <a:lnTo>
                    <a:pt x="115919" y="191639"/>
                  </a:lnTo>
                  <a:lnTo>
                    <a:pt x="70385" y="191639"/>
                  </a:lnTo>
                  <a:lnTo>
                    <a:pt x="51397" y="186346"/>
                  </a:lnTo>
                  <a:lnTo>
                    <a:pt x="36562" y="171330"/>
                  </a:lnTo>
                  <a:lnTo>
                    <a:pt x="26907" y="147885"/>
                  </a:lnTo>
                  <a:lnTo>
                    <a:pt x="23461" y="117308"/>
                  </a:lnTo>
                  <a:lnTo>
                    <a:pt x="26907" y="86854"/>
                  </a:lnTo>
                  <a:lnTo>
                    <a:pt x="36562" y="63450"/>
                  </a:lnTo>
                  <a:lnTo>
                    <a:pt x="51397" y="48393"/>
                  </a:lnTo>
                  <a:lnTo>
                    <a:pt x="70385" y="42976"/>
                  </a:lnTo>
                  <a:lnTo>
                    <a:pt x="115739" y="42976"/>
                  </a:lnTo>
                  <a:lnTo>
                    <a:pt x="98588" y="28134"/>
                  </a:lnTo>
                  <a:lnTo>
                    <a:pt x="70385" y="21268"/>
                  </a:lnTo>
                  <a:close/>
                </a:path>
                <a:path w="217170" h="276225">
                  <a:moveTo>
                    <a:pt x="115739" y="42976"/>
                  </a:moveTo>
                  <a:lnTo>
                    <a:pt x="70385" y="42976"/>
                  </a:lnTo>
                  <a:lnTo>
                    <a:pt x="89337" y="48393"/>
                  </a:lnTo>
                  <a:lnTo>
                    <a:pt x="104097" y="63450"/>
                  </a:lnTo>
                  <a:lnTo>
                    <a:pt x="113676" y="86854"/>
                  </a:lnTo>
                  <a:lnTo>
                    <a:pt x="117089" y="117308"/>
                  </a:lnTo>
                  <a:lnTo>
                    <a:pt x="113676" y="147885"/>
                  </a:lnTo>
                  <a:lnTo>
                    <a:pt x="104097" y="171330"/>
                  </a:lnTo>
                  <a:lnTo>
                    <a:pt x="89337" y="186346"/>
                  </a:lnTo>
                  <a:lnTo>
                    <a:pt x="70385" y="191639"/>
                  </a:lnTo>
                  <a:lnTo>
                    <a:pt x="115919" y="191639"/>
                  </a:lnTo>
                  <a:lnTo>
                    <a:pt x="120871" y="187364"/>
                  </a:lnTo>
                  <a:lnTo>
                    <a:pt x="135506" y="157105"/>
                  </a:lnTo>
                  <a:lnTo>
                    <a:pt x="140769" y="117308"/>
                  </a:lnTo>
                  <a:lnTo>
                    <a:pt x="135506" y="77634"/>
                  </a:lnTo>
                  <a:lnTo>
                    <a:pt x="120871" y="47416"/>
                  </a:lnTo>
                  <a:lnTo>
                    <a:pt x="115739" y="4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11335130" y="7893168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0"/>
                  </a:moveTo>
                  <a:lnTo>
                    <a:pt x="0" y="276058"/>
                  </a:lnTo>
                  <a:lnTo>
                    <a:pt x="24337" y="276058"/>
                  </a:lnTo>
                  <a:lnTo>
                    <a:pt x="2433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1" name="object 36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1139437" y="7911262"/>
              <a:ext cx="147119" cy="198428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11490586" y="7893168"/>
              <a:ext cx="253365" cy="274320"/>
            </a:xfrm>
            <a:custGeom>
              <a:avLst/>
              <a:gdLst/>
              <a:ahLst/>
              <a:cxnLst/>
              <a:rect l="l" t="t" r="r" b="b"/>
              <a:pathLst>
                <a:path w="253365" h="274320">
                  <a:moveTo>
                    <a:pt x="224090" y="85295"/>
                  </a:moveTo>
                  <a:lnTo>
                    <a:pt x="199752" y="85295"/>
                  </a:lnTo>
                  <a:lnTo>
                    <a:pt x="199752" y="146032"/>
                  </a:lnTo>
                  <a:lnTo>
                    <a:pt x="224090" y="146032"/>
                  </a:lnTo>
                  <a:lnTo>
                    <a:pt x="224090" y="85295"/>
                  </a:lnTo>
                  <a:close/>
                </a:path>
                <a:path w="253365" h="274320">
                  <a:moveTo>
                    <a:pt x="71480" y="12278"/>
                  </a:moveTo>
                  <a:lnTo>
                    <a:pt x="42612" y="16876"/>
                  </a:lnTo>
                  <a:lnTo>
                    <a:pt x="19952" y="29820"/>
                  </a:lnTo>
                  <a:lnTo>
                    <a:pt x="5186" y="49835"/>
                  </a:lnTo>
                  <a:lnTo>
                    <a:pt x="0" y="75647"/>
                  </a:lnTo>
                  <a:lnTo>
                    <a:pt x="5186" y="101459"/>
                  </a:lnTo>
                  <a:lnTo>
                    <a:pt x="19952" y="121474"/>
                  </a:lnTo>
                  <a:lnTo>
                    <a:pt x="42612" y="134417"/>
                  </a:lnTo>
                  <a:lnTo>
                    <a:pt x="71480" y="139015"/>
                  </a:lnTo>
                  <a:lnTo>
                    <a:pt x="97588" y="135169"/>
                  </a:lnTo>
                  <a:lnTo>
                    <a:pt x="118938" y="124283"/>
                  </a:lnTo>
                  <a:lnTo>
                    <a:pt x="123633" y="119062"/>
                  </a:lnTo>
                  <a:lnTo>
                    <a:pt x="71480" y="119062"/>
                  </a:lnTo>
                  <a:lnTo>
                    <a:pt x="52010" y="115732"/>
                  </a:lnTo>
                  <a:lnTo>
                    <a:pt x="36753" y="106728"/>
                  </a:lnTo>
                  <a:lnTo>
                    <a:pt x="26801" y="93037"/>
                  </a:lnTo>
                  <a:lnTo>
                    <a:pt x="23241" y="75647"/>
                  </a:lnTo>
                  <a:lnTo>
                    <a:pt x="26801" y="58294"/>
                  </a:lnTo>
                  <a:lnTo>
                    <a:pt x="36753" y="44703"/>
                  </a:lnTo>
                  <a:lnTo>
                    <a:pt x="52010" y="35839"/>
                  </a:lnTo>
                  <a:lnTo>
                    <a:pt x="71480" y="32670"/>
                  </a:lnTo>
                  <a:lnTo>
                    <a:pt x="124040" y="32670"/>
                  </a:lnTo>
                  <a:lnTo>
                    <a:pt x="118513" y="26668"/>
                  </a:lnTo>
                  <a:lnTo>
                    <a:pt x="97309" y="16030"/>
                  </a:lnTo>
                  <a:lnTo>
                    <a:pt x="71480" y="12278"/>
                  </a:lnTo>
                  <a:close/>
                </a:path>
                <a:path w="253365" h="274320">
                  <a:moveTo>
                    <a:pt x="124040" y="32670"/>
                  </a:moveTo>
                  <a:lnTo>
                    <a:pt x="71480" y="32670"/>
                  </a:lnTo>
                  <a:lnTo>
                    <a:pt x="90697" y="35839"/>
                  </a:lnTo>
                  <a:lnTo>
                    <a:pt x="105823" y="44703"/>
                  </a:lnTo>
                  <a:lnTo>
                    <a:pt x="115728" y="58294"/>
                  </a:lnTo>
                  <a:lnTo>
                    <a:pt x="119281" y="75647"/>
                  </a:lnTo>
                  <a:lnTo>
                    <a:pt x="115728" y="93037"/>
                  </a:lnTo>
                  <a:lnTo>
                    <a:pt x="105823" y="106728"/>
                  </a:lnTo>
                  <a:lnTo>
                    <a:pt x="90697" y="115732"/>
                  </a:lnTo>
                  <a:lnTo>
                    <a:pt x="71480" y="119062"/>
                  </a:lnTo>
                  <a:lnTo>
                    <a:pt x="123633" y="119062"/>
                  </a:lnTo>
                  <a:lnTo>
                    <a:pt x="134182" y="107333"/>
                  </a:lnTo>
                  <a:lnTo>
                    <a:pt x="141975" y="85295"/>
                  </a:lnTo>
                  <a:lnTo>
                    <a:pt x="224090" y="85295"/>
                  </a:lnTo>
                  <a:lnTo>
                    <a:pt x="224090" y="64903"/>
                  </a:lnTo>
                  <a:lnTo>
                    <a:pt x="141865" y="64903"/>
                  </a:lnTo>
                  <a:lnTo>
                    <a:pt x="133797" y="43267"/>
                  </a:lnTo>
                  <a:lnTo>
                    <a:pt x="124040" y="32670"/>
                  </a:lnTo>
                  <a:close/>
                </a:path>
                <a:path w="253365" h="274320">
                  <a:moveTo>
                    <a:pt x="224090" y="0"/>
                  </a:moveTo>
                  <a:lnTo>
                    <a:pt x="199752" y="0"/>
                  </a:lnTo>
                  <a:lnTo>
                    <a:pt x="199752" y="64903"/>
                  </a:lnTo>
                  <a:lnTo>
                    <a:pt x="224090" y="64903"/>
                  </a:lnTo>
                  <a:lnTo>
                    <a:pt x="224090" y="0"/>
                  </a:lnTo>
                  <a:close/>
                </a:path>
                <a:path w="253365" h="274320">
                  <a:moveTo>
                    <a:pt x="201944" y="159846"/>
                  </a:moveTo>
                  <a:lnTo>
                    <a:pt x="178044" y="159846"/>
                  </a:lnTo>
                  <a:lnTo>
                    <a:pt x="178044" y="183307"/>
                  </a:lnTo>
                  <a:lnTo>
                    <a:pt x="174656" y="204477"/>
                  </a:lnTo>
                  <a:lnTo>
                    <a:pt x="164916" y="224722"/>
                  </a:lnTo>
                  <a:lnTo>
                    <a:pt x="148967" y="242294"/>
                  </a:lnTo>
                  <a:lnTo>
                    <a:pt x="126955" y="255446"/>
                  </a:lnTo>
                  <a:lnTo>
                    <a:pt x="139672" y="274084"/>
                  </a:lnTo>
                  <a:lnTo>
                    <a:pt x="156566" y="264597"/>
                  </a:lnTo>
                  <a:lnTo>
                    <a:pt x="170562" y="252294"/>
                  </a:lnTo>
                  <a:lnTo>
                    <a:pt x="181639" y="237730"/>
                  </a:lnTo>
                  <a:lnTo>
                    <a:pt x="189775" y="221460"/>
                  </a:lnTo>
                  <a:lnTo>
                    <a:pt x="212782" y="221460"/>
                  </a:lnTo>
                  <a:lnTo>
                    <a:pt x="205086" y="205125"/>
                  </a:lnTo>
                  <a:lnTo>
                    <a:pt x="201944" y="183307"/>
                  </a:lnTo>
                  <a:lnTo>
                    <a:pt x="201944" y="159846"/>
                  </a:lnTo>
                  <a:close/>
                </a:path>
                <a:path w="253365" h="274320">
                  <a:moveTo>
                    <a:pt x="212782" y="221460"/>
                  </a:moveTo>
                  <a:lnTo>
                    <a:pt x="189775" y="221460"/>
                  </a:lnTo>
                  <a:lnTo>
                    <a:pt x="197657" y="237961"/>
                  </a:lnTo>
                  <a:lnTo>
                    <a:pt x="208673" y="252582"/>
                  </a:lnTo>
                  <a:lnTo>
                    <a:pt x="222876" y="264798"/>
                  </a:lnTo>
                  <a:lnTo>
                    <a:pt x="240316" y="274084"/>
                  </a:lnTo>
                  <a:lnTo>
                    <a:pt x="253034" y="255446"/>
                  </a:lnTo>
                  <a:lnTo>
                    <a:pt x="230775" y="243003"/>
                  </a:lnTo>
                  <a:lnTo>
                    <a:pt x="214744" y="225626"/>
                  </a:lnTo>
                  <a:lnTo>
                    <a:pt x="212782" y="221460"/>
                  </a:lnTo>
                  <a:close/>
                </a:path>
                <a:path w="253365" h="274320">
                  <a:moveTo>
                    <a:pt x="50430" y="161600"/>
                  </a:moveTo>
                  <a:lnTo>
                    <a:pt x="27407" y="161600"/>
                  </a:lnTo>
                  <a:lnTo>
                    <a:pt x="27407" y="271891"/>
                  </a:lnTo>
                  <a:lnTo>
                    <a:pt x="123228" y="271891"/>
                  </a:lnTo>
                  <a:lnTo>
                    <a:pt x="123228" y="252596"/>
                  </a:lnTo>
                  <a:lnTo>
                    <a:pt x="50430" y="252596"/>
                  </a:lnTo>
                  <a:lnTo>
                    <a:pt x="50430" y="214882"/>
                  </a:lnTo>
                  <a:lnTo>
                    <a:pt x="123228" y="214882"/>
                  </a:lnTo>
                  <a:lnTo>
                    <a:pt x="123228" y="196025"/>
                  </a:lnTo>
                  <a:lnTo>
                    <a:pt x="50430" y="196025"/>
                  </a:lnTo>
                  <a:lnTo>
                    <a:pt x="50430" y="161600"/>
                  </a:lnTo>
                  <a:close/>
                </a:path>
                <a:path w="253365" h="274320">
                  <a:moveTo>
                    <a:pt x="123228" y="214882"/>
                  </a:moveTo>
                  <a:lnTo>
                    <a:pt x="100643" y="214882"/>
                  </a:lnTo>
                  <a:lnTo>
                    <a:pt x="100643" y="252596"/>
                  </a:lnTo>
                  <a:lnTo>
                    <a:pt x="123228" y="252596"/>
                  </a:lnTo>
                  <a:lnTo>
                    <a:pt x="123228" y="214882"/>
                  </a:lnTo>
                  <a:close/>
                </a:path>
                <a:path w="253365" h="274320">
                  <a:moveTo>
                    <a:pt x="123228" y="161600"/>
                  </a:moveTo>
                  <a:lnTo>
                    <a:pt x="100643" y="161600"/>
                  </a:lnTo>
                  <a:lnTo>
                    <a:pt x="100643" y="196025"/>
                  </a:lnTo>
                  <a:lnTo>
                    <a:pt x="123228" y="196025"/>
                  </a:lnTo>
                  <a:lnTo>
                    <a:pt x="123228" y="16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11490586" y="7893168"/>
              <a:ext cx="253365" cy="274320"/>
            </a:xfrm>
            <a:custGeom>
              <a:avLst/>
              <a:gdLst/>
              <a:ahLst/>
              <a:cxnLst/>
              <a:rect l="l" t="t" r="r" b="b"/>
              <a:pathLst>
                <a:path w="253365" h="274320">
                  <a:moveTo>
                    <a:pt x="199752" y="146032"/>
                  </a:moveTo>
                  <a:lnTo>
                    <a:pt x="224090" y="146032"/>
                  </a:lnTo>
                  <a:lnTo>
                    <a:pt x="224090" y="0"/>
                  </a:lnTo>
                  <a:lnTo>
                    <a:pt x="199752" y="0"/>
                  </a:lnTo>
                  <a:lnTo>
                    <a:pt x="199752" y="64903"/>
                  </a:lnTo>
                  <a:lnTo>
                    <a:pt x="141865" y="64903"/>
                  </a:lnTo>
                  <a:lnTo>
                    <a:pt x="133797" y="43267"/>
                  </a:lnTo>
                  <a:lnTo>
                    <a:pt x="118513" y="26668"/>
                  </a:lnTo>
                  <a:lnTo>
                    <a:pt x="97309" y="16030"/>
                  </a:lnTo>
                  <a:lnTo>
                    <a:pt x="71480" y="12278"/>
                  </a:lnTo>
                  <a:lnTo>
                    <a:pt x="42612" y="16876"/>
                  </a:lnTo>
                  <a:lnTo>
                    <a:pt x="19952" y="29820"/>
                  </a:lnTo>
                  <a:lnTo>
                    <a:pt x="5186" y="49835"/>
                  </a:lnTo>
                  <a:lnTo>
                    <a:pt x="0" y="75647"/>
                  </a:lnTo>
                  <a:lnTo>
                    <a:pt x="5186" y="101459"/>
                  </a:lnTo>
                  <a:lnTo>
                    <a:pt x="19952" y="121474"/>
                  </a:lnTo>
                  <a:lnTo>
                    <a:pt x="42612" y="134417"/>
                  </a:lnTo>
                  <a:lnTo>
                    <a:pt x="71480" y="139015"/>
                  </a:lnTo>
                  <a:lnTo>
                    <a:pt x="97588" y="135169"/>
                  </a:lnTo>
                  <a:lnTo>
                    <a:pt x="118938" y="124283"/>
                  </a:lnTo>
                  <a:lnTo>
                    <a:pt x="134182" y="107333"/>
                  </a:lnTo>
                  <a:lnTo>
                    <a:pt x="141975" y="85295"/>
                  </a:lnTo>
                  <a:lnTo>
                    <a:pt x="199752" y="85295"/>
                  </a:lnTo>
                  <a:lnTo>
                    <a:pt x="199752" y="146032"/>
                  </a:lnTo>
                  <a:close/>
                </a:path>
                <a:path w="253365" h="274320">
                  <a:moveTo>
                    <a:pt x="71480" y="119062"/>
                  </a:moveTo>
                  <a:lnTo>
                    <a:pt x="52010" y="115732"/>
                  </a:lnTo>
                  <a:lnTo>
                    <a:pt x="36753" y="106728"/>
                  </a:lnTo>
                  <a:lnTo>
                    <a:pt x="26801" y="93037"/>
                  </a:lnTo>
                  <a:lnTo>
                    <a:pt x="23241" y="75647"/>
                  </a:lnTo>
                  <a:lnTo>
                    <a:pt x="26801" y="58294"/>
                  </a:lnTo>
                  <a:lnTo>
                    <a:pt x="36753" y="44703"/>
                  </a:lnTo>
                  <a:lnTo>
                    <a:pt x="52010" y="35839"/>
                  </a:lnTo>
                  <a:lnTo>
                    <a:pt x="71480" y="32670"/>
                  </a:lnTo>
                  <a:lnTo>
                    <a:pt x="90697" y="35839"/>
                  </a:lnTo>
                  <a:lnTo>
                    <a:pt x="105823" y="44703"/>
                  </a:lnTo>
                  <a:lnTo>
                    <a:pt x="115728" y="58294"/>
                  </a:lnTo>
                  <a:lnTo>
                    <a:pt x="119281" y="75647"/>
                  </a:lnTo>
                  <a:lnTo>
                    <a:pt x="115728" y="93037"/>
                  </a:lnTo>
                  <a:lnTo>
                    <a:pt x="105823" y="106728"/>
                  </a:lnTo>
                  <a:lnTo>
                    <a:pt x="90697" y="115732"/>
                  </a:lnTo>
                  <a:lnTo>
                    <a:pt x="71480" y="119062"/>
                  </a:lnTo>
                  <a:close/>
                </a:path>
                <a:path w="253365" h="274320">
                  <a:moveTo>
                    <a:pt x="201944" y="159846"/>
                  </a:moveTo>
                  <a:lnTo>
                    <a:pt x="178044" y="159846"/>
                  </a:lnTo>
                  <a:lnTo>
                    <a:pt x="178044" y="183307"/>
                  </a:lnTo>
                  <a:lnTo>
                    <a:pt x="174656" y="204477"/>
                  </a:lnTo>
                  <a:lnTo>
                    <a:pt x="164916" y="224722"/>
                  </a:lnTo>
                  <a:lnTo>
                    <a:pt x="148967" y="242294"/>
                  </a:lnTo>
                  <a:lnTo>
                    <a:pt x="126955" y="255446"/>
                  </a:lnTo>
                  <a:lnTo>
                    <a:pt x="139672" y="274084"/>
                  </a:lnTo>
                  <a:lnTo>
                    <a:pt x="156566" y="264597"/>
                  </a:lnTo>
                  <a:lnTo>
                    <a:pt x="170562" y="252294"/>
                  </a:lnTo>
                  <a:lnTo>
                    <a:pt x="181639" y="237730"/>
                  </a:lnTo>
                  <a:lnTo>
                    <a:pt x="189775" y="221460"/>
                  </a:lnTo>
                  <a:lnTo>
                    <a:pt x="197657" y="237961"/>
                  </a:lnTo>
                  <a:lnTo>
                    <a:pt x="208673" y="252582"/>
                  </a:lnTo>
                  <a:lnTo>
                    <a:pt x="222876" y="264798"/>
                  </a:lnTo>
                  <a:lnTo>
                    <a:pt x="240316" y="274084"/>
                  </a:lnTo>
                  <a:lnTo>
                    <a:pt x="253034" y="255446"/>
                  </a:lnTo>
                  <a:lnTo>
                    <a:pt x="230775" y="243003"/>
                  </a:lnTo>
                  <a:lnTo>
                    <a:pt x="214744" y="225626"/>
                  </a:lnTo>
                  <a:lnTo>
                    <a:pt x="205086" y="205125"/>
                  </a:lnTo>
                  <a:lnTo>
                    <a:pt x="201944" y="183307"/>
                  </a:lnTo>
                  <a:lnTo>
                    <a:pt x="201944" y="159846"/>
                  </a:lnTo>
                  <a:close/>
                </a:path>
                <a:path w="253365" h="274320">
                  <a:moveTo>
                    <a:pt x="50430" y="196025"/>
                  </a:moveTo>
                  <a:lnTo>
                    <a:pt x="50430" y="161600"/>
                  </a:lnTo>
                  <a:lnTo>
                    <a:pt x="27407" y="161600"/>
                  </a:lnTo>
                  <a:lnTo>
                    <a:pt x="27407" y="271891"/>
                  </a:lnTo>
                  <a:lnTo>
                    <a:pt x="123228" y="271891"/>
                  </a:lnTo>
                  <a:lnTo>
                    <a:pt x="123228" y="161600"/>
                  </a:lnTo>
                  <a:lnTo>
                    <a:pt x="100643" y="161600"/>
                  </a:lnTo>
                  <a:lnTo>
                    <a:pt x="100643" y="196025"/>
                  </a:lnTo>
                  <a:lnTo>
                    <a:pt x="50430" y="196025"/>
                  </a:lnTo>
                  <a:close/>
                </a:path>
                <a:path w="253365" h="274320">
                  <a:moveTo>
                    <a:pt x="50430" y="252596"/>
                  </a:moveTo>
                  <a:lnTo>
                    <a:pt x="50430" y="214882"/>
                  </a:lnTo>
                  <a:lnTo>
                    <a:pt x="100643" y="214882"/>
                  </a:lnTo>
                  <a:lnTo>
                    <a:pt x="100643" y="252596"/>
                  </a:lnTo>
                  <a:lnTo>
                    <a:pt x="50430" y="2525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11760276" y="7903209"/>
              <a:ext cx="252729" cy="259079"/>
            </a:xfrm>
            <a:custGeom>
              <a:avLst/>
              <a:gdLst/>
              <a:ahLst/>
              <a:cxnLst/>
              <a:rect l="l" t="t" r="r" b="b"/>
              <a:pathLst>
                <a:path w="252729" h="259079">
                  <a:moveTo>
                    <a:pt x="223215" y="73660"/>
                  </a:moveTo>
                  <a:lnTo>
                    <a:pt x="58762" y="73660"/>
                  </a:lnTo>
                  <a:lnTo>
                    <a:pt x="58762" y="0"/>
                  </a:lnTo>
                  <a:lnTo>
                    <a:pt x="34645" y="0"/>
                  </a:lnTo>
                  <a:lnTo>
                    <a:pt x="34645" y="73660"/>
                  </a:lnTo>
                  <a:lnTo>
                    <a:pt x="34645" y="92710"/>
                  </a:lnTo>
                  <a:lnTo>
                    <a:pt x="223215" y="92710"/>
                  </a:lnTo>
                  <a:lnTo>
                    <a:pt x="223215" y="73660"/>
                  </a:lnTo>
                  <a:close/>
                </a:path>
                <a:path w="252729" h="259079">
                  <a:moveTo>
                    <a:pt x="224967" y="238760"/>
                  </a:moveTo>
                  <a:lnTo>
                    <a:pt x="57010" y="238760"/>
                  </a:lnTo>
                  <a:lnTo>
                    <a:pt x="57010" y="179070"/>
                  </a:lnTo>
                  <a:lnTo>
                    <a:pt x="32893" y="179070"/>
                  </a:lnTo>
                  <a:lnTo>
                    <a:pt x="32893" y="238760"/>
                  </a:lnTo>
                  <a:lnTo>
                    <a:pt x="32893" y="259080"/>
                  </a:lnTo>
                  <a:lnTo>
                    <a:pt x="224967" y="259080"/>
                  </a:lnTo>
                  <a:lnTo>
                    <a:pt x="224967" y="238760"/>
                  </a:lnTo>
                  <a:close/>
                </a:path>
                <a:path w="252729" h="259079">
                  <a:moveTo>
                    <a:pt x="252387" y="130733"/>
                  </a:moveTo>
                  <a:lnTo>
                    <a:pt x="0" y="130733"/>
                  </a:lnTo>
                  <a:lnTo>
                    <a:pt x="0" y="150469"/>
                  </a:lnTo>
                  <a:lnTo>
                    <a:pt x="252387" y="150469"/>
                  </a:lnTo>
                  <a:lnTo>
                    <a:pt x="252387" y="1307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11760286" y="7903254"/>
              <a:ext cx="252729" cy="259079"/>
            </a:xfrm>
            <a:custGeom>
              <a:avLst/>
              <a:gdLst/>
              <a:ahLst/>
              <a:cxnLst/>
              <a:rect l="l" t="t" r="r" b="b"/>
              <a:pathLst>
                <a:path w="252729" h="259079">
                  <a:moveTo>
                    <a:pt x="58763" y="73454"/>
                  </a:moveTo>
                  <a:lnTo>
                    <a:pt x="58763" y="0"/>
                  </a:lnTo>
                  <a:lnTo>
                    <a:pt x="34644" y="0"/>
                  </a:lnTo>
                  <a:lnTo>
                    <a:pt x="34644" y="93188"/>
                  </a:lnTo>
                  <a:lnTo>
                    <a:pt x="223214" y="93188"/>
                  </a:lnTo>
                  <a:lnTo>
                    <a:pt x="223214" y="73454"/>
                  </a:lnTo>
                  <a:lnTo>
                    <a:pt x="58763" y="73454"/>
                  </a:lnTo>
                  <a:close/>
                </a:path>
                <a:path w="252729" h="259079">
                  <a:moveTo>
                    <a:pt x="0" y="150417"/>
                  </a:moveTo>
                  <a:lnTo>
                    <a:pt x="252377" y="150417"/>
                  </a:lnTo>
                  <a:lnTo>
                    <a:pt x="252377" y="130683"/>
                  </a:lnTo>
                  <a:lnTo>
                    <a:pt x="0" y="130683"/>
                  </a:lnTo>
                  <a:lnTo>
                    <a:pt x="0" y="150417"/>
                  </a:lnTo>
                  <a:close/>
                </a:path>
                <a:path w="252729" h="259079">
                  <a:moveTo>
                    <a:pt x="32889" y="178483"/>
                  </a:moveTo>
                  <a:lnTo>
                    <a:pt x="32889" y="258735"/>
                  </a:lnTo>
                  <a:lnTo>
                    <a:pt x="224968" y="258735"/>
                  </a:lnTo>
                  <a:lnTo>
                    <a:pt x="224968" y="238563"/>
                  </a:lnTo>
                  <a:lnTo>
                    <a:pt x="57009" y="238563"/>
                  </a:lnTo>
                  <a:lnTo>
                    <a:pt x="57009" y="178483"/>
                  </a:lnTo>
                  <a:lnTo>
                    <a:pt x="32889" y="1784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12128077" y="7893168"/>
              <a:ext cx="243840" cy="272415"/>
            </a:xfrm>
            <a:custGeom>
              <a:avLst/>
              <a:gdLst/>
              <a:ahLst/>
              <a:cxnLst/>
              <a:rect l="l" t="t" r="r" b="b"/>
              <a:pathLst>
                <a:path w="243840" h="272415">
                  <a:moveTo>
                    <a:pt x="202165" y="0"/>
                  </a:moveTo>
                  <a:lnTo>
                    <a:pt x="177826" y="0"/>
                  </a:lnTo>
                  <a:lnTo>
                    <a:pt x="177826" y="139235"/>
                  </a:lnTo>
                  <a:lnTo>
                    <a:pt x="202165" y="139235"/>
                  </a:lnTo>
                  <a:lnTo>
                    <a:pt x="202165" y="78059"/>
                  </a:lnTo>
                  <a:lnTo>
                    <a:pt x="243607" y="78059"/>
                  </a:lnTo>
                  <a:lnTo>
                    <a:pt x="243607" y="57448"/>
                  </a:lnTo>
                  <a:lnTo>
                    <a:pt x="202165" y="57448"/>
                  </a:lnTo>
                  <a:lnTo>
                    <a:pt x="202165" y="0"/>
                  </a:lnTo>
                  <a:close/>
                </a:path>
                <a:path w="243840" h="272415">
                  <a:moveTo>
                    <a:pt x="24558" y="12278"/>
                  </a:moveTo>
                  <a:lnTo>
                    <a:pt x="0" y="12278"/>
                  </a:lnTo>
                  <a:lnTo>
                    <a:pt x="0" y="125640"/>
                  </a:lnTo>
                  <a:lnTo>
                    <a:pt x="21927" y="125640"/>
                  </a:lnTo>
                  <a:lnTo>
                    <a:pt x="53094" y="125078"/>
                  </a:lnTo>
                  <a:lnTo>
                    <a:pt x="84774" y="123118"/>
                  </a:lnTo>
                  <a:lnTo>
                    <a:pt x="117483" y="119350"/>
                  </a:lnTo>
                  <a:lnTo>
                    <a:pt x="151733" y="113361"/>
                  </a:lnTo>
                  <a:lnTo>
                    <a:pt x="150446" y="104809"/>
                  </a:lnTo>
                  <a:lnTo>
                    <a:pt x="24558" y="104809"/>
                  </a:lnTo>
                  <a:lnTo>
                    <a:pt x="24558" y="12278"/>
                  </a:lnTo>
                  <a:close/>
                </a:path>
                <a:path w="243840" h="272415">
                  <a:moveTo>
                    <a:pt x="148664" y="92969"/>
                  </a:moveTo>
                  <a:lnTo>
                    <a:pt x="115951" y="98627"/>
                  </a:lnTo>
                  <a:lnTo>
                    <a:pt x="84555" y="102302"/>
                  </a:lnTo>
                  <a:lnTo>
                    <a:pt x="54186" y="104270"/>
                  </a:lnTo>
                  <a:lnTo>
                    <a:pt x="24558" y="104809"/>
                  </a:lnTo>
                  <a:lnTo>
                    <a:pt x="150446" y="104809"/>
                  </a:lnTo>
                  <a:lnTo>
                    <a:pt x="148664" y="92969"/>
                  </a:lnTo>
                  <a:close/>
                </a:path>
                <a:path w="243840" h="272415">
                  <a:moveTo>
                    <a:pt x="202165" y="152391"/>
                  </a:moveTo>
                  <a:lnTo>
                    <a:pt x="26312" y="152391"/>
                  </a:lnTo>
                  <a:lnTo>
                    <a:pt x="26312" y="171905"/>
                  </a:lnTo>
                  <a:lnTo>
                    <a:pt x="177826" y="171905"/>
                  </a:lnTo>
                  <a:lnTo>
                    <a:pt x="177826" y="200629"/>
                  </a:lnTo>
                  <a:lnTo>
                    <a:pt x="26970" y="200629"/>
                  </a:lnTo>
                  <a:lnTo>
                    <a:pt x="26970" y="271891"/>
                  </a:lnTo>
                  <a:lnTo>
                    <a:pt x="212252" y="271891"/>
                  </a:lnTo>
                  <a:lnTo>
                    <a:pt x="212252" y="251938"/>
                  </a:lnTo>
                  <a:lnTo>
                    <a:pt x="51089" y="251938"/>
                  </a:lnTo>
                  <a:lnTo>
                    <a:pt x="51089" y="219706"/>
                  </a:lnTo>
                  <a:lnTo>
                    <a:pt x="202165" y="219706"/>
                  </a:lnTo>
                  <a:lnTo>
                    <a:pt x="202165" y="15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12305903" y="7893168"/>
              <a:ext cx="66040" cy="139700"/>
            </a:xfrm>
            <a:custGeom>
              <a:avLst/>
              <a:gdLst/>
              <a:ahLst/>
              <a:cxnLst/>
              <a:rect l="l" t="t" r="r" b="b"/>
              <a:pathLst>
                <a:path w="66040" h="139700">
                  <a:moveTo>
                    <a:pt x="24339" y="0"/>
                  </a:moveTo>
                  <a:lnTo>
                    <a:pt x="0" y="0"/>
                  </a:lnTo>
                  <a:lnTo>
                    <a:pt x="0" y="139235"/>
                  </a:lnTo>
                  <a:lnTo>
                    <a:pt x="24339" y="139235"/>
                  </a:lnTo>
                  <a:lnTo>
                    <a:pt x="24339" y="78059"/>
                  </a:lnTo>
                  <a:lnTo>
                    <a:pt x="65780" y="78059"/>
                  </a:lnTo>
                  <a:lnTo>
                    <a:pt x="65780" y="57448"/>
                  </a:lnTo>
                  <a:lnTo>
                    <a:pt x="24339" y="57448"/>
                  </a:lnTo>
                  <a:lnTo>
                    <a:pt x="24339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8" name="object 36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124901" y="7902272"/>
              <a:ext cx="158083" cy="119711"/>
            </a:xfrm>
            <a:prstGeom prst="rect">
              <a:avLst/>
            </a:prstGeom>
          </p:spPr>
        </p:pic>
        <p:sp>
          <p:nvSpPr>
            <p:cNvPr id="369" name="object 369"/>
            <p:cNvSpPr/>
            <p:nvPr/>
          </p:nvSpPr>
          <p:spPr>
            <a:xfrm>
              <a:off x="12154389" y="8045559"/>
              <a:ext cx="186055" cy="120014"/>
            </a:xfrm>
            <a:custGeom>
              <a:avLst/>
              <a:gdLst/>
              <a:ahLst/>
              <a:cxnLst/>
              <a:rect l="l" t="t" r="r" b="b"/>
              <a:pathLst>
                <a:path w="186054" h="120015">
                  <a:moveTo>
                    <a:pt x="175853" y="67315"/>
                  </a:moveTo>
                  <a:lnTo>
                    <a:pt x="175853" y="0"/>
                  </a:lnTo>
                  <a:lnTo>
                    <a:pt x="0" y="0"/>
                  </a:lnTo>
                  <a:lnTo>
                    <a:pt x="0" y="19514"/>
                  </a:lnTo>
                  <a:lnTo>
                    <a:pt x="151513" y="19514"/>
                  </a:lnTo>
                  <a:lnTo>
                    <a:pt x="151513" y="48238"/>
                  </a:lnTo>
                  <a:lnTo>
                    <a:pt x="658" y="48238"/>
                  </a:lnTo>
                  <a:lnTo>
                    <a:pt x="658" y="119500"/>
                  </a:lnTo>
                  <a:lnTo>
                    <a:pt x="185939" y="119500"/>
                  </a:lnTo>
                  <a:lnTo>
                    <a:pt x="185939" y="99547"/>
                  </a:lnTo>
                  <a:lnTo>
                    <a:pt x="24777" y="99547"/>
                  </a:lnTo>
                  <a:lnTo>
                    <a:pt x="24777" y="67315"/>
                  </a:lnTo>
                  <a:lnTo>
                    <a:pt x="175853" y="6731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12389225" y="7902816"/>
              <a:ext cx="251460" cy="260350"/>
            </a:xfrm>
            <a:custGeom>
              <a:avLst/>
              <a:gdLst/>
              <a:ahLst/>
              <a:cxnLst/>
              <a:rect l="l" t="t" r="r" b="b"/>
              <a:pathLst>
                <a:path w="251459" h="260350">
                  <a:moveTo>
                    <a:pt x="125421" y="0"/>
                  </a:moveTo>
                  <a:lnTo>
                    <a:pt x="85014" y="3597"/>
                  </a:lnTo>
                  <a:lnTo>
                    <a:pt x="54269" y="14307"/>
                  </a:lnTo>
                  <a:lnTo>
                    <a:pt x="34706" y="31512"/>
                  </a:lnTo>
                  <a:lnTo>
                    <a:pt x="27847" y="54597"/>
                  </a:lnTo>
                  <a:lnTo>
                    <a:pt x="34706" y="77719"/>
                  </a:lnTo>
                  <a:lnTo>
                    <a:pt x="54269" y="95025"/>
                  </a:lnTo>
                  <a:lnTo>
                    <a:pt x="85014" y="105875"/>
                  </a:lnTo>
                  <a:lnTo>
                    <a:pt x="125421" y="109633"/>
                  </a:lnTo>
                  <a:lnTo>
                    <a:pt x="165701" y="105875"/>
                  </a:lnTo>
                  <a:lnTo>
                    <a:pt x="196381" y="95025"/>
                  </a:lnTo>
                  <a:lnTo>
                    <a:pt x="202416" y="89680"/>
                  </a:lnTo>
                  <a:lnTo>
                    <a:pt x="125421" y="89680"/>
                  </a:lnTo>
                  <a:lnTo>
                    <a:pt x="95399" y="87282"/>
                  </a:lnTo>
                  <a:lnTo>
                    <a:pt x="72550" y="80361"/>
                  </a:lnTo>
                  <a:lnTo>
                    <a:pt x="58047" y="69329"/>
                  </a:lnTo>
                  <a:lnTo>
                    <a:pt x="53063" y="54597"/>
                  </a:lnTo>
                  <a:lnTo>
                    <a:pt x="58047" y="40084"/>
                  </a:lnTo>
                  <a:lnTo>
                    <a:pt x="72550" y="29107"/>
                  </a:lnTo>
                  <a:lnTo>
                    <a:pt x="95399" y="22159"/>
                  </a:lnTo>
                  <a:lnTo>
                    <a:pt x="125421" y="19733"/>
                  </a:lnTo>
                  <a:lnTo>
                    <a:pt x="202544" y="19733"/>
                  </a:lnTo>
                  <a:lnTo>
                    <a:pt x="196381" y="14307"/>
                  </a:lnTo>
                  <a:lnTo>
                    <a:pt x="165701" y="3597"/>
                  </a:lnTo>
                  <a:lnTo>
                    <a:pt x="125421" y="0"/>
                  </a:lnTo>
                  <a:close/>
                </a:path>
                <a:path w="251459" h="260350">
                  <a:moveTo>
                    <a:pt x="202544" y="19733"/>
                  </a:moveTo>
                  <a:lnTo>
                    <a:pt x="125421" y="19733"/>
                  </a:lnTo>
                  <a:lnTo>
                    <a:pt x="155447" y="22159"/>
                  </a:lnTo>
                  <a:lnTo>
                    <a:pt x="178320" y="29107"/>
                  </a:lnTo>
                  <a:lnTo>
                    <a:pt x="192887" y="40084"/>
                  </a:lnTo>
                  <a:lnTo>
                    <a:pt x="197999" y="54597"/>
                  </a:lnTo>
                  <a:lnTo>
                    <a:pt x="192887" y="69329"/>
                  </a:lnTo>
                  <a:lnTo>
                    <a:pt x="178320" y="80361"/>
                  </a:lnTo>
                  <a:lnTo>
                    <a:pt x="155447" y="87282"/>
                  </a:lnTo>
                  <a:lnTo>
                    <a:pt x="125421" y="89680"/>
                  </a:lnTo>
                  <a:lnTo>
                    <a:pt x="202416" y="89680"/>
                  </a:lnTo>
                  <a:lnTo>
                    <a:pt x="215920" y="77719"/>
                  </a:lnTo>
                  <a:lnTo>
                    <a:pt x="222775" y="54597"/>
                  </a:lnTo>
                  <a:lnTo>
                    <a:pt x="215920" y="31512"/>
                  </a:lnTo>
                  <a:lnTo>
                    <a:pt x="202544" y="19733"/>
                  </a:lnTo>
                  <a:close/>
                </a:path>
                <a:path w="251459" h="260350">
                  <a:moveTo>
                    <a:pt x="251281" y="135726"/>
                  </a:moveTo>
                  <a:lnTo>
                    <a:pt x="0" y="135726"/>
                  </a:lnTo>
                  <a:lnTo>
                    <a:pt x="0" y="155460"/>
                  </a:lnTo>
                  <a:lnTo>
                    <a:pt x="251281" y="155460"/>
                  </a:lnTo>
                  <a:lnTo>
                    <a:pt x="251281" y="135726"/>
                  </a:lnTo>
                  <a:close/>
                </a:path>
                <a:path w="251459" h="260350">
                  <a:moveTo>
                    <a:pt x="57010" y="179799"/>
                  </a:moveTo>
                  <a:lnTo>
                    <a:pt x="32451" y="179799"/>
                  </a:lnTo>
                  <a:lnTo>
                    <a:pt x="32451" y="259832"/>
                  </a:lnTo>
                  <a:lnTo>
                    <a:pt x="223215" y="259832"/>
                  </a:lnTo>
                  <a:lnTo>
                    <a:pt x="223215" y="239659"/>
                  </a:lnTo>
                  <a:lnTo>
                    <a:pt x="57010" y="239659"/>
                  </a:lnTo>
                  <a:lnTo>
                    <a:pt x="57010" y="179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1" name="object 37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2413897" y="7899641"/>
              <a:ext cx="201278" cy="115983"/>
            </a:xfrm>
            <a:prstGeom prst="rect">
              <a:avLst/>
            </a:prstGeom>
          </p:spPr>
        </p:pic>
        <p:sp>
          <p:nvSpPr>
            <p:cNvPr id="372" name="object 372"/>
            <p:cNvSpPr/>
            <p:nvPr/>
          </p:nvSpPr>
          <p:spPr>
            <a:xfrm>
              <a:off x="12389225" y="8038543"/>
              <a:ext cx="251460" cy="124460"/>
            </a:xfrm>
            <a:custGeom>
              <a:avLst/>
              <a:gdLst/>
              <a:ahLst/>
              <a:cxnLst/>
              <a:rect l="l" t="t" r="r" b="b"/>
              <a:pathLst>
                <a:path w="251459" h="124459">
                  <a:moveTo>
                    <a:pt x="0" y="19734"/>
                  </a:moveTo>
                  <a:lnTo>
                    <a:pt x="251281" y="19734"/>
                  </a:lnTo>
                  <a:lnTo>
                    <a:pt x="251281" y="0"/>
                  </a:lnTo>
                  <a:lnTo>
                    <a:pt x="0" y="0"/>
                  </a:lnTo>
                  <a:lnTo>
                    <a:pt x="0" y="19734"/>
                  </a:lnTo>
                  <a:close/>
                </a:path>
                <a:path w="251459" h="124459">
                  <a:moveTo>
                    <a:pt x="32451" y="44072"/>
                  </a:moveTo>
                  <a:lnTo>
                    <a:pt x="32451" y="124105"/>
                  </a:lnTo>
                  <a:lnTo>
                    <a:pt x="223215" y="124105"/>
                  </a:lnTo>
                  <a:lnTo>
                    <a:pt x="223215" y="103932"/>
                  </a:lnTo>
                  <a:lnTo>
                    <a:pt x="57010" y="103932"/>
                  </a:lnTo>
                  <a:lnTo>
                    <a:pt x="57010" y="44072"/>
                  </a:lnTo>
                  <a:lnTo>
                    <a:pt x="32451" y="4407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12749562" y="7893168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40" h="272415">
                  <a:moveTo>
                    <a:pt x="221241" y="0"/>
                  </a:moveTo>
                  <a:lnTo>
                    <a:pt x="196901" y="0"/>
                  </a:lnTo>
                  <a:lnTo>
                    <a:pt x="196901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40" h="272415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1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5"/>
                  </a:lnTo>
                  <a:lnTo>
                    <a:pt x="71700" y="131999"/>
                  </a:lnTo>
                  <a:lnTo>
                    <a:pt x="100228" y="127565"/>
                  </a:lnTo>
                  <a:lnTo>
                    <a:pt x="122816" y="115115"/>
                  </a:lnTo>
                  <a:lnTo>
                    <a:pt x="125200" y="112045"/>
                  </a:lnTo>
                  <a:lnTo>
                    <a:pt x="71700" y="112045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899" y="71261"/>
                  </a:lnTo>
                  <a:lnTo>
                    <a:pt x="27391" y="54810"/>
                  </a:lnTo>
                  <a:lnTo>
                    <a:pt x="37357" y="41934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3" y="30697"/>
                  </a:lnTo>
                  <a:lnTo>
                    <a:pt x="122816" y="27271"/>
                  </a:lnTo>
                  <a:lnTo>
                    <a:pt x="100228" y="14680"/>
                  </a:lnTo>
                  <a:lnTo>
                    <a:pt x="71700" y="10086"/>
                  </a:lnTo>
                  <a:close/>
                </a:path>
                <a:path w="231140" h="272415">
                  <a:moveTo>
                    <a:pt x="125463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8" y="41934"/>
                  </a:lnTo>
                  <a:lnTo>
                    <a:pt x="115886" y="54810"/>
                  </a:lnTo>
                  <a:lnTo>
                    <a:pt x="119500" y="71261"/>
                  </a:lnTo>
                  <a:lnTo>
                    <a:pt x="115886" y="87809"/>
                  </a:lnTo>
                  <a:lnTo>
                    <a:pt x="105878" y="100698"/>
                  </a:lnTo>
                  <a:lnTo>
                    <a:pt x="90732" y="109065"/>
                  </a:lnTo>
                  <a:lnTo>
                    <a:pt x="71700" y="112045"/>
                  </a:lnTo>
                  <a:lnTo>
                    <a:pt x="125200" y="112045"/>
                  </a:lnTo>
                  <a:lnTo>
                    <a:pt x="137717" y="95922"/>
                  </a:lnTo>
                  <a:lnTo>
                    <a:pt x="143181" y="71261"/>
                  </a:lnTo>
                  <a:lnTo>
                    <a:pt x="137717" y="46563"/>
                  </a:lnTo>
                  <a:lnTo>
                    <a:pt x="125463" y="30697"/>
                  </a:lnTo>
                  <a:close/>
                </a:path>
                <a:path w="231140" h="272415">
                  <a:moveTo>
                    <a:pt x="221241" y="154803"/>
                  </a:moveTo>
                  <a:lnTo>
                    <a:pt x="41879" y="154803"/>
                  </a:lnTo>
                  <a:lnTo>
                    <a:pt x="41879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6" y="202822"/>
                  </a:lnTo>
                  <a:lnTo>
                    <a:pt x="42756" y="271891"/>
                  </a:lnTo>
                  <a:lnTo>
                    <a:pt x="231108" y="271891"/>
                  </a:lnTo>
                  <a:lnTo>
                    <a:pt x="231108" y="252157"/>
                  </a:lnTo>
                  <a:lnTo>
                    <a:pt x="66437" y="252157"/>
                  </a:lnTo>
                  <a:lnTo>
                    <a:pt x="66437" y="221241"/>
                  </a:lnTo>
                  <a:lnTo>
                    <a:pt x="221241" y="221241"/>
                  </a:lnTo>
                  <a:lnTo>
                    <a:pt x="221241" y="154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4" name="object 37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2746387" y="7889993"/>
              <a:ext cx="237458" cy="278242"/>
            </a:xfrm>
            <a:prstGeom prst="rect">
              <a:avLst/>
            </a:prstGeom>
          </p:spPr>
        </p:pic>
        <p:sp>
          <p:nvSpPr>
            <p:cNvPr id="375" name="object 375"/>
            <p:cNvSpPr/>
            <p:nvPr/>
          </p:nvSpPr>
          <p:spPr>
            <a:xfrm>
              <a:off x="13018823" y="7893168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90">
                  <a:moveTo>
                    <a:pt x="227380" y="0"/>
                  </a:moveTo>
                  <a:lnTo>
                    <a:pt x="203042" y="0"/>
                  </a:lnTo>
                  <a:lnTo>
                    <a:pt x="203042" y="71919"/>
                  </a:lnTo>
                  <a:lnTo>
                    <a:pt x="147348" y="71919"/>
                  </a:lnTo>
                  <a:lnTo>
                    <a:pt x="147348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90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9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90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4" y="143402"/>
                  </a:lnTo>
                  <a:lnTo>
                    <a:pt x="149979" y="153925"/>
                  </a:lnTo>
                  <a:lnTo>
                    <a:pt x="162697" y="134411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90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90">
                  <a:moveTo>
                    <a:pt x="135946" y="172782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7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7"/>
                  </a:lnTo>
                  <a:lnTo>
                    <a:pt x="174513" y="176236"/>
                  </a:lnTo>
                  <a:lnTo>
                    <a:pt x="135946" y="172782"/>
                  </a:lnTo>
                  <a:close/>
                </a:path>
                <a:path w="228600" h="275590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6" name="object 37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015647" y="7889993"/>
              <a:ext cx="234608" cy="281750"/>
            </a:xfrm>
            <a:prstGeom prst="rect">
              <a:avLst/>
            </a:prstGeom>
          </p:spPr>
        </p:pic>
        <p:sp>
          <p:nvSpPr>
            <p:cNvPr id="377" name="object 377"/>
            <p:cNvSpPr/>
            <p:nvPr/>
          </p:nvSpPr>
          <p:spPr>
            <a:xfrm>
              <a:off x="13292250" y="7892949"/>
              <a:ext cx="251460" cy="276860"/>
            </a:xfrm>
            <a:custGeom>
              <a:avLst/>
              <a:gdLst/>
              <a:ahLst/>
              <a:cxnLst/>
              <a:rect l="l" t="t" r="r" b="b"/>
              <a:pathLst>
                <a:path w="251459" h="276859">
                  <a:moveTo>
                    <a:pt x="137699" y="54378"/>
                  </a:moveTo>
                  <a:lnTo>
                    <a:pt x="113580" y="54378"/>
                  </a:lnTo>
                  <a:lnTo>
                    <a:pt x="113580" y="54597"/>
                  </a:lnTo>
                  <a:lnTo>
                    <a:pt x="105114" y="79422"/>
                  </a:lnTo>
                  <a:lnTo>
                    <a:pt x="83019" y="100753"/>
                  </a:lnTo>
                  <a:lnTo>
                    <a:pt x="51757" y="116821"/>
                  </a:lnTo>
                  <a:lnTo>
                    <a:pt x="15787" y="125859"/>
                  </a:lnTo>
                  <a:lnTo>
                    <a:pt x="24776" y="145593"/>
                  </a:lnTo>
                  <a:lnTo>
                    <a:pt x="56063" y="138027"/>
                  </a:lnTo>
                  <a:lnTo>
                    <a:pt x="84636" y="125517"/>
                  </a:lnTo>
                  <a:lnTo>
                    <a:pt x="108523" y="108546"/>
                  </a:lnTo>
                  <a:lnTo>
                    <a:pt x="125749" y="87597"/>
                  </a:lnTo>
                  <a:lnTo>
                    <a:pt x="154458" y="87597"/>
                  </a:lnTo>
                  <a:lnTo>
                    <a:pt x="145973" y="79330"/>
                  </a:lnTo>
                  <a:lnTo>
                    <a:pt x="137699" y="54597"/>
                  </a:lnTo>
                  <a:lnTo>
                    <a:pt x="137699" y="54378"/>
                  </a:lnTo>
                  <a:close/>
                </a:path>
                <a:path w="251459" h="276859">
                  <a:moveTo>
                    <a:pt x="154458" y="87597"/>
                  </a:moveTo>
                  <a:lnTo>
                    <a:pt x="125749" y="87597"/>
                  </a:lnTo>
                  <a:lnTo>
                    <a:pt x="142826" y="108407"/>
                  </a:lnTo>
                  <a:lnTo>
                    <a:pt x="166492" y="125393"/>
                  </a:lnTo>
                  <a:lnTo>
                    <a:pt x="194864" y="137981"/>
                  </a:lnTo>
                  <a:lnTo>
                    <a:pt x="226064" y="145593"/>
                  </a:lnTo>
                  <a:lnTo>
                    <a:pt x="235054" y="125859"/>
                  </a:lnTo>
                  <a:lnTo>
                    <a:pt x="199029" y="116790"/>
                  </a:lnTo>
                  <a:lnTo>
                    <a:pt x="167876" y="100671"/>
                  </a:lnTo>
                  <a:lnTo>
                    <a:pt x="154458" y="87597"/>
                  </a:lnTo>
                  <a:close/>
                </a:path>
                <a:path w="251459" h="276859">
                  <a:moveTo>
                    <a:pt x="226941" y="34425"/>
                  </a:moveTo>
                  <a:lnTo>
                    <a:pt x="24338" y="34425"/>
                  </a:lnTo>
                  <a:lnTo>
                    <a:pt x="24338" y="54378"/>
                  </a:lnTo>
                  <a:lnTo>
                    <a:pt x="226941" y="54378"/>
                  </a:lnTo>
                  <a:lnTo>
                    <a:pt x="226941" y="34425"/>
                  </a:lnTo>
                  <a:close/>
                </a:path>
                <a:path w="251459" h="276859">
                  <a:moveTo>
                    <a:pt x="137479" y="0"/>
                  </a:moveTo>
                  <a:lnTo>
                    <a:pt x="113580" y="0"/>
                  </a:lnTo>
                  <a:lnTo>
                    <a:pt x="113580" y="34425"/>
                  </a:lnTo>
                  <a:lnTo>
                    <a:pt x="137479" y="34425"/>
                  </a:lnTo>
                  <a:lnTo>
                    <a:pt x="137479" y="0"/>
                  </a:lnTo>
                  <a:close/>
                </a:path>
                <a:path w="251459" h="276859">
                  <a:moveTo>
                    <a:pt x="137479" y="187254"/>
                  </a:moveTo>
                  <a:lnTo>
                    <a:pt x="113580" y="187254"/>
                  </a:lnTo>
                  <a:lnTo>
                    <a:pt x="113580" y="276277"/>
                  </a:lnTo>
                  <a:lnTo>
                    <a:pt x="137479" y="276277"/>
                  </a:lnTo>
                  <a:lnTo>
                    <a:pt x="137479" y="187254"/>
                  </a:lnTo>
                  <a:close/>
                </a:path>
                <a:path w="251459" h="276859">
                  <a:moveTo>
                    <a:pt x="251279" y="166862"/>
                  </a:moveTo>
                  <a:lnTo>
                    <a:pt x="0" y="166862"/>
                  </a:lnTo>
                  <a:lnTo>
                    <a:pt x="0" y="187254"/>
                  </a:lnTo>
                  <a:lnTo>
                    <a:pt x="251279" y="187254"/>
                  </a:lnTo>
                  <a:lnTo>
                    <a:pt x="251279" y="166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8" name="object 37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304862" y="7889774"/>
              <a:ext cx="225616" cy="151943"/>
            </a:xfrm>
            <a:prstGeom prst="rect">
              <a:avLst/>
            </a:prstGeom>
          </p:spPr>
        </p:pic>
        <p:sp>
          <p:nvSpPr>
            <p:cNvPr id="379" name="object 379"/>
            <p:cNvSpPr/>
            <p:nvPr/>
          </p:nvSpPr>
          <p:spPr>
            <a:xfrm>
              <a:off x="13292249" y="8059811"/>
              <a:ext cx="251460" cy="109855"/>
            </a:xfrm>
            <a:custGeom>
              <a:avLst/>
              <a:gdLst/>
              <a:ahLst/>
              <a:cxnLst/>
              <a:rect l="l" t="t" r="r" b="b"/>
              <a:pathLst>
                <a:path w="251459" h="109854">
                  <a:moveTo>
                    <a:pt x="0" y="0"/>
                  </a:moveTo>
                  <a:lnTo>
                    <a:pt x="0" y="20391"/>
                  </a:lnTo>
                  <a:lnTo>
                    <a:pt x="113580" y="20391"/>
                  </a:lnTo>
                  <a:lnTo>
                    <a:pt x="113580" y="109414"/>
                  </a:lnTo>
                  <a:lnTo>
                    <a:pt x="137479" y="109414"/>
                  </a:lnTo>
                  <a:lnTo>
                    <a:pt x="137479" y="20391"/>
                  </a:lnTo>
                  <a:lnTo>
                    <a:pt x="251279" y="20391"/>
                  </a:lnTo>
                  <a:lnTo>
                    <a:pt x="25127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/>
            <p:cNvSpPr/>
            <p:nvPr/>
          </p:nvSpPr>
          <p:spPr>
            <a:xfrm>
              <a:off x="13568527" y="7893168"/>
              <a:ext cx="256540" cy="275590"/>
            </a:xfrm>
            <a:custGeom>
              <a:avLst/>
              <a:gdLst/>
              <a:ahLst/>
              <a:cxnLst/>
              <a:rect l="l" t="t" r="r" b="b"/>
              <a:pathLst>
                <a:path w="256540" h="275590">
                  <a:moveTo>
                    <a:pt x="211592" y="0"/>
                  </a:moveTo>
                  <a:lnTo>
                    <a:pt x="187254" y="0"/>
                  </a:lnTo>
                  <a:lnTo>
                    <a:pt x="187254" y="275400"/>
                  </a:lnTo>
                  <a:lnTo>
                    <a:pt x="211592" y="275400"/>
                  </a:lnTo>
                  <a:lnTo>
                    <a:pt x="211592" y="132657"/>
                  </a:lnTo>
                  <a:lnTo>
                    <a:pt x="256323" y="132657"/>
                  </a:lnTo>
                  <a:lnTo>
                    <a:pt x="256323" y="112045"/>
                  </a:lnTo>
                  <a:lnTo>
                    <a:pt x="211592" y="112045"/>
                  </a:lnTo>
                  <a:lnTo>
                    <a:pt x="211592" y="0"/>
                  </a:lnTo>
                  <a:close/>
                </a:path>
                <a:path w="256540" h="275590">
                  <a:moveTo>
                    <a:pt x="140330" y="29601"/>
                  </a:moveTo>
                  <a:lnTo>
                    <a:pt x="12936" y="29601"/>
                  </a:lnTo>
                  <a:lnTo>
                    <a:pt x="12936" y="49993"/>
                  </a:lnTo>
                  <a:lnTo>
                    <a:pt x="115553" y="49993"/>
                  </a:lnTo>
                  <a:lnTo>
                    <a:pt x="105207" y="96676"/>
                  </a:lnTo>
                  <a:lnTo>
                    <a:pt x="82444" y="138220"/>
                  </a:lnTo>
                  <a:lnTo>
                    <a:pt x="47348" y="174132"/>
                  </a:lnTo>
                  <a:lnTo>
                    <a:pt x="0" y="203919"/>
                  </a:lnTo>
                  <a:lnTo>
                    <a:pt x="13594" y="222995"/>
                  </a:lnTo>
                  <a:lnTo>
                    <a:pt x="61275" y="193367"/>
                  </a:lnTo>
                  <a:lnTo>
                    <a:pt x="96978" y="158267"/>
                  </a:lnTo>
                  <a:lnTo>
                    <a:pt x="121515" y="118641"/>
                  </a:lnTo>
                  <a:lnTo>
                    <a:pt x="135696" y="75436"/>
                  </a:lnTo>
                  <a:lnTo>
                    <a:pt x="140330" y="29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13755782" y="7893168"/>
              <a:ext cx="69215" cy="275590"/>
            </a:xfrm>
            <a:custGeom>
              <a:avLst/>
              <a:gdLst/>
              <a:ahLst/>
              <a:cxnLst/>
              <a:rect l="l" t="t" r="r" b="b"/>
              <a:pathLst>
                <a:path w="69215" h="275590">
                  <a:moveTo>
                    <a:pt x="24337" y="112045"/>
                  </a:moveTo>
                  <a:lnTo>
                    <a:pt x="24337" y="0"/>
                  </a:lnTo>
                  <a:lnTo>
                    <a:pt x="0" y="0"/>
                  </a:lnTo>
                  <a:lnTo>
                    <a:pt x="0" y="275400"/>
                  </a:lnTo>
                  <a:lnTo>
                    <a:pt x="24337" y="275400"/>
                  </a:lnTo>
                  <a:lnTo>
                    <a:pt x="24337" y="132657"/>
                  </a:lnTo>
                  <a:lnTo>
                    <a:pt x="69069" y="132657"/>
                  </a:lnTo>
                  <a:lnTo>
                    <a:pt x="69069" y="112045"/>
                  </a:lnTo>
                  <a:lnTo>
                    <a:pt x="24337" y="11204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2" name="object 38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3565352" y="7919594"/>
              <a:ext cx="146680" cy="199744"/>
            </a:xfrm>
            <a:prstGeom prst="rect">
              <a:avLst/>
            </a:prstGeom>
          </p:spPr>
        </p:pic>
        <p:sp>
          <p:nvSpPr>
            <p:cNvPr id="383" name="object 383"/>
            <p:cNvSpPr/>
            <p:nvPr/>
          </p:nvSpPr>
          <p:spPr>
            <a:xfrm>
              <a:off x="13852475" y="8015960"/>
              <a:ext cx="217804" cy="153670"/>
            </a:xfrm>
            <a:custGeom>
              <a:avLst/>
              <a:gdLst/>
              <a:ahLst/>
              <a:cxnLst/>
              <a:rect l="l" t="t" r="r" b="b"/>
              <a:pathLst>
                <a:path w="217805" h="153670">
                  <a:moveTo>
                    <a:pt x="126949" y="63779"/>
                  </a:moveTo>
                  <a:lnTo>
                    <a:pt x="0" y="63779"/>
                  </a:lnTo>
                  <a:lnTo>
                    <a:pt x="0" y="84099"/>
                  </a:lnTo>
                  <a:lnTo>
                    <a:pt x="126949" y="84099"/>
                  </a:lnTo>
                  <a:lnTo>
                    <a:pt x="126949" y="63779"/>
                  </a:lnTo>
                  <a:close/>
                </a:path>
                <a:path w="217805" h="153670">
                  <a:moveTo>
                    <a:pt x="217297" y="0"/>
                  </a:moveTo>
                  <a:lnTo>
                    <a:pt x="193179" y="0"/>
                  </a:lnTo>
                  <a:lnTo>
                    <a:pt x="193179" y="153276"/>
                  </a:lnTo>
                  <a:lnTo>
                    <a:pt x="217297" y="153276"/>
                  </a:lnTo>
                  <a:lnTo>
                    <a:pt x="2172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4" name="object 384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2939379" y="8334394"/>
              <a:ext cx="1054010" cy="282408"/>
            </a:xfrm>
            <a:prstGeom prst="rect">
              <a:avLst/>
            </a:prstGeom>
          </p:spPr>
        </p:pic>
        <p:sp>
          <p:nvSpPr>
            <p:cNvPr id="385" name="object 385"/>
            <p:cNvSpPr/>
            <p:nvPr/>
          </p:nvSpPr>
          <p:spPr>
            <a:xfrm>
              <a:off x="13852475" y="7893177"/>
              <a:ext cx="217804" cy="186690"/>
            </a:xfrm>
            <a:custGeom>
              <a:avLst/>
              <a:gdLst/>
              <a:ahLst/>
              <a:cxnLst/>
              <a:rect l="l" t="t" r="r" b="b"/>
              <a:pathLst>
                <a:path w="217805" h="186690">
                  <a:moveTo>
                    <a:pt x="126949" y="21488"/>
                  </a:moveTo>
                  <a:lnTo>
                    <a:pt x="103276" y="21488"/>
                  </a:lnTo>
                  <a:lnTo>
                    <a:pt x="103276" y="93408"/>
                  </a:lnTo>
                  <a:lnTo>
                    <a:pt x="126949" y="93408"/>
                  </a:lnTo>
                  <a:lnTo>
                    <a:pt x="126949" y="21488"/>
                  </a:lnTo>
                  <a:close/>
                </a:path>
                <a:path w="217805" h="186690">
                  <a:moveTo>
                    <a:pt x="217297" y="102743"/>
                  </a:moveTo>
                  <a:lnTo>
                    <a:pt x="126949" y="102743"/>
                  </a:lnTo>
                  <a:lnTo>
                    <a:pt x="126949" y="93853"/>
                  </a:lnTo>
                  <a:lnTo>
                    <a:pt x="24561" y="93853"/>
                  </a:lnTo>
                  <a:lnTo>
                    <a:pt x="24561" y="21463"/>
                  </a:lnTo>
                  <a:lnTo>
                    <a:pt x="0" y="21463"/>
                  </a:lnTo>
                  <a:lnTo>
                    <a:pt x="0" y="93853"/>
                  </a:lnTo>
                  <a:lnTo>
                    <a:pt x="0" y="102743"/>
                  </a:lnTo>
                  <a:lnTo>
                    <a:pt x="0" y="112903"/>
                  </a:lnTo>
                  <a:lnTo>
                    <a:pt x="0" y="186563"/>
                  </a:lnTo>
                  <a:lnTo>
                    <a:pt x="24561" y="186563"/>
                  </a:lnTo>
                  <a:lnTo>
                    <a:pt x="24561" y="112903"/>
                  </a:lnTo>
                  <a:lnTo>
                    <a:pt x="103276" y="112903"/>
                  </a:lnTo>
                  <a:lnTo>
                    <a:pt x="103276" y="123063"/>
                  </a:lnTo>
                  <a:lnTo>
                    <a:pt x="103276" y="186563"/>
                  </a:lnTo>
                  <a:lnTo>
                    <a:pt x="126949" y="186563"/>
                  </a:lnTo>
                  <a:lnTo>
                    <a:pt x="126949" y="123063"/>
                  </a:lnTo>
                  <a:lnTo>
                    <a:pt x="217297" y="123063"/>
                  </a:lnTo>
                  <a:lnTo>
                    <a:pt x="217297" y="112903"/>
                  </a:lnTo>
                  <a:lnTo>
                    <a:pt x="217297" y="102743"/>
                  </a:lnTo>
                  <a:close/>
                </a:path>
                <a:path w="217805" h="186690">
                  <a:moveTo>
                    <a:pt x="217297" y="0"/>
                  </a:moveTo>
                  <a:lnTo>
                    <a:pt x="193179" y="0"/>
                  </a:lnTo>
                  <a:lnTo>
                    <a:pt x="193179" y="102616"/>
                  </a:lnTo>
                  <a:lnTo>
                    <a:pt x="217297" y="102616"/>
                  </a:lnTo>
                  <a:lnTo>
                    <a:pt x="2172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/>
            <p:cNvSpPr/>
            <p:nvPr/>
          </p:nvSpPr>
          <p:spPr>
            <a:xfrm>
              <a:off x="13852478" y="7893168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5" h="276225">
                  <a:moveTo>
                    <a:pt x="193175" y="102617"/>
                  </a:moveTo>
                  <a:lnTo>
                    <a:pt x="126956" y="102617"/>
                  </a:lnTo>
                  <a:lnTo>
                    <a:pt x="126956" y="21488"/>
                  </a:lnTo>
                  <a:lnTo>
                    <a:pt x="103275" y="21488"/>
                  </a:lnTo>
                  <a:lnTo>
                    <a:pt x="103275" y="93407"/>
                  </a:lnTo>
                  <a:lnTo>
                    <a:pt x="24557" y="93407"/>
                  </a:lnTo>
                  <a:lnTo>
                    <a:pt x="24557" y="21488"/>
                  </a:lnTo>
                  <a:lnTo>
                    <a:pt x="0" y="21488"/>
                  </a:lnTo>
                  <a:lnTo>
                    <a:pt x="0" y="206330"/>
                  </a:lnTo>
                  <a:lnTo>
                    <a:pt x="126956" y="206330"/>
                  </a:lnTo>
                  <a:lnTo>
                    <a:pt x="126956" y="122789"/>
                  </a:lnTo>
                  <a:lnTo>
                    <a:pt x="193175" y="122789"/>
                  </a:lnTo>
                  <a:lnTo>
                    <a:pt x="193175" y="276058"/>
                  </a:lnTo>
                  <a:lnTo>
                    <a:pt x="217294" y="276058"/>
                  </a:lnTo>
                  <a:lnTo>
                    <a:pt x="217294" y="0"/>
                  </a:lnTo>
                  <a:lnTo>
                    <a:pt x="193175" y="0"/>
                  </a:lnTo>
                  <a:lnTo>
                    <a:pt x="193175" y="102617"/>
                  </a:lnTo>
                  <a:close/>
                </a:path>
                <a:path w="217805" h="276225">
                  <a:moveTo>
                    <a:pt x="24557" y="186158"/>
                  </a:moveTo>
                  <a:lnTo>
                    <a:pt x="24557" y="112922"/>
                  </a:lnTo>
                  <a:lnTo>
                    <a:pt x="103275" y="112922"/>
                  </a:lnTo>
                  <a:lnTo>
                    <a:pt x="103275" y="186158"/>
                  </a:lnTo>
                  <a:lnTo>
                    <a:pt x="24557" y="18615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/>
            <p:cNvSpPr/>
            <p:nvPr/>
          </p:nvSpPr>
          <p:spPr>
            <a:xfrm>
              <a:off x="14115377" y="7903209"/>
              <a:ext cx="252095" cy="259079"/>
            </a:xfrm>
            <a:custGeom>
              <a:avLst/>
              <a:gdLst/>
              <a:ahLst/>
              <a:cxnLst/>
              <a:rect l="l" t="t" r="r" b="b"/>
              <a:pathLst>
                <a:path w="252094" h="259079">
                  <a:moveTo>
                    <a:pt x="221894" y="97790"/>
                  </a:moveTo>
                  <a:lnTo>
                    <a:pt x="58102" y="97790"/>
                  </a:lnTo>
                  <a:lnTo>
                    <a:pt x="58102" y="67310"/>
                  </a:lnTo>
                  <a:lnTo>
                    <a:pt x="212902" y="67310"/>
                  </a:lnTo>
                  <a:lnTo>
                    <a:pt x="212902" y="48260"/>
                  </a:lnTo>
                  <a:lnTo>
                    <a:pt x="58102" y="48260"/>
                  </a:lnTo>
                  <a:lnTo>
                    <a:pt x="58102" y="20320"/>
                  </a:lnTo>
                  <a:lnTo>
                    <a:pt x="220357" y="20320"/>
                  </a:lnTo>
                  <a:lnTo>
                    <a:pt x="220357" y="0"/>
                  </a:lnTo>
                  <a:lnTo>
                    <a:pt x="33540" y="0"/>
                  </a:lnTo>
                  <a:lnTo>
                    <a:pt x="33540" y="20320"/>
                  </a:lnTo>
                  <a:lnTo>
                    <a:pt x="33540" y="48260"/>
                  </a:lnTo>
                  <a:lnTo>
                    <a:pt x="33540" y="67310"/>
                  </a:lnTo>
                  <a:lnTo>
                    <a:pt x="33540" y="97790"/>
                  </a:lnTo>
                  <a:lnTo>
                    <a:pt x="33540" y="116840"/>
                  </a:lnTo>
                  <a:lnTo>
                    <a:pt x="221894" y="116840"/>
                  </a:lnTo>
                  <a:lnTo>
                    <a:pt x="221894" y="97790"/>
                  </a:lnTo>
                  <a:close/>
                </a:path>
                <a:path w="252094" h="259079">
                  <a:moveTo>
                    <a:pt x="225183" y="238760"/>
                  </a:moveTo>
                  <a:lnTo>
                    <a:pt x="57010" y="238760"/>
                  </a:lnTo>
                  <a:lnTo>
                    <a:pt x="57010" y="182880"/>
                  </a:lnTo>
                  <a:lnTo>
                    <a:pt x="32893" y="182880"/>
                  </a:lnTo>
                  <a:lnTo>
                    <a:pt x="32893" y="238760"/>
                  </a:lnTo>
                  <a:lnTo>
                    <a:pt x="32893" y="259080"/>
                  </a:lnTo>
                  <a:lnTo>
                    <a:pt x="225183" y="259080"/>
                  </a:lnTo>
                  <a:lnTo>
                    <a:pt x="225183" y="238760"/>
                  </a:lnTo>
                  <a:close/>
                </a:path>
                <a:path w="252094" h="259079">
                  <a:moveTo>
                    <a:pt x="251714" y="142798"/>
                  </a:moveTo>
                  <a:lnTo>
                    <a:pt x="0" y="142798"/>
                  </a:lnTo>
                  <a:lnTo>
                    <a:pt x="0" y="162534"/>
                  </a:lnTo>
                  <a:lnTo>
                    <a:pt x="251714" y="162534"/>
                  </a:lnTo>
                  <a:lnTo>
                    <a:pt x="251714" y="142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/>
            <p:cNvSpPr/>
            <p:nvPr/>
          </p:nvSpPr>
          <p:spPr>
            <a:xfrm>
              <a:off x="14115381" y="7903474"/>
              <a:ext cx="252095" cy="259715"/>
            </a:xfrm>
            <a:custGeom>
              <a:avLst/>
              <a:gdLst/>
              <a:ahLst/>
              <a:cxnLst/>
              <a:rect l="l" t="t" r="r" b="b"/>
              <a:pathLst>
                <a:path w="252094" h="259715">
                  <a:moveTo>
                    <a:pt x="58105" y="97135"/>
                  </a:moveTo>
                  <a:lnTo>
                    <a:pt x="58105" y="67315"/>
                  </a:lnTo>
                  <a:lnTo>
                    <a:pt x="212907" y="67315"/>
                  </a:lnTo>
                  <a:lnTo>
                    <a:pt x="212907" y="48458"/>
                  </a:lnTo>
                  <a:lnTo>
                    <a:pt x="58105" y="48458"/>
                  </a:lnTo>
                  <a:lnTo>
                    <a:pt x="58105" y="19514"/>
                  </a:lnTo>
                  <a:lnTo>
                    <a:pt x="220363" y="19514"/>
                  </a:lnTo>
                  <a:lnTo>
                    <a:pt x="220363" y="0"/>
                  </a:lnTo>
                  <a:lnTo>
                    <a:pt x="33547" y="0"/>
                  </a:lnTo>
                  <a:lnTo>
                    <a:pt x="33547" y="116431"/>
                  </a:lnTo>
                  <a:lnTo>
                    <a:pt x="221898" y="116431"/>
                  </a:lnTo>
                  <a:lnTo>
                    <a:pt x="221898" y="97135"/>
                  </a:lnTo>
                  <a:lnTo>
                    <a:pt x="58105" y="97135"/>
                  </a:lnTo>
                  <a:close/>
                </a:path>
                <a:path w="252094" h="259715">
                  <a:moveTo>
                    <a:pt x="0" y="162258"/>
                  </a:moveTo>
                  <a:lnTo>
                    <a:pt x="251718" y="162258"/>
                  </a:lnTo>
                  <a:lnTo>
                    <a:pt x="251718" y="142524"/>
                  </a:lnTo>
                  <a:lnTo>
                    <a:pt x="0" y="142524"/>
                  </a:lnTo>
                  <a:lnTo>
                    <a:pt x="0" y="162258"/>
                  </a:lnTo>
                  <a:close/>
                </a:path>
                <a:path w="252094" h="259715">
                  <a:moveTo>
                    <a:pt x="32889" y="182430"/>
                  </a:moveTo>
                  <a:lnTo>
                    <a:pt x="32889" y="259174"/>
                  </a:lnTo>
                  <a:lnTo>
                    <a:pt x="225187" y="259174"/>
                  </a:lnTo>
                  <a:lnTo>
                    <a:pt x="225187" y="239001"/>
                  </a:lnTo>
                  <a:lnTo>
                    <a:pt x="57009" y="239001"/>
                  </a:lnTo>
                  <a:lnTo>
                    <a:pt x="57009" y="182430"/>
                  </a:lnTo>
                  <a:lnTo>
                    <a:pt x="32889" y="1824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/>
            <p:cNvSpPr/>
            <p:nvPr/>
          </p:nvSpPr>
          <p:spPr>
            <a:xfrm>
              <a:off x="14469978" y="7891633"/>
              <a:ext cx="251460" cy="274320"/>
            </a:xfrm>
            <a:custGeom>
              <a:avLst/>
              <a:gdLst/>
              <a:ahLst/>
              <a:cxnLst/>
              <a:rect l="l" t="t" r="r" b="b"/>
              <a:pathLst>
                <a:path w="251459" h="274320">
                  <a:moveTo>
                    <a:pt x="138905" y="44730"/>
                  </a:moveTo>
                  <a:lnTo>
                    <a:pt x="111607" y="44730"/>
                  </a:lnTo>
                  <a:lnTo>
                    <a:pt x="101484" y="63460"/>
                  </a:lnTo>
                  <a:lnTo>
                    <a:pt x="79799" y="77977"/>
                  </a:lnTo>
                  <a:lnTo>
                    <a:pt x="49459" y="87929"/>
                  </a:lnTo>
                  <a:lnTo>
                    <a:pt x="13374" y="92969"/>
                  </a:lnTo>
                  <a:lnTo>
                    <a:pt x="20610" y="111607"/>
                  </a:lnTo>
                  <a:lnTo>
                    <a:pt x="54113" y="106718"/>
                  </a:lnTo>
                  <a:lnTo>
                    <a:pt x="83978" y="97738"/>
                  </a:lnTo>
                  <a:lnTo>
                    <a:pt x="108334" y="84565"/>
                  </a:lnTo>
                  <a:lnTo>
                    <a:pt x="125310" y="67095"/>
                  </a:lnTo>
                  <a:lnTo>
                    <a:pt x="154395" y="67095"/>
                  </a:lnTo>
                  <a:lnTo>
                    <a:pt x="148967" y="63460"/>
                  </a:lnTo>
                  <a:lnTo>
                    <a:pt x="138905" y="44730"/>
                  </a:lnTo>
                  <a:close/>
                </a:path>
                <a:path w="251459" h="274320">
                  <a:moveTo>
                    <a:pt x="154395" y="67095"/>
                  </a:moveTo>
                  <a:lnTo>
                    <a:pt x="125310" y="67095"/>
                  </a:lnTo>
                  <a:lnTo>
                    <a:pt x="142283" y="84565"/>
                  </a:lnTo>
                  <a:lnTo>
                    <a:pt x="166615" y="97738"/>
                  </a:lnTo>
                  <a:lnTo>
                    <a:pt x="196415" y="106718"/>
                  </a:lnTo>
                  <a:lnTo>
                    <a:pt x="229791" y="111607"/>
                  </a:lnTo>
                  <a:lnTo>
                    <a:pt x="237247" y="92969"/>
                  </a:lnTo>
                  <a:lnTo>
                    <a:pt x="201037" y="87929"/>
                  </a:lnTo>
                  <a:lnTo>
                    <a:pt x="170644" y="77977"/>
                  </a:lnTo>
                  <a:lnTo>
                    <a:pt x="154395" y="67095"/>
                  </a:lnTo>
                  <a:close/>
                </a:path>
                <a:path w="251459" h="274320">
                  <a:moveTo>
                    <a:pt x="225407" y="25654"/>
                  </a:moveTo>
                  <a:lnTo>
                    <a:pt x="25654" y="25654"/>
                  </a:lnTo>
                  <a:lnTo>
                    <a:pt x="25654" y="44730"/>
                  </a:lnTo>
                  <a:lnTo>
                    <a:pt x="225407" y="44730"/>
                  </a:lnTo>
                  <a:lnTo>
                    <a:pt x="225407" y="25654"/>
                  </a:lnTo>
                  <a:close/>
                </a:path>
                <a:path w="251459" h="274320">
                  <a:moveTo>
                    <a:pt x="137261" y="0"/>
                  </a:moveTo>
                  <a:lnTo>
                    <a:pt x="113360" y="0"/>
                  </a:lnTo>
                  <a:lnTo>
                    <a:pt x="113360" y="25654"/>
                  </a:lnTo>
                  <a:lnTo>
                    <a:pt x="137261" y="25654"/>
                  </a:lnTo>
                  <a:lnTo>
                    <a:pt x="137261" y="0"/>
                  </a:lnTo>
                  <a:close/>
                </a:path>
                <a:path w="251459" h="274320">
                  <a:moveTo>
                    <a:pt x="218609" y="168836"/>
                  </a:moveTo>
                  <a:lnTo>
                    <a:pt x="30258" y="168836"/>
                  </a:lnTo>
                  <a:lnTo>
                    <a:pt x="30258" y="187035"/>
                  </a:lnTo>
                  <a:lnTo>
                    <a:pt x="194709" y="187035"/>
                  </a:lnTo>
                  <a:lnTo>
                    <a:pt x="194709" y="211154"/>
                  </a:lnTo>
                  <a:lnTo>
                    <a:pt x="30916" y="211154"/>
                  </a:lnTo>
                  <a:lnTo>
                    <a:pt x="30916" y="274084"/>
                  </a:lnTo>
                  <a:lnTo>
                    <a:pt x="226941" y="274084"/>
                  </a:lnTo>
                  <a:lnTo>
                    <a:pt x="226941" y="255227"/>
                  </a:lnTo>
                  <a:lnTo>
                    <a:pt x="54816" y="255227"/>
                  </a:lnTo>
                  <a:lnTo>
                    <a:pt x="54816" y="228477"/>
                  </a:lnTo>
                  <a:lnTo>
                    <a:pt x="218609" y="228477"/>
                  </a:lnTo>
                  <a:lnTo>
                    <a:pt x="218609" y="168836"/>
                  </a:lnTo>
                  <a:close/>
                </a:path>
                <a:path w="251459" h="274320">
                  <a:moveTo>
                    <a:pt x="137261" y="142962"/>
                  </a:moveTo>
                  <a:lnTo>
                    <a:pt x="113141" y="142962"/>
                  </a:lnTo>
                  <a:lnTo>
                    <a:pt x="113141" y="168836"/>
                  </a:lnTo>
                  <a:lnTo>
                    <a:pt x="137261" y="168836"/>
                  </a:lnTo>
                  <a:lnTo>
                    <a:pt x="137261" y="142962"/>
                  </a:lnTo>
                  <a:close/>
                </a:path>
                <a:path w="251459" h="274320">
                  <a:moveTo>
                    <a:pt x="250841" y="124324"/>
                  </a:moveTo>
                  <a:lnTo>
                    <a:pt x="0" y="124324"/>
                  </a:lnTo>
                  <a:lnTo>
                    <a:pt x="0" y="142962"/>
                  </a:lnTo>
                  <a:lnTo>
                    <a:pt x="250841" y="142962"/>
                  </a:lnTo>
                  <a:lnTo>
                    <a:pt x="250841" y="124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0" name="object 39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4480178" y="7888458"/>
              <a:ext cx="230222" cy="117957"/>
            </a:xfrm>
            <a:prstGeom prst="rect">
              <a:avLst/>
            </a:prstGeom>
          </p:spPr>
        </p:pic>
        <p:sp>
          <p:nvSpPr>
            <p:cNvPr id="391" name="object 391"/>
            <p:cNvSpPr/>
            <p:nvPr/>
          </p:nvSpPr>
          <p:spPr>
            <a:xfrm>
              <a:off x="14469978" y="8015958"/>
              <a:ext cx="251460" cy="149860"/>
            </a:xfrm>
            <a:custGeom>
              <a:avLst/>
              <a:gdLst/>
              <a:ahLst/>
              <a:cxnLst/>
              <a:rect l="l" t="t" r="r" b="b"/>
              <a:pathLst>
                <a:path w="251459" h="149859">
                  <a:moveTo>
                    <a:pt x="250841" y="0"/>
                  </a:moveTo>
                  <a:lnTo>
                    <a:pt x="0" y="0"/>
                  </a:lnTo>
                  <a:lnTo>
                    <a:pt x="0" y="18637"/>
                  </a:lnTo>
                  <a:lnTo>
                    <a:pt x="113141" y="18637"/>
                  </a:lnTo>
                  <a:lnTo>
                    <a:pt x="113141" y="44511"/>
                  </a:lnTo>
                  <a:lnTo>
                    <a:pt x="30258" y="44511"/>
                  </a:lnTo>
                  <a:lnTo>
                    <a:pt x="30258" y="62710"/>
                  </a:lnTo>
                  <a:lnTo>
                    <a:pt x="194709" y="62710"/>
                  </a:lnTo>
                  <a:lnTo>
                    <a:pt x="194709" y="86829"/>
                  </a:lnTo>
                  <a:lnTo>
                    <a:pt x="30916" y="86829"/>
                  </a:lnTo>
                  <a:lnTo>
                    <a:pt x="30916" y="149759"/>
                  </a:lnTo>
                  <a:lnTo>
                    <a:pt x="226941" y="149759"/>
                  </a:lnTo>
                  <a:lnTo>
                    <a:pt x="226941" y="130902"/>
                  </a:lnTo>
                  <a:lnTo>
                    <a:pt x="54816" y="130902"/>
                  </a:lnTo>
                  <a:lnTo>
                    <a:pt x="54816" y="104152"/>
                  </a:lnTo>
                  <a:lnTo>
                    <a:pt x="218609" y="104152"/>
                  </a:lnTo>
                  <a:lnTo>
                    <a:pt x="218609" y="44511"/>
                  </a:lnTo>
                  <a:lnTo>
                    <a:pt x="137261" y="44511"/>
                  </a:lnTo>
                  <a:lnTo>
                    <a:pt x="137261" y="18637"/>
                  </a:lnTo>
                  <a:lnTo>
                    <a:pt x="250841" y="18637"/>
                  </a:lnTo>
                  <a:lnTo>
                    <a:pt x="250841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14755465" y="7893387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5" h="276225">
                  <a:moveTo>
                    <a:pt x="217293" y="0"/>
                  </a:moveTo>
                  <a:lnTo>
                    <a:pt x="192955" y="0"/>
                  </a:lnTo>
                  <a:lnTo>
                    <a:pt x="192955" y="41003"/>
                  </a:lnTo>
                  <a:lnTo>
                    <a:pt x="137919" y="41003"/>
                  </a:lnTo>
                  <a:lnTo>
                    <a:pt x="137919" y="60737"/>
                  </a:lnTo>
                  <a:lnTo>
                    <a:pt x="192955" y="60737"/>
                  </a:lnTo>
                  <a:lnTo>
                    <a:pt x="192955" y="98012"/>
                  </a:lnTo>
                  <a:lnTo>
                    <a:pt x="137919" y="98012"/>
                  </a:lnTo>
                  <a:lnTo>
                    <a:pt x="137919" y="117966"/>
                  </a:lnTo>
                  <a:lnTo>
                    <a:pt x="192955" y="117966"/>
                  </a:lnTo>
                  <a:lnTo>
                    <a:pt x="192955" y="169274"/>
                  </a:lnTo>
                  <a:lnTo>
                    <a:pt x="217293" y="169274"/>
                  </a:lnTo>
                  <a:lnTo>
                    <a:pt x="217293" y="0"/>
                  </a:lnTo>
                  <a:close/>
                </a:path>
                <a:path w="217805" h="276225">
                  <a:moveTo>
                    <a:pt x="119500" y="16664"/>
                  </a:moveTo>
                  <a:lnTo>
                    <a:pt x="0" y="16664"/>
                  </a:lnTo>
                  <a:lnTo>
                    <a:pt x="0" y="36398"/>
                  </a:lnTo>
                  <a:lnTo>
                    <a:pt x="95381" y="36398"/>
                  </a:lnTo>
                  <a:lnTo>
                    <a:pt x="95381" y="75208"/>
                  </a:lnTo>
                  <a:lnTo>
                    <a:pt x="658" y="75208"/>
                  </a:lnTo>
                  <a:lnTo>
                    <a:pt x="658" y="156557"/>
                  </a:lnTo>
                  <a:lnTo>
                    <a:pt x="20171" y="156557"/>
                  </a:lnTo>
                  <a:lnTo>
                    <a:pt x="57290" y="156331"/>
                  </a:lnTo>
                  <a:lnTo>
                    <a:pt x="87213" y="155406"/>
                  </a:lnTo>
                  <a:lnTo>
                    <a:pt x="113107" y="153412"/>
                  </a:lnTo>
                  <a:lnTo>
                    <a:pt x="138138" y="149979"/>
                  </a:lnTo>
                  <a:lnTo>
                    <a:pt x="136565" y="136823"/>
                  </a:lnTo>
                  <a:lnTo>
                    <a:pt x="24777" y="136823"/>
                  </a:lnTo>
                  <a:lnTo>
                    <a:pt x="24777" y="94065"/>
                  </a:lnTo>
                  <a:lnTo>
                    <a:pt x="119500" y="94065"/>
                  </a:lnTo>
                  <a:lnTo>
                    <a:pt x="119500" y="16664"/>
                  </a:lnTo>
                  <a:close/>
                </a:path>
                <a:path w="217805" h="276225">
                  <a:moveTo>
                    <a:pt x="135726" y="129806"/>
                  </a:moveTo>
                  <a:lnTo>
                    <a:pt x="112023" y="133400"/>
                  </a:lnTo>
                  <a:lnTo>
                    <a:pt x="87528" y="135534"/>
                  </a:lnTo>
                  <a:lnTo>
                    <a:pt x="59395" y="136559"/>
                  </a:lnTo>
                  <a:lnTo>
                    <a:pt x="24777" y="136823"/>
                  </a:lnTo>
                  <a:lnTo>
                    <a:pt x="136565" y="136823"/>
                  </a:lnTo>
                  <a:lnTo>
                    <a:pt x="135726" y="129806"/>
                  </a:lnTo>
                  <a:close/>
                </a:path>
                <a:path w="217805" h="276225">
                  <a:moveTo>
                    <a:pt x="217293" y="184185"/>
                  </a:moveTo>
                  <a:lnTo>
                    <a:pt x="31574" y="184185"/>
                  </a:lnTo>
                  <a:lnTo>
                    <a:pt x="31574" y="204138"/>
                  </a:lnTo>
                  <a:lnTo>
                    <a:pt x="192955" y="204138"/>
                  </a:lnTo>
                  <a:lnTo>
                    <a:pt x="192955" y="275838"/>
                  </a:lnTo>
                  <a:lnTo>
                    <a:pt x="217293" y="275838"/>
                  </a:lnTo>
                  <a:lnTo>
                    <a:pt x="217293" y="184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3" name="object 39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752290" y="7890212"/>
              <a:ext cx="223643" cy="282188"/>
            </a:xfrm>
            <a:prstGeom prst="rect">
              <a:avLst/>
            </a:prstGeom>
          </p:spPr>
        </p:pic>
        <p:sp>
          <p:nvSpPr>
            <p:cNvPr id="394" name="object 394"/>
            <p:cNvSpPr/>
            <p:nvPr/>
          </p:nvSpPr>
          <p:spPr>
            <a:xfrm>
              <a:off x="10327399" y="8308340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10327404" y="8308573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399"/>
                  </a:lnTo>
                  <a:lnTo>
                    <a:pt x="12700" y="15239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10589620" y="8337569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40" h="272415">
                  <a:moveTo>
                    <a:pt x="221241" y="0"/>
                  </a:moveTo>
                  <a:lnTo>
                    <a:pt x="196901" y="0"/>
                  </a:lnTo>
                  <a:lnTo>
                    <a:pt x="196901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40" h="272415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1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5"/>
                  </a:lnTo>
                  <a:lnTo>
                    <a:pt x="71700" y="131999"/>
                  </a:lnTo>
                  <a:lnTo>
                    <a:pt x="100228" y="127565"/>
                  </a:lnTo>
                  <a:lnTo>
                    <a:pt x="122816" y="115115"/>
                  </a:lnTo>
                  <a:lnTo>
                    <a:pt x="125200" y="112045"/>
                  </a:lnTo>
                  <a:lnTo>
                    <a:pt x="71700" y="112045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899" y="71261"/>
                  </a:lnTo>
                  <a:lnTo>
                    <a:pt x="27391" y="54810"/>
                  </a:lnTo>
                  <a:lnTo>
                    <a:pt x="37357" y="41934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2" y="30697"/>
                  </a:lnTo>
                  <a:lnTo>
                    <a:pt x="122816" y="27271"/>
                  </a:lnTo>
                  <a:lnTo>
                    <a:pt x="100228" y="14680"/>
                  </a:lnTo>
                  <a:lnTo>
                    <a:pt x="71700" y="10086"/>
                  </a:lnTo>
                  <a:close/>
                </a:path>
                <a:path w="231140" h="272415">
                  <a:moveTo>
                    <a:pt x="125462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8" y="41934"/>
                  </a:lnTo>
                  <a:lnTo>
                    <a:pt x="115886" y="54810"/>
                  </a:lnTo>
                  <a:lnTo>
                    <a:pt x="119500" y="71261"/>
                  </a:lnTo>
                  <a:lnTo>
                    <a:pt x="115886" y="87809"/>
                  </a:lnTo>
                  <a:lnTo>
                    <a:pt x="105878" y="100698"/>
                  </a:lnTo>
                  <a:lnTo>
                    <a:pt x="90732" y="109065"/>
                  </a:lnTo>
                  <a:lnTo>
                    <a:pt x="71700" y="112045"/>
                  </a:lnTo>
                  <a:lnTo>
                    <a:pt x="125200" y="112045"/>
                  </a:lnTo>
                  <a:lnTo>
                    <a:pt x="137717" y="95922"/>
                  </a:lnTo>
                  <a:lnTo>
                    <a:pt x="143181" y="71261"/>
                  </a:lnTo>
                  <a:lnTo>
                    <a:pt x="137717" y="46563"/>
                  </a:lnTo>
                  <a:lnTo>
                    <a:pt x="125462" y="30697"/>
                  </a:lnTo>
                  <a:close/>
                </a:path>
                <a:path w="231140" h="272415">
                  <a:moveTo>
                    <a:pt x="221241" y="154803"/>
                  </a:moveTo>
                  <a:lnTo>
                    <a:pt x="41879" y="154803"/>
                  </a:lnTo>
                  <a:lnTo>
                    <a:pt x="41879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6" y="202822"/>
                  </a:lnTo>
                  <a:lnTo>
                    <a:pt x="42756" y="271891"/>
                  </a:lnTo>
                  <a:lnTo>
                    <a:pt x="231107" y="271891"/>
                  </a:lnTo>
                  <a:lnTo>
                    <a:pt x="231107" y="252157"/>
                  </a:lnTo>
                  <a:lnTo>
                    <a:pt x="66437" y="252157"/>
                  </a:lnTo>
                  <a:lnTo>
                    <a:pt x="66437" y="221241"/>
                  </a:lnTo>
                  <a:lnTo>
                    <a:pt x="221241" y="221241"/>
                  </a:lnTo>
                  <a:lnTo>
                    <a:pt x="221241" y="154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7" name="object 39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0586445" y="8334394"/>
              <a:ext cx="237457" cy="278242"/>
            </a:xfrm>
            <a:prstGeom prst="rect">
              <a:avLst/>
            </a:prstGeom>
          </p:spPr>
        </p:pic>
        <p:sp>
          <p:nvSpPr>
            <p:cNvPr id="398" name="object 398"/>
            <p:cNvSpPr/>
            <p:nvPr/>
          </p:nvSpPr>
          <p:spPr>
            <a:xfrm>
              <a:off x="10858880" y="8337569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90">
                  <a:moveTo>
                    <a:pt x="227380" y="0"/>
                  </a:moveTo>
                  <a:lnTo>
                    <a:pt x="203042" y="0"/>
                  </a:lnTo>
                  <a:lnTo>
                    <a:pt x="203042" y="71919"/>
                  </a:lnTo>
                  <a:lnTo>
                    <a:pt x="147347" y="71919"/>
                  </a:lnTo>
                  <a:lnTo>
                    <a:pt x="147347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90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8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90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3" y="143402"/>
                  </a:lnTo>
                  <a:lnTo>
                    <a:pt x="149979" y="153925"/>
                  </a:lnTo>
                  <a:lnTo>
                    <a:pt x="162697" y="134411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90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90">
                  <a:moveTo>
                    <a:pt x="135946" y="172782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7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7"/>
                  </a:lnTo>
                  <a:lnTo>
                    <a:pt x="174513" y="176236"/>
                  </a:lnTo>
                  <a:lnTo>
                    <a:pt x="135946" y="172782"/>
                  </a:lnTo>
                  <a:close/>
                </a:path>
                <a:path w="228600" h="275590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9" name="object 39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0855705" y="8334394"/>
              <a:ext cx="234608" cy="281750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11132308" y="8348751"/>
              <a:ext cx="252095" cy="264160"/>
            </a:xfrm>
            <a:custGeom>
              <a:avLst/>
              <a:gdLst/>
              <a:ahLst/>
              <a:cxnLst/>
              <a:rect l="l" t="t" r="r" b="b"/>
              <a:pathLst>
                <a:path w="252095" h="264159">
                  <a:moveTo>
                    <a:pt x="220144" y="0"/>
                  </a:moveTo>
                  <a:lnTo>
                    <a:pt x="31793" y="0"/>
                  </a:lnTo>
                  <a:lnTo>
                    <a:pt x="31793" y="93627"/>
                  </a:lnTo>
                  <a:lnTo>
                    <a:pt x="221898" y="93627"/>
                  </a:lnTo>
                  <a:lnTo>
                    <a:pt x="221898" y="73673"/>
                  </a:lnTo>
                  <a:lnTo>
                    <a:pt x="55912" y="73673"/>
                  </a:ln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close/>
                </a:path>
                <a:path w="252095" h="264159">
                  <a:moveTo>
                    <a:pt x="251499" y="119939"/>
                  </a:moveTo>
                  <a:lnTo>
                    <a:pt x="0" y="119939"/>
                  </a:lnTo>
                  <a:lnTo>
                    <a:pt x="0" y="140331"/>
                  </a:lnTo>
                  <a:lnTo>
                    <a:pt x="251499" y="140331"/>
                  </a:lnTo>
                  <a:lnTo>
                    <a:pt x="251499" y="119939"/>
                  </a:lnTo>
                  <a:close/>
                </a:path>
                <a:path w="252095" h="264159">
                  <a:moveTo>
                    <a:pt x="125420" y="164450"/>
                  </a:moveTo>
                  <a:lnTo>
                    <a:pt x="85483" y="167756"/>
                  </a:lnTo>
                  <a:lnTo>
                    <a:pt x="55556" y="177415"/>
                  </a:lnTo>
                  <a:lnTo>
                    <a:pt x="36771" y="193034"/>
                  </a:lnTo>
                  <a:lnTo>
                    <a:pt x="30258" y="214224"/>
                  </a:lnTo>
                  <a:lnTo>
                    <a:pt x="36771" y="235380"/>
                  </a:lnTo>
                  <a:lnTo>
                    <a:pt x="55556" y="250924"/>
                  </a:lnTo>
                  <a:lnTo>
                    <a:pt x="85483" y="260507"/>
                  </a:lnTo>
                  <a:lnTo>
                    <a:pt x="125420" y="263779"/>
                  </a:lnTo>
                  <a:lnTo>
                    <a:pt x="165200" y="260507"/>
                  </a:lnTo>
                  <a:lnTo>
                    <a:pt x="195011" y="250924"/>
                  </a:lnTo>
                  <a:lnTo>
                    <a:pt x="202780" y="244483"/>
                  </a:lnTo>
                  <a:lnTo>
                    <a:pt x="125420" y="244483"/>
                  </a:lnTo>
                  <a:lnTo>
                    <a:pt x="95798" y="242469"/>
                  </a:lnTo>
                  <a:lnTo>
                    <a:pt x="73618" y="236589"/>
                  </a:lnTo>
                  <a:lnTo>
                    <a:pt x="59743" y="227092"/>
                  </a:lnTo>
                  <a:lnTo>
                    <a:pt x="55036" y="214224"/>
                  </a:lnTo>
                  <a:lnTo>
                    <a:pt x="59743" y="201318"/>
                  </a:lnTo>
                  <a:lnTo>
                    <a:pt x="73618" y="191722"/>
                  </a:lnTo>
                  <a:lnTo>
                    <a:pt x="95798" y="185702"/>
                  </a:lnTo>
                  <a:lnTo>
                    <a:pt x="125420" y="183527"/>
                  </a:lnTo>
                  <a:lnTo>
                    <a:pt x="202348" y="183527"/>
                  </a:lnTo>
                  <a:lnTo>
                    <a:pt x="195011" y="177415"/>
                  </a:lnTo>
                  <a:lnTo>
                    <a:pt x="165200" y="167756"/>
                  </a:lnTo>
                  <a:lnTo>
                    <a:pt x="125420" y="164450"/>
                  </a:lnTo>
                  <a:close/>
                </a:path>
                <a:path w="252095" h="264159">
                  <a:moveTo>
                    <a:pt x="202348" y="183527"/>
                  </a:moveTo>
                  <a:lnTo>
                    <a:pt x="125420" y="183527"/>
                  </a:lnTo>
                  <a:lnTo>
                    <a:pt x="154922" y="185702"/>
                  </a:lnTo>
                  <a:lnTo>
                    <a:pt x="177085" y="191722"/>
                  </a:lnTo>
                  <a:lnTo>
                    <a:pt x="191067" y="201318"/>
                  </a:lnTo>
                  <a:lnTo>
                    <a:pt x="196025" y="214224"/>
                  </a:lnTo>
                  <a:lnTo>
                    <a:pt x="191067" y="227092"/>
                  </a:lnTo>
                  <a:lnTo>
                    <a:pt x="177085" y="236589"/>
                  </a:lnTo>
                  <a:lnTo>
                    <a:pt x="154922" y="242469"/>
                  </a:lnTo>
                  <a:lnTo>
                    <a:pt x="125420" y="244483"/>
                  </a:lnTo>
                  <a:lnTo>
                    <a:pt x="202780" y="244483"/>
                  </a:lnTo>
                  <a:lnTo>
                    <a:pt x="213761" y="235380"/>
                  </a:lnTo>
                  <a:lnTo>
                    <a:pt x="220363" y="214224"/>
                  </a:lnTo>
                  <a:lnTo>
                    <a:pt x="213761" y="193034"/>
                  </a:lnTo>
                  <a:lnTo>
                    <a:pt x="202348" y="183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/>
            <p:cNvSpPr/>
            <p:nvPr/>
          </p:nvSpPr>
          <p:spPr>
            <a:xfrm>
              <a:off x="11132308" y="8348752"/>
              <a:ext cx="252095" cy="140335"/>
            </a:xfrm>
            <a:custGeom>
              <a:avLst/>
              <a:gdLst/>
              <a:ahLst/>
              <a:cxnLst/>
              <a:rect l="l" t="t" r="r" b="b"/>
              <a:pathLst>
                <a:path w="252095" h="140334">
                  <a:moveTo>
                    <a:pt x="55912" y="73673"/>
                  </a:move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3627"/>
                  </a:lnTo>
                  <a:lnTo>
                    <a:pt x="221898" y="93627"/>
                  </a:lnTo>
                  <a:lnTo>
                    <a:pt x="221898" y="73673"/>
                  </a:lnTo>
                  <a:lnTo>
                    <a:pt x="55912" y="73673"/>
                  </a:lnTo>
                  <a:close/>
                </a:path>
                <a:path w="252095" h="140334">
                  <a:moveTo>
                    <a:pt x="0" y="140331"/>
                  </a:moveTo>
                  <a:lnTo>
                    <a:pt x="251499" y="140331"/>
                  </a:lnTo>
                  <a:lnTo>
                    <a:pt x="251499" y="119939"/>
                  </a:lnTo>
                  <a:lnTo>
                    <a:pt x="0" y="119939"/>
                  </a:lnTo>
                  <a:lnTo>
                    <a:pt x="0" y="14033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2" name="object 40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1159390" y="8510027"/>
              <a:ext cx="196454" cy="105678"/>
            </a:xfrm>
            <a:prstGeom prst="rect">
              <a:avLst/>
            </a:prstGeom>
          </p:spPr>
        </p:pic>
        <p:sp>
          <p:nvSpPr>
            <p:cNvPr id="403" name="object 403"/>
            <p:cNvSpPr/>
            <p:nvPr/>
          </p:nvSpPr>
          <p:spPr>
            <a:xfrm>
              <a:off x="11406391" y="8345169"/>
              <a:ext cx="252729" cy="265430"/>
            </a:xfrm>
            <a:custGeom>
              <a:avLst/>
              <a:gdLst/>
              <a:ahLst/>
              <a:cxnLst/>
              <a:rect l="l" t="t" r="r" b="b"/>
              <a:pathLst>
                <a:path w="252729" h="265429">
                  <a:moveTo>
                    <a:pt x="221449" y="185420"/>
                  </a:moveTo>
                  <a:lnTo>
                    <a:pt x="28282" y="185420"/>
                  </a:lnTo>
                  <a:lnTo>
                    <a:pt x="28282" y="205740"/>
                  </a:lnTo>
                  <a:lnTo>
                    <a:pt x="196900" y="205740"/>
                  </a:lnTo>
                  <a:lnTo>
                    <a:pt x="196900" y="265430"/>
                  </a:lnTo>
                  <a:lnTo>
                    <a:pt x="221449" y="265430"/>
                  </a:lnTo>
                  <a:lnTo>
                    <a:pt x="221449" y="205740"/>
                  </a:lnTo>
                  <a:lnTo>
                    <a:pt x="221449" y="185420"/>
                  </a:lnTo>
                  <a:close/>
                </a:path>
                <a:path w="252729" h="265429">
                  <a:moveTo>
                    <a:pt x="252374" y="144145"/>
                  </a:moveTo>
                  <a:lnTo>
                    <a:pt x="138137" y="144145"/>
                  </a:lnTo>
                  <a:lnTo>
                    <a:pt x="138137" y="115570"/>
                  </a:lnTo>
                  <a:lnTo>
                    <a:pt x="225844" y="115570"/>
                  </a:lnTo>
                  <a:lnTo>
                    <a:pt x="225844" y="95250"/>
                  </a:lnTo>
                  <a:lnTo>
                    <a:pt x="57010" y="95250"/>
                  </a:lnTo>
                  <a:lnTo>
                    <a:pt x="57010" y="66040"/>
                  </a:lnTo>
                  <a:lnTo>
                    <a:pt x="219925" y="66040"/>
                  </a:lnTo>
                  <a:lnTo>
                    <a:pt x="219925" y="48260"/>
                  </a:lnTo>
                  <a:lnTo>
                    <a:pt x="219925" y="19050"/>
                  </a:lnTo>
                  <a:lnTo>
                    <a:pt x="219925" y="0"/>
                  </a:lnTo>
                  <a:lnTo>
                    <a:pt x="32004" y="0"/>
                  </a:lnTo>
                  <a:lnTo>
                    <a:pt x="32004" y="19050"/>
                  </a:lnTo>
                  <a:lnTo>
                    <a:pt x="195580" y="19050"/>
                  </a:lnTo>
                  <a:lnTo>
                    <a:pt x="195580" y="48260"/>
                  </a:lnTo>
                  <a:lnTo>
                    <a:pt x="32880" y="48260"/>
                  </a:lnTo>
                  <a:lnTo>
                    <a:pt x="32880" y="66040"/>
                  </a:lnTo>
                  <a:lnTo>
                    <a:pt x="32880" y="95250"/>
                  </a:lnTo>
                  <a:lnTo>
                    <a:pt x="32880" y="115570"/>
                  </a:lnTo>
                  <a:lnTo>
                    <a:pt x="114236" y="115570"/>
                  </a:lnTo>
                  <a:lnTo>
                    <a:pt x="114236" y="144145"/>
                  </a:lnTo>
                  <a:lnTo>
                    <a:pt x="0" y="144145"/>
                  </a:lnTo>
                  <a:lnTo>
                    <a:pt x="0" y="164312"/>
                  </a:lnTo>
                  <a:lnTo>
                    <a:pt x="252374" y="164312"/>
                  </a:lnTo>
                  <a:lnTo>
                    <a:pt x="252374" y="1441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11406392" y="8344586"/>
              <a:ext cx="252729" cy="266065"/>
            </a:xfrm>
            <a:custGeom>
              <a:avLst/>
              <a:gdLst/>
              <a:ahLst/>
              <a:cxnLst/>
              <a:rect l="l" t="t" r="r" b="b"/>
              <a:pathLst>
                <a:path w="252729" h="266065">
                  <a:moveTo>
                    <a:pt x="138138" y="115553"/>
                  </a:moveTo>
                  <a:lnTo>
                    <a:pt x="225845" y="115553"/>
                  </a:lnTo>
                  <a:lnTo>
                    <a:pt x="225845" y="96039"/>
                  </a:lnTo>
                  <a:lnTo>
                    <a:pt x="57009" y="96039"/>
                  </a:lnTo>
                  <a:lnTo>
                    <a:pt x="57009" y="66657"/>
                  </a:lnTo>
                  <a:lnTo>
                    <a:pt x="219925" y="66657"/>
                  </a:lnTo>
                  <a:lnTo>
                    <a:pt x="219925" y="0"/>
                  </a:lnTo>
                  <a:lnTo>
                    <a:pt x="32013" y="0"/>
                  </a:lnTo>
                  <a:lnTo>
                    <a:pt x="32013" y="19734"/>
                  </a:lnTo>
                  <a:lnTo>
                    <a:pt x="195586" y="19734"/>
                  </a:lnTo>
                  <a:lnTo>
                    <a:pt x="195586" y="48238"/>
                  </a:lnTo>
                  <a:lnTo>
                    <a:pt x="32889" y="48238"/>
                  </a:lnTo>
                  <a:lnTo>
                    <a:pt x="32889" y="115553"/>
                  </a:lnTo>
                  <a:lnTo>
                    <a:pt x="114238" y="115553"/>
                  </a:lnTo>
                  <a:lnTo>
                    <a:pt x="114238" y="144716"/>
                  </a:lnTo>
                  <a:lnTo>
                    <a:pt x="0" y="144716"/>
                  </a:lnTo>
                  <a:lnTo>
                    <a:pt x="0" y="164889"/>
                  </a:lnTo>
                  <a:lnTo>
                    <a:pt x="252376" y="164889"/>
                  </a:lnTo>
                  <a:lnTo>
                    <a:pt x="252376" y="144716"/>
                  </a:lnTo>
                  <a:lnTo>
                    <a:pt x="138138" y="144716"/>
                  </a:lnTo>
                  <a:lnTo>
                    <a:pt x="138138" y="115553"/>
                  </a:lnTo>
                  <a:close/>
                </a:path>
                <a:path w="252729" h="266065">
                  <a:moveTo>
                    <a:pt x="196901" y="205892"/>
                  </a:moveTo>
                  <a:lnTo>
                    <a:pt x="196901" y="265971"/>
                  </a:lnTo>
                  <a:lnTo>
                    <a:pt x="221459" y="265971"/>
                  </a:lnTo>
                  <a:lnTo>
                    <a:pt x="221459" y="185938"/>
                  </a:lnTo>
                  <a:lnTo>
                    <a:pt x="28285" y="185938"/>
                  </a:lnTo>
                  <a:lnTo>
                    <a:pt x="28285" y="205892"/>
                  </a:lnTo>
                  <a:lnTo>
                    <a:pt x="196901" y="20589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11757571" y="8337569"/>
              <a:ext cx="240665" cy="276225"/>
            </a:xfrm>
            <a:custGeom>
              <a:avLst/>
              <a:gdLst/>
              <a:ahLst/>
              <a:cxnLst/>
              <a:rect l="l" t="t" r="r" b="b"/>
              <a:pathLst>
                <a:path w="240665" h="276225">
                  <a:moveTo>
                    <a:pt x="240098" y="0"/>
                  </a:moveTo>
                  <a:lnTo>
                    <a:pt x="216636" y="0"/>
                  </a:lnTo>
                  <a:lnTo>
                    <a:pt x="216636" y="275619"/>
                  </a:lnTo>
                  <a:lnTo>
                    <a:pt x="240098" y="275619"/>
                  </a:lnTo>
                  <a:lnTo>
                    <a:pt x="240098" y="0"/>
                  </a:lnTo>
                  <a:close/>
                </a:path>
                <a:path w="240665" h="276225">
                  <a:moveTo>
                    <a:pt x="186158" y="6797"/>
                  </a:moveTo>
                  <a:lnTo>
                    <a:pt x="162915" y="6797"/>
                  </a:lnTo>
                  <a:lnTo>
                    <a:pt x="162915" y="104809"/>
                  </a:lnTo>
                  <a:lnTo>
                    <a:pt x="124543" y="104809"/>
                  </a:lnTo>
                  <a:lnTo>
                    <a:pt x="124543" y="126736"/>
                  </a:lnTo>
                  <a:lnTo>
                    <a:pt x="162915" y="126736"/>
                  </a:lnTo>
                  <a:lnTo>
                    <a:pt x="162915" y="260928"/>
                  </a:lnTo>
                  <a:lnTo>
                    <a:pt x="186158" y="260928"/>
                  </a:lnTo>
                  <a:lnTo>
                    <a:pt x="186158" y="6797"/>
                  </a:lnTo>
                  <a:close/>
                </a:path>
                <a:path w="240665" h="276225">
                  <a:moveTo>
                    <a:pt x="51308" y="55474"/>
                  </a:moveTo>
                  <a:lnTo>
                    <a:pt x="29162" y="55474"/>
                  </a:lnTo>
                  <a:lnTo>
                    <a:pt x="29162" y="186377"/>
                  </a:lnTo>
                  <a:lnTo>
                    <a:pt x="21275" y="186504"/>
                  </a:lnTo>
                  <a:lnTo>
                    <a:pt x="0" y="186596"/>
                  </a:lnTo>
                  <a:lnTo>
                    <a:pt x="3069" y="207427"/>
                  </a:lnTo>
                  <a:lnTo>
                    <a:pt x="33585" y="207095"/>
                  </a:lnTo>
                  <a:lnTo>
                    <a:pt x="68931" y="205755"/>
                  </a:lnTo>
                  <a:lnTo>
                    <a:pt x="105717" y="202894"/>
                  </a:lnTo>
                  <a:lnTo>
                    <a:pt x="140550" y="197998"/>
                  </a:lnTo>
                  <a:lnTo>
                    <a:pt x="139373" y="185938"/>
                  </a:lnTo>
                  <a:lnTo>
                    <a:pt x="51308" y="185938"/>
                  </a:lnTo>
                  <a:lnTo>
                    <a:pt x="51308" y="55474"/>
                  </a:lnTo>
                  <a:close/>
                </a:path>
                <a:path w="240665" h="276225">
                  <a:moveTo>
                    <a:pt x="109414" y="55474"/>
                  </a:moveTo>
                  <a:lnTo>
                    <a:pt x="86829" y="55474"/>
                  </a:lnTo>
                  <a:lnTo>
                    <a:pt x="86829" y="184513"/>
                  </a:lnTo>
                  <a:lnTo>
                    <a:pt x="77872" y="184967"/>
                  </a:lnTo>
                  <a:lnTo>
                    <a:pt x="51308" y="185938"/>
                  </a:lnTo>
                  <a:lnTo>
                    <a:pt x="139373" y="185938"/>
                  </a:lnTo>
                  <a:lnTo>
                    <a:pt x="139095" y="183088"/>
                  </a:lnTo>
                  <a:lnTo>
                    <a:pt x="109414" y="183088"/>
                  </a:lnTo>
                  <a:lnTo>
                    <a:pt x="109414" y="55474"/>
                  </a:lnTo>
                  <a:close/>
                </a:path>
                <a:path w="240665" h="276225">
                  <a:moveTo>
                    <a:pt x="138796" y="180018"/>
                  </a:moveTo>
                  <a:lnTo>
                    <a:pt x="131815" y="180883"/>
                  </a:lnTo>
                  <a:lnTo>
                    <a:pt x="124557" y="181677"/>
                  </a:lnTo>
                  <a:lnTo>
                    <a:pt x="109414" y="183088"/>
                  </a:lnTo>
                  <a:lnTo>
                    <a:pt x="139095" y="183088"/>
                  </a:lnTo>
                  <a:lnTo>
                    <a:pt x="138796" y="180018"/>
                  </a:lnTo>
                  <a:close/>
                </a:path>
                <a:path w="240665" h="276225">
                  <a:moveTo>
                    <a:pt x="132656" y="35302"/>
                  </a:moveTo>
                  <a:lnTo>
                    <a:pt x="5919" y="35302"/>
                  </a:lnTo>
                  <a:lnTo>
                    <a:pt x="5919" y="55474"/>
                  </a:lnTo>
                  <a:lnTo>
                    <a:pt x="132656" y="55474"/>
                  </a:lnTo>
                  <a:lnTo>
                    <a:pt x="132656" y="35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11757570" y="8337569"/>
              <a:ext cx="240665" cy="276225"/>
            </a:xfrm>
            <a:custGeom>
              <a:avLst/>
              <a:gdLst/>
              <a:ahLst/>
              <a:cxnLst/>
              <a:rect l="l" t="t" r="r" b="b"/>
              <a:pathLst>
                <a:path w="240665" h="276225">
                  <a:moveTo>
                    <a:pt x="216636" y="275619"/>
                  </a:moveTo>
                  <a:lnTo>
                    <a:pt x="240098" y="275619"/>
                  </a:lnTo>
                  <a:lnTo>
                    <a:pt x="240098" y="0"/>
                  </a:lnTo>
                  <a:lnTo>
                    <a:pt x="216636" y="0"/>
                  </a:lnTo>
                  <a:lnTo>
                    <a:pt x="216636" y="275619"/>
                  </a:lnTo>
                  <a:close/>
                </a:path>
                <a:path w="240665" h="276225">
                  <a:moveTo>
                    <a:pt x="124543" y="104809"/>
                  </a:moveTo>
                  <a:lnTo>
                    <a:pt x="124543" y="126736"/>
                  </a:lnTo>
                  <a:lnTo>
                    <a:pt x="162915" y="126736"/>
                  </a:lnTo>
                  <a:lnTo>
                    <a:pt x="162915" y="260928"/>
                  </a:lnTo>
                  <a:lnTo>
                    <a:pt x="186158" y="260928"/>
                  </a:lnTo>
                  <a:lnTo>
                    <a:pt x="186158" y="6797"/>
                  </a:lnTo>
                  <a:lnTo>
                    <a:pt x="162915" y="6797"/>
                  </a:lnTo>
                  <a:lnTo>
                    <a:pt x="162915" y="104809"/>
                  </a:lnTo>
                  <a:lnTo>
                    <a:pt x="124543" y="104809"/>
                  </a:lnTo>
                  <a:close/>
                </a:path>
                <a:path w="240665" h="276225">
                  <a:moveTo>
                    <a:pt x="109414" y="55474"/>
                  </a:moveTo>
                  <a:lnTo>
                    <a:pt x="132656" y="55474"/>
                  </a:lnTo>
                  <a:lnTo>
                    <a:pt x="132656" y="35302"/>
                  </a:lnTo>
                  <a:lnTo>
                    <a:pt x="5919" y="35302"/>
                  </a:lnTo>
                  <a:lnTo>
                    <a:pt x="5919" y="55474"/>
                  </a:lnTo>
                  <a:lnTo>
                    <a:pt x="29162" y="55474"/>
                  </a:lnTo>
                  <a:lnTo>
                    <a:pt x="29162" y="186377"/>
                  </a:lnTo>
                  <a:lnTo>
                    <a:pt x="21275" y="186504"/>
                  </a:lnTo>
                  <a:lnTo>
                    <a:pt x="13758" y="186569"/>
                  </a:lnTo>
                  <a:lnTo>
                    <a:pt x="6653" y="186593"/>
                  </a:lnTo>
                  <a:lnTo>
                    <a:pt x="0" y="186596"/>
                  </a:lnTo>
                  <a:lnTo>
                    <a:pt x="3069" y="207427"/>
                  </a:lnTo>
                  <a:lnTo>
                    <a:pt x="33585" y="207095"/>
                  </a:lnTo>
                  <a:lnTo>
                    <a:pt x="68931" y="205755"/>
                  </a:lnTo>
                  <a:lnTo>
                    <a:pt x="105717" y="202894"/>
                  </a:lnTo>
                  <a:lnTo>
                    <a:pt x="140550" y="197998"/>
                  </a:lnTo>
                  <a:lnTo>
                    <a:pt x="138796" y="180018"/>
                  </a:lnTo>
                  <a:lnTo>
                    <a:pt x="131815" y="180883"/>
                  </a:lnTo>
                  <a:lnTo>
                    <a:pt x="124557" y="181677"/>
                  </a:lnTo>
                  <a:lnTo>
                    <a:pt x="117073" y="182408"/>
                  </a:lnTo>
                  <a:lnTo>
                    <a:pt x="109414" y="183088"/>
                  </a:lnTo>
                  <a:lnTo>
                    <a:pt x="109414" y="55474"/>
                  </a:lnTo>
                  <a:close/>
                </a:path>
                <a:path w="240665" h="276225">
                  <a:moveTo>
                    <a:pt x="86829" y="55474"/>
                  </a:moveTo>
                  <a:lnTo>
                    <a:pt x="86829" y="184513"/>
                  </a:lnTo>
                  <a:lnTo>
                    <a:pt x="77872" y="184967"/>
                  </a:lnTo>
                  <a:lnTo>
                    <a:pt x="68945" y="185349"/>
                  </a:lnTo>
                  <a:lnTo>
                    <a:pt x="60080" y="185670"/>
                  </a:lnTo>
                  <a:lnTo>
                    <a:pt x="51308" y="185938"/>
                  </a:lnTo>
                  <a:lnTo>
                    <a:pt x="51308" y="55474"/>
                  </a:lnTo>
                  <a:lnTo>
                    <a:pt x="86829" y="5547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12045469" y="8337569"/>
              <a:ext cx="217170" cy="276225"/>
            </a:xfrm>
            <a:custGeom>
              <a:avLst/>
              <a:gdLst/>
              <a:ahLst/>
              <a:cxnLst/>
              <a:rect l="l" t="t" r="r" b="b"/>
              <a:pathLst>
                <a:path w="217170" h="276225">
                  <a:moveTo>
                    <a:pt x="216855" y="0"/>
                  </a:moveTo>
                  <a:lnTo>
                    <a:pt x="192516" y="0"/>
                  </a:lnTo>
                  <a:lnTo>
                    <a:pt x="192516" y="276058"/>
                  </a:lnTo>
                  <a:lnTo>
                    <a:pt x="216855" y="276058"/>
                  </a:lnTo>
                  <a:lnTo>
                    <a:pt x="216855" y="0"/>
                  </a:lnTo>
                  <a:close/>
                </a:path>
                <a:path w="217170" h="276225">
                  <a:moveTo>
                    <a:pt x="70384" y="21268"/>
                  </a:moveTo>
                  <a:lnTo>
                    <a:pt x="41996" y="28134"/>
                  </a:lnTo>
                  <a:lnTo>
                    <a:pt x="19733" y="47416"/>
                  </a:lnTo>
                  <a:lnTo>
                    <a:pt x="5200" y="77634"/>
                  </a:lnTo>
                  <a:lnTo>
                    <a:pt x="0" y="117308"/>
                  </a:lnTo>
                  <a:lnTo>
                    <a:pt x="5200" y="157105"/>
                  </a:lnTo>
                  <a:lnTo>
                    <a:pt x="19733" y="187364"/>
                  </a:lnTo>
                  <a:lnTo>
                    <a:pt x="41996" y="206604"/>
                  </a:lnTo>
                  <a:lnTo>
                    <a:pt x="70384" y="213347"/>
                  </a:lnTo>
                  <a:lnTo>
                    <a:pt x="98587" y="206604"/>
                  </a:lnTo>
                  <a:lnTo>
                    <a:pt x="115919" y="191639"/>
                  </a:lnTo>
                  <a:lnTo>
                    <a:pt x="70384" y="191639"/>
                  </a:lnTo>
                  <a:lnTo>
                    <a:pt x="51397" y="186346"/>
                  </a:lnTo>
                  <a:lnTo>
                    <a:pt x="36562" y="171330"/>
                  </a:lnTo>
                  <a:lnTo>
                    <a:pt x="26907" y="147885"/>
                  </a:lnTo>
                  <a:lnTo>
                    <a:pt x="23461" y="117308"/>
                  </a:lnTo>
                  <a:lnTo>
                    <a:pt x="26907" y="86854"/>
                  </a:lnTo>
                  <a:lnTo>
                    <a:pt x="36562" y="63450"/>
                  </a:lnTo>
                  <a:lnTo>
                    <a:pt x="51397" y="48393"/>
                  </a:lnTo>
                  <a:lnTo>
                    <a:pt x="70384" y="42976"/>
                  </a:lnTo>
                  <a:lnTo>
                    <a:pt x="115739" y="42976"/>
                  </a:lnTo>
                  <a:lnTo>
                    <a:pt x="98587" y="28134"/>
                  </a:lnTo>
                  <a:lnTo>
                    <a:pt x="70384" y="21268"/>
                  </a:lnTo>
                  <a:close/>
                </a:path>
                <a:path w="217170" h="276225">
                  <a:moveTo>
                    <a:pt x="115739" y="42976"/>
                  </a:moveTo>
                  <a:lnTo>
                    <a:pt x="70384" y="42976"/>
                  </a:lnTo>
                  <a:lnTo>
                    <a:pt x="89337" y="48393"/>
                  </a:lnTo>
                  <a:lnTo>
                    <a:pt x="104096" y="63450"/>
                  </a:lnTo>
                  <a:lnTo>
                    <a:pt x="113675" y="86854"/>
                  </a:lnTo>
                  <a:lnTo>
                    <a:pt x="117088" y="117308"/>
                  </a:lnTo>
                  <a:lnTo>
                    <a:pt x="113675" y="147885"/>
                  </a:lnTo>
                  <a:lnTo>
                    <a:pt x="104096" y="171330"/>
                  </a:lnTo>
                  <a:lnTo>
                    <a:pt x="89337" y="186346"/>
                  </a:lnTo>
                  <a:lnTo>
                    <a:pt x="70384" y="191639"/>
                  </a:lnTo>
                  <a:lnTo>
                    <a:pt x="115919" y="191639"/>
                  </a:lnTo>
                  <a:lnTo>
                    <a:pt x="120870" y="187364"/>
                  </a:lnTo>
                  <a:lnTo>
                    <a:pt x="135506" y="157105"/>
                  </a:lnTo>
                  <a:lnTo>
                    <a:pt x="140769" y="117308"/>
                  </a:lnTo>
                  <a:lnTo>
                    <a:pt x="135506" y="77634"/>
                  </a:lnTo>
                  <a:lnTo>
                    <a:pt x="120870" y="47416"/>
                  </a:lnTo>
                  <a:lnTo>
                    <a:pt x="115739" y="4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12237985" y="83375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0"/>
                  </a:moveTo>
                  <a:lnTo>
                    <a:pt x="0" y="276058"/>
                  </a:lnTo>
                  <a:lnTo>
                    <a:pt x="24339" y="276058"/>
                  </a:lnTo>
                  <a:lnTo>
                    <a:pt x="2433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9" name="object 40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042294" y="8355663"/>
              <a:ext cx="147119" cy="198428"/>
            </a:xfrm>
            <a:prstGeom prst="rect">
              <a:avLst/>
            </a:prstGeom>
          </p:spPr>
        </p:pic>
        <p:sp>
          <p:nvSpPr>
            <p:cNvPr id="410" name="object 410"/>
            <p:cNvSpPr/>
            <p:nvPr/>
          </p:nvSpPr>
          <p:spPr>
            <a:xfrm>
              <a:off x="12309687" y="8337569"/>
              <a:ext cx="227329" cy="276225"/>
            </a:xfrm>
            <a:custGeom>
              <a:avLst/>
              <a:gdLst/>
              <a:ahLst/>
              <a:cxnLst/>
              <a:rect l="l" t="t" r="r" b="b"/>
              <a:pathLst>
                <a:path w="227329" h="276225">
                  <a:moveTo>
                    <a:pt x="227160" y="0"/>
                  </a:moveTo>
                  <a:lnTo>
                    <a:pt x="202822" y="0"/>
                  </a:lnTo>
                  <a:lnTo>
                    <a:pt x="202822" y="275619"/>
                  </a:lnTo>
                  <a:lnTo>
                    <a:pt x="227160" y="275619"/>
                  </a:lnTo>
                  <a:lnTo>
                    <a:pt x="227160" y="0"/>
                  </a:lnTo>
                  <a:close/>
                </a:path>
                <a:path w="227329" h="276225">
                  <a:moveTo>
                    <a:pt x="98669" y="48677"/>
                  </a:moveTo>
                  <a:lnTo>
                    <a:pt x="74111" y="48677"/>
                  </a:lnTo>
                  <a:lnTo>
                    <a:pt x="74111" y="84637"/>
                  </a:lnTo>
                  <a:lnTo>
                    <a:pt x="67989" y="120593"/>
                  </a:lnTo>
                  <a:lnTo>
                    <a:pt x="51774" y="154720"/>
                  </a:lnTo>
                  <a:lnTo>
                    <a:pt x="28199" y="183462"/>
                  </a:lnTo>
                  <a:lnTo>
                    <a:pt x="0" y="203261"/>
                  </a:lnTo>
                  <a:lnTo>
                    <a:pt x="14471" y="222556"/>
                  </a:lnTo>
                  <a:lnTo>
                    <a:pt x="37215" y="207317"/>
                  </a:lnTo>
                  <a:lnTo>
                    <a:pt x="57543" y="186158"/>
                  </a:lnTo>
                  <a:lnTo>
                    <a:pt x="74398" y="160394"/>
                  </a:lnTo>
                  <a:lnTo>
                    <a:pt x="86720" y="131341"/>
                  </a:lnTo>
                  <a:lnTo>
                    <a:pt x="110629" y="131341"/>
                  </a:lnTo>
                  <a:lnTo>
                    <a:pt x="104613" y="119346"/>
                  </a:lnTo>
                  <a:lnTo>
                    <a:pt x="98669" y="84637"/>
                  </a:lnTo>
                  <a:lnTo>
                    <a:pt x="98669" y="48677"/>
                  </a:lnTo>
                  <a:close/>
                </a:path>
                <a:path w="227329" h="276225">
                  <a:moveTo>
                    <a:pt x="110629" y="131341"/>
                  </a:moveTo>
                  <a:lnTo>
                    <a:pt x="86720" y="131341"/>
                  </a:lnTo>
                  <a:lnTo>
                    <a:pt x="99036" y="158515"/>
                  </a:lnTo>
                  <a:lnTo>
                    <a:pt x="115937" y="182307"/>
                  </a:lnTo>
                  <a:lnTo>
                    <a:pt x="136456" y="201721"/>
                  </a:lnTo>
                  <a:lnTo>
                    <a:pt x="159626" y="215759"/>
                  </a:lnTo>
                  <a:lnTo>
                    <a:pt x="173220" y="196463"/>
                  </a:lnTo>
                  <a:lnTo>
                    <a:pt x="144459" y="178158"/>
                  </a:lnTo>
                  <a:lnTo>
                    <a:pt x="120733" y="151486"/>
                  </a:lnTo>
                  <a:lnTo>
                    <a:pt x="110629" y="131341"/>
                  </a:lnTo>
                  <a:close/>
                </a:path>
                <a:path w="227329" h="276225">
                  <a:moveTo>
                    <a:pt x="164230" y="28285"/>
                  </a:moveTo>
                  <a:lnTo>
                    <a:pt x="8990" y="28285"/>
                  </a:lnTo>
                  <a:lnTo>
                    <a:pt x="8990" y="48677"/>
                  </a:lnTo>
                  <a:lnTo>
                    <a:pt x="164230" y="48677"/>
                  </a:lnTo>
                  <a:lnTo>
                    <a:pt x="164230" y="28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12512509" y="83375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275619"/>
                  </a:moveTo>
                  <a:lnTo>
                    <a:pt x="24338" y="275619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2" name="object 41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306511" y="8362680"/>
              <a:ext cx="179570" cy="200621"/>
            </a:xfrm>
            <a:prstGeom prst="rect">
              <a:avLst/>
            </a:prstGeom>
          </p:spPr>
        </p:pic>
        <p:sp>
          <p:nvSpPr>
            <p:cNvPr id="413" name="object 413"/>
            <p:cNvSpPr/>
            <p:nvPr/>
          </p:nvSpPr>
          <p:spPr>
            <a:xfrm>
              <a:off x="12580701" y="8337569"/>
              <a:ext cx="261620" cy="276225"/>
            </a:xfrm>
            <a:custGeom>
              <a:avLst/>
              <a:gdLst/>
              <a:ahLst/>
              <a:cxnLst/>
              <a:rect l="l" t="t" r="r" b="b"/>
              <a:pathLst>
                <a:path w="261620" h="276225">
                  <a:moveTo>
                    <a:pt x="216417" y="0"/>
                  </a:moveTo>
                  <a:lnTo>
                    <a:pt x="192297" y="0"/>
                  </a:lnTo>
                  <a:lnTo>
                    <a:pt x="192297" y="275619"/>
                  </a:lnTo>
                  <a:lnTo>
                    <a:pt x="216417" y="275619"/>
                  </a:lnTo>
                  <a:lnTo>
                    <a:pt x="216417" y="134630"/>
                  </a:lnTo>
                  <a:lnTo>
                    <a:pt x="261366" y="134630"/>
                  </a:lnTo>
                  <a:lnTo>
                    <a:pt x="261366" y="113799"/>
                  </a:lnTo>
                  <a:lnTo>
                    <a:pt x="216417" y="113799"/>
                  </a:lnTo>
                  <a:lnTo>
                    <a:pt x="216417" y="0"/>
                  </a:lnTo>
                  <a:close/>
                </a:path>
                <a:path w="261620" h="276225">
                  <a:moveTo>
                    <a:pt x="86611" y="17979"/>
                  </a:moveTo>
                  <a:lnTo>
                    <a:pt x="56879" y="22783"/>
                  </a:lnTo>
                  <a:lnTo>
                    <a:pt x="33602" y="36014"/>
                  </a:lnTo>
                  <a:lnTo>
                    <a:pt x="18466" y="56399"/>
                  </a:lnTo>
                  <a:lnTo>
                    <a:pt x="13156" y="82663"/>
                  </a:lnTo>
                  <a:lnTo>
                    <a:pt x="17491" y="106617"/>
                  </a:lnTo>
                  <a:lnTo>
                    <a:pt x="29998" y="125873"/>
                  </a:lnTo>
                  <a:lnTo>
                    <a:pt x="49432" y="139476"/>
                  </a:lnTo>
                  <a:lnTo>
                    <a:pt x="74551" y="146470"/>
                  </a:lnTo>
                  <a:lnTo>
                    <a:pt x="74551" y="194161"/>
                  </a:lnTo>
                  <a:lnTo>
                    <a:pt x="54793" y="194624"/>
                  </a:lnTo>
                  <a:lnTo>
                    <a:pt x="0" y="195148"/>
                  </a:lnTo>
                  <a:lnTo>
                    <a:pt x="4166" y="215540"/>
                  </a:lnTo>
                  <a:lnTo>
                    <a:pt x="43270" y="215536"/>
                  </a:lnTo>
                  <a:lnTo>
                    <a:pt x="86445" y="214361"/>
                  </a:lnTo>
                  <a:lnTo>
                    <a:pt x="131512" y="211254"/>
                  </a:lnTo>
                  <a:lnTo>
                    <a:pt x="176290" y="205453"/>
                  </a:lnTo>
                  <a:lnTo>
                    <a:pt x="175131" y="193284"/>
                  </a:lnTo>
                  <a:lnTo>
                    <a:pt x="98889" y="193284"/>
                  </a:lnTo>
                  <a:lnTo>
                    <a:pt x="98889" y="146361"/>
                  </a:lnTo>
                  <a:lnTo>
                    <a:pt x="123541" y="139368"/>
                  </a:lnTo>
                  <a:lnTo>
                    <a:pt x="142099" y="126298"/>
                  </a:lnTo>
                  <a:lnTo>
                    <a:pt x="86611" y="126298"/>
                  </a:lnTo>
                  <a:lnTo>
                    <a:pt x="66592" y="123211"/>
                  </a:lnTo>
                  <a:lnTo>
                    <a:pt x="50787" y="114265"/>
                  </a:lnTo>
                  <a:lnTo>
                    <a:pt x="40451" y="100428"/>
                  </a:lnTo>
                  <a:lnTo>
                    <a:pt x="36836" y="82663"/>
                  </a:lnTo>
                  <a:lnTo>
                    <a:pt x="40451" y="64927"/>
                  </a:lnTo>
                  <a:lnTo>
                    <a:pt x="50787" y="51116"/>
                  </a:lnTo>
                  <a:lnTo>
                    <a:pt x="66592" y="42116"/>
                  </a:lnTo>
                  <a:lnTo>
                    <a:pt x="86611" y="38810"/>
                  </a:lnTo>
                  <a:lnTo>
                    <a:pt x="141226" y="38810"/>
                  </a:lnTo>
                  <a:lnTo>
                    <a:pt x="139125" y="36014"/>
                  </a:lnTo>
                  <a:lnTo>
                    <a:pt x="115910" y="22783"/>
                  </a:lnTo>
                  <a:lnTo>
                    <a:pt x="86611" y="17979"/>
                  </a:lnTo>
                  <a:close/>
                </a:path>
                <a:path w="261620" h="276225">
                  <a:moveTo>
                    <a:pt x="174537" y="187035"/>
                  </a:moveTo>
                  <a:lnTo>
                    <a:pt x="156210" y="189183"/>
                  </a:lnTo>
                  <a:lnTo>
                    <a:pt x="137370" y="190899"/>
                  </a:lnTo>
                  <a:lnTo>
                    <a:pt x="118201" y="192246"/>
                  </a:lnTo>
                  <a:lnTo>
                    <a:pt x="98889" y="193284"/>
                  </a:lnTo>
                  <a:lnTo>
                    <a:pt x="175131" y="193284"/>
                  </a:lnTo>
                  <a:lnTo>
                    <a:pt x="174537" y="187035"/>
                  </a:lnTo>
                  <a:close/>
                </a:path>
                <a:path w="261620" h="276225">
                  <a:moveTo>
                    <a:pt x="141226" y="38810"/>
                  </a:moveTo>
                  <a:lnTo>
                    <a:pt x="86611" y="38810"/>
                  </a:lnTo>
                  <a:lnTo>
                    <a:pt x="106348" y="42116"/>
                  </a:lnTo>
                  <a:lnTo>
                    <a:pt x="121994" y="51116"/>
                  </a:lnTo>
                  <a:lnTo>
                    <a:pt x="132337" y="64927"/>
                  </a:lnTo>
                  <a:lnTo>
                    <a:pt x="136165" y="82663"/>
                  </a:lnTo>
                  <a:lnTo>
                    <a:pt x="132337" y="100428"/>
                  </a:lnTo>
                  <a:lnTo>
                    <a:pt x="121994" y="114265"/>
                  </a:lnTo>
                  <a:lnTo>
                    <a:pt x="106348" y="123211"/>
                  </a:lnTo>
                  <a:lnTo>
                    <a:pt x="86611" y="126298"/>
                  </a:lnTo>
                  <a:lnTo>
                    <a:pt x="142099" y="126298"/>
                  </a:lnTo>
                  <a:lnTo>
                    <a:pt x="142838" y="125777"/>
                  </a:lnTo>
                  <a:lnTo>
                    <a:pt x="155455" y="106553"/>
                  </a:lnTo>
                  <a:lnTo>
                    <a:pt x="160064" y="82663"/>
                  </a:lnTo>
                  <a:lnTo>
                    <a:pt x="154446" y="56399"/>
                  </a:lnTo>
                  <a:lnTo>
                    <a:pt x="141226" y="38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12772999" y="8337569"/>
              <a:ext cx="69215" cy="276225"/>
            </a:xfrm>
            <a:custGeom>
              <a:avLst/>
              <a:gdLst/>
              <a:ahLst/>
              <a:cxnLst/>
              <a:rect l="l" t="t" r="r" b="b"/>
              <a:pathLst>
                <a:path w="69215" h="276225">
                  <a:moveTo>
                    <a:pt x="24119" y="113799"/>
                  </a:moveTo>
                  <a:lnTo>
                    <a:pt x="24119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119" y="275619"/>
                  </a:lnTo>
                  <a:lnTo>
                    <a:pt x="24119" y="134630"/>
                  </a:lnTo>
                  <a:lnTo>
                    <a:pt x="69069" y="134630"/>
                  </a:lnTo>
                  <a:lnTo>
                    <a:pt x="69069" y="113799"/>
                  </a:lnTo>
                  <a:lnTo>
                    <a:pt x="24119" y="11379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5" name="object 41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2577526" y="8352373"/>
              <a:ext cx="182640" cy="203910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0581620" y="8778795"/>
              <a:ext cx="1339279" cy="281969"/>
            </a:xfrm>
            <a:prstGeom prst="rect">
              <a:avLst/>
            </a:prstGeom>
          </p:spPr>
        </p:pic>
        <p:sp>
          <p:nvSpPr>
            <p:cNvPr id="417" name="object 417"/>
            <p:cNvSpPr/>
            <p:nvPr/>
          </p:nvSpPr>
          <p:spPr>
            <a:xfrm>
              <a:off x="14122055" y="8337569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40" h="272415">
                  <a:moveTo>
                    <a:pt x="221241" y="0"/>
                  </a:moveTo>
                  <a:lnTo>
                    <a:pt x="196901" y="0"/>
                  </a:lnTo>
                  <a:lnTo>
                    <a:pt x="196901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40" h="272415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1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5"/>
                  </a:lnTo>
                  <a:lnTo>
                    <a:pt x="71700" y="131999"/>
                  </a:lnTo>
                  <a:lnTo>
                    <a:pt x="100228" y="127565"/>
                  </a:lnTo>
                  <a:lnTo>
                    <a:pt x="122816" y="115115"/>
                  </a:lnTo>
                  <a:lnTo>
                    <a:pt x="125200" y="112045"/>
                  </a:lnTo>
                  <a:lnTo>
                    <a:pt x="71700" y="112045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899" y="71261"/>
                  </a:lnTo>
                  <a:lnTo>
                    <a:pt x="27391" y="54810"/>
                  </a:lnTo>
                  <a:lnTo>
                    <a:pt x="37357" y="41934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3" y="30697"/>
                  </a:lnTo>
                  <a:lnTo>
                    <a:pt x="122816" y="27271"/>
                  </a:lnTo>
                  <a:lnTo>
                    <a:pt x="100228" y="14680"/>
                  </a:lnTo>
                  <a:lnTo>
                    <a:pt x="71700" y="10086"/>
                  </a:lnTo>
                  <a:close/>
                </a:path>
                <a:path w="231140" h="272415">
                  <a:moveTo>
                    <a:pt x="125463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8" y="41934"/>
                  </a:lnTo>
                  <a:lnTo>
                    <a:pt x="115886" y="54810"/>
                  </a:lnTo>
                  <a:lnTo>
                    <a:pt x="119500" y="71261"/>
                  </a:lnTo>
                  <a:lnTo>
                    <a:pt x="115886" y="87809"/>
                  </a:lnTo>
                  <a:lnTo>
                    <a:pt x="105878" y="100698"/>
                  </a:lnTo>
                  <a:lnTo>
                    <a:pt x="90732" y="109065"/>
                  </a:lnTo>
                  <a:lnTo>
                    <a:pt x="71700" y="112045"/>
                  </a:lnTo>
                  <a:lnTo>
                    <a:pt x="125200" y="112045"/>
                  </a:lnTo>
                  <a:lnTo>
                    <a:pt x="137717" y="95922"/>
                  </a:lnTo>
                  <a:lnTo>
                    <a:pt x="143181" y="71261"/>
                  </a:lnTo>
                  <a:lnTo>
                    <a:pt x="137717" y="46563"/>
                  </a:lnTo>
                  <a:lnTo>
                    <a:pt x="125463" y="30697"/>
                  </a:lnTo>
                  <a:close/>
                </a:path>
                <a:path w="231140" h="272415">
                  <a:moveTo>
                    <a:pt x="221241" y="154803"/>
                  </a:moveTo>
                  <a:lnTo>
                    <a:pt x="41879" y="154803"/>
                  </a:lnTo>
                  <a:lnTo>
                    <a:pt x="41879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6" y="202822"/>
                  </a:lnTo>
                  <a:lnTo>
                    <a:pt x="42756" y="271891"/>
                  </a:lnTo>
                  <a:lnTo>
                    <a:pt x="231108" y="271891"/>
                  </a:lnTo>
                  <a:lnTo>
                    <a:pt x="231108" y="252157"/>
                  </a:lnTo>
                  <a:lnTo>
                    <a:pt x="66437" y="252157"/>
                  </a:lnTo>
                  <a:lnTo>
                    <a:pt x="66437" y="221241"/>
                  </a:lnTo>
                  <a:lnTo>
                    <a:pt x="221241" y="221241"/>
                  </a:lnTo>
                  <a:lnTo>
                    <a:pt x="221241" y="154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8" name="object 41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4118880" y="8334394"/>
              <a:ext cx="237458" cy="278242"/>
            </a:xfrm>
            <a:prstGeom prst="rect">
              <a:avLst/>
            </a:prstGeom>
          </p:spPr>
        </p:pic>
        <p:sp>
          <p:nvSpPr>
            <p:cNvPr id="419" name="object 419"/>
            <p:cNvSpPr/>
            <p:nvPr/>
          </p:nvSpPr>
          <p:spPr>
            <a:xfrm>
              <a:off x="14391316" y="8337569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90">
                  <a:moveTo>
                    <a:pt x="227380" y="0"/>
                  </a:moveTo>
                  <a:lnTo>
                    <a:pt x="203042" y="0"/>
                  </a:lnTo>
                  <a:lnTo>
                    <a:pt x="203042" y="71919"/>
                  </a:lnTo>
                  <a:lnTo>
                    <a:pt x="147348" y="71919"/>
                  </a:lnTo>
                  <a:lnTo>
                    <a:pt x="147348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90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9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90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4" y="143402"/>
                  </a:lnTo>
                  <a:lnTo>
                    <a:pt x="149979" y="153925"/>
                  </a:lnTo>
                  <a:lnTo>
                    <a:pt x="162697" y="134411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90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90">
                  <a:moveTo>
                    <a:pt x="135946" y="172782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7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7"/>
                  </a:lnTo>
                  <a:lnTo>
                    <a:pt x="174513" y="176236"/>
                  </a:lnTo>
                  <a:lnTo>
                    <a:pt x="135946" y="172782"/>
                  </a:lnTo>
                  <a:close/>
                </a:path>
                <a:path w="228600" h="275590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0" name="object 42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4388140" y="8334394"/>
              <a:ext cx="234608" cy="281750"/>
            </a:xfrm>
            <a:prstGeom prst="rect">
              <a:avLst/>
            </a:prstGeom>
          </p:spPr>
        </p:pic>
        <p:sp>
          <p:nvSpPr>
            <p:cNvPr id="421" name="object 421"/>
            <p:cNvSpPr/>
            <p:nvPr/>
          </p:nvSpPr>
          <p:spPr>
            <a:xfrm>
              <a:off x="14664743" y="8348751"/>
              <a:ext cx="252095" cy="264160"/>
            </a:xfrm>
            <a:custGeom>
              <a:avLst/>
              <a:gdLst/>
              <a:ahLst/>
              <a:cxnLst/>
              <a:rect l="l" t="t" r="r" b="b"/>
              <a:pathLst>
                <a:path w="252094" h="264159">
                  <a:moveTo>
                    <a:pt x="220144" y="0"/>
                  </a:moveTo>
                  <a:lnTo>
                    <a:pt x="31793" y="0"/>
                  </a:lnTo>
                  <a:lnTo>
                    <a:pt x="31793" y="93627"/>
                  </a:lnTo>
                  <a:lnTo>
                    <a:pt x="221898" y="93627"/>
                  </a:lnTo>
                  <a:lnTo>
                    <a:pt x="221898" y="73673"/>
                  </a:lnTo>
                  <a:lnTo>
                    <a:pt x="55912" y="73673"/>
                  </a:ln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close/>
                </a:path>
                <a:path w="252094" h="264159">
                  <a:moveTo>
                    <a:pt x="251499" y="119939"/>
                  </a:moveTo>
                  <a:lnTo>
                    <a:pt x="0" y="119939"/>
                  </a:lnTo>
                  <a:lnTo>
                    <a:pt x="0" y="140331"/>
                  </a:lnTo>
                  <a:lnTo>
                    <a:pt x="251499" y="140331"/>
                  </a:lnTo>
                  <a:lnTo>
                    <a:pt x="251499" y="119939"/>
                  </a:lnTo>
                  <a:close/>
                </a:path>
                <a:path w="252094" h="264159">
                  <a:moveTo>
                    <a:pt x="125420" y="164450"/>
                  </a:moveTo>
                  <a:lnTo>
                    <a:pt x="85483" y="167756"/>
                  </a:lnTo>
                  <a:lnTo>
                    <a:pt x="55556" y="177415"/>
                  </a:lnTo>
                  <a:lnTo>
                    <a:pt x="36771" y="193034"/>
                  </a:lnTo>
                  <a:lnTo>
                    <a:pt x="30258" y="214224"/>
                  </a:lnTo>
                  <a:lnTo>
                    <a:pt x="36771" y="235380"/>
                  </a:lnTo>
                  <a:lnTo>
                    <a:pt x="55556" y="250924"/>
                  </a:lnTo>
                  <a:lnTo>
                    <a:pt x="85483" y="260507"/>
                  </a:lnTo>
                  <a:lnTo>
                    <a:pt x="125420" y="263779"/>
                  </a:lnTo>
                  <a:lnTo>
                    <a:pt x="165200" y="260507"/>
                  </a:lnTo>
                  <a:lnTo>
                    <a:pt x="195011" y="250924"/>
                  </a:lnTo>
                  <a:lnTo>
                    <a:pt x="202780" y="244483"/>
                  </a:lnTo>
                  <a:lnTo>
                    <a:pt x="125420" y="244483"/>
                  </a:lnTo>
                  <a:lnTo>
                    <a:pt x="95798" y="242469"/>
                  </a:lnTo>
                  <a:lnTo>
                    <a:pt x="73618" y="236589"/>
                  </a:lnTo>
                  <a:lnTo>
                    <a:pt x="59743" y="227092"/>
                  </a:lnTo>
                  <a:lnTo>
                    <a:pt x="55036" y="214224"/>
                  </a:lnTo>
                  <a:lnTo>
                    <a:pt x="59743" y="201318"/>
                  </a:lnTo>
                  <a:lnTo>
                    <a:pt x="73618" y="191722"/>
                  </a:lnTo>
                  <a:lnTo>
                    <a:pt x="95798" y="185702"/>
                  </a:lnTo>
                  <a:lnTo>
                    <a:pt x="125420" y="183527"/>
                  </a:lnTo>
                  <a:lnTo>
                    <a:pt x="202348" y="183527"/>
                  </a:lnTo>
                  <a:lnTo>
                    <a:pt x="195011" y="177415"/>
                  </a:lnTo>
                  <a:lnTo>
                    <a:pt x="165200" y="167756"/>
                  </a:lnTo>
                  <a:lnTo>
                    <a:pt x="125420" y="164450"/>
                  </a:lnTo>
                  <a:close/>
                </a:path>
                <a:path w="252094" h="264159">
                  <a:moveTo>
                    <a:pt x="202348" y="183527"/>
                  </a:moveTo>
                  <a:lnTo>
                    <a:pt x="125420" y="183527"/>
                  </a:lnTo>
                  <a:lnTo>
                    <a:pt x="154922" y="185702"/>
                  </a:lnTo>
                  <a:lnTo>
                    <a:pt x="177085" y="191722"/>
                  </a:lnTo>
                  <a:lnTo>
                    <a:pt x="191067" y="201318"/>
                  </a:lnTo>
                  <a:lnTo>
                    <a:pt x="196025" y="214224"/>
                  </a:lnTo>
                  <a:lnTo>
                    <a:pt x="191067" y="227092"/>
                  </a:lnTo>
                  <a:lnTo>
                    <a:pt x="177085" y="236589"/>
                  </a:lnTo>
                  <a:lnTo>
                    <a:pt x="154922" y="242469"/>
                  </a:lnTo>
                  <a:lnTo>
                    <a:pt x="125420" y="244483"/>
                  </a:lnTo>
                  <a:lnTo>
                    <a:pt x="202780" y="244483"/>
                  </a:lnTo>
                  <a:lnTo>
                    <a:pt x="213761" y="235380"/>
                  </a:lnTo>
                  <a:lnTo>
                    <a:pt x="220363" y="214224"/>
                  </a:lnTo>
                  <a:lnTo>
                    <a:pt x="213761" y="193034"/>
                  </a:lnTo>
                  <a:lnTo>
                    <a:pt x="202348" y="183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14664743" y="8348752"/>
              <a:ext cx="252095" cy="140335"/>
            </a:xfrm>
            <a:custGeom>
              <a:avLst/>
              <a:gdLst/>
              <a:ahLst/>
              <a:cxnLst/>
              <a:rect l="l" t="t" r="r" b="b"/>
              <a:pathLst>
                <a:path w="252094" h="140334">
                  <a:moveTo>
                    <a:pt x="55912" y="73673"/>
                  </a:move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3627"/>
                  </a:lnTo>
                  <a:lnTo>
                    <a:pt x="221898" y="93627"/>
                  </a:lnTo>
                  <a:lnTo>
                    <a:pt x="221898" y="73673"/>
                  </a:lnTo>
                  <a:lnTo>
                    <a:pt x="55912" y="73673"/>
                  </a:lnTo>
                  <a:close/>
                </a:path>
                <a:path w="252094" h="140334">
                  <a:moveTo>
                    <a:pt x="0" y="140331"/>
                  </a:moveTo>
                  <a:lnTo>
                    <a:pt x="251499" y="140331"/>
                  </a:lnTo>
                  <a:lnTo>
                    <a:pt x="251499" y="119939"/>
                  </a:lnTo>
                  <a:lnTo>
                    <a:pt x="0" y="119939"/>
                  </a:lnTo>
                  <a:lnTo>
                    <a:pt x="0" y="14033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3" name="object 42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4691827" y="8510027"/>
              <a:ext cx="196454" cy="105678"/>
            </a:xfrm>
            <a:prstGeom prst="rect">
              <a:avLst/>
            </a:prstGeom>
          </p:spPr>
        </p:pic>
        <p:sp>
          <p:nvSpPr>
            <p:cNvPr id="424" name="object 424"/>
            <p:cNvSpPr/>
            <p:nvPr/>
          </p:nvSpPr>
          <p:spPr>
            <a:xfrm>
              <a:off x="14938819" y="8440419"/>
              <a:ext cx="252729" cy="69215"/>
            </a:xfrm>
            <a:custGeom>
              <a:avLst/>
              <a:gdLst/>
              <a:ahLst/>
              <a:cxnLst/>
              <a:rect l="l" t="t" r="r" b="b"/>
              <a:pathLst>
                <a:path w="252730" h="69215">
                  <a:moveTo>
                    <a:pt x="252374" y="48895"/>
                  </a:moveTo>
                  <a:lnTo>
                    <a:pt x="138137" y="48895"/>
                  </a:lnTo>
                  <a:lnTo>
                    <a:pt x="138137" y="20320"/>
                  </a:lnTo>
                  <a:lnTo>
                    <a:pt x="225844" y="20320"/>
                  </a:lnTo>
                  <a:lnTo>
                    <a:pt x="225844" y="0"/>
                  </a:lnTo>
                  <a:lnTo>
                    <a:pt x="32893" y="0"/>
                  </a:lnTo>
                  <a:lnTo>
                    <a:pt x="32893" y="20320"/>
                  </a:lnTo>
                  <a:lnTo>
                    <a:pt x="114236" y="20320"/>
                  </a:lnTo>
                  <a:lnTo>
                    <a:pt x="114236" y="48895"/>
                  </a:lnTo>
                  <a:lnTo>
                    <a:pt x="0" y="48895"/>
                  </a:lnTo>
                  <a:lnTo>
                    <a:pt x="0" y="69062"/>
                  </a:lnTo>
                  <a:lnTo>
                    <a:pt x="252374" y="69062"/>
                  </a:lnTo>
                  <a:lnTo>
                    <a:pt x="252374" y="48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5" name="object 42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3567880" y="8778795"/>
              <a:ext cx="1054010" cy="282408"/>
            </a:xfrm>
            <a:prstGeom prst="rect">
              <a:avLst/>
            </a:prstGeom>
          </p:spPr>
        </p:pic>
        <p:sp>
          <p:nvSpPr>
            <p:cNvPr id="426" name="object 426"/>
            <p:cNvSpPr/>
            <p:nvPr/>
          </p:nvSpPr>
          <p:spPr>
            <a:xfrm>
              <a:off x="14967103" y="8345169"/>
              <a:ext cx="193675" cy="265430"/>
            </a:xfrm>
            <a:custGeom>
              <a:avLst/>
              <a:gdLst/>
              <a:ahLst/>
              <a:cxnLst/>
              <a:rect l="l" t="t" r="r" b="b"/>
              <a:pathLst>
                <a:path w="193675" h="265429">
                  <a:moveTo>
                    <a:pt x="191643" y="0"/>
                  </a:moveTo>
                  <a:lnTo>
                    <a:pt x="3733" y="0"/>
                  </a:lnTo>
                  <a:lnTo>
                    <a:pt x="3733" y="19050"/>
                  </a:lnTo>
                  <a:lnTo>
                    <a:pt x="167309" y="19050"/>
                  </a:lnTo>
                  <a:lnTo>
                    <a:pt x="167309" y="48260"/>
                  </a:lnTo>
                  <a:lnTo>
                    <a:pt x="4610" y="48260"/>
                  </a:lnTo>
                  <a:lnTo>
                    <a:pt x="4610" y="66040"/>
                  </a:lnTo>
                  <a:lnTo>
                    <a:pt x="4610" y="95250"/>
                  </a:lnTo>
                  <a:lnTo>
                    <a:pt x="28727" y="95250"/>
                  </a:lnTo>
                  <a:lnTo>
                    <a:pt x="28727" y="66040"/>
                  </a:lnTo>
                  <a:lnTo>
                    <a:pt x="191643" y="66040"/>
                  </a:lnTo>
                  <a:lnTo>
                    <a:pt x="191643" y="48260"/>
                  </a:lnTo>
                  <a:lnTo>
                    <a:pt x="191643" y="19050"/>
                  </a:lnTo>
                  <a:lnTo>
                    <a:pt x="191643" y="0"/>
                  </a:lnTo>
                  <a:close/>
                </a:path>
                <a:path w="193675" h="265429">
                  <a:moveTo>
                    <a:pt x="193179" y="185420"/>
                  </a:moveTo>
                  <a:lnTo>
                    <a:pt x="0" y="185420"/>
                  </a:lnTo>
                  <a:lnTo>
                    <a:pt x="0" y="205740"/>
                  </a:lnTo>
                  <a:lnTo>
                    <a:pt x="168617" y="205740"/>
                  </a:lnTo>
                  <a:lnTo>
                    <a:pt x="168617" y="265430"/>
                  </a:lnTo>
                  <a:lnTo>
                    <a:pt x="193179" y="265430"/>
                  </a:lnTo>
                  <a:lnTo>
                    <a:pt x="193179" y="205740"/>
                  </a:lnTo>
                  <a:lnTo>
                    <a:pt x="193179" y="185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/>
            <p:cNvSpPr/>
            <p:nvPr/>
          </p:nvSpPr>
          <p:spPr>
            <a:xfrm>
              <a:off x="14938827" y="8344586"/>
              <a:ext cx="252729" cy="266065"/>
            </a:xfrm>
            <a:custGeom>
              <a:avLst/>
              <a:gdLst/>
              <a:ahLst/>
              <a:cxnLst/>
              <a:rect l="l" t="t" r="r" b="b"/>
              <a:pathLst>
                <a:path w="252730" h="266065">
                  <a:moveTo>
                    <a:pt x="138138" y="115553"/>
                  </a:moveTo>
                  <a:lnTo>
                    <a:pt x="225845" y="115553"/>
                  </a:lnTo>
                  <a:lnTo>
                    <a:pt x="225845" y="96039"/>
                  </a:lnTo>
                  <a:lnTo>
                    <a:pt x="57009" y="96039"/>
                  </a:lnTo>
                  <a:lnTo>
                    <a:pt x="57009" y="66657"/>
                  </a:lnTo>
                  <a:lnTo>
                    <a:pt x="219924" y="66657"/>
                  </a:lnTo>
                  <a:lnTo>
                    <a:pt x="219924" y="0"/>
                  </a:lnTo>
                  <a:lnTo>
                    <a:pt x="32013" y="0"/>
                  </a:lnTo>
                  <a:lnTo>
                    <a:pt x="32013" y="19734"/>
                  </a:lnTo>
                  <a:lnTo>
                    <a:pt x="195586" y="19734"/>
                  </a:lnTo>
                  <a:lnTo>
                    <a:pt x="195586" y="48238"/>
                  </a:lnTo>
                  <a:lnTo>
                    <a:pt x="32889" y="48238"/>
                  </a:lnTo>
                  <a:lnTo>
                    <a:pt x="32889" y="115553"/>
                  </a:lnTo>
                  <a:lnTo>
                    <a:pt x="114238" y="115553"/>
                  </a:lnTo>
                  <a:lnTo>
                    <a:pt x="114238" y="144716"/>
                  </a:lnTo>
                  <a:lnTo>
                    <a:pt x="0" y="144716"/>
                  </a:lnTo>
                  <a:lnTo>
                    <a:pt x="0" y="164889"/>
                  </a:lnTo>
                  <a:lnTo>
                    <a:pt x="252376" y="164889"/>
                  </a:lnTo>
                  <a:lnTo>
                    <a:pt x="252376" y="144716"/>
                  </a:lnTo>
                  <a:lnTo>
                    <a:pt x="138138" y="144716"/>
                  </a:lnTo>
                  <a:lnTo>
                    <a:pt x="138138" y="115553"/>
                  </a:lnTo>
                  <a:close/>
                </a:path>
                <a:path w="252730" h="266065">
                  <a:moveTo>
                    <a:pt x="196901" y="205892"/>
                  </a:moveTo>
                  <a:lnTo>
                    <a:pt x="196901" y="265971"/>
                  </a:lnTo>
                  <a:lnTo>
                    <a:pt x="221459" y="265971"/>
                  </a:lnTo>
                  <a:lnTo>
                    <a:pt x="221459" y="185938"/>
                  </a:lnTo>
                  <a:lnTo>
                    <a:pt x="28285" y="185938"/>
                  </a:lnTo>
                  <a:lnTo>
                    <a:pt x="28285" y="205892"/>
                  </a:lnTo>
                  <a:lnTo>
                    <a:pt x="196901" y="20589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/>
            <p:cNvSpPr/>
            <p:nvPr/>
          </p:nvSpPr>
          <p:spPr>
            <a:xfrm>
              <a:off x="15290155" y="8337569"/>
              <a:ext cx="240665" cy="276225"/>
            </a:xfrm>
            <a:custGeom>
              <a:avLst/>
              <a:gdLst/>
              <a:ahLst/>
              <a:cxnLst/>
              <a:rect l="l" t="t" r="r" b="b"/>
              <a:pathLst>
                <a:path w="240665" h="276225">
                  <a:moveTo>
                    <a:pt x="240098" y="0"/>
                  </a:moveTo>
                  <a:lnTo>
                    <a:pt x="216636" y="0"/>
                  </a:lnTo>
                  <a:lnTo>
                    <a:pt x="216636" y="275619"/>
                  </a:lnTo>
                  <a:lnTo>
                    <a:pt x="240098" y="275619"/>
                  </a:lnTo>
                  <a:lnTo>
                    <a:pt x="240098" y="0"/>
                  </a:lnTo>
                  <a:close/>
                </a:path>
                <a:path w="240665" h="276225">
                  <a:moveTo>
                    <a:pt x="186158" y="6797"/>
                  </a:moveTo>
                  <a:lnTo>
                    <a:pt x="162915" y="6797"/>
                  </a:lnTo>
                  <a:lnTo>
                    <a:pt x="162915" y="104809"/>
                  </a:lnTo>
                  <a:lnTo>
                    <a:pt x="124543" y="104809"/>
                  </a:lnTo>
                  <a:lnTo>
                    <a:pt x="124543" y="126736"/>
                  </a:lnTo>
                  <a:lnTo>
                    <a:pt x="162915" y="126736"/>
                  </a:lnTo>
                  <a:lnTo>
                    <a:pt x="162915" y="260928"/>
                  </a:lnTo>
                  <a:lnTo>
                    <a:pt x="186158" y="260928"/>
                  </a:lnTo>
                  <a:lnTo>
                    <a:pt x="186158" y="6797"/>
                  </a:lnTo>
                  <a:close/>
                </a:path>
                <a:path w="240665" h="276225">
                  <a:moveTo>
                    <a:pt x="51308" y="55474"/>
                  </a:moveTo>
                  <a:lnTo>
                    <a:pt x="29162" y="55474"/>
                  </a:lnTo>
                  <a:lnTo>
                    <a:pt x="29162" y="186377"/>
                  </a:lnTo>
                  <a:lnTo>
                    <a:pt x="21275" y="186504"/>
                  </a:lnTo>
                  <a:lnTo>
                    <a:pt x="0" y="186596"/>
                  </a:lnTo>
                  <a:lnTo>
                    <a:pt x="3069" y="207427"/>
                  </a:lnTo>
                  <a:lnTo>
                    <a:pt x="33585" y="207095"/>
                  </a:lnTo>
                  <a:lnTo>
                    <a:pt x="68931" y="205755"/>
                  </a:lnTo>
                  <a:lnTo>
                    <a:pt x="105717" y="202894"/>
                  </a:lnTo>
                  <a:lnTo>
                    <a:pt x="140550" y="197998"/>
                  </a:lnTo>
                  <a:lnTo>
                    <a:pt x="139373" y="185938"/>
                  </a:lnTo>
                  <a:lnTo>
                    <a:pt x="51308" y="185938"/>
                  </a:lnTo>
                  <a:lnTo>
                    <a:pt x="51308" y="55474"/>
                  </a:lnTo>
                  <a:close/>
                </a:path>
                <a:path w="240665" h="276225">
                  <a:moveTo>
                    <a:pt x="109414" y="55474"/>
                  </a:moveTo>
                  <a:lnTo>
                    <a:pt x="86829" y="55474"/>
                  </a:lnTo>
                  <a:lnTo>
                    <a:pt x="86829" y="184513"/>
                  </a:lnTo>
                  <a:lnTo>
                    <a:pt x="77872" y="184967"/>
                  </a:lnTo>
                  <a:lnTo>
                    <a:pt x="51308" y="185938"/>
                  </a:lnTo>
                  <a:lnTo>
                    <a:pt x="139373" y="185938"/>
                  </a:lnTo>
                  <a:lnTo>
                    <a:pt x="139095" y="183088"/>
                  </a:lnTo>
                  <a:lnTo>
                    <a:pt x="109414" y="183088"/>
                  </a:lnTo>
                  <a:lnTo>
                    <a:pt x="109414" y="55474"/>
                  </a:lnTo>
                  <a:close/>
                </a:path>
                <a:path w="240665" h="276225">
                  <a:moveTo>
                    <a:pt x="138796" y="180018"/>
                  </a:moveTo>
                  <a:lnTo>
                    <a:pt x="131815" y="180883"/>
                  </a:lnTo>
                  <a:lnTo>
                    <a:pt x="124557" y="181677"/>
                  </a:lnTo>
                  <a:lnTo>
                    <a:pt x="109414" y="183088"/>
                  </a:lnTo>
                  <a:lnTo>
                    <a:pt x="139095" y="183088"/>
                  </a:lnTo>
                  <a:lnTo>
                    <a:pt x="138796" y="180018"/>
                  </a:lnTo>
                  <a:close/>
                </a:path>
                <a:path w="240665" h="276225">
                  <a:moveTo>
                    <a:pt x="132656" y="35302"/>
                  </a:moveTo>
                  <a:lnTo>
                    <a:pt x="5919" y="35302"/>
                  </a:lnTo>
                  <a:lnTo>
                    <a:pt x="5919" y="55474"/>
                  </a:lnTo>
                  <a:lnTo>
                    <a:pt x="132656" y="55474"/>
                  </a:lnTo>
                  <a:lnTo>
                    <a:pt x="132656" y="35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/>
            <p:cNvSpPr/>
            <p:nvPr/>
          </p:nvSpPr>
          <p:spPr>
            <a:xfrm>
              <a:off x="15290155" y="8337569"/>
              <a:ext cx="240665" cy="276225"/>
            </a:xfrm>
            <a:custGeom>
              <a:avLst/>
              <a:gdLst/>
              <a:ahLst/>
              <a:cxnLst/>
              <a:rect l="l" t="t" r="r" b="b"/>
              <a:pathLst>
                <a:path w="240665" h="276225">
                  <a:moveTo>
                    <a:pt x="216636" y="275619"/>
                  </a:moveTo>
                  <a:lnTo>
                    <a:pt x="240098" y="275619"/>
                  </a:lnTo>
                  <a:lnTo>
                    <a:pt x="240098" y="0"/>
                  </a:lnTo>
                  <a:lnTo>
                    <a:pt x="216636" y="0"/>
                  </a:lnTo>
                  <a:lnTo>
                    <a:pt x="216636" y="275619"/>
                  </a:lnTo>
                  <a:close/>
                </a:path>
                <a:path w="240665" h="276225">
                  <a:moveTo>
                    <a:pt x="124543" y="104809"/>
                  </a:moveTo>
                  <a:lnTo>
                    <a:pt x="124543" y="126736"/>
                  </a:lnTo>
                  <a:lnTo>
                    <a:pt x="162915" y="126736"/>
                  </a:lnTo>
                  <a:lnTo>
                    <a:pt x="162915" y="260928"/>
                  </a:lnTo>
                  <a:lnTo>
                    <a:pt x="186158" y="260928"/>
                  </a:lnTo>
                  <a:lnTo>
                    <a:pt x="186158" y="6797"/>
                  </a:lnTo>
                  <a:lnTo>
                    <a:pt x="162915" y="6797"/>
                  </a:lnTo>
                  <a:lnTo>
                    <a:pt x="162915" y="104809"/>
                  </a:lnTo>
                  <a:lnTo>
                    <a:pt x="124543" y="104809"/>
                  </a:lnTo>
                  <a:close/>
                </a:path>
                <a:path w="240665" h="276225">
                  <a:moveTo>
                    <a:pt x="109414" y="55474"/>
                  </a:moveTo>
                  <a:lnTo>
                    <a:pt x="132656" y="55474"/>
                  </a:lnTo>
                  <a:lnTo>
                    <a:pt x="132656" y="35302"/>
                  </a:lnTo>
                  <a:lnTo>
                    <a:pt x="5919" y="35302"/>
                  </a:lnTo>
                  <a:lnTo>
                    <a:pt x="5919" y="55474"/>
                  </a:lnTo>
                  <a:lnTo>
                    <a:pt x="29162" y="55474"/>
                  </a:lnTo>
                  <a:lnTo>
                    <a:pt x="29162" y="186377"/>
                  </a:lnTo>
                  <a:lnTo>
                    <a:pt x="21275" y="186504"/>
                  </a:lnTo>
                  <a:lnTo>
                    <a:pt x="13758" y="186569"/>
                  </a:lnTo>
                  <a:lnTo>
                    <a:pt x="6653" y="186593"/>
                  </a:lnTo>
                  <a:lnTo>
                    <a:pt x="0" y="186596"/>
                  </a:lnTo>
                  <a:lnTo>
                    <a:pt x="3069" y="207427"/>
                  </a:lnTo>
                  <a:lnTo>
                    <a:pt x="33585" y="207095"/>
                  </a:lnTo>
                  <a:lnTo>
                    <a:pt x="68931" y="205755"/>
                  </a:lnTo>
                  <a:lnTo>
                    <a:pt x="105717" y="202894"/>
                  </a:lnTo>
                  <a:lnTo>
                    <a:pt x="140550" y="197998"/>
                  </a:lnTo>
                  <a:lnTo>
                    <a:pt x="138796" y="180018"/>
                  </a:lnTo>
                  <a:lnTo>
                    <a:pt x="131815" y="180883"/>
                  </a:lnTo>
                  <a:lnTo>
                    <a:pt x="124557" y="181677"/>
                  </a:lnTo>
                  <a:lnTo>
                    <a:pt x="117073" y="182408"/>
                  </a:lnTo>
                  <a:lnTo>
                    <a:pt x="109414" y="183088"/>
                  </a:lnTo>
                  <a:lnTo>
                    <a:pt x="109414" y="55474"/>
                  </a:lnTo>
                  <a:close/>
                </a:path>
                <a:path w="240665" h="276225">
                  <a:moveTo>
                    <a:pt x="86829" y="55474"/>
                  </a:moveTo>
                  <a:lnTo>
                    <a:pt x="86829" y="184513"/>
                  </a:lnTo>
                  <a:lnTo>
                    <a:pt x="77872" y="184967"/>
                  </a:lnTo>
                  <a:lnTo>
                    <a:pt x="68945" y="185349"/>
                  </a:lnTo>
                  <a:lnTo>
                    <a:pt x="60080" y="185670"/>
                  </a:lnTo>
                  <a:lnTo>
                    <a:pt x="51308" y="185938"/>
                  </a:lnTo>
                  <a:lnTo>
                    <a:pt x="51308" y="55474"/>
                  </a:lnTo>
                  <a:lnTo>
                    <a:pt x="86829" y="5547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/>
            <p:cNvSpPr/>
            <p:nvPr/>
          </p:nvSpPr>
          <p:spPr>
            <a:xfrm>
              <a:off x="15578053" y="8337569"/>
              <a:ext cx="217170" cy="276225"/>
            </a:xfrm>
            <a:custGeom>
              <a:avLst/>
              <a:gdLst/>
              <a:ahLst/>
              <a:cxnLst/>
              <a:rect l="l" t="t" r="r" b="b"/>
              <a:pathLst>
                <a:path w="217169" h="276225">
                  <a:moveTo>
                    <a:pt x="216855" y="0"/>
                  </a:moveTo>
                  <a:lnTo>
                    <a:pt x="192516" y="0"/>
                  </a:lnTo>
                  <a:lnTo>
                    <a:pt x="192516" y="276058"/>
                  </a:lnTo>
                  <a:lnTo>
                    <a:pt x="216855" y="276058"/>
                  </a:lnTo>
                  <a:lnTo>
                    <a:pt x="216855" y="0"/>
                  </a:lnTo>
                  <a:close/>
                </a:path>
                <a:path w="217169" h="276225">
                  <a:moveTo>
                    <a:pt x="70384" y="21268"/>
                  </a:moveTo>
                  <a:lnTo>
                    <a:pt x="41996" y="28134"/>
                  </a:lnTo>
                  <a:lnTo>
                    <a:pt x="19733" y="47416"/>
                  </a:lnTo>
                  <a:lnTo>
                    <a:pt x="5200" y="77634"/>
                  </a:lnTo>
                  <a:lnTo>
                    <a:pt x="0" y="117308"/>
                  </a:lnTo>
                  <a:lnTo>
                    <a:pt x="5200" y="157105"/>
                  </a:lnTo>
                  <a:lnTo>
                    <a:pt x="19733" y="187364"/>
                  </a:lnTo>
                  <a:lnTo>
                    <a:pt x="41996" y="206604"/>
                  </a:lnTo>
                  <a:lnTo>
                    <a:pt x="70384" y="213347"/>
                  </a:lnTo>
                  <a:lnTo>
                    <a:pt x="98587" y="206604"/>
                  </a:lnTo>
                  <a:lnTo>
                    <a:pt x="115919" y="191639"/>
                  </a:lnTo>
                  <a:lnTo>
                    <a:pt x="70384" y="191639"/>
                  </a:lnTo>
                  <a:lnTo>
                    <a:pt x="51397" y="186346"/>
                  </a:lnTo>
                  <a:lnTo>
                    <a:pt x="36562" y="171330"/>
                  </a:lnTo>
                  <a:lnTo>
                    <a:pt x="26907" y="147885"/>
                  </a:lnTo>
                  <a:lnTo>
                    <a:pt x="23461" y="117308"/>
                  </a:lnTo>
                  <a:lnTo>
                    <a:pt x="26907" y="86854"/>
                  </a:lnTo>
                  <a:lnTo>
                    <a:pt x="36562" y="63450"/>
                  </a:lnTo>
                  <a:lnTo>
                    <a:pt x="51397" y="48393"/>
                  </a:lnTo>
                  <a:lnTo>
                    <a:pt x="70384" y="42976"/>
                  </a:lnTo>
                  <a:lnTo>
                    <a:pt x="115739" y="42976"/>
                  </a:lnTo>
                  <a:lnTo>
                    <a:pt x="98587" y="28134"/>
                  </a:lnTo>
                  <a:lnTo>
                    <a:pt x="70384" y="21268"/>
                  </a:lnTo>
                  <a:close/>
                </a:path>
                <a:path w="217169" h="276225">
                  <a:moveTo>
                    <a:pt x="115739" y="42976"/>
                  </a:moveTo>
                  <a:lnTo>
                    <a:pt x="70384" y="42976"/>
                  </a:lnTo>
                  <a:lnTo>
                    <a:pt x="89337" y="48393"/>
                  </a:lnTo>
                  <a:lnTo>
                    <a:pt x="104096" y="63450"/>
                  </a:lnTo>
                  <a:lnTo>
                    <a:pt x="113675" y="86854"/>
                  </a:lnTo>
                  <a:lnTo>
                    <a:pt x="117088" y="117308"/>
                  </a:lnTo>
                  <a:lnTo>
                    <a:pt x="113675" y="147885"/>
                  </a:lnTo>
                  <a:lnTo>
                    <a:pt x="104096" y="171330"/>
                  </a:lnTo>
                  <a:lnTo>
                    <a:pt x="89337" y="186346"/>
                  </a:lnTo>
                  <a:lnTo>
                    <a:pt x="70384" y="191639"/>
                  </a:lnTo>
                  <a:lnTo>
                    <a:pt x="115919" y="191639"/>
                  </a:lnTo>
                  <a:lnTo>
                    <a:pt x="120870" y="187364"/>
                  </a:lnTo>
                  <a:lnTo>
                    <a:pt x="135506" y="157105"/>
                  </a:lnTo>
                  <a:lnTo>
                    <a:pt x="140769" y="117308"/>
                  </a:lnTo>
                  <a:lnTo>
                    <a:pt x="135506" y="77634"/>
                  </a:lnTo>
                  <a:lnTo>
                    <a:pt x="120870" y="47416"/>
                  </a:lnTo>
                  <a:lnTo>
                    <a:pt x="115739" y="4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/>
            <p:cNvSpPr/>
            <p:nvPr/>
          </p:nvSpPr>
          <p:spPr>
            <a:xfrm>
              <a:off x="15770569" y="83375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0"/>
                  </a:moveTo>
                  <a:lnTo>
                    <a:pt x="0" y="276058"/>
                  </a:lnTo>
                  <a:lnTo>
                    <a:pt x="24339" y="276058"/>
                  </a:lnTo>
                  <a:lnTo>
                    <a:pt x="2433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2" name="object 43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5574878" y="8355663"/>
              <a:ext cx="147119" cy="198428"/>
            </a:xfrm>
            <a:prstGeom prst="rect">
              <a:avLst/>
            </a:prstGeom>
          </p:spPr>
        </p:pic>
        <p:sp>
          <p:nvSpPr>
            <p:cNvPr id="433" name="object 433"/>
            <p:cNvSpPr/>
            <p:nvPr/>
          </p:nvSpPr>
          <p:spPr>
            <a:xfrm>
              <a:off x="15842271" y="8337569"/>
              <a:ext cx="227329" cy="276225"/>
            </a:xfrm>
            <a:custGeom>
              <a:avLst/>
              <a:gdLst/>
              <a:ahLst/>
              <a:cxnLst/>
              <a:rect l="l" t="t" r="r" b="b"/>
              <a:pathLst>
                <a:path w="227330" h="276225">
                  <a:moveTo>
                    <a:pt x="227160" y="0"/>
                  </a:moveTo>
                  <a:lnTo>
                    <a:pt x="202822" y="0"/>
                  </a:lnTo>
                  <a:lnTo>
                    <a:pt x="202822" y="275619"/>
                  </a:lnTo>
                  <a:lnTo>
                    <a:pt x="227160" y="275619"/>
                  </a:lnTo>
                  <a:lnTo>
                    <a:pt x="227160" y="0"/>
                  </a:lnTo>
                  <a:close/>
                </a:path>
                <a:path w="227330" h="276225">
                  <a:moveTo>
                    <a:pt x="98669" y="48677"/>
                  </a:moveTo>
                  <a:lnTo>
                    <a:pt x="74111" y="48677"/>
                  </a:lnTo>
                  <a:lnTo>
                    <a:pt x="74111" y="84637"/>
                  </a:lnTo>
                  <a:lnTo>
                    <a:pt x="67989" y="120593"/>
                  </a:lnTo>
                  <a:lnTo>
                    <a:pt x="51774" y="154720"/>
                  </a:lnTo>
                  <a:lnTo>
                    <a:pt x="28199" y="183462"/>
                  </a:lnTo>
                  <a:lnTo>
                    <a:pt x="0" y="203261"/>
                  </a:lnTo>
                  <a:lnTo>
                    <a:pt x="14471" y="222556"/>
                  </a:lnTo>
                  <a:lnTo>
                    <a:pt x="37215" y="207317"/>
                  </a:lnTo>
                  <a:lnTo>
                    <a:pt x="57543" y="186158"/>
                  </a:lnTo>
                  <a:lnTo>
                    <a:pt x="74398" y="160394"/>
                  </a:lnTo>
                  <a:lnTo>
                    <a:pt x="86720" y="131341"/>
                  </a:lnTo>
                  <a:lnTo>
                    <a:pt x="110629" y="131341"/>
                  </a:lnTo>
                  <a:lnTo>
                    <a:pt x="104613" y="119346"/>
                  </a:lnTo>
                  <a:lnTo>
                    <a:pt x="98669" y="84637"/>
                  </a:lnTo>
                  <a:lnTo>
                    <a:pt x="98669" y="48677"/>
                  </a:lnTo>
                  <a:close/>
                </a:path>
                <a:path w="227330" h="276225">
                  <a:moveTo>
                    <a:pt x="110629" y="131341"/>
                  </a:moveTo>
                  <a:lnTo>
                    <a:pt x="86720" y="131341"/>
                  </a:lnTo>
                  <a:lnTo>
                    <a:pt x="99036" y="158515"/>
                  </a:lnTo>
                  <a:lnTo>
                    <a:pt x="115937" y="182307"/>
                  </a:lnTo>
                  <a:lnTo>
                    <a:pt x="136456" y="201721"/>
                  </a:lnTo>
                  <a:lnTo>
                    <a:pt x="159626" y="215759"/>
                  </a:lnTo>
                  <a:lnTo>
                    <a:pt x="173220" y="196463"/>
                  </a:lnTo>
                  <a:lnTo>
                    <a:pt x="144459" y="178158"/>
                  </a:lnTo>
                  <a:lnTo>
                    <a:pt x="120733" y="151486"/>
                  </a:lnTo>
                  <a:lnTo>
                    <a:pt x="110629" y="131341"/>
                  </a:lnTo>
                  <a:close/>
                </a:path>
                <a:path w="227330" h="276225">
                  <a:moveTo>
                    <a:pt x="164230" y="28285"/>
                  </a:moveTo>
                  <a:lnTo>
                    <a:pt x="8990" y="28285"/>
                  </a:lnTo>
                  <a:lnTo>
                    <a:pt x="8990" y="48677"/>
                  </a:lnTo>
                  <a:lnTo>
                    <a:pt x="164230" y="48677"/>
                  </a:lnTo>
                  <a:lnTo>
                    <a:pt x="164230" y="28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/>
            <p:cNvSpPr/>
            <p:nvPr/>
          </p:nvSpPr>
          <p:spPr>
            <a:xfrm>
              <a:off x="16045093" y="83375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275619"/>
                  </a:moveTo>
                  <a:lnTo>
                    <a:pt x="24338" y="275619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5" name="object 435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5839096" y="8362680"/>
              <a:ext cx="179570" cy="200621"/>
            </a:xfrm>
            <a:prstGeom prst="rect">
              <a:avLst/>
            </a:prstGeom>
          </p:spPr>
        </p:pic>
        <p:sp>
          <p:nvSpPr>
            <p:cNvPr id="436" name="object 436"/>
            <p:cNvSpPr/>
            <p:nvPr/>
          </p:nvSpPr>
          <p:spPr>
            <a:xfrm>
              <a:off x="16116783" y="835786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30" h="220979">
                  <a:moveTo>
                    <a:pt x="252387" y="200660"/>
                  </a:moveTo>
                  <a:lnTo>
                    <a:pt x="137490" y="200660"/>
                  </a:lnTo>
                  <a:lnTo>
                    <a:pt x="137490" y="148590"/>
                  </a:lnTo>
                  <a:lnTo>
                    <a:pt x="226949" y="148590"/>
                  </a:lnTo>
                  <a:lnTo>
                    <a:pt x="226949" y="128270"/>
                  </a:lnTo>
                  <a:lnTo>
                    <a:pt x="55702" y="128270"/>
                  </a:lnTo>
                  <a:lnTo>
                    <a:pt x="55702" y="83820"/>
                  </a:lnTo>
                  <a:lnTo>
                    <a:pt x="220586" y="83820"/>
                  </a:lnTo>
                  <a:lnTo>
                    <a:pt x="220586" y="63500"/>
                  </a:lnTo>
                  <a:lnTo>
                    <a:pt x="220586" y="20320"/>
                  </a:lnTo>
                  <a:lnTo>
                    <a:pt x="220586" y="0"/>
                  </a:lnTo>
                  <a:lnTo>
                    <a:pt x="30924" y="0"/>
                  </a:lnTo>
                  <a:lnTo>
                    <a:pt x="30924" y="20320"/>
                  </a:lnTo>
                  <a:lnTo>
                    <a:pt x="196469" y="20320"/>
                  </a:lnTo>
                  <a:lnTo>
                    <a:pt x="196469" y="63500"/>
                  </a:lnTo>
                  <a:lnTo>
                    <a:pt x="31584" y="63500"/>
                  </a:lnTo>
                  <a:lnTo>
                    <a:pt x="31584" y="83820"/>
                  </a:lnTo>
                  <a:lnTo>
                    <a:pt x="31584" y="128270"/>
                  </a:lnTo>
                  <a:lnTo>
                    <a:pt x="31584" y="148590"/>
                  </a:lnTo>
                  <a:lnTo>
                    <a:pt x="113372" y="148590"/>
                  </a:lnTo>
                  <a:lnTo>
                    <a:pt x="113372" y="200660"/>
                  </a:lnTo>
                  <a:lnTo>
                    <a:pt x="0" y="200660"/>
                  </a:lnTo>
                  <a:lnTo>
                    <a:pt x="0" y="220980"/>
                  </a:lnTo>
                  <a:lnTo>
                    <a:pt x="252387" y="220980"/>
                  </a:lnTo>
                  <a:lnTo>
                    <a:pt x="252387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/>
            <p:cNvSpPr/>
            <p:nvPr/>
          </p:nvSpPr>
          <p:spPr>
            <a:xfrm>
              <a:off x="16116794" y="8357961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30" h="221615">
                  <a:moveTo>
                    <a:pt x="137481" y="148444"/>
                  </a:moveTo>
                  <a:lnTo>
                    <a:pt x="226941" y="148444"/>
                  </a:lnTo>
                  <a:lnTo>
                    <a:pt x="226941" y="128271"/>
                  </a:lnTo>
                  <a:lnTo>
                    <a:pt x="55694" y="128271"/>
                  </a:lnTo>
                  <a:lnTo>
                    <a:pt x="55694" y="83321"/>
                  </a:lnTo>
                  <a:lnTo>
                    <a:pt x="220583" y="83321"/>
                  </a:lnTo>
                  <a:lnTo>
                    <a:pt x="220583" y="0"/>
                  </a:lnTo>
                  <a:lnTo>
                    <a:pt x="30916" y="0"/>
                  </a:lnTo>
                  <a:lnTo>
                    <a:pt x="30916" y="20172"/>
                  </a:lnTo>
                  <a:lnTo>
                    <a:pt x="196463" y="20172"/>
                  </a:lnTo>
                  <a:lnTo>
                    <a:pt x="196463" y="63368"/>
                  </a:lnTo>
                  <a:lnTo>
                    <a:pt x="31574" y="63368"/>
                  </a:lnTo>
                  <a:lnTo>
                    <a:pt x="31574" y="148444"/>
                  </a:lnTo>
                  <a:lnTo>
                    <a:pt x="113361" y="148444"/>
                  </a:lnTo>
                  <a:lnTo>
                    <a:pt x="113361" y="200410"/>
                  </a:lnTo>
                  <a:lnTo>
                    <a:pt x="0" y="200410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410"/>
                  </a:lnTo>
                  <a:lnTo>
                    <a:pt x="137481" y="200410"/>
                  </a:lnTo>
                  <a:lnTo>
                    <a:pt x="137481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/>
            <p:cNvSpPr/>
            <p:nvPr/>
          </p:nvSpPr>
          <p:spPr>
            <a:xfrm>
              <a:off x="16480910" y="8337569"/>
              <a:ext cx="217170" cy="276225"/>
            </a:xfrm>
            <a:custGeom>
              <a:avLst/>
              <a:gdLst/>
              <a:ahLst/>
              <a:cxnLst/>
              <a:rect l="l" t="t" r="r" b="b"/>
              <a:pathLst>
                <a:path w="217169" h="276225">
                  <a:moveTo>
                    <a:pt x="216856" y="0"/>
                  </a:moveTo>
                  <a:lnTo>
                    <a:pt x="192517" y="0"/>
                  </a:lnTo>
                  <a:lnTo>
                    <a:pt x="192517" y="276058"/>
                  </a:lnTo>
                  <a:lnTo>
                    <a:pt x="216856" y="276058"/>
                  </a:lnTo>
                  <a:lnTo>
                    <a:pt x="216856" y="0"/>
                  </a:lnTo>
                  <a:close/>
                </a:path>
                <a:path w="217169" h="276225">
                  <a:moveTo>
                    <a:pt x="70385" y="21268"/>
                  </a:moveTo>
                  <a:lnTo>
                    <a:pt x="41997" y="28134"/>
                  </a:lnTo>
                  <a:lnTo>
                    <a:pt x="19734" y="47416"/>
                  </a:lnTo>
                  <a:lnTo>
                    <a:pt x="5200" y="77634"/>
                  </a:lnTo>
                  <a:lnTo>
                    <a:pt x="0" y="117308"/>
                  </a:lnTo>
                  <a:lnTo>
                    <a:pt x="5200" y="157105"/>
                  </a:lnTo>
                  <a:lnTo>
                    <a:pt x="19734" y="187364"/>
                  </a:lnTo>
                  <a:lnTo>
                    <a:pt x="41997" y="206604"/>
                  </a:lnTo>
                  <a:lnTo>
                    <a:pt x="70385" y="213347"/>
                  </a:lnTo>
                  <a:lnTo>
                    <a:pt x="98588" y="206604"/>
                  </a:lnTo>
                  <a:lnTo>
                    <a:pt x="115919" y="191639"/>
                  </a:lnTo>
                  <a:lnTo>
                    <a:pt x="70385" y="191639"/>
                  </a:lnTo>
                  <a:lnTo>
                    <a:pt x="51398" y="186346"/>
                  </a:lnTo>
                  <a:lnTo>
                    <a:pt x="36563" y="171330"/>
                  </a:lnTo>
                  <a:lnTo>
                    <a:pt x="26909" y="147885"/>
                  </a:lnTo>
                  <a:lnTo>
                    <a:pt x="23462" y="117308"/>
                  </a:lnTo>
                  <a:lnTo>
                    <a:pt x="26909" y="86854"/>
                  </a:lnTo>
                  <a:lnTo>
                    <a:pt x="36563" y="63450"/>
                  </a:lnTo>
                  <a:lnTo>
                    <a:pt x="51398" y="48393"/>
                  </a:lnTo>
                  <a:lnTo>
                    <a:pt x="70385" y="42976"/>
                  </a:lnTo>
                  <a:lnTo>
                    <a:pt x="115740" y="42976"/>
                  </a:lnTo>
                  <a:lnTo>
                    <a:pt x="98588" y="28134"/>
                  </a:lnTo>
                  <a:lnTo>
                    <a:pt x="70385" y="21268"/>
                  </a:lnTo>
                  <a:close/>
                </a:path>
                <a:path w="217169" h="276225">
                  <a:moveTo>
                    <a:pt x="115740" y="42976"/>
                  </a:moveTo>
                  <a:lnTo>
                    <a:pt x="70385" y="42976"/>
                  </a:lnTo>
                  <a:lnTo>
                    <a:pt x="89338" y="48393"/>
                  </a:lnTo>
                  <a:lnTo>
                    <a:pt x="104097" y="63450"/>
                  </a:lnTo>
                  <a:lnTo>
                    <a:pt x="113676" y="86854"/>
                  </a:lnTo>
                  <a:lnTo>
                    <a:pt x="117089" y="117308"/>
                  </a:lnTo>
                  <a:lnTo>
                    <a:pt x="113676" y="147885"/>
                  </a:lnTo>
                  <a:lnTo>
                    <a:pt x="104097" y="171330"/>
                  </a:lnTo>
                  <a:lnTo>
                    <a:pt x="89338" y="186346"/>
                  </a:lnTo>
                  <a:lnTo>
                    <a:pt x="70385" y="191639"/>
                  </a:lnTo>
                  <a:lnTo>
                    <a:pt x="115919" y="191639"/>
                  </a:lnTo>
                  <a:lnTo>
                    <a:pt x="120871" y="187364"/>
                  </a:lnTo>
                  <a:lnTo>
                    <a:pt x="135508" y="157105"/>
                  </a:lnTo>
                  <a:lnTo>
                    <a:pt x="140770" y="117308"/>
                  </a:lnTo>
                  <a:lnTo>
                    <a:pt x="135508" y="77634"/>
                  </a:lnTo>
                  <a:lnTo>
                    <a:pt x="120871" y="47416"/>
                  </a:lnTo>
                  <a:lnTo>
                    <a:pt x="115740" y="4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/>
            <p:cNvSpPr/>
            <p:nvPr/>
          </p:nvSpPr>
          <p:spPr>
            <a:xfrm>
              <a:off x="16673427" y="8337569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0"/>
                  </a:moveTo>
                  <a:lnTo>
                    <a:pt x="0" y="276058"/>
                  </a:lnTo>
                  <a:lnTo>
                    <a:pt x="24339" y="276058"/>
                  </a:lnTo>
                  <a:lnTo>
                    <a:pt x="2433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0" name="object 4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6477733" y="8355663"/>
              <a:ext cx="147120" cy="198428"/>
            </a:xfrm>
            <a:prstGeom prst="rect">
              <a:avLst/>
            </a:prstGeom>
          </p:spPr>
        </p:pic>
        <p:sp>
          <p:nvSpPr>
            <p:cNvPr id="441" name="object 441"/>
            <p:cNvSpPr/>
            <p:nvPr/>
          </p:nvSpPr>
          <p:spPr>
            <a:xfrm>
              <a:off x="16745126" y="8350505"/>
              <a:ext cx="252095" cy="262890"/>
            </a:xfrm>
            <a:custGeom>
              <a:avLst/>
              <a:gdLst/>
              <a:ahLst/>
              <a:cxnLst/>
              <a:rect l="l" t="t" r="r" b="b"/>
              <a:pathLst>
                <a:path w="252094" h="262890">
                  <a:moveTo>
                    <a:pt x="251500" y="123228"/>
                  </a:move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close/>
                </a:path>
                <a:path w="252094" h="262890">
                  <a:moveTo>
                    <a:pt x="137481" y="90996"/>
                  </a:moveTo>
                  <a:lnTo>
                    <a:pt x="113800" y="90996"/>
                  </a:lnTo>
                  <a:lnTo>
                    <a:pt x="1138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  <a:path w="252094" h="262890">
                  <a:moveTo>
                    <a:pt x="220144" y="0"/>
                  </a:moveTo>
                  <a:lnTo>
                    <a:pt x="31794" y="0"/>
                  </a:lnTo>
                  <a:lnTo>
                    <a:pt x="31794" y="90996"/>
                  </a:lnTo>
                  <a:lnTo>
                    <a:pt x="221899" y="90996"/>
                  </a:lnTo>
                  <a:lnTo>
                    <a:pt x="221899" y="71262"/>
                  </a:lnTo>
                  <a:lnTo>
                    <a:pt x="55914" y="71262"/>
                  </a:lnTo>
                  <a:lnTo>
                    <a:pt x="55914" y="19514"/>
                  </a:lnTo>
                  <a:lnTo>
                    <a:pt x="220144" y="19514"/>
                  </a:lnTo>
                  <a:lnTo>
                    <a:pt x="220144" y="0"/>
                  </a:lnTo>
                  <a:close/>
                </a:path>
                <a:path w="252094" h="262890">
                  <a:moveTo>
                    <a:pt x="125421" y="163135"/>
                  </a:moveTo>
                  <a:lnTo>
                    <a:pt x="85483" y="166437"/>
                  </a:lnTo>
                  <a:lnTo>
                    <a:pt x="55557" y="176072"/>
                  </a:lnTo>
                  <a:lnTo>
                    <a:pt x="36772" y="191626"/>
                  </a:lnTo>
                  <a:lnTo>
                    <a:pt x="30259" y="212689"/>
                  </a:lnTo>
                  <a:lnTo>
                    <a:pt x="36772" y="233849"/>
                  </a:lnTo>
                  <a:lnTo>
                    <a:pt x="55557" y="249417"/>
                  </a:lnTo>
                  <a:lnTo>
                    <a:pt x="85483" y="259064"/>
                  </a:lnTo>
                  <a:lnTo>
                    <a:pt x="125421" y="262463"/>
                  </a:lnTo>
                  <a:lnTo>
                    <a:pt x="165201" y="259064"/>
                  </a:lnTo>
                  <a:lnTo>
                    <a:pt x="195011" y="249417"/>
                  </a:lnTo>
                  <a:lnTo>
                    <a:pt x="202802" y="242948"/>
                  </a:lnTo>
                  <a:lnTo>
                    <a:pt x="125421" y="242948"/>
                  </a:lnTo>
                  <a:lnTo>
                    <a:pt x="95799" y="241026"/>
                  </a:lnTo>
                  <a:lnTo>
                    <a:pt x="73619" y="235137"/>
                  </a:lnTo>
                  <a:lnTo>
                    <a:pt x="59743" y="225588"/>
                  </a:lnTo>
                  <a:lnTo>
                    <a:pt x="55036" y="212689"/>
                  </a:lnTo>
                  <a:lnTo>
                    <a:pt x="59743" y="199879"/>
                  </a:lnTo>
                  <a:lnTo>
                    <a:pt x="73619" y="190297"/>
                  </a:lnTo>
                  <a:lnTo>
                    <a:pt x="95799" y="184291"/>
                  </a:lnTo>
                  <a:lnTo>
                    <a:pt x="125421" y="182211"/>
                  </a:lnTo>
                  <a:lnTo>
                    <a:pt x="202412" y="182211"/>
                  </a:lnTo>
                  <a:lnTo>
                    <a:pt x="195011" y="176072"/>
                  </a:lnTo>
                  <a:lnTo>
                    <a:pt x="165201" y="166437"/>
                  </a:lnTo>
                  <a:lnTo>
                    <a:pt x="125421" y="163135"/>
                  </a:lnTo>
                  <a:close/>
                </a:path>
                <a:path w="252094" h="262890">
                  <a:moveTo>
                    <a:pt x="202412" y="182211"/>
                  </a:moveTo>
                  <a:lnTo>
                    <a:pt x="125421" y="182211"/>
                  </a:lnTo>
                  <a:lnTo>
                    <a:pt x="154923" y="184291"/>
                  </a:lnTo>
                  <a:lnTo>
                    <a:pt x="177086" y="190297"/>
                  </a:lnTo>
                  <a:lnTo>
                    <a:pt x="191068" y="199879"/>
                  </a:lnTo>
                  <a:lnTo>
                    <a:pt x="196025" y="212689"/>
                  </a:lnTo>
                  <a:lnTo>
                    <a:pt x="191068" y="225588"/>
                  </a:lnTo>
                  <a:lnTo>
                    <a:pt x="177086" y="235137"/>
                  </a:lnTo>
                  <a:lnTo>
                    <a:pt x="154923" y="241026"/>
                  </a:lnTo>
                  <a:lnTo>
                    <a:pt x="125421" y="242948"/>
                  </a:lnTo>
                  <a:lnTo>
                    <a:pt x="202802" y="242948"/>
                  </a:lnTo>
                  <a:lnTo>
                    <a:pt x="213762" y="233849"/>
                  </a:lnTo>
                  <a:lnTo>
                    <a:pt x="220364" y="212689"/>
                  </a:lnTo>
                  <a:lnTo>
                    <a:pt x="213762" y="191626"/>
                  </a:lnTo>
                  <a:lnTo>
                    <a:pt x="202412" y="182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/>
            <p:cNvSpPr/>
            <p:nvPr/>
          </p:nvSpPr>
          <p:spPr>
            <a:xfrm>
              <a:off x="16745126" y="8350505"/>
              <a:ext cx="252095" cy="143510"/>
            </a:xfrm>
            <a:custGeom>
              <a:avLst/>
              <a:gdLst/>
              <a:ahLst/>
              <a:cxnLst/>
              <a:rect l="l" t="t" r="r" b="b"/>
              <a:pathLst>
                <a:path w="252094" h="143509">
                  <a:moveTo>
                    <a:pt x="137481" y="90996"/>
                  </a:moveTo>
                  <a:lnTo>
                    <a:pt x="221899" y="90996"/>
                  </a:lnTo>
                  <a:lnTo>
                    <a:pt x="221899" y="71262"/>
                  </a:lnTo>
                  <a:lnTo>
                    <a:pt x="55914" y="71262"/>
                  </a:lnTo>
                  <a:lnTo>
                    <a:pt x="55914" y="19514"/>
                  </a:lnTo>
                  <a:lnTo>
                    <a:pt x="220144" y="19514"/>
                  </a:lnTo>
                  <a:lnTo>
                    <a:pt x="220144" y="0"/>
                  </a:lnTo>
                  <a:lnTo>
                    <a:pt x="31794" y="0"/>
                  </a:lnTo>
                  <a:lnTo>
                    <a:pt x="31794" y="90996"/>
                  </a:lnTo>
                  <a:lnTo>
                    <a:pt x="113800" y="90996"/>
                  </a:lnTo>
                  <a:lnTo>
                    <a:pt x="113800" y="123228"/>
                  </a:ln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3" name="object 44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772211" y="8510466"/>
              <a:ext cx="196454" cy="105678"/>
            </a:xfrm>
            <a:prstGeom prst="rect">
              <a:avLst/>
            </a:prstGeom>
          </p:spPr>
        </p:pic>
        <p:sp>
          <p:nvSpPr>
            <p:cNvPr id="444" name="object 444"/>
            <p:cNvSpPr/>
            <p:nvPr/>
          </p:nvSpPr>
          <p:spPr>
            <a:xfrm>
              <a:off x="10327399" y="8752840"/>
              <a:ext cx="165100" cy="165735"/>
            </a:xfrm>
            <a:custGeom>
              <a:avLst/>
              <a:gdLst/>
              <a:ahLst/>
              <a:cxnLst/>
              <a:rect l="l" t="t" r="r" b="b"/>
              <a:pathLst>
                <a:path w="165100" h="165734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12"/>
                  </a:lnTo>
                  <a:lnTo>
                    <a:pt x="165100" y="165112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/>
            <p:cNvSpPr/>
            <p:nvPr/>
          </p:nvSpPr>
          <p:spPr>
            <a:xfrm>
              <a:off x="10327404" y="875297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399"/>
                  </a:lnTo>
                  <a:lnTo>
                    <a:pt x="12700" y="15239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/>
            <p:cNvSpPr/>
            <p:nvPr/>
          </p:nvSpPr>
          <p:spPr>
            <a:xfrm>
              <a:off x="12034790" y="8792933"/>
              <a:ext cx="252729" cy="264795"/>
            </a:xfrm>
            <a:custGeom>
              <a:avLst/>
              <a:gdLst/>
              <a:ahLst/>
              <a:cxnLst/>
              <a:rect l="l" t="t" r="r" b="b"/>
              <a:pathLst>
                <a:path w="252729" h="264795">
                  <a:moveTo>
                    <a:pt x="125639" y="0"/>
                  </a:moveTo>
                  <a:lnTo>
                    <a:pt x="86076" y="4334"/>
                  </a:lnTo>
                  <a:lnTo>
                    <a:pt x="55474" y="16417"/>
                  </a:lnTo>
                  <a:lnTo>
                    <a:pt x="35726" y="35367"/>
                  </a:lnTo>
                  <a:lnTo>
                    <a:pt x="28723" y="60298"/>
                  </a:lnTo>
                  <a:lnTo>
                    <a:pt x="35726" y="85062"/>
                  </a:lnTo>
                  <a:lnTo>
                    <a:pt x="55474" y="103823"/>
                  </a:lnTo>
                  <a:lnTo>
                    <a:pt x="86076" y="115677"/>
                  </a:lnTo>
                  <a:lnTo>
                    <a:pt x="125639" y="119720"/>
                  </a:lnTo>
                  <a:lnTo>
                    <a:pt x="165238" y="115677"/>
                  </a:lnTo>
                  <a:lnTo>
                    <a:pt x="195915" y="103823"/>
                  </a:lnTo>
                  <a:lnTo>
                    <a:pt x="199738" y="100205"/>
                  </a:lnTo>
                  <a:lnTo>
                    <a:pt x="125639" y="100205"/>
                  </a:lnTo>
                  <a:lnTo>
                    <a:pt x="96241" y="97392"/>
                  </a:lnTo>
                  <a:lnTo>
                    <a:pt x="73481" y="89379"/>
                  </a:lnTo>
                  <a:lnTo>
                    <a:pt x="58821" y="76802"/>
                  </a:lnTo>
                  <a:lnTo>
                    <a:pt x="53719" y="60298"/>
                  </a:lnTo>
                  <a:lnTo>
                    <a:pt x="58821" y="43634"/>
                  </a:lnTo>
                  <a:lnTo>
                    <a:pt x="73481" y="30916"/>
                  </a:lnTo>
                  <a:lnTo>
                    <a:pt x="96241" y="22803"/>
                  </a:lnTo>
                  <a:lnTo>
                    <a:pt x="125639" y="19953"/>
                  </a:lnTo>
                  <a:lnTo>
                    <a:pt x="199614" y="19953"/>
                  </a:lnTo>
                  <a:lnTo>
                    <a:pt x="195915" y="16417"/>
                  </a:lnTo>
                  <a:lnTo>
                    <a:pt x="165238" y="4334"/>
                  </a:lnTo>
                  <a:lnTo>
                    <a:pt x="125639" y="0"/>
                  </a:lnTo>
                  <a:close/>
                </a:path>
                <a:path w="252729" h="264795">
                  <a:moveTo>
                    <a:pt x="199614" y="19953"/>
                  </a:moveTo>
                  <a:lnTo>
                    <a:pt x="125639" y="19953"/>
                  </a:lnTo>
                  <a:lnTo>
                    <a:pt x="155042" y="22803"/>
                  </a:lnTo>
                  <a:lnTo>
                    <a:pt x="177826" y="30916"/>
                  </a:lnTo>
                  <a:lnTo>
                    <a:pt x="192551" y="43634"/>
                  </a:lnTo>
                  <a:lnTo>
                    <a:pt x="197779" y="60298"/>
                  </a:lnTo>
                  <a:lnTo>
                    <a:pt x="192551" y="76802"/>
                  </a:lnTo>
                  <a:lnTo>
                    <a:pt x="177826" y="89379"/>
                  </a:lnTo>
                  <a:lnTo>
                    <a:pt x="155042" y="97392"/>
                  </a:lnTo>
                  <a:lnTo>
                    <a:pt x="125639" y="100205"/>
                  </a:lnTo>
                  <a:lnTo>
                    <a:pt x="199738" y="100205"/>
                  </a:lnTo>
                  <a:lnTo>
                    <a:pt x="215738" y="85062"/>
                  </a:lnTo>
                  <a:lnTo>
                    <a:pt x="222775" y="60298"/>
                  </a:lnTo>
                  <a:lnTo>
                    <a:pt x="215738" y="35367"/>
                  </a:lnTo>
                  <a:lnTo>
                    <a:pt x="199614" y="19953"/>
                  </a:lnTo>
                  <a:close/>
                </a:path>
                <a:path w="252729" h="264795">
                  <a:moveTo>
                    <a:pt x="90557" y="166204"/>
                  </a:moveTo>
                  <a:lnTo>
                    <a:pt x="65561" y="166204"/>
                  </a:lnTo>
                  <a:lnTo>
                    <a:pt x="65561" y="264656"/>
                  </a:lnTo>
                  <a:lnTo>
                    <a:pt x="90557" y="264656"/>
                  </a:lnTo>
                  <a:lnTo>
                    <a:pt x="90557" y="166204"/>
                  </a:lnTo>
                  <a:close/>
                </a:path>
                <a:path w="252729" h="264795">
                  <a:moveTo>
                    <a:pt x="185938" y="166204"/>
                  </a:moveTo>
                  <a:lnTo>
                    <a:pt x="161380" y="166204"/>
                  </a:lnTo>
                  <a:lnTo>
                    <a:pt x="161380" y="264656"/>
                  </a:lnTo>
                  <a:lnTo>
                    <a:pt x="185938" y="264656"/>
                  </a:lnTo>
                  <a:lnTo>
                    <a:pt x="185938" y="166204"/>
                  </a:lnTo>
                  <a:close/>
                </a:path>
                <a:path w="252729" h="264795">
                  <a:moveTo>
                    <a:pt x="252376" y="146032"/>
                  </a:moveTo>
                  <a:lnTo>
                    <a:pt x="0" y="146032"/>
                  </a:lnTo>
                  <a:lnTo>
                    <a:pt x="0" y="166204"/>
                  </a:lnTo>
                  <a:lnTo>
                    <a:pt x="252376" y="166204"/>
                  </a:lnTo>
                  <a:lnTo>
                    <a:pt x="252376" y="146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7" name="object 447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2060338" y="8789758"/>
              <a:ext cx="200402" cy="126070"/>
            </a:xfrm>
            <a:prstGeom prst="rect">
              <a:avLst/>
            </a:prstGeom>
          </p:spPr>
        </p:pic>
        <p:sp>
          <p:nvSpPr>
            <p:cNvPr id="448" name="object 448"/>
            <p:cNvSpPr/>
            <p:nvPr/>
          </p:nvSpPr>
          <p:spPr>
            <a:xfrm>
              <a:off x="12034790" y="8938966"/>
              <a:ext cx="252729" cy="118745"/>
            </a:xfrm>
            <a:custGeom>
              <a:avLst/>
              <a:gdLst/>
              <a:ahLst/>
              <a:cxnLst/>
              <a:rect l="l" t="t" r="r" b="b"/>
              <a:pathLst>
                <a:path w="252729" h="118745">
                  <a:moveTo>
                    <a:pt x="0" y="0"/>
                  </a:moveTo>
                  <a:lnTo>
                    <a:pt x="0" y="20172"/>
                  </a:lnTo>
                  <a:lnTo>
                    <a:pt x="65561" y="20172"/>
                  </a:lnTo>
                  <a:lnTo>
                    <a:pt x="65561" y="118623"/>
                  </a:lnTo>
                  <a:lnTo>
                    <a:pt x="90557" y="118623"/>
                  </a:lnTo>
                  <a:lnTo>
                    <a:pt x="90557" y="20172"/>
                  </a:lnTo>
                  <a:lnTo>
                    <a:pt x="161380" y="20172"/>
                  </a:lnTo>
                  <a:lnTo>
                    <a:pt x="161380" y="118623"/>
                  </a:lnTo>
                  <a:lnTo>
                    <a:pt x="185938" y="118623"/>
                  </a:lnTo>
                  <a:lnTo>
                    <a:pt x="185938" y="20172"/>
                  </a:lnTo>
                  <a:lnTo>
                    <a:pt x="252376" y="20172"/>
                  </a:lnTo>
                  <a:lnTo>
                    <a:pt x="252376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/>
            <p:cNvSpPr/>
            <p:nvPr/>
          </p:nvSpPr>
          <p:spPr>
            <a:xfrm>
              <a:off x="12307339" y="8781970"/>
              <a:ext cx="231140" cy="276225"/>
            </a:xfrm>
            <a:custGeom>
              <a:avLst/>
              <a:gdLst/>
              <a:ahLst/>
              <a:cxnLst/>
              <a:rect l="l" t="t" r="r" b="b"/>
              <a:pathLst>
                <a:path w="231140" h="276225">
                  <a:moveTo>
                    <a:pt x="230888" y="0"/>
                  </a:moveTo>
                  <a:lnTo>
                    <a:pt x="206550" y="0"/>
                  </a:lnTo>
                  <a:lnTo>
                    <a:pt x="206550" y="100424"/>
                  </a:lnTo>
                  <a:lnTo>
                    <a:pt x="146031" y="100424"/>
                  </a:lnTo>
                  <a:lnTo>
                    <a:pt x="146031" y="120597"/>
                  </a:lnTo>
                  <a:lnTo>
                    <a:pt x="206550" y="120597"/>
                  </a:lnTo>
                  <a:lnTo>
                    <a:pt x="206550" y="276058"/>
                  </a:lnTo>
                  <a:lnTo>
                    <a:pt x="230888" y="276058"/>
                  </a:lnTo>
                  <a:lnTo>
                    <a:pt x="230888" y="0"/>
                  </a:lnTo>
                  <a:close/>
                </a:path>
                <a:path w="231140" h="276225">
                  <a:moveTo>
                    <a:pt x="98012" y="48677"/>
                  </a:moveTo>
                  <a:lnTo>
                    <a:pt x="73454" y="48677"/>
                  </a:lnTo>
                  <a:lnTo>
                    <a:pt x="73454" y="81786"/>
                  </a:lnTo>
                  <a:lnTo>
                    <a:pt x="67496" y="118476"/>
                  </a:lnTo>
                  <a:lnTo>
                    <a:pt x="51610" y="152966"/>
                  </a:lnTo>
                  <a:lnTo>
                    <a:pt x="28282" y="181906"/>
                  </a:lnTo>
                  <a:lnTo>
                    <a:pt x="0" y="201945"/>
                  </a:lnTo>
                  <a:lnTo>
                    <a:pt x="14909" y="221021"/>
                  </a:lnTo>
                  <a:lnTo>
                    <a:pt x="37544" y="205261"/>
                  </a:lnTo>
                  <a:lnTo>
                    <a:pt x="57598" y="183664"/>
                  </a:lnTo>
                  <a:lnTo>
                    <a:pt x="74096" y="157502"/>
                  </a:lnTo>
                  <a:lnTo>
                    <a:pt x="86062" y="128052"/>
                  </a:lnTo>
                  <a:lnTo>
                    <a:pt x="109368" y="128052"/>
                  </a:lnTo>
                  <a:lnTo>
                    <a:pt x="103778" y="116376"/>
                  </a:lnTo>
                  <a:lnTo>
                    <a:pt x="98012" y="81786"/>
                  </a:lnTo>
                  <a:lnTo>
                    <a:pt x="98012" y="48677"/>
                  </a:lnTo>
                  <a:close/>
                </a:path>
                <a:path w="231140" h="276225">
                  <a:moveTo>
                    <a:pt x="109368" y="128052"/>
                  </a:moveTo>
                  <a:lnTo>
                    <a:pt x="86062" y="128052"/>
                  </a:lnTo>
                  <a:lnTo>
                    <a:pt x="97859" y="155702"/>
                  </a:lnTo>
                  <a:lnTo>
                    <a:pt x="114087" y="180279"/>
                  </a:lnTo>
                  <a:lnTo>
                    <a:pt x="133871" y="200559"/>
                  </a:lnTo>
                  <a:lnTo>
                    <a:pt x="156338" y="215320"/>
                  </a:lnTo>
                  <a:lnTo>
                    <a:pt x="171029" y="195806"/>
                  </a:lnTo>
                  <a:lnTo>
                    <a:pt x="142691" y="176757"/>
                  </a:lnTo>
                  <a:lnTo>
                    <a:pt x="119473" y="149156"/>
                  </a:lnTo>
                  <a:lnTo>
                    <a:pt x="109368" y="128052"/>
                  </a:lnTo>
                  <a:close/>
                </a:path>
                <a:path w="231140" h="276225">
                  <a:moveTo>
                    <a:pt x="161161" y="28285"/>
                  </a:moveTo>
                  <a:lnTo>
                    <a:pt x="10524" y="28285"/>
                  </a:lnTo>
                  <a:lnTo>
                    <a:pt x="10524" y="48677"/>
                  </a:lnTo>
                  <a:lnTo>
                    <a:pt x="161161" y="48677"/>
                  </a:lnTo>
                  <a:lnTo>
                    <a:pt x="161161" y="28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/>
            <p:cNvSpPr/>
            <p:nvPr/>
          </p:nvSpPr>
          <p:spPr>
            <a:xfrm>
              <a:off x="12453370" y="8781970"/>
              <a:ext cx="85090" cy="276225"/>
            </a:xfrm>
            <a:custGeom>
              <a:avLst/>
              <a:gdLst/>
              <a:ahLst/>
              <a:cxnLst/>
              <a:rect l="l" t="t" r="r" b="b"/>
              <a:pathLst>
                <a:path w="85090" h="276225">
                  <a:moveTo>
                    <a:pt x="60518" y="100424"/>
                  </a:moveTo>
                  <a:lnTo>
                    <a:pt x="0" y="100424"/>
                  </a:lnTo>
                  <a:lnTo>
                    <a:pt x="0" y="120597"/>
                  </a:lnTo>
                  <a:lnTo>
                    <a:pt x="60518" y="120597"/>
                  </a:lnTo>
                  <a:lnTo>
                    <a:pt x="60518" y="276058"/>
                  </a:lnTo>
                  <a:lnTo>
                    <a:pt x="84856" y="276058"/>
                  </a:lnTo>
                  <a:lnTo>
                    <a:pt x="84856" y="0"/>
                  </a:lnTo>
                  <a:lnTo>
                    <a:pt x="60518" y="0"/>
                  </a:lnTo>
                  <a:lnTo>
                    <a:pt x="60518" y="1004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1" name="object 45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2304164" y="8807081"/>
              <a:ext cx="177379" cy="199086"/>
            </a:xfrm>
            <a:prstGeom prst="rect">
              <a:avLst/>
            </a:prstGeom>
          </p:spPr>
        </p:pic>
        <p:sp>
          <p:nvSpPr>
            <p:cNvPr id="452" name="object 452"/>
            <p:cNvSpPr/>
            <p:nvPr/>
          </p:nvSpPr>
          <p:spPr>
            <a:xfrm>
              <a:off x="12664826" y="8781970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90">
                  <a:moveTo>
                    <a:pt x="227380" y="0"/>
                  </a:moveTo>
                  <a:lnTo>
                    <a:pt x="203042" y="0"/>
                  </a:lnTo>
                  <a:lnTo>
                    <a:pt x="203042" y="71919"/>
                  </a:lnTo>
                  <a:lnTo>
                    <a:pt x="147348" y="71919"/>
                  </a:lnTo>
                  <a:lnTo>
                    <a:pt x="147348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90">
                  <a:moveTo>
                    <a:pt x="94723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9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5" y="91215"/>
                  </a:lnTo>
                  <a:lnTo>
                    <a:pt x="99670" y="76781"/>
                  </a:lnTo>
                  <a:lnTo>
                    <a:pt x="94764" y="50650"/>
                  </a:lnTo>
                  <a:lnTo>
                    <a:pt x="94723" y="40345"/>
                  </a:lnTo>
                  <a:close/>
                </a:path>
                <a:path w="228600" h="275590">
                  <a:moveTo>
                    <a:pt x="108055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3" y="143402"/>
                  </a:lnTo>
                  <a:lnTo>
                    <a:pt x="149979" y="153925"/>
                  </a:lnTo>
                  <a:lnTo>
                    <a:pt x="162695" y="134411"/>
                  </a:lnTo>
                  <a:lnTo>
                    <a:pt x="135054" y="120518"/>
                  </a:lnTo>
                  <a:lnTo>
                    <a:pt x="113580" y="100726"/>
                  </a:lnTo>
                  <a:lnTo>
                    <a:pt x="108055" y="91215"/>
                  </a:lnTo>
                  <a:close/>
                </a:path>
                <a:path w="228600" h="275590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90">
                  <a:moveTo>
                    <a:pt x="135946" y="172782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2" y="271854"/>
                  </a:lnTo>
                  <a:lnTo>
                    <a:pt x="203562" y="261833"/>
                  </a:lnTo>
                  <a:lnTo>
                    <a:pt x="210344" y="255885"/>
                  </a:lnTo>
                  <a:lnTo>
                    <a:pt x="135946" y="255885"/>
                  </a:lnTo>
                  <a:lnTo>
                    <a:pt x="107406" y="253816"/>
                  </a:lnTo>
                  <a:lnTo>
                    <a:pt x="85897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7" y="200410"/>
                  </a:lnTo>
                  <a:lnTo>
                    <a:pt x="107406" y="194058"/>
                  </a:lnTo>
                  <a:lnTo>
                    <a:pt x="135946" y="191859"/>
                  </a:lnTo>
                  <a:lnTo>
                    <a:pt x="209917" y="191859"/>
                  </a:lnTo>
                  <a:lnTo>
                    <a:pt x="203562" y="186267"/>
                  </a:lnTo>
                  <a:lnTo>
                    <a:pt x="174512" y="176236"/>
                  </a:lnTo>
                  <a:lnTo>
                    <a:pt x="135946" y="172782"/>
                  </a:lnTo>
                  <a:close/>
                </a:path>
                <a:path w="228600" h="275590">
                  <a:moveTo>
                    <a:pt x="209917" y="191859"/>
                  </a:moveTo>
                  <a:lnTo>
                    <a:pt x="135946" y="191859"/>
                  </a:lnTo>
                  <a:lnTo>
                    <a:pt x="164361" y="194058"/>
                  </a:lnTo>
                  <a:lnTo>
                    <a:pt x="185828" y="200410"/>
                  </a:lnTo>
                  <a:lnTo>
                    <a:pt x="199402" y="210544"/>
                  </a:lnTo>
                  <a:lnTo>
                    <a:pt x="204137" y="224091"/>
                  </a:lnTo>
                  <a:lnTo>
                    <a:pt x="199402" y="237508"/>
                  </a:lnTo>
                  <a:lnTo>
                    <a:pt x="185828" y="247553"/>
                  </a:lnTo>
                  <a:lnTo>
                    <a:pt x="164361" y="253816"/>
                  </a:lnTo>
                  <a:lnTo>
                    <a:pt x="135946" y="255885"/>
                  </a:lnTo>
                  <a:lnTo>
                    <a:pt x="210344" y="255885"/>
                  </a:lnTo>
                  <a:lnTo>
                    <a:pt x="221881" y="245768"/>
                  </a:lnTo>
                  <a:lnTo>
                    <a:pt x="228257" y="224091"/>
                  </a:lnTo>
                  <a:lnTo>
                    <a:pt x="221881" y="202384"/>
                  </a:lnTo>
                  <a:lnTo>
                    <a:pt x="209917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3" name="object 45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661650" y="8778795"/>
              <a:ext cx="234607" cy="281750"/>
            </a:xfrm>
            <a:prstGeom prst="rect">
              <a:avLst/>
            </a:prstGeom>
          </p:spPr>
        </p:pic>
        <p:sp>
          <p:nvSpPr>
            <p:cNvPr id="454" name="object 454"/>
            <p:cNvSpPr/>
            <p:nvPr/>
          </p:nvSpPr>
          <p:spPr>
            <a:xfrm>
              <a:off x="12938252" y="8801100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30" h="221615">
                  <a:moveTo>
                    <a:pt x="221449" y="70116"/>
                  </a:moveTo>
                  <a:lnTo>
                    <a:pt x="197332" y="70116"/>
                  </a:lnTo>
                  <a:lnTo>
                    <a:pt x="197332" y="121424"/>
                  </a:lnTo>
                  <a:lnTo>
                    <a:pt x="221449" y="121424"/>
                  </a:lnTo>
                  <a:lnTo>
                    <a:pt x="221449" y="70116"/>
                  </a:lnTo>
                  <a:close/>
                </a:path>
                <a:path w="252730" h="221615">
                  <a:moveTo>
                    <a:pt x="221449" y="393"/>
                  </a:moveTo>
                  <a:lnTo>
                    <a:pt x="197332" y="393"/>
                  </a:lnTo>
                  <a:lnTo>
                    <a:pt x="197332" y="49530"/>
                  </a:lnTo>
                  <a:lnTo>
                    <a:pt x="54152" y="49530"/>
                  </a:lnTo>
                  <a:lnTo>
                    <a:pt x="54152" y="0"/>
                  </a:lnTo>
                  <a:lnTo>
                    <a:pt x="29819" y="0"/>
                  </a:lnTo>
                  <a:lnTo>
                    <a:pt x="29819" y="49530"/>
                  </a:lnTo>
                  <a:lnTo>
                    <a:pt x="29819" y="69850"/>
                  </a:lnTo>
                  <a:lnTo>
                    <a:pt x="29819" y="121932"/>
                  </a:lnTo>
                  <a:lnTo>
                    <a:pt x="29819" y="140982"/>
                  </a:lnTo>
                  <a:lnTo>
                    <a:pt x="221449" y="140982"/>
                  </a:lnTo>
                  <a:lnTo>
                    <a:pt x="221449" y="121932"/>
                  </a:lnTo>
                  <a:lnTo>
                    <a:pt x="54152" y="121932"/>
                  </a:lnTo>
                  <a:lnTo>
                    <a:pt x="54152" y="69850"/>
                  </a:lnTo>
                  <a:lnTo>
                    <a:pt x="221449" y="69850"/>
                  </a:lnTo>
                  <a:lnTo>
                    <a:pt x="221449" y="50165"/>
                  </a:lnTo>
                  <a:lnTo>
                    <a:pt x="221449" y="49530"/>
                  </a:lnTo>
                  <a:lnTo>
                    <a:pt x="221449" y="393"/>
                  </a:lnTo>
                  <a:close/>
                </a:path>
                <a:path w="252730" h="221615">
                  <a:moveTo>
                    <a:pt x="252374" y="200799"/>
                  </a:moveTo>
                  <a:lnTo>
                    <a:pt x="137477" y="200799"/>
                  </a:lnTo>
                  <a:lnTo>
                    <a:pt x="137477" y="141376"/>
                  </a:lnTo>
                  <a:lnTo>
                    <a:pt x="113360" y="141376"/>
                  </a:lnTo>
                  <a:lnTo>
                    <a:pt x="113360" y="200799"/>
                  </a:lnTo>
                  <a:lnTo>
                    <a:pt x="0" y="200799"/>
                  </a:lnTo>
                  <a:lnTo>
                    <a:pt x="0" y="221195"/>
                  </a:lnTo>
                  <a:lnTo>
                    <a:pt x="252374" y="221195"/>
                  </a:lnTo>
                  <a:lnTo>
                    <a:pt x="252374" y="200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/>
            <p:cNvSpPr/>
            <p:nvPr/>
          </p:nvSpPr>
          <p:spPr>
            <a:xfrm>
              <a:off x="12938252" y="8801485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30" h="220979">
                  <a:moveTo>
                    <a:pt x="137481" y="140989"/>
                  </a:moveTo>
                  <a:lnTo>
                    <a:pt x="221460" y="140989"/>
                  </a:lnTo>
                  <a:lnTo>
                    <a:pt x="221460" y="0"/>
                  </a:lnTo>
                  <a:lnTo>
                    <a:pt x="197341" y="0"/>
                  </a:lnTo>
                  <a:lnTo>
                    <a:pt x="197341" y="49773"/>
                  </a:lnTo>
                  <a:lnTo>
                    <a:pt x="54159" y="49773"/>
                  </a:lnTo>
                  <a:lnTo>
                    <a:pt x="54159" y="0"/>
                  </a:lnTo>
                  <a:lnTo>
                    <a:pt x="29820" y="0"/>
                  </a:lnTo>
                  <a:lnTo>
                    <a:pt x="29820" y="140989"/>
                  </a:lnTo>
                  <a:lnTo>
                    <a:pt x="113361" y="140989"/>
                  </a:lnTo>
                  <a:lnTo>
                    <a:pt x="113361" y="200410"/>
                  </a:lnTo>
                  <a:lnTo>
                    <a:pt x="0" y="200410"/>
                  </a:lnTo>
                  <a:lnTo>
                    <a:pt x="0" y="220802"/>
                  </a:lnTo>
                  <a:lnTo>
                    <a:pt x="252377" y="220802"/>
                  </a:lnTo>
                  <a:lnTo>
                    <a:pt x="252377" y="200410"/>
                  </a:lnTo>
                  <a:lnTo>
                    <a:pt x="137481" y="200410"/>
                  </a:lnTo>
                  <a:lnTo>
                    <a:pt x="137481" y="140989"/>
                  </a:lnTo>
                  <a:close/>
                </a:path>
                <a:path w="252730" h="220979">
                  <a:moveTo>
                    <a:pt x="197341" y="69727"/>
                  </a:moveTo>
                  <a:lnTo>
                    <a:pt x="197341" y="121035"/>
                  </a:lnTo>
                  <a:lnTo>
                    <a:pt x="54159" y="121035"/>
                  </a:lnTo>
                  <a:lnTo>
                    <a:pt x="54159" y="69727"/>
                  </a:lnTo>
                  <a:lnTo>
                    <a:pt x="197341" y="6972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/>
            <p:cNvSpPr/>
            <p:nvPr/>
          </p:nvSpPr>
          <p:spPr>
            <a:xfrm>
              <a:off x="13209267" y="8781970"/>
              <a:ext cx="261620" cy="276225"/>
            </a:xfrm>
            <a:custGeom>
              <a:avLst/>
              <a:gdLst/>
              <a:ahLst/>
              <a:cxnLst/>
              <a:rect l="l" t="t" r="r" b="b"/>
              <a:pathLst>
                <a:path w="261619" h="276225">
                  <a:moveTo>
                    <a:pt x="216418" y="0"/>
                  </a:moveTo>
                  <a:lnTo>
                    <a:pt x="192298" y="0"/>
                  </a:lnTo>
                  <a:lnTo>
                    <a:pt x="192298" y="275619"/>
                  </a:lnTo>
                  <a:lnTo>
                    <a:pt x="216418" y="275619"/>
                  </a:lnTo>
                  <a:lnTo>
                    <a:pt x="216418" y="134630"/>
                  </a:lnTo>
                  <a:lnTo>
                    <a:pt x="261367" y="134630"/>
                  </a:lnTo>
                  <a:lnTo>
                    <a:pt x="261367" y="113799"/>
                  </a:lnTo>
                  <a:lnTo>
                    <a:pt x="216418" y="113799"/>
                  </a:lnTo>
                  <a:lnTo>
                    <a:pt x="216418" y="0"/>
                  </a:lnTo>
                  <a:close/>
                </a:path>
                <a:path w="261619" h="276225">
                  <a:moveTo>
                    <a:pt x="86611" y="17979"/>
                  </a:moveTo>
                  <a:lnTo>
                    <a:pt x="56880" y="22783"/>
                  </a:lnTo>
                  <a:lnTo>
                    <a:pt x="33603" y="36014"/>
                  </a:lnTo>
                  <a:lnTo>
                    <a:pt x="18467" y="56399"/>
                  </a:lnTo>
                  <a:lnTo>
                    <a:pt x="13156" y="82663"/>
                  </a:lnTo>
                  <a:lnTo>
                    <a:pt x="17492" y="106617"/>
                  </a:lnTo>
                  <a:lnTo>
                    <a:pt x="29999" y="125873"/>
                  </a:lnTo>
                  <a:lnTo>
                    <a:pt x="49433" y="139476"/>
                  </a:lnTo>
                  <a:lnTo>
                    <a:pt x="74551" y="146470"/>
                  </a:lnTo>
                  <a:lnTo>
                    <a:pt x="74551" y="194161"/>
                  </a:lnTo>
                  <a:lnTo>
                    <a:pt x="54793" y="194624"/>
                  </a:lnTo>
                  <a:lnTo>
                    <a:pt x="0" y="195148"/>
                  </a:lnTo>
                  <a:lnTo>
                    <a:pt x="4166" y="215540"/>
                  </a:lnTo>
                  <a:lnTo>
                    <a:pt x="43271" y="215536"/>
                  </a:lnTo>
                  <a:lnTo>
                    <a:pt x="86446" y="214361"/>
                  </a:lnTo>
                  <a:lnTo>
                    <a:pt x="131513" y="211254"/>
                  </a:lnTo>
                  <a:lnTo>
                    <a:pt x="176291" y="205453"/>
                  </a:lnTo>
                  <a:lnTo>
                    <a:pt x="175132" y="193284"/>
                  </a:lnTo>
                  <a:lnTo>
                    <a:pt x="98890" y="193284"/>
                  </a:lnTo>
                  <a:lnTo>
                    <a:pt x="98890" y="146361"/>
                  </a:lnTo>
                  <a:lnTo>
                    <a:pt x="123542" y="139368"/>
                  </a:lnTo>
                  <a:lnTo>
                    <a:pt x="142100" y="126298"/>
                  </a:lnTo>
                  <a:lnTo>
                    <a:pt x="86611" y="126298"/>
                  </a:lnTo>
                  <a:lnTo>
                    <a:pt x="66592" y="123211"/>
                  </a:lnTo>
                  <a:lnTo>
                    <a:pt x="50788" y="114265"/>
                  </a:lnTo>
                  <a:lnTo>
                    <a:pt x="40452" y="100428"/>
                  </a:lnTo>
                  <a:lnTo>
                    <a:pt x="36837" y="82663"/>
                  </a:lnTo>
                  <a:lnTo>
                    <a:pt x="40452" y="64927"/>
                  </a:lnTo>
                  <a:lnTo>
                    <a:pt x="50788" y="51116"/>
                  </a:lnTo>
                  <a:lnTo>
                    <a:pt x="66592" y="42116"/>
                  </a:lnTo>
                  <a:lnTo>
                    <a:pt x="86611" y="38810"/>
                  </a:lnTo>
                  <a:lnTo>
                    <a:pt x="141226" y="38810"/>
                  </a:lnTo>
                  <a:lnTo>
                    <a:pt x="139125" y="36014"/>
                  </a:lnTo>
                  <a:lnTo>
                    <a:pt x="115910" y="22783"/>
                  </a:lnTo>
                  <a:lnTo>
                    <a:pt x="86611" y="17979"/>
                  </a:lnTo>
                  <a:close/>
                </a:path>
                <a:path w="261619" h="276225">
                  <a:moveTo>
                    <a:pt x="174537" y="187035"/>
                  </a:moveTo>
                  <a:lnTo>
                    <a:pt x="156211" y="189183"/>
                  </a:lnTo>
                  <a:lnTo>
                    <a:pt x="137371" y="190899"/>
                  </a:lnTo>
                  <a:lnTo>
                    <a:pt x="118202" y="192246"/>
                  </a:lnTo>
                  <a:lnTo>
                    <a:pt x="98890" y="193284"/>
                  </a:lnTo>
                  <a:lnTo>
                    <a:pt x="175132" y="193284"/>
                  </a:lnTo>
                  <a:lnTo>
                    <a:pt x="174537" y="187035"/>
                  </a:lnTo>
                  <a:close/>
                </a:path>
                <a:path w="261619" h="276225">
                  <a:moveTo>
                    <a:pt x="141226" y="38810"/>
                  </a:moveTo>
                  <a:lnTo>
                    <a:pt x="86611" y="38810"/>
                  </a:lnTo>
                  <a:lnTo>
                    <a:pt x="106348" y="42116"/>
                  </a:lnTo>
                  <a:lnTo>
                    <a:pt x="121995" y="51116"/>
                  </a:lnTo>
                  <a:lnTo>
                    <a:pt x="132339" y="64927"/>
                  </a:lnTo>
                  <a:lnTo>
                    <a:pt x="136166" y="82663"/>
                  </a:lnTo>
                  <a:lnTo>
                    <a:pt x="132339" y="100428"/>
                  </a:lnTo>
                  <a:lnTo>
                    <a:pt x="121995" y="114265"/>
                  </a:lnTo>
                  <a:lnTo>
                    <a:pt x="106348" y="123211"/>
                  </a:lnTo>
                  <a:lnTo>
                    <a:pt x="86611" y="126298"/>
                  </a:lnTo>
                  <a:lnTo>
                    <a:pt x="142100" y="126298"/>
                  </a:lnTo>
                  <a:lnTo>
                    <a:pt x="142839" y="125777"/>
                  </a:lnTo>
                  <a:lnTo>
                    <a:pt x="155455" y="106553"/>
                  </a:lnTo>
                  <a:lnTo>
                    <a:pt x="160065" y="82663"/>
                  </a:lnTo>
                  <a:lnTo>
                    <a:pt x="154446" y="56399"/>
                  </a:lnTo>
                  <a:lnTo>
                    <a:pt x="141226" y="38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/>
            <p:cNvSpPr/>
            <p:nvPr/>
          </p:nvSpPr>
          <p:spPr>
            <a:xfrm>
              <a:off x="13401565" y="8781970"/>
              <a:ext cx="69215" cy="276225"/>
            </a:xfrm>
            <a:custGeom>
              <a:avLst/>
              <a:gdLst/>
              <a:ahLst/>
              <a:cxnLst/>
              <a:rect l="l" t="t" r="r" b="b"/>
              <a:pathLst>
                <a:path w="69215" h="276225">
                  <a:moveTo>
                    <a:pt x="24119" y="113799"/>
                  </a:moveTo>
                  <a:lnTo>
                    <a:pt x="24119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119" y="275619"/>
                  </a:lnTo>
                  <a:lnTo>
                    <a:pt x="24119" y="134630"/>
                  </a:lnTo>
                  <a:lnTo>
                    <a:pt x="69069" y="134630"/>
                  </a:lnTo>
                  <a:lnTo>
                    <a:pt x="69069" y="113799"/>
                  </a:lnTo>
                  <a:lnTo>
                    <a:pt x="24119" y="11379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8" name="object 458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3206091" y="8796774"/>
              <a:ext cx="182641" cy="203910"/>
            </a:xfrm>
            <a:prstGeom prst="rect">
              <a:avLst/>
            </a:prstGeom>
          </p:spPr>
        </p:pic>
        <p:sp>
          <p:nvSpPr>
            <p:cNvPr id="459" name="object 459"/>
            <p:cNvSpPr/>
            <p:nvPr/>
          </p:nvSpPr>
          <p:spPr>
            <a:xfrm>
              <a:off x="14744417" y="8781970"/>
              <a:ext cx="235585" cy="276225"/>
            </a:xfrm>
            <a:custGeom>
              <a:avLst/>
              <a:gdLst/>
              <a:ahLst/>
              <a:cxnLst/>
              <a:rect l="l" t="t" r="r" b="b"/>
              <a:pathLst>
                <a:path w="235584" h="276225">
                  <a:moveTo>
                    <a:pt x="235054" y="131341"/>
                  </a:moveTo>
                  <a:lnTo>
                    <a:pt x="211373" y="131341"/>
                  </a:lnTo>
                  <a:lnTo>
                    <a:pt x="211373" y="275619"/>
                  </a:lnTo>
                  <a:lnTo>
                    <a:pt x="235054" y="275619"/>
                  </a:lnTo>
                  <a:lnTo>
                    <a:pt x="235054" y="131341"/>
                  </a:lnTo>
                  <a:close/>
                </a:path>
                <a:path w="235584" h="276225">
                  <a:moveTo>
                    <a:pt x="173002" y="7455"/>
                  </a:moveTo>
                  <a:lnTo>
                    <a:pt x="149977" y="7455"/>
                  </a:lnTo>
                  <a:lnTo>
                    <a:pt x="149977" y="261805"/>
                  </a:lnTo>
                  <a:lnTo>
                    <a:pt x="173002" y="261805"/>
                  </a:lnTo>
                  <a:lnTo>
                    <a:pt x="173002" y="131341"/>
                  </a:lnTo>
                  <a:lnTo>
                    <a:pt x="235054" y="131341"/>
                  </a:lnTo>
                  <a:lnTo>
                    <a:pt x="235054" y="111168"/>
                  </a:lnTo>
                  <a:lnTo>
                    <a:pt x="173002" y="111168"/>
                  </a:lnTo>
                  <a:lnTo>
                    <a:pt x="173002" y="7455"/>
                  </a:lnTo>
                  <a:close/>
                </a:path>
                <a:path w="235584" h="276225">
                  <a:moveTo>
                    <a:pt x="235054" y="0"/>
                  </a:moveTo>
                  <a:lnTo>
                    <a:pt x="211373" y="0"/>
                  </a:lnTo>
                  <a:lnTo>
                    <a:pt x="211373" y="111168"/>
                  </a:lnTo>
                  <a:lnTo>
                    <a:pt x="235054" y="111168"/>
                  </a:lnTo>
                  <a:lnTo>
                    <a:pt x="235054" y="0"/>
                  </a:lnTo>
                  <a:close/>
                </a:path>
                <a:path w="235584" h="276225">
                  <a:moveTo>
                    <a:pt x="118404" y="35740"/>
                  </a:moveTo>
                  <a:lnTo>
                    <a:pt x="10523" y="35740"/>
                  </a:lnTo>
                  <a:lnTo>
                    <a:pt x="10523" y="55913"/>
                  </a:lnTo>
                  <a:lnTo>
                    <a:pt x="94613" y="55913"/>
                  </a:lnTo>
                  <a:lnTo>
                    <a:pt x="87153" y="97310"/>
                  </a:lnTo>
                  <a:lnTo>
                    <a:pt x="69877" y="135480"/>
                  </a:lnTo>
                  <a:lnTo>
                    <a:pt x="41316" y="169661"/>
                  </a:lnTo>
                  <a:lnTo>
                    <a:pt x="0" y="199095"/>
                  </a:lnTo>
                  <a:lnTo>
                    <a:pt x="14251" y="216417"/>
                  </a:lnTo>
                  <a:lnTo>
                    <a:pt x="55542" y="187354"/>
                  </a:lnTo>
                  <a:lnTo>
                    <a:pt x="85140" y="153892"/>
                  </a:lnTo>
                  <a:lnTo>
                    <a:pt x="104507" y="116894"/>
                  </a:lnTo>
                  <a:lnTo>
                    <a:pt x="115108" y="77222"/>
                  </a:lnTo>
                  <a:lnTo>
                    <a:pt x="118404" y="35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/>
            <p:cNvSpPr/>
            <p:nvPr/>
          </p:nvSpPr>
          <p:spPr>
            <a:xfrm>
              <a:off x="14894394" y="8781970"/>
              <a:ext cx="85090" cy="276225"/>
            </a:xfrm>
            <a:custGeom>
              <a:avLst/>
              <a:gdLst/>
              <a:ahLst/>
              <a:cxnLst/>
              <a:rect l="l" t="t" r="r" b="b"/>
              <a:pathLst>
                <a:path w="85090" h="276225">
                  <a:moveTo>
                    <a:pt x="61395" y="111168"/>
                  </a:moveTo>
                  <a:lnTo>
                    <a:pt x="23024" y="111168"/>
                  </a:lnTo>
                  <a:lnTo>
                    <a:pt x="23024" y="7455"/>
                  </a:lnTo>
                  <a:lnTo>
                    <a:pt x="0" y="7455"/>
                  </a:lnTo>
                  <a:lnTo>
                    <a:pt x="0" y="261805"/>
                  </a:lnTo>
                  <a:lnTo>
                    <a:pt x="23024" y="261805"/>
                  </a:lnTo>
                  <a:lnTo>
                    <a:pt x="23024" y="131341"/>
                  </a:lnTo>
                  <a:lnTo>
                    <a:pt x="61395" y="131341"/>
                  </a:lnTo>
                  <a:lnTo>
                    <a:pt x="61395" y="275619"/>
                  </a:lnTo>
                  <a:lnTo>
                    <a:pt x="85076" y="275619"/>
                  </a:lnTo>
                  <a:lnTo>
                    <a:pt x="85076" y="0"/>
                  </a:lnTo>
                  <a:lnTo>
                    <a:pt x="61395" y="0"/>
                  </a:lnTo>
                  <a:lnTo>
                    <a:pt x="61395" y="1111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1" name="object 46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4741242" y="8814535"/>
              <a:ext cx="124754" cy="187026"/>
            </a:xfrm>
            <a:prstGeom prst="rect">
              <a:avLst/>
            </a:prstGeom>
          </p:spPr>
        </p:pic>
        <p:sp>
          <p:nvSpPr>
            <p:cNvPr id="462" name="object 462"/>
            <p:cNvSpPr/>
            <p:nvPr/>
          </p:nvSpPr>
          <p:spPr>
            <a:xfrm>
              <a:off x="15025079" y="8782189"/>
              <a:ext cx="229870" cy="269875"/>
            </a:xfrm>
            <a:custGeom>
              <a:avLst/>
              <a:gdLst/>
              <a:ahLst/>
              <a:cxnLst/>
              <a:rect l="l" t="t" r="r" b="b"/>
              <a:pathLst>
                <a:path w="229869" h="269875">
                  <a:moveTo>
                    <a:pt x="67534" y="180895"/>
                  </a:moveTo>
                  <a:lnTo>
                    <a:pt x="43196" y="180895"/>
                  </a:lnTo>
                  <a:lnTo>
                    <a:pt x="43196" y="269260"/>
                  </a:lnTo>
                  <a:lnTo>
                    <a:pt x="229792" y="269260"/>
                  </a:lnTo>
                  <a:lnTo>
                    <a:pt x="229792" y="249088"/>
                  </a:lnTo>
                  <a:lnTo>
                    <a:pt x="67534" y="249088"/>
                  </a:lnTo>
                  <a:lnTo>
                    <a:pt x="67534" y="180895"/>
                  </a:lnTo>
                  <a:close/>
                </a:path>
                <a:path w="229869" h="269875">
                  <a:moveTo>
                    <a:pt x="221241" y="0"/>
                  </a:moveTo>
                  <a:lnTo>
                    <a:pt x="196903" y="0"/>
                  </a:lnTo>
                  <a:lnTo>
                    <a:pt x="196903" y="201507"/>
                  </a:lnTo>
                  <a:lnTo>
                    <a:pt x="221241" y="201507"/>
                  </a:lnTo>
                  <a:lnTo>
                    <a:pt x="221241" y="0"/>
                  </a:lnTo>
                  <a:close/>
                </a:path>
                <a:path w="229869" h="269875">
                  <a:moveTo>
                    <a:pt x="72358" y="19295"/>
                  </a:moveTo>
                  <a:lnTo>
                    <a:pt x="43661" y="24266"/>
                  </a:lnTo>
                  <a:lnTo>
                    <a:pt x="20720" y="38180"/>
                  </a:lnTo>
                  <a:lnTo>
                    <a:pt x="5509" y="59534"/>
                  </a:lnTo>
                  <a:lnTo>
                    <a:pt x="0" y="86830"/>
                  </a:lnTo>
                  <a:lnTo>
                    <a:pt x="5509" y="114375"/>
                  </a:lnTo>
                  <a:lnTo>
                    <a:pt x="20720" y="135836"/>
                  </a:lnTo>
                  <a:lnTo>
                    <a:pt x="43661" y="149732"/>
                  </a:lnTo>
                  <a:lnTo>
                    <a:pt x="72358" y="154583"/>
                  </a:lnTo>
                  <a:lnTo>
                    <a:pt x="101021" y="149732"/>
                  </a:lnTo>
                  <a:lnTo>
                    <a:pt x="123886" y="135836"/>
                  </a:lnTo>
                  <a:lnTo>
                    <a:pt x="125665" y="133314"/>
                  </a:lnTo>
                  <a:lnTo>
                    <a:pt x="72358" y="133314"/>
                  </a:lnTo>
                  <a:lnTo>
                    <a:pt x="53007" y="129905"/>
                  </a:lnTo>
                  <a:lnTo>
                    <a:pt x="37604" y="120350"/>
                  </a:lnTo>
                  <a:lnTo>
                    <a:pt x="27463" y="105656"/>
                  </a:lnTo>
                  <a:lnTo>
                    <a:pt x="23900" y="86830"/>
                  </a:lnTo>
                  <a:lnTo>
                    <a:pt x="27463" y="68223"/>
                  </a:lnTo>
                  <a:lnTo>
                    <a:pt x="37604" y="53583"/>
                  </a:lnTo>
                  <a:lnTo>
                    <a:pt x="53007" y="44000"/>
                  </a:lnTo>
                  <a:lnTo>
                    <a:pt x="72358" y="40564"/>
                  </a:lnTo>
                  <a:lnTo>
                    <a:pt x="125577" y="40564"/>
                  </a:lnTo>
                  <a:lnTo>
                    <a:pt x="123886" y="38180"/>
                  </a:lnTo>
                  <a:lnTo>
                    <a:pt x="101021" y="24266"/>
                  </a:lnTo>
                  <a:lnTo>
                    <a:pt x="72358" y="19295"/>
                  </a:lnTo>
                  <a:close/>
                </a:path>
                <a:path w="229869" h="269875">
                  <a:moveTo>
                    <a:pt x="125577" y="40564"/>
                  </a:moveTo>
                  <a:lnTo>
                    <a:pt x="72358" y="40564"/>
                  </a:lnTo>
                  <a:lnTo>
                    <a:pt x="91493" y="44000"/>
                  </a:lnTo>
                  <a:lnTo>
                    <a:pt x="106865" y="53583"/>
                  </a:lnTo>
                  <a:lnTo>
                    <a:pt x="117099" y="68223"/>
                  </a:lnTo>
                  <a:lnTo>
                    <a:pt x="120817" y="86830"/>
                  </a:lnTo>
                  <a:lnTo>
                    <a:pt x="117099" y="105656"/>
                  </a:lnTo>
                  <a:lnTo>
                    <a:pt x="106865" y="120350"/>
                  </a:lnTo>
                  <a:lnTo>
                    <a:pt x="91493" y="129905"/>
                  </a:lnTo>
                  <a:lnTo>
                    <a:pt x="72358" y="133314"/>
                  </a:lnTo>
                  <a:lnTo>
                    <a:pt x="125665" y="133314"/>
                  </a:lnTo>
                  <a:lnTo>
                    <a:pt x="139023" y="114375"/>
                  </a:lnTo>
                  <a:lnTo>
                    <a:pt x="144498" y="86830"/>
                  </a:lnTo>
                  <a:lnTo>
                    <a:pt x="139023" y="59534"/>
                  </a:lnTo>
                  <a:lnTo>
                    <a:pt x="125577" y="40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/>
            <p:cNvSpPr/>
            <p:nvPr/>
          </p:nvSpPr>
          <p:spPr>
            <a:xfrm>
              <a:off x="15221982" y="8782189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5" h="201929">
                  <a:moveTo>
                    <a:pt x="0" y="0"/>
                  </a:moveTo>
                  <a:lnTo>
                    <a:pt x="0" y="201507"/>
                  </a:lnTo>
                  <a:lnTo>
                    <a:pt x="24337" y="201507"/>
                  </a:lnTo>
                  <a:lnTo>
                    <a:pt x="2433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4" name="object 464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5021904" y="8798310"/>
              <a:ext cx="150848" cy="141638"/>
            </a:xfrm>
            <a:prstGeom prst="rect">
              <a:avLst/>
            </a:prstGeom>
          </p:spPr>
        </p:pic>
        <p:sp>
          <p:nvSpPr>
            <p:cNvPr id="465" name="object 465"/>
            <p:cNvSpPr/>
            <p:nvPr/>
          </p:nvSpPr>
          <p:spPr>
            <a:xfrm>
              <a:off x="15068275" y="8963085"/>
              <a:ext cx="186690" cy="88900"/>
            </a:xfrm>
            <a:custGeom>
              <a:avLst/>
              <a:gdLst/>
              <a:ahLst/>
              <a:cxnLst/>
              <a:rect l="l" t="t" r="r" b="b"/>
              <a:pathLst>
                <a:path w="186690" h="88900">
                  <a:moveTo>
                    <a:pt x="24338" y="0"/>
                  </a:moveTo>
                  <a:lnTo>
                    <a:pt x="0" y="0"/>
                  </a:lnTo>
                  <a:lnTo>
                    <a:pt x="0" y="88364"/>
                  </a:lnTo>
                  <a:lnTo>
                    <a:pt x="186596" y="88364"/>
                  </a:lnTo>
                  <a:lnTo>
                    <a:pt x="186596" y="68192"/>
                  </a:lnTo>
                  <a:lnTo>
                    <a:pt x="24338" y="68192"/>
                  </a:lnTo>
                  <a:lnTo>
                    <a:pt x="2433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/>
            <p:cNvSpPr/>
            <p:nvPr/>
          </p:nvSpPr>
          <p:spPr>
            <a:xfrm>
              <a:off x="15379058" y="8781970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40" h="272415">
                  <a:moveTo>
                    <a:pt x="221241" y="0"/>
                  </a:moveTo>
                  <a:lnTo>
                    <a:pt x="196901" y="0"/>
                  </a:lnTo>
                  <a:lnTo>
                    <a:pt x="196901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40" h="272415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1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5"/>
                  </a:lnTo>
                  <a:lnTo>
                    <a:pt x="71700" y="131999"/>
                  </a:lnTo>
                  <a:lnTo>
                    <a:pt x="100228" y="127565"/>
                  </a:lnTo>
                  <a:lnTo>
                    <a:pt x="122816" y="115115"/>
                  </a:lnTo>
                  <a:lnTo>
                    <a:pt x="125200" y="112045"/>
                  </a:lnTo>
                  <a:lnTo>
                    <a:pt x="71700" y="112045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899" y="71261"/>
                  </a:lnTo>
                  <a:lnTo>
                    <a:pt x="27391" y="54810"/>
                  </a:lnTo>
                  <a:lnTo>
                    <a:pt x="37357" y="41934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3" y="30697"/>
                  </a:lnTo>
                  <a:lnTo>
                    <a:pt x="122816" y="27271"/>
                  </a:lnTo>
                  <a:lnTo>
                    <a:pt x="100228" y="14680"/>
                  </a:lnTo>
                  <a:lnTo>
                    <a:pt x="71700" y="10086"/>
                  </a:lnTo>
                  <a:close/>
                </a:path>
                <a:path w="231140" h="272415">
                  <a:moveTo>
                    <a:pt x="125463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8" y="41934"/>
                  </a:lnTo>
                  <a:lnTo>
                    <a:pt x="115886" y="54810"/>
                  </a:lnTo>
                  <a:lnTo>
                    <a:pt x="119500" y="71261"/>
                  </a:lnTo>
                  <a:lnTo>
                    <a:pt x="115886" y="87809"/>
                  </a:lnTo>
                  <a:lnTo>
                    <a:pt x="105878" y="100698"/>
                  </a:lnTo>
                  <a:lnTo>
                    <a:pt x="90732" y="109065"/>
                  </a:lnTo>
                  <a:lnTo>
                    <a:pt x="71700" y="112045"/>
                  </a:lnTo>
                  <a:lnTo>
                    <a:pt x="125200" y="112045"/>
                  </a:lnTo>
                  <a:lnTo>
                    <a:pt x="137717" y="95922"/>
                  </a:lnTo>
                  <a:lnTo>
                    <a:pt x="143181" y="71261"/>
                  </a:lnTo>
                  <a:lnTo>
                    <a:pt x="137717" y="46563"/>
                  </a:lnTo>
                  <a:lnTo>
                    <a:pt x="125463" y="30697"/>
                  </a:lnTo>
                  <a:close/>
                </a:path>
                <a:path w="231140" h="272415">
                  <a:moveTo>
                    <a:pt x="221241" y="154803"/>
                  </a:moveTo>
                  <a:lnTo>
                    <a:pt x="41879" y="154803"/>
                  </a:lnTo>
                  <a:lnTo>
                    <a:pt x="41879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6" y="202822"/>
                  </a:lnTo>
                  <a:lnTo>
                    <a:pt x="42756" y="271891"/>
                  </a:lnTo>
                  <a:lnTo>
                    <a:pt x="231108" y="271891"/>
                  </a:lnTo>
                  <a:lnTo>
                    <a:pt x="231108" y="252157"/>
                  </a:lnTo>
                  <a:lnTo>
                    <a:pt x="66437" y="252157"/>
                  </a:lnTo>
                  <a:lnTo>
                    <a:pt x="66437" y="221241"/>
                  </a:lnTo>
                  <a:lnTo>
                    <a:pt x="221241" y="221241"/>
                  </a:lnTo>
                  <a:lnTo>
                    <a:pt x="221241" y="154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7" name="object 46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5375883" y="8778795"/>
              <a:ext cx="237458" cy="278242"/>
            </a:xfrm>
            <a:prstGeom prst="rect">
              <a:avLst/>
            </a:prstGeom>
          </p:spPr>
        </p:pic>
        <p:sp>
          <p:nvSpPr>
            <p:cNvPr id="468" name="object 468"/>
            <p:cNvSpPr/>
            <p:nvPr/>
          </p:nvSpPr>
          <p:spPr>
            <a:xfrm>
              <a:off x="15648319" y="8781970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90">
                  <a:moveTo>
                    <a:pt x="227380" y="0"/>
                  </a:moveTo>
                  <a:lnTo>
                    <a:pt x="203042" y="0"/>
                  </a:lnTo>
                  <a:lnTo>
                    <a:pt x="203042" y="71919"/>
                  </a:lnTo>
                  <a:lnTo>
                    <a:pt x="147348" y="71919"/>
                  </a:lnTo>
                  <a:lnTo>
                    <a:pt x="147348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90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9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90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4" y="143402"/>
                  </a:lnTo>
                  <a:lnTo>
                    <a:pt x="149979" y="153925"/>
                  </a:lnTo>
                  <a:lnTo>
                    <a:pt x="162697" y="134411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90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90">
                  <a:moveTo>
                    <a:pt x="135946" y="172782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7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7"/>
                  </a:lnTo>
                  <a:lnTo>
                    <a:pt x="174513" y="176236"/>
                  </a:lnTo>
                  <a:lnTo>
                    <a:pt x="135946" y="172782"/>
                  </a:lnTo>
                  <a:close/>
                </a:path>
                <a:path w="228600" h="275590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9" name="object 46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5645142" y="8778795"/>
              <a:ext cx="234608" cy="281750"/>
            </a:xfrm>
            <a:prstGeom prst="rect">
              <a:avLst/>
            </a:prstGeom>
          </p:spPr>
        </p:pic>
        <p:pic>
          <p:nvPicPr>
            <p:cNvPr id="470" name="object 47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921745" y="8796556"/>
              <a:ext cx="252376" cy="224196"/>
            </a:xfrm>
            <a:prstGeom prst="rect">
              <a:avLst/>
            </a:prstGeom>
          </p:spPr>
        </p:pic>
        <p:sp>
          <p:nvSpPr>
            <p:cNvPr id="471" name="object 471"/>
            <p:cNvSpPr/>
            <p:nvPr/>
          </p:nvSpPr>
          <p:spPr>
            <a:xfrm>
              <a:off x="15921745" y="9000360"/>
              <a:ext cx="252729" cy="20955"/>
            </a:xfrm>
            <a:custGeom>
              <a:avLst/>
              <a:gdLst/>
              <a:ahLst/>
              <a:cxnLst/>
              <a:rect l="l" t="t" r="r" b="b"/>
              <a:pathLst>
                <a:path w="252730" h="20954">
                  <a:moveTo>
                    <a:pt x="0" y="0"/>
                  </a:moveTo>
                  <a:lnTo>
                    <a:pt x="0" y="20391"/>
                  </a:lnTo>
                  <a:lnTo>
                    <a:pt x="252376" y="20391"/>
                  </a:lnTo>
                  <a:lnTo>
                    <a:pt x="252376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/>
            <p:cNvSpPr/>
            <p:nvPr/>
          </p:nvSpPr>
          <p:spPr>
            <a:xfrm>
              <a:off x="16196259" y="880236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30" h="220979">
                  <a:moveTo>
                    <a:pt x="252374" y="200660"/>
                  </a:moveTo>
                  <a:lnTo>
                    <a:pt x="137490" y="200660"/>
                  </a:lnTo>
                  <a:lnTo>
                    <a:pt x="137490" y="148602"/>
                  </a:lnTo>
                  <a:lnTo>
                    <a:pt x="226949" y="148602"/>
                  </a:lnTo>
                  <a:lnTo>
                    <a:pt x="226949" y="128270"/>
                  </a:lnTo>
                  <a:lnTo>
                    <a:pt x="55702" y="128270"/>
                  </a:lnTo>
                  <a:lnTo>
                    <a:pt x="55702" y="83820"/>
                  </a:lnTo>
                  <a:lnTo>
                    <a:pt x="220586" y="83820"/>
                  </a:lnTo>
                  <a:lnTo>
                    <a:pt x="220586" y="63512"/>
                  </a:lnTo>
                  <a:lnTo>
                    <a:pt x="220586" y="20332"/>
                  </a:lnTo>
                  <a:lnTo>
                    <a:pt x="220586" y="0"/>
                  </a:lnTo>
                  <a:lnTo>
                    <a:pt x="30924" y="0"/>
                  </a:lnTo>
                  <a:lnTo>
                    <a:pt x="30924" y="20332"/>
                  </a:lnTo>
                  <a:lnTo>
                    <a:pt x="196469" y="20332"/>
                  </a:lnTo>
                  <a:lnTo>
                    <a:pt x="196469" y="63512"/>
                  </a:lnTo>
                  <a:lnTo>
                    <a:pt x="31572" y="63512"/>
                  </a:lnTo>
                  <a:lnTo>
                    <a:pt x="31572" y="83820"/>
                  </a:lnTo>
                  <a:lnTo>
                    <a:pt x="31572" y="128270"/>
                  </a:lnTo>
                  <a:lnTo>
                    <a:pt x="31572" y="148602"/>
                  </a:lnTo>
                  <a:lnTo>
                    <a:pt x="113360" y="148602"/>
                  </a:lnTo>
                  <a:lnTo>
                    <a:pt x="113360" y="200660"/>
                  </a:lnTo>
                  <a:lnTo>
                    <a:pt x="0" y="200660"/>
                  </a:lnTo>
                  <a:lnTo>
                    <a:pt x="0" y="220980"/>
                  </a:lnTo>
                  <a:lnTo>
                    <a:pt x="252374" y="220980"/>
                  </a:lnTo>
                  <a:lnTo>
                    <a:pt x="252374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/>
            <p:cNvSpPr/>
            <p:nvPr/>
          </p:nvSpPr>
          <p:spPr>
            <a:xfrm>
              <a:off x="16196268" y="8802361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30" h="221615">
                  <a:moveTo>
                    <a:pt x="137481" y="148444"/>
                  </a:moveTo>
                  <a:lnTo>
                    <a:pt x="226941" y="148444"/>
                  </a:lnTo>
                  <a:lnTo>
                    <a:pt x="226941" y="128271"/>
                  </a:lnTo>
                  <a:lnTo>
                    <a:pt x="55694" y="128271"/>
                  </a:lnTo>
                  <a:lnTo>
                    <a:pt x="55694" y="83321"/>
                  </a:lnTo>
                  <a:lnTo>
                    <a:pt x="220583" y="83321"/>
                  </a:lnTo>
                  <a:lnTo>
                    <a:pt x="220583" y="0"/>
                  </a:lnTo>
                  <a:lnTo>
                    <a:pt x="30916" y="0"/>
                  </a:lnTo>
                  <a:lnTo>
                    <a:pt x="30916" y="20172"/>
                  </a:lnTo>
                  <a:lnTo>
                    <a:pt x="196463" y="20172"/>
                  </a:lnTo>
                  <a:lnTo>
                    <a:pt x="196463" y="63368"/>
                  </a:lnTo>
                  <a:lnTo>
                    <a:pt x="31574" y="63368"/>
                  </a:lnTo>
                  <a:lnTo>
                    <a:pt x="31574" y="148444"/>
                  </a:lnTo>
                  <a:lnTo>
                    <a:pt x="113361" y="148444"/>
                  </a:lnTo>
                  <a:lnTo>
                    <a:pt x="113361" y="200410"/>
                  </a:lnTo>
                  <a:lnTo>
                    <a:pt x="0" y="200410"/>
                  </a:lnTo>
                  <a:lnTo>
                    <a:pt x="0" y="221021"/>
                  </a:lnTo>
                  <a:lnTo>
                    <a:pt x="252377" y="221021"/>
                  </a:lnTo>
                  <a:lnTo>
                    <a:pt x="252377" y="200410"/>
                  </a:lnTo>
                  <a:lnTo>
                    <a:pt x="137481" y="200410"/>
                  </a:lnTo>
                  <a:lnTo>
                    <a:pt x="137481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/>
            <p:cNvSpPr/>
            <p:nvPr/>
          </p:nvSpPr>
          <p:spPr>
            <a:xfrm>
              <a:off x="16550447" y="8780435"/>
              <a:ext cx="251460" cy="274320"/>
            </a:xfrm>
            <a:custGeom>
              <a:avLst/>
              <a:gdLst/>
              <a:ahLst/>
              <a:cxnLst/>
              <a:rect l="l" t="t" r="r" b="b"/>
              <a:pathLst>
                <a:path w="251459" h="274320">
                  <a:moveTo>
                    <a:pt x="138905" y="44730"/>
                  </a:moveTo>
                  <a:lnTo>
                    <a:pt x="111607" y="44730"/>
                  </a:lnTo>
                  <a:lnTo>
                    <a:pt x="101484" y="63460"/>
                  </a:lnTo>
                  <a:lnTo>
                    <a:pt x="79799" y="77977"/>
                  </a:lnTo>
                  <a:lnTo>
                    <a:pt x="49459" y="87929"/>
                  </a:lnTo>
                  <a:lnTo>
                    <a:pt x="13374" y="92969"/>
                  </a:lnTo>
                  <a:lnTo>
                    <a:pt x="20610" y="111607"/>
                  </a:lnTo>
                  <a:lnTo>
                    <a:pt x="54113" y="106718"/>
                  </a:lnTo>
                  <a:lnTo>
                    <a:pt x="83978" y="97738"/>
                  </a:lnTo>
                  <a:lnTo>
                    <a:pt x="108334" y="84565"/>
                  </a:lnTo>
                  <a:lnTo>
                    <a:pt x="125310" y="67095"/>
                  </a:lnTo>
                  <a:lnTo>
                    <a:pt x="154395" y="67095"/>
                  </a:lnTo>
                  <a:lnTo>
                    <a:pt x="148967" y="63460"/>
                  </a:lnTo>
                  <a:lnTo>
                    <a:pt x="138905" y="44730"/>
                  </a:lnTo>
                  <a:close/>
                </a:path>
                <a:path w="251459" h="274320">
                  <a:moveTo>
                    <a:pt x="154395" y="67095"/>
                  </a:moveTo>
                  <a:lnTo>
                    <a:pt x="125310" y="67095"/>
                  </a:lnTo>
                  <a:lnTo>
                    <a:pt x="142283" y="84565"/>
                  </a:lnTo>
                  <a:lnTo>
                    <a:pt x="166615" y="97738"/>
                  </a:lnTo>
                  <a:lnTo>
                    <a:pt x="196415" y="106718"/>
                  </a:lnTo>
                  <a:lnTo>
                    <a:pt x="229791" y="111607"/>
                  </a:lnTo>
                  <a:lnTo>
                    <a:pt x="237247" y="92969"/>
                  </a:lnTo>
                  <a:lnTo>
                    <a:pt x="201037" y="87929"/>
                  </a:lnTo>
                  <a:lnTo>
                    <a:pt x="170644" y="77977"/>
                  </a:lnTo>
                  <a:lnTo>
                    <a:pt x="154395" y="67095"/>
                  </a:lnTo>
                  <a:close/>
                </a:path>
                <a:path w="251459" h="274320">
                  <a:moveTo>
                    <a:pt x="225407" y="25654"/>
                  </a:moveTo>
                  <a:lnTo>
                    <a:pt x="25654" y="25654"/>
                  </a:lnTo>
                  <a:lnTo>
                    <a:pt x="25654" y="44730"/>
                  </a:lnTo>
                  <a:lnTo>
                    <a:pt x="225407" y="44730"/>
                  </a:lnTo>
                  <a:lnTo>
                    <a:pt x="225407" y="25654"/>
                  </a:lnTo>
                  <a:close/>
                </a:path>
                <a:path w="251459" h="274320">
                  <a:moveTo>
                    <a:pt x="137261" y="0"/>
                  </a:moveTo>
                  <a:lnTo>
                    <a:pt x="113360" y="0"/>
                  </a:lnTo>
                  <a:lnTo>
                    <a:pt x="113360" y="25654"/>
                  </a:lnTo>
                  <a:lnTo>
                    <a:pt x="137261" y="25654"/>
                  </a:lnTo>
                  <a:lnTo>
                    <a:pt x="137261" y="0"/>
                  </a:lnTo>
                  <a:close/>
                </a:path>
                <a:path w="251459" h="274320">
                  <a:moveTo>
                    <a:pt x="218609" y="168836"/>
                  </a:moveTo>
                  <a:lnTo>
                    <a:pt x="30258" y="168836"/>
                  </a:lnTo>
                  <a:lnTo>
                    <a:pt x="30258" y="187035"/>
                  </a:lnTo>
                  <a:lnTo>
                    <a:pt x="194709" y="187035"/>
                  </a:lnTo>
                  <a:lnTo>
                    <a:pt x="194709" y="211154"/>
                  </a:lnTo>
                  <a:lnTo>
                    <a:pt x="30916" y="211154"/>
                  </a:lnTo>
                  <a:lnTo>
                    <a:pt x="30916" y="274084"/>
                  </a:lnTo>
                  <a:lnTo>
                    <a:pt x="226941" y="274084"/>
                  </a:lnTo>
                  <a:lnTo>
                    <a:pt x="226941" y="255227"/>
                  </a:lnTo>
                  <a:lnTo>
                    <a:pt x="54816" y="255227"/>
                  </a:lnTo>
                  <a:lnTo>
                    <a:pt x="54816" y="228477"/>
                  </a:lnTo>
                  <a:lnTo>
                    <a:pt x="218609" y="228477"/>
                  </a:lnTo>
                  <a:lnTo>
                    <a:pt x="218609" y="168836"/>
                  </a:lnTo>
                  <a:close/>
                </a:path>
                <a:path w="251459" h="274320">
                  <a:moveTo>
                    <a:pt x="137261" y="142962"/>
                  </a:moveTo>
                  <a:lnTo>
                    <a:pt x="113141" y="142962"/>
                  </a:lnTo>
                  <a:lnTo>
                    <a:pt x="113141" y="168836"/>
                  </a:lnTo>
                  <a:lnTo>
                    <a:pt x="137261" y="168836"/>
                  </a:lnTo>
                  <a:lnTo>
                    <a:pt x="137261" y="142962"/>
                  </a:lnTo>
                  <a:close/>
                </a:path>
                <a:path w="251459" h="274320">
                  <a:moveTo>
                    <a:pt x="250841" y="124324"/>
                  </a:moveTo>
                  <a:lnTo>
                    <a:pt x="0" y="124324"/>
                  </a:lnTo>
                  <a:lnTo>
                    <a:pt x="0" y="142962"/>
                  </a:lnTo>
                  <a:lnTo>
                    <a:pt x="250841" y="142962"/>
                  </a:lnTo>
                  <a:lnTo>
                    <a:pt x="250841" y="124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5" name="object 475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6560646" y="8777260"/>
              <a:ext cx="230222" cy="117957"/>
            </a:xfrm>
            <a:prstGeom prst="rect">
              <a:avLst/>
            </a:prstGeom>
          </p:spPr>
        </p:pic>
        <p:sp>
          <p:nvSpPr>
            <p:cNvPr id="476" name="object 476"/>
            <p:cNvSpPr/>
            <p:nvPr/>
          </p:nvSpPr>
          <p:spPr>
            <a:xfrm>
              <a:off x="16550447" y="8904760"/>
              <a:ext cx="251460" cy="149860"/>
            </a:xfrm>
            <a:custGeom>
              <a:avLst/>
              <a:gdLst/>
              <a:ahLst/>
              <a:cxnLst/>
              <a:rect l="l" t="t" r="r" b="b"/>
              <a:pathLst>
                <a:path w="251459" h="149859">
                  <a:moveTo>
                    <a:pt x="250841" y="0"/>
                  </a:moveTo>
                  <a:lnTo>
                    <a:pt x="0" y="0"/>
                  </a:lnTo>
                  <a:lnTo>
                    <a:pt x="0" y="18637"/>
                  </a:lnTo>
                  <a:lnTo>
                    <a:pt x="113141" y="18637"/>
                  </a:lnTo>
                  <a:lnTo>
                    <a:pt x="113141" y="44511"/>
                  </a:lnTo>
                  <a:lnTo>
                    <a:pt x="30258" y="44511"/>
                  </a:lnTo>
                  <a:lnTo>
                    <a:pt x="30258" y="62710"/>
                  </a:lnTo>
                  <a:lnTo>
                    <a:pt x="194709" y="62710"/>
                  </a:lnTo>
                  <a:lnTo>
                    <a:pt x="194709" y="86829"/>
                  </a:lnTo>
                  <a:lnTo>
                    <a:pt x="30916" y="86829"/>
                  </a:lnTo>
                  <a:lnTo>
                    <a:pt x="30916" y="149759"/>
                  </a:lnTo>
                  <a:lnTo>
                    <a:pt x="226941" y="149759"/>
                  </a:lnTo>
                  <a:lnTo>
                    <a:pt x="226941" y="130902"/>
                  </a:lnTo>
                  <a:lnTo>
                    <a:pt x="54816" y="130902"/>
                  </a:lnTo>
                  <a:lnTo>
                    <a:pt x="54816" y="104152"/>
                  </a:lnTo>
                  <a:lnTo>
                    <a:pt x="218609" y="104152"/>
                  </a:lnTo>
                  <a:lnTo>
                    <a:pt x="218609" y="44511"/>
                  </a:lnTo>
                  <a:lnTo>
                    <a:pt x="137261" y="44511"/>
                  </a:lnTo>
                  <a:lnTo>
                    <a:pt x="137261" y="18637"/>
                  </a:lnTo>
                  <a:lnTo>
                    <a:pt x="250841" y="18637"/>
                  </a:lnTo>
                  <a:lnTo>
                    <a:pt x="250841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/>
            <p:cNvSpPr/>
            <p:nvPr/>
          </p:nvSpPr>
          <p:spPr>
            <a:xfrm>
              <a:off x="16835933" y="8782189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5" h="276225">
                  <a:moveTo>
                    <a:pt x="217293" y="0"/>
                  </a:moveTo>
                  <a:lnTo>
                    <a:pt x="192955" y="0"/>
                  </a:lnTo>
                  <a:lnTo>
                    <a:pt x="192955" y="41003"/>
                  </a:lnTo>
                  <a:lnTo>
                    <a:pt x="137919" y="41003"/>
                  </a:lnTo>
                  <a:lnTo>
                    <a:pt x="137919" y="60737"/>
                  </a:lnTo>
                  <a:lnTo>
                    <a:pt x="192955" y="60737"/>
                  </a:lnTo>
                  <a:lnTo>
                    <a:pt x="192955" y="98012"/>
                  </a:lnTo>
                  <a:lnTo>
                    <a:pt x="137919" y="98012"/>
                  </a:lnTo>
                  <a:lnTo>
                    <a:pt x="137919" y="117966"/>
                  </a:lnTo>
                  <a:lnTo>
                    <a:pt x="192955" y="117966"/>
                  </a:lnTo>
                  <a:lnTo>
                    <a:pt x="192955" y="169274"/>
                  </a:lnTo>
                  <a:lnTo>
                    <a:pt x="217293" y="169274"/>
                  </a:lnTo>
                  <a:lnTo>
                    <a:pt x="217293" y="0"/>
                  </a:lnTo>
                  <a:close/>
                </a:path>
                <a:path w="217805" h="276225">
                  <a:moveTo>
                    <a:pt x="119500" y="16664"/>
                  </a:moveTo>
                  <a:lnTo>
                    <a:pt x="0" y="16664"/>
                  </a:lnTo>
                  <a:lnTo>
                    <a:pt x="0" y="36398"/>
                  </a:lnTo>
                  <a:lnTo>
                    <a:pt x="95381" y="36398"/>
                  </a:lnTo>
                  <a:lnTo>
                    <a:pt x="95381" y="75208"/>
                  </a:lnTo>
                  <a:lnTo>
                    <a:pt x="658" y="75208"/>
                  </a:lnTo>
                  <a:lnTo>
                    <a:pt x="658" y="156557"/>
                  </a:lnTo>
                  <a:lnTo>
                    <a:pt x="20172" y="156557"/>
                  </a:lnTo>
                  <a:lnTo>
                    <a:pt x="57290" y="156331"/>
                  </a:lnTo>
                  <a:lnTo>
                    <a:pt x="87213" y="155406"/>
                  </a:lnTo>
                  <a:lnTo>
                    <a:pt x="113107" y="153412"/>
                  </a:lnTo>
                  <a:lnTo>
                    <a:pt x="138138" y="149979"/>
                  </a:lnTo>
                  <a:lnTo>
                    <a:pt x="136565" y="136823"/>
                  </a:lnTo>
                  <a:lnTo>
                    <a:pt x="24777" y="136823"/>
                  </a:lnTo>
                  <a:lnTo>
                    <a:pt x="24777" y="94065"/>
                  </a:lnTo>
                  <a:lnTo>
                    <a:pt x="119500" y="94065"/>
                  </a:lnTo>
                  <a:lnTo>
                    <a:pt x="119500" y="16664"/>
                  </a:lnTo>
                  <a:close/>
                </a:path>
                <a:path w="217805" h="276225">
                  <a:moveTo>
                    <a:pt x="135726" y="129806"/>
                  </a:moveTo>
                  <a:lnTo>
                    <a:pt x="112023" y="133400"/>
                  </a:lnTo>
                  <a:lnTo>
                    <a:pt x="87528" y="135534"/>
                  </a:lnTo>
                  <a:lnTo>
                    <a:pt x="59395" y="136559"/>
                  </a:lnTo>
                  <a:lnTo>
                    <a:pt x="24777" y="136823"/>
                  </a:lnTo>
                  <a:lnTo>
                    <a:pt x="136565" y="136823"/>
                  </a:lnTo>
                  <a:lnTo>
                    <a:pt x="135726" y="129806"/>
                  </a:lnTo>
                  <a:close/>
                </a:path>
                <a:path w="217805" h="276225">
                  <a:moveTo>
                    <a:pt x="217293" y="184185"/>
                  </a:moveTo>
                  <a:lnTo>
                    <a:pt x="31574" y="184185"/>
                  </a:lnTo>
                  <a:lnTo>
                    <a:pt x="31574" y="204138"/>
                  </a:lnTo>
                  <a:lnTo>
                    <a:pt x="192955" y="204138"/>
                  </a:lnTo>
                  <a:lnTo>
                    <a:pt x="192955" y="275838"/>
                  </a:lnTo>
                  <a:lnTo>
                    <a:pt x="217293" y="275838"/>
                  </a:lnTo>
                  <a:lnTo>
                    <a:pt x="217293" y="184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8" name="object 47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832757" y="8779014"/>
              <a:ext cx="223643" cy="282188"/>
            </a:xfrm>
            <a:prstGeom prst="rect">
              <a:avLst/>
            </a:prstGeom>
          </p:spPr>
        </p:pic>
        <p:pic>
          <p:nvPicPr>
            <p:cNvPr id="479" name="object 47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023338" y="2983262"/>
              <a:ext cx="3985980" cy="1288091"/>
            </a:xfrm>
            <a:prstGeom prst="rect">
              <a:avLst/>
            </a:prstGeom>
          </p:spPr>
        </p:pic>
        <p:pic>
          <p:nvPicPr>
            <p:cNvPr id="480" name="object 48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403136" y="2764885"/>
              <a:ext cx="2426214" cy="1397518"/>
            </a:xfrm>
            <a:prstGeom prst="rect">
              <a:avLst/>
            </a:prstGeom>
          </p:spPr>
        </p:pic>
        <p:pic>
          <p:nvPicPr>
            <p:cNvPr id="481" name="object 48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3989535" y="2274830"/>
              <a:ext cx="3375637" cy="433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667136" y="1264718"/>
              <a:ext cx="2633345" cy="616585"/>
            </a:xfrm>
            <a:custGeom>
              <a:avLst/>
              <a:gdLst/>
              <a:ahLst/>
              <a:cxnLst/>
              <a:rect l="l" t="t" r="r" b="b"/>
              <a:pathLst>
                <a:path w="2633345" h="616585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2633345" h="616585">
                  <a:moveTo>
                    <a:pt x="330428" y="210316"/>
                  </a:moveTo>
                  <a:lnTo>
                    <a:pt x="285459" y="218329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75250" y="93580"/>
                  </a:lnTo>
                  <a:lnTo>
                    <a:pt x="275919" y="93580"/>
                  </a:lnTo>
                  <a:lnTo>
                    <a:pt x="275919" y="33283"/>
                  </a:lnTo>
                  <a:lnTo>
                    <a:pt x="0" y="33283"/>
                  </a:lnTo>
                  <a:lnTo>
                    <a:pt x="0" y="290390"/>
                  </a:lnTo>
                  <a:lnTo>
                    <a:pt x="50167" y="290390"/>
                  </a:lnTo>
                  <a:lnTo>
                    <a:pt x="111197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0428" y="210316"/>
                  </a:lnTo>
                  <a:close/>
                </a:path>
                <a:path w="2633345" h="616585">
                  <a:moveTo>
                    <a:pt x="462599" y="498536"/>
                  </a:moveTo>
                  <a:lnTo>
                    <a:pt x="462599" y="334769"/>
                  </a:lnTo>
                  <a:lnTo>
                    <a:pt x="59091" y="334769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4" y="608760"/>
                  </a:lnTo>
                  <a:lnTo>
                    <a:pt x="481894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close/>
                </a:path>
                <a:path w="2633345" h="616585">
                  <a:moveTo>
                    <a:pt x="1020710" y="88033"/>
                  </a:moveTo>
                  <a:lnTo>
                    <a:pt x="911693" y="88033"/>
                  </a:lnTo>
                  <a:lnTo>
                    <a:pt x="911693" y="148331"/>
                  </a:lnTo>
                  <a:lnTo>
                    <a:pt x="1020710" y="148331"/>
                  </a:lnTo>
                  <a:lnTo>
                    <a:pt x="1020710" y="217552"/>
                  </a:lnTo>
                  <a:lnTo>
                    <a:pt x="911693" y="217552"/>
                  </a:lnTo>
                  <a:lnTo>
                    <a:pt x="911693" y="278331"/>
                  </a:lnTo>
                  <a:lnTo>
                    <a:pt x="1020710" y="278331"/>
                  </a:lnTo>
                  <a:lnTo>
                    <a:pt x="1020710" y="379630"/>
                  </a:lnTo>
                  <a:lnTo>
                    <a:pt x="1096444" y="379630"/>
                  </a:lnTo>
                  <a:lnTo>
                    <a:pt x="1096444" y="482"/>
                  </a:lnTo>
                  <a:lnTo>
                    <a:pt x="1020710" y="482"/>
                  </a:lnTo>
                  <a:lnTo>
                    <a:pt x="1020710" y="88033"/>
                  </a:lnTo>
                  <a:close/>
                </a:path>
                <a:path w="2633345" h="616585">
                  <a:moveTo>
                    <a:pt x="901563" y="282914"/>
                  </a:moveTo>
                  <a:lnTo>
                    <a:pt x="853092" y="290443"/>
                  </a:lnTo>
                  <a:lnTo>
                    <a:pt x="803218" y="295034"/>
                  </a:lnTo>
                  <a:lnTo>
                    <a:pt x="747104" y="297362"/>
                  </a:lnTo>
                  <a:lnTo>
                    <a:pt x="679910" y="298109"/>
                  </a:lnTo>
                  <a:lnTo>
                    <a:pt x="679910" y="222375"/>
                  </a:lnTo>
                  <a:lnTo>
                    <a:pt x="874308" y="222375"/>
                  </a:lnTo>
                  <a:lnTo>
                    <a:pt x="874308" y="36419"/>
                  </a:lnTo>
                  <a:lnTo>
                    <a:pt x="603936" y="36419"/>
                  </a:lnTo>
                  <a:lnTo>
                    <a:pt x="603936" y="96475"/>
                  </a:lnTo>
                  <a:lnTo>
                    <a:pt x="798816" y="96475"/>
                  </a:lnTo>
                  <a:lnTo>
                    <a:pt x="798816" y="165696"/>
                  </a:lnTo>
                  <a:lnTo>
                    <a:pt x="604901" y="165696"/>
                  </a:lnTo>
                  <a:lnTo>
                    <a:pt x="604901" y="358888"/>
                  </a:lnTo>
                  <a:lnTo>
                    <a:pt x="650485" y="358888"/>
                  </a:lnTo>
                  <a:lnTo>
                    <a:pt x="716687" y="358470"/>
                  </a:lnTo>
                  <a:lnTo>
                    <a:pt x="772411" y="357217"/>
                  </a:lnTo>
                  <a:lnTo>
                    <a:pt x="820842" y="354703"/>
                  </a:lnTo>
                  <a:lnTo>
                    <a:pt x="865163" y="350499"/>
                  </a:lnTo>
                  <a:lnTo>
                    <a:pt x="908557" y="344176"/>
                  </a:lnTo>
                  <a:lnTo>
                    <a:pt x="901563" y="282914"/>
                  </a:lnTo>
                  <a:close/>
                </a:path>
                <a:path w="2633345" h="616585">
                  <a:moveTo>
                    <a:pt x="1020710" y="469835"/>
                  </a:moveTo>
                  <a:lnTo>
                    <a:pt x="1020710" y="616478"/>
                  </a:lnTo>
                  <a:lnTo>
                    <a:pt x="1096444" y="616478"/>
                  </a:lnTo>
                  <a:lnTo>
                    <a:pt x="1096444" y="408814"/>
                  </a:lnTo>
                  <a:lnTo>
                    <a:pt x="674846" y="408814"/>
                  </a:lnTo>
                  <a:lnTo>
                    <a:pt x="674846" y="469835"/>
                  </a:lnTo>
                  <a:lnTo>
                    <a:pt x="1020710" y="469835"/>
                  </a:lnTo>
                  <a:close/>
                </a:path>
                <a:path w="2633345" h="616585">
                  <a:moveTo>
                    <a:pt x="1787081" y="0"/>
                  </a:moveTo>
                  <a:lnTo>
                    <a:pt x="1787081" y="350929"/>
                  </a:lnTo>
                  <a:lnTo>
                    <a:pt x="1862090" y="350929"/>
                  </a:lnTo>
                  <a:lnTo>
                    <a:pt x="1862090" y="0"/>
                  </a:lnTo>
                  <a:lnTo>
                    <a:pt x="1787081" y="0"/>
                  </a:lnTo>
                  <a:close/>
                </a:path>
                <a:path w="2633345" h="616585">
                  <a:moveTo>
                    <a:pt x="1381401" y="38107"/>
                  </a:moveTo>
                  <a:lnTo>
                    <a:pt x="1381401" y="294491"/>
                  </a:lnTo>
                  <a:lnTo>
                    <a:pt x="1678305" y="294491"/>
                  </a:lnTo>
                  <a:lnTo>
                    <a:pt x="1678305" y="38107"/>
                  </a:lnTo>
                  <a:lnTo>
                    <a:pt x="1381401" y="38107"/>
                  </a:lnTo>
                  <a:close/>
                </a:path>
                <a:path w="2633345" h="616585">
                  <a:moveTo>
                    <a:pt x="1455929" y="235158"/>
                  </a:moveTo>
                  <a:lnTo>
                    <a:pt x="1455929" y="97922"/>
                  </a:lnTo>
                  <a:lnTo>
                    <a:pt x="1603295" y="97922"/>
                  </a:lnTo>
                  <a:lnTo>
                    <a:pt x="1603295" y="235158"/>
                  </a:lnTo>
                  <a:lnTo>
                    <a:pt x="1455929" y="235158"/>
                  </a:lnTo>
                  <a:close/>
                </a:path>
                <a:path w="2633345" h="616585">
                  <a:moveTo>
                    <a:pt x="1874873" y="444269"/>
                  </a:moveTo>
                  <a:lnTo>
                    <a:pt x="1874873" y="387590"/>
                  </a:lnTo>
                  <a:lnTo>
                    <a:pt x="1696635" y="387590"/>
                  </a:lnTo>
                  <a:lnTo>
                    <a:pt x="1696635" y="333322"/>
                  </a:lnTo>
                  <a:lnTo>
                    <a:pt x="1620660" y="333322"/>
                  </a:lnTo>
                  <a:lnTo>
                    <a:pt x="1620660" y="387590"/>
                  </a:lnTo>
                  <a:lnTo>
                    <a:pt x="1443145" y="387590"/>
                  </a:lnTo>
                  <a:lnTo>
                    <a:pt x="1443145" y="444269"/>
                  </a:lnTo>
                  <a:lnTo>
                    <a:pt x="1618972" y="444269"/>
                  </a:lnTo>
                  <a:lnTo>
                    <a:pt x="1606760" y="473740"/>
                  </a:lnTo>
                  <a:lnTo>
                    <a:pt x="1579336" y="501927"/>
                  </a:lnTo>
                  <a:lnTo>
                    <a:pt x="1537927" y="526617"/>
                  </a:lnTo>
                  <a:lnTo>
                    <a:pt x="1483760" y="545599"/>
                  </a:lnTo>
                  <a:lnTo>
                    <a:pt x="1418062" y="556663"/>
                  </a:lnTo>
                  <a:lnTo>
                    <a:pt x="1444110" y="614548"/>
                  </a:lnTo>
                  <a:lnTo>
                    <a:pt x="1501353" y="604754"/>
                  </a:lnTo>
                  <a:lnTo>
                    <a:pt x="1552194" y="589102"/>
                  </a:lnTo>
                  <a:lnTo>
                    <a:pt x="1595903" y="568217"/>
                  </a:lnTo>
                  <a:lnTo>
                    <a:pt x="1631751" y="542724"/>
                  </a:lnTo>
                  <a:lnTo>
                    <a:pt x="1659009" y="513249"/>
                  </a:lnTo>
                  <a:lnTo>
                    <a:pt x="1686048" y="542493"/>
                  </a:lnTo>
                  <a:lnTo>
                    <a:pt x="1721572" y="568043"/>
                  </a:lnTo>
                  <a:lnTo>
                    <a:pt x="1764922" y="589102"/>
                  </a:lnTo>
                  <a:lnTo>
                    <a:pt x="1815439" y="604870"/>
                  </a:lnTo>
                  <a:lnTo>
                    <a:pt x="1872461" y="614548"/>
                  </a:lnTo>
                  <a:lnTo>
                    <a:pt x="1898027" y="556663"/>
                  </a:lnTo>
                  <a:lnTo>
                    <a:pt x="1832665" y="544928"/>
                  </a:lnTo>
                  <a:lnTo>
                    <a:pt x="1778880" y="525644"/>
                  </a:lnTo>
                  <a:lnTo>
                    <a:pt x="1737830" y="500989"/>
                  </a:lnTo>
                  <a:lnTo>
                    <a:pt x="1710672" y="473138"/>
                  </a:lnTo>
                  <a:lnTo>
                    <a:pt x="1698564" y="444269"/>
                  </a:lnTo>
                  <a:lnTo>
                    <a:pt x="1874873" y="444269"/>
                  </a:lnTo>
                  <a:close/>
                </a:path>
                <a:path w="2633345" h="616585">
                  <a:moveTo>
                    <a:pt x="2556968" y="0"/>
                  </a:moveTo>
                  <a:lnTo>
                    <a:pt x="2556968" y="311133"/>
                  </a:lnTo>
                  <a:lnTo>
                    <a:pt x="2632943" y="311133"/>
                  </a:lnTo>
                  <a:lnTo>
                    <a:pt x="2632943" y="0"/>
                  </a:lnTo>
                  <a:lnTo>
                    <a:pt x="2556968" y="0"/>
                  </a:lnTo>
                  <a:close/>
                </a:path>
                <a:path w="2633345" h="616585">
                  <a:moveTo>
                    <a:pt x="2457599" y="158943"/>
                  </a:moveTo>
                  <a:lnTo>
                    <a:pt x="2449510" y="113256"/>
                  </a:lnTo>
                  <a:lnTo>
                    <a:pt x="2426985" y="74828"/>
                  </a:lnTo>
                  <a:lnTo>
                    <a:pt x="2392200" y="45302"/>
                  </a:lnTo>
                  <a:lnTo>
                    <a:pt x="2347331" y="26324"/>
                  </a:lnTo>
                  <a:lnTo>
                    <a:pt x="2294555" y="19536"/>
                  </a:lnTo>
                  <a:lnTo>
                    <a:pt x="2241287" y="26324"/>
                  </a:lnTo>
                  <a:lnTo>
                    <a:pt x="2196100" y="45302"/>
                  </a:lnTo>
                  <a:lnTo>
                    <a:pt x="2161170" y="74828"/>
                  </a:lnTo>
                  <a:lnTo>
                    <a:pt x="2138674" y="113256"/>
                  </a:lnTo>
                  <a:lnTo>
                    <a:pt x="2130788" y="158943"/>
                  </a:lnTo>
                  <a:lnTo>
                    <a:pt x="2138674" y="204579"/>
                  </a:lnTo>
                  <a:lnTo>
                    <a:pt x="2161170" y="242888"/>
                  </a:lnTo>
                  <a:lnTo>
                    <a:pt x="2196100" y="272270"/>
                  </a:lnTo>
                  <a:lnTo>
                    <a:pt x="2241287" y="291130"/>
                  </a:lnTo>
                  <a:lnTo>
                    <a:pt x="2294555" y="297867"/>
                  </a:lnTo>
                  <a:lnTo>
                    <a:pt x="2347331" y="291130"/>
                  </a:lnTo>
                  <a:lnTo>
                    <a:pt x="2392200" y="272270"/>
                  </a:lnTo>
                  <a:lnTo>
                    <a:pt x="2426985" y="242888"/>
                  </a:lnTo>
                  <a:lnTo>
                    <a:pt x="2449510" y="204579"/>
                  </a:lnTo>
                  <a:lnTo>
                    <a:pt x="2457599" y="1589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4743" y="1339979"/>
              <a:ext cx="193413" cy="168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90782" y="1264718"/>
              <a:ext cx="2387600" cy="617855"/>
            </a:xfrm>
            <a:custGeom>
              <a:avLst/>
              <a:gdLst/>
              <a:ahLst/>
              <a:cxnLst/>
              <a:rect l="l" t="t" r="r" b="b"/>
              <a:pathLst>
                <a:path w="2387600" h="617855">
                  <a:moveTo>
                    <a:pt x="75733" y="499260"/>
                  </a:moveTo>
                  <a:lnTo>
                    <a:pt x="409297" y="499260"/>
                  </a:lnTo>
                  <a:lnTo>
                    <a:pt x="409297" y="338146"/>
                  </a:lnTo>
                  <a:lnTo>
                    <a:pt x="0" y="338146"/>
                  </a:lnTo>
                  <a:lnTo>
                    <a:pt x="0" y="397237"/>
                  </a:lnTo>
                  <a:lnTo>
                    <a:pt x="333805" y="397237"/>
                  </a:lnTo>
                  <a:lnTo>
                    <a:pt x="333805" y="443304"/>
                  </a:lnTo>
                  <a:lnTo>
                    <a:pt x="1929" y="443304"/>
                  </a:lnTo>
                  <a:lnTo>
                    <a:pt x="1929" y="608760"/>
                  </a:lnTo>
                  <a:lnTo>
                    <a:pt x="427868" y="608760"/>
                  </a:lnTo>
                  <a:lnTo>
                    <a:pt x="427868" y="548704"/>
                  </a:lnTo>
                  <a:lnTo>
                    <a:pt x="75733" y="548704"/>
                  </a:lnTo>
                  <a:lnTo>
                    <a:pt x="75733" y="499260"/>
                  </a:lnTo>
                  <a:close/>
                </a:path>
                <a:path w="2387600" h="617855">
                  <a:moveTo>
                    <a:pt x="835236" y="215622"/>
                  </a:moveTo>
                  <a:lnTo>
                    <a:pt x="940636" y="215622"/>
                  </a:lnTo>
                  <a:lnTo>
                    <a:pt x="940636" y="366365"/>
                  </a:lnTo>
                  <a:lnTo>
                    <a:pt x="1016368" y="366365"/>
                  </a:lnTo>
                  <a:lnTo>
                    <a:pt x="1016368" y="0"/>
                  </a:lnTo>
                  <a:lnTo>
                    <a:pt x="940636" y="0"/>
                  </a:lnTo>
                  <a:lnTo>
                    <a:pt x="940636" y="153637"/>
                  </a:lnTo>
                  <a:lnTo>
                    <a:pt x="835236" y="153637"/>
                  </a:lnTo>
                  <a:lnTo>
                    <a:pt x="835236" y="215622"/>
                  </a:lnTo>
                  <a:close/>
                </a:path>
                <a:path w="2387600" h="617855">
                  <a:moveTo>
                    <a:pt x="689317" y="219963"/>
                  </a:moveTo>
                  <a:lnTo>
                    <a:pt x="713616" y="261278"/>
                  </a:lnTo>
                  <a:lnTo>
                    <a:pt x="745875" y="297234"/>
                  </a:lnTo>
                  <a:lnTo>
                    <a:pt x="785913" y="326633"/>
                  </a:lnTo>
                  <a:lnTo>
                    <a:pt x="833547" y="348276"/>
                  </a:lnTo>
                  <a:lnTo>
                    <a:pt x="871414" y="288220"/>
                  </a:lnTo>
                  <a:lnTo>
                    <a:pt x="819755" y="264203"/>
                  </a:lnTo>
                  <a:lnTo>
                    <a:pt x="779234" y="231770"/>
                  </a:lnTo>
                  <a:lnTo>
                    <a:pt x="750046" y="193039"/>
                  </a:lnTo>
                  <a:lnTo>
                    <a:pt x="732389" y="150129"/>
                  </a:lnTo>
                  <a:lnTo>
                    <a:pt x="726460" y="105158"/>
                  </a:lnTo>
                  <a:lnTo>
                    <a:pt x="726460" y="101299"/>
                  </a:lnTo>
                  <a:lnTo>
                    <a:pt x="854049" y="101299"/>
                  </a:lnTo>
                  <a:lnTo>
                    <a:pt x="854049" y="40037"/>
                  </a:lnTo>
                  <a:lnTo>
                    <a:pt x="520726" y="40037"/>
                  </a:lnTo>
                  <a:lnTo>
                    <a:pt x="520726" y="101299"/>
                  </a:lnTo>
                  <a:lnTo>
                    <a:pt x="649280" y="101299"/>
                  </a:lnTo>
                  <a:lnTo>
                    <a:pt x="649280" y="105881"/>
                  </a:lnTo>
                  <a:lnTo>
                    <a:pt x="644962" y="146630"/>
                  </a:lnTo>
                  <a:lnTo>
                    <a:pt x="632102" y="186179"/>
                  </a:lnTo>
                  <a:lnTo>
                    <a:pt x="610840" y="223129"/>
                  </a:lnTo>
                  <a:lnTo>
                    <a:pt x="581318" y="256079"/>
                  </a:lnTo>
                  <a:lnTo>
                    <a:pt x="543676" y="283630"/>
                  </a:lnTo>
                  <a:lnTo>
                    <a:pt x="498054" y="304380"/>
                  </a:lnTo>
                  <a:lnTo>
                    <a:pt x="537609" y="364435"/>
                  </a:lnTo>
                  <a:lnTo>
                    <a:pt x="588447" y="340200"/>
                  </a:lnTo>
                  <a:lnTo>
                    <a:pt x="630828" y="307123"/>
                  </a:lnTo>
                  <a:lnTo>
                    <a:pt x="664527" y="266584"/>
                  </a:lnTo>
                  <a:lnTo>
                    <a:pt x="689317" y="219963"/>
                  </a:lnTo>
                  <a:close/>
                </a:path>
                <a:path w="2387600" h="617855">
                  <a:moveTo>
                    <a:pt x="807740" y="381560"/>
                  </a:moveTo>
                  <a:lnTo>
                    <a:pt x="746957" y="385202"/>
                  </a:lnTo>
                  <a:lnTo>
                    <a:pt x="695400" y="395665"/>
                  </a:lnTo>
                  <a:lnTo>
                    <a:pt x="653892" y="412613"/>
                  </a:lnTo>
                  <a:lnTo>
                    <a:pt x="623258" y="435711"/>
                  </a:lnTo>
                  <a:lnTo>
                    <a:pt x="597906" y="499019"/>
                  </a:lnTo>
                  <a:lnTo>
                    <a:pt x="604321" y="533413"/>
                  </a:lnTo>
                  <a:lnTo>
                    <a:pt x="653892" y="585425"/>
                  </a:lnTo>
                  <a:lnTo>
                    <a:pt x="695400" y="602373"/>
                  </a:lnTo>
                  <a:lnTo>
                    <a:pt x="746957" y="612835"/>
                  </a:lnTo>
                  <a:lnTo>
                    <a:pt x="807740" y="616478"/>
                  </a:lnTo>
                  <a:lnTo>
                    <a:pt x="868626" y="612835"/>
                  </a:lnTo>
                  <a:lnTo>
                    <a:pt x="920259" y="602373"/>
                  </a:lnTo>
                  <a:lnTo>
                    <a:pt x="961829" y="585425"/>
                  </a:lnTo>
                  <a:lnTo>
                    <a:pt x="992526" y="562327"/>
                  </a:lnTo>
                  <a:lnTo>
                    <a:pt x="1018057" y="499019"/>
                  </a:lnTo>
                  <a:lnTo>
                    <a:pt x="1011539" y="464625"/>
                  </a:lnTo>
                  <a:lnTo>
                    <a:pt x="961829" y="412613"/>
                  </a:lnTo>
                  <a:lnTo>
                    <a:pt x="920259" y="395665"/>
                  </a:lnTo>
                  <a:lnTo>
                    <a:pt x="868626" y="385202"/>
                  </a:lnTo>
                  <a:lnTo>
                    <a:pt x="807740" y="381560"/>
                  </a:lnTo>
                  <a:close/>
                </a:path>
                <a:path w="2387600" h="617855">
                  <a:moveTo>
                    <a:pt x="807740" y="557628"/>
                  </a:moveTo>
                  <a:lnTo>
                    <a:pt x="750458" y="554066"/>
                  </a:lnTo>
                  <a:lnTo>
                    <a:pt x="708190" y="542885"/>
                  </a:lnTo>
                  <a:lnTo>
                    <a:pt x="682111" y="524423"/>
                  </a:lnTo>
                  <a:lnTo>
                    <a:pt x="673399" y="499019"/>
                  </a:lnTo>
                  <a:lnTo>
                    <a:pt x="682111" y="473506"/>
                  </a:lnTo>
                  <a:lnTo>
                    <a:pt x="708190" y="455002"/>
                  </a:lnTo>
                  <a:lnTo>
                    <a:pt x="750458" y="443734"/>
                  </a:lnTo>
                  <a:lnTo>
                    <a:pt x="807740" y="439928"/>
                  </a:lnTo>
                  <a:lnTo>
                    <a:pt x="865136" y="443734"/>
                  </a:lnTo>
                  <a:lnTo>
                    <a:pt x="907472" y="455002"/>
                  </a:lnTo>
                  <a:lnTo>
                    <a:pt x="933709" y="473506"/>
                  </a:lnTo>
                  <a:lnTo>
                    <a:pt x="942806" y="499019"/>
                  </a:lnTo>
                  <a:lnTo>
                    <a:pt x="933709" y="524423"/>
                  </a:lnTo>
                  <a:lnTo>
                    <a:pt x="907472" y="542885"/>
                  </a:lnTo>
                  <a:lnTo>
                    <a:pt x="865136" y="554066"/>
                  </a:lnTo>
                  <a:lnTo>
                    <a:pt x="807740" y="557628"/>
                  </a:lnTo>
                  <a:close/>
                </a:path>
                <a:path w="2387600" h="617855">
                  <a:moveTo>
                    <a:pt x="1761273" y="0"/>
                  </a:moveTo>
                  <a:lnTo>
                    <a:pt x="1684093" y="0"/>
                  </a:lnTo>
                  <a:lnTo>
                    <a:pt x="1684093" y="461876"/>
                  </a:lnTo>
                  <a:lnTo>
                    <a:pt x="1761273" y="461876"/>
                  </a:lnTo>
                  <a:lnTo>
                    <a:pt x="1761273" y="255659"/>
                  </a:lnTo>
                  <a:lnTo>
                    <a:pt x="1841106" y="255659"/>
                  </a:lnTo>
                  <a:lnTo>
                    <a:pt x="1841106" y="191985"/>
                  </a:lnTo>
                  <a:lnTo>
                    <a:pt x="1761273" y="191985"/>
                  </a:lnTo>
                  <a:lnTo>
                    <a:pt x="1761273" y="0"/>
                  </a:lnTo>
                  <a:close/>
                </a:path>
                <a:path w="2387600" h="617855">
                  <a:moveTo>
                    <a:pt x="1598954" y="263619"/>
                  </a:moveTo>
                  <a:lnTo>
                    <a:pt x="1607327" y="208315"/>
                  </a:lnTo>
                  <a:lnTo>
                    <a:pt x="1611676" y="159455"/>
                  </a:lnTo>
                  <a:lnTo>
                    <a:pt x="1613402" y="117334"/>
                  </a:lnTo>
                  <a:lnTo>
                    <a:pt x="1613907" y="82245"/>
                  </a:lnTo>
                  <a:lnTo>
                    <a:pt x="1613907" y="45584"/>
                  </a:lnTo>
                  <a:lnTo>
                    <a:pt x="1299879" y="45584"/>
                  </a:lnTo>
                  <a:lnTo>
                    <a:pt x="1299879" y="108052"/>
                  </a:lnTo>
                  <a:lnTo>
                    <a:pt x="1539621" y="108052"/>
                  </a:lnTo>
                  <a:lnTo>
                    <a:pt x="1538633" y="138325"/>
                  </a:lnTo>
                  <a:lnTo>
                    <a:pt x="1536244" y="172781"/>
                  </a:lnTo>
                  <a:lnTo>
                    <a:pt x="1531684" y="212076"/>
                  </a:lnTo>
                  <a:lnTo>
                    <a:pt x="1524185" y="256865"/>
                  </a:lnTo>
                  <a:lnTo>
                    <a:pt x="1598954" y="263619"/>
                  </a:lnTo>
                  <a:close/>
                </a:path>
                <a:path w="2387600" h="617855">
                  <a:moveTo>
                    <a:pt x="1647915" y="292803"/>
                  </a:moveTo>
                  <a:lnTo>
                    <a:pt x="1601983" y="298617"/>
                  </a:lnTo>
                  <a:lnTo>
                    <a:pt x="1554695" y="303144"/>
                  </a:lnTo>
                  <a:lnTo>
                    <a:pt x="1506683" y="306539"/>
                  </a:lnTo>
                  <a:lnTo>
                    <a:pt x="1458581" y="308962"/>
                  </a:lnTo>
                  <a:lnTo>
                    <a:pt x="1458581" y="186197"/>
                  </a:lnTo>
                  <a:lnTo>
                    <a:pt x="1383331" y="186197"/>
                  </a:lnTo>
                  <a:lnTo>
                    <a:pt x="1383331" y="311374"/>
                  </a:lnTo>
                  <a:lnTo>
                    <a:pt x="1351437" y="311969"/>
                  </a:lnTo>
                  <a:lnTo>
                    <a:pt x="1320651" y="312339"/>
                  </a:lnTo>
                  <a:lnTo>
                    <a:pt x="1291177" y="312527"/>
                  </a:lnTo>
                  <a:lnTo>
                    <a:pt x="1263218" y="312580"/>
                  </a:lnTo>
                  <a:lnTo>
                    <a:pt x="1269971" y="373360"/>
                  </a:lnTo>
                  <a:lnTo>
                    <a:pt x="1312078" y="373132"/>
                  </a:lnTo>
                  <a:lnTo>
                    <a:pt x="1357105" y="372485"/>
                  </a:lnTo>
                  <a:lnTo>
                    <a:pt x="1404398" y="371206"/>
                  </a:lnTo>
                  <a:lnTo>
                    <a:pt x="1453305" y="369079"/>
                  </a:lnTo>
                  <a:lnTo>
                    <a:pt x="1503173" y="365888"/>
                  </a:lnTo>
                  <a:lnTo>
                    <a:pt x="1553350" y="361421"/>
                  </a:lnTo>
                  <a:lnTo>
                    <a:pt x="1603181" y="355461"/>
                  </a:lnTo>
                  <a:lnTo>
                    <a:pt x="1652014" y="347793"/>
                  </a:lnTo>
                  <a:lnTo>
                    <a:pt x="1647915" y="292803"/>
                  </a:lnTo>
                  <a:close/>
                </a:path>
                <a:path w="2387600" h="617855">
                  <a:moveTo>
                    <a:pt x="1355112" y="420391"/>
                  </a:moveTo>
                  <a:lnTo>
                    <a:pt x="1355112" y="604418"/>
                  </a:lnTo>
                  <a:lnTo>
                    <a:pt x="1781051" y="604418"/>
                  </a:lnTo>
                  <a:lnTo>
                    <a:pt x="1781051" y="542915"/>
                  </a:lnTo>
                  <a:lnTo>
                    <a:pt x="1431327" y="542915"/>
                  </a:lnTo>
                  <a:lnTo>
                    <a:pt x="1431327" y="420391"/>
                  </a:lnTo>
                  <a:lnTo>
                    <a:pt x="1355112" y="420391"/>
                  </a:lnTo>
                  <a:close/>
                </a:path>
                <a:path w="2387600" h="617855">
                  <a:moveTo>
                    <a:pt x="2311907" y="617443"/>
                  </a:moveTo>
                  <a:lnTo>
                    <a:pt x="2387399" y="617443"/>
                  </a:lnTo>
                  <a:lnTo>
                    <a:pt x="2387399" y="0"/>
                  </a:lnTo>
                  <a:lnTo>
                    <a:pt x="2311907" y="0"/>
                  </a:lnTo>
                  <a:lnTo>
                    <a:pt x="2311907" y="617443"/>
                  </a:lnTo>
                  <a:close/>
                </a:path>
                <a:path w="2387600" h="617855">
                  <a:moveTo>
                    <a:pt x="1985820" y="284843"/>
                  </a:moveTo>
                  <a:lnTo>
                    <a:pt x="2197583" y="284843"/>
                  </a:lnTo>
                  <a:lnTo>
                    <a:pt x="2197583" y="53543"/>
                  </a:lnTo>
                  <a:lnTo>
                    <a:pt x="1907192" y="53543"/>
                  </a:lnTo>
                  <a:lnTo>
                    <a:pt x="1907192" y="115047"/>
                  </a:lnTo>
                  <a:lnTo>
                    <a:pt x="2120403" y="115047"/>
                  </a:lnTo>
                  <a:lnTo>
                    <a:pt x="2120403" y="224546"/>
                  </a:lnTo>
                  <a:lnTo>
                    <a:pt x="1907674" y="224546"/>
                  </a:lnTo>
                  <a:lnTo>
                    <a:pt x="1907674" y="471282"/>
                  </a:lnTo>
                  <a:lnTo>
                    <a:pt x="1961701" y="471282"/>
                  </a:lnTo>
                  <a:lnTo>
                    <a:pt x="2015651" y="470913"/>
                  </a:lnTo>
                  <a:lnTo>
                    <a:pt x="2067377" y="469612"/>
                  </a:lnTo>
                  <a:lnTo>
                    <a:pt x="2117750" y="467092"/>
                  </a:lnTo>
                  <a:lnTo>
                    <a:pt x="2167641" y="463064"/>
                  </a:lnTo>
                  <a:lnTo>
                    <a:pt x="2217920" y="457241"/>
                  </a:lnTo>
                  <a:lnTo>
                    <a:pt x="2269458" y="449334"/>
                  </a:lnTo>
                  <a:lnTo>
                    <a:pt x="2262705" y="387348"/>
                  </a:lnTo>
                  <a:lnTo>
                    <a:pt x="2206263" y="395740"/>
                  </a:lnTo>
                  <a:lnTo>
                    <a:pt x="2151592" y="401747"/>
                  </a:lnTo>
                  <a:lnTo>
                    <a:pt x="2097453" y="405704"/>
                  </a:lnTo>
                  <a:lnTo>
                    <a:pt x="2042609" y="407948"/>
                  </a:lnTo>
                  <a:lnTo>
                    <a:pt x="1985820" y="408814"/>
                  </a:lnTo>
                  <a:lnTo>
                    <a:pt x="1985820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67136" y="1264718"/>
              <a:ext cx="549275" cy="608965"/>
            </a:xfrm>
            <a:custGeom>
              <a:avLst/>
              <a:gdLst/>
              <a:ahLst/>
              <a:cxnLst/>
              <a:rect l="l" t="t" r="r" b="b"/>
              <a:pathLst>
                <a:path w="549275" h="608964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549275" h="608964">
                  <a:moveTo>
                    <a:pt x="275919" y="33283"/>
                  </a:moveTo>
                  <a:lnTo>
                    <a:pt x="0" y="33283"/>
                  </a:lnTo>
                  <a:lnTo>
                    <a:pt x="0" y="290390"/>
                  </a:lnTo>
                  <a:lnTo>
                    <a:pt x="50167" y="290390"/>
                  </a:lnTo>
                  <a:lnTo>
                    <a:pt x="111198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3357" y="230817"/>
                  </a:lnTo>
                  <a:lnTo>
                    <a:pt x="75250" y="230817"/>
                  </a:lnTo>
                  <a:lnTo>
                    <a:pt x="75250" y="93580"/>
                  </a:lnTo>
                  <a:lnTo>
                    <a:pt x="275919" y="93580"/>
                  </a:lnTo>
                  <a:lnTo>
                    <a:pt x="275919" y="33283"/>
                  </a:lnTo>
                  <a:close/>
                </a:path>
                <a:path w="549275" h="608964">
                  <a:moveTo>
                    <a:pt x="330428" y="210316"/>
                  </a:moveTo>
                  <a:lnTo>
                    <a:pt x="285459" y="218329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333357" y="230817"/>
                  </a:lnTo>
                  <a:lnTo>
                    <a:pt x="330428" y="210316"/>
                  </a:lnTo>
                  <a:close/>
                </a:path>
                <a:path w="549275" h="608964">
                  <a:moveTo>
                    <a:pt x="462599" y="334769"/>
                  </a:moveTo>
                  <a:lnTo>
                    <a:pt x="59091" y="334769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5" y="608760"/>
                  </a:lnTo>
                  <a:lnTo>
                    <a:pt x="481895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lnTo>
                    <a:pt x="462599" y="33476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67136" y="1264718"/>
              <a:ext cx="549275" cy="608965"/>
            </a:xfrm>
            <a:custGeom>
              <a:avLst/>
              <a:gdLst/>
              <a:ahLst/>
              <a:cxnLst/>
              <a:rect l="l" t="t" r="r" b="b"/>
              <a:pathLst>
                <a:path w="549275" h="608964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549275" h="608964">
                  <a:moveTo>
                    <a:pt x="330428" y="210316"/>
                  </a:moveTo>
                  <a:lnTo>
                    <a:pt x="285459" y="218329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75250" y="93580"/>
                  </a:lnTo>
                  <a:lnTo>
                    <a:pt x="275919" y="93580"/>
                  </a:lnTo>
                  <a:lnTo>
                    <a:pt x="275919" y="33283"/>
                  </a:lnTo>
                  <a:lnTo>
                    <a:pt x="0" y="33283"/>
                  </a:lnTo>
                  <a:lnTo>
                    <a:pt x="0" y="290390"/>
                  </a:lnTo>
                  <a:lnTo>
                    <a:pt x="50167" y="290390"/>
                  </a:lnTo>
                  <a:lnTo>
                    <a:pt x="111197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0428" y="210316"/>
                  </a:lnTo>
                  <a:close/>
                </a:path>
                <a:path w="549275" h="608964">
                  <a:moveTo>
                    <a:pt x="462599" y="498536"/>
                  </a:moveTo>
                  <a:lnTo>
                    <a:pt x="462599" y="334769"/>
                  </a:lnTo>
                  <a:lnTo>
                    <a:pt x="59091" y="334769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4" y="608760"/>
                  </a:lnTo>
                  <a:lnTo>
                    <a:pt x="481894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71072" y="1265201"/>
              <a:ext cx="492759" cy="616585"/>
            </a:xfrm>
            <a:custGeom>
              <a:avLst/>
              <a:gdLst/>
              <a:ahLst/>
              <a:cxnLst/>
              <a:rect l="l" t="t" r="r" b="b"/>
              <a:pathLst>
                <a:path w="492759" h="616585">
                  <a:moveTo>
                    <a:pt x="492507" y="0"/>
                  </a:moveTo>
                  <a:lnTo>
                    <a:pt x="416774" y="0"/>
                  </a:lnTo>
                  <a:lnTo>
                    <a:pt x="416774" y="87551"/>
                  </a:lnTo>
                  <a:lnTo>
                    <a:pt x="307756" y="87551"/>
                  </a:lnTo>
                  <a:lnTo>
                    <a:pt x="307756" y="147848"/>
                  </a:lnTo>
                  <a:lnTo>
                    <a:pt x="416774" y="147848"/>
                  </a:lnTo>
                  <a:lnTo>
                    <a:pt x="416774" y="217069"/>
                  </a:lnTo>
                  <a:lnTo>
                    <a:pt x="307756" y="217069"/>
                  </a:lnTo>
                  <a:lnTo>
                    <a:pt x="307756" y="277849"/>
                  </a:lnTo>
                  <a:lnTo>
                    <a:pt x="416774" y="277849"/>
                  </a:lnTo>
                  <a:lnTo>
                    <a:pt x="416774" y="379148"/>
                  </a:lnTo>
                  <a:lnTo>
                    <a:pt x="492507" y="379148"/>
                  </a:lnTo>
                  <a:lnTo>
                    <a:pt x="492507" y="0"/>
                  </a:lnTo>
                  <a:close/>
                </a:path>
                <a:path w="492759" h="616585">
                  <a:moveTo>
                    <a:pt x="270372" y="35936"/>
                  </a:moveTo>
                  <a:lnTo>
                    <a:pt x="0" y="35936"/>
                  </a:lnTo>
                  <a:lnTo>
                    <a:pt x="0" y="95992"/>
                  </a:lnTo>
                  <a:lnTo>
                    <a:pt x="194880" y="95992"/>
                  </a:lnTo>
                  <a:lnTo>
                    <a:pt x="194880" y="165214"/>
                  </a:lnTo>
                  <a:lnTo>
                    <a:pt x="965" y="165214"/>
                  </a:lnTo>
                  <a:lnTo>
                    <a:pt x="965" y="358406"/>
                  </a:lnTo>
                  <a:lnTo>
                    <a:pt x="46549" y="358406"/>
                  </a:lnTo>
                  <a:lnTo>
                    <a:pt x="112750" y="357987"/>
                  </a:lnTo>
                  <a:lnTo>
                    <a:pt x="168475" y="356735"/>
                  </a:lnTo>
                  <a:lnTo>
                    <a:pt x="216905" y="354221"/>
                  </a:lnTo>
                  <a:lnTo>
                    <a:pt x="261226" y="350016"/>
                  </a:lnTo>
                  <a:lnTo>
                    <a:pt x="304621" y="343693"/>
                  </a:lnTo>
                  <a:lnTo>
                    <a:pt x="299362" y="297626"/>
                  </a:lnTo>
                  <a:lnTo>
                    <a:pt x="75974" y="297626"/>
                  </a:lnTo>
                  <a:lnTo>
                    <a:pt x="75974" y="221893"/>
                  </a:lnTo>
                  <a:lnTo>
                    <a:pt x="270372" y="221893"/>
                  </a:lnTo>
                  <a:lnTo>
                    <a:pt x="270372" y="35936"/>
                  </a:lnTo>
                  <a:close/>
                </a:path>
                <a:path w="492759" h="616585">
                  <a:moveTo>
                    <a:pt x="297627" y="282431"/>
                  </a:moveTo>
                  <a:lnTo>
                    <a:pt x="249155" y="289961"/>
                  </a:lnTo>
                  <a:lnTo>
                    <a:pt x="199282" y="294551"/>
                  </a:lnTo>
                  <a:lnTo>
                    <a:pt x="143168" y="296880"/>
                  </a:lnTo>
                  <a:lnTo>
                    <a:pt x="75974" y="297626"/>
                  </a:lnTo>
                  <a:lnTo>
                    <a:pt x="299362" y="297626"/>
                  </a:lnTo>
                  <a:lnTo>
                    <a:pt x="297627" y="282431"/>
                  </a:lnTo>
                  <a:close/>
                </a:path>
                <a:path w="492759" h="616585">
                  <a:moveTo>
                    <a:pt x="492507" y="408332"/>
                  </a:moveTo>
                  <a:lnTo>
                    <a:pt x="70909" y="408332"/>
                  </a:lnTo>
                  <a:lnTo>
                    <a:pt x="70909" y="469353"/>
                  </a:lnTo>
                  <a:lnTo>
                    <a:pt x="416774" y="469353"/>
                  </a:lnTo>
                  <a:lnTo>
                    <a:pt x="416774" y="615995"/>
                  </a:lnTo>
                  <a:lnTo>
                    <a:pt x="492507" y="615995"/>
                  </a:lnTo>
                  <a:lnTo>
                    <a:pt x="492507" y="40833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71072" y="1265201"/>
              <a:ext cx="492759" cy="616585"/>
            </a:xfrm>
            <a:custGeom>
              <a:avLst/>
              <a:gdLst/>
              <a:ahLst/>
              <a:cxnLst/>
              <a:rect l="l" t="t" r="r" b="b"/>
              <a:pathLst>
                <a:path w="492759" h="616585">
                  <a:moveTo>
                    <a:pt x="416773" y="87551"/>
                  </a:moveTo>
                  <a:lnTo>
                    <a:pt x="307756" y="87551"/>
                  </a:lnTo>
                  <a:lnTo>
                    <a:pt x="307756" y="147848"/>
                  </a:lnTo>
                  <a:lnTo>
                    <a:pt x="416773" y="147848"/>
                  </a:lnTo>
                  <a:lnTo>
                    <a:pt x="416773" y="217069"/>
                  </a:lnTo>
                  <a:lnTo>
                    <a:pt x="307756" y="217069"/>
                  </a:lnTo>
                  <a:lnTo>
                    <a:pt x="307756" y="277849"/>
                  </a:lnTo>
                  <a:lnTo>
                    <a:pt x="416773" y="277849"/>
                  </a:lnTo>
                  <a:lnTo>
                    <a:pt x="416773" y="379148"/>
                  </a:lnTo>
                  <a:lnTo>
                    <a:pt x="492507" y="379148"/>
                  </a:lnTo>
                  <a:lnTo>
                    <a:pt x="492507" y="0"/>
                  </a:lnTo>
                  <a:lnTo>
                    <a:pt x="416773" y="0"/>
                  </a:lnTo>
                  <a:lnTo>
                    <a:pt x="416773" y="87551"/>
                  </a:lnTo>
                  <a:close/>
                </a:path>
                <a:path w="492759" h="616585">
                  <a:moveTo>
                    <a:pt x="297627" y="282431"/>
                  </a:moveTo>
                  <a:lnTo>
                    <a:pt x="249155" y="289961"/>
                  </a:lnTo>
                  <a:lnTo>
                    <a:pt x="199282" y="294551"/>
                  </a:lnTo>
                  <a:lnTo>
                    <a:pt x="143168" y="296880"/>
                  </a:lnTo>
                  <a:lnTo>
                    <a:pt x="75974" y="297626"/>
                  </a:lnTo>
                  <a:lnTo>
                    <a:pt x="75974" y="221893"/>
                  </a:lnTo>
                  <a:lnTo>
                    <a:pt x="270372" y="221893"/>
                  </a:lnTo>
                  <a:lnTo>
                    <a:pt x="270372" y="35936"/>
                  </a:lnTo>
                  <a:lnTo>
                    <a:pt x="0" y="35936"/>
                  </a:lnTo>
                  <a:lnTo>
                    <a:pt x="0" y="95992"/>
                  </a:lnTo>
                  <a:lnTo>
                    <a:pt x="194880" y="95992"/>
                  </a:lnTo>
                  <a:lnTo>
                    <a:pt x="194880" y="165214"/>
                  </a:lnTo>
                  <a:lnTo>
                    <a:pt x="965" y="165214"/>
                  </a:lnTo>
                  <a:lnTo>
                    <a:pt x="965" y="358406"/>
                  </a:lnTo>
                  <a:lnTo>
                    <a:pt x="46549" y="358406"/>
                  </a:lnTo>
                  <a:lnTo>
                    <a:pt x="112750" y="357987"/>
                  </a:lnTo>
                  <a:lnTo>
                    <a:pt x="168475" y="356735"/>
                  </a:lnTo>
                  <a:lnTo>
                    <a:pt x="216905" y="354221"/>
                  </a:lnTo>
                  <a:lnTo>
                    <a:pt x="261226" y="350016"/>
                  </a:lnTo>
                  <a:lnTo>
                    <a:pt x="304621" y="343693"/>
                  </a:lnTo>
                  <a:lnTo>
                    <a:pt x="297627" y="282431"/>
                  </a:lnTo>
                  <a:close/>
                </a:path>
                <a:path w="492759" h="616585">
                  <a:moveTo>
                    <a:pt x="416773" y="469353"/>
                  </a:moveTo>
                  <a:lnTo>
                    <a:pt x="416773" y="615995"/>
                  </a:lnTo>
                  <a:lnTo>
                    <a:pt x="492507" y="615995"/>
                  </a:lnTo>
                  <a:lnTo>
                    <a:pt x="492507" y="408332"/>
                  </a:lnTo>
                  <a:lnTo>
                    <a:pt x="70909" y="408332"/>
                  </a:lnTo>
                  <a:lnTo>
                    <a:pt x="70909" y="469353"/>
                  </a:lnTo>
                  <a:lnTo>
                    <a:pt x="416773" y="46935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48538" y="1264718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317163" y="444269"/>
                  </a:moveTo>
                  <a:lnTo>
                    <a:pt x="237571" y="444269"/>
                  </a:lnTo>
                  <a:lnTo>
                    <a:pt x="225358" y="473740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8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49" y="542724"/>
                  </a:lnTo>
                  <a:lnTo>
                    <a:pt x="277608" y="513249"/>
                  </a:lnTo>
                  <a:lnTo>
                    <a:pt x="376841" y="513249"/>
                  </a:lnTo>
                  <a:lnTo>
                    <a:pt x="356428" y="500989"/>
                  </a:lnTo>
                  <a:lnTo>
                    <a:pt x="329270" y="473138"/>
                  </a:lnTo>
                  <a:lnTo>
                    <a:pt x="317163" y="444269"/>
                  </a:lnTo>
                  <a:close/>
                </a:path>
                <a:path w="516890" h="614680">
                  <a:moveTo>
                    <a:pt x="376841" y="513249"/>
                  </a:move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3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8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8" y="525644"/>
                  </a:lnTo>
                  <a:lnTo>
                    <a:pt x="376841" y="513249"/>
                  </a:lnTo>
                  <a:close/>
                </a:path>
                <a:path w="516890" h="614680">
                  <a:moveTo>
                    <a:pt x="493472" y="387590"/>
                  </a:moveTo>
                  <a:lnTo>
                    <a:pt x="61743" y="387590"/>
                  </a:lnTo>
                  <a:lnTo>
                    <a:pt x="61743" y="444269"/>
                  </a:lnTo>
                  <a:lnTo>
                    <a:pt x="493472" y="444269"/>
                  </a:lnTo>
                  <a:lnTo>
                    <a:pt x="493472" y="387590"/>
                  </a:lnTo>
                  <a:close/>
                </a:path>
                <a:path w="516890" h="614680">
                  <a:moveTo>
                    <a:pt x="315233" y="333322"/>
                  </a:moveTo>
                  <a:lnTo>
                    <a:pt x="239259" y="333322"/>
                  </a:lnTo>
                  <a:lnTo>
                    <a:pt x="239259" y="387590"/>
                  </a:lnTo>
                  <a:lnTo>
                    <a:pt x="315233" y="387590"/>
                  </a:lnTo>
                  <a:lnTo>
                    <a:pt x="315233" y="333322"/>
                  </a:lnTo>
                  <a:close/>
                </a:path>
                <a:path w="516890" h="614680">
                  <a:moveTo>
                    <a:pt x="480688" y="0"/>
                  </a:moveTo>
                  <a:lnTo>
                    <a:pt x="405679" y="0"/>
                  </a:lnTo>
                  <a:lnTo>
                    <a:pt x="405679" y="350929"/>
                  </a:lnTo>
                  <a:lnTo>
                    <a:pt x="480688" y="350929"/>
                  </a:lnTo>
                  <a:lnTo>
                    <a:pt x="480688" y="0"/>
                  </a:lnTo>
                  <a:close/>
                </a:path>
                <a:path w="516890" h="614680">
                  <a:moveTo>
                    <a:pt x="296903" y="38107"/>
                  </a:moveTo>
                  <a:lnTo>
                    <a:pt x="0" y="38107"/>
                  </a:lnTo>
                  <a:lnTo>
                    <a:pt x="0" y="294491"/>
                  </a:lnTo>
                  <a:lnTo>
                    <a:pt x="296903" y="294491"/>
                  </a:lnTo>
                  <a:lnTo>
                    <a:pt x="296903" y="235158"/>
                  </a:lnTo>
                  <a:lnTo>
                    <a:pt x="74527" y="235158"/>
                  </a:lnTo>
                  <a:lnTo>
                    <a:pt x="74527" y="97922"/>
                  </a:lnTo>
                  <a:lnTo>
                    <a:pt x="296903" y="97922"/>
                  </a:lnTo>
                  <a:lnTo>
                    <a:pt x="296903" y="38107"/>
                  </a:lnTo>
                  <a:close/>
                </a:path>
                <a:path w="516890" h="614680">
                  <a:moveTo>
                    <a:pt x="296903" y="97922"/>
                  </a:moveTo>
                  <a:lnTo>
                    <a:pt x="221893" y="97922"/>
                  </a:lnTo>
                  <a:lnTo>
                    <a:pt x="221893" y="235158"/>
                  </a:lnTo>
                  <a:lnTo>
                    <a:pt x="296903" y="235158"/>
                  </a:lnTo>
                  <a:lnTo>
                    <a:pt x="296903" y="9792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48537" y="1264718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405679" y="0"/>
                  </a:moveTo>
                  <a:lnTo>
                    <a:pt x="405679" y="350929"/>
                  </a:lnTo>
                  <a:lnTo>
                    <a:pt x="480688" y="350929"/>
                  </a:lnTo>
                  <a:lnTo>
                    <a:pt x="480688" y="0"/>
                  </a:lnTo>
                  <a:lnTo>
                    <a:pt x="405679" y="0"/>
                  </a:lnTo>
                  <a:close/>
                </a:path>
                <a:path w="516890" h="614680">
                  <a:moveTo>
                    <a:pt x="0" y="38107"/>
                  </a:moveTo>
                  <a:lnTo>
                    <a:pt x="0" y="294491"/>
                  </a:lnTo>
                  <a:lnTo>
                    <a:pt x="296903" y="294491"/>
                  </a:lnTo>
                  <a:lnTo>
                    <a:pt x="296903" y="38107"/>
                  </a:lnTo>
                  <a:lnTo>
                    <a:pt x="0" y="38107"/>
                  </a:lnTo>
                  <a:close/>
                </a:path>
                <a:path w="516890" h="614680">
                  <a:moveTo>
                    <a:pt x="74527" y="235158"/>
                  </a:moveTo>
                  <a:lnTo>
                    <a:pt x="74527" y="97922"/>
                  </a:lnTo>
                  <a:lnTo>
                    <a:pt x="221893" y="97922"/>
                  </a:lnTo>
                  <a:lnTo>
                    <a:pt x="221893" y="235158"/>
                  </a:lnTo>
                  <a:lnTo>
                    <a:pt x="74527" y="235158"/>
                  </a:lnTo>
                  <a:close/>
                </a:path>
                <a:path w="516890" h="614680">
                  <a:moveTo>
                    <a:pt x="493472" y="444269"/>
                  </a:moveTo>
                  <a:lnTo>
                    <a:pt x="493472" y="387590"/>
                  </a:lnTo>
                  <a:lnTo>
                    <a:pt x="315233" y="387590"/>
                  </a:lnTo>
                  <a:lnTo>
                    <a:pt x="315233" y="333322"/>
                  </a:lnTo>
                  <a:lnTo>
                    <a:pt x="239259" y="333322"/>
                  </a:lnTo>
                  <a:lnTo>
                    <a:pt x="239259" y="387590"/>
                  </a:lnTo>
                  <a:lnTo>
                    <a:pt x="61743" y="387590"/>
                  </a:lnTo>
                  <a:lnTo>
                    <a:pt x="61743" y="444269"/>
                  </a:lnTo>
                  <a:lnTo>
                    <a:pt x="237571" y="444269"/>
                  </a:lnTo>
                  <a:lnTo>
                    <a:pt x="225358" y="473740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8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49" y="542724"/>
                  </a:ln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3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8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8" y="525644"/>
                  </a:lnTo>
                  <a:lnTo>
                    <a:pt x="356428" y="500989"/>
                  </a:lnTo>
                  <a:lnTo>
                    <a:pt x="329270" y="473138"/>
                  </a:lnTo>
                  <a:lnTo>
                    <a:pt x="317163" y="444269"/>
                  </a:lnTo>
                  <a:lnTo>
                    <a:pt x="493472" y="44426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797925" y="1264718"/>
              <a:ext cx="521334" cy="608965"/>
            </a:xfrm>
            <a:custGeom>
              <a:avLst/>
              <a:gdLst/>
              <a:ahLst/>
              <a:cxnLst/>
              <a:rect l="l" t="t" r="r" b="b"/>
              <a:pathLst>
                <a:path w="521334" h="608964">
                  <a:moveTo>
                    <a:pt x="502154" y="0"/>
                  </a:moveTo>
                  <a:lnTo>
                    <a:pt x="426180" y="0"/>
                  </a:lnTo>
                  <a:lnTo>
                    <a:pt x="426180" y="311133"/>
                  </a:lnTo>
                  <a:lnTo>
                    <a:pt x="502154" y="311133"/>
                  </a:lnTo>
                  <a:lnTo>
                    <a:pt x="502154" y="0"/>
                  </a:lnTo>
                  <a:close/>
                </a:path>
                <a:path w="521334" h="608964">
                  <a:moveTo>
                    <a:pt x="163766" y="19536"/>
                  </a:moveTo>
                  <a:lnTo>
                    <a:pt x="110498" y="26324"/>
                  </a:lnTo>
                  <a:lnTo>
                    <a:pt x="65311" y="45302"/>
                  </a:lnTo>
                  <a:lnTo>
                    <a:pt x="30381" y="74828"/>
                  </a:lnTo>
                  <a:lnTo>
                    <a:pt x="7885" y="113256"/>
                  </a:lnTo>
                  <a:lnTo>
                    <a:pt x="0" y="158943"/>
                  </a:lnTo>
                  <a:lnTo>
                    <a:pt x="7885" y="204579"/>
                  </a:lnTo>
                  <a:lnTo>
                    <a:pt x="30381" y="242888"/>
                  </a:lnTo>
                  <a:lnTo>
                    <a:pt x="65311" y="272270"/>
                  </a:lnTo>
                  <a:lnTo>
                    <a:pt x="110498" y="291130"/>
                  </a:lnTo>
                  <a:lnTo>
                    <a:pt x="163766" y="297867"/>
                  </a:lnTo>
                  <a:lnTo>
                    <a:pt x="216542" y="291130"/>
                  </a:lnTo>
                  <a:lnTo>
                    <a:pt x="261411" y="272270"/>
                  </a:lnTo>
                  <a:lnTo>
                    <a:pt x="296197" y="242888"/>
                  </a:lnTo>
                  <a:lnTo>
                    <a:pt x="300032" y="236364"/>
                  </a:lnTo>
                  <a:lnTo>
                    <a:pt x="163766" y="236364"/>
                  </a:lnTo>
                  <a:lnTo>
                    <a:pt x="127664" y="230949"/>
                  </a:lnTo>
                  <a:lnTo>
                    <a:pt x="99068" y="215471"/>
                  </a:lnTo>
                  <a:lnTo>
                    <a:pt x="80330" y="191085"/>
                  </a:lnTo>
                  <a:lnTo>
                    <a:pt x="73803" y="158943"/>
                  </a:lnTo>
                  <a:lnTo>
                    <a:pt x="80330" y="127083"/>
                  </a:lnTo>
                  <a:lnTo>
                    <a:pt x="99068" y="102867"/>
                  </a:lnTo>
                  <a:lnTo>
                    <a:pt x="127664" y="87513"/>
                  </a:lnTo>
                  <a:lnTo>
                    <a:pt x="163766" y="82245"/>
                  </a:lnTo>
                  <a:lnTo>
                    <a:pt x="300544" y="82245"/>
                  </a:lnTo>
                  <a:lnTo>
                    <a:pt x="296197" y="74828"/>
                  </a:lnTo>
                  <a:lnTo>
                    <a:pt x="261411" y="45302"/>
                  </a:lnTo>
                  <a:lnTo>
                    <a:pt x="216542" y="26324"/>
                  </a:lnTo>
                  <a:lnTo>
                    <a:pt x="163766" y="19536"/>
                  </a:lnTo>
                  <a:close/>
                </a:path>
                <a:path w="521334" h="608964">
                  <a:moveTo>
                    <a:pt x="300544" y="82245"/>
                  </a:moveTo>
                  <a:lnTo>
                    <a:pt x="163766" y="82245"/>
                  </a:lnTo>
                  <a:lnTo>
                    <a:pt x="199523" y="87513"/>
                  </a:lnTo>
                  <a:lnTo>
                    <a:pt x="227862" y="102867"/>
                  </a:lnTo>
                  <a:lnTo>
                    <a:pt x="246524" y="127083"/>
                  </a:lnTo>
                  <a:lnTo>
                    <a:pt x="253247" y="158943"/>
                  </a:lnTo>
                  <a:lnTo>
                    <a:pt x="246524" y="191085"/>
                  </a:lnTo>
                  <a:lnTo>
                    <a:pt x="227862" y="215471"/>
                  </a:lnTo>
                  <a:lnTo>
                    <a:pt x="199523" y="230949"/>
                  </a:lnTo>
                  <a:lnTo>
                    <a:pt x="163766" y="236364"/>
                  </a:lnTo>
                  <a:lnTo>
                    <a:pt x="300032" y="236364"/>
                  </a:lnTo>
                  <a:lnTo>
                    <a:pt x="318722" y="204579"/>
                  </a:lnTo>
                  <a:lnTo>
                    <a:pt x="326810" y="158943"/>
                  </a:lnTo>
                  <a:lnTo>
                    <a:pt x="318722" y="113256"/>
                  </a:lnTo>
                  <a:lnTo>
                    <a:pt x="300544" y="82245"/>
                  </a:lnTo>
                  <a:close/>
                </a:path>
                <a:path w="521334" h="608964">
                  <a:moveTo>
                    <a:pt x="502154" y="338146"/>
                  </a:moveTo>
                  <a:lnTo>
                    <a:pt x="92857" y="338146"/>
                  </a:lnTo>
                  <a:lnTo>
                    <a:pt x="92857" y="397237"/>
                  </a:lnTo>
                  <a:lnTo>
                    <a:pt x="426662" y="397237"/>
                  </a:lnTo>
                  <a:lnTo>
                    <a:pt x="426662" y="443304"/>
                  </a:lnTo>
                  <a:lnTo>
                    <a:pt x="94787" y="443304"/>
                  </a:lnTo>
                  <a:lnTo>
                    <a:pt x="94787" y="608760"/>
                  </a:lnTo>
                  <a:lnTo>
                    <a:pt x="520726" y="608760"/>
                  </a:lnTo>
                  <a:lnTo>
                    <a:pt x="520726" y="548704"/>
                  </a:lnTo>
                  <a:lnTo>
                    <a:pt x="168590" y="548704"/>
                  </a:lnTo>
                  <a:lnTo>
                    <a:pt x="168590" y="499260"/>
                  </a:lnTo>
                  <a:lnTo>
                    <a:pt x="502154" y="499260"/>
                  </a:lnTo>
                  <a:lnTo>
                    <a:pt x="502154" y="33814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97925" y="1264718"/>
              <a:ext cx="502284" cy="311150"/>
            </a:xfrm>
            <a:custGeom>
              <a:avLst/>
              <a:gdLst/>
              <a:ahLst/>
              <a:cxnLst/>
              <a:rect l="l" t="t" r="r" b="b"/>
              <a:pathLst>
                <a:path w="502284" h="311150">
                  <a:moveTo>
                    <a:pt x="426180" y="0"/>
                  </a:moveTo>
                  <a:lnTo>
                    <a:pt x="426180" y="311133"/>
                  </a:lnTo>
                  <a:lnTo>
                    <a:pt x="502154" y="311133"/>
                  </a:lnTo>
                  <a:lnTo>
                    <a:pt x="502154" y="0"/>
                  </a:lnTo>
                  <a:lnTo>
                    <a:pt x="426180" y="0"/>
                  </a:lnTo>
                  <a:close/>
                </a:path>
                <a:path w="502284" h="311150">
                  <a:moveTo>
                    <a:pt x="326810" y="158943"/>
                  </a:moveTo>
                  <a:lnTo>
                    <a:pt x="318722" y="113256"/>
                  </a:lnTo>
                  <a:lnTo>
                    <a:pt x="296197" y="74828"/>
                  </a:lnTo>
                  <a:lnTo>
                    <a:pt x="261411" y="45302"/>
                  </a:lnTo>
                  <a:lnTo>
                    <a:pt x="216542" y="26324"/>
                  </a:lnTo>
                  <a:lnTo>
                    <a:pt x="163766" y="19536"/>
                  </a:lnTo>
                  <a:lnTo>
                    <a:pt x="110498" y="26324"/>
                  </a:lnTo>
                  <a:lnTo>
                    <a:pt x="65311" y="45302"/>
                  </a:lnTo>
                  <a:lnTo>
                    <a:pt x="30381" y="74828"/>
                  </a:lnTo>
                  <a:lnTo>
                    <a:pt x="7885" y="113256"/>
                  </a:lnTo>
                  <a:lnTo>
                    <a:pt x="0" y="158943"/>
                  </a:lnTo>
                  <a:lnTo>
                    <a:pt x="7885" y="204579"/>
                  </a:lnTo>
                  <a:lnTo>
                    <a:pt x="30381" y="242888"/>
                  </a:lnTo>
                  <a:lnTo>
                    <a:pt x="65311" y="272270"/>
                  </a:lnTo>
                  <a:lnTo>
                    <a:pt x="110498" y="291130"/>
                  </a:lnTo>
                  <a:lnTo>
                    <a:pt x="163766" y="297867"/>
                  </a:lnTo>
                  <a:lnTo>
                    <a:pt x="216542" y="291130"/>
                  </a:lnTo>
                  <a:lnTo>
                    <a:pt x="261411" y="272270"/>
                  </a:lnTo>
                  <a:lnTo>
                    <a:pt x="296197" y="242888"/>
                  </a:lnTo>
                  <a:lnTo>
                    <a:pt x="318722" y="204579"/>
                  </a:lnTo>
                  <a:lnTo>
                    <a:pt x="326810" y="1589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4743" y="1339979"/>
              <a:ext cx="193413" cy="1680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90782" y="1602865"/>
              <a:ext cx="427990" cy="271145"/>
            </a:xfrm>
            <a:custGeom>
              <a:avLst/>
              <a:gdLst/>
              <a:ahLst/>
              <a:cxnLst/>
              <a:rect l="l" t="t" r="r" b="b"/>
              <a:pathLst>
                <a:path w="427990" h="271144">
                  <a:moveTo>
                    <a:pt x="75733" y="161113"/>
                  </a:moveTo>
                  <a:lnTo>
                    <a:pt x="409297" y="161113"/>
                  </a:lnTo>
                  <a:lnTo>
                    <a:pt x="409297" y="0"/>
                  </a:lnTo>
                  <a:lnTo>
                    <a:pt x="0" y="0"/>
                  </a:lnTo>
                  <a:lnTo>
                    <a:pt x="0" y="59091"/>
                  </a:lnTo>
                  <a:lnTo>
                    <a:pt x="333805" y="59091"/>
                  </a:lnTo>
                  <a:lnTo>
                    <a:pt x="333805" y="105158"/>
                  </a:lnTo>
                  <a:lnTo>
                    <a:pt x="1929" y="105158"/>
                  </a:lnTo>
                  <a:lnTo>
                    <a:pt x="1929" y="270613"/>
                  </a:lnTo>
                  <a:lnTo>
                    <a:pt x="427868" y="270613"/>
                  </a:lnTo>
                  <a:lnTo>
                    <a:pt x="427868" y="210557"/>
                  </a:lnTo>
                  <a:lnTo>
                    <a:pt x="75733" y="210557"/>
                  </a:lnTo>
                  <a:lnTo>
                    <a:pt x="75733" y="16111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388836" y="1264718"/>
              <a:ext cx="520065" cy="616585"/>
            </a:xfrm>
            <a:custGeom>
              <a:avLst/>
              <a:gdLst/>
              <a:ahLst/>
              <a:cxnLst/>
              <a:rect l="l" t="t" r="r" b="b"/>
              <a:pathLst>
                <a:path w="520065" h="616585">
                  <a:moveTo>
                    <a:pt x="518314" y="0"/>
                  </a:moveTo>
                  <a:lnTo>
                    <a:pt x="442581" y="0"/>
                  </a:lnTo>
                  <a:lnTo>
                    <a:pt x="442581" y="153637"/>
                  </a:lnTo>
                  <a:lnTo>
                    <a:pt x="337181" y="153637"/>
                  </a:lnTo>
                  <a:lnTo>
                    <a:pt x="337181" y="215622"/>
                  </a:lnTo>
                  <a:lnTo>
                    <a:pt x="442581" y="215622"/>
                  </a:lnTo>
                  <a:lnTo>
                    <a:pt x="442581" y="366365"/>
                  </a:lnTo>
                  <a:lnTo>
                    <a:pt x="518314" y="366365"/>
                  </a:lnTo>
                  <a:lnTo>
                    <a:pt x="518314" y="0"/>
                  </a:lnTo>
                  <a:close/>
                </a:path>
                <a:path w="520065" h="616585">
                  <a:moveTo>
                    <a:pt x="228405" y="101299"/>
                  </a:moveTo>
                  <a:lnTo>
                    <a:pt x="151225" y="101299"/>
                  </a:lnTo>
                  <a:lnTo>
                    <a:pt x="151225" y="105881"/>
                  </a:lnTo>
                  <a:lnTo>
                    <a:pt x="146907" y="146630"/>
                  </a:lnTo>
                  <a:lnTo>
                    <a:pt x="134047" y="186179"/>
                  </a:lnTo>
                  <a:lnTo>
                    <a:pt x="112786" y="223129"/>
                  </a:lnTo>
                  <a:lnTo>
                    <a:pt x="83263" y="256079"/>
                  </a:lnTo>
                  <a:lnTo>
                    <a:pt x="45621" y="283630"/>
                  </a:lnTo>
                  <a:lnTo>
                    <a:pt x="0" y="304380"/>
                  </a:lnTo>
                  <a:lnTo>
                    <a:pt x="39555" y="364435"/>
                  </a:lnTo>
                  <a:lnTo>
                    <a:pt x="90393" y="340200"/>
                  </a:lnTo>
                  <a:lnTo>
                    <a:pt x="132774" y="307123"/>
                  </a:lnTo>
                  <a:lnTo>
                    <a:pt x="166473" y="266584"/>
                  </a:lnTo>
                  <a:lnTo>
                    <a:pt x="191262" y="219963"/>
                  </a:lnTo>
                  <a:lnTo>
                    <a:pt x="272282" y="219963"/>
                  </a:lnTo>
                  <a:lnTo>
                    <a:pt x="251992" y="193039"/>
                  </a:lnTo>
                  <a:lnTo>
                    <a:pt x="234335" y="150129"/>
                  </a:lnTo>
                  <a:lnTo>
                    <a:pt x="228501" y="105881"/>
                  </a:lnTo>
                  <a:lnTo>
                    <a:pt x="228405" y="101299"/>
                  </a:lnTo>
                  <a:close/>
                </a:path>
                <a:path w="520065" h="616585">
                  <a:moveTo>
                    <a:pt x="272282" y="219963"/>
                  </a:moveTo>
                  <a:lnTo>
                    <a:pt x="191262" y="219963"/>
                  </a:lnTo>
                  <a:lnTo>
                    <a:pt x="215562" y="261278"/>
                  </a:lnTo>
                  <a:lnTo>
                    <a:pt x="247821" y="297234"/>
                  </a:lnTo>
                  <a:lnTo>
                    <a:pt x="287858" y="326633"/>
                  </a:lnTo>
                  <a:lnTo>
                    <a:pt x="335493" y="348276"/>
                  </a:lnTo>
                  <a:lnTo>
                    <a:pt x="373360" y="288220"/>
                  </a:lnTo>
                  <a:lnTo>
                    <a:pt x="321701" y="264203"/>
                  </a:lnTo>
                  <a:lnTo>
                    <a:pt x="281179" y="231770"/>
                  </a:lnTo>
                  <a:lnTo>
                    <a:pt x="272282" y="219963"/>
                  </a:lnTo>
                  <a:close/>
                </a:path>
                <a:path w="520065" h="616585">
                  <a:moveTo>
                    <a:pt x="355994" y="40037"/>
                  </a:moveTo>
                  <a:lnTo>
                    <a:pt x="22671" y="40037"/>
                  </a:lnTo>
                  <a:lnTo>
                    <a:pt x="22671" y="101299"/>
                  </a:lnTo>
                  <a:lnTo>
                    <a:pt x="355994" y="101299"/>
                  </a:lnTo>
                  <a:lnTo>
                    <a:pt x="355994" y="40037"/>
                  </a:lnTo>
                  <a:close/>
                </a:path>
                <a:path w="520065" h="616585">
                  <a:moveTo>
                    <a:pt x="309686" y="381560"/>
                  </a:moveTo>
                  <a:lnTo>
                    <a:pt x="248903" y="385202"/>
                  </a:lnTo>
                  <a:lnTo>
                    <a:pt x="197345" y="395665"/>
                  </a:lnTo>
                  <a:lnTo>
                    <a:pt x="155837" y="412613"/>
                  </a:lnTo>
                  <a:lnTo>
                    <a:pt x="125203" y="435711"/>
                  </a:lnTo>
                  <a:lnTo>
                    <a:pt x="99852" y="499019"/>
                  </a:lnTo>
                  <a:lnTo>
                    <a:pt x="106267" y="533413"/>
                  </a:lnTo>
                  <a:lnTo>
                    <a:pt x="155837" y="585425"/>
                  </a:lnTo>
                  <a:lnTo>
                    <a:pt x="197345" y="602373"/>
                  </a:lnTo>
                  <a:lnTo>
                    <a:pt x="248903" y="612835"/>
                  </a:lnTo>
                  <a:lnTo>
                    <a:pt x="309686" y="616478"/>
                  </a:lnTo>
                  <a:lnTo>
                    <a:pt x="370571" y="612835"/>
                  </a:lnTo>
                  <a:lnTo>
                    <a:pt x="422205" y="602373"/>
                  </a:lnTo>
                  <a:lnTo>
                    <a:pt x="463775" y="585425"/>
                  </a:lnTo>
                  <a:lnTo>
                    <a:pt x="494472" y="562327"/>
                  </a:lnTo>
                  <a:lnTo>
                    <a:pt x="497562" y="557628"/>
                  </a:lnTo>
                  <a:lnTo>
                    <a:pt x="309686" y="557628"/>
                  </a:lnTo>
                  <a:lnTo>
                    <a:pt x="252403" y="554066"/>
                  </a:lnTo>
                  <a:lnTo>
                    <a:pt x="210135" y="542885"/>
                  </a:lnTo>
                  <a:lnTo>
                    <a:pt x="184057" y="524423"/>
                  </a:lnTo>
                  <a:lnTo>
                    <a:pt x="175344" y="499019"/>
                  </a:lnTo>
                  <a:lnTo>
                    <a:pt x="184057" y="473506"/>
                  </a:lnTo>
                  <a:lnTo>
                    <a:pt x="210135" y="455002"/>
                  </a:lnTo>
                  <a:lnTo>
                    <a:pt x="252403" y="443734"/>
                  </a:lnTo>
                  <a:lnTo>
                    <a:pt x="309686" y="439928"/>
                  </a:lnTo>
                  <a:lnTo>
                    <a:pt x="497244" y="439928"/>
                  </a:lnTo>
                  <a:lnTo>
                    <a:pt x="494472" y="435711"/>
                  </a:lnTo>
                  <a:lnTo>
                    <a:pt x="463775" y="412613"/>
                  </a:lnTo>
                  <a:lnTo>
                    <a:pt x="422205" y="395665"/>
                  </a:lnTo>
                  <a:lnTo>
                    <a:pt x="370571" y="385202"/>
                  </a:lnTo>
                  <a:lnTo>
                    <a:pt x="309686" y="381560"/>
                  </a:lnTo>
                  <a:close/>
                </a:path>
                <a:path w="520065" h="616585">
                  <a:moveTo>
                    <a:pt x="497244" y="439928"/>
                  </a:moveTo>
                  <a:lnTo>
                    <a:pt x="309686" y="439928"/>
                  </a:lnTo>
                  <a:lnTo>
                    <a:pt x="367081" y="443734"/>
                  </a:lnTo>
                  <a:lnTo>
                    <a:pt x="409417" y="455002"/>
                  </a:lnTo>
                  <a:lnTo>
                    <a:pt x="435654" y="473506"/>
                  </a:lnTo>
                  <a:lnTo>
                    <a:pt x="444752" y="499019"/>
                  </a:lnTo>
                  <a:lnTo>
                    <a:pt x="435654" y="524423"/>
                  </a:lnTo>
                  <a:lnTo>
                    <a:pt x="409417" y="542885"/>
                  </a:lnTo>
                  <a:lnTo>
                    <a:pt x="367081" y="554066"/>
                  </a:lnTo>
                  <a:lnTo>
                    <a:pt x="309686" y="557628"/>
                  </a:lnTo>
                  <a:lnTo>
                    <a:pt x="497562" y="557628"/>
                  </a:lnTo>
                  <a:lnTo>
                    <a:pt x="513484" y="533413"/>
                  </a:lnTo>
                  <a:lnTo>
                    <a:pt x="520002" y="499019"/>
                  </a:lnTo>
                  <a:lnTo>
                    <a:pt x="513484" y="464625"/>
                  </a:lnTo>
                  <a:lnTo>
                    <a:pt x="497244" y="43992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388836" y="1264718"/>
              <a:ext cx="520065" cy="616585"/>
            </a:xfrm>
            <a:custGeom>
              <a:avLst/>
              <a:gdLst/>
              <a:ahLst/>
              <a:cxnLst/>
              <a:rect l="l" t="t" r="r" b="b"/>
              <a:pathLst>
                <a:path w="520065" h="616585">
                  <a:moveTo>
                    <a:pt x="337181" y="215622"/>
                  </a:moveTo>
                  <a:lnTo>
                    <a:pt x="442581" y="215622"/>
                  </a:lnTo>
                  <a:lnTo>
                    <a:pt x="442581" y="366365"/>
                  </a:lnTo>
                  <a:lnTo>
                    <a:pt x="518314" y="366365"/>
                  </a:lnTo>
                  <a:lnTo>
                    <a:pt x="518314" y="0"/>
                  </a:lnTo>
                  <a:lnTo>
                    <a:pt x="442581" y="0"/>
                  </a:lnTo>
                  <a:lnTo>
                    <a:pt x="442581" y="153637"/>
                  </a:lnTo>
                  <a:lnTo>
                    <a:pt x="337181" y="153637"/>
                  </a:lnTo>
                  <a:lnTo>
                    <a:pt x="337181" y="215622"/>
                  </a:lnTo>
                  <a:close/>
                </a:path>
                <a:path w="520065" h="616585">
                  <a:moveTo>
                    <a:pt x="191262" y="219963"/>
                  </a:moveTo>
                  <a:lnTo>
                    <a:pt x="215562" y="261278"/>
                  </a:lnTo>
                  <a:lnTo>
                    <a:pt x="247821" y="297234"/>
                  </a:lnTo>
                  <a:lnTo>
                    <a:pt x="287858" y="326633"/>
                  </a:lnTo>
                  <a:lnTo>
                    <a:pt x="335493" y="348276"/>
                  </a:lnTo>
                  <a:lnTo>
                    <a:pt x="373360" y="288220"/>
                  </a:lnTo>
                  <a:lnTo>
                    <a:pt x="321701" y="264203"/>
                  </a:lnTo>
                  <a:lnTo>
                    <a:pt x="281179" y="231770"/>
                  </a:lnTo>
                  <a:lnTo>
                    <a:pt x="251992" y="193039"/>
                  </a:lnTo>
                  <a:lnTo>
                    <a:pt x="234335" y="150129"/>
                  </a:lnTo>
                  <a:lnTo>
                    <a:pt x="228405" y="105158"/>
                  </a:lnTo>
                  <a:lnTo>
                    <a:pt x="228405" y="101299"/>
                  </a:lnTo>
                  <a:lnTo>
                    <a:pt x="355994" y="101299"/>
                  </a:lnTo>
                  <a:lnTo>
                    <a:pt x="355994" y="40037"/>
                  </a:lnTo>
                  <a:lnTo>
                    <a:pt x="22671" y="40037"/>
                  </a:lnTo>
                  <a:lnTo>
                    <a:pt x="22671" y="101299"/>
                  </a:lnTo>
                  <a:lnTo>
                    <a:pt x="151225" y="101299"/>
                  </a:lnTo>
                  <a:lnTo>
                    <a:pt x="151225" y="105881"/>
                  </a:lnTo>
                  <a:lnTo>
                    <a:pt x="146907" y="146630"/>
                  </a:lnTo>
                  <a:lnTo>
                    <a:pt x="134047" y="186179"/>
                  </a:lnTo>
                  <a:lnTo>
                    <a:pt x="112786" y="223129"/>
                  </a:lnTo>
                  <a:lnTo>
                    <a:pt x="83263" y="256079"/>
                  </a:lnTo>
                  <a:lnTo>
                    <a:pt x="45621" y="283630"/>
                  </a:lnTo>
                  <a:lnTo>
                    <a:pt x="0" y="304380"/>
                  </a:lnTo>
                  <a:lnTo>
                    <a:pt x="39555" y="364435"/>
                  </a:lnTo>
                  <a:lnTo>
                    <a:pt x="90393" y="340200"/>
                  </a:lnTo>
                  <a:lnTo>
                    <a:pt x="132774" y="307123"/>
                  </a:lnTo>
                  <a:lnTo>
                    <a:pt x="166473" y="266584"/>
                  </a:lnTo>
                  <a:lnTo>
                    <a:pt x="191262" y="219963"/>
                  </a:lnTo>
                  <a:close/>
                </a:path>
                <a:path w="520065" h="616585">
                  <a:moveTo>
                    <a:pt x="309686" y="381560"/>
                  </a:moveTo>
                  <a:lnTo>
                    <a:pt x="248903" y="385202"/>
                  </a:lnTo>
                  <a:lnTo>
                    <a:pt x="197345" y="395665"/>
                  </a:lnTo>
                  <a:lnTo>
                    <a:pt x="155837" y="412613"/>
                  </a:lnTo>
                  <a:lnTo>
                    <a:pt x="125203" y="435711"/>
                  </a:lnTo>
                  <a:lnTo>
                    <a:pt x="99852" y="499019"/>
                  </a:lnTo>
                  <a:lnTo>
                    <a:pt x="106267" y="533413"/>
                  </a:lnTo>
                  <a:lnTo>
                    <a:pt x="155837" y="585425"/>
                  </a:lnTo>
                  <a:lnTo>
                    <a:pt x="197345" y="602373"/>
                  </a:lnTo>
                  <a:lnTo>
                    <a:pt x="248903" y="612835"/>
                  </a:lnTo>
                  <a:lnTo>
                    <a:pt x="309686" y="616478"/>
                  </a:lnTo>
                  <a:lnTo>
                    <a:pt x="370571" y="612835"/>
                  </a:lnTo>
                  <a:lnTo>
                    <a:pt x="422205" y="602373"/>
                  </a:lnTo>
                  <a:lnTo>
                    <a:pt x="463775" y="585425"/>
                  </a:lnTo>
                  <a:lnTo>
                    <a:pt x="494472" y="562327"/>
                  </a:lnTo>
                  <a:lnTo>
                    <a:pt x="520002" y="499019"/>
                  </a:lnTo>
                  <a:lnTo>
                    <a:pt x="513484" y="464625"/>
                  </a:lnTo>
                  <a:lnTo>
                    <a:pt x="463775" y="412613"/>
                  </a:lnTo>
                  <a:lnTo>
                    <a:pt x="422205" y="395665"/>
                  </a:lnTo>
                  <a:lnTo>
                    <a:pt x="370571" y="385202"/>
                  </a:lnTo>
                  <a:lnTo>
                    <a:pt x="309686" y="381560"/>
                  </a:lnTo>
                  <a:close/>
                </a:path>
                <a:path w="520065" h="616585">
                  <a:moveTo>
                    <a:pt x="309686" y="557628"/>
                  </a:moveTo>
                  <a:lnTo>
                    <a:pt x="252403" y="554066"/>
                  </a:lnTo>
                  <a:lnTo>
                    <a:pt x="210135" y="542885"/>
                  </a:lnTo>
                  <a:lnTo>
                    <a:pt x="184057" y="524423"/>
                  </a:lnTo>
                  <a:lnTo>
                    <a:pt x="175344" y="499019"/>
                  </a:lnTo>
                  <a:lnTo>
                    <a:pt x="184057" y="473506"/>
                  </a:lnTo>
                  <a:lnTo>
                    <a:pt x="210135" y="455002"/>
                  </a:lnTo>
                  <a:lnTo>
                    <a:pt x="252403" y="443734"/>
                  </a:lnTo>
                  <a:lnTo>
                    <a:pt x="309686" y="439928"/>
                  </a:lnTo>
                  <a:lnTo>
                    <a:pt x="367081" y="443734"/>
                  </a:lnTo>
                  <a:lnTo>
                    <a:pt x="409417" y="455002"/>
                  </a:lnTo>
                  <a:lnTo>
                    <a:pt x="435654" y="473506"/>
                  </a:lnTo>
                  <a:lnTo>
                    <a:pt x="444752" y="499019"/>
                  </a:lnTo>
                  <a:lnTo>
                    <a:pt x="435654" y="524423"/>
                  </a:lnTo>
                  <a:lnTo>
                    <a:pt x="409417" y="542885"/>
                  </a:lnTo>
                  <a:lnTo>
                    <a:pt x="367081" y="554066"/>
                  </a:lnTo>
                  <a:lnTo>
                    <a:pt x="309686" y="55762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154001" y="1264718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1"/>
                  </a:moveTo>
                  <a:lnTo>
                    <a:pt x="91893" y="420391"/>
                  </a:ln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close/>
                </a:path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6"/>
                  </a:lnTo>
                  <a:lnTo>
                    <a:pt x="498054" y="191986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195362" y="186197"/>
                  </a:moveTo>
                  <a:lnTo>
                    <a:pt x="120112" y="186197"/>
                  </a:lnTo>
                  <a:lnTo>
                    <a:pt x="120112" y="311374"/>
                  </a:lnTo>
                  <a:lnTo>
                    <a:pt x="88218" y="311969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5901" y="308962"/>
                  </a:lnTo>
                  <a:lnTo>
                    <a:pt x="195362" y="308962"/>
                  </a:lnTo>
                  <a:lnTo>
                    <a:pt x="195362" y="186197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5" y="298617"/>
                  </a:lnTo>
                  <a:lnTo>
                    <a:pt x="291476" y="303144"/>
                  </a:lnTo>
                  <a:lnTo>
                    <a:pt x="243465" y="306539"/>
                  </a:lnTo>
                  <a:lnTo>
                    <a:pt x="195362" y="308962"/>
                  </a:lnTo>
                  <a:lnTo>
                    <a:pt x="385901" y="308962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350688" y="45584"/>
                  </a:move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5" y="263619"/>
                  </a:lnTo>
                  <a:lnTo>
                    <a:pt x="344109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154001" y="1264718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5"/>
                  </a:lnTo>
                  <a:lnTo>
                    <a:pt x="498054" y="191985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335735" y="263619"/>
                  </a:moveTo>
                  <a:lnTo>
                    <a:pt x="344109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5" y="263619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5" y="298617"/>
                  </a:lnTo>
                  <a:lnTo>
                    <a:pt x="291476" y="303144"/>
                  </a:lnTo>
                  <a:lnTo>
                    <a:pt x="243465" y="306539"/>
                  </a:lnTo>
                  <a:lnTo>
                    <a:pt x="195362" y="308962"/>
                  </a:lnTo>
                  <a:lnTo>
                    <a:pt x="195362" y="186197"/>
                  </a:lnTo>
                  <a:lnTo>
                    <a:pt x="120112" y="186197"/>
                  </a:lnTo>
                  <a:lnTo>
                    <a:pt x="120112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8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59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97975" y="1264718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1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1" y="115047"/>
                  </a:lnTo>
                  <a:lnTo>
                    <a:pt x="213211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9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8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6" y="449334"/>
                  </a:lnTo>
                  <a:lnTo>
                    <a:pt x="357851" y="408814"/>
                  </a:lnTo>
                  <a:lnTo>
                    <a:pt x="78627" y="408814"/>
                  </a:lnTo>
                  <a:lnTo>
                    <a:pt x="78627" y="284843"/>
                  </a:lnTo>
                  <a:lnTo>
                    <a:pt x="290391" y="284843"/>
                  </a:lnTo>
                  <a:lnTo>
                    <a:pt x="290391" y="53543"/>
                  </a:lnTo>
                  <a:close/>
                </a:path>
                <a:path w="480695" h="617855">
                  <a:moveTo>
                    <a:pt x="355513" y="387348"/>
                  </a:moveTo>
                  <a:lnTo>
                    <a:pt x="299070" y="395740"/>
                  </a:lnTo>
                  <a:lnTo>
                    <a:pt x="244400" y="401747"/>
                  </a:lnTo>
                  <a:lnTo>
                    <a:pt x="190261" y="405704"/>
                  </a:lnTo>
                  <a:lnTo>
                    <a:pt x="135417" y="407948"/>
                  </a:lnTo>
                  <a:lnTo>
                    <a:pt x="78627" y="408814"/>
                  </a:lnTo>
                  <a:lnTo>
                    <a:pt x="357851" y="408814"/>
                  </a:lnTo>
                  <a:lnTo>
                    <a:pt x="355513" y="38734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97975" y="1264718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3"/>
                  </a:moveTo>
                  <a:lnTo>
                    <a:pt x="290391" y="284843"/>
                  </a:lnTo>
                  <a:lnTo>
                    <a:pt x="290391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1" y="115047"/>
                  </a:lnTo>
                  <a:lnTo>
                    <a:pt x="213211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9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8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6" y="449334"/>
                  </a:lnTo>
                  <a:lnTo>
                    <a:pt x="355513" y="387348"/>
                  </a:lnTo>
                  <a:lnTo>
                    <a:pt x="299070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7" y="407948"/>
                  </a:lnTo>
                  <a:lnTo>
                    <a:pt x="78627" y="408814"/>
                  </a:lnTo>
                  <a:lnTo>
                    <a:pt x="78627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492" y="2070353"/>
              <a:ext cx="9849827" cy="75468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1071" y="2934306"/>
              <a:ext cx="5367843" cy="39131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133" y="2896206"/>
              <a:ext cx="2974768" cy="21685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983970" y="3190161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400"/>
                  </a:ln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431027" y="3219157"/>
              <a:ext cx="66040" cy="139700"/>
            </a:xfrm>
            <a:custGeom>
              <a:avLst/>
              <a:gdLst/>
              <a:ahLst/>
              <a:cxnLst/>
              <a:rect l="l" t="t" r="r" b="b"/>
              <a:pathLst>
                <a:path w="66040" h="139700">
                  <a:moveTo>
                    <a:pt x="24339" y="0"/>
                  </a:moveTo>
                  <a:lnTo>
                    <a:pt x="0" y="0"/>
                  </a:lnTo>
                  <a:lnTo>
                    <a:pt x="0" y="139235"/>
                  </a:lnTo>
                  <a:lnTo>
                    <a:pt x="24339" y="139235"/>
                  </a:lnTo>
                  <a:lnTo>
                    <a:pt x="24339" y="78059"/>
                  </a:lnTo>
                  <a:lnTo>
                    <a:pt x="65780" y="78059"/>
                  </a:lnTo>
                  <a:lnTo>
                    <a:pt x="65780" y="57448"/>
                  </a:lnTo>
                  <a:lnTo>
                    <a:pt x="24339" y="57448"/>
                  </a:lnTo>
                  <a:lnTo>
                    <a:pt x="24339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0026" y="3228261"/>
              <a:ext cx="158083" cy="11971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79513" y="3219157"/>
              <a:ext cx="494030" cy="276225"/>
            </a:xfrm>
            <a:custGeom>
              <a:avLst/>
              <a:gdLst/>
              <a:ahLst/>
              <a:cxnLst/>
              <a:rect l="l" t="t" r="r" b="b"/>
              <a:pathLst>
                <a:path w="494029" h="276225">
                  <a:moveTo>
                    <a:pt x="175853" y="219706"/>
                  </a:moveTo>
                  <a:lnTo>
                    <a:pt x="175853" y="152391"/>
                  </a:lnTo>
                  <a:lnTo>
                    <a:pt x="0" y="152391"/>
                  </a:lnTo>
                  <a:lnTo>
                    <a:pt x="0" y="171905"/>
                  </a:lnTo>
                  <a:lnTo>
                    <a:pt x="151513" y="171905"/>
                  </a:lnTo>
                  <a:lnTo>
                    <a:pt x="151513" y="200630"/>
                  </a:lnTo>
                  <a:lnTo>
                    <a:pt x="658" y="200630"/>
                  </a:lnTo>
                  <a:lnTo>
                    <a:pt x="658" y="271892"/>
                  </a:lnTo>
                  <a:lnTo>
                    <a:pt x="185939" y="271892"/>
                  </a:lnTo>
                  <a:lnTo>
                    <a:pt x="185939" y="251938"/>
                  </a:lnTo>
                  <a:lnTo>
                    <a:pt x="24777" y="251938"/>
                  </a:lnTo>
                  <a:lnTo>
                    <a:pt x="24777" y="219706"/>
                  </a:lnTo>
                  <a:lnTo>
                    <a:pt x="175853" y="219706"/>
                  </a:lnTo>
                  <a:close/>
                </a:path>
                <a:path w="494029" h="276225">
                  <a:moveTo>
                    <a:pt x="454542" y="109633"/>
                  </a:moveTo>
                  <a:lnTo>
                    <a:pt x="454542" y="0"/>
                  </a:lnTo>
                  <a:lnTo>
                    <a:pt x="430203" y="0"/>
                  </a:lnTo>
                  <a:lnTo>
                    <a:pt x="430203" y="275619"/>
                  </a:lnTo>
                  <a:lnTo>
                    <a:pt x="454542" y="275619"/>
                  </a:lnTo>
                  <a:lnTo>
                    <a:pt x="454542" y="130464"/>
                  </a:lnTo>
                  <a:lnTo>
                    <a:pt x="493790" y="130464"/>
                  </a:lnTo>
                  <a:lnTo>
                    <a:pt x="493790" y="109633"/>
                  </a:lnTo>
                  <a:lnTo>
                    <a:pt x="454542" y="10963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7227" y="3244048"/>
              <a:ext cx="194043" cy="19842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1802686" y="3219157"/>
              <a:ext cx="598170" cy="276225"/>
            </a:xfrm>
            <a:custGeom>
              <a:avLst/>
              <a:gdLst/>
              <a:ahLst/>
              <a:cxnLst/>
              <a:rect l="l" t="t" r="r" b="b"/>
              <a:pathLst>
                <a:path w="598170" h="276225">
                  <a:moveTo>
                    <a:pt x="190324" y="108756"/>
                  </a:moveTo>
                  <a:lnTo>
                    <a:pt x="190324" y="144059"/>
                  </a:lnTo>
                  <a:lnTo>
                    <a:pt x="214443" y="144059"/>
                  </a:lnTo>
                  <a:lnTo>
                    <a:pt x="214443" y="0"/>
                  </a:lnTo>
                  <a:lnTo>
                    <a:pt x="190324" y="0"/>
                  </a:lnTo>
                  <a:lnTo>
                    <a:pt x="190324" y="39468"/>
                  </a:lnTo>
                  <a:lnTo>
                    <a:pt x="125202" y="39468"/>
                  </a:lnTo>
                  <a:lnTo>
                    <a:pt x="125202" y="12936"/>
                  </a:lnTo>
                  <a:lnTo>
                    <a:pt x="101083" y="12936"/>
                  </a:lnTo>
                  <a:lnTo>
                    <a:pt x="101083" y="52624"/>
                  </a:lnTo>
                  <a:lnTo>
                    <a:pt x="24339" y="52624"/>
                  </a:lnTo>
                  <a:lnTo>
                    <a:pt x="24339" y="12936"/>
                  </a:lnTo>
                  <a:lnTo>
                    <a:pt x="0" y="12936"/>
                  </a:lnTo>
                  <a:lnTo>
                    <a:pt x="0" y="132876"/>
                  </a:lnTo>
                  <a:lnTo>
                    <a:pt x="125202" y="132876"/>
                  </a:lnTo>
                  <a:lnTo>
                    <a:pt x="125202" y="108756"/>
                  </a:lnTo>
                  <a:lnTo>
                    <a:pt x="190324" y="108756"/>
                  </a:lnTo>
                  <a:close/>
                </a:path>
                <a:path w="598170" h="276225">
                  <a:moveTo>
                    <a:pt x="190324" y="89461"/>
                  </a:moveTo>
                  <a:lnTo>
                    <a:pt x="125202" y="89461"/>
                  </a:lnTo>
                  <a:lnTo>
                    <a:pt x="125202" y="58544"/>
                  </a:lnTo>
                  <a:lnTo>
                    <a:pt x="190324" y="58544"/>
                  </a:lnTo>
                  <a:lnTo>
                    <a:pt x="190324" y="89461"/>
                  </a:lnTo>
                  <a:close/>
                </a:path>
                <a:path w="598170" h="276225">
                  <a:moveTo>
                    <a:pt x="24339" y="113141"/>
                  </a:moveTo>
                  <a:lnTo>
                    <a:pt x="24339" y="71920"/>
                  </a:lnTo>
                  <a:lnTo>
                    <a:pt x="101083" y="71920"/>
                  </a:lnTo>
                  <a:lnTo>
                    <a:pt x="101083" y="113141"/>
                  </a:lnTo>
                  <a:lnTo>
                    <a:pt x="24339" y="113141"/>
                  </a:lnTo>
                  <a:close/>
                </a:path>
                <a:path w="598170" h="276225">
                  <a:moveTo>
                    <a:pt x="60518" y="222337"/>
                  </a:moveTo>
                  <a:lnTo>
                    <a:pt x="214443" y="222337"/>
                  </a:lnTo>
                  <a:lnTo>
                    <a:pt x="214443" y="157434"/>
                  </a:lnTo>
                  <a:lnTo>
                    <a:pt x="35740" y="157434"/>
                  </a:lnTo>
                  <a:lnTo>
                    <a:pt x="35740" y="176949"/>
                  </a:lnTo>
                  <a:lnTo>
                    <a:pt x="190324" y="176949"/>
                  </a:lnTo>
                  <a:lnTo>
                    <a:pt x="190324" y="203699"/>
                  </a:lnTo>
                  <a:lnTo>
                    <a:pt x="36398" y="203699"/>
                  </a:lnTo>
                  <a:lnTo>
                    <a:pt x="36398" y="271892"/>
                  </a:lnTo>
                  <a:lnTo>
                    <a:pt x="224968" y="271892"/>
                  </a:lnTo>
                  <a:lnTo>
                    <a:pt x="224968" y="252157"/>
                  </a:lnTo>
                  <a:lnTo>
                    <a:pt x="60518" y="252157"/>
                  </a:lnTo>
                  <a:lnTo>
                    <a:pt x="60518" y="222337"/>
                  </a:lnTo>
                  <a:close/>
                </a:path>
                <a:path w="598170" h="276225">
                  <a:moveTo>
                    <a:pt x="552989" y="114457"/>
                  </a:moveTo>
                  <a:lnTo>
                    <a:pt x="552989" y="0"/>
                  </a:lnTo>
                  <a:lnTo>
                    <a:pt x="528870" y="0"/>
                  </a:lnTo>
                  <a:lnTo>
                    <a:pt x="528870" y="275619"/>
                  </a:lnTo>
                  <a:lnTo>
                    <a:pt x="552989" y="275619"/>
                  </a:lnTo>
                  <a:lnTo>
                    <a:pt x="552989" y="135288"/>
                  </a:lnTo>
                  <a:lnTo>
                    <a:pt x="597939" y="135288"/>
                  </a:lnTo>
                  <a:lnTo>
                    <a:pt x="597939" y="114457"/>
                  </a:lnTo>
                  <a:lnTo>
                    <a:pt x="552989" y="11445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36084" y="3241636"/>
              <a:ext cx="182640" cy="1984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29025" y="3215325"/>
              <a:ext cx="227591" cy="13089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417290" y="3358392"/>
              <a:ext cx="251460" cy="136525"/>
            </a:xfrm>
            <a:custGeom>
              <a:avLst/>
              <a:gdLst/>
              <a:ahLst/>
              <a:cxnLst/>
              <a:rect l="l" t="t" r="r" b="b"/>
              <a:pathLst>
                <a:path w="251459" h="136525">
                  <a:moveTo>
                    <a:pt x="0" y="19734"/>
                  </a:moveTo>
                  <a:lnTo>
                    <a:pt x="251281" y="19734"/>
                  </a:lnTo>
                  <a:lnTo>
                    <a:pt x="251281" y="0"/>
                  </a:lnTo>
                  <a:lnTo>
                    <a:pt x="0" y="0"/>
                  </a:lnTo>
                  <a:lnTo>
                    <a:pt x="0" y="19734"/>
                  </a:lnTo>
                  <a:close/>
                </a:path>
                <a:path w="251459" h="136525">
                  <a:moveTo>
                    <a:pt x="195586" y="69288"/>
                  </a:moveTo>
                  <a:lnTo>
                    <a:pt x="195586" y="136384"/>
                  </a:lnTo>
                  <a:lnTo>
                    <a:pt x="220144" y="136384"/>
                  </a:lnTo>
                  <a:lnTo>
                    <a:pt x="220144" y="49554"/>
                  </a:lnTo>
                  <a:lnTo>
                    <a:pt x="27847" y="49554"/>
                  </a:lnTo>
                  <a:lnTo>
                    <a:pt x="27847" y="69288"/>
                  </a:lnTo>
                  <a:lnTo>
                    <a:pt x="195586" y="692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83002" y="3233304"/>
              <a:ext cx="227810" cy="12256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771267" y="3376153"/>
              <a:ext cx="251460" cy="118745"/>
            </a:xfrm>
            <a:custGeom>
              <a:avLst/>
              <a:gdLst/>
              <a:ahLst/>
              <a:cxnLst/>
              <a:rect l="l" t="t" r="r" b="b"/>
              <a:pathLst>
                <a:path w="251459" h="118745">
                  <a:moveTo>
                    <a:pt x="0" y="0"/>
                  </a:moveTo>
                  <a:lnTo>
                    <a:pt x="0" y="20172"/>
                  </a:lnTo>
                  <a:lnTo>
                    <a:pt x="113141" y="20172"/>
                  </a:lnTo>
                  <a:lnTo>
                    <a:pt x="113141" y="118404"/>
                  </a:lnTo>
                  <a:lnTo>
                    <a:pt x="137042" y="118404"/>
                  </a:lnTo>
                  <a:lnTo>
                    <a:pt x="137042" y="20172"/>
                  </a:lnTo>
                  <a:lnTo>
                    <a:pt x="251281" y="20172"/>
                  </a:lnTo>
                  <a:lnTo>
                    <a:pt x="25128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3054" y="3215982"/>
              <a:ext cx="262893" cy="27583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29856" y="3215982"/>
              <a:ext cx="250614" cy="27824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02845" y="3216201"/>
              <a:ext cx="223643" cy="28218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872869" y="3219157"/>
              <a:ext cx="233045" cy="276225"/>
            </a:xfrm>
            <a:custGeom>
              <a:avLst/>
              <a:gdLst/>
              <a:ahLst/>
              <a:cxnLst/>
              <a:rect l="l" t="t" r="r" b="b"/>
              <a:pathLst>
                <a:path w="233044" h="276225">
                  <a:moveTo>
                    <a:pt x="209181" y="275619"/>
                  </a:moveTo>
                  <a:lnTo>
                    <a:pt x="232642" y="275619"/>
                  </a:lnTo>
                  <a:lnTo>
                    <a:pt x="232642" y="0"/>
                  </a:lnTo>
                  <a:lnTo>
                    <a:pt x="209181" y="0"/>
                  </a:lnTo>
                  <a:lnTo>
                    <a:pt x="209181" y="275619"/>
                  </a:lnTo>
                  <a:close/>
                </a:path>
                <a:path w="233044" h="276225">
                  <a:moveTo>
                    <a:pt x="118295" y="107441"/>
                  </a:moveTo>
                  <a:lnTo>
                    <a:pt x="112449" y="72361"/>
                  </a:lnTo>
                  <a:lnTo>
                    <a:pt x="100067" y="45854"/>
                  </a:lnTo>
                  <a:lnTo>
                    <a:pt x="81971" y="29090"/>
                  </a:lnTo>
                  <a:lnTo>
                    <a:pt x="58982" y="23242"/>
                  </a:lnTo>
                  <a:lnTo>
                    <a:pt x="34688" y="29946"/>
                  </a:lnTo>
                  <a:lnTo>
                    <a:pt x="16088" y="49088"/>
                  </a:lnTo>
                  <a:lnTo>
                    <a:pt x="4189" y="79207"/>
                  </a:lnTo>
                  <a:lnTo>
                    <a:pt x="0" y="118843"/>
                  </a:lnTo>
                  <a:lnTo>
                    <a:pt x="4189" y="158636"/>
                  </a:lnTo>
                  <a:lnTo>
                    <a:pt x="16088" y="188871"/>
                  </a:lnTo>
                  <a:lnTo>
                    <a:pt x="34688" y="208047"/>
                  </a:lnTo>
                  <a:lnTo>
                    <a:pt x="58982" y="214663"/>
                  </a:lnTo>
                  <a:lnTo>
                    <a:pt x="82312" y="208708"/>
                  </a:lnTo>
                  <a:lnTo>
                    <a:pt x="100574" y="191365"/>
                  </a:lnTo>
                  <a:lnTo>
                    <a:pt x="112896" y="163909"/>
                  </a:lnTo>
                  <a:lnTo>
                    <a:pt x="118404" y="127613"/>
                  </a:lnTo>
                  <a:lnTo>
                    <a:pt x="153925" y="127613"/>
                  </a:lnTo>
                  <a:lnTo>
                    <a:pt x="153925" y="261586"/>
                  </a:lnTo>
                  <a:lnTo>
                    <a:pt x="177386" y="261586"/>
                  </a:lnTo>
                  <a:lnTo>
                    <a:pt x="177386" y="5920"/>
                  </a:lnTo>
                  <a:lnTo>
                    <a:pt x="153925" y="5920"/>
                  </a:lnTo>
                  <a:lnTo>
                    <a:pt x="153925" y="107441"/>
                  </a:lnTo>
                  <a:lnTo>
                    <a:pt x="118295" y="10744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92497" y="3262028"/>
              <a:ext cx="79366" cy="1519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4223235" y="3230340"/>
              <a:ext cx="252095" cy="140335"/>
            </a:xfrm>
            <a:custGeom>
              <a:avLst/>
              <a:gdLst/>
              <a:ahLst/>
              <a:cxnLst/>
              <a:rect l="l" t="t" r="r" b="b"/>
              <a:pathLst>
                <a:path w="252094" h="140335">
                  <a:moveTo>
                    <a:pt x="55912" y="73673"/>
                  </a:move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3627"/>
                  </a:lnTo>
                  <a:lnTo>
                    <a:pt x="221899" y="93627"/>
                  </a:lnTo>
                  <a:lnTo>
                    <a:pt x="221899" y="73673"/>
                  </a:lnTo>
                  <a:lnTo>
                    <a:pt x="55912" y="73673"/>
                  </a:lnTo>
                  <a:close/>
                </a:path>
                <a:path w="252094" h="140335">
                  <a:moveTo>
                    <a:pt x="0" y="140331"/>
                  </a:moveTo>
                  <a:lnTo>
                    <a:pt x="251499" y="140331"/>
                  </a:lnTo>
                  <a:lnTo>
                    <a:pt x="251499" y="119939"/>
                  </a:lnTo>
                  <a:lnTo>
                    <a:pt x="0" y="119939"/>
                  </a:lnTo>
                  <a:lnTo>
                    <a:pt x="0" y="14033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0319" y="3391616"/>
              <a:ext cx="196455" cy="10567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497319" y="3226174"/>
              <a:ext cx="252729" cy="266065"/>
            </a:xfrm>
            <a:custGeom>
              <a:avLst/>
              <a:gdLst/>
              <a:ahLst/>
              <a:cxnLst/>
              <a:rect l="l" t="t" r="r" b="b"/>
              <a:pathLst>
                <a:path w="252730" h="266064">
                  <a:moveTo>
                    <a:pt x="138139" y="115554"/>
                  </a:moveTo>
                  <a:lnTo>
                    <a:pt x="225845" y="115554"/>
                  </a:lnTo>
                  <a:lnTo>
                    <a:pt x="225845" y="96039"/>
                  </a:lnTo>
                  <a:lnTo>
                    <a:pt x="57009" y="96039"/>
                  </a:lnTo>
                  <a:lnTo>
                    <a:pt x="57009" y="66657"/>
                  </a:lnTo>
                  <a:lnTo>
                    <a:pt x="219926" y="66657"/>
                  </a:lnTo>
                  <a:lnTo>
                    <a:pt x="219926" y="0"/>
                  </a:lnTo>
                  <a:lnTo>
                    <a:pt x="32013" y="0"/>
                  </a:lnTo>
                  <a:lnTo>
                    <a:pt x="32013" y="19734"/>
                  </a:lnTo>
                  <a:lnTo>
                    <a:pt x="195586" y="19734"/>
                  </a:lnTo>
                  <a:lnTo>
                    <a:pt x="195586" y="48238"/>
                  </a:lnTo>
                  <a:lnTo>
                    <a:pt x="32889" y="48238"/>
                  </a:lnTo>
                  <a:lnTo>
                    <a:pt x="32889" y="115554"/>
                  </a:lnTo>
                  <a:lnTo>
                    <a:pt x="114238" y="115554"/>
                  </a:lnTo>
                  <a:lnTo>
                    <a:pt x="114238" y="144716"/>
                  </a:lnTo>
                  <a:lnTo>
                    <a:pt x="0" y="144716"/>
                  </a:lnTo>
                  <a:lnTo>
                    <a:pt x="0" y="164889"/>
                  </a:lnTo>
                  <a:lnTo>
                    <a:pt x="252377" y="164889"/>
                  </a:lnTo>
                  <a:lnTo>
                    <a:pt x="252377" y="144716"/>
                  </a:lnTo>
                  <a:lnTo>
                    <a:pt x="138139" y="144716"/>
                  </a:lnTo>
                  <a:lnTo>
                    <a:pt x="138139" y="115554"/>
                  </a:lnTo>
                  <a:close/>
                </a:path>
                <a:path w="252730" h="266064">
                  <a:moveTo>
                    <a:pt x="196903" y="205892"/>
                  </a:moveTo>
                  <a:lnTo>
                    <a:pt x="196903" y="265972"/>
                  </a:lnTo>
                  <a:lnTo>
                    <a:pt x="221460" y="265972"/>
                  </a:lnTo>
                  <a:lnTo>
                    <a:pt x="221460" y="185939"/>
                  </a:lnTo>
                  <a:lnTo>
                    <a:pt x="28285" y="185939"/>
                  </a:lnTo>
                  <a:lnTo>
                    <a:pt x="28285" y="205892"/>
                  </a:lnTo>
                  <a:lnTo>
                    <a:pt x="196903" y="20589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70203" y="3216201"/>
              <a:ext cx="241624" cy="27561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29507" y="3215982"/>
              <a:ext cx="237458" cy="27824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98768" y="3215982"/>
              <a:ext cx="234608" cy="28175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5755046" y="3219376"/>
              <a:ext cx="502284" cy="271780"/>
            </a:xfrm>
            <a:custGeom>
              <a:avLst/>
              <a:gdLst/>
              <a:ahLst/>
              <a:cxnLst/>
              <a:rect l="l" t="t" r="r" b="b"/>
              <a:pathLst>
                <a:path w="502284" h="271779">
                  <a:moveTo>
                    <a:pt x="212469" y="112703"/>
                  </a:moveTo>
                  <a:lnTo>
                    <a:pt x="216272" y="89658"/>
                  </a:lnTo>
                  <a:lnTo>
                    <a:pt x="218225" y="69110"/>
                  </a:lnTo>
                  <a:lnTo>
                    <a:pt x="218945" y="50680"/>
                  </a:lnTo>
                  <a:lnTo>
                    <a:pt x="219048" y="33986"/>
                  </a:lnTo>
                  <a:lnTo>
                    <a:pt x="219048" y="13156"/>
                  </a:lnTo>
                  <a:lnTo>
                    <a:pt x="31793" y="13156"/>
                  </a:lnTo>
                  <a:lnTo>
                    <a:pt x="31793" y="33109"/>
                  </a:lnTo>
                  <a:lnTo>
                    <a:pt x="194928" y="33109"/>
                  </a:lnTo>
                  <a:lnTo>
                    <a:pt x="194928" y="33986"/>
                  </a:lnTo>
                  <a:lnTo>
                    <a:pt x="25214" y="64903"/>
                  </a:lnTo>
                  <a:lnTo>
                    <a:pt x="28285" y="84418"/>
                  </a:lnTo>
                  <a:lnTo>
                    <a:pt x="193393" y="77291"/>
                  </a:lnTo>
                  <a:lnTo>
                    <a:pt x="192523" y="85461"/>
                  </a:lnTo>
                  <a:lnTo>
                    <a:pt x="191365" y="94052"/>
                  </a:lnTo>
                  <a:lnTo>
                    <a:pt x="189878" y="103115"/>
                  </a:lnTo>
                  <a:lnTo>
                    <a:pt x="188021" y="112703"/>
                  </a:lnTo>
                  <a:lnTo>
                    <a:pt x="0" y="112703"/>
                  </a:lnTo>
                  <a:lnTo>
                    <a:pt x="0" y="132657"/>
                  </a:lnTo>
                  <a:lnTo>
                    <a:pt x="250841" y="132657"/>
                  </a:lnTo>
                  <a:lnTo>
                    <a:pt x="250841" y="112703"/>
                  </a:lnTo>
                  <a:lnTo>
                    <a:pt x="212469" y="112703"/>
                  </a:lnTo>
                  <a:close/>
                </a:path>
                <a:path w="502284" h="271779">
                  <a:moveTo>
                    <a:pt x="221021" y="222995"/>
                  </a:moveTo>
                  <a:lnTo>
                    <a:pt x="221021" y="159188"/>
                  </a:lnTo>
                  <a:lnTo>
                    <a:pt x="29380" y="159188"/>
                  </a:lnTo>
                  <a:lnTo>
                    <a:pt x="29380" y="178264"/>
                  </a:lnTo>
                  <a:lnTo>
                    <a:pt x="196901" y="178264"/>
                  </a:lnTo>
                  <a:lnTo>
                    <a:pt x="196901" y="204357"/>
                  </a:lnTo>
                  <a:lnTo>
                    <a:pt x="30038" y="204357"/>
                  </a:lnTo>
                  <a:lnTo>
                    <a:pt x="30038" y="271672"/>
                  </a:lnTo>
                  <a:lnTo>
                    <a:pt x="230888" y="271672"/>
                  </a:lnTo>
                  <a:lnTo>
                    <a:pt x="230888" y="252157"/>
                  </a:lnTo>
                  <a:lnTo>
                    <a:pt x="54378" y="252157"/>
                  </a:lnTo>
                  <a:lnTo>
                    <a:pt x="54378" y="222995"/>
                  </a:lnTo>
                  <a:lnTo>
                    <a:pt x="221021" y="222995"/>
                  </a:lnTo>
                  <a:close/>
                </a:path>
                <a:path w="502284" h="271779">
                  <a:moveTo>
                    <a:pt x="477565" y="168178"/>
                  </a:moveTo>
                  <a:lnTo>
                    <a:pt x="501903" y="168178"/>
                  </a:lnTo>
                  <a:lnTo>
                    <a:pt x="501903" y="0"/>
                  </a:lnTo>
                  <a:lnTo>
                    <a:pt x="477565" y="0"/>
                  </a:lnTo>
                  <a:lnTo>
                    <a:pt x="477565" y="16817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039986" y="3232647"/>
              <a:ext cx="164441" cy="14251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6071448" y="3402684"/>
              <a:ext cx="186055" cy="92710"/>
            </a:xfrm>
            <a:custGeom>
              <a:avLst/>
              <a:gdLst/>
              <a:ahLst/>
              <a:cxnLst/>
              <a:rect l="l" t="t" r="r" b="b"/>
              <a:pathLst>
                <a:path w="186055" h="92710">
                  <a:moveTo>
                    <a:pt x="161162" y="20172"/>
                  </a:moveTo>
                  <a:lnTo>
                    <a:pt x="161162" y="92092"/>
                  </a:lnTo>
                  <a:lnTo>
                    <a:pt x="185500" y="92092"/>
                  </a:lnTo>
                  <a:lnTo>
                    <a:pt x="185500" y="0"/>
                  </a:lnTo>
                  <a:lnTo>
                    <a:pt x="0" y="0"/>
                  </a:lnTo>
                  <a:lnTo>
                    <a:pt x="0" y="20172"/>
                  </a:lnTo>
                  <a:lnTo>
                    <a:pt x="161162" y="2017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64574" y="3866284"/>
              <a:ext cx="231976" cy="20369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37255" y="3823746"/>
              <a:ext cx="200402" cy="12716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1211706" y="3973831"/>
              <a:ext cx="252729" cy="118110"/>
            </a:xfrm>
            <a:custGeom>
              <a:avLst/>
              <a:gdLst/>
              <a:ahLst/>
              <a:cxnLst/>
              <a:rect l="l" t="t" r="r" b="b"/>
              <a:pathLst>
                <a:path w="252729" h="118110">
                  <a:moveTo>
                    <a:pt x="0" y="0"/>
                  </a:moveTo>
                  <a:lnTo>
                    <a:pt x="0" y="20610"/>
                  </a:lnTo>
                  <a:lnTo>
                    <a:pt x="113580" y="20610"/>
                  </a:lnTo>
                  <a:lnTo>
                    <a:pt x="113580" y="117746"/>
                  </a:lnTo>
                  <a:lnTo>
                    <a:pt x="137481" y="117746"/>
                  </a:lnTo>
                  <a:lnTo>
                    <a:pt x="137481" y="20610"/>
                  </a:lnTo>
                  <a:lnTo>
                    <a:pt x="252376" y="20610"/>
                  </a:lnTo>
                  <a:lnTo>
                    <a:pt x="252376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98402" y="3812125"/>
              <a:ext cx="227591" cy="13089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486667" y="3955193"/>
              <a:ext cx="251460" cy="136525"/>
            </a:xfrm>
            <a:custGeom>
              <a:avLst/>
              <a:gdLst/>
              <a:ahLst/>
              <a:cxnLst/>
              <a:rect l="l" t="t" r="r" b="b"/>
              <a:pathLst>
                <a:path w="251459" h="136525">
                  <a:moveTo>
                    <a:pt x="0" y="19734"/>
                  </a:moveTo>
                  <a:lnTo>
                    <a:pt x="251281" y="19734"/>
                  </a:lnTo>
                  <a:lnTo>
                    <a:pt x="251281" y="0"/>
                  </a:lnTo>
                  <a:lnTo>
                    <a:pt x="0" y="0"/>
                  </a:lnTo>
                  <a:lnTo>
                    <a:pt x="0" y="19734"/>
                  </a:lnTo>
                  <a:close/>
                </a:path>
                <a:path w="251459" h="136525">
                  <a:moveTo>
                    <a:pt x="195586" y="69288"/>
                  </a:moveTo>
                  <a:lnTo>
                    <a:pt x="195586" y="136384"/>
                  </a:lnTo>
                  <a:lnTo>
                    <a:pt x="220144" y="136384"/>
                  </a:lnTo>
                  <a:lnTo>
                    <a:pt x="220144" y="49554"/>
                  </a:lnTo>
                  <a:lnTo>
                    <a:pt x="27847" y="49554"/>
                  </a:lnTo>
                  <a:lnTo>
                    <a:pt x="27847" y="69288"/>
                  </a:lnTo>
                  <a:lnTo>
                    <a:pt x="195586" y="692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67511" y="3826816"/>
              <a:ext cx="195358" cy="10282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840865" y="3891167"/>
              <a:ext cx="251460" cy="73660"/>
            </a:xfrm>
            <a:custGeom>
              <a:avLst/>
              <a:gdLst/>
              <a:ahLst/>
              <a:cxnLst/>
              <a:rect l="l" t="t" r="r" b="b"/>
              <a:pathLst>
                <a:path w="251459" h="73660">
                  <a:moveTo>
                    <a:pt x="127832" y="0"/>
                  </a:moveTo>
                  <a:lnTo>
                    <a:pt x="103932" y="0"/>
                  </a:lnTo>
                  <a:lnTo>
                    <a:pt x="103932" y="53282"/>
                  </a:lnTo>
                  <a:lnTo>
                    <a:pt x="0" y="53282"/>
                  </a:lnTo>
                  <a:lnTo>
                    <a:pt x="0" y="73235"/>
                  </a:lnTo>
                  <a:lnTo>
                    <a:pt x="250841" y="73235"/>
                  </a:lnTo>
                  <a:lnTo>
                    <a:pt x="250841" y="53282"/>
                  </a:lnTo>
                  <a:lnTo>
                    <a:pt x="127832" y="53282"/>
                  </a:lnTo>
                  <a:lnTo>
                    <a:pt x="127832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65536" y="3986882"/>
              <a:ext cx="199745" cy="10721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12431" y="3812783"/>
              <a:ext cx="262893" cy="27583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2393200" y="3815958"/>
              <a:ext cx="233045" cy="276225"/>
            </a:xfrm>
            <a:custGeom>
              <a:avLst/>
              <a:gdLst/>
              <a:ahLst/>
              <a:cxnLst/>
              <a:rect l="l" t="t" r="r" b="b"/>
              <a:pathLst>
                <a:path w="233045" h="276225">
                  <a:moveTo>
                    <a:pt x="209181" y="275619"/>
                  </a:moveTo>
                  <a:lnTo>
                    <a:pt x="232642" y="275619"/>
                  </a:lnTo>
                  <a:lnTo>
                    <a:pt x="232642" y="0"/>
                  </a:lnTo>
                  <a:lnTo>
                    <a:pt x="209181" y="0"/>
                  </a:lnTo>
                  <a:lnTo>
                    <a:pt x="209181" y="275619"/>
                  </a:lnTo>
                  <a:close/>
                </a:path>
                <a:path w="233045" h="276225">
                  <a:moveTo>
                    <a:pt x="118295" y="107441"/>
                  </a:moveTo>
                  <a:lnTo>
                    <a:pt x="112450" y="72361"/>
                  </a:lnTo>
                  <a:lnTo>
                    <a:pt x="100068" y="45854"/>
                  </a:lnTo>
                  <a:lnTo>
                    <a:pt x="81971" y="29090"/>
                  </a:lnTo>
                  <a:lnTo>
                    <a:pt x="58982" y="23242"/>
                  </a:lnTo>
                  <a:lnTo>
                    <a:pt x="34688" y="29946"/>
                  </a:lnTo>
                  <a:lnTo>
                    <a:pt x="16088" y="49088"/>
                  </a:lnTo>
                  <a:lnTo>
                    <a:pt x="4190" y="79207"/>
                  </a:lnTo>
                  <a:lnTo>
                    <a:pt x="0" y="118843"/>
                  </a:lnTo>
                  <a:lnTo>
                    <a:pt x="4190" y="158636"/>
                  </a:lnTo>
                  <a:lnTo>
                    <a:pt x="16088" y="188871"/>
                  </a:lnTo>
                  <a:lnTo>
                    <a:pt x="34688" y="208047"/>
                  </a:lnTo>
                  <a:lnTo>
                    <a:pt x="58982" y="214663"/>
                  </a:lnTo>
                  <a:lnTo>
                    <a:pt x="82312" y="208708"/>
                  </a:lnTo>
                  <a:lnTo>
                    <a:pt x="100575" y="191365"/>
                  </a:lnTo>
                  <a:lnTo>
                    <a:pt x="112897" y="163909"/>
                  </a:lnTo>
                  <a:lnTo>
                    <a:pt x="118404" y="127613"/>
                  </a:lnTo>
                  <a:lnTo>
                    <a:pt x="153925" y="127613"/>
                  </a:lnTo>
                  <a:lnTo>
                    <a:pt x="153925" y="261586"/>
                  </a:lnTo>
                  <a:lnTo>
                    <a:pt x="177388" y="261586"/>
                  </a:lnTo>
                  <a:lnTo>
                    <a:pt x="177388" y="5920"/>
                  </a:lnTo>
                  <a:lnTo>
                    <a:pt x="153925" y="5920"/>
                  </a:lnTo>
                  <a:lnTo>
                    <a:pt x="153925" y="107441"/>
                  </a:lnTo>
                  <a:lnTo>
                    <a:pt x="118295" y="10744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12829" y="3858829"/>
              <a:ext cx="79366" cy="1519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39314" y="3812783"/>
              <a:ext cx="264428" cy="28131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3127524" y="3815958"/>
              <a:ext cx="127000" cy="276225"/>
            </a:xfrm>
            <a:custGeom>
              <a:avLst/>
              <a:gdLst/>
              <a:ahLst/>
              <a:cxnLst/>
              <a:rect l="l" t="t" r="r" b="b"/>
              <a:pathLst>
                <a:path w="127000" h="276225">
                  <a:moveTo>
                    <a:pt x="103275" y="275619"/>
                  </a:moveTo>
                  <a:lnTo>
                    <a:pt x="126736" y="275619"/>
                  </a:lnTo>
                  <a:lnTo>
                    <a:pt x="126736" y="0"/>
                  </a:lnTo>
                  <a:lnTo>
                    <a:pt x="103275" y="0"/>
                  </a:lnTo>
                  <a:lnTo>
                    <a:pt x="103275" y="275619"/>
                  </a:lnTo>
                  <a:close/>
                </a:path>
                <a:path w="127000" h="276225">
                  <a:moveTo>
                    <a:pt x="0" y="98889"/>
                  </a:moveTo>
                  <a:lnTo>
                    <a:pt x="0" y="119500"/>
                  </a:lnTo>
                  <a:lnTo>
                    <a:pt x="46704" y="119500"/>
                  </a:lnTo>
                  <a:lnTo>
                    <a:pt x="46704" y="261586"/>
                  </a:lnTo>
                  <a:lnTo>
                    <a:pt x="69727" y="261586"/>
                  </a:lnTo>
                  <a:lnTo>
                    <a:pt x="69727" y="5920"/>
                  </a:lnTo>
                  <a:lnTo>
                    <a:pt x="46704" y="5920"/>
                  </a:lnTo>
                  <a:lnTo>
                    <a:pt x="46704" y="98889"/>
                  </a:lnTo>
                  <a:lnTo>
                    <a:pt x="0" y="9888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011864" y="3838656"/>
              <a:ext cx="149312" cy="19645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3520899" y="3815958"/>
              <a:ext cx="86995" cy="276225"/>
            </a:xfrm>
            <a:custGeom>
              <a:avLst/>
              <a:gdLst/>
              <a:ahLst/>
              <a:cxnLst/>
              <a:rect l="l" t="t" r="r" b="b"/>
              <a:pathLst>
                <a:path w="86994" h="276225">
                  <a:moveTo>
                    <a:pt x="62929" y="112265"/>
                  </a:moveTo>
                  <a:lnTo>
                    <a:pt x="23022" y="112265"/>
                  </a:lnTo>
                  <a:lnTo>
                    <a:pt x="23022" y="6139"/>
                  </a:lnTo>
                  <a:lnTo>
                    <a:pt x="0" y="6139"/>
                  </a:lnTo>
                  <a:lnTo>
                    <a:pt x="0" y="261147"/>
                  </a:lnTo>
                  <a:lnTo>
                    <a:pt x="23022" y="261147"/>
                  </a:lnTo>
                  <a:lnTo>
                    <a:pt x="23022" y="132876"/>
                  </a:lnTo>
                  <a:lnTo>
                    <a:pt x="62929" y="132876"/>
                  </a:lnTo>
                  <a:lnTo>
                    <a:pt x="62929" y="275619"/>
                  </a:lnTo>
                  <a:lnTo>
                    <a:pt x="86611" y="275619"/>
                  </a:lnTo>
                  <a:lnTo>
                    <a:pt x="86611" y="0"/>
                  </a:lnTo>
                  <a:lnTo>
                    <a:pt x="62929" y="0"/>
                  </a:lnTo>
                  <a:lnTo>
                    <a:pt x="62929" y="11226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382875" y="3846331"/>
              <a:ext cx="123876" cy="17694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3646759" y="3821221"/>
              <a:ext cx="251460" cy="151130"/>
            </a:xfrm>
            <a:custGeom>
              <a:avLst/>
              <a:gdLst/>
              <a:ahLst/>
              <a:cxnLst/>
              <a:rect l="l" t="t" r="r" b="b"/>
              <a:pathLst>
                <a:path w="251459" h="151129">
                  <a:moveTo>
                    <a:pt x="188789" y="91982"/>
                  </a:moveTo>
                  <a:lnTo>
                    <a:pt x="203258" y="84621"/>
                  </a:lnTo>
                  <a:lnTo>
                    <a:pt x="213923" y="75277"/>
                  </a:lnTo>
                  <a:lnTo>
                    <a:pt x="220518" y="64062"/>
                  </a:lnTo>
                  <a:lnTo>
                    <a:pt x="222775" y="51089"/>
                  </a:lnTo>
                  <a:lnTo>
                    <a:pt x="216012" y="29416"/>
                  </a:lnTo>
                  <a:lnTo>
                    <a:pt x="196628" y="13375"/>
                  </a:lnTo>
                  <a:lnTo>
                    <a:pt x="165978" y="3419"/>
                  </a:lnTo>
                  <a:lnTo>
                    <a:pt x="125421" y="0"/>
                  </a:lnTo>
                  <a:lnTo>
                    <a:pt x="84736" y="3419"/>
                  </a:lnTo>
                  <a:lnTo>
                    <a:pt x="54022" y="13375"/>
                  </a:lnTo>
                  <a:lnTo>
                    <a:pt x="34613" y="29416"/>
                  </a:lnTo>
                  <a:lnTo>
                    <a:pt x="27847" y="51089"/>
                  </a:lnTo>
                  <a:lnTo>
                    <a:pt x="30127" y="64127"/>
                  </a:lnTo>
                  <a:lnTo>
                    <a:pt x="36796" y="75386"/>
                  </a:lnTo>
                  <a:lnTo>
                    <a:pt x="47597" y="84776"/>
                  </a:lnTo>
                  <a:lnTo>
                    <a:pt x="62272" y="92201"/>
                  </a:lnTo>
                  <a:lnTo>
                    <a:pt x="62272" y="131122"/>
                  </a:lnTo>
                  <a:lnTo>
                    <a:pt x="0" y="131122"/>
                  </a:lnTo>
                  <a:lnTo>
                    <a:pt x="0" y="151075"/>
                  </a:lnTo>
                  <a:lnTo>
                    <a:pt x="251281" y="151075"/>
                  </a:lnTo>
                  <a:lnTo>
                    <a:pt x="251281" y="131122"/>
                  </a:lnTo>
                  <a:lnTo>
                    <a:pt x="188789" y="131122"/>
                  </a:lnTo>
                  <a:lnTo>
                    <a:pt x="188789" y="9198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96646" y="3837121"/>
              <a:ext cx="151286" cy="11839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73842" y="3990390"/>
              <a:ext cx="196454" cy="103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011157" y="3811248"/>
              <a:ext cx="230222" cy="11795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4000957" y="3938748"/>
              <a:ext cx="251460" cy="149860"/>
            </a:xfrm>
            <a:custGeom>
              <a:avLst/>
              <a:gdLst/>
              <a:ahLst/>
              <a:cxnLst/>
              <a:rect l="l" t="t" r="r" b="b"/>
              <a:pathLst>
                <a:path w="251459" h="149860">
                  <a:moveTo>
                    <a:pt x="250841" y="0"/>
                  </a:moveTo>
                  <a:lnTo>
                    <a:pt x="0" y="0"/>
                  </a:lnTo>
                  <a:lnTo>
                    <a:pt x="0" y="18637"/>
                  </a:lnTo>
                  <a:lnTo>
                    <a:pt x="113141" y="18637"/>
                  </a:lnTo>
                  <a:lnTo>
                    <a:pt x="113141" y="44511"/>
                  </a:lnTo>
                  <a:lnTo>
                    <a:pt x="30258" y="44511"/>
                  </a:lnTo>
                  <a:lnTo>
                    <a:pt x="30258" y="62710"/>
                  </a:lnTo>
                  <a:lnTo>
                    <a:pt x="194709" y="62710"/>
                  </a:lnTo>
                  <a:lnTo>
                    <a:pt x="194709" y="86829"/>
                  </a:lnTo>
                  <a:lnTo>
                    <a:pt x="30916" y="86829"/>
                  </a:lnTo>
                  <a:lnTo>
                    <a:pt x="30916" y="149759"/>
                  </a:lnTo>
                  <a:lnTo>
                    <a:pt x="226941" y="149759"/>
                  </a:lnTo>
                  <a:lnTo>
                    <a:pt x="226941" y="130902"/>
                  </a:lnTo>
                  <a:lnTo>
                    <a:pt x="54816" y="130902"/>
                  </a:lnTo>
                  <a:lnTo>
                    <a:pt x="54816" y="104151"/>
                  </a:lnTo>
                  <a:lnTo>
                    <a:pt x="218609" y="104151"/>
                  </a:lnTo>
                  <a:lnTo>
                    <a:pt x="218609" y="44511"/>
                  </a:lnTo>
                  <a:lnTo>
                    <a:pt x="137261" y="44511"/>
                  </a:lnTo>
                  <a:lnTo>
                    <a:pt x="137261" y="18637"/>
                  </a:lnTo>
                  <a:lnTo>
                    <a:pt x="250841" y="18637"/>
                  </a:lnTo>
                  <a:lnTo>
                    <a:pt x="250841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83267" y="3813002"/>
              <a:ext cx="223643" cy="28218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983970" y="4488538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400"/>
                  </a:ln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1239826" y="4528716"/>
              <a:ext cx="252095" cy="140335"/>
            </a:xfrm>
            <a:custGeom>
              <a:avLst/>
              <a:gdLst/>
              <a:ahLst/>
              <a:cxnLst/>
              <a:rect l="l" t="t" r="r" b="b"/>
              <a:pathLst>
                <a:path w="252095" h="140335">
                  <a:moveTo>
                    <a:pt x="55912" y="73673"/>
                  </a:move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3626"/>
                  </a:lnTo>
                  <a:lnTo>
                    <a:pt x="221899" y="93626"/>
                  </a:lnTo>
                  <a:lnTo>
                    <a:pt x="221899" y="73673"/>
                  </a:lnTo>
                  <a:lnTo>
                    <a:pt x="55912" y="73673"/>
                  </a:lnTo>
                  <a:close/>
                </a:path>
                <a:path w="252095" h="140335">
                  <a:moveTo>
                    <a:pt x="0" y="140330"/>
                  </a:moveTo>
                  <a:lnTo>
                    <a:pt x="251499" y="140330"/>
                  </a:lnTo>
                  <a:lnTo>
                    <a:pt x="251499" y="119939"/>
                  </a:lnTo>
                  <a:lnTo>
                    <a:pt x="0" y="119939"/>
                  </a:lnTo>
                  <a:lnTo>
                    <a:pt x="0" y="1403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66909" y="4689992"/>
              <a:ext cx="196455" cy="10567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1513911" y="4524550"/>
              <a:ext cx="252729" cy="266065"/>
            </a:xfrm>
            <a:custGeom>
              <a:avLst/>
              <a:gdLst/>
              <a:ahLst/>
              <a:cxnLst/>
              <a:rect l="l" t="t" r="r" b="b"/>
              <a:pathLst>
                <a:path w="252729" h="266064">
                  <a:moveTo>
                    <a:pt x="138139" y="115554"/>
                  </a:moveTo>
                  <a:lnTo>
                    <a:pt x="225845" y="115554"/>
                  </a:lnTo>
                  <a:lnTo>
                    <a:pt x="225845" y="96039"/>
                  </a:lnTo>
                  <a:lnTo>
                    <a:pt x="57009" y="96039"/>
                  </a:lnTo>
                  <a:lnTo>
                    <a:pt x="57009" y="66657"/>
                  </a:lnTo>
                  <a:lnTo>
                    <a:pt x="219926" y="66657"/>
                  </a:lnTo>
                  <a:lnTo>
                    <a:pt x="219926" y="0"/>
                  </a:lnTo>
                  <a:lnTo>
                    <a:pt x="32013" y="0"/>
                  </a:lnTo>
                  <a:lnTo>
                    <a:pt x="32013" y="19734"/>
                  </a:lnTo>
                  <a:lnTo>
                    <a:pt x="195586" y="19734"/>
                  </a:lnTo>
                  <a:lnTo>
                    <a:pt x="195586" y="48238"/>
                  </a:lnTo>
                  <a:lnTo>
                    <a:pt x="32889" y="48238"/>
                  </a:lnTo>
                  <a:lnTo>
                    <a:pt x="32889" y="115554"/>
                  </a:lnTo>
                  <a:lnTo>
                    <a:pt x="114238" y="115554"/>
                  </a:lnTo>
                  <a:lnTo>
                    <a:pt x="114238" y="144716"/>
                  </a:lnTo>
                  <a:lnTo>
                    <a:pt x="0" y="144716"/>
                  </a:lnTo>
                  <a:lnTo>
                    <a:pt x="0" y="164889"/>
                  </a:lnTo>
                  <a:lnTo>
                    <a:pt x="252377" y="164889"/>
                  </a:lnTo>
                  <a:lnTo>
                    <a:pt x="252377" y="144716"/>
                  </a:lnTo>
                  <a:lnTo>
                    <a:pt x="138139" y="144716"/>
                  </a:lnTo>
                  <a:lnTo>
                    <a:pt x="138139" y="115554"/>
                  </a:lnTo>
                  <a:close/>
                </a:path>
                <a:path w="252729" h="266064">
                  <a:moveTo>
                    <a:pt x="196903" y="205892"/>
                  </a:moveTo>
                  <a:lnTo>
                    <a:pt x="196903" y="265972"/>
                  </a:lnTo>
                  <a:lnTo>
                    <a:pt x="221460" y="265972"/>
                  </a:lnTo>
                  <a:lnTo>
                    <a:pt x="221460" y="185939"/>
                  </a:lnTo>
                  <a:lnTo>
                    <a:pt x="28285" y="185939"/>
                  </a:lnTo>
                  <a:lnTo>
                    <a:pt x="28285" y="205892"/>
                  </a:lnTo>
                  <a:lnTo>
                    <a:pt x="196903" y="20589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86794" y="4514578"/>
              <a:ext cx="241624" cy="27561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145950" y="4514358"/>
              <a:ext cx="237457" cy="27824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15211" y="4514358"/>
              <a:ext cx="234608" cy="2817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66996" y="4514358"/>
              <a:ext cx="264428" cy="281311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3155206" y="4517534"/>
              <a:ext cx="127000" cy="276225"/>
            </a:xfrm>
            <a:custGeom>
              <a:avLst/>
              <a:gdLst/>
              <a:ahLst/>
              <a:cxnLst/>
              <a:rect l="l" t="t" r="r" b="b"/>
              <a:pathLst>
                <a:path w="127000" h="276225">
                  <a:moveTo>
                    <a:pt x="103275" y="275619"/>
                  </a:moveTo>
                  <a:lnTo>
                    <a:pt x="126736" y="275619"/>
                  </a:lnTo>
                  <a:lnTo>
                    <a:pt x="126736" y="0"/>
                  </a:lnTo>
                  <a:lnTo>
                    <a:pt x="103275" y="0"/>
                  </a:lnTo>
                  <a:lnTo>
                    <a:pt x="103275" y="275619"/>
                  </a:lnTo>
                  <a:close/>
                </a:path>
                <a:path w="127000" h="276225">
                  <a:moveTo>
                    <a:pt x="0" y="98889"/>
                  </a:moveTo>
                  <a:lnTo>
                    <a:pt x="0" y="119500"/>
                  </a:lnTo>
                  <a:lnTo>
                    <a:pt x="46704" y="119500"/>
                  </a:lnTo>
                  <a:lnTo>
                    <a:pt x="46704" y="261586"/>
                  </a:lnTo>
                  <a:lnTo>
                    <a:pt x="69727" y="261586"/>
                  </a:lnTo>
                  <a:lnTo>
                    <a:pt x="69727" y="5920"/>
                  </a:lnTo>
                  <a:lnTo>
                    <a:pt x="46704" y="5920"/>
                  </a:lnTo>
                  <a:lnTo>
                    <a:pt x="46704" y="98889"/>
                  </a:lnTo>
                  <a:lnTo>
                    <a:pt x="0" y="9888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039546" y="4540232"/>
              <a:ext cx="149312" cy="19645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3399769" y="4517534"/>
              <a:ext cx="502920" cy="276225"/>
            </a:xfrm>
            <a:custGeom>
              <a:avLst/>
              <a:gdLst/>
              <a:ahLst/>
              <a:cxnLst/>
              <a:rect l="l" t="t" r="r" b="b"/>
              <a:pathLst>
                <a:path w="502919" h="276225">
                  <a:moveTo>
                    <a:pt x="137481" y="160504"/>
                  </a:moveTo>
                  <a:lnTo>
                    <a:pt x="221460" y="160504"/>
                  </a:lnTo>
                  <a:lnTo>
                    <a:pt x="221460" y="19515"/>
                  </a:lnTo>
                  <a:lnTo>
                    <a:pt x="197341" y="19515"/>
                  </a:lnTo>
                  <a:lnTo>
                    <a:pt x="197341" y="69288"/>
                  </a:lnTo>
                  <a:lnTo>
                    <a:pt x="54159" y="69288"/>
                  </a:lnTo>
                  <a:lnTo>
                    <a:pt x="54159" y="19515"/>
                  </a:lnTo>
                  <a:lnTo>
                    <a:pt x="29820" y="19515"/>
                  </a:lnTo>
                  <a:lnTo>
                    <a:pt x="29820" y="160504"/>
                  </a:lnTo>
                  <a:lnTo>
                    <a:pt x="113361" y="160504"/>
                  </a:lnTo>
                  <a:lnTo>
                    <a:pt x="113361" y="219925"/>
                  </a:lnTo>
                  <a:lnTo>
                    <a:pt x="0" y="219925"/>
                  </a:lnTo>
                  <a:lnTo>
                    <a:pt x="0" y="240317"/>
                  </a:lnTo>
                  <a:lnTo>
                    <a:pt x="252377" y="240317"/>
                  </a:lnTo>
                  <a:lnTo>
                    <a:pt x="252377" y="219925"/>
                  </a:lnTo>
                  <a:lnTo>
                    <a:pt x="137481" y="219925"/>
                  </a:lnTo>
                  <a:lnTo>
                    <a:pt x="137481" y="160504"/>
                  </a:lnTo>
                  <a:close/>
                </a:path>
                <a:path w="502919" h="276225">
                  <a:moveTo>
                    <a:pt x="197341" y="89242"/>
                  </a:moveTo>
                  <a:lnTo>
                    <a:pt x="197341" y="140550"/>
                  </a:lnTo>
                  <a:lnTo>
                    <a:pt x="54159" y="140550"/>
                  </a:lnTo>
                  <a:lnTo>
                    <a:pt x="54159" y="89242"/>
                  </a:lnTo>
                  <a:lnTo>
                    <a:pt x="197341" y="89242"/>
                  </a:lnTo>
                  <a:close/>
                </a:path>
                <a:path w="502919" h="276225">
                  <a:moveTo>
                    <a:pt x="478003" y="275619"/>
                  </a:moveTo>
                  <a:lnTo>
                    <a:pt x="502342" y="275619"/>
                  </a:lnTo>
                  <a:lnTo>
                    <a:pt x="502342" y="0"/>
                  </a:lnTo>
                  <a:lnTo>
                    <a:pt x="478003" y="0"/>
                  </a:lnTo>
                  <a:lnTo>
                    <a:pt x="478003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674625" y="4544399"/>
              <a:ext cx="149092" cy="20018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0983970" y="528208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400"/>
                  </a:ln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49588" y="5317778"/>
              <a:ext cx="232195" cy="12146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1239826" y="5466327"/>
              <a:ext cx="251460" cy="120650"/>
            </a:xfrm>
            <a:custGeom>
              <a:avLst/>
              <a:gdLst/>
              <a:ahLst/>
              <a:cxnLst/>
              <a:rect l="l" t="t" r="r" b="b"/>
              <a:pathLst>
                <a:path w="251459" h="120650">
                  <a:moveTo>
                    <a:pt x="0" y="0"/>
                  </a:moveTo>
                  <a:lnTo>
                    <a:pt x="0" y="20391"/>
                  </a:lnTo>
                  <a:lnTo>
                    <a:pt x="113141" y="20391"/>
                  </a:lnTo>
                  <a:lnTo>
                    <a:pt x="113141" y="120378"/>
                  </a:lnTo>
                  <a:lnTo>
                    <a:pt x="137042" y="120378"/>
                  </a:lnTo>
                  <a:lnTo>
                    <a:pt x="137042" y="20391"/>
                  </a:lnTo>
                  <a:lnTo>
                    <a:pt x="251281" y="20391"/>
                  </a:lnTo>
                  <a:lnTo>
                    <a:pt x="25128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512270" y="5307910"/>
              <a:ext cx="234608" cy="28175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1879511" y="5311085"/>
              <a:ext cx="1119505" cy="276225"/>
            </a:xfrm>
            <a:custGeom>
              <a:avLst/>
              <a:gdLst/>
              <a:ahLst/>
              <a:cxnLst/>
              <a:rect l="l" t="t" r="r" b="b"/>
              <a:pathLst>
                <a:path w="1119504" h="276225">
                  <a:moveTo>
                    <a:pt x="193174" y="102617"/>
                  </a:moveTo>
                  <a:lnTo>
                    <a:pt x="126955" y="102617"/>
                  </a:lnTo>
                  <a:lnTo>
                    <a:pt x="126955" y="21488"/>
                  </a:lnTo>
                  <a:lnTo>
                    <a:pt x="103275" y="21488"/>
                  </a:lnTo>
                  <a:lnTo>
                    <a:pt x="103275" y="93408"/>
                  </a:lnTo>
                  <a:lnTo>
                    <a:pt x="24557" y="93408"/>
                  </a:lnTo>
                  <a:lnTo>
                    <a:pt x="24557" y="21488"/>
                  </a:lnTo>
                  <a:lnTo>
                    <a:pt x="0" y="21488"/>
                  </a:lnTo>
                  <a:lnTo>
                    <a:pt x="0" y="206331"/>
                  </a:lnTo>
                  <a:lnTo>
                    <a:pt x="126955" y="206331"/>
                  </a:lnTo>
                  <a:lnTo>
                    <a:pt x="126955" y="122790"/>
                  </a:lnTo>
                  <a:lnTo>
                    <a:pt x="193174" y="122790"/>
                  </a:lnTo>
                  <a:lnTo>
                    <a:pt x="193174" y="276058"/>
                  </a:lnTo>
                  <a:lnTo>
                    <a:pt x="217293" y="276058"/>
                  </a:lnTo>
                  <a:lnTo>
                    <a:pt x="217293" y="0"/>
                  </a:lnTo>
                  <a:lnTo>
                    <a:pt x="193174" y="0"/>
                  </a:lnTo>
                  <a:lnTo>
                    <a:pt x="193174" y="102617"/>
                  </a:lnTo>
                  <a:close/>
                </a:path>
                <a:path w="1119504" h="276225">
                  <a:moveTo>
                    <a:pt x="24557" y="186158"/>
                  </a:moveTo>
                  <a:lnTo>
                    <a:pt x="24557" y="112923"/>
                  </a:lnTo>
                  <a:lnTo>
                    <a:pt x="103275" y="112923"/>
                  </a:lnTo>
                  <a:lnTo>
                    <a:pt x="103275" y="186158"/>
                  </a:lnTo>
                  <a:lnTo>
                    <a:pt x="24557" y="186158"/>
                  </a:lnTo>
                  <a:close/>
                </a:path>
                <a:path w="1119504" h="276225">
                  <a:moveTo>
                    <a:pt x="321007" y="107441"/>
                  </a:moveTo>
                  <a:lnTo>
                    <a:pt x="321007" y="77620"/>
                  </a:lnTo>
                  <a:lnTo>
                    <a:pt x="475810" y="77620"/>
                  </a:lnTo>
                  <a:lnTo>
                    <a:pt x="475810" y="58763"/>
                  </a:lnTo>
                  <a:lnTo>
                    <a:pt x="321007" y="58763"/>
                  </a:lnTo>
                  <a:lnTo>
                    <a:pt x="321007" y="29820"/>
                  </a:lnTo>
                  <a:lnTo>
                    <a:pt x="483265" y="29820"/>
                  </a:lnTo>
                  <a:lnTo>
                    <a:pt x="483265" y="10305"/>
                  </a:lnTo>
                  <a:lnTo>
                    <a:pt x="296449" y="10305"/>
                  </a:lnTo>
                  <a:lnTo>
                    <a:pt x="296449" y="126736"/>
                  </a:lnTo>
                  <a:lnTo>
                    <a:pt x="484800" y="126736"/>
                  </a:lnTo>
                  <a:lnTo>
                    <a:pt x="484800" y="107441"/>
                  </a:lnTo>
                  <a:lnTo>
                    <a:pt x="321007" y="107441"/>
                  </a:lnTo>
                  <a:close/>
                </a:path>
                <a:path w="1119504" h="276225">
                  <a:moveTo>
                    <a:pt x="262901" y="172563"/>
                  </a:moveTo>
                  <a:lnTo>
                    <a:pt x="514620" y="172563"/>
                  </a:lnTo>
                  <a:lnTo>
                    <a:pt x="514620" y="152829"/>
                  </a:lnTo>
                  <a:lnTo>
                    <a:pt x="262901" y="152829"/>
                  </a:lnTo>
                  <a:lnTo>
                    <a:pt x="262901" y="172563"/>
                  </a:lnTo>
                  <a:close/>
                </a:path>
                <a:path w="1119504" h="276225">
                  <a:moveTo>
                    <a:pt x="295791" y="192736"/>
                  </a:moveTo>
                  <a:lnTo>
                    <a:pt x="295791" y="269480"/>
                  </a:lnTo>
                  <a:lnTo>
                    <a:pt x="488089" y="269480"/>
                  </a:lnTo>
                  <a:lnTo>
                    <a:pt x="488089" y="249307"/>
                  </a:lnTo>
                  <a:lnTo>
                    <a:pt x="319910" y="249307"/>
                  </a:lnTo>
                  <a:lnTo>
                    <a:pt x="319910" y="192736"/>
                  </a:lnTo>
                  <a:lnTo>
                    <a:pt x="295791" y="192736"/>
                  </a:lnTo>
                  <a:close/>
                </a:path>
                <a:path w="1119504" h="276225">
                  <a:moveTo>
                    <a:pt x="830007" y="112923"/>
                  </a:moveTo>
                  <a:lnTo>
                    <a:pt x="833810" y="89877"/>
                  </a:lnTo>
                  <a:lnTo>
                    <a:pt x="835763" y="69330"/>
                  </a:lnTo>
                  <a:lnTo>
                    <a:pt x="836483" y="50899"/>
                  </a:lnTo>
                  <a:lnTo>
                    <a:pt x="836586" y="34206"/>
                  </a:lnTo>
                  <a:lnTo>
                    <a:pt x="836586" y="13375"/>
                  </a:lnTo>
                  <a:lnTo>
                    <a:pt x="649331" y="13375"/>
                  </a:lnTo>
                  <a:lnTo>
                    <a:pt x="649331" y="33328"/>
                  </a:lnTo>
                  <a:lnTo>
                    <a:pt x="812466" y="33328"/>
                  </a:lnTo>
                  <a:lnTo>
                    <a:pt x="812466" y="34206"/>
                  </a:lnTo>
                  <a:lnTo>
                    <a:pt x="642752" y="65122"/>
                  </a:lnTo>
                  <a:lnTo>
                    <a:pt x="645823" y="84637"/>
                  </a:lnTo>
                  <a:lnTo>
                    <a:pt x="810931" y="77511"/>
                  </a:lnTo>
                  <a:lnTo>
                    <a:pt x="810061" y="85680"/>
                  </a:lnTo>
                  <a:lnTo>
                    <a:pt x="808903" y="94271"/>
                  </a:lnTo>
                  <a:lnTo>
                    <a:pt x="807416" y="103335"/>
                  </a:lnTo>
                  <a:lnTo>
                    <a:pt x="805558" y="112923"/>
                  </a:lnTo>
                  <a:lnTo>
                    <a:pt x="617537" y="112923"/>
                  </a:lnTo>
                  <a:lnTo>
                    <a:pt x="617537" y="132876"/>
                  </a:lnTo>
                  <a:lnTo>
                    <a:pt x="868379" y="132876"/>
                  </a:lnTo>
                  <a:lnTo>
                    <a:pt x="868379" y="112923"/>
                  </a:lnTo>
                  <a:lnTo>
                    <a:pt x="830007" y="112923"/>
                  </a:lnTo>
                  <a:close/>
                </a:path>
                <a:path w="1119504" h="276225">
                  <a:moveTo>
                    <a:pt x="838559" y="223214"/>
                  </a:moveTo>
                  <a:lnTo>
                    <a:pt x="838559" y="159407"/>
                  </a:lnTo>
                  <a:lnTo>
                    <a:pt x="646918" y="159407"/>
                  </a:lnTo>
                  <a:lnTo>
                    <a:pt x="646918" y="178484"/>
                  </a:lnTo>
                  <a:lnTo>
                    <a:pt x="814439" y="178484"/>
                  </a:lnTo>
                  <a:lnTo>
                    <a:pt x="814439" y="204576"/>
                  </a:lnTo>
                  <a:lnTo>
                    <a:pt x="647576" y="204576"/>
                  </a:lnTo>
                  <a:lnTo>
                    <a:pt x="647576" y="271892"/>
                  </a:lnTo>
                  <a:lnTo>
                    <a:pt x="848426" y="271892"/>
                  </a:lnTo>
                  <a:lnTo>
                    <a:pt x="848426" y="252377"/>
                  </a:lnTo>
                  <a:lnTo>
                    <a:pt x="671915" y="252377"/>
                  </a:lnTo>
                  <a:lnTo>
                    <a:pt x="671915" y="223214"/>
                  </a:lnTo>
                  <a:lnTo>
                    <a:pt x="838559" y="223214"/>
                  </a:lnTo>
                  <a:close/>
                </a:path>
                <a:path w="1119504" h="276225">
                  <a:moveTo>
                    <a:pt x="1095102" y="168397"/>
                  </a:moveTo>
                  <a:lnTo>
                    <a:pt x="1119440" y="168397"/>
                  </a:lnTo>
                  <a:lnTo>
                    <a:pt x="1119440" y="219"/>
                  </a:lnTo>
                  <a:lnTo>
                    <a:pt x="1095102" y="219"/>
                  </a:lnTo>
                  <a:lnTo>
                    <a:pt x="1095102" y="16839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81991" y="5324575"/>
              <a:ext cx="164441" cy="14251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2813451" y="5494612"/>
              <a:ext cx="186055" cy="92710"/>
            </a:xfrm>
            <a:custGeom>
              <a:avLst/>
              <a:gdLst/>
              <a:ahLst/>
              <a:cxnLst/>
              <a:rect l="l" t="t" r="r" b="b"/>
              <a:pathLst>
                <a:path w="186054" h="92710">
                  <a:moveTo>
                    <a:pt x="161162" y="20172"/>
                  </a:moveTo>
                  <a:lnTo>
                    <a:pt x="161162" y="92092"/>
                  </a:lnTo>
                  <a:lnTo>
                    <a:pt x="185500" y="92092"/>
                  </a:lnTo>
                  <a:lnTo>
                    <a:pt x="185500" y="0"/>
                  </a:lnTo>
                  <a:lnTo>
                    <a:pt x="0" y="0"/>
                  </a:lnTo>
                  <a:lnTo>
                    <a:pt x="0" y="20172"/>
                  </a:lnTo>
                  <a:lnTo>
                    <a:pt x="161162" y="2017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64574" y="6154963"/>
              <a:ext cx="231976" cy="20369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221906" y="6111329"/>
              <a:ext cx="232195" cy="12146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1212144" y="6259879"/>
              <a:ext cx="251460" cy="120650"/>
            </a:xfrm>
            <a:custGeom>
              <a:avLst/>
              <a:gdLst/>
              <a:ahLst/>
              <a:cxnLst/>
              <a:rect l="l" t="t" r="r" b="b"/>
              <a:pathLst>
                <a:path w="251459" h="120650">
                  <a:moveTo>
                    <a:pt x="0" y="0"/>
                  </a:moveTo>
                  <a:lnTo>
                    <a:pt x="0" y="20391"/>
                  </a:lnTo>
                  <a:lnTo>
                    <a:pt x="113141" y="20391"/>
                  </a:lnTo>
                  <a:lnTo>
                    <a:pt x="113141" y="120377"/>
                  </a:lnTo>
                  <a:lnTo>
                    <a:pt x="137042" y="120377"/>
                  </a:lnTo>
                  <a:lnTo>
                    <a:pt x="137042" y="20391"/>
                  </a:lnTo>
                  <a:lnTo>
                    <a:pt x="251281" y="20391"/>
                  </a:lnTo>
                  <a:lnTo>
                    <a:pt x="25128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484588" y="6101462"/>
              <a:ext cx="234608" cy="28175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1837575" y="6104637"/>
              <a:ext cx="504825" cy="276225"/>
            </a:xfrm>
            <a:custGeom>
              <a:avLst/>
              <a:gdLst/>
              <a:ahLst/>
              <a:cxnLst/>
              <a:rect l="l" t="t" r="r" b="b"/>
              <a:pathLst>
                <a:path w="504825" h="276225">
                  <a:moveTo>
                    <a:pt x="216636" y="275619"/>
                  </a:moveTo>
                  <a:lnTo>
                    <a:pt x="240098" y="275619"/>
                  </a:lnTo>
                  <a:lnTo>
                    <a:pt x="240098" y="0"/>
                  </a:lnTo>
                  <a:lnTo>
                    <a:pt x="216636" y="0"/>
                  </a:lnTo>
                  <a:lnTo>
                    <a:pt x="216636" y="275619"/>
                  </a:lnTo>
                  <a:close/>
                </a:path>
                <a:path w="504825" h="276225">
                  <a:moveTo>
                    <a:pt x="124543" y="104809"/>
                  </a:moveTo>
                  <a:lnTo>
                    <a:pt x="124543" y="126736"/>
                  </a:lnTo>
                  <a:lnTo>
                    <a:pt x="162915" y="126736"/>
                  </a:lnTo>
                  <a:lnTo>
                    <a:pt x="162915" y="260928"/>
                  </a:lnTo>
                  <a:lnTo>
                    <a:pt x="186158" y="260928"/>
                  </a:lnTo>
                  <a:lnTo>
                    <a:pt x="186158" y="6797"/>
                  </a:lnTo>
                  <a:lnTo>
                    <a:pt x="162915" y="6797"/>
                  </a:lnTo>
                  <a:lnTo>
                    <a:pt x="162915" y="104809"/>
                  </a:lnTo>
                  <a:lnTo>
                    <a:pt x="124543" y="104809"/>
                  </a:lnTo>
                  <a:close/>
                </a:path>
                <a:path w="504825" h="276225">
                  <a:moveTo>
                    <a:pt x="109414" y="55474"/>
                  </a:moveTo>
                  <a:lnTo>
                    <a:pt x="132657" y="55474"/>
                  </a:lnTo>
                  <a:lnTo>
                    <a:pt x="132657" y="35302"/>
                  </a:lnTo>
                  <a:lnTo>
                    <a:pt x="5919" y="35302"/>
                  </a:lnTo>
                  <a:lnTo>
                    <a:pt x="5919" y="55474"/>
                  </a:lnTo>
                  <a:lnTo>
                    <a:pt x="29162" y="55474"/>
                  </a:lnTo>
                  <a:lnTo>
                    <a:pt x="29162" y="186377"/>
                  </a:lnTo>
                  <a:lnTo>
                    <a:pt x="21275" y="186504"/>
                  </a:lnTo>
                  <a:lnTo>
                    <a:pt x="13758" y="186569"/>
                  </a:lnTo>
                  <a:lnTo>
                    <a:pt x="6653" y="186593"/>
                  </a:lnTo>
                  <a:lnTo>
                    <a:pt x="0" y="186596"/>
                  </a:lnTo>
                  <a:lnTo>
                    <a:pt x="3069" y="207427"/>
                  </a:lnTo>
                  <a:lnTo>
                    <a:pt x="33585" y="207094"/>
                  </a:lnTo>
                  <a:lnTo>
                    <a:pt x="68932" y="205755"/>
                  </a:lnTo>
                  <a:lnTo>
                    <a:pt x="105717" y="202894"/>
                  </a:lnTo>
                  <a:lnTo>
                    <a:pt x="140550" y="197998"/>
                  </a:lnTo>
                  <a:lnTo>
                    <a:pt x="138796" y="180018"/>
                  </a:lnTo>
                  <a:lnTo>
                    <a:pt x="131815" y="180883"/>
                  </a:lnTo>
                  <a:lnTo>
                    <a:pt x="124557" y="181676"/>
                  </a:lnTo>
                  <a:lnTo>
                    <a:pt x="117073" y="182408"/>
                  </a:lnTo>
                  <a:lnTo>
                    <a:pt x="109414" y="183088"/>
                  </a:lnTo>
                  <a:lnTo>
                    <a:pt x="109414" y="55474"/>
                  </a:lnTo>
                  <a:close/>
                </a:path>
                <a:path w="504825" h="276225">
                  <a:moveTo>
                    <a:pt x="86829" y="55474"/>
                  </a:moveTo>
                  <a:lnTo>
                    <a:pt x="86829" y="184513"/>
                  </a:lnTo>
                  <a:lnTo>
                    <a:pt x="77872" y="184967"/>
                  </a:lnTo>
                  <a:lnTo>
                    <a:pt x="68945" y="185349"/>
                  </a:lnTo>
                  <a:lnTo>
                    <a:pt x="60080" y="185670"/>
                  </a:lnTo>
                  <a:lnTo>
                    <a:pt x="51308" y="185938"/>
                  </a:lnTo>
                  <a:lnTo>
                    <a:pt x="51308" y="55474"/>
                  </a:lnTo>
                  <a:lnTo>
                    <a:pt x="86829" y="55474"/>
                  </a:lnTo>
                  <a:close/>
                </a:path>
                <a:path w="504825" h="276225">
                  <a:moveTo>
                    <a:pt x="480414" y="0"/>
                  </a:moveTo>
                  <a:lnTo>
                    <a:pt x="480414" y="276058"/>
                  </a:lnTo>
                  <a:lnTo>
                    <a:pt x="504754" y="276058"/>
                  </a:lnTo>
                  <a:lnTo>
                    <a:pt x="504754" y="0"/>
                  </a:lnTo>
                  <a:lnTo>
                    <a:pt x="480414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122300" y="6122731"/>
              <a:ext cx="147119" cy="19842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2592515" y="6104637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275619"/>
                  </a:moveTo>
                  <a:lnTo>
                    <a:pt x="24337" y="275619"/>
                  </a:lnTo>
                  <a:lnTo>
                    <a:pt x="24337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386517" y="6129747"/>
              <a:ext cx="179570" cy="200621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2664215" y="6104637"/>
              <a:ext cx="581660" cy="276225"/>
            </a:xfrm>
            <a:custGeom>
              <a:avLst/>
              <a:gdLst/>
              <a:ahLst/>
              <a:cxnLst/>
              <a:rect l="l" t="t" r="r" b="b"/>
              <a:pathLst>
                <a:path w="581659" h="276225">
                  <a:moveTo>
                    <a:pt x="137481" y="168836"/>
                  </a:moveTo>
                  <a:lnTo>
                    <a:pt x="226941" y="168836"/>
                  </a:lnTo>
                  <a:lnTo>
                    <a:pt x="226941" y="148663"/>
                  </a:lnTo>
                  <a:lnTo>
                    <a:pt x="55694" y="148663"/>
                  </a:lnTo>
                  <a:lnTo>
                    <a:pt x="55694" y="103713"/>
                  </a:lnTo>
                  <a:lnTo>
                    <a:pt x="220582" y="103713"/>
                  </a:lnTo>
                  <a:lnTo>
                    <a:pt x="220582" y="20391"/>
                  </a:lnTo>
                  <a:lnTo>
                    <a:pt x="30916" y="20391"/>
                  </a:lnTo>
                  <a:lnTo>
                    <a:pt x="30916" y="40564"/>
                  </a:lnTo>
                  <a:lnTo>
                    <a:pt x="196463" y="40564"/>
                  </a:lnTo>
                  <a:lnTo>
                    <a:pt x="196463" y="83760"/>
                  </a:lnTo>
                  <a:lnTo>
                    <a:pt x="31574" y="83760"/>
                  </a:lnTo>
                  <a:lnTo>
                    <a:pt x="31574" y="168836"/>
                  </a:lnTo>
                  <a:lnTo>
                    <a:pt x="113361" y="168836"/>
                  </a:lnTo>
                  <a:lnTo>
                    <a:pt x="113361" y="220802"/>
                  </a:lnTo>
                  <a:lnTo>
                    <a:pt x="0" y="220802"/>
                  </a:lnTo>
                  <a:lnTo>
                    <a:pt x="0" y="241413"/>
                  </a:lnTo>
                  <a:lnTo>
                    <a:pt x="252377" y="241413"/>
                  </a:lnTo>
                  <a:lnTo>
                    <a:pt x="252377" y="220802"/>
                  </a:lnTo>
                  <a:lnTo>
                    <a:pt x="137481" y="220802"/>
                  </a:lnTo>
                  <a:lnTo>
                    <a:pt x="137481" y="168836"/>
                  </a:lnTo>
                  <a:close/>
                </a:path>
                <a:path w="581659" h="276225">
                  <a:moveTo>
                    <a:pt x="556781" y="0"/>
                  </a:moveTo>
                  <a:lnTo>
                    <a:pt x="556781" y="276058"/>
                  </a:lnTo>
                  <a:lnTo>
                    <a:pt x="581120" y="276058"/>
                  </a:lnTo>
                  <a:lnTo>
                    <a:pt x="581120" y="0"/>
                  </a:lnTo>
                  <a:lnTo>
                    <a:pt x="556781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025304" y="6122731"/>
              <a:ext cx="147120" cy="19842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13292697" y="6117573"/>
              <a:ext cx="252095" cy="143510"/>
            </a:xfrm>
            <a:custGeom>
              <a:avLst/>
              <a:gdLst/>
              <a:ahLst/>
              <a:cxnLst/>
              <a:rect l="l" t="t" r="r" b="b"/>
              <a:pathLst>
                <a:path w="252094" h="143510">
                  <a:moveTo>
                    <a:pt x="137481" y="90996"/>
                  </a:moveTo>
                  <a:lnTo>
                    <a:pt x="221899" y="90996"/>
                  </a:lnTo>
                  <a:lnTo>
                    <a:pt x="221899" y="71262"/>
                  </a:lnTo>
                  <a:lnTo>
                    <a:pt x="55914" y="71262"/>
                  </a:lnTo>
                  <a:lnTo>
                    <a:pt x="55914" y="19514"/>
                  </a:lnTo>
                  <a:lnTo>
                    <a:pt x="220144" y="19514"/>
                  </a:lnTo>
                  <a:lnTo>
                    <a:pt x="220144" y="0"/>
                  </a:lnTo>
                  <a:lnTo>
                    <a:pt x="31794" y="0"/>
                  </a:lnTo>
                  <a:lnTo>
                    <a:pt x="31794" y="90996"/>
                  </a:lnTo>
                  <a:lnTo>
                    <a:pt x="113800" y="90996"/>
                  </a:lnTo>
                  <a:lnTo>
                    <a:pt x="113800" y="123228"/>
                  </a:ln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319781" y="6277534"/>
              <a:ext cx="196454" cy="105678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0983970" y="6869193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399"/>
                  </a:lnTo>
                  <a:lnTo>
                    <a:pt x="12700" y="15239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1431027" y="6898189"/>
              <a:ext cx="66040" cy="167640"/>
            </a:xfrm>
            <a:custGeom>
              <a:avLst/>
              <a:gdLst/>
              <a:ahLst/>
              <a:cxnLst/>
              <a:rect l="l" t="t" r="r" b="b"/>
              <a:pathLst>
                <a:path w="66040" h="167640">
                  <a:moveTo>
                    <a:pt x="24339" y="73016"/>
                  </a:moveTo>
                  <a:lnTo>
                    <a:pt x="24339" y="0"/>
                  </a:lnTo>
                  <a:lnTo>
                    <a:pt x="0" y="0"/>
                  </a:lnTo>
                  <a:lnTo>
                    <a:pt x="0" y="167081"/>
                  </a:lnTo>
                  <a:lnTo>
                    <a:pt x="24339" y="167081"/>
                  </a:lnTo>
                  <a:lnTo>
                    <a:pt x="24339" y="93846"/>
                  </a:lnTo>
                  <a:lnTo>
                    <a:pt x="65780" y="93846"/>
                  </a:lnTo>
                  <a:lnTo>
                    <a:pt x="65780" y="73016"/>
                  </a:lnTo>
                  <a:lnTo>
                    <a:pt x="24339" y="7301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235993" y="6909046"/>
              <a:ext cx="168388" cy="1471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1274909" y="6898189"/>
              <a:ext cx="474980" cy="276225"/>
            </a:xfrm>
            <a:custGeom>
              <a:avLst/>
              <a:gdLst/>
              <a:ahLst/>
              <a:cxnLst/>
              <a:rect l="l" t="t" r="r" b="b"/>
              <a:pathLst>
                <a:path w="474979" h="276225">
                  <a:moveTo>
                    <a:pt x="156118" y="200629"/>
                  </a:moveTo>
                  <a:lnTo>
                    <a:pt x="156118" y="275619"/>
                  </a:lnTo>
                  <a:lnTo>
                    <a:pt x="180457" y="275619"/>
                  </a:lnTo>
                  <a:lnTo>
                    <a:pt x="180457" y="180676"/>
                  </a:lnTo>
                  <a:lnTo>
                    <a:pt x="0" y="180676"/>
                  </a:lnTo>
                  <a:lnTo>
                    <a:pt x="0" y="200629"/>
                  </a:lnTo>
                  <a:lnTo>
                    <a:pt x="156118" y="200629"/>
                  </a:lnTo>
                  <a:close/>
                </a:path>
                <a:path w="474979" h="276225">
                  <a:moveTo>
                    <a:pt x="451691" y="275619"/>
                  </a:moveTo>
                  <a:lnTo>
                    <a:pt x="474933" y="275619"/>
                  </a:lnTo>
                  <a:lnTo>
                    <a:pt x="474933" y="0"/>
                  </a:lnTo>
                  <a:lnTo>
                    <a:pt x="451691" y="0"/>
                  </a:lnTo>
                  <a:lnTo>
                    <a:pt x="451691" y="275619"/>
                  </a:lnTo>
                  <a:close/>
                </a:path>
                <a:path w="474979" h="276225">
                  <a:moveTo>
                    <a:pt x="349732" y="99328"/>
                  </a:moveTo>
                  <a:lnTo>
                    <a:pt x="349732" y="119281"/>
                  </a:lnTo>
                  <a:lnTo>
                    <a:pt x="396216" y="119281"/>
                  </a:lnTo>
                  <a:lnTo>
                    <a:pt x="396216" y="261147"/>
                  </a:lnTo>
                  <a:lnTo>
                    <a:pt x="419239" y="261147"/>
                  </a:lnTo>
                  <a:lnTo>
                    <a:pt x="419239" y="6578"/>
                  </a:lnTo>
                  <a:lnTo>
                    <a:pt x="396216" y="6578"/>
                  </a:lnTo>
                  <a:lnTo>
                    <a:pt x="396216" y="99328"/>
                  </a:lnTo>
                  <a:lnTo>
                    <a:pt x="349732" y="9932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507886" y="6927465"/>
              <a:ext cx="149970" cy="194262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1879511" y="6898189"/>
              <a:ext cx="1119505" cy="276225"/>
            </a:xfrm>
            <a:custGeom>
              <a:avLst/>
              <a:gdLst/>
              <a:ahLst/>
              <a:cxnLst/>
              <a:rect l="l" t="t" r="r" b="b"/>
              <a:pathLst>
                <a:path w="1119504" h="276225">
                  <a:moveTo>
                    <a:pt x="193174" y="102617"/>
                  </a:moveTo>
                  <a:lnTo>
                    <a:pt x="126955" y="102617"/>
                  </a:lnTo>
                  <a:lnTo>
                    <a:pt x="126955" y="21488"/>
                  </a:lnTo>
                  <a:lnTo>
                    <a:pt x="103275" y="21488"/>
                  </a:lnTo>
                  <a:lnTo>
                    <a:pt x="103275" y="93407"/>
                  </a:lnTo>
                  <a:lnTo>
                    <a:pt x="24557" y="93407"/>
                  </a:lnTo>
                  <a:lnTo>
                    <a:pt x="24557" y="21488"/>
                  </a:lnTo>
                  <a:lnTo>
                    <a:pt x="0" y="21488"/>
                  </a:lnTo>
                  <a:lnTo>
                    <a:pt x="0" y="206331"/>
                  </a:lnTo>
                  <a:lnTo>
                    <a:pt x="126955" y="206331"/>
                  </a:lnTo>
                  <a:lnTo>
                    <a:pt x="126955" y="122789"/>
                  </a:lnTo>
                  <a:lnTo>
                    <a:pt x="193174" y="122789"/>
                  </a:lnTo>
                  <a:lnTo>
                    <a:pt x="193174" y="276058"/>
                  </a:lnTo>
                  <a:lnTo>
                    <a:pt x="217293" y="276058"/>
                  </a:lnTo>
                  <a:lnTo>
                    <a:pt x="217293" y="0"/>
                  </a:lnTo>
                  <a:lnTo>
                    <a:pt x="193174" y="0"/>
                  </a:lnTo>
                  <a:lnTo>
                    <a:pt x="193174" y="102617"/>
                  </a:lnTo>
                  <a:close/>
                </a:path>
                <a:path w="1119504" h="276225">
                  <a:moveTo>
                    <a:pt x="24557" y="186158"/>
                  </a:moveTo>
                  <a:lnTo>
                    <a:pt x="24557" y="112922"/>
                  </a:lnTo>
                  <a:lnTo>
                    <a:pt x="103275" y="112922"/>
                  </a:lnTo>
                  <a:lnTo>
                    <a:pt x="103275" y="186158"/>
                  </a:lnTo>
                  <a:lnTo>
                    <a:pt x="24557" y="186158"/>
                  </a:lnTo>
                  <a:close/>
                </a:path>
                <a:path w="1119504" h="276225">
                  <a:moveTo>
                    <a:pt x="321007" y="107441"/>
                  </a:moveTo>
                  <a:lnTo>
                    <a:pt x="321007" y="77620"/>
                  </a:lnTo>
                  <a:lnTo>
                    <a:pt x="475810" y="77620"/>
                  </a:lnTo>
                  <a:lnTo>
                    <a:pt x="475810" y="58763"/>
                  </a:lnTo>
                  <a:lnTo>
                    <a:pt x="321007" y="58763"/>
                  </a:lnTo>
                  <a:lnTo>
                    <a:pt x="321007" y="29820"/>
                  </a:lnTo>
                  <a:lnTo>
                    <a:pt x="483265" y="29820"/>
                  </a:lnTo>
                  <a:lnTo>
                    <a:pt x="483265" y="10305"/>
                  </a:lnTo>
                  <a:lnTo>
                    <a:pt x="296449" y="10305"/>
                  </a:lnTo>
                  <a:lnTo>
                    <a:pt x="296449" y="126736"/>
                  </a:lnTo>
                  <a:lnTo>
                    <a:pt x="484800" y="126736"/>
                  </a:lnTo>
                  <a:lnTo>
                    <a:pt x="484800" y="107441"/>
                  </a:lnTo>
                  <a:lnTo>
                    <a:pt x="321007" y="107441"/>
                  </a:lnTo>
                  <a:close/>
                </a:path>
                <a:path w="1119504" h="276225">
                  <a:moveTo>
                    <a:pt x="262901" y="172563"/>
                  </a:moveTo>
                  <a:lnTo>
                    <a:pt x="514620" y="172563"/>
                  </a:lnTo>
                  <a:lnTo>
                    <a:pt x="514620" y="152829"/>
                  </a:lnTo>
                  <a:lnTo>
                    <a:pt x="262901" y="152829"/>
                  </a:lnTo>
                  <a:lnTo>
                    <a:pt x="262901" y="172563"/>
                  </a:lnTo>
                  <a:close/>
                </a:path>
                <a:path w="1119504" h="276225">
                  <a:moveTo>
                    <a:pt x="295791" y="192736"/>
                  </a:moveTo>
                  <a:lnTo>
                    <a:pt x="295791" y="269480"/>
                  </a:lnTo>
                  <a:lnTo>
                    <a:pt x="488089" y="269480"/>
                  </a:lnTo>
                  <a:lnTo>
                    <a:pt x="488089" y="249307"/>
                  </a:lnTo>
                  <a:lnTo>
                    <a:pt x="319910" y="249307"/>
                  </a:lnTo>
                  <a:lnTo>
                    <a:pt x="319910" y="192736"/>
                  </a:lnTo>
                  <a:lnTo>
                    <a:pt x="295791" y="192736"/>
                  </a:lnTo>
                  <a:close/>
                </a:path>
                <a:path w="1119504" h="276225">
                  <a:moveTo>
                    <a:pt x="830007" y="112922"/>
                  </a:moveTo>
                  <a:lnTo>
                    <a:pt x="833810" y="89877"/>
                  </a:lnTo>
                  <a:lnTo>
                    <a:pt x="835763" y="69329"/>
                  </a:lnTo>
                  <a:lnTo>
                    <a:pt x="836483" y="50899"/>
                  </a:lnTo>
                  <a:lnTo>
                    <a:pt x="836586" y="34205"/>
                  </a:lnTo>
                  <a:lnTo>
                    <a:pt x="836586" y="13375"/>
                  </a:lnTo>
                  <a:lnTo>
                    <a:pt x="649331" y="13375"/>
                  </a:lnTo>
                  <a:lnTo>
                    <a:pt x="649331" y="33328"/>
                  </a:lnTo>
                  <a:lnTo>
                    <a:pt x="812466" y="33328"/>
                  </a:lnTo>
                  <a:lnTo>
                    <a:pt x="812466" y="34205"/>
                  </a:lnTo>
                  <a:lnTo>
                    <a:pt x="642752" y="65122"/>
                  </a:lnTo>
                  <a:lnTo>
                    <a:pt x="645823" y="84637"/>
                  </a:lnTo>
                  <a:lnTo>
                    <a:pt x="810931" y="77511"/>
                  </a:lnTo>
                  <a:lnTo>
                    <a:pt x="810061" y="85680"/>
                  </a:lnTo>
                  <a:lnTo>
                    <a:pt x="808903" y="94271"/>
                  </a:lnTo>
                  <a:lnTo>
                    <a:pt x="807416" y="103335"/>
                  </a:lnTo>
                  <a:lnTo>
                    <a:pt x="805558" y="112922"/>
                  </a:lnTo>
                  <a:lnTo>
                    <a:pt x="617537" y="112922"/>
                  </a:lnTo>
                  <a:lnTo>
                    <a:pt x="617537" y="132876"/>
                  </a:lnTo>
                  <a:lnTo>
                    <a:pt x="868379" y="132876"/>
                  </a:lnTo>
                  <a:lnTo>
                    <a:pt x="868379" y="112922"/>
                  </a:lnTo>
                  <a:lnTo>
                    <a:pt x="830007" y="112922"/>
                  </a:lnTo>
                  <a:close/>
                </a:path>
                <a:path w="1119504" h="276225">
                  <a:moveTo>
                    <a:pt x="838559" y="223214"/>
                  </a:moveTo>
                  <a:lnTo>
                    <a:pt x="838559" y="159407"/>
                  </a:lnTo>
                  <a:lnTo>
                    <a:pt x="646918" y="159407"/>
                  </a:lnTo>
                  <a:lnTo>
                    <a:pt x="646918" y="178483"/>
                  </a:lnTo>
                  <a:lnTo>
                    <a:pt x="814439" y="178483"/>
                  </a:lnTo>
                  <a:lnTo>
                    <a:pt x="814439" y="204576"/>
                  </a:lnTo>
                  <a:lnTo>
                    <a:pt x="647576" y="204576"/>
                  </a:lnTo>
                  <a:lnTo>
                    <a:pt x="647576" y="271892"/>
                  </a:lnTo>
                  <a:lnTo>
                    <a:pt x="848426" y="271892"/>
                  </a:lnTo>
                  <a:lnTo>
                    <a:pt x="848426" y="252377"/>
                  </a:lnTo>
                  <a:lnTo>
                    <a:pt x="671915" y="252377"/>
                  </a:lnTo>
                  <a:lnTo>
                    <a:pt x="671915" y="223214"/>
                  </a:lnTo>
                  <a:lnTo>
                    <a:pt x="838559" y="223214"/>
                  </a:lnTo>
                  <a:close/>
                </a:path>
                <a:path w="1119504" h="276225">
                  <a:moveTo>
                    <a:pt x="1095102" y="168397"/>
                  </a:moveTo>
                  <a:lnTo>
                    <a:pt x="1119440" y="168397"/>
                  </a:lnTo>
                  <a:lnTo>
                    <a:pt x="1119440" y="219"/>
                  </a:lnTo>
                  <a:lnTo>
                    <a:pt x="1095102" y="219"/>
                  </a:lnTo>
                  <a:lnTo>
                    <a:pt x="1095102" y="16839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81991" y="6911678"/>
              <a:ext cx="164441" cy="142515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12813451" y="7081715"/>
              <a:ext cx="186055" cy="92710"/>
            </a:xfrm>
            <a:custGeom>
              <a:avLst/>
              <a:gdLst/>
              <a:ahLst/>
              <a:cxnLst/>
              <a:rect l="l" t="t" r="r" b="b"/>
              <a:pathLst>
                <a:path w="186054" h="92709">
                  <a:moveTo>
                    <a:pt x="161162" y="20172"/>
                  </a:moveTo>
                  <a:lnTo>
                    <a:pt x="161162" y="92092"/>
                  </a:lnTo>
                  <a:lnTo>
                    <a:pt x="185500" y="92092"/>
                  </a:lnTo>
                  <a:lnTo>
                    <a:pt x="185500" y="0"/>
                  </a:lnTo>
                  <a:lnTo>
                    <a:pt x="0" y="0"/>
                  </a:lnTo>
                  <a:lnTo>
                    <a:pt x="0" y="20172"/>
                  </a:lnTo>
                  <a:lnTo>
                    <a:pt x="161162" y="2017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864574" y="7742066"/>
              <a:ext cx="231976" cy="20369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15328" y="7688565"/>
              <a:ext cx="237458" cy="27824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484588" y="7688565"/>
              <a:ext cx="234608" cy="28175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2031846" y="7691740"/>
              <a:ext cx="66040" cy="167640"/>
            </a:xfrm>
            <a:custGeom>
              <a:avLst/>
              <a:gdLst/>
              <a:ahLst/>
              <a:cxnLst/>
              <a:rect l="l" t="t" r="r" b="b"/>
              <a:pathLst>
                <a:path w="66040" h="167640">
                  <a:moveTo>
                    <a:pt x="24339" y="73016"/>
                  </a:moveTo>
                  <a:lnTo>
                    <a:pt x="24339" y="0"/>
                  </a:lnTo>
                  <a:lnTo>
                    <a:pt x="0" y="0"/>
                  </a:lnTo>
                  <a:lnTo>
                    <a:pt x="0" y="167081"/>
                  </a:lnTo>
                  <a:lnTo>
                    <a:pt x="24339" y="167081"/>
                  </a:lnTo>
                  <a:lnTo>
                    <a:pt x="24339" y="93846"/>
                  </a:lnTo>
                  <a:lnTo>
                    <a:pt x="65780" y="93846"/>
                  </a:lnTo>
                  <a:lnTo>
                    <a:pt x="65780" y="73016"/>
                  </a:lnTo>
                  <a:lnTo>
                    <a:pt x="24339" y="7301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836812" y="7702598"/>
              <a:ext cx="168389" cy="14711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1875728" y="7691740"/>
              <a:ext cx="474980" cy="276225"/>
            </a:xfrm>
            <a:custGeom>
              <a:avLst/>
              <a:gdLst/>
              <a:ahLst/>
              <a:cxnLst/>
              <a:rect l="l" t="t" r="r" b="b"/>
              <a:pathLst>
                <a:path w="474979" h="276225">
                  <a:moveTo>
                    <a:pt x="156118" y="200629"/>
                  </a:moveTo>
                  <a:lnTo>
                    <a:pt x="156118" y="275619"/>
                  </a:lnTo>
                  <a:lnTo>
                    <a:pt x="180457" y="275619"/>
                  </a:lnTo>
                  <a:lnTo>
                    <a:pt x="180457" y="180676"/>
                  </a:lnTo>
                  <a:lnTo>
                    <a:pt x="0" y="180676"/>
                  </a:lnTo>
                  <a:lnTo>
                    <a:pt x="0" y="200629"/>
                  </a:lnTo>
                  <a:lnTo>
                    <a:pt x="156118" y="200629"/>
                  </a:lnTo>
                  <a:close/>
                </a:path>
                <a:path w="474979" h="276225">
                  <a:moveTo>
                    <a:pt x="451691" y="275619"/>
                  </a:moveTo>
                  <a:lnTo>
                    <a:pt x="474933" y="275619"/>
                  </a:lnTo>
                  <a:lnTo>
                    <a:pt x="474933" y="0"/>
                  </a:lnTo>
                  <a:lnTo>
                    <a:pt x="451691" y="0"/>
                  </a:lnTo>
                  <a:lnTo>
                    <a:pt x="451691" y="275619"/>
                  </a:lnTo>
                  <a:close/>
                </a:path>
                <a:path w="474979" h="276225">
                  <a:moveTo>
                    <a:pt x="349732" y="99328"/>
                  </a:moveTo>
                  <a:lnTo>
                    <a:pt x="349732" y="119281"/>
                  </a:lnTo>
                  <a:lnTo>
                    <a:pt x="396216" y="119281"/>
                  </a:lnTo>
                  <a:lnTo>
                    <a:pt x="396216" y="261147"/>
                  </a:lnTo>
                  <a:lnTo>
                    <a:pt x="419239" y="261147"/>
                  </a:lnTo>
                  <a:lnTo>
                    <a:pt x="419239" y="6578"/>
                  </a:lnTo>
                  <a:lnTo>
                    <a:pt x="396216" y="6578"/>
                  </a:lnTo>
                  <a:lnTo>
                    <a:pt x="396216" y="99328"/>
                  </a:lnTo>
                  <a:lnTo>
                    <a:pt x="349732" y="9932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108705" y="7721017"/>
              <a:ext cx="149970" cy="19426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0983963" y="319023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0983970" y="3190161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400"/>
                  </a:ln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1253201" y="3219157"/>
              <a:ext cx="243840" cy="272415"/>
            </a:xfrm>
            <a:custGeom>
              <a:avLst/>
              <a:gdLst/>
              <a:ahLst/>
              <a:cxnLst/>
              <a:rect l="l" t="t" r="r" b="b"/>
              <a:pathLst>
                <a:path w="243840" h="272414">
                  <a:moveTo>
                    <a:pt x="202165" y="0"/>
                  </a:moveTo>
                  <a:lnTo>
                    <a:pt x="177826" y="0"/>
                  </a:lnTo>
                  <a:lnTo>
                    <a:pt x="177826" y="139235"/>
                  </a:lnTo>
                  <a:lnTo>
                    <a:pt x="202165" y="139235"/>
                  </a:lnTo>
                  <a:lnTo>
                    <a:pt x="202165" y="78059"/>
                  </a:lnTo>
                  <a:lnTo>
                    <a:pt x="243607" y="78059"/>
                  </a:lnTo>
                  <a:lnTo>
                    <a:pt x="243607" y="57448"/>
                  </a:lnTo>
                  <a:lnTo>
                    <a:pt x="202165" y="57448"/>
                  </a:lnTo>
                  <a:lnTo>
                    <a:pt x="202165" y="0"/>
                  </a:lnTo>
                  <a:close/>
                </a:path>
                <a:path w="243840" h="272414">
                  <a:moveTo>
                    <a:pt x="24558" y="12278"/>
                  </a:moveTo>
                  <a:lnTo>
                    <a:pt x="0" y="12278"/>
                  </a:lnTo>
                  <a:lnTo>
                    <a:pt x="0" y="125640"/>
                  </a:lnTo>
                  <a:lnTo>
                    <a:pt x="21927" y="125640"/>
                  </a:lnTo>
                  <a:lnTo>
                    <a:pt x="53094" y="125078"/>
                  </a:lnTo>
                  <a:lnTo>
                    <a:pt x="84775" y="123119"/>
                  </a:lnTo>
                  <a:lnTo>
                    <a:pt x="117483" y="119350"/>
                  </a:lnTo>
                  <a:lnTo>
                    <a:pt x="151733" y="113361"/>
                  </a:lnTo>
                  <a:lnTo>
                    <a:pt x="150446" y="104809"/>
                  </a:lnTo>
                  <a:lnTo>
                    <a:pt x="24558" y="104809"/>
                  </a:lnTo>
                  <a:lnTo>
                    <a:pt x="24558" y="12278"/>
                  </a:lnTo>
                  <a:close/>
                </a:path>
                <a:path w="243840" h="272414">
                  <a:moveTo>
                    <a:pt x="148664" y="92969"/>
                  </a:moveTo>
                  <a:lnTo>
                    <a:pt x="115951" y="98627"/>
                  </a:lnTo>
                  <a:lnTo>
                    <a:pt x="84555" y="102302"/>
                  </a:lnTo>
                  <a:lnTo>
                    <a:pt x="54186" y="104270"/>
                  </a:lnTo>
                  <a:lnTo>
                    <a:pt x="24558" y="104809"/>
                  </a:lnTo>
                  <a:lnTo>
                    <a:pt x="150446" y="104809"/>
                  </a:lnTo>
                  <a:lnTo>
                    <a:pt x="148664" y="92969"/>
                  </a:lnTo>
                  <a:close/>
                </a:path>
                <a:path w="243840" h="272414">
                  <a:moveTo>
                    <a:pt x="202165" y="152391"/>
                  </a:moveTo>
                  <a:lnTo>
                    <a:pt x="26312" y="152391"/>
                  </a:lnTo>
                  <a:lnTo>
                    <a:pt x="26312" y="171905"/>
                  </a:lnTo>
                  <a:lnTo>
                    <a:pt x="177826" y="171905"/>
                  </a:lnTo>
                  <a:lnTo>
                    <a:pt x="177826" y="200630"/>
                  </a:lnTo>
                  <a:lnTo>
                    <a:pt x="26970" y="200630"/>
                  </a:lnTo>
                  <a:lnTo>
                    <a:pt x="26970" y="271892"/>
                  </a:lnTo>
                  <a:lnTo>
                    <a:pt x="212252" y="271892"/>
                  </a:lnTo>
                  <a:lnTo>
                    <a:pt x="212252" y="251938"/>
                  </a:lnTo>
                  <a:lnTo>
                    <a:pt x="51089" y="251938"/>
                  </a:lnTo>
                  <a:lnTo>
                    <a:pt x="51089" y="219706"/>
                  </a:lnTo>
                  <a:lnTo>
                    <a:pt x="202165" y="219706"/>
                  </a:lnTo>
                  <a:lnTo>
                    <a:pt x="202165" y="15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1431027" y="3219157"/>
              <a:ext cx="66040" cy="139700"/>
            </a:xfrm>
            <a:custGeom>
              <a:avLst/>
              <a:gdLst/>
              <a:ahLst/>
              <a:cxnLst/>
              <a:rect l="l" t="t" r="r" b="b"/>
              <a:pathLst>
                <a:path w="66040" h="139700">
                  <a:moveTo>
                    <a:pt x="24339" y="0"/>
                  </a:moveTo>
                  <a:lnTo>
                    <a:pt x="0" y="0"/>
                  </a:lnTo>
                  <a:lnTo>
                    <a:pt x="0" y="139235"/>
                  </a:lnTo>
                  <a:lnTo>
                    <a:pt x="24339" y="139235"/>
                  </a:lnTo>
                  <a:lnTo>
                    <a:pt x="24339" y="78059"/>
                  </a:lnTo>
                  <a:lnTo>
                    <a:pt x="65780" y="78059"/>
                  </a:lnTo>
                  <a:lnTo>
                    <a:pt x="65780" y="57448"/>
                  </a:lnTo>
                  <a:lnTo>
                    <a:pt x="24339" y="57448"/>
                  </a:lnTo>
                  <a:lnTo>
                    <a:pt x="24339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250026" y="3228261"/>
              <a:ext cx="158083" cy="119711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11279513" y="3371548"/>
              <a:ext cx="186055" cy="120014"/>
            </a:xfrm>
            <a:custGeom>
              <a:avLst/>
              <a:gdLst/>
              <a:ahLst/>
              <a:cxnLst/>
              <a:rect l="l" t="t" r="r" b="b"/>
              <a:pathLst>
                <a:path w="186054" h="120014">
                  <a:moveTo>
                    <a:pt x="175853" y="67315"/>
                  </a:moveTo>
                  <a:lnTo>
                    <a:pt x="175853" y="0"/>
                  </a:lnTo>
                  <a:lnTo>
                    <a:pt x="0" y="0"/>
                  </a:lnTo>
                  <a:lnTo>
                    <a:pt x="0" y="19514"/>
                  </a:lnTo>
                  <a:lnTo>
                    <a:pt x="151513" y="19514"/>
                  </a:lnTo>
                  <a:lnTo>
                    <a:pt x="151513" y="48238"/>
                  </a:lnTo>
                  <a:lnTo>
                    <a:pt x="658" y="48238"/>
                  </a:lnTo>
                  <a:lnTo>
                    <a:pt x="658" y="119500"/>
                  </a:lnTo>
                  <a:lnTo>
                    <a:pt x="185939" y="119500"/>
                  </a:lnTo>
                  <a:lnTo>
                    <a:pt x="185939" y="99547"/>
                  </a:lnTo>
                  <a:lnTo>
                    <a:pt x="24777" y="99547"/>
                  </a:lnTo>
                  <a:lnTo>
                    <a:pt x="24777" y="67315"/>
                  </a:lnTo>
                  <a:lnTo>
                    <a:pt x="175853" y="6731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1510403" y="3219157"/>
              <a:ext cx="263525" cy="276225"/>
            </a:xfrm>
            <a:custGeom>
              <a:avLst/>
              <a:gdLst/>
              <a:ahLst/>
              <a:cxnLst/>
              <a:rect l="l" t="t" r="r" b="b"/>
              <a:pathLst>
                <a:path w="263525" h="276225">
                  <a:moveTo>
                    <a:pt x="223652" y="0"/>
                  </a:moveTo>
                  <a:lnTo>
                    <a:pt x="199314" y="0"/>
                  </a:lnTo>
                  <a:lnTo>
                    <a:pt x="199314" y="275619"/>
                  </a:lnTo>
                  <a:lnTo>
                    <a:pt x="223652" y="275619"/>
                  </a:lnTo>
                  <a:lnTo>
                    <a:pt x="223652" y="130464"/>
                  </a:lnTo>
                  <a:lnTo>
                    <a:pt x="262901" y="130464"/>
                  </a:lnTo>
                  <a:lnTo>
                    <a:pt x="262901" y="109633"/>
                  </a:lnTo>
                  <a:lnTo>
                    <a:pt x="223652" y="109633"/>
                  </a:lnTo>
                  <a:lnTo>
                    <a:pt x="223652" y="0"/>
                  </a:lnTo>
                  <a:close/>
                </a:path>
                <a:path w="263525" h="276225">
                  <a:moveTo>
                    <a:pt x="75140" y="146909"/>
                  </a:moveTo>
                  <a:lnTo>
                    <a:pt x="54816" y="146909"/>
                  </a:lnTo>
                  <a:lnTo>
                    <a:pt x="60495" y="168250"/>
                  </a:lnTo>
                  <a:lnTo>
                    <a:pt x="68589" y="188213"/>
                  </a:lnTo>
                  <a:lnTo>
                    <a:pt x="79499" y="205834"/>
                  </a:lnTo>
                  <a:lnTo>
                    <a:pt x="93626" y="220144"/>
                  </a:lnTo>
                  <a:lnTo>
                    <a:pt x="107833" y="205949"/>
                  </a:lnTo>
                  <a:lnTo>
                    <a:pt x="118802" y="188474"/>
                  </a:lnTo>
                  <a:lnTo>
                    <a:pt x="119166" y="187583"/>
                  </a:lnTo>
                  <a:lnTo>
                    <a:pt x="93846" y="187583"/>
                  </a:lnTo>
                  <a:lnTo>
                    <a:pt x="79931" y="162867"/>
                  </a:lnTo>
                  <a:lnTo>
                    <a:pt x="75140" y="146909"/>
                  </a:lnTo>
                  <a:close/>
                </a:path>
                <a:path w="263525" h="276225">
                  <a:moveTo>
                    <a:pt x="66657" y="48458"/>
                  </a:moveTo>
                  <a:lnTo>
                    <a:pt x="43634" y="48458"/>
                  </a:lnTo>
                  <a:lnTo>
                    <a:pt x="43634" y="82883"/>
                  </a:lnTo>
                  <a:lnTo>
                    <a:pt x="41472" y="114005"/>
                  </a:lnTo>
                  <a:lnTo>
                    <a:pt x="34397" y="146525"/>
                  </a:lnTo>
                  <a:lnTo>
                    <a:pt x="21032" y="176496"/>
                  </a:lnTo>
                  <a:lnTo>
                    <a:pt x="0" y="199972"/>
                  </a:lnTo>
                  <a:lnTo>
                    <a:pt x="16006" y="217732"/>
                  </a:lnTo>
                  <a:lnTo>
                    <a:pt x="29655" y="203968"/>
                  </a:lnTo>
                  <a:lnTo>
                    <a:pt x="40509" y="187049"/>
                  </a:lnTo>
                  <a:lnTo>
                    <a:pt x="48814" y="167765"/>
                  </a:lnTo>
                  <a:lnTo>
                    <a:pt x="54816" y="146909"/>
                  </a:lnTo>
                  <a:lnTo>
                    <a:pt x="75140" y="146909"/>
                  </a:lnTo>
                  <a:lnTo>
                    <a:pt x="71659" y="135315"/>
                  </a:lnTo>
                  <a:lnTo>
                    <a:pt x="67683" y="107722"/>
                  </a:lnTo>
                  <a:lnTo>
                    <a:pt x="66657" y="82883"/>
                  </a:lnTo>
                  <a:lnTo>
                    <a:pt x="66657" y="48458"/>
                  </a:lnTo>
                  <a:close/>
                </a:path>
                <a:path w="263525" h="276225">
                  <a:moveTo>
                    <a:pt x="153048" y="147347"/>
                  </a:moveTo>
                  <a:lnTo>
                    <a:pt x="132547" y="147347"/>
                  </a:lnTo>
                  <a:lnTo>
                    <a:pt x="138593" y="168250"/>
                  </a:lnTo>
                  <a:lnTo>
                    <a:pt x="146936" y="187350"/>
                  </a:lnTo>
                  <a:lnTo>
                    <a:pt x="157892" y="204098"/>
                  </a:lnTo>
                  <a:lnTo>
                    <a:pt x="171686" y="217732"/>
                  </a:lnTo>
                  <a:lnTo>
                    <a:pt x="187693" y="199972"/>
                  </a:lnTo>
                  <a:lnTo>
                    <a:pt x="166444" y="176928"/>
                  </a:lnTo>
                  <a:lnTo>
                    <a:pt x="153048" y="147347"/>
                  </a:lnTo>
                  <a:close/>
                </a:path>
                <a:path w="263525" h="276225">
                  <a:moveTo>
                    <a:pt x="144058" y="48458"/>
                  </a:moveTo>
                  <a:lnTo>
                    <a:pt x="121035" y="48458"/>
                  </a:lnTo>
                  <a:lnTo>
                    <a:pt x="121035" y="82883"/>
                  </a:lnTo>
                  <a:lnTo>
                    <a:pt x="119824" y="108416"/>
                  </a:lnTo>
                  <a:lnTo>
                    <a:pt x="115704" y="136096"/>
                  </a:lnTo>
                  <a:lnTo>
                    <a:pt x="107453" y="163345"/>
                  </a:lnTo>
                  <a:lnTo>
                    <a:pt x="93846" y="187583"/>
                  </a:lnTo>
                  <a:lnTo>
                    <a:pt x="119166" y="187583"/>
                  </a:lnTo>
                  <a:lnTo>
                    <a:pt x="126913" y="168635"/>
                  </a:lnTo>
                  <a:lnTo>
                    <a:pt x="132547" y="147347"/>
                  </a:lnTo>
                  <a:lnTo>
                    <a:pt x="153048" y="147347"/>
                  </a:lnTo>
                  <a:lnTo>
                    <a:pt x="146066" y="114807"/>
                  </a:lnTo>
                  <a:lnTo>
                    <a:pt x="144058" y="82883"/>
                  </a:lnTo>
                  <a:lnTo>
                    <a:pt x="144058" y="48458"/>
                  </a:lnTo>
                  <a:close/>
                </a:path>
                <a:path w="263525" h="276225">
                  <a:moveTo>
                    <a:pt x="87707" y="28066"/>
                  </a:moveTo>
                  <a:lnTo>
                    <a:pt x="8990" y="28066"/>
                  </a:lnTo>
                  <a:lnTo>
                    <a:pt x="8990" y="48458"/>
                  </a:lnTo>
                  <a:lnTo>
                    <a:pt x="87707" y="48458"/>
                  </a:lnTo>
                  <a:lnTo>
                    <a:pt x="87707" y="28066"/>
                  </a:lnTo>
                  <a:close/>
                </a:path>
                <a:path w="263525" h="276225">
                  <a:moveTo>
                    <a:pt x="176291" y="28066"/>
                  </a:moveTo>
                  <a:lnTo>
                    <a:pt x="99767" y="28066"/>
                  </a:lnTo>
                  <a:lnTo>
                    <a:pt x="99767" y="48458"/>
                  </a:lnTo>
                  <a:lnTo>
                    <a:pt x="176291" y="48458"/>
                  </a:lnTo>
                  <a:lnTo>
                    <a:pt x="176291" y="28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1709717" y="3219157"/>
              <a:ext cx="64135" cy="276225"/>
            </a:xfrm>
            <a:custGeom>
              <a:avLst/>
              <a:gdLst/>
              <a:ahLst/>
              <a:cxnLst/>
              <a:rect l="l" t="t" r="r" b="b"/>
              <a:pathLst>
                <a:path w="64134" h="276225">
                  <a:moveTo>
                    <a:pt x="24338" y="109633"/>
                  </a:moveTo>
                  <a:lnTo>
                    <a:pt x="24338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338" y="275619"/>
                  </a:lnTo>
                  <a:lnTo>
                    <a:pt x="24338" y="130464"/>
                  </a:lnTo>
                  <a:lnTo>
                    <a:pt x="63586" y="130464"/>
                  </a:lnTo>
                  <a:lnTo>
                    <a:pt x="63586" y="109633"/>
                  </a:lnTo>
                  <a:lnTo>
                    <a:pt x="24338" y="10963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507227" y="3244048"/>
              <a:ext cx="194043" cy="198428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1802681" y="3219157"/>
              <a:ext cx="225425" cy="272415"/>
            </a:xfrm>
            <a:custGeom>
              <a:avLst/>
              <a:gdLst/>
              <a:ahLst/>
              <a:cxnLst/>
              <a:rect l="l" t="t" r="r" b="b"/>
              <a:pathLst>
                <a:path w="225425" h="272414">
                  <a:moveTo>
                    <a:pt x="214439" y="108762"/>
                  </a:moveTo>
                  <a:lnTo>
                    <a:pt x="190322" y="108762"/>
                  </a:lnTo>
                  <a:lnTo>
                    <a:pt x="190322" y="144068"/>
                  </a:lnTo>
                  <a:lnTo>
                    <a:pt x="214439" y="144068"/>
                  </a:lnTo>
                  <a:lnTo>
                    <a:pt x="214439" y="108762"/>
                  </a:lnTo>
                  <a:close/>
                </a:path>
                <a:path w="225425" h="272414">
                  <a:moveTo>
                    <a:pt x="214439" y="39662"/>
                  </a:moveTo>
                  <a:lnTo>
                    <a:pt x="190322" y="39662"/>
                  </a:lnTo>
                  <a:lnTo>
                    <a:pt x="190322" y="58712"/>
                  </a:lnTo>
                  <a:lnTo>
                    <a:pt x="190322" y="89192"/>
                  </a:lnTo>
                  <a:lnTo>
                    <a:pt x="125196" y="89192"/>
                  </a:lnTo>
                  <a:lnTo>
                    <a:pt x="125196" y="71412"/>
                  </a:lnTo>
                  <a:lnTo>
                    <a:pt x="125196" y="58712"/>
                  </a:lnTo>
                  <a:lnTo>
                    <a:pt x="190322" y="58712"/>
                  </a:lnTo>
                  <a:lnTo>
                    <a:pt x="190322" y="39662"/>
                  </a:lnTo>
                  <a:lnTo>
                    <a:pt x="125196" y="39662"/>
                  </a:lnTo>
                  <a:lnTo>
                    <a:pt x="125196" y="12992"/>
                  </a:lnTo>
                  <a:lnTo>
                    <a:pt x="101079" y="12992"/>
                  </a:lnTo>
                  <a:lnTo>
                    <a:pt x="101079" y="39662"/>
                  </a:lnTo>
                  <a:lnTo>
                    <a:pt x="101079" y="52362"/>
                  </a:lnTo>
                  <a:lnTo>
                    <a:pt x="101079" y="71412"/>
                  </a:lnTo>
                  <a:lnTo>
                    <a:pt x="101079" y="89192"/>
                  </a:lnTo>
                  <a:lnTo>
                    <a:pt x="101079" y="108242"/>
                  </a:lnTo>
                  <a:lnTo>
                    <a:pt x="101079" y="113322"/>
                  </a:lnTo>
                  <a:lnTo>
                    <a:pt x="24333" y="113322"/>
                  </a:lnTo>
                  <a:lnTo>
                    <a:pt x="24333" y="71412"/>
                  </a:lnTo>
                  <a:lnTo>
                    <a:pt x="101079" y="71412"/>
                  </a:lnTo>
                  <a:lnTo>
                    <a:pt x="101079" y="52362"/>
                  </a:lnTo>
                  <a:lnTo>
                    <a:pt x="24333" y="52362"/>
                  </a:lnTo>
                  <a:lnTo>
                    <a:pt x="24333" y="12992"/>
                  </a:lnTo>
                  <a:lnTo>
                    <a:pt x="0" y="12992"/>
                  </a:lnTo>
                  <a:lnTo>
                    <a:pt x="0" y="132372"/>
                  </a:lnTo>
                  <a:lnTo>
                    <a:pt x="125196" y="132372"/>
                  </a:lnTo>
                  <a:lnTo>
                    <a:pt x="125196" y="113322"/>
                  </a:lnTo>
                  <a:lnTo>
                    <a:pt x="125196" y="108242"/>
                  </a:lnTo>
                  <a:lnTo>
                    <a:pt x="214439" y="108242"/>
                  </a:lnTo>
                  <a:lnTo>
                    <a:pt x="214439" y="52362"/>
                  </a:lnTo>
                  <a:lnTo>
                    <a:pt x="214439" y="39662"/>
                  </a:lnTo>
                  <a:close/>
                </a:path>
                <a:path w="225425" h="272414">
                  <a:moveTo>
                    <a:pt x="214439" y="0"/>
                  </a:moveTo>
                  <a:lnTo>
                    <a:pt x="190322" y="0"/>
                  </a:lnTo>
                  <a:lnTo>
                    <a:pt x="190322" y="39471"/>
                  </a:lnTo>
                  <a:lnTo>
                    <a:pt x="214439" y="39471"/>
                  </a:lnTo>
                  <a:lnTo>
                    <a:pt x="214439" y="0"/>
                  </a:lnTo>
                  <a:close/>
                </a:path>
                <a:path w="225425" h="272414">
                  <a:moveTo>
                    <a:pt x="224967" y="251752"/>
                  </a:moveTo>
                  <a:lnTo>
                    <a:pt x="60515" y="251752"/>
                  </a:lnTo>
                  <a:lnTo>
                    <a:pt x="60515" y="222542"/>
                  </a:lnTo>
                  <a:lnTo>
                    <a:pt x="214439" y="222542"/>
                  </a:lnTo>
                  <a:lnTo>
                    <a:pt x="214439" y="203492"/>
                  </a:lnTo>
                  <a:lnTo>
                    <a:pt x="214439" y="176822"/>
                  </a:lnTo>
                  <a:lnTo>
                    <a:pt x="214439" y="157772"/>
                  </a:lnTo>
                  <a:lnTo>
                    <a:pt x="35737" y="157772"/>
                  </a:lnTo>
                  <a:lnTo>
                    <a:pt x="35737" y="176822"/>
                  </a:lnTo>
                  <a:lnTo>
                    <a:pt x="190322" y="176822"/>
                  </a:lnTo>
                  <a:lnTo>
                    <a:pt x="190322" y="203492"/>
                  </a:lnTo>
                  <a:lnTo>
                    <a:pt x="36398" y="203492"/>
                  </a:lnTo>
                  <a:lnTo>
                    <a:pt x="36398" y="222542"/>
                  </a:lnTo>
                  <a:lnTo>
                    <a:pt x="36398" y="251752"/>
                  </a:lnTo>
                  <a:lnTo>
                    <a:pt x="36398" y="272072"/>
                  </a:lnTo>
                  <a:lnTo>
                    <a:pt x="224967" y="272072"/>
                  </a:lnTo>
                  <a:lnTo>
                    <a:pt x="224967" y="2517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1802686" y="3219157"/>
              <a:ext cx="225425" cy="272415"/>
            </a:xfrm>
            <a:custGeom>
              <a:avLst/>
              <a:gdLst/>
              <a:ahLst/>
              <a:cxnLst/>
              <a:rect l="l" t="t" r="r" b="b"/>
              <a:pathLst>
                <a:path w="225425" h="272414">
                  <a:moveTo>
                    <a:pt x="190324" y="108756"/>
                  </a:moveTo>
                  <a:lnTo>
                    <a:pt x="190324" y="144059"/>
                  </a:lnTo>
                  <a:lnTo>
                    <a:pt x="214443" y="144059"/>
                  </a:lnTo>
                  <a:lnTo>
                    <a:pt x="214443" y="0"/>
                  </a:lnTo>
                  <a:lnTo>
                    <a:pt x="190324" y="0"/>
                  </a:lnTo>
                  <a:lnTo>
                    <a:pt x="190324" y="39468"/>
                  </a:lnTo>
                  <a:lnTo>
                    <a:pt x="125202" y="39468"/>
                  </a:lnTo>
                  <a:lnTo>
                    <a:pt x="125202" y="12936"/>
                  </a:lnTo>
                  <a:lnTo>
                    <a:pt x="101083" y="12936"/>
                  </a:lnTo>
                  <a:lnTo>
                    <a:pt x="101083" y="52624"/>
                  </a:lnTo>
                  <a:lnTo>
                    <a:pt x="24339" y="52624"/>
                  </a:lnTo>
                  <a:lnTo>
                    <a:pt x="24339" y="12936"/>
                  </a:lnTo>
                  <a:lnTo>
                    <a:pt x="0" y="12936"/>
                  </a:lnTo>
                  <a:lnTo>
                    <a:pt x="0" y="132876"/>
                  </a:lnTo>
                  <a:lnTo>
                    <a:pt x="125202" y="132876"/>
                  </a:lnTo>
                  <a:lnTo>
                    <a:pt x="125202" y="108756"/>
                  </a:lnTo>
                  <a:lnTo>
                    <a:pt x="190324" y="108756"/>
                  </a:lnTo>
                  <a:close/>
                </a:path>
                <a:path w="225425" h="272414">
                  <a:moveTo>
                    <a:pt x="190324" y="89461"/>
                  </a:moveTo>
                  <a:lnTo>
                    <a:pt x="125202" y="89461"/>
                  </a:lnTo>
                  <a:lnTo>
                    <a:pt x="125202" y="58544"/>
                  </a:lnTo>
                  <a:lnTo>
                    <a:pt x="190324" y="58544"/>
                  </a:lnTo>
                  <a:lnTo>
                    <a:pt x="190324" y="89461"/>
                  </a:lnTo>
                  <a:close/>
                </a:path>
                <a:path w="225425" h="272414">
                  <a:moveTo>
                    <a:pt x="24339" y="113141"/>
                  </a:moveTo>
                  <a:lnTo>
                    <a:pt x="24339" y="71920"/>
                  </a:lnTo>
                  <a:lnTo>
                    <a:pt x="101083" y="71920"/>
                  </a:lnTo>
                  <a:lnTo>
                    <a:pt x="101083" y="113141"/>
                  </a:lnTo>
                  <a:lnTo>
                    <a:pt x="24339" y="113141"/>
                  </a:lnTo>
                  <a:close/>
                </a:path>
                <a:path w="225425" h="272414">
                  <a:moveTo>
                    <a:pt x="60518" y="222337"/>
                  </a:moveTo>
                  <a:lnTo>
                    <a:pt x="214443" y="222337"/>
                  </a:lnTo>
                  <a:lnTo>
                    <a:pt x="214443" y="157434"/>
                  </a:lnTo>
                  <a:lnTo>
                    <a:pt x="35740" y="157434"/>
                  </a:lnTo>
                  <a:lnTo>
                    <a:pt x="35740" y="176949"/>
                  </a:lnTo>
                  <a:lnTo>
                    <a:pt x="190324" y="176949"/>
                  </a:lnTo>
                  <a:lnTo>
                    <a:pt x="190324" y="203699"/>
                  </a:lnTo>
                  <a:lnTo>
                    <a:pt x="36398" y="203699"/>
                  </a:lnTo>
                  <a:lnTo>
                    <a:pt x="36398" y="271892"/>
                  </a:lnTo>
                  <a:lnTo>
                    <a:pt x="224968" y="271892"/>
                  </a:lnTo>
                  <a:lnTo>
                    <a:pt x="224968" y="252157"/>
                  </a:lnTo>
                  <a:lnTo>
                    <a:pt x="60518" y="252157"/>
                  </a:lnTo>
                  <a:lnTo>
                    <a:pt x="60518" y="2223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2139259" y="3219157"/>
              <a:ext cx="261620" cy="276225"/>
            </a:xfrm>
            <a:custGeom>
              <a:avLst/>
              <a:gdLst/>
              <a:ahLst/>
              <a:cxnLst/>
              <a:rect l="l" t="t" r="r" b="b"/>
              <a:pathLst>
                <a:path w="261620" h="276225">
                  <a:moveTo>
                    <a:pt x="216417" y="0"/>
                  </a:moveTo>
                  <a:lnTo>
                    <a:pt x="192297" y="0"/>
                  </a:lnTo>
                  <a:lnTo>
                    <a:pt x="192297" y="275619"/>
                  </a:lnTo>
                  <a:lnTo>
                    <a:pt x="216417" y="275619"/>
                  </a:lnTo>
                  <a:lnTo>
                    <a:pt x="216417" y="135288"/>
                  </a:lnTo>
                  <a:lnTo>
                    <a:pt x="261366" y="135288"/>
                  </a:lnTo>
                  <a:lnTo>
                    <a:pt x="261366" y="114457"/>
                  </a:lnTo>
                  <a:lnTo>
                    <a:pt x="216417" y="114457"/>
                  </a:lnTo>
                  <a:lnTo>
                    <a:pt x="216417" y="0"/>
                  </a:lnTo>
                  <a:close/>
                </a:path>
                <a:path w="261620" h="276225">
                  <a:moveTo>
                    <a:pt x="100204" y="140331"/>
                  </a:moveTo>
                  <a:lnTo>
                    <a:pt x="75866" y="140331"/>
                  </a:lnTo>
                  <a:lnTo>
                    <a:pt x="75866" y="196573"/>
                  </a:lnTo>
                  <a:lnTo>
                    <a:pt x="55640" y="197017"/>
                  </a:lnTo>
                  <a:lnTo>
                    <a:pt x="0" y="197340"/>
                  </a:lnTo>
                  <a:lnTo>
                    <a:pt x="3727" y="217732"/>
                  </a:lnTo>
                  <a:lnTo>
                    <a:pt x="42592" y="217568"/>
                  </a:lnTo>
                  <a:lnTo>
                    <a:pt x="85733" y="216417"/>
                  </a:lnTo>
                  <a:lnTo>
                    <a:pt x="131012" y="213292"/>
                  </a:lnTo>
                  <a:lnTo>
                    <a:pt x="176290" y="207208"/>
                  </a:lnTo>
                  <a:lnTo>
                    <a:pt x="175167" y="195696"/>
                  </a:lnTo>
                  <a:lnTo>
                    <a:pt x="100204" y="195696"/>
                  </a:lnTo>
                  <a:lnTo>
                    <a:pt x="100204" y="140331"/>
                  </a:lnTo>
                  <a:close/>
                </a:path>
                <a:path w="261620" h="276225">
                  <a:moveTo>
                    <a:pt x="174537" y="189227"/>
                  </a:moveTo>
                  <a:lnTo>
                    <a:pt x="156478" y="191502"/>
                  </a:lnTo>
                  <a:lnTo>
                    <a:pt x="137946" y="193284"/>
                  </a:lnTo>
                  <a:lnTo>
                    <a:pt x="119126" y="194655"/>
                  </a:lnTo>
                  <a:lnTo>
                    <a:pt x="100204" y="195696"/>
                  </a:lnTo>
                  <a:lnTo>
                    <a:pt x="175167" y="195696"/>
                  </a:lnTo>
                  <a:lnTo>
                    <a:pt x="174537" y="189227"/>
                  </a:lnTo>
                  <a:close/>
                </a:path>
                <a:path w="261620" h="276225">
                  <a:moveTo>
                    <a:pt x="100204" y="46046"/>
                  </a:moveTo>
                  <a:lnTo>
                    <a:pt x="75646" y="46046"/>
                  </a:lnTo>
                  <a:lnTo>
                    <a:pt x="75646" y="49335"/>
                  </a:lnTo>
                  <a:lnTo>
                    <a:pt x="70315" y="76503"/>
                  </a:lnTo>
                  <a:lnTo>
                    <a:pt x="55693" y="100260"/>
                  </a:lnTo>
                  <a:lnTo>
                    <a:pt x="33341" y="119329"/>
                  </a:lnTo>
                  <a:lnTo>
                    <a:pt x="4822" y="132437"/>
                  </a:lnTo>
                  <a:lnTo>
                    <a:pt x="17322" y="151733"/>
                  </a:lnTo>
                  <a:lnTo>
                    <a:pt x="40506" y="141427"/>
                  </a:lnTo>
                  <a:lnTo>
                    <a:pt x="60462" y="127093"/>
                  </a:lnTo>
                  <a:lnTo>
                    <a:pt x="76554" y="109181"/>
                  </a:lnTo>
                  <a:lnTo>
                    <a:pt x="88144" y="88145"/>
                  </a:lnTo>
                  <a:lnTo>
                    <a:pt x="113592" y="88145"/>
                  </a:lnTo>
                  <a:lnTo>
                    <a:pt x="105162" y="74766"/>
                  </a:lnTo>
                  <a:lnTo>
                    <a:pt x="100204" y="49335"/>
                  </a:lnTo>
                  <a:lnTo>
                    <a:pt x="100204" y="46046"/>
                  </a:lnTo>
                  <a:close/>
                </a:path>
                <a:path w="261620" h="276225">
                  <a:moveTo>
                    <a:pt x="113592" y="88145"/>
                  </a:moveTo>
                  <a:lnTo>
                    <a:pt x="88144" y="88145"/>
                  </a:lnTo>
                  <a:lnTo>
                    <a:pt x="99522" y="107598"/>
                  </a:lnTo>
                  <a:lnTo>
                    <a:pt x="115197" y="124215"/>
                  </a:lnTo>
                  <a:lnTo>
                    <a:pt x="134612" y="137542"/>
                  </a:lnTo>
                  <a:lnTo>
                    <a:pt x="157214" y="147128"/>
                  </a:lnTo>
                  <a:lnTo>
                    <a:pt x="168836" y="127832"/>
                  </a:lnTo>
                  <a:lnTo>
                    <a:pt x="141061" y="115351"/>
                  </a:lnTo>
                  <a:lnTo>
                    <a:pt x="119308" y="97217"/>
                  </a:lnTo>
                  <a:lnTo>
                    <a:pt x="113592" y="88145"/>
                  </a:lnTo>
                  <a:close/>
                </a:path>
                <a:path w="261620" h="276225">
                  <a:moveTo>
                    <a:pt x="162257" y="25654"/>
                  </a:moveTo>
                  <a:lnTo>
                    <a:pt x="13156" y="25654"/>
                  </a:lnTo>
                  <a:lnTo>
                    <a:pt x="13156" y="46046"/>
                  </a:lnTo>
                  <a:lnTo>
                    <a:pt x="162257" y="46046"/>
                  </a:lnTo>
                  <a:lnTo>
                    <a:pt x="162257" y="256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2331556" y="3219157"/>
              <a:ext cx="69215" cy="276225"/>
            </a:xfrm>
            <a:custGeom>
              <a:avLst/>
              <a:gdLst/>
              <a:ahLst/>
              <a:cxnLst/>
              <a:rect l="l" t="t" r="r" b="b"/>
              <a:pathLst>
                <a:path w="69215" h="276225">
                  <a:moveTo>
                    <a:pt x="24119" y="114457"/>
                  </a:moveTo>
                  <a:lnTo>
                    <a:pt x="24119" y="0"/>
                  </a:lnTo>
                  <a:lnTo>
                    <a:pt x="0" y="0"/>
                  </a:lnTo>
                  <a:lnTo>
                    <a:pt x="0" y="275619"/>
                  </a:lnTo>
                  <a:lnTo>
                    <a:pt x="24119" y="275619"/>
                  </a:lnTo>
                  <a:lnTo>
                    <a:pt x="24119" y="135288"/>
                  </a:lnTo>
                  <a:lnTo>
                    <a:pt x="69069" y="135288"/>
                  </a:lnTo>
                  <a:lnTo>
                    <a:pt x="69069" y="114457"/>
                  </a:lnTo>
                  <a:lnTo>
                    <a:pt x="24119" y="11445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136084" y="3241636"/>
              <a:ext cx="182640" cy="198428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2417290" y="3218499"/>
              <a:ext cx="251460" cy="276860"/>
            </a:xfrm>
            <a:custGeom>
              <a:avLst/>
              <a:gdLst/>
              <a:ahLst/>
              <a:cxnLst/>
              <a:rect l="l" t="t" r="r" b="b"/>
              <a:pathLst>
                <a:path w="251459" h="276860">
                  <a:moveTo>
                    <a:pt x="138797" y="48019"/>
                  </a:moveTo>
                  <a:lnTo>
                    <a:pt x="112155" y="48019"/>
                  </a:lnTo>
                  <a:lnTo>
                    <a:pt x="103436" y="69606"/>
                  </a:lnTo>
                  <a:lnTo>
                    <a:pt x="82198" y="86774"/>
                  </a:lnTo>
                  <a:lnTo>
                    <a:pt x="51627" y="98927"/>
                  </a:lnTo>
                  <a:lnTo>
                    <a:pt x="14910" y="105467"/>
                  </a:lnTo>
                  <a:lnTo>
                    <a:pt x="22804" y="124543"/>
                  </a:lnTo>
                  <a:lnTo>
                    <a:pt x="55598" y="118587"/>
                  </a:lnTo>
                  <a:lnTo>
                    <a:pt x="84856" y="108304"/>
                  </a:lnTo>
                  <a:lnTo>
                    <a:pt x="108770" y="93724"/>
                  </a:lnTo>
                  <a:lnTo>
                    <a:pt x="125530" y="74879"/>
                  </a:lnTo>
                  <a:lnTo>
                    <a:pt x="153930" y="74879"/>
                  </a:lnTo>
                  <a:lnTo>
                    <a:pt x="147425" y="69606"/>
                  </a:lnTo>
                  <a:lnTo>
                    <a:pt x="138797" y="48019"/>
                  </a:lnTo>
                  <a:close/>
                </a:path>
                <a:path w="251459" h="276860">
                  <a:moveTo>
                    <a:pt x="153930" y="74879"/>
                  </a:moveTo>
                  <a:lnTo>
                    <a:pt x="125530" y="74879"/>
                  </a:lnTo>
                  <a:lnTo>
                    <a:pt x="142152" y="93724"/>
                  </a:lnTo>
                  <a:lnTo>
                    <a:pt x="165999" y="108304"/>
                  </a:lnTo>
                  <a:lnTo>
                    <a:pt x="195294" y="118587"/>
                  </a:lnTo>
                  <a:lnTo>
                    <a:pt x="228258" y="124543"/>
                  </a:lnTo>
                  <a:lnTo>
                    <a:pt x="236151" y="105467"/>
                  </a:lnTo>
                  <a:lnTo>
                    <a:pt x="199217" y="98927"/>
                  </a:lnTo>
                  <a:lnTo>
                    <a:pt x="168603" y="86774"/>
                  </a:lnTo>
                  <a:lnTo>
                    <a:pt x="153930" y="74879"/>
                  </a:lnTo>
                  <a:close/>
                </a:path>
                <a:path w="251459" h="276860">
                  <a:moveTo>
                    <a:pt x="225626" y="28504"/>
                  </a:moveTo>
                  <a:lnTo>
                    <a:pt x="25873" y="28504"/>
                  </a:lnTo>
                  <a:lnTo>
                    <a:pt x="25873" y="48019"/>
                  </a:lnTo>
                  <a:lnTo>
                    <a:pt x="225626" y="48019"/>
                  </a:lnTo>
                  <a:lnTo>
                    <a:pt x="225626" y="28504"/>
                  </a:lnTo>
                  <a:close/>
                </a:path>
                <a:path w="251459" h="276860">
                  <a:moveTo>
                    <a:pt x="137481" y="0"/>
                  </a:moveTo>
                  <a:lnTo>
                    <a:pt x="113581" y="0"/>
                  </a:lnTo>
                  <a:lnTo>
                    <a:pt x="113581" y="28504"/>
                  </a:lnTo>
                  <a:lnTo>
                    <a:pt x="137481" y="28504"/>
                  </a:lnTo>
                  <a:lnTo>
                    <a:pt x="137481" y="0"/>
                  </a:lnTo>
                  <a:close/>
                </a:path>
                <a:path w="251459" h="276860">
                  <a:moveTo>
                    <a:pt x="251281" y="139892"/>
                  </a:moveTo>
                  <a:lnTo>
                    <a:pt x="0" y="139892"/>
                  </a:lnTo>
                  <a:lnTo>
                    <a:pt x="0" y="159626"/>
                  </a:lnTo>
                  <a:lnTo>
                    <a:pt x="251281" y="159626"/>
                  </a:lnTo>
                  <a:lnTo>
                    <a:pt x="251281" y="139892"/>
                  </a:lnTo>
                  <a:close/>
                </a:path>
                <a:path w="251459" h="276860">
                  <a:moveTo>
                    <a:pt x="220144" y="189447"/>
                  </a:moveTo>
                  <a:lnTo>
                    <a:pt x="27847" y="189447"/>
                  </a:lnTo>
                  <a:lnTo>
                    <a:pt x="27847" y="209181"/>
                  </a:lnTo>
                  <a:lnTo>
                    <a:pt x="195586" y="209181"/>
                  </a:lnTo>
                  <a:lnTo>
                    <a:pt x="195586" y="276277"/>
                  </a:lnTo>
                  <a:lnTo>
                    <a:pt x="220144" y="276277"/>
                  </a:lnTo>
                  <a:lnTo>
                    <a:pt x="220144" y="189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429025" y="3215325"/>
              <a:ext cx="227591" cy="130893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2417290" y="3358392"/>
              <a:ext cx="251460" cy="136525"/>
            </a:xfrm>
            <a:custGeom>
              <a:avLst/>
              <a:gdLst/>
              <a:ahLst/>
              <a:cxnLst/>
              <a:rect l="l" t="t" r="r" b="b"/>
              <a:pathLst>
                <a:path w="251459" h="136525">
                  <a:moveTo>
                    <a:pt x="0" y="19734"/>
                  </a:moveTo>
                  <a:lnTo>
                    <a:pt x="251281" y="19734"/>
                  </a:lnTo>
                  <a:lnTo>
                    <a:pt x="251281" y="0"/>
                  </a:lnTo>
                  <a:lnTo>
                    <a:pt x="0" y="0"/>
                  </a:lnTo>
                  <a:lnTo>
                    <a:pt x="0" y="19734"/>
                  </a:lnTo>
                  <a:close/>
                </a:path>
                <a:path w="251459" h="136525">
                  <a:moveTo>
                    <a:pt x="195586" y="69288"/>
                  </a:moveTo>
                  <a:lnTo>
                    <a:pt x="195586" y="136384"/>
                  </a:lnTo>
                  <a:lnTo>
                    <a:pt x="220144" y="136384"/>
                  </a:lnTo>
                  <a:lnTo>
                    <a:pt x="220144" y="49554"/>
                  </a:lnTo>
                  <a:lnTo>
                    <a:pt x="27847" y="49554"/>
                  </a:lnTo>
                  <a:lnTo>
                    <a:pt x="27847" y="69288"/>
                  </a:lnTo>
                  <a:lnTo>
                    <a:pt x="195586" y="692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2771268" y="3236479"/>
              <a:ext cx="251460" cy="258445"/>
            </a:xfrm>
            <a:custGeom>
              <a:avLst/>
              <a:gdLst/>
              <a:ahLst/>
              <a:cxnLst/>
              <a:rect l="l" t="t" r="r" b="b"/>
              <a:pathLst>
                <a:path w="251459" h="258445">
                  <a:moveTo>
                    <a:pt x="139234" y="19734"/>
                  </a:moveTo>
                  <a:lnTo>
                    <a:pt x="112045" y="19734"/>
                  </a:lnTo>
                  <a:lnTo>
                    <a:pt x="112045" y="21488"/>
                  </a:lnTo>
                  <a:lnTo>
                    <a:pt x="103497" y="47920"/>
                  </a:lnTo>
                  <a:lnTo>
                    <a:pt x="81320" y="70467"/>
                  </a:lnTo>
                  <a:lnTo>
                    <a:pt x="50222" y="87381"/>
                  </a:lnTo>
                  <a:lnTo>
                    <a:pt x="14909" y="96916"/>
                  </a:lnTo>
                  <a:lnTo>
                    <a:pt x="24339" y="116212"/>
                  </a:lnTo>
                  <a:lnTo>
                    <a:pt x="55690" y="107867"/>
                  </a:lnTo>
                  <a:lnTo>
                    <a:pt x="84554" y="94189"/>
                  </a:lnTo>
                  <a:lnTo>
                    <a:pt x="108609" y="75679"/>
                  </a:lnTo>
                  <a:lnTo>
                    <a:pt x="125530" y="52843"/>
                  </a:lnTo>
                  <a:lnTo>
                    <a:pt x="152360" y="52843"/>
                  </a:lnTo>
                  <a:lnTo>
                    <a:pt x="147536" y="47920"/>
                  </a:lnTo>
                  <a:lnTo>
                    <a:pt x="139234" y="21488"/>
                  </a:lnTo>
                  <a:lnTo>
                    <a:pt x="139234" y="19734"/>
                  </a:lnTo>
                  <a:close/>
                </a:path>
                <a:path w="251459" h="258445">
                  <a:moveTo>
                    <a:pt x="152360" y="52843"/>
                  </a:moveTo>
                  <a:lnTo>
                    <a:pt x="125530" y="52843"/>
                  </a:lnTo>
                  <a:lnTo>
                    <a:pt x="142443" y="75679"/>
                  </a:lnTo>
                  <a:lnTo>
                    <a:pt x="166520" y="94189"/>
                  </a:lnTo>
                  <a:lnTo>
                    <a:pt x="195509" y="107867"/>
                  </a:lnTo>
                  <a:lnTo>
                    <a:pt x="227161" y="116212"/>
                  </a:lnTo>
                  <a:lnTo>
                    <a:pt x="236370" y="96916"/>
                  </a:lnTo>
                  <a:lnTo>
                    <a:pt x="200811" y="87381"/>
                  </a:lnTo>
                  <a:lnTo>
                    <a:pt x="169630" y="70467"/>
                  </a:lnTo>
                  <a:lnTo>
                    <a:pt x="152360" y="52843"/>
                  </a:lnTo>
                  <a:close/>
                </a:path>
                <a:path w="251459" h="258445">
                  <a:moveTo>
                    <a:pt x="227161" y="0"/>
                  </a:moveTo>
                  <a:lnTo>
                    <a:pt x="23681" y="0"/>
                  </a:lnTo>
                  <a:lnTo>
                    <a:pt x="23681" y="19734"/>
                  </a:lnTo>
                  <a:lnTo>
                    <a:pt x="227161" y="19734"/>
                  </a:lnTo>
                  <a:lnTo>
                    <a:pt x="227161" y="0"/>
                  </a:lnTo>
                  <a:close/>
                </a:path>
                <a:path w="251459" h="258445">
                  <a:moveTo>
                    <a:pt x="137042" y="159846"/>
                  </a:moveTo>
                  <a:lnTo>
                    <a:pt x="113141" y="159846"/>
                  </a:lnTo>
                  <a:lnTo>
                    <a:pt x="113141" y="258077"/>
                  </a:lnTo>
                  <a:lnTo>
                    <a:pt x="137042" y="258077"/>
                  </a:lnTo>
                  <a:lnTo>
                    <a:pt x="137042" y="159846"/>
                  </a:lnTo>
                  <a:close/>
                </a:path>
                <a:path w="251459" h="258445">
                  <a:moveTo>
                    <a:pt x="251281" y="139673"/>
                  </a:moveTo>
                  <a:lnTo>
                    <a:pt x="0" y="139673"/>
                  </a:lnTo>
                  <a:lnTo>
                    <a:pt x="0" y="159846"/>
                  </a:lnTo>
                  <a:lnTo>
                    <a:pt x="251281" y="159846"/>
                  </a:lnTo>
                  <a:lnTo>
                    <a:pt x="251281" y="139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783002" y="3233304"/>
              <a:ext cx="227810" cy="122562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12771267" y="3376153"/>
              <a:ext cx="251460" cy="118745"/>
            </a:xfrm>
            <a:custGeom>
              <a:avLst/>
              <a:gdLst/>
              <a:ahLst/>
              <a:cxnLst/>
              <a:rect l="l" t="t" r="r" b="b"/>
              <a:pathLst>
                <a:path w="251459" h="118745">
                  <a:moveTo>
                    <a:pt x="0" y="0"/>
                  </a:moveTo>
                  <a:lnTo>
                    <a:pt x="0" y="20172"/>
                  </a:lnTo>
                  <a:lnTo>
                    <a:pt x="113141" y="20172"/>
                  </a:lnTo>
                  <a:lnTo>
                    <a:pt x="113141" y="118404"/>
                  </a:lnTo>
                  <a:lnTo>
                    <a:pt x="137042" y="118404"/>
                  </a:lnTo>
                  <a:lnTo>
                    <a:pt x="137042" y="20172"/>
                  </a:lnTo>
                  <a:lnTo>
                    <a:pt x="251281" y="20172"/>
                  </a:lnTo>
                  <a:lnTo>
                    <a:pt x="25128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046229" y="3219157"/>
              <a:ext cx="256540" cy="269875"/>
            </a:xfrm>
            <a:custGeom>
              <a:avLst/>
              <a:gdLst/>
              <a:ahLst/>
              <a:cxnLst/>
              <a:rect l="l" t="t" r="r" b="b"/>
              <a:pathLst>
                <a:path w="256540" h="269875">
                  <a:moveTo>
                    <a:pt x="66657" y="181115"/>
                  </a:moveTo>
                  <a:lnTo>
                    <a:pt x="42319" y="181115"/>
                  </a:lnTo>
                  <a:lnTo>
                    <a:pt x="42319" y="269480"/>
                  </a:lnTo>
                  <a:lnTo>
                    <a:pt x="227600" y="269480"/>
                  </a:lnTo>
                  <a:lnTo>
                    <a:pt x="227600" y="249307"/>
                  </a:lnTo>
                  <a:lnTo>
                    <a:pt x="66657" y="249307"/>
                  </a:lnTo>
                  <a:lnTo>
                    <a:pt x="66657" y="181115"/>
                  </a:lnTo>
                  <a:close/>
                </a:path>
                <a:path w="256540" h="269875">
                  <a:moveTo>
                    <a:pt x="215102" y="0"/>
                  </a:moveTo>
                  <a:lnTo>
                    <a:pt x="190544" y="0"/>
                  </a:lnTo>
                  <a:lnTo>
                    <a:pt x="190544" y="201726"/>
                  </a:lnTo>
                  <a:lnTo>
                    <a:pt x="215102" y="201726"/>
                  </a:lnTo>
                  <a:lnTo>
                    <a:pt x="215102" y="104371"/>
                  </a:lnTo>
                  <a:lnTo>
                    <a:pt x="256543" y="104371"/>
                  </a:lnTo>
                  <a:lnTo>
                    <a:pt x="256543" y="83760"/>
                  </a:lnTo>
                  <a:lnTo>
                    <a:pt x="215102" y="83760"/>
                  </a:lnTo>
                  <a:lnTo>
                    <a:pt x="215102" y="0"/>
                  </a:lnTo>
                  <a:close/>
                </a:path>
                <a:path w="256540" h="269875">
                  <a:moveTo>
                    <a:pt x="140550" y="21269"/>
                  </a:moveTo>
                  <a:lnTo>
                    <a:pt x="11402" y="21269"/>
                  </a:lnTo>
                  <a:lnTo>
                    <a:pt x="11402" y="41660"/>
                  </a:lnTo>
                  <a:lnTo>
                    <a:pt x="114129" y="41660"/>
                  </a:lnTo>
                  <a:lnTo>
                    <a:pt x="103419" y="76303"/>
                  </a:lnTo>
                  <a:lnTo>
                    <a:pt x="79923" y="106495"/>
                  </a:lnTo>
                  <a:lnTo>
                    <a:pt x="44998" y="131404"/>
                  </a:lnTo>
                  <a:lnTo>
                    <a:pt x="0" y="150198"/>
                  </a:lnTo>
                  <a:lnTo>
                    <a:pt x="10524" y="169713"/>
                  </a:lnTo>
                  <a:lnTo>
                    <a:pt x="64327" y="146056"/>
                  </a:lnTo>
                  <a:lnTo>
                    <a:pt x="105303" y="112840"/>
                  </a:lnTo>
                  <a:lnTo>
                    <a:pt x="131396" y="70950"/>
                  </a:lnTo>
                  <a:lnTo>
                    <a:pt x="140550" y="21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043054" y="3215982"/>
              <a:ext cx="262893" cy="27583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3333031" y="3219157"/>
              <a:ext cx="244475" cy="272415"/>
            </a:xfrm>
            <a:custGeom>
              <a:avLst/>
              <a:gdLst/>
              <a:ahLst/>
              <a:cxnLst/>
              <a:rect l="l" t="t" r="r" b="b"/>
              <a:pathLst>
                <a:path w="244475" h="272414">
                  <a:moveTo>
                    <a:pt x="202823" y="0"/>
                  </a:moveTo>
                  <a:lnTo>
                    <a:pt x="178484" y="0"/>
                  </a:lnTo>
                  <a:lnTo>
                    <a:pt x="178484" y="139015"/>
                  </a:lnTo>
                  <a:lnTo>
                    <a:pt x="202823" y="139015"/>
                  </a:lnTo>
                  <a:lnTo>
                    <a:pt x="202823" y="78717"/>
                  </a:lnTo>
                  <a:lnTo>
                    <a:pt x="244264" y="78717"/>
                  </a:lnTo>
                  <a:lnTo>
                    <a:pt x="244264" y="58325"/>
                  </a:lnTo>
                  <a:lnTo>
                    <a:pt x="202823" y="58325"/>
                  </a:lnTo>
                  <a:lnTo>
                    <a:pt x="202823" y="0"/>
                  </a:lnTo>
                  <a:close/>
                </a:path>
                <a:path w="244475" h="272414">
                  <a:moveTo>
                    <a:pt x="122351" y="16006"/>
                  </a:moveTo>
                  <a:lnTo>
                    <a:pt x="0" y="16006"/>
                  </a:lnTo>
                  <a:lnTo>
                    <a:pt x="0" y="128271"/>
                  </a:lnTo>
                  <a:lnTo>
                    <a:pt x="21269" y="128271"/>
                  </a:lnTo>
                  <a:lnTo>
                    <a:pt x="59994" y="128028"/>
                  </a:lnTo>
                  <a:lnTo>
                    <a:pt x="92778" y="126654"/>
                  </a:lnTo>
                  <a:lnTo>
                    <a:pt x="122314" y="123677"/>
                  </a:lnTo>
                  <a:lnTo>
                    <a:pt x="151295" y="118624"/>
                  </a:lnTo>
                  <a:lnTo>
                    <a:pt x="149708" y="108537"/>
                  </a:lnTo>
                  <a:lnTo>
                    <a:pt x="23900" y="108537"/>
                  </a:lnTo>
                  <a:lnTo>
                    <a:pt x="23900" y="35960"/>
                  </a:lnTo>
                  <a:lnTo>
                    <a:pt x="122351" y="35960"/>
                  </a:lnTo>
                  <a:lnTo>
                    <a:pt x="122351" y="16006"/>
                  </a:lnTo>
                  <a:close/>
                </a:path>
                <a:path w="244475" h="272414">
                  <a:moveTo>
                    <a:pt x="148225" y="99109"/>
                  </a:moveTo>
                  <a:lnTo>
                    <a:pt x="120505" y="103789"/>
                  </a:lnTo>
                  <a:lnTo>
                    <a:pt x="92230" y="106701"/>
                  </a:lnTo>
                  <a:lnTo>
                    <a:pt x="60871" y="108174"/>
                  </a:lnTo>
                  <a:lnTo>
                    <a:pt x="23900" y="108537"/>
                  </a:lnTo>
                  <a:lnTo>
                    <a:pt x="149708" y="108537"/>
                  </a:lnTo>
                  <a:lnTo>
                    <a:pt x="148225" y="99109"/>
                  </a:lnTo>
                  <a:close/>
                </a:path>
                <a:path w="244475" h="272414">
                  <a:moveTo>
                    <a:pt x="202823" y="152829"/>
                  </a:moveTo>
                  <a:lnTo>
                    <a:pt x="26970" y="152829"/>
                  </a:lnTo>
                  <a:lnTo>
                    <a:pt x="26970" y="172563"/>
                  </a:lnTo>
                  <a:lnTo>
                    <a:pt x="178704" y="172563"/>
                  </a:lnTo>
                  <a:lnTo>
                    <a:pt x="178704" y="201506"/>
                  </a:lnTo>
                  <a:lnTo>
                    <a:pt x="27628" y="201506"/>
                  </a:lnTo>
                  <a:lnTo>
                    <a:pt x="27628" y="271892"/>
                  </a:lnTo>
                  <a:lnTo>
                    <a:pt x="212909" y="271892"/>
                  </a:lnTo>
                  <a:lnTo>
                    <a:pt x="212909" y="251938"/>
                  </a:lnTo>
                  <a:lnTo>
                    <a:pt x="51528" y="251938"/>
                  </a:lnTo>
                  <a:lnTo>
                    <a:pt x="51528" y="220583"/>
                  </a:lnTo>
                  <a:lnTo>
                    <a:pt x="202823" y="220583"/>
                  </a:lnTo>
                  <a:lnTo>
                    <a:pt x="202823" y="152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329856" y="3215982"/>
              <a:ext cx="250614" cy="278242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3606020" y="3219376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5" h="276225">
                  <a:moveTo>
                    <a:pt x="217293" y="0"/>
                  </a:moveTo>
                  <a:lnTo>
                    <a:pt x="192955" y="0"/>
                  </a:lnTo>
                  <a:lnTo>
                    <a:pt x="192955" y="41003"/>
                  </a:lnTo>
                  <a:lnTo>
                    <a:pt x="137919" y="41003"/>
                  </a:lnTo>
                  <a:lnTo>
                    <a:pt x="137919" y="60737"/>
                  </a:lnTo>
                  <a:lnTo>
                    <a:pt x="192955" y="60737"/>
                  </a:lnTo>
                  <a:lnTo>
                    <a:pt x="192955" y="98012"/>
                  </a:lnTo>
                  <a:lnTo>
                    <a:pt x="137919" y="98012"/>
                  </a:lnTo>
                  <a:lnTo>
                    <a:pt x="137919" y="117966"/>
                  </a:lnTo>
                  <a:lnTo>
                    <a:pt x="192955" y="117966"/>
                  </a:lnTo>
                  <a:lnTo>
                    <a:pt x="192955" y="169275"/>
                  </a:lnTo>
                  <a:lnTo>
                    <a:pt x="217293" y="169275"/>
                  </a:lnTo>
                  <a:lnTo>
                    <a:pt x="217293" y="0"/>
                  </a:lnTo>
                  <a:close/>
                </a:path>
                <a:path w="217805" h="276225">
                  <a:moveTo>
                    <a:pt x="119500" y="16664"/>
                  </a:moveTo>
                  <a:lnTo>
                    <a:pt x="0" y="16664"/>
                  </a:lnTo>
                  <a:lnTo>
                    <a:pt x="0" y="36398"/>
                  </a:lnTo>
                  <a:lnTo>
                    <a:pt x="95381" y="36398"/>
                  </a:lnTo>
                  <a:lnTo>
                    <a:pt x="95381" y="75208"/>
                  </a:lnTo>
                  <a:lnTo>
                    <a:pt x="656" y="75208"/>
                  </a:lnTo>
                  <a:lnTo>
                    <a:pt x="656" y="156557"/>
                  </a:lnTo>
                  <a:lnTo>
                    <a:pt x="20172" y="156557"/>
                  </a:lnTo>
                  <a:lnTo>
                    <a:pt x="57290" y="156331"/>
                  </a:lnTo>
                  <a:lnTo>
                    <a:pt x="87213" y="155406"/>
                  </a:lnTo>
                  <a:lnTo>
                    <a:pt x="113107" y="153412"/>
                  </a:lnTo>
                  <a:lnTo>
                    <a:pt x="138138" y="149979"/>
                  </a:lnTo>
                  <a:lnTo>
                    <a:pt x="136565" y="136823"/>
                  </a:lnTo>
                  <a:lnTo>
                    <a:pt x="24776" y="136823"/>
                  </a:lnTo>
                  <a:lnTo>
                    <a:pt x="24776" y="94065"/>
                  </a:lnTo>
                  <a:lnTo>
                    <a:pt x="119500" y="94065"/>
                  </a:lnTo>
                  <a:lnTo>
                    <a:pt x="119500" y="16664"/>
                  </a:lnTo>
                  <a:close/>
                </a:path>
                <a:path w="217805" h="276225">
                  <a:moveTo>
                    <a:pt x="135726" y="129806"/>
                  </a:moveTo>
                  <a:lnTo>
                    <a:pt x="112023" y="133400"/>
                  </a:lnTo>
                  <a:lnTo>
                    <a:pt x="87528" y="135534"/>
                  </a:lnTo>
                  <a:lnTo>
                    <a:pt x="59395" y="136559"/>
                  </a:lnTo>
                  <a:lnTo>
                    <a:pt x="24776" y="136823"/>
                  </a:lnTo>
                  <a:lnTo>
                    <a:pt x="136565" y="136823"/>
                  </a:lnTo>
                  <a:lnTo>
                    <a:pt x="135726" y="129806"/>
                  </a:lnTo>
                  <a:close/>
                </a:path>
                <a:path w="217805" h="276225">
                  <a:moveTo>
                    <a:pt x="217293" y="184185"/>
                  </a:moveTo>
                  <a:lnTo>
                    <a:pt x="31573" y="184185"/>
                  </a:lnTo>
                  <a:lnTo>
                    <a:pt x="31573" y="204138"/>
                  </a:lnTo>
                  <a:lnTo>
                    <a:pt x="192955" y="204138"/>
                  </a:lnTo>
                  <a:lnTo>
                    <a:pt x="192955" y="275838"/>
                  </a:lnTo>
                  <a:lnTo>
                    <a:pt x="217293" y="275838"/>
                  </a:lnTo>
                  <a:lnTo>
                    <a:pt x="217293" y="184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602845" y="3216201"/>
              <a:ext cx="223643" cy="282188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13872869" y="3219157"/>
              <a:ext cx="233045" cy="276225"/>
            </a:xfrm>
            <a:custGeom>
              <a:avLst/>
              <a:gdLst/>
              <a:ahLst/>
              <a:cxnLst/>
              <a:rect l="l" t="t" r="r" b="b"/>
              <a:pathLst>
                <a:path w="233044" h="276225">
                  <a:moveTo>
                    <a:pt x="232642" y="0"/>
                  </a:moveTo>
                  <a:lnTo>
                    <a:pt x="209181" y="0"/>
                  </a:lnTo>
                  <a:lnTo>
                    <a:pt x="209181" y="275619"/>
                  </a:lnTo>
                  <a:lnTo>
                    <a:pt x="232642" y="275619"/>
                  </a:lnTo>
                  <a:lnTo>
                    <a:pt x="232642" y="0"/>
                  </a:lnTo>
                  <a:close/>
                </a:path>
                <a:path w="233044" h="276225">
                  <a:moveTo>
                    <a:pt x="177386" y="127613"/>
                  </a:moveTo>
                  <a:lnTo>
                    <a:pt x="153925" y="127613"/>
                  </a:lnTo>
                  <a:lnTo>
                    <a:pt x="153925" y="261586"/>
                  </a:lnTo>
                  <a:lnTo>
                    <a:pt x="177386" y="261586"/>
                  </a:lnTo>
                  <a:lnTo>
                    <a:pt x="177386" y="127613"/>
                  </a:lnTo>
                  <a:close/>
                </a:path>
                <a:path w="233044" h="276225">
                  <a:moveTo>
                    <a:pt x="58982" y="23242"/>
                  </a:moveTo>
                  <a:lnTo>
                    <a:pt x="34688" y="29946"/>
                  </a:lnTo>
                  <a:lnTo>
                    <a:pt x="16088" y="49088"/>
                  </a:lnTo>
                  <a:lnTo>
                    <a:pt x="4189" y="79207"/>
                  </a:lnTo>
                  <a:lnTo>
                    <a:pt x="0" y="118843"/>
                  </a:lnTo>
                  <a:lnTo>
                    <a:pt x="4189" y="158636"/>
                  </a:lnTo>
                  <a:lnTo>
                    <a:pt x="16088" y="188871"/>
                  </a:lnTo>
                  <a:lnTo>
                    <a:pt x="34688" y="208047"/>
                  </a:lnTo>
                  <a:lnTo>
                    <a:pt x="58982" y="214663"/>
                  </a:lnTo>
                  <a:lnTo>
                    <a:pt x="82312" y="208708"/>
                  </a:lnTo>
                  <a:lnTo>
                    <a:pt x="100286" y="191640"/>
                  </a:lnTo>
                  <a:lnTo>
                    <a:pt x="58982" y="191640"/>
                  </a:lnTo>
                  <a:lnTo>
                    <a:pt x="43955" y="186648"/>
                  </a:lnTo>
                  <a:lnTo>
                    <a:pt x="32505" y="172097"/>
                  </a:lnTo>
                  <a:lnTo>
                    <a:pt x="25249" y="149119"/>
                  </a:lnTo>
                  <a:lnTo>
                    <a:pt x="22803" y="118843"/>
                  </a:lnTo>
                  <a:lnTo>
                    <a:pt x="25249" y="88597"/>
                  </a:lnTo>
                  <a:lnTo>
                    <a:pt x="32505" y="65670"/>
                  </a:lnTo>
                  <a:lnTo>
                    <a:pt x="43955" y="51130"/>
                  </a:lnTo>
                  <a:lnTo>
                    <a:pt x="58982" y="46046"/>
                  </a:lnTo>
                  <a:lnTo>
                    <a:pt x="100157" y="46046"/>
                  </a:lnTo>
                  <a:lnTo>
                    <a:pt x="100067" y="45854"/>
                  </a:lnTo>
                  <a:lnTo>
                    <a:pt x="81971" y="29090"/>
                  </a:lnTo>
                  <a:lnTo>
                    <a:pt x="58982" y="23242"/>
                  </a:lnTo>
                  <a:close/>
                </a:path>
                <a:path w="233044" h="276225">
                  <a:moveTo>
                    <a:pt x="100157" y="46046"/>
                  </a:moveTo>
                  <a:lnTo>
                    <a:pt x="58982" y="46046"/>
                  </a:lnTo>
                  <a:lnTo>
                    <a:pt x="74266" y="51130"/>
                  </a:lnTo>
                  <a:lnTo>
                    <a:pt x="85870" y="65670"/>
                  </a:lnTo>
                  <a:lnTo>
                    <a:pt x="93239" y="88597"/>
                  </a:lnTo>
                  <a:lnTo>
                    <a:pt x="95819" y="118843"/>
                  </a:lnTo>
                  <a:lnTo>
                    <a:pt x="93239" y="149119"/>
                  </a:lnTo>
                  <a:lnTo>
                    <a:pt x="85870" y="172097"/>
                  </a:lnTo>
                  <a:lnTo>
                    <a:pt x="74266" y="186648"/>
                  </a:lnTo>
                  <a:lnTo>
                    <a:pt x="58982" y="191640"/>
                  </a:lnTo>
                  <a:lnTo>
                    <a:pt x="100286" y="191640"/>
                  </a:lnTo>
                  <a:lnTo>
                    <a:pt x="100574" y="191365"/>
                  </a:lnTo>
                  <a:lnTo>
                    <a:pt x="112896" y="163909"/>
                  </a:lnTo>
                  <a:lnTo>
                    <a:pt x="118404" y="127613"/>
                  </a:lnTo>
                  <a:lnTo>
                    <a:pt x="177386" y="127613"/>
                  </a:lnTo>
                  <a:lnTo>
                    <a:pt x="177386" y="107441"/>
                  </a:lnTo>
                  <a:lnTo>
                    <a:pt x="118295" y="107441"/>
                  </a:lnTo>
                  <a:lnTo>
                    <a:pt x="112449" y="72361"/>
                  </a:lnTo>
                  <a:lnTo>
                    <a:pt x="100157" y="46046"/>
                  </a:lnTo>
                  <a:close/>
                </a:path>
                <a:path w="233044" h="276225">
                  <a:moveTo>
                    <a:pt x="177386" y="5920"/>
                  </a:moveTo>
                  <a:lnTo>
                    <a:pt x="153925" y="5920"/>
                  </a:lnTo>
                  <a:lnTo>
                    <a:pt x="153925" y="107441"/>
                  </a:lnTo>
                  <a:lnTo>
                    <a:pt x="177386" y="107441"/>
                  </a:lnTo>
                  <a:lnTo>
                    <a:pt x="177386" y="5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3872869" y="3219157"/>
              <a:ext cx="233045" cy="276225"/>
            </a:xfrm>
            <a:custGeom>
              <a:avLst/>
              <a:gdLst/>
              <a:ahLst/>
              <a:cxnLst/>
              <a:rect l="l" t="t" r="r" b="b"/>
              <a:pathLst>
                <a:path w="233044" h="276225">
                  <a:moveTo>
                    <a:pt x="209181" y="275619"/>
                  </a:moveTo>
                  <a:lnTo>
                    <a:pt x="232642" y="275619"/>
                  </a:lnTo>
                  <a:lnTo>
                    <a:pt x="232642" y="0"/>
                  </a:lnTo>
                  <a:lnTo>
                    <a:pt x="209181" y="0"/>
                  </a:lnTo>
                  <a:lnTo>
                    <a:pt x="209181" y="275619"/>
                  </a:lnTo>
                  <a:close/>
                </a:path>
                <a:path w="233044" h="276225">
                  <a:moveTo>
                    <a:pt x="118295" y="107441"/>
                  </a:moveTo>
                  <a:lnTo>
                    <a:pt x="112449" y="72361"/>
                  </a:lnTo>
                  <a:lnTo>
                    <a:pt x="100067" y="45854"/>
                  </a:lnTo>
                  <a:lnTo>
                    <a:pt x="81971" y="29090"/>
                  </a:lnTo>
                  <a:lnTo>
                    <a:pt x="58982" y="23242"/>
                  </a:lnTo>
                  <a:lnTo>
                    <a:pt x="34688" y="29946"/>
                  </a:lnTo>
                  <a:lnTo>
                    <a:pt x="16088" y="49088"/>
                  </a:lnTo>
                  <a:lnTo>
                    <a:pt x="4189" y="79207"/>
                  </a:lnTo>
                  <a:lnTo>
                    <a:pt x="0" y="118843"/>
                  </a:lnTo>
                  <a:lnTo>
                    <a:pt x="4189" y="158636"/>
                  </a:lnTo>
                  <a:lnTo>
                    <a:pt x="16088" y="188871"/>
                  </a:lnTo>
                  <a:lnTo>
                    <a:pt x="34688" y="208047"/>
                  </a:lnTo>
                  <a:lnTo>
                    <a:pt x="58982" y="214663"/>
                  </a:lnTo>
                  <a:lnTo>
                    <a:pt x="82312" y="208708"/>
                  </a:lnTo>
                  <a:lnTo>
                    <a:pt x="100574" y="191365"/>
                  </a:lnTo>
                  <a:lnTo>
                    <a:pt x="112896" y="163909"/>
                  </a:lnTo>
                  <a:lnTo>
                    <a:pt x="118404" y="127613"/>
                  </a:lnTo>
                  <a:lnTo>
                    <a:pt x="153925" y="127613"/>
                  </a:lnTo>
                  <a:lnTo>
                    <a:pt x="153925" y="261586"/>
                  </a:lnTo>
                  <a:lnTo>
                    <a:pt x="177386" y="261586"/>
                  </a:lnTo>
                  <a:lnTo>
                    <a:pt x="177386" y="5920"/>
                  </a:lnTo>
                  <a:lnTo>
                    <a:pt x="153925" y="5920"/>
                  </a:lnTo>
                  <a:lnTo>
                    <a:pt x="153925" y="107441"/>
                  </a:lnTo>
                  <a:lnTo>
                    <a:pt x="118295" y="10744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892497" y="3262028"/>
              <a:ext cx="79366" cy="151944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14223235" y="3230339"/>
              <a:ext cx="252095" cy="264160"/>
            </a:xfrm>
            <a:custGeom>
              <a:avLst/>
              <a:gdLst/>
              <a:ahLst/>
              <a:cxnLst/>
              <a:rect l="l" t="t" r="r" b="b"/>
              <a:pathLst>
                <a:path w="252094" h="264160">
                  <a:moveTo>
                    <a:pt x="220144" y="0"/>
                  </a:moveTo>
                  <a:lnTo>
                    <a:pt x="31793" y="0"/>
                  </a:lnTo>
                  <a:lnTo>
                    <a:pt x="31793" y="93627"/>
                  </a:lnTo>
                  <a:lnTo>
                    <a:pt x="221899" y="93627"/>
                  </a:lnTo>
                  <a:lnTo>
                    <a:pt x="221899" y="73673"/>
                  </a:lnTo>
                  <a:lnTo>
                    <a:pt x="55912" y="73673"/>
                  </a:ln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close/>
                </a:path>
                <a:path w="252094" h="264160">
                  <a:moveTo>
                    <a:pt x="251499" y="119939"/>
                  </a:moveTo>
                  <a:lnTo>
                    <a:pt x="0" y="119939"/>
                  </a:lnTo>
                  <a:lnTo>
                    <a:pt x="0" y="140331"/>
                  </a:lnTo>
                  <a:lnTo>
                    <a:pt x="251499" y="140331"/>
                  </a:lnTo>
                  <a:lnTo>
                    <a:pt x="251499" y="119939"/>
                  </a:lnTo>
                  <a:close/>
                </a:path>
                <a:path w="252094" h="264160">
                  <a:moveTo>
                    <a:pt x="125421" y="164451"/>
                  </a:moveTo>
                  <a:lnTo>
                    <a:pt x="85483" y="167757"/>
                  </a:lnTo>
                  <a:lnTo>
                    <a:pt x="55556" y="177415"/>
                  </a:lnTo>
                  <a:lnTo>
                    <a:pt x="36771" y="193034"/>
                  </a:lnTo>
                  <a:lnTo>
                    <a:pt x="30258" y="214224"/>
                  </a:lnTo>
                  <a:lnTo>
                    <a:pt x="36771" y="235380"/>
                  </a:lnTo>
                  <a:lnTo>
                    <a:pt x="55556" y="250924"/>
                  </a:lnTo>
                  <a:lnTo>
                    <a:pt x="85483" y="260507"/>
                  </a:lnTo>
                  <a:lnTo>
                    <a:pt x="125421" y="263779"/>
                  </a:lnTo>
                  <a:lnTo>
                    <a:pt x="165201" y="260507"/>
                  </a:lnTo>
                  <a:lnTo>
                    <a:pt x="195011" y="250924"/>
                  </a:lnTo>
                  <a:lnTo>
                    <a:pt x="202781" y="244483"/>
                  </a:lnTo>
                  <a:lnTo>
                    <a:pt x="125421" y="244483"/>
                  </a:lnTo>
                  <a:lnTo>
                    <a:pt x="95799" y="242469"/>
                  </a:lnTo>
                  <a:lnTo>
                    <a:pt x="73619" y="236590"/>
                  </a:lnTo>
                  <a:lnTo>
                    <a:pt x="59743" y="227093"/>
                  </a:lnTo>
                  <a:lnTo>
                    <a:pt x="55036" y="214224"/>
                  </a:lnTo>
                  <a:lnTo>
                    <a:pt x="59743" y="201318"/>
                  </a:lnTo>
                  <a:lnTo>
                    <a:pt x="73619" y="191722"/>
                  </a:lnTo>
                  <a:lnTo>
                    <a:pt x="95799" y="185702"/>
                  </a:lnTo>
                  <a:lnTo>
                    <a:pt x="125421" y="183527"/>
                  </a:lnTo>
                  <a:lnTo>
                    <a:pt x="202348" y="183527"/>
                  </a:lnTo>
                  <a:lnTo>
                    <a:pt x="195011" y="177415"/>
                  </a:lnTo>
                  <a:lnTo>
                    <a:pt x="165201" y="167757"/>
                  </a:lnTo>
                  <a:lnTo>
                    <a:pt x="125421" y="164451"/>
                  </a:lnTo>
                  <a:close/>
                </a:path>
                <a:path w="252094" h="264160">
                  <a:moveTo>
                    <a:pt x="202348" y="183527"/>
                  </a:moveTo>
                  <a:lnTo>
                    <a:pt x="125421" y="183527"/>
                  </a:lnTo>
                  <a:lnTo>
                    <a:pt x="154922" y="185702"/>
                  </a:lnTo>
                  <a:lnTo>
                    <a:pt x="177085" y="191722"/>
                  </a:lnTo>
                  <a:lnTo>
                    <a:pt x="191067" y="201318"/>
                  </a:lnTo>
                  <a:lnTo>
                    <a:pt x="196025" y="214224"/>
                  </a:lnTo>
                  <a:lnTo>
                    <a:pt x="191067" y="227093"/>
                  </a:lnTo>
                  <a:lnTo>
                    <a:pt x="177085" y="236590"/>
                  </a:lnTo>
                  <a:lnTo>
                    <a:pt x="154922" y="242469"/>
                  </a:lnTo>
                  <a:lnTo>
                    <a:pt x="125421" y="244483"/>
                  </a:lnTo>
                  <a:lnTo>
                    <a:pt x="202781" y="244483"/>
                  </a:lnTo>
                  <a:lnTo>
                    <a:pt x="213762" y="235380"/>
                  </a:lnTo>
                  <a:lnTo>
                    <a:pt x="220364" y="214224"/>
                  </a:lnTo>
                  <a:lnTo>
                    <a:pt x="213762" y="193034"/>
                  </a:lnTo>
                  <a:lnTo>
                    <a:pt x="202348" y="183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4223235" y="3230340"/>
              <a:ext cx="252095" cy="140335"/>
            </a:xfrm>
            <a:custGeom>
              <a:avLst/>
              <a:gdLst/>
              <a:ahLst/>
              <a:cxnLst/>
              <a:rect l="l" t="t" r="r" b="b"/>
              <a:pathLst>
                <a:path w="252094" h="140335">
                  <a:moveTo>
                    <a:pt x="55912" y="73673"/>
                  </a:move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3627"/>
                  </a:lnTo>
                  <a:lnTo>
                    <a:pt x="221899" y="93627"/>
                  </a:lnTo>
                  <a:lnTo>
                    <a:pt x="221899" y="73673"/>
                  </a:lnTo>
                  <a:lnTo>
                    <a:pt x="55912" y="73673"/>
                  </a:lnTo>
                  <a:close/>
                </a:path>
                <a:path w="252094" h="140335">
                  <a:moveTo>
                    <a:pt x="0" y="140331"/>
                  </a:moveTo>
                  <a:lnTo>
                    <a:pt x="251499" y="140331"/>
                  </a:lnTo>
                  <a:lnTo>
                    <a:pt x="251499" y="119939"/>
                  </a:lnTo>
                  <a:lnTo>
                    <a:pt x="0" y="119939"/>
                  </a:lnTo>
                  <a:lnTo>
                    <a:pt x="0" y="14033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250319" y="3391616"/>
              <a:ext cx="196455" cy="10567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4497316" y="3225799"/>
              <a:ext cx="252729" cy="266700"/>
            </a:xfrm>
            <a:custGeom>
              <a:avLst/>
              <a:gdLst/>
              <a:ahLst/>
              <a:cxnLst/>
              <a:rect l="l" t="t" r="r" b="b"/>
              <a:pathLst>
                <a:path w="252730" h="266700">
                  <a:moveTo>
                    <a:pt x="221462" y="186690"/>
                  </a:moveTo>
                  <a:lnTo>
                    <a:pt x="28282" y="186690"/>
                  </a:lnTo>
                  <a:lnTo>
                    <a:pt x="28282" y="205740"/>
                  </a:lnTo>
                  <a:lnTo>
                    <a:pt x="196900" y="205740"/>
                  </a:lnTo>
                  <a:lnTo>
                    <a:pt x="196900" y="266700"/>
                  </a:lnTo>
                  <a:lnTo>
                    <a:pt x="221462" y="266700"/>
                  </a:lnTo>
                  <a:lnTo>
                    <a:pt x="221462" y="205740"/>
                  </a:lnTo>
                  <a:lnTo>
                    <a:pt x="221462" y="186690"/>
                  </a:lnTo>
                  <a:close/>
                </a:path>
                <a:path w="252730" h="266700">
                  <a:moveTo>
                    <a:pt x="225844" y="96520"/>
                  </a:moveTo>
                  <a:lnTo>
                    <a:pt x="57010" y="96520"/>
                  </a:lnTo>
                  <a:lnTo>
                    <a:pt x="57010" y="67310"/>
                  </a:lnTo>
                  <a:lnTo>
                    <a:pt x="219925" y="67310"/>
                  </a:lnTo>
                  <a:lnTo>
                    <a:pt x="219925" y="48260"/>
                  </a:lnTo>
                  <a:lnTo>
                    <a:pt x="219925" y="20320"/>
                  </a:lnTo>
                  <a:lnTo>
                    <a:pt x="219925" y="0"/>
                  </a:lnTo>
                  <a:lnTo>
                    <a:pt x="32004" y="0"/>
                  </a:lnTo>
                  <a:lnTo>
                    <a:pt x="32004" y="20320"/>
                  </a:lnTo>
                  <a:lnTo>
                    <a:pt x="195580" y="20320"/>
                  </a:lnTo>
                  <a:lnTo>
                    <a:pt x="195580" y="48260"/>
                  </a:lnTo>
                  <a:lnTo>
                    <a:pt x="32893" y="48260"/>
                  </a:lnTo>
                  <a:lnTo>
                    <a:pt x="32893" y="67310"/>
                  </a:lnTo>
                  <a:lnTo>
                    <a:pt x="32893" y="96520"/>
                  </a:lnTo>
                  <a:lnTo>
                    <a:pt x="32893" y="115570"/>
                  </a:lnTo>
                  <a:lnTo>
                    <a:pt x="225844" y="115570"/>
                  </a:lnTo>
                  <a:lnTo>
                    <a:pt x="225844" y="96520"/>
                  </a:lnTo>
                  <a:close/>
                </a:path>
                <a:path w="252730" h="266700">
                  <a:moveTo>
                    <a:pt x="252374" y="145097"/>
                  </a:moveTo>
                  <a:lnTo>
                    <a:pt x="138137" y="145097"/>
                  </a:lnTo>
                  <a:lnTo>
                    <a:pt x="138137" y="115938"/>
                  </a:lnTo>
                  <a:lnTo>
                    <a:pt x="114236" y="115938"/>
                  </a:lnTo>
                  <a:lnTo>
                    <a:pt x="114236" y="145097"/>
                  </a:lnTo>
                  <a:lnTo>
                    <a:pt x="0" y="145097"/>
                  </a:lnTo>
                  <a:lnTo>
                    <a:pt x="0" y="165265"/>
                  </a:lnTo>
                  <a:lnTo>
                    <a:pt x="252374" y="165265"/>
                  </a:lnTo>
                  <a:lnTo>
                    <a:pt x="252374" y="145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4497319" y="3226174"/>
              <a:ext cx="252729" cy="266065"/>
            </a:xfrm>
            <a:custGeom>
              <a:avLst/>
              <a:gdLst/>
              <a:ahLst/>
              <a:cxnLst/>
              <a:rect l="l" t="t" r="r" b="b"/>
              <a:pathLst>
                <a:path w="252730" h="266064">
                  <a:moveTo>
                    <a:pt x="138139" y="115554"/>
                  </a:moveTo>
                  <a:lnTo>
                    <a:pt x="225845" y="115554"/>
                  </a:lnTo>
                  <a:lnTo>
                    <a:pt x="225845" y="96039"/>
                  </a:lnTo>
                  <a:lnTo>
                    <a:pt x="57009" y="96039"/>
                  </a:lnTo>
                  <a:lnTo>
                    <a:pt x="57009" y="66657"/>
                  </a:lnTo>
                  <a:lnTo>
                    <a:pt x="219926" y="66657"/>
                  </a:lnTo>
                  <a:lnTo>
                    <a:pt x="219926" y="0"/>
                  </a:lnTo>
                  <a:lnTo>
                    <a:pt x="32013" y="0"/>
                  </a:lnTo>
                  <a:lnTo>
                    <a:pt x="32013" y="19734"/>
                  </a:lnTo>
                  <a:lnTo>
                    <a:pt x="195586" y="19734"/>
                  </a:lnTo>
                  <a:lnTo>
                    <a:pt x="195586" y="48238"/>
                  </a:lnTo>
                  <a:lnTo>
                    <a:pt x="32889" y="48238"/>
                  </a:lnTo>
                  <a:lnTo>
                    <a:pt x="32889" y="115554"/>
                  </a:lnTo>
                  <a:lnTo>
                    <a:pt x="114238" y="115554"/>
                  </a:lnTo>
                  <a:lnTo>
                    <a:pt x="114238" y="144716"/>
                  </a:lnTo>
                  <a:lnTo>
                    <a:pt x="0" y="144716"/>
                  </a:lnTo>
                  <a:lnTo>
                    <a:pt x="0" y="164889"/>
                  </a:lnTo>
                  <a:lnTo>
                    <a:pt x="252377" y="164889"/>
                  </a:lnTo>
                  <a:lnTo>
                    <a:pt x="252377" y="144716"/>
                  </a:lnTo>
                  <a:lnTo>
                    <a:pt x="138139" y="144716"/>
                  </a:lnTo>
                  <a:lnTo>
                    <a:pt x="138139" y="115554"/>
                  </a:lnTo>
                  <a:close/>
                </a:path>
                <a:path w="252730" h="266064">
                  <a:moveTo>
                    <a:pt x="196903" y="205892"/>
                  </a:moveTo>
                  <a:lnTo>
                    <a:pt x="196903" y="265972"/>
                  </a:lnTo>
                  <a:lnTo>
                    <a:pt x="221460" y="265972"/>
                  </a:lnTo>
                  <a:lnTo>
                    <a:pt x="221460" y="185939"/>
                  </a:lnTo>
                  <a:lnTo>
                    <a:pt x="28285" y="185939"/>
                  </a:lnTo>
                  <a:lnTo>
                    <a:pt x="28285" y="205892"/>
                  </a:lnTo>
                  <a:lnTo>
                    <a:pt x="196903" y="20589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4773378" y="3219376"/>
              <a:ext cx="235585" cy="269875"/>
            </a:xfrm>
            <a:custGeom>
              <a:avLst/>
              <a:gdLst/>
              <a:ahLst/>
              <a:cxnLst/>
              <a:rect l="l" t="t" r="r" b="b"/>
              <a:pathLst>
                <a:path w="235584" h="269875">
                  <a:moveTo>
                    <a:pt x="71480" y="191859"/>
                  </a:moveTo>
                  <a:lnTo>
                    <a:pt x="47142" y="191859"/>
                  </a:lnTo>
                  <a:lnTo>
                    <a:pt x="47142" y="269260"/>
                  </a:lnTo>
                  <a:lnTo>
                    <a:pt x="235274" y="269260"/>
                  </a:lnTo>
                  <a:lnTo>
                    <a:pt x="235274" y="249088"/>
                  </a:lnTo>
                  <a:lnTo>
                    <a:pt x="71480" y="249088"/>
                  </a:lnTo>
                  <a:lnTo>
                    <a:pt x="71480" y="191859"/>
                  </a:lnTo>
                  <a:close/>
                </a:path>
                <a:path w="235584" h="269875">
                  <a:moveTo>
                    <a:pt x="226064" y="0"/>
                  </a:moveTo>
                  <a:lnTo>
                    <a:pt x="201726" y="0"/>
                  </a:lnTo>
                  <a:lnTo>
                    <a:pt x="201726" y="206111"/>
                  </a:lnTo>
                  <a:lnTo>
                    <a:pt x="226064" y="206111"/>
                  </a:lnTo>
                  <a:lnTo>
                    <a:pt x="226064" y="0"/>
                  </a:lnTo>
                  <a:close/>
                </a:path>
                <a:path w="235584" h="269875">
                  <a:moveTo>
                    <a:pt x="103493" y="110072"/>
                  </a:moveTo>
                  <a:lnTo>
                    <a:pt x="79155" y="110072"/>
                  </a:lnTo>
                  <a:lnTo>
                    <a:pt x="79155" y="149540"/>
                  </a:lnTo>
                  <a:lnTo>
                    <a:pt x="58492" y="150100"/>
                  </a:lnTo>
                  <a:lnTo>
                    <a:pt x="0" y="150856"/>
                  </a:lnTo>
                  <a:lnTo>
                    <a:pt x="3726" y="170809"/>
                  </a:lnTo>
                  <a:lnTo>
                    <a:pt x="44938" y="170409"/>
                  </a:lnTo>
                  <a:lnTo>
                    <a:pt x="89378" y="168918"/>
                  </a:lnTo>
                  <a:lnTo>
                    <a:pt x="135174" y="165906"/>
                  </a:lnTo>
                  <a:lnTo>
                    <a:pt x="180456" y="160942"/>
                  </a:lnTo>
                  <a:lnTo>
                    <a:pt x="179248" y="148554"/>
                  </a:lnTo>
                  <a:lnTo>
                    <a:pt x="103493" y="148554"/>
                  </a:lnTo>
                  <a:lnTo>
                    <a:pt x="103493" y="110072"/>
                  </a:lnTo>
                  <a:close/>
                </a:path>
                <a:path w="235584" h="269875">
                  <a:moveTo>
                    <a:pt x="178703" y="142962"/>
                  </a:moveTo>
                  <a:lnTo>
                    <a:pt x="160538" y="144776"/>
                  </a:lnTo>
                  <a:lnTo>
                    <a:pt x="141838" y="146292"/>
                  </a:lnTo>
                  <a:lnTo>
                    <a:pt x="122769" y="147541"/>
                  </a:lnTo>
                  <a:lnTo>
                    <a:pt x="103493" y="148554"/>
                  </a:lnTo>
                  <a:lnTo>
                    <a:pt x="179248" y="148554"/>
                  </a:lnTo>
                  <a:lnTo>
                    <a:pt x="178703" y="142962"/>
                  </a:lnTo>
                  <a:close/>
                </a:path>
                <a:path w="235584" h="269875">
                  <a:moveTo>
                    <a:pt x="156995" y="17761"/>
                  </a:moveTo>
                  <a:lnTo>
                    <a:pt x="25214" y="17761"/>
                  </a:lnTo>
                  <a:lnTo>
                    <a:pt x="25214" y="110072"/>
                  </a:lnTo>
                  <a:lnTo>
                    <a:pt x="159187" y="110072"/>
                  </a:lnTo>
                  <a:lnTo>
                    <a:pt x="159187" y="90118"/>
                  </a:lnTo>
                  <a:lnTo>
                    <a:pt x="49773" y="90118"/>
                  </a:lnTo>
                  <a:lnTo>
                    <a:pt x="49773" y="37933"/>
                  </a:lnTo>
                  <a:lnTo>
                    <a:pt x="156995" y="37933"/>
                  </a:lnTo>
                  <a:lnTo>
                    <a:pt x="156995" y="17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770203" y="3216201"/>
              <a:ext cx="241624" cy="275610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15132684" y="3219157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40" h="272414">
                  <a:moveTo>
                    <a:pt x="221241" y="0"/>
                  </a:moveTo>
                  <a:lnTo>
                    <a:pt x="196901" y="0"/>
                  </a:lnTo>
                  <a:lnTo>
                    <a:pt x="196901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40" h="272414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1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6"/>
                  </a:lnTo>
                  <a:lnTo>
                    <a:pt x="71700" y="131999"/>
                  </a:lnTo>
                  <a:lnTo>
                    <a:pt x="100228" y="127566"/>
                  </a:lnTo>
                  <a:lnTo>
                    <a:pt x="122816" y="115115"/>
                  </a:lnTo>
                  <a:lnTo>
                    <a:pt x="125200" y="112046"/>
                  </a:lnTo>
                  <a:lnTo>
                    <a:pt x="71700" y="112046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899" y="71261"/>
                  </a:lnTo>
                  <a:lnTo>
                    <a:pt x="27391" y="54809"/>
                  </a:lnTo>
                  <a:lnTo>
                    <a:pt x="37357" y="41934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3" y="30697"/>
                  </a:lnTo>
                  <a:lnTo>
                    <a:pt x="122816" y="27271"/>
                  </a:lnTo>
                  <a:lnTo>
                    <a:pt x="100228" y="14680"/>
                  </a:lnTo>
                  <a:lnTo>
                    <a:pt x="71700" y="10086"/>
                  </a:lnTo>
                  <a:close/>
                </a:path>
                <a:path w="231140" h="272414">
                  <a:moveTo>
                    <a:pt x="125463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8" y="41934"/>
                  </a:lnTo>
                  <a:lnTo>
                    <a:pt x="115886" y="54809"/>
                  </a:lnTo>
                  <a:lnTo>
                    <a:pt x="119500" y="71261"/>
                  </a:lnTo>
                  <a:lnTo>
                    <a:pt x="115886" y="87809"/>
                  </a:lnTo>
                  <a:lnTo>
                    <a:pt x="105878" y="100698"/>
                  </a:lnTo>
                  <a:lnTo>
                    <a:pt x="90732" y="109065"/>
                  </a:lnTo>
                  <a:lnTo>
                    <a:pt x="71700" y="112046"/>
                  </a:lnTo>
                  <a:lnTo>
                    <a:pt x="125200" y="112046"/>
                  </a:lnTo>
                  <a:lnTo>
                    <a:pt x="137717" y="95922"/>
                  </a:lnTo>
                  <a:lnTo>
                    <a:pt x="143181" y="71261"/>
                  </a:lnTo>
                  <a:lnTo>
                    <a:pt x="137717" y="46563"/>
                  </a:lnTo>
                  <a:lnTo>
                    <a:pt x="125463" y="30697"/>
                  </a:lnTo>
                  <a:close/>
                </a:path>
                <a:path w="231140" h="272414">
                  <a:moveTo>
                    <a:pt x="221241" y="154803"/>
                  </a:moveTo>
                  <a:lnTo>
                    <a:pt x="41879" y="154803"/>
                  </a:lnTo>
                  <a:lnTo>
                    <a:pt x="41879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6" y="202822"/>
                  </a:lnTo>
                  <a:lnTo>
                    <a:pt x="42756" y="271892"/>
                  </a:lnTo>
                  <a:lnTo>
                    <a:pt x="231108" y="271892"/>
                  </a:lnTo>
                  <a:lnTo>
                    <a:pt x="231108" y="252157"/>
                  </a:lnTo>
                  <a:lnTo>
                    <a:pt x="66437" y="252157"/>
                  </a:lnTo>
                  <a:lnTo>
                    <a:pt x="66437" y="221241"/>
                  </a:lnTo>
                  <a:lnTo>
                    <a:pt x="221241" y="221241"/>
                  </a:lnTo>
                  <a:lnTo>
                    <a:pt x="221241" y="154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129507" y="3215982"/>
              <a:ext cx="237458" cy="278242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15401943" y="3219157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89">
                  <a:moveTo>
                    <a:pt x="227380" y="0"/>
                  </a:moveTo>
                  <a:lnTo>
                    <a:pt x="203042" y="0"/>
                  </a:lnTo>
                  <a:lnTo>
                    <a:pt x="203042" y="71920"/>
                  </a:lnTo>
                  <a:lnTo>
                    <a:pt x="147348" y="71920"/>
                  </a:lnTo>
                  <a:lnTo>
                    <a:pt x="147348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89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9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9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89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4" y="143403"/>
                  </a:lnTo>
                  <a:lnTo>
                    <a:pt x="149979" y="153926"/>
                  </a:lnTo>
                  <a:lnTo>
                    <a:pt x="162697" y="134410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89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89">
                  <a:moveTo>
                    <a:pt x="135946" y="172783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2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2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7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7"/>
                  </a:lnTo>
                  <a:lnTo>
                    <a:pt x="174513" y="176236"/>
                  </a:lnTo>
                  <a:lnTo>
                    <a:pt x="135946" y="172783"/>
                  </a:lnTo>
                  <a:close/>
                </a:path>
                <a:path w="228600" h="275589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398768" y="3215982"/>
              <a:ext cx="234608" cy="28175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15755046" y="3232532"/>
              <a:ext cx="251460" cy="259079"/>
            </a:xfrm>
            <a:custGeom>
              <a:avLst/>
              <a:gdLst/>
              <a:ahLst/>
              <a:cxnLst/>
              <a:rect l="l" t="t" r="r" b="b"/>
              <a:pathLst>
                <a:path w="251459" h="259079">
                  <a:moveTo>
                    <a:pt x="250841" y="99547"/>
                  </a:moveTo>
                  <a:lnTo>
                    <a:pt x="0" y="99547"/>
                  </a:lnTo>
                  <a:lnTo>
                    <a:pt x="0" y="119500"/>
                  </a:lnTo>
                  <a:lnTo>
                    <a:pt x="250841" y="119500"/>
                  </a:lnTo>
                  <a:lnTo>
                    <a:pt x="250841" y="99547"/>
                  </a:lnTo>
                  <a:close/>
                </a:path>
                <a:path w="251459" h="259079">
                  <a:moveTo>
                    <a:pt x="217448" y="64135"/>
                  </a:moveTo>
                  <a:lnTo>
                    <a:pt x="193393" y="64135"/>
                  </a:lnTo>
                  <a:lnTo>
                    <a:pt x="192523" y="72305"/>
                  </a:lnTo>
                  <a:lnTo>
                    <a:pt x="191365" y="80896"/>
                  </a:lnTo>
                  <a:lnTo>
                    <a:pt x="189878" y="89959"/>
                  </a:lnTo>
                  <a:lnTo>
                    <a:pt x="188021" y="99547"/>
                  </a:lnTo>
                  <a:lnTo>
                    <a:pt x="212469" y="99547"/>
                  </a:lnTo>
                  <a:lnTo>
                    <a:pt x="216272" y="76502"/>
                  </a:lnTo>
                  <a:lnTo>
                    <a:pt x="217448" y="64135"/>
                  </a:lnTo>
                  <a:close/>
                </a:path>
                <a:path w="251459" h="259079">
                  <a:moveTo>
                    <a:pt x="219048" y="0"/>
                  </a:moveTo>
                  <a:lnTo>
                    <a:pt x="31793" y="0"/>
                  </a:lnTo>
                  <a:lnTo>
                    <a:pt x="31793" y="19953"/>
                  </a:lnTo>
                  <a:lnTo>
                    <a:pt x="194928" y="19953"/>
                  </a:lnTo>
                  <a:lnTo>
                    <a:pt x="194887" y="33397"/>
                  </a:lnTo>
                  <a:lnTo>
                    <a:pt x="194789" y="39932"/>
                  </a:lnTo>
                  <a:lnTo>
                    <a:pt x="194599" y="46704"/>
                  </a:lnTo>
                  <a:lnTo>
                    <a:pt x="25214" y="51747"/>
                  </a:lnTo>
                  <a:lnTo>
                    <a:pt x="28285" y="71261"/>
                  </a:lnTo>
                  <a:lnTo>
                    <a:pt x="193393" y="64135"/>
                  </a:lnTo>
                  <a:lnTo>
                    <a:pt x="217448" y="64135"/>
                  </a:lnTo>
                  <a:lnTo>
                    <a:pt x="218225" y="55954"/>
                  </a:lnTo>
                  <a:lnTo>
                    <a:pt x="218851" y="39932"/>
                  </a:lnTo>
                  <a:lnTo>
                    <a:pt x="218970" y="33397"/>
                  </a:lnTo>
                  <a:lnTo>
                    <a:pt x="219048" y="0"/>
                  </a:lnTo>
                  <a:close/>
                </a:path>
                <a:path w="251459" h="259079">
                  <a:moveTo>
                    <a:pt x="221021" y="146032"/>
                  </a:moveTo>
                  <a:lnTo>
                    <a:pt x="29380" y="146032"/>
                  </a:lnTo>
                  <a:lnTo>
                    <a:pt x="29380" y="165108"/>
                  </a:lnTo>
                  <a:lnTo>
                    <a:pt x="196901" y="165108"/>
                  </a:lnTo>
                  <a:lnTo>
                    <a:pt x="196901" y="191201"/>
                  </a:lnTo>
                  <a:lnTo>
                    <a:pt x="30038" y="191201"/>
                  </a:lnTo>
                  <a:lnTo>
                    <a:pt x="30038" y="258516"/>
                  </a:lnTo>
                  <a:lnTo>
                    <a:pt x="230888" y="258516"/>
                  </a:lnTo>
                  <a:lnTo>
                    <a:pt x="230888" y="239001"/>
                  </a:lnTo>
                  <a:lnTo>
                    <a:pt x="54378" y="239001"/>
                  </a:lnTo>
                  <a:lnTo>
                    <a:pt x="54378" y="209839"/>
                  </a:lnTo>
                  <a:lnTo>
                    <a:pt x="221021" y="209839"/>
                  </a:lnTo>
                  <a:lnTo>
                    <a:pt x="221021" y="146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5755046" y="3232532"/>
              <a:ext cx="251460" cy="259079"/>
            </a:xfrm>
            <a:custGeom>
              <a:avLst/>
              <a:gdLst/>
              <a:ahLst/>
              <a:cxnLst/>
              <a:rect l="l" t="t" r="r" b="b"/>
              <a:pathLst>
                <a:path w="251459" h="259079">
                  <a:moveTo>
                    <a:pt x="212469" y="99547"/>
                  </a:moveTo>
                  <a:lnTo>
                    <a:pt x="216272" y="76502"/>
                  </a:lnTo>
                  <a:lnTo>
                    <a:pt x="218225" y="55954"/>
                  </a:lnTo>
                  <a:lnTo>
                    <a:pt x="218945" y="37523"/>
                  </a:lnTo>
                  <a:lnTo>
                    <a:pt x="219048" y="20830"/>
                  </a:lnTo>
                  <a:lnTo>
                    <a:pt x="219048" y="0"/>
                  </a:lnTo>
                  <a:lnTo>
                    <a:pt x="31793" y="0"/>
                  </a:lnTo>
                  <a:lnTo>
                    <a:pt x="31793" y="19953"/>
                  </a:lnTo>
                  <a:lnTo>
                    <a:pt x="194928" y="19953"/>
                  </a:lnTo>
                  <a:lnTo>
                    <a:pt x="194928" y="20830"/>
                  </a:lnTo>
                  <a:lnTo>
                    <a:pt x="25214" y="51747"/>
                  </a:lnTo>
                  <a:lnTo>
                    <a:pt x="28285" y="71261"/>
                  </a:lnTo>
                  <a:lnTo>
                    <a:pt x="193393" y="64135"/>
                  </a:lnTo>
                  <a:lnTo>
                    <a:pt x="192523" y="72305"/>
                  </a:lnTo>
                  <a:lnTo>
                    <a:pt x="191365" y="80896"/>
                  </a:lnTo>
                  <a:lnTo>
                    <a:pt x="189878" y="89959"/>
                  </a:lnTo>
                  <a:lnTo>
                    <a:pt x="188021" y="99547"/>
                  </a:lnTo>
                  <a:lnTo>
                    <a:pt x="0" y="99547"/>
                  </a:lnTo>
                  <a:lnTo>
                    <a:pt x="0" y="119500"/>
                  </a:lnTo>
                  <a:lnTo>
                    <a:pt x="250841" y="119500"/>
                  </a:lnTo>
                  <a:lnTo>
                    <a:pt x="250841" y="99547"/>
                  </a:lnTo>
                  <a:lnTo>
                    <a:pt x="212469" y="99547"/>
                  </a:lnTo>
                  <a:close/>
                </a:path>
                <a:path w="251459" h="259079">
                  <a:moveTo>
                    <a:pt x="221021" y="209839"/>
                  </a:moveTo>
                  <a:lnTo>
                    <a:pt x="221021" y="146032"/>
                  </a:lnTo>
                  <a:lnTo>
                    <a:pt x="29380" y="146032"/>
                  </a:lnTo>
                  <a:lnTo>
                    <a:pt x="29380" y="165108"/>
                  </a:lnTo>
                  <a:lnTo>
                    <a:pt x="196901" y="165108"/>
                  </a:lnTo>
                  <a:lnTo>
                    <a:pt x="196901" y="191201"/>
                  </a:lnTo>
                  <a:lnTo>
                    <a:pt x="30038" y="191201"/>
                  </a:lnTo>
                  <a:lnTo>
                    <a:pt x="30038" y="258516"/>
                  </a:lnTo>
                  <a:lnTo>
                    <a:pt x="230888" y="258516"/>
                  </a:lnTo>
                  <a:lnTo>
                    <a:pt x="230888" y="239001"/>
                  </a:lnTo>
                  <a:lnTo>
                    <a:pt x="54378" y="239001"/>
                  </a:lnTo>
                  <a:lnTo>
                    <a:pt x="54378" y="209839"/>
                  </a:lnTo>
                  <a:lnTo>
                    <a:pt x="221021" y="20983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16043163" y="3219376"/>
              <a:ext cx="213995" cy="275590"/>
            </a:xfrm>
            <a:custGeom>
              <a:avLst/>
              <a:gdLst/>
              <a:ahLst/>
              <a:cxnLst/>
              <a:rect l="l" t="t" r="r" b="b"/>
              <a:pathLst>
                <a:path w="213994" h="275589">
                  <a:moveTo>
                    <a:pt x="213785" y="0"/>
                  </a:moveTo>
                  <a:lnTo>
                    <a:pt x="189447" y="0"/>
                  </a:lnTo>
                  <a:lnTo>
                    <a:pt x="189447" y="168178"/>
                  </a:lnTo>
                  <a:lnTo>
                    <a:pt x="213785" y="168178"/>
                  </a:lnTo>
                  <a:lnTo>
                    <a:pt x="213785" y="0"/>
                  </a:lnTo>
                  <a:close/>
                </a:path>
                <a:path w="213994" h="275589">
                  <a:moveTo>
                    <a:pt x="126078" y="16445"/>
                  </a:moveTo>
                  <a:lnTo>
                    <a:pt x="0" y="16445"/>
                  </a:lnTo>
                  <a:lnTo>
                    <a:pt x="0" y="36398"/>
                  </a:lnTo>
                  <a:lnTo>
                    <a:pt x="101958" y="36398"/>
                  </a:lnTo>
                  <a:lnTo>
                    <a:pt x="101958" y="73016"/>
                  </a:lnTo>
                  <a:lnTo>
                    <a:pt x="658" y="73016"/>
                  </a:lnTo>
                  <a:lnTo>
                    <a:pt x="658" y="152610"/>
                  </a:lnTo>
                  <a:lnTo>
                    <a:pt x="23023" y="152610"/>
                  </a:lnTo>
                  <a:lnTo>
                    <a:pt x="59051" y="152257"/>
                  </a:lnTo>
                  <a:lnTo>
                    <a:pt x="92201" y="150938"/>
                  </a:lnTo>
                  <a:lnTo>
                    <a:pt x="124530" y="148262"/>
                  </a:lnTo>
                  <a:lnTo>
                    <a:pt x="158091" y="143840"/>
                  </a:lnTo>
                  <a:lnTo>
                    <a:pt x="156303" y="132218"/>
                  </a:lnTo>
                  <a:lnTo>
                    <a:pt x="24339" y="132218"/>
                  </a:lnTo>
                  <a:lnTo>
                    <a:pt x="24339" y="92311"/>
                  </a:lnTo>
                  <a:lnTo>
                    <a:pt x="126078" y="92311"/>
                  </a:lnTo>
                  <a:lnTo>
                    <a:pt x="126078" y="16445"/>
                  </a:lnTo>
                  <a:close/>
                </a:path>
                <a:path w="213994" h="275589">
                  <a:moveTo>
                    <a:pt x="155021" y="123886"/>
                  </a:moveTo>
                  <a:lnTo>
                    <a:pt x="122762" y="128009"/>
                  </a:lnTo>
                  <a:lnTo>
                    <a:pt x="91489" y="130560"/>
                  </a:lnTo>
                  <a:lnTo>
                    <a:pt x="59311" y="131857"/>
                  </a:lnTo>
                  <a:lnTo>
                    <a:pt x="24339" y="132218"/>
                  </a:lnTo>
                  <a:lnTo>
                    <a:pt x="156303" y="132218"/>
                  </a:lnTo>
                  <a:lnTo>
                    <a:pt x="155021" y="123886"/>
                  </a:lnTo>
                  <a:close/>
                </a:path>
                <a:path w="213994" h="275589">
                  <a:moveTo>
                    <a:pt x="213785" y="183307"/>
                  </a:moveTo>
                  <a:lnTo>
                    <a:pt x="28285" y="183307"/>
                  </a:lnTo>
                  <a:lnTo>
                    <a:pt x="28285" y="203480"/>
                  </a:lnTo>
                  <a:lnTo>
                    <a:pt x="189447" y="203480"/>
                  </a:lnTo>
                  <a:lnTo>
                    <a:pt x="189447" y="275400"/>
                  </a:lnTo>
                  <a:lnTo>
                    <a:pt x="213785" y="275400"/>
                  </a:lnTo>
                  <a:lnTo>
                    <a:pt x="213785" y="1833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6232610" y="3219376"/>
              <a:ext cx="24765" cy="168275"/>
            </a:xfrm>
            <a:custGeom>
              <a:avLst/>
              <a:gdLst/>
              <a:ahLst/>
              <a:cxnLst/>
              <a:rect l="l" t="t" r="r" b="b"/>
              <a:pathLst>
                <a:path w="24765" h="168275">
                  <a:moveTo>
                    <a:pt x="0" y="168178"/>
                  </a:moveTo>
                  <a:lnTo>
                    <a:pt x="24338" y="168178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16817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6039986" y="3232647"/>
              <a:ext cx="164441" cy="14251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16071448" y="3402684"/>
              <a:ext cx="186055" cy="92710"/>
            </a:xfrm>
            <a:custGeom>
              <a:avLst/>
              <a:gdLst/>
              <a:ahLst/>
              <a:cxnLst/>
              <a:rect l="l" t="t" r="r" b="b"/>
              <a:pathLst>
                <a:path w="186055" h="92710">
                  <a:moveTo>
                    <a:pt x="161162" y="20172"/>
                  </a:moveTo>
                  <a:lnTo>
                    <a:pt x="161162" y="92092"/>
                  </a:lnTo>
                  <a:lnTo>
                    <a:pt x="185500" y="92092"/>
                  </a:lnTo>
                  <a:lnTo>
                    <a:pt x="185500" y="0"/>
                  </a:lnTo>
                  <a:lnTo>
                    <a:pt x="0" y="0"/>
                  </a:lnTo>
                  <a:lnTo>
                    <a:pt x="0" y="20172"/>
                  </a:lnTo>
                  <a:lnTo>
                    <a:pt x="161162" y="2017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864574" y="3866284"/>
              <a:ext cx="231976" cy="203690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11211706" y="3826921"/>
              <a:ext cx="252729" cy="264795"/>
            </a:xfrm>
            <a:custGeom>
              <a:avLst/>
              <a:gdLst/>
              <a:ahLst/>
              <a:cxnLst/>
              <a:rect l="l" t="t" r="r" b="b"/>
              <a:pathLst>
                <a:path w="252729" h="264795">
                  <a:moveTo>
                    <a:pt x="125639" y="0"/>
                  </a:moveTo>
                  <a:lnTo>
                    <a:pt x="86076" y="4340"/>
                  </a:lnTo>
                  <a:lnTo>
                    <a:pt x="55474" y="16472"/>
                  </a:lnTo>
                  <a:lnTo>
                    <a:pt x="35726" y="35552"/>
                  </a:lnTo>
                  <a:lnTo>
                    <a:pt x="28723" y="60737"/>
                  </a:lnTo>
                  <a:lnTo>
                    <a:pt x="35726" y="85665"/>
                  </a:lnTo>
                  <a:lnTo>
                    <a:pt x="55474" y="104590"/>
                  </a:lnTo>
                  <a:lnTo>
                    <a:pt x="86076" y="116609"/>
                  </a:lnTo>
                  <a:lnTo>
                    <a:pt x="125639" y="120816"/>
                  </a:lnTo>
                  <a:lnTo>
                    <a:pt x="165238" y="116609"/>
                  </a:lnTo>
                  <a:lnTo>
                    <a:pt x="195915" y="104590"/>
                  </a:lnTo>
                  <a:lnTo>
                    <a:pt x="199590" y="101082"/>
                  </a:lnTo>
                  <a:lnTo>
                    <a:pt x="125639" y="101082"/>
                  </a:lnTo>
                  <a:lnTo>
                    <a:pt x="96241" y="98232"/>
                  </a:lnTo>
                  <a:lnTo>
                    <a:pt x="73481" y="90119"/>
                  </a:lnTo>
                  <a:lnTo>
                    <a:pt x="58821" y="77401"/>
                  </a:lnTo>
                  <a:lnTo>
                    <a:pt x="53719" y="60737"/>
                  </a:lnTo>
                  <a:lnTo>
                    <a:pt x="58821" y="43912"/>
                  </a:lnTo>
                  <a:lnTo>
                    <a:pt x="73481" y="31053"/>
                  </a:lnTo>
                  <a:lnTo>
                    <a:pt x="96241" y="22841"/>
                  </a:lnTo>
                  <a:lnTo>
                    <a:pt x="125639" y="19953"/>
                  </a:lnTo>
                  <a:lnTo>
                    <a:pt x="199532" y="19953"/>
                  </a:lnTo>
                  <a:lnTo>
                    <a:pt x="195915" y="16472"/>
                  </a:lnTo>
                  <a:lnTo>
                    <a:pt x="165238" y="4340"/>
                  </a:lnTo>
                  <a:lnTo>
                    <a:pt x="125639" y="0"/>
                  </a:lnTo>
                  <a:close/>
                </a:path>
                <a:path w="252729" h="264795">
                  <a:moveTo>
                    <a:pt x="199532" y="19953"/>
                  </a:moveTo>
                  <a:lnTo>
                    <a:pt x="125639" y="19953"/>
                  </a:lnTo>
                  <a:lnTo>
                    <a:pt x="155042" y="22841"/>
                  </a:lnTo>
                  <a:lnTo>
                    <a:pt x="177826" y="31053"/>
                  </a:lnTo>
                  <a:lnTo>
                    <a:pt x="192551" y="43912"/>
                  </a:lnTo>
                  <a:lnTo>
                    <a:pt x="197779" y="60737"/>
                  </a:lnTo>
                  <a:lnTo>
                    <a:pt x="192551" y="77401"/>
                  </a:lnTo>
                  <a:lnTo>
                    <a:pt x="177826" y="90119"/>
                  </a:lnTo>
                  <a:lnTo>
                    <a:pt x="155042" y="98232"/>
                  </a:lnTo>
                  <a:lnTo>
                    <a:pt x="125639" y="101082"/>
                  </a:lnTo>
                  <a:lnTo>
                    <a:pt x="199590" y="101082"/>
                  </a:lnTo>
                  <a:lnTo>
                    <a:pt x="215738" y="85665"/>
                  </a:lnTo>
                  <a:lnTo>
                    <a:pt x="222775" y="60737"/>
                  </a:lnTo>
                  <a:lnTo>
                    <a:pt x="215738" y="35552"/>
                  </a:lnTo>
                  <a:lnTo>
                    <a:pt x="199532" y="19953"/>
                  </a:lnTo>
                  <a:close/>
                </a:path>
                <a:path w="252729" h="264795">
                  <a:moveTo>
                    <a:pt x="137481" y="167520"/>
                  </a:moveTo>
                  <a:lnTo>
                    <a:pt x="113580" y="167520"/>
                  </a:lnTo>
                  <a:lnTo>
                    <a:pt x="113580" y="264656"/>
                  </a:lnTo>
                  <a:lnTo>
                    <a:pt x="137481" y="264656"/>
                  </a:lnTo>
                  <a:lnTo>
                    <a:pt x="137481" y="167520"/>
                  </a:lnTo>
                  <a:close/>
                </a:path>
                <a:path w="252729" h="264795">
                  <a:moveTo>
                    <a:pt x="252376" y="146909"/>
                  </a:moveTo>
                  <a:lnTo>
                    <a:pt x="0" y="146909"/>
                  </a:lnTo>
                  <a:lnTo>
                    <a:pt x="0" y="167520"/>
                  </a:lnTo>
                  <a:lnTo>
                    <a:pt x="252376" y="167520"/>
                  </a:lnTo>
                  <a:lnTo>
                    <a:pt x="252376" y="146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237255" y="3823746"/>
              <a:ext cx="200402" cy="127166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11211706" y="3973831"/>
              <a:ext cx="252729" cy="118110"/>
            </a:xfrm>
            <a:custGeom>
              <a:avLst/>
              <a:gdLst/>
              <a:ahLst/>
              <a:cxnLst/>
              <a:rect l="l" t="t" r="r" b="b"/>
              <a:pathLst>
                <a:path w="252729" h="118110">
                  <a:moveTo>
                    <a:pt x="0" y="0"/>
                  </a:moveTo>
                  <a:lnTo>
                    <a:pt x="0" y="20610"/>
                  </a:lnTo>
                  <a:lnTo>
                    <a:pt x="113580" y="20610"/>
                  </a:lnTo>
                  <a:lnTo>
                    <a:pt x="113580" y="117746"/>
                  </a:lnTo>
                  <a:lnTo>
                    <a:pt x="137481" y="117746"/>
                  </a:lnTo>
                  <a:lnTo>
                    <a:pt x="137481" y="20610"/>
                  </a:lnTo>
                  <a:lnTo>
                    <a:pt x="252376" y="20610"/>
                  </a:lnTo>
                  <a:lnTo>
                    <a:pt x="252376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11486667" y="3815300"/>
              <a:ext cx="251460" cy="276860"/>
            </a:xfrm>
            <a:custGeom>
              <a:avLst/>
              <a:gdLst/>
              <a:ahLst/>
              <a:cxnLst/>
              <a:rect l="l" t="t" r="r" b="b"/>
              <a:pathLst>
                <a:path w="251459" h="276860">
                  <a:moveTo>
                    <a:pt x="138797" y="48019"/>
                  </a:moveTo>
                  <a:lnTo>
                    <a:pt x="112155" y="48019"/>
                  </a:lnTo>
                  <a:lnTo>
                    <a:pt x="103436" y="69606"/>
                  </a:lnTo>
                  <a:lnTo>
                    <a:pt x="82198" y="86774"/>
                  </a:lnTo>
                  <a:lnTo>
                    <a:pt x="51627" y="98927"/>
                  </a:lnTo>
                  <a:lnTo>
                    <a:pt x="14910" y="105467"/>
                  </a:lnTo>
                  <a:lnTo>
                    <a:pt x="22804" y="124543"/>
                  </a:lnTo>
                  <a:lnTo>
                    <a:pt x="55598" y="118587"/>
                  </a:lnTo>
                  <a:lnTo>
                    <a:pt x="84857" y="108304"/>
                  </a:lnTo>
                  <a:lnTo>
                    <a:pt x="108770" y="93724"/>
                  </a:lnTo>
                  <a:lnTo>
                    <a:pt x="125530" y="74879"/>
                  </a:lnTo>
                  <a:lnTo>
                    <a:pt x="153930" y="74879"/>
                  </a:lnTo>
                  <a:lnTo>
                    <a:pt x="147425" y="69606"/>
                  </a:lnTo>
                  <a:lnTo>
                    <a:pt x="138797" y="48019"/>
                  </a:lnTo>
                  <a:close/>
                </a:path>
                <a:path w="251459" h="276860">
                  <a:moveTo>
                    <a:pt x="153930" y="74879"/>
                  </a:moveTo>
                  <a:lnTo>
                    <a:pt x="125530" y="74879"/>
                  </a:lnTo>
                  <a:lnTo>
                    <a:pt x="142152" y="93724"/>
                  </a:lnTo>
                  <a:lnTo>
                    <a:pt x="165999" y="108304"/>
                  </a:lnTo>
                  <a:lnTo>
                    <a:pt x="195294" y="118587"/>
                  </a:lnTo>
                  <a:lnTo>
                    <a:pt x="228258" y="124543"/>
                  </a:lnTo>
                  <a:lnTo>
                    <a:pt x="236151" y="105467"/>
                  </a:lnTo>
                  <a:lnTo>
                    <a:pt x="199217" y="98927"/>
                  </a:lnTo>
                  <a:lnTo>
                    <a:pt x="168603" y="86774"/>
                  </a:lnTo>
                  <a:lnTo>
                    <a:pt x="153930" y="74879"/>
                  </a:lnTo>
                  <a:close/>
                </a:path>
                <a:path w="251459" h="276860">
                  <a:moveTo>
                    <a:pt x="225626" y="28504"/>
                  </a:moveTo>
                  <a:lnTo>
                    <a:pt x="25873" y="28504"/>
                  </a:lnTo>
                  <a:lnTo>
                    <a:pt x="25873" y="48019"/>
                  </a:lnTo>
                  <a:lnTo>
                    <a:pt x="225626" y="48019"/>
                  </a:lnTo>
                  <a:lnTo>
                    <a:pt x="225626" y="28504"/>
                  </a:lnTo>
                  <a:close/>
                </a:path>
                <a:path w="251459" h="276860">
                  <a:moveTo>
                    <a:pt x="137481" y="0"/>
                  </a:moveTo>
                  <a:lnTo>
                    <a:pt x="113581" y="0"/>
                  </a:lnTo>
                  <a:lnTo>
                    <a:pt x="113581" y="28504"/>
                  </a:lnTo>
                  <a:lnTo>
                    <a:pt x="137481" y="28504"/>
                  </a:lnTo>
                  <a:lnTo>
                    <a:pt x="137481" y="0"/>
                  </a:lnTo>
                  <a:close/>
                </a:path>
                <a:path w="251459" h="276860">
                  <a:moveTo>
                    <a:pt x="251281" y="139892"/>
                  </a:moveTo>
                  <a:lnTo>
                    <a:pt x="0" y="139892"/>
                  </a:lnTo>
                  <a:lnTo>
                    <a:pt x="0" y="159626"/>
                  </a:lnTo>
                  <a:lnTo>
                    <a:pt x="251281" y="159626"/>
                  </a:lnTo>
                  <a:lnTo>
                    <a:pt x="251281" y="139892"/>
                  </a:lnTo>
                  <a:close/>
                </a:path>
                <a:path w="251459" h="276860">
                  <a:moveTo>
                    <a:pt x="220144" y="189447"/>
                  </a:moveTo>
                  <a:lnTo>
                    <a:pt x="27847" y="189447"/>
                  </a:lnTo>
                  <a:lnTo>
                    <a:pt x="27847" y="209181"/>
                  </a:lnTo>
                  <a:lnTo>
                    <a:pt x="195586" y="209181"/>
                  </a:lnTo>
                  <a:lnTo>
                    <a:pt x="195586" y="276277"/>
                  </a:lnTo>
                  <a:lnTo>
                    <a:pt x="220144" y="276277"/>
                  </a:lnTo>
                  <a:lnTo>
                    <a:pt x="220144" y="189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498402" y="3812125"/>
              <a:ext cx="227591" cy="130893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11486667" y="3955193"/>
              <a:ext cx="251460" cy="136525"/>
            </a:xfrm>
            <a:custGeom>
              <a:avLst/>
              <a:gdLst/>
              <a:ahLst/>
              <a:cxnLst/>
              <a:rect l="l" t="t" r="r" b="b"/>
              <a:pathLst>
                <a:path w="251459" h="136525">
                  <a:moveTo>
                    <a:pt x="0" y="19734"/>
                  </a:moveTo>
                  <a:lnTo>
                    <a:pt x="251281" y="19734"/>
                  </a:lnTo>
                  <a:lnTo>
                    <a:pt x="251281" y="0"/>
                  </a:lnTo>
                  <a:lnTo>
                    <a:pt x="0" y="0"/>
                  </a:lnTo>
                  <a:lnTo>
                    <a:pt x="0" y="19734"/>
                  </a:lnTo>
                  <a:close/>
                </a:path>
                <a:path w="251459" h="136525">
                  <a:moveTo>
                    <a:pt x="195586" y="69288"/>
                  </a:moveTo>
                  <a:lnTo>
                    <a:pt x="195586" y="136384"/>
                  </a:lnTo>
                  <a:lnTo>
                    <a:pt x="220144" y="136384"/>
                  </a:lnTo>
                  <a:lnTo>
                    <a:pt x="220144" y="49554"/>
                  </a:lnTo>
                  <a:lnTo>
                    <a:pt x="27847" y="49554"/>
                  </a:lnTo>
                  <a:lnTo>
                    <a:pt x="27847" y="69288"/>
                  </a:lnTo>
                  <a:lnTo>
                    <a:pt x="195586" y="692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11840865" y="3829991"/>
              <a:ext cx="251460" cy="260985"/>
            </a:xfrm>
            <a:custGeom>
              <a:avLst/>
              <a:gdLst/>
              <a:ahLst/>
              <a:cxnLst/>
              <a:rect l="l" t="t" r="r" b="b"/>
              <a:pathLst>
                <a:path w="251459" h="260985">
                  <a:moveTo>
                    <a:pt x="250841" y="114457"/>
                  </a:moveTo>
                  <a:lnTo>
                    <a:pt x="0" y="114457"/>
                  </a:lnTo>
                  <a:lnTo>
                    <a:pt x="0" y="134410"/>
                  </a:lnTo>
                  <a:lnTo>
                    <a:pt x="250841" y="134410"/>
                  </a:lnTo>
                  <a:lnTo>
                    <a:pt x="250841" y="114457"/>
                  </a:lnTo>
                  <a:close/>
                </a:path>
                <a:path w="251459" h="260985">
                  <a:moveTo>
                    <a:pt x="127832" y="61175"/>
                  </a:moveTo>
                  <a:lnTo>
                    <a:pt x="103932" y="61175"/>
                  </a:lnTo>
                  <a:lnTo>
                    <a:pt x="103932" y="114457"/>
                  </a:lnTo>
                  <a:lnTo>
                    <a:pt x="127832" y="114457"/>
                  </a:lnTo>
                  <a:lnTo>
                    <a:pt x="127832" y="61175"/>
                  </a:lnTo>
                  <a:close/>
                </a:path>
                <a:path w="251459" h="260985">
                  <a:moveTo>
                    <a:pt x="218828" y="0"/>
                  </a:moveTo>
                  <a:lnTo>
                    <a:pt x="29820" y="0"/>
                  </a:lnTo>
                  <a:lnTo>
                    <a:pt x="29820" y="19952"/>
                  </a:lnTo>
                  <a:lnTo>
                    <a:pt x="194709" y="19952"/>
                  </a:lnTo>
                  <a:lnTo>
                    <a:pt x="194592" y="39515"/>
                  </a:lnTo>
                  <a:lnTo>
                    <a:pt x="193777" y="56022"/>
                  </a:lnTo>
                  <a:lnTo>
                    <a:pt x="191563" y="73845"/>
                  </a:lnTo>
                  <a:lnTo>
                    <a:pt x="187253" y="93846"/>
                  </a:lnTo>
                  <a:lnTo>
                    <a:pt x="211154" y="96477"/>
                  </a:lnTo>
                  <a:lnTo>
                    <a:pt x="215591" y="76157"/>
                  </a:lnTo>
                  <a:lnTo>
                    <a:pt x="217869" y="57584"/>
                  </a:lnTo>
                  <a:lnTo>
                    <a:pt x="218708" y="40204"/>
                  </a:lnTo>
                  <a:lnTo>
                    <a:pt x="218828" y="0"/>
                  </a:lnTo>
                  <a:close/>
                </a:path>
                <a:path w="251459" h="260985">
                  <a:moveTo>
                    <a:pt x="124323" y="160065"/>
                  </a:moveTo>
                  <a:lnTo>
                    <a:pt x="84365" y="163477"/>
                  </a:lnTo>
                  <a:lnTo>
                    <a:pt x="53966" y="173385"/>
                  </a:lnTo>
                  <a:lnTo>
                    <a:pt x="34626" y="189296"/>
                  </a:lnTo>
                  <a:lnTo>
                    <a:pt x="27845" y="210716"/>
                  </a:lnTo>
                  <a:lnTo>
                    <a:pt x="34626" y="231882"/>
                  </a:lnTo>
                  <a:lnTo>
                    <a:pt x="53966" y="247662"/>
                  </a:lnTo>
                  <a:lnTo>
                    <a:pt x="84365" y="257522"/>
                  </a:lnTo>
                  <a:lnTo>
                    <a:pt x="124323" y="260928"/>
                  </a:lnTo>
                  <a:lnTo>
                    <a:pt x="164412" y="257522"/>
                  </a:lnTo>
                  <a:lnTo>
                    <a:pt x="194900" y="247662"/>
                  </a:lnTo>
                  <a:lnTo>
                    <a:pt x="202324" y="241632"/>
                  </a:lnTo>
                  <a:lnTo>
                    <a:pt x="124323" y="241632"/>
                  </a:lnTo>
                  <a:lnTo>
                    <a:pt x="94520" y="239484"/>
                  </a:lnTo>
                  <a:lnTo>
                    <a:pt x="71727" y="233328"/>
                  </a:lnTo>
                  <a:lnTo>
                    <a:pt x="57197" y="223594"/>
                  </a:lnTo>
                  <a:lnTo>
                    <a:pt x="52185" y="210716"/>
                  </a:lnTo>
                  <a:lnTo>
                    <a:pt x="57197" y="197419"/>
                  </a:lnTo>
                  <a:lnTo>
                    <a:pt x="71727" y="187391"/>
                  </a:lnTo>
                  <a:lnTo>
                    <a:pt x="94520" y="181022"/>
                  </a:lnTo>
                  <a:lnTo>
                    <a:pt x="124323" y="178703"/>
                  </a:lnTo>
                  <a:lnTo>
                    <a:pt x="201394" y="178703"/>
                  </a:lnTo>
                  <a:lnTo>
                    <a:pt x="194900" y="173385"/>
                  </a:lnTo>
                  <a:lnTo>
                    <a:pt x="164412" y="163477"/>
                  </a:lnTo>
                  <a:lnTo>
                    <a:pt x="124323" y="160065"/>
                  </a:lnTo>
                  <a:close/>
                </a:path>
                <a:path w="251459" h="260985">
                  <a:moveTo>
                    <a:pt x="201394" y="178703"/>
                  </a:moveTo>
                  <a:lnTo>
                    <a:pt x="124323" y="178703"/>
                  </a:lnTo>
                  <a:lnTo>
                    <a:pt x="154226" y="181022"/>
                  </a:lnTo>
                  <a:lnTo>
                    <a:pt x="177057" y="187391"/>
                  </a:lnTo>
                  <a:lnTo>
                    <a:pt x="191666" y="197419"/>
                  </a:lnTo>
                  <a:lnTo>
                    <a:pt x="196901" y="210716"/>
                  </a:lnTo>
                  <a:lnTo>
                    <a:pt x="191666" y="223594"/>
                  </a:lnTo>
                  <a:lnTo>
                    <a:pt x="177057" y="233328"/>
                  </a:lnTo>
                  <a:lnTo>
                    <a:pt x="154226" y="239484"/>
                  </a:lnTo>
                  <a:lnTo>
                    <a:pt x="124323" y="241632"/>
                  </a:lnTo>
                  <a:lnTo>
                    <a:pt x="202324" y="241632"/>
                  </a:lnTo>
                  <a:lnTo>
                    <a:pt x="214330" y="231882"/>
                  </a:lnTo>
                  <a:lnTo>
                    <a:pt x="221241" y="210716"/>
                  </a:lnTo>
                  <a:lnTo>
                    <a:pt x="214330" y="189296"/>
                  </a:lnTo>
                  <a:lnTo>
                    <a:pt x="201394" y="1787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1867511" y="3826816"/>
              <a:ext cx="195358" cy="102827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11840865" y="3891167"/>
              <a:ext cx="251460" cy="73660"/>
            </a:xfrm>
            <a:custGeom>
              <a:avLst/>
              <a:gdLst/>
              <a:ahLst/>
              <a:cxnLst/>
              <a:rect l="l" t="t" r="r" b="b"/>
              <a:pathLst>
                <a:path w="251459" h="73660">
                  <a:moveTo>
                    <a:pt x="127832" y="0"/>
                  </a:moveTo>
                  <a:lnTo>
                    <a:pt x="103932" y="0"/>
                  </a:lnTo>
                  <a:lnTo>
                    <a:pt x="103932" y="53282"/>
                  </a:lnTo>
                  <a:lnTo>
                    <a:pt x="0" y="53282"/>
                  </a:lnTo>
                  <a:lnTo>
                    <a:pt x="0" y="73235"/>
                  </a:lnTo>
                  <a:lnTo>
                    <a:pt x="250841" y="73235"/>
                  </a:lnTo>
                  <a:lnTo>
                    <a:pt x="250841" y="53282"/>
                  </a:lnTo>
                  <a:lnTo>
                    <a:pt x="127832" y="53282"/>
                  </a:lnTo>
                  <a:lnTo>
                    <a:pt x="127832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865536" y="3986882"/>
              <a:ext cx="199745" cy="107213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2115607" y="3815958"/>
              <a:ext cx="256540" cy="269875"/>
            </a:xfrm>
            <a:custGeom>
              <a:avLst/>
              <a:gdLst/>
              <a:ahLst/>
              <a:cxnLst/>
              <a:rect l="l" t="t" r="r" b="b"/>
              <a:pathLst>
                <a:path w="256540" h="269875">
                  <a:moveTo>
                    <a:pt x="66657" y="181115"/>
                  </a:moveTo>
                  <a:lnTo>
                    <a:pt x="42319" y="181115"/>
                  </a:lnTo>
                  <a:lnTo>
                    <a:pt x="42319" y="269480"/>
                  </a:lnTo>
                  <a:lnTo>
                    <a:pt x="227600" y="269480"/>
                  </a:lnTo>
                  <a:lnTo>
                    <a:pt x="227600" y="249307"/>
                  </a:lnTo>
                  <a:lnTo>
                    <a:pt x="66657" y="249307"/>
                  </a:lnTo>
                  <a:lnTo>
                    <a:pt x="66657" y="181115"/>
                  </a:lnTo>
                  <a:close/>
                </a:path>
                <a:path w="256540" h="269875">
                  <a:moveTo>
                    <a:pt x="215101" y="0"/>
                  </a:moveTo>
                  <a:lnTo>
                    <a:pt x="190544" y="0"/>
                  </a:lnTo>
                  <a:lnTo>
                    <a:pt x="190544" y="201726"/>
                  </a:lnTo>
                  <a:lnTo>
                    <a:pt x="215101" y="201726"/>
                  </a:lnTo>
                  <a:lnTo>
                    <a:pt x="215101" y="104371"/>
                  </a:lnTo>
                  <a:lnTo>
                    <a:pt x="256543" y="104371"/>
                  </a:lnTo>
                  <a:lnTo>
                    <a:pt x="256543" y="83760"/>
                  </a:lnTo>
                  <a:lnTo>
                    <a:pt x="215101" y="83760"/>
                  </a:lnTo>
                  <a:lnTo>
                    <a:pt x="215101" y="0"/>
                  </a:lnTo>
                  <a:close/>
                </a:path>
                <a:path w="256540" h="269875">
                  <a:moveTo>
                    <a:pt x="140550" y="21269"/>
                  </a:moveTo>
                  <a:lnTo>
                    <a:pt x="11402" y="21269"/>
                  </a:lnTo>
                  <a:lnTo>
                    <a:pt x="11402" y="41660"/>
                  </a:lnTo>
                  <a:lnTo>
                    <a:pt x="114129" y="41660"/>
                  </a:lnTo>
                  <a:lnTo>
                    <a:pt x="103419" y="76303"/>
                  </a:lnTo>
                  <a:lnTo>
                    <a:pt x="79923" y="106495"/>
                  </a:lnTo>
                  <a:lnTo>
                    <a:pt x="44998" y="131404"/>
                  </a:lnTo>
                  <a:lnTo>
                    <a:pt x="0" y="150198"/>
                  </a:lnTo>
                  <a:lnTo>
                    <a:pt x="10524" y="169713"/>
                  </a:lnTo>
                  <a:lnTo>
                    <a:pt x="64327" y="146056"/>
                  </a:lnTo>
                  <a:lnTo>
                    <a:pt x="105303" y="112840"/>
                  </a:lnTo>
                  <a:lnTo>
                    <a:pt x="131396" y="70950"/>
                  </a:lnTo>
                  <a:lnTo>
                    <a:pt x="140550" y="21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112431" y="3812783"/>
              <a:ext cx="262893" cy="275830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12393200" y="3815958"/>
              <a:ext cx="233045" cy="276225"/>
            </a:xfrm>
            <a:custGeom>
              <a:avLst/>
              <a:gdLst/>
              <a:ahLst/>
              <a:cxnLst/>
              <a:rect l="l" t="t" r="r" b="b"/>
              <a:pathLst>
                <a:path w="233045" h="276225">
                  <a:moveTo>
                    <a:pt x="232642" y="0"/>
                  </a:moveTo>
                  <a:lnTo>
                    <a:pt x="209181" y="0"/>
                  </a:lnTo>
                  <a:lnTo>
                    <a:pt x="209181" y="275619"/>
                  </a:lnTo>
                  <a:lnTo>
                    <a:pt x="232642" y="275619"/>
                  </a:lnTo>
                  <a:lnTo>
                    <a:pt x="232642" y="0"/>
                  </a:lnTo>
                  <a:close/>
                </a:path>
                <a:path w="233045" h="276225">
                  <a:moveTo>
                    <a:pt x="177388" y="127613"/>
                  </a:moveTo>
                  <a:lnTo>
                    <a:pt x="153925" y="127613"/>
                  </a:lnTo>
                  <a:lnTo>
                    <a:pt x="153925" y="261586"/>
                  </a:lnTo>
                  <a:lnTo>
                    <a:pt x="177388" y="261586"/>
                  </a:lnTo>
                  <a:lnTo>
                    <a:pt x="177388" y="127613"/>
                  </a:lnTo>
                  <a:close/>
                </a:path>
                <a:path w="233045" h="276225">
                  <a:moveTo>
                    <a:pt x="58982" y="23242"/>
                  </a:moveTo>
                  <a:lnTo>
                    <a:pt x="34688" y="29946"/>
                  </a:lnTo>
                  <a:lnTo>
                    <a:pt x="16088" y="49088"/>
                  </a:lnTo>
                  <a:lnTo>
                    <a:pt x="4190" y="79207"/>
                  </a:lnTo>
                  <a:lnTo>
                    <a:pt x="0" y="118843"/>
                  </a:lnTo>
                  <a:lnTo>
                    <a:pt x="4190" y="158636"/>
                  </a:lnTo>
                  <a:lnTo>
                    <a:pt x="16088" y="188871"/>
                  </a:lnTo>
                  <a:lnTo>
                    <a:pt x="34688" y="208047"/>
                  </a:lnTo>
                  <a:lnTo>
                    <a:pt x="58982" y="214663"/>
                  </a:lnTo>
                  <a:lnTo>
                    <a:pt x="82312" y="208708"/>
                  </a:lnTo>
                  <a:lnTo>
                    <a:pt x="100286" y="191640"/>
                  </a:lnTo>
                  <a:lnTo>
                    <a:pt x="58982" y="191640"/>
                  </a:lnTo>
                  <a:lnTo>
                    <a:pt x="43956" y="186648"/>
                  </a:lnTo>
                  <a:lnTo>
                    <a:pt x="32506" y="172097"/>
                  </a:lnTo>
                  <a:lnTo>
                    <a:pt x="25249" y="149119"/>
                  </a:lnTo>
                  <a:lnTo>
                    <a:pt x="22803" y="118843"/>
                  </a:lnTo>
                  <a:lnTo>
                    <a:pt x="25249" y="88597"/>
                  </a:lnTo>
                  <a:lnTo>
                    <a:pt x="32506" y="65670"/>
                  </a:lnTo>
                  <a:lnTo>
                    <a:pt x="43956" y="51130"/>
                  </a:lnTo>
                  <a:lnTo>
                    <a:pt x="58982" y="46046"/>
                  </a:lnTo>
                  <a:lnTo>
                    <a:pt x="100157" y="46046"/>
                  </a:lnTo>
                  <a:lnTo>
                    <a:pt x="100068" y="45854"/>
                  </a:lnTo>
                  <a:lnTo>
                    <a:pt x="81971" y="29090"/>
                  </a:lnTo>
                  <a:lnTo>
                    <a:pt x="58982" y="23242"/>
                  </a:lnTo>
                  <a:close/>
                </a:path>
                <a:path w="233045" h="276225">
                  <a:moveTo>
                    <a:pt x="100157" y="46046"/>
                  </a:moveTo>
                  <a:lnTo>
                    <a:pt x="58982" y="46046"/>
                  </a:lnTo>
                  <a:lnTo>
                    <a:pt x="74266" y="51130"/>
                  </a:lnTo>
                  <a:lnTo>
                    <a:pt x="85870" y="65670"/>
                  </a:lnTo>
                  <a:lnTo>
                    <a:pt x="93239" y="88597"/>
                  </a:lnTo>
                  <a:lnTo>
                    <a:pt x="95819" y="118843"/>
                  </a:lnTo>
                  <a:lnTo>
                    <a:pt x="93239" y="149119"/>
                  </a:lnTo>
                  <a:lnTo>
                    <a:pt x="85870" y="172097"/>
                  </a:lnTo>
                  <a:lnTo>
                    <a:pt x="74266" y="186648"/>
                  </a:lnTo>
                  <a:lnTo>
                    <a:pt x="58982" y="191640"/>
                  </a:lnTo>
                  <a:lnTo>
                    <a:pt x="100286" y="191640"/>
                  </a:lnTo>
                  <a:lnTo>
                    <a:pt x="100575" y="191365"/>
                  </a:lnTo>
                  <a:lnTo>
                    <a:pt x="112897" y="163909"/>
                  </a:lnTo>
                  <a:lnTo>
                    <a:pt x="118404" y="127613"/>
                  </a:lnTo>
                  <a:lnTo>
                    <a:pt x="177388" y="127613"/>
                  </a:lnTo>
                  <a:lnTo>
                    <a:pt x="177388" y="107441"/>
                  </a:lnTo>
                  <a:lnTo>
                    <a:pt x="118295" y="107441"/>
                  </a:lnTo>
                  <a:lnTo>
                    <a:pt x="112450" y="72361"/>
                  </a:lnTo>
                  <a:lnTo>
                    <a:pt x="100157" y="46046"/>
                  </a:lnTo>
                  <a:close/>
                </a:path>
                <a:path w="233045" h="276225">
                  <a:moveTo>
                    <a:pt x="177388" y="5920"/>
                  </a:moveTo>
                  <a:lnTo>
                    <a:pt x="153925" y="5920"/>
                  </a:lnTo>
                  <a:lnTo>
                    <a:pt x="153925" y="107441"/>
                  </a:lnTo>
                  <a:lnTo>
                    <a:pt x="177388" y="107441"/>
                  </a:lnTo>
                  <a:lnTo>
                    <a:pt x="177388" y="5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12393200" y="3815958"/>
              <a:ext cx="233045" cy="276225"/>
            </a:xfrm>
            <a:custGeom>
              <a:avLst/>
              <a:gdLst/>
              <a:ahLst/>
              <a:cxnLst/>
              <a:rect l="l" t="t" r="r" b="b"/>
              <a:pathLst>
                <a:path w="233045" h="276225">
                  <a:moveTo>
                    <a:pt x="209181" y="275619"/>
                  </a:moveTo>
                  <a:lnTo>
                    <a:pt x="232642" y="275619"/>
                  </a:lnTo>
                  <a:lnTo>
                    <a:pt x="232642" y="0"/>
                  </a:lnTo>
                  <a:lnTo>
                    <a:pt x="209181" y="0"/>
                  </a:lnTo>
                  <a:lnTo>
                    <a:pt x="209181" y="275619"/>
                  </a:lnTo>
                  <a:close/>
                </a:path>
                <a:path w="233045" h="276225">
                  <a:moveTo>
                    <a:pt x="118295" y="107441"/>
                  </a:moveTo>
                  <a:lnTo>
                    <a:pt x="112450" y="72361"/>
                  </a:lnTo>
                  <a:lnTo>
                    <a:pt x="100068" y="45854"/>
                  </a:lnTo>
                  <a:lnTo>
                    <a:pt x="81971" y="29090"/>
                  </a:lnTo>
                  <a:lnTo>
                    <a:pt x="58982" y="23242"/>
                  </a:lnTo>
                  <a:lnTo>
                    <a:pt x="34688" y="29946"/>
                  </a:lnTo>
                  <a:lnTo>
                    <a:pt x="16088" y="49088"/>
                  </a:lnTo>
                  <a:lnTo>
                    <a:pt x="4190" y="79207"/>
                  </a:lnTo>
                  <a:lnTo>
                    <a:pt x="0" y="118843"/>
                  </a:lnTo>
                  <a:lnTo>
                    <a:pt x="4190" y="158636"/>
                  </a:lnTo>
                  <a:lnTo>
                    <a:pt x="16088" y="188871"/>
                  </a:lnTo>
                  <a:lnTo>
                    <a:pt x="34688" y="208047"/>
                  </a:lnTo>
                  <a:lnTo>
                    <a:pt x="58982" y="214663"/>
                  </a:lnTo>
                  <a:lnTo>
                    <a:pt x="82312" y="208708"/>
                  </a:lnTo>
                  <a:lnTo>
                    <a:pt x="100575" y="191365"/>
                  </a:lnTo>
                  <a:lnTo>
                    <a:pt x="112897" y="163909"/>
                  </a:lnTo>
                  <a:lnTo>
                    <a:pt x="118404" y="127613"/>
                  </a:lnTo>
                  <a:lnTo>
                    <a:pt x="153925" y="127613"/>
                  </a:lnTo>
                  <a:lnTo>
                    <a:pt x="153925" y="261586"/>
                  </a:lnTo>
                  <a:lnTo>
                    <a:pt x="177388" y="261586"/>
                  </a:lnTo>
                  <a:lnTo>
                    <a:pt x="177388" y="5920"/>
                  </a:lnTo>
                  <a:lnTo>
                    <a:pt x="153925" y="5920"/>
                  </a:lnTo>
                  <a:lnTo>
                    <a:pt x="153925" y="107441"/>
                  </a:lnTo>
                  <a:lnTo>
                    <a:pt x="118295" y="10744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412829" y="3858829"/>
              <a:ext cx="79366" cy="151944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2742489" y="3815958"/>
              <a:ext cx="258445" cy="275590"/>
            </a:xfrm>
            <a:custGeom>
              <a:avLst/>
              <a:gdLst/>
              <a:ahLst/>
              <a:cxnLst/>
              <a:rect l="l" t="t" r="r" b="b"/>
              <a:pathLst>
                <a:path w="258445" h="275589">
                  <a:moveTo>
                    <a:pt x="216636" y="0"/>
                  </a:moveTo>
                  <a:lnTo>
                    <a:pt x="192297" y="0"/>
                  </a:lnTo>
                  <a:lnTo>
                    <a:pt x="192297" y="167739"/>
                  </a:lnTo>
                  <a:lnTo>
                    <a:pt x="216636" y="167739"/>
                  </a:lnTo>
                  <a:lnTo>
                    <a:pt x="216636" y="92311"/>
                  </a:lnTo>
                  <a:lnTo>
                    <a:pt x="258078" y="92311"/>
                  </a:lnTo>
                  <a:lnTo>
                    <a:pt x="258078" y="71920"/>
                  </a:lnTo>
                  <a:lnTo>
                    <a:pt x="216636" y="71920"/>
                  </a:lnTo>
                  <a:lnTo>
                    <a:pt x="216636" y="0"/>
                  </a:lnTo>
                  <a:close/>
                </a:path>
                <a:path w="258445" h="275589">
                  <a:moveTo>
                    <a:pt x="93188" y="14252"/>
                  </a:moveTo>
                  <a:lnTo>
                    <a:pt x="69288" y="14252"/>
                  </a:lnTo>
                  <a:lnTo>
                    <a:pt x="69288" y="42757"/>
                  </a:lnTo>
                  <a:lnTo>
                    <a:pt x="64197" y="73345"/>
                  </a:lnTo>
                  <a:lnTo>
                    <a:pt x="50102" y="100315"/>
                  </a:lnTo>
                  <a:lnTo>
                    <a:pt x="28278" y="122187"/>
                  </a:lnTo>
                  <a:lnTo>
                    <a:pt x="0" y="137481"/>
                  </a:lnTo>
                  <a:lnTo>
                    <a:pt x="13156" y="156995"/>
                  </a:lnTo>
                  <a:lnTo>
                    <a:pt x="35829" y="145350"/>
                  </a:lnTo>
                  <a:lnTo>
                    <a:pt x="55173" y="129367"/>
                  </a:lnTo>
                  <a:lnTo>
                    <a:pt x="70693" y="109603"/>
                  </a:lnTo>
                  <a:lnTo>
                    <a:pt x="81896" y="86611"/>
                  </a:lnTo>
                  <a:lnTo>
                    <a:pt x="106857" y="86611"/>
                  </a:lnTo>
                  <a:lnTo>
                    <a:pt x="98265" y="71779"/>
                  </a:lnTo>
                  <a:lnTo>
                    <a:pt x="93188" y="44511"/>
                  </a:lnTo>
                  <a:lnTo>
                    <a:pt x="93188" y="14252"/>
                  </a:lnTo>
                  <a:close/>
                </a:path>
                <a:path w="258445" h="275589">
                  <a:moveTo>
                    <a:pt x="106857" y="86611"/>
                  </a:moveTo>
                  <a:lnTo>
                    <a:pt x="81896" y="86611"/>
                  </a:lnTo>
                  <a:lnTo>
                    <a:pt x="93049" y="106954"/>
                  </a:lnTo>
                  <a:lnTo>
                    <a:pt x="108222" y="124544"/>
                  </a:lnTo>
                  <a:lnTo>
                    <a:pt x="126868" y="138844"/>
                  </a:lnTo>
                  <a:lnTo>
                    <a:pt x="148444" y="149321"/>
                  </a:lnTo>
                  <a:lnTo>
                    <a:pt x="161600" y="130025"/>
                  </a:lnTo>
                  <a:lnTo>
                    <a:pt x="134075" y="116201"/>
                  </a:lnTo>
                  <a:lnTo>
                    <a:pt x="112429" y="96231"/>
                  </a:lnTo>
                  <a:lnTo>
                    <a:pt x="106857" y="86611"/>
                  </a:lnTo>
                  <a:close/>
                </a:path>
                <a:path w="258445" h="275589">
                  <a:moveTo>
                    <a:pt x="128271" y="174756"/>
                  </a:moveTo>
                  <a:lnTo>
                    <a:pt x="90026" y="178127"/>
                  </a:lnTo>
                  <a:lnTo>
                    <a:pt x="61258" y="187912"/>
                  </a:lnTo>
                  <a:lnTo>
                    <a:pt x="43137" y="203617"/>
                  </a:lnTo>
                  <a:lnTo>
                    <a:pt x="36837" y="224749"/>
                  </a:lnTo>
                  <a:lnTo>
                    <a:pt x="43137" y="246100"/>
                  </a:lnTo>
                  <a:lnTo>
                    <a:pt x="61258" y="261860"/>
                  </a:lnTo>
                  <a:lnTo>
                    <a:pt x="90026" y="271617"/>
                  </a:lnTo>
                  <a:lnTo>
                    <a:pt x="128271" y="274961"/>
                  </a:lnTo>
                  <a:lnTo>
                    <a:pt x="166321" y="271617"/>
                  </a:lnTo>
                  <a:lnTo>
                    <a:pt x="194873" y="261860"/>
                  </a:lnTo>
                  <a:lnTo>
                    <a:pt x="201927" y="255666"/>
                  </a:lnTo>
                  <a:lnTo>
                    <a:pt x="128271" y="255666"/>
                  </a:lnTo>
                  <a:lnTo>
                    <a:pt x="100181" y="253487"/>
                  </a:lnTo>
                  <a:lnTo>
                    <a:pt x="79018" y="247443"/>
                  </a:lnTo>
                  <a:lnTo>
                    <a:pt x="65708" y="237782"/>
                  </a:lnTo>
                  <a:lnTo>
                    <a:pt x="61175" y="224749"/>
                  </a:lnTo>
                  <a:lnTo>
                    <a:pt x="65708" y="212032"/>
                  </a:lnTo>
                  <a:lnTo>
                    <a:pt x="79018" y="202439"/>
                  </a:lnTo>
                  <a:lnTo>
                    <a:pt x="100181" y="196381"/>
                  </a:lnTo>
                  <a:lnTo>
                    <a:pt x="128271" y="194271"/>
                  </a:lnTo>
                  <a:lnTo>
                    <a:pt x="202139" y="194271"/>
                  </a:lnTo>
                  <a:lnTo>
                    <a:pt x="194873" y="187912"/>
                  </a:lnTo>
                  <a:lnTo>
                    <a:pt x="166321" y="178127"/>
                  </a:lnTo>
                  <a:lnTo>
                    <a:pt x="128271" y="174756"/>
                  </a:lnTo>
                  <a:close/>
                </a:path>
                <a:path w="258445" h="275589">
                  <a:moveTo>
                    <a:pt x="202139" y="194271"/>
                  </a:moveTo>
                  <a:lnTo>
                    <a:pt x="128271" y="194271"/>
                  </a:lnTo>
                  <a:lnTo>
                    <a:pt x="156330" y="196381"/>
                  </a:lnTo>
                  <a:lnTo>
                    <a:pt x="177442" y="202439"/>
                  </a:lnTo>
                  <a:lnTo>
                    <a:pt x="190742" y="212032"/>
                  </a:lnTo>
                  <a:lnTo>
                    <a:pt x="195367" y="224749"/>
                  </a:lnTo>
                  <a:lnTo>
                    <a:pt x="190742" y="237782"/>
                  </a:lnTo>
                  <a:lnTo>
                    <a:pt x="177442" y="247443"/>
                  </a:lnTo>
                  <a:lnTo>
                    <a:pt x="156330" y="253487"/>
                  </a:lnTo>
                  <a:lnTo>
                    <a:pt x="128271" y="255666"/>
                  </a:lnTo>
                  <a:lnTo>
                    <a:pt x="201927" y="255666"/>
                  </a:lnTo>
                  <a:lnTo>
                    <a:pt x="212819" y="246100"/>
                  </a:lnTo>
                  <a:lnTo>
                    <a:pt x="219048" y="224749"/>
                  </a:lnTo>
                  <a:lnTo>
                    <a:pt x="212819" y="203617"/>
                  </a:lnTo>
                  <a:lnTo>
                    <a:pt x="202139" y="194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739314" y="3812783"/>
              <a:ext cx="264428" cy="281311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13015039" y="3815958"/>
              <a:ext cx="239395" cy="276225"/>
            </a:xfrm>
            <a:custGeom>
              <a:avLst/>
              <a:gdLst/>
              <a:ahLst/>
              <a:cxnLst/>
              <a:rect l="l" t="t" r="r" b="b"/>
              <a:pathLst>
                <a:path w="239394" h="276225">
                  <a:moveTo>
                    <a:pt x="239221" y="0"/>
                  </a:moveTo>
                  <a:lnTo>
                    <a:pt x="215760" y="0"/>
                  </a:lnTo>
                  <a:lnTo>
                    <a:pt x="215760" y="275619"/>
                  </a:lnTo>
                  <a:lnTo>
                    <a:pt x="239221" y="275619"/>
                  </a:lnTo>
                  <a:lnTo>
                    <a:pt x="239221" y="0"/>
                  </a:lnTo>
                  <a:close/>
                </a:path>
                <a:path w="239394" h="276225">
                  <a:moveTo>
                    <a:pt x="182212" y="5920"/>
                  </a:moveTo>
                  <a:lnTo>
                    <a:pt x="159189" y="5920"/>
                  </a:lnTo>
                  <a:lnTo>
                    <a:pt x="159189" y="98889"/>
                  </a:lnTo>
                  <a:lnTo>
                    <a:pt x="112484" y="98889"/>
                  </a:lnTo>
                  <a:lnTo>
                    <a:pt x="112484" y="119500"/>
                  </a:lnTo>
                  <a:lnTo>
                    <a:pt x="159189" y="119500"/>
                  </a:lnTo>
                  <a:lnTo>
                    <a:pt x="159189" y="261586"/>
                  </a:lnTo>
                  <a:lnTo>
                    <a:pt x="182212" y="261586"/>
                  </a:lnTo>
                  <a:lnTo>
                    <a:pt x="182212" y="5920"/>
                  </a:lnTo>
                  <a:close/>
                </a:path>
                <a:path w="239394" h="276225">
                  <a:moveTo>
                    <a:pt x="84856" y="25873"/>
                  </a:moveTo>
                  <a:lnTo>
                    <a:pt x="61395" y="25873"/>
                  </a:lnTo>
                  <a:lnTo>
                    <a:pt x="61395" y="79374"/>
                  </a:lnTo>
                  <a:lnTo>
                    <a:pt x="57167" y="114618"/>
                  </a:lnTo>
                  <a:lnTo>
                    <a:pt x="45004" y="147868"/>
                  </a:lnTo>
                  <a:lnTo>
                    <a:pt x="25688" y="176472"/>
                  </a:lnTo>
                  <a:lnTo>
                    <a:pt x="0" y="197779"/>
                  </a:lnTo>
                  <a:lnTo>
                    <a:pt x="15567" y="215978"/>
                  </a:lnTo>
                  <a:lnTo>
                    <a:pt x="34820" y="200777"/>
                  </a:lnTo>
                  <a:lnTo>
                    <a:pt x="51103" y="180950"/>
                  </a:lnTo>
                  <a:lnTo>
                    <a:pt x="64117" y="157424"/>
                  </a:lnTo>
                  <a:lnTo>
                    <a:pt x="73564" y="131122"/>
                  </a:lnTo>
                  <a:lnTo>
                    <a:pt x="95889" y="131122"/>
                  </a:lnTo>
                  <a:lnTo>
                    <a:pt x="88786" y="111370"/>
                  </a:lnTo>
                  <a:lnTo>
                    <a:pt x="84856" y="78278"/>
                  </a:lnTo>
                  <a:lnTo>
                    <a:pt x="84856" y="25873"/>
                  </a:lnTo>
                  <a:close/>
                </a:path>
                <a:path w="239394" h="276225">
                  <a:moveTo>
                    <a:pt x="95889" y="131122"/>
                  </a:moveTo>
                  <a:lnTo>
                    <a:pt x="73564" y="131122"/>
                  </a:lnTo>
                  <a:lnTo>
                    <a:pt x="82585" y="155311"/>
                  </a:lnTo>
                  <a:lnTo>
                    <a:pt x="94915" y="177127"/>
                  </a:lnTo>
                  <a:lnTo>
                    <a:pt x="110411" y="195674"/>
                  </a:lnTo>
                  <a:lnTo>
                    <a:pt x="128929" y="210058"/>
                  </a:lnTo>
                  <a:lnTo>
                    <a:pt x="142962" y="191201"/>
                  </a:lnTo>
                  <a:lnTo>
                    <a:pt x="118435" y="170566"/>
                  </a:lnTo>
                  <a:lnTo>
                    <a:pt x="100177" y="143044"/>
                  </a:lnTo>
                  <a:lnTo>
                    <a:pt x="95889" y="13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3127524" y="3815958"/>
              <a:ext cx="127000" cy="276225"/>
            </a:xfrm>
            <a:custGeom>
              <a:avLst/>
              <a:gdLst/>
              <a:ahLst/>
              <a:cxnLst/>
              <a:rect l="l" t="t" r="r" b="b"/>
              <a:pathLst>
                <a:path w="127000" h="276225">
                  <a:moveTo>
                    <a:pt x="103275" y="275619"/>
                  </a:moveTo>
                  <a:lnTo>
                    <a:pt x="126736" y="275619"/>
                  </a:lnTo>
                  <a:lnTo>
                    <a:pt x="126736" y="0"/>
                  </a:lnTo>
                  <a:lnTo>
                    <a:pt x="103275" y="0"/>
                  </a:lnTo>
                  <a:lnTo>
                    <a:pt x="103275" y="275619"/>
                  </a:lnTo>
                  <a:close/>
                </a:path>
                <a:path w="127000" h="276225">
                  <a:moveTo>
                    <a:pt x="0" y="98889"/>
                  </a:moveTo>
                  <a:lnTo>
                    <a:pt x="0" y="119500"/>
                  </a:lnTo>
                  <a:lnTo>
                    <a:pt x="46704" y="119500"/>
                  </a:lnTo>
                  <a:lnTo>
                    <a:pt x="46704" y="261586"/>
                  </a:lnTo>
                  <a:lnTo>
                    <a:pt x="69727" y="261586"/>
                  </a:lnTo>
                  <a:lnTo>
                    <a:pt x="69727" y="5920"/>
                  </a:lnTo>
                  <a:lnTo>
                    <a:pt x="46704" y="5920"/>
                  </a:lnTo>
                  <a:lnTo>
                    <a:pt x="46704" y="98889"/>
                  </a:lnTo>
                  <a:lnTo>
                    <a:pt x="0" y="9888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011864" y="3838656"/>
              <a:ext cx="149312" cy="196455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13386051" y="3815958"/>
              <a:ext cx="221615" cy="276225"/>
            </a:xfrm>
            <a:custGeom>
              <a:avLst/>
              <a:gdLst/>
              <a:ahLst/>
              <a:cxnLst/>
              <a:rect l="l" t="t" r="r" b="b"/>
              <a:pathLst>
                <a:path w="221615" h="276225">
                  <a:moveTo>
                    <a:pt x="221459" y="132876"/>
                  </a:moveTo>
                  <a:lnTo>
                    <a:pt x="197778" y="132876"/>
                  </a:lnTo>
                  <a:lnTo>
                    <a:pt x="197778" y="275619"/>
                  </a:lnTo>
                  <a:lnTo>
                    <a:pt x="221459" y="275619"/>
                  </a:lnTo>
                  <a:lnTo>
                    <a:pt x="221459" y="132876"/>
                  </a:lnTo>
                  <a:close/>
                </a:path>
                <a:path w="221615" h="276225">
                  <a:moveTo>
                    <a:pt x="157871" y="6139"/>
                  </a:moveTo>
                  <a:lnTo>
                    <a:pt x="134848" y="6139"/>
                  </a:lnTo>
                  <a:lnTo>
                    <a:pt x="134848" y="261147"/>
                  </a:lnTo>
                  <a:lnTo>
                    <a:pt x="157871" y="261147"/>
                  </a:lnTo>
                  <a:lnTo>
                    <a:pt x="157871" y="132876"/>
                  </a:lnTo>
                  <a:lnTo>
                    <a:pt x="221459" y="132876"/>
                  </a:lnTo>
                  <a:lnTo>
                    <a:pt x="221459" y="112265"/>
                  </a:lnTo>
                  <a:lnTo>
                    <a:pt x="157871" y="112265"/>
                  </a:lnTo>
                  <a:lnTo>
                    <a:pt x="157871" y="6139"/>
                  </a:lnTo>
                  <a:close/>
                </a:path>
                <a:path w="221615" h="276225">
                  <a:moveTo>
                    <a:pt x="221459" y="0"/>
                  </a:moveTo>
                  <a:lnTo>
                    <a:pt x="197778" y="0"/>
                  </a:lnTo>
                  <a:lnTo>
                    <a:pt x="197778" y="112265"/>
                  </a:lnTo>
                  <a:lnTo>
                    <a:pt x="221459" y="112265"/>
                  </a:lnTo>
                  <a:lnTo>
                    <a:pt x="221459" y="0"/>
                  </a:lnTo>
                  <a:close/>
                </a:path>
                <a:path w="221615" h="276225">
                  <a:moveTo>
                    <a:pt x="24337" y="33547"/>
                  </a:moveTo>
                  <a:lnTo>
                    <a:pt x="0" y="33547"/>
                  </a:lnTo>
                  <a:lnTo>
                    <a:pt x="0" y="204138"/>
                  </a:lnTo>
                  <a:lnTo>
                    <a:pt x="17322" y="204138"/>
                  </a:lnTo>
                  <a:lnTo>
                    <a:pt x="40348" y="203720"/>
                  </a:lnTo>
                  <a:lnTo>
                    <a:pt x="64382" y="202274"/>
                  </a:lnTo>
                  <a:lnTo>
                    <a:pt x="89936" y="199513"/>
                  </a:lnTo>
                  <a:lnTo>
                    <a:pt x="117526" y="195148"/>
                  </a:lnTo>
                  <a:lnTo>
                    <a:pt x="115839" y="182430"/>
                  </a:lnTo>
                  <a:lnTo>
                    <a:pt x="24337" y="182430"/>
                  </a:lnTo>
                  <a:lnTo>
                    <a:pt x="24337" y="33547"/>
                  </a:lnTo>
                  <a:close/>
                </a:path>
                <a:path w="221615" h="276225">
                  <a:moveTo>
                    <a:pt x="114676" y="173660"/>
                  </a:moveTo>
                  <a:lnTo>
                    <a:pt x="90185" y="177836"/>
                  </a:lnTo>
                  <a:lnTo>
                    <a:pt x="67081" y="180512"/>
                  </a:lnTo>
                  <a:lnTo>
                    <a:pt x="45190" y="181954"/>
                  </a:lnTo>
                  <a:lnTo>
                    <a:pt x="24337" y="182430"/>
                  </a:lnTo>
                  <a:lnTo>
                    <a:pt x="115839" y="182430"/>
                  </a:lnTo>
                  <a:lnTo>
                    <a:pt x="114676" y="173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13520899" y="3815958"/>
              <a:ext cx="86995" cy="276225"/>
            </a:xfrm>
            <a:custGeom>
              <a:avLst/>
              <a:gdLst/>
              <a:ahLst/>
              <a:cxnLst/>
              <a:rect l="l" t="t" r="r" b="b"/>
              <a:pathLst>
                <a:path w="86994" h="276225">
                  <a:moveTo>
                    <a:pt x="62929" y="112265"/>
                  </a:moveTo>
                  <a:lnTo>
                    <a:pt x="23022" y="112265"/>
                  </a:lnTo>
                  <a:lnTo>
                    <a:pt x="23022" y="6139"/>
                  </a:lnTo>
                  <a:lnTo>
                    <a:pt x="0" y="6139"/>
                  </a:lnTo>
                  <a:lnTo>
                    <a:pt x="0" y="261147"/>
                  </a:lnTo>
                  <a:lnTo>
                    <a:pt x="23022" y="261147"/>
                  </a:lnTo>
                  <a:lnTo>
                    <a:pt x="23022" y="132876"/>
                  </a:lnTo>
                  <a:lnTo>
                    <a:pt x="62929" y="132876"/>
                  </a:lnTo>
                  <a:lnTo>
                    <a:pt x="62929" y="275619"/>
                  </a:lnTo>
                  <a:lnTo>
                    <a:pt x="86611" y="275619"/>
                  </a:lnTo>
                  <a:lnTo>
                    <a:pt x="86611" y="0"/>
                  </a:lnTo>
                  <a:lnTo>
                    <a:pt x="62929" y="0"/>
                  </a:lnTo>
                  <a:lnTo>
                    <a:pt x="62929" y="11226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3382875" y="3846331"/>
              <a:ext cx="123876" cy="176940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13646759" y="3821220"/>
              <a:ext cx="251460" cy="269875"/>
            </a:xfrm>
            <a:custGeom>
              <a:avLst/>
              <a:gdLst/>
              <a:ahLst/>
              <a:cxnLst/>
              <a:rect l="l" t="t" r="r" b="b"/>
              <a:pathLst>
                <a:path w="251459" h="269875">
                  <a:moveTo>
                    <a:pt x="251281" y="131122"/>
                  </a:moveTo>
                  <a:lnTo>
                    <a:pt x="0" y="131122"/>
                  </a:lnTo>
                  <a:lnTo>
                    <a:pt x="0" y="151075"/>
                  </a:lnTo>
                  <a:lnTo>
                    <a:pt x="251281" y="151075"/>
                  </a:lnTo>
                  <a:lnTo>
                    <a:pt x="251281" y="131122"/>
                  </a:lnTo>
                  <a:close/>
                </a:path>
                <a:path w="251459" h="269875">
                  <a:moveTo>
                    <a:pt x="125421" y="0"/>
                  </a:moveTo>
                  <a:lnTo>
                    <a:pt x="84736" y="3419"/>
                  </a:lnTo>
                  <a:lnTo>
                    <a:pt x="54022" y="13375"/>
                  </a:lnTo>
                  <a:lnTo>
                    <a:pt x="34613" y="29416"/>
                  </a:lnTo>
                  <a:lnTo>
                    <a:pt x="27847" y="51089"/>
                  </a:lnTo>
                  <a:lnTo>
                    <a:pt x="30127" y="64127"/>
                  </a:lnTo>
                  <a:lnTo>
                    <a:pt x="36796" y="75386"/>
                  </a:lnTo>
                  <a:lnTo>
                    <a:pt x="47597" y="84776"/>
                  </a:lnTo>
                  <a:lnTo>
                    <a:pt x="62272" y="92201"/>
                  </a:lnTo>
                  <a:lnTo>
                    <a:pt x="62272" y="131122"/>
                  </a:lnTo>
                  <a:lnTo>
                    <a:pt x="86611" y="131122"/>
                  </a:lnTo>
                  <a:lnTo>
                    <a:pt x="86611" y="98670"/>
                  </a:lnTo>
                  <a:lnTo>
                    <a:pt x="163951" y="98670"/>
                  </a:lnTo>
                  <a:lnTo>
                    <a:pt x="164670" y="98560"/>
                  </a:lnTo>
                  <a:lnTo>
                    <a:pt x="188789" y="98560"/>
                  </a:lnTo>
                  <a:lnTo>
                    <a:pt x="188789" y="91982"/>
                  </a:lnTo>
                  <a:lnTo>
                    <a:pt x="203258" y="84621"/>
                  </a:lnTo>
                  <a:lnTo>
                    <a:pt x="205242" y="82883"/>
                  </a:lnTo>
                  <a:lnTo>
                    <a:pt x="125421" y="82883"/>
                  </a:lnTo>
                  <a:lnTo>
                    <a:pt x="95121" y="80752"/>
                  </a:lnTo>
                  <a:lnTo>
                    <a:pt x="72304" y="74551"/>
                  </a:lnTo>
                  <a:lnTo>
                    <a:pt x="57955" y="64567"/>
                  </a:lnTo>
                  <a:lnTo>
                    <a:pt x="53063" y="51089"/>
                  </a:lnTo>
                  <a:lnTo>
                    <a:pt x="57955" y="37669"/>
                  </a:lnTo>
                  <a:lnTo>
                    <a:pt x="72304" y="27600"/>
                  </a:lnTo>
                  <a:lnTo>
                    <a:pt x="95121" y="21272"/>
                  </a:lnTo>
                  <a:lnTo>
                    <a:pt x="125421" y="19076"/>
                  </a:lnTo>
                  <a:lnTo>
                    <a:pt x="203517" y="19076"/>
                  </a:lnTo>
                  <a:lnTo>
                    <a:pt x="196628" y="13375"/>
                  </a:lnTo>
                  <a:lnTo>
                    <a:pt x="165978" y="3419"/>
                  </a:lnTo>
                  <a:lnTo>
                    <a:pt x="125421" y="0"/>
                  </a:lnTo>
                  <a:close/>
                </a:path>
                <a:path w="251459" h="269875">
                  <a:moveTo>
                    <a:pt x="188789" y="98560"/>
                  </a:moveTo>
                  <a:lnTo>
                    <a:pt x="164670" y="98560"/>
                  </a:lnTo>
                  <a:lnTo>
                    <a:pt x="164670" y="131122"/>
                  </a:lnTo>
                  <a:lnTo>
                    <a:pt x="188789" y="131122"/>
                  </a:lnTo>
                  <a:lnTo>
                    <a:pt x="188789" y="98560"/>
                  </a:lnTo>
                  <a:close/>
                </a:path>
                <a:path w="251459" h="269875">
                  <a:moveTo>
                    <a:pt x="163951" y="98670"/>
                  </a:moveTo>
                  <a:lnTo>
                    <a:pt x="86611" y="98670"/>
                  </a:lnTo>
                  <a:lnTo>
                    <a:pt x="95527" y="100029"/>
                  </a:lnTo>
                  <a:lnTo>
                    <a:pt x="104988" y="100986"/>
                  </a:lnTo>
                  <a:lnTo>
                    <a:pt x="114963" y="101553"/>
                  </a:lnTo>
                  <a:lnTo>
                    <a:pt x="125421" y="101740"/>
                  </a:lnTo>
                  <a:lnTo>
                    <a:pt x="136024" y="101536"/>
                  </a:lnTo>
                  <a:lnTo>
                    <a:pt x="146114" y="100931"/>
                  </a:lnTo>
                  <a:lnTo>
                    <a:pt x="155669" y="99936"/>
                  </a:lnTo>
                  <a:lnTo>
                    <a:pt x="163951" y="98670"/>
                  </a:lnTo>
                  <a:close/>
                </a:path>
                <a:path w="251459" h="269875">
                  <a:moveTo>
                    <a:pt x="203517" y="19076"/>
                  </a:moveTo>
                  <a:lnTo>
                    <a:pt x="125421" y="19076"/>
                  </a:lnTo>
                  <a:lnTo>
                    <a:pt x="155632" y="21272"/>
                  </a:lnTo>
                  <a:lnTo>
                    <a:pt x="178484" y="27600"/>
                  </a:lnTo>
                  <a:lnTo>
                    <a:pt x="192949" y="37669"/>
                  </a:lnTo>
                  <a:lnTo>
                    <a:pt x="197999" y="51089"/>
                  </a:lnTo>
                  <a:lnTo>
                    <a:pt x="192949" y="64567"/>
                  </a:lnTo>
                  <a:lnTo>
                    <a:pt x="178484" y="74551"/>
                  </a:lnTo>
                  <a:lnTo>
                    <a:pt x="155632" y="80752"/>
                  </a:lnTo>
                  <a:lnTo>
                    <a:pt x="125421" y="82883"/>
                  </a:lnTo>
                  <a:lnTo>
                    <a:pt x="205242" y="82883"/>
                  </a:lnTo>
                  <a:lnTo>
                    <a:pt x="213923" y="75277"/>
                  </a:lnTo>
                  <a:lnTo>
                    <a:pt x="220518" y="64062"/>
                  </a:lnTo>
                  <a:lnTo>
                    <a:pt x="222775" y="51089"/>
                  </a:lnTo>
                  <a:lnTo>
                    <a:pt x="216012" y="29416"/>
                  </a:lnTo>
                  <a:lnTo>
                    <a:pt x="203517" y="19076"/>
                  </a:lnTo>
                  <a:close/>
                </a:path>
                <a:path w="251459" h="269875">
                  <a:moveTo>
                    <a:pt x="125421" y="172344"/>
                  </a:moveTo>
                  <a:lnTo>
                    <a:pt x="85391" y="175414"/>
                  </a:lnTo>
                  <a:lnTo>
                    <a:pt x="55475" y="184732"/>
                  </a:lnTo>
                  <a:lnTo>
                    <a:pt x="36741" y="199972"/>
                  </a:lnTo>
                  <a:lnTo>
                    <a:pt x="30259" y="220802"/>
                  </a:lnTo>
                  <a:lnTo>
                    <a:pt x="36741" y="241763"/>
                  </a:lnTo>
                  <a:lnTo>
                    <a:pt x="55475" y="257091"/>
                  </a:lnTo>
                  <a:lnTo>
                    <a:pt x="85391" y="266499"/>
                  </a:lnTo>
                  <a:lnTo>
                    <a:pt x="125421" y="269699"/>
                  </a:lnTo>
                  <a:lnTo>
                    <a:pt x="165201" y="266499"/>
                  </a:lnTo>
                  <a:lnTo>
                    <a:pt x="195011" y="257091"/>
                  </a:lnTo>
                  <a:lnTo>
                    <a:pt x="202924" y="250623"/>
                  </a:lnTo>
                  <a:lnTo>
                    <a:pt x="125421" y="250623"/>
                  </a:lnTo>
                  <a:lnTo>
                    <a:pt x="95799" y="248707"/>
                  </a:lnTo>
                  <a:lnTo>
                    <a:pt x="73619" y="242866"/>
                  </a:lnTo>
                  <a:lnTo>
                    <a:pt x="59743" y="233448"/>
                  </a:lnTo>
                  <a:lnTo>
                    <a:pt x="55036" y="220802"/>
                  </a:lnTo>
                  <a:lnTo>
                    <a:pt x="59743" y="208311"/>
                  </a:lnTo>
                  <a:lnTo>
                    <a:pt x="73619" y="198985"/>
                  </a:lnTo>
                  <a:lnTo>
                    <a:pt x="95799" y="193113"/>
                  </a:lnTo>
                  <a:lnTo>
                    <a:pt x="125421" y="190981"/>
                  </a:lnTo>
                  <a:lnTo>
                    <a:pt x="202700" y="190981"/>
                  </a:lnTo>
                  <a:lnTo>
                    <a:pt x="195011" y="184732"/>
                  </a:lnTo>
                  <a:lnTo>
                    <a:pt x="165201" y="175414"/>
                  </a:lnTo>
                  <a:lnTo>
                    <a:pt x="125421" y="172344"/>
                  </a:lnTo>
                  <a:close/>
                </a:path>
                <a:path w="251459" h="269875">
                  <a:moveTo>
                    <a:pt x="202700" y="190981"/>
                  </a:moveTo>
                  <a:lnTo>
                    <a:pt x="125421" y="190981"/>
                  </a:lnTo>
                  <a:lnTo>
                    <a:pt x="154923" y="193113"/>
                  </a:lnTo>
                  <a:lnTo>
                    <a:pt x="177086" y="198985"/>
                  </a:lnTo>
                  <a:lnTo>
                    <a:pt x="191068" y="208311"/>
                  </a:lnTo>
                  <a:lnTo>
                    <a:pt x="196025" y="220802"/>
                  </a:lnTo>
                  <a:lnTo>
                    <a:pt x="191068" y="233448"/>
                  </a:lnTo>
                  <a:lnTo>
                    <a:pt x="177086" y="242866"/>
                  </a:lnTo>
                  <a:lnTo>
                    <a:pt x="154923" y="248707"/>
                  </a:lnTo>
                  <a:lnTo>
                    <a:pt x="125421" y="250623"/>
                  </a:lnTo>
                  <a:lnTo>
                    <a:pt x="202924" y="250623"/>
                  </a:lnTo>
                  <a:lnTo>
                    <a:pt x="213762" y="241763"/>
                  </a:lnTo>
                  <a:lnTo>
                    <a:pt x="220364" y="220802"/>
                  </a:lnTo>
                  <a:lnTo>
                    <a:pt x="213762" y="199972"/>
                  </a:lnTo>
                  <a:lnTo>
                    <a:pt x="202700" y="190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13646759" y="3821221"/>
              <a:ext cx="251460" cy="151130"/>
            </a:xfrm>
            <a:custGeom>
              <a:avLst/>
              <a:gdLst/>
              <a:ahLst/>
              <a:cxnLst/>
              <a:rect l="l" t="t" r="r" b="b"/>
              <a:pathLst>
                <a:path w="251459" h="151129">
                  <a:moveTo>
                    <a:pt x="188789" y="91982"/>
                  </a:moveTo>
                  <a:lnTo>
                    <a:pt x="203258" y="84621"/>
                  </a:lnTo>
                  <a:lnTo>
                    <a:pt x="213923" y="75277"/>
                  </a:lnTo>
                  <a:lnTo>
                    <a:pt x="220518" y="64062"/>
                  </a:lnTo>
                  <a:lnTo>
                    <a:pt x="222775" y="51089"/>
                  </a:lnTo>
                  <a:lnTo>
                    <a:pt x="216012" y="29416"/>
                  </a:lnTo>
                  <a:lnTo>
                    <a:pt x="196628" y="13375"/>
                  </a:lnTo>
                  <a:lnTo>
                    <a:pt x="165978" y="3419"/>
                  </a:lnTo>
                  <a:lnTo>
                    <a:pt x="125421" y="0"/>
                  </a:lnTo>
                  <a:lnTo>
                    <a:pt x="84736" y="3419"/>
                  </a:lnTo>
                  <a:lnTo>
                    <a:pt x="54022" y="13375"/>
                  </a:lnTo>
                  <a:lnTo>
                    <a:pt x="34613" y="29416"/>
                  </a:lnTo>
                  <a:lnTo>
                    <a:pt x="27847" y="51089"/>
                  </a:lnTo>
                  <a:lnTo>
                    <a:pt x="30127" y="64127"/>
                  </a:lnTo>
                  <a:lnTo>
                    <a:pt x="36796" y="75386"/>
                  </a:lnTo>
                  <a:lnTo>
                    <a:pt x="47597" y="84776"/>
                  </a:lnTo>
                  <a:lnTo>
                    <a:pt x="62272" y="92201"/>
                  </a:lnTo>
                  <a:lnTo>
                    <a:pt x="62272" y="131122"/>
                  </a:lnTo>
                  <a:lnTo>
                    <a:pt x="0" y="131122"/>
                  </a:lnTo>
                  <a:lnTo>
                    <a:pt x="0" y="151075"/>
                  </a:lnTo>
                  <a:lnTo>
                    <a:pt x="251281" y="151075"/>
                  </a:lnTo>
                  <a:lnTo>
                    <a:pt x="251281" y="131122"/>
                  </a:lnTo>
                  <a:lnTo>
                    <a:pt x="188789" y="131122"/>
                  </a:lnTo>
                  <a:lnTo>
                    <a:pt x="188789" y="9198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1" name="object 19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696646" y="3837121"/>
              <a:ext cx="151286" cy="118396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673842" y="3990390"/>
              <a:ext cx="196454" cy="103704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14000957" y="3814423"/>
              <a:ext cx="251460" cy="274320"/>
            </a:xfrm>
            <a:custGeom>
              <a:avLst/>
              <a:gdLst/>
              <a:ahLst/>
              <a:cxnLst/>
              <a:rect l="l" t="t" r="r" b="b"/>
              <a:pathLst>
                <a:path w="251459" h="274320">
                  <a:moveTo>
                    <a:pt x="138905" y="44730"/>
                  </a:moveTo>
                  <a:lnTo>
                    <a:pt x="111607" y="44730"/>
                  </a:lnTo>
                  <a:lnTo>
                    <a:pt x="101484" y="63460"/>
                  </a:lnTo>
                  <a:lnTo>
                    <a:pt x="79799" y="77977"/>
                  </a:lnTo>
                  <a:lnTo>
                    <a:pt x="49459" y="87929"/>
                  </a:lnTo>
                  <a:lnTo>
                    <a:pt x="13374" y="92969"/>
                  </a:lnTo>
                  <a:lnTo>
                    <a:pt x="20610" y="111607"/>
                  </a:lnTo>
                  <a:lnTo>
                    <a:pt x="54113" y="106718"/>
                  </a:lnTo>
                  <a:lnTo>
                    <a:pt x="83978" y="97738"/>
                  </a:lnTo>
                  <a:lnTo>
                    <a:pt x="108334" y="84565"/>
                  </a:lnTo>
                  <a:lnTo>
                    <a:pt x="125310" y="67095"/>
                  </a:lnTo>
                  <a:lnTo>
                    <a:pt x="154396" y="67095"/>
                  </a:lnTo>
                  <a:lnTo>
                    <a:pt x="148967" y="63460"/>
                  </a:lnTo>
                  <a:lnTo>
                    <a:pt x="138905" y="44730"/>
                  </a:lnTo>
                  <a:close/>
                </a:path>
                <a:path w="251459" h="274320">
                  <a:moveTo>
                    <a:pt x="154396" y="67095"/>
                  </a:moveTo>
                  <a:lnTo>
                    <a:pt x="125310" y="67095"/>
                  </a:lnTo>
                  <a:lnTo>
                    <a:pt x="142283" y="84565"/>
                  </a:lnTo>
                  <a:lnTo>
                    <a:pt x="166615" y="97738"/>
                  </a:lnTo>
                  <a:lnTo>
                    <a:pt x="196415" y="106718"/>
                  </a:lnTo>
                  <a:lnTo>
                    <a:pt x="229791" y="111607"/>
                  </a:lnTo>
                  <a:lnTo>
                    <a:pt x="237247" y="92969"/>
                  </a:lnTo>
                  <a:lnTo>
                    <a:pt x="201037" y="87929"/>
                  </a:lnTo>
                  <a:lnTo>
                    <a:pt x="170644" y="77977"/>
                  </a:lnTo>
                  <a:lnTo>
                    <a:pt x="154396" y="67095"/>
                  </a:lnTo>
                  <a:close/>
                </a:path>
                <a:path w="251459" h="274320">
                  <a:moveTo>
                    <a:pt x="225407" y="25654"/>
                  </a:moveTo>
                  <a:lnTo>
                    <a:pt x="25654" y="25654"/>
                  </a:lnTo>
                  <a:lnTo>
                    <a:pt x="25654" y="44730"/>
                  </a:lnTo>
                  <a:lnTo>
                    <a:pt x="225407" y="44730"/>
                  </a:lnTo>
                  <a:lnTo>
                    <a:pt x="225407" y="25654"/>
                  </a:lnTo>
                  <a:close/>
                </a:path>
                <a:path w="251459" h="274320">
                  <a:moveTo>
                    <a:pt x="137261" y="0"/>
                  </a:moveTo>
                  <a:lnTo>
                    <a:pt x="113360" y="0"/>
                  </a:lnTo>
                  <a:lnTo>
                    <a:pt x="113360" y="25654"/>
                  </a:lnTo>
                  <a:lnTo>
                    <a:pt x="137261" y="25654"/>
                  </a:lnTo>
                  <a:lnTo>
                    <a:pt x="137261" y="0"/>
                  </a:lnTo>
                  <a:close/>
                </a:path>
                <a:path w="251459" h="274320">
                  <a:moveTo>
                    <a:pt x="218609" y="168836"/>
                  </a:moveTo>
                  <a:lnTo>
                    <a:pt x="30258" y="168836"/>
                  </a:lnTo>
                  <a:lnTo>
                    <a:pt x="30258" y="187035"/>
                  </a:lnTo>
                  <a:lnTo>
                    <a:pt x="194709" y="187035"/>
                  </a:lnTo>
                  <a:lnTo>
                    <a:pt x="194709" y="211154"/>
                  </a:lnTo>
                  <a:lnTo>
                    <a:pt x="30916" y="211154"/>
                  </a:lnTo>
                  <a:lnTo>
                    <a:pt x="30916" y="274084"/>
                  </a:lnTo>
                  <a:lnTo>
                    <a:pt x="226941" y="274084"/>
                  </a:lnTo>
                  <a:lnTo>
                    <a:pt x="226941" y="255227"/>
                  </a:lnTo>
                  <a:lnTo>
                    <a:pt x="54816" y="255227"/>
                  </a:lnTo>
                  <a:lnTo>
                    <a:pt x="54816" y="228476"/>
                  </a:lnTo>
                  <a:lnTo>
                    <a:pt x="218609" y="228476"/>
                  </a:lnTo>
                  <a:lnTo>
                    <a:pt x="218609" y="168836"/>
                  </a:lnTo>
                  <a:close/>
                </a:path>
                <a:path w="251459" h="274320">
                  <a:moveTo>
                    <a:pt x="137261" y="142962"/>
                  </a:moveTo>
                  <a:lnTo>
                    <a:pt x="113141" y="142962"/>
                  </a:lnTo>
                  <a:lnTo>
                    <a:pt x="113141" y="168836"/>
                  </a:lnTo>
                  <a:lnTo>
                    <a:pt x="137261" y="168836"/>
                  </a:lnTo>
                  <a:lnTo>
                    <a:pt x="137261" y="142962"/>
                  </a:lnTo>
                  <a:close/>
                </a:path>
                <a:path w="251459" h="274320">
                  <a:moveTo>
                    <a:pt x="250841" y="124324"/>
                  </a:moveTo>
                  <a:lnTo>
                    <a:pt x="0" y="124324"/>
                  </a:lnTo>
                  <a:lnTo>
                    <a:pt x="0" y="142962"/>
                  </a:lnTo>
                  <a:lnTo>
                    <a:pt x="250841" y="142962"/>
                  </a:lnTo>
                  <a:lnTo>
                    <a:pt x="250841" y="124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4011157" y="3811248"/>
              <a:ext cx="230222" cy="117957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14000957" y="3938748"/>
              <a:ext cx="251460" cy="149860"/>
            </a:xfrm>
            <a:custGeom>
              <a:avLst/>
              <a:gdLst/>
              <a:ahLst/>
              <a:cxnLst/>
              <a:rect l="l" t="t" r="r" b="b"/>
              <a:pathLst>
                <a:path w="251459" h="149860">
                  <a:moveTo>
                    <a:pt x="250841" y="0"/>
                  </a:moveTo>
                  <a:lnTo>
                    <a:pt x="0" y="0"/>
                  </a:lnTo>
                  <a:lnTo>
                    <a:pt x="0" y="18637"/>
                  </a:lnTo>
                  <a:lnTo>
                    <a:pt x="113141" y="18637"/>
                  </a:lnTo>
                  <a:lnTo>
                    <a:pt x="113141" y="44511"/>
                  </a:lnTo>
                  <a:lnTo>
                    <a:pt x="30258" y="44511"/>
                  </a:lnTo>
                  <a:lnTo>
                    <a:pt x="30258" y="62710"/>
                  </a:lnTo>
                  <a:lnTo>
                    <a:pt x="194709" y="62710"/>
                  </a:lnTo>
                  <a:lnTo>
                    <a:pt x="194709" y="86829"/>
                  </a:lnTo>
                  <a:lnTo>
                    <a:pt x="30916" y="86829"/>
                  </a:lnTo>
                  <a:lnTo>
                    <a:pt x="30916" y="149759"/>
                  </a:lnTo>
                  <a:lnTo>
                    <a:pt x="226941" y="149759"/>
                  </a:lnTo>
                  <a:lnTo>
                    <a:pt x="226941" y="130902"/>
                  </a:lnTo>
                  <a:lnTo>
                    <a:pt x="54816" y="130902"/>
                  </a:lnTo>
                  <a:lnTo>
                    <a:pt x="54816" y="104151"/>
                  </a:lnTo>
                  <a:lnTo>
                    <a:pt x="218609" y="104151"/>
                  </a:lnTo>
                  <a:lnTo>
                    <a:pt x="218609" y="44511"/>
                  </a:lnTo>
                  <a:lnTo>
                    <a:pt x="137261" y="44511"/>
                  </a:lnTo>
                  <a:lnTo>
                    <a:pt x="137261" y="18637"/>
                  </a:lnTo>
                  <a:lnTo>
                    <a:pt x="250841" y="18637"/>
                  </a:lnTo>
                  <a:lnTo>
                    <a:pt x="250841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14286444" y="3816177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5" h="276225">
                  <a:moveTo>
                    <a:pt x="217293" y="0"/>
                  </a:moveTo>
                  <a:lnTo>
                    <a:pt x="192955" y="0"/>
                  </a:lnTo>
                  <a:lnTo>
                    <a:pt x="192955" y="41003"/>
                  </a:lnTo>
                  <a:lnTo>
                    <a:pt x="137919" y="41003"/>
                  </a:lnTo>
                  <a:lnTo>
                    <a:pt x="137919" y="60737"/>
                  </a:lnTo>
                  <a:lnTo>
                    <a:pt x="192955" y="60737"/>
                  </a:lnTo>
                  <a:lnTo>
                    <a:pt x="192955" y="98012"/>
                  </a:lnTo>
                  <a:lnTo>
                    <a:pt x="137919" y="98012"/>
                  </a:lnTo>
                  <a:lnTo>
                    <a:pt x="137919" y="117966"/>
                  </a:lnTo>
                  <a:lnTo>
                    <a:pt x="192955" y="117966"/>
                  </a:lnTo>
                  <a:lnTo>
                    <a:pt x="192955" y="169275"/>
                  </a:lnTo>
                  <a:lnTo>
                    <a:pt x="217293" y="169275"/>
                  </a:lnTo>
                  <a:lnTo>
                    <a:pt x="217293" y="0"/>
                  </a:lnTo>
                  <a:close/>
                </a:path>
                <a:path w="217805" h="276225">
                  <a:moveTo>
                    <a:pt x="119500" y="16664"/>
                  </a:moveTo>
                  <a:lnTo>
                    <a:pt x="0" y="16664"/>
                  </a:lnTo>
                  <a:lnTo>
                    <a:pt x="0" y="36398"/>
                  </a:lnTo>
                  <a:lnTo>
                    <a:pt x="95381" y="36398"/>
                  </a:lnTo>
                  <a:lnTo>
                    <a:pt x="95381" y="75208"/>
                  </a:lnTo>
                  <a:lnTo>
                    <a:pt x="658" y="75208"/>
                  </a:lnTo>
                  <a:lnTo>
                    <a:pt x="658" y="156557"/>
                  </a:lnTo>
                  <a:lnTo>
                    <a:pt x="20172" y="156557"/>
                  </a:lnTo>
                  <a:lnTo>
                    <a:pt x="57290" y="156331"/>
                  </a:lnTo>
                  <a:lnTo>
                    <a:pt x="87213" y="155406"/>
                  </a:lnTo>
                  <a:lnTo>
                    <a:pt x="113107" y="153412"/>
                  </a:lnTo>
                  <a:lnTo>
                    <a:pt x="138138" y="149979"/>
                  </a:lnTo>
                  <a:lnTo>
                    <a:pt x="136565" y="136823"/>
                  </a:lnTo>
                  <a:lnTo>
                    <a:pt x="24777" y="136823"/>
                  </a:lnTo>
                  <a:lnTo>
                    <a:pt x="24777" y="94065"/>
                  </a:lnTo>
                  <a:lnTo>
                    <a:pt x="119500" y="94065"/>
                  </a:lnTo>
                  <a:lnTo>
                    <a:pt x="119500" y="16664"/>
                  </a:lnTo>
                  <a:close/>
                </a:path>
                <a:path w="217805" h="276225">
                  <a:moveTo>
                    <a:pt x="135726" y="129806"/>
                  </a:moveTo>
                  <a:lnTo>
                    <a:pt x="112023" y="133400"/>
                  </a:lnTo>
                  <a:lnTo>
                    <a:pt x="87528" y="135534"/>
                  </a:lnTo>
                  <a:lnTo>
                    <a:pt x="59395" y="136559"/>
                  </a:lnTo>
                  <a:lnTo>
                    <a:pt x="24777" y="136823"/>
                  </a:lnTo>
                  <a:lnTo>
                    <a:pt x="136565" y="136823"/>
                  </a:lnTo>
                  <a:lnTo>
                    <a:pt x="135726" y="129806"/>
                  </a:lnTo>
                  <a:close/>
                </a:path>
                <a:path w="217805" h="276225">
                  <a:moveTo>
                    <a:pt x="217293" y="184185"/>
                  </a:moveTo>
                  <a:lnTo>
                    <a:pt x="31574" y="184185"/>
                  </a:lnTo>
                  <a:lnTo>
                    <a:pt x="31574" y="204138"/>
                  </a:lnTo>
                  <a:lnTo>
                    <a:pt x="192955" y="204138"/>
                  </a:lnTo>
                  <a:lnTo>
                    <a:pt x="192955" y="275838"/>
                  </a:lnTo>
                  <a:lnTo>
                    <a:pt x="217293" y="275838"/>
                  </a:lnTo>
                  <a:lnTo>
                    <a:pt x="217293" y="184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283267" y="3813002"/>
              <a:ext cx="223643" cy="282188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0983963" y="4488192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087"/>
                  </a:lnTo>
                  <a:lnTo>
                    <a:pt x="165100" y="165087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10983970" y="4488538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400"/>
                  </a:ln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11239827" y="4528716"/>
              <a:ext cx="252095" cy="264160"/>
            </a:xfrm>
            <a:custGeom>
              <a:avLst/>
              <a:gdLst/>
              <a:ahLst/>
              <a:cxnLst/>
              <a:rect l="l" t="t" r="r" b="b"/>
              <a:pathLst>
                <a:path w="252095" h="264160">
                  <a:moveTo>
                    <a:pt x="220144" y="0"/>
                  </a:moveTo>
                  <a:lnTo>
                    <a:pt x="31793" y="0"/>
                  </a:lnTo>
                  <a:lnTo>
                    <a:pt x="31793" y="93626"/>
                  </a:lnTo>
                  <a:lnTo>
                    <a:pt x="221899" y="93626"/>
                  </a:lnTo>
                  <a:lnTo>
                    <a:pt x="221899" y="73673"/>
                  </a:lnTo>
                  <a:lnTo>
                    <a:pt x="55912" y="73673"/>
                  </a:ln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close/>
                </a:path>
                <a:path w="252095" h="264160">
                  <a:moveTo>
                    <a:pt x="251499" y="119939"/>
                  </a:moveTo>
                  <a:lnTo>
                    <a:pt x="0" y="119939"/>
                  </a:lnTo>
                  <a:lnTo>
                    <a:pt x="0" y="140330"/>
                  </a:lnTo>
                  <a:lnTo>
                    <a:pt x="251499" y="140330"/>
                  </a:lnTo>
                  <a:lnTo>
                    <a:pt x="251499" y="119939"/>
                  </a:lnTo>
                  <a:close/>
                </a:path>
                <a:path w="252095" h="264160">
                  <a:moveTo>
                    <a:pt x="125421" y="164450"/>
                  </a:moveTo>
                  <a:lnTo>
                    <a:pt x="85483" y="167756"/>
                  </a:lnTo>
                  <a:lnTo>
                    <a:pt x="55556" y="177414"/>
                  </a:lnTo>
                  <a:lnTo>
                    <a:pt x="36771" y="193034"/>
                  </a:lnTo>
                  <a:lnTo>
                    <a:pt x="30258" y="214224"/>
                  </a:lnTo>
                  <a:lnTo>
                    <a:pt x="36771" y="235380"/>
                  </a:lnTo>
                  <a:lnTo>
                    <a:pt x="55556" y="250924"/>
                  </a:lnTo>
                  <a:lnTo>
                    <a:pt x="85483" y="260506"/>
                  </a:lnTo>
                  <a:lnTo>
                    <a:pt x="125421" y="263778"/>
                  </a:lnTo>
                  <a:lnTo>
                    <a:pt x="165201" y="260506"/>
                  </a:lnTo>
                  <a:lnTo>
                    <a:pt x="195011" y="250924"/>
                  </a:lnTo>
                  <a:lnTo>
                    <a:pt x="202781" y="244483"/>
                  </a:lnTo>
                  <a:lnTo>
                    <a:pt x="125421" y="244483"/>
                  </a:lnTo>
                  <a:lnTo>
                    <a:pt x="95799" y="242468"/>
                  </a:lnTo>
                  <a:lnTo>
                    <a:pt x="73619" y="236589"/>
                  </a:lnTo>
                  <a:lnTo>
                    <a:pt x="59743" y="227092"/>
                  </a:lnTo>
                  <a:lnTo>
                    <a:pt x="55036" y="214224"/>
                  </a:lnTo>
                  <a:lnTo>
                    <a:pt x="59743" y="201318"/>
                  </a:lnTo>
                  <a:lnTo>
                    <a:pt x="73619" y="191722"/>
                  </a:lnTo>
                  <a:lnTo>
                    <a:pt x="95799" y="185702"/>
                  </a:lnTo>
                  <a:lnTo>
                    <a:pt x="125421" y="183526"/>
                  </a:lnTo>
                  <a:lnTo>
                    <a:pt x="202348" y="183526"/>
                  </a:lnTo>
                  <a:lnTo>
                    <a:pt x="195011" y="177414"/>
                  </a:lnTo>
                  <a:lnTo>
                    <a:pt x="165201" y="167756"/>
                  </a:lnTo>
                  <a:lnTo>
                    <a:pt x="125421" y="164450"/>
                  </a:lnTo>
                  <a:close/>
                </a:path>
                <a:path w="252095" h="264160">
                  <a:moveTo>
                    <a:pt x="202348" y="183526"/>
                  </a:moveTo>
                  <a:lnTo>
                    <a:pt x="125421" y="183526"/>
                  </a:lnTo>
                  <a:lnTo>
                    <a:pt x="154922" y="185702"/>
                  </a:lnTo>
                  <a:lnTo>
                    <a:pt x="177085" y="191722"/>
                  </a:lnTo>
                  <a:lnTo>
                    <a:pt x="191067" y="201318"/>
                  </a:lnTo>
                  <a:lnTo>
                    <a:pt x="196025" y="214224"/>
                  </a:lnTo>
                  <a:lnTo>
                    <a:pt x="191067" y="227092"/>
                  </a:lnTo>
                  <a:lnTo>
                    <a:pt x="177085" y="236589"/>
                  </a:lnTo>
                  <a:lnTo>
                    <a:pt x="154922" y="242468"/>
                  </a:lnTo>
                  <a:lnTo>
                    <a:pt x="125421" y="244483"/>
                  </a:lnTo>
                  <a:lnTo>
                    <a:pt x="202781" y="244483"/>
                  </a:lnTo>
                  <a:lnTo>
                    <a:pt x="213762" y="235380"/>
                  </a:lnTo>
                  <a:lnTo>
                    <a:pt x="220364" y="214224"/>
                  </a:lnTo>
                  <a:lnTo>
                    <a:pt x="213762" y="193034"/>
                  </a:lnTo>
                  <a:lnTo>
                    <a:pt x="202348" y="183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11239826" y="4528716"/>
              <a:ext cx="252095" cy="140335"/>
            </a:xfrm>
            <a:custGeom>
              <a:avLst/>
              <a:gdLst/>
              <a:ahLst/>
              <a:cxnLst/>
              <a:rect l="l" t="t" r="r" b="b"/>
              <a:pathLst>
                <a:path w="252095" h="140335">
                  <a:moveTo>
                    <a:pt x="55912" y="73673"/>
                  </a:moveTo>
                  <a:lnTo>
                    <a:pt x="55912" y="20172"/>
                  </a:lnTo>
                  <a:lnTo>
                    <a:pt x="220144" y="20172"/>
                  </a:lnTo>
                  <a:lnTo>
                    <a:pt x="220144" y="0"/>
                  </a:lnTo>
                  <a:lnTo>
                    <a:pt x="31793" y="0"/>
                  </a:lnTo>
                  <a:lnTo>
                    <a:pt x="31793" y="93626"/>
                  </a:lnTo>
                  <a:lnTo>
                    <a:pt x="221899" y="93626"/>
                  </a:lnTo>
                  <a:lnTo>
                    <a:pt x="221899" y="73673"/>
                  </a:lnTo>
                  <a:lnTo>
                    <a:pt x="55912" y="73673"/>
                  </a:lnTo>
                  <a:close/>
                </a:path>
                <a:path w="252095" h="140335">
                  <a:moveTo>
                    <a:pt x="0" y="140330"/>
                  </a:moveTo>
                  <a:lnTo>
                    <a:pt x="251499" y="140330"/>
                  </a:lnTo>
                  <a:lnTo>
                    <a:pt x="251499" y="119939"/>
                  </a:lnTo>
                  <a:lnTo>
                    <a:pt x="0" y="119939"/>
                  </a:lnTo>
                  <a:lnTo>
                    <a:pt x="0" y="1403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266909" y="4689992"/>
              <a:ext cx="196455" cy="105678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11513909" y="4525022"/>
              <a:ext cx="252729" cy="265430"/>
            </a:xfrm>
            <a:custGeom>
              <a:avLst/>
              <a:gdLst/>
              <a:ahLst/>
              <a:cxnLst/>
              <a:rect l="l" t="t" r="r" b="b"/>
              <a:pathLst>
                <a:path w="252729" h="265429">
                  <a:moveTo>
                    <a:pt x="221462" y="185407"/>
                  </a:moveTo>
                  <a:lnTo>
                    <a:pt x="28282" y="185407"/>
                  </a:lnTo>
                  <a:lnTo>
                    <a:pt x="28282" y="205727"/>
                  </a:lnTo>
                  <a:lnTo>
                    <a:pt x="196900" y="205727"/>
                  </a:lnTo>
                  <a:lnTo>
                    <a:pt x="196900" y="265430"/>
                  </a:lnTo>
                  <a:lnTo>
                    <a:pt x="221462" y="265430"/>
                  </a:lnTo>
                  <a:lnTo>
                    <a:pt x="221462" y="205727"/>
                  </a:lnTo>
                  <a:lnTo>
                    <a:pt x="221462" y="185407"/>
                  </a:lnTo>
                  <a:close/>
                </a:path>
                <a:path w="252729" h="265429">
                  <a:moveTo>
                    <a:pt x="252374" y="144246"/>
                  </a:moveTo>
                  <a:lnTo>
                    <a:pt x="138137" y="144246"/>
                  </a:lnTo>
                  <a:lnTo>
                    <a:pt x="138137" y="115570"/>
                  </a:lnTo>
                  <a:lnTo>
                    <a:pt x="225844" y="115570"/>
                  </a:lnTo>
                  <a:lnTo>
                    <a:pt x="225844" y="95250"/>
                  </a:lnTo>
                  <a:lnTo>
                    <a:pt x="57010" y="95250"/>
                  </a:lnTo>
                  <a:lnTo>
                    <a:pt x="57010" y="66027"/>
                  </a:lnTo>
                  <a:lnTo>
                    <a:pt x="219925" y="66027"/>
                  </a:lnTo>
                  <a:lnTo>
                    <a:pt x="219925" y="48247"/>
                  </a:lnTo>
                  <a:lnTo>
                    <a:pt x="219925" y="19050"/>
                  </a:lnTo>
                  <a:lnTo>
                    <a:pt x="219925" y="0"/>
                  </a:lnTo>
                  <a:lnTo>
                    <a:pt x="32004" y="0"/>
                  </a:lnTo>
                  <a:lnTo>
                    <a:pt x="32004" y="19050"/>
                  </a:lnTo>
                  <a:lnTo>
                    <a:pt x="195580" y="19050"/>
                  </a:lnTo>
                  <a:lnTo>
                    <a:pt x="195580" y="48247"/>
                  </a:lnTo>
                  <a:lnTo>
                    <a:pt x="32880" y="48247"/>
                  </a:lnTo>
                  <a:lnTo>
                    <a:pt x="32880" y="66027"/>
                  </a:lnTo>
                  <a:lnTo>
                    <a:pt x="32880" y="95250"/>
                  </a:lnTo>
                  <a:lnTo>
                    <a:pt x="32880" y="115570"/>
                  </a:lnTo>
                  <a:lnTo>
                    <a:pt x="114236" y="115570"/>
                  </a:lnTo>
                  <a:lnTo>
                    <a:pt x="114236" y="144246"/>
                  </a:lnTo>
                  <a:lnTo>
                    <a:pt x="0" y="144246"/>
                  </a:lnTo>
                  <a:lnTo>
                    <a:pt x="0" y="164426"/>
                  </a:lnTo>
                  <a:lnTo>
                    <a:pt x="252374" y="164426"/>
                  </a:lnTo>
                  <a:lnTo>
                    <a:pt x="252374" y="144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11513911" y="4524550"/>
              <a:ext cx="252729" cy="266065"/>
            </a:xfrm>
            <a:custGeom>
              <a:avLst/>
              <a:gdLst/>
              <a:ahLst/>
              <a:cxnLst/>
              <a:rect l="l" t="t" r="r" b="b"/>
              <a:pathLst>
                <a:path w="252729" h="266064">
                  <a:moveTo>
                    <a:pt x="138139" y="115554"/>
                  </a:moveTo>
                  <a:lnTo>
                    <a:pt x="225845" y="115554"/>
                  </a:lnTo>
                  <a:lnTo>
                    <a:pt x="225845" y="96039"/>
                  </a:lnTo>
                  <a:lnTo>
                    <a:pt x="57009" y="96039"/>
                  </a:lnTo>
                  <a:lnTo>
                    <a:pt x="57009" y="66657"/>
                  </a:lnTo>
                  <a:lnTo>
                    <a:pt x="219926" y="66657"/>
                  </a:lnTo>
                  <a:lnTo>
                    <a:pt x="219926" y="0"/>
                  </a:lnTo>
                  <a:lnTo>
                    <a:pt x="32013" y="0"/>
                  </a:lnTo>
                  <a:lnTo>
                    <a:pt x="32013" y="19734"/>
                  </a:lnTo>
                  <a:lnTo>
                    <a:pt x="195586" y="19734"/>
                  </a:lnTo>
                  <a:lnTo>
                    <a:pt x="195586" y="48238"/>
                  </a:lnTo>
                  <a:lnTo>
                    <a:pt x="32889" y="48238"/>
                  </a:lnTo>
                  <a:lnTo>
                    <a:pt x="32889" y="115554"/>
                  </a:lnTo>
                  <a:lnTo>
                    <a:pt x="114238" y="115554"/>
                  </a:lnTo>
                  <a:lnTo>
                    <a:pt x="114238" y="144716"/>
                  </a:lnTo>
                  <a:lnTo>
                    <a:pt x="0" y="144716"/>
                  </a:lnTo>
                  <a:lnTo>
                    <a:pt x="0" y="164889"/>
                  </a:lnTo>
                  <a:lnTo>
                    <a:pt x="252377" y="164889"/>
                  </a:lnTo>
                  <a:lnTo>
                    <a:pt x="252377" y="144716"/>
                  </a:lnTo>
                  <a:lnTo>
                    <a:pt x="138139" y="144716"/>
                  </a:lnTo>
                  <a:lnTo>
                    <a:pt x="138139" y="115554"/>
                  </a:lnTo>
                  <a:close/>
                </a:path>
                <a:path w="252729" h="266064">
                  <a:moveTo>
                    <a:pt x="196903" y="205892"/>
                  </a:moveTo>
                  <a:lnTo>
                    <a:pt x="196903" y="265972"/>
                  </a:lnTo>
                  <a:lnTo>
                    <a:pt x="221460" y="265972"/>
                  </a:lnTo>
                  <a:lnTo>
                    <a:pt x="221460" y="185939"/>
                  </a:lnTo>
                  <a:lnTo>
                    <a:pt x="28285" y="185939"/>
                  </a:lnTo>
                  <a:lnTo>
                    <a:pt x="28285" y="205892"/>
                  </a:lnTo>
                  <a:lnTo>
                    <a:pt x="196903" y="20589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11789970" y="4517753"/>
              <a:ext cx="235585" cy="269875"/>
            </a:xfrm>
            <a:custGeom>
              <a:avLst/>
              <a:gdLst/>
              <a:ahLst/>
              <a:cxnLst/>
              <a:rect l="l" t="t" r="r" b="b"/>
              <a:pathLst>
                <a:path w="235584" h="269875">
                  <a:moveTo>
                    <a:pt x="71480" y="191859"/>
                  </a:moveTo>
                  <a:lnTo>
                    <a:pt x="47142" y="191859"/>
                  </a:lnTo>
                  <a:lnTo>
                    <a:pt x="47142" y="269260"/>
                  </a:lnTo>
                  <a:lnTo>
                    <a:pt x="235274" y="269260"/>
                  </a:lnTo>
                  <a:lnTo>
                    <a:pt x="235274" y="249088"/>
                  </a:lnTo>
                  <a:lnTo>
                    <a:pt x="71480" y="249088"/>
                  </a:lnTo>
                  <a:lnTo>
                    <a:pt x="71480" y="191859"/>
                  </a:lnTo>
                  <a:close/>
                </a:path>
                <a:path w="235584" h="269875">
                  <a:moveTo>
                    <a:pt x="226064" y="0"/>
                  </a:moveTo>
                  <a:lnTo>
                    <a:pt x="201726" y="0"/>
                  </a:lnTo>
                  <a:lnTo>
                    <a:pt x="201726" y="206111"/>
                  </a:lnTo>
                  <a:lnTo>
                    <a:pt x="226064" y="206111"/>
                  </a:lnTo>
                  <a:lnTo>
                    <a:pt x="226064" y="0"/>
                  </a:lnTo>
                  <a:close/>
                </a:path>
                <a:path w="235584" h="269875">
                  <a:moveTo>
                    <a:pt x="103493" y="110072"/>
                  </a:moveTo>
                  <a:lnTo>
                    <a:pt x="79155" y="110072"/>
                  </a:lnTo>
                  <a:lnTo>
                    <a:pt x="79155" y="149540"/>
                  </a:lnTo>
                  <a:lnTo>
                    <a:pt x="58492" y="150101"/>
                  </a:lnTo>
                  <a:lnTo>
                    <a:pt x="0" y="150856"/>
                  </a:lnTo>
                  <a:lnTo>
                    <a:pt x="3726" y="170809"/>
                  </a:lnTo>
                  <a:lnTo>
                    <a:pt x="44938" y="170409"/>
                  </a:lnTo>
                  <a:lnTo>
                    <a:pt x="89378" y="168918"/>
                  </a:lnTo>
                  <a:lnTo>
                    <a:pt x="135174" y="165906"/>
                  </a:lnTo>
                  <a:lnTo>
                    <a:pt x="180456" y="160942"/>
                  </a:lnTo>
                  <a:lnTo>
                    <a:pt x="179248" y="148554"/>
                  </a:lnTo>
                  <a:lnTo>
                    <a:pt x="103493" y="148554"/>
                  </a:lnTo>
                  <a:lnTo>
                    <a:pt x="103493" y="110072"/>
                  </a:lnTo>
                  <a:close/>
                </a:path>
                <a:path w="235584" h="269875">
                  <a:moveTo>
                    <a:pt x="178703" y="142962"/>
                  </a:moveTo>
                  <a:lnTo>
                    <a:pt x="160538" y="144776"/>
                  </a:lnTo>
                  <a:lnTo>
                    <a:pt x="141838" y="146292"/>
                  </a:lnTo>
                  <a:lnTo>
                    <a:pt x="122769" y="147541"/>
                  </a:lnTo>
                  <a:lnTo>
                    <a:pt x="103493" y="148554"/>
                  </a:lnTo>
                  <a:lnTo>
                    <a:pt x="179248" y="148554"/>
                  </a:lnTo>
                  <a:lnTo>
                    <a:pt x="178703" y="142962"/>
                  </a:lnTo>
                  <a:close/>
                </a:path>
                <a:path w="235584" h="269875">
                  <a:moveTo>
                    <a:pt x="156995" y="17761"/>
                  </a:moveTo>
                  <a:lnTo>
                    <a:pt x="25214" y="17761"/>
                  </a:lnTo>
                  <a:lnTo>
                    <a:pt x="25214" y="110072"/>
                  </a:lnTo>
                  <a:lnTo>
                    <a:pt x="159187" y="110072"/>
                  </a:lnTo>
                  <a:lnTo>
                    <a:pt x="159187" y="90119"/>
                  </a:lnTo>
                  <a:lnTo>
                    <a:pt x="49773" y="90119"/>
                  </a:lnTo>
                  <a:lnTo>
                    <a:pt x="49773" y="37933"/>
                  </a:lnTo>
                  <a:lnTo>
                    <a:pt x="156995" y="37933"/>
                  </a:lnTo>
                  <a:lnTo>
                    <a:pt x="156995" y="17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786794" y="4514578"/>
              <a:ext cx="241624" cy="275610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12149125" y="4517533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40" h="272414">
                  <a:moveTo>
                    <a:pt x="221241" y="0"/>
                  </a:moveTo>
                  <a:lnTo>
                    <a:pt x="196901" y="0"/>
                  </a:lnTo>
                  <a:lnTo>
                    <a:pt x="196901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40" h="272414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1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6"/>
                  </a:lnTo>
                  <a:lnTo>
                    <a:pt x="71700" y="131999"/>
                  </a:lnTo>
                  <a:lnTo>
                    <a:pt x="100228" y="127566"/>
                  </a:lnTo>
                  <a:lnTo>
                    <a:pt x="122816" y="115115"/>
                  </a:lnTo>
                  <a:lnTo>
                    <a:pt x="125199" y="112046"/>
                  </a:lnTo>
                  <a:lnTo>
                    <a:pt x="71700" y="112046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899" y="71261"/>
                  </a:lnTo>
                  <a:lnTo>
                    <a:pt x="27391" y="54810"/>
                  </a:lnTo>
                  <a:lnTo>
                    <a:pt x="37357" y="41935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2" y="30697"/>
                  </a:lnTo>
                  <a:lnTo>
                    <a:pt x="122816" y="27271"/>
                  </a:lnTo>
                  <a:lnTo>
                    <a:pt x="100228" y="14680"/>
                  </a:lnTo>
                  <a:lnTo>
                    <a:pt x="71700" y="10086"/>
                  </a:lnTo>
                  <a:close/>
                </a:path>
                <a:path w="231140" h="272414">
                  <a:moveTo>
                    <a:pt x="125462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8" y="41935"/>
                  </a:lnTo>
                  <a:lnTo>
                    <a:pt x="115886" y="54810"/>
                  </a:lnTo>
                  <a:lnTo>
                    <a:pt x="119500" y="71261"/>
                  </a:lnTo>
                  <a:lnTo>
                    <a:pt x="115886" y="87809"/>
                  </a:lnTo>
                  <a:lnTo>
                    <a:pt x="105878" y="100698"/>
                  </a:lnTo>
                  <a:lnTo>
                    <a:pt x="90732" y="109065"/>
                  </a:lnTo>
                  <a:lnTo>
                    <a:pt x="71700" y="112046"/>
                  </a:lnTo>
                  <a:lnTo>
                    <a:pt x="125199" y="112046"/>
                  </a:lnTo>
                  <a:lnTo>
                    <a:pt x="137717" y="95922"/>
                  </a:lnTo>
                  <a:lnTo>
                    <a:pt x="143181" y="71261"/>
                  </a:lnTo>
                  <a:lnTo>
                    <a:pt x="137717" y="46563"/>
                  </a:lnTo>
                  <a:lnTo>
                    <a:pt x="125462" y="30697"/>
                  </a:lnTo>
                  <a:close/>
                </a:path>
                <a:path w="231140" h="272414">
                  <a:moveTo>
                    <a:pt x="221241" y="154803"/>
                  </a:moveTo>
                  <a:lnTo>
                    <a:pt x="41879" y="154803"/>
                  </a:lnTo>
                  <a:lnTo>
                    <a:pt x="41879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6" y="202822"/>
                  </a:lnTo>
                  <a:lnTo>
                    <a:pt x="42756" y="271892"/>
                  </a:lnTo>
                  <a:lnTo>
                    <a:pt x="231107" y="271892"/>
                  </a:lnTo>
                  <a:lnTo>
                    <a:pt x="231107" y="252157"/>
                  </a:lnTo>
                  <a:lnTo>
                    <a:pt x="66437" y="252157"/>
                  </a:lnTo>
                  <a:lnTo>
                    <a:pt x="66437" y="221241"/>
                  </a:lnTo>
                  <a:lnTo>
                    <a:pt x="221241" y="221241"/>
                  </a:lnTo>
                  <a:lnTo>
                    <a:pt x="221241" y="154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8" name="object 20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145950" y="4514358"/>
              <a:ext cx="237457" cy="278242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12418386" y="4517533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89">
                  <a:moveTo>
                    <a:pt x="227380" y="0"/>
                  </a:moveTo>
                  <a:lnTo>
                    <a:pt x="203042" y="0"/>
                  </a:lnTo>
                  <a:lnTo>
                    <a:pt x="203042" y="71920"/>
                  </a:lnTo>
                  <a:lnTo>
                    <a:pt x="147347" y="71920"/>
                  </a:lnTo>
                  <a:lnTo>
                    <a:pt x="147347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89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8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9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89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3" y="143403"/>
                  </a:lnTo>
                  <a:lnTo>
                    <a:pt x="149979" y="153926"/>
                  </a:lnTo>
                  <a:lnTo>
                    <a:pt x="162697" y="134410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89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89">
                  <a:moveTo>
                    <a:pt x="135946" y="172783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7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7"/>
                  </a:lnTo>
                  <a:lnTo>
                    <a:pt x="174513" y="176236"/>
                  </a:lnTo>
                  <a:lnTo>
                    <a:pt x="135946" y="172783"/>
                  </a:lnTo>
                  <a:close/>
                </a:path>
                <a:path w="228600" h="275589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415211" y="4514358"/>
              <a:ext cx="234608" cy="281750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12770171" y="4517533"/>
              <a:ext cx="258445" cy="275590"/>
            </a:xfrm>
            <a:custGeom>
              <a:avLst/>
              <a:gdLst/>
              <a:ahLst/>
              <a:cxnLst/>
              <a:rect l="l" t="t" r="r" b="b"/>
              <a:pathLst>
                <a:path w="258444" h="275589">
                  <a:moveTo>
                    <a:pt x="216636" y="0"/>
                  </a:moveTo>
                  <a:lnTo>
                    <a:pt x="192297" y="0"/>
                  </a:lnTo>
                  <a:lnTo>
                    <a:pt x="192297" y="167739"/>
                  </a:lnTo>
                  <a:lnTo>
                    <a:pt x="216636" y="167739"/>
                  </a:lnTo>
                  <a:lnTo>
                    <a:pt x="216636" y="92311"/>
                  </a:lnTo>
                  <a:lnTo>
                    <a:pt x="258078" y="92311"/>
                  </a:lnTo>
                  <a:lnTo>
                    <a:pt x="258078" y="71920"/>
                  </a:lnTo>
                  <a:lnTo>
                    <a:pt x="216636" y="71920"/>
                  </a:lnTo>
                  <a:lnTo>
                    <a:pt x="216636" y="0"/>
                  </a:lnTo>
                  <a:close/>
                </a:path>
                <a:path w="258444" h="275589">
                  <a:moveTo>
                    <a:pt x="93188" y="14252"/>
                  </a:moveTo>
                  <a:lnTo>
                    <a:pt x="69288" y="14252"/>
                  </a:lnTo>
                  <a:lnTo>
                    <a:pt x="69288" y="42757"/>
                  </a:lnTo>
                  <a:lnTo>
                    <a:pt x="64197" y="73345"/>
                  </a:lnTo>
                  <a:lnTo>
                    <a:pt x="50102" y="100315"/>
                  </a:lnTo>
                  <a:lnTo>
                    <a:pt x="28278" y="122187"/>
                  </a:lnTo>
                  <a:lnTo>
                    <a:pt x="0" y="137481"/>
                  </a:lnTo>
                  <a:lnTo>
                    <a:pt x="13156" y="156995"/>
                  </a:lnTo>
                  <a:lnTo>
                    <a:pt x="35829" y="145350"/>
                  </a:lnTo>
                  <a:lnTo>
                    <a:pt x="55173" y="129368"/>
                  </a:lnTo>
                  <a:lnTo>
                    <a:pt x="70693" y="109603"/>
                  </a:lnTo>
                  <a:lnTo>
                    <a:pt x="81896" y="86611"/>
                  </a:lnTo>
                  <a:lnTo>
                    <a:pt x="106857" y="86611"/>
                  </a:lnTo>
                  <a:lnTo>
                    <a:pt x="98265" y="71779"/>
                  </a:lnTo>
                  <a:lnTo>
                    <a:pt x="93188" y="44511"/>
                  </a:lnTo>
                  <a:lnTo>
                    <a:pt x="93188" y="14252"/>
                  </a:lnTo>
                  <a:close/>
                </a:path>
                <a:path w="258444" h="275589">
                  <a:moveTo>
                    <a:pt x="106857" y="86611"/>
                  </a:moveTo>
                  <a:lnTo>
                    <a:pt x="81896" y="86611"/>
                  </a:lnTo>
                  <a:lnTo>
                    <a:pt x="93049" y="106954"/>
                  </a:lnTo>
                  <a:lnTo>
                    <a:pt x="108222" y="124544"/>
                  </a:lnTo>
                  <a:lnTo>
                    <a:pt x="126868" y="138844"/>
                  </a:lnTo>
                  <a:lnTo>
                    <a:pt x="148444" y="149321"/>
                  </a:lnTo>
                  <a:lnTo>
                    <a:pt x="161600" y="130025"/>
                  </a:lnTo>
                  <a:lnTo>
                    <a:pt x="134075" y="116201"/>
                  </a:lnTo>
                  <a:lnTo>
                    <a:pt x="112429" y="96231"/>
                  </a:lnTo>
                  <a:lnTo>
                    <a:pt x="106857" y="86611"/>
                  </a:lnTo>
                  <a:close/>
                </a:path>
                <a:path w="258444" h="275589">
                  <a:moveTo>
                    <a:pt x="128271" y="174756"/>
                  </a:moveTo>
                  <a:lnTo>
                    <a:pt x="90026" y="178127"/>
                  </a:lnTo>
                  <a:lnTo>
                    <a:pt x="61258" y="187912"/>
                  </a:lnTo>
                  <a:lnTo>
                    <a:pt x="43137" y="203617"/>
                  </a:lnTo>
                  <a:lnTo>
                    <a:pt x="36837" y="224749"/>
                  </a:lnTo>
                  <a:lnTo>
                    <a:pt x="43137" y="246100"/>
                  </a:lnTo>
                  <a:lnTo>
                    <a:pt x="61258" y="261860"/>
                  </a:lnTo>
                  <a:lnTo>
                    <a:pt x="90026" y="271617"/>
                  </a:lnTo>
                  <a:lnTo>
                    <a:pt x="128271" y="274961"/>
                  </a:lnTo>
                  <a:lnTo>
                    <a:pt x="166321" y="271617"/>
                  </a:lnTo>
                  <a:lnTo>
                    <a:pt x="194873" y="261860"/>
                  </a:lnTo>
                  <a:lnTo>
                    <a:pt x="201927" y="255666"/>
                  </a:lnTo>
                  <a:lnTo>
                    <a:pt x="128271" y="255666"/>
                  </a:lnTo>
                  <a:lnTo>
                    <a:pt x="100181" y="253487"/>
                  </a:lnTo>
                  <a:lnTo>
                    <a:pt x="79018" y="247443"/>
                  </a:lnTo>
                  <a:lnTo>
                    <a:pt x="65708" y="237782"/>
                  </a:lnTo>
                  <a:lnTo>
                    <a:pt x="61175" y="224749"/>
                  </a:lnTo>
                  <a:lnTo>
                    <a:pt x="65708" y="212032"/>
                  </a:lnTo>
                  <a:lnTo>
                    <a:pt x="79018" y="202439"/>
                  </a:lnTo>
                  <a:lnTo>
                    <a:pt x="100181" y="196381"/>
                  </a:lnTo>
                  <a:lnTo>
                    <a:pt x="128271" y="194271"/>
                  </a:lnTo>
                  <a:lnTo>
                    <a:pt x="202139" y="194271"/>
                  </a:lnTo>
                  <a:lnTo>
                    <a:pt x="194873" y="187912"/>
                  </a:lnTo>
                  <a:lnTo>
                    <a:pt x="166321" y="178127"/>
                  </a:lnTo>
                  <a:lnTo>
                    <a:pt x="128271" y="174756"/>
                  </a:lnTo>
                  <a:close/>
                </a:path>
                <a:path w="258444" h="275589">
                  <a:moveTo>
                    <a:pt x="202139" y="194271"/>
                  </a:moveTo>
                  <a:lnTo>
                    <a:pt x="128271" y="194271"/>
                  </a:lnTo>
                  <a:lnTo>
                    <a:pt x="156330" y="196381"/>
                  </a:lnTo>
                  <a:lnTo>
                    <a:pt x="177442" y="202439"/>
                  </a:lnTo>
                  <a:lnTo>
                    <a:pt x="190742" y="212032"/>
                  </a:lnTo>
                  <a:lnTo>
                    <a:pt x="195367" y="224749"/>
                  </a:lnTo>
                  <a:lnTo>
                    <a:pt x="190742" y="237782"/>
                  </a:lnTo>
                  <a:lnTo>
                    <a:pt x="177442" y="247443"/>
                  </a:lnTo>
                  <a:lnTo>
                    <a:pt x="156330" y="253487"/>
                  </a:lnTo>
                  <a:lnTo>
                    <a:pt x="128271" y="255666"/>
                  </a:lnTo>
                  <a:lnTo>
                    <a:pt x="201927" y="255666"/>
                  </a:lnTo>
                  <a:lnTo>
                    <a:pt x="212819" y="246100"/>
                  </a:lnTo>
                  <a:lnTo>
                    <a:pt x="219048" y="224749"/>
                  </a:lnTo>
                  <a:lnTo>
                    <a:pt x="212819" y="203617"/>
                  </a:lnTo>
                  <a:lnTo>
                    <a:pt x="202139" y="194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766996" y="4514358"/>
              <a:ext cx="264428" cy="281311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13042721" y="4517533"/>
              <a:ext cx="239395" cy="276225"/>
            </a:xfrm>
            <a:custGeom>
              <a:avLst/>
              <a:gdLst/>
              <a:ahLst/>
              <a:cxnLst/>
              <a:rect l="l" t="t" r="r" b="b"/>
              <a:pathLst>
                <a:path w="239394" h="276225">
                  <a:moveTo>
                    <a:pt x="239221" y="0"/>
                  </a:moveTo>
                  <a:lnTo>
                    <a:pt x="215760" y="0"/>
                  </a:lnTo>
                  <a:lnTo>
                    <a:pt x="215760" y="275619"/>
                  </a:lnTo>
                  <a:lnTo>
                    <a:pt x="239221" y="275619"/>
                  </a:lnTo>
                  <a:lnTo>
                    <a:pt x="239221" y="0"/>
                  </a:lnTo>
                  <a:close/>
                </a:path>
                <a:path w="239394" h="276225">
                  <a:moveTo>
                    <a:pt x="182212" y="5920"/>
                  </a:moveTo>
                  <a:lnTo>
                    <a:pt x="159189" y="5920"/>
                  </a:lnTo>
                  <a:lnTo>
                    <a:pt x="159189" y="98889"/>
                  </a:lnTo>
                  <a:lnTo>
                    <a:pt x="112484" y="98889"/>
                  </a:lnTo>
                  <a:lnTo>
                    <a:pt x="112484" y="119500"/>
                  </a:lnTo>
                  <a:lnTo>
                    <a:pt x="159189" y="119500"/>
                  </a:lnTo>
                  <a:lnTo>
                    <a:pt x="159189" y="261586"/>
                  </a:lnTo>
                  <a:lnTo>
                    <a:pt x="182212" y="261586"/>
                  </a:lnTo>
                  <a:lnTo>
                    <a:pt x="182212" y="5920"/>
                  </a:lnTo>
                  <a:close/>
                </a:path>
                <a:path w="239394" h="276225">
                  <a:moveTo>
                    <a:pt x="84856" y="25873"/>
                  </a:moveTo>
                  <a:lnTo>
                    <a:pt x="61395" y="25873"/>
                  </a:lnTo>
                  <a:lnTo>
                    <a:pt x="61395" y="79374"/>
                  </a:lnTo>
                  <a:lnTo>
                    <a:pt x="57167" y="114618"/>
                  </a:lnTo>
                  <a:lnTo>
                    <a:pt x="45004" y="147868"/>
                  </a:lnTo>
                  <a:lnTo>
                    <a:pt x="25688" y="176473"/>
                  </a:lnTo>
                  <a:lnTo>
                    <a:pt x="0" y="197779"/>
                  </a:lnTo>
                  <a:lnTo>
                    <a:pt x="15567" y="215978"/>
                  </a:lnTo>
                  <a:lnTo>
                    <a:pt x="34820" y="200777"/>
                  </a:lnTo>
                  <a:lnTo>
                    <a:pt x="51103" y="180950"/>
                  </a:lnTo>
                  <a:lnTo>
                    <a:pt x="64117" y="157424"/>
                  </a:lnTo>
                  <a:lnTo>
                    <a:pt x="73564" y="131122"/>
                  </a:lnTo>
                  <a:lnTo>
                    <a:pt x="95889" y="131122"/>
                  </a:lnTo>
                  <a:lnTo>
                    <a:pt x="88786" y="111371"/>
                  </a:lnTo>
                  <a:lnTo>
                    <a:pt x="84856" y="78278"/>
                  </a:lnTo>
                  <a:lnTo>
                    <a:pt x="84856" y="25873"/>
                  </a:lnTo>
                  <a:close/>
                </a:path>
                <a:path w="239394" h="276225">
                  <a:moveTo>
                    <a:pt x="95889" y="131122"/>
                  </a:moveTo>
                  <a:lnTo>
                    <a:pt x="73564" y="131122"/>
                  </a:lnTo>
                  <a:lnTo>
                    <a:pt x="82585" y="155311"/>
                  </a:lnTo>
                  <a:lnTo>
                    <a:pt x="94915" y="177127"/>
                  </a:lnTo>
                  <a:lnTo>
                    <a:pt x="110411" y="195674"/>
                  </a:lnTo>
                  <a:lnTo>
                    <a:pt x="128929" y="210058"/>
                  </a:lnTo>
                  <a:lnTo>
                    <a:pt x="142962" y="191201"/>
                  </a:lnTo>
                  <a:lnTo>
                    <a:pt x="118435" y="170566"/>
                  </a:lnTo>
                  <a:lnTo>
                    <a:pt x="100177" y="143044"/>
                  </a:lnTo>
                  <a:lnTo>
                    <a:pt x="95889" y="13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13155206" y="4517534"/>
              <a:ext cx="127000" cy="276225"/>
            </a:xfrm>
            <a:custGeom>
              <a:avLst/>
              <a:gdLst/>
              <a:ahLst/>
              <a:cxnLst/>
              <a:rect l="l" t="t" r="r" b="b"/>
              <a:pathLst>
                <a:path w="127000" h="276225">
                  <a:moveTo>
                    <a:pt x="103275" y="275619"/>
                  </a:moveTo>
                  <a:lnTo>
                    <a:pt x="126736" y="275619"/>
                  </a:lnTo>
                  <a:lnTo>
                    <a:pt x="126736" y="0"/>
                  </a:lnTo>
                  <a:lnTo>
                    <a:pt x="103275" y="0"/>
                  </a:lnTo>
                  <a:lnTo>
                    <a:pt x="103275" y="275619"/>
                  </a:lnTo>
                  <a:close/>
                </a:path>
                <a:path w="127000" h="276225">
                  <a:moveTo>
                    <a:pt x="0" y="98889"/>
                  </a:moveTo>
                  <a:lnTo>
                    <a:pt x="0" y="119500"/>
                  </a:lnTo>
                  <a:lnTo>
                    <a:pt x="46704" y="119500"/>
                  </a:lnTo>
                  <a:lnTo>
                    <a:pt x="46704" y="261586"/>
                  </a:lnTo>
                  <a:lnTo>
                    <a:pt x="69727" y="261586"/>
                  </a:lnTo>
                  <a:lnTo>
                    <a:pt x="69727" y="5920"/>
                  </a:lnTo>
                  <a:lnTo>
                    <a:pt x="46704" y="5920"/>
                  </a:lnTo>
                  <a:lnTo>
                    <a:pt x="46704" y="98889"/>
                  </a:lnTo>
                  <a:lnTo>
                    <a:pt x="0" y="9888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5" name="object 21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3039546" y="4540232"/>
              <a:ext cx="149312" cy="196454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13399758" y="4536439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30" h="221614">
                  <a:moveTo>
                    <a:pt x="221462" y="70345"/>
                  </a:moveTo>
                  <a:lnTo>
                    <a:pt x="197345" y="70345"/>
                  </a:lnTo>
                  <a:lnTo>
                    <a:pt x="197345" y="121653"/>
                  </a:lnTo>
                  <a:lnTo>
                    <a:pt x="221462" y="121653"/>
                  </a:lnTo>
                  <a:lnTo>
                    <a:pt x="221462" y="70345"/>
                  </a:lnTo>
                  <a:close/>
                </a:path>
                <a:path w="252730" h="221614">
                  <a:moveTo>
                    <a:pt x="221462" y="50800"/>
                  </a:moveTo>
                  <a:lnTo>
                    <a:pt x="54165" y="50800"/>
                  </a:lnTo>
                  <a:lnTo>
                    <a:pt x="54165" y="0"/>
                  </a:lnTo>
                  <a:lnTo>
                    <a:pt x="29832" y="0"/>
                  </a:lnTo>
                  <a:lnTo>
                    <a:pt x="29832" y="50800"/>
                  </a:lnTo>
                  <a:lnTo>
                    <a:pt x="29832" y="69850"/>
                  </a:lnTo>
                  <a:lnTo>
                    <a:pt x="29832" y="121932"/>
                  </a:lnTo>
                  <a:lnTo>
                    <a:pt x="29832" y="140982"/>
                  </a:lnTo>
                  <a:lnTo>
                    <a:pt x="221462" y="140982"/>
                  </a:lnTo>
                  <a:lnTo>
                    <a:pt x="221462" y="121932"/>
                  </a:lnTo>
                  <a:lnTo>
                    <a:pt x="54165" y="121932"/>
                  </a:lnTo>
                  <a:lnTo>
                    <a:pt x="54165" y="69850"/>
                  </a:lnTo>
                  <a:lnTo>
                    <a:pt x="221462" y="69850"/>
                  </a:lnTo>
                  <a:lnTo>
                    <a:pt x="221462" y="50800"/>
                  </a:lnTo>
                  <a:close/>
                </a:path>
                <a:path w="252730" h="221614">
                  <a:moveTo>
                    <a:pt x="221462" y="609"/>
                  </a:moveTo>
                  <a:lnTo>
                    <a:pt x="197345" y="609"/>
                  </a:lnTo>
                  <a:lnTo>
                    <a:pt x="197345" y="50393"/>
                  </a:lnTo>
                  <a:lnTo>
                    <a:pt x="221462" y="50393"/>
                  </a:lnTo>
                  <a:lnTo>
                    <a:pt x="221462" y="609"/>
                  </a:lnTo>
                  <a:close/>
                </a:path>
                <a:path w="252730" h="221614">
                  <a:moveTo>
                    <a:pt x="252387" y="201028"/>
                  </a:moveTo>
                  <a:lnTo>
                    <a:pt x="137490" y="201028"/>
                  </a:lnTo>
                  <a:lnTo>
                    <a:pt x="137490" y="141605"/>
                  </a:lnTo>
                  <a:lnTo>
                    <a:pt x="113372" y="141605"/>
                  </a:lnTo>
                  <a:lnTo>
                    <a:pt x="113372" y="201028"/>
                  </a:lnTo>
                  <a:lnTo>
                    <a:pt x="0" y="201028"/>
                  </a:lnTo>
                  <a:lnTo>
                    <a:pt x="0" y="221411"/>
                  </a:lnTo>
                  <a:lnTo>
                    <a:pt x="252387" y="221411"/>
                  </a:lnTo>
                  <a:lnTo>
                    <a:pt x="252387" y="201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13399769" y="453704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30" h="220979">
                  <a:moveTo>
                    <a:pt x="137481" y="140989"/>
                  </a:moveTo>
                  <a:lnTo>
                    <a:pt x="221460" y="140989"/>
                  </a:lnTo>
                  <a:lnTo>
                    <a:pt x="221460" y="0"/>
                  </a:lnTo>
                  <a:lnTo>
                    <a:pt x="197341" y="0"/>
                  </a:lnTo>
                  <a:lnTo>
                    <a:pt x="197341" y="49773"/>
                  </a:lnTo>
                  <a:lnTo>
                    <a:pt x="54159" y="49773"/>
                  </a:lnTo>
                  <a:lnTo>
                    <a:pt x="54159" y="0"/>
                  </a:lnTo>
                  <a:lnTo>
                    <a:pt x="29820" y="0"/>
                  </a:lnTo>
                  <a:lnTo>
                    <a:pt x="29820" y="140989"/>
                  </a:lnTo>
                  <a:lnTo>
                    <a:pt x="113361" y="140989"/>
                  </a:lnTo>
                  <a:lnTo>
                    <a:pt x="113361" y="200410"/>
                  </a:lnTo>
                  <a:lnTo>
                    <a:pt x="0" y="200410"/>
                  </a:lnTo>
                  <a:lnTo>
                    <a:pt x="0" y="220802"/>
                  </a:lnTo>
                  <a:lnTo>
                    <a:pt x="252377" y="220802"/>
                  </a:lnTo>
                  <a:lnTo>
                    <a:pt x="252377" y="200410"/>
                  </a:lnTo>
                  <a:lnTo>
                    <a:pt x="137481" y="200410"/>
                  </a:lnTo>
                  <a:lnTo>
                    <a:pt x="137481" y="140989"/>
                  </a:lnTo>
                  <a:close/>
                </a:path>
                <a:path w="252730" h="220979">
                  <a:moveTo>
                    <a:pt x="197341" y="69727"/>
                  </a:moveTo>
                  <a:lnTo>
                    <a:pt x="197341" y="121035"/>
                  </a:lnTo>
                  <a:lnTo>
                    <a:pt x="54159" y="121035"/>
                  </a:lnTo>
                  <a:lnTo>
                    <a:pt x="54159" y="69727"/>
                  </a:lnTo>
                  <a:lnTo>
                    <a:pt x="197341" y="6972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13677800" y="4517533"/>
              <a:ext cx="224790" cy="276225"/>
            </a:xfrm>
            <a:custGeom>
              <a:avLst/>
              <a:gdLst/>
              <a:ahLst/>
              <a:cxnLst/>
              <a:rect l="l" t="t" r="r" b="b"/>
              <a:pathLst>
                <a:path w="224790" h="276225">
                  <a:moveTo>
                    <a:pt x="224310" y="0"/>
                  </a:moveTo>
                  <a:lnTo>
                    <a:pt x="199971" y="0"/>
                  </a:lnTo>
                  <a:lnTo>
                    <a:pt x="199971" y="275619"/>
                  </a:lnTo>
                  <a:lnTo>
                    <a:pt x="224310" y="275619"/>
                  </a:lnTo>
                  <a:lnTo>
                    <a:pt x="224310" y="0"/>
                  </a:lnTo>
                  <a:close/>
                </a:path>
                <a:path w="224790" h="276225">
                  <a:moveTo>
                    <a:pt x="142742" y="30040"/>
                  </a:moveTo>
                  <a:lnTo>
                    <a:pt x="12716" y="30040"/>
                  </a:lnTo>
                  <a:lnTo>
                    <a:pt x="12716" y="49773"/>
                  </a:lnTo>
                  <a:lnTo>
                    <a:pt x="117966" y="49773"/>
                  </a:lnTo>
                  <a:lnTo>
                    <a:pt x="107750" y="96645"/>
                  </a:lnTo>
                  <a:lnTo>
                    <a:pt x="84924" y="138275"/>
                  </a:lnTo>
                  <a:lnTo>
                    <a:pt x="49127" y="174191"/>
                  </a:lnTo>
                  <a:lnTo>
                    <a:pt x="0" y="203918"/>
                  </a:lnTo>
                  <a:lnTo>
                    <a:pt x="13156" y="223872"/>
                  </a:lnTo>
                  <a:lnTo>
                    <a:pt x="62143" y="194220"/>
                  </a:lnTo>
                  <a:lnTo>
                    <a:pt x="98680" y="159211"/>
                  </a:lnTo>
                  <a:lnTo>
                    <a:pt x="123682" y="119645"/>
                  </a:lnTo>
                  <a:lnTo>
                    <a:pt x="138064" y="76321"/>
                  </a:lnTo>
                  <a:lnTo>
                    <a:pt x="142742" y="30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13877773" y="4517534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275619"/>
                  </a:moveTo>
                  <a:lnTo>
                    <a:pt x="24339" y="275619"/>
                  </a:lnTo>
                  <a:lnTo>
                    <a:pt x="24339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0" name="object 22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3674625" y="4544399"/>
              <a:ext cx="149092" cy="200182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10983963" y="528192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10983970" y="528208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400"/>
                  </a:ln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11239827" y="5320953"/>
              <a:ext cx="251460" cy="266065"/>
            </a:xfrm>
            <a:custGeom>
              <a:avLst/>
              <a:gdLst/>
              <a:ahLst/>
              <a:cxnLst/>
              <a:rect l="l" t="t" r="r" b="b"/>
              <a:pathLst>
                <a:path w="251459" h="266064">
                  <a:moveTo>
                    <a:pt x="138357" y="0"/>
                  </a:moveTo>
                  <a:lnTo>
                    <a:pt x="113141" y="0"/>
                  </a:lnTo>
                  <a:lnTo>
                    <a:pt x="113141" y="15786"/>
                  </a:lnTo>
                  <a:lnTo>
                    <a:pt x="104484" y="43853"/>
                  </a:lnTo>
                  <a:lnTo>
                    <a:pt x="81704" y="67643"/>
                  </a:lnTo>
                  <a:lnTo>
                    <a:pt x="49591" y="85349"/>
                  </a:lnTo>
                  <a:lnTo>
                    <a:pt x="12936" y="95161"/>
                  </a:lnTo>
                  <a:lnTo>
                    <a:pt x="23023" y="115115"/>
                  </a:lnTo>
                  <a:lnTo>
                    <a:pt x="54709" y="106716"/>
                  </a:lnTo>
                  <a:lnTo>
                    <a:pt x="83938" y="92736"/>
                  </a:lnTo>
                  <a:lnTo>
                    <a:pt x="108419" y="73719"/>
                  </a:lnTo>
                  <a:lnTo>
                    <a:pt x="125859" y="50212"/>
                  </a:lnTo>
                  <a:lnTo>
                    <a:pt x="153416" y="50212"/>
                  </a:lnTo>
                  <a:lnTo>
                    <a:pt x="147049" y="43575"/>
                  </a:lnTo>
                  <a:lnTo>
                    <a:pt x="138357" y="15786"/>
                  </a:lnTo>
                  <a:lnTo>
                    <a:pt x="138357" y="0"/>
                  </a:lnTo>
                  <a:close/>
                </a:path>
                <a:path w="251459" h="266064">
                  <a:moveTo>
                    <a:pt x="153416" y="50212"/>
                  </a:moveTo>
                  <a:lnTo>
                    <a:pt x="125859" y="50212"/>
                  </a:lnTo>
                  <a:lnTo>
                    <a:pt x="143365" y="73627"/>
                  </a:lnTo>
                  <a:lnTo>
                    <a:pt x="167890" y="92654"/>
                  </a:lnTo>
                  <a:lnTo>
                    <a:pt x="197164" y="106685"/>
                  </a:lnTo>
                  <a:lnTo>
                    <a:pt x="228915" y="115115"/>
                  </a:lnTo>
                  <a:lnTo>
                    <a:pt x="238781" y="95161"/>
                  </a:lnTo>
                  <a:lnTo>
                    <a:pt x="202092" y="85257"/>
                  </a:lnTo>
                  <a:lnTo>
                    <a:pt x="169904" y="67396"/>
                  </a:lnTo>
                  <a:lnTo>
                    <a:pt x="153416" y="50212"/>
                  </a:lnTo>
                  <a:close/>
                </a:path>
                <a:path w="251459" h="266064">
                  <a:moveTo>
                    <a:pt x="137042" y="165766"/>
                  </a:moveTo>
                  <a:lnTo>
                    <a:pt x="113141" y="165766"/>
                  </a:lnTo>
                  <a:lnTo>
                    <a:pt x="113141" y="265752"/>
                  </a:lnTo>
                  <a:lnTo>
                    <a:pt x="137042" y="265752"/>
                  </a:lnTo>
                  <a:lnTo>
                    <a:pt x="137042" y="165766"/>
                  </a:lnTo>
                  <a:close/>
                </a:path>
                <a:path w="251459" h="266064">
                  <a:moveTo>
                    <a:pt x="251281" y="145374"/>
                  </a:moveTo>
                  <a:lnTo>
                    <a:pt x="0" y="145374"/>
                  </a:lnTo>
                  <a:lnTo>
                    <a:pt x="0" y="165766"/>
                  </a:lnTo>
                  <a:lnTo>
                    <a:pt x="251281" y="165766"/>
                  </a:lnTo>
                  <a:lnTo>
                    <a:pt x="251281" y="145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1249588" y="5317778"/>
              <a:ext cx="232195" cy="121465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11239826" y="5466327"/>
              <a:ext cx="251460" cy="120650"/>
            </a:xfrm>
            <a:custGeom>
              <a:avLst/>
              <a:gdLst/>
              <a:ahLst/>
              <a:cxnLst/>
              <a:rect l="l" t="t" r="r" b="b"/>
              <a:pathLst>
                <a:path w="251459" h="120650">
                  <a:moveTo>
                    <a:pt x="0" y="0"/>
                  </a:moveTo>
                  <a:lnTo>
                    <a:pt x="0" y="20391"/>
                  </a:lnTo>
                  <a:lnTo>
                    <a:pt x="113141" y="20391"/>
                  </a:lnTo>
                  <a:lnTo>
                    <a:pt x="113141" y="120378"/>
                  </a:lnTo>
                  <a:lnTo>
                    <a:pt x="137042" y="120378"/>
                  </a:lnTo>
                  <a:lnTo>
                    <a:pt x="137042" y="20391"/>
                  </a:lnTo>
                  <a:lnTo>
                    <a:pt x="251281" y="20391"/>
                  </a:lnTo>
                  <a:lnTo>
                    <a:pt x="25128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11515445" y="5311085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89">
                  <a:moveTo>
                    <a:pt x="227380" y="0"/>
                  </a:moveTo>
                  <a:lnTo>
                    <a:pt x="203042" y="0"/>
                  </a:lnTo>
                  <a:lnTo>
                    <a:pt x="203042" y="71920"/>
                  </a:lnTo>
                  <a:lnTo>
                    <a:pt x="147348" y="71920"/>
                  </a:lnTo>
                  <a:lnTo>
                    <a:pt x="147348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89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9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9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89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4" y="143402"/>
                  </a:lnTo>
                  <a:lnTo>
                    <a:pt x="149979" y="153926"/>
                  </a:lnTo>
                  <a:lnTo>
                    <a:pt x="162697" y="134411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89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89">
                  <a:moveTo>
                    <a:pt x="135946" y="172783"/>
                  </a:moveTo>
                  <a:lnTo>
                    <a:pt x="97255" y="176236"/>
                  </a:lnTo>
                  <a:lnTo>
                    <a:pt x="68164" y="186268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5"/>
                  </a:lnTo>
                  <a:lnTo>
                    <a:pt x="85898" y="200410"/>
                  </a:lnTo>
                  <a:lnTo>
                    <a:pt x="107407" y="194059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8"/>
                  </a:lnTo>
                  <a:lnTo>
                    <a:pt x="174513" y="176236"/>
                  </a:lnTo>
                  <a:lnTo>
                    <a:pt x="135946" y="172783"/>
                  </a:lnTo>
                  <a:close/>
                </a:path>
                <a:path w="228600" h="275589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9"/>
                  </a:lnTo>
                  <a:lnTo>
                    <a:pt x="185829" y="200410"/>
                  </a:lnTo>
                  <a:lnTo>
                    <a:pt x="199403" y="210545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7" name="object 22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512270" y="5307910"/>
              <a:ext cx="234608" cy="281750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11879504" y="5311088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4" h="276225">
                  <a:moveTo>
                    <a:pt x="126961" y="21488"/>
                  </a:moveTo>
                  <a:lnTo>
                    <a:pt x="103276" y="21488"/>
                  </a:lnTo>
                  <a:lnTo>
                    <a:pt x="103276" y="93408"/>
                  </a:lnTo>
                  <a:lnTo>
                    <a:pt x="126961" y="93408"/>
                  </a:lnTo>
                  <a:lnTo>
                    <a:pt x="126961" y="21488"/>
                  </a:lnTo>
                  <a:close/>
                </a:path>
                <a:path w="217804" h="276225">
                  <a:moveTo>
                    <a:pt x="217297" y="102920"/>
                  </a:moveTo>
                  <a:lnTo>
                    <a:pt x="126961" y="102920"/>
                  </a:lnTo>
                  <a:lnTo>
                    <a:pt x="126961" y="94030"/>
                  </a:lnTo>
                  <a:lnTo>
                    <a:pt x="103276" y="94030"/>
                  </a:lnTo>
                  <a:lnTo>
                    <a:pt x="103276" y="113080"/>
                  </a:lnTo>
                  <a:lnTo>
                    <a:pt x="103276" y="123240"/>
                  </a:lnTo>
                  <a:lnTo>
                    <a:pt x="103276" y="186740"/>
                  </a:lnTo>
                  <a:lnTo>
                    <a:pt x="24561" y="186740"/>
                  </a:lnTo>
                  <a:lnTo>
                    <a:pt x="24561" y="113080"/>
                  </a:lnTo>
                  <a:lnTo>
                    <a:pt x="103276" y="113080"/>
                  </a:lnTo>
                  <a:lnTo>
                    <a:pt x="103276" y="94030"/>
                  </a:lnTo>
                  <a:lnTo>
                    <a:pt x="24561" y="94030"/>
                  </a:lnTo>
                  <a:lnTo>
                    <a:pt x="24561" y="21640"/>
                  </a:lnTo>
                  <a:lnTo>
                    <a:pt x="0" y="21640"/>
                  </a:lnTo>
                  <a:lnTo>
                    <a:pt x="0" y="205790"/>
                  </a:lnTo>
                  <a:lnTo>
                    <a:pt x="126961" y="205790"/>
                  </a:lnTo>
                  <a:lnTo>
                    <a:pt x="126961" y="186740"/>
                  </a:lnTo>
                  <a:lnTo>
                    <a:pt x="126961" y="123240"/>
                  </a:lnTo>
                  <a:lnTo>
                    <a:pt x="193179" y="123240"/>
                  </a:lnTo>
                  <a:lnTo>
                    <a:pt x="193179" y="276059"/>
                  </a:lnTo>
                  <a:lnTo>
                    <a:pt x="217297" y="276059"/>
                  </a:lnTo>
                  <a:lnTo>
                    <a:pt x="217297" y="123240"/>
                  </a:lnTo>
                  <a:lnTo>
                    <a:pt x="217297" y="122796"/>
                  </a:lnTo>
                  <a:lnTo>
                    <a:pt x="217297" y="113080"/>
                  </a:lnTo>
                  <a:lnTo>
                    <a:pt x="217297" y="102920"/>
                  </a:lnTo>
                  <a:close/>
                </a:path>
                <a:path w="217804" h="276225">
                  <a:moveTo>
                    <a:pt x="217297" y="0"/>
                  </a:moveTo>
                  <a:lnTo>
                    <a:pt x="193179" y="0"/>
                  </a:lnTo>
                  <a:lnTo>
                    <a:pt x="193179" y="102616"/>
                  </a:lnTo>
                  <a:lnTo>
                    <a:pt x="217297" y="102616"/>
                  </a:lnTo>
                  <a:lnTo>
                    <a:pt x="2172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11879511" y="5311085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4" h="276225">
                  <a:moveTo>
                    <a:pt x="193174" y="102617"/>
                  </a:moveTo>
                  <a:lnTo>
                    <a:pt x="126955" y="102617"/>
                  </a:lnTo>
                  <a:lnTo>
                    <a:pt x="126955" y="21488"/>
                  </a:lnTo>
                  <a:lnTo>
                    <a:pt x="103275" y="21488"/>
                  </a:lnTo>
                  <a:lnTo>
                    <a:pt x="103275" y="93408"/>
                  </a:lnTo>
                  <a:lnTo>
                    <a:pt x="24557" y="93408"/>
                  </a:lnTo>
                  <a:lnTo>
                    <a:pt x="24557" y="21488"/>
                  </a:lnTo>
                  <a:lnTo>
                    <a:pt x="0" y="21488"/>
                  </a:lnTo>
                  <a:lnTo>
                    <a:pt x="0" y="206331"/>
                  </a:lnTo>
                  <a:lnTo>
                    <a:pt x="126955" y="206331"/>
                  </a:lnTo>
                  <a:lnTo>
                    <a:pt x="126955" y="122790"/>
                  </a:lnTo>
                  <a:lnTo>
                    <a:pt x="193174" y="122790"/>
                  </a:lnTo>
                  <a:lnTo>
                    <a:pt x="193174" y="276058"/>
                  </a:lnTo>
                  <a:lnTo>
                    <a:pt x="217293" y="276058"/>
                  </a:lnTo>
                  <a:lnTo>
                    <a:pt x="217293" y="0"/>
                  </a:lnTo>
                  <a:lnTo>
                    <a:pt x="193174" y="0"/>
                  </a:lnTo>
                  <a:lnTo>
                    <a:pt x="193174" y="102617"/>
                  </a:lnTo>
                  <a:close/>
                </a:path>
                <a:path w="217804" h="276225">
                  <a:moveTo>
                    <a:pt x="24557" y="186158"/>
                  </a:moveTo>
                  <a:lnTo>
                    <a:pt x="24557" y="112923"/>
                  </a:lnTo>
                  <a:lnTo>
                    <a:pt x="103275" y="112923"/>
                  </a:lnTo>
                  <a:lnTo>
                    <a:pt x="103275" y="186158"/>
                  </a:lnTo>
                  <a:lnTo>
                    <a:pt x="24557" y="18615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12142406" y="5321299"/>
              <a:ext cx="252095" cy="259079"/>
            </a:xfrm>
            <a:custGeom>
              <a:avLst/>
              <a:gdLst/>
              <a:ahLst/>
              <a:cxnLst/>
              <a:rect l="l" t="t" r="r" b="b"/>
              <a:pathLst>
                <a:path w="252095" h="259079">
                  <a:moveTo>
                    <a:pt x="221894" y="97790"/>
                  </a:moveTo>
                  <a:lnTo>
                    <a:pt x="58102" y="97790"/>
                  </a:lnTo>
                  <a:lnTo>
                    <a:pt x="58102" y="67310"/>
                  </a:lnTo>
                  <a:lnTo>
                    <a:pt x="212902" y="67310"/>
                  </a:lnTo>
                  <a:lnTo>
                    <a:pt x="212902" y="48260"/>
                  </a:lnTo>
                  <a:lnTo>
                    <a:pt x="58102" y="48260"/>
                  </a:lnTo>
                  <a:lnTo>
                    <a:pt x="58102" y="19050"/>
                  </a:lnTo>
                  <a:lnTo>
                    <a:pt x="220370" y="19050"/>
                  </a:lnTo>
                  <a:lnTo>
                    <a:pt x="220370" y="0"/>
                  </a:lnTo>
                  <a:lnTo>
                    <a:pt x="33553" y="0"/>
                  </a:lnTo>
                  <a:lnTo>
                    <a:pt x="33553" y="19050"/>
                  </a:lnTo>
                  <a:lnTo>
                    <a:pt x="33553" y="48260"/>
                  </a:lnTo>
                  <a:lnTo>
                    <a:pt x="33553" y="67310"/>
                  </a:lnTo>
                  <a:lnTo>
                    <a:pt x="33553" y="97790"/>
                  </a:lnTo>
                  <a:lnTo>
                    <a:pt x="33553" y="116840"/>
                  </a:lnTo>
                  <a:lnTo>
                    <a:pt x="221894" y="116840"/>
                  </a:lnTo>
                  <a:lnTo>
                    <a:pt x="221894" y="97790"/>
                  </a:lnTo>
                  <a:close/>
                </a:path>
                <a:path w="252095" h="259079">
                  <a:moveTo>
                    <a:pt x="225183" y="238760"/>
                  </a:moveTo>
                  <a:lnTo>
                    <a:pt x="57010" y="238760"/>
                  </a:lnTo>
                  <a:lnTo>
                    <a:pt x="57010" y="182880"/>
                  </a:lnTo>
                  <a:lnTo>
                    <a:pt x="32893" y="182880"/>
                  </a:lnTo>
                  <a:lnTo>
                    <a:pt x="32893" y="238760"/>
                  </a:lnTo>
                  <a:lnTo>
                    <a:pt x="32893" y="259080"/>
                  </a:lnTo>
                  <a:lnTo>
                    <a:pt x="225183" y="259080"/>
                  </a:lnTo>
                  <a:lnTo>
                    <a:pt x="225183" y="238760"/>
                  </a:lnTo>
                  <a:close/>
                </a:path>
                <a:path w="252095" h="259079">
                  <a:moveTo>
                    <a:pt x="251714" y="142621"/>
                  </a:moveTo>
                  <a:lnTo>
                    <a:pt x="0" y="142621"/>
                  </a:lnTo>
                  <a:lnTo>
                    <a:pt x="0" y="162356"/>
                  </a:lnTo>
                  <a:lnTo>
                    <a:pt x="251714" y="162356"/>
                  </a:lnTo>
                  <a:lnTo>
                    <a:pt x="251714" y="142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12142412" y="5321391"/>
              <a:ext cx="252095" cy="259715"/>
            </a:xfrm>
            <a:custGeom>
              <a:avLst/>
              <a:gdLst/>
              <a:ahLst/>
              <a:cxnLst/>
              <a:rect l="l" t="t" r="r" b="b"/>
              <a:pathLst>
                <a:path w="252095" h="259714">
                  <a:moveTo>
                    <a:pt x="58105" y="97135"/>
                  </a:moveTo>
                  <a:lnTo>
                    <a:pt x="58105" y="67315"/>
                  </a:lnTo>
                  <a:lnTo>
                    <a:pt x="212909" y="67315"/>
                  </a:lnTo>
                  <a:lnTo>
                    <a:pt x="212909" y="48458"/>
                  </a:lnTo>
                  <a:lnTo>
                    <a:pt x="58105" y="48458"/>
                  </a:lnTo>
                  <a:lnTo>
                    <a:pt x="58105" y="19514"/>
                  </a:lnTo>
                  <a:lnTo>
                    <a:pt x="220364" y="19514"/>
                  </a:lnTo>
                  <a:lnTo>
                    <a:pt x="220364" y="0"/>
                  </a:lnTo>
                  <a:lnTo>
                    <a:pt x="33547" y="0"/>
                  </a:lnTo>
                  <a:lnTo>
                    <a:pt x="33547" y="116430"/>
                  </a:lnTo>
                  <a:lnTo>
                    <a:pt x="221899" y="116430"/>
                  </a:lnTo>
                  <a:lnTo>
                    <a:pt x="221899" y="97135"/>
                  </a:lnTo>
                  <a:lnTo>
                    <a:pt x="58105" y="97135"/>
                  </a:lnTo>
                  <a:close/>
                </a:path>
                <a:path w="252095" h="259714">
                  <a:moveTo>
                    <a:pt x="0" y="162258"/>
                  </a:moveTo>
                  <a:lnTo>
                    <a:pt x="251719" y="162258"/>
                  </a:lnTo>
                  <a:lnTo>
                    <a:pt x="251719" y="142523"/>
                  </a:lnTo>
                  <a:lnTo>
                    <a:pt x="0" y="142523"/>
                  </a:lnTo>
                  <a:lnTo>
                    <a:pt x="0" y="162258"/>
                  </a:lnTo>
                  <a:close/>
                </a:path>
                <a:path w="252095" h="259714">
                  <a:moveTo>
                    <a:pt x="32889" y="182430"/>
                  </a:moveTo>
                  <a:lnTo>
                    <a:pt x="32889" y="259174"/>
                  </a:lnTo>
                  <a:lnTo>
                    <a:pt x="225188" y="259174"/>
                  </a:lnTo>
                  <a:lnTo>
                    <a:pt x="225188" y="239001"/>
                  </a:lnTo>
                  <a:lnTo>
                    <a:pt x="57009" y="239001"/>
                  </a:lnTo>
                  <a:lnTo>
                    <a:pt x="57009" y="182430"/>
                  </a:lnTo>
                  <a:lnTo>
                    <a:pt x="32889" y="1824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12497048" y="5324461"/>
              <a:ext cx="251460" cy="259079"/>
            </a:xfrm>
            <a:custGeom>
              <a:avLst/>
              <a:gdLst/>
              <a:ahLst/>
              <a:cxnLst/>
              <a:rect l="l" t="t" r="r" b="b"/>
              <a:pathLst>
                <a:path w="251459" h="259079">
                  <a:moveTo>
                    <a:pt x="250841" y="99547"/>
                  </a:moveTo>
                  <a:lnTo>
                    <a:pt x="0" y="99547"/>
                  </a:lnTo>
                  <a:lnTo>
                    <a:pt x="0" y="119501"/>
                  </a:lnTo>
                  <a:lnTo>
                    <a:pt x="250841" y="119501"/>
                  </a:lnTo>
                  <a:lnTo>
                    <a:pt x="250841" y="99547"/>
                  </a:lnTo>
                  <a:close/>
                </a:path>
                <a:path w="251459" h="259079">
                  <a:moveTo>
                    <a:pt x="217448" y="64136"/>
                  </a:moveTo>
                  <a:lnTo>
                    <a:pt x="193394" y="64136"/>
                  </a:lnTo>
                  <a:lnTo>
                    <a:pt x="192523" y="72305"/>
                  </a:lnTo>
                  <a:lnTo>
                    <a:pt x="191365" y="80896"/>
                  </a:lnTo>
                  <a:lnTo>
                    <a:pt x="189878" y="89959"/>
                  </a:lnTo>
                  <a:lnTo>
                    <a:pt x="188021" y="99547"/>
                  </a:lnTo>
                  <a:lnTo>
                    <a:pt x="212469" y="99547"/>
                  </a:lnTo>
                  <a:lnTo>
                    <a:pt x="216272" y="76502"/>
                  </a:lnTo>
                  <a:lnTo>
                    <a:pt x="217448" y="64136"/>
                  </a:lnTo>
                  <a:close/>
                </a:path>
                <a:path w="251459" h="259079">
                  <a:moveTo>
                    <a:pt x="219048" y="0"/>
                  </a:moveTo>
                  <a:lnTo>
                    <a:pt x="31793" y="0"/>
                  </a:lnTo>
                  <a:lnTo>
                    <a:pt x="31793" y="19953"/>
                  </a:lnTo>
                  <a:lnTo>
                    <a:pt x="194928" y="19953"/>
                  </a:lnTo>
                  <a:lnTo>
                    <a:pt x="194887" y="33397"/>
                  </a:lnTo>
                  <a:lnTo>
                    <a:pt x="194790" y="39932"/>
                  </a:lnTo>
                  <a:lnTo>
                    <a:pt x="194599" y="46704"/>
                  </a:lnTo>
                  <a:lnTo>
                    <a:pt x="25214" y="51747"/>
                  </a:lnTo>
                  <a:lnTo>
                    <a:pt x="28285" y="71261"/>
                  </a:lnTo>
                  <a:lnTo>
                    <a:pt x="193394" y="64136"/>
                  </a:lnTo>
                  <a:lnTo>
                    <a:pt x="217448" y="64136"/>
                  </a:lnTo>
                  <a:lnTo>
                    <a:pt x="218225" y="55954"/>
                  </a:lnTo>
                  <a:lnTo>
                    <a:pt x="218851" y="39932"/>
                  </a:lnTo>
                  <a:lnTo>
                    <a:pt x="218970" y="33397"/>
                  </a:lnTo>
                  <a:lnTo>
                    <a:pt x="219048" y="0"/>
                  </a:lnTo>
                  <a:close/>
                </a:path>
                <a:path w="251459" h="259079">
                  <a:moveTo>
                    <a:pt x="221021" y="146032"/>
                  </a:moveTo>
                  <a:lnTo>
                    <a:pt x="29380" y="146032"/>
                  </a:lnTo>
                  <a:lnTo>
                    <a:pt x="29380" y="165108"/>
                  </a:lnTo>
                  <a:lnTo>
                    <a:pt x="196901" y="165108"/>
                  </a:lnTo>
                  <a:lnTo>
                    <a:pt x="196901" y="191201"/>
                  </a:lnTo>
                  <a:lnTo>
                    <a:pt x="30038" y="191201"/>
                  </a:lnTo>
                  <a:lnTo>
                    <a:pt x="30038" y="258516"/>
                  </a:lnTo>
                  <a:lnTo>
                    <a:pt x="230888" y="258516"/>
                  </a:lnTo>
                  <a:lnTo>
                    <a:pt x="230888" y="239001"/>
                  </a:lnTo>
                  <a:lnTo>
                    <a:pt x="54378" y="239001"/>
                  </a:lnTo>
                  <a:lnTo>
                    <a:pt x="54378" y="209839"/>
                  </a:lnTo>
                  <a:lnTo>
                    <a:pt x="221021" y="209839"/>
                  </a:lnTo>
                  <a:lnTo>
                    <a:pt x="221021" y="146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12497048" y="5324461"/>
              <a:ext cx="251460" cy="259079"/>
            </a:xfrm>
            <a:custGeom>
              <a:avLst/>
              <a:gdLst/>
              <a:ahLst/>
              <a:cxnLst/>
              <a:rect l="l" t="t" r="r" b="b"/>
              <a:pathLst>
                <a:path w="251459" h="259079">
                  <a:moveTo>
                    <a:pt x="212469" y="99547"/>
                  </a:moveTo>
                  <a:lnTo>
                    <a:pt x="216272" y="76502"/>
                  </a:lnTo>
                  <a:lnTo>
                    <a:pt x="218225" y="55954"/>
                  </a:lnTo>
                  <a:lnTo>
                    <a:pt x="218945" y="37524"/>
                  </a:lnTo>
                  <a:lnTo>
                    <a:pt x="219048" y="20830"/>
                  </a:lnTo>
                  <a:lnTo>
                    <a:pt x="219048" y="0"/>
                  </a:lnTo>
                  <a:lnTo>
                    <a:pt x="31793" y="0"/>
                  </a:lnTo>
                  <a:lnTo>
                    <a:pt x="31793" y="19953"/>
                  </a:lnTo>
                  <a:lnTo>
                    <a:pt x="194928" y="19953"/>
                  </a:lnTo>
                  <a:lnTo>
                    <a:pt x="194928" y="20830"/>
                  </a:lnTo>
                  <a:lnTo>
                    <a:pt x="25214" y="51747"/>
                  </a:lnTo>
                  <a:lnTo>
                    <a:pt x="28285" y="71261"/>
                  </a:lnTo>
                  <a:lnTo>
                    <a:pt x="193394" y="64136"/>
                  </a:lnTo>
                  <a:lnTo>
                    <a:pt x="192523" y="72305"/>
                  </a:lnTo>
                  <a:lnTo>
                    <a:pt x="191365" y="80896"/>
                  </a:lnTo>
                  <a:lnTo>
                    <a:pt x="189878" y="89959"/>
                  </a:lnTo>
                  <a:lnTo>
                    <a:pt x="188021" y="99547"/>
                  </a:lnTo>
                  <a:lnTo>
                    <a:pt x="0" y="99547"/>
                  </a:lnTo>
                  <a:lnTo>
                    <a:pt x="0" y="119501"/>
                  </a:lnTo>
                  <a:lnTo>
                    <a:pt x="250841" y="119501"/>
                  </a:lnTo>
                  <a:lnTo>
                    <a:pt x="250841" y="99547"/>
                  </a:lnTo>
                  <a:lnTo>
                    <a:pt x="212469" y="99547"/>
                  </a:lnTo>
                  <a:close/>
                </a:path>
                <a:path w="251459" h="259079">
                  <a:moveTo>
                    <a:pt x="221021" y="209839"/>
                  </a:moveTo>
                  <a:lnTo>
                    <a:pt x="221021" y="146032"/>
                  </a:lnTo>
                  <a:lnTo>
                    <a:pt x="29380" y="146032"/>
                  </a:lnTo>
                  <a:lnTo>
                    <a:pt x="29380" y="165108"/>
                  </a:lnTo>
                  <a:lnTo>
                    <a:pt x="196901" y="165108"/>
                  </a:lnTo>
                  <a:lnTo>
                    <a:pt x="196901" y="191201"/>
                  </a:lnTo>
                  <a:lnTo>
                    <a:pt x="30038" y="191201"/>
                  </a:lnTo>
                  <a:lnTo>
                    <a:pt x="30038" y="258516"/>
                  </a:lnTo>
                  <a:lnTo>
                    <a:pt x="230888" y="258516"/>
                  </a:lnTo>
                  <a:lnTo>
                    <a:pt x="230888" y="239001"/>
                  </a:lnTo>
                  <a:lnTo>
                    <a:pt x="54378" y="239001"/>
                  </a:lnTo>
                  <a:lnTo>
                    <a:pt x="54378" y="209839"/>
                  </a:lnTo>
                  <a:lnTo>
                    <a:pt x="221021" y="20983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12785166" y="5311304"/>
              <a:ext cx="213995" cy="275590"/>
            </a:xfrm>
            <a:custGeom>
              <a:avLst/>
              <a:gdLst/>
              <a:ahLst/>
              <a:cxnLst/>
              <a:rect l="l" t="t" r="r" b="b"/>
              <a:pathLst>
                <a:path w="213995" h="275589">
                  <a:moveTo>
                    <a:pt x="213785" y="0"/>
                  </a:moveTo>
                  <a:lnTo>
                    <a:pt x="189447" y="0"/>
                  </a:lnTo>
                  <a:lnTo>
                    <a:pt x="189447" y="168178"/>
                  </a:lnTo>
                  <a:lnTo>
                    <a:pt x="213785" y="168178"/>
                  </a:lnTo>
                  <a:lnTo>
                    <a:pt x="213785" y="0"/>
                  </a:lnTo>
                  <a:close/>
                </a:path>
                <a:path w="213995" h="275589">
                  <a:moveTo>
                    <a:pt x="126078" y="16445"/>
                  </a:moveTo>
                  <a:lnTo>
                    <a:pt x="0" y="16445"/>
                  </a:lnTo>
                  <a:lnTo>
                    <a:pt x="0" y="36398"/>
                  </a:lnTo>
                  <a:lnTo>
                    <a:pt x="101958" y="36398"/>
                  </a:lnTo>
                  <a:lnTo>
                    <a:pt x="101958" y="73016"/>
                  </a:lnTo>
                  <a:lnTo>
                    <a:pt x="658" y="73016"/>
                  </a:lnTo>
                  <a:lnTo>
                    <a:pt x="658" y="152610"/>
                  </a:lnTo>
                  <a:lnTo>
                    <a:pt x="23022" y="152610"/>
                  </a:lnTo>
                  <a:lnTo>
                    <a:pt x="59051" y="152257"/>
                  </a:lnTo>
                  <a:lnTo>
                    <a:pt x="92201" y="150938"/>
                  </a:lnTo>
                  <a:lnTo>
                    <a:pt x="124530" y="148262"/>
                  </a:lnTo>
                  <a:lnTo>
                    <a:pt x="158091" y="143839"/>
                  </a:lnTo>
                  <a:lnTo>
                    <a:pt x="156303" y="132218"/>
                  </a:lnTo>
                  <a:lnTo>
                    <a:pt x="24339" y="132218"/>
                  </a:lnTo>
                  <a:lnTo>
                    <a:pt x="24339" y="92311"/>
                  </a:lnTo>
                  <a:lnTo>
                    <a:pt x="126078" y="92311"/>
                  </a:lnTo>
                  <a:lnTo>
                    <a:pt x="126078" y="16445"/>
                  </a:lnTo>
                  <a:close/>
                </a:path>
                <a:path w="213995" h="275589">
                  <a:moveTo>
                    <a:pt x="155021" y="123886"/>
                  </a:moveTo>
                  <a:lnTo>
                    <a:pt x="122762" y="128009"/>
                  </a:lnTo>
                  <a:lnTo>
                    <a:pt x="91489" y="130560"/>
                  </a:lnTo>
                  <a:lnTo>
                    <a:pt x="59311" y="131857"/>
                  </a:lnTo>
                  <a:lnTo>
                    <a:pt x="24339" y="132218"/>
                  </a:lnTo>
                  <a:lnTo>
                    <a:pt x="156303" y="132218"/>
                  </a:lnTo>
                  <a:lnTo>
                    <a:pt x="155021" y="123886"/>
                  </a:lnTo>
                  <a:close/>
                </a:path>
                <a:path w="213995" h="275589">
                  <a:moveTo>
                    <a:pt x="213785" y="183307"/>
                  </a:moveTo>
                  <a:lnTo>
                    <a:pt x="28285" y="183307"/>
                  </a:lnTo>
                  <a:lnTo>
                    <a:pt x="28285" y="203480"/>
                  </a:lnTo>
                  <a:lnTo>
                    <a:pt x="189447" y="203480"/>
                  </a:lnTo>
                  <a:lnTo>
                    <a:pt x="189447" y="275400"/>
                  </a:lnTo>
                  <a:lnTo>
                    <a:pt x="213785" y="275400"/>
                  </a:lnTo>
                  <a:lnTo>
                    <a:pt x="213785" y="1833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12974613" y="5311304"/>
              <a:ext cx="24765" cy="168275"/>
            </a:xfrm>
            <a:custGeom>
              <a:avLst/>
              <a:gdLst/>
              <a:ahLst/>
              <a:cxnLst/>
              <a:rect l="l" t="t" r="r" b="b"/>
              <a:pathLst>
                <a:path w="24765" h="168275">
                  <a:moveTo>
                    <a:pt x="0" y="168178"/>
                  </a:moveTo>
                  <a:lnTo>
                    <a:pt x="24338" y="168178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16817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6" name="object 23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2781991" y="5324575"/>
              <a:ext cx="164441" cy="142514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12813451" y="5494612"/>
              <a:ext cx="186055" cy="92710"/>
            </a:xfrm>
            <a:custGeom>
              <a:avLst/>
              <a:gdLst/>
              <a:ahLst/>
              <a:cxnLst/>
              <a:rect l="l" t="t" r="r" b="b"/>
              <a:pathLst>
                <a:path w="186054" h="92710">
                  <a:moveTo>
                    <a:pt x="161162" y="20172"/>
                  </a:moveTo>
                  <a:lnTo>
                    <a:pt x="161162" y="92092"/>
                  </a:lnTo>
                  <a:lnTo>
                    <a:pt x="185500" y="92092"/>
                  </a:lnTo>
                  <a:lnTo>
                    <a:pt x="185500" y="0"/>
                  </a:lnTo>
                  <a:lnTo>
                    <a:pt x="0" y="0"/>
                  </a:lnTo>
                  <a:lnTo>
                    <a:pt x="0" y="20172"/>
                  </a:lnTo>
                  <a:lnTo>
                    <a:pt x="161162" y="2017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864574" y="6154963"/>
              <a:ext cx="231976" cy="203690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11212145" y="6114504"/>
              <a:ext cx="251460" cy="266065"/>
            </a:xfrm>
            <a:custGeom>
              <a:avLst/>
              <a:gdLst/>
              <a:ahLst/>
              <a:cxnLst/>
              <a:rect l="l" t="t" r="r" b="b"/>
              <a:pathLst>
                <a:path w="251459" h="266064">
                  <a:moveTo>
                    <a:pt x="138357" y="0"/>
                  </a:moveTo>
                  <a:lnTo>
                    <a:pt x="113141" y="0"/>
                  </a:lnTo>
                  <a:lnTo>
                    <a:pt x="113141" y="15787"/>
                  </a:lnTo>
                  <a:lnTo>
                    <a:pt x="104484" y="43853"/>
                  </a:lnTo>
                  <a:lnTo>
                    <a:pt x="81704" y="67643"/>
                  </a:lnTo>
                  <a:lnTo>
                    <a:pt x="49591" y="85349"/>
                  </a:lnTo>
                  <a:lnTo>
                    <a:pt x="12936" y="95162"/>
                  </a:lnTo>
                  <a:lnTo>
                    <a:pt x="23023" y="115115"/>
                  </a:lnTo>
                  <a:lnTo>
                    <a:pt x="54709" y="106716"/>
                  </a:lnTo>
                  <a:lnTo>
                    <a:pt x="83938" y="92736"/>
                  </a:lnTo>
                  <a:lnTo>
                    <a:pt x="108419" y="73720"/>
                  </a:lnTo>
                  <a:lnTo>
                    <a:pt x="125859" y="50212"/>
                  </a:lnTo>
                  <a:lnTo>
                    <a:pt x="153416" y="50212"/>
                  </a:lnTo>
                  <a:lnTo>
                    <a:pt x="147049" y="43575"/>
                  </a:lnTo>
                  <a:lnTo>
                    <a:pt x="138357" y="15787"/>
                  </a:lnTo>
                  <a:lnTo>
                    <a:pt x="138357" y="0"/>
                  </a:lnTo>
                  <a:close/>
                </a:path>
                <a:path w="251459" h="266064">
                  <a:moveTo>
                    <a:pt x="153416" y="50212"/>
                  </a:moveTo>
                  <a:lnTo>
                    <a:pt x="125859" y="50212"/>
                  </a:lnTo>
                  <a:lnTo>
                    <a:pt x="143365" y="73627"/>
                  </a:lnTo>
                  <a:lnTo>
                    <a:pt x="167890" y="92654"/>
                  </a:lnTo>
                  <a:lnTo>
                    <a:pt x="197164" y="106685"/>
                  </a:lnTo>
                  <a:lnTo>
                    <a:pt x="228915" y="115115"/>
                  </a:lnTo>
                  <a:lnTo>
                    <a:pt x="238781" y="95162"/>
                  </a:lnTo>
                  <a:lnTo>
                    <a:pt x="202092" y="85257"/>
                  </a:lnTo>
                  <a:lnTo>
                    <a:pt x="169904" y="67397"/>
                  </a:lnTo>
                  <a:lnTo>
                    <a:pt x="153416" y="50212"/>
                  </a:lnTo>
                  <a:close/>
                </a:path>
                <a:path w="251459" h="266064">
                  <a:moveTo>
                    <a:pt x="137042" y="165766"/>
                  </a:moveTo>
                  <a:lnTo>
                    <a:pt x="113141" y="165766"/>
                  </a:lnTo>
                  <a:lnTo>
                    <a:pt x="113141" y="265752"/>
                  </a:lnTo>
                  <a:lnTo>
                    <a:pt x="137042" y="265752"/>
                  </a:lnTo>
                  <a:lnTo>
                    <a:pt x="137042" y="165766"/>
                  </a:lnTo>
                  <a:close/>
                </a:path>
                <a:path w="251459" h="266064">
                  <a:moveTo>
                    <a:pt x="251281" y="145374"/>
                  </a:moveTo>
                  <a:lnTo>
                    <a:pt x="0" y="145374"/>
                  </a:lnTo>
                  <a:lnTo>
                    <a:pt x="0" y="165766"/>
                  </a:lnTo>
                  <a:lnTo>
                    <a:pt x="251281" y="165766"/>
                  </a:lnTo>
                  <a:lnTo>
                    <a:pt x="251281" y="145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1221906" y="6111329"/>
              <a:ext cx="232195" cy="121465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11212144" y="6259879"/>
              <a:ext cx="251460" cy="120650"/>
            </a:xfrm>
            <a:custGeom>
              <a:avLst/>
              <a:gdLst/>
              <a:ahLst/>
              <a:cxnLst/>
              <a:rect l="l" t="t" r="r" b="b"/>
              <a:pathLst>
                <a:path w="251459" h="120650">
                  <a:moveTo>
                    <a:pt x="0" y="0"/>
                  </a:moveTo>
                  <a:lnTo>
                    <a:pt x="0" y="20391"/>
                  </a:lnTo>
                  <a:lnTo>
                    <a:pt x="113141" y="20391"/>
                  </a:lnTo>
                  <a:lnTo>
                    <a:pt x="113141" y="120377"/>
                  </a:lnTo>
                  <a:lnTo>
                    <a:pt x="137042" y="120377"/>
                  </a:lnTo>
                  <a:lnTo>
                    <a:pt x="137042" y="20391"/>
                  </a:lnTo>
                  <a:lnTo>
                    <a:pt x="251281" y="20391"/>
                  </a:lnTo>
                  <a:lnTo>
                    <a:pt x="25128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11487763" y="6104637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89">
                  <a:moveTo>
                    <a:pt x="227380" y="0"/>
                  </a:moveTo>
                  <a:lnTo>
                    <a:pt x="203042" y="0"/>
                  </a:lnTo>
                  <a:lnTo>
                    <a:pt x="203042" y="71919"/>
                  </a:lnTo>
                  <a:lnTo>
                    <a:pt x="147348" y="71919"/>
                  </a:lnTo>
                  <a:lnTo>
                    <a:pt x="147348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89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9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89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4" y="143402"/>
                  </a:lnTo>
                  <a:lnTo>
                    <a:pt x="149979" y="153926"/>
                  </a:lnTo>
                  <a:lnTo>
                    <a:pt x="162697" y="134410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89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89">
                  <a:moveTo>
                    <a:pt x="135946" y="172783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7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7"/>
                  </a:lnTo>
                  <a:lnTo>
                    <a:pt x="174513" y="176236"/>
                  </a:lnTo>
                  <a:lnTo>
                    <a:pt x="135946" y="172783"/>
                  </a:lnTo>
                  <a:close/>
                </a:path>
                <a:path w="228600" h="275589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484588" y="6101462"/>
              <a:ext cx="234608" cy="281750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11837576" y="6104637"/>
              <a:ext cx="240665" cy="276225"/>
            </a:xfrm>
            <a:custGeom>
              <a:avLst/>
              <a:gdLst/>
              <a:ahLst/>
              <a:cxnLst/>
              <a:rect l="l" t="t" r="r" b="b"/>
              <a:pathLst>
                <a:path w="240665" h="276225">
                  <a:moveTo>
                    <a:pt x="240098" y="0"/>
                  </a:moveTo>
                  <a:lnTo>
                    <a:pt x="216636" y="0"/>
                  </a:lnTo>
                  <a:lnTo>
                    <a:pt x="216636" y="275619"/>
                  </a:lnTo>
                  <a:lnTo>
                    <a:pt x="240098" y="275619"/>
                  </a:lnTo>
                  <a:lnTo>
                    <a:pt x="240098" y="0"/>
                  </a:lnTo>
                  <a:close/>
                </a:path>
                <a:path w="240665" h="276225">
                  <a:moveTo>
                    <a:pt x="186158" y="6797"/>
                  </a:moveTo>
                  <a:lnTo>
                    <a:pt x="162915" y="6797"/>
                  </a:lnTo>
                  <a:lnTo>
                    <a:pt x="162915" y="104809"/>
                  </a:lnTo>
                  <a:lnTo>
                    <a:pt x="124543" y="104809"/>
                  </a:lnTo>
                  <a:lnTo>
                    <a:pt x="124543" y="126736"/>
                  </a:lnTo>
                  <a:lnTo>
                    <a:pt x="162915" y="126736"/>
                  </a:lnTo>
                  <a:lnTo>
                    <a:pt x="162915" y="260928"/>
                  </a:lnTo>
                  <a:lnTo>
                    <a:pt x="186158" y="260928"/>
                  </a:lnTo>
                  <a:lnTo>
                    <a:pt x="186158" y="6797"/>
                  </a:lnTo>
                  <a:close/>
                </a:path>
                <a:path w="240665" h="276225">
                  <a:moveTo>
                    <a:pt x="51308" y="55474"/>
                  </a:moveTo>
                  <a:lnTo>
                    <a:pt x="29162" y="55474"/>
                  </a:lnTo>
                  <a:lnTo>
                    <a:pt x="29162" y="186377"/>
                  </a:lnTo>
                  <a:lnTo>
                    <a:pt x="21275" y="186504"/>
                  </a:lnTo>
                  <a:lnTo>
                    <a:pt x="0" y="186596"/>
                  </a:lnTo>
                  <a:lnTo>
                    <a:pt x="3069" y="207427"/>
                  </a:lnTo>
                  <a:lnTo>
                    <a:pt x="33585" y="207094"/>
                  </a:lnTo>
                  <a:lnTo>
                    <a:pt x="68932" y="205755"/>
                  </a:lnTo>
                  <a:lnTo>
                    <a:pt x="105717" y="202894"/>
                  </a:lnTo>
                  <a:lnTo>
                    <a:pt x="140550" y="197998"/>
                  </a:lnTo>
                  <a:lnTo>
                    <a:pt x="139373" y="185938"/>
                  </a:lnTo>
                  <a:lnTo>
                    <a:pt x="51308" y="185938"/>
                  </a:lnTo>
                  <a:lnTo>
                    <a:pt x="51308" y="55474"/>
                  </a:lnTo>
                  <a:close/>
                </a:path>
                <a:path w="240665" h="276225">
                  <a:moveTo>
                    <a:pt x="109414" y="55474"/>
                  </a:moveTo>
                  <a:lnTo>
                    <a:pt x="86829" y="55474"/>
                  </a:lnTo>
                  <a:lnTo>
                    <a:pt x="86829" y="184513"/>
                  </a:lnTo>
                  <a:lnTo>
                    <a:pt x="77872" y="184967"/>
                  </a:lnTo>
                  <a:lnTo>
                    <a:pt x="51308" y="185938"/>
                  </a:lnTo>
                  <a:lnTo>
                    <a:pt x="139373" y="185938"/>
                  </a:lnTo>
                  <a:lnTo>
                    <a:pt x="139095" y="183088"/>
                  </a:lnTo>
                  <a:lnTo>
                    <a:pt x="109414" y="183088"/>
                  </a:lnTo>
                  <a:lnTo>
                    <a:pt x="109414" y="55474"/>
                  </a:lnTo>
                  <a:close/>
                </a:path>
                <a:path w="240665" h="276225">
                  <a:moveTo>
                    <a:pt x="138796" y="180018"/>
                  </a:moveTo>
                  <a:lnTo>
                    <a:pt x="131815" y="180883"/>
                  </a:lnTo>
                  <a:lnTo>
                    <a:pt x="124557" y="181676"/>
                  </a:lnTo>
                  <a:lnTo>
                    <a:pt x="109414" y="183088"/>
                  </a:lnTo>
                  <a:lnTo>
                    <a:pt x="139095" y="183088"/>
                  </a:lnTo>
                  <a:lnTo>
                    <a:pt x="138796" y="180018"/>
                  </a:lnTo>
                  <a:close/>
                </a:path>
                <a:path w="240665" h="276225">
                  <a:moveTo>
                    <a:pt x="132657" y="35302"/>
                  </a:moveTo>
                  <a:lnTo>
                    <a:pt x="5919" y="35302"/>
                  </a:lnTo>
                  <a:lnTo>
                    <a:pt x="5919" y="55474"/>
                  </a:lnTo>
                  <a:lnTo>
                    <a:pt x="132657" y="55474"/>
                  </a:lnTo>
                  <a:lnTo>
                    <a:pt x="132657" y="35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11837575" y="6104637"/>
              <a:ext cx="240665" cy="276225"/>
            </a:xfrm>
            <a:custGeom>
              <a:avLst/>
              <a:gdLst/>
              <a:ahLst/>
              <a:cxnLst/>
              <a:rect l="l" t="t" r="r" b="b"/>
              <a:pathLst>
                <a:path w="240665" h="276225">
                  <a:moveTo>
                    <a:pt x="216636" y="275619"/>
                  </a:moveTo>
                  <a:lnTo>
                    <a:pt x="240098" y="275619"/>
                  </a:lnTo>
                  <a:lnTo>
                    <a:pt x="240098" y="0"/>
                  </a:lnTo>
                  <a:lnTo>
                    <a:pt x="216636" y="0"/>
                  </a:lnTo>
                  <a:lnTo>
                    <a:pt x="216636" y="275619"/>
                  </a:lnTo>
                  <a:close/>
                </a:path>
                <a:path w="240665" h="276225">
                  <a:moveTo>
                    <a:pt x="124543" y="104809"/>
                  </a:moveTo>
                  <a:lnTo>
                    <a:pt x="124543" y="126736"/>
                  </a:lnTo>
                  <a:lnTo>
                    <a:pt x="162915" y="126736"/>
                  </a:lnTo>
                  <a:lnTo>
                    <a:pt x="162915" y="260928"/>
                  </a:lnTo>
                  <a:lnTo>
                    <a:pt x="186158" y="260928"/>
                  </a:lnTo>
                  <a:lnTo>
                    <a:pt x="186158" y="6797"/>
                  </a:lnTo>
                  <a:lnTo>
                    <a:pt x="162915" y="6797"/>
                  </a:lnTo>
                  <a:lnTo>
                    <a:pt x="162915" y="104809"/>
                  </a:lnTo>
                  <a:lnTo>
                    <a:pt x="124543" y="104809"/>
                  </a:lnTo>
                  <a:close/>
                </a:path>
                <a:path w="240665" h="276225">
                  <a:moveTo>
                    <a:pt x="109414" y="55474"/>
                  </a:moveTo>
                  <a:lnTo>
                    <a:pt x="132657" y="55474"/>
                  </a:lnTo>
                  <a:lnTo>
                    <a:pt x="132657" y="35302"/>
                  </a:lnTo>
                  <a:lnTo>
                    <a:pt x="5919" y="35302"/>
                  </a:lnTo>
                  <a:lnTo>
                    <a:pt x="5919" y="55474"/>
                  </a:lnTo>
                  <a:lnTo>
                    <a:pt x="29162" y="55474"/>
                  </a:lnTo>
                  <a:lnTo>
                    <a:pt x="29162" y="186377"/>
                  </a:lnTo>
                  <a:lnTo>
                    <a:pt x="21275" y="186504"/>
                  </a:lnTo>
                  <a:lnTo>
                    <a:pt x="13758" y="186569"/>
                  </a:lnTo>
                  <a:lnTo>
                    <a:pt x="6653" y="186593"/>
                  </a:lnTo>
                  <a:lnTo>
                    <a:pt x="0" y="186596"/>
                  </a:lnTo>
                  <a:lnTo>
                    <a:pt x="3069" y="207427"/>
                  </a:lnTo>
                  <a:lnTo>
                    <a:pt x="33585" y="207094"/>
                  </a:lnTo>
                  <a:lnTo>
                    <a:pt x="68932" y="205755"/>
                  </a:lnTo>
                  <a:lnTo>
                    <a:pt x="105717" y="202894"/>
                  </a:lnTo>
                  <a:lnTo>
                    <a:pt x="140550" y="197998"/>
                  </a:lnTo>
                  <a:lnTo>
                    <a:pt x="138796" y="180018"/>
                  </a:lnTo>
                  <a:lnTo>
                    <a:pt x="131815" y="180883"/>
                  </a:lnTo>
                  <a:lnTo>
                    <a:pt x="124557" y="181676"/>
                  </a:lnTo>
                  <a:lnTo>
                    <a:pt x="117073" y="182408"/>
                  </a:lnTo>
                  <a:lnTo>
                    <a:pt x="109414" y="183088"/>
                  </a:lnTo>
                  <a:lnTo>
                    <a:pt x="109414" y="55474"/>
                  </a:lnTo>
                  <a:close/>
                </a:path>
                <a:path w="240665" h="276225">
                  <a:moveTo>
                    <a:pt x="86829" y="55474"/>
                  </a:moveTo>
                  <a:lnTo>
                    <a:pt x="86829" y="184513"/>
                  </a:lnTo>
                  <a:lnTo>
                    <a:pt x="77872" y="184967"/>
                  </a:lnTo>
                  <a:lnTo>
                    <a:pt x="68945" y="185349"/>
                  </a:lnTo>
                  <a:lnTo>
                    <a:pt x="60080" y="185670"/>
                  </a:lnTo>
                  <a:lnTo>
                    <a:pt x="51308" y="185938"/>
                  </a:lnTo>
                  <a:lnTo>
                    <a:pt x="51308" y="55474"/>
                  </a:lnTo>
                  <a:lnTo>
                    <a:pt x="86829" y="5547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12125475" y="6104637"/>
              <a:ext cx="217170" cy="276225"/>
            </a:xfrm>
            <a:custGeom>
              <a:avLst/>
              <a:gdLst/>
              <a:ahLst/>
              <a:cxnLst/>
              <a:rect l="l" t="t" r="r" b="b"/>
              <a:pathLst>
                <a:path w="217170" h="276225">
                  <a:moveTo>
                    <a:pt x="216855" y="0"/>
                  </a:moveTo>
                  <a:lnTo>
                    <a:pt x="192516" y="0"/>
                  </a:lnTo>
                  <a:lnTo>
                    <a:pt x="192516" y="276058"/>
                  </a:lnTo>
                  <a:lnTo>
                    <a:pt x="216855" y="276058"/>
                  </a:lnTo>
                  <a:lnTo>
                    <a:pt x="216855" y="0"/>
                  </a:lnTo>
                  <a:close/>
                </a:path>
                <a:path w="217170" h="276225">
                  <a:moveTo>
                    <a:pt x="70384" y="21269"/>
                  </a:moveTo>
                  <a:lnTo>
                    <a:pt x="41996" y="28134"/>
                  </a:lnTo>
                  <a:lnTo>
                    <a:pt x="19733" y="47416"/>
                  </a:lnTo>
                  <a:lnTo>
                    <a:pt x="5200" y="77634"/>
                  </a:lnTo>
                  <a:lnTo>
                    <a:pt x="0" y="117308"/>
                  </a:lnTo>
                  <a:lnTo>
                    <a:pt x="5200" y="157105"/>
                  </a:lnTo>
                  <a:lnTo>
                    <a:pt x="19733" y="187364"/>
                  </a:lnTo>
                  <a:lnTo>
                    <a:pt x="41996" y="206604"/>
                  </a:lnTo>
                  <a:lnTo>
                    <a:pt x="70384" y="213347"/>
                  </a:lnTo>
                  <a:lnTo>
                    <a:pt x="98587" y="206604"/>
                  </a:lnTo>
                  <a:lnTo>
                    <a:pt x="115919" y="191640"/>
                  </a:lnTo>
                  <a:lnTo>
                    <a:pt x="70384" y="191640"/>
                  </a:lnTo>
                  <a:lnTo>
                    <a:pt x="51397" y="186346"/>
                  </a:lnTo>
                  <a:lnTo>
                    <a:pt x="36562" y="171330"/>
                  </a:lnTo>
                  <a:lnTo>
                    <a:pt x="26907" y="147885"/>
                  </a:lnTo>
                  <a:lnTo>
                    <a:pt x="23461" y="117308"/>
                  </a:lnTo>
                  <a:lnTo>
                    <a:pt x="26907" y="86853"/>
                  </a:lnTo>
                  <a:lnTo>
                    <a:pt x="36562" y="63450"/>
                  </a:lnTo>
                  <a:lnTo>
                    <a:pt x="51397" y="48392"/>
                  </a:lnTo>
                  <a:lnTo>
                    <a:pt x="70384" y="42976"/>
                  </a:lnTo>
                  <a:lnTo>
                    <a:pt x="115739" y="42976"/>
                  </a:lnTo>
                  <a:lnTo>
                    <a:pt x="98587" y="28134"/>
                  </a:lnTo>
                  <a:lnTo>
                    <a:pt x="70384" y="21269"/>
                  </a:lnTo>
                  <a:close/>
                </a:path>
                <a:path w="217170" h="276225">
                  <a:moveTo>
                    <a:pt x="115739" y="42976"/>
                  </a:moveTo>
                  <a:lnTo>
                    <a:pt x="70384" y="42976"/>
                  </a:lnTo>
                  <a:lnTo>
                    <a:pt x="89337" y="48392"/>
                  </a:lnTo>
                  <a:lnTo>
                    <a:pt x="104096" y="63450"/>
                  </a:lnTo>
                  <a:lnTo>
                    <a:pt x="113675" y="86853"/>
                  </a:lnTo>
                  <a:lnTo>
                    <a:pt x="117088" y="117308"/>
                  </a:lnTo>
                  <a:lnTo>
                    <a:pt x="113675" y="147885"/>
                  </a:lnTo>
                  <a:lnTo>
                    <a:pt x="104096" y="171330"/>
                  </a:lnTo>
                  <a:lnTo>
                    <a:pt x="89337" y="186346"/>
                  </a:lnTo>
                  <a:lnTo>
                    <a:pt x="70384" y="191640"/>
                  </a:lnTo>
                  <a:lnTo>
                    <a:pt x="115919" y="191640"/>
                  </a:lnTo>
                  <a:lnTo>
                    <a:pt x="120870" y="187364"/>
                  </a:lnTo>
                  <a:lnTo>
                    <a:pt x="135506" y="157105"/>
                  </a:lnTo>
                  <a:lnTo>
                    <a:pt x="140769" y="117308"/>
                  </a:lnTo>
                  <a:lnTo>
                    <a:pt x="135506" y="77634"/>
                  </a:lnTo>
                  <a:lnTo>
                    <a:pt x="120870" y="47416"/>
                  </a:lnTo>
                  <a:lnTo>
                    <a:pt x="115739" y="4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12317991" y="6104637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0"/>
                  </a:moveTo>
                  <a:lnTo>
                    <a:pt x="0" y="276058"/>
                  </a:lnTo>
                  <a:lnTo>
                    <a:pt x="24339" y="276058"/>
                  </a:lnTo>
                  <a:lnTo>
                    <a:pt x="2433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2122300" y="6122731"/>
              <a:ext cx="147119" cy="198428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12389693" y="6104637"/>
              <a:ext cx="227329" cy="276225"/>
            </a:xfrm>
            <a:custGeom>
              <a:avLst/>
              <a:gdLst/>
              <a:ahLst/>
              <a:cxnLst/>
              <a:rect l="l" t="t" r="r" b="b"/>
              <a:pathLst>
                <a:path w="227329" h="276225">
                  <a:moveTo>
                    <a:pt x="227160" y="0"/>
                  </a:moveTo>
                  <a:lnTo>
                    <a:pt x="202822" y="0"/>
                  </a:lnTo>
                  <a:lnTo>
                    <a:pt x="202822" y="275619"/>
                  </a:lnTo>
                  <a:lnTo>
                    <a:pt x="227160" y="275619"/>
                  </a:lnTo>
                  <a:lnTo>
                    <a:pt x="227160" y="0"/>
                  </a:lnTo>
                  <a:close/>
                </a:path>
                <a:path w="227329" h="276225">
                  <a:moveTo>
                    <a:pt x="98669" y="48677"/>
                  </a:moveTo>
                  <a:lnTo>
                    <a:pt x="74111" y="48677"/>
                  </a:lnTo>
                  <a:lnTo>
                    <a:pt x="74111" y="84637"/>
                  </a:lnTo>
                  <a:lnTo>
                    <a:pt x="67989" y="120593"/>
                  </a:lnTo>
                  <a:lnTo>
                    <a:pt x="51774" y="154720"/>
                  </a:lnTo>
                  <a:lnTo>
                    <a:pt x="28199" y="183461"/>
                  </a:lnTo>
                  <a:lnTo>
                    <a:pt x="0" y="203261"/>
                  </a:lnTo>
                  <a:lnTo>
                    <a:pt x="14471" y="222556"/>
                  </a:lnTo>
                  <a:lnTo>
                    <a:pt x="37215" y="207317"/>
                  </a:lnTo>
                  <a:lnTo>
                    <a:pt x="57543" y="186158"/>
                  </a:lnTo>
                  <a:lnTo>
                    <a:pt x="74398" y="160394"/>
                  </a:lnTo>
                  <a:lnTo>
                    <a:pt x="86720" y="131341"/>
                  </a:lnTo>
                  <a:lnTo>
                    <a:pt x="110629" y="131341"/>
                  </a:lnTo>
                  <a:lnTo>
                    <a:pt x="104613" y="119346"/>
                  </a:lnTo>
                  <a:lnTo>
                    <a:pt x="98669" y="84637"/>
                  </a:lnTo>
                  <a:lnTo>
                    <a:pt x="98669" y="48677"/>
                  </a:lnTo>
                  <a:close/>
                </a:path>
                <a:path w="227329" h="276225">
                  <a:moveTo>
                    <a:pt x="110629" y="131341"/>
                  </a:moveTo>
                  <a:lnTo>
                    <a:pt x="86720" y="131341"/>
                  </a:lnTo>
                  <a:lnTo>
                    <a:pt x="99036" y="158515"/>
                  </a:lnTo>
                  <a:lnTo>
                    <a:pt x="115937" y="182307"/>
                  </a:lnTo>
                  <a:lnTo>
                    <a:pt x="136456" y="201721"/>
                  </a:lnTo>
                  <a:lnTo>
                    <a:pt x="159626" y="215759"/>
                  </a:lnTo>
                  <a:lnTo>
                    <a:pt x="173220" y="196463"/>
                  </a:lnTo>
                  <a:lnTo>
                    <a:pt x="144459" y="178158"/>
                  </a:lnTo>
                  <a:lnTo>
                    <a:pt x="120733" y="151486"/>
                  </a:lnTo>
                  <a:lnTo>
                    <a:pt x="110629" y="131341"/>
                  </a:lnTo>
                  <a:close/>
                </a:path>
                <a:path w="227329" h="276225">
                  <a:moveTo>
                    <a:pt x="164230" y="28285"/>
                  </a:moveTo>
                  <a:lnTo>
                    <a:pt x="8990" y="28285"/>
                  </a:lnTo>
                  <a:lnTo>
                    <a:pt x="8990" y="48677"/>
                  </a:lnTo>
                  <a:lnTo>
                    <a:pt x="164230" y="48677"/>
                  </a:lnTo>
                  <a:lnTo>
                    <a:pt x="164230" y="28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12592515" y="6104637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275619"/>
                  </a:moveTo>
                  <a:lnTo>
                    <a:pt x="24337" y="275619"/>
                  </a:lnTo>
                  <a:lnTo>
                    <a:pt x="24337" y="0"/>
                  </a:lnTo>
                  <a:lnTo>
                    <a:pt x="0" y="0"/>
                  </a:lnTo>
                  <a:lnTo>
                    <a:pt x="0" y="2756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2386517" y="6129747"/>
              <a:ext cx="179570" cy="200621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12664212" y="6125209"/>
              <a:ext cx="252729" cy="220979"/>
            </a:xfrm>
            <a:custGeom>
              <a:avLst/>
              <a:gdLst/>
              <a:ahLst/>
              <a:cxnLst/>
              <a:rect l="l" t="t" r="r" b="b"/>
              <a:pathLst>
                <a:path w="252729" h="220979">
                  <a:moveTo>
                    <a:pt x="252374" y="200660"/>
                  </a:moveTo>
                  <a:lnTo>
                    <a:pt x="137477" y="200660"/>
                  </a:lnTo>
                  <a:lnTo>
                    <a:pt x="137477" y="148590"/>
                  </a:lnTo>
                  <a:lnTo>
                    <a:pt x="226936" y="148590"/>
                  </a:lnTo>
                  <a:lnTo>
                    <a:pt x="226936" y="128270"/>
                  </a:lnTo>
                  <a:lnTo>
                    <a:pt x="55689" y="128270"/>
                  </a:lnTo>
                  <a:lnTo>
                    <a:pt x="55689" y="82550"/>
                  </a:lnTo>
                  <a:lnTo>
                    <a:pt x="220586" y="82550"/>
                  </a:lnTo>
                  <a:lnTo>
                    <a:pt x="220586" y="63500"/>
                  </a:lnTo>
                  <a:lnTo>
                    <a:pt x="220586" y="20320"/>
                  </a:lnTo>
                  <a:lnTo>
                    <a:pt x="220586" y="0"/>
                  </a:lnTo>
                  <a:lnTo>
                    <a:pt x="30911" y="0"/>
                  </a:lnTo>
                  <a:lnTo>
                    <a:pt x="30911" y="20320"/>
                  </a:lnTo>
                  <a:lnTo>
                    <a:pt x="196456" y="20320"/>
                  </a:lnTo>
                  <a:lnTo>
                    <a:pt x="196456" y="63500"/>
                  </a:lnTo>
                  <a:lnTo>
                    <a:pt x="31572" y="63500"/>
                  </a:lnTo>
                  <a:lnTo>
                    <a:pt x="31572" y="82550"/>
                  </a:lnTo>
                  <a:lnTo>
                    <a:pt x="31572" y="128270"/>
                  </a:lnTo>
                  <a:lnTo>
                    <a:pt x="31572" y="148590"/>
                  </a:lnTo>
                  <a:lnTo>
                    <a:pt x="113360" y="148590"/>
                  </a:lnTo>
                  <a:lnTo>
                    <a:pt x="113360" y="200660"/>
                  </a:lnTo>
                  <a:lnTo>
                    <a:pt x="0" y="200660"/>
                  </a:lnTo>
                  <a:lnTo>
                    <a:pt x="0" y="220980"/>
                  </a:lnTo>
                  <a:lnTo>
                    <a:pt x="252374" y="220980"/>
                  </a:lnTo>
                  <a:lnTo>
                    <a:pt x="252374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12664215" y="6125029"/>
              <a:ext cx="252729" cy="221615"/>
            </a:xfrm>
            <a:custGeom>
              <a:avLst/>
              <a:gdLst/>
              <a:ahLst/>
              <a:cxnLst/>
              <a:rect l="l" t="t" r="r" b="b"/>
              <a:pathLst>
                <a:path w="252729" h="221614">
                  <a:moveTo>
                    <a:pt x="137481" y="148444"/>
                  </a:moveTo>
                  <a:lnTo>
                    <a:pt x="226941" y="148444"/>
                  </a:lnTo>
                  <a:lnTo>
                    <a:pt x="226941" y="128271"/>
                  </a:lnTo>
                  <a:lnTo>
                    <a:pt x="55694" y="128271"/>
                  </a:lnTo>
                  <a:lnTo>
                    <a:pt x="55694" y="83321"/>
                  </a:lnTo>
                  <a:lnTo>
                    <a:pt x="220582" y="83321"/>
                  </a:lnTo>
                  <a:lnTo>
                    <a:pt x="220582" y="0"/>
                  </a:lnTo>
                  <a:lnTo>
                    <a:pt x="30916" y="0"/>
                  </a:lnTo>
                  <a:lnTo>
                    <a:pt x="30916" y="20172"/>
                  </a:lnTo>
                  <a:lnTo>
                    <a:pt x="196463" y="20172"/>
                  </a:lnTo>
                  <a:lnTo>
                    <a:pt x="196463" y="63368"/>
                  </a:lnTo>
                  <a:lnTo>
                    <a:pt x="31574" y="63368"/>
                  </a:lnTo>
                  <a:lnTo>
                    <a:pt x="31574" y="148444"/>
                  </a:lnTo>
                  <a:lnTo>
                    <a:pt x="113361" y="148444"/>
                  </a:lnTo>
                  <a:lnTo>
                    <a:pt x="113361" y="200410"/>
                  </a:lnTo>
                  <a:lnTo>
                    <a:pt x="0" y="200410"/>
                  </a:lnTo>
                  <a:lnTo>
                    <a:pt x="0" y="221022"/>
                  </a:lnTo>
                  <a:lnTo>
                    <a:pt x="252377" y="221022"/>
                  </a:lnTo>
                  <a:lnTo>
                    <a:pt x="252377" y="200410"/>
                  </a:lnTo>
                  <a:lnTo>
                    <a:pt x="137481" y="200410"/>
                  </a:lnTo>
                  <a:lnTo>
                    <a:pt x="137481" y="14844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13028479" y="6104637"/>
              <a:ext cx="217170" cy="276225"/>
            </a:xfrm>
            <a:custGeom>
              <a:avLst/>
              <a:gdLst/>
              <a:ahLst/>
              <a:cxnLst/>
              <a:rect l="l" t="t" r="r" b="b"/>
              <a:pathLst>
                <a:path w="217169" h="276225">
                  <a:moveTo>
                    <a:pt x="216856" y="0"/>
                  </a:moveTo>
                  <a:lnTo>
                    <a:pt x="192517" y="0"/>
                  </a:lnTo>
                  <a:lnTo>
                    <a:pt x="192517" y="276058"/>
                  </a:lnTo>
                  <a:lnTo>
                    <a:pt x="216856" y="276058"/>
                  </a:lnTo>
                  <a:lnTo>
                    <a:pt x="216856" y="0"/>
                  </a:lnTo>
                  <a:close/>
                </a:path>
                <a:path w="217169" h="276225">
                  <a:moveTo>
                    <a:pt x="70385" y="21269"/>
                  </a:moveTo>
                  <a:lnTo>
                    <a:pt x="41997" y="28134"/>
                  </a:lnTo>
                  <a:lnTo>
                    <a:pt x="19734" y="47416"/>
                  </a:lnTo>
                  <a:lnTo>
                    <a:pt x="5200" y="77634"/>
                  </a:lnTo>
                  <a:lnTo>
                    <a:pt x="0" y="117308"/>
                  </a:lnTo>
                  <a:lnTo>
                    <a:pt x="5200" y="157105"/>
                  </a:lnTo>
                  <a:lnTo>
                    <a:pt x="19734" y="187364"/>
                  </a:lnTo>
                  <a:lnTo>
                    <a:pt x="41997" y="206604"/>
                  </a:lnTo>
                  <a:lnTo>
                    <a:pt x="70385" y="213347"/>
                  </a:lnTo>
                  <a:lnTo>
                    <a:pt x="98588" y="206604"/>
                  </a:lnTo>
                  <a:lnTo>
                    <a:pt x="115919" y="191640"/>
                  </a:lnTo>
                  <a:lnTo>
                    <a:pt x="70385" y="191640"/>
                  </a:lnTo>
                  <a:lnTo>
                    <a:pt x="51398" y="186346"/>
                  </a:lnTo>
                  <a:lnTo>
                    <a:pt x="36563" y="171330"/>
                  </a:lnTo>
                  <a:lnTo>
                    <a:pt x="26909" y="147885"/>
                  </a:lnTo>
                  <a:lnTo>
                    <a:pt x="23462" y="117308"/>
                  </a:lnTo>
                  <a:lnTo>
                    <a:pt x="26909" y="86853"/>
                  </a:lnTo>
                  <a:lnTo>
                    <a:pt x="36563" y="63450"/>
                  </a:lnTo>
                  <a:lnTo>
                    <a:pt x="51398" y="48392"/>
                  </a:lnTo>
                  <a:lnTo>
                    <a:pt x="70385" y="42976"/>
                  </a:lnTo>
                  <a:lnTo>
                    <a:pt x="115740" y="42976"/>
                  </a:lnTo>
                  <a:lnTo>
                    <a:pt x="98588" y="28134"/>
                  </a:lnTo>
                  <a:lnTo>
                    <a:pt x="70385" y="21269"/>
                  </a:lnTo>
                  <a:close/>
                </a:path>
                <a:path w="217169" h="276225">
                  <a:moveTo>
                    <a:pt x="115740" y="42976"/>
                  </a:moveTo>
                  <a:lnTo>
                    <a:pt x="70385" y="42976"/>
                  </a:lnTo>
                  <a:lnTo>
                    <a:pt x="89338" y="48392"/>
                  </a:lnTo>
                  <a:lnTo>
                    <a:pt x="104097" y="63450"/>
                  </a:lnTo>
                  <a:lnTo>
                    <a:pt x="113676" y="86853"/>
                  </a:lnTo>
                  <a:lnTo>
                    <a:pt x="117089" y="117308"/>
                  </a:lnTo>
                  <a:lnTo>
                    <a:pt x="113676" y="147885"/>
                  </a:lnTo>
                  <a:lnTo>
                    <a:pt x="104097" y="171330"/>
                  </a:lnTo>
                  <a:lnTo>
                    <a:pt x="89338" y="186346"/>
                  </a:lnTo>
                  <a:lnTo>
                    <a:pt x="70385" y="191640"/>
                  </a:lnTo>
                  <a:lnTo>
                    <a:pt x="115919" y="191640"/>
                  </a:lnTo>
                  <a:lnTo>
                    <a:pt x="120871" y="187364"/>
                  </a:lnTo>
                  <a:lnTo>
                    <a:pt x="135507" y="157105"/>
                  </a:lnTo>
                  <a:lnTo>
                    <a:pt x="140770" y="117308"/>
                  </a:lnTo>
                  <a:lnTo>
                    <a:pt x="135507" y="77634"/>
                  </a:lnTo>
                  <a:lnTo>
                    <a:pt x="120871" y="47416"/>
                  </a:lnTo>
                  <a:lnTo>
                    <a:pt x="115740" y="4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13220996" y="6104637"/>
              <a:ext cx="24765" cy="276225"/>
            </a:xfrm>
            <a:custGeom>
              <a:avLst/>
              <a:gdLst/>
              <a:ahLst/>
              <a:cxnLst/>
              <a:rect l="l" t="t" r="r" b="b"/>
              <a:pathLst>
                <a:path w="24765" h="276225">
                  <a:moveTo>
                    <a:pt x="0" y="0"/>
                  </a:moveTo>
                  <a:lnTo>
                    <a:pt x="0" y="276058"/>
                  </a:lnTo>
                  <a:lnTo>
                    <a:pt x="24339" y="276058"/>
                  </a:lnTo>
                  <a:lnTo>
                    <a:pt x="2433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3025304" y="6122731"/>
              <a:ext cx="147120" cy="198428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13292697" y="6117573"/>
              <a:ext cx="252095" cy="262890"/>
            </a:xfrm>
            <a:custGeom>
              <a:avLst/>
              <a:gdLst/>
              <a:ahLst/>
              <a:cxnLst/>
              <a:rect l="l" t="t" r="r" b="b"/>
              <a:pathLst>
                <a:path w="252094" h="262889">
                  <a:moveTo>
                    <a:pt x="251500" y="123228"/>
                  </a:move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close/>
                </a:path>
                <a:path w="252094" h="262889">
                  <a:moveTo>
                    <a:pt x="137481" y="90996"/>
                  </a:moveTo>
                  <a:lnTo>
                    <a:pt x="113800" y="90996"/>
                  </a:lnTo>
                  <a:lnTo>
                    <a:pt x="1138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  <a:path w="252094" h="262889">
                  <a:moveTo>
                    <a:pt x="220144" y="0"/>
                  </a:moveTo>
                  <a:lnTo>
                    <a:pt x="31794" y="0"/>
                  </a:lnTo>
                  <a:lnTo>
                    <a:pt x="31794" y="90996"/>
                  </a:lnTo>
                  <a:lnTo>
                    <a:pt x="221899" y="90996"/>
                  </a:lnTo>
                  <a:lnTo>
                    <a:pt x="221899" y="71262"/>
                  </a:lnTo>
                  <a:lnTo>
                    <a:pt x="55914" y="71262"/>
                  </a:lnTo>
                  <a:lnTo>
                    <a:pt x="55914" y="19514"/>
                  </a:lnTo>
                  <a:lnTo>
                    <a:pt x="220144" y="19514"/>
                  </a:lnTo>
                  <a:lnTo>
                    <a:pt x="220144" y="0"/>
                  </a:lnTo>
                  <a:close/>
                </a:path>
                <a:path w="252094" h="262889">
                  <a:moveTo>
                    <a:pt x="125421" y="163135"/>
                  </a:moveTo>
                  <a:lnTo>
                    <a:pt x="85483" y="166438"/>
                  </a:lnTo>
                  <a:lnTo>
                    <a:pt x="55557" y="176072"/>
                  </a:lnTo>
                  <a:lnTo>
                    <a:pt x="36772" y="191626"/>
                  </a:lnTo>
                  <a:lnTo>
                    <a:pt x="30259" y="212689"/>
                  </a:lnTo>
                  <a:lnTo>
                    <a:pt x="36772" y="233849"/>
                  </a:lnTo>
                  <a:lnTo>
                    <a:pt x="55557" y="249417"/>
                  </a:lnTo>
                  <a:lnTo>
                    <a:pt x="85483" y="259064"/>
                  </a:lnTo>
                  <a:lnTo>
                    <a:pt x="125421" y="262463"/>
                  </a:lnTo>
                  <a:lnTo>
                    <a:pt x="165201" y="259064"/>
                  </a:lnTo>
                  <a:lnTo>
                    <a:pt x="195011" y="249417"/>
                  </a:lnTo>
                  <a:lnTo>
                    <a:pt x="202802" y="242948"/>
                  </a:lnTo>
                  <a:lnTo>
                    <a:pt x="125421" y="242948"/>
                  </a:lnTo>
                  <a:lnTo>
                    <a:pt x="95799" y="241026"/>
                  </a:lnTo>
                  <a:lnTo>
                    <a:pt x="73619" y="235137"/>
                  </a:lnTo>
                  <a:lnTo>
                    <a:pt x="59743" y="225588"/>
                  </a:lnTo>
                  <a:lnTo>
                    <a:pt x="55036" y="212689"/>
                  </a:lnTo>
                  <a:lnTo>
                    <a:pt x="59743" y="199879"/>
                  </a:lnTo>
                  <a:lnTo>
                    <a:pt x="73619" y="190297"/>
                  </a:lnTo>
                  <a:lnTo>
                    <a:pt x="95799" y="184291"/>
                  </a:lnTo>
                  <a:lnTo>
                    <a:pt x="125421" y="182211"/>
                  </a:lnTo>
                  <a:lnTo>
                    <a:pt x="202412" y="182211"/>
                  </a:lnTo>
                  <a:lnTo>
                    <a:pt x="195011" y="176072"/>
                  </a:lnTo>
                  <a:lnTo>
                    <a:pt x="165201" y="166438"/>
                  </a:lnTo>
                  <a:lnTo>
                    <a:pt x="125421" y="163135"/>
                  </a:lnTo>
                  <a:close/>
                </a:path>
                <a:path w="252094" h="262889">
                  <a:moveTo>
                    <a:pt x="202412" y="182211"/>
                  </a:moveTo>
                  <a:lnTo>
                    <a:pt x="125421" y="182211"/>
                  </a:lnTo>
                  <a:lnTo>
                    <a:pt x="154923" y="184291"/>
                  </a:lnTo>
                  <a:lnTo>
                    <a:pt x="177086" y="190297"/>
                  </a:lnTo>
                  <a:lnTo>
                    <a:pt x="191067" y="199879"/>
                  </a:lnTo>
                  <a:lnTo>
                    <a:pt x="196025" y="212689"/>
                  </a:lnTo>
                  <a:lnTo>
                    <a:pt x="191067" y="225588"/>
                  </a:lnTo>
                  <a:lnTo>
                    <a:pt x="177086" y="235137"/>
                  </a:lnTo>
                  <a:lnTo>
                    <a:pt x="154923" y="241026"/>
                  </a:lnTo>
                  <a:lnTo>
                    <a:pt x="125421" y="242948"/>
                  </a:lnTo>
                  <a:lnTo>
                    <a:pt x="202802" y="242948"/>
                  </a:lnTo>
                  <a:lnTo>
                    <a:pt x="213762" y="233849"/>
                  </a:lnTo>
                  <a:lnTo>
                    <a:pt x="220364" y="212689"/>
                  </a:lnTo>
                  <a:lnTo>
                    <a:pt x="213762" y="191626"/>
                  </a:lnTo>
                  <a:lnTo>
                    <a:pt x="202412" y="182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3292697" y="6117573"/>
              <a:ext cx="252095" cy="143510"/>
            </a:xfrm>
            <a:custGeom>
              <a:avLst/>
              <a:gdLst/>
              <a:ahLst/>
              <a:cxnLst/>
              <a:rect l="l" t="t" r="r" b="b"/>
              <a:pathLst>
                <a:path w="252094" h="143510">
                  <a:moveTo>
                    <a:pt x="137481" y="90996"/>
                  </a:moveTo>
                  <a:lnTo>
                    <a:pt x="221899" y="90996"/>
                  </a:lnTo>
                  <a:lnTo>
                    <a:pt x="221899" y="71262"/>
                  </a:lnTo>
                  <a:lnTo>
                    <a:pt x="55914" y="71262"/>
                  </a:lnTo>
                  <a:lnTo>
                    <a:pt x="55914" y="19514"/>
                  </a:lnTo>
                  <a:lnTo>
                    <a:pt x="220144" y="19514"/>
                  </a:lnTo>
                  <a:lnTo>
                    <a:pt x="220144" y="0"/>
                  </a:lnTo>
                  <a:lnTo>
                    <a:pt x="31794" y="0"/>
                  </a:lnTo>
                  <a:lnTo>
                    <a:pt x="31794" y="90996"/>
                  </a:lnTo>
                  <a:lnTo>
                    <a:pt x="113800" y="90996"/>
                  </a:lnTo>
                  <a:lnTo>
                    <a:pt x="113800" y="123228"/>
                  </a:lnTo>
                  <a:lnTo>
                    <a:pt x="0" y="123228"/>
                  </a:lnTo>
                  <a:lnTo>
                    <a:pt x="0" y="142962"/>
                  </a:lnTo>
                  <a:lnTo>
                    <a:pt x="251500" y="142962"/>
                  </a:lnTo>
                  <a:lnTo>
                    <a:pt x="251500" y="123228"/>
                  </a:lnTo>
                  <a:lnTo>
                    <a:pt x="137481" y="123228"/>
                  </a:lnTo>
                  <a:lnTo>
                    <a:pt x="137481" y="90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9" name="object 25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3319781" y="6277534"/>
              <a:ext cx="196454" cy="105678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10983963" y="6869429"/>
              <a:ext cx="165100" cy="165735"/>
            </a:xfrm>
            <a:custGeom>
              <a:avLst/>
              <a:gdLst/>
              <a:ahLst/>
              <a:cxnLst/>
              <a:rect l="l" t="t" r="r" b="b"/>
              <a:pathLst>
                <a:path w="165100" h="165734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12"/>
                  </a:lnTo>
                  <a:lnTo>
                    <a:pt x="165100" y="165112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10983970" y="6869193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65099"/>
                  </a:moveTo>
                  <a:lnTo>
                    <a:pt x="165100" y="152399"/>
                  </a:lnTo>
                  <a:lnTo>
                    <a:pt x="12700" y="15239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100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11239169" y="6898188"/>
              <a:ext cx="257810" cy="276225"/>
            </a:xfrm>
            <a:custGeom>
              <a:avLst/>
              <a:gdLst/>
              <a:ahLst/>
              <a:cxnLst/>
              <a:rect l="l" t="t" r="r" b="b"/>
              <a:pathLst>
                <a:path w="257809" h="276225">
                  <a:moveTo>
                    <a:pt x="216198" y="0"/>
                  </a:moveTo>
                  <a:lnTo>
                    <a:pt x="191859" y="0"/>
                  </a:lnTo>
                  <a:lnTo>
                    <a:pt x="191859" y="167081"/>
                  </a:lnTo>
                  <a:lnTo>
                    <a:pt x="216198" y="167081"/>
                  </a:lnTo>
                  <a:lnTo>
                    <a:pt x="216198" y="93846"/>
                  </a:lnTo>
                  <a:lnTo>
                    <a:pt x="257640" y="93846"/>
                  </a:lnTo>
                  <a:lnTo>
                    <a:pt x="257640" y="73016"/>
                  </a:lnTo>
                  <a:lnTo>
                    <a:pt x="216198" y="73016"/>
                  </a:lnTo>
                  <a:lnTo>
                    <a:pt x="216198" y="0"/>
                  </a:lnTo>
                  <a:close/>
                </a:path>
                <a:path w="257809" h="276225">
                  <a:moveTo>
                    <a:pt x="93408" y="14033"/>
                  </a:moveTo>
                  <a:lnTo>
                    <a:pt x="69508" y="14033"/>
                  </a:lnTo>
                  <a:lnTo>
                    <a:pt x="69508" y="42757"/>
                  </a:lnTo>
                  <a:lnTo>
                    <a:pt x="64413" y="72724"/>
                  </a:lnTo>
                  <a:lnTo>
                    <a:pt x="50294" y="99136"/>
                  </a:lnTo>
                  <a:lnTo>
                    <a:pt x="28405" y="120491"/>
                  </a:lnTo>
                  <a:lnTo>
                    <a:pt x="0" y="135288"/>
                  </a:lnTo>
                  <a:lnTo>
                    <a:pt x="12717" y="154803"/>
                  </a:lnTo>
                  <a:lnTo>
                    <a:pt x="35660" y="143461"/>
                  </a:lnTo>
                  <a:lnTo>
                    <a:pt x="55159" y="127874"/>
                  </a:lnTo>
                  <a:lnTo>
                    <a:pt x="70732" y="108566"/>
                  </a:lnTo>
                  <a:lnTo>
                    <a:pt x="81896" y="86062"/>
                  </a:lnTo>
                  <a:lnTo>
                    <a:pt x="106745" y="86062"/>
                  </a:lnTo>
                  <a:lnTo>
                    <a:pt x="98365" y="71563"/>
                  </a:lnTo>
                  <a:lnTo>
                    <a:pt x="93408" y="44292"/>
                  </a:lnTo>
                  <a:lnTo>
                    <a:pt x="93408" y="14033"/>
                  </a:lnTo>
                  <a:close/>
                </a:path>
                <a:path w="257809" h="276225">
                  <a:moveTo>
                    <a:pt x="106745" y="86062"/>
                  </a:moveTo>
                  <a:lnTo>
                    <a:pt x="81896" y="86062"/>
                  </a:lnTo>
                  <a:lnTo>
                    <a:pt x="93140" y="106646"/>
                  </a:lnTo>
                  <a:lnTo>
                    <a:pt x="108455" y="124434"/>
                  </a:lnTo>
                  <a:lnTo>
                    <a:pt x="127346" y="138851"/>
                  </a:lnTo>
                  <a:lnTo>
                    <a:pt x="149321" y="149321"/>
                  </a:lnTo>
                  <a:lnTo>
                    <a:pt x="162038" y="130025"/>
                  </a:lnTo>
                  <a:lnTo>
                    <a:pt x="134263" y="116074"/>
                  </a:lnTo>
                  <a:lnTo>
                    <a:pt x="112511" y="96039"/>
                  </a:lnTo>
                  <a:lnTo>
                    <a:pt x="106745" y="86062"/>
                  </a:lnTo>
                  <a:close/>
                </a:path>
                <a:path w="257809" h="276225">
                  <a:moveTo>
                    <a:pt x="216198" y="180676"/>
                  </a:moveTo>
                  <a:lnTo>
                    <a:pt x="35740" y="180676"/>
                  </a:lnTo>
                  <a:lnTo>
                    <a:pt x="35740" y="200629"/>
                  </a:lnTo>
                  <a:lnTo>
                    <a:pt x="191859" y="200629"/>
                  </a:lnTo>
                  <a:lnTo>
                    <a:pt x="191859" y="275619"/>
                  </a:lnTo>
                  <a:lnTo>
                    <a:pt x="216198" y="275619"/>
                  </a:lnTo>
                  <a:lnTo>
                    <a:pt x="216198" y="180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11431027" y="6898189"/>
              <a:ext cx="66040" cy="167640"/>
            </a:xfrm>
            <a:custGeom>
              <a:avLst/>
              <a:gdLst/>
              <a:ahLst/>
              <a:cxnLst/>
              <a:rect l="l" t="t" r="r" b="b"/>
              <a:pathLst>
                <a:path w="66040" h="167640">
                  <a:moveTo>
                    <a:pt x="24339" y="73016"/>
                  </a:moveTo>
                  <a:lnTo>
                    <a:pt x="24339" y="0"/>
                  </a:lnTo>
                  <a:lnTo>
                    <a:pt x="0" y="0"/>
                  </a:lnTo>
                  <a:lnTo>
                    <a:pt x="0" y="167081"/>
                  </a:lnTo>
                  <a:lnTo>
                    <a:pt x="24339" y="167081"/>
                  </a:lnTo>
                  <a:lnTo>
                    <a:pt x="24339" y="93846"/>
                  </a:lnTo>
                  <a:lnTo>
                    <a:pt x="65780" y="93846"/>
                  </a:lnTo>
                  <a:lnTo>
                    <a:pt x="65780" y="73016"/>
                  </a:lnTo>
                  <a:lnTo>
                    <a:pt x="24339" y="7301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235993" y="6909046"/>
              <a:ext cx="168388" cy="147119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11274909" y="7078865"/>
              <a:ext cx="180975" cy="95250"/>
            </a:xfrm>
            <a:custGeom>
              <a:avLst/>
              <a:gdLst/>
              <a:ahLst/>
              <a:cxnLst/>
              <a:rect l="l" t="t" r="r" b="b"/>
              <a:pathLst>
                <a:path w="180975" h="95250">
                  <a:moveTo>
                    <a:pt x="156118" y="19953"/>
                  </a:moveTo>
                  <a:lnTo>
                    <a:pt x="156118" y="94943"/>
                  </a:lnTo>
                  <a:lnTo>
                    <a:pt x="180457" y="94943"/>
                  </a:lnTo>
                  <a:lnTo>
                    <a:pt x="180457" y="0"/>
                  </a:lnTo>
                  <a:lnTo>
                    <a:pt x="0" y="0"/>
                  </a:lnTo>
                  <a:lnTo>
                    <a:pt x="0" y="19953"/>
                  </a:lnTo>
                  <a:lnTo>
                    <a:pt x="156118" y="1995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11511061" y="6898188"/>
              <a:ext cx="239395" cy="276225"/>
            </a:xfrm>
            <a:custGeom>
              <a:avLst/>
              <a:gdLst/>
              <a:ahLst/>
              <a:cxnLst/>
              <a:rect l="l" t="t" r="r" b="b"/>
              <a:pathLst>
                <a:path w="239395" h="276225">
                  <a:moveTo>
                    <a:pt x="238781" y="0"/>
                  </a:moveTo>
                  <a:lnTo>
                    <a:pt x="215539" y="0"/>
                  </a:lnTo>
                  <a:lnTo>
                    <a:pt x="215539" y="275619"/>
                  </a:lnTo>
                  <a:lnTo>
                    <a:pt x="238781" y="275619"/>
                  </a:lnTo>
                  <a:lnTo>
                    <a:pt x="238781" y="0"/>
                  </a:lnTo>
                  <a:close/>
                </a:path>
                <a:path w="239395" h="276225">
                  <a:moveTo>
                    <a:pt x="183087" y="6578"/>
                  </a:moveTo>
                  <a:lnTo>
                    <a:pt x="160064" y="6578"/>
                  </a:lnTo>
                  <a:lnTo>
                    <a:pt x="160064" y="99328"/>
                  </a:lnTo>
                  <a:lnTo>
                    <a:pt x="113580" y="99328"/>
                  </a:lnTo>
                  <a:lnTo>
                    <a:pt x="113580" y="119281"/>
                  </a:lnTo>
                  <a:lnTo>
                    <a:pt x="160064" y="119281"/>
                  </a:lnTo>
                  <a:lnTo>
                    <a:pt x="160064" y="261147"/>
                  </a:lnTo>
                  <a:lnTo>
                    <a:pt x="183087" y="261147"/>
                  </a:lnTo>
                  <a:lnTo>
                    <a:pt x="183087" y="6578"/>
                  </a:lnTo>
                  <a:close/>
                </a:path>
                <a:path w="239395" h="276225">
                  <a:moveTo>
                    <a:pt x="84198" y="52624"/>
                  </a:moveTo>
                  <a:lnTo>
                    <a:pt x="60736" y="52624"/>
                  </a:lnTo>
                  <a:lnTo>
                    <a:pt x="60736" y="78497"/>
                  </a:lnTo>
                  <a:lnTo>
                    <a:pt x="56642" y="115766"/>
                  </a:lnTo>
                  <a:lnTo>
                    <a:pt x="44757" y="150527"/>
                  </a:lnTo>
                  <a:lnTo>
                    <a:pt x="25677" y="180190"/>
                  </a:lnTo>
                  <a:lnTo>
                    <a:pt x="0" y="202164"/>
                  </a:lnTo>
                  <a:lnTo>
                    <a:pt x="15347" y="220364"/>
                  </a:lnTo>
                  <a:lnTo>
                    <a:pt x="34592" y="204703"/>
                  </a:lnTo>
                  <a:lnTo>
                    <a:pt x="50732" y="184294"/>
                  </a:lnTo>
                  <a:lnTo>
                    <a:pt x="63543" y="160020"/>
                  </a:lnTo>
                  <a:lnTo>
                    <a:pt x="72796" y="132766"/>
                  </a:lnTo>
                  <a:lnTo>
                    <a:pt x="94751" y="132766"/>
                  </a:lnTo>
                  <a:lnTo>
                    <a:pt x="88148" y="113909"/>
                  </a:lnTo>
                  <a:lnTo>
                    <a:pt x="84198" y="78497"/>
                  </a:lnTo>
                  <a:lnTo>
                    <a:pt x="84198" y="52624"/>
                  </a:lnTo>
                  <a:close/>
                </a:path>
                <a:path w="239395" h="276225">
                  <a:moveTo>
                    <a:pt x="94751" y="132766"/>
                  </a:moveTo>
                  <a:lnTo>
                    <a:pt x="72796" y="132766"/>
                  </a:lnTo>
                  <a:lnTo>
                    <a:pt x="81875" y="157944"/>
                  </a:lnTo>
                  <a:lnTo>
                    <a:pt x="94367" y="180347"/>
                  </a:lnTo>
                  <a:lnTo>
                    <a:pt x="110106" y="199215"/>
                  </a:lnTo>
                  <a:lnTo>
                    <a:pt x="128929" y="213786"/>
                  </a:lnTo>
                  <a:lnTo>
                    <a:pt x="143620" y="195806"/>
                  </a:lnTo>
                  <a:lnTo>
                    <a:pt x="118332" y="174948"/>
                  </a:lnTo>
                  <a:lnTo>
                    <a:pt x="99684" y="146854"/>
                  </a:lnTo>
                  <a:lnTo>
                    <a:pt x="94751" y="132766"/>
                  </a:lnTo>
                  <a:close/>
                </a:path>
                <a:path w="239395" h="276225">
                  <a:moveTo>
                    <a:pt x="134630" y="32451"/>
                  </a:moveTo>
                  <a:lnTo>
                    <a:pt x="7454" y="32451"/>
                  </a:lnTo>
                  <a:lnTo>
                    <a:pt x="7454" y="52624"/>
                  </a:lnTo>
                  <a:lnTo>
                    <a:pt x="134630" y="52624"/>
                  </a:lnTo>
                  <a:lnTo>
                    <a:pt x="134630" y="324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11624641" y="6898189"/>
              <a:ext cx="125730" cy="276225"/>
            </a:xfrm>
            <a:custGeom>
              <a:avLst/>
              <a:gdLst/>
              <a:ahLst/>
              <a:cxnLst/>
              <a:rect l="l" t="t" r="r" b="b"/>
              <a:pathLst>
                <a:path w="125729" h="276225">
                  <a:moveTo>
                    <a:pt x="101958" y="275619"/>
                  </a:moveTo>
                  <a:lnTo>
                    <a:pt x="125201" y="275619"/>
                  </a:lnTo>
                  <a:lnTo>
                    <a:pt x="125201" y="0"/>
                  </a:lnTo>
                  <a:lnTo>
                    <a:pt x="101958" y="0"/>
                  </a:lnTo>
                  <a:lnTo>
                    <a:pt x="101958" y="275619"/>
                  </a:lnTo>
                  <a:close/>
                </a:path>
                <a:path w="125729" h="276225">
                  <a:moveTo>
                    <a:pt x="0" y="99328"/>
                  </a:moveTo>
                  <a:lnTo>
                    <a:pt x="0" y="119281"/>
                  </a:lnTo>
                  <a:lnTo>
                    <a:pt x="46484" y="119281"/>
                  </a:lnTo>
                  <a:lnTo>
                    <a:pt x="46484" y="261147"/>
                  </a:lnTo>
                  <a:lnTo>
                    <a:pt x="69507" y="261147"/>
                  </a:lnTo>
                  <a:lnTo>
                    <a:pt x="69507" y="6578"/>
                  </a:lnTo>
                  <a:lnTo>
                    <a:pt x="46484" y="6578"/>
                  </a:lnTo>
                  <a:lnTo>
                    <a:pt x="46484" y="99328"/>
                  </a:lnTo>
                  <a:lnTo>
                    <a:pt x="0" y="9932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8" name="object 26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1507886" y="6927465"/>
              <a:ext cx="149970" cy="194262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11879504" y="6898195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4" h="276225">
                  <a:moveTo>
                    <a:pt x="217297" y="122783"/>
                  </a:moveTo>
                  <a:lnTo>
                    <a:pt x="193179" y="122783"/>
                  </a:lnTo>
                  <a:lnTo>
                    <a:pt x="193179" y="276059"/>
                  </a:lnTo>
                  <a:lnTo>
                    <a:pt x="217297" y="276059"/>
                  </a:lnTo>
                  <a:lnTo>
                    <a:pt x="217297" y="122783"/>
                  </a:lnTo>
                  <a:close/>
                </a:path>
                <a:path w="217804" h="276225">
                  <a:moveTo>
                    <a:pt x="217297" y="0"/>
                  </a:moveTo>
                  <a:lnTo>
                    <a:pt x="193179" y="0"/>
                  </a:lnTo>
                  <a:lnTo>
                    <a:pt x="193179" y="102044"/>
                  </a:lnTo>
                  <a:lnTo>
                    <a:pt x="126961" y="102044"/>
                  </a:lnTo>
                  <a:lnTo>
                    <a:pt x="126961" y="93408"/>
                  </a:lnTo>
                  <a:lnTo>
                    <a:pt x="126961" y="93154"/>
                  </a:lnTo>
                  <a:lnTo>
                    <a:pt x="126961" y="21488"/>
                  </a:lnTo>
                  <a:lnTo>
                    <a:pt x="103276" y="21488"/>
                  </a:lnTo>
                  <a:lnTo>
                    <a:pt x="103276" y="93154"/>
                  </a:lnTo>
                  <a:lnTo>
                    <a:pt x="103276" y="113474"/>
                  </a:lnTo>
                  <a:lnTo>
                    <a:pt x="103276" y="122364"/>
                  </a:lnTo>
                  <a:lnTo>
                    <a:pt x="103276" y="185864"/>
                  </a:lnTo>
                  <a:lnTo>
                    <a:pt x="24561" y="185864"/>
                  </a:lnTo>
                  <a:lnTo>
                    <a:pt x="24561" y="113474"/>
                  </a:lnTo>
                  <a:lnTo>
                    <a:pt x="103276" y="113474"/>
                  </a:lnTo>
                  <a:lnTo>
                    <a:pt x="103276" y="93154"/>
                  </a:lnTo>
                  <a:lnTo>
                    <a:pt x="24561" y="93154"/>
                  </a:lnTo>
                  <a:lnTo>
                    <a:pt x="24561" y="22034"/>
                  </a:lnTo>
                  <a:lnTo>
                    <a:pt x="0" y="22034"/>
                  </a:lnTo>
                  <a:lnTo>
                    <a:pt x="0" y="206184"/>
                  </a:lnTo>
                  <a:lnTo>
                    <a:pt x="126961" y="206184"/>
                  </a:lnTo>
                  <a:lnTo>
                    <a:pt x="126961" y="185864"/>
                  </a:lnTo>
                  <a:lnTo>
                    <a:pt x="126961" y="122364"/>
                  </a:lnTo>
                  <a:lnTo>
                    <a:pt x="217297" y="122364"/>
                  </a:lnTo>
                  <a:lnTo>
                    <a:pt x="217297" y="113474"/>
                  </a:lnTo>
                  <a:lnTo>
                    <a:pt x="217297" y="102616"/>
                  </a:lnTo>
                  <a:lnTo>
                    <a:pt x="217297" y="102044"/>
                  </a:lnTo>
                  <a:lnTo>
                    <a:pt x="2172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1879511" y="6898189"/>
              <a:ext cx="217804" cy="276225"/>
            </a:xfrm>
            <a:custGeom>
              <a:avLst/>
              <a:gdLst/>
              <a:ahLst/>
              <a:cxnLst/>
              <a:rect l="l" t="t" r="r" b="b"/>
              <a:pathLst>
                <a:path w="217804" h="276225">
                  <a:moveTo>
                    <a:pt x="193174" y="102617"/>
                  </a:moveTo>
                  <a:lnTo>
                    <a:pt x="126955" y="102617"/>
                  </a:lnTo>
                  <a:lnTo>
                    <a:pt x="126955" y="21488"/>
                  </a:lnTo>
                  <a:lnTo>
                    <a:pt x="103275" y="21488"/>
                  </a:lnTo>
                  <a:lnTo>
                    <a:pt x="103275" y="93407"/>
                  </a:lnTo>
                  <a:lnTo>
                    <a:pt x="24557" y="93407"/>
                  </a:lnTo>
                  <a:lnTo>
                    <a:pt x="24557" y="21488"/>
                  </a:lnTo>
                  <a:lnTo>
                    <a:pt x="0" y="21488"/>
                  </a:lnTo>
                  <a:lnTo>
                    <a:pt x="0" y="206331"/>
                  </a:lnTo>
                  <a:lnTo>
                    <a:pt x="126955" y="206331"/>
                  </a:lnTo>
                  <a:lnTo>
                    <a:pt x="126955" y="122789"/>
                  </a:lnTo>
                  <a:lnTo>
                    <a:pt x="193174" y="122789"/>
                  </a:lnTo>
                  <a:lnTo>
                    <a:pt x="193174" y="276058"/>
                  </a:lnTo>
                  <a:lnTo>
                    <a:pt x="217293" y="276058"/>
                  </a:lnTo>
                  <a:lnTo>
                    <a:pt x="217293" y="0"/>
                  </a:lnTo>
                  <a:lnTo>
                    <a:pt x="193174" y="0"/>
                  </a:lnTo>
                  <a:lnTo>
                    <a:pt x="193174" y="102617"/>
                  </a:lnTo>
                  <a:close/>
                </a:path>
                <a:path w="217804" h="276225">
                  <a:moveTo>
                    <a:pt x="24557" y="186158"/>
                  </a:moveTo>
                  <a:lnTo>
                    <a:pt x="24557" y="112922"/>
                  </a:lnTo>
                  <a:lnTo>
                    <a:pt x="103275" y="112922"/>
                  </a:lnTo>
                  <a:lnTo>
                    <a:pt x="103275" y="186158"/>
                  </a:lnTo>
                  <a:lnTo>
                    <a:pt x="24557" y="18615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2142406" y="6908800"/>
              <a:ext cx="252095" cy="259715"/>
            </a:xfrm>
            <a:custGeom>
              <a:avLst/>
              <a:gdLst/>
              <a:ahLst/>
              <a:cxnLst/>
              <a:rect l="l" t="t" r="r" b="b"/>
              <a:pathLst>
                <a:path w="252095" h="259715">
                  <a:moveTo>
                    <a:pt x="221894" y="96532"/>
                  </a:moveTo>
                  <a:lnTo>
                    <a:pt x="58102" y="96532"/>
                  </a:lnTo>
                  <a:lnTo>
                    <a:pt x="58102" y="67310"/>
                  </a:lnTo>
                  <a:lnTo>
                    <a:pt x="212902" y="67310"/>
                  </a:lnTo>
                  <a:lnTo>
                    <a:pt x="212902" y="48260"/>
                  </a:lnTo>
                  <a:lnTo>
                    <a:pt x="58102" y="48260"/>
                  </a:lnTo>
                  <a:lnTo>
                    <a:pt x="58102" y="19050"/>
                  </a:lnTo>
                  <a:lnTo>
                    <a:pt x="220370" y="19050"/>
                  </a:lnTo>
                  <a:lnTo>
                    <a:pt x="220370" y="0"/>
                  </a:lnTo>
                  <a:lnTo>
                    <a:pt x="33553" y="0"/>
                  </a:lnTo>
                  <a:lnTo>
                    <a:pt x="33553" y="19050"/>
                  </a:lnTo>
                  <a:lnTo>
                    <a:pt x="33553" y="48260"/>
                  </a:lnTo>
                  <a:lnTo>
                    <a:pt x="33553" y="67310"/>
                  </a:lnTo>
                  <a:lnTo>
                    <a:pt x="33553" y="96532"/>
                  </a:lnTo>
                  <a:lnTo>
                    <a:pt x="33553" y="115582"/>
                  </a:lnTo>
                  <a:lnTo>
                    <a:pt x="221894" y="115582"/>
                  </a:lnTo>
                  <a:lnTo>
                    <a:pt x="221894" y="96532"/>
                  </a:lnTo>
                  <a:close/>
                </a:path>
                <a:path w="252095" h="259715">
                  <a:moveTo>
                    <a:pt x="225183" y="238760"/>
                  </a:moveTo>
                  <a:lnTo>
                    <a:pt x="57010" y="238760"/>
                  </a:lnTo>
                  <a:lnTo>
                    <a:pt x="57010" y="181610"/>
                  </a:lnTo>
                  <a:lnTo>
                    <a:pt x="32893" y="181610"/>
                  </a:lnTo>
                  <a:lnTo>
                    <a:pt x="32893" y="238760"/>
                  </a:lnTo>
                  <a:lnTo>
                    <a:pt x="32893" y="259092"/>
                  </a:lnTo>
                  <a:lnTo>
                    <a:pt x="225183" y="259092"/>
                  </a:lnTo>
                  <a:lnTo>
                    <a:pt x="225183" y="238760"/>
                  </a:lnTo>
                  <a:close/>
                </a:path>
                <a:path w="252095" h="259715">
                  <a:moveTo>
                    <a:pt x="251714" y="142227"/>
                  </a:moveTo>
                  <a:lnTo>
                    <a:pt x="0" y="142227"/>
                  </a:lnTo>
                  <a:lnTo>
                    <a:pt x="0" y="161963"/>
                  </a:lnTo>
                  <a:lnTo>
                    <a:pt x="251714" y="161963"/>
                  </a:lnTo>
                  <a:lnTo>
                    <a:pt x="251714" y="142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12142412" y="6908494"/>
              <a:ext cx="252095" cy="259715"/>
            </a:xfrm>
            <a:custGeom>
              <a:avLst/>
              <a:gdLst/>
              <a:ahLst/>
              <a:cxnLst/>
              <a:rect l="l" t="t" r="r" b="b"/>
              <a:pathLst>
                <a:path w="252095" h="259715">
                  <a:moveTo>
                    <a:pt x="58105" y="97135"/>
                  </a:moveTo>
                  <a:lnTo>
                    <a:pt x="58105" y="67315"/>
                  </a:lnTo>
                  <a:lnTo>
                    <a:pt x="212909" y="67315"/>
                  </a:lnTo>
                  <a:lnTo>
                    <a:pt x="212909" y="48458"/>
                  </a:lnTo>
                  <a:lnTo>
                    <a:pt x="58105" y="48458"/>
                  </a:lnTo>
                  <a:lnTo>
                    <a:pt x="58105" y="19514"/>
                  </a:lnTo>
                  <a:lnTo>
                    <a:pt x="220364" y="19514"/>
                  </a:lnTo>
                  <a:lnTo>
                    <a:pt x="220364" y="0"/>
                  </a:lnTo>
                  <a:lnTo>
                    <a:pt x="33547" y="0"/>
                  </a:lnTo>
                  <a:lnTo>
                    <a:pt x="33547" y="116431"/>
                  </a:lnTo>
                  <a:lnTo>
                    <a:pt x="221899" y="116431"/>
                  </a:lnTo>
                  <a:lnTo>
                    <a:pt x="221899" y="97135"/>
                  </a:lnTo>
                  <a:lnTo>
                    <a:pt x="58105" y="97135"/>
                  </a:lnTo>
                  <a:close/>
                </a:path>
                <a:path w="252095" h="259715">
                  <a:moveTo>
                    <a:pt x="0" y="162258"/>
                  </a:moveTo>
                  <a:lnTo>
                    <a:pt x="251719" y="162258"/>
                  </a:lnTo>
                  <a:lnTo>
                    <a:pt x="251719" y="142524"/>
                  </a:lnTo>
                  <a:lnTo>
                    <a:pt x="0" y="142524"/>
                  </a:lnTo>
                  <a:lnTo>
                    <a:pt x="0" y="162258"/>
                  </a:lnTo>
                  <a:close/>
                </a:path>
                <a:path w="252095" h="259715">
                  <a:moveTo>
                    <a:pt x="32889" y="182430"/>
                  </a:moveTo>
                  <a:lnTo>
                    <a:pt x="32889" y="259174"/>
                  </a:lnTo>
                  <a:lnTo>
                    <a:pt x="225188" y="259174"/>
                  </a:lnTo>
                  <a:lnTo>
                    <a:pt x="225188" y="239001"/>
                  </a:lnTo>
                  <a:lnTo>
                    <a:pt x="57009" y="239001"/>
                  </a:lnTo>
                  <a:lnTo>
                    <a:pt x="57009" y="182430"/>
                  </a:lnTo>
                  <a:lnTo>
                    <a:pt x="32889" y="1824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2497048" y="6911564"/>
              <a:ext cx="251460" cy="259079"/>
            </a:xfrm>
            <a:custGeom>
              <a:avLst/>
              <a:gdLst/>
              <a:ahLst/>
              <a:cxnLst/>
              <a:rect l="l" t="t" r="r" b="b"/>
              <a:pathLst>
                <a:path w="251459" h="259079">
                  <a:moveTo>
                    <a:pt x="250841" y="99547"/>
                  </a:moveTo>
                  <a:lnTo>
                    <a:pt x="0" y="99547"/>
                  </a:lnTo>
                  <a:lnTo>
                    <a:pt x="0" y="119500"/>
                  </a:lnTo>
                  <a:lnTo>
                    <a:pt x="250841" y="119500"/>
                  </a:lnTo>
                  <a:lnTo>
                    <a:pt x="250841" y="99547"/>
                  </a:lnTo>
                  <a:close/>
                </a:path>
                <a:path w="251459" h="259079">
                  <a:moveTo>
                    <a:pt x="217448" y="64135"/>
                  </a:moveTo>
                  <a:lnTo>
                    <a:pt x="193394" y="64135"/>
                  </a:lnTo>
                  <a:lnTo>
                    <a:pt x="192523" y="72305"/>
                  </a:lnTo>
                  <a:lnTo>
                    <a:pt x="191365" y="80895"/>
                  </a:lnTo>
                  <a:lnTo>
                    <a:pt x="189878" y="89959"/>
                  </a:lnTo>
                  <a:lnTo>
                    <a:pt x="188021" y="99547"/>
                  </a:lnTo>
                  <a:lnTo>
                    <a:pt x="212469" y="99547"/>
                  </a:lnTo>
                  <a:lnTo>
                    <a:pt x="216272" y="76502"/>
                  </a:lnTo>
                  <a:lnTo>
                    <a:pt x="217448" y="64135"/>
                  </a:lnTo>
                  <a:close/>
                </a:path>
                <a:path w="251459" h="259079">
                  <a:moveTo>
                    <a:pt x="219048" y="0"/>
                  </a:moveTo>
                  <a:lnTo>
                    <a:pt x="31793" y="0"/>
                  </a:lnTo>
                  <a:lnTo>
                    <a:pt x="31793" y="19953"/>
                  </a:lnTo>
                  <a:lnTo>
                    <a:pt x="194928" y="19953"/>
                  </a:lnTo>
                  <a:lnTo>
                    <a:pt x="194887" y="33397"/>
                  </a:lnTo>
                  <a:lnTo>
                    <a:pt x="194790" y="39932"/>
                  </a:lnTo>
                  <a:lnTo>
                    <a:pt x="194599" y="46704"/>
                  </a:lnTo>
                  <a:lnTo>
                    <a:pt x="25214" y="51747"/>
                  </a:lnTo>
                  <a:lnTo>
                    <a:pt x="28285" y="71261"/>
                  </a:lnTo>
                  <a:lnTo>
                    <a:pt x="193394" y="64135"/>
                  </a:lnTo>
                  <a:lnTo>
                    <a:pt x="217448" y="64135"/>
                  </a:lnTo>
                  <a:lnTo>
                    <a:pt x="218225" y="55954"/>
                  </a:lnTo>
                  <a:lnTo>
                    <a:pt x="218851" y="39932"/>
                  </a:lnTo>
                  <a:lnTo>
                    <a:pt x="218970" y="33397"/>
                  </a:lnTo>
                  <a:lnTo>
                    <a:pt x="219048" y="0"/>
                  </a:lnTo>
                  <a:close/>
                </a:path>
                <a:path w="251459" h="259079">
                  <a:moveTo>
                    <a:pt x="221021" y="146032"/>
                  </a:moveTo>
                  <a:lnTo>
                    <a:pt x="29380" y="146032"/>
                  </a:lnTo>
                  <a:lnTo>
                    <a:pt x="29380" y="165108"/>
                  </a:lnTo>
                  <a:lnTo>
                    <a:pt x="196901" y="165108"/>
                  </a:lnTo>
                  <a:lnTo>
                    <a:pt x="196901" y="191201"/>
                  </a:lnTo>
                  <a:lnTo>
                    <a:pt x="30038" y="191201"/>
                  </a:lnTo>
                  <a:lnTo>
                    <a:pt x="30038" y="258516"/>
                  </a:lnTo>
                  <a:lnTo>
                    <a:pt x="230888" y="258516"/>
                  </a:lnTo>
                  <a:lnTo>
                    <a:pt x="230888" y="239001"/>
                  </a:lnTo>
                  <a:lnTo>
                    <a:pt x="54378" y="239001"/>
                  </a:lnTo>
                  <a:lnTo>
                    <a:pt x="54378" y="209839"/>
                  </a:lnTo>
                  <a:lnTo>
                    <a:pt x="221021" y="209839"/>
                  </a:lnTo>
                  <a:lnTo>
                    <a:pt x="221021" y="146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2497048" y="6911564"/>
              <a:ext cx="251460" cy="259079"/>
            </a:xfrm>
            <a:custGeom>
              <a:avLst/>
              <a:gdLst/>
              <a:ahLst/>
              <a:cxnLst/>
              <a:rect l="l" t="t" r="r" b="b"/>
              <a:pathLst>
                <a:path w="251459" h="259079">
                  <a:moveTo>
                    <a:pt x="212469" y="99547"/>
                  </a:moveTo>
                  <a:lnTo>
                    <a:pt x="216272" y="76502"/>
                  </a:lnTo>
                  <a:lnTo>
                    <a:pt x="218225" y="55954"/>
                  </a:lnTo>
                  <a:lnTo>
                    <a:pt x="218945" y="37523"/>
                  </a:lnTo>
                  <a:lnTo>
                    <a:pt x="219048" y="20830"/>
                  </a:lnTo>
                  <a:lnTo>
                    <a:pt x="219048" y="0"/>
                  </a:lnTo>
                  <a:lnTo>
                    <a:pt x="31793" y="0"/>
                  </a:lnTo>
                  <a:lnTo>
                    <a:pt x="31793" y="19953"/>
                  </a:lnTo>
                  <a:lnTo>
                    <a:pt x="194928" y="19953"/>
                  </a:lnTo>
                  <a:lnTo>
                    <a:pt x="194928" y="20830"/>
                  </a:lnTo>
                  <a:lnTo>
                    <a:pt x="25214" y="51747"/>
                  </a:lnTo>
                  <a:lnTo>
                    <a:pt x="28285" y="71261"/>
                  </a:lnTo>
                  <a:lnTo>
                    <a:pt x="193394" y="64135"/>
                  </a:lnTo>
                  <a:lnTo>
                    <a:pt x="192523" y="72305"/>
                  </a:lnTo>
                  <a:lnTo>
                    <a:pt x="191365" y="80895"/>
                  </a:lnTo>
                  <a:lnTo>
                    <a:pt x="189878" y="89959"/>
                  </a:lnTo>
                  <a:lnTo>
                    <a:pt x="188021" y="99547"/>
                  </a:lnTo>
                  <a:lnTo>
                    <a:pt x="0" y="99547"/>
                  </a:lnTo>
                  <a:lnTo>
                    <a:pt x="0" y="119500"/>
                  </a:lnTo>
                  <a:lnTo>
                    <a:pt x="250841" y="119500"/>
                  </a:lnTo>
                  <a:lnTo>
                    <a:pt x="250841" y="99547"/>
                  </a:lnTo>
                  <a:lnTo>
                    <a:pt x="212469" y="99547"/>
                  </a:lnTo>
                  <a:close/>
                </a:path>
                <a:path w="251459" h="259079">
                  <a:moveTo>
                    <a:pt x="221021" y="209839"/>
                  </a:moveTo>
                  <a:lnTo>
                    <a:pt x="221021" y="146032"/>
                  </a:lnTo>
                  <a:lnTo>
                    <a:pt x="29380" y="146032"/>
                  </a:lnTo>
                  <a:lnTo>
                    <a:pt x="29380" y="165108"/>
                  </a:lnTo>
                  <a:lnTo>
                    <a:pt x="196901" y="165108"/>
                  </a:lnTo>
                  <a:lnTo>
                    <a:pt x="196901" y="191201"/>
                  </a:lnTo>
                  <a:lnTo>
                    <a:pt x="30038" y="191201"/>
                  </a:lnTo>
                  <a:lnTo>
                    <a:pt x="30038" y="258516"/>
                  </a:lnTo>
                  <a:lnTo>
                    <a:pt x="230888" y="258516"/>
                  </a:lnTo>
                  <a:lnTo>
                    <a:pt x="230888" y="239001"/>
                  </a:lnTo>
                  <a:lnTo>
                    <a:pt x="54378" y="239001"/>
                  </a:lnTo>
                  <a:lnTo>
                    <a:pt x="54378" y="209839"/>
                  </a:lnTo>
                  <a:lnTo>
                    <a:pt x="221021" y="20983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2785166" y="6898407"/>
              <a:ext cx="213995" cy="275590"/>
            </a:xfrm>
            <a:custGeom>
              <a:avLst/>
              <a:gdLst/>
              <a:ahLst/>
              <a:cxnLst/>
              <a:rect l="l" t="t" r="r" b="b"/>
              <a:pathLst>
                <a:path w="213995" h="275590">
                  <a:moveTo>
                    <a:pt x="213785" y="0"/>
                  </a:moveTo>
                  <a:lnTo>
                    <a:pt x="189447" y="0"/>
                  </a:lnTo>
                  <a:lnTo>
                    <a:pt x="189447" y="168178"/>
                  </a:lnTo>
                  <a:lnTo>
                    <a:pt x="213785" y="168178"/>
                  </a:lnTo>
                  <a:lnTo>
                    <a:pt x="213785" y="0"/>
                  </a:lnTo>
                  <a:close/>
                </a:path>
                <a:path w="213995" h="275590">
                  <a:moveTo>
                    <a:pt x="126078" y="16445"/>
                  </a:moveTo>
                  <a:lnTo>
                    <a:pt x="0" y="16445"/>
                  </a:lnTo>
                  <a:lnTo>
                    <a:pt x="0" y="36398"/>
                  </a:lnTo>
                  <a:lnTo>
                    <a:pt x="101958" y="36398"/>
                  </a:lnTo>
                  <a:lnTo>
                    <a:pt x="101958" y="73016"/>
                  </a:lnTo>
                  <a:lnTo>
                    <a:pt x="658" y="73016"/>
                  </a:lnTo>
                  <a:lnTo>
                    <a:pt x="658" y="152610"/>
                  </a:lnTo>
                  <a:lnTo>
                    <a:pt x="23022" y="152610"/>
                  </a:lnTo>
                  <a:lnTo>
                    <a:pt x="59051" y="152257"/>
                  </a:lnTo>
                  <a:lnTo>
                    <a:pt x="92201" y="150938"/>
                  </a:lnTo>
                  <a:lnTo>
                    <a:pt x="124530" y="148262"/>
                  </a:lnTo>
                  <a:lnTo>
                    <a:pt x="158091" y="143839"/>
                  </a:lnTo>
                  <a:lnTo>
                    <a:pt x="156303" y="132218"/>
                  </a:lnTo>
                  <a:lnTo>
                    <a:pt x="24339" y="132218"/>
                  </a:lnTo>
                  <a:lnTo>
                    <a:pt x="24339" y="92311"/>
                  </a:lnTo>
                  <a:lnTo>
                    <a:pt x="126078" y="92311"/>
                  </a:lnTo>
                  <a:lnTo>
                    <a:pt x="126078" y="16445"/>
                  </a:lnTo>
                  <a:close/>
                </a:path>
                <a:path w="213995" h="275590">
                  <a:moveTo>
                    <a:pt x="155021" y="123886"/>
                  </a:moveTo>
                  <a:lnTo>
                    <a:pt x="122762" y="128009"/>
                  </a:lnTo>
                  <a:lnTo>
                    <a:pt x="91489" y="130560"/>
                  </a:lnTo>
                  <a:lnTo>
                    <a:pt x="59311" y="131856"/>
                  </a:lnTo>
                  <a:lnTo>
                    <a:pt x="24339" y="132218"/>
                  </a:lnTo>
                  <a:lnTo>
                    <a:pt x="156303" y="132218"/>
                  </a:lnTo>
                  <a:lnTo>
                    <a:pt x="155021" y="123886"/>
                  </a:lnTo>
                  <a:close/>
                </a:path>
                <a:path w="213995" h="275590">
                  <a:moveTo>
                    <a:pt x="213785" y="183307"/>
                  </a:moveTo>
                  <a:lnTo>
                    <a:pt x="28285" y="183307"/>
                  </a:lnTo>
                  <a:lnTo>
                    <a:pt x="28285" y="203480"/>
                  </a:lnTo>
                  <a:lnTo>
                    <a:pt x="189447" y="203480"/>
                  </a:lnTo>
                  <a:lnTo>
                    <a:pt x="189447" y="275400"/>
                  </a:lnTo>
                  <a:lnTo>
                    <a:pt x="213785" y="275400"/>
                  </a:lnTo>
                  <a:lnTo>
                    <a:pt x="213785" y="1833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12974613" y="6898407"/>
              <a:ext cx="24765" cy="168275"/>
            </a:xfrm>
            <a:custGeom>
              <a:avLst/>
              <a:gdLst/>
              <a:ahLst/>
              <a:cxnLst/>
              <a:rect l="l" t="t" r="r" b="b"/>
              <a:pathLst>
                <a:path w="24765" h="168275">
                  <a:moveTo>
                    <a:pt x="0" y="168178"/>
                  </a:moveTo>
                  <a:lnTo>
                    <a:pt x="24338" y="168178"/>
                  </a:lnTo>
                  <a:lnTo>
                    <a:pt x="24338" y="0"/>
                  </a:lnTo>
                  <a:lnTo>
                    <a:pt x="0" y="0"/>
                  </a:lnTo>
                  <a:lnTo>
                    <a:pt x="0" y="16817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7" name="object 27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2781991" y="6911678"/>
              <a:ext cx="164441" cy="142515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12813451" y="7081715"/>
              <a:ext cx="186055" cy="92710"/>
            </a:xfrm>
            <a:custGeom>
              <a:avLst/>
              <a:gdLst/>
              <a:ahLst/>
              <a:cxnLst/>
              <a:rect l="l" t="t" r="r" b="b"/>
              <a:pathLst>
                <a:path w="186054" h="92709">
                  <a:moveTo>
                    <a:pt x="161162" y="20172"/>
                  </a:moveTo>
                  <a:lnTo>
                    <a:pt x="161162" y="92092"/>
                  </a:lnTo>
                  <a:lnTo>
                    <a:pt x="185500" y="92092"/>
                  </a:lnTo>
                  <a:lnTo>
                    <a:pt x="185500" y="0"/>
                  </a:lnTo>
                  <a:lnTo>
                    <a:pt x="0" y="0"/>
                  </a:lnTo>
                  <a:lnTo>
                    <a:pt x="0" y="20172"/>
                  </a:lnTo>
                  <a:lnTo>
                    <a:pt x="161162" y="2017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9" name="object 27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0864574" y="7742066"/>
              <a:ext cx="231976" cy="203690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11218503" y="7691740"/>
              <a:ext cx="231140" cy="272415"/>
            </a:xfrm>
            <a:custGeom>
              <a:avLst/>
              <a:gdLst/>
              <a:ahLst/>
              <a:cxnLst/>
              <a:rect l="l" t="t" r="r" b="b"/>
              <a:pathLst>
                <a:path w="231140" h="272415">
                  <a:moveTo>
                    <a:pt x="221241" y="0"/>
                  </a:moveTo>
                  <a:lnTo>
                    <a:pt x="196901" y="0"/>
                  </a:lnTo>
                  <a:lnTo>
                    <a:pt x="196901" y="141427"/>
                  </a:lnTo>
                  <a:lnTo>
                    <a:pt x="221241" y="141427"/>
                  </a:lnTo>
                  <a:lnTo>
                    <a:pt x="221241" y="0"/>
                  </a:lnTo>
                  <a:close/>
                </a:path>
                <a:path w="231140" h="272415">
                  <a:moveTo>
                    <a:pt x="71700" y="10086"/>
                  </a:moveTo>
                  <a:lnTo>
                    <a:pt x="42921" y="14680"/>
                  </a:lnTo>
                  <a:lnTo>
                    <a:pt x="20227" y="27271"/>
                  </a:lnTo>
                  <a:lnTo>
                    <a:pt x="5344" y="46563"/>
                  </a:lnTo>
                  <a:lnTo>
                    <a:pt x="0" y="71261"/>
                  </a:lnTo>
                  <a:lnTo>
                    <a:pt x="5344" y="95922"/>
                  </a:lnTo>
                  <a:lnTo>
                    <a:pt x="20227" y="115115"/>
                  </a:lnTo>
                  <a:lnTo>
                    <a:pt x="42921" y="127565"/>
                  </a:lnTo>
                  <a:lnTo>
                    <a:pt x="71700" y="131999"/>
                  </a:lnTo>
                  <a:lnTo>
                    <a:pt x="100228" y="127565"/>
                  </a:lnTo>
                  <a:lnTo>
                    <a:pt x="122816" y="115115"/>
                  </a:lnTo>
                  <a:lnTo>
                    <a:pt x="125200" y="112045"/>
                  </a:lnTo>
                  <a:lnTo>
                    <a:pt x="71700" y="112045"/>
                  </a:lnTo>
                  <a:lnTo>
                    <a:pt x="52545" y="109065"/>
                  </a:lnTo>
                  <a:lnTo>
                    <a:pt x="37357" y="100698"/>
                  </a:lnTo>
                  <a:lnTo>
                    <a:pt x="27391" y="87809"/>
                  </a:lnTo>
                  <a:lnTo>
                    <a:pt x="23899" y="71261"/>
                  </a:lnTo>
                  <a:lnTo>
                    <a:pt x="27391" y="54810"/>
                  </a:lnTo>
                  <a:lnTo>
                    <a:pt x="37357" y="41934"/>
                  </a:lnTo>
                  <a:lnTo>
                    <a:pt x="52545" y="33582"/>
                  </a:lnTo>
                  <a:lnTo>
                    <a:pt x="71700" y="30697"/>
                  </a:lnTo>
                  <a:lnTo>
                    <a:pt x="125463" y="30697"/>
                  </a:lnTo>
                  <a:lnTo>
                    <a:pt x="122816" y="27271"/>
                  </a:lnTo>
                  <a:lnTo>
                    <a:pt x="100228" y="14680"/>
                  </a:lnTo>
                  <a:lnTo>
                    <a:pt x="71700" y="10086"/>
                  </a:lnTo>
                  <a:close/>
                </a:path>
                <a:path w="231140" h="272415">
                  <a:moveTo>
                    <a:pt x="125463" y="30697"/>
                  </a:moveTo>
                  <a:lnTo>
                    <a:pt x="71700" y="30697"/>
                  </a:lnTo>
                  <a:lnTo>
                    <a:pt x="90732" y="33582"/>
                  </a:lnTo>
                  <a:lnTo>
                    <a:pt x="105878" y="41934"/>
                  </a:lnTo>
                  <a:lnTo>
                    <a:pt x="115886" y="54810"/>
                  </a:lnTo>
                  <a:lnTo>
                    <a:pt x="119500" y="71261"/>
                  </a:lnTo>
                  <a:lnTo>
                    <a:pt x="115886" y="87809"/>
                  </a:lnTo>
                  <a:lnTo>
                    <a:pt x="105878" y="100698"/>
                  </a:lnTo>
                  <a:lnTo>
                    <a:pt x="90732" y="109065"/>
                  </a:lnTo>
                  <a:lnTo>
                    <a:pt x="71700" y="112045"/>
                  </a:lnTo>
                  <a:lnTo>
                    <a:pt x="125200" y="112045"/>
                  </a:lnTo>
                  <a:lnTo>
                    <a:pt x="137717" y="95922"/>
                  </a:lnTo>
                  <a:lnTo>
                    <a:pt x="143181" y="71261"/>
                  </a:lnTo>
                  <a:lnTo>
                    <a:pt x="137717" y="46563"/>
                  </a:lnTo>
                  <a:lnTo>
                    <a:pt x="125463" y="30697"/>
                  </a:lnTo>
                  <a:close/>
                </a:path>
                <a:path w="231140" h="272415">
                  <a:moveTo>
                    <a:pt x="221241" y="154803"/>
                  </a:moveTo>
                  <a:lnTo>
                    <a:pt x="41879" y="154803"/>
                  </a:lnTo>
                  <a:lnTo>
                    <a:pt x="41879" y="174537"/>
                  </a:lnTo>
                  <a:lnTo>
                    <a:pt x="197121" y="174537"/>
                  </a:lnTo>
                  <a:lnTo>
                    <a:pt x="197121" y="202822"/>
                  </a:lnTo>
                  <a:lnTo>
                    <a:pt x="42756" y="202822"/>
                  </a:lnTo>
                  <a:lnTo>
                    <a:pt x="42756" y="271891"/>
                  </a:lnTo>
                  <a:lnTo>
                    <a:pt x="231108" y="271891"/>
                  </a:lnTo>
                  <a:lnTo>
                    <a:pt x="231108" y="252157"/>
                  </a:lnTo>
                  <a:lnTo>
                    <a:pt x="66437" y="252157"/>
                  </a:lnTo>
                  <a:lnTo>
                    <a:pt x="66437" y="221241"/>
                  </a:lnTo>
                  <a:lnTo>
                    <a:pt x="221241" y="221241"/>
                  </a:lnTo>
                  <a:lnTo>
                    <a:pt x="221241" y="154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1" name="object 28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215328" y="7688565"/>
              <a:ext cx="237458" cy="278242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11487763" y="7691740"/>
              <a:ext cx="228600" cy="275590"/>
            </a:xfrm>
            <a:custGeom>
              <a:avLst/>
              <a:gdLst/>
              <a:ahLst/>
              <a:cxnLst/>
              <a:rect l="l" t="t" r="r" b="b"/>
              <a:pathLst>
                <a:path w="228600" h="275590">
                  <a:moveTo>
                    <a:pt x="227380" y="0"/>
                  </a:moveTo>
                  <a:lnTo>
                    <a:pt x="203042" y="0"/>
                  </a:lnTo>
                  <a:lnTo>
                    <a:pt x="203042" y="71919"/>
                  </a:lnTo>
                  <a:lnTo>
                    <a:pt x="147348" y="71919"/>
                  </a:lnTo>
                  <a:lnTo>
                    <a:pt x="147348" y="92092"/>
                  </a:lnTo>
                  <a:lnTo>
                    <a:pt x="203042" y="92092"/>
                  </a:lnTo>
                  <a:lnTo>
                    <a:pt x="203042" y="164231"/>
                  </a:lnTo>
                  <a:lnTo>
                    <a:pt x="227380" y="164231"/>
                  </a:lnTo>
                  <a:lnTo>
                    <a:pt x="227380" y="0"/>
                  </a:lnTo>
                  <a:close/>
                </a:path>
                <a:path w="228600" h="275590">
                  <a:moveTo>
                    <a:pt x="94724" y="40345"/>
                  </a:moveTo>
                  <a:lnTo>
                    <a:pt x="70165" y="40345"/>
                  </a:lnTo>
                  <a:lnTo>
                    <a:pt x="70165" y="50650"/>
                  </a:lnTo>
                  <a:lnTo>
                    <a:pt x="64968" y="79525"/>
                  </a:lnTo>
                  <a:lnTo>
                    <a:pt x="50459" y="105687"/>
                  </a:lnTo>
                  <a:lnTo>
                    <a:pt x="28261" y="127243"/>
                  </a:lnTo>
                  <a:lnTo>
                    <a:pt x="0" y="142304"/>
                  </a:lnTo>
                  <a:lnTo>
                    <a:pt x="12717" y="161600"/>
                  </a:lnTo>
                  <a:lnTo>
                    <a:pt x="35908" y="149908"/>
                  </a:lnTo>
                  <a:lnTo>
                    <a:pt x="55748" y="133849"/>
                  </a:lnTo>
                  <a:lnTo>
                    <a:pt x="71642" y="114068"/>
                  </a:lnTo>
                  <a:lnTo>
                    <a:pt x="82992" y="91215"/>
                  </a:lnTo>
                  <a:lnTo>
                    <a:pt x="108056" y="91215"/>
                  </a:lnTo>
                  <a:lnTo>
                    <a:pt x="99671" y="76781"/>
                  </a:lnTo>
                  <a:lnTo>
                    <a:pt x="94765" y="50650"/>
                  </a:lnTo>
                  <a:lnTo>
                    <a:pt x="94724" y="40345"/>
                  </a:lnTo>
                  <a:close/>
                </a:path>
                <a:path w="228600" h="275590">
                  <a:moveTo>
                    <a:pt x="108056" y="91215"/>
                  </a:moveTo>
                  <a:lnTo>
                    <a:pt x="82992" y="91215"/>
                  </a:lnTo>
                  <a:lnTo>
                    <a:pt x="94137" y="111420"/>
                  </a:lnTo>
                  <a:lnTo>
                    <a:pt x="109332" y="129025"/>
                  </a:lnTo>
                  <a:lnTo>
                    <a:pt x="128104" y="143402"/>
                  </a:lnTo>
                  <a:lnTo>
                    <a:pt x="149979" y="153926"/>
                  </a:lnTo>
                  <a:lnTo>
                    <a:pt x="162697" y="134410"/>
                  </a:lnTo>
                  <a:lnTo>
                    <a:pt x="135055" y="120518"/>
                  </a:lnTo>
                  <a:lnTo>
                    <a:pt x="113581" y="100726"/>
                  </a:lnTo>
                  <a:lnTo>
                    <a:pt x="108056" y="91215"/>
                  </a:lnTo>
                  <a:close/>
                </a:path>
                <a:path w="228600" h="275590">
                  <a:moveTo>
                    <a:pt x="156338" y="20172"/>
                  </a:moveTo>
                  <a:lnTo>
                    <a:pt x="7893" y="20172"/>
                  </a:lnTo>
                  <a:lnTo>
                    <a:pt x="7893" y="40345"/>
                  </a:lnTo>
                  <a:lnTo>
                    <a:pt x="156338" y="40345"/>
                  </a:lnTo>
                  <a:lnTo>
                    <a:pt x="156338" y="20172"/>
                  </a:lnTo>
                  <a:close/>
                </a:path>
                <a:path w="228600" h="275590">
                  <a:moveTo>
                    <a:pt x="135946" y="172782"/>
                  </a:moveTo>
                  <a:lnTo>
                    <a:pt x="97255" y="176236"/>
                  </a:lnTo>
                  <a:lnTo>
                    <a:pt x="68164" y="186267"/>
                  </a:lnTo>
                  <a:lnTo>
                    <a:pt x="49886" y="202384"/>
                  </a:lnTo>
                  <a:lnTo>
                    <a:pt x="43634" y="224091"/>
                  </a:lnTo>
                  <a:lnTo>
                    <a:pt x="49886" y="245768"/>
                  </a:lnTo>
                  <a:lnTo>
                    <a:pt x="68164" y="261833"/>
                  </a:lnTo>
                  <a:lnTo>
                    <a:pt x="97255" y="271854"/>
                  </a:lnTo>
                  <a:lnTo>
                    <a:pt x="135946" y="275400"/>
                  </a:lnTo>
                  <a:lnTo>
                    <a:pt x="174513" y="271854"/>
                  </a:lnTo>
                  <a:lnTo>
                    <a:pt x="203563" y="261833"/>
                  </a:lnTo>
                  <a:lnTo>
                    <a:pt x="210345" y="255885"/>
                  </a:lnTo>
                  <a:lnTo>
                    <a:pt x="135946" y="255885"/>
                  </a:lnTo>
                  <a:lnTo>
                    <a:pt x="107407" y="253816"/>
                  </a:lnTo>
                  <a:lnTo>
                    <a:pt x="85898" y="247553"/>
                  </a:lnTo>
                  <a:lnTo>
                    <a:pt x="72365" y="237508"/>
                  </a:lnTo>
                  <a:lnTo>
                    <a:pt x="67753" y="224091"/>
                  </a:lnTo>
                  <a:lnTo>
                    <a:pt x="72365" y="210544"/>
                  </a:lnTo>
                  <a:lnTo>
                    <a:pt x="85898" y="200410"/>
                  </a:lnTo>
                  <a:lnTo>
                    <a:pt x="107407" y="194058"/>
                  </a:lnTo>
                  <a:lnTo>
                    <a:pt x="135946" y="191859"/>
                  </a:lnTo>
                  <a:lnTo>
                    <a:pt x="209918" y="191859"/>
                  </a:lnTo>
                  <a:lnTo>
                    <a:pt x="203563" y="186267"/>
                  </a:lnTo>
                  <a:lnTo>
                    <a:pt x="174513" y="176236"/>
                  </a:lnTo>
                  <a:lnTo>
                    <a:pt x="135946" y="172782"/>
                  </a:lnTo>
                  <a:close/>
                </a:path>
                <a:path w="228600" h="275590">
                  <a:moveTo>
                    <a:pt x="209918" y="191859"/>
                  </a:moveTo>
                  <a:lnTo>
                    <a:pt x="135946" y="191859"/>
                  </a:lnTo>
                  <a:lnTo>
                    <a:pt x="164362" y="194058"/>
                  </a:lnTo>
                  <a:lnTo>
                    <a:pt x="185829" y="200410"/>
                  </a:lnTo>
                  <a:lnTo>
                    <a:pt x="199403" y="210544"/>
                  </a:lnTo>
                  <a:lnTo>
                    <a:pt x="204138" y="224091"/>
                  </a:lnTo>
                  <a:lnTo>
                    <a:pt x="199403" y="237508"/>
                  </a:lnTo>
                  <a:lnTo>
                    <a:pt x="185829" y="247553"/>
                  </a:lnTo>
                  <a:lnTo>
                    <a:pt x="164362" y="253816"/>
                  </a:lnTo>
                  <a:lnTo>
                    <a:pt x="135946" y="255885"/>
                  </a:lnTo>
                  <a:lnTo>
                    <a:pt x="210345" y="255885"/>
                  </a:lnTo>
                  <a:lnTo>
                    <a:pt x="221882" y="245768"/>
                  </a:lnTo>
                  <a:lnTo>
                    <a:pt x="228258" y="224091"/>
                  </a:lnTo>
                  <a:lnTo>
                    <a:pt x="221882" y="202384"/>
                  </a:lnTo>
                  <a:lnTo>
                    <a:pt x="209918" y="19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3" name="object 28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484588" y="7688565"/>
              <a:ext cx="234608" cy="281750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11839988" y="7691740"/>
              <a:ext cx="257810" cy="276225"/>
            </a:xfrm>
            <a:custGeom>
              <a:avLst/>
              <a:gdLst/>
              <a:ahLst/>
              <a:cxnLst/>
              <a:rect l="l" t="t" r="r" b="b"/>
              <a:pathLst>
                <a:path w="257809" h="276225">
                  <a:moveTo>
                    <a:pt x="216198" y="0"/>
                  </a:moveTo>
                  <a:lnTo>
                    <a:pt x="191859" y="0"/>
                  </a:lnTo>
                  <a:lnTo>
                    <a:pt x="191859" y="167081"/>
                  </a:lnTo>
                  <a:lnTo>
                    <a:pt x="216198" y="167081"/>
                  </a:lnTo>
                  <a:lnTo>
                    <a:pt x="216198" y="93846"/>
                  </a:lnTo>
                  <a:lnTo>
                    <a:pt x="257640" y="93846"/>
                  </a:lnTo>
                  <a:lnTo>
                    <a:pt x="257640" y="73016"/>
                  </a:lnTo>
                  <a:lnTo>
                    <a:pt x="216198" y="73016"/>
                  </a:lnTo>
                  <a:lnTo>
                    <a:pt x="216198" y="0"/>
                  </a:lnTo>
                  <a:close/>
                </a:path>
                <a:path w="257809" h="276225">
                  <a:moveTo>
                    <a:pt x="93408" y="14033"/>
                  </a:moveTo>
                  <a:lnTo>
                    <a:pt x="69508" y="14033"/>
                  </a:lnTo>
                  <a:lnTo>
                    <a:pt x="69508" y="42757"/>
                  </a:lnTo>
                  <a:lnTo>
                    <a:pt x="64413" y="72724"/>
                  </a:lnTo>
                  <a:lnTo>
                    <a:pt x="50294" y="99136"/>
                  </a:lnTo>
                  <a:lnTo>
                    <a:pt x="28405" y="120491"/>
                  </a:lnTo>
                  <a:lnTo>
                    <a:pt x="0" y="135288"/>
                  </a:lnTo>
                  <a:lnTo>
                    <a:pt x="12717" y="154803"/>
                  </a:lnTo>
                  <a:lnTo>
                    <a:pt x="35660" y="143461"/>
                  </a:lnTo>
                  <a:lnTo>
                    <a:pt x="55159" y="127874"/>
                  </a:lnTo>
                  <a:lnTo>
                    <a:pt x="70732" y="108566"/>
                  </a:lnTo>
                  <a:lnTo>
                    <a:pt x="81896" y="86062"/>
                  </a:lnTo>
                  <a:lnTo>
                    <a:pt x="106745" y="86062"/>
                  </a:lnTo>
                  <a:lnTo>
                    <a:pt x="98365" y="71563"/>
                  </a:lnTo>
                  <a:lnTo>
                    <a:pt x="93408" y="44292"/>
                  </a:lnTo>
                  <a:lnTo>
                    <a:pt x="93408" y="14033"/>
                  </a:lnTo>
                  <a:close/>
                </a:path>
                <a:path w="257809" h="276225">
                  <a:moveTo>
                    <a:pt x="106745" y="86062"/>
                  </a:moveTo>
                  <a:lnTo>
                    <a:pt x="81896" y="86062"/>
                  </a:lnTo>
                  <a:lnTo>
                    <a:pt x="93140" y="106646"/>
                  </a:lnTo>
                  <a:lnTo>
                    <a:pt x="108455" y="124434"/>
                  </a:lnTo>
                  <a:lnTo>
                    <a:pt x="127346" y="138851"/>
                  </a:lnTo>
                  <a:lnTo>
                    <a:pt x="149321" y="149321"/>
                  </a:lnTo>
                  <a:lnTo>
                    <a:pt x="162039" y="130025"/>
                  </a:lnTo>
                  <a:lnTo>
                    <a:pt x="134263" y="116074"/>
                  </a:lnTo>
                  <a:lnTo>
                    <a:pt x="112511" y="96039"/>
                  </a:lnTo>
                  <a:lnTo>
                    <a:pt x="106745" y="86062"/>
                  </a:lnTo>
                  <a:close/>
                </a:path>
                <a:path w="257809" h="276225">
                  <a:moveTo>
                    <a:pt x="216198" y="180676"/>
                  </a:moveTo>
                  <a:lnTo>
                    <a:pt x="35740" y="180676"/>
                  </a:lnTo>
                  <a:lnTo>
                    <a:pt x="35740" y="200629"/>
                  </a:lnTo>
                  <a:lnTo>
                    <a:pt x="191859" y="200629"/>
                  </a:lnTo>
                  <a:lnTo>
                    <a:pt x="191859" y="275619"/>
                  </a:lnTo>
                  <a:lnTo>
                    <a:pt x="216198" y="275619"/>
                  </a:lnTo>
                  <a:lnTo>
                    <a:pt x="216198" y="180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12031846" y="7691740"/>
              <a:ext cx="66040" cy="167640"/>
            </a:xfrm>
            <a:custGeom>
              <a:avLst/>
              <a:gdLst/>
              <a:ahLst/>
              <a:cxnLst/>
              <a:rect l="l" t="t" r="r" b="b"/>
              <a:pathLst>
                <a:path w="66040" h="167640">
                  <a:moveTo>
                    <a:pt x="24339" y="73016"/>
                  </a:moveTo>
                  <a:lnTo>
                    <a:pt x="24339" y="0"/>
                  </a:lnTo>
                  <a:lnTo>
                    <a:pt x="0" y="0"/>
                  </a:lnTo>
                  <a:lnTo>
                    <a:pt x="0" y="167081"/>
                  </a:lnTo>
                  <a:lnTo>
                    <a:pt x="24339" y="167081"/>
                  </a:lnTo>
                  <a:lnTo>
                    <a:pt x="24339" y="93846"/>
                  </a:lnTo>
                  <a:lnTo>
                    <a:pt x="65780" y="93846"/>
                  </a:lnTo>
                  <a:lnTo>
                    <a:pt x="65780" y="73016"/>
                  </a:lnTo>
                  <a:lnTo>
                    <a:pt x="24339" y="7301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6" name="object 28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836812" y="7702598"/>
              <a:ext cx="168389" cy="147119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11875728" y="7872417"/>
              <a:ext cx="180975" cy="95250"/>
            </a:xfrm>
            <a:custGeom>
              <a:avLst/>
              <a:gdLst/>
              <a:ahLst/>
              <a:cxnLst/>
              <a:rect l="l" t="t" r="r" b="b"/>
              <a:pathLst>
                <a:path w="180975" h="95250">
                  <a:moveTo>
                    <a:pt x="156118" y="19953"/>
                  </a:moveTo>
                  <a:lnTo>
                    <a:pt x="156118" y="94942"/>
                  </a:lnTo>
                  <a:lnTo>
                    <a:pt x="180457" y="94942"/>
                  </a:lnTo>
                  <a:lnTo>
                    <a:pt x="180457" y="0"/>
                  </a:lnTo>
                  <a:lnTo>
                    <a:pt x="0" y="0"/>
                  </a:lnTo>
                  <a:lnTo>
                    <a:pt x="0" y="19953"/>
                  </a:lnTo>
                  <a:lnTo>
                    <a:pt x="156118" y="1995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12111880" y="7691740"/>
              <a:ext cx="239395" cy="276225"/>
            </a:xfrm>
            <a:custGeom>
              <a:avLst/>
              <a:gdLst/>
              <a:ahLst/>
              <a:cxnLst/>
              <a:rect l="l" t="t" r="r" b="b"/>
              <a:pathLst>
                <a:path w="239395" h="276225">
                  <a:moveTo>
                    <a:pt x="238781" y="0"/>
                  </a:moveTo>
                  <a:lnTo>
                    <a:pt x="215539" y="0"/>
                  </a:lnTo>
                  <a:lnTo>
                    <a:pt x="215539" y="275619"/>
                  </a:lnTo>
                  <a:lnTo>
                    <a:pt x="238781" y="275619"/>
                  </a:lnTo>
                  <a:lnTo>
                    <a:pt x="238781" y="0"/>
                  </a:lnTo>
                  <a:close/>
                </a:path>
                <a:path w="239395" h="276225">
                  <a:moveTo>
                    <a:pt x="183087" y="6578"/>
                  </a:moveTo>
                  <a:lnTo>
                    <a:pt x="160064" y="6578"/>
                  </a:lnTo>
                  <a:lnTo>
                    <a:pt x="160064" y="99328"/>
                  </a:lnTo>
                  <a:lnTo>
                    <a:pt x="113580" y="99328"/>
                  </a:lnTo>
                  <a:lnTo>
                    <a:pt x="113580" y="119281"/>
                  </a:lnTo>
                  <a:lnTo>
                    <a:pt x="160064" y="119281"/>
                  </a:lnTo>
                  <a:lnTo>
                    <a:pt x="160064" y="261147"/>
                  </a:lnTo>
                  <a:lnTo>
                    <a:pt x="183087" y="261147"/>
                  </a:lnTo>
                  <a:lnTo>
                    <a:pt x="183087" y="6578"/>
                  </a:lnTo>
                  <a:close/>
                </a:path>
                <a:path w="239395" h="276225">
                  <a:moveTo>
                    <a:pt x="84198" y="52624"/>
                  </a:moveTo>
                  <a:lnTo>
                    <a:pt x="60737" y="52624"/>
                  </a:lnTo>
                  <a:lnTo>
                    <a:pt x="60737" y="78497"/>
                  </a:lnTo>
                  <a:lnTo>
                    <a:pt x="56642" y="115766"/>
                  </a:lnTo>
                  <a:lnTo>
                    <a:pt x="44757" y="150527"/>
                  </a:lnTo>
                  <a:lnTo>
                    <a:pt x="25677" y="180190"/>
                  </a:lnTo>
                  <a:lnTo>
                    <a:pt x="0" y="202164"/>
                  </a:lnTo>
                  <a:lnTo>
                    <a:pt x="15347" y="220364"/>
                  </a:lnTo>
                  <a:lnTo>
                    <a:pt x="34592" y="204703"/>
                  </a:lnTo>
                  <a:lnTo>
                    <a:pt x="50732" y="184294"/>
                  </a:lnTo>
                  <a:lnTo>
                    <a:pt x="63543" y="160020"/>
                  </a:lnTo>
                  <a:lnTo>
                    <a:pt x="72796" y="132766"/>
                  </a:lnTo>
                  <a:lnTo>
                    <a:pt x="94751" y="132766"/>
                  </a:lnTo>
                  <a:lnTo>
                    <a:pt x="88148" y="113909"/>
                  </a:lnTo>
                  <a:lnTo>
                    <a:pt x="84198" y="78497"/>
                  </a:lnTo>
                  <a:lnTo>
                    <a:pt x="84198" y="52624"/>
                  </a:lnTo>
                  <a:close/>
                </a:path>
                <a:path w="239395" h="276225">
                  <a:moveTo>
                    <a:pt x="94751" y="132766"/>
                  </a:moveTo>
                  <a:lnTo>
                    <a:pt x="72796" y="132766"/>
                  </a:lnTo>
                  <a:lnTo>
                    <a:pt x="81875" y="157944"/>
                  </a:lnTo>
                  <a:lnTo>
                    <a:pt x="94367" y="180347"/>
                  </a:lnTo>
                  <a:lnTo>
                    <a:pt x="110106" y="199215"/>
                  </a:lnTo>
                  <a:lnTo>
                    <a:pt x="128929" y="213786"/>
                  </a:lnTo>
                  <a:lnTo>
                    <a:pt x="143620" y="195806"/>
                  </a:lnTo>
                  <a:lnTo>
                    <a:pt x="118332" y="174948"/>
                  </a:lnTo>
                  <a:lnTo>
                    <a:pt x="99684" y="146854"/>
                  </a:lnTo>
                  <a:lnTo>
                    <a:pt x="94751" y="132766"/>
                  </a:lnTo>
                  <a:close/>
                </a:path>
                <a:path w="239395" h="276225">
                  <a:moveTo>
                    <a:pt x="134630" y="32451"/>
                  </a:moveTo>
                  <a:lnTo>
                    <a:pt x="7454" y="32451"/>
                  </a:lnTo>
                  <a:lnTo>
                    <a:pt x="7454" y="52624"/>
                  </a:lnTo>
                  <a:lnTo>
                    <a:pt x="134630" y="52624"/>
                  </a:lnTo>
                  <a:lnTo>
                    <a:pt x="134630" y="324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12225460" y="7691740"/>
              <a:ext cx="125730" cy="276225"/>
            </a:xfrm>
            <a:custGeom>
              <a:avLst/>
              <a:gdLst/>
              <a:ahLst/>
              <a:cxnLst/>
              <a:rect l="l" t="t" r="r" b="b"/>
              <a:pathLst>
                <a:path w="125729" h="276225">
                  <a:moveTo>
                    <a:pt x="101958" y="275619"/>
                  </a:moveTo>
                  <a:lnTo>
                    <a:pt x="125201" y="275619"/>
                  </a:lnTo>
                  <a:lnTo>
                    <a:pt x="125201" y="0"/>
                  </a:lnTo>
                  <a:lnTo>
                    <a:pt x="101958" y="0"/>
                  </a:lnTo>
                  <a:lnTo>
                    <a:pt x="101958" y="275619"/>
                  </a:lnTo>
                  <a:close/>
                </a:path>
                <a:path w="125729" h="276225">
                  <a:moveTo>
                    <a:pt x="0" y="99328"/>
                  </a:moveTo>
                  <a:lnTo>
                    <a:pt x="0" y="119281"/>
                  </a:lnTo>
                  <a:lnTo>
                    <a:pt x="46484" y="119281"/>
                  </a:lnTo>
                  <a:lnTo>
                    <a:pt x="46484" y="261147"/>
                  </a:lnTo>
                  <a:lnTo>
                    <a:pt x="69507" y="261147"/>
                  </a:lnTo>
                  <a:lnTo>
                    <a:pt x="69507" y="6578"/>
                  </a:lnTo>
                  <a:lnTo>
                    <a:pt x="46484" y="6578"/>
                  </a:lnTo>
                  <a:lnTo>
                    <a:pt x="46484" y="99328"/>
                  </a:lnTo>
                  <a:lnTo>
                    <a:pt x="0" y="9932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2108705" y="7721017"/>
              <a:ext cx="149970" cy="19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667136" y="1264718"/>
              <a:ext cx="2633345" cy="616585"/>
            </a:xfrm>
            <a:custGeom>
              <a:avLst/>
              <a:gdLst/>
              <a:ahLst/>
              <a:cxnLst/>
              <a:rect l="l" t="t" r="r" b="b"/>
              <a:pathLst>
                <a:path w="2633345" h="616585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2633345" h="616585">
                  <a:moveTo>
                    <a:pt x="330428" y="210316"/>
                  </a:moveTo>
                  <a:lnTo>
                    <a:pt x="285459" y="218329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75250" y="93580"/>
                  </a:lnTo>
                  <a:lnTo>
                    <a:pt x="275919" y="93580"/>
                  </a:lnTo>
                  <a:lnTo>
                    <a:pt x="275919" y="33283"/>
                  </a:lnTo>
                  <a:lnTo>
                    <a:pt x="0" y="33283"/>
                  </a:lnTo>
                  <a:lnTo>
                    <a:pt x="0" y="290390"/>
                  </a:lnTo>
                  <a:lnTo>
                    <a:pt x="50167" y="290390"/>
                  </a:lnTo>
                  <a:lnTo>
                    <a:pt x="111197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0428" y="210316"/>
                  </a:lnTo>
                  <a:close/>
                </a:path>
                <a:path w="2633345" h="616585">
                  <a:moveTo>
                    <a:pt x="462599" y="498536"/>
                  </a:moveTo>
                  <a:lnTo>
                    <a:pt x="462599" y="334769"/>
                  </a:lnTo>
                  <a:lnTo>
                    <a:pt x="59091" y="334769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4" y="608760"/>
                  </a:lnTo>
                  <a:lnTo>
                    <a:pt x="481894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close/>
                </a:path>
                <a:path w="2633345" h="616585">
                  <a:moveTo>
                    <a:pt x="1020710" y="88033"/>
                  </a:moveTo>
                  <a:lnTo>
                    <a:pt x="911693" y="88033"/>
                  </a:lnTo>
                  <a:lnTo>
                    <a:pt x="911693" y="148331"/>
                  </a:lnTo>
                  <a:lnTo>
                    <a:pt x="1020710" y="148331"/>
                  </a:lnTo>
                  <a:lnTo>
                    <a:pt x="1020710" y="217552"/>
                  </a:lnTo>
                  <a:lnTo>
                    <a:pt x="911693" y="217552"/>
                  </a:lnTo>
                  <a:lnTo>
                    <a:pt x="911693" y="278331"/>
                  </a:lnTo>
                  <a:lnTo>
                    <a:pt x="1020710" y="278331"/>
                  </a:lnTo>
                  <a:lnTo>
                    <a:pt x="1020710" y="379630"/>
                  </a:lnTo>
                  <a:lnTo>
                    <a:pt x="1096444" y="379630"/>
                  </a:lnTo>
                  <a:lnTo>
                    <a:pt x="1096444" y="482"/>
                  </a:lnTo>
                  <a:lnTo>
                    <a:pt x="1020710" y="482"/>
                  </a:lnTo>
                  <a:lnTo>
                    <a:pt x="1020710" y="88033"/>
                  </a:lnTo>
                  <a:close/>
                </a:path>
                <a:path w="2633345" h="616585">
                  <a:moveTo>
                    <a:pt x="901563" y="282914"/>
                  </a:moveTo>
                  <a:lnTo>
                    <a:pt x="853092" y="290443"/>
                  </a:lnTo>
                  <a:lnTo>
                    <a:pt x="803218" y="295034"/>
                  </a:lnTo>
                  <a:lnTo>
                    <a:pt x="747104" y="297362"/>
                  </a:lnTo>
                  <a:lnTo>
                    <a:pt x="679910" y="298109"/>
                  </a:lnTo>
                  <a:lnTo>
                    <a:pt x="679910" y="222375"/>
                  </a:lnTo>
                  <a:lnTo>
                    <a:pt x="874308" y="222375"/>
                  </a:lnTo>
                  <a:lnTo>
                    <a:pt x="874308" y="36419"/>
                  </a:lnTo>
                  <a:lnTo>
                    <a:pt x="603936" y="36419"/>
                  </a:lnTo>
                  <a:lnTo>
                    <a:pt x="603936" y="96475"/>
                  </a:lnTo>
                  <a:lnTo>
                    <a:pt x="798816" y="96475"/>
                  </a:lnTo>
                  <a:lnTo>
                    <a:pt x="798816" y="165696"/>
                  </a:lnTo>
                  <a:lnTo>
                    <a:pt x="604901" y="165696"/>
                  </a:lnTo>
                  <a:lnTo>
                    <a:pt x="604901" y="358888"/>
                  </a:lnTo>
                  <a:lnTo>
                    <a:pt x="650485" y="358888"/>
                  </a:lnTo>
                  <a:lnTo>
                    <a:pt x="716687" y="358470"/>
                  </a:lnTo>
                  <a:lnTo>
                    <a:pt x="772411" y="357217"/>
                  </a:lnTo>
                  <a:lnTo>
                    <a:pt x="820842" y="354703"/>
                  </a:lnTo>
                  <a:lnTo>
                    <a:pt x="865163" y="350499"/>
                  </a:lnTo>
                  <a:lnTo>
                    <a:pt x="908557" y="344176"/>
                  </a:lnTo>
                  <a:lnTo>
                    <a:pt x="901563" y="282914"/>
                  </a:lnTo>
                  <a:close/>
                </a:path>
                <a:path w="2633345" h="616585">
                  <a:moveTo>
                    <a:pt x="1020710" y="469835"/>
                  </a:moveTo>
                  <a:lnTo>
                    <a:pt x="1020710" y="616478"/>
                  </a:lnTo>
                  <a:lnTo>
                    <a:pt x="1096444" y="616478"/>
                  </a:lnTo>
                  <a:lnTo>
                    <a:pt x="1096444" y="408814"/>
                  </a:lnTo>
                  <a:lnTo>
                    <a:pt x="674846" y="408814"/>
                  </a:lnTo>
                  <a:lnTo>
                    <a:pt x="674846" y="469835"/>
                  </a:lnTo>
                  <a:lnTo>
                    <a:pt x="1020710" y="469835"/>
                  </a:lnTo>
                  <a:close/>
                </a:path>
                <a:path w="2633345" h="616585">
                  <a:moveTo>
                    <a:pt x="1787081" y="0"/>
                  </a:moveTo>
                  <a:lnTo>
                    <a:pt x="1787081" y="350929"/>
                  </a:lnTo>
                  <a:lnTo>
                    <a:pt x="1862090" y="350929"/>
                  </a:lnTo>
                  <a:lnTo>
                    <a:pt x="1862090" y="0"/>
                  </a:lnTo>
                  <a:lnTo>
                    <a:pt x="1787081" y="0"/>
                  </a:lnTo>
                  <a:close/>
                </a:path>
                <a:path w="2633345" h="616585">
                  <a:moveTo>
                    <a:pt x="1381401" y="38107"/>
                  </a:moveTo>
                  <a:lnTo>
                    <a:pt x="1381401" y="294491"/>
                  </a:lnTo>
                  <a:lnTo>
                    <a:pt x="1678305" y="294491"/>
                  </a:lnTo>
                  <a:lnTo>
                    <a:pt x="1678305" y="38107"/>
                  </a:lnTo>
                  <a:lnTo>
                    <a:pt x="1381401" y="38107"/>
                  </a:lnTo>
                  <a:close/>
                </a:path>
                <a:path w="2633345" h="616585">
                  <a:moveTo>
                    <a:pt x="1455929" y="235158"/>
                  </a:moveTo>
                  <a:lnTo>
                    <a:pt x="1455929" y="97922"/>
                  </a:lnTo>
                  <a:lnTo>
                    <a:pt x="1603295" y="97922"/>
                  </a:lnTo>
                  <a:lnTo>
                    <a:pt x="1603295" y="235158"/>
                  </a:lnTo>
                  <a:lnTo>
                    <a:pt x="1455929" y="235158"/>
                  </a:lnTo>
                  <a:close/>
                </a:path>
                <a:path w="2633345" h="616585">
                  <a:moveTo>
                    <a:pt x="1874873" y="444269"/>
                  </a:moveTo>
                  <a:lnTo>
                    <a:pt x="1874873" y="387590"/>
                  </a:lnTo>
                  <a:lnTo>
                    <a:pt x="1696635" y="387590"/>
                  </a:lnTo>
                  <a:lnTo>
                    <a:pt x="1696635" y="333322"/>
                  </a:lnTo>
                  <a:lnTo>
                    <a:pt x="1620660" y="333322"/>
                  </a:lnTo>
                  <a:lnTo>
                    <a:pt x="1620660" y="387590"/>
                  </a:lnTo>
                  <a:lnTo>
                    <a:pt x="1443145" y="387590"/>
                  </a:lnTo>
                  <a:lnTo>
                    <a:pt x="1443145" y="444269"/>
                  </a:lnTo>
                  <a:lnTo>
                    <a:pt x="1618972" y="444269"/>
                  </a:lnTo>
                  <a:lnTo>
                    <a:pt x="1606760" y="473740"/>
                  </a:lnTo>
                  <a:lnTo>
                    <a:pt x="1579336" y="501927"/>
                  </a:lnTo>
                  <a:lnTo>
                    <a:pt x="1537927" y="526617"/>
                  </a:lnTo>
                  <a:lnTo>
                    <a:pt x="1483760" y="545599"/>
                  </a:lnTo>
                  <a:lnTo>
                    <a:pt x="1418062" y="556663"/>
                  </a:lnTo>
                  <a:lnTo>
                    <a:pt x="1444110" y="614548"/>
                  </a:lnTo>
                  <a:lnTo>
                    <a:pt x="1501353" y="604754"/>
                  </a:lnTo>
                  <a:lnTo>
                    <a:pt x="1552194" y="589102"/>
                  </a:lnTo>
                  <a:lnTo>
                    <a:pt x="1595903" y="568217"/>
                  </a:lnTo>
                  <a:lnTo>
                    <a:pt x="1631751" y="542724"/>
                  </a:lnTo>
                  <a:lnTo>
                    <a:pt x="1659009" y="513249"/>
                  </a:lnTo>
                  <a:lnTo>
                    <a:pt x="1686048" y="542493"/>
                  </a:lnTo>
                  <a:lnTo>
                    <a:pt x="1721572" y="568043"/>
                  </a:lnTo>
                  <a:lnTo>
                    <a:pt x="1764922" y="589102"/>
                  </a:lnTo>
                  <a:lnTo>
                    <a:pt x="1815439" y="604870"/>
                  </a:lnTo>
                  <a:lnTo>
                    <a:pt x="1872461" y="614548"/>
                  </a:lnTo>
                  <a:lnTo>
                    <a:pt x="1898027" y="556663"/>
                  </a:lnTo>
                  <a:lnTo>
                    <a:pt x="1832665" y="544928"/>
                  </a:lnTo>
                  <a:lnTo>
                    <a:pt x="1778880" y="525644"/>
                  </a:lnTo>
                  <a:lnTo>
                    <a:pt x="1737830" y="500989"/>
                  </a:lnTo>
                  <a:lnTo>
                    <a:pt x="1710672" y="473138"/>
                  </a:lnTo>
                  <a:lnTo>
                    <a:pt x="1698564" y="444269"/>
                  </a:lnTo>
                  <a:lnTo>
                    <a:pt x="1874873" y="444269"/>
                  </a:lnTo>
                  <a:close/>
                </a:path>
                <a:path w="2633345" h="616585">
                  <a:moveTo>
                    <a:pt x="2556968" y="0"/>
                  </a:moveTo>
                  <a:lnTo>
                    <a:pt x="2556968" y="311133"/>
                  </a:lnTo>
                  <a:lnTo>
                    <a:pt x="2632943" y="311133"/>
                  </a:lnTo>
                  <a:lnTo>
                    <a:pt x="2632943" y="0"/>
                  </a:lnTo>
                  <a:lnTo>
                    <a:pt x="2556968" y="0"/>
                  </a:lnTo>
                  <a:close/>
                </a:path>
                <a:path w="2633345" h="616585">
                  <a:moveTo>
                    <a:pt x="2457599" y="158943"/>
                  </a:moveTo>
                  <a:lnTo>
                    <a:pt x="2449510" y="113256"/>
                  </a:lnTo>
                  <a:lnTo>
                    <a:pt x="2426985" y="74828"/>
                  </a:lnTo>
                  <a:lnTo>
                    <a:pt x="2392200" y="45302"/>
                  </a:lnTo>
                  <a:lnTo>
                    <a:pt x="2347331" y="26324"/>
                  </a:lnTo>
                  <a:lnTo>
                    <a:pt x="2294555" y="19536"/>
                  </a:lnTo>
                  <a:lnTo>
                    <a:pt x="2241287" y="26324"/>
                  </a:lnTo>
                  <a:lnTo>
                    <a:pt x="2196100" y="45302"/>
                  </a:lnTo>
                  <a:lnTo>
                    <a:pt x="2161170" y="74828"/>
                  </a:lnTo>
                  <a:lnTo>
                    <a:pt x="2138674" y="113256"/>
                  </a:lnTo>
                  <a:lnTo>
                    <a:pt x="2130788" y="158943"/>
                  </a:lnTo>
                  <a:lnTo>
                    <a:pt x="2138674" y="204579"/>
                  </a:lnTo>
                  <a:lnTo>
                    <a:pt x="2161170" y="242888"/>
                  </a:lnTo>
                  <a:lnTo>
                    <a:pt x="2196100" y="272270"/>
                  </a:lnTo>
                  <a:lnTo>
                    <a:pt x="2241287" y="291130"/>
                  </a:lnTo>
                  <a:lnTo>
                    <a:pt x="2294555" y="297867"/>
                  </a:lnTo>
                  <a:lnTo>
                    <a:pt x="2347331" y="291130"/>
                  </a:lnTo>
                  <a:lnTo>
                    <a:pt x="2392200" y="272270"/>
                  </a:lnTo>
                  <a:lnTo>
                    <a:pt x="2426985" y="242888"/>
                  </a:lnTo>
                  <a:lnTo>
                    <a:pt x="2449510" y="204579"/>
                  </a:lnTo>
                  <a:lnTo>
                    <a:pt x="2457599" y="1589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4743" y="1339979"/>
              <a:ext cx="193413" cy="168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90782" y="1264718"/>
              <a:ext cx="2387600" cy="617855"/>
            </a:xfrm>
            <a:custGeom>
              <a:avLst/>
              <a:gdLst/>
              <a:ahLst/>
              <a:cxnLst/>
              <a:rect l="l" t="t" r="r" b="b"/>
              <a:pathLst>
                <a:path w="2387600" h="617855">
                  <a:moveTo>
                    <a:pt x="75733" y="499260"/>
                  </a:moveTo>
                  <a:lnTo>
                    <a:pt x="409297" y="499260"/>
                  </a:lnTo>
                  <a:lnTo>
                    <a:pt x="409297" y="338146"/>
                  </a:lnTo>
                  <a:lnTo>
                    <a:pt x="0" y="338146"/>
                  </a:lnTo>
                  <a:lnTo>
                    <a:pt x="0" y="397237"/>
                  </a:lnTo>
                  <a:lnTo>
                    <a:pt x="333805" y="397237"/>
                  </a:lnTo>
                  <a:lnTo>
                    <a:pt x="333805" y="443304"/>
                  </a:lnTo>
                  <a:lnTo>
                    <a:pt x="1929" y="443304"/>
                  </a:lnTo>
                  <a:lnTo>
                    <a:pt x="1929" y="608760"/>
                  </a:lnTo>
                  <a:lnTo>
                    <a:pt x="427868" y="608760"/>
                  </a:lnTo>
                  <a:lnTo>
                    <a:pt x="427868" y="548704"/>
                  </a:lnTo>
                  <a:lnTo>
                    <a:pt x="75733" y="548704"/>
                  </a:lnTo>
                  <a:lnTo>
                    <a:pt x="75733" y="499260"/>
                  </a:lnTo>
                  <a:close/>
                </a:path>
                <a:path w="2387600" h="617855">
                  <a:moveTo>
                    <a:pt x="835236" y="215622"/>
                  </a:moveTo>
                  <a:lnTo>
                    <a:pt x="940636" y="215622"/>
                  </a:lnTo>
                  <a:lnTo>
                    <a:pt x="940636" y="366365"/>
                  </a:lnTo>
                  <a:lnTo>
                    <a:pt x="1016368" y="366365"/>
                  </a:lnTo>
                  <a:lnTo>
                    <a:pt x="1016368" y="0"/>
                  </a:lnTo>
                  <a:lnTo>
                    <a:pt x="940636" y="0"/>
                  </a:lnTo>
                  <a:lnTo>
                    <a:pt x="940636" y="153637"/>
                  </a:lnTo>
                  <a:lnTo>
                    <a:pt x="835236" y="153637"/>
                  </a:lnTo>
                  <a:lnTo>
                    <a:pt x="835236" y="215622"/>
                  </a:lnTo>
                  <a:close/>
                </a:path>
                <a:path w="2387600" h="617855">
                  <a:moveTo>
                    <a:pt x="689317" y="219963"/>
                  </a:moveTo>
                  <a:lnTo>
                    <a:pt x="713616" y="261278"/>
                  </a:lnTo>
                  <a:lnTo>
                    <a:pt x="745875" y="297234"/>
                  </a:lnTo>
                  <a:lnTo>
                    <a:pt x="785913" y="326633"/>
                  </a:lnTo>
                  <a:lnTo>
                    <a:pt x="833547" y="348276"/>
                  </a:lnTo>
                  <a:lnTo>
                    <a:pt x="871414" y="288220"/>
                  </a:lnTo>
                  <a:lnTo>
                    <a:pt x="819755" y="264203"/>
                  </a:lnTo>
                  <a:lnTo>
                    <a:pt x="779234" y="231770"/>
                  </a:lnTo>
                  <a:lnTo>
                    <a:pt x="750046" y="193039"/>
                  </a:lnTo>
                  <a:lnTo>
                    <a:pt x="732389" y="150129"/>
                  </a:lnTo>
                  <a:lnTo>
                    <a:pt x="726460" y="105158"/>
                  </a:lnTo>
                  <a:lnTo>
                    <a:pt x="726460" y="101299"/>
                  </a:lnTo>
                  <a:lnTo>
                    <a:pt x="854049" y="101299"/>
                  </a:lnTo>
                  <a:lnTo>
                    <a:pt x="854049" y="40037"/>
                  </a:lnTo>
                  <a:lnTo>
                    <a:pt x="520726" y="40037"/>
                  </a:lnTo>
                  <a:lnTo>
                    <a:pt x="520726" y="101299"/>
                  </a:lnTo>
                  <a:lnTo>
                    <a:pt x="649280" y="101299"/>
                  </a:lnTo>
                  <a:lnTo>
                    <a:pt x="649280" y="105881"/>
                  </a:lnTo>
                  <a:lnTo>
                    <a:pt x="644962" y="146630"/>
                  </a:lnTo>
                  <a:lnTo>
                    <a:pt x="632102" y="186179"/>
                  </a:lnTo>
                  <a:lnTo>
                    <a:pt x="610840" y="223129"/>
                  </a:lnTo>
                  <a:lnTo>
                    <a:pt x="581318" y="256079"/>
                  </a:lnTo>
                  <a:lnTo>
                    <a:pt x="543676" y="283630"/>
                  </a:lnTo>
                  <a:lnTo>
                    <a:pt x="498054" y="304380"/>
                  </a:lnTo>
                  <a:lnTo>
                    <a:pt x="537609" y="364435"/>
                  </a:lnTo>
                  <a:lnTo>
                    <a:pt x="588447" y="340200"/>
                  </a:lnTo>
                  <a:lnTo>
                    <a:pt x="630828" y="307123"/>
                  </a:lnTo>
                  <a:lnTo>
                    <a:pt x="664527" y="266584"/>
                  </a:lnTo>
                  <a:lnTo>
                    <a:pt x="689317" y="219963"/>
                  </a:lnTo>
                  <a:close/>
                </a:path>
                <a:path w="2387600" h="617855">
                  <a:moveTo>
                    <a:pt x="807740" y="381560"/>
                  </a:moveTo>
                  <a:lnTo>
                    <a:pt x="746957" y="385202"/>
                  </a:lnTo>
                  <a:lnTo>
                    <a:pt x="695400" y="395665"/>
                  </a:lnTo>
                  <a:lnTo>
                    <a:pt x="653892" y="412613"/>
                  </a:lnTo>
                  <a:lnTo>
                    <a:pt x="623258" y="435711"/>
                  </a:lnTo>
                  <a:lnTo>
                    <a:pt x="597906" y="499019"/>
                  </a:lnTo>
                  <a:lnTo>
                    <a:pt x="604321" y="533413"/>
                  </a:lnTo>
                  <a:lnTo>
                    <a:pt x="653892" y="585425"/>
                  </a:lnTo>
                  <a:lnTo>
                    <a:pt x="695400" y="602373"/>
                  </a:lnTo>
                  <a:lnTo>
                    <a:pt x="746957" y="612835"/>
                  </a:lnTo>
                  <a:lnTo>
                    <a:pt x="807740" y="616478"/>
                  </a:lnTo>
                  <a:lnTo>
                    <a:pt x="868626" y="612835"/>
                  </a:lnTo>
                  <a:lnTo>
                    <a:pt x="920259" y="602373"/>
                  </a:lnTo>
                  <a:lnTo>
                    <a:pt x="961829" y="585425"/>
                  </a:lnTo>
                  <a:lnTo>
                    <a:pt x="992526" y="562327"/>
                  </a:lnTo>
                  <a:lnTo>
                    <a:pt x="1018057" y="499019"/>
                  </a:lnTo>
                  <a:lnTo>
                    <a:pt x="1011539" y="464625"/>
                  </a:lnTo>
                  <a:lnTo>
                    <a:pt x="961829" y="412613"/>
                  </a:lnTo>
                  <a:lnTo>
                    <a:pt x="920259" y="395665"/>
                  </a:lnTo>
                  <a:lnTo>
                    <a:pt x="868626" y="385202"/>
                  </a:lnTo>
                  <a:lnTo>
                    <a:pt x="807740" y="381560"/>
                  </a:lnTo>
                  <a:close/>
                </a:path>
                <a:path w="2387600" h="617855">
                  <a:moveTo>
                    <a:pt x="807740" y="557628"/>
                  </a:moveTo>
                  <a:lnTo>
                    <a:pt x="750458" y="554066"/>
                  </a:lnTo>
                  <a:lnTo>
                    <a:pt x="708190" y="542885"/>
                  </a:lnTo>
                  <a:lnTo>
                    <a:pt x="682111" y="524423"/>
                  </a:lnTo>
                  <a:lnTo>
                    <a:pt x="673399" y="499019"/>
                  </a:lnTo>
                  <a:lnTo>
                    <a:pt x="682111" y="473506"/>
                  </a:lnTo>
                  <a:lnTo>
                    <a:pt x="708190" y="455002"/>
                  </a:lnTo>
                  <a:lnTo>
                    <a:pt x="750458" y="443734"/>
                  </a:lnTo>
                  <a:lnTo>
                    <a:pt x="807740" y="439928"/>
                  </a:lnTo>
                  <a:lnTo>
                    <a:pt x="865136" y="443734"/>
                  </a:lnTo>
                  <a:lnTo>
                    <a:pt x="907472" y="455002"/>
                  </a:lnTo>
                  <a:lnTo>
                    <a:pt x="933709" y="473506"/>
                  </a:lnTo>
                  <a:lnTo>
                    <a:pt x="942806" y="499019"/>
                  </a:lnTo>
                  <a:lnTo>
                    <a:pt x="933709" y="524423"/>
                  </a:lnTo>
                  <a:lnTo>
                    <a:pt x="907472" y="542885"/>
                  </a:lnTo>
                  <a:lnTo>
                    <a:pt x="865136" y="554066"/>
                  </a:lnTo>
                  <a:lnTo>
                    <a:pt x="807740" y="557628"/>
                  </a:lnTo>
                  <a:close/>
                </a:path>
                <a:path w="2387600" h="617855">
                  <a:moveTo>
                    <a:pt x="1761273" y="0"/>
                  </a:moveTo>
                  <a:lnTo>
                    <a:pt x="1684093" y="0"/>
                  </a:lnTo>
                  <a:lnTo>
                    <a:pt x="1684093" y="461876"/>
                  </a:lnTo>
                  <a:lnTo>
                    <a:pt x="1761273" y="461876"/>
                  </a:lnTo>
                  <a:lnTo>
                    <a:pt x="1761273" y="255659"/>
                  </a:lnTo>
                  <a:lnTo>
                    <a:pt x="1841106" y="255659"/>
                  </a:lnTo>
                  <a:lnTo>
                    <a:pt x="1841106" y="191985"/>
                  </a:lnTo>
                  <a:lnTo>
                    <a:pt x="1761273" y="191985"/>
                  </a:lnTo>
                  <a:lnTo>
                    <a:pt x="1761273" y="0"/>
                  </a:lnTo>
                  <a:close/>
                </a:path>
                <a:path w="2387600" h="617855">
                  <a:moveTo>
                    <a:pt x="1598954" y="263619"/>
                  </a:moveTo>
                  <a:lnTo>
                    <a:pt x="1607327" y="208315"/>
                  </a:lnTo>
                  <a:lnTo>
                    <a:pt x="1611676" y="159455"/>
                  </a:lnTo>
                  <a:lnTo>
                    <a:pt x="1613402" y="117334"/>
                  </a:lnTo>
                  <a:lnTo>
                    <a:pt x="1613907" y="82245"/>
                  </a:lnTo>
                  <a:lnTo>
                    <a:pt x="1613907" y="45584"/>
                  </a:lnTo>
                  <a:lnTo>
                    <a:pt x="1299879" y="45584"/>
                  </a:lnTo>
                  <a:lnTo>
                    <a:pt x="1299879" y="108052"/>
                  </a:lnTo>
                  <a:lnTo>
                    <a:pt x="1539621" y="108052"/>
                  </a:lnTo>
                  <a:lnTo>
                    <a:pt x="1538633" y="138325"/>
                  </a:lnTo>
                  <a:lnTo>
                    <a:pt x="1536244" y="172781"/>
                  </a:lnTo>
                  <a:lnTo>
                    <a:pt x="1531684" y="212076"/>
                  </a:lnTo>
                  <a:lnTo>
                    <a:pt x="1524185" y="256865"/>
                  </a:lnTo>
                  <a:lnTo>
                    <a:pt x="1598954" y="263619"/>
                  </a:lnTo>
                  <a:close/>
                </a:path>
                <a:path w="2387600" h="617855">
                  <a:moveTo>
                    <a:pt x="1647915" y="292803"/>
                  </a:moveTo>
                  <a:lnTo>
                    <a:pt x="1601983" y="298617"/>
                  </a:lnTo>
                  <a:lnTo>
                    <a:pt x="1554695" y="303144"/>
                  </a:lnTo>
                  <a:lnTo>
                    <a:pt x="1506683" y="306539"/>
                  </a:lnTo>
                  <a:lnTo>
                    <a:pt x="1458581" y="308962"/>
                  </a:lnTo>
                  <a:lnTo>
                    <a:pt x="1458581" y="186197"/>
                  </a:lnTo>
                  <a:lnTo>
                    <a:pt x="1383331" y="186197"/>
                  </a:lnTo>
                  <a:lnTo>
                    <a:pt x="1383331" y="311374"/>
                  </a:lnTo>
                  <a:lnTo>
                    <a:pt x="1351437" y="311969"/>
                  </a:lnTo>
                  <a:lnTo>
                    <a:pt x="1320651" y="312339"/>
                  </a:lnTo>
                  <a:lnTo>
                    <a:pt x="1291177" y="312527"/>
                  </a:lnTo>
                  <a:lnTo>
                    <a:pt x="1263218" y="312580"/>
                  </a:lnTo>
                  <a:lnTo>
                    <a:pt x="1269971" y="373360"/>
                  </a:lnTo>
                  <a:lnTo>
                    <a:pt x="1312078" y="373132"/>
                  </a:lnTo>
                  <a:lnTo>
                    <a:pt x="1357105" y="372485"/>
                  </a:lnTo>
                  <a:lnTo>
                    <a:pt x="1404398" y="371206"/>
                  </a:lnTo>
                  <a:lnTo>
                    <a:pt x="1453305" y="369079"/>
                  </a:lnTo>
                  <a:lnTo>
                    <a:pt x="1503173" y="365888"/>
                  </a:lnTo>
                  <a:lnTo>
                    <a:pt x="1553350" y="361421"/>
                  </a:lnTo>
                  <a:lnTo>
                    <a:pt x="1603181" y="355461"/>
                  </a:lnTo>
                  <a:lnTo>
                    <a:pt x="1652014" y="347793"/>
                  </a:lnTo>
                  <a:lnTo>
                    <a:pt x="1647915" y="292803"/>
                  </a:lnTo>
                  <a:close/>
                </a:path>
                <a:path w="2387600" h="617855">
                  <a:moveTo>
                    <a:pt x="1355112" y="420391"/>
                  </a:moveTo>
                  <a:lnTo>
                    <a:pt x="1355112" y="604418"/>
                  </a:lnTo>
                  <a:lnTo>
                    <a:pt x="1781051" y="604418"/>
                  </a:lnTo>
                  <a:lnTo>
                    <a:pt x="1781051" y="542915"/>
                  </a:lnTo>
                  <a:lnTo>
                    <a:pt x="1431327" y="542915"/>
                  </a:lnTo>
                  <a:lnTo>
                    <a:pt x="1431327" y="420391"/>
                  </a:lnTo>
                  <a:lnTo>
                    <a:pt x="1355112" y="420391"/>
                  </a:lnTo>
                  <a:close/>
                </a:path>
                <a:path w="2387600" h="617855">
                  <a:moveTo>
                    <a:pt x="2311907" y="617443"/>
                  </a:moveTo>
                  <a:lnTo>
                    <a:pt x="2387399" y="617443"/>
                  </a:lnTo>
                  <a:lnTo>
                    <a:pt x="2387399" y="0"/>
                  </a:lnTo>
                  <a:lnTo>
                    <a:pt x="2311907" y="0"/>
                  </a:lnTo>
                  <a:lnTo>
                    <a:pt x="2311907" y="617443"/>
                  </a:lnTo>
                  <a:close/>
                </a:path>
                <a:path w="2387600" h="617855">
                  <a:moveTo>
                    <a:pt x="1985820" y="284843"/>
                  </a:moveTo>
                  <a:lnTo>
                    <a:pt x="2197583" y="284843"/>
                  </a:lnTo>
                  <a:lnTo>
                    <a:pt x="2197583" y="53543"/>
                  </a:lnTo>
                  <a:lnTo>
                    <a:pt x="1907192" y="53543"/>
                  </a:lnTo>
                  <a:lnTo>
                    <a:pt x="1907192" y="115047"/>
                  </a:lnTo>
                  <a:lnTo>
                    <a:pt x="2120403" y="115047"/>
                  </a:lnTo>
                  <a:lnTo>
                    <a:pt x="2120403" y="224546"/>
                  </a:lnTo>
                  <a:lnTo>
                    <a:pt x="1907674" y="224546"/>
                  </a:lnTo>
                  <a:lnTo>
                    <a:pt x="1907674" y="471282"/>
                  </a:lnTo>
                  <a:lnTo>
                    <a:pt x="1961701" y="471282"/>
                  </a:lnTo>
                  <a:lnTo>
                    <a:pt x="2015651" y="470913"/>
                  </a:lnTo>
                  <a:lnTo>
                    <a:pt x="2067377" y="469612"/>
                  </a:lnTo>
                  <a:lnTo>
                    <a:pt x="2117750" y="467092"/>
                  </a:lnTo>
                  <a:lnTo>
                    <a:pt x="2167641" y="463064"/>
                  </a:lnTo>
                  <a:lnTo>
                    <a:pt x="2217920" y="457241"/>
                  </a:lnTo>
                  <a:lnTo>
                    <a:pt x="2269458" y="449334"/>
                  </a:lnTo>
                  <a:lnTo>
                    <a:pt x="2262705" y="387348"/>
                  </a:lnTo>
                  <a:lnTo>
                    <a:pt x="2206263" y="395740"/>
                  </a:lnTo>
                  <a:lnTo>
                    <a:pt x="2151592" y="401747"/>
                  </a:lnTo>
                  <a:lnTo>
                    <a:pt x="2097453" y="405704"/>
                  </a:lnTo>
                  <a:lnTo>
                    <a:pt x="2042609" y="407948"/>
                  </a:lnTo>
                  <a:lnTo>
                    <a:pt x="1985820" y="408814"/>
                  </a:lnTo>
                  <a:lnTo>
                    <a:pt x="1985820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67136" y="1264718"/>
              <a:ext cx="549275" cy="608965"/>
            </a:xfrm>
            <a:custGeom>
              <a:avLst/>
              <a:gdLst/>
              <a:ahLst/>
              <a:cxnLst/>
              <a:rect l="l" t="t" r="r" b="b"/>
              <a:pathLst>
                <a:path w="549275" h="608964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549275" h="608964">
                  <a:moveTo>
                    <a:pt x="275919" y="33283"/>
                  </a:moveTo>
                  <a:lnTo>
                    <a:pt x="0" y="33283"/>
                  </a:lnTo>
                  <a:lnTo>
                    <a:pt x="0" y="290390"/>
                  </a:lnTo>
                  <a:lnTo>
                    <a:pt x="50167" y="290390"/>
                  </a:lnTo>
                  <a:lnTo>
                    <a:pt x="111198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3357" y="230817"/>
                  </a:lnTo>
                  <a:lnTo>
                    <a:pt x="75250" y="230817"/>
                  </a:lnTo>
                  <a:lnTo>
                    <a:pt x="75250" y="93580"/>
                  </a:lnTo>
                  <a:lnTo>
                    <a:pt x="275919" y="93580"/>
                  </a:lnTo>
                  <a:lnTo>
                    <a:pt x="275919" y="33283"/>
                  </a:lnTo>
                  <a:close/>
                </a:path>
                <a:path w="549275" h="608964">
                  <a:moveTo>
                    <a:pt x="330428" y="210316"/>
                  </a:moveTo>
                  <a:lnTo>
                    <a:pt x="285459" y="218329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333357" y="230817"/>
                  </a:lnTo>
                  <a:lnTo>
                    <a:pt x="330428" y="210316"/>
                  </a:lnTo>
                  <a:close/>
                </a:path>
                <a:path w="549275" h="608964">
                  <a:moveTo>
                    <a:pt x="462599" y="334769"/>
                  </a:moveTo>
                  <a:lnTo>
                    <a:pt x="59091" y="334769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5" y="608760"/>
                  </a:lnTo>
                  <a:lnTo>
                    <a:pt x="481895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lnTo>
                    <a:pt x="462599" y="33476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67136" y="1264718"/>
              <a:ext cx="549275" cy="608965"/>
            </a:xfrm>
            <a:custGeom>
              <a:avLst/>
              <a:gdLst/>
              <a:ahLst/>
              <a:cxnLst/>
              <a:rect l="l" t="t" r="r" b="b"/>
              <a:pathLst>
                <a:path w="549275" h="608964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549275" h="608964">
                  <a:moveTo>
                    <a:pt x="330428" y="210316"/>
                  </a:moveTo>
                  <a:lnTo>
                    <a:pt x="285459" y="218329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75250" y="93580"/>
                  </a:lnTo>
                  <a:lnTo>
                    <a:pt x="275919" y="93580"/>
                  </a:lnTo>
                  <a:lnTo>
                    <a:pt x="275919" y="33283"/>
                  </a:lnTo>
                  <a:lnTo>
                    <a:pt x="0" y="33283"/>
                  </a:lnTo>
                  <a:lnTo>
                    <a:pt x="0" y="290390"/>
                  </a:lnTo>
                  <a:lnTo>
                    <a:pt x="50167" y="290390"/>
                  </a:lnTo>
                  <a:lnTo>
                    <a:pt x="111197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0428" y="210316"/>
                  </a:lnTo>
                  <a:close/>
                </a:path>
                <a:path w="549275" h="608964">
                  <a:moveTo>
                    <a:pt x="462599" y="498536"/>
                  </a:moveTo>
                  <a:lnTo>
                    <a:pt x="462599" y="334769"/>
                  </a:lnTo>
                  <a:lnTo>
                    <a:pt x="59091" y="334769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4" y="608760"/>
                  </a:lnTo>
                  <a:lnTo>
                    <a:pt x="481894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71072" y="1265201"/>
              <a:ext cx="492759" cy="616585"/>
            </a:xfrm>
            <a:custGeom>
              <a:avLst/>
              <a:gdLst/>
              <a:ahLst/>
              <a:cxnLst/>
              <a:rect l="l" t="t" r="r" b="b"/>
              <a:pathLst>
                <a:path w="492759" h="616585">
                  <a:moveTo>
                    <a:pt x="492507" y="0"/>
                  </a:moveTo>
                  <a:lnTo>
                    <a:pt x="416774" y="0"/>
                  </a:lnTo>
                  <a:lnTo>
                    <a:pt x="416774" y="87551"/>
                  </a:lnTo>
                  <a:lnTo>
                    <a:pt x="307756" y="87551"/>
                  </a:lnTo>
                  <a:lnTo>
                    <a:pt x="307756" y="147848"/>
                  </a:lnTo>
                  <a:lnTo>
                    <a:pt x="416774" y="147848"/>
                  </a:lnTo>
                  <a:lnTo>
                    <a:pt x="416774" y="217069"/>
                  </a:lnTo>
                  <a:lnTo>
                    <a:pt x="307756" y="217069"/>
                  </a:lnTo>
                  <a:lnTo>
                    <a:pt x="307756" y="277849"/>
                  </a:lnTo>
                  <a:lnTo>
                    <a:pt x="416774" y="277849"/>
                  </a:lnTo>
                  <a:lnTo>
                    <a:pt x="416774" y="379148"/>
                  </a:lnTo>
                  <a:lnTo>
                    <a:pt x="492507" y="379148"/>
                  </a:lnTo>
                  <a:lnTo>
                    <a:pt x="492507" y="0"/>
                  </a:lnTo>
                  <a:close/>
                </a:path>
                <a:path w="492759" h="616585">
                  <a:moveTo>
                    <a:pt x="270372" y="35936"/>
                  </a:moveTo>
                  <a:lnTo>
                    <a:pt x="0" y="35936"/>
                  </a:lnTo>
                  <a:lnTo>
                    <a:pt x="0" y="95992"/>
                  </a:lnTo>
                  <a:lnTo>
                    <a:pt x="194880" y="95992"/>
                  </a:lnTo>
                  <a:lnTo>
                    <a:pt x="194880" y="165214"/>
                  </a:lnTo>
                  <a:lnTo>
                    <a:pt x="965" y="165214"/>
                  </a:lnTo>
                  <a:lnTo>
                    <a:pt x="965" y="358406"/>
                  </a:lnTo>
                  <a:lnTo>
                    <a:pt x="46549" y="358406"/>
                  </a:lnTo>
                  <a:lnTo>
                    <a:pt x="112750" y="357987"/>
                  </a:lnTo>
                  <a:lnTo>
                    <a:pt x="168475" y="356735"/>
                  </a:lnTo>
                  <a:lnTo>
                    <a:pt x="216905" y="354221"/>
                  </a:lnTo>
                  <a:lnTo>
                    <a:pt x="261226" y="350016"/>
                  </a:lnTo>
                  <a:lnTo>
                    <a:pt x="304621" y="343693"/>
                  </a:lnTo>
                  <a:lnTo>
                    <a:pt x="299362" y="297626"/>
                  </a:lnTo>
                  <a:lnTo>
                    <a:pt x="75974" y="297626"/>
                  </a:lnTo>
                  <a:lnTo>
                    <a:pt x="75974" y="221893"/>
                  </a:lnTo>
                  <a:lnTo>
                    <a:pt x="270372" y="221893"/>
                  </a:lnTo>
                  <a:lnTo>
                    <a:pt x="270372" y="35936"/>
                  </a:lnTo>
                  <a:close/>
                </a:path>
                <a:path w="492759" h="616585">
                  <a:moveTo>
                    <a:pt x="297627" y="282431"/>
                  </a:moveTo>
                  <a:lnTo>
                    <a:pt x="249155" y="289961"/>
                  </a:lnTo>
                  <a:lnTo>
                    <a:pt x="199282" y="294551"/>
                  </a:lnTo>
                  <a:lnTo>
                    <a:pt x="143168" y="296880"/>
                  </a:lnTo>
                  <a:lnTo>
                    <a:pt x="75974" y="297626"/>
                  </a:lnTo>
                  <a:lnTo>
                    <a:pt x="299362" y="297626"/>
                  </a:lnTo>
                  <a:lnTo>
                    <a:pt x="297627" y="282431"/>
                  </a:lnTo>
                  <a:close/>
                </a:path>
                <a:path w="492759" h="616585">
                  <a:moveTo>
                    <a:pt x="492507" y="408332"/>
                  </a:moveTo>
                  <a:lnTo>
                    <a:pt x="70909" y="408332"/>
                  </a:lnTo>
                  <a:lnTo>
                    <a:pt x="70909" y="469353"/>
                  </a:lnTo>
                  <a:lnTo>
                    <a:pt x="416774" y="469353"/>
                  </a:lnTo>
                  <a:lnTo>
                    <a:pt x="416774" y="615995"/>
                  </a:lnTo>
                  <a:lnTo>
                    <a:pt x="492507" y="615995"/>
                  </a:lnTo>
                  <a:lnTo>
                    <a:pt x="492507" y="40833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71072" y="1265201"/>
              <a:ext cx="492759" cy="616585"/>
            </a:xfrm>
            <a:custGeom>
              <a:avLst/>
              <a:gdLst/>
              <a:ahLst/>
              <a:cxnLst/>
              <a:rect l="l" t="t" r="r" b="b"/>
              <a:pathLst>
                <a:path w="492759" h="616585">
                  <a:moveTo>
                    <a:pt x="416773" y="87551"/>
                  </a:moveTo>
                  <a:lnTo>
                    <a:pt x="307756" y="87551"/>
                  </a:lnTo>
                  <a:lnTo>
                    <a:pt x="307756" y="147848"/>
                  </a:lnTo>
                  <a:lnTo>
                    <a:pt x="416773" y="147848"/>
                  </a:lnTo>
                  <a:lnTo>
                    <a:pt x="416773" y="217069"/>
                  </a:lnTo>
                  <a:lnTo>
                    <a:pt x="307756" y="217069"/>
                  </a:lnTo>
                  <a:lnTo>
                    <a:pt x="307756" y="277849"/>
                  </a:lnTo>
                  <a:lnTo>
                    <a:pt x="416773" y="277849"/>
                  </a:lnTo>
                  <a:lnTo>
                    <a:pt x="416773" y="379148"/>
                  </a:lnTo>
                  <a:lnTo>
                    <a:pt x="492507" y="379148"/>
                  </a:lnTo>
                  <a:lnTo>
                    <a:pt x="492507" y="0"/>
                  </a:lnTo>
                  <a:lnTo>
                    <a:pt x="416773" y="0"/>
                  </a:lnTo>
                  <a:lnTo>
                    <a:pt x="416773" y="87551"/>
                  </a:lnTo>
                  <a:close/>
                </a:path>
                <a:path w="492759" h="616585">
                  <a:moveTo>
                    <a:pt x="297627" y="282431"/>
                  </a:moveTo>
                  <a:lnTo>
                    <a:pt x="249155" y="289961"/>
                  </a:lnTo>
                  <a:lnTo>
                    <a:pt x="199282" y="294551"/>
                  </a:lnTo>
                  <a:lnTo>
                    <a:pt x="143168" y="296880"/>
                  </a:lnTo>
                  <a:lnTo>
                    <a:pt x="75974" y="297626"/>
                  </a:lnTo>
                  <a:lnTo>
                    <a:pt x="75974" y="221893"/>
                  </a:lnTo>
                  <a:lnTo>
                    <a:pt x="270372" y="221893"/>
                  </a:lnTo>
                  <a:lnTo>
                    <a:pt x="270372" y="35936"/>
                  </a:lnTo>
                  <a:lnTo>
                    <a:pt x="0" y="35936"/>
                  </a:lnTo>
                  <a:lnTo>
                    <a:pt x="0" y="95992"/>
                  </a:lnTo>
                  <a:lnTo>
                    <a:pt x="194880" y="95992"/>
                  </a:lnTo>
                  <a:lnTo>
                    <a:pt x="194880" y="165214"/>
                  </a:lnTo>
                  <a:lnTo>
                    <a:pt x="965" y="165214"/>
                  </a:lnTo>
                  <a:lnTo>
                    <a:pt x="965" y="358406"/>
                  </a:lnTo>
                  <a:lnTo>
                    <a:pt x="46549" y="358406"/>
                  </a:lnTo>
                  <a:lnTo>
                    <a:pt x="112750" y="357987"/>
                  </a:lnTo>
                  <a:lnTo>
                    <a:pt x="168475" y="356735"/>
                  </a:lnTo>
                  <a:lnTo>
                    <a:pt x="216905" y="354221"/>
                  </a:lnTo>
                  <a:lnTo>
                    <a:pt x="261226" y="350016"/>
                  </a:lnTo>
                  <a:lnTo>
                    <a:pt x="304621" y="343693"/>
                  </a:lnTo>
                  <a:lnTo>
                    <a:pt x="297627" y="282431"/>
                  </a:lnTo>
                  <a:close/>
                </a:path>
                <a:path w="492759" h="616585">
                  <a:moveTo>
                    <a:pt x="416773" y="469353"/>
                  </a:moveTo>
                  <a:lnTo>
                    <a:pt x="416773" y="615995"/>
                  </a:lnTo>
                  <a:lnTo>
                    <a:pt x="492507" y="615995"/>
                  </a:lnTo>
                  <a:lnTo>
                    <a:pt x="492507" y="408332"/>
                  </a:lnTo>
                  <a:lnTo>
                    <a:pt x="70909" y="408332"/>
                  </a:lnTo>
                  <a:lnTo>
                    <a:pt x="70909" y="469353"/>
                  </a:lnTo>
                  <a:lnTo>
                    <a:pt x="416773" y="46935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48538" y="1264718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317163" y="444269"/>
                  </a:moveTo>
                  <a:lnTo>
                    <a:pt x="237571" y="444269"/>
                  </a:lnTo>
                  <a:lnTo>
                    <a:pt x="225358" y="473740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8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49" y="542724"/>
                  </a:lnTo>
                  <a:lnTo>
                    <a:pt x="277608" y="513249"/>
                  </a:lnTo>
                  <a:lnTo>
                    <a:pt x="376841" y="513249"/>
                  </a:lnTo>
                  <a:lnTo>
                    <a:pt x="356428" y="500989"/>
                  </a:lnTo>
                  <a:lnTo>
                    <a:pt x="329270" y="473138"/>
                  </a:lnTo>
                  <a:lnTo>
                    <a:pt x="317163" y="444269"/>
                  </a:lnTo>
                  <a:close/>
                </a:path>
                <a:path w="516890" h="614680">
                  <a:moveTo>
                    <a:pt x="376841" y="513249"/>
                  </a:move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3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8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8" y="525644"/>
                  </a:lnTo>
                  <a:lnTo>
                    <a:pt x="376841" y="513249"/>
                  </a:lnTo>
                  <a:close/>
                </a:path>
                <a:path w="516890" h="614680">
                  <a:moveTo>
                    <a:pt x="493472" y="387590"/>
                  </a:moveTo>
                  <a:lnTo>
                    <a:pt x="61743" y="387590"/>
                  </a:lnTo>
                  <a:lnTo>
                    <a:pt x="61743" y="444269"/>
                  </a:lnTo>
                  <a:lnTo>
                    <a:pt x="493472" y="444269"/>
                  </a:lnTo>
                  <a:lnTo>
                    <a:pt x="493472" y="387590"/>
                  </a:lnTo>
                  <a:close/>
                </a:path>
                <a:path w="516890" h="614680">
                  <a:moveTo>
                    <a:pt x="315233" y="333322"/>
                  </a:moveTo>
                  <a:lnTo>
                    <a:pt x="239259" y="333322"/>
                  </a:lnTo>
                  <a:lnTo>
                    <a:pt x="239259" y="387590"/>
                  </a:lnTo>
                  <a:lnTo>
                    <a:pt x="315233" y="387590"/>
                  </a:lnTo>
                  <a:lnTo>
                    <a:pt x="315233" y="333322"/>
                  </a:lnTo>
                  <a:close/>
                </a:path>
                <a:path w="516890" h="614680">
                  <a:moveTo>
                    <a:pt x="480688" y="0"/>
                  </a:moveTo>
                  <a:lnTo>
                    <a:pt x="405679" y="0"/>
                  </a:lnTo>
                  <a:lnTo>
                    <a:pt x="405679" y="350929"/>
                  </a:lnTo>
                  <a:lnTo>
                    <a:pt x="480688" y="350929"/>
                  </a:lnTo>
                  <a:lnTo>
                    <a:pt x="480688" y="0"/>
                  </a:lnTo>
                  <a:close/>
                </a:path>
                <a:path w="516890" h="614680">
                  <a:moveTo>
                    <a:pt x="296903" y="38107"/>
                  </a:moveTo>
                  <a:lnTo>
                    <a:pt x="0" y="38107"/>
                  </a:lnTo>
                  <a:lnTo>
                    <a:pt x="0" y="294491"/>
                  </a:lnTo>
                  <a:lnTo>
                    <a:pt x="296903" y="294491"/>
                  </a:lnTo>
                  <a:lnTo>
                    <a:pt x="296903" y="235158"/>
                  </a:lnTo>
                  <a:lnTo>
                    <a:pt x="74527" y="235158"/>
                  </a:lnTo>
                  <a:lnTo>
                    <a:pt x="74527" y="97922"/>
                  </a:lnTo>
                  <a:lnTo>
                    <a:pt x="296903" y="97922"/>
                  </a:lnTo>
                  <a:lnTo>
                    <a:pt x="296903" y="38107"/>
                  </a:lnTo>
                  <a:close/>
                </a:path>
                <a:path w="516890" h="614680">
                  <a:moveTo>
                    <a:pt x="296903" y="97922"/>
                  </a:moveTo>
                  <a:lnTo>
                    <a:pt x="221893" y="97922"/>
                  </a:lnTo>
                  <a:lnTo>
                    <a:pt x="221893" y="235158"/>
                  </a:lnTo>
                  <a:lnTo>
                    <a:pt x="296903" y="235158"/>
                  </a:lnTo>
                  <a:lnTo>
                    <a:pt x="296903" y="9792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48537" y="1264718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405679" y="0"/>
                  </a:moveTo>
                  <a:lnTo>
                    <a:pt x="405679" y="350929"/>
                  </a:lnTo>
                  <a:lnTo>
                    <a:pt x="480688" y="350929"/>
                  </a:lnTo>
                  <a:lnTo>
                    <a:pt x="480688" y="0"/>
                  </a:lnTo>
                  <a:lnTo>
                    <a:pt x="405679" y="0"/>
                  </a:lnTo>
                  <a:close/>
                </a:path>
                <a:path w="516890" h="614680">
                  <a:moveTo>
                    <a:pt x="0" y="38107"/>
                  </a:moveTo>
                  <a:lnTo>
                    <a:pt x="0" y="294491"/>
                  </a:lnTo>
                  <a:lnTo>
                    <a:pt x="296903" y="294491"/>
                  </a:lnTo>
                  <a:lnTo>
                    <a:pt x="296903" y="38107"/>
                  </a:lnTo>
                  <a:lnTo>
                    <a:pt x="0" y="38107"/>
                  </a:lnTo>
                  <a:close/>
                </a:path>
                <a:path w="516890" h="614680">
                  <a:moveTo>
                    <a:pt x="74527" y="235158"/>
                  </a:moveTo>
                  <a:lnTo>
                    <a:pt x="74527" y="97922"/>
                  </a:lnTo>
                  <a:lnTo>
                    <a:pt x="221893" y="97922"/>
                  </a:lnTo>
                  <a:lnTo>
                    <a:pt x="221893" y="235158"/>
                  </a:lnTo>
                  <a:lnTo>
                    <a:pt x="74527" y="235158"/>
                  </a:lnTo>
                  <a:close/>
                </a:path>
                <a:path w="516890" h="614680">
                  <a:moveTo>
                    <a:pt x="493472" y="444269"/>
                  </a:moveTo>
                  <a:lnTo>
                    <a:pt x="493472" y="387590"/>
                  </a:lnTo>
                  <a:lnTo>
                    <a:pt x="315233" y="387590"/>
                  </a:lnTo>
                  <a:lnTo>
                    <a:pt x="315233" y="333322"/>
                  </a:lnTo>
                  <a:lnTo>
                    <a:pt x="239259" y="333322"/>
                  </a:lnTo>
                  <a:lnTo>
                    <a:pt x="239259" y="387590"/>
                  </a:lnTo>
                  <a:lnTo>
                    <a:pt x="61743" y="387590"/>
                  </a:lnTo>
                  <a:lnTo>
                    <a:pt x="61743" y="444269"/>
                  </a:lnTo>
                  <a:lnTo>
                    <a:pt x="237571" y="444269"/>
                  </a:lnTo>
                  <a:lnTo>
                    <a:pt x="225358" y="473740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8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49" y="542724"/>
                  </a:ln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3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8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8" y="525644"/>
                  </a:lnTo>
                  <a:lnTo>
                    <a:pt x="356428" y="500989"/>
                  </a:lnTo>
                  <a:lnTo>
                    <a:pt x="329270" y="473138"/>
                  </a:lnTo>
                  <a:lnTo>
                    <a:pt x="317163" y="444269"/>
                  </a:lnTo>
                  <a:lnTo>
                    <a:pt x="493472" y="44426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797925" y="1264718"/>
              <a:ext cx="521334" cy="608965"/>
            </a:xfrm>
            <a:custGeom>
              <a:avLst/>
              <a:gdLst/>
              <a:ahLst/>
              <a:cxnLst/>
              <a:rect l="l" t="t" r="r" b="b"/>
              <a:pathLst>
                <a:path w="521334" h="608964">
                  <a:moveTo>
                    <a:pt x="502154" y="0"/>
                  </a:moveTo>
                  <a:lnTo>
                    <a:pt x="426180" y="0"/>
                  </a:lnTo>
                  <a:lnTo>
                    <a:pt x="426180" y="311133"/>
                  </a:lnTo>
                  <a:lnTo>
                    <a:pt x="502154" y="311133"/>
                  </a:lnTo>
                  <a:lnTo>
                    <a:pt x="502154" y="0"/>
                  </a:lnTo>
                  <a:close/>
                </a:path>
                <a:path w="521334" h="608964">
                  <a:moveTo>
                    <a:pt x="163766" y="19536"/>
                  </a:moveTo>
                  <a:lnTo>
                    <a:pt x="110498" y="26324"/>
                  </a:lnTo>
                  <a:lnTo>
                    <a:pt x="65311" y="45302"/>
                  </a:lnTo>
                  <a:lnTo>
                    <a:pt x="30381" y="74828"/>
                  </a:lnTo>
                  <a:lnTo>
                    <a:pt x="7885" y="113256"/>
                  </a:lnTo>
                  <a:lnTo>
                    <a:pt x="0" y="158943"/>
                  </a:lnTo>
                  <a:lnTo>
                    <a:pt x="7885" y="204579"/>
                  </a:lnTo>
                  <a:lnTo>
                    <a:pt x="30381" y="242888"/>
                  </a:lnTo>
                  <a:lnTo>
                    <a:pt x="65311" y="272270"/>
                  </a:lnTo>
                  <a:lnTo>
                    <a:pt x="110498" y="291130"/>
                  </a:lnTo>
                  <a:lnTo>
                    <a:pt x="163766" y="297867"/>
                  </a:lnTo>
                  <a:lnTo>
                    <a:pt x="216542" y="291130"/>
                  </a:lnTo>
                  <a:lnTo>
                    <a:pt x="261411" y="272270"/>
                  </a:lnTo>
                  <a:lnTo>
                    <a:pt x="296197" y="242888"/>
                  </a:lnTo>
                  <a:lnTo>
                    <a:pt x="300032" y="236364"/>
                  </a:lnTo>
                  <a:lnTo>
                    <a:pt x="163766" y="236364"/>
                  </a:lnTo>
                  <a:lnTo>
                    <a:pt x="127664" y="230949"/>
                  </a:lnTo>
                  <a:lnTo>
                    <a:pt x="99068" y="215471"/>
                  </a:lnTo>
                  <a:lnTo>
                    <a:pt x="80330" y="191085"/>
                  </a:lnTo>
                  <a:lnTo>
                    <a:pt x="73803" y="158943"/>
                  </a:lnTo>
                  <a:lnTo>
                    <a:pt x="80330" y="127083"/>
                  </a:lnTo>
                  <a:lnTo>
                    <a:pt x="99068" y="102867"/>
                  </a:lnTo>
                  <a:lnTo>
                    <a:pt x="127664" y="87513"/>
                  </a:lnTo>
                  <a:lnTo>
                    <a:pt x="163766" y="82245"/>
                  </a:lnTo>
                  <a:lnTo>
                    <a:pt x="300544" y="82245"/>
                  </a:lnTo>
                  <a:lnTo>
                    <a:pt x="296197" y="74828"/>
                  </a:lnTo>
                  <a:lnTo>
                    <a:pt x="261411" y="45302"/>
                  </a:lnTo>
                  <a:lnTo>
                    <a:pt x="216542" y="26324"/>
                  </a:lnTo>
                  <a:lnTo>
                    <a:pt x="163766" y="19536"/>
                  </a:lnTo>
                  <a:close/>
                </a:path>
                <a:path w="521334" h="608964">
                  <a:moveTo>
                    <a:pt x="300544" y="82245"/>
                  </a:moveTo>
                  <a:lnTo>
                    <a:pt x="163766" y="82245"/>
                  </a:lnTo>
                  <a:lnTo>
                    <a:pt x="199523" y="87513"/>
                  </a:lnTo>
                  <a:lnTo>
                    <a:pt x="227862" y="102867"/>
                  </a:lnTo>
                  <a:lnTo>
                    <a:pt x="246524" y="127083"/>
                  </a:lnTo>
                  <a:lnTo>
                    <a:pt x="253247" y="158943"/>
                  </a:lnTo>
                  <a:lnTo>
                    <a:pt x="246524" y="191085"/>
                  </a:lnTo>
                  <a:lnTo>
                    <a:pt x="227862" y="215471"/>
                  </a:lnTo>
                  <a:lnTo>
                    <a:pt x="199523" y="230949"/>
                  </a:lnTo>
                  <a:lnTo>
                    <a:pt x="163766" y="236364"/>
                  </a:lnTo>
                  <a:lnTo>
                    <a:pt x="300032" y="236364"/>
                  </a:lnTo>
                  <a:lnTo>
                    <a:pt x="318722" y="204579"/>
                  </a:lnTo>
                  <a:lnTo>
                    <a:pt x="326810" y="158943"/>
                  </a:lnTo>
                  <a:lnTo>
                    <a:pt x="318722" y="113256"/>
                  </a:lnTo>
                  <a:lnTo>
                    <a:pt x="300544" y="82245"/>
                  </a:lnTo>
                  <a:close/>
                </a:path>
                <a:path w="521334" h="608964">
                  <a:moveTo>
                    <a:pt x="502154" y="338146"/>
                  </a:moveTo>
                  <a:lnTo>
                    <a:pt x="92857" y="338146"/>
                  </a:lnTo>
                  <a:lnTo>
                    <a:pt x="92857" y="397237"/>
                  </a:lnTo>
                  <a:lnTo>
                    <a:pt x="426662" y="397237"/>
                  </a:lnTo>
                  <a:lnTo>
                    <a:pt x="426662" y="443304"/>
                  </a:lnTo>
                  <a:lnTo>
                    <a:pt x="94787" y="443304"/>
                  </a:lnTo>
                  <a:lnTo>
                    <a:pt x="94787" y="608760"/>
                  </a:lnTo>
                  <a:lnTo>
                    <a:pt x="520726" y="608760"/>
                  </a:lnTo>
                  <a:lnTo>
                    <a:pt x="520726" y="548704"/>
                  </a:lnTo>
                  <a:lnTo>
                    <a:pt x="168590" y="548704"/>
                  </a:lnTo>
                  <a:lnTo>
                    <a:pt x="168590" y="499260"/>
                  </a:lnTo>
                  <a:lnTo>
                    <a:pt x="502154" y="499260"/>
                  </a:lnTo>
                  <a:lnTo>
                    <a:pt x="502154" y="33814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97925" y="1264718"/>
              <a:ext cx="502284" cy="311150"/>
            </a:xfrm>
            <a:custGeom>
              <a:avLst/>
              <a:gdLst/>
              <a:ahLst/>
              <a:cxnLst/>
              <a:rect l="l" t="t" r="r" b="b"/>
              <a:pathLst>
                <a:path w="502284" h="311150">
                  <a:moveTo>
                    <a:pt x="426180" y="0"/>
                  </a:moveTo>
                  <a:lnTo>
                    <a:pt x="426180" y="311133"/>
                  </a:lnTo>
                  <a:lnTo>
                    <a:pt x="502154" y="311133"/>
                  </a:lnTo>
                  <a:lnTo>
                    <a:pt x="502154" y="0"/>
                  </a:lnTo>
                  <a:lnTo>
                    <a:pt x="426180" y="0"/>
                  </a:lnTo>
                  <a:close/>
                </a:path>
                <a:path w="502284" h="311150">
                  <a:moveTo>
                    <a:pt x="326810" y="158943"/>
                  </a:moveTo>
                  <a:lnTo>
                    <a:pt x="318722" y="113256"/>
                  </a:lnTo>
                  <a:lnTo>
                    <a:pt x="296197" y="74828"/>
                  </a:lnTo>
                  <a:lnTo>
                    <a:pt x="261411" y="45302"/>
                  </a:lnTo>
                  <a:lnTo>
                    <a:pt x="216542" y="26324"/>
                  </a:lnTo>
                  <a:lnTo>
                    <a:pt x="163766" y="19536"/>
                  </a:lnTo>
                  <a:lnTo>
                    <a:pt x="110498" y="26324"/>
                  </a:lnTo>
                  <a:lnTo>
                    <a:pt x="65311" y="45302"/>
                  </a:lnTo>
                  <a:lnTo>
                    <a:pt x="30381" y="74828"/>
                  </a:lnTo>
                  <a:lnTo>
                    <a:pt x="7885" y="113256"/>
                  </a:lnTo>
                  <a:lnTo>
                    <a:pt x="0" y="158943"/>
                  </a:lnTo>
                  <a:lnTo>
                    <a:pt x="7885" y="204579"/>
                  </a:lnTo>
                  <a:lnTo>
                    <a:pt x="30381" y="242888"/>
                  </a:lnTo>
                  <a:lnTo>
                    <a:pt x="65311" y="272270"/>
                  </a:lnTo>
                  <a:lnTo>
                    <a:pt x="110498" y="291130"/>
                  </a:lnTo>
                  <a:lnTo>
                    <a:pt x="163766" y="297867"/>
                  </a:lnTo>
                  <a:lnTo>
                    <a:pt x="216542" y="291130"/>
                  </a:lnTo>
                  <a:lnTo>
                    <a:pt x="261411" y="272270"/>
                  </a:lnTo>
                  <a:lnTo>
                    <a:pt x="296197" y="242888"/>
                  </a:lnTo>
                  <a:lnTo>
                    <a:pt x="318722" y="204579"/>
                  </a:lnTo>
                  <a:lnTo>
                    <a:pt x="326810" y="1589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4743" y="1339979"/>
              <a:ext cx="193413" cy="1680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90782" y="1602865"/>
              <a:ext cx="427990" cy="271145"/>
            </a:xfrm>
            <a:custGeom>
              <a:avLst/>
              <a:gdLst/>
              <a:ahLst/>
              <a:cxnLst/>
              <a:rect l="l" t="t" r="r" b="b"/>
              <a:pathLst>
                <a:path w="427990" h="271144">
                  <a:moveTo>
                    <a:pt x="75733" y="161113"/>
                  </a:moveTo>
                  <a:lnTo>
                    <a:pt x="409297" y="161113"/>
                  </a:lnTo>
                  <a:lnTo>
                    <a:pt x="409297" y="0"/>
                  </a:lnTo>
                  <a:lnTo>
                    <a:pt x="0" y="0"/>
                  </a:lnTo>
                  <a:lnTo>
                    <a:pt x="0" y="59091"/>
                  </a:lnTo>
                  <a:lnTo>
                    <a:pt x="333805" y="59091"/>
                  </a:lnTo>
                  <a:lnTo>
                    <a:pt x="333805" y="105158"/>
                  </a:lnTo>
                  <a:lnTo>
                    <a:pt x="1929" y="105158"/>
                  </a:lnTo>
                  <a:lnTo>
                    <a:pt x="1929" y="270613"/>
                  </a:lnTo>
                  <a:lnTo>
                    <a:pt x="427868" y="270613"/>
                  </a:lnTo>
                  <a:lnTo>
                    <a:pt x="427868" y="210557"/>
                  </a:lnTo>
                  <a:lnTo>
                    <a:pt x="75733" y="210557"/>
                  </a:lnTo>
                  <a:lnTo>
                    <a:pt x="75733" y="16111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388836" y="1264718"/>
              <a:ext cx="520065" cy="616585"/>
            </a:xfrm>
            <a:custGeom>
              <a:avLst/>
              <a:gdLst/>
              <a:ahLst/>
              <a:cxnLst/>
              <a:rect l="l" t="t" r="r" b="b"/>
              <a:pathLst>
                <a:path w="520065" h="616585">
                  <a:moveTo>
                    <a:pt x="518314" y="0"/>
                  </a:moveTo>
                  <a:lnTo>
                    <a:pt x="442581" y="0"/>
                  </a:lnTo>
                  <a:lnTo>
                    <a:pt x="442581" y="153637"/>
                  </a:lnTo>
                  <a:lnTo>
                    <a:pt x="337181" y="153637"/>
                  </a:lnTo>
                  <a:lnTo>
                    <a:pt x="337181" y="215622"/>
                  </a:lnTo>
                  <a:lnTo>
                    <a:pt x="442581" y="215622"/>
                  </a:lnTo>
                  <a:lnTo>
                    <a:pt x="442581" y="366365"/>
                  </a:lnTo>
                  <a:lnTo>
                    <a:pt x="518314" y="366365"/>
                  </a:lnTo>
                  <a:lnTo>
                    <a:pt x="518314" y="0"/>
                  </a:lnTo>
                  <a:close/>
                </a:path>
                <a:path w="520065" h="616585">
                  <a:moveTo>
                    <a:pt x="228405" y="101299"/>
                  </a:moveTo>
                  <a:lnTo>
                    <a:pt x="151225" y="101299"/>
                  </a:lnTo>
                  <a:lnTo>
                    <a:pt x="151225" y="105881"/>
                  </a:lnTo>
                  <a:lnTo>
                    <a:pt x="146907" y="146630"/>
                  </a:lnTo>
                  <a:lnTo>
                    <a:pt x="134047" y="186179"/>
                  </a:lnTo>
                  <a:lnTo>
                    <a:pt x="112786" y="223129"/>
                  </a:lnTo>
                  <a:lnTo>
                    <a:pt x="83263" y="256079"/>
                  </a:lnTo>
                  <a:lnTo>
                    <a:pt x="45621" y="283630"/>
                  </a:lnTo>
                  <a:lnTo>
                    <a:pt x="0" y="304380"/>
                  </a:lnTo>
                  <a:lnTo>
                    <a:pt x="39555" y="364435"/>
                  </a:lnTo>
                  <a:lnTo>
                    <a:pt x="90393" y="340200"/>
                  </a:lnTo>
                  <a:lnTo>
                    <a:pt x="132774" y="307123"/>
                  </a:lnTo>
                  <a:lnTo>
                    <a:pt x="166473" y="266584"/>
                  </a:lnTo>
                  <a:lnTo>
                    <a:pt x="191262" y="219963"/>
                  </a:lnTo>
                  <a:lnTo>
                    <a:pt x="272282" y="219963"/>
                  </a:lnTo>
                  <a:lnTo>
                    <a:pt x="251992" y="193039"/>
                  </a:lnTo>
                  <a:lnTo>
                    <a:pt x="234335" y="150129"/>
                  </a:lnTo>
                  <a:lnTo>
                    <a:pt x="228501" y="105881"/>
                  </a:lnTo>
                  <a:lnTo>
                    <a:pt x="228405" y="101299"/>
                  </a:lnTo>
                  <a:close/>
                </a:path>
                <a:path w="520065" h="616585">
                  <a:moveTo>
                    <a:pt x="272282" y="219963"/>
                  </a:moveTo>
                  <a:lnTo>
                    <a:pt x="191262" y="219963"/>
                  </a:lnTo>
                  <a:lnTo>
                    <a:pt x="215562" y="261278"/>
                  </a:lnTo>
                  <a:lnTo>
                    <a:pt x="247821" y="297234"/>
                  </a:lnTo>
                  <a:lnTo>
                    <a:pt x="287858" y="326633"/>
                  </a:lnTo>
                  <a:lnTo>
                    <a:pt x="335493" y="348276"/>
                  </a:lnTo>
                  <a:lnTo>
                    <a:pt x="373360" y="288220"/>
                  </a:lnTo>
                  <a:lnTo>
                    <a:pt x="321701" y="264203"/>
                  </a:lnTo>
                  <a:lnTo>
                    <a:pt x="281179" y="231770"/>
                  </a:lnTo>
                  <a:lnTo>
                    <a:pt x="272282" y="219963"/>
                  </a:lnTo>
                  <a:close/>
                </a:path>
                <a:path w="520065" h="616585">
                  <a:moveTo>
                    <a:pt x="355994" y="40037"/>
                  </a:moveTo>
                  <a:lnTo>
                    <a:pt x="22671" y="40037"/>
                  </a:lnTo>
                  <a:lnTo>
                    <a:pt x="22671" y="101299"/>
                  </a:lnTo>
                  <a:lnTo>
                    <a:pt x="355994" y="101299"/>
                  </a:lnTo>
                  <a:lnTo>
                    <a:pt x="355994" y="40037"/>
                  </a:lnTo>
                  <a:close/>
                </a:path>
                <a:path w="520065" h="616585">
                  <a:moveTo>
                    <a:pt x="309686" y="381560"/>
                  </a:moveTo>
                  <a:lnTo>
                    <a:pt x="248903" y="385202"/>
                  </a:lnTo>
                  <a:lnTo>
                    <a:pt x="197345" y="395665"/>
                  </a:lnTo>
                  <a:lnTo>
                    <a:pt x="155837" y="412613"/>
                  </a:lnTo>
                  <a:lnTo>
                    <a:pt x="125203" y="435711"/>
                  </a:lnTo>
                  <a:lnTo>
                    <a:pt x="99852" y="499019"/>
                  </a:lnTo>
                  <a:lnTo>
                    <a:pt x="106267" y="533413"/>
                  </a:lnTo>
                  <a:lnTo>
                    <a:pt x="155837" y="585425"/>
                  </a:lnTo>
                  <a:lnTo>
                    <a:pt x="197345" y="602373"/>
                  </a:lnTo>
                  <a:lnTo>
                    <a:pt x="248903" y="612835"/>
                  </a:lnTo>
                  <a:lnTo>
                    <a:pt x="309686" y="616478"/>
                  </a:lnTo>
                  <a:lnTo>
                    <a:pt x="370571" y="612835"/>
                  </a:lnTo>
                  <a:lnTo>
                    <a:pt x="422205" y="602373"/>
                  </a:lnTo>
                  <a:lnTo>
                    <a:pt x="463775" y="585425"/>
                  </a:lnTo>
                  <a:lnTo>
                    <a:pt x="494472" y="562327"/>
                  </a:lnTo>
                  <a:lnTo>
                    <a:pt x="497562" y="557628"/>
                  </a:lnTo>
                  <a:lnTo>
                    <a:pt x="309686" y="557628"/>
                  </a:lnTo>
                  <a:lnTo>
                    <a:pt x="252403" y="554066"/>
                  </a:lnTo>
                  <a:lnTo>
                    <a:pt x="210135" y="542885"/>
                  </a:lnTo>
                  <a:lnTo>
                    <a:pt x="184057" y="524423"/>
                  </a:lnTo>
                  <a:lnTo>
                    <a:pt x="175344" y="499019"/>
                  </a:lnTo>
                  <a:lnTo>
                    <a:pt x="184057" y="473506"/>
                  </a:lnTo>
                  <a:lnTo>
                    <a:pt x="210135" y="455002"/>
                  </a:lnTo>
                  <a:lnTo>
                    <a:pt x="252403" y="443734"/>
                  </a:lnTo>
                  <a:lnTo>
                    <a:pt x="309686" y="439928"/>
                  </a:lnTo>
                  <a:lnTo>
                    <a:pt x="497244" y="439928"/>
                  </a:lnTo>
                  <a:lnTo>
                    <a:pt x="494472" y="435711"/>
                  </a:lnTo>
                  <a:lnTo>
                    <a:pt x="463775" y="412613"/>
                  </a:lnTo>
                  <a:lnTo>
                    <a:pt x="422205" y="395665"/>
                  </a:lnTo>
                  <a:lnTo>
                    <a:pt x="370571" y="385202"/>
                  </a:lnTo>
                  <a:lnTo>
                    <a:pt x="309686" y="381560"/>
                  </a:lnTo>
                  <a:close/>
                </a:path>
                <a:path w="520065" h="616585">
                  <a:moveTo>
                    <a:pt x="497244" y="439928"/>
                  </a:moveTo>
                  <a:lnTo>
                    <a:pt x="309686" y="439928"/>
                  </a:lnTo>
                  <a:lnTo>
                    <a:pt x="367081" y="443734"/>
                  </a:lnTo>
                  <a:lnTo>
                    <a:pt x="409417" y="455002"/>
                  </a:lnTo>
                  <a:lnTo>
                    <a:pt x="435654" y="473506"/>
                  </a:lnTo>
                  <a:lnTo>
                    <a:pt x="444752" y="499019"/>
                  </a:lnTo>
                  <a:lnTo>
                    <a:pt x="435654" y="524423"/>
                  </a:lnTo>
                  <a:lnTo>
                    <a:pt x="409417" y="542885"/>
                  </a:lnTo>
                  <a:lnTo>
                    <a:pt x="367081" y="554066"/>
                  </a:lnTo>
                  <a:lnTo>
                    <a:pt x="309686" y="557628"/>
                  </a:lnTo>
                  <a:lnTo>
                    <a:pt x="497562" y="557628"/>
                  </a:lnTo>
                  <a:lnTo>
                    <a:pt x="513484" y="533413"/>
                  </a:lnTo>
                  <a:lnTo>
                    <a:pt x="520002" y="499019"/>
                  </a:lnTo>
                  <a:lnTo>
                    <a:pt x="513484" y="464625"/>
                  </a:lnTo>
                  <a:lnTo>
                    <a:pt x="497244" y="43992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388836" y="1264718"/>
              <a:ext cx="520065" cy="616585"/>
            </a:xfrm>
            <a:custGeom>
              <a:avLst/>
              <a:gdLst/>
              <a:ahLst/>
              <a:cxnLst/>
              <a:rect l="l" t="t" r="r" b="b"/>
              <a:pathLst>
                <a:path w="520065" h="616585">
                  <a:moveTo>
                    <a:pt x="337181" y="215622"/>
                  </a:moveTo>
                  <a:lnTo>
                    <a:pt x="442581" y="215622"/>
                  </a:lnTo>
                  <a:lnTo>
                    <a:pt x="442581" y="366365"/>
                  </a:lnTo>
                  <a:lnTo>
                    <a:pt x="518314" y="366365"/>
                  </a:lnTo>
                  <a:lnTo>
                    <a:pt x="518314" y="0"/>
                  </a:lnTo>
                  <a:lnTo>
                    <a:pt x="442581" y="0"/>
                  </a:lnTo>
                  <a:lnTo>
                    <a:pt x="442581" y="153637"/>
                  </a:lnTo>
                  <a:lnTo>
                    <a:pt x="337181" y="153637"/>
                  </a:lnTo>
                  <a:lnTo>
                    <a:pt x="337181" y="215622"/>
                  </a:lnTo>
                  <a:close/>
                </a:path>
                <a:path w="520065" h="616585">
                  <a:moveTo>
                    <a:pt x="191262" y="219963"/>
                  </a:moveTo>
                  <a:lnTo>
                    <a:pt x="215562" y="261278"/>
                  </a:lnTo>
                  <a:lnTo>
                    <a:pt x="247821" y="297234"/>
                  </a:lnTo>
                  <a:lnTo>
                    <a:pt x="287858" y="326633"/>
                  </a:lnTo>
                  <a:lnTo>
                    <a:pt x="335493" y="348276"/>
                  </a:lnTo>
                  <a:lnTo>
                    <a:pt x="373360" y="288220"/>
                  </a:lnTo>
                  <a:lnTo>
                    <a:pt x="321701" y="264203"/>
                  </a:lnTo>
                  <a:lnTo>
                    <a:pt x="281179" y="231770"/>
                  </a:lnTo>
                  <a:lnTo>
                    <a:pt x="251992" y="193039"/>
                  </a:lnTo>
                  <a:lnTo>
                    <a:pt x="234335" y="150129"/>
                  </a:lnTo>
                  <a:lnTo>
                    <a:pt x="228405" y="105158"/>
                  </a:lnTo>
                  <a:lnTo>
                    <a:pt x="228405" y="101299"/>
                  </a:lnTo>
                  <a:lnTo>
                    <a:pt x="355994" y="101299"/>
                  </a:lnTo>
                  <a:lnTo>
                    <a:pt x="355994" y="40037"/>
                  </a:lnTo>
                  <a:lnTo>
                    <a:pt x="22671" y="40037"/>
                  </a:lnTo>
                  <a:lnTo>
                    <a:pt x="22671" y="101299"/>
                  </a:lnTo>
                  <a:lnTo>
                    <a:pt x="151225" y="101299"/>
                  </a:lnTo>
                  <a:lnTo>
                    <a:pt x="151225" y="105881"/>
                  </a:lnTo>
                  <a:lnTo>
                    <a:pt x="146907" y="146630"/>
                  </a:lnTo>
                  <a:lnTo>
                    <a:pt x="134047" y="186179"/>
                  </a:lnTo>
                  <a:lnTo>
                    <a:pt x="112786" y="223129"/>
                  </a:lnTo>
                  <a:lnTo>
                    <a:pt x="83263" y="256079"/>
                  </a:lnTo>
                  <a:lnTo>
                    <a:pt x="45621" y="283630"/>
                  </a:lnTo>
                  <a:lnTo>
                    <a:pt x="0" y="304380"/>
                  </a:lnTo>
                  <a:lnTo>
                    <a:pt x="39555" y="364435"/>
                  </a:lnTo>
                  <a:lnTo>
                    <a:pt x="90393" y="340200"/>
                  </a:lnTo>
                  <a:lnTo>
                    <a:pt x="132774" y="307123"/>
                  </a:lnTo>
                  <a:lnTo>
                    <a:pt x="166473" y="266584"/>
                  </a:lnTo>
                  <a:lnTo>
                    <a:pt x="191262" y="219963"/>
                  </a:lnTo>
                  <a:close/>
                </a:path>
                <a:path w="520065" h="616585">
                  <a:moveTo>
                    <a:pt x="309686" y="381560"/>
                  </a:moveTo>
                  <a:lnTo>
                    <a:pt x="248903" y="385202"/>
                  </a:lnTo>
                  <a:lnTo>
                    <a:pt x="197345" y="395665"/>
                  </a:lnTo>
                  <a:lnTo>
                    <a:pt x="155837" y="412613"/>
                  </a:lnTo>
                  <a:lnTo>
                    <a:pt x="125203" y="435711"/>
                  </a:lnTo>
                  <a:lnTo>
                    <a:pt x="99852" y="499019"/>
                  </a:lnTo>
                  <a:lnTo>
                    <a:pt x="106267" y="533413"/>
                  </a:lnTo>
                  <a:lnTo>
                    <a:pt x="155837" y="585425"/>
                  </a:lnTo>
                  <a:lnTo>
                    <a:pt x="197345" y="602373"/>
                  </a:lnTo>
                  <a:lnTo>
                    <a:pt x="248903" y="612835"/>
                  </a:lnTo>
                  <a:lnTo>
                    <a:pt x="309686" y="616478"/>
                  </a:lnTo>
                  <a:lnTo>
                    <a:pt x="370571" y="612835"/>
                  </a:lnTo>
                  <a:lnTo>
                    <a:pt x="422205" y="602373"/>
                  </a:lnTo>
                  <a:lnTo>
                    <a:pt x="463775" y="585425"/>
                  </a:lnTo>
                  <a:lnTo>
                    <a:pt x="494472" y="562327"/>
                  </a:lnTo>
                  <a:lnTo>
                    <a:pt x="520002" y="499019"/>
                  </a:lnTo>
                  <a:lnTo>
                    <a:pt x="513484" y="464625"/>
                  </a:lnTo>
                  <a:lnTo>
                    <a:pt x="463775" y="412613"/>
                  </a:lnTo>
                  <a:lnTo>
                    <a:pt x="422205" y="395665"/>
                  </a:lnTo>
                  <a:lnTo>
                    <a:pt x="370571" y="385202"/>
                  </a:lnTo>
                  <a:lnTo>
                    <a:pt x="309686" y="381560"/>
                  </a:lnTo>
                  <a:close/>
                </a:path>
                <a:path w="520065" h="616585">
                  <a:moveTo>
                    <a:pt x="309686" y="557628"/>
                  </a:moveTo>
                  <a:lnTo>
                    <a:pt x="252403" y="554066"/>
                  </a:lnTo>
                  <a:lnTo>
                    <a:pt x="210135" y="542885"/>
                  </a:lnTo>
                  <a:lnTo>
                    <a:pt x="184057" y="524423"/>
                  </a:lnTo>
                  <a:lnTo>
                    <a:pt x="175344" y="499019"/>
                  </a:lnTo>
                  <a:lnTo>
                    <a:pt x="184057" y="473506"/>
                  </a:lnTo>
                  <a:lnTo>
                    <a:pt x="210135" y="455002"/>
                  </a:lnTo>
                  <a:lnTo>
                    <a:pt x="252403" y="443734"/>
                  </a:lnTo>
                  <a:lnTo>
                    <a:pt x="309686" y="439928"/>
                  </a:lnTo>
                  <a:lnTo>
                    <a:pt x="367081" y="443734"/>
                  </a:lnTo>
                  <a:lnTo>
                    <a:pt x="409417" y="455002"/>
                  </a:lnTo>
                  <a:lnTo>
                    <a:pt x="435654" y="473506"/>
                  </a:lnTo>
                  <a:lnTo>
                    <a:pt x="444752" y="499019"/>
                  </a:lnTo>
                  <a:lnTo>
                    <a:pt x="435654" y="524423"/>
                  </a:lnTo>
                  <a:lnTo>
                    <a:pt x="409417" y="542885"/>
                  </a:lnTo>
                  <a:lnTo>
                    <a:pt x="367081" y="554066"/>
                  </a:lnTo>
                  <a:lnTo>
                    <a:pt x="309686" y="55762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154001" y="1264718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1"/>
                  </a:moveTo>
                  <a:lnTo>
                    <a:pt x="91893" y="420391"/>
                  </a:ln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close/>
                </a:path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6"/>
                  </a:lnTo>
                  <a:lnTo>
                    <a:pt x="498054" y="191986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195362" y="186197"/>
                  </a:moveTo>
                  <a:lnTo>
                    <a:pt x="120112" y="186197"/>
                  </a:lnTo>
                  <a:lnTo>
                    <a:pt x="120112" y="311374"/>
                  </a:lnTo>
                  <a:lnTo>
                    <a:pt x="88218" y="311969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5901" y="308962"/>
                  </a:lnTo>
                  <a:lnTo>
                    <a:pt x="195362" y="308962"/>
                  </a:lnTo>
                  <a:lnTo>
                    <a:pt x="195362" y="186197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5" y="298617"/>
                  </a:lnTo>
                  <a:lnTo>
                    <a:pt x="291476" y="303144"/>
                  </a:lnTo>
                  <a:lnTo>
                    <a:pt x="243465" y="306539"/>
                  </a:lnTo>
                  <a:lnTo>
                    <a:pt x="195362" y="308962"/>
                  </a:lnTo>
                  <a:lnTo>
                    <a:pt x="385901" y="308962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350688" y="45584"/>
                  </a:move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5" y="263619"/>
                  </a:lnTo>
                  <a:lnTo>
                    <a:pt x="344109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154001" y="1264718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5"/>
                  </a:lnTo>
                  <a:lnTo>
                    <a:pt x="498054" y="191985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335735" y="263619"/>
                  </a:moveTo>
                  <a:lnTo>
                    <a:pt x="344109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5" y="263619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5" y="298617"/>
                  </a:lnTo>
                  <a:lnTo>
                    <a:pt x="291476" y="303144"/>
                  </a:lnTo>
                  <a:lnTo>
                    <a:pt x="243465" y="306539"/>
                  </a:lnTo>
                  <a:lnTo>
                    <a:pt x="195362" y="308962"/>
                  </a:lnTo>
                  <a:lnTo>
                    <a:pt x="195362" y="186197"/>
                  </a:lnTo>
                  <a:lnTo>
                    <a:pt x="120112" y="186197"/>
                  </a:lnTo>
                  <a:lnTo>
                    <a:pt x="120112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8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59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97975" y="1264718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1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1" y="115047"/>
                  </a:lnTo>
                  <a:lnTo>
                    <a:pt x="213211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9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8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6" y="449334"/>
                  </a:lnTo>
                  <a:lnTo>
                    <a:pt x="357851" y="408814"/>
                  </a:lnTo>
                  <a:lnTo>
                    <a:pt x="78627" y="408814"/>
                  </a:lnTo>
                  <a:lnTo>
                    <a:pt x="78627" y="284843"/>
                  </a:lnTo>
                  <a:lnTo>
                    <a:pt x="290391" y="284843"/>
                  </a:lnTo>
                  <a:lnTo>
                    <a:pt x="290391" y="53543"/>
                  </a:lnTo>
                  <a:close/>
                </a:path>
                <a:path w="480695" h="617855">
                  <a:moveTo>
                    <a:pt x="355513" y="387348"/>
                  </a:moveTo>
                  <a:lnTo>
                    <a:pt x="299070" y="395740"/>
                  </a:lnTo>
                  <a:lnTo>
                    <a:pt x="244400" y="401747"/>
                  </a:lnTo>
                  <a:lnTo>
                    <a:pt x="190261" y="405704"/>
                  </a:lnTo>
                  <a:lnTo>
                    <a:pt x="135417" y="407948"/>
                  </a:lnTo>
                  <a:lnTo>
                    <a:pt x="78627" y="408814"/>
                  </a:lnTo>
                  <a:lnTo>
                    <a:pt x="357851" y="408814"/>
                  </a:lnTo>
                  <a:lnTo>
                    <a:pt x="355513" y="38734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97975" y="1264718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3"/>
                  </a:moveTo>
                  <a:lnTo>
                    <a:pt x="290391" y="284843"/>
                  </a:lnTo>
                  <a:lnTo>
                    <a:pt x="290391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1" y="115047"/>
                  </a:lnTo>
                  <a:lnTo>
                    <a:pt x="213211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9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8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6" y="449334"/>
                  </a:lnTo>
                  <a:lnTo>
                    <a:pt x="355513" y="387348"/>
                  </a:lnTo>
                  <a:lnTo>
                    <a:pt x="299070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7" y="407948"/>
                  </a:lnTo>
                  <a:lnTo>
                    <a:pt x="78627" y="408814"/>
                  </a:lnTo>
                  <a:lnTo>
                    <a:pt x="78627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429" y="2070353"/>
              <a:ext cx="8292284" cy="50069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0874" y="2070353"/>
              <a:ext cx="8292284" cy="50209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6382" y="2070353"/>
              <a:ext cx="5367843" cy="46157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63344" y="796465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816239" y="8002531"/>
              <a:ext cx="254000" cy="145415"/>
            </a:xfrm>
            <a:custGeom>
              <a:avLst/>
              <a:gdLst/>
              <a:ahLst/>
              <a:cxnLst/>
              <a:rect l="l" t="t" r="r" b="b"/>
              <a:pathLst>
                <a:path w="254000" h="145415">
                  <a:moveTo>
                    <a:pt x="60737" y="72577"/>
                  </a:moveTo>
                  <a:lnTo>
                    <a:pt x="60737" y="24009"/>
                  </a:lnTo>
                  <a:lnTo>
                    <a:pt x="222337" y="24009"/>
                  </a:lnTo>
                  <a:lnTo>
                    <a:pt x="222337" y="0"/>
                  </a:lnTo>
                  <a:lnTo>
                    <a:pt x="31574" y="0"/>
                  </a:lnTo>
                  <a:lnTo>
                    <a:pt x="31574" y="96368"/>
                  </a:lnTo>
                  <a:lnTo>
                    <a:pt x="223981" y="96368"/>
                  </a:lnTo>
                  <a:lnTo>
                    <a:pt x="223981" y="72577"/>
                  </a:lnTo>
                  <a:lnTo>
                    <a:pt x="60737" y="72577"/>
                  </a:lnTo>
                  <a:close/>
                </a:path>
                <a:path w="254000" h="145415">
                  <a:moveTo>
                    <a:pt x="0" y="144826"/>
                  </a:moveTo>
                  <a:lnTo>
                    <a:pt x="253583" y="144826"/>
                  </a:lnTo>
                  <a:lnTo>
                    <a:pt x="253583" y="120487"/>
                  </a:lnTo>
                  <a:lnTo>
                    <a:pt x="0" y="120487"/>
                  </a:lnTo>
                  <a:lnTo>
                    <a:pt x="0" y="14482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2994" y="8165889"/>
              <a:ext cx="198757" cy="10721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090324" y="7992554"/>
              <a:ext cx="857250" cy="278765"/>
            </a:xfrm>
            <a:custGeom>
              <a:avLst/>
              <a:gdLst/>
              <a:ahLst/>
              <a:cxnLst/>
              <a:rect l="l" t="t" r="r" b="b"/>
              <a:pathLst>
                <a:path w="857250" h="278765">
                  <a:moveTo>
                    <a:pt x="141647" y="125311"/>
                  </a:moveTo>
                  <a:lnTo>
                    <a:pt x="227928" y="125311"/>
                  </a:lnTo>
                  <a:lnTo>
                    <a:pt x="227928" y="102178"/>
                  </a:lnTo>
                  <a:lnTo>
                    <a:pt x="61833" y="102178"/>
                  </a:lnTo>
                  <a:lnTo>
                    <a:pt x="61833" y="76414"/>
                  </a:lnTo>
                  <a:lnTo>
                    <a:pt x="222227" y="76414"/>
                  </a:lnTo>
                  <a:lnTo>
                    <a:pt x="222227" y="6468"/>
                  </a:lnTo>
                  <a:lnTo>
                    <a:pt x="31903" y="6468"/>
                  </a:lnTo>
                  <a:lnTo>
                    <a:pt x="31903" y="29820"/>
                  </a:lnTo>
                  <a:lnTo>
                    <a:pt x="192846" y="29820"/>
                  </a:lnTo>
                  <a:lnTo>
                    <a:pt x="192846" y="54597"/>
                  </a:lnTo>
                  <a:lnTo>
                    <a:pt x="32671" y="54597"/>
                  </a:lnTo>
                  <a:lnTo>
                    <a:pt x="32671" y="125311"/>
                  </a:lnTo>
                  <a:lnTo>
                    <a:pt x="112703" y="125311"/>
                  </a:lnTo>
                  <a:lnTo>
                    <a:pt x="112703" y="151623"/>
                  </a:lnTo>
                  <a:lnTo>
                    <a:pt x="0" y="151623"/>
                  </a:lnTo>
                  <a:lnTo>
                    <a:pt x="0" y="175633"/>
                  </a:lnTo>
                  <a:lnTo>
                    <a:pt x="254241" y="175633"/>
                  </a:lnTo>
                  <a:lnTo>
                    <a:pt x="254241" y="151623"/>
                  </a:lnTo>
                  <a:lnTo>
                    <a:pt x="141647" y="151623"/>
                  </a:lnTo>
                  <a:lnTo>
                    <a:pt x="141647" y="125311"/>
                  </a:lnTo>
                  <a:close/>
                </a:path>
                <a:path w="857250" h="278765">
                  <a:moveTo>
                    <a:pt x="194161" y="218609"/>
                  </a:moveTo>
                  <a:lnTo>
                    <a:pt x="194161" y="275619"/>
                  </a:lnTo>
                  <a:lnTo>
                    <a:pt x="223762" y="275619"/>
                  </a:lnTo>
                  <a:lnTo>
                    <a:pt x="223762" y="194929"/>
                  </a:lnTo>
                  <a:lnTo>
                    <a:pt x="28504" y="194929"/>
                  </a:lnTo>
                  <a:lnTo>
                    <a:pt x="28504" y="218609"/>
                  </a:lnTo>
                  <a:lnTo>
                    <a:pt x="194161" y="218609"/>
                  </a:lnTo>
                  <a:close/>
                </a:path>
                <a:path w="857250" h="278765">
                  <a:moveTo>
                    <a:pt x="564255" y="277812"/>
                  </a:moveTo>
                  <a:lnTo>
                    <a:pt x="592540" y="277812"/>
                  </a:lnTo>
                  <a:lnTo>
                    <a:pt x="592540" y="0"/>
                  </a:lnTo>
                  <a:lnTo>
                    <a:pt x="564255" y="0"/>
                  </a:lnTo>
                  <a:lnTo>
                    <a:pt x="564255" y="277812"/>
                  </a:lnTo>
                  <a:close/>
                </a:path>
                <a:path w="857250" h="278765">
                  <a:moveTo>
                    <a:pt x="474903" y="104152"/>
                  </a:moveTo>
                  <a:lnTo>
                    <a:pt x="474903" y="130573"/>
                  </a:lnTo>
                  <a:lnTo>
                    <a:pt x="509657" y="130573"/>
                  </a:lnTo>
                  <a:lnTo>
                    <a:pt x="509657" y="263559"/>
                  </a:lnTo>
                  <a:lnTo>
                    <a:pt x="537504" y="263559"/>
                  </a:lnTo>
                  <a:lnTo>
                    <a:pt x="537504" y="6358"/>
                  </a:lnTo>
                  <a:lnTo>
                    <a:pt x="509657" y="6358"/>
                  </a:lnTo>
                  <a:lnTo>
                    <a:pt x="509657" y="104152"/>
                  </a:lnTo>
                  <a:lnTo>
                    <a:pt x="474903" y="104152"/>
                  </a:lnTo>
                  <a:close/>
                </a:path>
                <a:path w="857250" h="278765">
                  <a:moveTo>
                    <a:pt x="460980" y="58215"/>
                  </a:moveTo>
                  <a:lnTo>
                    <a:pt x="482468" y="58215"/>
                  </a:lnTo>
                  <a:lnTo>
                    <a:pt x="482468" y="34205"/>
                  </a:lnTo>
                  <a:lnTo>
                    <a:pt x="354964" y="34205"/>
                  </a:lnTo>
                  <a:lnTo>
                    <a:pt x="354964" y="58215"/>
                  </a:lnTo>
                  <a:lnTo>
                    <a:pt x="376452" y="58215"/>
                  </a:lnTo>
                  <a:lnTo>
                    <a:pt x="376452" y="186048"/>
                  </a:lnTo>
                  <a:lnTo>
                    <a:pt x="369120" y="186112"/>
                  </a:lnTo>
                  <a:lnTo>
                    <a:pt x="362117" y="186144"/>
                  </a:lnTo>
                  <a:lnTo>
                    <a:pt x="355485" y="186156"/>
                  </a:lnTo>
                  <a:lnTo>
                    <a:pt x="349263" y="186158"/>
                  </a:lnTo>
                  <a:lnTo>
                    <a:pt x="352661" y="210825"/>
                  </a:lnTo>
                  <a:lnTo>
                    <a:pt x="383100" y="210503"/>
                  </a:lnTo>
                  <a:lnTo>
                    <a:pt x="418401" y="209154"/>
                  </a:lnTo>
                  <a:lnTo>
                    <a:pt x="455202" y="206200"/>
                  </a:lnTo>
                  <a:lnTo>
                    <a:pt x="490142" y="201068"/>
                  </a:lnTo>
                  <a:lnTo>
                    <a:pt x="488169" y="179580"/>
                  </a:lnTo>
                  <a:lnTo>
                    <a:pt x="481654" y="180426"/>
                  </a:lnTo>
                  <a:lnTo>
                    <a:pt x="474944" y="181169"/>
                  </a:lnTo>
                  <a:lnTo>
                    <a:pt x="468049" y="181831"/>
                  </a:lnTo>
                  <a:lnTo>
                    <a:pt x="460980" y="182430"/>
                  </a:lnTo>
                  <a:lnTo>
                    <a:pt x="460980" y="58215"/>
                  </a:lnTo>
                  <a:close/>
                </a:path>
                <a:path w="857250" h="278765">
                  <a:moveTo>
                    <a:pt x="433900" y="58215"/>
                  </a:moveTo>
                  <a:lnTo>
                    <a:pt x="433900" y="184294"/>
                  </a:lnTo>
                  <a:lnTo>
                    <a:pt x="426094" y="184668"/>
                  </a:lnTo>
                  <a:lnTo>
                    <a:pt x="418318" y="184979"/>
                  </a:lnTo>
                  <a:lnTo>
                    <a:pt x="410605" y="185250"/>
                  </a:lnTo>
                  <a:lnTo>
                    <a:pt x="402983" y="185500"/>
                  </a:lnTo>
                  <a:lnTo>
                    <a:pt x="402983" y="58215"/>
                  </a:lnTo>
                  <a:lnTo>
                    <a:pt x="433900" y="58215"/>
                  </a:lnTo>
                  <a:close/>
                </a:path>
                <a:path w="857250" h="278765">
                  <a:moveTo>
                    <a:pt x="827376" y="0"/>
                  </a:moveTo>
                  <a:lnTo>
                    <a:pt x="827376" y="278360"/>
                  </a:lnTo>
                  <a:lnTo>
                    <a:pt x="856977" y="278360"/>
                  </a:lnTo>
                  <a:lnTo>
                    <a:pt x="856977" y="0"/>
                  </a:lnTo>
                  <a:lnTo>
                    <a:pt x="82737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3543" y="8010210"/>
              <a:ext cx="149860" cy="20149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92223" y="7992554"/>
              <a:ext cx="29845" cy="278130"/>
            </a:xfrm>
            <a:custGeom>
              <a:avLst/>
              <a:gdLst/>
              <a:ahLst/>
              <a:cxnLst/>
              <a:rect l="l" t="t" r="r" b="b"/>
              <a:pathLst>
                <a:path w="29844" h="278129">
                  <a:moveTo>
                    <a:pt x="0" y="277812"/>
                  </a:moveTo>
                  <a:lnTo>
                    <a:pt x="29601" y="277812"/>
                  </a:lnTo>
                  <a:lnTo>
                    <a:pt x="29601" y="0"/>
                  </a:lnTo>
                  <a:lnTo>
                    <a:pt x="0" y="0"/>
                  </a:lnTo>
                  <a:lnTo>
                    <a:pt x="0" y="2778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7761" y="8017336"/>
              <a:ext cx="182531" cy="20314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453481" y="7992554"/>
              <a:ext cx="72390" cy="278130"/>
            </a:xfrm>
            <a:custGeom>
              <a:avLst/>
              <a:gdLst/>
              <a:ahLst/>
              <a:cxnLst/>
              <a:rect l="l" t="t" r="r" b="b"/>
              <a:pathLst>
                <a:path w="72389" h="278129">
                  <a:moveTo>
                    <a:pt x="29381" y="112813"/>
                  </a:moveTo>
                  <a:lnTo>
                    <a:pt x="29381" y="0"/>
                  </a:lnTo>
                  <a:lnTo>
                    <a:pt x="0" y="0"/>
                  </a:lnTo>
                  <a:lnTo>
                    <a:pt x="0" y="277812"/>
                  </a:lnTo>
                  <a:lnTo>
                    <a:pt x="29381" y="277812"/>
                  </a:lnTo>
                  <a:lnTo>
                    <a:pt x="29381" y="137700"/>
                  </a:lnTo>
                  <a:lnTo>
                    <a:pt x="72139" y="137700"/>
                  </a:lnTo>
                  <a:lnTo>
                    <a:pt x="72139" y="112813"/>
                  </a:lnTo>
                  <a:lnTo>
                    <a:pt x="29381" y="11281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9543" y="8006921"/>
              <a:ext cx="182421" cy="2077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618101" y="8005381"/>
              <a:ext cx="254000" cy="146050"/>
            </a:xfrm>
            <a:custGeom>
              <a:avLst/>
              <a:gdLst/>
              <a:ahLst/>
              <a:cxnLst/>
              <a:rect l="l" t="t" r="r" b="b"/>
              <a:pathLst>
                <a:path w="254000" h="146050">
                  <a:moveTo>
                    <a:pt x="141098" y="92859"/>
                  </a:moveTo>
                  <a:lnTo>
                    <a:pt x="223981" y="92859"/>
                  </a:lnTo>
                  <a:lnTo>
                    <a:pt x="223981" y="69288"/>
                  </a:lnTo>
                  <a:lnTo>
                    <a:pt x="60737" y="69288"/>
                  </a:lnTo>
                  <a:lnTo>
                    <a:pt x="60737" y="23242"/>
                  </a:lnTo>
                  <a:lnTo>
                    <a:pt x="222337" y="23242"/>
                  </a:lnTo>
                  <a:lnTo>
                    <a:pt x="222337" y="0"/>
                  </a:lnTo>
                  <a:lnTo>
                    <a:pt x="31574" y="0"/>
                  </a:lnTo>
                  <a:lnTo>
                    <a:pt x="31574" y="92859"/>
                  </a:lnTo>
                  <a:lnTo>
                    <a:pt x="112374" y="92859"/>
                  </a:lnTo>
                  <a:lnTo>
                    <a:pt x="112374" y="122351"/>
                  </a:lnTo>
                  <a:lnTo>
                    <a:pt x="0" y="122351"/>
                  </a:lnTo>
                  <a:lnTo>
                    <a:pt x="0" y="145922"/>
                  </a:lnTo>
                  <a:lnTo>
                    <a:pt x="253583" y="145922"/>
                  </a:lnTo>
                  <a:lnTo>
                    <a:pt x="253583" y="122351"/>
                  </a:lnTo>
                  <a:lnTo>
                    <a:pt x="141098" y="122351"/>
                  </a:lnTo>
                  <a:lnTo>
                    <a:pt x="141098" y="9285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4856" y="8166328"/>
              <a:ext cx="198757" cy="1072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5041" y="7989379"/>
              <a:ext cx="240308" cy="2806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4302" y="7989489"/>
              <a:ext cx="264537" cy="27835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19478" y="7992554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5" h="278765">
                  <a:moveTo>
                    <a:pt x="0" y="278360"/>
                  </a:move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lnTo>
                    <a:pt x="0" y="27836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3434" y="8015253"/>
              <a:ext cx="164551" cy="19075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980407" y="7992554"/>
              <a:ext cx="74295" cy="278130"/>
            </a:xfrm>
            <a:custGeom>
              <a:avLst/>
              <a:gdLst/>
              <a:ahLst/>
              <a:cxnLst/>
              <a:rect l="l" t="t" r="r" b="b"/>
              <a:pathLst>
                <a:path w="74295" h="278129">
                  <a:moveTo>
                    <a:pt x="29491" y="110182"/>
                  </a:moveTo>
                  <a:lnTo>
                    <a:pt x="29491" y="0"/>
                  </a:lnTo>
                  <a:lnTo>
                    <a:pt x="0" y="0"/>
                  </a:lnTo>
                  <a:lnTo>
                    <a:pt x="0" y="277812"/>
                  </a:lnTo>
                  <a:lnTo>
                    <a:pt x="29491" y="277812"/>
                  </a:lnTo>
                  <a:lnTo>
                    <a:pt x="29491" y="135068"/>
                  </a:lnTo>
                  <a:lnTo>
                    <a:pt x="74002" y="135068"/>
                  </a:lnTo>
                  <a:lnTo>
                    <a:pt x="74002" y="110182"/>
                  </a:lnTo>
                  <a:lnTo>
                    <a:pt x="29491" y="11018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85044" y="8017336"/>
              <a:ext cx="179242" cy="20314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0421" y="7989599"/>
              <a:ext cx="239322" cy="27824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63363" y="8006043"/>
              <a:ext cx="211474" cy="16148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342527" y="8012288"/>
              <a:ext cx="528955" cy="224790"/>
            </a:xfrm>
            <a:custGeom>
              <a:avLst/>
              <a:gdLst/>
              <a:ahLst/>
              <a:cxnLst/>
              <a:rect l="l" t="t" r="r" b="b"/>
              <a:pathLst>
                <a:path w="528954" h="224790">
                  <a:moveTo>
                    <a:pt x="0" y="197779"/>
                  </a:moveTo>
                  <a:lnTo>
                    <a:pt x="0" y="222118"/>
                  </a:lnTo>
                  <a:lnTo>
                    <a:pt x="254240" y="222118"/>
                  </a:lnTo>
                  <a:lnTo>
                    <a:pt x="254240" y="197779"/>
                  </a:lnTo>
                  <a:lnTo>
                    <a:pt x="0" y="197779"/>
                  </a:lnTo>
                  <a:close/>
                </a:path>
                <a:path w="528954" h="224790">
                  <a:moveTo>
                    <a:pt x="415512" y="151404"/>
                  </a:moveTo>
                  <a:lnTo>
                    <a:pt x="504096" y="151404"/>
                  </a:lnTo>
                  <a:lnTo>
                    <a:pt x="504096" y="127284"/>
                  </a:lnTo>
                  <a:lnTo>
                    <a:pt x="334712" y="127284"/>
                  </a:lnTo>
                  <a:lnTo>
                    <a:pt x="334712" y="86720"/>
                  </a:lnTo>
                  <a:lnTo>
                    <a:pt x="497628" y="86720"/>
                  </a:lnTo>
                  <a:lnTo>
                    <a:pt x="497628" y="0"/>
                  </a:lnTo>
                  <a:lnTo>
                    <a:pt x="304891" y="0"/>
                  </a:lnTo>
                  <a:lnTo>
                    <a:pt x="304891" y="24009"/>
                  </a:lnTo>
                  <a:lnTo>
                    <a:pt x="468575" y="24009"/>
                  </a:lnTo>
                  <a:lnTo>
                    <a:pt x="468575" y="63039"/>
                  </a:lnTo>
                  <a:lnTo>
                    <a:pt x="305440" y="63039"/>
                  </a:lnTo>
                  <a:lnTo>
                    <a:pt x="305440" y="151404"/>
                  </a:lnTo>
                  <a:lnTo>
                    <a:pt x="386350" y="151404"/>
                  </a:lnTo>
                  <a:lnTo>
                    <a:pt x="386350" y="200301"/>
                  </a:lnTo>
                  <a:lnTo>
                    <a:pt x="274523" y="200301"/>
                  </a:lnTo>
                  <a:lnTo>
                    <a:pt x="274523" y="224749"/>
                  </a:lnTo>
                  <a:lnTo>
                    <a:pt x="528764" y="224749"/>
                  </a:lnTo>
                  <a:lnTo>
                    <a:pt x="528764" y="200301"/>
                  </a:lnTo>
                  <a:lnTo>
                    <a:pt x="415512" y="200301"/>
                  </a:lnTo>
                  <a:lnTo>
                    <a:pt x="415512" y="15140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28158" y="7988283"/>
              <a:ext cx="234169" cy="11839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419054" y="81144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29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8" y="87597"/>
                  </a:lnTo>
                  <a:lnTo>
                    <a:pt x="30368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60" y="45278"/>
                  </a:lnTo>
                  <a:lnTo>
                    <a:pt x="140660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01037" y="7989599"/>
              <a:ext cx="226933" cy="28427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563344" y="840905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966328" y="8436955"/>
              <a:ext cx="88265" cy="278130"/>
            </a:xfrm>
            <a:custGeom>
              <a:avLst/>
              <a:gdLst/>
              <a:ahLst/>
              <a:cxnLst/>
              <a:rect l="l" t="t" r="r" b="b"/>
              <a:pathLst>
                <a:path w="88264" h="278129">
                  <a:moveTo>
                    <a:pt x="59750" y="115773"/>
                  </a:moveTo>
                  <a:lnTo>
                    <a:pt x="27737" y="115773"/>
                  </a:lnTo>
                  <a:lnTo>
                    <a:pt x="27737" y="6249"/>
                  </a:lnTo>
                  <a:lnTo>
                    <a:pt x="0" y="6249"/>
                  </a:lnTo>
                  <a:lnTo>
                    <a:pt x="0" y="264765"/>
                  </a:lnTo>
                  <a:lnTo>
                    <a:pt x="27737" y="264765"/>
                  </a:lnTo>
                  <a:lnTo>
                    <a:pt x="27737" y="139783"/>
                  </a:lnTo>
                  <a:lnTo>
                    <a:pt x="59750" y="139783"/>
                  </a:lnTo>
                  <a:lnTo>
                    <a:pt x="59750" y="277812"/>
                  </a:lnTo>
                  <a:lnTo>
                    <a:pt x="87816" y="277812"/>
                  </a:lnTo>
                  <a:lnTo>
                    <a:pt x="87816" y="0"/>
                  </a:lnTo>
                  <a:lnTo>
                    <a:pt x="59750" y="0"/>
                  </a:lnTo>
                  <a:lnTo>
                    <a:pt x="59750" y="11577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12407" y="8442003"/>
              <a:ext cx="144159" cy="21311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99318" y="8433780"/>
              <a:ext cx="253135" cy="28372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4957" y="8433780"/>
              <a:ext cx="231208" cy="28065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4852" y="8433999"/>
              <a:ext cx="226933" cy="28427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39508" y="8433890"/>
              <a:ext cx="244365" cy="27835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39758" y="8436955"/>
              <a:ext cx="92075" cy="278130"/>
            </a:xfrm>
            <a:custGeom>
              <a:avLst/>
              <a:gdLst/>
              <a:ahLst/>
              <a:cxnLst/>
              <a:rect l="l" t="t" r="r" b="b"/>
              <a:pathLst>
                <a:path w="92075" h="278129">
                  <a:moveTo>
                    <a:pt x="63039" y="111168"/>
                  </a:moveTo>
                  <a:lnTo>
                    <a:pt x="27627" y="111168"/>
                  </a:lnTo>
                  <a:lnTo>
                    <a:pt x="27627" y="5700"/>
                  </a:lnTo>
                  <a:lnTo>
                    <a:pt x="0" y="5700"/>
                  </a:lnTo>
                  <a:lnTo>
                    <a:pt x="0" y="263559"/>
                  </a:lnTo>
                  <a:lnTo>
                    <a:pt x="27627" y="263559"/>
                  </a:lnTo>
                  <a:lnTo>
                    <a:pt x="27627" y="135617"/>
                  </a:lnTo>
                  <a:lnTo>
                    <a:pt x="63039" y="135617"/>
                  </a:lnTo>
                  <a:lnTo>
                    <a:pt x="63039" y="277812"/>
                  </a:lnTo>
                  <a:lnTo>
                    <a:pt x="91544" y="277812"/>
                  </a:lnTo>
                  <a:lnTo>
                    <a:pt x="91544" y="0"/>
                  </a:lnTo>
                  <a:lnTo>
                    <a:pt x="63039" y="0"/>
                  </a:lnTo>
                  <a:lnTo>
                    <a:pt x="63039" y="1111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03159" y="8466560"/>
              <a:ext cx="124206" cy="18077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067920" y="8441779"/>
              <a:ext cx="253365" cy="154940"/>
            </a:xfrm>
            <a:custGeom>
              <a:avLst/>
              <a:gdLst/>
              <a:ahLst/>
              <a:cxnLst/>
              <a:rect l="l" t="t" r="r" b="b"/>
              <a:pathLst>
                <a:path w="253364" h="154940">
                  <a:moveTo>
                    <a:pt x="191859" y="93517"/>
                  </a:moveTo>
                  <a:lnTo>
                    <a:pt x="206183" y="85966"/>
                  </a:lnTo>
                  <a:lnTo>
                    <a:pt x="216746" y="76524"/>
                  </a:lnTo>
                  <a:lnTo>
                    <a:pt x="223279" y="65273"/>
                  </a:lnTo>
                  <a:lnTo>
                    <a:pt x="225517" y="52295"/>
                  </a:lnTo>
                  <a:lnTo>
                    <a:pt x="218587" y="30217"/>
                  </a:lnTo>
                  <a:lnTo>
                    <a:pt x="198780" y="13813"/>
                  </a:lnTo>
                  <a:lnTo>
                    <a:pt x="167563" y="3576"/>
                  </a:lnTo>
                  <a:lnTo>
                    <a:pt x="126407" y="0"/>
                  </a:lnTo>
                  <a:lnTo>
                    <a:pt x="85125" y="3576"/>
                  </a:lnTo>
                  <a:lnTo>
                    <a:pt x="53844" y="13813"/>
                  </a:lnTo>
                  <a:lnTo>
                    <a:pt x="34012" y="30217"/>
                  </a:lnTo>
                  <a:lnTo>
                    <a:pt x="27079" y="52295"/>
                  </a:lnTo>
                  <a:lnTo>
                    <a:pt x="29316" y="65271"/>
                  </a:lnTo>
                  <a:lnTo>
                    <a:pt x="35850" y="76510"/>
                  </a:lnTo>
                  <a:lnTo>
                    <a:pt x="46412" y="85920"/>
                  </a:lnTo>
                  <a:lnTo>
                    <a:pt x="60736" y="93407"/>
                  </a:lnTo>
                  <a:lnTo>
                    <a:pt x="60736" y="130683"/>
                  </a:lnTo>
                  <a:lnTo>
                    <a:pt x="0" y="130683"/>
                  </a:lnTo>
                  <a:lnTo>
                    <a:pt x="0" y="154583"/>
                  </a:lnTo>
                  <a:lnTo>
                    <a:pt x="253254" y="154583"/>
                  </a:lnTo>
                  <a:lnTo>
                    <a:pt x="253254" y="130683"/>
                  </a:lnTo>
                  <a:lnTo>
                    <a:pt x="191859" y="130683"/>
                  </a:lnTo>
                  <a:lnTo>
                    <a:pt x="191859" y="9351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22413" y="8461517"/>
              <a:ext cx="144050" cy="11412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94675" y="8612264"/>
              <a:ext cx="198757" cy="10512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795779" y="84369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5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01623" y="8454611"/>
              <a:ext cx="149860" cy="20149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66717" y="8433999"/>
              <a:ext cx="245133" cy="27824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368187" y="8436955"/>
              <a:ext cx="92075" cy="278130"/>
            </a:xfrm>
            <a:custGeom>
              <a:avLst/>
              <a:gdLst/>
              <a:ahLst/>
              <a:cxnLst/>
              <a:rect l="l" t="t" r="r" b="b"/>
              <a:pathLst>
                <a:path w="92075" h="278129">
                  <a:moveTo>
                    <a:pt x="63039" y="111168"/>
                  </a:moveTo>
                  <a:lnTo>
                    <a:pt x="27627" y="111168"/>
                  </a:lnTo>
                  <a:lnTo>
                    <a:pt x="27627" y="5700"/>
                  </a:lnTo>
                  <a:lnTo>
                    <a:pt x="0" y="5700"/>
                  </a:lnTo>
                  <a:lnTo>
                    <a:pt x="0" y="263559"/>
                  </a:lnTo>
                  <a:lnTo>
                    <a:pt x="27627" y="263559"/>
                  </a:lnTo>
                  <a:lnTo>
                    <a:pt x="27627" y="135617"/>
                  </a:lnTo>
                  <a:lnTo>
                    <a:pt x="63039" y="135617"/>
                  </a:lnTo>
                  <a:lnTo>
                    <a:pt x="63039" y="277812"/>
                  </a:lnTo>
                  <a:lnTo>
                    <a:pt x="91544" y="277812"/>
                  </a:lnTo>
                  <a:lnTo>
                    <a:pt x="91544" y="0"/>
                  </a:lnTo>
                  <a:lnTo>
                    <a:pt x="63039" y="0"/>
                  </a:lnTo>
                  <a:lnTo>
                    <a:pt x="63039" y="1111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31588" y="8466560"/>
              <a:ext cx="124206" cy="18077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496349" y="8441779"/>
              <a:ext cx="253365" cy="154940"/>
            </a:xfrm>
            <a:custGeom>
              <a:avLst/>
              <a:gdLst/>
              <a:ahLst/>
              <a:cxnLst/>
              <a:rect l="l" t="t" r="r" b="b"/>
              <a:pathLst>
                <a:path w="253365" h="154940">
                  <a:moveTo>
                    <a:pt x="191859" y="93517"/>
                  </a:moveTo>
                  <a:lnTo>
                    <a:pt x="206183" y="85966"/>
                  </a:lnTo>
                  <a:lnTo>
                    <a:pt x="216746" y="76524"/>
                  </a:lnTo>
                  <a:lnTo>
                    <a:pt x="223279" y="65273"/>
                  </a:lnTo>
                  <a:lnTo>
                    <a:pt x="225517" y="52295"/>
                  </a:lnTo>
                  <a:lnTo>
                    <a:pt x="218587" y="30217"/>
                  </a:lnTo>
                  <a:lnTo>
                    <a:pt x="198780" y="13813"/>
                  </a:lnTo>
                  <a:lnTo>
                    <a:pt x="167563" y="3576"/>
                  </a:lnTo>
                  <a:lnTo>
                    <a:pt x="126407" y="0"/>
                  </a:lnTo>
                  <a:lnTo>
                    <a:pt x="85125" y="3576"/>
                  </a:lnTo>
                  <a:lnTo>
                    <a:pt x="53844" y="13813"/>
                  </a:lnTo>
                  <a:lnTo>
                    <a:pt x="34012" y="30217"/>
                  </a:lnTo>
                  <a:lnTo>
                    <a:pt x="27079" y="52295"/>
                  </a:lnTo>
                  <a:lnTo>
                    <a:pt x="29316" y="65271"/>
                  </a:lnTo>
                  <a:lnTo>
                    <a:pt x="35850" y="76510"/>
                  </a:lnTo>
                  <a:lnTo>
                    <a:pt x="46412" y="85920"/>
                  </a:lnTo>
                  <a:lnTo>
                    <a:pt x="60737" y="93407"/>
                  </a:lnTo>
                  <a:lnTo>
                    <a:pt x="60737" y="130683"/>
                  </a:lnTo>
                  <a:lnTo>
                    <a:pt x="0" y="130683"/>
                  </a:lnTo>
                  <a:lnTo>
                    <a:pt x="0" y="154583"/>
                  </a:lnTo>
                  <a:lnTo>
                    <a:pt x="253254" y="154583"/>
                  </a:lnTo>
                  <a:lnTo>
                    <a:pt x="253254" y="130683"/>
                  </a:lnTo>
                  <a:lnTo>
                    <a:pt x="191859" y="130683"/>
                  </a:lnTo>
                  <a:lnTo>
                    <a:pt x="191859" y="9351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50841" y="8461517"/>
              <a:ext cx="144050" cy="11412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23104" y="8612264"/>
              <a:ext cx="198757" cy="10512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57676" y="8432684"/>
              <a:ext cx="234169" cy="11839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848572" y="8558868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29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8" y="87597"/>
                  </a:lnTo>
                  <a:lnTo>
                    <a:pt x="30368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60" y="45278"/>
                  </a:lnTo>
                  <a:lnTo>
                    <a:pt x="140660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30555" y="8433999"/>
              <a:ext cx="226933" cy="28427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563331" y="796416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563344" y="796465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816239" y="8002531"/>
              <a:ext cx="254000" cy="267970"/>
            </a:xfrm>
            <a:custGeom>
              <a:avLst/>
              <a:gdLst/>
              <a:ahLst/>
              <a:cxnLst/>
              <a:rect l="l" t="t" r="r" b="b"/>
              <a:pathLst>
                <a:path w="254000" h="267970">
                  <a:moveTo>
                    <a:pt x="222337" y="0"/>
                  </a:moveTo>
                  <a:lnTo>
                    <a:pt x="31574" y="0"/>
                  </a:lnTo>
                  <a:lnTo>
                    <a:pt x="31574" y="96368"/>
                  </a:lnTo>
                  <a:lnTo>
                    <a:pt x="223982" y="96368"/>
                  </a:lnTo>
                  <a:lnTo>
                    <a:pt x="223982" y="72577"/>
                  </a:lnTo>
                  <a:lnTo>
                    <a:pt x="60737" y="72577"/>
                  </a:lnTo>
                  <a:lnTo>
                    <a:pt x="60737" y="24009"/>
                  </a:lnTo>
                  <a:lnTo>
                    <a:pt x="222337" y="24009"/>
                  </a:lnTo>
                  <a:lnTo>
                    <a:pt x="222337" y="0"/>
                  </a:lnTo>
                  <a:close/>
                </a:path>
                <a:path w="254000" h="267970">
                  <a:moveTo>
                    <a:pt x="253583" y="120487"/>
                  </a:moveTo>
                  <a:lnTo>
                    <a:pt x="0" y="120487"/>
                  </a:lnTo>
                  <a:lnTo>
                    <a:pt x="0" y="144826"/>
                  </a:lnTo>
                  <a:lnTo>
                    <a:pt x="253583" y="144826"/>
                  </a:lnTo>
                  <a:lnTo>
                    <a:pt x="253583" y="120487"/>
                  </a:lnTo>
                  <a:close/>
                </a:path>
                <a:path w="254000" h="267970">
                  <a:moveTo>
                    <a:pt x="126298" y="166533"/>
                  </a:moveTo>
                  <a:lnTo>
                    <a:pt x="85848" y="169881"/>
                  </a:lnTo>
                  <a:lnTo>
                    <a:pt x="55543" y="179662"/>
                  </a:lnTo>
                  <a:lnTo>
                    <a:pt x="36523" y="195487"/>
                  </a:lnTo>
                  <a:lnTo>
                    <a:pt x="29930" y="216965"/>
                  </a:lnTo>
                  <a:lnTo>
                    <a:pt x="36523" y="238489"/>
                  </a:lnTo>
                  <a:lnTo>
                    <a:pt x="55543" y="254309"/>
                  </a:lnTo>
                  <a:lnTo>
                    <a:pt x="85848" y="264065"/>
                  </a:lnTo>
                  <a:lnTo>
                    <a:pt x="126298" y="267397"/>
                  </a:lnTo>
                  <a:lnTo>
                    <a:pt x="166526" y="264065"/>
                  </a:lnTo>
                  <a:lnTo>
                    <a:pt x="196683" y="254309"/>
                  </a:lnTo>
                  <a:lnTo>
                    <a:pt x="208467" y="244483"/>
                  </a:lnTo>
                  <a:lnTo>
                    <a:pt x="126298" y="244483"/>
                  </a:lnTo>
                  <a:lnTo>
                    <a:pt x="97986" y="242696"/>
                  </a:lnTo>
                  <a:lnTo>
                    <a:pt x="77086" y="237425"/>
                  </a:lnTo>
                  <a:lnTo>
                    <a:pt x="64182" y="228804"/>
                  </a:lnTo>
                  <a:lnTo>
                    <a:pt x="59860" y="216965"/>
                  </a:lnTo>
                  <a:lnTo>
                    <a:pt x="64182" y="205215"/>
                  </a:lnTo>
                  <a:lnTo>
                    <a:pt x="77086" y="196559"/>
                  </a:lnTo>
                  <a:lnTo>
                    <a:pt x="97986" y="191172"/>
                  </a:lnTo>
                  <a:lnTo>
                    <a:pt x="126298" y="189228"/>
                  </a:lnTo>
                  <a:lnTo>
                    <a:pt x="208151" y="189228"/>
                  </a:lnTo>
                  <a:lnTo>
                    <a:pt x="196683" y="179662"/>
                  </a:lnTo>
                  <a:lnTo>
                    <a:pt x="166526" y="169881"/>
                  </a:lnTo>
                  <a:lnTo>
                    <a:pt x="126298" y="166533"/>
                  </a:lnTo>
                  <a:close/>
                </a:path>
                <a:path w="254000" h="267970">
                  <a:moveTo>
                    <a:pt x="208151" y="189228"/>
                  </a:moveTo>
                  <a:lnTo>
                    <a:pt x="126298" y="189228"/>
                  </a:lnTo>
                  <a:lnTo>
                    <a:pt x="154396" y="191172"/>
                  </a:lnTo>
                  <a:lnTo>
                    <a:pt x="175290" y="196559"/>
                  </a:lnTo>
                  <a:lnTo>
                    <a:pt x="188352" y="205215"/>
                  </a:lnTo>
                  <a:lnTo>
                    <a:pt x="192955" y="216965"/>
                  </a:lnTo>
                  <a:lnTo>
                    <a:pt x="188352" y="228804"/>
                  </a:lnTo>
                  <a:lnTo>
                    <a:pt x="175290" y="237425"/>
                  </a:lnTo>
                  <a:lnTo>
                    <a:pt x="154396" y="242696"/>
                  </a:lnTo>
                  <a:lnTo>
                    <a:pt x="126298" y="244483"/>
                  </a:lnTo>
                  <a:lnTo>
                    <a:pt x="208467" y="244483"/>
                  </a:lnTo>
                  <a:lnTo>
                    <a:pt x="215656" y="238489"/>
                  </a:lnTo>
                  <a:lnTo>
                    <a:pt x="222337" y="216965"/>
                  </a:lnTo>
                  <a:lnTo>
                    <a:pt x="215656" y="195487"/>
                  </a:lnTo>
                  <a:lnTo>
                    <a:pt x="208151" y="189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816239" y="8002531"/>
              <a:ext cx="254000" cy="145415"/>
            </a:xfrm>
            <a:custGeom>
              <a:avLst/>
              <a:gdLst/>
              <a:ahLst/>
              <a:cxnLst/>
              <a:rect l="l" t="t" r="r" b="b"/>
              <a:pathLst>
                <a:path w="254000" h="145415">
                  <a:moveTo>
                    <a:pt x="60737" y="72577"/>
                  </a:moveTo>
                  <a:lnTo>
                    <a:pt x="60737" y="24009"/>
                  </a:lnTo>
                  <a:lnTo>
                    <a:pt x="222337" y="24009"/>
                  </a:lnTo>
                  <a:lnTo>
                    <a:pt x="222337" y="0"/>
                  </a:lnTo>
                  <a:lnTo>
                    <a:pt x="31574" y="0"/>
                  </a:lnTo>
                  <a:lnTo>
                    <a:pt x="31574" y="96368"/>
                  </a:lnTo>
                  <a:lnTo>
                    <a:pt x="223981" y="96368"/>
                  </a:lnTo>
                  <a:lnTo>
                    <a:pt x="223981" y="72577"/>
                  </a:lnTo>
                  <a:lnTo>
                    <a:pt x="60737" y="72577"/>
                  </a:lnTo>
                  <a:close/>
                </a:path>
                <a:path w="254000" h="145415">
                  <a:moveTo>
                    <a:pt x="0" y="144826"/>
                  </a:moveTo>
                  <a:lnTo>
                    <a:pt x="253583" y="144826"/>
                  </a:lnTo>
                  <a:lnTo>
                    <a:pt x="253583" y="120487"/>
                  </a:lnTo>
                  <a:lnTo>
                    <a:pt x="0" y="120487"/>
                  </a:lnTo>
                  <a:lnTo>
                    <a:pt x="0" y="14482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42994" y="8165889"/>
              <a:ext cx="198757" cy="10721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090318" y="7998459"/>
              <a:ext cx="254635" cy="269240"/>
            </a:xfrm>
            <a:custGeom>
              <a:avLst/>
              <a:gdLst/>
              <a:ahLst/>
              <a:cxnLst/>
              <a:rect l="l" t="t" r="r" b="b"/>
              <a:pathLst>
                <a:path w="254635" h="269240">
                  <a:moveTo>
                    <a:pt x="223761" y="189230"/>
                  </a:moveTo>
                  <a:lnTo>
                    <a:pt x="28498" y="189230"/>
                  </a:lnTo>
                  <a:lnTo>
                    <a:pt x="28498" y="212090"/>
                  </a:lnTo>
                  <a:lnTo>
                    <a:pt x="194157" y="212090"/>
                  </a:lnTo>
                  <a:lnTo>
                    <a:pt x="194157" y="269240"/>
                  </a:lnTo>
                  <a:lnTo>
                    <a:pt x="223761" y="269240"/>
                  </a:lnTo>
                  <a:lnTo>
                    <a:pt x="223761" y="212090"/>
                  </a:lnTo>
                  <a:lnTo>
                    <a:pt x="223761" y="189230"/>
                  </a:lnTo>
                  <a:close/>
                </a:path>
                <a:path w="254635" h="269240">
                  <a:moveTo>
                    <a:pt x="227926" y="96520"/>
                  </a:moveTo>
                  <a:lnTo>
                    <a:pt x="61836" y="96520"/>
                  </a:lnTo>
                  <a:lnTo>
                    <a:pt x="61836" y="71120"/>
                  </a:lnTo>
                  <a:lnTo>
                    <a:pt x="222224" y="71120"/>
                  </a:lnTo>
                  <a:lnTo>
                    <a:pt x="222224" y="48260"/>
                  </a:lnTo>
                  <a:lnTo>
                    <a:pt x="222224" y="24130"/>
                  </a:lnTo>
                  <a:lnTo>
                    <a:pt x="222224" y="0"/>
                  </a:lnTo>
                  <a:lnTo>
                    <a:pt x="31902" y="0"/>
                  </a:lnTo>
                  <a:lnTo>
                    <a:pt x="31902" y="24130"/>
                  </a:lnTo>
                  <a:lnTo>
                    <a:pt x="192849" y="24130"/>
                  </a:lnTo>
                  <a:lnTo>
                    <a:pt x="192849" y="48260"/>
                  </a:lnTo>
                  <a:lnTo>
                    <a:pt x="32664" y="48260"/>
                  </a:lnTo>
                  <a:lnTo>
                    <a:pt x="32664" y="71120"/>
                  </a:lnTo>
                  <a:lnTo>
                    <a:pt x="32664" y="96520"/>
                  </a:lnTo>
                  <a:lnTo>
                    <a:pt x="32664" y="119380"/>
                  </a:lnTo>
                  <a:lnTo>
                    <a:pt x="227926" y="119380"/>
                  </a:lnTo>
                  <a:lnTo>
                    <a:pt x="227926" y="96520"/>
                  </a:lnTo>
                  <a:close/>
                </a:path>
                <a:path w="254635" h="269240">
                  <a:moveTo>
                    <a:pt x="254241" y="145719"/>
                  </a:moveTo>
                  <a:lnTo>
                    <a:pt x="141643" y="145719"/>
                  </a:lnTo>
                  <a:lnTo>
                    <a:pt x="141643" y="119418"/>
                  </a:lnTo>
                  <a:lnTo>
                    <a:pt x="112699" y="119418"/>
                  </a:lnTo>
                  <a:lnTo>
                    <a:pt x="112699" y="145719"/>
                  </a:lnTo>
                  <a:lnTo>
                    <a:pt x="0" y="145719"/>
                  </a:lnTo>
                  <a:lnTo>
                    <a:pt x="0" y="169735"/>
                  </a:lnTo>
                  <a:lnTo>
                    <a:pt x="254241" y="169735"/>
                  </a:lnTo>
                  <a:lnTo>
                    <a:pt x="254241" y="145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090324" y="7999023"/>
              <a:ext cx="254635" cy="269240"/>
            </a:xfrm>
            <a:custGeom>
              <a:avLst/>
              <a:gdLst/>
              <a:ahLst/>
              <a:cxnLst/>
              <a:rect l="l" t="t" r="r" b="b"/>
              <a:pathLst>
                <a:path w="254635" h="269240">
                  <a:moveTo>
                    <a:pt x="141647" y="118842"/>
                  </a:moveTo>
                  <a:lnTo>
                    <a:pt x="227928" y="118842"/>
                  </a:lnTo>
                  <a:lnTo>
                    <a:pt x="227928" y="95710"/>
                  </a:lnTo>
                  <a:lnTo>
                    <a:pt x="61833" y="95710"/>
                  </a:lnTo>
                  <a:lnTo>
                    <a:pt x="61833" y="69946"/>
                  </a:lnTo>
                  <a:lnTo>
                    <a:pt x="222227" y="69946"/>
                  </a:lnTo>
                  <a:lnTo>
                    <a:pt x="222227" y="0"/>
                  </a:lnTo>
                  <a:lnTo>
                    <a:pt x="31903" y="0"/>
                  </a:lnTo>
                  <a:lnTo>
                    <a:pt x="31903" y="23351"/>
                  </a:lnTo>
                  <a:lnTo>
                    <a:pt x="192846" y="23351"/>
                  </a:lnTo>
                  <a:lnTo>
                    <a:pt x="192846" y="48129"/>
                  </a:lnTo>
                  <a:lnTo>
                    <a:pt x="32671" y="48129"/>
                  </a:lnTo>
                  <a:lnTo>
                    <a:pt x="32671" y="118842"/>
                  </a:lnTo>
                  <a:lnTo>
                    <a:pt x="112703" y="118842"/>
                  </a:lnTo>
                  <a:lnTo>
                    <a:pt x="112703" y="145155"/>
                  </a:lnTo>
                  <a:lnTo>
                    <a:pt x="0" y="145155"/>
                  </a:lnTo>
                  <a:lnTo>
                    <a:pt x="0" y="169164"/>
                  </a:lnTo>
                  <a:lnTo>
                    <a:pt x="254241" y="169164"/>
                  </a:lnTo>
                  <a:lnTo>
                    <a:pt x="254241" y="145155"/>
                  </a:lnTo>
                  <a:lnTo>
                    <a:pt x="141647" y="145155"/>
                  </a:lnTo>
                  <a:lnTo>
                    <a:pt x="141647" y="118842"/>
                  </a:lnTo>
                  <a:close/>
                </a:path>
                <a:path w="254635" h="269240">
                  <a:moveTo>
                    <a:pt x="194161" y="212141"/>
                  </a:moveTo>
                  <a:lnTo>
                    <a:pt x="194161" y="269151"/>
                  </a:lnTo>
                  <a:lnTo>
                    <a:pt x="223762" y="269151"/>
                  </a:lnTo>
                  <a:lnTo>
                    <a:pt x="223762" y="188460"/>
                  </a:lnTo>
                  <a:lnTo>
                    <a:pt x="28504" y="188460"/>
                  </a:lnTo>
                  <a:lnTo>
                    <a:pt x="28504" y="212141"/>
                  </a:lnTo>
                  <a:lnTo>
                    <a:pt x="194161" y="21214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439587" y="7992554"/>
              <a:ext cx="243840" cy="278130"/>
            </a:xfrm>
            <a:custGeom>
              <a:avLst/>
              <a:gdLst/>
              <a:ahLst/>
              <a:cxnLst/>
              <a:rect l="l" t="t" r="r" b="b"/>
              <a:pathLst>
                <a:path w="243839" h="278129">
                  <a:moveTo>
                    <a:pt x="243277" y="0"/>
                  </a:moveTo>
                  <a:lnTo>
                    <a:pt x="214991" y="0"/>
                  </a:lnTo>
                  <a:lnTo>
                    <a:pt x="214991" y="277812"/>
                  </a:lnTo>
                  <a:lnTo>
                    <a:pt x="243277" y="277812"/>
                  </a:lnTo>
                  <a:lnTo>
                    <a:pt x="243277" y="0"/>
                  </a:lnTo>
                  <a:close/>
                </a:path>
                <a:path w="243839" h="278129">
                  <a:moveTo>
                    <a:pt x="188241" y="6358"/>
                  </a:moveTo>
                  <a:lnTo>
                    <a:pt x="160394" y="6358"/>
                  </a:lnTo>
                  <a:lnTo>
                    <a:pt x="160394" y="104152"/>
                  </a:lnTo>
                  <a:lnTo>
                    <a:pt x="125640" y="104152"/>
                  </a:lnTo>
                  <a:lnTo>
                    <a:pt x="125640" y="130573"/>
                  </a:lnTo>
                  <a:lnTo>
                    <a:pt x="160394" y="130573"/>
                  </a:lnTo>
                  <a:lnTo>
                    <a:pt x="160394" y="263559"/>
                  </a:lnTo>
                  <a:lnTo>
                    <a:pt x="188241" y="263559"/>
                  </a:lnTo>
                  <a:lnTo>
                    <a:pt x="188241" y="6358"/>
                  </a:lnTo>
                  <a:close/>
                </a:path>
                <a:path w="243839" h="278129">
                  <a:moveTo>
                    <a:pt x="53720" y="58215"/>
                  </a:moveTo>
                  <a:lnTo>
                    <a:pt x="27189" y="58215"/>
                  </a:lnTo>
                  <a:lnTo>
                    <a:pt x="27189" y="186048"/>
                  </a:lnTo>
                  <a:lnTo>
                    <a:pt x="0" y="186158"/>
                  </a:lnTo>
                  <a:lnTo>
                    <a:pt x="3398" y="210825"/>
                  </a:lnTo>
                  <a:lnTo>
                    <a:pt x="33837" y="210503"/>
                  </a:lnTo>
                  <a:lnTo>
                    <a:pt x="69137" y="209154"/>
                  </a:lnTo>
                  <a:lnTo>
                    <a:pt x="105938" y="206200"/>
                  </a:lnTo>
                  <a:lnTo>
                    <a:pt x="140879" y="201068"/>
                  </a:lnTo>
                  <a:lnTo>
                    <a:pt x="139449" y="185500"/>
                  </a:lnTo>
                  <a:lnTo>
                    <a:pt x="53720" y="185500"/>
                  </a:lnTo>
                  <a:lnTo>
                    <a:pt x="53720" y="58215"/>
                  </a:lnTo>
                  <a:close/>
                </a:path>
                <a:path w="243839" h="278129">
                  <a:moveTo>
                    <a:pt x="111716" y="58215"/>
                  </a:moveTo>
                  <a:lnTo>
                    <a:pt x="84637" y="58215"/>
                  </a:lnTo>
                  <a:lnTo>
                    <a:pt x="84637" y="184294"/>
                  </a:lnTo>
                  <a:lnTo>
                    <a:pt x="76830" y="184668"/>
                  </a:lnTo>
                  <a:lnTo>
                    <a:pt x="53720" y="185500"/>
                  </a:lnTo>
                  <a:lnTo>
                    <a:pt x="139449" y="185500"/>
                  </a:lnTo>
                  <a:lnTo>
                    <a:pt x="139167" y="182430"/>
                  </a:lnTo>
                  <a:lnTo>
                    <a:pt x="111716" y="182430"/>
                  </a:lnTo>
                  <a:lnTo>
                    <a:pt x="111716" y="58215"/>
                  </a:lnTo>
                  <a:close/>
                </a:path>
                <a:path w="243839" h="278129">
                  <a:moveTo>
                    <a:pt x="138906" y="179580"/>
                  </a:moveTo>
                  <a:lnTo>
                    <a:pt x="132391" y="180426"/>
                  </a:lnTo>
                  <a:lnTo>
                    <a:pt x="125681" y="181169"/>
                  </a:lnTo>
                  <a:lnTo>
                    <a:pt x="118786" y="181831"/>
                  </a:lnTo>
                  <a:lnTo>
                    <a:pt x="111716" y="182430"/>
                  </a:lnTo>
                  <a:lnTo>
                    <a:pt x="139167" y="182430"/>
                  </a:lnTo>
                  <a:lnTo>
                    <a:pt x="138906" y="179580"/>
                  </a:lnTo>
                  <a:close/>
                </a:path>
                <a:path w="243839" h="278129">
                  <a:moveTo>
                    <a:pt x="133205" y="34205"/>
                  </a:moveTo>
                  <a:lnTo>
                    <a:pt x="5700" y="34205"/>
                  </a:lnTo>
                  <a:lnTo>
                    <a:pt x="5700" y="58215"/>
                  </a:lnTo>
                  <a:lnTo>
                    <a:pt x="133205" y="58215"/>
                  </a:lnTo>
                  <a:lnTo>
                    <a:pt x="133205" y="34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439587" y="7992554"/>
              <a:ext cx="243840" cy="278130"/>
            </a:xfrm>
            <a:custGeom>
              <a:avLst/>
              <a:gdLst/>
              <a:ahLst/>
              <a:cxnLst/>
              <a:rect l="l" t="t" r="r" b="b"/>
              <a:pathLst>
                <a:path w="243839" h="278129">
                  <a:moveTo>
                    <a:pt x="214991" y="277812"/>
                  </a:moveTo>
                  <a:lnTo>
                    <a:pt x="243277" y="277812"/>
                  </a:lnTo>
                  <a:lnTo>
                    <a:pt x="243277" y="0"/>
                  </a:lnTo>
                  <a:lnTo>
                    <a:pt x="214991" y="0"/>
                  </a:lnTo>
                  <a:lnTo>
                    <a:pt x="214991" y="277812"/>
                  </a:lnTo>
                  <a:close/>
                </a:path>
                <a:path w="243839" h="278129">
                  <a:moveTo>
                    <a:pt x="125640" y="104152"/>
                  </a:moveTo>
                  <a:lnTo>
                    <a:pt x="125640" y="130573"/>
                  </a:lnTo>
                  <a:lnTo>
                    <a:pt x="160394" y="130573"/>
                  </a:lnTo>
                  <a:lnTo>
                    <a:pt x="160394" y="263559"/>
                  </a:lnTo>
                  <a:lnTo>
                    <a:pt x="188241" y="263559"/>
                  </a:lnTo>
                  <a:lnTo>
                    <a:pt x="188241" y="6358"/>
                  </a:lnTo>
                  <a:lnTo>
                    <a:pt x="160394" y="6358"/>
                  </a:lnTo>
                  <a:lnTo>
                    <a:pt x="160394" y="104152"/>
                  </a:lnTo>
                  <a:lnTo>
                    <a:pt x="125640" y="104152"/>
                  </a:lnTo>
                  <a:close/>
                </a:path>
                <a:path w="243839" h="278129">
                  <a:moveTo>
                    <a:pt x="111716" y="58215"/>
                  </a:moveTo>
                  <a:lnTo>
                    <a:pt x="133205" y="58215"/>
                  </a:lnTo>
                  <a:lnTo>
                    <a:pt x="133205" y="34205"/>
                  </a:lnTo>
                  <a:lnTo>
                    <a:pt x="5700" y="34205"/>
                  </a:lnTo>
                  <a:lnTo>
                    <a:pt x="5700" y="58215"/>
                  </a:lnTo>
                  <a:lnTo>
                    <a:pt x="27189" y="58215"/>
                  </a:lnTo>
                  <a:lnTo>
                    <a:pt x="27189" y="186048"/>
                  </a:lnTo>
                  <a:lnTo>
                    <a:pt x="19857" y="186112"/>
                  </a:lnTo>
                  <a:lnTo>
                    <a:pt x="12854" y="186144"/>
                  </a:lnTo>
                  <a:lnTo>
                    <a:pt x="6221" y="186156"/>
                  </a:lnTo>
                  <a:lnTo>
                    <a:pt x="0" y="186158"/>
                  </a:lnTo>
                  <a:lnTo>
                    <a:pt x="3398" y="210825"/>
                  </a:lnTo>
                  <a:lnTo>
                    <a:pt x="33837" y="210503"/>
                  </a:lnTo>
                  <a:lnTo>
                    <a:pt x="69137" y="209154"/>
                  </a:lnTo>
                  <a:lnTo>
                    <a:pt x="105938" y="206200"/>
                  </a:lnTo>
                  <a:lnTo>
                    <a:pt x="140879" y="201068"/>
                  </a:lnTo>
                  <a:lnTo>
                    <a:pt x="138906" y="179580"/>
                  </a:lnTo>
                  <a:lnTo>
                    <a:pt x="132391" y="180426"/>
                  </a:lnTo>
                  <a:lnTo>
                    <a:pt x="125681" y="181169"/>
                  </a:lnTo>
                  <a:lnTo>
                    <a:pt x="118786" y="181831"/>
                  </a:lnTo>
                  <a:lnTo>
                    <a:pt x="111716" y="182430"/>
                  </a:lnTo>
                  <a:lnTo>
                    <a:pt x="111716" y="58215"/>
                  </a:lnTo>
                  <a:close/>
                </a:path>
                <a:path w="243839" h="278129">
                  <a:moveTo>
                    <a:pt x="84637" y="58215"/>
                  </a:moveTo>
                  <a:lnTo>
                    <a:pt x="84637" y="184294"/>
                  </a:lnTo>
                  <a:lnTo>
                    <a:pt x="76830" y="184668"/>
                  </a:lnTo>
                  <a:lnTo>
                    <a:pt x="69055" y="184979"/>
                  </a:lnTo>
                  <a:lnTo>
                    <a:pt x="61341" y="185250"/>
                  </a:lnTo>
                  <a:lnTo>
                    <a:pt x="53720" y="185500"/>
                  </a:lnTo>
                  <a:lnTo>
                    <a:pt x="53720" y="58215"/>
                  </a:lnTo>
                  <a:lnTo>
                    <a:pt x="84637" y="5821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726718" y="7992554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80" h="278765">
                  <a:moveTo>
                    <a:pt x="220583" y="0"/>
                  </a:moveTo>
                  <a:lnTo>
                    <a:pt x="190982" y="0"/>
                  </a:lnTo>
                  <a:lnTo>
                    <a:pt x="190982" y="278360"/>
                  </a:lnTo>
                  <a:lnTo>
                    <a:pt x="220583" y="278360"/>
                  </a:lnTo>
                  <a:lnTo>
                    <a:pt x="220583" y="0"/>
                  </a:lnTo>
                  <a:close/>
                </a:path>
                <a:path w="220980" h="278765">
                  <a:moveTo>
                    <a:pt x="71810" y="20830"/>
                  </a:moveTo>
                  <a:lnTo>
                    <a:pt x="42921" y="27733"/>
                  </a:lnTo>
                  <a:lnTo>
                    <a:pt x="20200" y="47279"/>
                  </a:lnTo>
                  <a:lnTo>
                    <a:pt x="5330" y="77966"/>
                  </a:lnTo>
                  <a:lnTo>
                    <a:pt x="0" y="118294"/>
                  </a:lnTo>
                  <a:lnTo>
                    <a:pt x="5330" y="158811"/>
                  </a:lnTo>
                  <a:lnTo>
                    <a:pt x="20200" y="189584"/>
                  </a:lnTo>
                  <a:lnTo>
                    <a:pt x="42921" y="209133"/>
                  </a:lnTo>
                  <a:lnTo>
                    <a:pt x="71810" y="215978"/>
                  </a:lnTo>
                  <a:lnTo>
                    <a:pt x="100496" y="209133"/>
                  </a:lnTo>
                  <a:lnTo>
                    <a:pt x="123214" y="189557"/>
                  </a:lnTo>
                  <a:lnTo>
                    <a:pt x="71810" y="189557"/>
                  </a:lnTo>
                  <a:lnTo>
                    <a:pt x="54203" y="184620"/>
                  </a:lnTo>
                  <a:lnTo>
                    <a:pt x="40482" y="170453"/>
                  </a:lnTo>
                  <a:lnTo>
                    <a:pt x="31571" y="148022"/>
                  </a:lnTo>
                  <a:lnTo>
                    <a:pt x="28395" y="118294"/>
                  </a:lnTo>
                  <a:lnTo>
                    <a:pt x="31571" y="88753"/>
                  </a:lnTo>
                  <a:lnTo>
                    <a:pt x="40482" y="66397"/>
                  </a:lnTo>
                  <a:lnTo>
                    <a:pt x="54203" y="52201"/>
                  </a:lnTo>
                  <a:lnTo>
                    <a:pt x="71810" y="47142"/>
                  </a:lnTo>
                  <a:lnTo>
                    <a:pt x="123041" y="47142"/>
                  </a:lnTo>
                  <a:lnTo>
                    <a:pt x="100496" y="27733"/>
                  </a:lnTo>
                  <a:lnTo>
                    <a:pt x="71810" y="20830"/>
                  </a:lnTo>
                  <a:close/>
                </a:path>
                <a:path w="220980" h="278765">
                  <a:moveTo>
                    <a:pt x="123041" y="47142"/>
                  </a:moveTo>
                  <a:lnTo>
                    <a:pt x="71810" y="47142"/>
                  </a:lnTo>
                  <a:lnTo>
                    <a:pt x="89382" y="52201"/>
                  </a:lnTo>
                  <a:lnTo>
                    <a:pt x="103028" y="66397"/>
                  </a:lnTo>
                  <a:lnTo>
                    <a:pt x="111864" y="88753"/>
                  </a:lnTo>
                  <a:lnTo>
                    <a:pt x="115006" y="118294"/>
                  </a:lnTo>
                  <a:lnTo>
                    <a:pt x="111864" y="148022"/>
                  </a:lnTo>
                  <a:lnTo>
                    <a:pt x="103028" y="170453"/>
                  </a:lnTo>
                  <a:lnTo>
                    <a:pt x="89382" y="184620"/>
                  </a:lnTo>
                  <a:lnTo>
                    <a:pt x="71810" y="189557"/>
                  </a:lnTo>
                  <a:lnTo>
                    <a:pt x="123214" y="189557"/>
                  </a:lnTo>
                  <a:lnTo>
                    <a:pt x="138135" y="158811"/>
                  </a:lnTo>
                  <a:lnTo>
                    <a:pt x="143510" y="118294"/>
                  </a:lnTo>
                  <a:lnTo>
                    <a:pt x="138135" y="77966"/>
                  </a:lnTo>
                  <a:lnTo>
                    <a:pt x="123201" y="47279"/>
                  </a:lnTo>
                  <a:lnTo>
                    <a:pt x="123041" y="4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17700" y="7992554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4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23543" y="8010210"/>
              <a:ext cx="149860" cy="201498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990936" y="7992554"/>
              <a:ext cx="231140" cy="278130"/>
            </a:xfrm>
            <a:custGeom>
              <a:avLst/>
              <a:gdLst/>
              <a:ahLst/>
              <a:cxnLst/>
              <a:rect l="l" t="t" r="r" b="b"/>
              <a:pathLst>
                <a:path w="231139" h="278129">
                  <a:moveTo>
                    <a:pt x="230889" y="0"/>
                  </a:moveTo>
                  <a:lnTo>
                    <a:pt x="201287" y="0"/>
                  </a:lnTo>
                  <a:lnTo>
                    <a:pt x="201287" y="277812"/>
                  </a:lnTo>
                  <a:lnTo>
                    <a:pt x="230889" y="277812"/>
                  </a:lnTo>
                  <a:lnTo>
                    <a:pt x="230889" y="0"/>
                  </a:lnTo>
                  <a:close/>
                </a:path>
                <a:path w="231139" h="278129">
                  <a:moveTo>
                    <a:pt x="102946" y="52295"/>
                  </a:moveTo>
                  <a:lnTo>
                    <a:pt x="73125" y="52295"/>
                  </a:lnTo>
                  <a:lnTo>
                    <a:pt x="73125" y="82006"/>
                  </a:lnTo>
                  <a:lnTo>
                    <a:pt x="67496" y="118053"/>
                  </a:lnTo>
                  <a:lnTo>
                    <a:pt x="52185" y="152322"/>
                  </a:lnTo>
                  <a:lnTo>
                    <a:pt x="29063" y="181308"/>
                  </a:lnTo>
                  <a:lnTo>
                    <a:pt x="0" y="201507"/>
                  </a:lnTo>
                  <a:lnTo>
                    <a:pt x="17212" y="224749"/>
                  </a:lnTo>
                  <a:lnTo>
                    <a:pt x="40126" y="209793"/>
                  </a:lnTo>
                  <a:lnTo>
                    <a:pt x="60079" y="189214"/>
                  </a:lnTo>
                  <a:lnTo>
                    <a:pt x="76414" y="164175"/>
                  </a:lnTo>
                  <a:lnTo>
                    <a:pt x="88474" y="135836"/>
                  </a:lnTo>
                  <a:lnTo>
                    <a:pt x="117409" y="135836"/>
                  </a:lnTo>
                  <a:lnTo>
                    <a:pt x="108376" y="116604"/>
                  </a:lnTo>
                  <a:lnTo>
                    <a:pt x="102946" y="82006"/>
                  </a:lnTo>
                  <a:lnTo>
                    <a:pt x="102946" y="52295"/>
                  </a:lnTo>
                  <a:close/>
                </a:path>
                <a:path w="231139" h="278129">
                  <a:moveTo>
                    <a:pt x="117409" y="135836"/>
                  </a:moveTo>
                  <a:lnTo>
                    <a:pt x="88474" y="135836"/>
                  </a:lnTo>
                  <a:lnTo>
                    <a:pt x="100508" y="162155"/>
                  </a:lnTo>
                  <a:lnTo>
                    <a:pt x="116828" y="185226"/>
                  </a:lnTo>
                  <a:lnTo>
                    <a:pt x="136869" y="204103"/>
                  </a:lnTo>
                  <a:lnTo>
                    <a:pt x="160065" y="217842"/>
                  </a:lnTo>
                  <a:lnTo>
                    <a:pt x="176181" y="194600"/>
                  </a:lnTo>
                  <a:lnTo>
                    <a:pt x="146700" y="175851"/>
                  </a:lnTo>
                  <a:lnTo>
                    <a:pt x="123530" y="148869"/>
                  </a:lnTo>
                  <a:lnTo>
                    <a:pt x="117409" y="135836"/>
                  </a:lnTo>
                  <a:close/>
                </a:path>
                <a:path w="231139" h="278129">
                  <a:moveTo>
                    <a:pt x="166314" y="27956"/>
                  </a:moveTo>
                  <a:lnTo>
                    <a:pt x="9757" y="27956"/>
                  </a:lnTo>
                  <a:lnTo>
                    <a:pt x="9757" y="52295"/>
                  </a:lnTo>
                  <a:lnTo>
                    <a:pt x="166314" y="52295"/>
                  </a:lnTo>
                  <a:lnTo>
                    <a:pt x="166314" y="27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192223" y="7992554"/>
              <a:ext cx="29845" cy="278130"/>
            </a:xfrm>
            <a:custGeom>
              <a:avLst/>
              <a:gdLst/>
              <a:ahLst/>
              <a:cxnLst/>
              <a:rect l="l" t="t" r="r" b="b"/>
              <a:pathLst>
                <a:path w="29844" h="278129">
                  <a:moveTo>
                    <a:pt x="0" y="277812"/>
                  </a:moveTo>
                  <a:lnTo>
                    <a:pt x="29601" y="277812"/>
                  </a:lnTo>
                  <a:lnTo>
                    <a:pt x="29601" y="0"/>
                  </a:lnTo>
                  <a:lnTo>
                    <a:pt x="0" y="0"/>
                  </a:lnTo>
                  <a:lnTo>
                    <a:pt x="0" y="2778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87761" y="8017336"/>
              <a:ext cx="182531" cy="20314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65667" y="7989379"/>
              <a:ext cx="1334564" cy="28471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262718" y="7992554"/>
              <a:ext cx="263525" cy="278130"/>
            </a:xfrm>
            <a:custGeom>
              <a:avLst/>
              <a:gdLst/>
              <a:ahLst/>
              <a:cxnLst/>
              <a:rect l="l" t="t" r="r" b="b"/>
              <a:pathLst>
                <a:path w="263525" h="278129">
                  <a:moveTo>
                    <a:pt x="220144" y="0"/>
                  </a:moveTo>
                  <a:lnTo>
                    <a:pt x="190762" y="0"/>
                  </a:lnTo>
                  <a:lnTo>
                    <a:pt x="190762" y="277812"/>
                  </a:lnTo>
                  <a:lnTo>
                    <a:pt x="220144" y="277812"/>
                  </a:lnTo>
                  <a:lnTo>
                    <a:pt x="220144" y="137700"/>
                  </a:lnTo>
                  <a:lnTo>
                    <a:pt x="262902" y="137700"/>
                  </a:lnTo>
                  <a:lnTo>
                    <a:pt x="262902" y="112813"/>
                  </a:lnTo>
                  <a:lnTo>
                    <a:pt x="220144" y="112813"/>
                  </a:lnTo>
                  <a:lnTo>
                    <a:pt x="220144" y="0"/>
                  </a:lnTo>
                  <a:close/>
                </a:path>
                <a:path w="263525" h="278129">
                  <a:moveTo>
                    <a:pt x="86939" y="17541"/>
                  </a:moveTo>
                  <a:lnTo>
                    <a:pt x="56754" y="22492"/>
                  </a:lnTo>
                  <a:lnTo>
                    <a:pt x="33013" y="36096"/>
                  </a:lnTo>
                  <a:lnTo>
                    <a:pt x="17515" y="56978"/>
                  </a:lnTo>
                  <a:lnTo>
                    <a:pt x="12059" y="83760"/>
                  </a:lnTo>
                  <a:lnTo>
                    <a:pt x="16331" y="107776"/>
                  </a:lnTo>
                  <a:lnTo>
                    <a:pt x="28641" y="127230"/>
                  </a:lnTo>
                  <a:lnTo>
                    <a:pt x="47735" y="141174"/>
                  </a:lnTo>
                  <a:lnTo>
                    <a:pt x="72358" y="148663"/>
                  </a:lnTo>
                  <a:lnTo>
                    <a:pt x="72358" y="193723"/>
                  </a:lnTo>
                  <a:lnTo>
                    <a:pt x="53173" y="194122"/>
                  </a:lnTo>
                  <a:lnTo>
                    <a:pt x="0" y="194600"/>
                  </a:lnTo>
                  <a:lnTo>
                    <a:pt x="4494" y="218829"/>
                  </a:lnTo>
                  <a:lnTo>
                    <a:pt x="43452" y="218916"/>
                  </a:lnTo>
                  <a:lnTo>
                    <a:pt x="86418" y="217801"/>
                  </a:lnTo>
                  <a:lnTo>
                    <a:pt x="131317" y="214651"/>
                  </a:lnTo>
                  <a:lnTo>
                    <a:pt x="176071" y="208633"/>
                  </a:lnTo>
                  <a:lnTo>
                    <a:pt x="174558" y="192626"/>
                  </a:lnTo>
                  <a:lnTo>
                    <a:pt x="101740" y="192626"/>
                  </a:lnTo>
                  <a:lnTo>
                    <a:pt x="101740" y="148663"/>
                  </a:lnTo>
                  <a:lnTo>
                    <a:pt x="125816" y="141050"/>
                  </a:lnTo>
                  <a:lnTo>
                    <a:pt x="144702" y="127065"/>
                  </a:lnTo>
                  <a:lnTo>
                    <a:pt x="146239" y="124653"/>
                  </a:lnTo>
                  <a:lnTo>
                    <a:pt x="86939" y="124653"/>
                  </a:lnTo>
                  <a:lnTo>
                    <a:pt x="68411" y="121825"/>
                  </a:lnTo>
                  <a:lnTo>
                    <a:pt x="53747" y="113539"/>
                  </a:lnTo>
                  <a:lnTo>
                    <a:pt x="44141" y="100587"/>
                  </a:lnTo>
                  <a:lnTo>
                    <a:pt x="40783" y="83760"/>
                  </a:lnTo>
                  <a:lnTo>
                    <a:pt x="44141" y="66914"/>
                  </a:lnTo>
                  <a:lnTo>
                    <a:pt x="53747" y="53994"/>
                  </a:lnTo>
                  <a:lnTo>
                    <a:pt x="68411" y="45679"/>
                  </a:lnTo>
                  <a:lnTo>
                    <a:pt x="86939" y="42647"/>
                  </a:lnTo>
                  <a:lnTo>
                    <a:pt x="145092" y="42647"/>
                  </a:lnTo>
                  <a:lnTo>
                    <a:pt x="140180" y="36096"/>
                  </a:lnTo>
                  <a:lnTo>
                    <a:pt x="116566" y="22492"/>
                  </a:lnTo>
                  <a:lnTo>
                    <a:pt x="86939" y="17541"/>
                  </a:lnTo>
                  <a:close/>
                </a:path>
                <a:path w="263525" h="278129">
                  <a:moveTo>
                    <a:pt x="173988" y="186596"/>
                  </a:moveTo>
                  <a:lnTo>
                    <a:pt x="156440" y="188679"/>
                  </a:lnTo>
                  <a:lnTo>
                    <a:pt x="138440" y="190351"/>
                  </a:lnTo>
                  <a:lnTo>
                    <a:pt x="120151" y="191653"/>
                  </a:lnTo>
                  <a:lnTo>
                    <a:pt x="101740" y="192626"/>
                  </a:lnTo>
                  <a:lnTo>
                    <a:pt x="174558" y="192626"/>
                  </a:lnTo>
                  <a:lnTo>
                    <a:pt x="173988" y="186596"/>
                  </a:lnTo>
                  <a:close/>
                </a:path>
                <a:path w="263525" h="278129">
                  <a:moveTo>
                    <a:pt x="145092" y="42647"/>
                  </a:moveTo>
                  <a:lnTo>
                    <a:pt x="86939" y="42647"/>
                  </a:lnTo>
                  <a:lnTo>
                    <a:pt x="105123" y="45679"/>
                  </a:lnTo>
                  <a:lnTo>
                    <a:pt x="119596" y="53994"/>
                  </a:lnTo>
                  <a:lnTo>
                    <a:pt x="129198" y="66914"/>
                  </a:lnTo>
                  <a:lnTo>
                    <a:pt x="132766" y="83760"/>
                  </a:lnTo>
                  <a:lnTo>
                    <a:pt x="129198" y="100587"/>
                  </a:lnTo>
                  <a:lnTo>
                    <a:pt x="119596" y="113539"/>
                  </a:lnTo>
                  <a:lnTo>
                    <a:pt x="105123" y="121825"/>
                  </a:lnTo>
                  <a:lnTo>
                    <a:pt x="86939" y="124653"/>
                  </a:lnTo>
                  <a:lnTo>
                    <a:pt x="146239" y="124653"/>
                  </a:lnTo>
                  <a:lnTo>
                    <a:pt x="157072" y="107653"/>
                  </a:lnTo>
                  <a:lnTo>
                    <a:pt x="161600" y="83760"/>
                  </a:lnTo>
                  <a:lnTo>
                    <a:pt x="155839" y="56978"/>
                  </a:lnTo>
                  <a:lnTo>
                    <a:pt x="145092" y="426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453481" y="7992554"/>
              <a:ext cx="72390" cy="278130"/>
            </a:xfrm>
            <a:custGeom>
              <a:avLst/>
              <a:gdLst/>
              <a:ahLst/>
              <a:cxnLst/>
              <a:rect l="l" t="t" r="r" b="b"/>
              <a:pathLst>
                <a:path w="72389" h="278129">
                  <a:moveTo>
                    <a:pt x="29381" y="112813"/>
                  </a:moveTo>
                  <a:lnTo>
                    <a:pt x="29381" y="0"/>
                  </a:lnTo>
                  <a:lnTo>
                    <a:pt x="0" y="0"/>
                  </a:lnTo>
                  <a:lnTo>
                    <a:pt x="0" y="277812"/>
                  </a:lnTo>
                  <a:lnTo>
                    <a:pt x="29381" y="277812"/>
                  </a:lnTo>
                  <a:lnTo>
                    <a:pt x="29381" y="137700"/>
                  </a:lnTo>
                  <a:lnTo>
                    <a:pt x="72139" y="137700"/>
                  </a:lnTo>
                  <a:lnTo>
                    <a:pt x="72139" y="112813"/>
                  </a:lnTo>
                  <a:lnTo>
                    <a:pt x="29381" y="11281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59543" y="8006921"/>
              <a:ext cx="182421" cy="20772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618102" y="8005381"/>
              <a:ext cx="254000" cy="265430"/>
            </a:xfrm>
            <a:custGeom>
              <a:avLst/>
              <a:gdLst/>
              <a:ahLst/>
              <a:cxnLst/>
              <a:rect l="l" t="t" r="r" b="b"/>
              <a:pathLst>
                <a:path w="254000" h="265429">
                  <a:moveTo>
                    <a:pt x="253583" y="122351"/>
                  </a:moveTo>
                  <a:lnTo>
                    <a:pt x="0" y="122351"/>
                  </a:lnTo>
                  <a:lnTo>
                    <a:pt x="0" y="145922"/>
                  </a:lnTo>
                  <a:lnTo>
                    <a:pt x="253583" y="145922"/>
                  </a:lnTo>
                  <a:lnTo>
                    <a:pt x="253583" y="122351"/>
                  </a:lnTo>
                  <a:close/>
                </a:path>
                <a:path w="254000" h="265429">
                  <a:moveTo>
                    <a:pt x="141098" y="92859"/>
                  </a:moveTo>
                  <a:lnTo>
                    <a:pt x="112374" y="92859"/>
                  </a:lnTo>
                  <a:lnTo>
                    <a:pt x="112374" y="122351"/>
                  </a:lnTo>
                  <a:lnTo>
                    <a:pt x="141098" y="122351"/>
                  </a:lnTo>
                  <a:lnTo>
                    <a:pt x="141098" y="92859"/>
                  </a:lnTo>
                  <a:close/>
                </a:path>
                <a:path w="254000" h="265429">
                  <a:moveTo>
                    <a:pt x="222337" y="0"/>
                  </a:moveTo>
                  <a:lnTo>
                    <a:pt x="31574" y="0"/>
                  </a:lnTo>
                  <a:lnTo>
                    <a:pt x="31574" y="92859"/>
                  </a:lnTo>
                  <a:lnTo>
                    <a:pt x="223982" y="92859"/>
                  </a:lnTo>
                  <a:lnTo>
                    <a:pt x="223982" y="69288"/>
                  </a:lnTo>
                  <a:lnTo>
                    <a:pt x="60737" y="69288"/>
                  </a:lnTo>
                  <a:lnTo>
                    <a:pt x="60737" y="23242"/>
                  </a:lnTo>
                  <a:lnTo>
                    <a:pt x="222337" y="23242"/>
                  </a:lnTo>
                  <a:lnTo>
                    <a:pt x="222337" y="0"/>
                  </a:lnTo>
                  <a:close/>
                </a:path>
                <a:path w="254000" h="265429">
                  <a:moveTo>
                    <a:pt x="126298" y="164121"/>
                  </a:moveTo>
                  <a:lnTo>
                    <a:pt x="85848" y="167469"/>
                  </a:lnTo>
                  <a:lnTo>
                    <a:pt x="55543" y="177250"/>
                  </a:lnTo>
                  <a:lnTo>
                    <a:pt x="36523" y="193075"/>
                  </a:lnTo>
                  <a:lnTo>
                    <a:pt x="29930" y="214553"/>
                  </a:lnTo>
                  <a:lnTo>
                    <a:pt x="36523" y="235954"/>
                  </a:lnTo>
                  <a:lnTo>
                    <a:pt x="55543" y="251732"/>
                  </a:lnTo>
                  <a:lnTo>
                    <a:pt x="85848" y="261529"/>
                  </a:lnTo>
                  <a:lnTo>
                    <a:pt x="126298" y="264985"/>
                  </a:lnTo>
                  <a:lnTo>
                    <a:pt x="166527" y="261529"/>
                  </a:lnTo>
                  <a:lnTo>
                    <a:pt x="196683" y="251732"/>
                  </a:lnTo>
                  <a:lnTo>
                    <a:pt x="208564" y="241852"/>
                  </a:lnTo>
                  <a:lnTo>
                    <a:pt x="126298" y="241852"/>
                  </a:lnTo>
                  <a:lnTo>
                    <a:pt x="97987" y="240176"/>
                  </a:lnTo>
                  <a:lnTo>
                    <a:pt x="77086" y="234945"/>
                  </a:lnTo>
                  <a:lnTo>
                    <a:pt x="64182" y="226342"/>
                  </a:lnTo>
                  <a:lnTo>
                    <a:pt x="59860" y="214553"/>
                  </a:lnTo>
                  <a:lnTo>
                    <a:pt x="64182" y="202772"/>
                  </a:lnTo>
                  <a:lnTo>
                    <a:pt x="77086" y="194065"/>
                  </a:lnTo>
                  <a:lnTo>
                    <a:pt x="97987" y="188667"/>
                  </a:lnTo>
                  <a:lnTo>
                    <a:pt x="126298" y="186816"/>
                  </a:lnTo>
                  <a:lnTo>
                    <a:pt x="208152" y="186816"/>
                  </a:lnTo>
                  <a:lnTo>
                    <a:pt x="196683" y="177250"/>
                  </a:lnTo>
                  <a:lnTo>
                    <a:pt x="166527" y="167469"/>
                  </a:lnTo>
                  <a:lnTo>
                    <a:pt x="126298" y="164121"/>
                  </a:lnTo>
                  <a:close/>
                </a:path>
                <a:path w="254000" h="265429">
                  <a:moveTo>
                    <a:pt x="208152" y="186816"/>
                  </a:moveTo>
                  <a:lnTo>
                    <a:pt x="126298" y="186816"/>
                  </a:lnTo>
                  <a:lnTo>
                    <a:pt x="154397" y="188667"/>
                  </a:lnTo>
                  <a:lnTo>
                    <a:pt x="175290" y="194065"/>
                  </a:lnTo>
                  <a:lnTo>
                    <a:pt x="188352" y="202772"/>
                  </a:lnTo>
                  <a:lnTo>
                    <a:pt x="192955" y="214553"/>
                  </a:lnTo>
                  <a:lnTo>
                    <a:pt x="188352" y="226342"/>
                  </a:lnTo>
                  <a:lnTo>
                    <a:pt x="175290" y="234945"/>
                  </a:lnTo>
                  <a:lnTo>
                    <a:pt x="154397" y="240176"/>
                  </a:lnTo>
                  <a:lnTo>
                    <a:pt x="126298" y="241852"/>
                  </a:lnTo>
                  <a:lnTo>
                    <a:pt x="208564" y="241852"/>
                  </a:lnTo>
                  <a:lnTo>
                    <a:pt x="215656" y="235954"/>
                  </a:lnTo>
                  <a:lnTo>
                    <a:pt x="222337" y="214553"/>
                  </a:lnTo>
                  <a:lnTo>
                    <a:pt x="215656" y="193075"/>
                  </a:lnTo>
                  <a:lnTo>
                    <a:pt x="208152" y="186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618101" y="8005381"/>
              <a:ext cx="254000" cy="146050"/>
            </a:xfrm>
            <a:custGeom>
              <a:avLst/>
              <a:gdLst/>
              <a:ahLst/>
              <a:cxnLst/>
              <a:rect l="l" t="t" r="r" b="b"/>
              <a:pathLst>
                <a:path w="254000" h="146050">
                  <a:moveTo>
                    <a:pt x="141098" y="92859"/>
                  </a:moveTo>
                  <a:lnTo>
                    <a:pt x="223981" y="92859"/>
                  </a:lnTo>
                  <a:lnTo>
                    <a:pt x="223981" y="69288"/>
                  </a:lnTo>
                  <a:lnTo>
                    <a:pt x="60737" y="69288"/>
                  </a:lnTo>
                  <a:lnTo>
                    <a:pt x="60737" y="23242"/>
                  </a:lnTo>
                  <a:lnTo>
                    <a:pt x="222337" y="23242"/>
                  </a:lnTo>
                  <a:lnTo>
                    <a:pt x="222337" y="0"/>
                  </a:lnTo>
                  <a:lnTo>
                    <a:pt x="31574" y="0"/>
                  </a:lnTo>
                  <a:lnTo>
                    <a:pt x="31574" y="92859"/>
                  </a:lnTo>
                  <a:lnTo>
                    <a:pt x="112374" y="92859"/>
                  </a:lnTo>
                  <a:lnTo>
                    <a:pt x="112374" y="122351"/>
                  </a:lnTo>
                  <a:lnTo>
                    <a:pt x="0" y="122351"/>
                  </a:lnTo>
                  <a:lnTo>
                    <a:pt x="0" y="145922"/>
                  </a:lnTo>
                  <a:lnTo>
                    <a:pt x="253583" y="145922"/>
                  </a:lnTo>
                  <a:lnTo>
                    <a:pt x="253583" y="122351"/>
                  </a:lnTo>
                  <a:lnTo>
                    <a:pt x="141098" y="122351"/>
                  </a:lnTo>
                  <a:lnTo>
                    <a:pt x="141098" y="9285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44856" y="8166328"/>
              <a:ext cx="198757" cy="10721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3898216" y="7992554"/>
              <a:ext cx="234315" cy="274320"/>
            </a:xfrm>
            <a:custGeom>
              <a:avLst/>
              <a:gdLst/>
              <a:ahLst/>
              <a:cxnLst/>
              <a:rect l="l" t="t" r="r" b="b"/>
              <a:pathLst>
                <a:path w="234314" h="274320">
                  <a:moveTo>
                    <a:pt x="224859" y="0"/>
                  </a:moveTo>
                  <a:lnTo>
                    <a:pt x="195367" y="0"/>
                  </a:lnTo>
                  <a:lnTo>
                    <a:pt x="195367" y="141427"/>
                  </a:lnTo>
                  <a:lnTo>
                    <a:pt x="224859" y="141427"/>
                  </a:lnTo>
                  <a:lnTo>
                    <a:pt x="224859" y="0"/>
                  </a:lnTo>
                  <a:close/>
                </a:path>
                <a:path w="234314" h="274320">
                  <a:moveTo>
                    <a:pt x="73125" y="9538"/>
                  </a:moveTo>
                  <a:lnTo>
                    <a:pt x="43846" y="14180"/>
                  </a:lnTo>
                  <a:lnTo>
                    <a:pt x="20693" y="27024"/>
                  </a:lnTo>
                  <a:lnTo>
                    <a:pt x="5474" y="46693"/>
                  </a:lnTo>
                  <a:lnTo>
                    <a:pt x="0" y="71810"/>
                  </a:lnTo>
                  <a:lnTo>
                    <a:pt x="5474" y="96827"/>
                  </a:lnTo>
                  <a:lnTo>
                    <a:pt x="20693" y="116376"/>
                  </a:lnTo>
                  <a:lnTo>
                    <a:pt x="43846" y="129100"/>
                  </a:lnTo>
                  <a:lnTo>
                    <a:pt x="73125" y="133643"/>
                  </a:lnTo>
                  <a:lnTo>
                    <a:pt x="102091" y="129100"/>
                  </a:lnTo>
                  <a:lnTo>
                    <a:pt x="125105" y="116376"/>
                  </a:lnTo>
                  <a:lnTo>
                    <a:pt x="130271" y="109743"/>
                  </a:lnTo>
                  <a:lnTo>
                    <a:pt x="73125" y="109743"/>
                  </a:lnTo>
                  <a:lnTo>
                    <a:pt x="55334" y="107023"/>
                  </a:lnTo>
                  <a:lnTo>
                    <a:pt x="41222" y="99328"/>
                  </a:lnTo>
                  <a:lnTo>
                    <a:pt x="31961" y="87357"/>
                  </a:lnTo>
                  <a:lnTo>
                    <a:pt x="28724" y="71810"/>
                  </a:lnTo>
                  <a:lnTo>
                    <a:pt x="31961" y="56310"/>
                  </a:lnTo>
                  <a:lnTo>
                    <a:pt x="41222" y="44346"/>
                  </a:lnTo>
                  <a:lnTo>
                    <a:pt x="55334" y="36658"/>
                  </a:lnTo>
                  <a:lnTo>
                    <a:pt x="73125" y="33986"/>
                  </a:lnTo>
                  <a:lnTo>
                    <a:pt x="130494" y="33986"/>
                  </a:lnTo>
                  <a:lnTo>
                    <a:pt x="125105" y="27024"/>
                  </a:lnTo>
                  <a:lnTo>
                    <a:pt x="102091" y="14180"/>
                  </a:lnTo>
                  <a:lnTo>
                    <a:pt x="73125" y="9538"/>
                  </a:lnTo>
                  <a:close/>
                </a:path>
                <a:path w="234314" h="274320">
                  <a:moveTo>
                    <a:pt x="130494" y="33986"/>
                  </a:moveTo>
                  <a:lnTo>
                    <a:pt x="73125" y="33986"/>
                  </a:lnTo>
                  <a:lnTo>
                    <a:pt x="90776" y="36658"/>
                  </a:lnTo>
                  <a:lnTo>
                    <a:pt x="104809" y="44346"/>
                  </a:lnTo>
                  <a:lnTo>
                    <a:pt x="114073" y="56310"/>
                  </a:lnTo>
                  <a:lnTo>
                    <a:pt x="117417" y="71810"/>
                  </a:lnTo>
                  <a:lnTo>
                    <a:pt x="114073" y="87357"/>
                  </a:lnTo>
                  <a:lnTo>
                    <a:pt x="104809" y="99328"/>
                  </a:lnTo>
                  <a:lnTo>
                    <a:pt x="90776" y="107023"/>
                  </a:lnTo>
                  <a:lnTo>
                    <a:pt x="73125" y="109743"/>
                  </a:lnTo>
                  <a:lnTo>
                    <a:pt x="130271" y="109743"/>
                  </a:lnTo>
                  <a:lnTo>
                    <a:pt x="140329" y="96827"/>
                  </a:lnTo>
                  <a:lnTo>
                    <a:pt x="145922" y="71810"/>
                  </a:lnTo>
                  <a:lnTo>
                    <a:pt x="140329" y="46693"/>
                  </a:lnTo>
                  <a:lnTo>
                    <a:pt x="130494" y="33986"/>
                  </a:lnTo>
                  <a:close/>
                </a:path>
                <a:path w="234314" h="274320">
                  <a:moveTo>
                    <a:pt x="224859" y="154254"/>
                  </a:moveTo>
                  <a:lnTo>
                    <a:pt x="42099" y="154254"/>
                  </a:lnTo>
                  <a:lnTo>
                    <a:pt x="42099" y="177606"/>
                  </a:lnTo>
                  <a:lnTo>
                    <a:pt x="195586" y="177606"/>
                  </a:lnTo>
                  <a:lnTo>
                    <a:pt x="195586" y="202164"/>
                  </a:lnTo>
                  <a:lnTo>
                    <a:pt x="42976" y="202164"/>
                  </a:lnTo>
                  <a:lnTo>
                    <a:pt x="42976" y="274304"/>
                  </a:lnTo>
                  <a:lnTo>
                    <a:pt x="233958" y="274304"/>
                  </a:lnTo>
                  <a:lnTo>
                    <a:pt x="233958" y="250732"/>
                  </a:lnTo>
                  <a:lnTo>
                    <a:pt x="71590" y="250732"/>
                  </a:lnTo>
                  <a:lnTo>
                    <a:pt x="71590" y="224091"/>
                  </a:lnTo>
                  <a:lnTo>
                    <a:pt x="224859" y="224091"/>
                  </a:lnTo>
                  <a:lnTo>
                    <a:pt x="224859" y="154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95041" y="7989379"/>
              <a:ext cx="240308" cy="28065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167477" y="7992664"/>
              <a:ext cx="258445" cy="272415"/>
            </a:xfrm>
            <a:custGeom>
              <a:avLst/>
              <a:gdLst/>
              <a:ahLst/>
              <a:cxnLst/>
              <a:rect l="l" t="t" r="r" b="b"/>
              <a:pathLst>
                <a:path w="258445" h="272415">
                  <a:moveTo>
                    <a:pt x="165327" y="32561"/>
                  </a:moveTo>
                  <a:lnTo>
                    <a:pt x="0" y="32561"/>
                  </a:lnTo>
                  <a:lnTo>
                    <a:pt x="0" y="56242"/>
                  </a:lnTo>
                  <a:lnTo>
                    <a:pt x="165327" y="56242"/>
                  </a:lnTo>
                  <a:lnTo>
                    <a:pt x="165327" y="32561"/>
                  </a:lnTo>
                  <a:close/>
                </a:path>
                <a:path w="258445" h="272415">
                  <a:moveTo>
                    <a:pt x="97464" y="0"/>
                  </a:moveTo>
                  <a:lnTo>
                    <a:pt x="68192" y="0"/>
                  </a:lnTo>
                  <a:lnTo>
                    <a:pt x="68192" y="32561"/>
                  </a:lnTo>
                  <a:lnTo>
                    <a:pt x="97464" y="32561"/>
                  </a:lnTo>
                  <a:lnTo>
                    <a:pt x="97464" y="0"/>
                  </a:lnTo>
                  <a:close/>
                </a:path>
                <a:path w="258445" h="272415">
                  <a:moveTo>
                    <a:pt x="71152" y="191530"/>
                  </a:moveTo>
                  <a:lnTo>
                    <a:pt x="41879" y="191530"/>
                  </a:lnTo>
                  <a:lnTo>
                    <a:pt x="41879" y="272001"/>
                  </a:lnTo>
                  <a:lnTo>
                    <a:pt x="229792" y="272001"/>
                  </a:lnTo>
                  <a:lnTo>
                    <a:pt x="229792" y="247882"/>
                  </a:lnTo>
                  <a:lnTo>
                    <a:pt x="71152" y="247882"/>
                  </a:lnTo>
                  <a:lnTo>
                    <a:pt x="71152" y="191530"/>
                  </a:lnTo>
                  <a:close/>
                </a:path>
                <a:path w="258445" h="272415">
                  <a:moveTo>
                    <a:pt x="217952" y="109"/>
                  </a:moveTo>
                  <a:lnTo>
                    <a:pt x="188460" y="109"/>
                  </a:lnTo>
                  <a:lnTo>
                    <a:pt x="188460" y="208084"/>
                  </a:lnTo>
                  <a:lnTo>
                    <a:pt x="217952" y="208084"/>
                  </a:lnTo>
                  <a:lnTo>
                    <a:pt x="217952" y="114019"/>
                  </a:lnTo>
                  <a:lnTo>
                    <a:pt x="258187" y="114019"/>
                  </a:lnTo>
                  <a:lnTo>
                    <a:pt x="258187" y="89461"/>
                  </a:lnTo>
                  <a:lnTo>
                    <a:pt x="217952" y="89461"/>
                  </a:lnTo>
                  <a:lnTo>
                    <a:pt x="217952" y="109"/>
                  </a:lnTo>
                  <a:close/>
                </a:path>
                <a:path w="258445" h="272415">
                  <a:moveTo>
                    <a:pt x="82773" y="69617"/>
                  </a:moveTo>
                  <a:lnTo>
                    <a:pt x="55167" y="73353"/>
                  </a:lnTo>
                  <a:lnTo>
                    <a:pt x="33780" y="83965"/>
                  </a:lnTo>
                  <a:lnTo>
                    <a:pt x="19978" y="100559"/>
                  </a:lnTo>
                  <a:lnTo>
                    <a:pt x="15129" y="122241"/>
                  </a:lnTo>
                  <a:lnTo>
                    <a:pt x="19978" y="143572"/>
                  </a:lnTo>
                  <a:lnTo>
                    <a:pt x="33780" y="159928"/>
                  </a:lnTo>
                  <a:lnTo>
                    <a:pt x="55167" y="170405"/>
                  </a:lnTo>
                  <a:lnTo>
                    <a:pt x="82773" y="174098"/>
                  </a:lnTo>
                  <a:lnTo>
                    <a:pt x="110065" y="170405"/>
                  </a:lnTo>
                  <a:lnTo>
                    <a:pt x="131313" y="159928"/>
                  </a:lnTo>
                  <a:lnTo>
                    <a:pt x="138694" y="151185"/>
                  </a:lnTo>
                  <a:lnTo>
                    <a:pt x="82773" y="151185"/>
                  </a:lnTo>
                  <a:lnTo>
                    <a:pt x="66619" y="149237"/>
                  </a:lnTo>
                  <a:lnTo>
                    <a:pt x="54186" y="143496"/>
                  </a:lnTo>
                  <a:lnTo>
                    <a:pt x="46234" y="134364"/>
                  </a:lnTo>
                  <a:lnTo>
                    <a:pt x="43524" y="122241"/>
                  </a:lnTo>
                  <a:lnTo>
                    <a:pt x="46234" y="109811"/>
                  </a:lnTo>
                  <a:lnTo>
                    <a:pt x="54186" y="100424"/>
                  </a:lnTo>
                  <a:lnTo>
                    <a:pt x="66619" y="94490"/>
                  </a:lnTo>
                  <a:lnTo>
                    <a:pt x="82773" y="92421"/>
                  </a:lnTo>
                  <a:lnTo>
                    <a:pt x="138349" y="92421"/>
                  </a:lnTo>
                  <a:lnTo>
                    <a:pt x="131313" y="83965"/>
                  </a:lnTo>
                  <a:lnTo>
                    <a:pt x="110065" y="73353"/>
                  </a:lnTo>
                  <a:lnTo>
                    <a:pt x="82773" y="69617"/>
                  </a:lnTo>
                  <a:close/>
                </a:path>
                <a:path w="258445" h="272415">
                  <a:moveTo>
                    <a:pt x="138349" y="92421"/>
                  </a:moveTo>
                  <a:lnTo>
                    <a:pt x="82773" y="92421"/>
                  </a:lnTo>
                  <a:lnTo>
                    <a:pt x="98807" y="94490"/>
                  </a:lnTo>
                  <a:lnTo>
                    <a:pt x="111223" y="100424"/>
                  </a:lnTo>
                  <a:lnTo>
                    <a:pt x="119281" y="109811"/>
                  </a:lnTo>
                  <a:lnTo>
                    <a:pt x="122241" y="122241"/>
                  </a:lnTo>
                  <a:lnTo>
                    <a:pt x="119281" y="134364"/>
                  </a:lnTo>
                  <a:lnTo>
                    <a:pt x="111223" y="143496"/>
                  </a:lnTo>
                  <a:lnTo>
                    <a:pt x="98807" y="149237"/>
                  </a:lnTo>
                  <a:lnTo>
                    <a:pt x="82773" y="151185"/>
                  </a:lnTo>
                  <a:lnTo>
                    <a:pt x="138694" y="151185"/>
                  </a:lnTo>
                  <a:lnTo>
                    <a:pt x="145120" y="143572"/>
                  </a:lnTo>
                  <a:lnTo>
                    <a:pt x="150088" y="122241"/>
                  </a:lnTo>
                  <a:lnTo>
                    <a:pt x="145120" y="100559"/>
                  </a:lnTo>
                  <a:lnTo>
                    <a:pt x="138349" y="92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64302" y="7989489"/>
              <a:ext cx="264537" cy="27835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36609" y="7992554"/>
              <a:ext cx="212725" cy="278765"/>
            </a:xfrm>
            <a:custGeom>
              <a:avLst/>
              <a:gdLst/>
              <a:ahLst/>
              <a:cxnLst/>
              <a:rect l="l" t="t" r="r" b="b"/>
              <a:pathLst>
                <a:path w="212725" h="278765">
                  <a:moveTo>
                    <a:pt x="212470" y="0"/>
                  </a:moveTo>
                  <a:lnTo>
                    <a:pt x="182869" y="0"/>
                  </a:lnTo>
                  <a:lnTo>
                    <a:pt x="182869" y="278360"/>
                  </a:lnTo>
                  <a:lnTo>
                    <a:pt x="212470" y="278360"/>
                  </a:lnTo>
                  <a:lnTo>
                    <a:pt x="212470" y="0"/>
                  </a:lnTo>
                  <a:close/>
                </a:path>
                <a:path w="212725" h="278765">
                  <a:moveTo>
                    <a:pt x="133095" y="25873"/>
                  </a:moveTo>
                  <a:lnTo>
                    <a:pt x="0" y="25873"/>
                  </a:lnTo>
                  <a:lnTo>
                    <a:pt x="0" y="210277"/>
                  </a:lnTo>
                  <a:lnTo>
                    <a:pt x="23023" y="210277"/>
                  </a:lnTo>
                  <a:lnTo>
                    <a:pt x="62552" y="209839"/>
                  </a:lnTo>
                  <a:lnTo>
                    <a:pt x="96614" y="208413"/>
                  </a:lnTo>
                  <a:lnTo>
                    <a:pt x="127675" y="205590"/>
                  </a:lnTo>
                  <a:lnTo>
                    <a:pt x="158201" y="200958"/>
                  </a:lnTo>
                  <a:lnTo>
                    <a:pt x="156298" y="185171"/>
                  </a:lnTo>
                  <a:lnTo>
                    <a:pt x="29601" y="185171"/>
                  </a:lnTo>
                  <a:lnTo>
                    <a:pt x="29601" y="50212"/>
                  </a:lnTo>
                  <a:lnTo>
                    <a:pt x="133095" y="50212"/>
                  </a:lnTo>
                  <a:lnTo>
                    <a:pt x="133095" y="25873"/>
                  </a:lnTo>
                  <a:close/>
                </a:path>
                <a:path w="212725" h="278765">
                  <a:moveTo>
                    <a:pt x="155241" y="176401"/>
                  </a:moveTo>
                  <a:lnTo>
                    <a:pt x="126498" y="180762"/>
                  </a:lnTo>
                  <a:lnTo>
                    <a:pt x="97478" y="183417"/>
                  </a:lnTo>
                  <a:lnTo>
                    <a:pt x="65929" y="184757"/>
                  </a:lnTo>
                  <a:lnTo>
                    <a:pt x="29601" y="185171"/>
                  </a:lnTo>
                  <a:lnTo>
                    <a:pt x="156298" y="185171"/>
                  </a:lnTo>
                  <a:lnTo>
                    <a:pt x="155241" y="176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719478" y="7992554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5" h="278765">
                  <a:moveTo>
                    <a:pt x="0" y="278360"/>
                  </a:move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lnTo>
                    <a:pt x="0" y="27836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33434" y="8015253"/>
              <a:ext cx="164551" cy="19075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788219" y="7992554"/>
              <a:ext cx="266700" cy="278130"/>
            </a:xfrm>
            <a:custGeom>
              <a:avLst/>
              <a:gdLst/>
              <a:ahLst/>
              <a:cxnLst/>
              <a:rect l="l" t="t" r="r" b="b"/>
              <a:pathLst>
                <a:path w="266700" h="278129">
                  <a:moveTo>
                    <a:pt x="221679" y="0"/>
                  </a:moveTo>
                  <a:lnTo>
                    <a:pt x="192188" y="0"/>
                  </a:lnTo>
                  <a:lnTo>
                    <a:pt x="192188" y="277812"/>
                  </a:lnTo>
                  <a:lnTo>
                    <a:pt x="221679" y="277812"/>
                  </a:lnTo>
                  <a:lnTo>
                    <a:pt x="221679" y="135068"/>
                  </a:lnTo>
                  <a:lnTo>
                    <a:pt x="266190" y="135068"/>
                  </a:lnTo>
                  <a:lnTo>
                    <a:pt x="266190" y="110182"/>
                  </a:lnTo>
                  <a:lnTo>
                    <a:pt x="221679" y="110182"/>
                  </a:lnTo>
                  <a:lnTo>
                    <a:pt x="221679" y="0"/>
                  </a:lnTo>
                  <a:close/>
                </a:path>
                <a:path w="266700" h="278129">
                  <a:moveTo>
                    <a:pt x="102069" y="52295"/>
                  </a:moveTo>
                  <a:lnTo>
                    <a:pt x="72906" y="52295"/>
                  </a:lnTo>
                  <a:lnTo>
                    <a:pt x="72906" y="82006"/>
                  </a:lnTo>
                  <a:lnTo>
                    <a:pt x="67342" y="117637"/>
                  </a:lnTo>
                  <a:lnTo>
                    <a:pt x="52158" y="151788"/>
                  </a:lnTo>
                  <a:lnTo>
                    <a:pt x="29121" y="180923"/>
                  </a:lnTo>
                  <a:lnTo>
                    <a:pt x="0" y="201507"/>
                  </a:lnTo>
                  <a:lnTo>
                    <a:pt x="17431" y="224749"/>
                  </a:lnTo>
                  <a:lnTo>
                    <a:pt x="39944" y="209705"/>
                  </a:lnTo>
                  <a:lnTo>
                    <a:pt x="59640" y="188926"/>
                  </a:lnTo>
                  <a:lnTo>
                    <a:pt x="75801" y="163666"/>
                  </a:lnTo>
                  <a:lnTo>
                    <a:pt x="87707" y="135178"/>
                  </a:lnTo>
                  <a:lnTo>
                    <a:pt x="116139" y="135178"/>
                  </a:lnTo>
                  <a:lnTo>
                    <a:pt x="107122" y="115262"/>
                  </a:lnTo>
                  <a:lnTo>
                    <a:pt x="102069" y="82006"/>
                  </a:lnTo>
                  <a:lnTo>
                    <a:pt x="102069" y="52295"/>
                  </a:lnTo>
                  <a:close/>
                </a:path>
                <a:path w="266700" h="278129">
                  <a:moveTo>
                    <a:pt x="116139" y="135178"/>
                  </a:moveTo>
                  <a:lnTo>
                    <a:pt x="87707" y="135178"/>
                  </a:lnTo>
                  <a:lnTo>
                    <a:pt x="99338" y="161292"/>
                  </a:lnTo>
                  <a:lnTo>
                    <a:pt x="114978" y="184486"/>
                  </a:lnTo>
                  <a:lnTo>
                    <a:pt x="134112" y="203692"/>
                  </a:lnTo>
                  <a:lnTo>
                    <a:pt x="156228" y="217842"/>
                  </a:lnTo>
                  <a:lnTo>
                    <a:pt x="172892" y="194600"/>
                  </a:lnTo>
                  <a:lnTo>
                    <a:pt x="144034" y="174787"/>
                  </a:lnTo>
                  <a:lnTo>
                    <a:pt x="121611" y="147265"/>
                  </a:lnTo>
                  <a:lnTo>
                    <a:pt x="116139" y="135178"/>
                  </a:lnTo>
                  <a:close/>
                </a:path>
                <a:path w="266700" h="278129">
                  <a:moveTo>
                    <a:pt x="162367" y="27956"/>
                  </a:moveTo>
                  <a:lnTo>
                    <a:pt x="10305" y="27956"/>
                  </a:lnTo>
                  <a:lnTo>
                    <a:pt x="10305" y="52295"/>
                  </a:lnTo>
                  <a:lnTo>
                    <a:pt x="162367" y="52295"/>
                  </a:lnTo>
                  <a:lnTo>
                    <a:pt x="162367" y="27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980407" y="7992554"/>
              <a:ext cx="74295" cy="278130"/>
            </a:xfrm>
            <a:custGeom>
              <a:avLst/>
              <a:gdLst/>
              <a:ahLst/>
              <a:cxnLst/>
              <a:rect l="l" t="t" r="r" b="b"/>
              <a:pathLst>
                <a:path w="74295" h="278129">
                  <a:moveTo>
                    <a:pt x="29491" y="110182"/>
                  </a:moveTo>
                  <a:lnTo>
                    <a:pt x="29491" y="0"/>
                  </a:lnTo>
                  <a:lnTo>
                    <a:pt x="0" y="0"/>
                  </a:lnTo>
                  <a:lnTo>
                    <a:pt x="0" y="277812"/>
                  </a:lnTo>
                  <a:lnTo>
                    <a:pt x="29491" y="277812"/>
                  </a:lnTo>
                  <a:lnTo>
                    <a:pt x="29491" y="135068"/>
                  </a:lnTo>
                  <a:lnTo>
                    <a:pt x="74002" y="135068"/>
                  </a:lnTo>
                  <a:lnTo>
                    <a:pt x="74002" y="110182"/>
                  </a:lnTo>
                  <a:lnTo>
                    <a:pt x="29491" y="11018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85044" y="8017336"/>
              <a:ext cx="179242" cy="203142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073596" y="7992774"/>
              <a:ext cx="233045" cy="272415"/>
            </a:xfrm>
            <a:custGeom>
              <a:avLst/>
              <a:gdLst/>
              <a:ahLst/>
              <a:cxnLst/>
              <a:rect l="l" t="t" r="r" b="b"/>
              <a:pathLst>
                <a:path w="233045" h="272415">
                  <a:moveTo>
                    <a:pt x="72687" y="181444"/>
                  </a:moveTo>
                  <a:lnTo>
                    <a:pt x="43086" y="181444"/>
                  </a:lnTo>
                  <a:lnTo>
                    <a:pt x="43086" y="271891"/>
                  </a:lnTo>
                  <a:lnTo>
                    <a:pt x="232972" y="271891"/>
                  </a:lnTo>
                  <a:lnTo>
                    <a:pt x="232972" y="247772"/>
                  </a:lnTo>
                  <a:lnTo>
                    <a:pt x="72687" y="247772"/>
                  </a:lnTo>
                  <a:lnTo>
                    <a:pt x="72687" y="181444"/>
                  </a:lnTo>
                  <a:close/>
                </a:path>
                <a:path w="233045" h="272415">
                  <a:moveTo>
                    <a:pt x="224859" y="0"/>
                  </a:moveTo>
                  <a:lnTo>
                    <a:pt x="195367" y="0"/>
                  </a:lnTo>
                  <a:lnTo>
                    <a:pt x="195367" y="201945"/>
                  </a:lnTo>
                  <a:lnTo>
                    <a:pt x="224859" y="201945"/>
                  </a:lnTo>
                  <a:lnTo>
                    <a:pt x="224859" y="0"/>
                  </a:lnTo>
                  <a:close/>
                </a:path>
                <a:path w="233045" h="272415">
                  <a:moveTo>
                    <a:pt x="74003" y="18857"/>
                  </a:moveTo>
                  <a:lnTo>
                    <a:pt x="44771" y="23939"/>
                  </a:lnTo>
                  <a:lnTo>
                    <a:pt x="21296" y="38138"/>
                  </a:lnTo>
                  <a:lnTo>
                    <a:pt x="5673" y="59882"/>
                  </a:lnTo>
                  <a:lnTo>
                    <a:pt x="0" y="87597"/>
                  </a:lnTo>
                  <a:lnTo>
                    <a:pt x="5673" y="115610"/>
                  </a:lnTo>
                  <a:lnTo>
                    <a:pt x="21296" y="137467"/>
                  </a:lnTo>
                  <a:lnTo>
                    <a:pt x="44771" y="151656"/>
                  </a:lnTo>
                  <a:lnTo>
                    <a:pt x="74003" y="156666"/>
                  </a:lnTo>
                  <a:lnTo>
                    <a:pt x="103199" y="151656"/>
                  </a:lnTo>
                  <a:lnTo>
                    <a:pt x="126600" y="137467"/>
                  </a:lnTo>
                  <a:lnTo>
                    <a:pt x="131191" y="131012"/>
                  </a:lnTo>
                  <a:lnTo>
                    <a:pt x="74003" y="131012"/>
                  </a:lnTo>
                  <a:lnTo>
                    <a:pt x="55999" y="127898"/>
                  </a:lnTo>
                  <a:lnTo>
                    <a:pt x="41633" y="119089"/>
                  </a:lnTo>
                  <a:lnTo>
                    <a:pt x="32160" y="105388"/>
                  </a:lnTo>
                  <a:lnTo>
                    <a:pt x="28833" y="87597"/>
                  </a:lnTo>
                  <a:lnTo>
                    <a:pt x="32160" y="70042"/>
                  </a:lnTo>
                  <a:lnTo>
                    <a:pt x="41633" y="56434"/>
                  </a:lnTo>
                  <a:lnTo>
                    <a:pt x="55999" y="47635"/>
                  </a:lnTo>
                  <a:lnTo>
                    <a:pt x="74003" y="44511"/>
                  </a:lnTo>
                  <a:lnTo>
                    <a:pt x="131156" y="44511"/>
                  </a:lnTo>
                  <a:lnTo>
                    <a:pt x="126600" y="38138"/>
                  </a:lnTo>
                  <a:lnTo>
                    <a:pt x="103199" y="23939"/>
                  </a:lnTo>
                  <a:lnTo>
                    <a:pt x="74003" y="18857"/>
                  </a:lnTo>
                  <a:close/>
                </a:path>
                <a:path w="233045" h="272415">
                  <a:moveTo>
                    <a:pt x="131156" y="44511"/>
                  </a:moveTo>
                  <a:lnTo>
                    <a:pt x="74003" y="44511"/>
                  </a:lnTo>
                  <a:lnTo>
                    <a:pt x="91756" y="47635"/>
                  </a:lnTo>
                  <a:lnTo>
                    <a:pt x="106016" y="56434"/>
                  </a:lnTo>
                  <a:lnTo>
                    <a:pt x="115506" y="70042"/>
                  </a:lnTo>
                  <a:lnTo>
                    <a:pt x="118953" y="87597"/>
                  </a:lnTo>
                  <a:lnTo>
                    <a:pt x="115506" y="105388"/>
                  </a:lnTo>
                  <a:lnTo>
                    <a:pt x="106016" y="119089"/>
                  </a:lnTo>
                  <a:lnTo>
                    <a:pt x="91756" y="127898"/>
                  </a:lnTo>
                  <a:lnTo>
                    <a:pt x="74003" y="131012"/>
                  </a:lnTo>
                  <a:lnTo>
                    <a:pt x="131191" y="131012"/>
                  </a:lnTo>
                  <a:lnTo>
                    <a:pt x="142147" y="115610"/>
                  </a:lnTo>
                  <a:lnTo>
                    <a:pt x="147786" y="87597"/>
                  </a:lnTo>
                  <a:lnTo>
                    <a:pt x="142147" y="59882"/>
                  </a:lnTo>
                  <a:lnTo>
                    <a:pt x="131156" y="445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70421" y="7989599"/>
              <a:ext cx="239322" cy="27824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342528" y="8009218"/>
              <a:ext cx="254635" cy="225425"/>
            </a:xfrm>
            <a:custGeom>
              <a:avLst/>
              <a:gdLst/>
              <a:ahLst/>
              <a:cxnLst/>
              <a:rect l="l" t="t" r="r" b="b"/>
              <a:pathLst>
                <a:path w="254635" h="225425">
                  <a:moveTo>
                    <a:pt x="126407" y="0"/>
                  </a:moveTo>
                  <a:lnTo>
                    <a:pt x="85894" y="5606"/>
                  </a:lnTo>
                  <a:lnTo>
                    <a:pt x="53419" y="21337"/>
                  </a:lnTo>
                  <a:lnTo>
                    <a:pt x="31838" y="45804"/>
                  </a:lnTo>
                  <a:lnTo>
                    <a:pt x="24010" y="77620"/>
                  </a:lnTo>
                  <a:lnTo>
                    <a:pt x="31838" y="109558"/>
                  </a:lnTo>
                  <a:lnTo>
                    <a:pt x="53419" y="134054"/>
                  </a:lnTo>
                  <a:lnTo>
                    <a:pt x="85894" y="149711"/>
                  </a:lnTo>
                  <a:lnTo>
                    <a:pt x="126407" y="155131"/>
                  </a:lnTo>
                  <a:lnTo>
                    <a:pt x="167065" y="149711"/>
                  </a:lnTo>
                  <a:lnTo>
                    <a:pt x="199643" y="134054"/>
                  </a:lnTo>
                  <a:lnTo>
                    <a:pt x="202331" y="131012"/>
                  </a:lnTo>
                  <a:lnTo>
                    <a:pt x="126407" y="131012"/>
                  </a:lnTo>
                  <a:lnTo>
                    <a:pt x="96866" y="127233"/>
                  </a:lnTo>
                  <a:lnTo>
                    <a:pt x="73358" y="116485"/>
                  </a:lnTo>
                  <a:lnTo>
                    <a:pt x="57847" y="99653"/>
                  </a:lnTo>
                  <a:lnTo>
                    <a:pt x="52295" y="77620"/>
                  </a:lnTo>
                  <a:lnTo>
                    <a:pt x="57847" y="55661"/>
                  </a:lnTo>
                  <a:lnTo>
                    <a:pt x="73358" y="38687"/>
                  </a:lnTo>
                  <a:lnTo>
                    <a:pt x="96866" y="27776"/>
                  </a:lnTo>
                  <a:lnTo>
                    <a:pt x="126407" y="24009"/>
                  </a:lnTo>
                  <a:lnTo>
                    <a:pt x="202007" y="24009"/>
                  </a:lnTo>
                  <a:lnTo>
                    <a:pt x="199643" y="21337"/>
                  </a:lnTo>
                  <a:lnTo>
                    <a:pt x="167065" y="5606"/>
                  </a:lnTo>
                  <a:lnTo>
                    <a:pt x="126407" y="0"/>
                  </a:lnTo>
                  <a:close/>
                </a:path>
                <a:path w="254635" h="225425">
                  <a:moveTo>
                    <a:pt x="202007" y="24009"/>
                  </a:moveTo>
                  <a:lnTo>
                    <a:pt x="126407" y="24009"/>
                  </a:lnTo>
                  <a:lnTo>
                    <a:pt x="155916" y="27776"/>
                  </a:lnTo>
                  <a:lnTo>
                    <a:pt x="179361" y="38687"/>
                  </a:lnTo>
                  <a:lnTo>
                    <a:pt x="194830" y="55661"/>
                  </a:lnTo>
                  <a:lnTo>
                    <a:pt x="200411" y="77620"/>
                  </a:lnTo>
                  <a:lnTo>
                    <a:pt x="194830" y="99653"/>
                  </a:lnTo>
                  <a:lnTo>
                    <a:pt x="179361" y="116485"/>
                  </a:lnTo>
                  <a:lnTo>
                    <a:pt x="155916" y="127233"/>
                  </a:lnTo>
                  <a:lnTo>
                    <a:pt x="126407" y="131012"/>
                  </a:lnTo>
                  <a:lnTo>
                    <a:pt x="202331" y="131012"/>
                  </a:lnTo>
                  <a:lnTo>
                    <a:pt x="221285" y="109558"/>
                  </a:lnTo>
                  <a:lnTo>
                    <a:pt x="229134" y="77620"/>
                  </a:lnTo>
                  <a:lnTo>
                    <a:pt x="221285" y="45804"/>
                  </a:lnTo>
                  <a:lnTo>
                    <a:pt x="202007" y="24009"/>
                  </a:lnTo>
                  <a:close/>
                </a:path>
                <a:path w="254635" h="225425">
                  <a:moveTo>
                    <a:pt x="254240" y="200849"/>
                  </a:moveTo>
                  <a:lnTo>
                    <a:pt x="0" y="200849"/>
                  </a:lnTo>
                  <a:lnTo>
                    <a:pt x="0" y="225187"/>
                  </a:lnTo>
                  <a:lnTo>
                    <a:pt x="254240" y="225187"/>
                  </a:lnTo>
                  <a:lnTo>
                    <a:pt x="254240" y="200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63363" y="8006043"/>
              <a:ext cx="211474" cy="161481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342527" y="8210068"/>
              <a:ext cx="254635" cy="24765"/>
            </a:xfrm>
            <a:custGeom>
              <a:avLst/>
              <a:gdLst/>
              <a:ahLst/>
              <a:cxnLst/>
              <a:rect l="l" t="t" r="r" b="b"/>
              <a:pathLst>
                <a:path w="254635" h="24765">
                  <a:moveTo>
                    <a:pt x="0" y="0"/>
                  </a:moveTo>
                  <a:lnTo>
                    <a:pt x="0" y="24338"/>
                  </a:lnTo>
                  <a:lnTo>
                    <a:pt x="254240" y="24338"/>
                  </a:lnTo>
                  <a:lnTo>
                    <a:pt x="25424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439482" y="8433780"/>
              <a:ext cx="1343335" cy="28416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617045" y="8012429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5" h="224790">
                  <a:moveTo>
                    <a:pt x="254241" y="200660"/>
                  </a:moveTo>
                  <a:lnTo>
                    <a:pt x="140995" y="200660"/>
                  </a:lnTo>
                  <a:lnTo>
                    <a:pt x="140995" y="151130"/>
                  </a:lnTo>
                  <a:lnTo>
                    <a:pt x="229577" y="151130"/>
                  </a:lnTo>
                  <a:lnTo>
                    <a:pt x="229577" y="127000"/>
                  </a:lnTo>
                  <a:lnTo>
                    <a:pt x="60185" y="127000"/>
                  </a:lnTo>
                  <a:lnTo>
                    <a:pt x="60185" y="86360"/>
                  </a:lnTo>
                  <a:lnTo>
                    <a:pt x="223100" y="86360"/>
                  </a:lnTo>
                  <a:lnTo>
                    <a:pt x="223100" y="63500"/>
                  </a:lnTo>
                  <a:lnTo>
                    <a:pt x="223100" y="24130"/>
                  </a:lnTo>
                  <a:lnTo>
                    <a:pt x="223100" y="0"/>
                  </a:lnTo>
                  <a:lnTo>
                    <a:pt x="30365" y="0"/>
                  </a:lnTo>
                  <a:lnTo>
                    <a:pt x="30365" y="24130"/>
                  </a:lnTo>
                  <a:lnTo>
                    <a:pt x="194056" y="24130"/>
                  </a:lnTo>
                  <a:lnTo>
                    <a:pt x="194056" y="63500"/>
                  </a:lnTo>
                  <a:lnTo>
                    <a:pt x="30911" y="63500"/>
                  </a:lnTo>
                  <a:lnTo>
                    <a:pt x="30911" y="86360"/>
                  </a:lnTo>
                  <a:lnTo>
                    <a:pt x="30911" y="127000"/>
                  </a:lnTo>
                  <a:lnTo>
                    <a:pt x="30911" y="151130"/>
                  </a:lnTo>
                  <a:lnTo>
                    <a:pt x="111823" y="151130"/>
                  </a:lnTo>
                  <a:lnTo>
                    <a:pt x="111823" y="200660"/>
                  </a:lnTo>
                  <a:lnTo>
                    <a:pt x="0" y="200660"/>
                  </a:lnTo>
                  <a:lnTo>
                    <a:pt x="0" y="224790"/>
                  </a:lnTo>
                  <a:lnTo>
                    <a:pt x="254241" y="224790"/>
                  </a:lnTo>
                  <a:lnTo>
                    <a:pt x="254241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617051" y="8012288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5" h="224790">
                  <a:moveTo>
                    <a:pt x="140989" y="151404"/>
                  </a:moveTo>
                  <a:lnTo>
                    <a:pt x="229573" y="151404"/>
                  </a:lnTo>
                  <a:lnTo>
                    <a:pt x="229573" y="127284"/>
                  </a:lnTo>
                  <a:lnTo>
                    <a:pt x="60188" y="127284"/>
                  </a:lnTo>
                  <a:lnTo>
                    <a:pt x="60188" y="86720"/>
                  </a:lnTo>
                  <a:lnTo>
                    <a:pt x="223105" y="86720"/>
                  </a:lnTo>
                  <a:lnTo>
                    <a:pt x="223105" y="0"/>
                  </a:lnTo>
                  <a:lnTo>
                    <a:pt x="30368" y="0"/>
                  </a:lnTo>
                  <a:lnTo>
                    <a:pt x="30368" y="24009"/>
                  </a:lnTo>
                  <a:lnTo>
                    <a:pt x="194052" y="24009"/>
                  </a:lnTo>
                  <a:lnTo>
                    <a:pt x="194052" y="63039"/>
                  </a:lnTo>
                  <a:lnTo>
                    <a:pt x="30916" y="63039"/>
                  </a:lnTo>
                  <a:lnTo>
                    <a:pt x="30916" y="151404"/>
                  </a:lnTo>
                  <a:lnTo>
                    <a:pt x="111826" y="151404"/>
                  </a:lnTo>
                  <a:lnTo>
                    <a:pt x="111826" y="200301"/>
                  </a:lnTo>
                  <a:lnTo>
                    <a:pt x="0" y="200301"/>
                  </a:lnTo>
                  <a:lnTo>
                    <a:pt x="0" y="224749"/>
                  </a:lnTo>
                  <a:lnTo>
                    <a:pt x="254240" y="224749"/>
                  </a:lnTo>
                  <a:lnTo>
                    <a:pt x="254240" y="200301"/>
                  </a:lnTo>
                  <a:lnTo>
                    <a:pt x="140989" y="200301"/>
                  </a:lnTo>
                  <a:lnTo>
                    <a:pt x="140989" y="15140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7419054" y="7991458"/>
              <a:ext cx="252729" cy="276860"/>
            </a:xfrm>
            <a:custGeom>
              <a:avLst/>
              <a:gdLst/>
              <a:ahLst/>
              <a:cxnLst/>
              <a:rect l="l" t="t" r="r" b="b"/>
              <a:pathLst>
                <a:path w="252729" h="276859">
                  <a:moveTo>
                    <a:pt x="143072" y="47032"/>
                  </a:moveTo>
                  <a:lnTo>
                    <a:pt x="108975" y="47032"/>
                  </a:lnTo>
                  <a:lnTo>
                    <a:pt x="98862" y="63258"/>
                  </a:lnTo>
                  <a:lnTo>
                    <a:pt x="78388" y="76195"/>
                  </a:lnTo>
                  <a:lnTo>
                    <a:pt x="49033" y="85267"/>
                  </a:lnTo>
                  <a:lnTo>
                    <a:pt x="12278" y="89899"/>
                  </a:lnTo>
                  <a:lnTo>
                    <a:pt x="20720" y="112045"/>
                  </a:lnTo>
                  <a:lnTo>
                    <a:pt x="55236" y="107444"/>
                  </a:lnTo>
                  <a:lnTo>
                    <a:pt x="85117" y="98917"/>
                  </a:lnTo>
                  <a:lnTo>
                    <a:pt x="109138" y="86483"/>
                  </a:lnTo>
                  <a:lnTo>
                    <a:pt x="126078" y="70165"/>
                  </a:lnTo>
                  <a:lnTo>
                    <a:pt x="164068" y="70165"/>
                  </a:lnTo>
                  <a:lnTo>
                    <a:pt x="153129" y="63258"/>
                  </a:lnTo>
                  <a:lnTo>
                    <a:pt x="143072" y="47032"/>
                  </a:lnTo>
                  <a:close/>
                </a:path>
                <a:path w="252729" h="276859">
                  <a:moveTo>
                    <a:pt x="164068" y="70165"/>
                  </a:moveTo>
                  <a:lnTo>
                    <a:pt x="126078" y="70165"/>
                  </a:lnTo>
                  <a:lnTo>
                    <a:pt x="143015" y="86483"/>
                  </a:lnTo>
                  <a:lnTo>
                    <a:pt x="167013" y="98917"/>
                  </a:lnTo>
                  <a:lnTo>
                    <a:pt x="196828" y="107444"/>
                  </a:lnTo>
                  <a:lnTo>
                    <a:pt x="231217" y="112045"/>
                  </a:lnTo>
                  <a:lnTo>
                    <a:pt x="240098" y="89899"/>
                  </a:lnTo>
                  <a:lnTo>
                    <a:pt x="203091" y="85267"/>
                  </a:lnTo>
                  <a:lnTo>
                    <a:pt x="173618" y="76195"/>
                  </a:lnTo>
                  <a:lnTo>
                    <a:pt x="164068" y="70165"/>
                  </a:lnTo>
                  <a:close/>
                </a:path>
                <a:path w="252729" h="276859">
                  <a:moveTo>
                    <a:pt x="227490" y="24557"/>
                  </a:moveTo>
                  <a:lnTo>
                    <a:pt x="25105" y="24557"/>
                  </a:lnTo>
                  <a:lnTo>
                    <a:pt x="25105" y="47032"/>
                  </a:lnTo>
                  <a:lnTo>
                    <a:pt x="227490" y="47032"/>
                  </a:lnTo>
                  <a:lnTo>
                    <a:pt x="227490" y="24557"/>
                  </a:lnTo>
                  <a:close/>
                </a:path>
                <a:path w="252729" h="276859">
                  <a:moveTo>
                    <a:pt x="140550" y="0"/>
                  </a:moveTo>
                  <a:lnTo>
                    <a:pt x="111607" y="0"/>
                  </a:lnTo>
                  <a:lnTo>
                    <a:pt x="111607" y="24557"/>
                  </a:lnTo>
                  <a:lnTo>
                    <a:pt x="140550" y="24557"/>
                  </a:lnTo>
                  <a:lnTo>
                    <a:pt x="140550" y="0"/>
                  </a:lnTo>
                  <a:close/>
                </a:path>
                <a:path w="252729" h="276859">
                  <a:moveTo>
                    <a:pt x="220802" y="168287"/>
                  </a:moveTo>
                  <a:lnTo>
                    <a:pt x="29820" y="168287"/>
                  </a:lnTo>
                  <a:lnTo>
                    <a:pt x="29820" y="189776"/>
                  </a:lnTo>
                  <a:lnTo>
                    <a:pt x="191859" y="189776"/>
                  </a:lnTo>
                  <a:lnTo>
                    <a:pt x="191859" y="210606"/>
                  </a:lnTo>
                  <a:lnTo>
                    <a:pt x="30368" y="210606"/>
                  </a:lnTo>
                  <a:lnTo>
                    <a:pt x="30368" y="276277"/>
                  </a:lnTo>
                  <a:lnTo>
                    <a:pt x="228805" y="276277"/>
                  </a:lnTo>
                  <a:lnTo>
                    <a:pt x="228805" y="253912"/>
                  </a:lnTo>
                  <a:lnTo>
                    <a:pt x="59202" y="253912"/>
                  </a:lnTo>
                  <a:lnTo>
                    <a:pt x="59202" y="230998"/>
                  </a:lnTo>
                  <a:lnTo>
                    <a:pt x="220802" y="230998"/>
                  </a:lnTo>
                  <a:lnTo>
                    <a:pt x="220802" y="168287"/>
                  </a:lnTo>
                  <a:close/>
                </a:path>
                <a:path w="252729" h="276859">
                  <a:moveTo>
                    <a:pt x="140660" y="145045"/>
                  </a:moveTo>
                  <a:lnTo>
                    <a:pt x="111497" y="145045"/>
                  </a:lnTo>
                  <a:lnTo>
                    <a:pt x="111497" y="168287"/>
                  </a:lnTo>
                  <a:lnTo>
                    <a:pt x="140660" y="168287"/>
                  </a:lnTo>
                  <a:lnTo>
                    <a:pt x="140660" y="145045"/>
                  </a:lnTo>
                  <a:close/>
                </a:path>
                <a:path w="252729" h="276859">
                  <a:moveTo>
                    <a:pt x="252596" y="123009"/>
                  </a:moveTo>
                  <a:lnTo>
                    <a:pt x="0" y="123009"/>
                  </a:lnTo>
                  <a:lnTo>
                    <a:pt x="0" y="145045"/>
                  </a:lnTo>
                  <a:lnTo>
                    <a:pt x="252596" y="145045"/>
                  </a:lnTo>
                  <a:lnTo>
                    <a:pt x="252596" y="123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428158" y="7988283"/>
              <a:ext cx="234169" cy="11839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7419054" y="81144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29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8" y="87597"/>
                  </a:lnTo>
                  <a:lnTo>
                    <a:pt x="30368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60" y="45278"/>
                  </a:lnTo>
                  <a:lnTo>
                    <a:pt x="140660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7704212" y="7992774"/>
              <a:ext cx="220979" cy="278130"/>
            </a:xfrm>
            <a:custGeom>
              <a:avLst/>
              <a:gdLst/>
              <a:ahLst/>
              <a:cxnLst/>
              <a:rect l="l" t="t" r="r" b="b"/>
              <a:pathLst>
                <a:path w="220979" h="278129">
                  <a:moveTo>
                    <a:pt x="220583" y="0"/>
                  </a:moveTo>
                  <a:lnTo>
                    <a:pt x="191201" y="0"/>
                  </a:lnTo>
                  <a:lnTo>
                    <a:pt x="191201" y="40454"/>
                  </a:lnTo>
                  <a:lnTo>
                    <a:pt x="138906" y="40454"/>
                  </a:lnTo>
                  <a:lnTo>
                    <a:pt x="138906" y="64026"/>
                  </a:lnTo>
                  <a:lnTo>
                    <a:pt x="191201" y="64026"/>
                  </a:lnTo>
                  <a:lnTo>
                    <a:pt x="191201" y="98341"/>
                  </a:lnTo>
                  <a:lnTo>
                    <a:pt x="138906" y="98341"/>
                  </a:lnTo>
                  <a:lnTo>
                    <a:pt x="138906" y="122132"/>
                  </a:lnTo>
                  <a:lnTo>
                    <a:pt x="191201" y="122132"/>
                  </a:lnTo>
                  <a:lnTo>
                    <a:pt x="191201" y="170809"/>
                  </a:lnTo>
                  <a:lnTo>
                    <a:pt x="220583" y="170809"/>
                  </a:lnTo>
                  <a:lnTo>
                    <a:pt x="220583" y="0"/>
                  </a:lnTo>
                  <a:close/>
                </a:path>
                <a:path w="220979" h="278129">
                  <a:moveTo>
                    <a:pt x="121255" y="16554"/>
                  </a:moveTo>
                  <a:lnTo>
                    <a:pt x="0" y="16554"/>
                  </a:lnTo>
                  <a:lnTo>
                    <a:pt x="0" y="40016"/>
                  </a:lnTo>
                  <a:lnTo>
                    <a:pt x="91982" y="40016"/>
                  </a:lnTo>
                  <a:lnTo>
                    <a:pt x="91982" y="75099"/>
                  </a:lnTo>
                  <a:lnTo>
                    <a:pt x="548" y="75099"/>
                  </a:lnTo>
                  <a:lnTo>
                    <a:pt x="548" y="159736"/>
                  </a:lnTo>
                  <a:lnTo>
                    <a:pt x="20610" y="159736"/>
                  </a:lnTo>
                  <a:lnTo>
                    <a:pt x="57602" y="159447"/>
                  </a:lnTo>
                  <a:lnTo>
                    <a:pt x="87542" y="158489"/>
                  </a:lnTo>
                  <a:lnTo>
                    <a:pt x="113453" y="156483"/>
                  </a:lnTo>
                  <a:lnTo>
                    <a:pt x="138357" y="153048"/>
                  </a:lnTo>
                  <a:lnTo>
                    <a:pt x="136340" y="136055"/>
                  </a:lnTo>
                  <a:lnTo>
                    <a:pt x="29710" y="136055"/>
                  </a:lnTo>
                  <a:lnTo>
                    <a:pt x="29710" y="97464"/>
                  </a:lnTo>
                  <a:lnTo>
                    <a:pt x="121255" y="97464"/>
                  </a:lnTo>
                  <a:lnTo>
                    <a:pt x="121255" y="16554"/>
                  </a:lnTo>
                  <a:close/>
                </a:path>
                <a:path w="220979" h="278129">
                  <a:moveTo>
                    <a:pt x="135507" y="129039"/>
                  </a:moveTo>
                  <a:lnTo>
                    <a:pt x="112640" y="132571"/>
                  </a:lnTo>
                  <a:lnTo>
                    <a:pt x="89063" y="134685"/>
                  </a:lnTo>
                  <a:lnTo>
                    <a:pt x="62260" y="135730"/>
                  </a:lnTo>
                  <a:lnTo>
                    <a:pt x="29710" y="136055"/>
                  </a:lnTo>
                  <a:lnTo>
                    <a:pt x="136340" y="136055"/>
                  </a:lnTo>
                  <a:lnTo>
                    <a:pt x="135507" y="129039"/>
                  </a:lnTo>
                  <a:close/>
                </a:path>
                <a:path w="220979" h="278129">
                  <a:moveTo>
                    <a:pt x="220583" y="184952"/>
                  </a:moveTo>
                  <a:lnTo>
                    <a:pt x="31903" y="184952"/>
                  </a:lnTo>
                  <a:lnTo>
                    <a:pt x="31903" y="208742"/>
                  </a:lnTo>
                  <a:lnTo>
                    <a:pt x="191201" y="208742"/>
                  </a:lnTo>
                  <a:lnTo>
                    <a:pt x="191201" y="277921"/>
                  </a:lnTo>
                  <a:lnTo>
                    <a:pt x="220583" y="277921"/>
                  </a:lnTo>
                  <a:lnTo>
                    <a:pt x="220583" y="18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701037" y="7989599"/>
              <a:ext cx="226933" cy="28427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563344" y="8561069"/>
              <a:ext cx="165100" cy="12700"/>
            </a:xfrm>
            <a:custGeom>
              <a:avLst/>
              <a:gdLst/>
              <a:ahLst/>
              <a:cxnLst/>
              <a:rect l="l" t="t" r="r" b="b"/>
              <a:pathLst>
                <a:path w="165100" h="12700">
                  <a:moveTo>
                    <a:pt x="0" y="12699"/>
                  </a:moveTo>
                  <a:lnTo>
                    <a:pt x="165099" y="12699"/>
                  </a:lnTo>
                  <a:lnTo>
                    <a:pt x="165099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20845" y="8433780"/>
              <a:ext cx="1057519" cy="28471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563344" y="8408669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0" y="152400"/>
                  </a:moveTo>
                  <a:lnTo>
                    <a:pt x="12699" y="152400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563344" y="840905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815582" y="8436955"/>
              <a:ext cx="238760" cy="278130"/>
            </a:xfrm>
            <a:custGeom>
              <a:avLst/>
              <a:gdLst/>
              <a:ahLst/>
              <a:cxnLst/>
              <a:rect l="l" t="t" r="r" b="b"/>
              <a:pathLst>
                <a:path w="238760" h="278129">
                  <a:moveTo>
                    <a:pt x="238563" y="139783"/>
                  </a:moveTo>
                  <a:lnTo>
                    <a:pt x="210497" y="139783"/>
                  </a:lnTo>
                  <a:lnTo>
                    <a:pt x="210497" y="277812"/>
                  </a:lnTo>
                  <a:lnTo>
                    <a:pt x="238563" y="277812"/>
                  </a:lnTo>
                  <a:lnTo>
                    <a:pt x="238563" y="139783"/>
                  </a:lnTo>
                  <a:close/>
                </a:path>
                <a:path w="238760" h="278129">
                  <a:moveTo>
                    <a:pt x="178483" y="6249"/>
                  </a:moveTo>
                  <a:lnTo>
                    <a:pt x="150746" y="6249"/>
                  </a:lnTo>
                  <a:lnTo>
                    <a:pt x="150746" y="264765"/>
                  </a:lnTo>
                  <a:lnTo>
                    <a:pt x="178483" y="264765"/>
                  </a:lnTo>
                  <a:lnTo>
                    <a:pt x="178483" y="139783"/>
                  </a:lnTo>
                  <a:lnTo>
                    <a:pt x="238563" y="139783"/>
                  </a:lnTo>
                  <a:lnTo>
                    <a:pt x="238563" y="115773"/>
                  </a:lnTo>
                  <a:lnTo>
                    <a:pt x="178483" y="115773"/>
                  </a:lnTo>
                  <a:lnTo>
                    <a:pt x="178483" y="6249"/>
                  </a:lnTo>
                  <a:close/>
                </a:path>
                <a:path w="238760" h="278129">
                  <a:moveTo>
                    <a:pt x="238563" y="0"/>
                  </a:moveTo>
                  <a:lnTo>
                    <a:pt x="210497" y="0"/>
                  </a:lnTo>
                  <a:lnTo>
                    <a:pt x="210497" y="115773"/>
                  </a:lnTo>
                  <a:lnTo>
                    <a:pt x="238563" y="115773"/>
                  </a:lnTo>
                  <a:lnTo>
                    <a:pt x="238563" y="0"/>
                  </a:lnTo>
                  <a:close/>
                </a:path>
                <a:path w="238760" h="278129">
                  <a:moveTo>
                    <a:pt x="137809" y="46046"/>
                  </a:moveTo>
                  <a:lnTo>
                    <a:pt x="0" y="46046"/>
                  </a:lnTo>
                  <a:lnTo>
                    <a:pt x="0" y="69836"/>
                  </a:lnTo>
                  <a:lnTo>
                    <a:pt x="137809" y="69836"/>
                  </a:lnTo>
                  <a:lnTo>
                    <a:pt x="137809" y="46046"/>
                  </a:lnTo>
                  <a:close/>
                </a:path>
                <a:path w="238760" h="278129">
                  <a:moveTo>
                    <a:pt x="83760" y="8222"/>
                  </a:moveTo>
                  <a:lnTo>
                    <a:pt x="54597" y="8222"/>
                  </a:lnTo>
                  <a:lnTo>
                    <a:pt x="54597" y="46046"/>
                  </a:lnTo>
                  <a:lnTo>
                    <a:pt x="83760" y="46046"/>
                  </a:lnTo>
                  <a:lnTo>
                    <a:pt x="83760" y="8222"/>
                  </a:lnTo>
                  <a:close/>
                </a:path>
                <a:path w="238760" h="278129">
                  <a:moveTo>
                    <a:pt x="69178" y="86501"/>
                  </a:moveTo>
                  <a:lnTo>
                    <a:pt x="44989" y="91230"/>
                  </a:lnTo>
                  <a:lnTo>
                    <a:pt x="25887" y="104439"/>
                  </a:lnTo>
                  <a:lnTo>
                    <a:pt x="13383" y="124658"/>
                  </a:lnTo>
                  <a:lnTo>
                    <a:pt x="8989" y="150417"/>
                  </a:lnTo>
                  <a:lnTo>
                    <a:pt x="13383" y="176510"/>
                  </a:lnTo>
                  <a:lnTo>
                    <a:pt x="25887" y="196929"/>
                  </a:lnTo>
                  <a:lnTo>
                    <a:pt x="44989" y="210236"/>
                  </a:lnTo>
                  <a:lnTo>
                    <a:pt x="69178" y="214992"/>
                  </a:lnTo>
                  <a:lnTo>
                    <a:pt x="93387" y="210236"/>
                  </a:lnTo>
                  <a:lnTo>
                    <a:pt x="112456" y="196929"/>
                  </a:lnTo>
                  <a:lnTo>
                    <a:pt x="116914" y="189666"/>
                  </a:lnTo>
                  <a:lnTo>
                    <a:pt x="69178" y="189666"/>
                  </a:lnTo>
                  <a:lnTo>
                    <a:pt x="55353" y="186941"/>
                  </a:lnTo>
                  <a:lnTo>
                    <a:pt x="44497" y="178963"/>
                  </a:lnTo>
                  <a:lnTo>
                    <a:pt x="37403" y="166525"/>
                  </a:lnTo>
                  <a:lnTo>
                    <a:pt x="34863" y="150417"/>
                  </a:lnTo>
                  <a:lnTo>
                    <a:pt x="37403" y="134524"/>
                  </a:lnTo>
                  <a:lnTo>
                    <a:pt x="44497" y="122104"/>
                  </a:lnTo>
                  <a:lnTo>
                    <a:pt x="55353" y="114002"/>
                  </a:lnTo>
                  <a:lnTo>
                    <a:pt x="69178" y="111059"/>
                  </a:lnTo>
                  <a:lnTo>
                    <a:pt x="116559" y="111059"/>
                  </a:lnTo>
                  <a:lnTo>
                    <a:pt x="112456" y="104439"/>
                  </a:lnTo>
                  <a:lnTo>
                    <a:pt x="93387" y="91230"/>
                  </a:lnTo>
                  <a:lnTo>
                    <a:pt x="69178" y="86501"/>
                  </a:lnTo>
                  <a:close/>
                </a:path>
                <a:path w="238760" h="278129">
                  <a:moveTo>
                    <a:pt x="116559" y="111059"/>
                  </a:moveTo>
                  <a:lnTo>
                    <a:pt x="69178" y="111059"/>
                  </a:lnTo>
                  <a:lnTo>
                    <a:pt x="82958" y="114002"/>
                  </a:lnTo>
                  <a:lnTo>
                    <a:pt x="93819" y="122104"/>
                  </a:lnTo>
                  <a:lnTo>
                    <a:pt x="100938" y="134524"/>
                  </a:lnTo>
                  <a:lnTo>
                    <a:pt x="103494" y="150417"/>
                  </a:lnTo>
                  <a:lnTo>
                    <a:pt x="100938" y="166525"/>
                  </a:lnTo>
                  <a:lnTo>
                    <a:pt x="93819" y="178963"/>
                  </a:lnTo>
                  <a:lnTo>
                    <a:pt x="82958" y="186941"/>
                  </a:lnTo>
                  <a:lnTo>
                    <a:pt x="69178" y="189666"/>
                  </a:lnTo>
                  <a:lnTo>
                    <a:pt x="116914" y="189666"/>
                  </a:lnTo>
                  <a:lnTo>
                    <a:pt x="124989" y="176510"/>
                  </a:lnTo>
                  <a:lnTo>
                    <a:pt x="129587" y="150417"/>
                  </a:lnTo>
                  <a:lnTo>
                    <a:pt x="124989" y="124658"/>
                  </a:lnTo>
                  <a:lnTo>
                    <a:pt x="116559" y="111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966328" y="8436955"/>
              <a:ext cx="88265" cy="278130"/>
            </a:xfrm>
            <a:custGeom>
              <a:avLst/>
              <a:gdLst/>
              <a:ahLst/>
              <a:cxnLst/>
              <a:rect l="l" t="t" r="r" b="b"/>
              <a:pathLst>
                <a:path w="88264" h="278129">
                  <a:moveTo>
                    <a:pt x="59750" y="115773"/>
                  </a:moveTo>
                  <a:lnTo>
                    <a:pt x="27737" y="115773"/>
                  </a:lnTo>
                  <a:lnTo>
                    <a:pt x="27737" y="6249"/>
                  </a:lnTo>
                  <a:lnTo>
                    <a:pt x="0" y="6249"/>
                  </a:lnTo>
                  <a:lnTo>
                    <a:pt x="0" y="264765"/>
                  </a:lnTo>
                  <a:lnTo>
                    <a:pt x="27737" y="264765"/>
                  </a:lnTo>
                  <a:lnTo>
                    <a:pt x="27737" y="139783"/>
                  </a:lnTo>
                  <a:lnTo>
                    <a:pt x="59750" y="139783"/>
                  </a:lnTo>
                  <a:lnTo>
                    <a:pt x="59750" y="277812"/>
                  </a:lnTo>
                  <a:lnTo>
                    <a:pt x="87816" y="277812"/>
                  </a:lnTo>
                  <a:lnTo>
                    <a:pt x="87816" y="0"/>
                  </a:lnTo>
                  <a:lnTo>
                    <a:pt x="59750" y="0"/>
                  </a:lnTo>
                  <a:lnTo>
                    <a:pt x="59750" y="11577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12407" y="8442003"/>
              <a:ext cx="144159" cy="213119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2102493" y="8436955"/>
              <a:ext cx="247015" cy="277495"/>
            </a:xfrm>
            <a:custGeom>
              <a:avLst/>
              <a:gdLst/>
              <a:ahLst/>
              <a:cxnLst/>
              <a:rect l="l" t="t" r="r" b="b"/>
              <a:pathLst>
                <a:path w="247014" h="277495">
                  <a:moveTo>
                    <a:pt x="206879" y="0"/>
                  </a:moveTo>
                  <a:lnTo>
                    <a:pt x="177058" y="0"/>
                  </a:lnTo>
                  <a:lnTo>
                    <a:pt x="177058" y="164121"/>
                  </a:lnTo>
                  <a:lnTo>
                    <a:pt x="206879" y="164121"/>
                  </a:lnTo>
                  <a:lnTo>
                    <a:pt x="206879" y="94614"/>
                  </a:lnTo>
                  <a:lnTo>
                    <a:pt x="246785" y="94614"/>
                  </a:lnTo>
                  <a:lnTo>
                    <a:pt x="246785" y="70275"/>
                  </a:lnTo>
                  <a:lnTo>
                    <a:pt x="206879" y="70275"/>
                  </a:lnTo>
                  <a:lnTo>
                    <a:pt x="206879" y="0"/>
                  </a:lnTo>
                  <a:close/>
                </a:path>
                <a:path w="247014" h="277495">
                  <a:moveTo>
                    <a:pt x="123886" y="20391"/>
                  </a:moveTo>
                  <a:lnTo>
                    <a:pt x="0" y="20391"/>
                  </a:lnTo>
                  <a:lnTo>
                    <a:pt x="0" y="143949"/>
                  </a:lnTo>
                  <a:lnTo>
                    <a:pt x="22036" y="143949"/>
                  </a:lnTo>
                  <a:lnTo>
                    <a:pt x="62542" y="143606"/>
                  </a:lnTo>
                  <a:lnTo>
                    <a:pt x="95874" y="142277"/>
                  </a:lnTo>
                  <a:lnTo>
                    <a:pt x="124931" y="139509"/>
                  </a:lnTo>
                  <a:lnTo>
                    <a:pt x="152610" y="134849"/>
                  </a:lnTo>
                  <a:lnTo>
                    <a:pt x="150853" y="120049"/>
                  </a:lnTo>
                  <a:lnTo>
                    <a:pt x="29052" y="120049"/>
                  </a:lnTo>
                  <a:lnTo>
                    <a:pt x="29052" y="44401"/>
                  </a:lnTo>
                  <a:lnTo>
                    <a:pt x="123886" y="44401"/>
                  </a:lnTo>
                  <a:lnTo>
                    <a:pt x="123886" y="20391"/>
                  </a:lnTo>
                  <a:close/>
                </a:path>
                <a:path w="247014" h="277495">
                  <a:moveTo>
                    <a:pt x="149759" y="110839"/>
                  </a:moveTo>
                  <a:lnTo>
                    <a:pt x="123807" y="115300"/>
                  </a:lnTo>
                  <a:lnTo>
                    <a:pt x="96806" y="118075"/>
                  </a:lnTo>
                  <a:lnTo>
                    <a:pt x="66105" y="119535"/>
                  </a:lnTo>
                  <a:lnTo>
                    <a:pt x="29052" y="120049"/>
                  </a:lnTo>
                  <a:lnTo>
                    <a:pt x="150853" y="120049"/>
                  </a:lnTo>
                  <a:lnTo>
                    <a:pt x="149759" y="110839"/>
                  </a:lnTo>
                  <a:close/>
                </a:path>
                <a:path w="247014" h="277495">
                  <a:moveTo>
                    <a:pt x="116760" y="169274"/>
                  </a:moveTo>
                  <a:lnTo>
                    <a:pt x="78055" y="172985"/>
                  </a:lnTo>
                  <a:lnTo>
                    <a:pt x="48704" y="183581"/>
                  </a:lnTo>
                  <a:lnTo>
                    <a:pt x="30084" y="200510"/>
                  </a:lnTo>
                  <a:lnTo>
                    <a:pt x="23571" y="223214"/>
                  </a:lnTo>
                  <a:lnTo>
                    <a:pt x="30084" y="246153"/>
                  </a:lnTo>
                  <a:lnTo>
                    <a:pt x="48704" y="263162"/>
                  </a:lnTo>
                  <a:lnTo>
                    <a:pt x="78055" y="273736"/>
                  </a:lnTo>
                  <a:lnTo>
                    <a:pt x="116760" y="277373"/>
                  </a:lnTo>
                  <a:lnTo>
                    <a:pt x="155142" y="273736"/>
                  </a:lnTo>
                  <a:lnTo>
                    <a:pt x="184212" y="263162"/>
                  </a:lnTo>
                  <a:lnTo>
                    <a:pt x="194349" y="253802"/>
                  </a:lnTo>
                  <a:lnTo>
                    <a:pt x="116760" y="253802"/>
                  </a:lnTo>
                  <a:lnTo>
                    <a:pt x="89793" y="251736"/>
                  </a:lnTo>
                  <a:lnTo>
                    <a:pt x="69589" y="245744"/>
                  </a:lnTo>
                  <a:lnTo>
                    <a:pt x="56910" y="236134"/>
                  </a:lnTo>
                  <a:lnTo>
                    <a:pt x="52514" y="223214"/>
                  </a:lnTo>
                  <a:lnTo>
                    <a:pt x="56910" y="210395"/>
                  </a:lnTo>
                  <a:lnTo>
                    <a:pt x="69589" y="200917"/>
                  </a:lnTo>
                  <a:lnTo>
                    <a:pt x="89793" y="195078"/>
                  </a:lnTo>
                  <a:lnTo>
                    <a:pt x="116760" y="193175"/>
                  </a:lnTo>
                  <a:lnTo>
                    <a:pt x="194651" y="193175"/>
                  </a:lnTo>
                  <a:lnTo>
                    <a:pt x="184212" y="183581"/>
                  </a:lnTo>
                  <a:lnTo>
                    <a:pt x="155142" y="172985"/>
                  </a:lnTo>
                  <a:lnTo>
                    <a:pt x="116760" y="169274"/>
                  </a:lnTo>
                  <a:close/>
                </a:path>
                <a:path w="247014" h="277495">
                  <a:moveTo>
                    <a:pt x="194651" y="193175"/>
                  </a:moveTo>
                  <a:lnTo>
                    <a:pt x="116760" y="193175"/>
                  </a:lnTo>
                  <a:lnTo>
                    <a:pt x="143380" y="195078"/>
                  </a:lnTo>
                  <a:lnTo>
                    <a:pt x="163464" y="200917"/>
                  </a:lnTo>
                  <a:lnTo>
                    <a:pt x="176147" y="210395"/>
                  </a:lnTo>
                  <a:lnTo>
                    <a:pt x="180566" y="223214"/>
                  </a:lnTo>
                  <a:lnTo>
                    <a:pt x="176147" y="236134"/>
                  </a:lnTo>
                  <a:lnTo>
                    <a:pt x="163464" y="245744"/>
                  </a:lnTo>
                  <a:lnTo>
                    <a:pt x="143380" y="251736"/>
                  </a:lnTo>
                  <a:lnTo>
                    <a:pt x="116760" y="253802"/>
                  </a:lnTo>
                  <a:lnTo>
                    <a:pt x="194349" y="253802"/>
                  </a:lnTo>
                  <a:lnTo>
                    <a:pt x="202634" y="246153"/>
                  </a:lnTo>
                  <a:lnTo>
                    <a:pt x="209071" y="223214"/>
                  </a:lnTo>
                  <a:lnTo>
                    <a:pt x="202634" y="200510"/>
                  </a:lnTo>
                  <a:lnTo>
                    <a:pt x="194651" y="193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099318" y="8433780"/>
              <a:ext cx="253135" cy="283723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3898132" y="8436955"/>
              <a:ext cx="225425" cy="274320"/>
            </a:xfrm>
            <a:custGeom>
              <a:avLst/>
              <a:gdLst/>
              <a:ahLst/>
              <a:cxnLst/>
              <a:rect l="l" t="t" r="r" b="b"/>
              <a:pathLst>
                <a:path w="225425" h="274320">
                  <a:moveTo>
                    <a:pt x="224858" y="0"/>
                  </a:moveTo>
                  <a:lnTo>
                    <a:pt x="195367" y="0"/>
                  </a:lnTo>
                  <a:lnTo>
                    <a:pt x="195367" y="149102"/>
                  </a:lnTo>
                  <a:lnTo>
                    <a:pt x="224858" y="149102"/>
                  </a:lnTo>
                  <a:lnTo>
                    <a:pt x="224858" y="0"/>
                  </a:lnTo>
                  <a:close/>
                </a:path>
                <a:path w="225425" h="274320">
                  <a:moveTo>
                    <a:pt x="74002" y="12827"/>
                  </a:moveTo>
                  <a:lnTo>
                    <a:pt x="44447" y="17428"/>
                  </a:lnTo>
                  <a:lnTo>
                    <a:pt x="21008" y="30642"/>
                  </a:lnTo>
                  <a:lnTo>
                    <a:pt x="5565" y="51092"/>
                  </a:lnTo>
                  <a:lnTo>
                    <a:pt x="0" y="77401"/>
                  </a:lnTo>
                  <a:lnTo>
                    <a:pt x="5565" y="103395"/>
                  </a:lnTo>
                  <a:lnTo>
                    <a:pt x="21008" y="123694"/>
                  </a:lnTo>
                  <a:lnTo>
                    <a:pt x="44447" y="136881"/>
                  </a:lnTo>
                  <a:lnTo>
                    <a:pt x="74002" y="141537"/>
                  </a:lnTo>
                  <a:lnTo>
                    <a:pt x="103477" y="136881"/>
                  </a:lnTo>
                  <a:lnTo>
                    <a:pt x="126846" y="123694"/>
                  </a:lnTo>
                  <a:lnTo>
                    <a:pt x="131688" y="117308"/>
                  </a:lnTo>
                  <a:lnTo>
                    <a:pt x="74002" y="117308"/>
                  </a:lnTo>
                  <a:lnTo>
                    <a:pt x="55767" y="114372"/>
                  </a:lnTo>
                  <a:lnTo>
                    <a:pt x="41427" y="106235"/>
                  </a:lnTo>
                  <a:lnTo>
                    <a:pt x="32083" y="93658"/>
                  </a:lnTo>
                  <a:lnTo>
                    <a:pt x="28833" y="77401"/>
                  </a:lnTo>
                  <a:lnTo>
                    <a:pt x="32083" y="61069"/>
                  </a:lnTo>
                  <a:lnTo>
                    <a:pt x="41427" y="48458"/>
                  </a:lnTo>
                  <a:lnTo>
                    <a:pt x="55767" y="40369"/>
                  </a:lnTo>
                  <a:lnTo>
                    <a:pt x="74002" y="37604"/>
                  </a:lnTo>
                  <a:lnTo>
                    <a:pt x="132086" y="37604"/>
                  </a:lnTo>
                  <a:lnTo>
                    <a:pt x="126846" y="30642"/>
                  </a:lnTo>
                  <a:lnTo>
                    <a:pt x="103477" y="17428"/>
                  </a:lnTo>
                  <a:lnTo>
                    <a:pt x="74002" y="12827"/>
                  </a:lnTo>
                  <a:close/>
                </a:path>
                <a:path w="225425" h="274320">
                  <a:moveTo>
                    <a:pt x="132086" y="37604"/>
                  </a:moveTo>
                  <a:lnTo>
                    <a:pt x="74002" y="37604"/>
                  </a:lnTo>
                  <a:lnTo>
                    <a:pt x="92034" y="40369"/>
                  </a:lnTo>
                  <a:lnTo>
                    <a:pt x="106262" y="48458"/>
                  </a:lnTo>
                  <a:lnTo>
                    <a:pt x="115598" y="61069"/>
                  </a:lnTo>
                  <a:lnTo>
                    <a:pt x="118952" y="77401"/>
                  </a:lnTo>
                  <a:lnTo>
                    <a:pt x="115598" y="93658"/>
                  </a:lnTo>
                  <a:lnTo>
                    <a:pt x="106262" y="106235"/>
                  </a:lnTo>
                  <a:lnTo>
                    <a:pt x="92034" y="114372"/>
                  </a:lnTo>
                  <a:lnTo>
                    <a:pt x="74002" y="117308"/>
                  </a:lnTo>
                  <a:lnTo>
                    <a:pt x="131688" y="117308"/>
                  </a:lnTo>
                  <a:lnTo>
                    <a:pt x="142239" y="103395"/>
                  </a:lnTo>
                  <a:lnTo>
                    <a:pt x="147786" y="77401"/>
                  </a:lnTo>
                  <a:lnTo>
                    <a:pt x="142239" y="51092"/>
                  </a:lnTo>
                  <a:lnTo>
                    <a:pt x="132086" y="37604"/>
                  </a:lnTo>
                  <a:close/>
                </a:path>
                <a:path w="225425" h="274320">
                  <a:moveTo>
                    <a:pt x="71810" y="162586"/>
                  </a:moveTo>
                  <a:lnTo>
                    <a:pt x="42976" y="162586"/>
                  </a:lnTo>
                  <a:lnTo>
                    <a:pt x="42976" y="274304"/>
                  </a:lnTo>
                  <a:lnTo>
                    <a:pt x="224858" y="274304"/>
                  </a:lnTo>
                  <a:lnTo>
                    <a:pt x="224858" y="250294"/>
                  </a:lnTo>
                  <a:lnTo>
                    <a:pt x="71810" y="250294"/>
                  </a:lnTo>
                  <a:lnTo>
                    <a:pt x="71810" y="216965"/>
                  </a:lnTo>
                  <a:lnTo>
                    <a:pt x="224858" y="216965"/>
                  </a:lnTo>
                  <a:lnTo>
                    <a:pt x="224858" y="193723"/>
                  </a:lnTo>
                  <a:lnTo>
                    <a:pt x="71810" y="193723"/>
                  </a:lnTo>
                  <a:lnTo>
                    <a:pt x="71810" y="162586"/>
                  </a:lnTo>
                  <a:close/>
                </a:path>
                <a:path w="225425" h="274320">
                  <a:moveTo>
                    <a:pt x="224858" y="216965"/>
                  </a:moveTo>
                  <a:lnTo>
                    <a:pt x="195586" y="216965"/>
                  </a:lnTo>
                  <a:lnTo>
                    <a:pt x="195586" y="250294"/>
                  </a:lnTo>
                  <a:lnTo>
                    <a:pt x="224858" y="250294"/>
                  </a:lnTo>
                  <a:lnTo>
                    <a:pt x="224858" y="216965"/>
                  </a:lnTo>
                  <a:close/>
                </a:path>
                <a:path w="225425" h="274320">
                  <a:moveTo>
                    <a:pt x="224858" y="162586"/>
                  </a:moveTo>
                  <a:lnTo>
                    <a:pt x="195586" y="162586"/>
                  </a:lnTo>
                  <a:lnTo>
                    <a:pt x="195586" y="193723"/>
                  </a:lnTo>
                  <a:lnTo>
                    <a:pt x="224858" y="193723"/>
                  </a:lnTo>
                  <a:lnTo>
                    <a:pt x="224858" y="162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94957" y="8433780"/>
              <a:ext cx="231208" cy="28065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178027" y="8437174"/>
              <a:ext cx="220979" cy="278130"/>
            </a:xfrm>
            <a:custGeom>
              <a:avLst/>
              <a:gdLst/>
              <a:ahLst/>
              <a:cxnLst/>
              <a:rect l="l" t="t" r="r" b="b"/>
              <a:pathLst>
                <a:path w="220979" h="278129">
                  <a:moveTo>
                    <a:pt x="220583" y="0"/>
                  </a:moveTo>
                  <a:lnTo>
                    <a:pt x="191201" y="0"/>
                  </a:lnTo>
                  <a:lnTo>
                    <a:pt x="191201" y="40454"/>
                  </a:lnTo>
                  <a:lnTo>
                    <a:pt x="138906" y="40454"/>
                  </a:lnTo>
                  <a:lnTo>
                    <a:pt x="138906" y="64026"/>
                  </a:lnTo>
                  <a:lnTo>
                    <a:pt x="191201" y="64026"/>
                  </a:lnTo>
                  <a:lnTo>
                    <a:pt x="191201" y="98341"/>
                  </a:lnTo>
                  <a:lnTo>
                    <a:pt x="138906" y="98341"/>
                  </a:lnTo>
                  <a:lnTo>
                    <a:pt x="138906" y="122132"/>
                  </a:lnTo>
                  <a:lnTo>
                    <a:pt x="191201" y="122132"/>
                  </a:lnTo>
                  <a:lnTo>
                    <a:pt x="191201" y="170809"/>
                  </a:lnTo>
                  <a:lnTo>
                    <a:pt x="220583" y="170809"/>
                  </a:lnTo>
                  <a:lnTo>
                    <a:pt x="220583" y="0"/>
                  </a:lnTo>
                  <a:close/>
                </a:path>
                <a:path w="220979" h="278129">
                  <a:moveTo>
                    <a:pt x="121255" y="16554"/>
                  </a:moveTo>
                  <a:lnTo>
                    <a:pt x="0" y="16554"/>
                  </a:lnTo>
                  <a:lnTo>
                    <a:pt x="0" y="40016"/>
                  </a:lnTo>
                  <a:lnTo>
                    <a:pt x="91982" y="40016"/>
                  </a:lnTo>
                  <a:lnTo>
                    <a:pt x="91982" y="75099"/>
                  </a:lnTo>
                  <a:lnTo>
                    <a:pt x="548" y="75099"/>
                  </a:lnTo>
                  <a:lnTo>
                    <a:pt x="548" y="159736"/>
                  </a:lnTo>
                  <a:lnTo>
                    <a:pt x="20611" y="159736"/>
                  </a:lnTo>
                  <a:lnTo>
                    <a:pt x="57602" y="159447"/>
                  </a:lnTo>
                  <a:lnTo>
                    <a:pt x="87542" y="158489"/>
                  </a:lnTo>
                  <a:lnTo>
                    <a:pt x="113454" y="156483"/>
                  </a:lnTo>
                  <a:lnTo>
                    <a:pt x="138358" y="153048"/>
                  </a:lnTo>
                  <a:lnTo>
                    <a:pt x="136340" y="136055"/>
                  </a:lnTo>
                  <a:lnTo>
                    <a:pt x="29710" y="136055"/>
                  </a:lnTo>
                  <a:lnTo>
                    <a:pt x="29710" y="97464"/>
                  </a:lnTo>
                  <a:lnTo>
                    <a:pt x="121255" y="97464"/>
                  </a:lnTo>
                  <a:lnTo>
                    <a:pt x="121255" y="16554"/>
                  </a:lnTo>
                  <a:close/>
                </a:path>
                <a:path w="220979" h="278129">
                  <a:moveTo>
                    <a:pt x="135507" y="129039"/>
                  </a:moveTo>
                  <a:lnTo>
                    <a:pt x="112640" y="132571"/>
                  </a:lnTo>
                  <a:lnTo>
                    <a:pt x="89063" y="134685"/>
                  </a:lnTo>
                  <a:lnTo>
                    <a:pt x="62260" y="135730"/>
                  </a:lnTo>
                  <a:lnTo>
                    <a:pt x="29710" y="136055"/>
                  </a:lnTo>
                  <a:lnTo>
                    <a:pt x="136340" y="136055"/>
                  </a:lnTo>
                  <a:lnTo>
                    <a:pt x="135507" y="129039"/>
                  </a:lnTo>
                  <a:close/>
                </a:path>
                <a:path w="220979" h="278129">
                  <a:moveTo>
                    <a:pt x="220583" y="184952"/>
                  </a:moveTo>
                  <a:lnTo>
                    <a:pt x="31903" y="184952"/>
                  </a:lnTo>
                  <a:lnTo>
                    <a:pt x="31903" y="208742"/>
                  </a:lnTo>
                  <a:lnTo>
                    <a:pt x="191201" y="208742"/>
                  </a:lnTo>
                  <a:lnTo>
                    <a:pt x="191201" y="277921"/>
                  </a:lnTo>
                  <a:lnTo>
                    <a:pt x="220583" y="277921"/>
                  </a:lnTo>
                  <a:lnTo>
                    <a:pt x="220583" y="18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74852" y="8433999"/>
              <a:ext cx="226933" cy="284271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442683" y="8437064"/>
              <a:ext cx="238125" cy="272415"/>
            </a:xfrm>
            <a:custGeom>
              <a:avLst/>
              <a:gdLst/>
              <a:ahLst/>
              <a:cxnLst/>
              <a:rect l="l" t="t" r="r" b="b"/>
              <a:pathLst>
                <a:path w="238125" h="272415">
                  <a:moveTo>
                    <a:pt x="75537" y="193394"/>
                  </a:moveTo>
                  <a:lnTo>
                    <a:pt x="45936" y="193394"/>
                  </a:lnTo>
                  <a:lnTo>
                    <a:pt x="45936" y="272001"/>
                  </a:lnTo>
                  <a:lnTo>
                    <a:pt x="238015" y="272001"/>
                  </a:lnTo>
                  <a:lnTo>
                    <a:pt x="238015" y="247882"/>
                  </a:lnTo>
                  <a:lnTo>
                    <a:pt x="75537" y="247882"/>
                  </a:lnTo>
                  <a:lnTo>
                    <a:pt x="75537" y="193394"/>
                  </a:lnTo>
                  <a:close/>
                </a:path>
                <a:path w="238125" h="272415">
                  <a:moveTo>
                    <a:pt x="229354" y="0"/>
                  </a:moveTo>
                  <a:lnTo>
                    <a:pt x="199752" y="0"/>
                  </a:lnTo>
                  <a:lnTo>
                    <a:pt x="199752" y="208194"/>
                  </a:lnTo>
                  <a:lnTo>
                    <a:pt x="229354" y="208194"/>
                  </a:lnTo>
                  <a:lnTo>
                    <a:pt x="229354" y="0"/>
                  </a:lnTo>
                  <a:close/>
                </a:path>
                <a:path w="238125" h="272415">
                  <a:moveTo>
                    <a:pt x="106564" y="112813"/>
                  </a:moveTo>
                  <a:lnTo>
                    <a:pt x="77182" y="112813"/>
                  </a:lnTo>
                  <a:lnTo>
                    <a:pt x="77182" y="148992"/>
                  </a:lnTo>
                  <a:lnTo>
                    <a:pt x="57028" y="149535"/>
                  </a:lnTo>
                  <a:lnTo>
                    <a:pt x="0" y="150198"/>
                  </a:lnTo>
                  <a:lnTo>
                    <a:pt x="4166" y="173988"/>
                  </a:lnTo>
                  <a:lnTo>
                    <a:pt x="45359" y="173603"/>
                  </a:lnTo>
                  <a:lnTo>
                    <a:pt x="89666" y="172138"/>
                  </a:lnTo>
                  <a:lnTo>
                    <a:pt x="135351" y="169132"/>
                  </a:lnTo>
                  <a:lnTo>
                    <a:pt x="180676" y="164121"/>
                  </a:lnTo>
                  <a:lnTo>
                    <a:pt x="179020" y="147896"/>
                  </a:lnTo>
                  <a:lnTo>
                    <a:pt x="106564" y="147896"/>
                  </a:lnTo>
                  <a:lnTo>
                    <a:pt x="106564" y="112813"/>
                  </a:lnTo>
                  <a:close/>
                </a:path>
                <a:path w="238125" h="272415">
                  <a:moveTo>
                    <a:pt x="178483" y="142633"/>
                  </a:moveTo>
                  <a:lnTo>
                    <a:pt x="161079" y="144365"/>
                  </a:lnTo>
                  <a:lnTo>
                    <a:pt x="143181" y="145799"/>
                  </a:lnTo>
                  <a:lnTo>
                    <a:pt x="124955" y="146965"/>
                  </a:lnTo>
                  <a:lnTo>
                    <a:pt x="106564" y="147896"/>
                  </a:lnTo>
                  <a:lnTo>
                    <a:pt x="179020" y="147896"/>
                  </a:lnTo>
                  <a:lnTo>
                    <a:pt x="178483" y="142633"/>
                  </a:lnTo>
                  <a:close/>
                </a:path>
                <a:path w="238125" h="272415">
                  <a:moveTo>
                    <a:pt x="158311" y="17541"/>
                  </a:moveTo>
                  <a:lnTo>
                    <a:pt x="24777" y="17541"/>
                  </a:lnTo>
                  <a:lnTo>
                    <a:pt x="24777" y="112813"/>
                  </a:lnTo>
                  <a:lnTo>
                    <a:pt x="160613" y="112813"/>
                  </a:lnTo>
                  <a:lnTo>
                    <a:pt x="160613" y="89022"/>
                  </a:lnTo>
                  <a:lnTo>
                    <a:pt x="54378" y="89022"/>
                  </a:lnTo>
                  <a:lnTo>
                    <a:pt x="54378" y="41551"/>
                  </a:lnTo>
                  <a:lnTo>
                    <a:pt x="158311" y="41551"/>
                  </a:lnTo>
                  <a:lnTo>
                    <a:pt x="158311" y="1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39508" y="8433890"/>
              <a:ext cx="244365" cy="278351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806334" y="8436955"/>
              <a:ext cx="225425" cy="278130"/>
            </a:xfrm>
            <a:custGeom>
              <a:avLst/>
              <a:gdLst/>
              <a:ahLst/>
              <a:cxnLst/>
              <a:rect l="l" t="t" r="r" b="b"/>
              <a:pathLst>
                <a:path w="225425" h="278129">
                  <a:moveTo>
                    <a:pt x="224968" y="135617"/>
                  </a:moveTo>
                  <a:lnTo>
                    <a:pt x="196463" y="135617"/>
                  </a:lnTo>
                  <a:lnTo>
                    <a:pt x="196463" y="277812"/>
                  </a:lnTo>
                  <a:lnTo>
                    <a:pt x="224968" y="277812"/>
                  </a:lnTo>
                  <a:lnTo>
                    <a:pt x="224968" y="135617"/>
                  </a:lnTo>
                  <a:close/>
                </a:path>
                <a:path w="225425" h="278129">
                  <a:moveTo>
                    <a:pt x="161051" y="5700"/>
                  </a:moveTo>
                  <a:lnTo>
                    <a:pt x="133424" y="5700"/>
                  </a:lnTo>
                  <a:lnTo>
                    <a:pt x="133424" y="263559"/>
                  </a:lnTo>
                  <a:lnTo>
                    <a:pt x="161051" y="263559"/>
                  </a:lnTo>
                  <a:lnTo>
                    <a:pt x="161051" y="135617"/>
                  </a:lnTo>
                  <a:lnTo>
                    <a:pt x="224968" y="135617"/>
                  </a:lnTo>
                  <a:lnTo>
                    <a:pt x="224968" y="111168"/>
                  </a:lnTo>
                  <a:lnTo>
                    <a:pt x="161051" y="111168"/>
                  </a:lnTo>
                  <a:lnTo>
                    <a:pt x="161051" y="5700"/>
                  </a:lnTo>
                  <a:close/>
                </a:path>
                <a:path w="225425" h="278129">
                  <a:moveTo>
                    <a:pt x="224968" y="0"/>
                  </a:moveTo>
                  <a:lnTo>
                    <a:pt x="196463" y="0"/>
                  </a:lnTo>
                  <a:lnTo>
                    <a:pt x="196463" y="111168"/>
                  </a:lnTo>
                  <a:lnTo>
                    <a:pt x="224968" y="111168"/>
                  </a:lnTo>
                  <a:lnTo>
                    <a:pt x="224968" y="0"/>
                  </a:lnTo>
                  <a:close/>
                </a:path>
                <a:path w="225425" h="278129">
                  <a:moveTo>
                    <a:pt x="29491" y="32780"/>
                  </a:moveTo>
                  <a:lnTo>
                    <a:pt x="0" y="32780"/>
                  </a:lnTo>
                  <a:lnTo>
                    <a:pt x="0" y="207207"/>
                  </a:lnTo>
                  <a:lnTo>
                    <a:pt x="17979" y="207207"/>
                  </a:lnTo>
                  <a:lnTo>
                    <a:pt x="40847" y="206808"/>
                  </a:lnTo>
                  <a:lnTo>
                    <a:pt x="64834" y="205412"/>
                  </a:lnTo>
                  <a:lnTo>
                    <a:pt x="90363" y="202721"/>
                  </a:lnTo>
                  <a:lnTo>
                    <a:pt x="117856" y="198437"/>
                  </a:lnTo>
                  <a:lnTo>
                    <a:pt x="115663" y="181334"/>
                  </a:lnTo>
                  <a:lnTo>
                    <a:pt x="29491" y="181334"/>
                  </a:lnTo>
                  <a:lnTo>
                    <a:pt x="29491" y="32780"/>
                  </a:lnTo>
                  <a:close/>
                </a:path>
                <a:path w="225425" h="278129">
                  <a:moveTo>
                    <a:pt x="114567" y="172783"/>
                  </a:moveTo>
                  <a:lnTo>
                    <a:pt x="91607" y="176647"/>
                  </a:lnTo>
                  <a:lnTo>
                    <a:pt x="69850" y="179196"/>
                  </a:lnTo>
                  <a:lnTo>
                    <a:pt x="49182" y="180676"/>
                  </a:lnTo>
                  <a:lnTo>
                    <a:pt x="29491" y="181334"/>
                  </a:lnTo>
                  <a:lnTo>
                    <a:pt x="115663" y="181334"/>
                  </a:lnTo>
                  <a:lnTo>
                    <a:pt x="114567" y="1727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4939758" y="8436955"/>
              <a:ext cx="92075" cy="278130"/>
            </a:xfrm>
            <a:custGeom>
              <a:avLst/>
              <a:gdLst/>
              <a:ahLst/>
              <a:cxnLst/>
              <a:rect l="l" t="t" r="r" b="b"/>
              <a:pathLst>
                <a:path w="92075" h="278129">
                  <a:moveTo>
                    <a:pt x="63039" y="111168"/>
                  </a:moveTo>
                  <a:lnTo>
                    <a:pt x="27627" y="111168"/>
                  </a:lnTo>
                  <a:lnTo>
                    <a:pt x="27627" y="5700"/>
                  </a:lnTo>
                  <a:lnTo>
                    <a:pt x="0" y="5700"/>
                  </a:lnTo>
                  <a:lnTo>
                    <a:pt x="0" y="263559"/>
                  </a:lnTo>
                  <a:lnTo>
                    <a:pt x="27627" y="263559"/>
                  </a:lnTo>
                  <a:lnTo>
                    <a:pt x="27627" y="135617"/>
                  </a:lnTo>
                  <a:lnTo>
                    <a:pt x="63039" y="135617"/>
                  </a:lnTo>
                  <a:lnTo>
                    <a:pt x="63039" y="277812"/>
                  </a:lnTo>
                  <a:lnTo>
                    <a:pt x="91544" y="277812"/>
                  </a:lnTo>
                  <a:lnTo>
                    <a:pt x="91544" y="0"/>
                  </a:lnTo>
                  <a:lnTo>
                    <a:pt x="63039" y="0"/>
                  </a:lnTo>
                  <a:lnTo>
                    <a:pt x="63039" y="1111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03159" y="8466560"/>
              <a:ext cx="124206" cy="180777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5067920" y="8441779"/>
              <a:ext cx="253365" cy="273050"/>
            </a:xfrm>
            <a:custGeom>
              <a:avLst/>
              <a:gdLst/>
              <a:ahLst/>
              <a:cxnLst/>
              <a:rect l="l" t="t" r="r" b="b"/>
              <a:pathLst>
                <a:path w="253364" h="273050">
                  <a:moveTo>
                    <a:pt x="253254" y="130683"/>
                  </a:moveTo>
                  <a:lnTo>
                    <a:pt x="0" y="130683"/>
                  </a:lnTo>
                  <a:lnTo>
                    <a:pt x="0" y="154583"/>
                  </a:lnTo>
                  <a:lnTo>
                    <a:pt x="253254" y="154583"/>
                  </a:lnTo>
                  <a:lnTo>
                    <a:pt x="253254" y="130683"/>
                  </a:lnTo>
                  <a:close/>
                </a:path>
                <a:path w="253364" h="273050">
                  <a:moveTo>
                    <a:pt x="126407" y="0"/>
                  </a:moveTo>
                  <a:lnTo>
                    <a:pt x="85125" y="3576"/>
                  </a:lnTo>
                  <a:lnTo>
                    <a:pt x="53844" y="13813"/>
                  </a:lnTo>
                  <a:lnTo>
                    <a:pt x="34012" y="30217"/>
                  </a:lnTo>
                  <a:lnTo>
                    <a:pt x="27079" y="52295"/>
                  </a:lnTo>
                  <a:lnTo>
                    <a:pt x="29317" y="65273"/>
                  </a:lnTo>
                  <a:lnTo>
                    <a:pt x="35865" y="76524"/>
                  </a:lnTo>
                  <a:lnTo>
                    <a:pt x="46412" y="85920"/>
                  </a:lnTo>
                  <a:lnTo>
                    <a:pt x="60736" y="93407"/>
                  </a:lnTo>
                  <a:lnTo>
                    <a:pt x="60736" y="130683"/>
                  </a:lnTo>
                  <a:lnTo>
                    <a:pt x="90338" y="130683"/>
                  </a:lnTo>
                  <a:lnTo>
                    <a:pt x="90338" y="101301"/>
                  </a:lnTo>
                  <a:lnTo>
                    <a:pt x="161788" y="101301"/>
                  </a:lnTo>
                  <a:lnTo>
                    <a:pt x="162587" y="101192"/>
                  </a:lnTo>
                  <a:lnTo>
                    <a:pt x="191859" y="101192"/>
                  </a:lnTo>
                  <a:lnTo>
                    <a:pt x="191859" y="93517"/>
                  </a:lnTo>
                  <a:lnTo>
                    <a:pt x="206183" y="85966"/>
                  </a:lnTo>
                  <a:lnTo>
                    <a:pt x="211472" y="81238"/>
                  </a:lnTo>
                  <a:lnTo>
                    <a:pt x="126407" y="81238"/>
                  </a:lnTo>
                  <a:lnTo>
                    <a:pt x="97412" y="79337"/>
                  </a:lnTo>
                  <a:lnTo>
                    <a:pt x="75756" y="73756"/>
                  </a:lnTo>
                  <a:lnTo>
                    <a:pt x="62241" y="64680"/>
                  </a:lnTo>
                  <a:lnTo>
                    <a:pt x="57667" y="52295"/>
                  </a:lnTo>
                  <a:lnTo>
                    <a:pt x="62241" y="39841"/>
                  </a:lnTo>
                  <a:lnTo>
                    <a:pt x="75756" y="30615"/>
                  </a:lnTo>
                  <a:lnTo>
                    <a:pt x="97412" y="24883"/>
                  </a:lnTo>
                  <a:lnTo>
                    <a:pt x="126407" y="22913"/>
                  </a:lnTo>
                  <a:lnTo>
                    <a:pt x="209767" y="22913"/>
                  </a:lnTo>
                  <a:lnTo>
                    <a:pt x="198780" y="13813"/>
                  </a:lnTo>
                  <a:lnTo>
                    <a:pt x="167563" y="3576"/>
                  </a:lnTo>
                  <a:lnTo>
                    <a:pt x="126407" y="0"/>
                  </a:lnTo>
                  <a:close/>
                </a:path>
                <a:path w="253364" h="273050">
                  <a:moveTo>
                    <a:pt x="191859" y="101192"/>
                  </a:moveTo>
                  <a:lnTo>
                    <a:pt x="162587" y="101192"/>
                  </a:lnTo>
                  <a:lnTo>
                    <a:pt x="162587" y="130683"/>
                  </a:lnTo>
                  <a:lnTo>
                    <a:pt x="191859" y="130683"/>
                  </a:lnTo>
                  <a:lnTo>
                    <a:pt x="191859" y="101192"/>
                  </a:lnTo>
                  <a:close/>
                </a:path>
                <a:path w="253364" h="273050">
                  <a:moveTo>
                    <a:pt x="161788" y="101301"/>
                  </a:moveTo>
                  <a:lnTo>
                    <a:pt x="90338" y="101301"/>
                  </a:lnTo>
                  <a:lnTo>
                    <a:pt x="98702" y="102389"/>
                  </a:lnTo>
                  <a:lnTo>
                    <a:pt x="107509" y="103179"/>
                  </a:lnTo>
                  <a:lnTo>
                    <a:pt x="116748" y="103660"/>
                  </a:lnTo>
                  <a:lnTo>
                    <a:pt x="126407" y="103823"/>
                  </a:lnTo>
                  <a:lnTo>
                    <a:pt x="136084" y="103658"/>
                  </a:lnTo>
                  <a:lnTo>
                    <a:pt x="145360" y="103165"/>
                  </a:lnTo>
                  <a:lnTo>
                    <a:pt x="154205" y="102343"/>
                  </a:lnTo>
                  <a:lnTo>
                    <a:pt x="161788" y="101301"/>
                  </a:lnTo>
                  <a:close/>
                </a:path>
                <a:path w="253364" h="273050">
                  <a:moveTo>
                    <a:pt x="209767" y="22913"/>
                  </a:moveTo>
                  <a:lnTo>
                    <a:pt x="126407" y="22913"/>
                  </a:lnTo>
                  <a:lnTo>
                    <a:pt x="155313" y="24883"/>
                  </a:lnTo>
                  <a:lnTo>
                    <a:pt x="177003" y="30615"/>
                  </a:lnTo>
                  <a:lnTo>
                    <a:pt x="190636" y="39841"/>
                  </a:lnTo>
                  <a:lnTo>
                    <a:pt x="195367" y="52295"/>
                  </a:lnTo>
                  <a:lnTo>
                    <a:pt x="190636" y="64680"/>
                  </a:lnTo>
                  <a:lnTo>
                    <a:pt x="177003" y="73756"/>
                  </a:lnTo>
                  <a:lnTo>
                    <a:pt x="155313" y="79337"/>
                  </a:lnTo>
                  <a:lnTo>
                    <a:pt x="126407" y="81238"/>
                  </a:lnTo>
                  <a:lnTo>
                    <a:pt x="211472" y="81238"/>
                  </a:lnTo>
                  <a:lnTo>
                    <a:pt x="216754" y="76510"/>
                  </a:lnTo>
                  <a:lnTo>
                    <a:pt x="223279" y="65273"/>
                  </a:lnTo>
                  <a:lnTo>
                    <a:pt x="225517" y="52295"/>
                  </a:lnTo>
                  <a:lnTo>
                    <a:pt x="218587" y="30217"/>
                  </a:lnTo>
                  <a:lnTo>
                    <a:pt x="209767" y="22913"/>
                  </a:lnTo>
                  <a:close/>
                </a:path>
                <a:path w="253364" h="273050">
                  <a:moveTo>
                    <a:pt x="126298" y="173660"/>
                  </a:moveTo>
                  <a:lnTo>
                    <a:pt x="85802" y="176788"/>
                  </a:lnTo>
                  <a:lnTo>
                    <a:pt x="55502" y="186267"/>
                  </a:lnTo>
                  <a:lnTo>
                    <a:pt x="36508" y="201750"/>
                  </a:lnTo>
                  <a:lnTo>
                    <a:pt x="29930" y="222885"/>
                  </a:lnTo>
                  <a:lnTo>
                    <a:pt x="36508" y="244134"/>
                  </a:lnTo>
                  <a:lnTo>
                    <a:pt x="55502" y="259667"/>
                  </a:lnTo>
                  <a:lnTo>
                    <a:pt x="85802" y="269199"/>
                  </a:lnTo>
                  <a:lnTo>
                    <a:pt x="126298" y="272440"/>
                  </a:lnTo>
                  <a:lnTo>
                    <a:pt x="166526" y="269199"/>
                  </a:lnTo>
                  <a:lnTo>
                    <a:pt x="196683" y="259667"/>
                  </a:lnTo>
                  <a:lnTo>
                    <a:pt x="208668" y="249855"/>
                  </a:lnTo>
                  <a:lnTo>
                    <a:pt x="126298" y="249855"/>
                  </a:lnTo>
                  <a:lnTo>
                    <a:pt x="97986" y="248169"/>
                  </a:lnTo>
                  <a:lnTo>
                    <a:pt x="77086" y="242948"/>
                  </a:lnTo>
                  <a:lnTo>
                    <a:pt x="64181" y="234438"/>
                  </a:lnTo>
                  <a:lnTo>
                    <a:pt x="59860" y="222885"/>
                  </a:lnTo>
                  <a:lnTo>
                    <a:pt x="64181" y="211458"/>
                  </a:lnTo>
                  <a:lnTo>
                    <a:pt x="77086" y="203082"/>
                  </a:lnTo>
                  <a:lnTo>
                    <a:pt x="97986" y="197894"/>
                  </a:lnTo>
                  <a:lnTo>
                    <a:pt x="126298" y="196025"/>
                  </a:lnTo>
                  <a:lnTo>
                    <a:pt x="208640" y="196025"/>
                  </a:lnTo>
                  <a:lnTo>
                    <a:pt x="196683" y="186267"/>
                  </a:lnTo>
                  <a:lnTo>
                    <a:pt x="166526" y="176788"/>
                  </a:lnTo>
                  <a:lnTo>
                    <a:pt x="126298" y="173660"/>
                  </a:lnTo>
                  <a:close/>
                </a:path>
                <a:path w="253364" h="273050">
                  <a:moveTo>
                    <a:pt x="208640" y="196025"/>
                  </a:moveTo>
                  <a:lnTo>
                    <a:pt x="126298" y="196025"/>
                  </a:lnTo>
                  <a:lnTo>
                    <a:pt x="154396" y="197894"/>
                  </a:lnTo>
                  <a:lnTo>
                    <a:pt x="175290" y="203082"/>
                  </a:lnTo>
                  <a:lnTo>
                    <a:pt x="188352" y="211458"/>
                  </a:lnTo>
                  <a:lnTo>
                    <a:pt x="192955" y="222885"/>
                  </a:lnTo>
                  <a:lnTo>
                    <a:pt x="188352" y="234438"/>
                  </a:lnTo>
                  <a:lnTo>
                    <a:pt x="175290" y="242948"/>
                  </a:lnTo>
                  <a:lnTo>
                    <a:pt x="154396" y="248169"/>
                  </a:lnTo>
                  <a:lnTo>
                    <a:pt x="126298" y="249855"/>
                  </a:lnTo>
                  <a:lnTo>
                    <a:pt x="208668" y="249855"/>
                  </a:lnTo>
                  <a:lnTo>
                    <a:pt x="215656" y="244134"/>
                  </a:lnTo>
                  <a:lnTo>
                    <a:pt x="222337" y="222885"/>
                  </a:lnTo>
                  <a:lnTo>
                    <a:pt x="215656" y="201750"/>
                  </a:lnTo>
                  <a:lnTo>
                    <a:pt x="208640" y="196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5067920" y="8441779"/>
              <a:ext cx="253365" cy="154940"/>
            </a:xfrm>
            <a:custGeom>
              <a:avLst/>
              <a:gdLst/>
              <a:ahLst/>
              <a:cxnLst/>
              <a:rect l="l" t="t" r="r" b="b"/>
              <a:pathLst>
                <a:path w="253364" h="154940">
                  <a:moveTo>
                    <a:pt x="191859" y="93517"/>
                  </a:moveTo>
                  <a:lnTo>
                    <a:pt x="206183" y="85966"/>
                  </a:lnTo>
                  <a:lnTo>
                    <a:pt x="216746" y="76524"/>
                  </a:lnTo>
                  <a:lnTo>
                    <a:pt x="223279" y="65273"/>
                  </a:lnTo>
                  <a:lnTo>
                    <a:pt x="225517" y="52295"/>
                  </a:lnTo>
                  <a:lnTo>
                    <a:pt x="218587" y="30217"/>
                  </a:lnTo>
                  <a:lnTo>
                    <a:pt x="198780" y="13813"/>
                  </a:lnTo>
                  <a:lnTo>
                    <a:pt x="167563" y="3576"/>
                  </a:lnTo>
                  <a:lnTo>
                    <a:pt x="126407" y="0"/>
                  </a:lnTo>
                  <a:lnTo>
                    <a:pt x="85125" y="3576"/>
                  </a:lnTo>
                  <a:lnTo>
                    <a:pt x="53844" y="13813"/>
                  </a:lnTo>
                  <a:lnTo>
                    <a:pt x="34012" y="30217"/>
                  </a:lnTo>
                  <a:lnTo>
                    <a:pt x="27079" y="52295"/>
                  </a:lnTo>
                  <a:lnTo>
                    <a:pt x="29316" y="65271"/>
                  </a:lnTo>
                  <a:lnTo>
                    <a:pt x="35850" y="76510"/>
                  </a:lnTo>
                  <a:lnTo>
                    <a:pt x="46412" y="85920"/>
                  </a:lnTo>
                  <a:lnTo>
                    <a:pt x="60736" y="93407"/>
                  </a:lnTo>
                  <a:lnTo>
                    <a:pt x="60736" y="130683"/>
                  </a:lnTo>
                  <a:lnTo>
                    <a:pt x="0" y="130683"/>
                  </a:lnTo>
                  <a:lnTo>
                    <a:pt x="0" y="154583"/>
                  </a:lnTo>
                  <a:lnTo>
                    <a:pt x="253254" y="154583"/>
                  </a:lnTo>
                  <a:lnTo>
                    <a:pt x="253254" y="130683"/>
                  </a:lnTo>
                  <a:lnTo>
                    <a:pt x="191859" y="130683"/>
                  </a:lnTo>
                  <a:lnTo>
                    <a:pt x="191859" y="9351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122413" y="8461517"/>
              <a:ext cx="144050" cy="11412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094675" y="8612264"/>
              <a:ext cx="198757" cy="105129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604798" y="8436955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79" h="278765">
                  <a:moveTo>
                    <a:pt x="220583" y="0"/>
                  </a:moveTo>
                  <a:lnTo>
                    <a:pt x="190981" y="0"/>
                  </a:lnTo>
                  <a:lnTo>
                    <a:pt x="190981" y="278360"/>
                  </a:lnTo>
                  <a:lnTo>
                    <a:pt x="220583" y="278360"/>
                  </a:lnTo>
                  <a:lnTo>
                    <a:pt x="220583" y="0"/>
                  </a:lnTo>
                  <a:close/>
                </a:path>
                <a:path w="220979" h="278765">
                  <a:moveTo>
                    <a:pt x="71810" y="20830"/>
                  </a:moveTo>
                  <a:lnTo>
                    <a:pt x="42921" y="27733"/>
                  </a:lnTo>
                  <a:lnTo>
                    <a:pt x="20200" y="47279"/>
                  </a:lnTo>
                  <a:lnTo>
                    <a:pt x="5330" y="77966"/>
                  </a:lnTo>
                  <a:lnTo>
                    <a:pt x="0" y="118294"/>
                  </a:lnTo>
                  <a:lnTo>
                    <a:pt x="5330" y="158811"/>
                  </a:lnTo>
                  <a:lnTo>
                    <a:pt x="20200" y="189584"/>
                  </a:lnTo>
                  <a:lnTo>
                    <a:pt x="42921" y="209133"/>
                  </a:lnTo>
                  <a:lnTo>
                    <a:pt x="71810" y="215978"/>
                  </a:lnTo>
                  <a:lnTo>
                    <a:pt x="100496" y="209133"/>
                  </a:lnTo>
                  <a:lnTo>
                    <a:pt x="123214" y="189557"/>
                  </a:lnTo>
                  <a:lnTo>
                    <a:pt x="71810" y="189557"/>
                  </a:lnTo>
                  <a:lnTo>
                    <a:pt x="54203" y="184620"/>
                  </a:lnTo>
                  <a:lnTo>
                    <a:pt x="40482" y="170453"/>
                  </a:lnTo>
                  <a:lnTo>
                    <a:pt x="31570" y="148022"/>
                  </a:lnTo>
                  <a:lnTo>
                    <a:pt x="28394" y="118294"/>
                  </a:lnTo>
                  <a:lnTo>
                    <a:pt x="31570" y="88753"/>
                  </a:lnTo>
                  <a:lnTo>
                    <a:pt x="40482" y="66397"/>
                  </a:lnTo>
                  <a:lnTo>
                    <a:pt x="54203" y="52201"/>
                  </a:lnTo>
                  <a:lnTo>
                    <a:pt x="71810" y="47142"/>
                  </a:lnTo>
                  <a:lnTo>
                    <a:pt x="123041" y="47142"/>
                  </a:lnTo>
                  <a:lnTo>
                    <a:pt x="100496" y="27733"/>
                  </a:lnTo>
                  <a:lnTo>
                    <a:pt x="71810" y="20830"/>
                  </a:lnTo>
                  <a:close/>
                </a:path>
                <a:path w="220979" h="278765">
                  <a:moveTo>
                    <a:pt x="123041" y="47142"/>
                  </a:moveTo>
                  <a:lnTo>
                    <a:pt x="71810" y="47142"/>
                  </a:lnTo>
                  <a:lnTo>
                    <a:pt x="89382" y="52201"/>
                  </a:lnTo>
                  <a:lnTo>
                    <a:pt x="103028" y="66397"/>
                  </a:lnTo>
                  <a:lnTo>
                    <a:pt x="111864" y="88753"/>
                  </a:lnTo>
                  <a:lnTo>
                    <a:pt x="115005" y="118294"/>
                  </a:lnTo>
                  <a:lnTo>
                    <a:pt x="111864" y="148022"/>
                  </a:lnTo>
                  <a:lnTo>
                    <a:pt x="103028" y="170453"/>
                  </a:lnTo>
                  <a:lnTo>
                    <a:pt x="89382" y="184620"/>
                  </a:lnTo>
                  <a:lnTo>
                    <a:pt x="71810" y="189557"/>
                  </a:lnTo>
                  <a:lnTo>
                    <a:pt x="123214" y="189557"/>
                  </a:lnTo>
                  <a:lnTo>
                    <a:pt x="138135" y="158811"/>
                  </a:lnTo>
                  <a:lnTo>
                    <a:pt x="143510" y="118294"/>
                  </a:lnTo>
                  <a:lnTo>
                    <a:pt x="138135" y="77966"/>
                  </a:lnTo>
                  <a:lnTo>
                    <a:pt x="123200" y="47279"/>
                  </a:lnTo>
                  <a:lnTo>
                    <a:pt x="123041" y="4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6795779" y="84369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5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01623" y="8454611"/>
              <a:ext cx="149860" cy="201498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6869892" y="8437174"/>
              <a:ext cx="239395" cy="272415"/>
            </a:xfrm>
            <a:custGeom>
              <a:avLst/>
              <a:gdLst/>
              <a:ahLst/>
              <a:cxnLst/>
              <a:rect l="l" t="t" r="r" b="b"/>
              <a:pathLst>
                <a:path w="239395" h="272415">
                  <a:moveTo>
                    <a:pt x="80471" y="185390"/>
                  </a:moveTo>
                  <a:lnTo>
                    <a:pt x="51089" y="185390"/>
                  </a:lnTo>
                  <a:lnTo>
                    <a:pt x="51089" y="271891"/>
                  </a:lnTo>
                  <a:lnTo>
                    <a:pt x="238783" y="271891"/>
                  </a:lnTo>
                  <a:lnTo>
                    <a:pt x="238783" y="247772"/>
                  </a:lnTo>
                  <a:lnTo>
                    <a:pt x="80471" y="247772"/>
                  </a:lnTo>
                  <a:lnTo>
                    <a:pt x="80471" y="185390"/>
                  </a:lnTo>
                  <a:close/>
                </a:path>
                <a:path w="239395" h="272415">
                  <a:moveTo>
                    <a:pt x="231437" y="0"/>
                  </a:moveTo>
                  <a:lnTo>
                    <a:pt x="202055" y="0"/>
                  </a:lnTo>
                  <a:lnTo>
                    <a:pt x="202055" y="75208"/>
                  </a:lnTo>
                  <a:lnTo>
                    <a:pt x="148773" y="75208"/>
                  </a:lnTo>
                  <a:lnTo>
                    <a:pt x="148773" y="99218"/>
                  </a:lnTo>
                  <a:lnTo>
                    <a:pt x="202055" y="99218"/>
                  </a:lnTo>
                  <a:lnTo>
                    <a:pt x="202055" y="203480"/>
                  </a:lnTo>
                  <a:lnTo>
                    <a:pt x="231437" y="203480"/>
                  </a:lnTo>
                  <a:lnTo>
                    <a:pt x="231437" y="0"/>
                  </a:lnTo>
                  <a:close/>
                </a:path>
                <a:path w="239395" h="272415">
                  <a:moveTo>
                    <a:pt x="99218" y="45278"/>
                  </a:moveTo>
                  <a:lnTo>
                    <a:pt x="69398" y="45278"/>
                  </a:lnTo>
                  <a:lnTo>
                    <a:pt x="69398" y="56242"/>
                  </a:lnTo>
                  <a:lnTo>
                    <a:pt x="64567" y="84308"/>
                  </a:lnTo>
                  <a:lnTo>
                    <a:pt x="50733" y="109825"/>
                  </a:lnTo>
                  <a:lnTo>
                    <a:pt x="28881" y="130861"/>
                  </a:lnTo>
                  <a:lnTo>
                    <a:pt x="0" y="145484"/>
                  </a:lnTo>
                  <a:lnTo>
                    <a:pt x="15239" y="169494"/>
                  </a:lnTo>
                  <a:lnTo>
                    <a:pt x="38358" y="158333"/>
                  </a:lnTo>
                  <a:lnTo>
                    <a:pt x="57859" y="143031"/>
                  </a:lnTo>
                  <a:lnTo>
                    <a:pt x="73455" y="124213"/>
                  </a:lnTo>
                  <a:lnTo>
                    <a:pt x="84856" y="102507"/>
                  </a:lnTo>
                  <a:lnTo>
                    <a:pt x="115239" y="102507"/>
                  </a:lnTo>
                  <a:lnTo>
                    <a:pt x="103796" y="81920"/>
                  </a:lnTo>
                  <a:lnTo>
                    <a:pt x="99218" y="56242"/>
                  </a:lnTo>
                  <a:lnTo>
                    <a:pt x="99218" y="45278"/>
                  </a:lnTo>
                  <a:close/>
                </a:path>
                <a:path w="239395" h="272415">
                  <a:moveTo>
                    <a:pt x="115239" y="102507"/>
                  </a:moveTo>
                  <a:lnTo>
                    <a:pt x="84856" y="102507"/>
                  </a:lnTo>
                  <a:lnTo>
                    <a:pt x="95899" y="122017"/>
                  </a:lnTo>
                  <a:lnTo>
                    <a:pt x="110785" y="139029"/>
                  </a:lnTo>
                  <a:lnTo>
                    <a:pt x="129289" y="152937"/>
                  </a:lnTo>
                  <a:lnTo>
                    <a:pt x="151185" y="163135"/>
                  </a:lnTo>
                  <a:lnTo>
                    <a:pt x="166204" y="139673"/>
                  </a:lnTo>
                  <a:lnTo>
                    <a:pt x="138070" y="125589"/>
                  </a:lnTo>
                  <a:lnTo>
                    <a:pt x="117006" y="105687"/>
                  </a:lnTo>
                  <a:lnTo>
                    <a:pt x="115239" y="102507"/>
                  </a:lnTo>
                  <a:close/>
                </a:path>
                <a:path w="239395" h="272415">
                  <a:moveTo>
                    <a:pt x="159079" y="21268"/>
                  </a:moveTo>
                  <a:lnTo>
                    <a:pt x="9099" y="21268"/>
                  </a:lnTo>
                  <a:lnTo>
                    <a:pt x="9099" y="45278"/>
                  </a:lnTo>
                  <a:lnTo>
                    <a:pt x="159079" y="45278"/>
                  </a:lnTo>
                  <a:lnTo>
                    <a:pt x="159079" y="2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866717" y="8433999"/>
              <a:ext cx="245133" cy="278242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7234763" y="8436955"/>
              <a:ext cx="225425" cy="278130"/>
            </a:xfrm>
            <a:custGeom>
              <a:avLst/>
              <a:gdLst/>
              <a:ahLst/>
              <a:cxnLst/>
              <a:rect l="l" t="t" r="r" b="b"/>
              <a:pathLst>
                <a:path w="225425" h="278129">
                  <a:moveTo>
                    <a:pt x="224968" y="135617"/>
                  </a:moveTo>
                  <a:lnTo>
                    <a:pt x="196463" y="135617"/>
                  </a:lnTo>
                  <a:lnTo>
                    <a:pt x="196463" y="277812"/>
                  </a:lnTo>
                  <a:lnTo>
                    <a:pt x="224968" y="277812"/>
                  </a:lnTo>
                  <a:lnTo>
                    <a:pt x="224968" y="135617"/>
                  </a:lnTo>
                  <a:close/>
                </a:path>
                <a:path w="225425" h="278129">
                  <a:moveTo>
                    <a:pt x="161051" y="5700"/>
                  </a:moveTo>
                  <a:lnTo>
                    <a:pt x="133424" y="5700"/>
                  </a:lnTo>
                  <a:lnTo>
                    <a:pt x="133424" y="263559"/>
                  </a:lnTo>
                  <a:lnTo>
                    <a:pt x="161051" y="263559"/>
                  </a:lnTo>
                  <a:lnTo>
                    <a:pt x="161051" y="135617"/>
                  </a:lnTo>
                  <a:lnTo>
                    <a:pt x="224968" y="135617"/>
                  </a:lnTo>
                  <a:lnTo>
                    <a:pt x="224968" y="111168"/>
                  </a:lnTo>
                  <a:lnTo>
                    <a:pt x="161051" y="111168"/>
                  </a:lnTo>
                  <a:lnTo>
                    <a:pt x="161051" y="5700"/>
                  </a:lnTo>
                  <a:close/>
                </a:path>
                <a:path w="225425" h="278129">
                  <a:moveTo>
                    <a:pt x="224968" y="0"/>
                  </a:moveTo>
                  <a:lnTo>
                    <a:pt x="196463" y="0"/>
                  </a:lnTo>
                  <a:lnTo>
                    <a:pt x="196463" y="111168"/>
                  </a:lnTo>
                  <a:lnTo>
                    <a:pt x="224968" y="111168"/>
                  </a:lnTo>
                  <a:lnTo>
                    <a:pt x="224968" y="0"/>
                  </a:lnTo>
                  <a:close/>
                </a:path>
                <a:path w="225425" h="278129">
                  <a:moveTo>
                    <a:pt x="29491" y="32780"/>
                  </a:moveTo>
                  <a:lnTo>
                    <a:pt x="0" y="32780"/>
                  </a:lnTo>
                  <a:lnTo>
                    <a:pt x="0" y="207207"/>
                  </a:lnTo>
                  <a:lnTo>
                    <a:pt x="17979" y="207207"/>
                  </a:lnTo>
                  <a:lnTo>
                    <a:pt x="40846" y="206808"/>
                  </a:lnTo>
                  <a:lnTo>
                    <a:pt x="64834" y="205412"/>
                  </a:lnTo>
                  <a:lnTo>
                    <a:pt x="90363" y="202721"/>
                  </a:lnTo>
                  <a:lnTo>
                    <a:pt x="117856" y="198437"/>
                  </a:lnTo>
                  <a:lnTo>
                    <a:pt x="115663" y="181334"/>
                  </a:lnTo>
                  <a:lnTo>
                    <a:pt x="29491" y="181334"/>
                  </a:lnTo>
                  <a:lnTo>
                    <a:pt x="29491" y="32780"/>
                  </a:lnTo>
                  <a:close/>
                </a:path>
                <a:path w="225425" h="278129">
                  <a:moveTo>
                    <a:pt x="114567" y="172783"/>
                  </a:moveTo>
                  <a:lnTo>
                    <a:pt x="91607" y="176647"/>
                  </a:lnTo>
                  <a:lnTo>
                    <a:pt x="69850" y="179196"/>
                  </a:lnTo>
                  <a:lnTo>
                    <a:pt x="49182" y="180676"/>
                  </a:lnTo>
                  <a:lnTo>
                    <a:pt x="29491" y="181334"/>
                  </a:lnTo>
                  <a:lnTo>
                    <a:pt x="115663" y="181334"/>
                  </a:lnTo>
                  <a:lnTo>
                    <a:pt x="114567" y="1727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7368187" y="8436955"/>
              <a:ext cx="92075" cy="278130"/>
            </a:xfrm>
            <a:custGeom>
              <a:avLst/>
              <a:gdLst/>
              <a:ahLst/>
              <a:cxnLst/>
              <a:rect l="l" t="t" r="r" b="b"/>
              <a:pathLst>
                <a:path w="92075" h="278129">
                  <a:moveTo>
                    <a:pt x="63039" y="111168"/>
                  </a:moveTo>
                  <a:lnTo>
                    <a:pt x="27627" y="111168"/>
                  </a:lnTo>
                  <a:lnTo>
                    <a:pt x="27627" y="5700"/>
                  </a:lnTo>
                  <a:lnTo>
                    <a:pt x="0" y="5700"/>
                  </a:lnTo>
                  <a:lnTo>
                    <a:pt x="0" y="263559"/>
                  </a:lnTo>
                  <a:lnTo>
                    <a:pt x="27627" y="263559"/>
                  </a:lnTo>
                  <a:lnTo>
                    <a:pt x="27627" y="135617"/>
                  </a:lnTo>
                  <a:lnTo>
                    <a:pt x="63039" y="135617"/>
                  </a:lnTo>
                  <a:lnTo>
                    <a:pt x="63039" y="277812"/>
                  </a:lnTo>
                  <a:lnTo>
                    <a:pt x="91544" y="277812"/>
                  </a:lnTo>
                  <a:lnTo>
                    <a:pt x="91544" y="0"/>
                  </a:lnTo>
                  <a:lnTo>
                    <a:pt x="63039" y="0"/>
                  </a:lnTo>
                  <a:lnTo>
                    <a:pt x="63039" y="1111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31588" y="8466560"/>
              <a:ext cx="124206" cy="180777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7496349" y="8441779"/>
              <a:ext cx="253365" cy="273050"/>
            </a:xfrm>
            <a:custGeom>
              <a:avLst/>
              <a:gdLst/>
              <a:ahLst/>
              <a:cxnLst/>
              <a:rect l="l" t="t" r="r" b="b"/>
              <a:pathLst>
                <a:path w="253365" h="273050">
                  <a:moveTo>
                    <a:pt x="253254" y="130683"/>
                  </a:moveTo>
                  <a:lnTo>
                    <a:pt x="0" y="130683"/>
                  </a:lnTo>
                  <a:lnTo>
                    <a:pt x="0" y="154583"/>
                  </a:lnTo>
                  <a:lnTo>
                    <a:pt x="253254" y="154583"/>
                  </a:lnTo>
                  <a:lnTo>
                    <a:pt x="253254" y="130683"/>
                  </a:lnTo>
                  <a:close/>
                </a:path>
                <a:path w="253365" h="273050">
                  <a:moveTo>
                    <a:pt x="126407" y="0"/>
                  </a:moveTo>
                  <a:lnTo>
                    <a:pt x="85125" y="3576"/>
                  </a:lnTo>
                  <a:lnTo>
                    <a:pt x="53844" y="13813"/>
                  </a:lnTo>
                  <a:lnTo>
                    <a:pt x="34012" y="30217"/>
                  </a:lnTo>
                  <a:lnTo>
                    <a:pt x="27079" y="52295"/>
                  </a:lnTo>
                  <a:lnTo>
                    <a:pt x="29317" y="65273"/>
                  </a:lnTo>
                  <a:lnTo>
                    <a:pt x="35865" y="76524"/>
                  </a:lnTo>
                  <a:lnTo>
                    <a:pt x="46412" y="85920"/>
                  </a:lnTo>
                  <a:lnTo>
                    <a:pt x="60737" y="93407"/>
                  </a:lnTo>
                  <a:lnTo>
                    <a:pt x="60737" y="130683"/>
                  </a:lnTo>
                  <a:lnTo>
                    <a:pt x="90338" y="130683"/>
                  </a:lnTo>
                  <a:lnTo>
                    <a:pt x="90338" y="101301"/>
                  </a:lnTo>
                  <a:lnTo>
                    <a:pt x="161788" y="101301"/>
                  </a:lnTo>
                  <a:lnTo>
                    <a:pt x="162587" y="101192"/>
                  </a:lnTo>
                  <a:lnTo>
                    <a:pt x="191859" y="101192"/>
                  </a:lnTo>
                  <a:lnTo>
                    <a:pt x="191859" y="93517"/>
                  </a:lnTo>
                  <a:lnTo>
                    <a:pt x="206183" y="85966"/>
                  </a:lnTo>
                  <a:lnTo>
                    <a:pt x="211472" y="81238"/>
                  </a:lnTo>
                  <a:lnTo>
                    <a:pt x="126407" y="81238"/>
                  </a:lnTo>
                  <a:lnTo>
                    <a:pt x="97413" y="79337"/>
                  </a:lnTo>
                  <a:lnTo>
                    <a:pt x="75756" y="73756"/>
                  </a:lnTo>
                  <a:lnTo>
                    <a:pt x="62241" y="64680"/>
                  </a:lnTo>
                  <a:lnTo>
                    <a:pt x="57667" y="52295"/>
                  </a:lnTo>
                  <a:lnTo>
                    <a:pt x="62241" y="39841"/>
                  </a:lnTo>
                  <a:lnTo>
                    <a:pt x="75756" y="30615"/>
                  </a:lnTo>
                  <a:lnTo>
                    <a:pt x="97413" y="24883"/>
                  </a:lnTo>
                  <a:lnTo>
                    <a:pt x="126407" y="22913"/>
                  </a:lnTo>
                  <a:lnTo>
                    <a:pt x="209767" y="22913"/>
                  </a:lnTo>
                  <a:lnTo>
                    <a:pt x="198780" y="13813"/>
                  </a:lnTo>
                  <a:lnTo>
                    <a:pt x="167563" y="3576"/>
                  </a:lnTo>
                  <a:lnTo>
                    <a:pt x="126407" y="0"/>
                  </a:lnTo>
                  <a:close/>
                </a:path>
                <a:path w="253365" h="273050">
                  <a:moveTo>
                    <a:pt x="191859" y="101192"/>
                  </a:moveTo>
                  <a:lnTo>
                    <a:pt x="162587" y="101192"/>
                  </a:lnTo>
                  <a:lnTo>
                    <a:pt x="162587" y="130683"/>
                  </a:lnTo>
                  <a:lnTo>
                    <a:pt x="191859" y="130683"/>
                  </a:lnTo>
                  <a:lnTo>
                    <a:pt x="191859" y="101192"/>
                  </a:lnTo>
                  <a:close/>
                </a:path>
                <a:path w="253365" h="273050">
                  <a:moveTo>
                    <a:pt x="161788" y="101301"/>
                  </a:moveTo>
                  <a:lnTo>
                    <a:pt x="90338" y="101301"/>
                  </a:lnTo>
                  <a:lnTo>
                    <a:pt x="98702" y="102389"/>
                  </a:lnTo>
                  <a:lnTo>
                    <a:pt x="107509" y="103179"/>
                  </a:lnTo>
                  <a:lnTo>
                    <a:pt x="116748" y="103660"/>
                  </a:lnTo>
                  <a:lnTo>
                    <a:pt x="126407" y="103823"/>
                  </a:lnTo>
                  <a:lnTo>
                    <a:pt x="136084" y="103658"/>
                  </a:lnTo>
                  <a:lnTo>
                    <a:pt x="145360" y="103165"/>
                  </a:lnTo>
                  <a:lnTo>
                    <a:pt x="154205" y="102343"/>
                  </a:lnTo>
                  <a:lnTo>
                    <a:pt x="161788" y="101301"/>
                  </a:lnTo>
                  <a:close/>
                </a:path>
                <a:path w="253365" h="273050">
                  <a:moveTo>
                    <a:pt x="209767" y="22913"/>
                  </a:moveTo>
                  <a:lnTo>
                    <a:pt x="126407" y="22913"/>
                  </a:lnTo>
                  <a:lnTo>
                    <a:pt x="155313" y="24883"/>
                  </a:lnTo>
                  <a:lnTo>
                    <a:pt x="177004" y="30615"/>
                  </a:lnTo>
                  <a:lnTo>
                    <a:pt x="190636" y="39841"/>
                  </a:lnTo>
                  <a:lnTo>
                    <a:pt x="195367" y="52295"/>
                  </a:lnTo>
                  <a:lnTo>
                    <a:pt x="190636" y="64680"/>
                  </a:lnTo>
                  <a:lnTo>
                    <a:pt x="177004" y="73756"/>
                  </a:lnTo>
                  <a:lnTo>
                    <a:pt x="155313" y="79337"/>
                  </a:lnTo>
                  <a:lnTo>
                    <a:pt x="126407" y="81238"/>
                  </a:lnTo>
                  <a:lnTo>
                    <a:pt x="211472" y="81238"/>
                  </a:lnTo>
                  <a:lnTo>
                    <a:pt x="216754" y="76510"/>
                  </a:lnTo>
                  <a:lnTo>
                    <a:pt x="223279" y="65273"/>
                  </a:lnTo>
                  <a:lnTo>
                    <a:pt x="225517" y="52295"/>
                  </a:lnTo>
                  <a:lnTo>
                    <a:pt x="218587" y="30217"/>
                  </a:lnTo>
                  <a:lnTo>
                    <a:pt x="209767" y="22913"/>
                  </a:lnTo>
                  <a:close/>
                </a:path>
                <a:path w="253365" h="273050">
                  <a:moveTo>
                    <a:pt x="126298" y="173660"/>
                  </a:moveTo>
                  <a:lnTo>
                    <a:pt x="85802" y="176788"/>
                  </a:lnTo>
                  <a:lnTo>
                    <a:pt x="55502" y="186267"/>
                  </a:lnTo>
                  <a:lnTo>
                    <a:pt x="36508" y="201750"/>
                  </a:lnTo>
                  <a:lnTo>
                    <a:pt x="29930" y="222885"/>
                  </a:lnTo>
                  <a:lnTo>
                    <a:pt x="36508" y="244134"/>
                  </a:lnTo>
                  <a:lnTo>
                    <a:pt x="55502" y="259667"/>
                  </a:lnTo>
                  <a:lnTo>
                    <a:pt x="85802" y="269199"/>
                  </a:lnTo>
                  <a:lnTo>
                    <a:pt x="126298" y="272440"/>
                  </a:lnTo>
                  <a:lnTo>
                    <a:pt x="166527" y="269199"/>
                  </a:lnTo>
                  <a:lnTo>
                    <a:pt x="196683" y="259667"/>
                  </a:lnTo>
                  <a:lnTo>
                    <a:pt x="208668" y="249855"/>
                  </a:lnTo>
                  <a:lnTo>
                    <a:pt x="126298" y="249855"/>
                  </a:lnTo>
                  <a:lnTo>
                    <a:pt x="97986" y="248169"/>
                  </a:lnTo>
                  <a:lnTo>
                    <a:pt x="77086" y="242948"/>
                  </a:lnTo>
                  <a:lnTo>
                    <a:pt x="64182" y="234438"/>
                  </a:lnTo>
                  <a:lnTo>
                    <a:pt x="59860" y="222885"/>
                  </a:lnTo>
                  <a:lnTo>
                    <a:pt x="64182" y="211458"/>
                  </a:lnTo>
                  <a:lnTo>
                    <a:pt x="77086" y="203082"/>
                  </a:lnTo>
                  <a:lnTo>
                    <a:pt x="97986" y="197894"/>
                  </a:lnTo>
                  <a:lnTo>
                    <a:pt x="126298" y="196025"/>
                  </a:lnTo>
                  <a:lnTo>
                    <a:pt x="208640" y="196025"/>
                  </a:lnTo>
                  <a:lnTo>
                    <a:pt x="196683" y="186267"/>
                  </a:lnTo>
                  <a:lnTo>
                    <a:pt x="166527" y="176788"/>
                  </a:lnTo>
                  <a:lnTo>
                    <a:pt x="126298" y="173660"/>
                  </a:lnTo>
                  <a:close/>
                </a:path>
                <a:path w="253365" h="273050">
                  <a:moveTo>
                    <a:pt x="208640" y="196025"/>
                  </a:moveTo>
                  <a:lnTo>
                    <a:pt x="126298" y="196025"/>
                  </a:lnTo>
                  <a:lnTo>
                    <a:pt x="154396" y="197894"/>
                  </a:lnTo>
                  <a:lnTo>
                    <a:pt x="175290" y="203082"/>
                  </a:lnTo>
                  <a:lnTo>
                    <a:pt x="188352" y="211458"/>
                  </a:lnTo>
                  <a:lnTo>
                    <a:pt x="192955" y="222885"/>
                  </a:lnTo>
                  <a:lnTo>
                    <a:pt x="188352" y="234438"/>
                  </a:lnTo>
                  <a:lnTo>
                    <a:pt x="175290" y="242948"/>
                  </a:lnTo>
                  <a:lnTo>
                    <a:pt x="154396" y="248169"/>
                  </a:lnTo>
                  <a:lnTo>
                    <a:pt x="126298" y="249855"/>
                  </a:lnTo>
                  <a:lnTo>
                    <a:pt x="208668" y="249855"/>
                  </a:lnTo>
                  <a:lnTo>
                    <a:pt x="215656" y="244134"/>
                  </a:lnTo>
                  <a:lnTo>
                    <a:pt x="222337" y="222885"/>
                  </a:lnTo>
                  <a:lnTo>
                    <a:pt x="215656" y="201750"/>
                  </a:lnTo>
                  <a:lnTo>
                    <a:pt x="208640" y="196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7496349" y="8441779"/>
              <a:ext cx="253365" cy="154940"/>
            </a:xfrm>
            <a:custGeom>
              <a:avLst/>
              <a:gdLst/>
              <a:ahLst/>
              <a:cxnLst/>
              <a:rect l="l" t="t" r="r" b="b"/>
              <a:pathLst>
                <a:path w="253365" h="154940">
                  <a:moveTo>
                    <a:pt x="191859" y="93517"/>
                  </a:moveTo>
                  <a:lnTo>
                    <a:pt x="206183" y="85966"/>
                  </a:lnTo>
                  <a:lnTo>
                    <a:pt x="216746" y="76524"/>
                  </a:lnTo>
                  <a:lnTo>
                    <a:pt x="223279" y="65273"/>
                  </a:lnTo>
                  <a:lnTo>
                    <a:pt x="225517" y="52295"/>
                  </a:lnTo>
                  <a:lnTo>
                    <a:pt x="218587" y="30217"/>
                  </a:lnTo>
                  <a:lnTo>
                    <a:pt x="198780" y="13813"/>
                  </a:lnTo>
                  <a:lnTo>
                    <a:pt x="167563" y="3576"/>
                  </a:lnTo>
                  <a:lnTo>
                    <a:pt x="126407" y="0"/>
                  </a:lnTo>
                  <a:lnTo>
                    <a:pt x="85125" y="3576"/>
                  </a:lnTo>
                  <a:lnTo>
                    <a:pt x="53844" y="13813"/>
                  </a:lnTo>
                  <a:lnTo>
                    <a:pt x="34012" y="30217"/>
                  </a:lnTo>
                  <a:lnTo>
                    <a:pt x="27079" y="52295"/>
                  </a:lnTo>
                  <a:lnTo>
                    <a:pt x="29316" y="65271"/>
                  </a:lnTo>
                  <a:lnTo>
                    <a:pt x="35850" y="76510"/>
                  </a:lnTo>
                  <a:lnTo>
                    <a:pt x="46412" y="85920"/>
                  </a:lnTo>
                  <a:lnTo>
                    <a:pt x="60737" y="93407"/>
                  </a:lnTo>
                  <a:lnTo>
                    <a:pt x="60737" y="130683"/>
                  </a:lnTo>
                  <a:lnTo>
                    <a:pt x="0" y="130683"/>
                  </a:lnTo>
                  <a:lnTo>
                    <a:pt x="0" y="154583"/>
                  </a:lnTo>
                  <a:lnTo>
                    <a:pt x="253254" y="154583"/>
                  </a:lnTo>
                  <a:lnTo>
                    <a:pt x="253254" y="130683"/>
                  </a:lnTo>
                  <a:lnTo>
                    <a:pt x="191859" y="130683"/>
                  </a:lnTo>
                  <a:lnTo>
                    <a:pt x="191859" y="9351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550841" y="8461517"/>
              <a:ext cx="144050" cy="11412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523104" y="8612264"/>
              <a:ext cx="198757" cy="105129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48572" y="8435859"/>
              <a:ext cx="252729" cy="276860"/>
            </a:xfrm>
            <a:custGeom>
              <a:avLst/>
              <a:gdLst/>
              <a:ahLst/>
              <a:cxnLst/>
              <a:rect l="l" t="t" r="r" b="b"/>
              <a:pathLst>
                <a:path w="252729" h="276859">
                  <a:moveTo>
                    <a:pt x="143072" y="47032"/>
                  </a:moveTo>
                  <a:lnTo>
                    <a:pt x="108975" y="47032"/>
                  </a:lnTo>
                  <a:lnTo>
                    <a:pt x="98862" y="63258"/>
                  </a:lnTo>
                  <a:lnTo>
                    <a:pt x="78388" y="76195"/>
                  </a:lnTo>
                  <a:lnTo>
                    <a:pt x="49033" y="85267"/>
                  </a:lnTo>
                  <a:lnTo>
                    <a:pt x="12278" y="89899"/>
                  </a:lnTo>
                  <a:lnTo>
                    <a:pt x="20720" y="112045"/>
                  </a:lnTo>
                  <a:lnTo>
                    <a:pt x="55236" y="107444"/>
                  </a:lnTo>
                  <a:lnTo>
                    <a:pt x="85117" y="98917"/>
                  </a:lnTo>
                  <a:lnTo>
                    <a:pt x="109138" y="86483"/>
                  </a:lnTo>
                  <a:lnTo>
                    <a:pt x="126078" y="70165"/>
                  </a:lnTo>
                  <a:lnTo>
                    <a:pt x="164068" y="70165"/>
                  </a:lnTo>
                  <a:lnTo>
                    <a:pt x="153129" y="63258"/>
                  </a:lnTo>
                  <a:lnTo>
                    <a:pt x="143072" y="47032"/>
                  </a:lnTo>
                  <a:close/>
                </a:path>
                <a:path w="252729" h="276859">
                  <a:moveTo>
                    <a:pt x="164068" y="70165"/>
                  </a:moveTo>
                  <a:lnTo>
                    <a:pt x="126078" y="70165"/>
                  </a:lnTo>
                  <a:lnTo>
                    <a:pt x="143015" y="86483"/>
                  </a:lnTo>
                  <a:lnTo>
                    <a:pt x="167013" y="98917"/>
                  </a:lnTo>
                  <a:lnTo>
                    <a:pt x="196828" y="107444"/>
                  </a:lnTo>
                  <a:lnTo>
                    <a:pt x="231217" y="112045"/>
                  </a:lnTo>
                  <a:lnTo>
                    <a:pt x="240098" y="89899"/>
                  </a:lnTo>
                  <a:lnTo>
                    <a:pt x="203091" y="85267"/>
                  </a:lnTo>
                  <a:lnTo>
                    <a:pt x="173618" y="76195"/>
                  </a:lnTo>
                  <a:lnTo>
                    <a:pt x="164068" y="70165"/>
                  </a:lnTo>
                  <a:close/>
                </a:path>
                <a:path w="252729" h="276859">
                  <a:moveTo>
                    <a:pt x="227490" y="24557"/>
                  </a:moveTo>
                  <a:lnTo>
                    <a:pt x="25105" y="24557"/>
                  </a:lnTo>
                  <a:lnTo>
                    <a:pt x="25105" y="47032"/>
                  </a:lnTo>
                  <a:lnTo>
                    <a:pt x="227490" y="47032"/>
                  </a:lnTo>
                  <a:lnTo>
                    <a:pt x="227490" y="24557"/>
                  </a:lnTo>
                  <a:close/>
                </a:path>
                <a:path w="252729" h="276859">
                  <a:moveTo>
                    <a:pt x="140550" y="0"/>
                  </a:moveTo>
                  <a:lnTo>
                    <a:pt x="111607" y="0"/>
                  </a:lnTo>
                  <a:lnTo>
                    <a:pt x="111607" y="24557"/>
                  </a:lnTo>
                  <a:lnTo>
                    <a:pt x="140550" y="24557"/>
                  </a:lnTo>
                  <a:lnTo>
                    <a:pt x="140550" y="0"/>
                  </a:lnTo>
                  <a:close/>
                </a:path>
                <a:path w="252729" h="276859">
                  <a:moveTo>
                    <a:pt x="220802" y="168287"/>
                  </a:moveTo>
                  <a:lnTo>
                    <a:pt x="29820" y="168287"/>
                  </a:lnTo>
                  <a:lnTo>
                    <a:pt x="29820" y="189776"/>
                  </a:lnTo>
                  <a:lnTo>
                    <a:pt x="191859" y="189776"/>
                  </a:lnTo>
                  <a:lnTo>
                    <a:pt x="191859" y="210606"/>
                  </a:lnTo>
                  <a:lnTo>
                    <a:pt x="30368" y="210606"/>
                  </a:lnTo>
                  <a:lnTo>
                    <a:pt x="30368" y="276277"/>
                  </a:lnTo>
                  <a:lnTo>
                    <a:pt x="228805" y="276277"/>
                  </a:lnTo>
                  <a:lnTo>
                    <a:pt x="228805" y="253912"/>
                  </a:lnTo>
                  <a:lnTo>
                    <a:pt x="59202" y="253912"/>
                  </a:lnTo>
                  <a:lnTo>
                    <a:pt x="59202" y="230998"/>
                  </a:lnTo>
                  <a:lnTo>
                    <a:pt x="220802" y="230998"/>
                  </a:lnTo>
                  <a:lnTo>
                    <a:pt x="220802" y="168287"/>
                  </a:lnTo>
                  <a:close/>
                </a:path>
                <a:path w="252729" h="276859">
                  <a:moveTo>
                    <a:pt x="140660" y="145045"/>
                  </a:moveTo>
                  <a:lnTo>
                    <a:pt x="111497" y="145045"/>
                  </a:lnTo>
                  <a:lnTo>
                    <a:pt x="111497" y="168287"/>
                  </a:lnTo>
                  <a:lnTo>
                    <a:pt x="140660" y="168287"/>
                  </a:lnTo>
                  <a:lnTo>
                    <a:pt x="140660" y="145045"/>
                  </a:lnTo>
                  <a:close/>
                </a:path>
                <a:path w="252729" h="276859">
                  <a:moveTo>
                    <a:pt x="252596" y="123009"/>
                  </a:moveTo>
                  <a:lnTo>
                    <a:pt x="0" y="123009"/>
                  </a:lnTo>
                  <a:lnTo>
                    <a:pt x="0" y="145045"/>
                  </a:lnTo>
                  <a:lnTo>
                    <a:pt x="252596" y="145045"/>
                  </a:lnTo>
                  <a:lnTo>
                    <a:pt x="252596" y="123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57676" y="8432684"/>
              <a:ext cx="234169" cy="118395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848572" y="8558868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29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8" y="87597"/>
                  </a:lnTo>
                  <a:lnTo>
                    <a:pt x="30368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60" y="45278"/>
                  </a:lnTo>
                  <a:lnTo>
                    <a:pt x="140660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8133730" y="8437174"/>
              <a:ext cx="220979" cy="278130"/>
            </a:xfrm>
            <a:custGeom>
              <a:avLst/>
              <a:gdLst/>
              <a:ahLst/>
              <a:cxnLst/>
              <a:rect l="l" t="t" r="r" b="b"/>
              <a:pathLst>
                <a:path w="220979" h="278129">
                  <a:moveTo>
                    <a:pt x="220583" y="0"/>
                  </a:moveTo>
                  <a:lnTo>
                    <a:pt x="191201" y="0"/>
                  </a:lnTo>
                  <a:lnTo>
                    <a:pt x="191201" y="40454"/>
                  </a:lnTo>
                  <a:lnTo>
                    <a:pt x="138906" y="40454"/>
                  </a:lnTo>
                  <a:lnTo>
                    <a:pt x="138906" y="64026"/>
                  </a:lnTo>
                  <a:lnTo>
                    <a:pt x="191201" y="64026"/>
                  </a:lnTo>
                  <a:lnTo>
                    <a:pt x="191201" y="98341"/>
                  </a:lnTo>
                  <a:lnTo>
                    <a:pt x="138906" y="98341"/>
                  </a:lnTo>
                  <a:lnTo>
                    <a:pt x="138906" y="122132"/>
                  </a:lnTo>
                  <a:lnTo>
                    <a:pt x="191201" y="122132"/>
                  </a:lnTo>
                  <a:lnTo>
                    <a:pt x="191201" y="170809"/>
                  </a:lnTo>
                  <a:lnTo>
                    <a:pt x="220583" y="170809"/>
                  </a:lnTo>
                  <a:lnTo>
                    <a:pt x="220583" y="0"/>
                  </a:lnTo>
                  <a:close/>
                </a:path>
                <a:path w="220979" h="278129">
                  <a:moveTo>
                    <a:pt x="121255" y="16554"/>
                  </a:moveTo>
                  <a:lnTo>
                    <a:pt x="0" y="16554"/>
                  </a:lnTo>
                  <a:lnTo>
                    <a:pt x="0" y="40016"/>
                  </a:lnTo>
                  <a:lnTo>
                    <a:pt x="91982" y="40016"/>
                  </a:lnTo>
                  <a:lnTo>
                    <a:pt x="91982" y="75099"/>
                  </a:lnTo>
                  <a:lnTo>
                    <a:pt x="548" y="75099"/>
                  </a:lnTo>
                  <a:lnTo>
                    <a:pt x="548" y="159736"/>
                  </a:lnTo>
                  <a:lnTo>
                    <a:pt x="20610" y="159736"/>
                  </a:lnTo>
                  <a:lnTo>
                    <a:pt x="57602" y="159447"/>
                  </a:lnTo>
                  <a:lnTo>
                    <a:pt x="87542" y="158489"/>
                  </a:lnTo>
                  <a:lnTo>
                    <a:pt x="113453" y="156483"/>
                  </a:lnTo>
                  <a:lnTo>
                    <a:pt x="138357" y="153048"/>
                  </a:lnTo>
                  <a:lnTo>
                    <a:pt x="136340" y="136055"/>
                  </a:lnTo>
                  <a:lnTo>
                    <a:pt x="29710" y="136055"/>
                  </a:lnTo>
                  <a:lnTo>
                    <a:pt x="29710" y="97464"/>
                  </a:lnTo>
                  <a:lnTo>
                    <a:pt x="121255" y="97464"/>
                  </a:lnTo>
                  <a:lnTo>
                    <a:pt x="121255" y="16554"/>
                  </a:lnTo>
                  <a:close/>
                </a:path>
                <a:path w="220979" h="278129">
                  <a:moveTo>
                    <a:pt x="135507" y="129039"/>
                  </a:moveTo>
                  <a:lnTo>
                    <a:pt x="112640" y="132571"/>
                  </a:lnTo>
                  <a:lnTo>
                    <a:pt x="89063" y="134685"/>
                  </a:lnTo>
                  <a:lnTo>
                    <a:pt x="62260" y="135730"/>
                  </a:lnTo>
                  <a:lnTo>
                    <a:pt x="29710" y="136055"/>
                  </a:lnTo>
                  <a:lnTo>
                    <a:pt x="136340" y="136055"/>
                  </a:lnTo>
                  <a:lnTo>
                    <a:pt x="135507" y="129039"/>
                  </a:lnTo>
                  <a:close/>
                </a:path>
                <a:path w="220979" h="278129">
                  <a:moveTo>
                    <a:pt x="220583" y="184952"/>
                  </a:moveTo>
                  <a:lnTo>
                    <a:pt x="31903" y="184952"/>
                  </a:lnTo>
                  <a:lnTo>
                    <a:pt x="31903" y="208742"/>
                  </a:lnTo>
                  <a:lnTo>
                    <a:pt x="191201" y="208742"/>
                  </a:lnTo>
                  <a:lnTo>
                    <a:pt x="191201" y="277921"/>
                  </a:lnTo>
                  <a:lnTo>
                    <a:pt x="220583" y="277921"/>
                  </a:lnTo>
                  <a:lnTo>
                    <a:pt x="220583" y="18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130555" y="8433999"/>
              <a:ext cx="226933" cy="284271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11391448" y="818685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653118" y="8220898"/>
              <a:ext cx="236252" cy="124425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11644344" y="8369448"/>
              <a:ext cx="253365" cy="123189"/>
            </a:xfrm>
            <a:custGeom>
              <a:avLst/>
              <a:gdLst/>
              <a:ahLst/>
              <a:cxnLst/>
              <a:rect l="l" t="t" r="r" b="b"/>
              <a:pathLst>
                <a:path w="253365" h="123190">
                  <a:moveTo>
                    <a:pt x="0" y="0"/>
                  </a:moveTo>
                  <a:lnTo>
                    <a:pt x="0" y="24338"/>
                  </a:lnTo>
                  <a:lnTo>
                    <a:pt x="111497" y="24338"/>
                  </a:lnTo>
                  <a:lnTo>
                    <a:pt x="111497" y="123118"/>
                  </a:lnTo>
                  <a:lnTo>
                    <a:pt x="140441" y="123118"/>
                  </a:lnTo>
                  <a:lnTo>
                    <a:pt x="140441" y="24338"/>
                  </a:lnTo>
                  <a:lnTo>
                    <a:pt x="253254" y="24338"/>
                  </a:lnTo>
                  <a:lnTo>
                    <a:pt x="253254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915802" y="8211580"/>
              <a:ext cx="238663" cy="284162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12417122" y="8214755"/>
              <a:ext cx="92075" cy="278130"/>
            </a:xfrm>
            <a:custGeom>
              <a:avLst/>
              <a:gdLst/>
              <a:ahLst/>
              <a:cxnLst/>
              <a:rect l="l" t="t" r="r" b="b"/>
              <a:pathLst>
                <a:path w="92075" h="278129">
                  <a:moveTo>
                    <a:pt x="63040" y="111168"/>
                  </a:moveTo>
                  <a:lnTo>
                    <a:pt x="27628" y="111168"/>
                  </a:lnTo>
                  <a:lnTo>
                    <a:pt x="27628" y="5700"/>
                  </a:lnTo>
                  <a:lnTo>
                    <a:pt x="0" y="5700"/>
                  </a:lnTo>
                  <a:lnTo>
                    <a:pt x="0" y="263559"/>
                  </a:lnTo>
                  <a:lnTo>
                    <a:pt x="27628" y="263559"/>
                  </a:lnTo>
                  <a:lnTo>
                    <a:pt x="27628" y="135617"/>
                  </a:lnTo>
                  <a:lnTo>
                    <a:pt x="63040" y="135617"/>
                  </a:lnTo>
                  <a:lnTo>
                    <a:pt x="63040" y="277812"/>
                  </a:lnTo>
                  <a:lnTo>
                    <a:pt x="91544" y="277812"/>
                  </a:lnTo>
                  <a:lnTo>
                    <a:pt x="91544" y="0"/>
                  </a:lnTo>
                  <a:lnTo>
                    <a:pt x="63040" y="0"/>
                  </a:lnTo>
                  <a:lnTo>
                    <a:pt x="63040" y="1111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80523" y="8244360"/>
              <a:ext cx="124206" cy="180777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12545284" y="8219578"/>
              <a:ext cx="253365" cy="154940"/>
            </a:xfrm>
            <a:custGeom>
              <a:avLst/>
              <a:gdLst/>
              <a:ahLst/>
              <a:cxnLst/>
              <a:rect l="l" t="t" r="r" b="b"/>
              <a:pathLst>
                <a:path w="253365" h="154940">
                  <a:moveTo>
                    <a:pt x="191859" y="93517"/>
                  </a:moveTo>
                  <a:lnTo>
                    <a:pt x="206183" y="85966"/>
                  </a:lnTo>
                  <a:lnTo>
                    <a:pt x="216746" y="76524"/>
                  </a:lnTo>
                  <a:lnTo>
                    <a:pt x="223280" y="65273"/>
                  </a:lnTo>
                  <a:lnTo>
                    <a:pt x="225517" y="52295"/>
                  </a:lnTo>
                  <a:lnTo>
                    <a:pt x="218588" y="30217"/>
                  </a:lnTo>
                  <a:lnTo>
                    <a:pt x="198780" y="13813"/>
                  </a:lnTo>
                  <a:lnTo>
                    <a:pt x="167563" y="3576"/>
                  </a:lnTo>
                  <a:lnTo>
                    <a:pt x="126408" y="0"/>
                  </a:lnTo>
                  <a:lnTo>
                    <a:pt x="85126" y="3576"/>
                  </a:lnTo>
                  <a:lnTo>
                    <a:pt x="53844" y="13813"/>
                  </a:lnTo>
                  <a:lnTo>
                    <a:pt x="34012" y="30217"/>
                  </a:lnTo>
                  <a:lnTo>
                    <a:pt x="27079" y="52295"/>
                  </a:lnTo>
                  <a:lnTo>
                    <a:pt x="29317" y="65271"/>
                  </a:lnTo>
                  <a:lnTo>
                    <a:pt x="35850" y="76510"/>
                  </a:lnTo>
                  <a:lnTo>
                    <a:pt x="46413" y="85920"/>
                  </a:lnTo>
                  <a:lnTo>
                    <a:pt x="60738" y="93408"/>
                  </a:lnTo>
                  <a:lnTo>
                    <a:pt x="60738" y="130683"/>
                  </a:lnTo>
                  <a:lnTo>
                    <a:pt x="0" y="130683"/>
                  </a:lnTo>
                  <a:lnTo>
                    <a:pt x="0" y="154583"/>
                  </a:lnTo>
                  <a:lnTo>
                    <a:pt x="253254" y="154583"/>
                  </a:lnTo>
                  <a:lnTo>
                    <a:pt x="253254" y="130683"/>
                  </a:lnTo>
                  <a:lnTo>
                    <a:pt x="191859" y="130683"/>
                  </a:lnTo>
                  <a:lnTo>
                    <a:pt x="191859" y="9351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599776" y="8239317"/>
              <a:ext cx="144050" cy="114120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572039" y="8390063"/>
              <a:ext cx="198756" cy="105130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14168992" y="8214755"/>
              <a:ext cx="142875" cy="278130"/>
            </a:xfrm>
            <a:custGeom>
              <a:avLst/>
              <a:gdLst/>
              <a:ahLst/>
              <a:cxnLst/>
              <a:rect l="l" t="t" r="r" b="b"/>
              <a:pathLst>
                <a:path w="142875" h="278129">
                  <a:moveTo>
                    <a:pt x="113909" y="277812"/>
                  </a:moveTo>
                  <a:lnTo>
                    <a:pt x="142414" y="277812"/>
                  </a:lnTo>
                  <a:lnTo>
                    <a:pt x="142414" y="0"/>
                  </a:lnTo>
                  <a:lnTo>
                    <a:pt x="113909" y="0"/>
                  </a:lnTo>
                  <a:lnTo>
                    <a:pt x="113909" y="277812"/>
                  </a:lnTo>
                  <a:close/>
                </a:path>
                <a:path w="142875" h="278129">
                  <a:moveTo>
                    <a:pt x="0" y="104481"/>
                  </a:moveTo>
                  <a:lnTo>
                    <a:pt x="0" y="128929"/>
                  </a:lnTo>
                  <a:lnTo>
                    <a:pt x="57118" y="128929"/>
                  </a:lnTo>
                  <a:lnTo>
                    <a:pt x="57118" y="263888"/>
                  </a:lnTo>
                  <a:lnTo>
                    <a:pt x="84856" y="263888"/>
                  </a:lnTo>
                  <a:lnTo>
                    <a:pt x="84856" y="6029"/>
                  </a:lnTo>
                  <a:lnTo>
                    <a:pt x="57118" y="6029"/>
                  </a:lnTo>
                  <a:lnTo>
                    <a:pt x="57118" y="104481"/>
                  </a:lnTo>
                  <a:lnTo>
                    <a:pt x="0" y="10448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079425" y="8244908"/>
              <a:ext cx="127165" cy="185601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14547667" y="82147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4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353509" y="8232410"/>
              <a:ext cx="149859" cy="201498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4768799" y="8214755"/>
              <a:ext cx="85090" cy="278765"/>
            </a:xfrm>
            <a:custGeom>
              <a:avLst/>
              <a:gdLst/>
              <a:ahLst/>
              <a:cxnLst/>
              <a:rect l="l" t="t" r="r" b="b"/>
              <a:pathLst>
                <a:path w="85090" h="278765">
                  <a:moveTo>
                    <a:pt x="55365" y="102726"/>
                  </a:moveTo>
                  <a:lnTo>
                    <a:pt x="0" y="102726"/>
                  </a:lnTo>
                  <a:lnTo>
                    <a:pt x="0" y="126736"/>
                  </a:lnTo>
                  <a:lnTo>
                    <a:pt x="55365" y="126736"/>
                  </a:lnTo>
                  <a:lnTo>
                    <a:pt x="55365" y="278360"/>
                  </a:lnTo>
                  <a:lnTo>
                    <a:pt x="84527" y="278360"/>
                  </a:lnTo>
                  <a:lnTo>
                    <a:pt x="84527" y="0"/>
                  </a:lnTo>
                  <a:lnTo>
                    <a:pt x="55365" y="0"/>
                  </a:lnTo>
                  <a:lnTo>
                    <a:pt x="55365" y="10272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631212" y="8236247"/>
              <a:ext cx="154793" cy="19437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4974361" y="8211580"/>
              <a:ext cx="233839" cy="280653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5344371" y="8214755"/>
              <a:ext cx="142875" cy="278130"/>
            </a:xfrm>
            <a:custGeom>
              <a:avLst/>
              <a:gdLst/>
              <a:ahLst/>
              <a:cxnLst/>
              <a:rect l="l" t="t" r="r" b="b"/>
              <a:pathLst>
                <a:path w="142875" h="278129">
                  <a:moveTo>
                    <a:pt x="113909" y="277812"/>
                  </a:moveTo>
                  <a:lnTo>
                    <a:pt x="142414" y="277812"/>
                  </a:lnTo>
                  <a:lnTo>
                    <a:pt x="142414" y="0"/>
                  </a:lnTo>
                  <a:lnTo>
                    <a:pt x="113909" y="0"/>
                  </a:lnTo>
                  <a:lnTo>
                    <a:pt x="113909" y="277812"/>
                  </a:lnTo>
                  <a:close/>
                </a:path>
                <a:path w="142875" h="278129">
                  <a:moveTo>
                    <a:pt x="0" y="104481"/>
                  </a:moveTo>
                  <a:lnTo>
                    <a:pt x="0" y="128929"/>
                  </a:lnTo>
                  <a:lnTo>
                    <a:pt x="57119" y="128929"/>
                  </a:lnTo>
                  <a:lnTo>
                    <a:pt x="57119" y="263888"/>
                  </a:lnTo>
                  <a:lnTo>
                    <a:pt x="84856" y="263888"/>
                  </a:lnTo>
                  <a:lnTo>
                    <a:pt x="84856" y="6029"/>
                  </a:lnTo>
                  <a:lnTo>
                    <a:pt x="57119" y="6029"/>
                  </a:lnTo>
                  <a:lnTo>
                    <a:pt x="57119" y="104481"/>
                  </a:lnTo>
                  <a:lnTo>
                    <a:pt x="0" y="10448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5254805" y="8244908"/>
              <a:ext cx="127165" cy="185601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15723046" y="82147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4" h="278765">
                  <a:moveTo>
                    <a:pt x="0" y="0"/>
                  </a:moveTo>
                  <a:lnTo>
                    <a:pt x="0" y="278360"/>
                  </a:lnTo>
                  <a:lnTo>
                    <a:pt x="29600" y="278360"/>
                  </a:lnTo>
                  <a:lnTo>
                    <a:pt x="2960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5528889" y="8232410"/>
              <a:ext cx="149861" cy="201498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5797049" y="8237668"/>
              <a:ext cx="254635" cy="220345"/>
            </a:xfrm>
            <a:custGeom>
              <a:avLst/>
              <a:gdLst/>
              <a:ahLst/>
              <a:cxnLst/>
              <a:rect l="l" t="t" r="r" b="b"/>
              <a:pathLst>
                <a:path w="254634" h="220345">
                  <a:moveTo>
                    <a:pt x="61614" y="124982"/>
                  </a:moveTo>
                  <a:lnTo>
                    <a:pt x="61614" y="84856"/>
                  </a:lnTo>
                  <a:lnTo>
                    <a:pt x="216527" y="84856"/>
                  </a:lnTo>
                  <a:lnTo>
                    <a:pt x="216527" y="61395"/>
                  </a:lnTo>
                  <a:lnTo>
                    <a:pt x="61614" y="61395"/>
                  </a:lnTo>
                  <a:lnTo>
                    <a:pt x="61614" y="24119"/>
                  </a:lnTo>
                  <a:lnTo>
                    <a:pt x="222666" y="24119"/>
                  </a:lnTo>
                  <a:lnTo>
                    <a:pt x="222666" y="0"/>
                  </a:lnTo>
                  <a:lnTo>
                    <a:pt x="31903" y="0"/>
                  </a:lnTo>
                  <a:lnTo>
                    <a:pt x="31903" y="148663"/>
                  </a:lnTo>
                  <a:lnTo>
                    <a:pt x="225407" y="148663"/>
                  </a:lnTo>
                  <a:lnTo>
                    <a:pt x="225407" y="124982"/>
                  </a:lnTo>
                  <a:lnTo>
                    <a:pt x="61614" y="124982"/>
                  </a:lnTo>
                  <a:close/>
                </a:path>
                <a:path w="254634" h="220345">
                  <a:moveTo>
                    <a:pt x="0" y="220035"/>
                  </a:moveTo>
                  <a:lnTo>
                    <a:pt x="254241" y="220035"/>
                  </a:lnTo>
                  <a:lnTo>
                    <a:pt x="254241" y="195696"/>
                  </a:lnTo>
                  <a:lnTo>
                    <a:pt x="0" y="195696"/>
                  </a:lnTo>
                  <a:lnTo>
                    <a:pt x="0" y="22003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11391443" y="818641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11391448" y="818685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11644344" y="8224073"/>
              <a:ext cx="253365" cy="268605"/>
            </a:xfrm>
            <a:custGeom>
              <a:avLst/>
              <a:gdLst/>
              <a:ahLst/>
              <a:cxnLst/>
              <a:rect l="l" t="t" r="r" b="b"/>
              <a:pathLst>
                <a:path w="253365" h="268604">
                  <a:moveTo>
                    <a:pt x="142085" y="0"/>
                  </a:moveTo>
                  <a:lnTo>
                    <a:pt x="111388" y="0"/>
                  </a:lnTo>
                  <a:lnTo>
                    <a:pt x="111388" y="15129"/>
                  </a:lnTo>
                  <a:lnTo>
                    <a:pt x="103513" y="42202"/>
                  </a:lnTo>
                  <a:lnTo>
                    <a:pt x="82102" y="65862"/>
                  </a:lnTo>
                  <a:lnTo>
                    <a:pt x="50474" y="83890"/>
                  </a:lnTo>
                  <a:lnTo>
                    <a:pt x="11950" y="94065"/>
                  </a:lnTo>
                  <a:lnTo>
                    <a:pt x="23790" y="118075"/>
                  </a:lnTo>
                  <a:lnTo>
                    <a:pt x="56404" y="109712"/>
                  </a:lnTo>
                  <a:lnTo>
                    <a:pt x="85473" y="95902"/>
                  </a:lnTo>
                  <a:lnTo>
                    <a:pt x="109464" y="77281"/>
                  </a:lnTo>
                  <a:lnTo>
                    <a:pt x="126846" y="54487"/>
                  </a:lnTo>
                  <a:lnTo>
                    <a:pt x="161288" y="54487"/>
                  </a:lnTo>
                  <a:lnTo>
                    <a:pt x="149980" y="42017"/>
                  </a:lnTo>
                  <a:lnTo>
                    <a:pt x="142085" y="15129"/>
                  </a:lnTo>
                  <a:lnTo>
                    <a:pt x="142085" y="0"/>
                  </a:lnTo>
                  <a:close/>
                </a:path>
                <a:path w="253365" h="268604">
                  <a:moveTo>
                    <a:pt x="161288" y="54487"/>
                  </a:moveTo>
                  <a:lnTo>
                    <a:pt x="126846" y="54487"/>
                  </a:lnTo>
                  <a:lnTo>
                    <a:pt x="144232" y="77189"/>
                  </a:lnTo>
                  <a:lnTo>
                    <a:pt x="168247" y="95819"/>
                  </a:lnTo>
                  <a:lnTo>
                    <a:pt x="197380" y="109681"/>
                  </a:lnTo>
                  <a:lnTo>
                    <a:pt x="230122" y="118075"/>
                  </a:lnTo>
                  <a:lnTo>
                    <a:pt x="241852" y="94065"/>
                  </a:lnTo>
                  <a:lnTo>
                    <a:pt x="203184" y="83828"/>
                  </a:lnTo>
                  <a:lnTo>
                    <a:pt x="171453" y="65698"/>
                  </a:lnTo>
                  <a:lnTo>
                    <a:pt x="161288" y="54487"/>
                  </a:lnTo>
                  <a:close/>
                </a:path>
                <a:path w="253365" h="268604">
                  <a:moveTo>
                    <a:pt x="140441" y="169713"/>
                  </a:moveTo>
                  <a:lnTo>
                    <a:pt x="111497" y="169713"/>
                  </a:lnTo>
                  <a:lnTo>
                    <a:pt x="111497" y="268493"/>
                  </a:lnTo>
                  <a:lnTo>
                    <a:pt x="140441" y="268493"/>
                  </a:lnTo>
                  <a:lnTo>
                    <a:pt x="140441" y="169713"/>
                  </a:lnTo>
                  <a:close/>
                </a:path>
                <a:path w="253365" h="268604">
                  <a:moveTo>
                    <a:pt x="253254" y="145374"/>
                  </a:moveTo>
                  <a:lnTo>
                    <a:pt x="0" y="145374"/>
                  </a:lnTo>
                  <a:lnTo>
                    <a:pt x="0" y="169713"/>
                  </a:lnTo>
                  <a:lnTo>
                    <a:pt x="253254" y="169713"/>
                  </a:lnTo>
                  <a:lnTo>
                    <a:pt x="253254" y="145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1653118" y="8220898"/>
              <a:ext cx="236252" cy="124425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1644344" y="8369448"/>
              <a:ext cx="253365" cy="123189"/>
            </a:xfrm>
            <a:custGeom>
              <a:avLst/>
              <a:gdLst/>
              <a:ahLst/>
              <a:cxnLst/>
              <a:rect l="l" t="t" r="r" b="b"/>
              <a:pathLst>
                <a:path w="253365" h="123190">
                  <a:moveTo>
                    <a:pt x="0" y="0"/>
                  </a:moveTo>
                  <a:lnTo>
                    <a:pt x="0" y="24338"/>
                  </a:lnTo>
                  <a:lnTo>
                    <a:pt x="111497" y="24338"/>
                  </a:lnTo>
                  <a:lnTo>
                    <a:pt x="111497" y="123118"/>
                  </a:lnTo>
                  <a:lnTo>
                    <a:pt x="140441" y="123118"/>
                  </a:lnTo>
                  <a:lnTo>
                    <a:pt x="140441" y="24338"/>
                  </a:lnTo>
                  <a:lnTo>
                    <a:pt x="253254" y="24338"/>
                  </a:lnTo>
                  <a:lnTo>
                    <a:pt x="253254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1918977" y="8214755"/>
              <a:ext cx="232410" cy="278130"/>
            </a:xfrm>
            <a:custGeom>
              <a:avLst/>
              <a:gdLst/>
              <a:ahLst/>
              <a:cxnLst/>
              <a:rect l="l" t="t" r="r" b="b"/>
              <a:pathLst>
                <a:path w="232409" h="278129">
                  <a:moveTo>
                    <a:pt x="231437" y="0"/>
                  </a:moveTo>
                  <a:lnTo>
                    <a:pt x="202055" y="0"/>
                  </a:lnTo>
                  <a:lnTo>
                    <a:pt x="202055" y="70823"/>
                  </a:lnTo>
                  <a:lnTo>
                    <a:pt x="150197" y="70823"/>
                  </a:lnTo>
                  <a:lnTo>
                    <a:pt x="150197" y="95052"/>
                  </a:lnTo>
                  <a:lnTo>
                    <a:pt x="202055" y="95052"/>
                  </a:lnTo>
                  <a:lnTo>
                    <a:pt x="202055" y="165327"/>
                  </a:lnTo>
                  <a:lnTo>
                    <a:pt x="231437" y="165327"/>
                  </a:lnTo>
                  <a:lnTo>
                    <a:pt x="231437" y="0"/>
                  </a:lnTo>
                  <a:close/>
                </a:path>
                <a:path w="232409" h="278129">
                  <a:moveTo>
                    <a:pt x="99218" y="43195"/>
                  </a:moveTo>
                  <a:lnTo>
                    <a:pt x="69398" y="43195"/>
                  </a:lnTo>
                  <a:lnTo>
                    <a:pt x="69398" y="49335"/>
                  </a:lnTo>
                  <a:lnTo>
                    <a:pt x="64598" y="77613"/>
                  </a:lnTo>
                  <a:lnTo>
                    <a:pt x="50815" y="103549"/>
                  </a:lnTo>
                  <a:lnTo>
                    <a:pt x="28974" y="125126"/>
                  </a:lnTo>
                  <a:lnTo>
                    <a:pt x="0" y="140331"/>
                  </a:lnTo>
                  <a:lnTo>
                    <a:pt x="15238" y="163683"/>
                  </a:lnTo>
                  <a:lnTo>
                    <a:pt x="38436" y="152274"/>
                  </a:lnTo>
                  <a:lnTo>
                    <a:pt x="57995" y="136713"/>
                  </a:lnTo>
                  <a:lnTo>
                    <a:pt x="73608" y="117616"/>
                  </a:lnTo>
                  <a:lnTo>
                    <a:pt x="84965" y="95600"/>
                  </a:lnTo>
                  <a:lnTo>
                    <a:pt x="115238" y="95600"/>
                  </a:lnTo>
                  <a:lnTo>
                    <a:pt x="103795" y="75027"/>
                  </a:lnTo>
                  <a:lnTo>
                    <a:pt x="99257" y="49335"/>
                  </a:lnTo>
                  <a:lnTo>
                    <a:pt x="99218" y="43195"/>
                  </a:lnTo>
                  <a:close/>
                </a:path>
                <a:path w="232409" h="278129">
                  <a:moveTo>
                    <a:pt x="115238" y="95600"/>
                  </a:moveTo>
                  <a:lnTo>
                    <a:pt x="84965" y="95600"/>
                  </a:lnTo>
                  <a:lnTo>
                    <a:pt x="96006" y="115093"/>
                  </a:lnTo>
                  <a:lnTo>
                    <a:pt x="110880" y="132067"/>
                  </a:lnTo>
                  <a:lnTo>
                    <a:pt x="129352" y="145938"/>
                  </a:lnTo>
                  <a:lnTo>
                    <a:pt x="151184" y="156118"/>
                  </a:lnTo>
                  <a:lnTo>
                    <a:pt x="166204" y="132656"/>
                  </a:lnTo>
                  <a:lnTo>
                    <a:pt x="138070" y="118586"/>
                  </a:lnTo>
                  <a:lnTo>
                    <a:pt x="117006" y="98780"/>
                  </a:lnTo>
                  <a:lnTo>
                    <a:pt x="115238" y="95600"/>
                  </a:lnTo>
                  <a:close/>
                </a:path>
                <a:path w="232409" h="278129">
                  <a:moveTo>
                    <a:pt x="159078" y="19185"/>
                  </a:moveTo>
                  <a:lnTo>
                    <a:pt x="9099" y="19185"/>
                  </a:lnTo>
                  <a:lnTo>
                    <a:pt x="9099" y="43195"/>
                  </a:lnTo>
                  <a:lnTo>
                    <a:pt x="159078" y="43195"/>
                  </a:lnTo>
                  <a:lnTo>
                    <a:pt x="159078" y="19185"/>
                  </a:lnTo>
                  <a:close/>
                </a:path>
                <a:path w="232409" h="278129">
                  <a:moveTo>
                    <a:pt x="138357" y="173111"/>
                  </a:moveTo>
                  <a:lnTo>
                    <a:pt x="99057" y="176644"/>
                  </a:lnTo>
                  <a:lnTo>
                    <a:pt x="69480" y="186898"/>
                  </a:lnTo>
                  <a:lnTo>
                    <a:pt x="50880" y="203360"/>
                  </a:lnTo>
                  <a:lnTo>
                    <a:pt x="44511" y="225516"/>
                  </a:lnTo>
                  <a:lnTo>
                    <a:pt x="50880" y="247578"/>
                  </a:lnTo>
                  <a:lnTo>
                    <a:pt x="69480" y="263957"/>
                  </a:lnTo>
                  <a:lnTo>
                    <a:pt x="99057" y="274189"/>
                  </a:lnTo>
                  <a:lnTo>
                    <a:pt x="138357" y="277812"/>
                  </a:lnTo>
                  <a:lnTo>
                    <a:pt x="177582" y="274189"/>
                  </a:lnTo>
                  <a:lnTo>
                    <a:pt x="207125" y="263957"/>
                  </a:lnTo>
                  <a:lnTo>
                    <a:pt x="217688" y="254679"/>
                  </a:lnTo>
                  <a:lnTo>
                    <a:pt x="138357" y="254679"/>
                  </a:lnTo>
                  <a:lnTo>
                    <a:pt x="111060" y="252836"/>
                  </a:lnTo>
                  <a:lnTo>
                    <a:pt x="90680" y="247169"/>
                  </a:lnTo>
                  <a:lnTo>
                    <a:pt x="77968" y="237967"/>
                  </a:lnTo>
                  <a:lnTo>
                    <a:pt x="73673" y="225516"/>
                  </a:lnTo>
                  <a:lnTo>
                    <a:pt x="77968" y="212936"/>
                  </a:lnTo>
                  <a:lnTo>
                    <a:pt x="90680" y="203644"/>
                  </a:lnTo>
                  <a:lnTo>
                    <a:pt x="111060" y="197889"/>
                  </a:lnTo>
                  <a:lnTo>
                    <a:pt x="138357" y="195915"/>
                  </a:lnTo>
                  <a:lnTo>
                    <a:pt x="217340" y="195915"/>
                  </a:lnTo>
                  <a:lnTo>
                    <a:pt x="207125" y="186898"/>
                  </a:lnTo>
                  <a:lnTo>
                    <a:pt x="177582" y="176644"/>
                  </a:lnTo>
                  <a:lnTo>
                    <a:pt x="138357" y="173111"/>
                  </a:lnTo>
                  <a:close/>
                </a:path>
                <a:path w="232409" h="278129">
                  <a:moveTo>
                    <a:pt x="217340" y="195915"/>
                  </a:moveTo>
                  <a:lnTo>
                    <a:pt x="138357" y="195915"/>
                  </a:lnTo>
                  <a:lnTo>
                    <a:pt x="165579" y="197889"/>
                  </a:lnTo>
                  <a:lnTo>
                    <a:pt x="185924" y="203644"/>
                  </a:lnTo>
                  <a:lnTo>
                    <a:pt x="198685" y="212936"/>
                  </a:lnTo>
                  <a:lnTo>
                    <a:pt x="203151" y="225516"/>
                  </a:lnTo>
                  <a:lnTo>
                    <a:pt x="198685" y="237967"/>
                  </a:lnTo>
                  <a:lnTo>
                    <a:pt x="185924" y="247169"/>
                  </a:lnTo>
                  <a:lnTo>
                    <a:pt x="165579" y="252836"/>
                  </a:lnTo>
                  <a:lnTo>
                    <a:pt x="138357" y="254679"/>
                  </a:lnTo>
                  <a:lnTo>
                    <a:pt x="217688" y="254679"/>
                  </a:lnTo>
                  <a:lnTo>
                    <a:pt x="225773" y="247578"/>
                  </a:lnTo>
                  <a:lnTo>
                    <a:pt x="232313" y="225516"/>
                  </a:lnTo>
                  <a:lnTo>
                    <a:pt x="225773" y="203360"/>
                  </a:lnTo>
                  <a:lnTo>
                    <a:pt x="217340" y="195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3" name="object 18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915802" y="8211580"/>
              <a:ext cx="238663" cy="284162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899595" y="8211580"/>
              <a:ext cx="1055984" cy="284710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12283698" y="8214755"/>
              <a:ext cx="225425" cy="278130"/>
            </a:xfrm>
            <a:custGeom>
              <a:avLst/>
              <a:gdLst/>
              <a:ahLst/>
              <a:cxnLst/>
              <a:rect l="l" t="t" r="r" b="b"/>
              <a:pathLst>
                <a:path w="225425" h="278129">
                  <a:moveTo>
                    <a:pt x="224968" y="135617"/>
                  </a:moveTo>
                  <a:lnTo>
                    <a:pt x="196464" y="135617"/>
                  </a:lnTo>
                  <a:lnTo>
                    <a:pt x="196464" y="277812"/>
                  </a:lnTo>
                  <a:lnTo>
                    <a:pt x="224968" y="277812"/>
                  </a:lnTo>
                  <a:lnTo>
                    <a:pt x="224968" y="135617"/>
                  </a:lnTo>
                  <a:close/>
                </a:path>
                <a:path w="225425" h="278129">
                  <a:moveTo>
                    <a:pt x="161052" y="5700"/>
                  </a:moveTo>
                  <a:lnTo>
                    <a:pt x="133424" y="5700"/>
                  </a:lnTo>
                  <a:lnTo>
                    <a:pt x="133424" y="263559"/>
                  </a:lnTo>
                  <a:lnTo>
                    <a:pt x="161052" y="263559"/>
                  </a:lnTo>
                  <a:lnTo>
                    <a:pt x="161052" y="135617"/>
                  </a:lnTo>
                  <a:lnTo>
                    <a:pt x="224968" y="135617"/>
                  </a:lnTo>
                  <a:lnTo>
                    <a:pt x="224968" y="111168"/>
                  </a:lnTo>
                  <a:lnTo>
                    <a:pt x="161052" y="111168"/>
                  </a:lnTo>
                  <a:lnTo>
                    <a:pt x="161052" y="5700"/>
                  </a:lnTo>
                  <a:close/>
                </a:path>
                <a:path w="225425" h="278129">
                  <a:moveTo>
                    <a:pt x="224968" y="0"/>
                  </a:moveTo>
                  <a:lnTo>
                    <a:pt x="196464" y="0"/>
                  </a:lnTo>
                  <a:lnTo>
                    <a:pt x="196464" y="111168"/>
                  </a:lnTo>
                  <a:lnTo>
                    <a:pt x="224968" y="111168"/>
                  </a:lnTo>
                  <a:lnTo>
                    <a:pt x="224968" y="0"/>
                  </a:lnTo>
                  <a:close/>
                </a:path>
                <a:path w="225425" h="278129">
                  <a:moveTo>
                    <a:pt x="29492" y="32780"/>
                  </a:moveTo>
                  <a:lnTo>
                    <a:pt x="0" y="32780"/>
                  </a:lnTo>
                  <a:lnTo>
                    <a:pt x="0" y="207207"/>
                  </a:lnTo>
                  <a:lnTo>
                    <a:pt x="17980" y="207207"/>
                  </a:lnTo>
                  <a:lnTo>
                    <a:pt x="40847" y="206808"/>
                  </a:lnTo>
                  <a:lnTo>
                    <a:pt x="64834" y="205412"/>
                  </a:lnTo>
                  <a:lnTo>
                    <a:pt x="90364" y="202721"/>
                  </a:lnTo>
                  <a:lnTo>
                    <a:pt x="117856" y="198437"/>
                  </a:lnTo>
                  <a:lnTo>
                    <a:pt x="115663" y="181334"/>
                  </a:lnTo>
                  <a:lnTo>
                    <a:pt x="29492" y="181334"/>
                  </a:lnTo>
                  <a:lnTo>
                    <a:pt x="29492" y="32780"/>
                  </a:lnTo>
                  <a:close/>
                </a:path>
                <a:path w="225425" h="278129">
                  <a:moveTo>
                    <a:pt x="114567" y="172782"/>
                  </a:moveTo>
                  <a:lnTo>
                    <a:pt x="91608" y="176647"/>
                  </a:lnTo>
                  <a:lnTo>
                    <a:pt x="69851" y="179196"/>
                  </a:lnTo>
                  <a:lnTo>
                    <a:pt x="49183" y="180676"/>
                  </a:lnTo>
                  <a:lnTo>
                    <a:pt x="29492" y="181334"/>
                  </a:lnTo>
                  <a:lnTo>
                    <a:pt x="115663" y="181334"/>
                  </a:lnTo>
                  <a:lnTo>
                    <a:pt x="114567" y="172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12417122" y="8214755"/>
              <a:ext cx="92075" cy="278130"/>
            </a:xfrm>
            <a:custGeom>
              <a:avLst/>
              <a:gdLst/>
              <a:ahLst/>
              <a:cxnLst/>
              <a:rect l="l" t="t" r="r" b="b"/>
              <a:pathLst>
                <a:path w="92075" h="278129">
                  <a:moveTo>
                    <a:pt x="63040" y="111168"/>
                  </a:moveTo>
                  <a:lnTo>
                    <a:pt x="27628" y="111168"/>
                  </a:lnTo>
                  <a:lnTo>
                    <a:pt x="27628" y="5700"/>
                  </a:lnTo>
                  <a:lnTo>
                    <a:pt x="0" y="5700"/>
                  </a:lnTo>
                  <a:lnTo>
                    <a:pt x="0" y="263559"/>
                  </a:lnTo>
                  <a:lnTo>
                    <a:pt x="27628" y="263559"/>
                  </a:lnTo>
                  <a:lnTo>
                    <a:pt x="27628" y="135617"/>
                  </a:lnTo>
                  <a:lnTo>
                    <a:pt x="63040" y="135617"/>
                  </a:lnTo>
                  <a:lnTo>
                    <a:pt x="63040" y="277812"/>
                  </a:lnTo>
                  <a:lnTo>
                    <a:pt x="91544" y="277812"/>
                  </a:lnTo>
                  <a:lnTo>
                    <a:pt x="91544" y="0"/>
                  </a:lnTo>
                  <a:lnTo>
                    <a:pt x="63040" y="0"/>
                  </a:lnTo>
                  <a:lnTo>
                    <a:pt x="63040" y="1111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280523" y="8244360"/>
              <a:ext cx="124206" cy="180777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12545284" y="8219578"/>
              <a:ext cx="253365" cy="273050"/>
            </a:xfrm>
            <a:custGeom>
              <a:avLst/>
              <a:gdLst/>
              <a:ahLst/>
              <a:cxnLst/>
              <a:rect l="l" t="t" r="r" b="b"/>
              <a:pathLst>
                <a:path w="253365" h="273050">
                  <a:moveTo>
                    <a:pt x="253254" y="130683"/>
                  </a:moveTo>
                  <a:lnTo>
                    <a:pt x="0" y="130683"/>
                  </a:lnTo>
                  <a:lnTo>
                    <a:pt x="0" y="154583"/>
                  </a:lnTo>
                  <a:lnTo>
                    <a:pt x="253254" y="154583"/>
                  </a:lnTo>
                  <a:lnTo>
                    <a:pt x="253254" y="130683"/>
                  </a:lnTo>
                  <a:close/>
                </a:path>
                <a:path w="253365" h="273050">
                  <a:moveTo>
                    <a:pt x="126408" y="0"/>
                  </a:moveTo>
                  <a:lnTo>
                    <a:pt x="85126" y="3576"/>
                  </a:lnTo>
                  <a:lnTo>
                    <a:pt x="53844" y="13813"/>
                  </a:lnTo>
                  <a:lnTo>
                    <a:pt x="34012" y="30217"/>
                  </a:lnTo>
                  <a:lnTo>
                    <a:pt x="27079" y="52295"/>
                  </a:lnTo>
                  <a:lnTo>
                    <a:pt x="29318" y="65273"/>
                  </a:lnTo>
                  <a:lnTo>
                    <a:pt x="35866" y="76524"/>
                  </a:lnTo>
                  <a:lnTo>
                    <a:pt x="46413" y="85920"/>
                  </a:lnTo>
                  <a:lnTo>
                    <a:pt x="60738" y="93408"/>
                  </a:lnTo>
                  <a:lnTo>
                    <a:pt x="60738" y="130683"/>
                  </a:lnTo>
                  <a:lnTo>
                    <a:pt x="90338" y="130683"/>
                  </a:lnTo>
                  <a:lnTo>
                    <a:pt x="90338" y="101301"/>
                  </a:lnTo>
                  <a:lnTo>
                    <a:pt x="161788" y="101301"/>
                  </a:lnTo>
                  <a:lnTo>
                    <a:pt x="162587" y="101192"/>
                  </a:lnTo>
                  <a:lnTo>
                    <a:pt x="191859" y="101192"/>
                  </a:lnTo>
                  <a:lnTo>
                    <a:pt x="191859" y="93517"/>
                  </a:lnTo>
                  <a:lnTo>
                    <a:pt x="206183" y="85966"/>
                  </a:lnTo>
                  <a:lnTo>
                    <a:pt x="211472" y="81238"/>
                  </a:lnTo>
                  <a:lnTo>
                    <a:pt x="126408" y="81238"/>
                  </a:lnTo>
                  <a:lnTo>
                    <a:pt x="97413" y="79337"/>
                  </a:lnTo>
                  <a:lnTo>
                    <a:pt x="75757" y="73756"/>
                  </a:lnTo>
                  <a:lnTo>
                    <a:pt x="62241" y="64680"/>
                  </a:lnTo>
                  <a:lnTo>
                    <a:pt x="57667" y="52295"/>
                  </a:lnTo>
                  <a:lnTo>
                    <a:pt x="62241" y="39841"/>
                  </a:lnTo>
                  <a:lnTo>
                    <a:pt x="75757" y="30615"/>
                  </a:lnTo>
                  <a:lnTo>
                    <a:pt x="97413" y="24883"/>
                  </a:lnTo>
                  <a:lnTo>
                    <a:pt x="126408" y="22913"/>
                  </a:lnTo>
                  <a:lnTo>
                    <a:pt x="209768" y="22913"/>
                  </a:lnTo>
                  <a:lnTo>
                    <a:pt x="198780" y="13813"/>
                  </a:lnTo>
                  <a:lnTo>
                    <a:pt x="167563" y="3576"/>
                  </a:lnTo>
                  <a:lnTo>
                    <a:pt x="126408" y="0"/>
                  </a:lnTo>
                  <a:close/>
                </a:path>
                <a:path w="253365" h="273050">
                  <a:moveTo>
                    <a:pt x="191859" y="101192"/>
                  </a:moveTo>
                  <a:lnTo>
                    <a:pt x="162587" y="101192"/>
                  </a:lnTo>
                  <a:lnTo>
                    <a:pt x="162587" y="130683"/>
                  </a:lnTo>
                  <a:lnTo>
                    <a:pt x="191859" y="130683"/>
                  </a:lnTo>
                  <a:lnTo>
                    <a:pt x="191859" y="101192"/>
                  </a:lnTo>
                  <a:close/>
                </a:path>
                <a:path w="253365" h="273050">
                  <a:moveTo>
                    <a:pt x="161788" y="101301"/>
                  </a:moveTo>
                  <a:lnTo>
                    <a:pt x="90338" y="101301"/>
                  </a:lnTo>
                  <a:lnTo>
                    <a:pt x="98703" y="102389"/>
                  </a:lnTo>
                  <a:lnTo>
                    <a:pt x="107510" y="103179"/>
                  </a:lnTo>
                  <a:lnTo>
                    <a:pt x="116748" y="103660"/>
                  </a:lnTo>
                  <a:lnTo>
                    <a:pt x="126408" y="103823"/>
                  </a:lnTo>
                  <a:lnTo>
                    <a:pt x="136085" y="103658"/>
                  </a:lnTo>
                  <a:lnTo>
                    <a:pt x="145361" y="103165"/>
                  </a:lnTo>
                  <a:lnTo>
                    <a:pt x="154205" y="102343"/>
                  </a:lnTo>
                  <a:lnTo>
                    <a:pt x="161788" y="101301"/>
                  </a:lnTo>
                  <a:close/>
                </a:path>
                <a:path w="253365" h="273050">
                  <a:moveTo>
                    <a:pt x="209768" y="22913"/>
                  </a:moveTo>
                  <a:lnTo>
                    <a:pt x="126408" y="22913"/>
                  </a:lnTo>
                  <a:lnTo>
                    <a:pt x="155314" y="24883"/>
                  </a:lnTo>
                  <a:lnTo>
                    <a:pt x="177004" y="30615"/>
                  </a:lnTo>
                  <a:lnTo>
                    <a:pt x="190636" y="39841"/>
                  </a:lnTo>
                  <a:lnTo>
                    <a:pt x="195368" y="52295"/>
                  </a:lnTo>
                  <a:lnTo>
                    <a:pt x="190636" y="64680"/>
                  </a:lnTo>
                  <a:lnTo>
                    <a:pt x="177004" y="73756"/>
                  </a:lnTo>
                  <a:lnTo>
                    <a:pt x="155314" y="79337"/>
                  </a:lnTo>
                  <a:lnTo>
                    <a:pt x="126408" y="81238"/>
                  </a:lnTo>
                  <a:lnTo>
                    <a:pt x="211472" y="81238"/>
                  </a:lnTo>
                  <a:lnTo>
                    <a:pt x="216754" y="76510"/>
                  </a:lnTo>
                  <a:lnTo>
                    <a:pt x="223280" y="65273"/>
                  </a:lnTo>
                  <a:lnTo>
                    <a:pt x="225517" y="52295"/>
                  </a:lnTo>
                  <a:lnTo>
                    <a:pt x="218588" y="30217"/>
                  </a:lnTo>
                  <a:lnTo>
                    <a:pt x="209768" y="22913"/>
                  </a:lnTo>
                  <a:close/>
                </a:path>
                <a:path w="253365" h="273050">
                  <a:moveTo>
                    <a:pt x="126299" y="173659"/>
                  </a:moveTo>
                  <a:lnTo>
                    <a:pt x="85803" y="176788"/>
                  </a:lnTo>
                  <a:lnTo>
                    <a:pt x="55502" y="186267"/>
                  </a:lnTo>
                  <a:lnTo>
                    <a:pt x="36508" y="201750"/>
                  </a:lnTo>
                  <a:lnTo>
                    <a:pt x="29930" y="222885"/>
                  </a:lnTo>
                  <a:lnTo>
                    <a:pt x="36508" y="244134"/>
                  </a:lnTo>
                  <a:lnTo>
                    <a:pt x="55502" y="259667"/>
                  </a:lnTo>
                  <a:lnTo>
                    <a:pt x="85803" y="269199"/>
                  </a:lnTo>
                  <a:lnTo>
                    <a:pt x="126299" y="272440"/>
                  </a:lnTo>
                  <a:lnTo>
                    <a:pt x="166527" y="269199"/>
                  </a:lnTo>
                  <a:lnTo>
                    <a:pt x="196683" y="259667"/>
                  </a:lnTo>
                  <a:lnTo>
                    <a:pt x="208668" y="249855"/>
                  </a:lnTo>
                  <a:lnTo>
                    <a:pt x="126299" y="249855"/>
                  </a:lnTo>
                  <a:lnTo>
                    <a:pt x="97987" y="248169"/>
                  </a:lnTo>
                  <a:lnTo>
                    <a:pt x="77087" y="242948"/>
                  </a:lnTo>
                  <a:lnTo>
                    <a:pt x="64182" y="234438"/>
                  </a:lnTo>
                  <a:lnTo>
                    <a:pt x="59860" y="222885"/>
                  </a:lnTo>
                  <a:lnTo>
                    <a:pt x="64182" y="211458"/>
                  </a:lnTo>
                  <a:lnTo>
                    <a:pt x="77087" y="203083"/>
                  </a:lnTo>
                  <a:lnTo>
                    <a:pt x="97987" y="197894"/>
                  </a:lnTo>
                  <a:lnTo>
                    <a:pt x="126299" y="196025"/>
                  </a:lnTo>
                  <a:lnTo>
                    <a:pt x="208641" y="196025"/>
                  </a:lnTo>
                  <a:lnTo>
                    <a:pt x="196683" y="186267"/>
                  </a:lnTo>
                  <a:lnTo>
                    <a:pt x="166527" y="176788"/>
                  </a:lnTo>
                  <a:lnTo>
                    <a:pt x="126299" y="173659"/>
                  </a:lnTo>
                  <a:close/>
                </a:path>
                <a:path w="253365" h="273050">
                  <a:moveTo>
                    <a:pt x="208641" y="196025"/>
                  </a:moveTo>
                  <a:lnTo>
                    <a:pt x="126299" y="196025"/>
                  </a:lnTo>
                  <a:lnTo>
                    <a:pt x="154397" y="197894"/>
                  </a:lnTo>
                  <a:lnTo>
                    <a:pt x="175291" y="203083"/>
                  </a:lnTo>
                  <a:lnTo>
                    <a:pt x="188353" y="211458"/>
                  </a:lnTo>
                  <a:lnTo>
                    <a:pt x="192955" y="222885"/>
                  </a:lnTo>
                  <a:lnTo>
                    <a:pt x="188353" y="234438"/>
                  </a:lnTo>
                  <a:lnTo>
                    <a:pt x="175291" y="242948"/>
                  </a:lnTo>
                  <a:lnTo>
                    <a:pt x="154397" y="248169"/>
                  </a:lnTo>
                  <a:lnTo>
                    <a:pt x="126299" y="249855"/>
                  </a:lnTo>
                  <a:lnTo>
                    <a:pt x="208668" y="249855"/>
                  </a:lnTo>
                  <a:lnTo>
                    <a:pt x="215657" y="244134"/>
                  </a:lnTo>
                  <a:lnTo>
                    <a:pt x="222337" y="222885"/>
                  </a:lnTo>
                  <a:lnTo>
                    <a:pt x="215657" y="201750"/>
                  </a:lnTo>
                  <a:lnTo>
                    <a:pt x="208641" y="196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12545284" y="8219578"/>
              <a:ext cx="253365" cy="154940"/>
            </a:xfrm>
            <a:custGeom>
              <a:avLst/>
              <a:gdLst/>
              <a:ahLst/>
              <a:cxnLst/>
              <a:rect l="l" t="t" r="r" b="b"/>
              <a:pathLst>
                <a:path w="253365" h="154940">
                  <a:moveTo>
                    <a:pt x="191859" y="93517"/>
                  </a:moveTo>
                  <a:lnTo>
                    <a:pt x="206183" y="85966"/>
                  </a:lnTo>
                  <a:lnTo>
                    <a:pt x="216746" y="76524"/>
                  </a:lnTo>
                  <a:lnTo>
                    <a:pt x="223280" y="65273"/>
                  </a:lnTo>
                  <a:lnTo>
                    <a:pt x="225517" y="52295"/>
                  </a:lnTo>
                  <a:lnTo>
                    <a:pt x="218588" y="30217"/>
                  </a:lnTo>
                  <a:lnTo>
                    <a:pt x="198780" y="13813"/>
                  </a:lnTo>
                  <a:lnTo>
                    <a:pt x="167563" y="3576"/>
                  </a:lnTo>
                  <a:lnTo>
                    <a:pt x="126408" y="0"/>
                  </a:lnTo>
                  <a:lnTo>
                    <a:pt x="85126" y="3576"/>
                  </a:lnTo>
                  <a:lnTo>
                    <a:pt x="53844" y="13813"/>
                  </a:lnTo>
                  <a:lnTo>
                    <a:pt x="34012" y="30217"/>
                  </a:lnTo>
                  <a:lnTo>
                    <a:pt x="27079" y="52295"/>
                  </a:lnTo>
                  <a:lnTo>
                    <a:pt x="29317" y="65271"/>
                  </a:lnTo>
                  <a:lnTo>
                    <a:pt x="35850" y="76510"/>
                  </a:lnTo>
                  <a:lnTo>
                    <a:pt x="46413" y="85920"/>
                  </a:lnTo>
                  <a:lnTo>
                    <a:pt x="60738" y="93408"/>
                  </a:lnTo>
                  <a:lnTo>
                    <a:pt x="60738" y="130683"/>
                  </a:lnTo>
                  <a:lnTo>
                    <a:pt x="0" y="130683"/>
                  </a:lnTo>
                  <a:lnTo>
                    <a:pt x="0" y="154583"/>
                  </a:lnTo>
                  <a:lnTo>
                    <a:pt x="253254" y="154583"/>
                  </a:lnTo>
                  <a:lnTo>
                    <a:pt x="253254" y="130683"/>
                  </a:lnTo>
                  <a:lnTo>
                    <a:pt x="191859" y="130683"/>
                  </a:lnTo>
                  <a:lnTo>
                    <a:pt x="191859" y="9351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599776" y="8239317"/>
              <a:ext cx="144050" cy="114120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572039" y="8390063"/>
              <a:ext cx="198756" cy="105130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4082600" y="8214755"/>
              <a:ext cx="229235" cy="278130"/>
            </a:xfrm>
            <a:custGeom>
              <a:avLst/>
              <a:gdLst/>
              <a:ahLst/>
              <a:cxnLst/>
              <a:rect l="l" t="t" r="r" b="b"/>
              <a:pathLst>
                <a:path w="229234" h="278129">
                  <a:moveTo>
                    <a:pt x="228805" y="0"/>
                  </a:moveTo>
                  <a:lnTo>
                    <a:pt x="200300" y="0"/>
                  </a:lnTo>
                  <a:lnTo>
                    <a:pt x="200300" y="277812"/>
                  </a:lnTo>
                  <a:lnTo>
                    <a:pt x="228805" y="277812"/>
                  </a:lnTo>
                  <a:lnTo>
                    <a:pt x="228805" y="0"/>
                  </a:lnTo>
                  <a:close/>
                </a:path>
                <a:path w="229234" h="278129">
                  <a:moveTo>
                    <a:pt x="171247" y="6029"/>
                  </a:moveTo>
                  <a:lnTo>
                    <a:pt x="143509" y="6029"/>
                  </a:lnTo>
                  <a:lnTo>
                    <a:pt x="143509" y="104481"/>
                  </a:lnTo>
                  <a:lnTo>
                    <a:pt x="86391" y="104481"/>
                  </a:lnTo>
                  <a:lnTo>
                    <a:pt x="86391" y="128929"/>
                  </a:lnTo>
                  <a:lnTo>
                    <a:pt x="143509" y="128929"/>
                  </a:lnTo>
                  <a:lnTo>
                    <a:pt x="143509" y="263888"/>
                  </a:lnTo>
                  <a:lnTo>
                    <a:pt x="171247" y="263888"/>
                  </a:lnTo>
                  <a:lnTo>
                    <a:pt x="171247" y="6029"/>
                  </a:lnTo>
                  <a:close/>
                </a:path>
                <a:path w="229234" h="278129">
                  <a:moveTo>
                    <a:pt x="105248" y="33328"/>
                  </a:moveTo>
                  <a:lnTo>
                    <a:pt x="0" y="33328"/>
                  </a:lnTo>
                  <a:lnTo>
                    <a:pt x="0" y="212580"/>
                  </a:lnTo>
                  <a:lnTo>
                    <a:pt x="18198" y="212580"/>
                  </a:lnTo>
                  <a:lnTo>
                    <a:pt x="48031" y="212146"/>
                  </a:lnTo>
                  <a:lnTo>
                    <a:pt x="73824" y="210921"/>
                  </a:lnTo>
                  <a:lnTo>
                    <a:pt x="97458" y="208525"/>
                  </a:lnTo>
                  <a:lnTo>
                    <a:pt x="120815" y="204576"/>
                  </a:lnTo>
                  <a:lnTo>
                    <a:pt x="119030" y="187912"/>
                  </a:lnTo>
                  <a:lnTo>
                    <a:pt x="28723" y="187912"/>
                  </a:lnTo>
                  <a:lnTo>
                    <a:pt x="28723" y="57338"/>
                  </a:lnTo>
                  <a:lnTo>
                    <a:pt x="105248" y="57338"/>
                  </a:lnTo>
                  <a:lnTo>
                    <a:pt x="105248" y="33328"/>
                  </a:lnTo>
                  <a:close/>
                </a:path>
                <a:path w="229234" h="278129">
                  <a:moveTo>
                    <a:pt x="118184" y="180018"/>
                  </a:moveTo>
                  <a:lnTo>
                    <a:pt x="97191" y="183811"/>
                  </a:lnTo>
                  <a:lnTo>
                    <a:pt x="76290" y="186185"/>
                  </a:lnTo>
                  <a:lnTo>
                    <a:pt x="53972" y="187449"/>
                  </a:lnTo>
                  <a:lnTo>
                    <a:pt x="28723" y="187912"/>
                  </a:lnTo>
                  <a:lnTo>
                    <a:pt x="119030" y="187912"/>
                  </a:lnTo>
                  <a:lnTo>
                    <a:pt x="118184" y="180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14168992" y="8214755"/>
              <a:ext cx="142875" cy="278130"/>
            </a:xfrm>
            <a:custGeom>
              <a:avLst/>
              <a:gdLst/>
              <a:ahLst/>
              <a:cxnLst/>
              <a:rect l="l" t="t" r="r" b="b"/>
              <a:pathLst>
                <a:path w="142875" h="278129">
                  <a:moveTo>
                    <a:pt x="113909" y="277812"/>
                  </a:moveTo>
                  <a:lnTo>
                    <a:pt x="142414" y="277812"/>
                  </a:lnTo>
                  <a:lnTo>
                    <a:pt x="142414" y="0"/>
                  </a:lnTo>
                  <a:lnTo>
                    <a:pt x="113909" y="0"/>
                  </a:lnTo>
                  <a:lnTo>
                    <a:pt x="113909" y="277812"/>
                  </a:lnTo>
                  <a:close/>
                </a:path>
                <a:path w="142875" h="278129">
                  <a:moveTo>
                    <a:pt x="0" y="104481"/>
                  </a:moveTo>
                  <a:lnTo>
                    <a:pt x="0" y="128929"/>
                  </a:lnTo>
                  <a:lnTo>
                    <a:pt x="57118" y="128929"/>
                  </a:lnTo>
                  <a:lnTo>
                    <a:pt x="57118" y="263888"/>
                  </a:lnTo>
                  <a:lnTo>
                    <a:pt x="84856" y="263888"/>
                  </a:lnTo>
                  <a:lnTo>
                    <a:pt x="84856" y="6029"/>
                  </a:lnTo>
                  <a:lnTo>
                    <a:pt x="57118" y="6029"/>
                  </a:lnTo>
                  <a:lnTo>
                    <a:pt x="57118" y="104481"/>
                  </a:lnTo>
                  <a:lnTo>
                    <a:pt x="0" y="10448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4079425" y="8244908"/>
              <a:ext cx="127165" cy="185601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14356686" y="8214755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80" h="278765">
                  <a:moveTo>
                    <a:pt x="220583" y="0"/>
                  </a:moveTo>
                  <a:lnTo>
                    <a:pt x="190981" y="0"/>
                  </a:lnTo>
                  <a:lnTo>
                    <a:pt x="190981" y="278360"/>
                  </a:lnTo>
                  <a:lnTo>
                    <a:pt x="220583" y="278360"/>
                  </a:lnTo>
                  <a:lnTo>
                    <a:pt x="220583" y="0"/>
                  </a:lnTo>
                  <a:close/>
                </a:path>
                <a:path w="220980" h="278765">
                  <a:moveTo>
                    <a:pt x="71809" y="20830"/>
                  </a:moveTo>
                  <a:lnTo>
                    <a:pt x="42921" y="27733"/>
                  </a:lnTo>
                  <a:lnTo>
                    <a:pt x="20199" y="47279"/>
                  </a:lnTo>
                  <a:lnTo>
                    <a:pt x="5330" y="77966"/>
                  </a:lnTo>
                  <a:lnTo>
                    <a:pt x="0" y="118294"/>
                  </a:lnTo>
                  <a:lnTo>
                    <a:pt x="5330" y="158811"/>
                  </a:lnTo>
                  <a:lnTo>
                    <a:pt x="20199" y="189584"/>
                  </a:lnTo>
                  <a:lnTo>
                    <a:pt x="42921" y="209133"/>
                  </a:lnTo>
                  <a:lnTo>
                    <a:pt x="71809" y="215978"/>
                  </a:lnTo>
                  <a:lnTo>
                    <a:pt x="100495" y="209133"/>
                  </a:lnTo>
                  <a:lnTo>
                    <a:pt x="123213" y="189557"/>
                  </a:lnTo>
                  <a:lnTo>
                    <a:pt x="71809" y="189557"/>
                  </a:lnTo>
                  <a:lnTo>
                    <a:pt x="54203" y="184620"/>
                  </a:lnTo>
                  <a:lnTo>
                    <a:pt x="40481" y="170453"/>
                  </a:lnTo>
                  <a:lnTo>
                    <a:pt x="31570" y="148022"/>
                  </a:lnTo>
                  <a:lnTo>
                    <a:pt x="28394" y="118294"/>
                  </a:lnTo>
                  <a:lnTo>
                    <a:pt x="31570" y="88753"/>
                  </a:lnTo>
                  <a:lnTo>
                    <a:pt x="40481" y="66396"/>
                  </a:lnTo>
                  <a:lnTo>
                    <a:pt x="54203" y="52201"/>
                  </a:lnTo>
                  <a:lnTo>
                    <a:pt x="71809" y="47142"/>
                  </a:lnTo>
                  <a:lnTo>
                    <a:pt x="123041" y="47142"/>
                  </a:lnTo>
                  <a:lnTo>
                    <a:pt x="100495" y="27733"/>
                  </a:lnTo>
                  <a:lnTo>
                    <a:pt x="71809" y="20830"/>
                  </a:lnTo>
                  <a:close/>
                </a:path>
                <a:path w="220980" h="278765">
                  <a:moveTo>
                    <a:pt x="123041" y="47142"/>
                  </a:moveTo>
                  <a:lnTo>
                    <a:pt x="71809" y="47142"/>
                  </a:lnTo>
                  <a:lnTo>
                    <a:pt x="89381" y="52201"/>
                  </a:lnTo>
                  <a:lnTo>
                    <a:pt x="103028" y="66396"/>
                  </a:lnTo>
                  <a:lnTo>
                    <a:pt x="111864" y="88753"/>
                  </a:lnTo>
                  <a:lnTo>
                    <a:pt x="115005" y="118294"/>
                  </a:lnTo>
                  <a:lnTo>
                    <a:pt x="111864" y="148022"/>
                  </a:lnTo>
                  <a:lnTo>
                    <a:pt x="103028" y="170453"/>
                  </a:lnTo>
                  <a:lnTo>
                    <a:pt x="89381" y="184620"/>
                  </a:lnTo>
                  <a:lnTo>
                    <a:pt x="71809" y="189557"/>
                  </a:lnTo>
                  <a:lnTo>
                    <a:pt x="123213" y="189557"/>
                  </a:lnTo>
                  <a:lnTo>
                    <a:pt x="138134" y="158811"/>
                  </a:lnTo>
                  <a:lnTo>
                    <a:pt x="143509" y="118294"/>
                  </a:lnTo>
                  <a:lnTo>
                    <a:pt x="138134" y="77966"/>
                  </a:lnTo>
                  <a:lnTo>
                    <a:pt x="123200" y="47279"/>
                  </a:lnTo>
                  <a:lnTo>
                    <a:pt x="123041" y="4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14547667" y="82147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4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353509" y="8232410"/>
              <a:ext cx="149859" cy="201498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4634388" y="8214755"/>
              <a:ext cx="219075" cy="278765"/>
            </a:xfrm>
            <a:custGeom>
              <a:avLst/>
              <a:gdLst/>
              <a:ahLst/>
              <a:cxnLst/>
              <a:rect l="l" t="t" r="r" b="b"/>
              <a:pathLst>
                <a:path w="219075" h="278765">
                  <a:moveTo>
                    <a:pt x="218937" y="0"/>
                  </a:moveTo>
                  <a:lnTo>
                    <a:pt x="189775" y="0"/>
                  </a:lnTo>
                  <a:lnTo>
                    <a:pt x="189775" y="102726"/>
                  </a:lnTo>
                  <a:lnTo>
                    <a:pt x="134410" y="102726"/>
                  </a:lnTo>
                  <a:lnTo>
                    <a:pt x="134410" y="126736"/>
                  </a:lnTo>
                  <a:lnTo>
                    <a:pt x="189775" y="126736"/>
                  </a:lnTo>
                  <a:lnTo>
                    <a:pt x="189775" y="278360"/>
                  </a:lnTo>
                  <a:lnTo>
                    <a:pt x="218937" y="278360"/>
                  </a:lnTo>
                  <a:lnTo>
                    <a:pt x="218937" y="0"/>
                  </a:lnTo>
                  <a:close/>
                </a:path>
                <a:path w="219075" h="278765">
                  <a:moveTo>
                    <a:pt x="129806" y="24667"/>
                  </a:moveTo>
                  <a:lnTo>
                    <a:pt x="0" y="24667"/>
                  </a:lnTo>
                  <a:lnTo>
                    <a:pt x="0" y="212689"/>
                  </a:lnTo>
                  <a:lnTo>
                    <a:pt x="21488" y="212689"/>
                  </a:lnTo>
                  <a:lnTo>
                    <a:pt x="57420" y="212268"/>
                  </a:lnTo>
                  <a:lnTo>
                    <a:pt x="89159" y="210962"/>
                  </a:lnTo>
                  <a:lnTo>
                    <a:pt x="118801" y="208465"/>
                  </a:lnTo>
                  <a:lnTo>
                    <a:pt x="148443" y="204467"/>
                  </a:lnTo>
                  <a:lnTo>
                    <a:pt x="146309" y="188350"/>
                  </a:lnTo>
                  <a:lnTo>
                    <a:pt x="29600" y="188350"/>
                  </a:lnTo>
                  <a:lnTo>
                    <a:pt x="29600" y="126188"/>
                  </a:lnTo>
                  <a:lnTo>
                    <a:pt x="118184" y="126188"/>
                  </a:lnTo>
                  <a:lnTo>
                    <a:pt x="118184" y="102726"/>
                  </a:lnTo>
                  <a:lnTo>
                    <a:pt x="29600" y="102726"/>
                  </a:lnTo>
                  <a:lnTo>
                    <a:pt x="29600" y="48787"/>
                  </a:lnTo>
                  <a:lnTo>
                    <a:pt x="129806" y="48787"/>
                  </a:lnTo>
                  <a:lnTo>
                    <a:pt x="129806" y="24667"/>
                  </a:lnTo>
                  <a:close/>
                </a:path>
                <a:path w="219075" h="278765">
                  <a:moveTo>
                    <a:pt x="145264" y="180457"/>
                  </a:moveTo>
                  <a:lnTo>
                    <a:pt x="118141" y="184357"/>
                  </a:lnTo>
                  <a:lnTo>
                    <a:pt x="91009" y="186747"/>
                  </a:lnTo>
                  <a:lnTo>
                    <a:pt x="62088" y="187965"/>
                  </a:lnTo>
                  <a:lnTo>
                    <a:pt x="29600" y="188350"/>
                  </a:lnTo>
                  <a:lnTo>
                    <a:pt x="146309" y="188350"/>
                  </a:lnTo>
                  <a:lnTo>
                    <a:pt x="145264" y="180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14768799" y="8214755"/>
              <a:ext cx="85090" cy="278765"/>
            </a:xfrm>
            <a:custGeom>
              <a:avLst/>
              <a:gdLst/>
              <a:ahLst/>
              <a:cxnLst/>
              <a:rect l="l" t="t" r="r" b="b"/>
              <a:pathLst>
                <a:path w="85090" h="278765">
                  <a:moveTo>
                    <a:pt x="55365" y="102726"/>
                  </a:moveTo>
                  <a:lnTo>
                    <a:pt x="0" y="102726"/>
                  </a:lnTo>
                  <a:lnTo>
                    <a:pt x="0" y="126736"/>
                  </a:lnTo>
                  <a:lnTo>
                    <a:pt x="55365" y="126736"/>
                  </a:lnTo>
                  <a:lnTo>
                    <a:pt x="55365" y="278360"/>
                  </a:lnTo>
                  <a:lnTo>
                    <a:pt x="84527" y="278360"/>
                  </a:lnTo>
                  <a:lnTo>
                    <a:pt x="84527" y="0"/>
                  </a:lnTo>
                  <a:lnTo>
                    <a:pt x="55365" y="0"/>
                  </a:lnTo>
                  <a:lnTo>
                    <a:pt x="55365" y="10272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631212" y="8236247"/>
              <a:ext cx="154793" cy="194372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14977536" y="8214755"/>
              <a:ext cx="227965" cy="274320"/>
            </a:xfrm>
            <a:custGeom>
              <a:avLst/>
              <a:gdLst/>
              <a:ahLst/>
              <a:cxnLst/>
              <a:rect l="l" t="t" r="r" b="b"/>
              <a:pathLst>
                <a:path w="227965" h="274320">
                  <a:moveTo>
                    <a:pt x="227489" y="88913"/>
                  </a:moveTo>
                  <a:lnTo>
                    <a:pt x="198107" y="88913"/>
                  </a:lnTo>
                  <a:lnTo>
                    <a:pt x="198107" y="149102"/>
                  </a:lnTo>
                  <a:lnTo>
                    <a:pt x="227489" y="149102"/>
                  </a:lnTo>
                  <a:lnTo>
                    <a:pt x="227489" y="88913"/>
                  </a:lnTo>
                  <a:close/>
                </a:path>
                <a:path w="227965" h="274320">
                  <a:moveTo>
                    <a:pt x="72687" y="12607"/>
                  </a:moveTo>
                  <a:lnTo>
                    <a:pt x="43399" y="17287"/>
                  </a:lnTo>
                  <a:lnTo>
                    <a:pt x="20350" y="30642"/>
                  </a:lnTo>
                  <a:lnTo>
                    <a:pt x="5298" y="51151"/>
                  </a:lnTo>
                  <a:lnTo>
                    <a:pt x="0" y="77291"/>
                  </a:lnTo>
                  <a:lnTo>
                    <a:pt x="5298" y="103592"/>
                  </a:lnTo>
                  <a:lnTo>
                    <a:pt x="20350" y="124146"/>
                  </a:lnTo>
                  <a:lnTo>
                    <a:pt x="43399" y="137527"/>
                  </a:lnTo>
                  <a:lnTo>
                    <a:pt x="72687" y="142304"/>
                  </a:lnTo>
                  <a:lnTo>
                    <a:pt x="98653" y="138448"/>
                  </a:lnTo>
                  <a:lnTo>
                    <a:pt x="120076" y="127572"/>
                  </a:lnTo>
                  <a:lnTo>
                    <a:pt x="129338" y="117527"/>
                  </a:lnTo>
                  <a:lnTo>
                    <a:pt x="72687" y="117527"/>
                  </a:lnTo>
                  <a:lnTo>
                    <a:pt x="54643" y="114570"/>
                  </a:lnTo>
                  <a:lnTo>
                    <a:pt x="40495" y="106290"/>
                  </a:lnTo>
                  <a:lnTo>
                    <a:pt x="31260" y="93569"/>
                  </a:lnTo>
                  <a:lnTo>
                    <a:pt x="27956" y="77291"/>
                  </a:lnTo>
                  <a:lnTo>
                    <a:pt x="31260" y="60896"/>
                  </a:lnTo>
                  <a:lnTo>
                    <a:pt x="40495" y="48252"/>
                  </a:lnTo>
                  <a:lnTo>
                    <a:pt x="54643" y="40151"/>
                  </a:lnTo>
                  <a:lnTo>
                    <a:pt x="72687" y="37385"/>
                  </a:lnTo>
                  <a:lnTo>
                    <a:pt x="129507" y="37385"/>
                  </a:lnTo>
                  <a:lnTo>
                    <a:pt x="119692" y="26956"/>
                  </a:lnTo>
                  <a:lnTo>
                    <a:pt x="98389" y="16292"/>
                  </a:lnTo>
                  <a:lnTo>
                    <a:pt x="72687" y="12607"/>
                  </a:lnTo>
                  <a:close/>
                </a:path>
                <a:path w="227965" h="274320">
                  <a:moveTo>
                    <a:pt x="129507" y="37385"/>
                  </a:moveTo>
                  <a:lnTo>
                    <a:pt x="72687" y="37385"/>
                  </a:lnTo>
                  <a:lnTo>
                    <a:pt x="90459" y="40151"/>
                  </a:lnTo>
                  <a:lnTo>
                    <a:pt x="104439" y="48252"/>
                  </a:lnTo>
                  <a:lnTo>
                    <a:pt x="113589" y="60896"/>
                  </a:lnTo>
                  <a:lnTo>
                    <a:pt x="116869" y="77291"/>
                  </a:lnTo>
                  <a:lnTo>
                    <a:pt x="113589" y="93569"/>
                  </a:lnTo>
                  <a:lnTo>
                    <a:pt x="104439" y="106290"/>
                  </a:lnTo>
                  <a:lnTo>
                    <a:pt x="90459" y="114570"/>
                  </a:lnTo>
                  <a:lnTo>
                    <a:pt x="72687" y="117527"/>
                  </a:lnTo>
                  <a:lnTo>
                    <a:pt x="129338" y="117527"/>
                  </a:lnTo>
                  <a:lnTo>
                    <a:pt x="135620" y="110714"/>
                  </a:lnTo>
                  <a:lnTo>
                    <a:pt x="143949" y="88913"/>
                  </a:lnTo>
                  <a:lnTo>
                    <a:pt x="227489" y="88913"/>
                  </a:lnTo>
                  <a:lnTo>
                    <a:pt x="227489" y="64903"/>
                  </a:lnTo>
                  <a:lnTo>
                    <a:pt x="143838" y="64903"/>
                  </a:lnTo>
                  <a:lnTo>
                    <a:pt x="135280" y="43519"/>
                  </a:lnTo>
                  <a:lnTo>
                    <a:pt x="129507" y="37385"/>
                  </a:lnTo>
                  <a:close/>
                </a:path>
                <a:path w="227965" h="274320">
                  <a:moveTo>
                    <a:pt x="227489" y="0"/>
                  </a:moveTo>
                  <a:lnTo>
                    <a:pt x="198107" y="0"/>
                  </a:lnTo>
                  <a:lnTo>
                    <a:pt x="198107" y="64903"/>
                  </a:lnTo>
                  <a:lnTo>
                    <a:pt x="227489" y="64903"/>
                  </a:lnTo>
                  <a:lnTo>
                    <a:pt x="227489" y="0"/>
                  </a:lnTo>
                  <a:close/>
                </a:path>
                <a:path w="227965" h="274320">
                  <a:moveTo>
                    <a:pt x="75537" y="162586"/>
                  </a:moveTo>
                  <a:lnTo>
                    <a:pt x="46375" y="162586"/>
                  </a:lnTo>
                  <a:lnTo>
                    <a:pt x="46375" y="274303"/>
                  </a:lnTo>
                  <a:lnTo>
                    <a:pt x="227489" y="274303"/>
                  </a:lnTo>
                  <a:lnTo>
                    <a:pt x="227489" y="250294"/>
                  </a:lnTo>
                  <a:lnTo>
                    <a:pt x="75537" y="250294"/>
                  </a:lnTo>
                  <a:lnTo>
                    <a:pt x="75537" y="218061"/>
                  </a:lnTo>
                  <a:lnTo>
                    <a:pt x="227489" y="218061"/>
                  </a:lnTo>
                  <a:lnTo>
                    <a:pt x="227489" y="194929"/>
                  </a:lnTo>
                  <a:lnTo>
                    <a:pt x="75537" y="194929"/>
                  </a:lnTo>
                  <a:lnTo>
                    <a:pt x="75537" y="162586"/>
                  </a:lnTo>
                  <a:close/>
                </a:path>
                <a:path w="227965" h="274320">
                  <a:moveTo>
                    <a:pt x="227489" y="218061"/>
                  </a:moveTo>
                  <a:lnTo>
                    <a:pt x="198107" y="218061"/>
                  </a:lnTo>
                  <a:lnTo>
                    <a:pt x="198107" y="250294"/>
                  </a:lnTo>
                  <a:lnTo>
                    <a:pt x="227489" y="250294"/>
                  </a:lnTo>
                  <a:lnTo>
                    <a:pt x="227489" y="218061"/>
                  </a:lnTo>
                  <a:close/>
                </a:path>
                <a:path w="227965" h="274320">
                  <a:moveTo>
                    <a:pt x="227489" y="162586"/>
                  </a:moveTo>
                  <a:lnTo>
                    <a:pt x="198107" y="162586"/>
                  </a:lnTo>
                  <a:lnTo>
                    <a:pt x="198107" y="194929"/>
                  </a:lnTo>
                  <a:lnTo>
                    <a:pt x="227489" y="194929"/>
                  </a:lnTo>
                  <a:lnTo>
                    <a:pt x="227489" y="162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4974361" y="8211580"/>
              <a:ext cx="233839" cy="280653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15257980" y="8214755"/>
              <a:ext cx="229235" cy="278130"/>
            </a:xfrm>
            <a:custGeom>
              <a:avLst/>
              <a:gdLst/>
              <a:ahLst/>
              <a:cxnLst/>
              <a:rect l="l" t="t" r="r" b="b"/>
              <a:pathLst>
                <a:path w="229234" h="278129">
                  <a:moveTo>
                    <a:pt x="228805" y="0"/>
                  </a:moveTo>
                  <a:lnTo>
                    <a:pt x="200300" y="0"/>
                  </a:lnTo>
                  <a:lnTo>
                    <a:pt x="200300" y="277812"/>
                  </a:lnTo>
                  <a:lnTo>
                    <a:pt x="228805" y="277812"/>
                  </a:lnTo>
                  <a:lnTo>
                    <a:pt x="228805" y="0"/>
                  </a:lnTo>
                  <a:close/>
                </a:path>
                <a:path w="229234" h="278129">
                  <a:moveTo>
                    <a:pt x="171247" y="6029"/>
                  </a:moveTo>
                  <a:lnTo>
                    <a:pt x="143510" y="6029"/>
                  </a:lnTo>
                  <a:lnTo>
                    <a:pt x="143510" y="104481"/>
                  </a:lnTo>
                  <a:lnTo>
                    <a:pt x="86391" y="104481"/>
                  </a:lnTo>
                  <a:lnTo>
                    <a:pt x="86391" y="128929"/>
                  </a:lnTo>
                  <a:lnTo>
                    <a:pt x="143510" y="128929"/>
                  </a:lnTo>
                  <a:lnTo>
                    <a:pt x="143510" y="263888"/>
                  </a:lnTo>
                  <a:lnTo>
                    <a:pt x="171247" y="263888"/>
                  </a:lnTo>
                  <a:lnTo>
                    <a:pt x="171247" y="6029"/>
                  </a:lnTo>
                  <a:close/>
                </a:path>
                <a:path w="229234" h="278129">
                  <a:moveTo>
                    <a:pt x="105248" y="33328"/>
                  </a:moveTo>
                  <a:lnTo>
                    <a:pt x="0" y="33328"/>
                  </a:lnTo>
                  <a:lnTo>
                    <a:pt x="0" y="212580"/>
                  </a:lnTo>
                  <a:lnTo>
                    <a:pt x="18198" y="212580"/>
                  </a:lnTo>
                  <a:lnTo>
                    <a:pt x="48031" y="212146"/>
                  </a:lnTo>
                  <a:lnTo>
                    <a:pt x="73824" y="210921"/>
                  </a:lnTo>
                  <a:lnTo>
                    <a:pt x="97458" y="208525"/>
                  </a:lnTo>
                  <a:lnTo>
                    <a:pt x="120815" y="204576"/>
                  </a:lnTo>
                  <a:lnTo>
                    <a:pt x="119030" y="187912"/>
                  </a:lnTo>
                  <a:lnTo>
                    <a:pt x="28723" y="187912"/>
                  </a:lnTo>
                  <a:lnTo>
                    <a:pt x="28723" y="57338"/>
                  </a:lnTo>
                  <a:lnTo>
                    <a:pt x="105248" y="57338"/>
                  </a:lnTo>
                  <a:lnTo>
                    <a:pt x="105248" y="33328"/>
                  </a:lnTo>
                  <a:close/>
                </a:path>
                <a:path w="229234" h="278129">
                  <a:moveTo>
                    <a:pt x="118184" y="180018"/>
                  </a:moveTo>
                  <a:lnTo>
                    <a:pt x="97191" y="183811"/>
                  </a:lnTo>
                  <a:lnTo>
                    <a:pt x="76290" y="186185"/>
                  </a:lnTo>
                  <a:lnTo>
                    <a:pt x="53971" y="187449"/>
                  </a:lnTo>
                  <a:lnTo>
                    <a:pt x="28723" y="187912"/>
                  </a:lnTo>
                  <a:lnTo>
                    <a:pt x="119030" y="187912"/>
                  </a:lnTo>
                  <a:lnTo>
                    <a:pt x="118184" y="180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15344371" y="8214755"/>
              <a:ext cx="142875" cy="278130"/>
            </a:xfrm>
            <a:custGeom>
              <a:avLst/>
              <a:gdLst/>
              <a:ahLst/>
              <a:cxnLst/>
              <a:rect l="l" t="t" r="r" b="b"/>
              <a:pathLst>
                <a:path w="142875" h="278129">
                  <a:moveTo>
                    <a:pt x="113909" y="277812"/>
                  </a:moveTo>
                  <a:lnTo>
                    <a:pt x="142414" y="277812"/>
                  </a:lnTo>
                  <a:lnTo>
                    <a:pt x="142414" y="0"/>
                  </a:lnTo>
                  <a:lnTo>
                    <a:pt x="113909" y="0"/>
                  </a:lnTo>
                  <a:lnTo>
                    <a:pt x="113909" y="277812"/>
                  </a:lnTo>
                  <a:close/>
                </a:path>
                <a:path w="142875" h="278129">
                  <a:moveTo>
                    <a:pt x="0" y="104481"/>
                  </a:moveTo>
                  <a:lnTo>
                    <a:pt x="0" y="128929"/>
                  </a:lnTo>
                  <a:lnTo>
                    <a:pt x="57119" y="128929"/>
                  </a:lnTo>
                  <a:lnTo>
                    <a:pt x="57119" y="263888"/>
                  </a:lnTo>
                  <a:lnTo>
                    <a:pt x="84856" y="263888"/>
                  </a:lnTo>
                  <a:lnTo>
                    <a:pt x="84856" y="6029"/>
                  </a:lnTo>
                  <a:lnTo>
                    <a:pt x="57119" y="6029"/>
                  </a:lnTo>
                  <a:lnTo>
                    <a:pt x="57119" y="104481"/>
                  </a:lnTo>
                  <a:lnTo>
                    <a:pt x="0" y="10448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5254805" y="8244908"/>
              <a:ext cx="127165" cy="185601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15532065" y="8214755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80" h="278765">
                  <a:moveTo>
                    <a:pt x="220583" y="0"/>
                  </a:moveTo>
                  <a:lnTo>
                    <a:pt x="190982" y="0"/>
                  </a:lnTo>
                  <a:lnTo>
                    <a:pt x="190982" y="278360"/>
                  </a:lnTo>
                  <a:lnTo>
                    <a:pt x="220583" y="278360"/>
                  </a:lnTo>
                  <a:lnTo>
                    <a:pt x="220583" y="0"/>
                  </a:lnTo>
                  <a:close/>
                </a:path>
                <a:path w="220980" h="278765">
                  <a:moveTo>
                    <a:pt x="71810" y="20830"/>
                  </a:moveTo>
                  <a:lnTo>
                    <a:pt x="42922" y="27733"/>
                  </a:lnTo>
                  <a:lnTo>
                    <a:pt x="20200" y="47279"/>
                  </a:lnTo>
                  <a:lnTo>
                    <a:pt x="5331" y="77966"/>
                  </a:lnTo>
                  <a:lnTo>
                    <a:pt x="0" y="118294"/>
                  </a:lnTo>
                  <a:lnTo>
                    <a:pt x="5331" y="158811"/>
                  </a:lnTo>
                  <a:lnTo>
                    <a:pt x="20200" y="189584"/>
                  </a:lnTo>
                  <a:lnTo>
                    <a:pt x="42922" y="209133"/>
                  </a:lnTo>
                  <a:lnTo>
                    <a:pt x="71810" y="215978"/>
                  </a:lnTo>
                  <a:lnTo>
                    <a:pt x="100497" y="209133"/>
                  </a:lnTo>
                  <a:lnTo>
                    <a:pt x="123214" y="189557"/>
                  </a:lnTo>
                  <a:lnTo>
                    <a:pt x="71810" y="189557"/>
                  </a:lnTo>
                  <a:lnTo>
                    <a:pt x="54204" y="184620"/>
                  </a:lnTo>
                  <a:lnTo>
                    <a:pt x="40482" y="170453"/>
                  </a:lnTo>
                  <a:lnTo>
                    <a:pt x="31570" y="148022"/>
                  </a:lnTo>
                  <a:lnTo>
                    <a:pt x="28394" y="118294"/>
                  </a:lnTo>
                  <a:lnTo>
                    <a:pt x="31570" y="88753"/>
                  </a:lnTo>
                  <a:lnTo>
                    <a:pt x="40482" y="66396"/>
                  </a:lnTo>
                  <a:lnTo>
                    <a:pt x="54204" y="52201"/>
                  </a:lnTo>
                  <a:lnTo>
                    <a:pt x="71810" y="47142"/>
                  </a:lnTo>
                  <a:lnTo>
                    <a:pt x="123042" y="47142"/>
                  </a:lnTo>
                  <a:lnTo>
                    <a:pt x="100497" y="27733"/>
                  </a:lnTo>
                  <a:lnTo>
                    <a:pt x="71810" y="20830"/>
                  </a:lnTo>
                  <a:close/>
                </a:path>
                <a:path w="220980" h="278765">
                  <a:moveTo>
                    <a:pt x="123042" y="47142"/>
                  </a:moveTo>
                  <a:lnTo>
                    <a:pt x="71810" y="47142"/>
                  </a:lnTo>
                  <a:lnTo>
                    <a:pt x="89382" y="52201"/>
                  </a:lnTo>
                  <a:lnTo>
                    <a:pt x="103028" y="66396"/>
                  </a:lnTo>
                  <a:lnTo>
                    <a:pt x="111864" y="88753"/>
                  </a:lnTo>
                  <a:lnTo>
                    <a:pt x="115005" y="118294"/>
                  </a:lnTo>
                  <a:lnTo>
                    <a:pt x="111864" y="148022"/>
                  </a:lnTo>
                  <a:lnTo>
                    <a:pt x="103028" y="170453"/>
                  </a:lnTo>
                  <a:lnTo>
                    <a:pt x="89382" y="184620"/>
                  </a:lnTo>
                  <a:lnTo>
                    <a:pt x="71810" y="189557"/>
                  </a:lnTo>
                  <a:lnTo>
                    <a:pt x="123214" y="189557"/>
                  </a:lnTo>
                  <a:lnTo>
                    <a:pt x="138135" y="158811"/>
                  </a:lnTo>
                  <a:lnTo>
                    <a:pt x="143511" y="118294"/>
                  </a:lnTo>
                  <a:lnTo>
                    <a:pt x="138135" y="77966"/>
                  </a:lnTo>
                  <a:lnTo>
                    <a:pt x="123201" y="47279"/>
                  </a:lnTo>
                  <a:lnTo>
                    <a:pt x="123042" y="4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15723046" y="82147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4" h="278765">
                  <a:moveTo>
                    <a:pt x="0" y="0"/>
                  </a:moveTo>
                  <a:lnTo>
                    <a:pt x="0" y="278360"/>
                  </a:lnTo>
                  <a:lnTo>
                    <a:pt x="29600" y="278360"/>
                  </a:lnTo>
                  <a:lnTo>
                    <a:pt x="2960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8" name="object 20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5528889" y="8232410"/>
              <a:ext cx="149861" cy="201498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15797048" y="8237219"/>
              <a:ext cx="254635" cy="220979"/>
            </a:xfrm>
            <a:custGeom>
              <a:avLst/>
              <a:gdLst/>
              <a:ahLst/>
              <a:cxnLst/>
              <a:rect l="l" t="t" r="r" b="b"/>
              <a:pathLst>
                <a:path w="254634" h="220979">
                  <a:moveTo>
                    <a:pt x="225399" y="125730"/>
                  </a:moveTo>
                  <a:lnTo>
                    <a:pt x="61607" y="125730"/>
                  </a:lnTo>
                  <a:lnTo>
                    <a:pt x="61607" y="85090"/>
                  </a:lnTo>
                  <a:lnTo>
                    <a:pt x="216522" y="85090"/>
                  </a:lnTo>
                  <a:lnTo>
                    <a:pt x="216522" y="62230"/>
                  </a:lnTo>
                  <a:lnTo>
                    <a:pt x="61607" y="62230"/>
                  </a:lnTo>
                  <a:lnTo>
                    <a:pt x="61607" y="24130"/>
                  </a:lnTo>
                  <a:lnTo>
                    <a:pt x="222669" y="24130"/>
                  </a:lnTo>
                  <a:lnTo>
                    <a:pt x="222669" y="0"/>
                  </a:lnTo>
                  <a:lnTo>
                    <a:pt x="31902" y="0"/>
                  </a:lnTo>
                  <a:lnTo>
                    <a:pt x="31902" y="24130"/>
                  </a:lnTo>
                  <a:lnTo>
                    <a:pt x="31902" y="62230"/>
                  </a:lnTo>
                  <a:lnTo>
                    <a:pt x="31902" y="85090"/>
                  </a:lnTo>
                  <a:lnTo>
                    <a:pt x="31902" y="125730"/>
                  </a:lnTo>
                  <a:lnTo>
                    <a:pt x="31902" y="148590"/>
                  </a:lnTo>
                  <a:lnTo>
                    <a:pt x="225399" y="148590"/>
                  </a:lnTo>
                  <a:lnTo>
                    <a:pt x="225399" y="125730"/>
                  </a:lnTo>
                  <a:close/>
                </a:path>
                <a:path w="254634" h="220979">
                  <a:moveTo>
                    <a:pt x="254241" y="196151"/>
                  </a:moveTo>
                  <a:lnTo>
                    <a:pt x="0" y="196151"/>
                  </a:lnTo>
                  <a:lnTo>
                    <a:pt x="0" y="220484"/>
                  </a:lnTo>
                  <a:lnTo>
                    <a:pt x="254241" y="220484"/>
                  </a:lnTo>
                  <a:lnTo>
                    <a:pt x="254241" y="196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15797049" y="8237668"/>
              <a:ext cx="254635" cy="220345"/>
            </a:xfrm>
            <a:custGeom>
              <a:avLst/>
              <a:gdLst/>
              <a:ahLst/>
              <a:cxnLst/>
              <a:rect l="l" t="t" r="r" b="b"/>
              <a:pathLst>
                <a:path w="254634" h="220345">
                  <a:moveTo>
                    <a:pt x="61614" y="124982"/>
                  </a:moveTo>
                  <a:lnTo>
                    <a:pt x="61614" y="84856"/>
                  </a:lnTo>
                  <a:lnTo>
                    <a:pt x="216527" y="84856"/>
                  </a:lnTo>
                  <a:lnTo>
                    <a:pt x="216527" y="61395"/>
                  </a:lnTo>
                  <a:lnTo>
                    <a:pt x="61614" y="61395"/>
                  </a:lnTo>
                  <a:lnTo>
                    <a:pt x="61614" y="24119"/>
                  </a:lnTo>
                  <a:lnTo>
                    <a:pt x="222666" y="24119"/>
                  </a:lnTo>
                  <a:lnTo>
                    <a:pt x="222666" y="0"/>
                  </a:lnTo>
                  <a:lnTo>
                    <a:pt x="31903" y="0"/>
                  </a:lnTo>
                  <a:lnTo>
                    <a:pt x="31903" y="148663"/>
                  </a:lnTo>
                  <a:lnTo>
                    <a:pt x="225407" y="148663"/>
                  </a:lnTo>
                  <a:lnTo>
                    <a:pt x="225407" y="124982"/>
                  </a:lnTo>
                  <a:lnTo>
                    <a:pt x="61614" y="124982"/>
                  </a:lnTo>
                  <a:close/>
                </a:path>
                <a:path w="254634" h="220345">
                  <a:moveTo>
                    <a:pt x="0" y="220035"/>
                  </a:moveTo>
                  <a:lnTo>
                    <a:pt x="254241" y="220035"/>
                  </a:lnTo>
                  <a:lnTo>
                    <a:pt x="254241" y="195696"/>
                  </a:lnTo>
                  <a:lnTo>
                    <a:pt x="0" y="195696"/>
                  </a:lnTo>
                  <a:lnTo>
                    <a:pt x="0" y="22003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667136" y="1264718"/>
              <a:ext cx="2633345" cy="616585"/>
            </a:xfrm>
            <a:custGeom>
              <a:avLst/>
              <a:gdLst/>
              <a:ahLst/>
              <a:cxnLst/>
              <a:rect l="l" t="t" r="r" b="b"/>
              <a:pathLst>
                <a:path w="2633345" h="616585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2633345" h="616585">
                  <a:moveTo>
                    <a:pt x="330428" y="210316"/>
                  </a:moveTo>
                  <a:lnTo>
                    <a:pt x="285459" y="218329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75250" y="93580"/>
                  </a:lnTo>
                  <a:lnTo>
                    <a:pt x="275919" y="93580"/>
                  </a:lnTo>
                  <a:lnTo>
                    <a:pt x="275919" y="33283"/>
                  </a:lnTo>
                  <a:lnTo>
                    <a:pt x="0" y="33283"/>
                  </a:lnTo>
                  <a:lnTo>
                    <a:pt x="0" y="290390"/>
                  </a:lnTo>
                  <a:lnTo>
                    <a:pt x="50167" y="290390"/>
                  </a:lnTo>
                  <a:lnTo>
                    <a:pt x="111197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0428" y="210316"/>
                  </a:lnTo>
                  <a:close/>
                </a:path>
                <a:path w="2633345" h="616585">
                  <a:moveTo>
                    <a:pt x="462599" y="498536"/>
                  </a:moveTo>
                  <a:lnTo>
                    <a:pt x="462599" y="334769"/>
                  </a:lnTo>
                  <a:lnTo>
                    <a:pt x="59091" y="334769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4" y="608760"/>
                  </a:lnTo>
                  <a:lnTo>
                    <a:pt x="481894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close/>
                </a:path>
                <a:path w="2633345" h="616585">
                  <a:moveTo>
                    <a:pt x="1020710" y="88033"/>
                  </a:moveTo>
                  <a:lnTo>
                    <a:pt x="911693" y="88033"/>
                  </a:lnTo>
                  <a:lnTo>
                    <a:pt x="911693" y="148331"/>
                  </a:lnTo>
                  <a:lnTo>
                    <a:pt x="1020710" y="148331"/>
                  </a:lnTo>
                  <a:lnTo>
                    <a:pt x="1020710" y="217552"/>
                  </a:lnTo>
                  <a:lnTo>
                    <a:pt x="911693" y="217552"/>
                  </a:lnTo>
                  <a:lnTo>
                    <a:pt x="911693" y="278331"/>
                  </a:lnTo>
                  <a:lnTo>
                    <a:pt x="1020710" y="278331"/>
                  </a:lnTo>
                  <a:lnTo>
                    <a:pt x="1020710" y="379630"/>
                  </a:lnTo>
                  <a:lnTo>
                    <a:pt x="1096444" y="379630"/>
                  </a:lnTo>
                  <a:lnTo>
                    <a:pt x="1096444" y="482"/>
                  </a:lnTo>
                  <a:lnTo>
                    <a:pt x="1020710" y="482"/>
                  </a:lnTo>
                  <a:lnTo>
                    <a:pt x="1020710" y="88033"/>
                  </a:lnTo>
                  <a:close/>
                </a:path>
                <a:path w="2633345" h="616585">
                  <a:moveTo>
                    <a:pt x="901563" y="282914"/>
                  </a:moveTo>
                  <a:lnTo>
                    <a:pt x="853092" y="290443"/>
                  </a:lnTo>
                  <a:lnTo>
                    <a:pt x="803218" y="295034"/>
                  </a:lnTo>
                  <a:lnTo>
                    <a:pt x="747104" y="297362"/>
                  </a:lnTo>
                  <a:lnTo>
                    <a:pt x="679910" y="298109"/>
                  </a:lnTo>
                  <a:lnTo>
                    <a:pt x="679910" y="222375"/>
                  </a:lnTo>
                  <a:lnTo>
                    <a:pt x="874308" y="222375"/>
                  </a:lnTo>
                  <a:lnTo>
                    <a:pt x="874308" y="36419"/>
                  </a:lnTo>
                  <a:lnTo>
                    <a:pt x="603936" y="36419"/>
                  </a:lnTo>
                  <a:lnTo>
                    <a:pt x="603936" y="96475"/>
                  </a:lnTo>
                  <a:lnTo>
                    <a:pt x="798816" y="96475"/>
                  </a:lnTo>
                  <a:lnTo>
                    <a:pt x="798816" y="165696"/>
                  </a:lnTo>
                  <a:lnTo>
                    <a:pt x="604901" y="165696"/>
                  </a:lnTo>
                  <a:lnTo>
                    <a:pt x="604901" y="358888"/>
                  </a:lnTo>
                  <a:lnTo>
                    <a:pt x="650485" y="358888"/>
                  </a:lnTo>
                  <a:lnTo>
                    <a:pt x="716687" y="358470"/>
                  </a:lnTo>
                  <a:lnTo>
                    <a:pt x="772411" y="357217"/>
                  </a:lnTo>
                  <a:lnTo>
                    <a:pt x="820842" y="354703"/>
                  </a:lnTo>
                  <a:lnTo>
                    <a:pt x="865163" y="350499"/>
                  </a:lnTo>
                  <a:lnTo>
                    <a:pt x="908557" y="344176"/>
                  </a:lnTo>
                  <a:lnTo>
                    <a:pt x="901563" y="282914"/>
                  </a:lnTo>
                  <a:close/>
                </a:path>
                <a:path w="2633345" h="616585">
                  <a:moveTo>
                    <a:pt x="1020710" y="469835"/>
                  </a:moveTo>
                  <a:lnTo>
                    <a:pt x="1020710" y="616478"/>
                  </a:lnTo>
                  <a:lnTo>
                    <a:pt x="1096444" y="616478"/>
                  </a:lnTo>
                  <a:lnTo>
                    <a:pt x="1096444" y="408814"/>
                  </a:lnTo>
                  <a:lnTo>
                    <a:pt x="674846" y="408814"/>
                  </a:lnTo>
                  <a:lnTo>
                    <a:pt x="674846" y="469835"/>
                  </a:lnTo>
                  <a:lnTo>
                    <a:pt x="1020710" y="469835"/>
                  </a:lnTo>
                  <a:close/>
                </a:path>
                <a:path w="2633345" h="616585">
                  <a:moveTo>
                    <a:pt x="1787081" y="0"/>
                  </a:moveTo>
                  <a:lnTo>
                    <a:pt x="1787081" y="350929"/>
                  </a:lnTo>
                  <a:lnTo>
                    <a:pt x="1862090" y="350929"/>
                  </a:lnTo>
                  <a:lnTo>
                    <a:pt x="1862090" y="0"/>
                  </a:lnTo>
                  <a:lnTo>
                    <a:pt x="1787081" y="0"/>
                  </a:lnTo>
                  <a:close/>
                </a:path>
                <a:path w="2633345" h="616585">
                  <a:moveTo>
                    <a:pt x="1381401" y="38107"/>
                  </a:moveTo>
                  <a:lnTo>
                    <a:pt x="1381401" y="294491"/>
                  </a:lnTo>
                  <a:lnTo>
                    <a:pt x="1678305" y="294491"/>
                  </a:lnTo>
                  <a:lnTo>
                    <a:pt x="1678305" y="38107"/>
                  </a:lnTo>
                  <a:lnTo>
                    <a:pt x="1381401" y="38107"/>
                  </a:lnTo>
                  <a:close/>
                </a:path>
                <a:path w="2633345" h="616585">
                  <a:moveTo>
                    <a:pt x="1455929" y="235158"/>
                  </a:moveTo>
                  <a:lnTo>
                    <a:pt x="1455929" y="97922"/>
                  </a:lnTo>
                  <a:lnTo>
                    <a:pt x="1603295" y="97922"/>
                  </a:lnTo>
                  <a:lnTo>
                    <a:pt x="1603295" y="235158"/>
                  </a:lnTo>
                  <a:lnTo>
                    <a:pt x="1455929" y="235158"/>
                  </a:lnTo>
                  <a:close/>
                </a:path>
                <a:path w="2633345" h="616585">
                  <a:moveTo>
                    <a:pt x="1874873" y="444269"/>
                  </a:moveTo>
                  <a:lnTo>
                    <a:pt x="1874873" y="387590"/>
                  </a:lnTo>
                  <a:lnTo>
                    <a:pt x="1696635" y="387590"/>
                  </a:lnTo>
                  <a:lnTo>
                    <a:pt x="1696635" y="333322"/>
                  </a:lnTo>
                  <a:lnTo>
                    <a:pt x="1620660" y="333322"/>
                  </a:lnTo>
                  <a:lnTo>
                    <a:pt x="1620660" y="387590"/>
                  </a:lnTo>
                  <a:lnTo>
                    <a:pt x="1443145" y="387590"/>
                  </a:lnTo>
                  <a:lnTo>
                    <a:pt x="1443145" y="444269"/>
                  </a:lnTo>
                  <a:lnTo>
                    <a:pt x="1618972" y="444269"/>
                  </a:lnTo>
                  <a:lnTo>
                    <a:pt x="1606760" y="473740"/>
                  </a:lnTo>
                  <a:lnTo>
                    <a:pt x="1579336" y="501927"/>
                  </a:lnTo>
                  <a:lnTo>
                    <a:pt x="1537927" y="526617"/>
                  </a:lnTo>
                  <a:lnTo>
                    <a:pt x="1483760" y="545599"/>
                  </a:lnTo>
                  <a:lnTo>
                    <a:pt x="1418062" y="556663"/>
                  </a:lnTo>
                  <a:lnTo>
                    <a:pt x="1444110" y="614548"/>
                  </a:lnTo>
                  <a:lnTo>
                    <a:pt x="1501353" y="604754"/>
                  </a:lnTo>
                  <a:lnTo>
                    <a:pt x="1552194" y="589102"/>
                  </a:lnTo>
                  <a:lnTo>
                    <a:pt x="1595903" y="568217"/>
                  </a:lnTo>
                  <a:lnTo>
                    <a:pt x="1631751" y="542724"/>
                  </a:lnTo>
                  <a:lnTo>
                    <a:pt x="1659009" y="513249"/>
                  </a:lnTo>
                  <a:lnTo>
                    <a:pt x="1686048" y="542493"/>
                  </a:lnTo>
                  <a:lnTo>
                    <a:pt x="1721572" y="568043"/>
                  </a:lnTo>
                  <a:lnTo>
                    <a:pt x="1764922" y="589102"/>
                  </a:lnTo>
                  <a:lnTo>
                    <a:pt x="1815439" y="604870"/>
                  </a:lnTo>
                  <a:lnTo>
                    <a:pt x="1872461" y="614548"/>
                  </a:lnTo>
                  <a:lnTo>
                    <a:pt x="1898027" y="556663"/>
                  </a:lnTo>
                  <a:lnTo>
                    <a:pt x="1832665" y="544928"/>
                  </a:lnTo>
                  <a:lnTo>
                    <a:pt x="1778880" y="525644"/>
                  </a:lnTo>
                  <a:lnTo>
                    <a:pt x="1737830" y="500989"/>
                  </a:lnTo>
                  <a:lnTo>
                    <a:pt x="1710672" y="473138"/>
                  </a:lnTo>
                  <a:lnTo>
                    <a:pt x="1698564" y="444269"/>
                  </a:lnTo>
                  <a:lnTo>
                    <a:pt x="1874873" y="444269"/>
                  </a:lnTo>
                  <a:close/>
                </a:path>
                <a:path w="2633345" h="616585">
                  <a:moveTo>
                    <a:pt x="2556968" y="0"/>
                  </a:moveTo>
                  <a:lnTo>
                    <a:pt x="2556968" y="311133"/>
                  </a:lnTo>
                  <a:lnTo>
                    <a:pt x="2632943" y="311133"/>
                  </a:lnTo>
                  <a:lnTo>
                    <a:pt x="2632943" y="0"/>
                  </a:lnTo>
                  <a:lnTo>
                    <a:pt x="2556968" y="0"/>
                  </a:lnTo>
                  <a:close/>
                </a:path>
                <a:path w="2633345" h="616585">
                  <a:moveTo>
                    <a:pt x="2457599" y="158943"/>
                  </a:moveTo>
                  <a:lnTo>
                    <a:pt x="2449510" y="113256"/>
                  </a:lnTo>
                  <a:lnTo>
                    <a:pt x="2426985" y="74828"/>
                  </a:lnTo>
                  <a:lnTo>
                    <a:pt x="2392200" y="45302"/>
                  </a:lnTo>
                  <a:lnTo>
                    <a:pt x="2347331" y="26324"/>
                  </a:lnTo>
                  <a:lnTo>
                    <a:pt x="2294555" y="19536"/>
                  </a:lnTo>
                  <a:lnTo>
                    <a:pt x="2241287" y="26324"/>
                  </a:lnTo>
                  <a:lnTo>
                    <a:pt x="2196100" y="45302"/>
                  </a:lnTo>
                  <a:lnTo>
                    <a:pt x="2161170" y="74828"/>
                  </a:lnTo>
                  <a:lnTo>
                    <a:pt x="2138674" y="113256"/>
                  </a:lnTo>
                  <a:lnTo>
                    <a:pt x="2130788" y="158943"/>
                  </a:lnTo>
                  <a:lnTo>
                    <a:pt x="2138674" y="204579"/>
                  </a:lnTo>
                  <a:lnTo>
                    <a:pt x="2161170" y="242888"/>
                  </a:lnTo>
                  <a:lnTo>
                    <a:pt x="2196100" y="272270"/>
                  </a:lnTo>
                  <a:lnTo>
                    <a:pt x="2241287" y="291130"/>
                  </a:lnTo>
                  <a:lnTo>
                    <a:pt x="2294555" y="297867"/>
                  </a:lnTo>
                  <a:lnTo>
                    <a:pt x="2347331" y="291130"/>
                  </a:lnTo>
                  <a:lnTo>
                    <a:pt x="2392200" y="272270"/>
                  </a:lnTo>
                  <a:lnTo>
                    <a:pt x="2426985" y="242888"/>
                  </a:lnTo>
                  <a:lnTo>
                    <a:pt x="2449510" y="204579"/>
                  </a:lnTo>
                  <a:lnTo>
                    <a:pt x="2457599" y="1589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4743" y="1339979"/>
              <a:ext cx="193413" cy="168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90782" y="1264718"/>
              <a:ext cx="2387600" cy="617855"/>
            </a:xfrm>
            <a:custGeom>
              <a:avLst/>
              <a:gdLst/>
              <a:ahLst/>
              <a:cxnLst/>
              <a:rect l="l" t="t" r="r" b="b"/>
              <a:pathLst>
                <a:path w="2387600" h="617855">
                  <a:moveTo>
                    <a:pt x="75733" y="499260"/>
                  </a:moveTo>
                  <a:lnTo>
                    <a:pt x="409297" y="499260"/>
                  </a:lnTo>
                  <a:lnTo>
                    <a:pt x="409297" y="338146"/>
                  </a:lnTo>
                  <a:lnTo>
                    <a:pt x="0" y="338146"/>
                  </a:lnTo>
                  <a:lnTo>
                    <a:pt x="0" y="397237"/>
                  </a:lnTo>
                  <a:lnTo>
                    <a:pt x="333805" y="397237"/>
                  </a:lnTo>
                  <a:lnTo>
                    <a:pt x="333805" y="443304"/>
                  </a:lnTo>
                  <a:lnTo>
                    <a:pt x="1929" y="443304"/>
                  </a:lnTo>
                  <a:lnTo>
                    <a:pt x="1929" y="608760"/>
                  </a:lnTo>
                  <a:lnTo>
                    <a:pt x="427868" y="608760"/>
                  </a:lnTo>
                  <a:lnTo>
                    <a:pt x="427868" y="548704"/>
                  </a:lnTo>
                  <a:lnTo>
                    <a:pt x="75733" y="548704"/>
                  </a:lnTo>
                  <a:lnTo>
                    <a:pt x="75733" y="499260"/>
                  </a:lnTo>
                  <a:close/>
                </a:path>
                <a:path w="2387600" h="617855">
                  <a:moveTo>
                    <a:pt x="835236" y="215622"/>
                  </a:moveTo>
                  <a:lnTo>
                    <a:pt x="940636" y="215622"/>
                  </a:lnTo>
                  <a:lnTo>
                    <a:pt x="940636" y="366365"/>
                  </a:lnTo>
                  <a:lnTo>
                    <a:pt x="1016368" y="366365"/>
                  </a:lnTo>
                  <a:lnTo>
                    <a:pt x="1016368" y="0"/>
                  </a:lnTo>
                  <a:lnTo>
                    <a:pt x="940636" y="0"/>
                  </a:lnTo>
                  <a:lnTo>
                    <a:pt x="940636" y="153637"/>
                  </a:lnTo>
                  <a:lnTo>
                    <a:pt x="835236" y="153637"/>
                  </a:lnTo>
                  <a:lnTo>
                    <a:pt x="835236" y="215622"/>
                  </a:lnTo>
                  <a:close/>
                </a:path>
                <a:path w="2387600" h="617855">
                  <a:moveTo>
                    <a:pt x="689317" y="219963"/>
                  </a:moveTo>
                  <a:lnTo>
                    <a:pt x="713616" y="261278"/>
                  </a:lnTo>
                  <a:lnTo>
                    <a:pt x="745875" y="297234"/>
                  </a:lnTo>
                  <a:lnTo>
                    <a:pt x="785913" y="326633"/>
                  </a:lnTo>
                  <a:lnTo>
                    <a:pt x="833547" y="348276"/>
                  </a:lnTo>
                  <a:lnTo>
                    <a:pt x="871414" y="288220"/>
                  </a:lnTo>
                  <a:lnTo>
                    <a:pt x="819755" y="264203"/>
                  </a:lnTo>
                  <a:lnTo>
                    <a:pt x="779234" y="231770"/>
                  </a:lnTo>
                  <a:lnTo>
                    <a:pt x="750046" y="193039"/>
                  </a:lnTo>
                  <a:lnTo>
                    <a:pt x="732389" y="150129"/>
                  </a:lnTo>
                  <a:lnTo>
                    <a:pt x="726460" y="105158"/>
                  </a:lnTo>
                  <a:lnTo>
                    <a:pt x="726460" y="101299"/>
                  </a:lnTo>
                  <a:lnTo>
                    <a:pt x="854049" y="101299"/>
                  </a:lnTo>
                  <a:lnTo>
                    <a:pt x="854049" y="40037"/>
                  </a:lnTo>
                  <a:lnTo>
                    <a:pt x="520726" y="40037"/>
                  </a:lnTo>
                  <a:lnTo>
                    <a:pt x="520726" y="101299"/>
                  </a:lnTo>
                  <a:lnTo>
                    <a:pt x="649280" y="101299"/>
                  </a:lnTo>
                  <a:lnTo>
                    <a:pt x="649280" y="105881"/>
                  </a:lnTo>
                  <a:lnTo>
                    <a:pt x="644962" y="146630"/>
                  </a:lnTo>
                  <a:lnTo>
                    <a:pt x="632102" y="186179"/>
                  </a:lnTo>
                  <a:lnTo>
                    <a:pt x="610840" y="223129"/>
                  </a:lnTo>
                  <a:lnTo>
                    <a:pt x="581318" y="256079"/>
                  </a:lnTo>
                  <a:lnTo>
                    <a:pt x="543676" y="283630"/>
                  </a:lnTo>
                  <a:lnTo>
                    <a:pt x="498054" y="304380"/>
                  </a:lnTo>
                  <a:lnTo>
                    <a:pt x="537609" y="364435"/>
                  </a:lnTo>
                  <a:lnTo>
                    <a:pt x="588447" y="340200"/>
                  </a:lnTo>
                  <a:lnTo>
                    <a:pt x="630828" y="307123"/>
                  </a:lnTo>
                  <a:lnTo>
                    <a:pt x="664527" y="266584"/>
                  </a:lnTo>
                  <a:lnTo>
                    <a:pt x="689317" y="219963"/>
                  </a:lnTo>
                  <a:close/>
                </a:path>
                <a:path w="2387600" h="617855">
                  <a:moveTo>
                    <a:pt x="807740" y="381560"/>
                  </a:moveTo>
                  <a:lnTo>
                    <a:pt x="746957" y="385202"/>
                  </a:lnTo>
                  <a:lnTo>
                    <a:pt x="695400" y="395665"/>
                  </a:lnTo>
                  <a:lnTo>
                    <a:pt x="653892" y="412613"/>
                  </a:lnTo>
                  <a:lnTo>
                    <a:pt x="623258" y="435711"/>
                  </a:lnTo>
                  <a:lnTo>
                    <a:pt x="597906" y="499019"/>
                  </a:lnTo>
                  <a:lnTo>
                    <a:pt x="604321" y="533413"/>
                  </a:lnTo>
                  <a:lnTo>
                    <a:pt x="653892" y="585425"/>
                  </a:lnTo>
                  <a:lnTo>
                    <a:pt x="695400" y="602373"/>
                  </a:lnTo>
                  <a:lnTo>
                    <a:pt x="746957" y="612835"/>
                  </a:lnTo>
                  <a:lnTo>
                    <a:pt x="807740" y="616478"/>
                  </a:lnTo>
                  <a:lnTo>
                    <a:pt x="868626" y="612835"/>
                  </a:lnTo>
                  <a:lnTo>
                    <a:pt x="920259" y="602373"/>
                  </a:lnTo>
                  <a:lnTo>
                    <a:pt x="961829" y="585425"/>
                  </a:lnTo>
                  <a:lnTo>
                    <a:pt x="992526" y="562327"/>
                  </a:lnTo>
                  <a:lnTo>
                    <a:pt x="1018057" y="499019"/>
                  </a:lnTo>
                  <a:lnTo>
                    <a:pt x="1011539" y="464625"/>
                  </a:lnTo>
                  <a:lnTo>
                    <a:pt x="961829" y="412613"/>
                  </a:lnTo>
                  <a:lnTo>
                    <a:pt x="920259" y="395665"/>
                  </a:lnTo>
                  <a:lnTo>
                    <a:pt x="868626" y="385202"/>
                  </a:lnTo>
                  <a:lnTo>
                    <a:pt x="807740" y="381560"/>
                  </a:lnTo>
                  <a:close/>
                </a:path>
                <a:path w="2387600" h="617855">
                  <a:moveTo>
                    <a:pt x="807740" y="557628"/>
                  </a:moveTo>
                  <a:lnTo>
                    <a:pt x="750458" y="554066"/>
                  </a:lnTo>
                  <a:lnTo>
                    <a:pt x="708190" y="542885"/>
                  </a:lnTo>
                  <a:lnTo>
                    <a:pt x="682111" y="524423"/>
                  </a:lnTo>
                  <a:lnTo>
                    <a:pt x="673399" y="499019"/>
                  </a:lnTo>
                  <a:lnTo>
                    <a:pt x="682111" y="473506"/>
                  </a:lnTo>
                  <a:lnTo>
                    <a:pt x="708190" y="455002"/>
                  </a:lnTo>
                  <a:lnTo>
                    <a:pt x="750458" y="443734"/>
                  </a:lnTo>
                  <a:lnTo>
                    <a:pt x="807740" y="439928"/>
                  </a:lnTo>
                  <a:lnTo>
                    <a:pt x="865136" y="443734"/>
                  </a:lnTo>
                  <a:lnTo>
                    <a:pt x="907472" y="455002"/>
                  </a:lnTo>
                  <a:lnTo>
                    <a:pt x="933709" y="473506"/>
                  </a:lnTo>
                  <a:lnTo>
                    <a:pt x="942806" y="499019"/>
                  </a:lnTo>
                  <a:lnTo>
                    <a:pt x="933709" y="524423"/>
                  </a:lnTo>
                  <a:lnTo>
                    <a:pt x="907472" y="542885"/>
                  </a:lnTo>
                  <a:lnTo>
                    <a:pt x="865136" y="554066"/>
                  </a:lnTo>
                  <a:lnTo>
                    <a:pt x="807740" y="557628"/>
                  </a:lnTo>
                  <a:close/>
                </a:path>
                <a:path w="2387600" h="617855">
                  <a:moveTo>
                    <a:pt x="1761273" y="0"/>
                  </a:moveTo>
                  <a:lnTo>
                    <a:pt x="1684093" y="0"/>
                  </a:lnTo>
                  <a:lnTo>
                    <a:pt x="1684093" y="461876"/>
                  </a:lnTo>
                  <a:lnTo>
                    <a:pt x="1761273" y="461876"/>
                  </a:lnTo>
                  <a:lnTo>
                    <a:pt x="1761273" y="255659"/>
                  </a:lnTo>
                  <a:lnTo>
                    <a:pt x="1841106" y="255659"/>
                  </a:lnTo>
                  <a:lnTo>
                    <a:pt x="1841106" y="191985"/>
                  </a:lnTo>
                  <a:lnTo>
                    <a:pt x="1761273" y="191985"/>
                  </a:lnTo>
                  <a:lnTo>
                    <a:pt x="1761273" y="0"/>
                  </a:lnTo>
                  <a:close/>
                </a:path>
                <a:path w="2387600" h="617855">
                  <a:moveTo>
                    <a:pt x="1598954" y="263619"/>
                  </a:moveTo>
                  <a:lnTo>
                    <a:pt x="1607327" y="208315"/>
                  </a:lnTo>
                  <a:lnTo>
                    <a:pt x="1611676" y="159455"/>
                  </a:lnTo>
                  <a:lnTo>
                    <a:pt x="1613402" y="117334"/>
                  </a:lnTo>
                  <a:lnTo>
                    <a:pt x="1613907" y="82245"/>
                  </a:lnTo>
                  <a:lnTo>
                    <a:pt x="1613907" y="45584"/>
                  </a:lnTo>
                  <a:lnTo>
                    <a:pt x="1299879" y="45584"/>
                  </a:lnTo>
                  <a:lnTo>
                    <a:pt x="1299879" y="108052"/>
                  </a:lnTo>
                  <a:lnTo>
                    <a:pt x="1539621" y="108052"/>
                  </a:lnTo>
                  <a:lnTo>
                    <a:pt x="1538633" y="138325"/>
                  </a:lnTo>
                  <a:lnTo>
                    <a:pt x="1536244" y="172781"/>
                  </a:lnTo>
                  <a:lnTo>
                    <a:pt x="1531684" y="212076"/>
                  </a:lnTo>
                  <a:lnTo>
                    <a:pt x="1524185" y="256865"/>
                  </a:lnTo>
                  <a:lnTo>
                    <a:pt x="1598954" y="263619"/>
                  </a:lnTo>
                  <a:close/>
                </a:path>
                <a:path w="2387600" h="617855">
                  <a:moveTo>
                    <a:pt x="1647915" y="292803"/>
                  </a:moveTo>
                  <a:lnTo>
                    <a:pt x="1601983" y="298617"/>
                  </a:lnTo>
                  <a:lnTo>
                    <a:pt x="1554695" y="303144"/>
                  </a:lnTo>
                  <a:lnTo>
                    <a:pt x="1506683" y="306539"/>
                  </a:lnTo>
                  <a:lnTo>
                    <a:pt x="1458581" y="308962"/>
                  </a:lnTo>
                  <a:lnTo>
                    <a:pt x="1458581" y="186197"/>
                  </a:lnTo>
                  <a:lnTo>
                    <a:pt x="1383331" y="186197"/>
                  </a:lnTo>
                  <a:lnTo>
                    <a:pt x="1383331" y="311374"/>
                  </a:lnTo>
                  <a:lnTo>
                    <a:pt x="1351437" y="311969"/>
                  </a:lnTo>
                  <a:lnTo>
                    <a:pt x="1320651" y="312339"/>
                  </a:lnTo>
                  <a:lnTo>
                    <a:pt x="1291177" y="312527"/>
                  </a:lnTo>
                  <a:lnTo>
                    <a:pt x="1263218" y="312580"/>
                  </a:lnTo>
                  <a:lnTo>
                    <a:pt x="1269971" y="373360"/>
                  </a:lnTo>
                  <a:lnTo>
                    <a:pt x="1312078" y="373132"/>
                  </a:lnTo>
                  <a:lnTo>
                    <a:pt x="1357105" y="372485"/>
                  </a:lnTo>
                  <a:lnTo>
                    <a:pt x="1404398" y="371206"/>
                  </a:lnTo>
                  <a:lnTo>
                    <a:pt x="1453305" y="369079"/>
                  </a:lnTo>
                  <a:lnTo>
                    <a:pt x="1503173" y="365888"/>
                  </a:lnTo>
                  <a:lnTo>
                    <a:pt x="1553350" y="361421"/>
                  </a:lnTo>
                  <a:lnTo>
                    <a:pt x="1603181" y="355461"/>
                  </a:lnTo>
                  <a:lnTo>
                    <a:pt x="1652014" y="347793"/>
                  </a:lnTo>
                  <a:lnTo>
                    <a:pt x="1647915" y="292803"/>
                  </a:lnTo>
                  <a:close/>
                </a:path>
                <a:path w="2387600" h="617855">
                  <a:moveTo>
                    <a:pt x="1355112" y="420391"/>
                  </a:moveTo>
                  <a:lnTo>
                    <a:pt x="1355112" y="604418"/>
                  </a:lnTo>
                  <a:lnTo>
                    <a:pt x="1781051" y="604418"/>
                  </a:lnTo>
                  <a:lnTo>
                    <a:pt x="1781051" y="542915"/>
                  </a:lnTo>
                  <a:lnTo>
                    <a:pt x="1431327" y="542915"/>
                  </a:lnTo>
                  <a:lnTo>
                    <a:pt x="1431327" y="420391"/>
                  </a:lnTo>
                  <a:lnTo>
                    <a:pt x="1355112" y="420391"/>
                  </a:lnTo>
                  <a:close/>
                </a:path>
                <a:path w="2387600" h="617855">
                  <a:moveTo>
                    <a:pt x="2311907" y="617443"/>
                  </a:moveTo>
                  <a:lnTo>
                    <a:pt x="2387399" y="617443"/>
                  </a:lnTo>
                  <a:lnTo>
                    <a:pt x="2387399" y="0"/>
                  </a:lnTo>
                  <a:lnTo>
                    <a:pt x="2311907" y="0"/>
                  </a:lnTo>
                  <a:lnTo>
                    <a:pt x="2311907" y="617443"/>
                  </a:lnTo>
                  <a:close/>
                </a:path>
                <a:path w="2387600" h="617855">
                  <a:moveTo>
                    <a:pt x="1985820" y="284843"/>
                  </a:moveTo>
                  <a:lnTo>
                    <a:pt x="2197583" y="284843"/>
                  </a:lnTo>
                  <a:lnTo>
                    <a:pt x="2197583" y="53543"/>
                  </a:lnTo>
                  <a:lnTo>
                    <a:pt x="1907192" y="53543"/>
                  </a:lnTo>
                  <a:lnTo>
                    <a:pt x="1907192" y="115047"/>
                  </a:lnTo>
                  <a:lnTo>
                    <a:pt x="2120403" y="115047"/>
                  </a:lnTo>
                  <a:lnTo>
                    <a:pt x="2120403" y="224546"/>
                  </a:lnTo>
                  <a:lnTo>
                    <a:pt x="1907674" y="224546"/>
                  </a:lnTo>
                  <a:lnTo>
                    <a:pt x="1907674" y="471282"/>
                  </a:lnTo>
                  <a:lnTo>
                    <a:pt x="1961701" y="471282"/>
                  </a:lnTo>
                  <a:lnTo>
                    <a:pt x="2015651" y="470913"/>
                  </a:lnTo>
                  <a:lnTo>
                    <a:pt x="2067377" y="469612"/>
                  </a:lnTo>
                  <a:lnTo>
                    <a:pt x="2117750" y="467092"/>
                  </a:lnTo>
                  <a:lnTo>
                    <a:pt x="2167641" y="463064"/>
                  </a:lnTo>
                  <a:lnTo>
                    <a:pt x="2217920" y="457241"/>
                  </a:lnTo>
                  <a:lnTo>
                    <a:pt x="2269458" y="449334"/>
                  </a:lnTo>
                  <a:lnTo>
                    <a:pt x="2262705" y="387348"/>
                  </a:lnTo>
                  <a:lnTo>
                    <a:pt x="2206263" y="395740"/>
                  </a:lnTo>
                  <a:lnTo>
                    <a:pt x="2151592" y="401747"/>
                  </a:lnTo>
                  <a:lnTo>
                    <a:pt x="2097453" y="405704"/>
                  </a:lnTo>
                  <a:lnTo>
                    <a:pt x="2042609" y="407948"/>
                  </a:lnTo>
                  <a:lnTo>
                    <a:pt x="1985820" y="408814"/>
                  </a:lnTo>
                  <a:lnTo>
                    <a:pt x="1985820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67136" y="1264718"/>
              <a:ext cx="549275" cy="608965"/>
            </a:xfrm>
            <a:custGeom>
              <a:avLst/>
              <a:gdLst/>
              <a:ahLst/>
              <a:cxnLst/>
              <a:rect l="l" t="t" r="r" b="b"/>
              <a:pathLst>
                <a:path w="549275" h="608964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549275" h="608964">
                  <a:moveTo>
                    <a:pt x="275919" y="33283"/>
                  </a:moveTo>
                  <a:lnTo>
                    <a:pt x="0" y="33283"/>
                  </a:lnTo>
                  <a:lnTo>
                    <a:pt x="0" y="290390"/>
                  </a:lnTo>
                  <a:lnTo>
                    <a:pt x="50167" y="290390"/>
                  </a:lnTo>
                  <a:lnTo>
                    <a:pt x="111198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3357" y="230817"/>
                  </a:lnTo>
                  <a:lnTo>
                    <a:pt x="75250" y="230817"/>
                  </a:lnTo>
                  <a:lnTo>
                    <a:pt x="75250" y="93580"/>
                  </a:lnTo>
                  <a:lnTo>
                    <a:pt x="275919" y="93580"/>
                  </a:lnTo>
                  <a:lnTo>
                    <a:pt x="275919" y="33283"/>
                  </a:lnTo>
                  <a:close/>
                </a:path>
                <a:path w="549275" h="608964">
                  <a:moveTo>
                    <a:pt x="330428" y="210316"/>
                  </a:moveTo>
                  <a:lnTo>
                    <a:pt x="285459" y="218329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333357" y="230817"/>
                  </a:lnTo>
                  <a:lnTo>
                    <a:pt x="330428" y="210316"/>
                  </a:lnTo>
                  <a:close/>
                </a:path>
                <a:path w="549275" h="608964">
                  <a:moveTo>
                    <a:pt x="462599" y="334769"/>
                  </a:moveTo>
                  <a:lnTo>
                    <a:pt x="59091" y="334769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5" y="608760"/>
                  </a:lnTo>
                  <a:lnTo>
                    <a:pt x="481895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lnTo>
                    <a:pt x="462599" y="33476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67136" y="1264718"/>
              <a:ext cx="549275" cy="608965"/>
            </a:xfrm>
            <a:custGeom>
              <a:avLst/>
              <a:gdLst/>
              <a:ahLst/>
              <a:cxnLst/>
              <a:rect l="l" t="t" r="r" b="b"/>
              <a:pathLst>
                <a:path w="549275" h="608964">
                  <a:moveTo>
                    <a:pt x="462599" y="0"/>
                  </a:moveTo>
                  <a:lnTo>
                    <a:pt x="386384" y="0"/>
                  </a:lnTo>
                  <a:lnTo>
                    <a:pt x="386384" y="307998"/>
                  </a:lnTo>
                  <a:lnTo>
                    <a:pt x="462599" y="307998"/>
                  </a:lnTo>
                  <a:lnTo>
                    <a:pt x="462599" y="183303"/>
                  </a:lnTo>
                  <a:lnTo>
                    <a:pt x="548704" y="183303"/>
                  </a:lnTo>
                  <a:lnTo>
                    <a:pt x="548704" y="121076"/>
                  </a:lnTo>
                  <a:lnTo>
                    <a:pt x="462599" y="121076"/>
                  </a:lnTo>
                  <a:lnTo>
                    <a:pt x="462599" y="0"/>
                  </a:lnTo>
                  <a:close/>
                </a:path>
                <a:path w="549275" h="608964">
                  <a:moveTo>
                    <a:pt x="330428" y="210316"/>
                  </a:moveTo>
                  <a:lnTo>
                    <a:pt x="285459" y="218329"/>
                  </a:lnTo>
                  <a:lnTo>
                    <a:pt x="240015" y="224062"/>
                  </a:lnTo>
                  <a:lnTo>
                    <a:pt x="191538" y="227838"/>
                  </a:lnTo>
                  <a:lnTo>
                    <a:pt x="137469" y="229982"/>
                  </a:lnTo>
                  <a:lnTo>
                    <a:pt x="75250" y="230817"/>
                  </a:lnTo>
                  <a:lnTo>
                    <a:pt x="75250" y="93580"/>
                  </a:lnTo>
                  <a:lnTo>
                    <a:pt x="275919" y="93580"/>
                  </a:lnTo>
                  <a:lnTo>
                    <a:pt x="275919" y="33283"/>
                  </a:lnTo>
                  <a:lnTo>
                    <a:pt x="0" y="33283"/>
                  </a:lnTo>
                  <a:lnTo>
                    <a:pt x="0" y="290390"/>
                  </a:lnTo>
                  <a:lnTo>
                    <a:pt x="50167" y="290390"/>
                  </a:lnTo>
                  <a:lnTo>
                    <a:pt x="111197" y="290210"/>
                  </a:lnTo>
                  <a:lnTo>
                    <a:pt x="164731" y="289185"/>
                  </a:lnTo>
                  <a:lnTo>
                    <a:pt x="212517" y="286954"/>
                  </a:lnTo>
                  <a:lnTo>
                    <a:pt x="256303" y="283155"/>
                  </a:lnTo>
                  <a:lnTo>
                    <a:pt x="297837" y="277427"/>
                  </a:lnTo>
                  <a:lnTo>
                    <a:pt x="338870" y="269407"/>
                  </a:lnTo>
                  <a:lnTo>
                    <a:pt x="330428" y="210316"/>
                  </a:lnTo>
                  <a:close/>
                </a:path>
                <a:path w="549275" h="608964">
                  <a:moveTo>
                    <a:pt x="462599" y="498536"/>
                  </a:moveTo>
                  <a:lnTo>
                    <a:pt x="462599" y="334769"/>
                  </a:lnTo>
                  <a:lnTo>
                    <a:pt x="59091" y="334769"/>
                  </a:lnTo>
                  <a:lnTo>
                    <a:pt x="59091" y="395308"/>
                  </a:lnTo>
                  <a:lnTo>
                    <a:pt x="386866" y="395308"/>
                  </a:lnTo>
                  <a:lnTo>
                    <a:pt x="386866" y="441375"/>
                  </a:lnTo>
                  <a:lnTo>
                    <a:pt x="60055" y="441375"/>
                  </a:lnTo>
                  <a:lnTo>
                    <a:pt x="60055" y="608760"/>
                  </a:lnTo>
                  <a:lnTo>
                    <a:pt x="481894" y="608760"/>
                  </a:lnTo>
                  <a:lnTo>
                    <a:pt x="481894" y="547498"/>
                  </a:lnTo>
                  <a:lnTo>
                    <a:pt x="134824" y="547498"/>
                  </a:lnTo>
                  <a:lnTo>
                    <a:pt x="134824" y="498536"/>
                  </a:lnTo>
                  <a:lnTo>
                    <a:pt x="462599" y="49853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71072" y="1265201"/>
              <a:ext cx="492759" cy="616585"/>
            </a:xfrm>
            <a:custGeom>
              <a:avLst/>
              <a:gdLst/>
              <a:ahLst/>
              <a:cxnLst/>
              <a:rect l="l" t="t" r="r" b="b"/>
              <a:pathLst>
                <a:path w="492759" h="616585">
                  <a:moveTo>
                    <a:pt x="492507" y="0"/>
                  </a:moveTo>
                  <a:lnTo>
                    <a:pt x="416774" y="0"/>
                  </a:lnTo>
                  <a:lnTo>
                    <a:pt x="416774" y="87551"/>
                  </a:lnTo>
                  <a:lnTo>
                    <a:pt x="307756" y="87551"/>
                  </a:lnTo>
                  <a:lnTo>
                    <a:pt x="307756" y="147848"/>
                  </a:lnTo>
                  <a:lnTo>
                    <a:pt x="416774" y="147848"/>
                  </a:lnTo>
                  <a:lnTo>
                    <a:pt x="416774" y="217069"/>
                  </a:lnTo>
                  <a:lnTo>
                    <a:pt x="307756" y="217069"/>
                  </a:lnTo>
                  <a:lnTo>
                    <a:pt x="307756" y="277849"/>
                  </a:lnTo>
                  <a:lnTo>
                    <a:pt x="416774" y="277849"/>
                  </a:lnTo>
                  <a:lnTo>
                    <a:pt x="416774" y="379148"/>
                  </a:lnTo>
                  <a:lnTo>
                    <a:pt x="492507" y="379148"/>
                  </a:lnTo>
                  <a:lnTo>
                    <a:pt x="492507" y="0"/>
                  </a:lnTo>
                  <a:close/>
                </a:path>
                <a:path w="492759" h="616585">
                  <a:moveTo>
                    <a:pt x="270372" y="35936"/>
                  </a:moveTo>
                  <a:lnTo>
                    <a:pt x="0" y="35936"/>
                  </a:lnTo>
                  <a:lnTo>
                    <a:pt x="0" y="95992"/>
                  </a:lnTo>
                  <a:lnTo>
                    <a:pt x="194880" y="95992"/>
                  </a:lnTo>
                  <a:lnTo>
                    <a:pt x="194880" y="165214"/>
                  </a:lnTo>
                  <a:lnTo>
                    <a:pt x="965" y="165214"/>
                  </a:lnTo>
                  <a:lnTo>
                    <a:pt x="965" y="358406"/>
                  </a:lnTo>
                  <a:lnTo>
                    <a:pt x="46549" y="358406"/>
                  </a:lnTo>
                  <a:lnTo>
                    <a:pt x="112750" y="357987"/>
                  </a:lnTo>
                  <a:lnTo>
                    <a:pt x="168475" y="356735"/>
                  </a:lnTo>
                  <a:lnTo>
                    <a:pt x="216905" y="354221"/>
                  </a:lnTo>
                  <a:lnTo>
                    <a:pt x="261226" y="350016"/>
                  </a:lnTo>
                  <a:lnTo>
                    <a:pt x="304621" y="343693"/>
                  </a:lnTo>
                  <a:lnTo>
                    <a:pt x="299362" y="297626"/>
                  </a:lnTo>
                  <a:lnTo>
                    <a:pt x="75974" y="297626"/>
                  </a:lnTo>
                  <a:lnTo>
                    <a:pt x="75974" y="221893"/>
                  </a:lnTo>
                  <a:lnTo>
                    <a:pt x="270372" y="221893"/>
                  </a:lnTo>
                  <a:lnTo>
                    <a:pt x="270372" y="35936"/>
                  </a:lnTo>
                  <a:close/>
                </a:path>
                <a:path w="492759" h="616585">
                  <a:moveTo>
                    <a:pt x="297627" y="282431"/>
                  </a:moveTo>
                  <a:lnTo>
                    <a:pt x="249155" y="289961"/>
                  </a:lnTo>
                  <a:lnTo>
                    <a:pt x="199282" y="294551"/>
                  </a:lnTo>
                  <a:lnTo>
                    <a:pt x="143168" y="296880"/>
                  </a:lnTo>
                  <a:lnTo>
                    <a:pt x="75974" y="297626"/>
                  </a:lnTo>
                  <a:lnTo>
                    <a:pt x="299362" y="297626"/>
                  </a:lnTo>
                  <a:lnTo>
                    <a:pt x="297627" y="282431"/>
                  </a:lnTo>
                  <a:close/>
                </a:path>
                <a:path w="492759" h="616585">
                  <a:moveTo>
                    <a:pt x="492507" y="408332"/>
                  </a:moveTo>
                  <a:lnTo>
                    <a:pt x="70909" y="408332"/>
                  </a:lnTo>
                  <a:lnTo>
                    <a:pt x="70909" y="469353"/>
                  </a:lnTo>
                  <a:lnTo>
                    <a:pt x="416774" y="469353"/>
                  </a:lnTo>
                  <a:lnTo>
                    <a:pt x="416774" y="615995"/>
                  </a:lnTo>
                  <a:lnTo>
                    <a:pt x="492507" y="615995"/>
                  </a:lnTo>
                  <a:lnTo>
                    <a:pt x="492507" y="40833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71072" y="1265201"/>
              <a:ext cx="492759" cy="616585"/>
            </a:xfrm>
            <a:custGeom>
              <a:avLst/>
              <a:gdLst/>
              <a:ahLst/>
              <a:cxnLst/>
              <a:rect l="l" t="t" r="r" b="b"/>
              <a:pathLst>
                <a:path w="492759" h="616585">
                  <a:moveTo>
                    <a:pt x="416773" y="87551"/>
                  </a:moveTo>
                  <a:lnTo>
                    <a:pt x="307756" y="87551"/>
                  </a:lnTo>
                  <a:lnTo>
                    <a:pt x="307756" y="147848"/>
                  </a:lnTo>
                  <a:lnTo>
                    <a:pt x="416773" y="147848"/>
                  </a:lnTo>
                  <a:lnTo>
                    <a:pt x="416773" y="217069"/>
                  </a:lnTo>
                  <a:lnTo>
                    <a:pt x="307756" y="217069"/>
                  </a:lnTo>
                  <a:lnTo>
                    <a:pt x="307756" y="277849"/>
                  </a:lnTo>
                  <a:lnTo>
                    <a:pt x="416773" y="277849"/>
                  </a:lnTo>
                  <a:lnTo>
                    <a:pt x="416773" y="379148"/>
                  </a:lnTo>
                  <a:lnTo>
                    <a:pt x="492507" y="379148"/>
                  </a:lnTo>
                  <a:lnTo>
                    <a:pt x="492507" y="0"/>
                  </a:lnTo>
                  <a:lnTo>
                    <a:pt x="416773" y="0"/>
                  </a:lnTo>
                  <a:lnTo>
                    <a:pt x="416773" y="87551"/>
                  </a:lnTo>
                  <a:close/>
                </a:path>
                <a:path w="492759" h="616585">
                  <a:moveTo>
                    <a:pt x="297627" y="282431"/>
                  </a:moveTo>
                  <a:lnTo>
                    <a:pt x="249155" y="289961"/>
                  </a:lnTo>
                  <a:lnTo>
                    <a:pt x="199282" y="294551"/>
                  </a:lnTo>
                  <a:lnTo>
                    <a:pt x="143168" y="296880"/>
                  </a:lnTo>
                  <a:lnTo>
                    <a:pt x="75974" y="297626"/>
                  </a:lnTo>
                  <a:lnTo>
                    <a:pt x="75974" y="221893"/>
                  </a:lnTo>
                  <a:lnTo>
                    <a:pt x="270372" y="221893"/>
                  </a:lnTo>
                  <a:lnTo>
                    <a:pt x="270372" y="35936"/>
                  </a:lnTo>
                  <a:lnTo>
                    <a:pt x="0" y="35936"/>
                  </a:lnTo>
                  <a:lnTo>
                    <a:pt x="0" y="95992"/>
                  </a:lnTo>
                  <a:lnTo>
                    <a:pt x="194880" y="95992"/>
                  </a:lnTo>
                  <a:lnTo>
                    <a:pt x="194880" y="165214"/>
                  </a:lnTo>
                  <a:lnTo>
                    <a:pt x="965" y="165214"/>
                  </a:lnTo>
                  <a:lnTo>
                    <a:pt x="965" y="358406"/>
                  </a:lnTo>
                  <a:lnTo>
                    <a:pt x="46549" y="358406"/>
                  </a:lnTo>
                  <a:lnTo>
                    <a:pt x="112750" y="357987"/>
                  </a:lnTo>
                  <a:lnTo>
                    <a:pt x="168475" y="356735"/>
                  </a:lnTo>
                  <a:lnTo>
                    <a:pt x="216905" y="354221"/>
                  </a:lnTo>
                  <a:lnTo>
                    <a:pt x="261226" y="350016"/>
                  </a:lnTo>
                  <a:lnTo>
                    <a:pt x="304621" y="343693"/>
                  </a:lnTo>
                  <a:lnTo>
                    <a:pt x="297627" y="282431"/>
                  </a:lnTo>
                  <a:close/>
                </a:path>
                <a:path w="492759" h="616585">
                  <a:moveTo>
                    <a:pt x="416773" y="469353"/>
                  </a:moveTo>
                  <a:lnTo>
                    <a:pt x="416773" y="615995"/>
                  </a:lnTo>
                  <a:lnTo>
                    <a:pt x="492507" y="615995"/>
                  </a:lnTo>
                  <a:lnTo>
                    <a:pt x="492507" y="408332"/>
                  </a:lnTo>
                  <a:lnTo>
                    <a:pt x="70909" y="408332"/>
                  </a:lnTo>
                  <a:lnTo>
                    <a:pt x="70909" y="469353"/>
                  </a:lnTo>
                  <a:lnTo>
                    <a:pt x="416773" y="46935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48538" y="1264718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317163" y="444269"/>
                  </a:moveTo>
                  <a:lnTo>
                    <a:pt x="237571" y="444269"/>
                  </a:lnTo>
                  <a:lnTo>
                    <a:pt x="225358" y="473740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8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49" y="542724"/>
                  </a:lnTo>
                  <a:lnTo>
                    <a:pt x="277608" y="513249"/>
                  </a:lnTo>
                  <a:lnTo>
                    <a:pt x="376841" y="513249"/>
                  </a:lnTo>
                  <a:lnTo>
                    <a:pt x="356428" y="500989"/>
                  </a:lnTo>
                  <a:lnTo>
                    <a:pt x="329270" y="473138"/>
                  </a:lnTo>
                  <a:lnTo>
                    <a:pt x="317163" y="444269"/>
                  </a:lnTo>
                  <a:close/>
                </a:path>
                <a:path w="516890" h="614680">
                  <a:moveTo>
                    <a:pt x="376841" y="513249"/>
                  </a:move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3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8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8" y="525644"/>
                  </a:lnTo>
                  <a:lnTo>
                    <a:pt x="376841" y="513249"/>
                  </a:lnTo>
                  <a:close/>
                </a:path>
                <a:path w="516890" h="614680">
                  <a:moveTo>
                    <a:pt x="493472" y="387590"/>
                  </a:moveTo>
                  <a:lnTo>
                    <a:pt x="61743" y="387590"/>
                  </a:lnTo>
                  <a:lnTo>
                    <a:pt x="61743" y="444269"/>
                  </a:lnTo>
                  <a:lnTo>
                    <a:pt x="493472" y="444269"/>
                  </a:lnTo>
                  <a:lnTo>
                    <a:pt x="493472" y="387590"/>
                  </a:lnTo>
                  <a:close/>
                </a:path>
                <a:path w="516890" h="614680">
                  <a:moveTo>
                    <a:pt x="315233" y="333322"/>
                  </a:moveTo>
                  <a:lnTo>
                    <a:pt x="239259" y="333322"/>
                  </a:lnTo>
                  <a:lnTo>
                    <a:pt x="239259" y="387590"/>
                  </a:lnTo>
                  <a:lnTo>
                    <a:pt x="315233" y="387590"/>
                  </a:lnTo>
                  <a:lnTo>
                    <a:pt x="315233" y="333322"/>
                  </a:lnTo>
                  <a:close/>
                </a:path>
                <a:path w="516890" h="614680">
                  <a:moveTo>
                    <a:pt x="480688" y="0"/>
                  </a:moveTo>
                  <a:lnTo>
                    <a:pt x="405679" y="0"/>
                  </a:lnTo>
                  <a:lnTo>
                    <a:pt x="405679" y="350929"/>
                  </a:lnTo>
                  <a:lnTo>
                    <a:pt x="480688" y="350929"/>
                  </a:lnTo>
                  <a:lnTo>
                    <a:pt x="480688" y="0"/>
                  </a:lnTo>
                  <a:close/>
                </a:path>
                <a:path w="516890" h="614680">
                  <a:moveTo>
                    <a:pt x="296903" y="38107"/>
                  </a:moveTo>
                  <a:lnTo>
                    <a:pt x="0" y="38107"/>
                  </a:lnTo>
                  <a:lnTo>
                    <a:pt x="0" y="294491"/>
                  </a:lnTo>
                  <a:lnTo>
                    <a:pt x="296903" y="294491"/>
                  </a:lnTo>
                  <a:lnTo>
                    <a:pt x="296903" y="235158"/>
                  </a:lnTo>
                  <a:lnTo>
                    <a:pt x="74527" y="235158"/>
                  </a:lnTo>
                  <a:lnTo>
                    <a:pt x="74527" y="97922"/>
                  </a:lnTo>
                  <a:lnTo>
                    <a:pt x="296903" y="97922"/>
                  </a:lnTo>
                  <a:lnTo>
                    <a:pt x="296903" y="38107"/>
                  </a:lnTo>
                  <a:close/>
                </a:path>
                <a:path w="516890" h="614680">
                  <a:moveTo>
                    <a:pt x="296903" y="97922"/>
                  </a:moveTo>
                  <a:lnTo>
                    <a:pt x="221893" y="97922"/>
                  </a:lnTo>
                  <a:lnTo>
                    <a:pt x="221893" y="235158"/>
                  </a:lnTo>
                  <a:lnTo>
                    <a:pt x="296903" y="235158"/>
                  </a:lnTo>
                  <a:lnTo>
                    <a:pt x="296903" y="9792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48537" y="1264718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405679" y="0"/>
                  </a:moveTo>
                  <a:lnTo>
                    <a:pt x="405679" y="350929"/>
                  </a:lnTo>
                  <a:lnTo>
                    <a:pt x="480688" y="350929"/>
                  </a:lnTo>
                  <a:lnTo>
                    <a:pt x="480688" y="0"/>
                  </a:lnTo>
                  <a:lnTo>
                    <a:pt x="405679" y="0"/>
                  </a:lnTo>
                  <a:close/>
                </a:path>
                <a:path w="516890" h="614680">
                  <a:moveTo>
                    <a:pt x="0" y="38107"/>
                  </a:moveTo>
                  <a:lnTo>
                    <a:pt x="0" y="294491"/>
                  </a:lnTo>
                  <a:lnTo>
                    <a:pt x="296903" y="294491"/>
                  </a:lnTo>
                  <a:lnTo>
                    <a:pt x="296903" y="38107"/>
                  </a:lnTo>
                  <a:lnTo>
                    <a:pt x="0" y="38107"/>
                  </a:lnTo>
                  <a:close/>
                </a:path>
                <a:path w="516890" h="614680">
                  <a:moveTo>
                    <a:pt x="74527" y="235158"/>
                  </a:moveTo>
                  <a:lnTo>
                    <a:pt x="74527" y="97922"/>
                  </a:lnTo>
                  <a:lnTo>
                    <a:pt x="221893" y="97922"/>
                  </a:lnTo>
                  <a:lnTo>
                    <a:pt x="221893" y="235158"/>
                  </a:lnTo>
                  <a:lnTo>
                    <a:pt x="74527" y="235158"/>
                  </a:lnTo>
                  <a:close/>
                </a:path>
                <a:path w="516890" h="614680">
                  <a:moveTo>
                    <a:pt x="493472" y="444269"/>
                  </a:moveTo>
                  <a:lnTo>
                    <a:pt x="493472" y="387590"/>
                  </a:lnTo>
                  <a:lnTo>
                    <a:pt x="315233" y="387590"/>
                  </a:lnTo>
                  <a:lnTo>
                    <a:pt x="315233" y="333322"/>
                  </a:lnTo>
                  <a:lnTo>
                    <a:pt x="239259" y="333322"/>
                  </a:lnTo>
                  <a:lnTo>
                    <a:pt x="239259" y="387590"/>
                  </a:lnTo>
                  <a:lnTo>
                    <a:pt x="61743" y="387590"/>
                  </a:lnTo>
                  <a:lnTo>
                    <a:pt x="61743" y="444269"/>
                  </a:lnTo>
                  <a:lnTo>
                    <a:pt x="237571" y="444269"/>
                  </a:lnTo>
                  <a:lnTo>
                    <a:pt x="225358" y="473740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8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49" y="542724"/>
                  </a:ln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3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8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8" y="525644"/>
                  </a:lnTo>
                  <a:lnTo>
                    <a:pt x="356428" y="500989"/>
                  </a:lnTo>
                  <a:lnTo>
                    <a:pt x="329270" y="473138"/>
                  </a:lnTo>
                  <a:lnTo>
                    <a:pt x="317163" y="444269"/>
                  </a:lnTo>
                  <a:lnTo>
                    <a:pt x="493472" y="44426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797925" y="1264718"/>
              <a:ext cx="521334" cy="608965"/>
            </a:xfrm>
            <a:custGeom>
              <a:avLst/>
              <a:gdLst/>
              <a:ahLst/>
              <a:cxnLst/>
              <a:rect l="l" t="t" r="r" b="b"/>
              <a:pathLst>
                <a:path w="521334" h="608964">
                  <a:moveTo>
                    <a:pt x="502154" y="0"/>
                  </a:moveTo>
                  <a:lnTo>
                    <a:pt x="426180" y="0"/>
                  </a:lnTo>
                  <a:lnTo>
                    <a:pt x="426180" y="311133"/>
                  </a:lnTo>
                  <a:lnTo>
                    <a:pt x="502154" y="311133"/>
                  </a:lnTo>
                  <a:lnTo>
                    <a:pt x="502154" y="0"/>
                  </a:lnTo>
                  <a:close/>
                </a:path>
                <a:path w="521334" h="608964">
                  <a:moveTo>
                    <a:pt x="163766" y="19536"/>
                  </a:moveTo>
                  <a:lnTo>
                    <a:pt x="110498" y="26324"/>
                  </a:lnTo>
                  <a:lnTo>
                    <a:pt x="65311" y="45302"/>
                  </a:lnTo>
                  <a:lnTo>
                    <a:pt x="30381" y="74828"/>
                  </a:lnTo>
                  <a:lnTo>
                    <a:pt x="7885" y="113256"/>
                  </a:lnTo>
                  <a:lnTo>
                    <a:pt x="0" y="158943"/>
                  </a:lnTo>
                  <a:lnTo>
                    <a:pt x="7885" y="204579"/>
                  </a:lnTo>
                  <a:lnTo>
                    <a:pt x="30381" y="242888"/>
                  </a:lnTo>
                  <a:lnTo>
                    <a:pt x="65311" y="272270"/>
                  </a:lnTo>
                  <a:lnTo>
                    <a:pt x="110498" y="291130"/>
                  </a:lnTo>
                  <a:lnTo>
                    <a:pt x="163766" y="297867"/>
                  </a:lnTo>
                  <a:lnTo>
                    <a:pt x="216542" y="291130"/>
                  </a:lnTo>
                  <a:lnTo>
                    <a:pt x="261411" y="272270"/>
                  </a:lnTo>
                  <a:lnTo>
                    <a:pt x="296197" y="242888"/>
                  </a:lnTo>
                  <a:lnTo>
                    <a:pt x="300032" y="236364"/>
                  </a:lnTo>
                  <a:lnTo>
                    <a:pt x="163766" y="236364"/>
                  </a:lnTo>
                  <a:lnTo>
                    <a:pt x="127664" y="230949"/>
                  </a:lnTo>
                  <a:lnTo>
                    <a:pt x="99068" y="215471"/>
                  </a:lnTo>
                  <a:lnTo>
                    <a:pt x="80330" y="191085"/>
                  </a:lnTo>
                  <a:lnTo>
                    <a:pt x="73803" y="158943"/>
                  </a:lnTo>
                  <a:lnTo>
                    <a:pt x="80330" y="127083"/>
                  </a:lnTo>
                  <a:lnTo>
                    <a:pt x="99068" y="102867"/>
                  </a:lnTo>
                  <a:lnTo>
                    <a:pt x="127664" y="87513"/>
                  </a:lnTo>
                  <a:lnTo>
                    <a:pt x="163766" y="82245"/>
                  </a:lnTo>
                  <a:lnTo>
                    <a:pt x="300544" y="82245"/>
                  </a:lnTo>
                  <a:lnTo>
                    <a:pt x="296197" y="74828"/>
                  </a:lnTo>
                  <a:lnTo>
                    <a:pt x="261411" y="45302"/>
                  </a:lnTo>
                  <a:lnTo>
                    <a:pt x="216542" y="26324"/>
                  </a:lnTo>
                  <a:lnTo>
                    <a:pt x="163766" y="19536"/>
                  </a:lnTo>
                  <a:close/>
                </a:path>
                <a:path w="521334" h="608964">
                  <a:moveTo>
                    <a:pt x="300544" y="82245"/>
                  </a:moveTo>
                  <a:lnTo>
                    <a:pt x="163766" y="82245"/>
                  </a:lnTo>
                  <a:lnTo>
                    <a:pt x="199523" y="87513"/>
                  </a:lnTo>
                  <a:lnTo>
                    <a:pt x="227862" y="102867"/>
                  </a:lnTo>
                  <a:lnTo>
                    <a:pt x="246524" y="127083"/>
                  </a:lnTo>
                  <a:lnTo>
                    <a:pt x="253247" y="158943"/>
                  </a:lnTo>
                  <a:lnTo>
                    <a:pt x="246524" y="191085"/>
                  </a:lnTo>
                  <a:lnTo>
                    <a:pt x="227862" y="215471"/>
                  </a:lnTo>
                  <a:lnTo>
                    <a:pt x="199523" y="230949"/>
                  </a:lnTo>
                  <a:lnTo>
                    <a:pt x="163766" y="236364"/>
                  </a:lnTo>
                  <a:lnTo>
                    <a:pt x="300032" y="236364"/>
                  </a:lnTo>
                  <a:lnTo>
                    <a:pt x="318722" y="204579"/>
                  </a:lnTo>
                  <a:lnTo>
                    <a:pt x="326810" y="158943"/>
                  </a:lnTo>
                  <a:lnTo>
                    <a:pt x="318722" y="113256"/>
                  </a:lnTo>
                  <a:lnTo>
                    <a:pt x="300544" y="82245"/>
                  </a:lnTo>
                  <a:close/>
                </a:path>
                <a:path w="521334" h="608964">
                  <a:moveTo>
                    <a:pt x="502154" y="338146"/>
                  </a:moveTo>
                  <a:lnTo>
                    <a:pt x="92857" y="338146"/>
                  </a:lnTo>
                  <a:lnTo>
                    <a:pt x="92857" y="397237"/>
                  </a:lnTo>
                  <a:lnTo>
                    <a:pt x="426662" y="397237"/>
                  </a:lnTo>
                  <a:lnTo>
                    <a:pt x="426662" y="443304"/>
                  </a:lnTo>
                  <a:lnTo>
                    <a:pt x="94787" y="443304"/>
                  </a:lnTo>
                  <a:lnTo>
                    <a:pt x="94787" y="608760"/>
                  </a:lnTo>
                  <a:lnTo>
                    <a:pt x="520726" y="608760"/>
                  </a:lnTo>
                  <a:lnTo>
                    <a:pt x="520726" y="548704"/>
                  </a:lnTo>
                  <a:lnTo>
                    <a:pt x="168590" y="548704"/>
                  </a:lnTo>
                  <a:lnTo>
                    <a:pt x="168590" y="499260"/>
                  </a:lnTo>
                  <a:lnTo>
                    <a:pt x="502154" y="499260"/>
                  </a:lnTo>
                  <a:lnTo>
                    <a:pt x="502154" y="33814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97925" y="1264718"/>
              <a:ext cx="502284" cy="311150"/>
            </a:xfrm>
            <a:custGeom>
              <a:avLst/>
              <a:gdLst/>
              <a:ahLst/>
              <a:cxnLst/>
              <a:rect l="l" t="t" r="r" b="b"/>
              <a:pathLst>
                <a:path w="502284" h="311150">
                  <a:moveTo>
                    <a:pt x="426180" y="0"/>
                  </a:moveTo>
                  <a:lnTo>
                    <a:pt x="426180" y="311133"/>
                  </a:lnTo>
                  <a:lnTo>
                    <a:pt x="502154" y="311133"/>
                  </a:lnTo>
                  <a:lnTo>
                    <a:pt x="502154" y="0"/>
                  </a:lnTo>
                  <a:lnTo>
                    <a:pt x="426180" y="0"/>
                  </a:lnTo>
                  <a:close/>
                </a:path>
                <a:path w="502284" h="311150">
                  <a:moveTo>
                    <a:pt x="326810" y="158943"/>
                  </a:moveTo>
                  <a:lnTo>
                    <a:pt x="318722" y="113256"/>
                  </a:lnTo>
                  <a:lnTo>
                    <a:pt x="296197" y="74828"/>
                  </a:lnTo>
                  <a:lnTo>
                    <a:pt x="261411" y="45302"/>
                  </a:lnTo>
                  <a:lnTo>
                    <a:pt x="216542" y="26324"/>
                  </a:lnTo>
                  <a:lnTo>
                    <a:pt x="163766" y="19536"/>
                  </a:lnTo>
                  <a:lnTo>
                    <a:pt x="110498" y="26324"/>
                  </a:lnTo>
                  <a:lnTo>
                    <a:pt x="65311" y="45302"/>
                  </a:lnTo>
                  <a:lnTo>
                    <a:pt x="30381" y="74828"/>
                  </a:lnTo>
                  <a:lnTo>
                    <a:pt x="7885" y="113256"/>
                  </a:lnTo>
                  <a:lnTo>
                    <a:pt x="0" y="158943"/>
                  </a:lnTo>
                  <a:lnTo>
                    <a:pt x="7885" y="204579"/>
                  </a:lnTo>
                  <a:lnTo>
                    <a:pt x="30381" y="242888"/>
                  </a:lnTo>
                  <a:lnTo>
                    <a:pt x="65311" y="272270"/>
                  </a:lnTo>
                  <a:lnTo>
                    <a:pt x="110498" y="291130"/>
                  </a:lnTo>
                  <a:lnTo>
                    <a:pt x="163766" y="297867"/>
                  </a:lnTo>
                  <a:lnTo>
                    <a:pt x="216542" y="291130"/>
                  </a:lnTo>
                  <a:lnTo>
                    <a:pt x="261411" y="272270"/>
                  </a:lnTo>
                  <a:lnTo>
                    <a:pt x="296197" y="242888"/>
                  </a:lnTo>
                  <a:lnTo>
                    <a:pt x="318722" y="204579"/>
                  </a:lnTo>
                  <a:lnTo>
                    <a:pt x="326810" y="1589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4743" y="1339979"/>
              <a:ext cx="193413" cy="1680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90782" y="1602865"/>
              <a:ext cx="427990" cy="271145"/>
            </a:xfrm>
            <a:custGeom>
              <a:avLst/>
              <a:gdLst/>
              <a:ahLst/>
              <a:cxnLst/>
              <a:rect l="l" t="t" r="r" b="b"/>
              <a:pathLst>
                <a:path w="427990" h="271144">
                  <a:moveTo>
                    <a:pt x="75733" y="161113"/>
                  </a:moveTo>
                  <a:lnTo>
                    <a:pt x="409297" y="161113"/>
                  </a:lnTo>
                  <a:lnTo>
                    <a:pt x="409297" y="0"/>
                  </a:lnTo>
                  <a:lnTo>
                    <a:pt x="0" y="0"/>
                  </a:lnTo>
                  <a:lnTo>
                    <a:pt x="0" y="59091"/>
                  </a:lnTo>
                  <a:lnTo>
                    <a:pt x="333805" y="59091"/>
                  </a:lnTo>
                  <a:lnTo>
                    <a:pt x="333805" y="105158"/>
                  </a:lnTo>
                  <a:lnTo>
                    <a:pt x="1929" y="105158"/>
                  </a:lnTo>
                  <a:lnTo>
                    <a:pt x="1929" y="270613"/>
                  </a:lnTo>
                  <a:lnTo>
                    <a:pt x="427868" y="270613"/>
                  </a:lnTo>
                  <a:lnTo>
                    <a:pt x="427868" y="210557"/>
                  </a:lnTo>
                  <a:lnTo>
                    <a:pt x="75733" y="210557"/>
                  </a:lnTo>
                  <a:lnTo>
                    <a:pt x="75733" y="16111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388836" y="1264718"/>
              <a:ext cx="520065" cy="616585"/>
            </a:xfrm>
            <a:custGeom>
              <a:avLst/>
              <a:gdLst/>
              <a:ahLst/>
              <a:cxnLst/>
              <a:rect l="l" t="t" r="r" b="b"/>
              <a:pathLst>
                <a:path w="520065" h="616585">
                  <a:moveTo>
                    <a:pt x="518314" y="0"/>
                  </a:moveTo>
                  <a:lnTo>
                    <a:pt x="442581" y="0"/>
                  </a:lnTo>
                  <a:lnTo>
                    <a:pt x="442581" y="153637"/>
                  </a:lnTo>
                  <a:lnTo>
                    <a:pt x="337181" y="153637"/>
                  </a:lnTo>
                  <a:lnTo>
                    <a:pt x="337181" y="215622"/>
                  </a:lnTo>
                  <a:lnTo>
                    <a:pt x="442581" y="215622"/>
                  </a:lnTo>
                  <a:lnTo>
                    <a:pt x="442581" y="366365"/>
                  </a:lnTo>
                  <a:lnTo>
                    <a:pt x="518314" y="366365"/>
                  </a:lnTo>
                  <a:lnTo>
                    <a:pt x="518314" y="0"/>
                  </a:lnTo>
                  <a:close/>
                </a:path>
                <a:path w="520065" h="616585">
                  <a:moveTo>
                    <a:pt x="228405" y="101299"/>
                  </a:moveTo>
                  <a:lnTo>
                    <a:pt x="151225" y="101299"/>
                  </a:lnTo>
                  <a:lnTo>
                    <a:pt x="151225" y="105881"/>
                  </a:lnTo>
                  <a:lnTo>
                    <a:pt x="146907" y="146630"/>
                  </a:lnTo>
                  <a:lnTo>
                    <a:pt x="134047" y="186179"/>
                  </a:lnTo>
                  <a:lnTo>
                    <a:pt x="112786" y="223129"/>
                  </a:lnTo>
                  <a:lnTo>
                    <a:pt x="83263" y="256079"/>
                  </a:lnTo>
                  <a:lnTo>
                    <a:pt x="45621" y="283630"/>
                  </a:lnTo>
                  <a:lnTo>
                    <a:pt x="0" y="304380"/>
                  </a:lnTo>
                  <a:lnTo>
                    <a:pt x="39555" y="364435"/>
                  </a:lnTo>
                  <a:lnTo>
                    <a:pt x="90393" y="340200"/>
                  </a:lnTo>
                  <a:lnTo>
                    <a:pt x="132774" y="307123"/>
                  </a:lnTo>
                  <a:lnTo>
                    <a:pt x="166473" y="266584"/>
                  </a:lnTo>
                  <a:lnTo>
                    <a:pt x="191262" y="219963"/>
                  </a:lnTo>
                  <a:lnTo>
                    <a:pt x="272282" y="219963"/>
                  </a:lnTo>
                  <a:lnTo>
                    <a:pt x="251992" y="193039"/>
                  </a:lnTo>
                  <a:lnTo>
                    <a:pt x="234335" y="150129"/>
                  </a:lnTo>
                  <a:lnTo>
                    <a:pt x="228501" y="105881"/>
                  </a:lnTo>
                  <a:lnTo>
                    <a:pt x="228405" y="101299"/>
                  </a:lnTo>
                  <a:close/>
                </a:path>
                <a:path w="520065" h="616585">
                  <a:moveTo>
                    <a:pt x="272282" y="219963"/>
                  </a:moveTo>
                  <a:lnTo>
                    <a:pt x="191262" y="219963"/>
                  </a:lnTo>
                  <a:lnTo>
                    <a:pt x="215562" y="261278"/>
                  </a:lnTo>
                  <a:lnTo>
                    <a:pt x="247821" y="297234"/>
                  </a:lnTo>
                  <a:lnTo>
                    <a:pt x="287858" y="326633"/>
                  </a:lnTo>
                  <a:lnTo>
                    <a:pt x="335493" y="348276"/>
                  </a:lnTo>
                  <a:lnTo>
                    <a:pt x="373360" y="288220"/>
                  </a:lnTo>
                  <a:lnTo>
                    <a:pt x="321701" y="264203"/>
                  </a:lnTo>
                  <a:lnTo>
                    <a:pt x="281179" y="231770"/>
                  </a:lnTo>
                  <a:lnTo>
                    <a:pt x="272282" y="219963"/>
                  </a:lnTo>
                  <a:close/>
                </a:path>
                <a:path w="520065" h="616585">
                  <a:moveTo>
                    <a:pt x="355994" y="40037"/>
                  </a:moveTo>
                  <a:lnTo>
                    <a:pt x="22671" y="40037"/>
                  </a:lnTo>
                  <a:lnTo>
                    <a:pt x="22671" y="101299"/>
                  </a:lnTo>
                  <a:lnTo>
                    <a:pt x="355994" y="101299"/>
                  </a:lnTo>
                  <a:lnTo>
                    <a:pt x="355994" y="40037"/>
                  </a:lnTo>
                  <a:close/>
                </a:path>
                <a:path w="520065" h="616585">
                  <a:moveTo>
                    <a:pt x="309686" y="381560"/>
                  </a:moveTo>
                  <a:lnTo>
                    <a:pt x="248903" y="385202"/>
                  </a:lnTo>
                  <a:lnTo>
                    <a:pt x="197345" y="395665"/>
                  </a:lnTo>
                  <a:lnTo>
                    <a:pt x="155837" y="412613"/>
                  </a:lnTo>
                  <a:lnTo>
                    <a:pt x="125203" y="435711"/>
                  </a:lnTo>
                  <a:lnTo>
                    <a:pt x="99852" y="499019"/>
                  </a:lnTo>
                  <a:lnTo>
                    <a:pt x="106267" y="533413"/>
                  </a:lnTo>
                  <a:lnTo>
                    <a:pt x="155837" y="585425"/>
                  </a:lnTo>
                  <a:lnTo>
                    <a:pt x="197345" y="602373"/>
                  </a:lnTo>
                  <a:lnTo>
                    <a:pt x="248903" y="612835"/>
                  </a:lnTo>
                  <a:lnTo>
                    <a:pt x="309686" y="616478"/>
                  </a:lnTo>
                  <a:lnTo>
                    <a:pt x="370571" y="612835"/>
                  </a:lnTo>
                  <a:lnTo>
                    <a:pt x="422205" y="602373"/>
                  </a:lnTo>
                  <a:lnTo>
                    <a:pt x="463775" y="585425"/>
                  </a:lnTo>
                  <a:lnTo>
                    <a:pt x="494472" y="562327"/>
                  </a:lnTo>
                  <a:lnTo>
                    <a:pt x="497562" y="557628"/>
                  </a:lnTo>
                  <a:lnTo>
                    <a:pt x="309686" y="557628"/>
                  </a:lnTo>
                  <a:lnTo>
                    <a:pt x="252403" y="554066"/>
                  </a:lnTo>
                  <a:lnTo>
                    <a:pt x="210135" y="542885"/>
                  </a:lnTo>
                  <a:lnTo>
                    <a:pt x="184057" y="524423"/>
                  </a:lnTo>
                  <a:lnTo>
                    <a:pt x="175344" y="499019"/>
                  </a:lnTo>
                  <a:lnTo>
                    <a:pt x="184057" y="473506"/>
                  </a:lnTo>
                  <a:lnTo>
                    <a:pt x="210135" y="455002"/>
                  </a:lnTo>
                  <a:lnTo>
                    <a:pt x="252403" y="443734"/>
                  </a:lnTo>
                  <a:lnTo>
                    <a:pt x="309686" y="439928"/>
                  </a:lnTo>
                  <a:lnTo>
                    <a:pt x="497244" y="439928"/>
                  </a:lnTo>
                  <a:lnTo>
                    <a:pt x="494472" y="435711"/>
                  </a:lnTo>
                  <a:lnTo>
                    <a:pt x="463775" y="412613"/>
                  </a:lnTo>
                  <a:lnTo>
                    <a:pt x="422205" y="395665"/>
                  </a:lnTo>
                  <a:lnTo>
                    <a:pt x="370571" y="385202"/>
                  </a:lnTo>
                  <a:lnTo>
                    <a:pt x="309686" y="381560"/>
                  </a:lnTo>
                  <a:close/>
                </a:path>
                <a:path w="520065" h="616585">
                  <a:moveTo>
                    <a:pt x="497244" y="439928"/>
                  </a:moveTo>
                  <a:lnTo>
                    <a:pt x="309686" y="439928"/>
                  </a:lnTo>
                  <a:lnTo>
                    <a:pt x="367081" y="443734"/>
                  </a:lnTo>
                  <a:lnTo>
                    <a:pt x="409417" y="455002"/>
                  </a:lnTo>
                  <a:lnTo>
                    <a:pt x="435654" y="473506"/>
                  </a:lnTo>
                  <a:lnTo>
                    <a:pt x="444752" y="499019"/>
                  </a:lnTo>
                  <a:lnTo>
                    <a:pt x="435654" y="524423"/>
                  </a:lnTo>
                  <a:lnTo>
                    <a:pt x="409417" y="542885"/>
                  </a:lnTo>
                  <a:lnTo>
                    <a:pt x="367081" y="554066"/>
                  </a:lnTo>
                  <a:lnTo>
                    <a:pt x="309686" y="557628"/>
                  </a:lnTo>
                  <a:lnTo>
                    <a:pt x="497562" y="557628"/>
                  </a:lnTo>
                  <a:lnTo>
                    <a:pt x="513484" y="533413"/>
                  </a:lnTo>
                  <a:lnTo>
                    <a:pt x="520002" y="499019"/>
                  </a:lnTo>
                  <a:lnTo>
                    <a:pt x="513484" y="464625"/>
                  </a:lnTo>
                  <a:lnTo>
                    <a:pt x="497244" y="43992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388836" y="1264718"/>
              <a:ext cx="520065" cy="616585"/>
            </a:xfrm>
            <a:custGeom>
              <a:avLst/>
              <a:gdLst/>
              <a:ahLst/>
              <a:cxnLst/>
              <a:rect l="l" t="t" r="r" b="b"/>
              <a:pathLst>
                <a:path w="520065" h="616585">
                  <a:moveTo>
                    <a:pt x="337181" y="215622"/>
                  </a:moveTo>
                  <a:lnTo>
                    <a:pt x="442581" y="215622"/>
                  </a:lnTo>
                  <a:lnTo>
                    <a:pt x="442581" y="366365"/>
                  </a:lnTo>
                  <a:lnTo>
                    <a:pt x="518314" y="366365"/>
                  </a:lnTo>
                  <a:lnTo>
                    <a:pt x="518314" y="0"/>
                  </a:lnTo>
                  <a:lnTo>
                    <a:pt x="442581" y="0"/>
                  </a:lnTo>
                  <a:lnTo>
                    <a:pt x="442581" y="153637"/>
                  </a:lnTo>
                  <a:lnTo>
                    <a:pt x="337181" y="153637"/>
                  </a:lnTo>
                  <a:lnTo>
                    <a:pt x="337181" y="215622"/>
                  </a:lnTo>
                  <a:close/>
                </a:path>
                <a:path w="520065" h="616585">
                  <a:moveTo>
                    <a:pt x="191262" y="219963"/>
                  </a:moveTo>
                  <a:lnTo>
                    <a:pt x="215562" y="261278"/>
                  </a:lnTo>
                  <a:lnTo>
                    <a:pt x="247821" y="297234"/>
                  </a:lnTo>
                  <a:lnTo>
                    <a:pt x="287858" y="326633"/>
                  </a:lnTo>
                  <a:lnTo>
                    <a:pt x="335493" y="348276"/>
                  </a:lnTo>
                  <a:lnTo>
                    <a:pt x="373360" y="288220"/>
                  </a:lnTo>
                  <a:lnTo>
                    <a:pt x="321701" y="264203"/>
                  </a:lnTo>
                  <a:lnTo>
                    <a:pt x="281179" y="231770"/>
                  </a:lnTo>
                  <a:lnTo>
                    <a:pt x="251992" y="193039"/>
                  </a:lnTo>
                  <a:lnTo>
                    <a:pt x="234335" y="150129"/>
                  </a:lnTo>
                  <a:lnTo>
                    <a:pt x="228405" y="105158"/>
                  </a:lnTo>
                  <a:lnTo>
                    <a:pt x="228405" y="101299"/>
                  </a:lnTo>
                  <a:lnTo>
                    <a:pt x="355994" y="101299"/>
                  </a:lnTo>
                  <a:lnTo>
                    <a:pt x="355994" y="40037"/>
                  </a:lnTo>
                  <a:lnTo>
                    <a:pt x="22671" y="40037"/>
                  </a:lnTo>
                  <a:lnTo>
                    <a:pt x="22671" y="101299"/>
                  </a:lnTo>
                  <a:lnTo>
                    <a:pt x="151225" y="101299"/>
                  </a:lnTo>
                  <a:lnTo>
                    <a:pt x="151225" y="105881"/>
                  </a:lnTo>
                  <a:lnTo>
                    <a:pt x="146907" y="146630"/>
                  </a:lnTo>
                  <a:lnTo>
                    <a:pt x="134047" y="186179"/>
                  </a:lnTo>
                  <a:lnTo>
                    <a:pt x="112786" y="223129"/>
                  </a:lnTo>
                  <a:lnTo>
                    <a:pt x="83263" y="256079"/>
                  </a:lnTo>
                  <a:lnTo>
                    <a:pt x="45621" y="283630"/>
                  </a:lnTo>
                  <a:lnTo>
                    <a:pt x="0" y="304380"/>
                  </a:lnTo>
                  <a:lnTo>
                    <a:pt x="39555" y="364435"/>
                  </a:lnTo>
                  <a:lnTo>
                    <a:pt x="90393" y="340200"/>
                  </a:lnTo>
                  <a:lnTo>
                    <a:pt x="132774" y="307123"/>
                  </a:lnTo>
                  <a:lnTo>
                    <a:pt x="166473" y="266584"/>
                  </a:lnTo>
                  <a:lnTo>
                    <a:pt x="191262" y="219963"/>
                  </a:lnTo>
                  <a:close/>
                </a:path>
                <a:path w="520065" h="616585">
                  <a:moveTo>
                    <a:pt x="309686" y="381560"/>
                  </a:moveTo>
                  <a:lnTo>
                    <a:pt x="248903" y="385202"/>
                  </a:lnTo>
                  <a:lnTo>
                    <a:pt x="197345" y="395665"/>
                  </a:lnTo>
                  <a:lnTo>
                    <a:pt x="155837" y="412613"/>
                  </a:lnTo>
                  <a:lnTo>
                    <a:pt x="125203" y="435711"/>
                  </a:lnTo>
                  <a:lnTo>
                    <a:pt x="99852" y="499019"/>
                  </a:lnTo>
                  <a:lnTo>
                    <a:pt x="106267" y="533413"/>
                  </a:lnTo>
                  <a:lnTo>
                    <a:pt x="155837" y="585425"/>
                  </a:lnTo>
                  <a:lnTo>
                    <a:pt x="197345" y="602373"/>
                  </a:lnTo>
                  <a:lnTo>
                    <a:pt x="248903" y="612835"/>
                  </a:lnTo>
                  <a:lnTo>
                    <a:pt x="309686" y="616478"/>
                  </a:lnTo>
                  <a:lnTo>
                    <a:pt x="370571" y="612835"/>
                  </a:lnTo>
                  <a:lnTo>
                    <a:pt x="422205" y="602373"/>
                  </a:lnTo>
                  <a:lnTo>
                    <a:pt x="463775" y="585425"/>
                  </a:lnTo>
                  <a:lnTo>
                    <a:pt x="494472" y="562327"/>
                  </a:lnTo>
                  <a:lnTo>
                    <a:pt x="520002" y="499019"/>
                  </a:lnTo>
                  <a:lnTo>
                    <a:pt x="513484" y="464625"/>
                  </a:lnTo>
                  <a:lnTo>
                    <a:pt x="463775" y="412613"/>
                  </a:lnTo>
                  <a:lnTo>
                    <a:pt x="422205" y="395665"/>
                  </a:lnTo>
                  <a:lnTo>
                    <a:pt x="370571" y="385202"/>
                  </a:lnTo>
                  <a:lnTo>
                    <a:pt x="309686" y="381560"/>
                  </a:lnTo>
                  <a:close/>
                </a:path>
                <a:path w="520065" h="616585">
                  <a:moveTo>
                    <a:pt x="309686" y="557628"/>
                  </a:moveTo>
                  <a:lnTo>
                    <a:pt x="252403" y="554066"/>
                  </a:lnTo>
                  <a:lnTo>
                    <a:pt x="210135" y="542885"/>
                  </a:lnTo>
                  <a:lnTo>
                    <a:pt x="184057" y="524423"/>
                  </a:lnTo>
                  <a:lnTo>
                    <a:pt x="175344" y="499019"/>
                  </a:lnTo>
                  <a:lnTo>
                    <a:pt x="184057" y="473506"/>
                  </a:lnTo>
                  <a:lnTo>
                    <a:pt x="210135" y="455002"/>
                  </a:lnTo>
                  <a:lnTo>
                    <a:pt x="252403" y="443734"/>
                  </a:lnTo>
                  <a:lnTo>
                    <a:pt x="309686" y="439928"/>
                  </a:lnTo>
                  <a:lnTo>
                    <a:pt x="367081" y="443734"/>
                  </a:lnTo>
                  <a:lnTo>
                    <a:pt x="409417" y="455002"/>
                  </a:lnTo>
                  <a:lnTo>
                    <a:pt x="435654" y="473506"/>
                  </a:lnTo>
                  <a:lnTo>
                    <a:pt x="444752" y="499019"/>
                  </a:lnTo>
                  <a:lnTo>
                    <a:pt x="435654" y="524423"/>
                  </a:lnTo>
                  <a:lnTo>
                    <a:pt x="409417" y="542885"/>
                  </a:lnTo>
                  <a:lnTo>
                    <a:pt x="367081" y="554066"/>
                  </a:lnTo>
                  <a:lnTo>
                    <a:pt x="309686" y="55762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154001" y="1264718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168108" y="420391"/>
                  </a:moveTo>
                  <a:lnTo>
                    <a:pt x="91893" y="420391"/>
                  </a:ln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close/>
                </a:path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6"/>
                  </a:lnTo>
                  <a:lnTo>
                    <a:pt x="498054" y="191986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195362" y="186197"/>
                  </a:moveTo>
                  <a:lnTo>
                    <a:pt x="120112" y="186197"/>
                  </a:lnTo>
                  <a:lnTo>
                    <a:pt x="120112" y="311374"/>
                  </a:lnTo>
                  <a:lnTo>
                    <a:pt x="88218" y="311969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5901" y="308962"/>
                  </a:lnTo>
                  <a:lnTo>
                    <a:pt x="195362" y="308962"/>
                  </a:lnTo>
                  <a:lnTo>
                    <a:pt x="195362" y="186197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5" y="298617"/>
                  </a:lnTo>
                  <a:lnTo>
                    <a:pt x="291476" y="303144"/>
                  </a:lnTo>
                  <a:lnTo>
                    <a:pt x="243465" y="306539"/>
                  </a:lnTo>
                  <a:lnTo>
                    <a:pt x="195362" y="308962"/>
                  </a:lnTo>
                  <a:lnTo>
                    <a:pt x="385901" y="308962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350688" y="45584"/>
                  </a:move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5" y="263619"/>
                  </a:lnTo>
                  <a:lnTo>
                    <a:pt x="344109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154001" y="1264718"/>
              <a:ext cx="578485" cy="604520"/>
            </a:xfrm>
            <a:custGeom>
              <a:avLst/>
              <a:gdLst/>
              <a:ahLst/>
              <a:cxnLst/>
              <a:rect l="l" t="t" r="r" b="b"/>
              <a:pathLst>
                <a:path w="578484" h="604519">
                  <a:moveTo>
                    <a:pt x="498054" y="0"/>
                  </a:moveTo>
                  <a:lnTo>
                    <a:pt x="420874" y="0"/>
                  </a:lnTo>
                  <a:lnTo>
                    <a:pt x="420874" y="461876"/>
                  </a:lnTo>
                  <a:lnTo>
                    <a:pt x="498054" y="461876"/>
                  </a:lnTo>
                  <a:lnTo>
                    <a:pt x="498054" y="255659"/>
                  </a:lnTo>
                  <a:lnTo>
                    <a:pt x="577887" y="255659"/>
                  </a:lnTo>
                  <a:lnTo>
                    <a:pt x="577887" y="191985"/>
                  </a:lnTo>
                  <a:lnTo>
                    <a:pt x="498054" y="191985"/>
                  </a:lnTo>
                  <a:lnTo>
                    <a:pt x="498054" y="0"/>
                  </a:lnTo>
                  <a:close/>
                </a:path>
                <a:path w="578484" h="604519">
                  <a:moveTo>
                    <a:pt x="335735" y="263619"/>
                  </a:moveTo>
                  <a:lnTo>
                    <a:pt x="344109" y="208315"/>
                  </a:lnTo>
                  <a:lnTo>
                    <a:pt x="348457" y="159455"/>
                  </a:lnTo>
                  <a:lnTo>
                    <a:pt x="350183" y="117334"/>
                  </a:lnTo>
                  <a:lnTo>
                    <a:pt x="350688" y="82245"/>
                  </a:lnTo>
                  <a:lnTo>
                    <a:pt x="350688" y="45584"/>
                  </a:lnTo>
                  <a:lnTo>
                    <a:pt x="36660" y="45584"/>
                  </a:lnTo>
                  <a:lnTo>
                    <a:pt x="36660" y="108052"/>
                  </a:lnTo>
                  <a:lnTo>
                    <a:pt x="276402" y="108052"/>
                  </a:lnTo>
                  <a:lnTo>
                    <a:pt x="275415" y="138325"/>
                  </a:lnTo>
                  <a:lnTo>
                    <a:pt x="273025" y="172781"/>
                  </a:lnTo>
                  <a:lnTo>
                    <a:pt x="268465" y="212076"/>
                  </a:lnTo>
                  <a:lnTo>
                    <a:pt x="260966" y="256865"/>
                  </a:lnTo>
                  <a:lnTo>
                    <a:pt x="335735" y="263619"/>
                  </a:lnTo>
                  <a:close/>
                </a:path>
                <a:path w="578484" h="604519">
                  <a:moveTo>
                    <a:pt x="384696" y="292803"/>
                  </a:moveTo>
                  <a:lnTo>
                    <a:pt x="338765" y="298617"/>
                  </a:lnTo>
                  <a:lnTo>
                    <a:pt x="291476" y="303144"/>
                  </a:lnTo>
                  <a:lnTo>
                    <a:pt x="243465" y="306539"/>
                  </a:lnTo>
                  <a:lnTo>
                    <a:pt x="195362" y="308962"/>
                  </a:lnTo>
                  <a:lnTo>
                    <a:pt x="195362" y="186197"/>
                  </a:lnTo>
                  <a:lnTo>
                    <a:pt x="120112" y="186197"/>
                  </a:lnTo>
                  <a:lnTo>
                    <a:pt x="120112" y="311374"/>
                  </a:lnTo>
                  <a:lnTo>
                    <a:pt x="88218" y="311969"/>
                  </a:lnTo>
                  <a:lnTo>
                    <a:pt x="57433" y="312339"/>
                  </a:lnTo>
                  <a:lnTo>
                    <a:pt x="27958" y="312527"/>
                  </a:lnTo>
                  <a:lnTo>
                    <a:pt x="0" y="312580"/>
                  </a:lnTo>
                  <a:lnTo>
                    <a:pt x="6753" y="373360"/>
                  </a:lnTo>
                  <a:lnTo>
                    <a:pt x="48859" y="373132"/>
                  </a:lnTo>
                  <a:lnTo>
                    <a:pt x="93886" y="372485"/>
                  </a:lnTo>
                  <a:lnTo>
                    <a:pt x="141179" y="371206"/>
                  </a:lnTo>
                  <a:lnTo>
                    <a:pt x="190087" y="369079"/>
                  </a:lnTo>
                  <a:lnTo>
                    <a:pt x="239955" y="365888"/>
                  </a:lnTo>
                  <a:lnTo>
                    <a:pt x="290131" y="361421"/>
                  </a:lnTo>
                  <a:lnTo>
                    <a:pt x="339962" y="355461"/>
                  </a:lnTo>
                  <a:lnTo>
                    <a:pt x="388796" y="347793"/>
                  </a:lnTo>
                  <a:lnTo>
                    <a:pt x="384696" y="292803"/>
                  </a:lnTo>
                  <a:close/>
                </a:path>
                <a:path w="578484" h="604519">
                  <a:moveTo>
                    <a:pt x="91893" y="420391"/>
                  </a:moveTo>
                  <a:lnTo>
                    <a:pt x="91893" y="604418"/>
                  </a:lnTo>
                  <a:lnTo>
                    <a:pt x="517832" y="604418"/>
                  </a:lnTo>
                  <a:lnTo>
                    <a:pt x="517832" y="542915"/>
                  </a:lnTo>
                  <a:lnTo>
                    <a:pt x="168108" y="542915"/>
                  </a:lnTo>
                  <a:lnTo>
                    <a:pt x="168108" y="420391"/>
                  </a:lnTo>
                  <a:lnTo>
                    <a:pt x="91893" y="42039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97975" y="1264718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80206" y="0"/>
                  </a:moveTo>
                  <a:lnTo>
                    <a:pt x="404714" y="0"/>
                  </a:lnTo>
                  <a:lnTo>
                    <a:pt x="404714" y="617443"/>
                  </a:lnTo>
                  <a:lnTo>
                    <a:pt x="480206" y="617443"/>
                  </a:lnTo>
                  <a:lnTo>
                    <a:pt x="480206" y="0"/>
                  </a:lnTo>
                  <a:close/>
                </a:path>
                <a:path w="480695" h="617855">
                  <a:moveTo>
                    <a:pt x="290391" y="53543"/>
                  </a:moveTo>
                  <a:lnTo>
                    <a:pt x="0" y="53543"/>
                  </a:lnTo>
                  <a:lnTo>
                    <a:pt x="0" y="115047"/>
                  </a:lnTo>
                  <a:lnTo>
                    <a:pt x="213211" y="115047"/>
                  </a:lnTo>
                  <a:lnTo>
                    <a:pt x="213211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9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8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6" y="449334"/>
                  </a:lnTo>
                  <a:lnTo>
                    <a:pt x="357851" y="408814"/>
                  </a:lnTo>
                  <a:lnTo>
                    <a:pt x="78627" y="408814"/>
                  </a:lnTo>
                  <a:lnTo>
                    <a:pt x="78627" y="284843"/>
                  </a:lnTo>
                  <a:lnTo>
                    <a:pt x="290391" y="284843"/>
                  </a:lnTo>
                  <a:lnTo>
                    <a:pt x="290391" y="53543"/>
                  </a:lnTo>
                  <a:close/>
                </a:path>
                <a:path w="480695" h="617855">
                  <a:moveTo>
                    <a:pt x="355513" y="387348"/>
                  </a:moveTo>
                  <a:lnTo>
                    <a:pt x="299070" y="395740"/>
                  </a:lnTo>
                  <a:lnTo>
                    <a:pt x="244400" y="401747"/>
                  </a:lnTo>
                  <a:lnTo>
                    <a:pt x="190261" y="405704"/>
                  </a:lnTo>
                  <a:lnTo>
                    <a:pt x="135417" y="407948"/>
                  </a:lnTo>
                  <a:lnTo>
                    <a:pt x="78627" y="408814"/>
                  </a:lnTo>
                  <a:lnTo>
                    <a:pt x="357851" y="408814"/>
                  </a:lnTo>
                  <a:lnTo>
                    <a:pt x="355513" y="38734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97975" y="1264718"/>
              <a:ext cx="480695" cy="617855"/>
            </a:xfrm>
            <a:custGeom>
              <a:avLst/>
              <a:gdLst/>
              <a:ahLst/>
              <a:cxnLst/>
              <a:rect l="l" t="t" r="r" b="b"/>
              <a:pathLst>
                <a:path w="480695" h="617855">
                  <a:moveTo>
                    <a:pt x="404714" y="617443"/>
                  </a:moveTo>
                  <a:lnTo>
                    <a:pt x="480206" y="617443"/>
                  </a:lnTo>
                  <a:lnTo>
                    <a:pt x="480206" y="0"/>
                  </a:lnTo>
                  <a:lnTo>
                    <a:pt x="404714" y="0"/>
                  </a:lnTo>
                  <a:lnTo>
                    <a:pt x="404714" y="617443"/>
                  </a:lnTo>
                  <a:close/>
                </a:path>
                <a:path w="480695" h="617855">
                  <a:moveTo>
                    <a:pt x="78627" y="284843"/>
                  </a:moveTo>
                  <a:lnTo>
                    <a:pt x="290391" y="284843"/>
                  </a:lnTo>
                  <a:lnTo>
                    <a:pt x="290391" y="53543"/>
                  </a:lnTo>
                  <a:lnTo>
                    <a:pt x="0" y="53543"/>
                  </a:lnTo>
                  <a:lnTo>
                    <a:pt x="0" y="115047"/>
                  </a:lnTo>
                  <a:lnTo>
                    <a:pt x="213211" y="115047"/>
                  </a:lnTo>
                  <a:lnTo>
                    <a:pt x="213211" y="224546"/>
                  </a:lnTo>
                  <a:lnTo>
                    <a:pt x="482" y="224546"/>
                  </a:lnTo>
                  <a:lnTo>
                    <a:pt x="482" y="471282"/>
                  </a:lnTo>
                  <a:lnTo>
                    <a:pt x="54509" y="471282"/>
                  </a:lnTo>
                  <a:lnTo>
                    <a:pt x="108459" y="470913"/>
                  </a:lnTo>
                  <a:lnTo>
                    <a:pt x="160185" y="469612"/>
                  </a:lnTo>
                  <a:lnTo>
                    <a:pt x="210558" y="467092"/>
                  </a:lnTo>
                  <a:lnTo>
                    <a:pt x="260448" y="463064"/>
                  </a:lnTo>
                  <a:lnTo>
                    <a:pt x="310727" y="457241"/>
                  </a:lnTo>
                  <a:lnTo>
                    <a:pt x="362266" y="449334"/>
                  </a:lnTo>
                  <a:lnTo>
                    <a:pt x="355513" y="387348"/>
                  </a:lnTo>
                  <a:lnTo>
                    <a:pt x="299070" y="395740"/>
                  </a:lnTo>
                  <a:lnTo>
                    <a:pt x="244399" y="401747"/>
                  </a:lnTo>
                  <a:lnTo>
                    <a:pt x="190261" y="405704"/>
                  </a:lnTo>
                  <a:lnTo>
                    <a:pt x="135417" y="407948"/>
                  </a:lnTo>
                  <a:lnTo>
                    <a:pt x="78627" y="408814"/>
                  </a:lnTo>
                  <a:lnTo>
                    <a:pt x="78627" y="28484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807" y="2072586"/>
              <a:ext cx="8214095" cy="48723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7220" y="2070353"/>
              <a:ext cx="8214095" cy="48745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14512" y="2347639"/>
              <a:ext cx="4520225" cy="45973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63344" y="796465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5672" y="7988283"/>
              <a:ext cx="234169" cy="1183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816568" y="81144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30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8" y="87597"/>
                  </a:lnTo>
                  <a:lnTo>
                    <a:pt x="30368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60" y="45278"/>
                  </a:lnTo>
                  <a:lnTo>
                    <a:pt x="140660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7149" y="7989379"/>
              <a:ext cx="238335" cy="28416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79415" y="7992554"/>
              <a:ext cx="124460" cy="278130"/>
            </a:xfrm>
            <a:custGeom>
              <a:avLst/>
              <a:gdLst/>
              <a:ahLst/>
              <a:cxnLst/>
              <a:rect l="l" t="t" r="r" b="b"/>
              <a:pathLst>
                <a:path w="124460" h="278129">
                  <a:moveTo>
                    <a:pt x="96148" y="277812"/>
                  </a:moveTo>
                  <a:lnTo>
                    <a:pt x="124105" y="277812"/>
                  </a:lnTo>
                  <a:lnTo>
                    <a:pt x="124105" y="0"/>
                  </a:lnTo>
                  <a:lnTo>
                    <a:pt x="96148" y="0"/>
                  </a:lnTo>
                  <a:lnTo>
                    <a:pt x="96148" y="277812"/>
                  </a:lnTo>
                  <a:close/>
                </a:path>
                <a:path w="124460" h="278129">
                  <a:moveTo>
                    <a:pt x="0" y="108208"/>
                  </a:moveTo>
                  <a:lnTo>
                    <a:pt x="0" y="132656"/>
                  </a:lnTo>
                  <a:lnTo>
                    <a:pt x="40016" y="132656"/>
                  </a:lnTo>
                  <a:lnTo>
                    <a:pt x="40016" y="263779"/>
                  </a:lnTo>
                  <a:lnTo>
                    <a:pt x="67753" y="263779"/>
                  </a:lnTo>
                  <a:lnTo>
                    <a:pt x="67753" y="5920"/>
                  </a:lnTo>
                  <a:lnTo>
                    <a:pt x="40016" y="5920"/>
                  </a:lnTo>
                  <a:lnTo>
                    <a:pt x="40016" y="108208"/>
                  </a:lnTo>
                  <a:lnTo>
                    <a:pt x="0" y="1082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58822" y="7999356"/>
              <a:ext cx="151286" cy="2187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8780" y="8016349"/>
              <a:ext cx="207747" cy="1765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639809" y="8016783"/>
              <a:ext cx="606425" cy="217170"/>
            </a:xfrm>
            <a:custGeom>
              <a:avLst/>
              <a:gdLst/>
              <a:ahLst/>
              <a:cxnLst/>
              <a:rect l="l" t="t" r="r" b="b"/>
              <a:pathLst>
                <a:path w="606425" h="217170">
                  <a:moveTo>
                    <a:pt x="0" y="216417"/>
                  </a:moveTo>
                  <a:lnTo>
                    <a:pt x="253253" y="216417"/>
                  </a:lnTo>
                  <a:lnTo>
                    <a:pt x="253253" y="192078"/>
                  </a:lnTo>
                  <a:lnTo>
                    <a:pt x="0" y="192078"/>
                  </a:lnTo>
                  <a:lnTo>
                    <a:pt x="0" y="216417"/>
                  </a:lnTo>
                  <a:close/>
                </a:path>
                <a:path w="606425" h="217170">
                  <a:moveTo>
                    <a:pt x="411476" y="100534"/>
                  </a:moveTo>
                  <a:lnTo>
                    <a:pt x="411476" y="0"/>
                  </a:lnTo>
                  <a:lnTo>
                    <a:pt x="381875" y="0"/>
                  </a:lnTo>
                  <a:lnTo>
                    <a:pt x="381875" y="124763"/>
                  </a:lnTo>
                  <a:lnTo>
                    <a:pt x="577133" y="124763"/>
                  </a:lnTo>
                  <a:lnTo>
                    <a:pt x="577133" y="100534"/>
                  </a:lnTo>
                  <a:lnTo>
                    <a:pt x="411476" y="100534"/>
                  </a:lnTo>
                  <a:close/>
                </a:path>
                <a:path w="606425" h="217170">
                  <a:moveTo>
                    <a:pt x="351725" y="217075"/>
                  </a:moveTo>
                  <a:lnTo>
                    <a:pt x="605967" y="217075"/>
                  </a:lnTo>
                  <a:lnTo>
                    <a:pt x="605967" y="192297"/>
                  </a:lnTo>
                  <a:lnTo>
                    <a:pt x="351725" y="192297"/>
                  </a:lnTo>
                  <a:lnTo>
                    <a:pt x="351725" y="2170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64857" y="7989599"/>
              <a:ext cx="234388" cy="2804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1416" y="8006043"/>
              <a:ext cx="211475" cy="16148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540581" y="8012288"/>
              <a:ext cx="528955" cy="224790"/>
            </a:xfrm>
            <a:custGeom>
              <a:avLst/>
              <a:gdLst/>
              <a:ahLst/>
              <a:cxnLst/>
              <a:rect l="l" t="t" r="r" b="b"/>
              <a:pathLst>
                <a:path w="528954" h="224790">
                  <a:moveTo>
                    <a:pt x="0" y="197779"/>
                  </a:moveTo>
                  <a:lnTo>
                    <a:pt x="0" y="222118"/>
                  </a:lnTo>
                  <a:lnTo>
                    <a:pt x="254240" y="222118"/>
                  </a:lnTo>
                  <a:lnTo>
                    <a:pt x="254240" y="197779"/>
                  </a:lnTo>
                  <a:lnTo>
                    <a:pt x="0" y="197779"/>
                  </a:lnTo>
                  <a:close/>
                </a:path>
                <a:path w="528954" h="224790">
                  <a:moveTo>
                    <a:pt x="415512" y="151404"/>
                  </a:moveTo>
                  <a:lnTo>
                    <a:pt x="504096" y="151404"/>
                  </a:lnTo>
                  <a:lnTo>
                    <a:pt x="504096" y="127284"/>
                  </a:lnTo>
                  <a:lnTo>
                    <a:pt x="334712" y="127284"/>
                  </a:lnTo>
                  <a:lnTo>
                    <a:pt x="334712" y="86720"/>
                  </a:lnTo>
                  <a:lnTo>
                    <a:pt x="497628" y="86720"/>
                  </a:lnTo>
                  <a:lnTo>
                    <a:pt x="497628" y="0"/>
                  </a:lnTo>
                  <a:lnTo>
                    <a:pt x="304891" y="0"/>
                  </a:lnTo>
                  <a:lnTo>
                    <a:pt x="304891" y="24009"/>
                  </a:lnTo>
                  <a:lnTo>
                    <a:pt x="468575" y="24009"/>
                  </a:lnTo>
                  <a:lnTo>
                    <a:pt x="468575" y="63039"/>
                  </a:lnTo>
                  <a:lnTo>
                    <a:pt x="305440" y="63039"/>
                  </a:lnTo>
                  <a:lnTo>
                    <a:pt x="305440" y="151404"/>
                  </a:lnTo>
                  <a:lnTo>
                    <a:pt x="386350" y="151404"/>
                  </a:lnTo>
                  <a:lnTo>
                    <a:pt x="386350" y="200301"/>
                  </a:lnTo>
                  <a:lnTo>
                    <a:pt x="274523" y="200301"/>
                  </a:lnTo>
                  <a:lnTo>
                    <a:pt x="274523" y="224749"/>
                  </a:lnTo>
                  <a:lnTo>
                    <a:pt x="528764" y="224749"/>
                  </a:lnTo>
                  <a:lnTo>
                    <a:pt x="528764" y="200301"/>
                  </a:lnTo>
                  <a:lnTo>
                    <a:pt x="415512" y="200301"/>
                  </a:lnTo>
                  <a:lnTo>
                    <a:pt x="415512" y="15140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4134" y="7989489"/>
              <a:ext cx="264537" cy="2783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0058" y="7989379"/>
              <a:ext cx="253135" cy="28065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994685" y="7992554"/>
              <a:ext cx="29845" cy="278130"/>
            </a:xfrm>
            <a:custGeom>
              <a:avLst/>
              <a:gdLst/>
              <a:ahLst/>
              <a:cxnLst/>
              <a:rect l="l" t="t" r="r" b="b"/>
              <a:pathLst>
                <a:path w="29845" h="278129">
                  <a:moveTo>
                    <a:pt x="0" y="277812"/>
                  </a:moveTo>
                  <a:lnTo>
                    <a:pt x="29601" y="277812"/>
                  </a:lnTo>
                  <a:lnTo>
                    <a:pt x="29601" y="0"/>
                  </a:lnTo>
                  <a:lnTo>
                    <a:pt x="0" y="0"/>
                  </a:lnTo>
                  <a:lnTo>
                    <a:pt x="0" y="2778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78778" y="8002645"/>
              <a:ext cx="231647" cy="11664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92853" y="8019309"/>
              <a:ext cx="152053" cy="20358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067482" y="7992554"/>
              <a:ext cx="504825" cy="278765"/>
            </a:xfrm>
            <a:custGeom>
              <a:avLst/>
              <a:gdLst/>
              <a:ahLst/>
              <a:cxnLst/>
              <a:rect l="l" t="t" r="r" b="b"/>
              <a:pathLst>
                <a:path w="504825" h="278765">
                  <a:moveTo>
                    <a:pt x="0" y="165437"/>
                  </a:moveTo>
                  <a:lnTo>
                    <a:pt x="114895" y="165437"/>
                  </a:lnTo>
                  <a:lnTo>
                    <a:pt x="114895" y="219158"/>
                  </a:lnTo>
                  <a:lnTo>
                    <a:pt x="144058" y="219158"/>
                  </a:lnTo>
                  <a:lnTo>
                    <a:pt x="144058" y="165437"/>
                  </a:lnTo>
                  <a:lnTo>
                    <a:pt x="254240" y="165437"/>
                  </a:lnTo>
                  <a:lnTo>
                    <a:pt x="254240" y="141427"/>
                  </a:lnTo>
                  <a:lnTo>
                    <a:pt x="0" y="141427"/>
                  </a:lnTo>
                  <a:lnTo>
                    <a:pt x="0" y="165437"/>
                  </a:lnTo>
                  <a:close/>
                </a:path>
                <a:path w="504825" h="278765">
                  <a:moveTo>
                    <a:pt x="31684" y="192626"/>
                  </a:moveTo>
                  <a:lnTo>
                    <a:pt x="31684" y="272111"/>
                  </a:lnTo>
                  <a:lnTo>
                    <a:pt x="226064" y="272111"/>
                  </a:lnTo>
                  <a:lnTo>
                    <a:pt x="226064" y="247991"/>
                  </a:lnTo>
                  <a:lnTo>
                    <a:pt x="61066" y="247991"/>
                  </a:lnTo>
                  <a:lnTo>
                    <a:pt x="61066" y="192626"/>
                  </a:lnTo>
                  <a:lnTo>
                    <a:pt x="31684" y="192626"/>
                  </a:lnTo>
                  <a:close/>
                </a:path>
                <a:path w="504825" h="278765">
                  <a:moveTo>
                    <a:pt x="475262" y="0"/>
                  </a:moveTo>
                  <a:lnTo>
                    <a:pt x="475262" y="278360"/>
                  </a:lnTo>
                  <a:lnTo>
                    <a:pt x="504644" y="278360"/>
                  </a:lnTo>
                  <a:lnTo>
                    <a:pt x="504644" y="0"/>
                  </a:lnTo>
                  <a:lnTo>
                    <a:pt x="475262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54069" y="8009113"/>
              <a:ext cx="157644" cy="13878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343869" y="8177397"/>
              <a:ext cx="184150" cy="34290"/>
            </a:xfrm>
            <a:custGeom>
              <a:avLst/>
              <a:gdLst/>
              <a:ahLst/>
              <a:cxnLst/>
              <a:rect l="l" t="t" r="r" b="b"/>
              <a:pathLst>
                <a:path w="184150" h="34290">
                  <a:moveTo>
                    <a:pt x="3617" y="33767"/>
                  </a:moveTo>
                  <a:lnTo>
                    <a:pt x="43865" y="33529"/>
                  </a:lnTo>
                  <a:lnTo>
                    <a:pt x="88707" y="32109"/>
                  </a:lnTo>
                  <a:lnTo>
                    <a:pt x="136036" y="28448"/>
                  </a:lnTo>
                  <a:lnTo>
                    <a:pt x="183746" y="21488"/>
                  </a:lnTo>
                  <a:lnTo>
                    <a:pt x="181444" y="0"/>
                  </a:lnTo>
                  <a:lnTo>
                    <a:pt x="134592" y="5154"/>
                  </a:lnTo>
                  <a:lnTo>
                    <a:pt x="86939" y="7934"/>
                  </a:lnTo>
                  <a:lnTo>
                    <a:pt x="41177" y="9049"/>
                  </a:lnTo>
                  <a:lnTo>
                    <a:pt x="0" y="9209"/>
                  </a:lnTo>
                  <a:lnTo>
                    <a:pt x="3617" y="3376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93091" y="7989599"/>
              <a:ext cx="251820" cy="2804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79784" y="7989599"/>
              <a:ext cx="230222" cy="27824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368761" y="7992554"/>
              <a:ext cx="106680" cy="278765"/>
            </a:xfrm>
            <a:custGeom>
              <a:avLst/>
              <a:gdLst/>
              <a:ahLst/>
              <a:cxnLst/>
              <a:rect l="l" t="t" r="r" b="b"/>
              <a:pathLst>
                <a:path w="106679" h="278765">
                  <a:moveTo>
                    <a:pt x="77181" y="99328"/>
                  </a:moveTo>
                  <a:lnTo>
                    <a:pt x="0" y="99328"/>
                  </a:lnTo>
                  <a:lnTo>
                    <a:pt x="0" y="123666"/>
                  </a:lnTo>
                  <a:lnTo>
                    <a:pt x="77181" y="123666"/>
                  </a:lnTo>
                  <a:lnTo>
                    <a:pt x="77181" y="278360"/>
                  </a:lnTo>
                  <a:lnTo>
                    <a:pt x="106563" y="278360"/>
                  </a:lnTo>
                  <a:lnTo>
                    <a:pt x="106563" y="0"/>
                  </a:lnTo>
                  <a:lnTo>
                    <a:pt x="77181" y="0"/>
                  </a:lnTo>
                  <a:lnTo>
                    <a:pt x="77181" y="9932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53869" y="8015253"/>
              <a:ext cx="154465" cy="1906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04692" y="7988283"/>
              <a:ext cx="234169" cy="11839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595588" y="81144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29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8" y="87597"/>
                  </a:lnTo>
                  <a:lnTo>
                    <a:pt x="30368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59" y="45278"/>
                  </a:lnTo>
                  <a:lnTo>
                    <a:pt x="140659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77571" y="7989599"/>
              <a:ext cx="226933" cy="2842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563344" y="840905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24795" y="8433780"/>
              <a:ext cx="253135" cy="28065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98551" y="8433999"/>
              <a:ext cx="226933" cy="28427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37289" y="8433780"/>
              <a:ext cx="267059" cy="28372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26394" y="8433671"/>
              <a:ext cx="252697" cy="27857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991265" y="8436955"/>
              <a:ext cx="514350" cy="278130"/>
            </a:xfrm>
            <a:custGeom>
              <a:avLst/>
              <a:gdLst/>
              <a:ahLst/>
              <a:cxnLst/>
              <a:rect l="l" t="t" r="r" b="b"/>
              <a:pathLst>
                <a:path w="514350" h="278129">
                  <a:moveTo>
                    <a:pt x="193065" y="11292"/>
                  </a:moveTo>
                  <a:lnTo>
                    <a:pt x="193065" y="47471"/>
                  </a:lnTo>
                  <a:lnTo>
                    <a:pt x="60846" y="47471"/>
                  </a:lnTo>
                  <a:lnTo>
                    <a:pt x="60846" y="11292"/>
                  </a:lnTo>
                  <a:lnTo>
                    <a:pt x="31684" y="11292"/>
                  </a:lnTo>
                  <a:lnTo>
                    <a:pt x="31684" y="131889"/>
                  </a:lnTo>
                  <a:lnTo>
                    <a:pt x="222446" y="131889"/>
                  </a:lnTo>
                  <a:lnTo>
                    <a:pt x="222446" y="11292"/>
                  </a:lnTo>
                  <a:lnTo>
                    <a:pt x="193065" y="11292"/>
                  </a:lnTo>
                  <a:close/>
                </a:path>
                <a:path w="514350" h="278129">
                  <a:moveTo>
                    <a:pt x="60846" y="108208"/>
                  </a:moveTo>
                  <a:lnTo>
                    <a:pt x="60846" y="71042"/>
                  </a:lnTo>
                  <a:lnTo>
                    <a:pt x="193065" y="71042"/>
                  </a:lnTo>
                  <a:lnTo>
                    <a:pt x="193065" y="108208"/>
                  </a:lnTo>
                  <a:lnTo>
                    <a:pt x="60846" y="108208"/>
                  </a:lnTo>
                  <a:close/>
                </a:path>
                <a:path w="514350" h="278129">
                  <a:moveTo>
                    <a:pt x="0" y="163354"/>
                  </a:moveTo>
                  <a:lnTo>
                    <a:pt x="0" y="186816"/>
                  </a:lnTo>
                  <a:lnTo>
                    <a:pt x="111936" y="186816"/>
                  </a:lnTo>
                  <a:lnTo>
                    <a:pt x="111936" y="277812"/>
                  </a:lnTo>
                  <a:lnTo>
                    <a:pt x="140879" y="277812"/>
                  </a:lnTo>
                  <a:lnTo>
                    <a:pt x="140879" y="186816"/>
                  </a:lnTo>
                  <a:lnTo>
                    <a:pt x="254240" y="186816"/>
                  </a:lnTo>
                  <a:lnTo>
                    <a:pt x="254240" y="163354"/>
                  </a:lnTo>
                  <a:lnTo>
                    <a:pt x="0" y="163354"/>
                  </a:lnTo>
                  <a:close/>
                </a:path>
                <a:path w="514350" h="278129">
                  <a:moveTo>
                    <a:pt x="485568" y="277812"/>
                  </a:moveTo>
                  <a:lnTo>
                    <a:pt x="513853" y="277812"/>
                  </a:lnTo>
                  <a:lnTo>
                    <a:pt x="513853" y="0"/>
                  </a:lnTo>
                  <a:lnTo>
                    <a:pt x="485568" y="0"/>
                  </a:lnTo>
                  <a:lnTo>
                    <a:pt x="485568" y="277812"/>
                  </a:lnTo>
                  <a:close/>
                </a:path>
                <a:path w="514350" h="278129">
                  <a:moveTo>
                    <a:pt x="397970" y="106454"/>
                  </a:moveTo>
                  <a:lnTo>
                    <a:pt x="391834" y="71282"/>
                  </a:lnTo>
                  <a:lnTo>
                    <a:pt x="379223" y="44785"/>
                  </a:lnTo>
                  <a:lnTo>
                    <a:pt x="360938" y="28073"/>
                  </a:lnTo>
                  <a:lnTo>
                    <a:pt x="337781" y="22255"/>
                  </a:lnTo>
                  <a:lnTo>
                    <a:pt x="313182" y="29070"/>
                  </a:lnTo>
                  <a:lnTo>
                    <a:pt x="294339" y="48567"/>
                  </a:lnTo>
                  <a:lnTo>
                    <a:pt x="282279" y="79330"/>
                  </a:lnTo>
                  <a:lnTo>
                    <a:pt x="278031" y="119939"/>
                  </a:lnTo>
                  <a:lnTo>
                    <a:pt x="282279" y="160771"/>
                  </a:lnTo>
                  <a:lnTo>
                    <a:pt x="294339" y="191694"/>
                  </a:lnTo>
                  <a:lnTo>
                    <a:pt x="313182" y="211271"/>
                  </a:lnTo>
                  <a:lnTo>
                    <a:pt x="337781" y="218061"/>
                  </a:lnTo>
                  <a:lnTo>
                    <a:pt x="361341" y="212035"/>
                  </a:lnTo>
                  <a:lnTo>
                    <a:pt x="379812" y="194600"/>
                  </a:lnTo>
                  <a:lnTo>
                    <a:pt x="392343" y="166968"/>
                  </a:lnTo>
                  <a:lnTo>
                    <a:pt x="398080" y="130354"/>
                  </a:lnTo>
                  <a:lnTo>
                    <a:pt x="429326" y="130354"/>
                  </a:lnTo>
                  <a:lnTo>
                    <a:pt x="429326" y="264107"/>
                  </a:lnTo>
                  <a:lnTo>
                    <a:pt x="457392" y="264107"/>
                  </a:lnTo>
                  <a:lnTo>
                    <a:pt x="457392" y="5372"/>
                  </a:lnTo>
                  <a:lnTo>
                    <a:pt x="429326" y="5372"/>
                  </a:lnTo>
                  <a:lnTo>
                    <a:pt x="429326" y="106454"/>
                  </a:lnTo>
                  <a:lnTo>
                    <a:pt x="397970" y="10645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93530" y="8483663"/>
              <a:ext cx="71911" cy="14646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681300" y="8436955"/>
              <a:ext cx="91440" cy="278765"/>
            </a:xfrm>
            <a:custGeom>
              <a:avLst/>
              <a:gdLst/>
              <a:ahLst/>
              <a:cxnLst/>
              <a:rect l="l" t="t" r="r" b="b"/>
              <a:pathLst>
                <a:path w="91439" h="278765">
                  <a:moveTo>
                    <a:pt x="61943" y="92311"/>
                  </a:moveTo>
                  <a:lnTo>
                    <a:pt x="0" y="92311"/>
                  </a:lnTo>
                  <a:lnTo>
                    <a:pt x="0" y="116211"/>
                  </a:lnTo>
                  <a:lnTo>
                    <a:pt x="61943" y="116211"/>
                  </a:lnTo>
                  <a:lnTo>
                    <a:pt x="61943" y="278360"/>
                  </a:lnTo>
                  <a:lnTo>
                    <a:pt x="91105" y="278360"/>
                  </a:lnTo>
                  <a:lnTo>
                    <a:pt x="91105" y="0"/>
                  </a:lnTo>
                  <a:lnTo>
                    <a:pt x="61943" y="0"/>
                  </a:lnTo>
                  <a:lnTo>
                    <a:pt x="61943" y="9231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36040" y="8456913"/>
              <a:ext cx="178913" cy="20325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93061" y="84369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5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98904" y="8454611"/>
              <a:ext cx="149860" cy="20149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63998" y="8433999"/>
              <a:ext cx="245132" cy="27824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50143" y="8433780"/>
              <a:ext cx="253135" cy="28065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993918" y="84369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5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99760" y="8454611"/>
              <a:ext cx="149860" cy="20149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081077" y="8437174"/>
              <a:ext cx="224790" cy="272415"/>
            </a:xfrm>
            <a:custGeom>
              <a:avLst/>
              <a:gdLst/>
              <a:ahLst/>
              <a:cxnLst/>
              <a:rect l="l" t="t" r="r" b="b"/>
              <a:pathLst>
                <a:path w="224789" h="272415">
                  <a:moveTo>
                    <a:pt x="189008" y="100753"/>
                  </a:moveTo>
                  <a:lnTo>
                    <a:pt x="189008" y="205344"/>
                  </a:lnTo>
                  <a:lnTo>
                    <a:pt x="218390" y="205344"/>
                  </a:lnTo>
                  <a:lnTo>
                    <a:pt x="218390" y="0"/>
                  </a:lnTo>
                  <a:lnTo>
                    <a:pt x="189008" y="0"/>
                  </a:lnTo>
                  <a:lnTo>
                    <a:pt x="189008" y="76743"/>
                  </a:lnTo>
                  <a:lnTo>
                    <a:pt x="128271" y="76743"/>
                  </a:lnTo>
                  <a:lnTo>
                    <a:pt x="128271" y="18308"/>
                  </a:lnTo>
                  <a:lnTo>
                    <a:pt x="99109" y="18308"/>
                  </a:lnTo>
                  <a:lnTo>
                    <a:pt x="99109" y="65451"/>
                  </a:lnTo>
                  <a:lnTo>
                    <a:pt x="29491" y="65451"/>
                  </a:lnTo>
                  <a:lnTo>
                    <a:pt x="29491" y="18308"/>
                  </a:lnTo>
                  <a:lnTo>
                    <a:pt x="0" y="18308"/>
                  </a:lnTo>
                  <a:lnTo>
                    <a:pt x="0" y="159078"/>
                  </a:lnTo>
                  <a:lnTo>
                    <a:pt x="128271" y="159078"/>
                  </a:lnTo>
                  <a:lnTo>
                    <a:pt x="128271" y="100753"/>
                  </a:lnTo>
                  <a:lnTo>
                    <a:pt x="189008" y="100753"/>
                  </a:lnTo>
                  <a:close/>
                </a:path>
                <a:path w="224789" h="272415">
                  <a:moveTo>
                    <a:pt x="29491" y="135397"/>
                  </a:moveTo>
                  <a:lnTo>
                    <a:pt x="29491" y="88255"/>
                  </a:lnTo>
                  <a:lnTo>
                    <a:pt x="99109" y="88255"/>
                  </a:lnTo>
                  <a:lnTo>
                    <a:pt x="99109" y="135397"/>
                  </a:lnTo>
                  <a:lnTo>
                    <a:pt x="29491" y="135397"/>
                  </a:lnTo>
                  <a:close/>
                </a:path>
                <a:path w="224789" h="272415">
                  <a:moveTo>
                    <a:pt x="66656" y="185171"/>
                  </a:moveTo>
                  <a:lnTo>
                    <a:pt x="36946" y="185171"/>
                  </a:lnTo>
                  <a:lnTo>
                    <a:pt x="36946" y="271891"/>
                  </a:lnTo>
                  <a:lnTo>
                    <a:pt x="224639" y="271891"/>
                  </a:lnTo>
                  <a:lnTo>
                    <a:pt x="224639" y="247772"/>
                  </a:lnTo>
                  <a:lnTo>
                    <a:pt x="66656" y="247772"/>
                  </a:lnTo>
                  <a:lnTo>
                    <a:pt x="66656" y="18517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50999" y="8433780"/>
              <a:ext cx="253135" cy="28065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881328" y="8436955"/>
              <a:ext cx="74295" cy="278765"/>
            </a:xfrm>
            <a:custGeom>
              <a:avLst/>
              <a:gdLst/>
              <a:ahLst/>
              <a:cxnLst/>
              <a:rect l="l" t="t" r="r" b="b"/>
              <a:pathLst>
                <a:path w="74295" h="278765">
                  <a:moveTo>
                    <a:pt x="29491" y="107550"/>
                  </a:moveTo>
                  <a:lnTo>
                    <a:pt x="29491" y="0"/>
                  </a:lnTo>
                  <a:lnTo>
                    <a:pt x="0" y="0"/>
                  </a:lnTo>
                  <a:lnTo>
                    <a:pt x="0" y="278360"/>
                  </a:lnTo>
                  <a:lnTo>
                    <a:pt x="29491" y="278360"/>
                  </a:lnTo>
                  <a:lnTo>
                    <a:pt x="29491" y="131999"/>
                  </a:lnTo>
                  <a:lnTo>
                    <a:pt x="74003" y="131999"/>
                  </a:lnTo>
                  <a:lnTo>
                    <a:pt x="74003" y="107550"/>
                  </a:lnTo>
                  <a:lnTo>
                    <a:pt x="29491" y="1075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02958" y="8460530"/>
              <a:ext cx="160605" cy="1890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92831" y="8439591"/>
              <a:ext cx="204787" cy="11236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68926" y="8570160"/>
              <a:ext cx="253365" cy="141605"/>
            </a:xfrm>
            <a:custGeom>
              <a:avLst/>
              <a:gdLst/>
              <a:ahLst/>
              <a:cxnLst/>
              <a:rect l="l" t="t" r="r" b="b"/>
              <a:pathLst>
                <a:path w="253364" h="141604">
                  <a:moveTo>
                    <a:pt x="0" y="0"/>
                  </a:moveTo>
                  <a:lnTo>
                    <a:pt x="0" y="23790"/>
                  </a:lnTo>
                  <a:lnTo>
                    <a:pt x="253254" y="23790"/>
                  </a:lnTo>
                  <a:lnTo>
                    <a:pt x="253254" y="0"/>
                  </a:lnTo>
                  <a:lnTo>
                    <a:pt x="0" y="0"/>
                  </a:lnTo>
                  <a:close/>
                </a:path>
                <a:path w="253364" h="141604">
                  <a:moveTo>
                    <a:pt x="30368" y="48677"/>
                  </a:moveTo>
                  <a:lnTo>
                    <a:pt x="30368" y="141098"/>
                  </a:lnTo>
                  <a:lnTo>
                    <a:pt x="222337" y="141098"/>
                  </a:lnTo>
                  <a:lnTo>
                    <a:pt x="222337" y="48677"/>
                  </a:lnTo>
                  <a:lnTo>
                    <a:pt x="30368" y="48677"/>
                  </a:lnTo>
                  <a:close/>
                </a:path>
                <a:path w="253364" h="141604">
                  <a:moveTo>
                    <a:pt x="193722" y="72139"/>
                  </a:moveTo>
                  <a:lnTo>
                    <a:pt x="193722" y="117198"/>
                  </a:lnTo>
                  <a:lnTo>
                    <a:pt x="59421" y="117198"/>
                  </a:lnTo>
                  <a:lnTo>
                    <a:pt x="59421" y="72139"/>
                  </a:lnTo>
                  <a:lnTo>
                    <a:pt x="193722" y="7213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52005" y="8433780"/>
              <a:ext cx="253135" cy="28065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08310" y="8433780"/>
              <a:ext cx="221671" cy="28065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874606" y="8436955"/>
              <a:ext cx="227329" cy="278765"/>
            </a:xfrm>
            <a:custGeom>
              <a:avLst/>
              <a:gdLst/>
              <a:ahLst/>
              <a:cxnLst/>
              <a:rect l="l" t="t" r="r" b="b"/>
              <a:pathLst>
                <a:path w="227329" h="278765">
                  <a:moveTo>
                    <a:pt x="197669" y="104152"/>
                  </a:moveTo>
                  <a:lnTo>
                    <a:pt x="140112" y="104152"/>
                  </a:lnTo>
                  <a:lnTo>
                    <a:pt x="132672" y="69502"/>
                  </a:lnTo>
                  <a:lnTo>
                    <a:pt x="117760" y="43291"/>
                  </a:lnTo>
                  <a:lnTo>
                    <a:pt x="96620" y="26680"/>
                  </a:lnTo>
                  <a:lnTo>
                    <a:pt x="70495" y="20830"/>
                  </a:lnTo>
                  <a:lnTo>
                    <a:pt x="41919" y="27733"/>
                  </a:lnTo>
                  <a:lnTo>
                    <a:pt x="19583" y="47279"/>
                  </a:lnTo>
                  <a:lnTo>
                    <a:pt x="5079" y="77966"/>
                  </a:lnTo>
                  <a:lnTo>
                    <a:pt x="0" y="118294"/>
                  </a:lnTo>
                  <a:lnTo>
                    <a:pt x="5079" y="158811"/>
                  </a:lnTo>
                  <a:lnTo>
                    <a:pt x="19583" y="189584"/>
                  </a:lnTo>
                  <a:lnTo>
                    <a:pt x="41919" y="209133"/>
                  </a:lnTo>
                  <a:lnTo>
                    <a:pt x="70495" y="215978"/>
                  </a:lnTo>
                  <a:lnTo>
                    <a:pt x="97302" y="209873"/>
                  </a:lnTo>
                  <a:lnTo>
                    <a:pt x="118774" y="192380"/>
                  </a:lnTo>
                  <a:lnTo>
                    <a:pt x="133566" y="164731"/>
                  </a:lnTo>
                  <a:lnTo>
                    <a:pt x="140331" y="128162"/>
                  </a:lnTo>
                  <a:lnTo>
                    <a:pt x="197669" y="128162"/>
                  </a:lnTo>
                  <a:lnTo>
                    <a:pt x="197669" y="278360"/>
                  </a:lnTo>
                  <a:lnTo>
                    <a:pt x="226832" y="278360"/>
                  </a:lnTo>
                  <a:lnTo>
                    <a:pt x="226832" y="0"/>
                  </a:lnTo>
                  <a:lnTo>
                    <a:pt x="197669" y="0"/>
                  </a:lnTo>
                  <a:lnTo>
                    <a:pt x="197669" y="10415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99497" y="8480923"/>
              <a:ext cx="91097" cy="14876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331232" y="8436955"/>
              <a:ext cx="73025" cy="277495"/>
            </a:xfrm>
            <a:custGeom>
              <a:avLst/>
              <a:gdLst/>
              <a:ahLst/>
              <a:cxnLst/>
              <a:rect l="l" t="t" r="r" b="b"/>
              <a:pathLst>
                <a:path w="73025" h="277495">
                  <a:moveTo>
                    <a:pt x="29491" y="110730"/>
                  </a:moveTo>
                  <a:lnTo>
                    <a:pt x="29491" y="0"/>
                  </a:lnTo>
                  <a:lnTo>
                    <a:pt x="0" y="0"/>
                  </a:lnTo>
                  <a:lnTo>
                    <a:pt x="0" y="277483"/>
                  </a:lnTo>
                  <a:lnTo>
                    <a:pt x="29491" y="277483"/>
                  </a:lnTo>
                  <a:lnTo>
                    <a:pt x="29491" y="135397"/>
                  </a:lnTo>
                  <a:lnTo>
                    <a:pt x="72577" y="135397"/>
                  </a:lnTo>
                  <a:lnTo>
                    <a:pt x="72577" y="110730"/>
                  </a:lnTo>
                  <a:lnTo>
                    <a:pt x="29491" y="1107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141240" y="8463162"/>
              <a:ext cx="149970" cy="20325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429682" y="8436955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79" h="278765">
                  <a:moveTo>
                    <a:pt x="191640" y="65451"/>
                  </a:moveTo>
                  <a:lnTo>
                    <a:pt x="128820" y="65451"/>
                  </a:lnTo>
                  <a:lnTo>
                    <a:pt x="128820" y="26641"/>
                  </a:lnTo>
                  <a:lnTo>
                    <a:pt x="0" y="26641"/>
                  </a:lnTo>
                  <a:lnTo>
                    <a:pt x="0" y="208413"/>
                  </a:lnTo>
                  <a:lnTo>
                    <a:pt x="128820" y="208413"/>
                  </a:lnTo>
                  <a:lnTo>
                    <a:pt x="128820" y="165437"/>
                  </a:lnTo>
                  <a:lnTo>
                    <a:pt x="191640" y="165437"/>
                  </a:lnTo>
                  <a:lnTo>
                    <a:pt x="191640" y="278360"/>
                  </a:lnTo>
                  <a:lnTo>
                    <a:pt x="220802" y="278360"/>
                  </a:lnTo>
                  <a:lnTo>
                    <a:pt x="220802" y="0"/>
                  </a:lnTo>
                  <a:lnTo>
                    <a:pt x="191640" y="0"/>
                  </a:lnTo>
                  <a:lnTo>
                    <a:pt x="191640" y="65451"/>
                  </a:lnTo>
                  <a:close/>
                </a:path>
                <a:path w="220979" h="278765">
                  <a:moveTo>
                    <a:pt x="29162" y="184952"/>
                  </a:moveTo>
                  <a:lnTo>
                    <a:pt x="29162" y="49773"/>
                  </a:lnTo>
                  <a:lnTo>
                    <a:pt x="100095" y="49773"/>
                  </a:lnTo>
                  <a:lnTo>
                    <a:pt x="100095" y="184952"/>
                  </a:lnTo>
                  <a:lnTo>
                    <a:pt x="29162" y="184952"/>
                  </a:lnTo>
                  <a:close/>
                </a:path>
                <a:path w="220979" h="278765">
                  <a:moveTo>
                    <a:pt x="128820" y="89461"/>
                  </a:moveTo>
                  <a:lnTo>
                    <a:pt x="191640" y="89461"/>
                  </a:lnTo>
                  <a:lnTo>
                    <a:pt x="191640" y="141647"/>
                  </a:lnTo>
                  <a:lnTo>
                    <a:pt x="128820" y="141647"/>
                  </a:lnTo>
                  <a:lnTo>
                    <a:pt x="128820" y="894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79260" y="8457571"/>
              <a:ext cx="237677" cy="14635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770703" y="8436955"/>
              <a:ext cx="504825" cy="278130"/>
            </a:xfrm>
            <a:custGeom>
              <a:avLst/>
              <a:gdLst/>
              <a:ahLst/>
              <a:cxnLst/>
              <a:rect l="l" t="t" r="r" b="b"/>
              <a:pathLst>
                <a:path w="504825" h="278129">
                  <a:moveTo>
                    <a:pt x="141647" y="153158"/>
                  </a:moveTo>
                  <a:lnTo>
                    <a:pt x="112155" y="153158"/>
                  </a:lnTo>
                  <a:lnTo>
                    <a:pt x="112155" y="218938"/>
                  </a:lnTo>
                  <a:lnTo>
                    <a:pt x="0" y="218938"/>
                  </a:lnTo>
                  <a:lnTo>
                    <a:pt x="0" y="243168"/>
                  </a:lnTo>
                  <a:lnTo>
                    <a:pt x="254240" y="243168"/>
                  </a:lnTo>
                  <a:lnTo>
                    <a:pt x="254240" y="218938"/>
                  </a:lnTo>
                  <a:lnTo>
                    <a:pt x="141647" y="218938"/>
                  </a:lnTo>
                  <a:lnTo>
                    <a:pt x="141647" y="153158"/>
                  </a:lnTo>
                  <a:close/>
                </a:path>
                <a:path w="504825" h="278129">
                  <a:moveTo>
                    <a:pt x="474824" y="277812"/>
                  </a:moveTo>
                  <a:lnTo>
                    <a:pt x="504206" y="277812"/>
                  </a:lnTo>
                  <a:lnTo>
                    <a:pt x="504206" y="0"/>
                  </a:lnTo>
                  <a:lnTo>
                    <a:pt x="474824" y="0"/>
                  </a:lnTo>
                  <a:lnTo>
                    <a:pt x="474824" y="2778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43477" y="8434328"/>
              <a:ext cx="190206" cy="23263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584047" y="8436955"/>
              <a:ext cx="73025" cy="277495"/>
            </a:xfrm>
            <a:custGeom>
              <a:avLst/>
              <a:gdLst/>
              <a:ahLst/>
              <a:cxnLst/>
              <a:rect l="l" t="t" r="r" b="b"/>
              <a:pathLst>
                <a:path w="73025" h="277495">
                  <a:moveTo>
                    <a:pt x="29491" y="110730"/>
                  </a:moveTo>
                  <a:lnTo>
                    <a:pt x="29491" y="0"/>
                  </a:lnTo>
                  <a:lnTo>
                    <a:pt x="0" y="0"/>
                  </a:lnTo>
                  <a:lnTo>
                    <a:pt x="0" y="277483"/>
                  </a:lnTo>
                  <a:lnTo>
                    <a:pt x="29491" y="277483"/>
                  </a:lnTo>
                  <a:lnTo>
                    <a:pt x="29491" y="135397"/>
                  </a:lnTo>
                  <a:lnTo>
                    <a:pt x="72577" y="135397"/>
                  </a:lnTo>
                  <a:lnTo>
                    <a:pt x="72577" y="110730"/>
                  </a:lnTo>
                  <a:lnTo>
                    <a:pt x="29491" y="1107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394056" y="8463162"/>
              <a:ext cx="149970" cy="20325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671645" y="8442108"/>
              <a:ext cx="254000" cy="147955"/>
            </a:xfrm>
            <a:custGeom>
              <a:avLst/>
              <a:gdLst/>
              <a:ahLst/>
              <a:cxnLst/>
              <a:rect l="l" t="t" r="r" b="b"/>
              <a:pathLst>
                <a:path w="254000" h="147954">
                  <a:moveTo>
                    <a:pt x="62929" y="69836"/>
                  </a:moveTo>
                  <a:lnTo>
                    <a:pt x="62929" y="0"/>
                  </a:lnTo>
                  <a:lnTo>
                    <a:pt x="33767" y="0"/>
                  </a:lnTo>
                  <a:lnTo>
                    <a:pt x="33767" y="93736"/>
                  </a:lnTo>
                  <a:lnTo>
                    <a:pt x="224529" y="93736"/>
                  </a:lnTo>
                  <a:lnTo>
                    <a:pt x="224529" y="69836"/>
                  </a:lnTo>
                  <a:lnTo>
                    <a:pt x="62929" y="69836"/>
                  </a:lnTo>
                  <a:close/>
                </a:path>
                <a:path w="254000" h="147954">
                  <a:moveTo>
                    <a:pt x="0" y="147457"/>
                  </a:moveTo>
                  <a:lnTo>
                    <a:pt x="253583" y="147457"/>
                  </a:lnTo>
                  <a:lnTo>
                    <a:pt x="253583" y="123338"/>
                  </a:lnTo>
                  <a:lnTo>
                    <a:pt x="0" y="123338"/>
                  </a:lnTo>
                  <a:lnTo>
                    <a:pt x="0" y="14745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698400" y="8608865"/>
              <a:ext cx="198757" cy="10787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563331" y="796416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563344" y="796465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816568" y="7991458"/>
              <a:ext cx="252729" cy="276860"/>
            </a:xfrm>
            <a:custGeom>
              <a:avLst/>
              <a:gdLst/>
              <a:ahLst/>
              <a:cxnLst/>
              <a:rect l="l" t="t" r="r" b="b"/>
              <a:pathLst>
                <a:path w="252730" h="276859">
                  <a:moveTo>
                    <a:pt x="143072" y="47032"/>
                  </a:moveTo>
                  <a:lnTo>
                    <a:pt x="108976" y="47032"/>
                  </a:lnTo>
                  <a:lnTo>
                    <a:pt x="98862" y="63258"/>
                  </a:lnTo>
                  <a:lnTo>
                    <a:pt x="78388" y="76195"/>
                  </a:lnTo>
                  <a:lnTo>
                    <a:pt x="49033" y="85267"/>
                  </a:lnTo>
                  <a:lnTo>
                    <a:pt x="12278" y="89899"/>
                  </a:lnTo>
                  <a:lnTo>
                    <a:pt x="20720" y="112045"/>
                  </a:lnTo>
                  <a:lnTo>
                    <a:pt x="55236" y="107444"/>
                  </a:lnTo>
                  <a:lnTo>
                    <a:pt x="85116" y="98917"/>
                  </a:lnTo>
                  <a:lnTo>
                    <a:pt x="109138" y="86483"/>
                  </a:lnTo>
                  <a:lnTo>
                    <a:pt x="126078" y="70165"/>
                  </a:lnTo>
                  <a:lnTo>
                    <a:pt x="164068" y="70165"/>
                  </a:lnTo>
                  <a:lnTo>
                    <a:pt x="153129" y="63258"/>
                  </a:lnTo>
                  <a:lnTo>
                    <a:pt x="143072" y="47032"/>
                  </a:lnTo>
                  <a:close/>
                </a:path>
                <a:path w="252730" h="276859">
                  <a:moveTo>
                    <a:pt x="164068" y="70165"/>
                  </a:moveTo>
                  <a:lnTo>
                    <a:pt x="126078" y="70165"/>
                  </a:lnTo>
                  <a:lnTo>
                    <a:pt x="143015" y="86483"/>
                  </a:lnTo>
                  <a:lnTo>
                    <a:pt x="167013" y="98917"/>
                  </a:lnTo>
                  <a:lnTo>
                    <a:pt x="196828" y="107444"/>
                  </a:lnTo>
                  <a:lnTo>
                    <a:pt x="231217" y="112045"/>
                  </a:lnTo>
                  <a:lnTo>
                    <a:pt x="240098" y="89899"/>
                  </a:lnTo>
                  <a:lnTo>
                    <a:pt x="203091" y="85267"/>
                  </a:lnTo>
                  <a:lnTo>
                    <a:pt x="173618" y="76195"/>
                  </a:lnTo>
                  <a:lnTo>
                    <a:pt x="164068" y="70165"/>
                  </a:lnTo>
                  <a:close/>
                </a:path>
                <a:path w="252730" h="276859">
                  <a:moveTo>
                    <a:pt x="227490" y="24557"/>
                  </a:moveTo>
                  <a:lnTo>
                    <a:pt x="25106" y="24557"/>
                  </a:lnTo>
                  <a:lnTo>
                    <a:pt x="25106" y="47032"/>
                  </a:lnTo>
                  <a:lnTo>
                    <a:pt x="227490" y="47032"/>
                  </a:lnTo>
                  <a:lnTo>
                    <a:pt x="227490" y="24557"/>
                  </a:lnTo>
                  <a:close/>
                </a:path>
                <a:path w="252730" h="276859">
                  <a:moveTo>
                    <a:pt x="140550" y="0"/>
                  </a:moveTo>
                  <a:lnTo>
                    <a:pt x="111607" y="0"/>
                  </a:lnTo>
                  <a:lnTo>
                    <a:pt x="111607" y="24557"/>
                  </a:lnTo>
                  <a:lnTo>
                    <a:pt x="140550" y="24557"/>
                  </a:lnTo>
                  <a:lnTo>
                    <a:pt x="140550" y="0"/>
                  </a:lnTo>
                  <a:close/>
                </a:path>
                <a:path w="252730" h="276859">
                  <a:moveTo>
                    <a:pt x="220802" y="168287"/>
                  </a:moveTo>
                  <a:lnTo>
                    <a:pt x="29820" y="168287"/>
                  </a:lnTo>
                  <a:lnTo>
                    <a:pt x="29820" y="189776"/>
                  </a:lnTo>
                  <a:lnTo>
                    <a:pt x="191859" y="189776"/>
                  </a:lnTo>
                  <a:lnTo>
                    <a:pt x="191859" y="210606"/>
                  </a:lnTo>
                  <a:lnTo>
                    <a:pt x="30368" y="210606"/>
                  </a:lnTo>
                  <a:lnTo>
                    <a:pt x="30368" y="276277"/>
                  </a:lnTo>
                  <a:lnTo>
                    <a:pt x="228805" y="276277"/>
                  </a:lnTo>
                  <a:lnTo>
                    <a:pt x="228805" y="253912"/>
                  </a:lnTo>
                  <a:lnTo>
                    <a:pt x="59202" y="253912"/>
                  </a:lnTo>
                  <a:lnTo>
                    <a:pt x="59202" y="230998"/>
                  </a:lnTo>
                  <a:lnTo>
                    <a:pt x="220802" y="230998"/>
                  </a:lnTo>
                  <a:lnTo>
                    <a:pt x="220802" y="168287"/>
                  </a:lnTo>
                  <a:close/>
                </a:path>
                <a:path w="252730" h="276859">
                  <a:moveTo>
                    <a:pt x="140660" y="145045"/>
                  </a:moveTo>
                  <a:lnTo>
                    <a:pt x="111497" y="145045"/>
                  </a:lnTo>
                  <a:lnTo>
                    <a:pt x="111497" y="168287"/>
                  </a:lnTo>
                  <a:lnTo>
                    <a:pt x="140660" y="168287"/>
                  </a:lnTo>
                  <a:lnTo>
                    <a:pt x="140660" y="145045"/>
                  </a:lnTo>
                  <a:close/>
                </a:path>
                <a:path w="252730" h="276859">
                  <a:moveTo>
                    <a:pt x="252596" y="123009"/>
                  </a:moveTo>
                  <a:lnTo>
                    <a:pt x="0" y="123009"/>
                  </a:lnTo>
                  <a:lnTo>
                    <a:pt x="0" y="145045"/>
                  </a:lnTo>
                  <a:lnTo>
                    <a:pt x="252596" y="145045"/>
                  </a:lnTo>
                  <a:lnTo>
                    <a:pt x="252596" y="123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25672" y="7988283"/>
              <a:ext cx="234169" cy="11839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816568" y="81144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30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8" y="87597"/>
                  </a:lnTo>
                  <a:lnTo>
                    <a:pt x="30368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60" y="45278"/>
                  </a:lnTo>
                  <a:lnTo>
                    <a:pt x="140660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090324" y="7992554"/>
              <a:ext cx="232410" cy="278130"/>
            </a:xfrm>
            <a:custGeom>
              <a:avLst/>
              <a:gdLst/>
              <a:ahLst/>
              <a:cxnLst/>
              <a:rect l="l" t="t" r="r" b="b"/>
              <a:pathLst>
                <a:path w="232410" h="278129">
                  <a:moveTo>
                    <a:pt x="231985" y="0"/>
                  </a:moveTo>
                  <a:lnTo>
                    <a:pt x="202603" y="0"/>
                  </a:lnTo>
                  <a:lnTo>
                    <a:pt x="202603" y="56132"/>
                  </a:lnTo>
                  <a:lnTo>
                    <a:pt x="144058" y="56132"/>
                  </a:lnTo>
                  <a:lnTo>
                    <a:pt x="144058" y="80471"/>
                  </a:lnTo>
                  <a:lnTo>
                    <a:pt x="202603" y="80471"/>
                  </a:lnTo>
                  <a:lnTo>
                    <a:pt x="202603" y="164670"/>
                  </a:lnTo>
                  <a:lnTo>
                    <a:pt x="231985" y="164670"/>
                  </a:lnTo>
                  <a:lnTo>
                    <a:pt x="231985" y="0"/>
                  </a:lnTo>
                  <a:close/>
                </a:path>
                <a:path w="232410" h="278129">
                  <a:moveTo>
                    <a:pt x="98341" y="14252"/>
                  </a:moveTo>
                  <a:lnTo>
                    <a:pt x="68850" y="14252"/>
                  </a:lnTo>
                  <a:lnTo>
                    <a:pt x="68850" y="42647"/>
                  </a:lnTo>
                  <a:lnTo>
                    <a:pt x="64182" y="72433"/>
                  </a:lnTo>
                  <a:lnTo>
                    <a:pt x="50746" y="98889"/>
                  </a:lnTo>
                  <a:lnTo>
                    <a:pt x="29150" y="120412"/>
                  </a:lnTo>
                  <a:lnTo>
                    <a:pt x="0" y="135397"/>
                  </a:lnTo>
                  <a:lnTo>
                    <a:pt x="15897" y="159298"/>
                  </a:lnTo>
                  <a:lnTo>
                    <a:pt x="38483" y="147882"/>
                  </a:lnTo>
                  <a:lnTo>
                    <a:pt x="57544" y="132520"/>
                  </a:lnTo>
                  <a:lnTo>
                    <a:pt x="72802" y="113662"/>
                  </a:lnTo>
                  <a:lnTo>
                    <a:pt x="83979" y="91763"/>
                  </a:lnTo>
                  <a:lnTo>
                    <a:pt x="113932" y="91763"/>
                  </a:lnTo>
                  <a:lnTo>
                    <a:pt x="102840" y="71253"/>
                  </a:lnTo>
                  <a:lnTo>
                    <a:pt x="98341" y="44182"/>
                  </a:lnTo>
                  <a:lnTo>
                    <a:pt x="98341" y="14252"/>
                  </a:lnTo>
                  <a:close/>
                </a:path>
                <a:path w="232410" h="278129">
                  <a:moveTo>
                    <a:pt x="113932" y="91763"/>
                  </a:moveTo>
                  <a:lnTo>
                    <a:pt x="83979" y="91763"/>
                  </a:lnTo>
                  <a:lnTo>
                    <a:pt x="94913" y="111720"/>
                  </a:lnTo>
                  <a:lnTo>
                    <a:pt x="109620" y="128984"/>
                  </a:lnTo>
                  <a:lnTo>
                    <a:pt x="127841" y="143041"/>
                  </a:lnTo>
                  <a:lnTo>
                    <a:pt x="149321" y="153377"/>
                  </a:lnTo>
                  <a:lnTo>
                    <a:pt x="165218" y="129916"/>
                  </a:lnTo>
                  <a:lnTo>
                    <a:pt x="137162" y="115857"/>
                  </a:lnTo>
                  <a:lnTo>
                    <a:pt x="116074" y="95724"/>
                  </a:lnTo>
                  <a:lnTo>
                    <a:pt x="113932" y="91763"/>
                  </a:lnTo>
                  <a:close/>
                </a:path>
                <a:path w="232410" h="278129">
                  <a:moveTo>
                    <a:pt x="231985" y="179141"/>
                  </a:moveTo>
                  <a:lnTo>
                    <a:pt x="43634" y="179141"/>
                  </a:lnTo>
                  <a:lnTo>
                    <a:pt x="43634" y="202493"/>
                  </a:lnTo>
                  <a:lnTo>
                    <a:pt x="202603" y="202493"/>
                  </a:lnTo>
                  <a:lnTo>
                    <a:pt x="202603" y="277812"/>
                  </a:lnTo>
                  <a:lnTo>
                    <a:pt x="231985" y="277812"/>
                  </a:lnTo>
                  <a:lnTo>
                    <a:pt x="231985" y="1791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87149" y="7989379"/>
              <a:ext cx="238335" cy="28416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2361997" y="7992554"/>
              <a:ext cx="241935" cy="278130"/>
            </a:xfrm>
            <a:custGeom>
              <a:avLst/>
              <a:gdLst/>
              <a:ahLst/>
              <a:cxnLst/>
              <a:rect l="l" t="t" r="r" b="b"/>
              <a:pathLst>
                <a:path w="241935" h="278129">
                  <a:moveTo>
                    <a:pt x="241523" y="0"/>
                  </a:moveTo>
                  <a:lnTo>
                    <a:pt x="213566" y="0"/>
                  </a:lnTo>
                  <a:lnTo>
                    <a:pt x="213566" y="277812"/>
                  </a:lnTo>
                  <a:lnTo>
                    <a:pt x="241523" y="277812"/>
                  </a:lnTo>
                  <a:lnTo>
                    <a:pt x="241523" y="0"/>
                  </a:lnTo>
                  <a:close/>
                </a:path>
                <a:path w="241935" h="278129">
                  <a:moveTo>
                    <a:pt x="185171" y="5920"/>
                  </a:moveTo>
                  <a:lnTo>
                    <a:pt x="157434" y="5920"/>
                  </a:lnTo>
                  <a:lnTo>
                    <a:pt x="157434" y="108208"/>
                  </a:lnTo>
                  <a:lnTo>
                    <a:pt x="117418" y="108208"/>
                  </a:lnTo>
                  <a:lnTo>
                    <a:pt x="117418" y="132656"/>
                  </a:lnTo>
                  <a:lnTo>
                    <a:pt x="157434" y="132656"/>
                  </a:lnTo>
                  <a:lnTo>
                    <a:pt x="157434" y="263779"/>
                  </a:lnTo>
                  <a:lnTo>
                    <a:pt x="185171" y="263779"/>
                  </a:lnTo>
                  <a:lnTo>
                    <a:pt x="185171" y="5920"/>
                  </a:lnTo>
                  <a:close/>
                </a:path>
                <a:path w="241935" h="278129">
                  <a:moveTo>
                    <a:pt x="86391" y="74002"/>
                  </a:moveTo>
                  <a:lnTo>
                    <a:pt x="58654" y="74002"/>
                  </a:lnTo>
                  <a:lnTo>
                    <a:pt x="58654" y="85185"/>
                  </a:lnTo>
                  <a:lnTo>
                    <a:pt x="54823" y="118942"/>
                  </a:lnTo>
                  <a:lnTo>
                    <a:pt x="43716" y="151075"/>
                  </a:lnTo>
                  <a:lnTo>
                    <a:pt x="25414" y="179015"/>
                  </a:lnTo>
                  <a:lnTo>
                    <a:pt x="0" y="200191"/>
                  </a:lnTo>
                  <a:lnTo>
                    <a:pt x="17322" y="222337"/>
                  </a:lnTo>
                  <a:lnTo>
                    <a:pt x="35918" y="208018"/>
                  </a:lnTo>
                  <a:lnTo>
                    <a:pt x="51390" y="189598"/>
                  </a:lnTo>
                  <a:lnTo>
                    <a:pt x="63697" y="167868"/>
                  </a:lnTo>
                  <a:lnTo>
                    <a:pt x="72796" y="143620"/>
                  </a:lnTo>
                  <a:lnTo>
                    <a:pt x="99537" y="143620"/>
                  </a:lnTo>
                  <a:lnTo>
                    <a:pt x="90142" y="117815"/>
                  </a:lnTo>
                  <a:lnTo>
                    <a:pt x="86391" y="85185"/>
                  </a:lnTo>
                  <a:lnTo>
                    <a:pt x="86391" y="74002"/>
                  </a:lnTo>
                  <a:close/>
                </a:path>
                <a:path w="241935" h="278129">
                  <a:moveTo>
                    <a:pt x="99537" y="143620"/>
                  </a:moveTo>
                  <a:lnTo>
                    <a:pt x="72796" y="143620"/>
                  </a:lnTo>
                  <a:lnTo>
                    <a:pt x="81959" y="166181"/>
                  </a:lnTo>
                  <a:lnTo>
                    <a:pt x="94298" y="186213"/>
                  </a:lnTo>
                  <a:lnTo>
                    <a:pt x="109782" y="203038"/>
                  </a:lnTo>
                  <a:lnTo>
                    <a:pt x="128381" y="215978"/>
                  </a:lnTo>
                  <a:lnTo>
                    <a:pt x="144936" y="194161"/>
                  </a:lnTo>
                  <a:lnTo>
                    <a:pt x="119600" y="174605"/>
                  </a:lnTo>
                  <a:lnTo>
                    <a:pt x="101274" y="148389"/>
                  </a:lnTo>
                  <a:lnTo>
                    <a:pt x="99537" y="143620"/>
                  </a:lnTo>
                  <a:close/>
                </a:path>
                <a:path w="241935" h="278129">
                  <a:moveTo>
                    <a:pt x="135726" y="49993"/>
                  </a:moveTo>
                  <a:lnTo>
                    <a:pt x="8551" y="49993"/>
                  </a:lnTo>
                  <a:lnTo>
                    <a:pt x="8551" y="74002"/>
                  </a:lnTo>
                  <a:lnTo>
                    <a:pt x="135726" y="74002"/>
                  </a:lnTo>
                  <a:lnTo>
                    <a:pt x="135726" y="49993"/>
                  </a:lnTo>
                  <a:close/>
                </a:path>
                <a:path w="241935" h="278129">
                  <a:moveTo>
                    <a:pt x="86391" y="9976"/>
                  </a:moveTo>
                  <a:lnTo>
                    <a:pt x="58654" y="9976"/>
                  </a:lnTo>
                  <a:lnTo>
                    <a:pt x="58654" y="49993"/>
                  </a:lnTo>
                  <a:lnTo>
                    <a:pt x="86391" y="49993"/>
                  </a:lnTo>
                  <a:lnTo>
                    <a:pt x="86391" y="9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479415" y="7992554"/>
              <a:ext cx="124460" cy="278130"/>
            </a:xfrm>
            <a:custGeom>
              <a:avLst/>
              <a:gdLst/>
              <a:ahLst/>
              <a:cxnLst/>
              <a:rect l="l" t="t" r="r" b="b"/>
              <a:pathLst>
                <a:path w="124460" h="278129">
                  <a:moveTo>
                    <a:pt x="96148" y="277812"/>
                  </a:moveTo>
                  <a:lnTo>
                    <a:pt x="124105" y="277812"/>
                  </a:lnTo>
                  <a:lnTo>
                    <a:pt x="124105" y="0"/>
                  </a:lnTo>
                  <a:lnTo>
                    <a:pt x="96148" y="0"/>
                  </a:lnTo>
                  <a:lnTo>
                    <a:pt x="96148" y="277812"/>
                  </a:lnTo>
                  <a:close/>
                </a:path>
                <a:path w="124460" h="278129">
                  <a:moveTo>
                    <a:pt x="0" y="108208"/>
                  </a:moveTo>
                  <a:lnTo>
                    <a:pt x="0" y="132656"/>
                  </a:lnTo>
                  <a:lnTo>
                    <a:pt x="40016" y="132656"/>
                  </a:lnTo>
                  <a:lnTo>
                    <a:pt x="40016" y="263779"/>
                  </a:lnTo>
                  <a:lnTo>
                    <a:pt x="67753" y="263779"/>
                  </a:lnTo>
                  <a:lnTo>
                    <a:pt x="67753" y="5920"/>
                  </a:lnTo>
                  <a:lnTo>
                    <a:pt x="40016" y="5920"/>
                  </a:lnTo>
                  <a:lnTo>
                    <a:pt x="40016" y="108208"/>
                  </a:lnTo>
                  <a:lnTo>
                    <a:pt x="0" y="1082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358822" y="7999356"/>
              <a:ext cx="151286" cy="21871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639809" y="8016349"/>
              <a:ext cx="253253" cy="21685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639809" y="8208862"/>
              <a:ext cx="253365" cy="24765"/>
            </a:xfrm>
            <a:custGeom>
              <a:avLst/>
              <a:gdLst/>
              <a:ahLst/>
              <a:cxnLst/>
              <a:rect l="l" t="t" r="r" b="b"/>
              <a:pathLst>
                <a:path w="253364" h="24765">
                  <a:moveTo>
                    <a:pt x="0" y="24338"/>
                  </a:moveTo>
                  <a:lnTo>
                    <a:pt x="253253" y="24338"/>
                  </a:lnTo>
                  <a:lnTo>
                    <a:pt x="253253" y="0"/>
                  </a:lnTo>
                  <a:lnTo>
                    <a:pt x="0" y="0"/>
                  </a:lnTo>
                  <a:lnTo>
                    <a:pt x="0" y="2433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91523" y="8016240"/>
              <a:ext cx="254635" cy="217804"/>
            </a:xfrm>
            <a:custGeom>
              <a:avLst/>
              <a:gdLst/>
              <a:ahLst/>
              <a:cxnLst/>
              <a:rect l="l" t="t" r="r" b="b"/>
              <a:pathLst>
                <a:path w="254635" h="217804">
                  <a:moveTo>
                    <a:pt x="225412" y="101600"/>
                  </a:moveTo>
                  <a:lnTo>
                    <a:pt x="59753" y="101600"/>
                  </a:lnTo>
                  <a:lnTo>
                    <a:pt x="59753" y="0"/>
                  </a:lnTo>
                  <a:lnTo>
                    <a:pt x="30149" y="0"/>
                  </a:lnTo>
                  <a:lnTo>
                    <a:pt x="30149" y="101600"/>
                  </a:lnTo>
                  <a:lnTo>
                    <a:pt x="30149" y="125730"/>
                  </a:lnTo>
                  <a:lnTo>
                    <a:pt x="225412" y="125730"/>
                  </a:lnTo>
                  <a:lnTo>
                    <a:pt x="225412" y="101600"/>
                  </a:lnTo>
                  <a:close/>
                </a:path>
                <a:path w="254635" h="217804">
                  <a:moveTo>
                    <a:pt x="254241" y="192849"/>
                  </a:moveTo>
                  <a:lnTo>
                    <a:pt x="0" y="192849"/>
                  </a:lnTo>
                  <a:lnTo>
                    <a:pt x="0" y="217627"/>
                  </a:lnTo>
                  <a:lnTo>
                    <a:pt x="254241" y="217627"/>
                  </a:lnTo>
                  <a:lnTo>
                    <a:pt x="254241" y="192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91535" y="8016783"/>
              <a:ext cx="254635" cy="217170"/>
            </a:xfrm>
            <a:custGeom>
              <a:avLst/>
              <a:gdLst/>
              <a:ahLst/>
              <a:cxnLst/>
              <a:rect l="l" t="t" r="r" b="b"/>
              <a:pathLst>
                <a:path w="254635" h="217170">
                  <a:moveTo>
                    <a:pt x="59750" y="100534"/>
                  </a:moveTo>
                  <a:lnTo>
                    <a:pt x="59750" y="0"/>
                  </a:lnTo>
                  <a:lnTo>
                    <a:pt x="30149" y="0"/>
                  </a:lnTo>
                  <a:lnTo>
                    <a:pt x="30149" y="124763"/>
                  </a:lnTo>
                  <a:lnTo>
                    <a:pt x="225407" y="124763"/>
                  </a:lnTo>
                  <a:lnTo>
                    <a:pt x="225407" y="100534"/>
                  </a:lnTo>
                  <a:lnTo>
                    <a:pt x="59750" y="100534"/>
                  </a:lnTo>
                  <a:close/>
                </a:path>
                <a:path w="254635" h="217170">
                  <a:moveTo>
                    <a:pt x="0" y="217075"/>
                  </a:moveTo>
                  <a:lnTo>
                    <a:pt x="254241" y="217075"/>
                  </a:lnTo>
                  <a:lnTo>
                    <a:pt x="254241" y="192297"/>
                  </a:lnTo>
                  <a:lnTo>
                    <a:pt x="0" y="192297"/>
                  </a:lnTo>
                  <a:lnTo>
                    <a:pt x="0" y="2170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268032" y="7992774"/>
              <a:ext cx="228600" cy="274320"/>
            </a:xfrm>
            <a:custGeom>
              <a:avLst/>
              <a:gdLst/>
              <a:ahLst/>
              <a:cxnLst/>
              <a:rect l="l" t="t" r="r" b="b"/>
              <a:pathLst>
                <a:path w="228600" h="274320">
                  <a:moveTo>
                    <a:pt x="228038" y="0"/>
                  </a:moveTo>
                  <a:lnTo>
                    <a:pt x="198437" y="0"/>
                  </a:lnTo>
                  <a:lnTo>
                    <a:pt x="198437" y="159846"/>
                  </a:lnTo>
                  <a:lnTo>
                    <a:pt x="228038" y="159846"/>
                  </a:lnTo>
                  <a:lnTo>
                    <a:pt x="228038" y="0"/>
                  </a:lnTo>
                  <a:close/>
                </a:path>
                <a:path w="228600" h="274320">
                  <a:moveTo>
                    <a:pt x="162915" y="17431"/>
                  </a:moveTo>
                  <a:lnTo>
                    <a:pt x="93188" y="17431"/>
                  </a:lnTo>
                  <a:lnTo>
                    <a:pt x="93188" y="41331"/>
                  </a:lnTo>
                  <a:lnTo>
                    <a:pt x="135068" y="41331"/>
                  </a:lnTo>
                  <a:lnTo>
                    <a:pt x="130167" y="70299"/>
                  </a:lnTo>
                  <a:lnTo>
                    <a:pt x="120199" y="96039"/>
                  </a:lnTo>
                  <a:lnTo>
                    <a:pt x="104373" y="119312"/>
                  </a:lnTo>
                  <a:lnTo>
                    <a:pt x="81896" y="140879"/>
                  </a:lnTo>
                  <a:lnTo>
                    <a:pt x="102726" y="157434"/>
                  </a:lnTo>
                  <a:lnTo>
                    <a:pt x="131588" y="127726"/>
                  </a:lnTo>
                  <a:lnTo>
                    <a:pt x="150088" y="94833"/>
                  </a:lnTo>
                  <a:lnTo>
                    <a:pt x="159955" y="58239"/>
                  </a:lnTo>
                  <a:lnTo>
                    <a:pt x="162915" y="17431"/>
                  </a:lnTo>
                  <a:close/>
                </a:path>
                <a:path w="228600" h="274320">
                  <a:moveTo>
                    <a:pt x="82883" y="17431"/>
                  </a:moveTo>
                  <a:lnTo>
                    <a:pt x="8332" y="17431"/>
                  </a:lnTo>
                  <a:lnTo>
                    <a:pt x="8332" y="41331"/>
                  </a:lnTo>
                  <a:lnTo>
                    <a:pt x="54597" y="41331"/>
                  </a:lnTo>
                  <a:lnTo>
                    <a:pt x="49273" y="67668"/>
                  </a:lnTo>
                  <a:lnTo>
                    <a:pt x="38728" y="90036"/>
                  </a:lnTo>
                  <a:lnTo>
                    <a:pt x="22468" y="109568"/>
                  </a:lnTo>
                  <a:lnTo>
                    <a:pt x="0" y="127394"/>
                  </a:lnTo>
                  <a:lnTo>
                    <a:pt x="19405" y="146032"/>
                  </a:lnTo>
                  <a:lnTo>
                    <a:pt x="48949" y="119956"/>
                  </a:lnTo>
                  <a:lnTo>
                    <a:pt x="68534" y="90530"/>
                  </a:lnTo>
                  <a:lnTo>
                    <a:pt x="79424" y="56704"/>
                  </a:lnTo>
                  <a:lnTo>
                    <a:pt x="82883" y="17431"/>
                  </a:lnTo>
                  <a:close/>
                </a:path>
                <a:path w="228600" h="274320">
                  <a:moveTo>
                    <a:pt x="228038" y="172344"/>
                  </a:moveTo>
                  <a:lnTo>
                    <a:pt x="44182" y="172344"/>
                  </a:lnTo>
                  <a:lnTo>
                    <a:pt x="44182" y="274084"/>
                  </a:lnTo>
                  <a:lnTo>
                    <a:pt x="228038" y="274084"/>
                  </a:lnTo>
                  <a:lnTo>
                    <a:pt x="228038" y="250184"/>
                  </a:lnTo>
                  <a:lnTo>
                    <a:pt x="73016" y="250184"/>
                  </a:lnTo>
                  <a:lnTo>
                    <a:pt x="73016" y="195915"/>
                  </a:lnTo>
                  <a:lnTo>
                    <a:pt x="228038" y="195915"/>
                  </a:lnTo>
                  <a:lnTo>
                    <a:pt x="228038" y="172344"/>
                  </a:lnTo>
                  <a:close/>
                </a:path>
                <a:path w="228600" h="274320">
                  <a:moveTo>
                    <a:pt x="228038" y="195915"/>
                  </a:moveTo>
                  <a:lnTo>
                    <a:pt x="199314" y="195915"/>
                  </a:lnTo>
                  <a:lnTo>
                    <a:pt x="199314" y="250184"/>
                  </a:lnTo>
                  <a:lnTo>
                    <a:pt x="228038" y="250184"/>
                  </a:lnTo>
                  <a:lnTo>
                    <a:pt x="228038" y="195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64857" y="7989599"/>
              <a:ext cx="234388" cy="28043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540581" y="8009218"/>
              <a:ext cx="254635" cy="225425"/>
            </a:xfrm>
            <a:custGeom>
              <a:avLst/>
              <a:gdLst/>
              <a:ahLst/>
              <a:cxnLst/>
              <a:rect l="l" t="t" r="r" b="b"/>
              <a:pathLst>
                <a:path w="254635" h="225425">
                  <a:moveTo>
                    <a:pt x="126407" y="0"/>
                  </a:moveTo>
                  <a:lnTo>
                    <a:pt x="85894" y="5606"/>
                  </a:lnTo>
                  <a:lnTo>
                    <a:pt x="53419" y="21337"/>
                  </a:lnTo>
                  <a:lnTo>
                    <a:pt x="31838" y="45804"/>
                  </a:lnTo>
                  <a:lnTo>
                    <a:pt x="24009" y="77620"/>
                  </a:lnTo>
                  <a:lnTo>
                    <a:pt x="31838" y="109558"/>
                  </a:lnTo>
                  <a:lnTo>
                    <a:pt x="53419" y="134054"/>
                  </a:lnTo>
                  <a:lnTo>
                    <a:pt x="85894" y="149711"/>
                  </a:lnTo>
                  <a:lnTo>
                    <a:pt x="126407" y="155131"/>
                  </a:lnTo>
                  <a:lnTo>
                    <a:pt x="167065" y="149711"/>
                  </a:lnTo>
                  <a:lnTo>
                    <a:pt x="199643" y="134054"/>
                  </a:lnTo>
                  <a:lnTo>
                    <a:pt x="202331" y="131012"/>
                  </a:lnTo>
                  <a:lnTo>
                    <a:pt x="126407" y="131012"/>
                  </a:lnTo>
                  <a:lnTo>
                    <a:pt x="96866" y="127233"/>
                  </a:lnTo>
                  <a:lnTo>
                    <a:pt x="73358" y="116485"/>
                  </a:lnTo>
                  <a:lnTo>
                    <a:pt x="57847" y="99653"/>
                  </a:lnTo>
                  <a:lnTo>
                    <a:pt x="52295" y="77620"/>
                  </a:lnTo>
                  <a:lnTo>
                    <a:pt x="57847" y="55661"/>
                  </a:lnTo>
                  <a:lnTo>
                    <a:pt x="73358" y="38687"/>
                  </a:lnTo>
                  <a:lnTo>
                    <a:pt x="96866" y="27776"/>
                  </a:lnTo>
                  <a:lnTo>
                    <a:pt x="126407" y="24009"/>
                  </a:lnTo>
                  <a:lnTo>
                    <a:pt x="202007" y="24009"/>
                  </a:lnTo>
                  <a:lnTo>
                    <a:pt x="199643" y="21337"/>
                  </a:lnTo>
                  <a:lnTo>
                    <a:pt x="167065" y="5606"/>
                  </a:lnTo>
                  <a:lnTo>
                    <a:pt x="126407" y="0"/>
                  </a:lnTo>
                  <a:close/>
                </a:path>
                <a:path w="254635" h="225425">
                  <a:moveTo>
                    <a:pt x="202007" y="24009"/>
                  </a:moveTo>
                  <a:lnTo>
                    <a:pt x="126407" y="24009"/>
                  </a:lnTo>
                  <a:lnTo>
                    <a:pt x="155916" y="27776"/>
                  </a:lnTo>
                  <a:lnTo>
                    <a:pt x="179361" y="38687"/>
                  </a:lnTo>
                  <a:lnTo>
                    <a:pt x="194829" y="55661"/>
                  </a:lnTo>
                  <a:lnTo>
                    <a:pt x="200410" y="77620"/>
                  </a:lnTo>
                  <a:lnTo>
                    <a:pt x="194829" y="99653"/>
                  </a:lnTo>
                  <a:lnTo>
                    <a:pt x="179361" y="116485"/>
                  </a:lnTo>
                  <a:lnTo>
                    <a:pt x="155916" y="127233"/>
                  </a:lnTo>
                  <a:lnTo>
                    <a:pt x="126407" y="131012"/>
                  </a:lnTo>
                  <a:lnTo>
                    <a:pt x="202331" y="131012"/>
                  </a:lnTo>
                  <a:lnTo>
                    <a:pt x="221285" y="109558"/>
                  </a:lnTo>
                  <a:lnTo>
                    <a:pt x="229134" y="77620"/>
                  </a:lnTo>
                  <a:lnTo>
                    <a:pt x="221285" y="45804"/>
                  </a:lnTo>
                  <a:lnTo>
                    <a:pt x="202007" y="24009"/>
                  </a:lnTo>
                  <a:close/>
                </a:path>
                <a:path w="254635" h="225425">
                  <a:moveTo>
                    <a:pt x="254240" y="200849"/>
                  </a:moveTo>
                  <a:lnTo>
                    <a:pt x="0" y="200849"/>
                  </a:lnTo>
                  <a:lnTo>
                    <a:pt x="0" y="225187"/>
                  </a:lnTo>
                  <a:lnTo>
                    <a:pt x="254240" y="225187"/>
                  </a:lnTo>
                  <a:lnTo>
                    <a:pt x="254240" y="200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1416" y="8006043"/>
              <a:ext cx="211475" cy="161481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540581" y="8210068"/>
              <a:ext cx="254635" cy="24765"/>
            </a:xfrm>
            <a:custGeom>
              <a:avLst/>
              <a:gdLst/>
              <a:ahLst/>
              <a:cxnLst/>
              <a:rect l="l" t="t" r="r" b="b"/>
              <a:pathLst>
                <a:path w="254635" h="24765">
                  <a:moveTo>
                    <a:pt x="0" y="0"/>
                  </a:moveTo>
                  <a:lnTo>
                    <a:pt x="0" y="24338"/>
                  </a:lnTo>
                  <a:lnTo>
                    <a:pt x="254240" y="24338"/>
                  </a:lnTo>
                  <a:lnTo>
                    <a:pt x="25424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3815092" y="8012429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5" h="224790">
                  <a:moveTo>
                    <a:pt x="254241" y="200660"/>
                  </a:moveTo>
                  <a:lnTo>
                    <a:pt x="140995" y="200660"/>
                  </a:lnTo>
                  <a:lnTo>
                    <a:pt x="140995" y="151130"/>
                  </a:lnTo>
                  <a:lnTo>
                    <a:pt x="229577" y="151130"/>
                  </a:lnTo>
                  <a:lnTo>
                    <a:pt x="229577" y="127000"/>
                  </a:lnTo>
                  <a:lnTo>
                    <a:pt x="60198" y="127000"/>
                  </a:lnTo>
                  <a:lnTo>
                    <a:pt x="60198" y="86360"/>
                  </a:lnTo>
                  <a:lnTo>
                    <a:pt x="223113" y="86360"/>
                  </a:lnTo>
                  <a:lnTo>
                    <a:pt x="223113" y="63500"/>
                  </a:lnTo>
                  <a:lnTo>
                    <a:pt x="223113" y="24130"/>
                  </a:lnTo>
                  <a:lnTo>
                    <a:pt x="223113" y="0"/>
                  </a:lnTo>
                  <a:lnTo>
                    <a:pt x="30378" y="0"/>
                  </a:lnTo>
                  <a:lnTo>
                    <a:pt x="30378" y="24130"/>
                  </a:lnTo>
                  <a:lnTo>
                    <a:pt x="194056" y="24130"/>
                  </a:lnTo>
                  <a:lnTo>
                    <a:pt x="194056" y="63500"/>
                  </a:lnTo>
                  <a:lnTo>
                    <a:pt x="30924" y="63500"/>
                  </a:lnTo>
                  <a:lnTo>
                    <a:pt x="30924" y="86360"/>
                  </a:lnTo>
                  <a:lnTo>
                    <a:pt x="30924" y="127000"/>
                  </a:lnTo>
                  <a:lnTo>
                    <a:pt x="30924" y="151130"/>
                  </a:lnTo>
                  <a:lnTo>
                    <a:pt x="111836" y="151130"/>
                  </a:lnTo>
                  <a:lnTo>
                    <a:pt x="111836" y="200660"/>
                  </a:lnTo>
                  <a:lnTo>
                    <a:pt x="0" y="200660"/>
                  </a:lnTo>
                  <a:lnTo>
                    <a:pt x="0" y="224790"/>
                  </a:lnTo>
                  <a:lnTo>
                    <a:pt x="254241" y="224790"/>
                  </a:lnTo>
                  <a:lnTo>
                    <a:pt x="254241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3815105" y="8012288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5" h="224790">
                  <a:moveTo>
                    <a:pt x="140989" y="151404"/>
                  </a:moveTo>
                  <a:lnTo>
                    <a:pt x="229573" y="151404"/>
                  </a:lnTo>
                  <a:lnTo>
                    <a:pt x="229573" y="127284"/>
                  </a:lnTo>
                  <a:lnTo>
                    <a:pt x="60189" y="127284"/>
                  </a:lnTo>
                  <a:lnTo>
                    <a:pt x="60189" y="86720"/>
                  </a:lnTo>
                  <a:lnTo>
                    <a:pt x="223105" y="86720"/>
                  </a:lnTo>
                  <a:lnTo>
                    <a:pt x="223105" y="0"/>
                  </a:lnTo>
                  <a:lnTo>
                    <a:pt x="30368" y="0"/>
                  </a:lnTo>
                  <a:lnTo>
                    <a:pt x="30368" y="24009"/>
                  </a:lnTo>
                  <a:lnTo>
                    <a:pt x="194051" y="24009"/>
                  </a:lnTo>
                  <a:lnTo>
                    <a:pt x="194051" y="63039"/>
                  </a:lnTo>
                  <a:lnTo>
                    <a:pt x="30916" y="63039"/>
                  </a:lnTo>
                  <a:lnTo>
                    <a:pt x="30916" y="151404"/>
                  </a:lnTo>
                  <a:lnTo>
                    <a:pt x="111826" y="151404"/>
                  </a:lnTo>
                  <a:lnTo>
                    <a:pt x="111826" y="200301"/>
                  </a:lnTo>
                  <a:lnTo>
                    <a:pt x="0" y="200301"/>
                  </a:lnTo>
                  <a:lnTo>
                    <a:pt x="0" y="224749"/>
                  </a:lnTo>
                  <a:lnTo>
                    <a:pt x="254240" y="224749"/>
                  </a:lnTo>
                  <a:lnTo>
                    <a:pt x="254240" y="200301"/>
                  </a:lnTo>
                  <a:lnTo>
                    <a:pt x="140989" y="200301"/>
                  </a:lnTo>
                  <a:lnTo>
                    <a:pt x="140989" y="15140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167309" y="7992664"/>
              <a:ext cx="258445" cy="272415"/>
            </a:xfrm>
            <a:custGeom>
              <a:avLst/>
              <a:gdLst/>
              <a:ahLst/>
              <a:cxnLst/>
              <a:rect l="l" t="t" r="r" b="b"/>
              <a:pathLst>
                <a:path w="258445" h="272415">
                  <a:moveTo>
                    <a:pt x="165327" y="32561"/>
                  </a:moveTo>
                  <a:lnTo>
                    <a:pt x="0" y="32561"/>
                  </a:lnTo>
                  <a:lnTo>
                    <a:pt x="0" y="56242"/>
                  </a:lnTo>
                  <a:lnTo>
                    <a:pt x="165327" y="56242"/>
                  </a:lnTo>
                  <a:lnTo>
                    <a:pt x="165327" y="32561"/>
                  </a:lnTo>
                  <a:close/>
                </a:path>
                <a:path w="258445" h="272415">
                  <a:moveTo>
                    <a:pt x="97464" y="0"/>
                  </a:moveTo>
                  <a:lnTo>
                    <a:pt x="68192" y="0"/>
                  </a:lnTo>
                  <a:lnTo>
                    <a:pt x="68192" y="32561"/>
                  </a:lnTo>
                  <a:lnTo>
                    <a:pt x="97464" y="32561"/>
                  </a:lnTo>
                  <a:lnTo>
                    <a:pt x="97464" y="0"/>
                  </a:lnTo>
                  <a:close/>
                </a:path>
                <a:path w="258445" h="272415">
                  <a:moveTo>
                    <a:pt x="71152" y="191530"/>
                  </a:moveTo>
                  <a:lnTo>
                    <a:pt x="41879" y="191530"/>
                  </a:lnTo>
                  <a:lnTo>
                    <a:pt x="41879" y="272001"/>
                  </a:lnTo>
                  <a:lnTo>
                    <a:pt x="229792" y="272001"/>
                  </a:lnTo>
                  <a:lnTo>
                    <a:pt x="229792" y="247882"/>
                  </a:lnTo>
                  <a:lnTo>
                    <a:pt x="71152" y="247882"/>
                  </a:lnTo>
                  <a:lnTo>
                    <a:pt x="71152" y="191530"/>
                  </a:lnTo>
                  <a:close/>
                </a:path>
                <a:path w="258445" h="272415">
                  <a:moveTo>
                    <a:pt x="217952" y="109"/>
                  </a:moveTo>
                  <a:lnTo>
                    <a:pt x="188460" y="109"/>
                  </a:lnTo>
                  <a:lnTo>
                    <a:pt x="188460" y="208084"/>
                  </a:lnTo>
                  <a:lnTo>
                    <a:pt x="217952" y="208084"/>
                  </a:lnTo>
                  <a:lnTo>
                    <a:pt x="217952" y="114019"/>
                  </a:lnTo>
                  <a:lnTo>
                    <a:pt x="258187" y="114019"/>
                  </a:lnTo>
                  <a:lnTo>
                    <a:pt x="258187" y="89461"/>
                  </a:lnTo>
                  <a:lnTo>
                    <a:pt x="217952" y="89461"/>
                  </a:lnTo>
                  <a:lnTo>
                    <a:pt x="217952" y="109"/>
                  </a:lnTo>
                  <a:close/>
                </a:path>
                <a:path w="258445" h="272415">
                  <a:moveTo>
                    <a:pt x="82773" y="69617"/>
                  </a:moveTo>
                  <a:lnTo>
                    <a:pt x="55167" y="73353"/>
                  </a:lnTo>
                  <a:lnTo>
                    <a:pt x="33780" y="83965"/>
                  </a:lnTo>
                  <a:lnTo>
                    <a:pt x="19978" y="100559"/>
                  </a:lnTo>
                  <a:lnTo>
                    <a:pt x="15129" y="122241"/>
                  </a:lnTo>
                  <a:lnTo>
                    <a:pt x="19978" y="143572"/>
                  </a:lnTo>
                  <a:lnTo>
                    <a:pt x="33780" y="159928"/>
                  </a:lnTo>
                  <a:lnTo>
                    <a:pt x="55167" y="170405"/>
                  </a:lnTo>
                  <a:lnTo>
                    <a:pt x="82773" y="174098"/>
                  </a:lnTo>
                  <a:lnTo>
                    <a:pt x="110065" y="170405"/>
                  </a:lnTo>
                  <a:lnTo>
                    <a:pt x="131313" y="159928"/>
                  </a:lnTo>
                  <a:lnTo>
                    <a:pt x="138694" y="151185"/>
                  </a:lnTo>
                  <a:lnTo>
                    <a:pt x="82773" y="151185"/>
                  </a:lnTo>
                  <a:lnTo>
                    <a:pt x="66619" y="149237"/>
                  </a:lnTo>
                  <a:lnTo>
                    <a:pt x="54186" y="143496"/>
                  </a:lnTo>
                  <a:lnTo>
                    <a:pt x="46234" y="134364"/>
                  </a:lnTo>
                  <a:lnTo>
                    <a:pt x="43524" y="122241"/>
                  </a:lnTo>
                  <a:lnTo>
                    <a:pt x="46234" y="109811"/>
                  </a:lnTo>
                  <a:lnTo>
                    <a:pt x="54186" y="100424"/>
                  </a:lnTo>
                  <a:lnTo>
                    <a:pt x="66619" y="94490"/>
                  </a:lnTo>
                  <a:lnTo>
                    <a:pt x="82773" y="92421"/>
                  </a:lnTo>
                  <a:lnTo>
                    <a:pt x="138349" y="92421"/>
                  </a:lnTo>
                  <a:lnTo>
                    <a:pt x="131313" y="83965"/>
                  </a:lnTo>
                  <a:lnTo>
                    <a:pt x="110065" y="73353"/>
                  </a:lnTo>
                  <a:lnTo>
                    <a:pt x="82773" y="69617"/>
                  </a:lnTo>
                  <a:close/>
                </a:path>
                <a:path w="258445" h="272415">
                  <a:moveTo>
                    <a:pt x="138349" y="92421"/>
                  </a:moveTo>
                  <a:lnTo>
                    <a:pt x="82773" y="92421"/>
                  </a:lnTo>
                  <a:lnTo>
                    <a:pt x="98807" y="94490"/>
                  </a:lnTo>
                  <a:lnTo>
                    <a:pt x="111223" y="100424"/>
                  </a:lnTo>
                  <a:lnTo>
                    <a:pt x="119281" y="109811"/>
                  </a:lnTo>
                  <a:lnTo>
                    <a:pt x="122241" y="122241"/>
                  </a:lnTo>
                  <a:lnTo>
                    <a:pt x="119281" y="134364"/>
                  </a:lnTo>
                  <a:lnTo>
                    <a:pt x="111223" y="143496"/>
                  </a:lnTo>
                  <a:lnTo>
                    <a:pt x="98807" y="149237"/>
                  </a:lnTo>
                  <a:lnTo>
                    <a:pt x="82773" y="151185"/>
                  </a:lnTo>
                  <a:lnTo>
                    <a:pt x="138694" y="151185"/>
                  </a:lnTo>
                  <a:lnTo>
                    <a:pt x="145121" y="143572"/>
                  </a:lnTo>
                  <a:lnTo>
                    <a:pt x="150088" y="122241"/>
                  </a:lnTo>
                  <a:lnTo>
                    <a:pt x="145121" y="100559"/>
                  </a:lnTo>
                  <a:lnTo>
                    <a:pt x="138349" y="92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64134" y="7989489"/>
              <a:ext cx="264537" cy="278351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453233" y="7992554"/>
              <a:ext cx="247015" cy="274320"/>
            </a:xfrm>
            <a:custGeom>
              <a:avLst/>
              <a:gdLst/>
              <a:ahLst/>
              <a:cxnLst/>
              <a:rect l="l" t="t" r="r" b="b"/>
              <a:pathLst>
                <a:path w="247014" h="274320">
                  <a:moveTo>
                    <a:pt x="206550" y="0"/>
                  </a:moveTo>
                  <a:lnTo>
                    <a:pt x="177058" y="0"/>
                  </a:lnTo>
                  <a:lnTo>
                    <a:pt x="177058" y="139454"/>
                  </a:lnTo>
                  <a:lnTo>
                    <a:pt x="206550" y="139454"/>
                  </a:lnTo>
                  <a:lnTo>
                    <a:pt x="206550" y="81019"/>
                  </a:lnTo>
                  <a:lnTo>
                    <a:pt x="246785" y="81019"/>
                  </a:lnTo>
                  <a:lnTo>
                    <a:pt x="246785" y="56680"/>
                  </a:lnTo>
                  <a:lnTo>
                    <a:pt x="206550" y="56680"/>
                  </a:lnTo>
                  <a:lnTo>
                    <a:pt x="206550" y="0"/>
                  </a:lnTo>
                  <a:close/>
                </a:path>
                <a:path w="247014" h="274320">
                  <a:moveTo>
                    <a:pt x="123886" y="15568"/>
                  </a:moveTo>
                  <a:lnTo>
                    <a:pt x="0" y="15568"/>
                  </a:lnTo>
                  <a:lnTo>
                    <a:pt x="0" y="130135"/>
                  </a:lnTo>
                  <a:lnTo>
                    <a:pt x="22036" y="130135"/>
                  </a:lnTo>
                  <a:lnTo>
                    <a:pt x="61540" y="129863"/>
                  </a:lnTo>
                  <a:lnTo>
                    <a:pt x="94682" y="128532"/>
                  </a:lnTo>
                  <a:lnTo>
                    <a:pt x="124145" y="125618"/>
                  </a:lnTo>
                  <a:lnTo>
                    <a:pt x="152610" y="120597"/>
                  </a:lnTo>
                  <a:lnTo>
                    <a:pt x="150590" y="106783"/>
                  </a:lnTo>
                  <a:lnTo>
                    <a:pt x="29053" y="106783"/>
                  </a:lnTo>
                  <a:lnTo>
                    <a:pt x="29053" y="39248"/>
                  </a:lnTo>
                  <a:lnTo>
                    <a:pt x="123886" y="39248"/>
                  </a:lnTo>
                  <a:lnTo>
                    <a:pt x="123886" y="15568"/>
                  </a:lnTo>
                  <a:close/>
                </a:path>
                <a:path w="247014" h="274320">
                  <a:moveTo>
                    <a:pt x="149211" y="97354"/>
                  </a:moveTo>
                  <a:lnTo>
                    <a:pt x="122558" y="101865"/>
                  </a:lnTo>
                  <a:lnTo>
                    <a:pt x="95258" y="104741"/>
                  </a:lnTo>
                  <a:lnTo>
                    <a:pt x="64894" y="106281"/>
                  </a:lnTo>
                  <a:lnTo>
                    <a:pt x="29053" y="106783"/>
                  </a:lnTo>
                  <a:lnTo>
                    <a:pt x="150590" y="106783"/>
                  </a:lnTo>
                  <a:lnTo>
                    <a:pt x="149211" y="97354"/>
                  </a:lnTo>
                  <a:close/>
                </a:path>
                <a:path w="247014" h="274320">
                  <a:moveTo>
                    <a:pt x="206550" y="152500"/>
                  </a:moveTo>
                  <a:lnTo>
                    <a:pt x="26860" y="152500"/>
                  </a:lnTo>
                  <a:lnTo>
                    <a:pt x="26860" y="176181"/>
                  </a:lnTo>
                  <a:lnTo>
                    <a:pt x="177278" y="176181"/>
                  </a:lnTo>
                  <a:lnTo>
                    <a:pt x="177278" y="201068"/>
                  </a:lnTo>
                  <a:lnTo>
                    <a:pt x="27518" y="201068"/>
                  </a:lnTo>
                  <a:lnTo>
                    <a:pt x="27518" y="274304"/>
                  </a:lnTo>
                  <a:lnTo>
                    <a:pt x="215978" y="274304"/>
                  </a:lnTo>
                  <a:lnTo>
                    <a:pt x="215978" y="250403"/>
                  </a:lnTo>
                  <a:lnTo>
                    <a:pt x="56461" y="250403"/>
                  </a:lnTo>
                  <a:lnTo>
                    <a:pt x="56461" y="223653"/>
                  </a:lnTo>
                  <a:lnTo>
                    <a:pt x="206550" y="223653"/>
                  </a:lnTo>
                  <a:lnTo>
                    <a:pt x="206550" y="152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450058" y="7989379"/>
              <a:ext cx="253135" cy="28065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796028" y="7992554"/>
              <a:ext cx="228600" cy="278130"/>
            </a:xfrm>
            <a:custGeom>
              <a:avLst/>
              <a:gdLst/>
              <a:ahLst/>
              <a:cxnLst/>
              <a:rect l="l" t="t" r="r" b="b"/>
              <a:pathLst>
                <a:path w="228600" h="278129">
                  <a:moveTo>
                    <a:pt x="228257" y="0"/>
                  </a:moveTo>
                  <a:lnTo>
                    <a:pt x="198656" y="0"/>
                  </a:lnTo>
                  <a:lnTo>
                    <a:pt x="198656" y="277812"/>
                  </a:lnTo>
                  <a:lnTo>
                    <a:pt x="228257" y="277812"/>
                  </a:lnTo>
                  <a:lnTo>
                    <a:pt x="228257" y="0"/>
                  </a:lnTo>
                  <a:close/>
                </a:path>
                <a:path w="228600" h="278129">
                  <a:moveTo>
                    <a:pt x="145703" y="29930"/>
                  </a:moveTo>
                  <a:lnTo>
                    <a:pt x="13484" y="29930"/>
                  </a:lnTo>
                  <a:lnTo>
                    <a:pt x="13484" y="53391"/>
                  </a:lnTo>
                  <a:lnTo>
                    <a:pt x="115663" y="53391"/>
                  </a:lnTo>
                  <a:lnTo>
                    <a:pt x="105531" y="99227"/>
                  </a:lnTo>
                  <a:lnTo>
                    <a:pt x="83362" y="139522"/>
                  </a:lnTo>
                  <a:lnTo>
                    <a:pt x="48429" y="174247"/>
                  </a:lnTo>
                  <a:lnTo>
                    <a:pt x="0" y="203370"/>
                  </a:lnTo>
                  <a:lnTo>
                    <a:pt x="15567" y="227161"/>
                  </a:lnTo>
                  <a:lnTo>
                    <a:pt x="65707" y="196977"/>
                  </a:lnTo>
                  <a:lnTo>
                    <a:pt x="102517" y="161477"/>
                  </a:lnTo>
                  <a:lnTo>
                    <a:pt x="127270" y="121347"/>
                  </a:lnTo>
                  <a:lnTo>
                    <a:pt x="141241" y="77269"/>
                  </a:lnTo>
                  <a:lnTo>
                    <a:pt x="145703" y="299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994685" y="7992554"/>
              <a:ext cx="29845" cy="278130"/>
            </a:xfrm>
            <a:custGeom>
              <a:avLst/>
              <a:gdLst/>
              <a:ahLst/>
              <a:cxnLst/>
              <a:rect l="l" t="t" r="r" b="b"/>
              <a:pathLst>
                <a:path w="29845" h="278129">
                  <a:moveTo>
                    <a:pt x="0" y="277812"/>
                  </a:moveTo>
                  <a:lnTo>
                    <a:pt x="29601" y="277812"/>
                  </a:lnTo>
                  <a:lnTo>
                    <a:pt x="29601" y="0"/>
                  </a:lnTo>
                  <a:lnTo>
                    <a:pt x="0" y="0"/>
                  </a:lnTo>
                  <a:lnTo>
                    <a:pt x="0" y="2778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792853" y="8019309"/>
              <a:ext cx="152053" cy="20358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067482" y="8005820"/>
              <a:ext cx="254635" cy="259079"/>
            </a:xfrm>
            <a:custGeom>
              <a:avLst/>
              <a:gdLst/>
              <a:ahLst/>
              <a:cxnLst/>
              <a:rect l="l" t="t" r="r" b="b"/>
              <a:pathLst>
                <a:path w="254635" h="259079">
                  <a:moveTo>
                    <a:pt x="146579" y="23680"/>
                  </a:moveTo>
                  <a:lnTo>
                    <a:pt x="107441" y="23680"/>
                  </a:lnTo>
                  <a:lnTo>
                    <a:pt x="99559" y="45376"/>
                  </a:lnTo>
                  <a:lnTo>
                    <a:pt x="79827" y="64204"/>
                  </a:lnTo>
                  <a:lnTo>
                    <a:pt x="50659" y="78612"/>
                  </a:lnTo>
                  <a:lnTo>
                    <a:pt x="14471" y="87049"/>
                  </a:lnTo>
                  <a:lnTo>
                    <a:pt x="25325" y="110291"/>
                  </a:lnTo>
                  <a:lnTo>
                    <a:pt x="59148" y="102666"/>
                  </a:lnTo>
                  <a:lnTo>
                    <a:pt x="88296" y="89749"/>
                  </a:lnTo>
                  <a:lnTo>
                    <a:pt x="111338" y="72164"/>
                  </a:lnTo>
                  <a:lnTo>
                    <a:pt x="126846" y="50541"/>
                  </a:lnTo>
                  <a:lnTo>
                    <a:pt x="159839" y="50541"/>
                  </a:lnTo>
                  <a:lnTo>
                    <a:pt x="154403" y="45376"/>
                  </a:lnTo>
                  <a:lnTo>
                    <a:pt x="146579" y="23680"/>
                  </a:lnTo>
                  <a:close/>
                </a:path>
                <a:path w="254635" h="259079">
                  <a:moveTo>
                    <a:pt x="159839" y="50541"/>
                  </a:moveTo>
                  <a:lnTo>
                    <a:pt x="126846" y="50541"/>
                  </a:lnTo>
                  <a:lnTo>
                    <a:pt x="142388" y="72164"/>
                  </a:lnTo>
                  <a:lnTo>
                    <a:pt x="165505" y="89749"/>
                  </a:lnTo>
                  <a:lnTo>
                    <a:pt x="194728" y="102666"/>
                  </a:lnTo>
                  <a:lnTo>
                    <a:pt x="228586" y="110291"/>
                  </a:lnTo>
                  <a:lnTo>
                    <a:pt x="239769" y="87049"/>
                  </a:lnTo>
                  <a:lnTo>
                    <a:pt x="203516" y="78612"/>
                  </a:lnTo>
                  <a:lnTo>
                    <a:pt x="174221" y="64204"/>
                  </a:lnTo>
                  <a:lnTo>
                    <a:pt x="159839" y="50541"/>
                  </a:lnTo>
                  <a:close/>
                </a:path>
                <a:path w="254635" h="259079">
                  <a:moveTo>
                    <a:pt x="230888" y="0"/>
                  </a:moveTo>
                  <a:lnTo>
                    <a:pt x="23571" y="0"/>
                  </a:lnTo>
                  <a:lnTo>
                    <a:pt x="23571" y="23680"/>
                  </a:lnTo>
                  <a:lnTo>
                    <a:pt x="230888" y="23680"/>
                  </a:lnTo>
                  <a:lnTo>
                    <a:pt x="230888" y="0"/>
                  </a:lnTo>
                  <a:close/>
                </a:path>
                <a:path w="254635" h="259079">
                  <a:moveTo>
                    <a:pt x="61066" y="179360"/>
                  </a:moveTo>
                  <a:lnTo>
                    <a:pt x="31684" y="179360"/>
                  </a:lnTo>
                  <a:lnTo>
                    <a:pt x="31684" y="258845"/>
                  </a:lnTo>
                  <a:lnTo>
                    <a:pt x="226064" y="258845"/>
                  </a:lnTo>
                  <a:lnTo>
                    <a:pt x="226064" y="234726"/>
                  </a:lnTo>
                  <a:lnTo>
                    <a:pt x="61066" y="234726"/>
                  </a:lnTo>
                  <a:lnTo>
                    <a:pt x="61066" y="179360"/>
                  </a:lnTo>
                  <a:close/>
                </a:path>
                <a:path w="254635" h="259079">
                  <a:moveTo>
                    <a:pt x="144058" y="152171"/>
                  </a:moveTo>
                  <a:lnTo>
                    <a:pt x="114895" y="152171"/>
                  </a:lnTo>
                  <a:lnTo>
                    <a:pt x="114895" y="205892"/>
                  </a:lnTo>
                  <a:lnTo>
                    <a:pt x="144058" y="205892"/>
                  </a:lnTo>
                  <a:lnTo>
                    <a:pt x="144058" y="152171"/>
                  </a:lnTo>
                  <a:close/>
                </a:path>
                <a:path w="254635" h="259079">
                  <a:moveTo>
                    <a:pt x="254240" y="128161"/>
                  </a:moveTo>
                  <a:lnTo>
                    <a:pt x="0" y="128161"/>
                  </a:lnTo>
                  <a:lnTo>
                    <a:pt x="0" y="152171"/>
                  </a:lnTo>
                  <a:lnTo>
                    <a:pt x="254240" y="152171"/>
                  </a:lnTo>
                  <a:lnTo>
                    <a:pt x="254240" y="128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78778" y="8002645"/>
              <a:ext cx="231647" cy="11664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5067482" y="8133982"/>
              <a:ext cx="254635" cy="130810"/>
            </a:xfrm>
            <a:custGeom>
              <a:avLst/>
              <a:gdLst/>
              <a:ahLst/>
              <a:cxnLst/>
              <a:rect l="l" t="t" r="r" b="b"/>
              <a:pathLst>
                <a:path w="254635" h="130809">
                  <a:moveTo>
                    <a:pt x="0" y="24009"/>
                  </a:moveTo>
                  <a:lnTo>
                    <a:pt x="114895" y="24009"/>
                  </a:lnTo>
                  <a:lnTo>
                    <a:pt x="114895" y="77730"/>
                  </a:lnTo>
                  <a:lnTo>
                    <a:pt x="144058" y="77730"/>
                  </a:lnTo>
                  <a:lnTo>
                    <a:pt x="144058" y="24009"/>
                  </a:lnTo>
                  <a:lnTo>
                    <a:pt x="254240" y="24009"/>
                  </a:lnTo>
                  <a:lnTo>
                    <a:pt x="254240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  <a:path w="254635" h="130809">
                  <a:moveTo>
                    <a:pt x="31684" y="51199"/>
                  </a:moveTo>
                  <a:lnTo>
                    <a:pt x="31684" y="130683"/>
                  </a:lnTo>
                  <a:lnTo>
                    <a:pt x="226064" y="130683"/>
                  </a:lnTo>
                  <a:lnTo>
                    <a:pt x="226064" y="106564"/>
                  </a:lnTo>
                  <a:lnTo>
                    <a:pt x="61066" y="106564"/>
                  </a:lnTo>
                  <a:lnTo>
                    <a:pt x="61066" y="51199"/>
                  </a:lnTo>
                  <a:lnTo>
                    <a:pt x="31684" y="5119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5343869" y="7992554"/>
              <a:ext cx="228600" cy="278765"/>
            </a:xfrm>
            <a:custGeom>
              <a:avLst/>
              <a:gdLst/>
              <a:ahLst/>
              <a:cxnLst/>
              <a:rect l="l" t="t" r="r" b="b"/>
              <a:pathLst>
                <a:path w="228600" h="278765">
                  <a:moveTo>
                    <a:pt x="228257" y="0"/>
                  </a:moveTo>
                  <a:lnTo>
                    <a:pt x="198876" y="0"/>
                  </a:lnTo>
                  <a:lnTo>
                    <a:pt x="198876" y="278360"/>
                  </a:lnTo>
                  <a:lnTo>
                    <a:pt x="228257" y="278360"/>
                  </a:lnTo>
                  <a:lnTo>
                    <a:pt x="228257" y="0"/>
                  </a:lnTo>
                  <a:close/>
                </a:path>
                <a:path w="228600" h="278765">
                  <a:moveTo>
                    <a:pt x="89023" y="19734"/>
                  </a:moveTo>
                  <a:lnTo>
                    <a:pt x="58717" y="24592"/>
                  </a:lnTo>
                  <a:lnTo>
                    <a:pt x="34712" y="38207"/>
                  </a:lnTo>
                  <a:lnTo>
                    <a:pt x="18951" y="59140"/>
                  </a:lnTo>
                  <a:lnTo>
                    <a:pt x="13375" y="85953"/>
                  </a:lnTo>
                  <a:lnTo>
                    <a:pt x="18951" y="112811"/>
                  </a:lnTo>
                  <a:lnTo>
                    <a:pt x="34712" y="133739"/>
                  </a:lnTo>
                  <a:lnTo>
                    <a:pt x="58717" y="147329"/>
                  </a:lnTo>
                  <a:lnTo>
                    <a:pt x="89023" y="152171"/>
                  </a:lnTo>
                  <a:lnTo>
                    <a:pt x="119359" y="147329"/>
                  </a:lnTo>
                  <a:lnTo>
                    <a:pt x="143250" y="133739"/>
                  </a:lnTo>
                  <a:lnTo>
                    <a:pt x="148582" y="126627"/>
                  </a:lnTo>
                  <a:lnTo>
                    <a:pt x="89023" y="126627"/>
                  </a:lnTo>
                  <a:lnTo>
                    <a:pt x="70333" y="123725"/>
                  </a:lnTo>
                  <a:lnTo>
                    <a:pt x="55529" y="115499"/>
                  </a:lnTo>
                  <a:lnTo>
                    <a:pt x="45823" y="102668"/>
                  </a:lnTo>
                  <a:lnTo>
                    <a:pt x="42428" y="85953"/>
                  </a:lnTo>
                  <a:lnTo>
                    <a:pt x="45823" y="69283"/>
                  </a:lnTo>
                  <a:lnTo>
                    <a:pt x="55529" y="56447"/>
                  </a:lnTo>
                  <a:lnTo>
                    <a:pt x="70333" y="48196"/>
                  </a:lnTo>
                  <a:lnTo>
                    <a:pt x="89023" y="45278"/>
                  </a:lnTo>
                  <a:lnTo>
                    <a:pt x="148550" y="45278"/>
                  </a:lnTo>
                  <a:lnTo>
                    <a:pt x="143250" y="38207"/>
                  </a:lnTo>
                  <a:lnTo>
                    <a:pt x="119359" y="24592"/>
                  </a:lnTo>
                  <a:lnTo>
                    <a:pt x="89023" y="19734"/>
                  </a:lnTo>
                  <a:close/>
                </a:path>
                <a:path w="228600" h="278765">
                  <a:moveTo>
                    <a:pt x="148550" y="45278"/>
                  </a:moveTo>
                  <a:lnTo>
                    <a:pt x="89023" y="45278"/>
                  </a:lnTo>
                  <a:lnTo>
                    <a:pt x="107717" y="48196"/>
                  </a:lnTo>
                  <a:lnTo>
                    <a:pt x="122557" y="56447"/>
                  </a:lnTo>
                  <a:lnTo>
                    <a:pt x="132360" y="69283"/>
                  </a:lnTo>
                  <a:lnTo>
                    <a:pt x="135946" y="85953"/>
                  </a:lnTo>
                  <a:lnTo>
                    <a:pt x="132360" y="102668"/>
                  </a:lnTo>
                  <a:lnTo>
                    <a:pt x="122557" y="115499"/>
                  </a:lnTo>
                  <a:lnTo>
                    <a:pt x="107717" y="123725"/>
                  </a:lnTo>
                  <a:lnTo>
                    <a:pt x="89023" y="126627"/>
                  </a:lnTo>
                  <a:lnTo>
                    <a:pt x="148582" y="126627"/>
                  </a:lnTo>
                  <a:lnTo>
                    <a:pt x="158940" y="112811"/>
                  </a:lnTo>
                  <a:lnTo>
                    <a:pt x="164670" y="85953"/>
                  </a:lnTo>
                  <a:lnTo>
                    <a:pt x="158940" y="59140"/>
                  </a:lnTo>
                  <a:lnTo>
                    <a:pt x="148550" y="45278"/>
                  </a:lnTo>
                  <a:close/>
                </a:path>
                <a:path w="228600" h="278765">
                  <a:moveTo>
                    <a:pt x="181444" y="184842"/>
                  </a:moveTo>
                  <a:lnTo>
                    <a:pt x="134592" y="189997"/>
                  </a:lnTo>
                  <a:lnTo>
                    <a:pt x="86939" y="192777"/>
                  </a:lnTo>
                  <a:lnTo>
                    <a:pt x="41177" y="193892"/>
                  </a:lnTo>
                  <a:lnTo>
                    <a:pt x="0" y="194051"/>
                  </a:lnTo>
                  <a:lnTo>
                    <a:pt x="3617" y="218609"/>
                  </a:lnTo>
                  <a:lnTo>
                    <a:pt x="43865" y="218371"/>
                  </a:lnTo>
                  <a:lnTo>
                    <a:pt x="88707" y="216951"/>
                  </a:lnTo>
                  <a:lnTo>
                    <a:pt x="136036" y="213291"/>
                  </a:lnTo>
                  <a:lnTo>
                    <a:pt x="183746" y="206331"/>
                  </a:lnTo>
                  <a:lnTo>
                    <a:pt x="181444" y="184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5542745" y="7992554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5" h="278765">
                  <a:moveTo>
                    <a:pt x="0" y="0"/>
                  </a:moveTo>
                  <a:lnTo>
                    <a:pt x="0" y="278360"/>
                  </a:lnTo>
                  <a:lnTo>
                    <a:pt x="29381" y="278360"/>
                  </a:lnTo>
                  <a:lnTo>
                    <a:pt x="2938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54069" y="8009113"/>
              <a:ext cx="157644" cy="138787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343869" y="8177397"/>
              <a:ext cx="184150" cy="34290"/>
            </a:xfrm>
            <a:custGeom>
              <a:avLst/>
              <a:gdLst/>
              <a:ahLst/>
              <a:cxnLst/>
              <a:rect l="l" t="t" r="r" b="b"/>
              <a:pathLst>
                <a:path w="184150" h="34290">
                  <a:moveTo>
                    <a:pt x="3617" y="33767"/>
                  </a:moveTo>
                  <a:lnTo>
                    <a:pt x="43865" y="33529"/>
                  </a:lnTo>
                  <a:lnTo>
                    <a:pt x="88707" y="32109"/>
                  </a:lnTo>
                  <a:lnTo>
                    <a:pt x="136036" y="28448"/>
                  </a:lnTo>
                  <a:lnTo>
                    <a:pt x="183746" y="21488"/>
                  </a:lnTo>
                  <a:lnTo>
                    <a:pt x="181444" y="0"/>
                  </a:lnTo>
                  <a:lnTo>
                    <a:pt x="134592" y="5154"/>
                  </a:lnTo>
                  <a:lnTo>
                    <a:pt x="86939" y="7934"/>
                  </a:lnTo>
                  <a:lnTo>
                    <a:pt x="41177" y="9049"/>
                  </a:lnTo>
                  <a:lnTo>
                    <a:pt x="0" y="9209"/>
                  </a:lnTo>
                  <a:lnTo>
                    <a:pt x="3617" y="3376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5696267" y="7992774"/>
              <a:ext cx="245745" cy="274320"/>
            </a:xfrm>
            <a:custGeom>
              <a:avLst/>
              <a:gdLst/>
              <a:ahLst/>
              <a:cxnLst/>
              <a:rect l="l" t="t" r="r" b="b"/>
              <a:pathLst>
                <a:path w="245745" h="274320">
                  <a:moveTo>
                    <a:pt x="234835" y="85624"/>
                  </a:moveTo>
                  <a:lnTo>
                    <a:pt x="206988" y="85624"/>
                  </a:lnTo>
                  <a:lnTo>
                    <a:pt x="206988" y="145045"/>
                  </a:lnTo>
                  <a:lnTo>
                    <a:pt x="234835" y="145045"/>
                  </a:lnTo>
                  <a:lnTo>
                    <a:pt x="234835" y="85624"/>
                  </a:lnTo>
                  <a:close/>
                </a:path>
                <a:path w="245745" h="274320">
                  <a:moveTo>
                    <a:pt x="173440" y="5152"/>
                  </a:moveTo>
                  <a:lnTo>
                    <a:pt x="145484" y="5152"/>
                  </a:lnTo>
                  <a:lnTo>
                    <a:pt x="145484" y="143181"/>
                  </a:lnTo>
                  <a:lnTo>
                    <a:pt x="173440" y="143181"/>
                  </a:lnTo>
                  <a:lnTo>
                    <a:pt x="173440" y="85624"/>
                  </a:lnTo>
                  <a:lnTo>
                    <a:pt x="234835" y="85624"/>
                  </a:lnTo>
                  <a:lnTo>
                    <a:pt x="234835" y="61614"/>
                  </a:lnTo>
                  <a:lnTo>
                    <a:pt x="173440" y="61614"/>
                  </a:lnTo>
                  <a:lnTo>
                    <a:pt x="173440" y="5152"/>
                  </a:lnTo>
                  <a:close/>
                </a:path>
                <a:path w="245745" h="274320">
                  <a:moveTo>
                    <a:pt x="234835" y="0"/>
                  </a:moveTo>
                  <a:lnTo>
                    <a:pt x="206988" y="0"/>
                  </a:lnTo>
                  <a:lnTo>
                    <a:pt x="206988" y="61614"/>
                  </a:lnTo>
                  <a:lnTo>
                    <a:pt x="234835" y="61614"/>
                  </a:lnTo>
                  <a:lnTo>
                    <a:pt x="234835" y="0"/>
                  </a:lnTo>
                  <a:close/>
                </a:path>
                <a:path w="245745" h="274320">
                  <a:moveTo>
                    <a:pt x="234835" y="156666"/>
                  </a:moveTo>
                  <a:lnTo>
                    <a:pt x="48567" y="156666"/>
                  </a:lnTo>
                  <a:lnTo>
                    <a:pt x="48567" y="179909"/>
                  </a:lnTo>
                  <a:lnTo>
                    <a:pt x="206002" y="179909"/>
                  </a:lnTo>
                  <a:lnTo>
                    <a:pt x="206002" y="202932"/>
                  </a:lnTo>
                  <a:lnTo>
                    <a:pt x="49116" y="202932"/>
                  </a:lnTo>
                  <a:lnTo>
                    <a:pt x="49116" y="274084"/>
                  </a:lnTo>
                  <a:lnTo>
                    <a:pt x="245470" y="274084"/>
                  </a:lnTo>
                  <a:lnTo>
                    <a:pt x="245470" y="250842"/>
                  </a:lnTo>
                  <a:lnTo>
                    <a:pt x="78278" y="250842"/>
                  </a:lnTo>
                  <a:lnTo>
                    <a:pt x="78278" y="224749"/>
                  </a:lnTo>
                  <a:lnTo>
                    <a:pt x="234835" y="224749"/>
                  </a:lnTo>
                  <a:lnTo>
                    <a:pt x="234835" y="156666"/>
                  </a:lnTo>
                  <a:close/>
                </a:path>
                <a:path w="245745" h="274320">
                  <a:moveTo>
                    <a:pt x="103842" y="85075"/>
                  </a:moveTo>
                  <a:lnTo>
                    <a:pt x="75976" y="85075"/>
                  </a:lnTo>
                  <a:lnTo>
                    <a:pt x="63084" y="100282"/>
                  </a:lnTo>
                  <a:lnTo>
                    <a:pt x="46347" y="113978"/>
                  </a:lnTo>
                  <a:lnTo>
                    <a:pt x="25623" y="126132"/>
                  </a:lnTo>
                  <a:lnTo>
                    <a:pt x="767" y="136713"/>
                  </a:lnTo>
                  <a:lnTo>
                    <a:pt x="13704" y="157434"/>
                  </a:lnTo>
                  <a:lnTo>
                    <a:pt x="62201" y="132814"/>
                  </a:lnTo>
                  <a:lnTo>
                    <a:pt x="95888" y="100918"/>
                  </a:lnTo>
                  <a:lnTo>
                    <a:pt x="103842" y="85075"/>
                  </a:lnTo>
                  <a:close/>
                </a:path>
                <a:path w="245745" h="274320">
                  <a:moveTo>
                    <a:pt x="121912" y="15458"/>
                  </a:moveTo>
                  <a:lnTo>
                    <a:pt x="12717" y="15458"/>
                  </a:lnTo>
                  <a:lnTo>
                    <a:pt x="12717" y="39358"/>
                  </a:lnTo>
                  <a:lnTo>
                    <a:pt x="92969" y="39358"/>
                  </a:lnTo>
                  <a:lnTo>
                    <a:pt x="91982" y="47800"/>
                  </a:lnTo>
                  <a:lnTo>
                    <a:pt x="90118" y="55913"/>
                  </a:lnTo>
                  <a:lnTo>
                    <a:pt x="87268" y="63697"/>
                  </a:lnTo>
                  <a:lnTo>
                    <a:pt x="0" y="68959"/>
                  </a:lnTo>
                  <a:lnTo>
                    <a:pt x="4275" y="92969"/>
                  </a:lnTo>
                  <a:lnTo>
                    <a:pt x="75976" y="85075"/>
                  </a:lnTo>
                  <a:lnTo>
                    <a:pt x="103842" y="85075"/>
                  </a:lnTo>
                  <a:lnTo>
                    <a:pt x="115535" y="61785"/>
                  </a:lnTo>
                  <a:lnTo>
                    <a:pt x="121912" y="154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693091" y="7989599"/>
              <a:ext cx="251820" cy="280434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5982959" y="7992774"/>
              <a:ext cx="224154" cy="272415"/>
            </a:xfrm>
            <a:custGeom>
              <a:avLst/>
              <a:gdLst/>
              <a:ahLst/>
              <a:cxnLst/>
              <a:rect l="l" t="t" r="r" b="b"/>
              <a:pathLst>
                <a:path w="224154" h="272415">
                  <a:moveTo>
                    <a:pt x="61833" y="188241"/>
                  </a:moveTo>
                  <a:lnTo>
                    <a:pt x="32232" y="188241"/>
                  </a:lnTo>
                  <a:lnTo>
                    <a:pt x="32232" y="271891"/>
                  </a:lnTo>
                  <a:lnTo>
                    <a:pt x="223872" y="271891"/>
                  </a:lnTo>
                  <a:lnTo>
                    <a:pt x="223872" y="247772"/>
                  </a:lnTo>
                  <a:lnTo>
                    <a:pt x="61833" y="247772"/>
                  </a:lnTo>
                  <a:lnTo>
                    <a:pt x="61833" y="188241"/>
                  </a:lnTo>
                  <a:close/>
                </a:path>
                <a:path w="224154" h="272415">
                  <a:moveTo>
                    <a:pt x="215978" y="0"/>
                  </a:moveTo>
                  <a:lnTo>
                    <a:pt x="186925" y="0"/>
                  </a:lnTo>
                  <a:lnTo>
                    <a:pt x="186925" y="204467"/>
                  </a:lnTo>
                  <a:lnTo>
                    <a:pt x="215978" y="204467"/>
                  </a:lnTo>
                  <a:lnTo>
                    <a:pt x="215978" y="0"/>
                  </a:lnTo>
                  <a:close/>
                </a:path>
                <a:path w="224154" h="272415">
                  <a:moveTo>
                    <a:pt x="127614" y="19185"/>
                  </a:moveTo>
                  <a:lnTo>
                    <a:pt x="0" y="19185"/>
                  </a:lnTo>
                  <a:lnTo>
                    <a:pt x="0" y="42976"/>
                  </a:lnTo>
                  <a:lnTo>
                    <a:pt x="98451" y="42976"/>
                  </a:lnTo>
                  <a:lnTo>
                    <a:pt x="98451" y="79703"/>
                  </a:lnTo>
                  <a:lnTo>
                    <a:pt x="548" y="79703"/>
                  </a:lnTo>
                  <a:lnTo>
                    <a:pt x="548" y="166314"/>
                  </a:lnTo>
                  <a:lnTo>
                    <a:pt x="23681" y="166314"/>
                  </a:lnTo>
                  <a:lnTo>
                    <a:pt x="62018" y="165891"/>
                  </a:lnTo>
                  <a:lnTo>
                    <a:pt x="95875" y="164491"/>
                  </a:lnTo>
                  <a:lnTo>
                    <a:pt x="127593" y="161674"/>
                  </a:lnTo>
                  <a:lnTo>
                    <a:pt x="159517" y="156995"/>
                  </a:lnTo>
                  <a:lnTo>
                    <a:pt x="157543" y="142085"/>
                  </a:lnTo>
                  <a:lnTo>
                    <a:pt x="29272" y="142085"/>
                  </a:lnTo>
                  <a:lnTo>
                    <a:pt x="29272" y="102178"/>
                  </a:lnTo>
                  <a:lnTo>
                    <a:pt x="127614" y="102178"/>
                  </a:lnTo>
                  <a:lnTo>
                    <a:pt x="127614" y="19185"/>
                  </a:lnTo>
                  <a:close/>
                </a:path>
                <a:path w="224154" h="272415">
                  <a:moveTo>
                    <a:pt x="156338" y="132985"/>
                  </a:moveTo>
                  <a:lnTo>
                    <a:pt x="126339" y="137537"/>
                  </a:lnTo>
                  <a:lnTo>
                    <a:pt x="96587" y="140290"/>
                  </a:lnTo>
                  <a:lnTo>
                    <a:pt x="64944" y="141665"/>
                  </a:lnTo>
                  <a:lnTo>
                    <a:pt x="29272" y="142085"/>
                  </a:lnTo>
                  <a:lnTo>
                    <a:pt x="157543" y="142085"/>
                  </a:lnTo>
                  <a:lnTo>
                    <a:pt x="156338" y="132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79784" y="7989599"/>
              <a:ext cx="230222" cy="278242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6257044" y="7992554"/>
              <a:ext cx="218440" cy="278765"/>
            </a:xfrm>
            <a:custGeom>
              <a:avLst/>
              <a:gdLst/>
              <a:ahLst/>
              <a:cxnLst/>
              <a:rect l="l" t="t" r="r" b="b"/>
              <a:pathLst>
                <a:path w="218439" h="278765">
                  <a:moveTo>
                    <a:pt x="218280" y="0"/>
                  </a:moveTo>
                  <a:lnTo>
                    <a:pt x="188898" y="0"/>
                  </a:lnTo>
                  <a:lnTo>
                    <a:pt x="188898" y="99328"/>
                  </a:lnTo>
                  <a:lnTo>
                    <a:pt x="111717" y="99328"/>
                  </a:lnTo>
                  <a:lnTo>
                    <a:pt x="111717" y="123666"/>
                  </a:lnTo>
                  <a:lnTo>
                    <a:pt x="188898" y="123666"/>
                  </a:lnTo>
                  <a:lnTo>
                    <a:pt x="188898" y="278360"/>
                  </a:lnTo>
                  <a:lnTo>
                    <a:pt x="218280" y="278360"/>
                  </a:lnTo>
                  <a:lnTo>
                    <a:pt x="218280" y="0"/>
                  </a:lnTo>
                  <a:close/>
                </a:path>
                <a:path w="218439" h="278765">
                  <a:moveTo>
                    <a:pt x="127284" y="25873"/>
                  </a:moveTo>
                  <a:lnTo>
                    <a:pt x="0" y="25873"/>
                  </a:lnTo>
                  <a:lnTo>
                    <a:pt x="0" y="210168"/>
                  </a:lnTo>
                  <a:lnTo>
                    <a:pt x="21817" y="210168"/>
                  </a:lnTo>
                  <a:lnTo>
                    <a:pt x="58140" y="209792"/>
                  </a:lnTo>
                  <a:lnTo>
                    <a:pt x="89735" y="208400"/>
                  </a:lnTo>
                  <a:lnTo>
                    <a:pt x="118945" y="205589"/>
                  </a:lnTo>
                  <a:lnTo>
                    <a:pt x="148115" y="200958"/>
                  </a:lnTo>
                  <a:lnTo>
                    <a:pt x="146022" y="185610"/>
                  </a:lnTo>
                  <a:lnTo>
                    <a:pt x="29710" y="185610"/>
                  </a:lnTo>
                  <a:lnTo>
                    <a:pt x="29710" y="50212"/>
                  </a:lnTo>
                  <a:lnTo>
                    <a:pt x="127284" y="50212"/>
                  </a:lnTo>
                  <a:lnTo>
                    <a:pt x="127284" y="25873"/>
                  </a:lnTo>
                  <a:close/>
                </a:path>
                <a:path w="218439" h="278765">
                  <a:moveTo>
                    <a:pt x="144826" y="176839"/>
                  </a:moveTo>
                  <a:lnTo>
                    <a:pt x="117974" y="181092"/>
                  </a:lnTo>
                  <a:lnTo>
                    <a:pt x="91091" y="183732"/>
                  </a:lnTo>
                  <a:lnTo>
                    <a:pt x="62297" y="185118"/>
                  </a:lnTo>
                  <a:lnTo>
                    <a:pt x="29710" y="185610"/>
                  </a:lnTo>
                  <a:lnTo>
                    <a:pt x="146022" y="185610"/>
                  </a:lnTo>
                  <a:lnTo>
                    <a:pt x="144826" y="1768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6368761" y="7992554"/>
              <a:ext cx="106680" cy="278765"/>
            </a:xfrm>
            <a:custGeom>
              <a:avLst/>
              <a:gdLst/>
              <a:ahLst/>
              <a:cxnLst/>
              <a:rect l="l" t="t" r="r" b="b"/>
              <a:pathLst>
                <a:path w="106679" h="278765">
                  <a:moveTo>
                    <a:pt x="77181" y="99328"/>
                  </a:moveTo>
                  <a:lnTo>
                    <a:pt x="0" y="99328"/>
                  </a:lnTo>
                  <a:lnTo>
                    <a:pt x="0" y="123666"/>
                  </a:lnTo>
                  <a:lnTo>
                    <a:pt x="77181" y="123666"/>
                  </a:lnTo>
                  <a:lnTo>
                    <a:pt x="77181" y="278360"/>
                  </a:lnTo>
                  <a:lnTo>
                    <a:pt x="106563" y="278360"/>
                  </a:lnTo>
                  <a:lnTo>
                    <a:pt x="106563" y="0"/>
                  </a:lnTo>
                  <a:lnTo>
                    <a:pt x="77181" y="0"/>
                  </a:lnTo>
                  <a:lnTo>
                    <a:pt x="77181" y="9932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253869" y="8015253"/>
              <a:ext cx="154465" cy="190644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595588" y="7991458"/>
              <a:ext cx="252729" cy="276860"/>
            </a:xfrm>
            <a:custGeom>
              <a:avLst/>
              <a:gdLst/>
              <a:ahLst/>
              <a:cxnLst/>
              <a:rect l="l" t="t" r="r" b="b"/>
              <a:pathLst>
                <a:path w="252729" h="276859">
                  <a:moveTo>
                    <a:pt x="143072" y="47032"/>
                  </a:moveTo>
                  <a:lnTo>
                    <a:pt x="108975" y="47032"/>
                  </a:lnTo>
                  <a:lnTo>
                    <a:pt x="98862" y="63258"/>
                  </a:lnTo>
                  <a:lnTo>
                    <a:pt x="78388" y="76195"/>
                  </a:lnTo>
                  <a:lnTo>
                    <a:pt x="49033" y="85267"/>
                  </a:lnTo>
                  <a:lnTo>
                    <a:pt x="12278" y="89899"/>
                  </a:lnTo>
                  <a:lnTo>
                    <a:pt x="20720" y="112045"/>
                  </a:lnTo>
                  <a:lnTo>
                    <a:pt x="55236" y="107444"/>
                  </a:lnTo>
                  <a:lnTo>
                    <a:pt x="85117" y="98917"/>
                  </a:lnTo>
                  <a:lnTo>
                    <a:pt x="109138" y="86483"/>
                  </a:lnTo>
                  <a:lnTo>
                    <a:pt x="126078" y="70165"/>
                  </a:lnTo>
                  <a:lnTo>
                    <a:pt x="164068" y="70165"/>
                  </a:lnTo>
                  <a:lnTo>
                    <a:pt x="153129" y="63258"/>
                  </a:lnTo>
                  <a:lnTo>
                    <a:pt x="143072" y="47032"/>
                  </a:lnTo>
                  <a:close/>
                </a:path>
                <a:path w="252729" h="276859">
                  <a:moveTo>
                    <a:pt x="164068" y="70165"/>
                  </a:moveTo>
                  <a:lnTo>
                    <a:pt x="126078" y="70165"/>
                  </a:lnTo>
                  <a:lnTo>
                    <a:pt x="143015" y="86483"/>
                  </a:lnTo>
                  <a:lnTo>
                    <a:pt x="167013" y="98917"/>
                  </a:lnTo>
                  <a:lnTo>
                    <a:pt x="196828" y="107444"/>
                  </a:lnTo>
                  <a:lnTo>
                    <a:pt x="231217" y="112045"/>
                  </a:lnTo>
                  <a:lnTo>
                    <a:pt x="240098" y="89899"/>
                  </a:lnTo>
                  <a:lnTo>
                    <a:pt x="203091" y="85267"/>
                  </a:lnTo>
                  <a:lnTo>
                    <a:pt x="173618" y="76195"/>
                  </a:lnTo>
                  <a:lnTo>
                    <a:pt x="164068" y="70165"/>
                  </a:lnTo>
                  <a:close/>
                </a:path>
                <a:path w="252729" h="276859">
                  <a:moveTo>
                    <a:pt x="227490" y="24557"/>
                  </a:moveTo>
                  <a:lnTo>
                    <a:pt x="25105" y="24557"/>
                  </a:lnTo>
                  <a:lnTo>
                    <a:pt x="25105" y="47032"/>
                  </a:lnTo>
                  <a:lnTo>
                    <a:pt x="227490" y="47032"/>
                  </a:lnTo>
                  <a:lnTo>
                    <a:pt x="227490" y="24557"/>
                  </a:lnTo>
                  <a:close/>
                </a:path>
                <a:path w="252729" h="276859">
                  <a:moveTo>
                    <a:pt x="140550" y="0"/>
                  </a:moveTo>
                  <a:lnTo>
                    <a:pt x="111607" y="0"/>
                  </a:lnTo>
                  <a:lnTo>
                    <a:pt x="111607" y="24557"/>
                  </a:lnTo>
                  <a:lnTo>
                    <a:pt x="140550" y="24557"/>
                  </a:lnTo>
                  <a:lnTo>
                    <a:pt x="140550" y="0"/>
                  </a:lnTo>
                  <a:close/>
                </a:path>
                <a:path w="252729" h="276859">
                  <a:moveTo>
                    <a:pt x="220802" y="168287"/>
                  </a:moveTo>
                  <a:lnTo>
                    <a:pt x="29820" y="168287"/>
                  </a:lnTo>
                  <a:lnTo>
                    <a:pt x="29820" y="189776"/>
                  </a:lnTo>
                  <a:lnTo>
                    <a:pt x="191859" y="189776"/>
                  </a:lnTo>
                  <a:lnTo>
                    <a:pt x="191859" y="210606"/>
                  </a:lnTo>
                  <a:lnTo>
                    <a:pt x="30368" y="210606"/>
                  </a:lnTo>
                  <a:lnTo>
                    <a:pt x="30368" y="276277"/>
                  </a:lnTo>
                  <a:lnTo>
                    <a:pt x="228805" y="276277"/>
                  </a:lnTo>
                  <a:lnTo>
                    <a:pt x="228805" y="253912"/>
                  </a:lnTo>
                  <a:lnTo>
                    <a:pt x="59202" y="253912"/>
                  </a:lnTo>
                  <a:lnTo>
                    <a:pt x="59202" y="230998"/>
                  </a:lnTo>
                  <a:lnTo>
                    <a:pt x="220802" y="230998"/>
                  </a:lnTo>
                  <a:lnTo>
                    <a:pt x="220802" y="168287"/>
                  </a:lnTo>
                  <a:close/>
                </a:path>
                <a:path w="252729" h="276859">
                  <a:moveTo>
                    <a:pt x="140659" y="145045"/>
                  </a:moveTo>
                  <a:lnTo>
                    <a:pt x="111497" y="145045"/>
                  </a:lnTo>
                  <a:lnTo>
                    <a:pt x="111497" y="168287"/>
                  </a:lnTo>
                  <a:lnTo>
                    <a:pt x="140659" y="168287"/>
                  </a:lnTo>
                  <a:lnTo>
                    <a:pt x="140659" y="145045"/>
                  </a:lnTo>
                  <a:close/>
                </a:path>
                <a:path w="252729" h="276859">
                  <a:moveTo>
                    <a:pt x="252596" y="123009"/>
                  </a:moveTo>
                  <a:lnTo>
                    <a:pt x="0" y="123009"/>
                  </a:lnTo>
                  <a:lnTo>
                    <a:pt x="0" y="145045"/>
                  </a:lnTo>
                  <a:lnTo>
                    <a:pt x="252596" y="145045"/>
                  </a:lnTo>
                  <a:lnTo>
                    <a:pt x="252596" y="123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604692" y="7988283"/>
              <a:ext cx="234169" cy="118395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595588" y="81144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29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8" y="87597"/>
                  </a:lnTo>
                  <a:lnTo>
                    <a:pt x="30368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59" y="45278"/>
                  </a:lnTo>
                  <a:lnTo>
                    <a:pt x="140659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6880746" y="7992774"/>
              <a:ext cx="220979" cy="278130"/>
            </a:xfrm>
            <a:custGeom>
              <a:avLst/>
              <a:gdLst/>
              <a:ahLst/>
              <a:cxnLst/>
              <a:rect l="l" t="t" r="r" b="b"/>
              <a:pathLst>
                <a:path w="220979" h="278129">
                  <a:moveTo>
                    <a:pt x="220583" y="0"/>
                  </a:moveTo>
                  <a:lnTo>
                    <a:pt x="191201" y="0"/>
                  </a:lnTo>
                  <a:lnTo>
                    <a:pt x="191201" y="40454"/>
                  </a:lnTo>
                  <a:lnTo>
                    <a:pt x="138906" y="40454"/>
                  </a:lnTo>
                  <a:lnTo>
                    <a:pt x="138906" y="64026"/>
                  </a:lnTo>
                  <a:lnTo>
                    <a:pt x="191201" y="64026"/>
                  </a:lnTo>
                  <a:lnTo>
                    <a:pt x="191201" y="98341"/>
                  </a:lnTo>
                  <a:lnTo>
                    <a:pt x="138906" y="98341"/>
                  </a:lnTo>
                  <a:lnTo>
                    <a:pt x="138906" y="122132"/>
                  </a:lnTo>
                  <a:lnTo>
                    <a:pt x="191201" y="122132"/>
                  </a:lnTo>
                  <a:lnTo>
                    <a:pt x="191201" y="170809"/>
                  </a:lnTo>
                  <a:lnTo>
                    <a:pt x="220583" y="170809"/>
                  </a:lnTo>
                  <a:lnTo>
                    <a:pt x="220583" y="0"/>
                  </a:lnTo>
                  <a:close/>
                </a:path>
                <a:path w="220979" h="278129">
                  <a:moveTo>
                    <a:pt x="121255" y="16554"/>
                  </a:moveTo>
                  <a:lnTo>
                    <a:pt x="0" y="16554"/>
                  </a:lnTo>
                  <a:lnTo>
                    <a:pt x="0" y="40016"/>
                  </a:lnTo>
                  <a:lnTo>
                    <a:pt x="91982" y="40016"/>
                  </a:lnTo>
                  <a:lnTo>
                    <a:pt x="91982" y="75099"/>
                  </a:lnTo>
                  <a:lnTo>
                    <a:pt x="548" y="75099"/>
                  </a:lnTo>
                  <a:lnTo>
                    <a:pt x="548" y="159736"/>
                  </a:lnTo>
                  <a:lnTo>
                    <a:pt x="20610" y="159736"/>
                  </a:lnTo>
                  <a:lnTo>
                    <a:pt x="57602" y="159447"/>
                  </a:lnTo>
                  <a:lnTo>
                    <a:pt x="87542" y="158489"/>
                  </a:lnTo>
                  <a:lnTo>
                    <a:pt x="113453" y="156483"/>
                  </a:lnTo>
                  <a:lnTo>
                    <a:pt x="138357" y="153048"/>
                  </a:lnTo>
                  <a:lnTo>
                    <a:pt x="136340" y="136055"/>
                  </a:lnTo>
                  <a:lnTo>
                    <a:pt x="29710" y="136055"/>
                  </a:lnTo>
                  <a:lnTo>
                    <a:pt x="29710" y="97464"/>
                  </a:lnTo>
                  <a:lnTo>
                    <a:pt x="121255" y="97464"/>
                  </a:lnTo>
                  <a:lnTo>
                    <a:pt x="121255" y="16554"/>
                  </a:lnTo>
                  <a:close/>
                </a:path>
                <a:path w="220979" h="278129">
                  <a:moveTo>
                    <a:pt x="135507" y="129039"/>
                  </a:moveTo>
                  <a:lnTo>
                    <a:pt x="112640" y="132571"/>
                  </a:lnTo>
                  <a:lnTo>
                    <a:pt x="89063" y="134685"/>
                  </a:lnTo>
                  <a:lnTo>
                    <a:pt x="62260" y="135730"/>
                  </a:lnTo>
                  <a:lnTo>
                    <a:pt x="29710" y="136055"/>
                  </a:lnTo>
                  <a:lnTo>
                    <a:pt x="136340" y="136055"/>
                  </a:lnTo>
                  <a:lnTo>
                    <a:pt x="135507" y="129039"/>
                  </a:lnTo>
                  <a:close/>
                </a:path>
                <a:path w="220979" h="278129">
                  <a:moveTo>
                    <a:pt x="220583" y="184952"/>
                  </a:moveTo>
                  <a:lnTo>
                    <a:pt x="31903" y="184952"/>
                  </a:lnTo>
                  <a:lnTo>
                    <a:pt x="31903" y="208742"/>
                  </a:lnTo>
                  <a:lnTo>
                    <a:pt x="191201" y="208742"/>
                  </a:lnTo>
                  <a:lnTo>
                    <a:pt x="191201" y="277921"/>
                  </a:lnTo>
                  <a:lnTo>
                    <a:pt x="220583" y="277921"/>
                  </a:lnTo>
                  <a:lnTo>
                    <a:pt x="220583" y="18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877571" y="7989599"/>
              <a:ext cx="226933" cy="284271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563331" y="840866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563344" y="840905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827970" y="8436955"/>
              <a:ext cx="247015" cy="274320"/>
            </a:xfrm>
            <a:custGeom>
              <a:avLst/>
              <a:gdLst/>
              <a:ahLst/>
              <a:cxnLst/>
              <a:rect l="l" t="t" r="r" b="b"/>
              <a:pathLst>
                <a:path w="247014" h="274320">
                  <a:moveTo>
                    <a:pt x="206550" y="0"/>
                  </a:moveTo>
                  <a:lnTo>
                    <a:pt x="177058" y="0"/>
                  </a:lnTo>
                  <a:lnTo>
                    <a:pt x="177058" y="139454"/>
                  </a:lnTo>
                  <a:lnTo>
                    <a:pt x="206550" y="139454"/>
                  </a:lnTo>
                  <a:lnTo>
                    <a:pt x="206550" y="81019"/>
                  </a:lnTo>
                  <a:lnTo>
                    <a:pt x="246785" y="81019"/>
                  </a:lnTo>
                  <a:lnTo>
                    <a:pt x="246785" y="56680"/>
                  </a:lnTo>
                  <a:lnTo>
                    <a:pt x="206550" y="56680"/>
                  </a:lnTo>
                  <a:lnTo>
                    <a:pt x="206550" y="0"/>
                  </a:lnTo>
                  <a:close/>
                </a:path>
                <a:path w="247014" h="274320">
                  <a:moveTo>
                    <a:pt x="123886" y="15568"/>
                  </a:moveTo>
                  <a:lnTo>
                    <a:pt x="0" y="15568"/>
                  </a:lnTo>
                  <a:lnTo>
                    <a:pt x="0" y="130135"/>
                  </a:lnTo>
                  <a:lnTo>
                    <a:pt x="22036" y="130135"/>
                  </a:lnTo>
                  <a:lnTo>
                    <a:pt x="61540" y="129863"/>
                  </a:lnTo>
                  <a:lnTo>
                    <a:pt x="94682" y="128532"/>
                  </a:lnTo>
                  <a:lnTo>
                    <a:pt x="124144" y="125618"/>
                  </a:lnTo>
                  <a:lnTo>
                    <a:pt x="152610" y="120597"/>
                  </a:lnTo>
                  <a:lnTo>
                    <a:pt x="150590" y="106783"/>
                  </a:lnTo>
                  <a:lnTo>
                    <a:pt x="29052" y="106783"/>
                  </a:lnTo>
                  <a:lnTo>
                    <a:pt x="29052" y="39248"/>
                  </a:lnTo>
                  <a:lnTo>
                    <a:pt x="123886" y="39248"/>
                  </a:lnTo>
                  <a:lnTo>
                    <a:pt x="123886" y="15568"/>
                  </a:lnTo>
                  <a:close/>
                </a:path>
                <a:path w="247014" h="274320">
                  <a:moveTo>
                    <a:pt x="149211" y="97354"/>
                  </a:moveTo>
                  <a:lnTo>
                    <a:pt x="122558" y="101865"/>
                  </a:lnTo>
                  <a:lnTo>
                    <a:pt x="95258" y="104741"/>
                  </a:lnTo>
                  <a:lnTo>
                    <a:pt x="64894" y="106281"/>
                  </a:lnTo>
                  <a:lnTo>
                    <a:pt x="29052" y="106783"/>
                  </a:lnTo>
                  <a:lnTo>
                    <a:pt x="150590" y="106783"/>
                  </a:lnTo>
                  <a:lnTo>
                    <a:pt x="149211" y="97354"/>
                  </a:lnTo>
                  <a:close/>
                </a:path>
                <a:path w="247014" h="274320">
                  <a:moveTo>
                    <a:pt x="206550" y="152500"/>
                  </a:moveTo>
                  <a:lnTo>
                    <a:pt x="26860" y="152500"/>
                  </a:lnTo>
                  <a:lnTo>
                    <a:pt x="26860" y="176181"/>
                  </a:lnTo>
                  <a:lnTo>
                    <a:pt x="177277" y="176181"/>
                  </a:lnTo>
                  <a:lnTo>
                    <a:pt x="177277" y="201068"/>
                  </a:lnTo>
                  <a:lnTo>
                    <a:pt x="27518" y="201068"/>
                  </a:lnTo>
                  <a:lnTo>
                    <a:pt x="27518" y="274304"/>
                  </a:lnTo>
                  <a:lnTo>
                    <a:pt x="215978" y="274304"/>
                  </a:lnTo>
                  <a:lnTo>
                    <a:pt x="215978" y="250403"/>
                  </a:lnTo>
                  <a:lnTo>
                    <a:pt x="56461" y="250403"/>
                  </a:lnTo>
                  <a:lnTo>
                    <a:pt x="56461" y="223653"/>
                  </a:lnTo>
                  <a:lnTo>
                    <a:pt x="206550" y="223653"/>
                  </a:lnTo>
                  <a:lnTo>
                    <a:pt x="206550" y="152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24795" y="8433780"/>
              <a:ext cx="253135" cy="280654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2101726" y="8437174"/>
              <a:ext cx="220979" cy="278130"/>
            </a:xfrm>
            <a:custGeom>
              <a:avLst/>
              <a:gdLst/>
              <a:ahLst/>
              <a:cxnLst/>
              <a:rect l="l" t="t" r="r" b="b"/>
              <a:pathLst>
                <a:path w="220980" h="278129">
                  <a:moveTo>
                    <a:pt x="220583" y="0"/>
                  </a:moveTo>
                  <a:lnTo>
                    <a:pt x="191201" y="0"/>
                  </a:lnTo>
                  <a:lnTo>
                    <a:pt x="191201" y="40454"/>
                  </a:lnTo>
                  <a:lnTo>
                    <a:pt x="138906" y="40454"/>
                  </a:lnTo>
                  <a:lnTo>
                    <a:pt x="138906" y="64026"/>
                  </a:lnTo>
                  <a:lnTo>
                    <a:pt x="191201" y="64026"/>
                  </a:lnTo>
                  <a:lnTo>
                    <a:pt x="191201" y="98341"/>
                  </a:lnTo>
                  <a:lnTo>
                    <a:pt x="138906" y="98341"/>
                  </a:lnTo>
                  <a:lnTo>
                    <a:pt x="138906" y="122132"/>
                  </a:lnTo>
                  <a:lnTo>
                    <a:pt x="191201" y="122132"/>
                  </a:lnTo>
                  <a:lnTo>
                    <a:pt x="191201" y="170809"/>
                  </a:lnTo>
                  <a:lnTo>
                    <a:pt x="220583" y="170809"/>
                  </a:lnTo>
                  <a:lnTo>
                    <a:pt x="220583" y="0"/>
                  </a:lnTo>
                  <a:close/>
                </a:path>
                <a:path w="220980" h="278129">
                  <a:moveTo>
                    <a:pt x="121255" y="16554"/>
                  </a:moveTo>
                  <a:lnTo>
                    <a:pt x="0" y="16554"/>
                  </a:lnTo>
                  <a:lnTo>
                    <a:pt x="0" y="40016"/>
                  </a:lnTo>
                  <a:lnTo>
                    <a:pt x="91982" y="40016"/>
                  </a:lnTo>
                  <a:lnTo>
                    <a:pt x="91982" y="75099"/>
                  </a:lnTo>
                  <a:lnTo>
                    <a:pt x="548" y="75099"/>
                  </a:lnTo>
                  <a:lnTo>
                    <a:pt x="548" y="159736"/>
                  </a:lnTo>
                  <a:lnTo>
                    <a:pt x="20611" y="159736"/>
                  </a:lnTo>
                  <a:lnTo>
                    <a:pt x="57602" y="159447"/>
                  </a:lnTo>
                  <a:lnTo>
                    <a:pt x="87542" y="158489"/>
                  </a:lnTo>
                  <a:lnTo>
                    <a:pt x="113453" y="156483"/>
                  </a:lnTo>
                  <a:lnTo>
                    <a:pt x="138357" y="153048"/>
                  </a:lnTo>
                  <a:lnTo>
                    <a:pt x="136340" y="136055"/>
                  </a:lnTo>
                  <a:lnTo>
                    <a:pt x="29710" y="136055"/>
                  </a:lnTo>
                  <a:lnTo>
                    <a:pt x="29710" y="97464"/>
                  </a:lnTo>
                  <a:lnTo>
                    <a:pt x="121255" y="97464"/>
                  </a:lnTo>
                  <a:lnTo>
                    <a:pt x="121255" y="16554"/>
                  </a:lnTo>
                  <a:close/>
                </a:path>
                <a:path w="220980" h="278129">
                  <a:moveTo>
                    <a:pt x="135507" y="129039"/>
                  </a:moveTo>
                  <a:lnTo>
                    <a:pt x="112640" y="132571"/>
                  </a:lnTo>
                  <a:lnTo>
                    <a:pt x="89063" y="134685"/>
                  </a:lnTo>
                  <a:lnTo>
                    <a:pt x="62260" y="135730"/>
                  </a:lnTo>
                  <a:lnTo>
                    <a:pt x="29710" y="136055"/>
                  </a:lnTo>
                  <a:lnTo>
                    <a:pt x="136340" y="136055"/>
                  </a:lnTo>
                  <a:lnTo>
                    <a:pt x="135507" y="129039"/>
                  </a:lnTo>
                  <a:close/>
                </a:path>
                <a:path w="220980" h="278129">
                  <a:moveTo>
                    <a:pt x="220583" y="184952"/>
                  </a:moveTo>
                  <a:lnTo>
                    <a:pt x="31903" y="184952"/>
                  </a:lnTo>
                  <a:lnTo>
                    <a:pt x="31903" y="208742"/>
                  </a:lnTo>
                  <a:lnTo>
                    <a:pt x="191201" y="208742"/>
                  </a:lnTo>
                  <a:lnTo>
                    <a:pt x="191201" y="277921"/>
                  </a:lnTo>
                  <a:lnTo>
                    <a:pt x="220583" y="277921"/>
                  </a:lnTo>
                  <a:lnTo>
                    <a:pt x="220583" y="18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098551" y="8433999"/>
              <a:ext cx="226933" cy="284271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2440464" y="8436955"/>
              <a:ext cx="260985" cy="277495"/>
            </a:xfrm>
            <a:custGeom>
              <a:avLst/>
              <a:gdLst/>
              <a:ahLst/>
              <a:cxnLst/>
              <a:rect l="l" t="t" r="r" b="b"/>
              <a:pathLst>
                <a:path w="260985" h="277495">
                  <a:moveTo>
                    <a:pt x="220473" y="0"/>
                  </a:moveTo>
                  <a:lnTo>
                    <a:pt x="190982" y="0"/>
                  </a:lnTo>
                  <a:lnTo>
                    <a:pt x="190982" y="167630"/>
                  </a:lnTo>
                  <a:lnTo>
                    <a:pt x="220473" y="167630"/>
                  </a:lnTo>
                  <a:lnTo>
                    <a:pt x="220473" y="94504"/>
                  </a:lnTo>
                  <a:lnTo>
                    <a:pt x="260709" y="94504"/>
                  </a:lnTo>
                  <a:lnTo>
                    <a:pt x="260709" y="69946"/>
                  </a:lnTo>
                  <a:lnTo>
                    <a:pt x="220473" y="69946"/>
                  </a:lnTo>
                  <a:lnTo>
                    <a:pt x="220473" y="0"/>
                  </a:lnTo>
                  <a:close/>
                </a:path>
                <a:path w="260985" h="277495">
                  <a:moveTo>
                    <a:pt x="97793" y="14471"/>
                  </a:moveTo>
                  <a:lnTo>
                    <a:pt x="68630" y="14471"/>
                  </a:lnTo>
                  <a:lnTo>
                    <a:pt x="68630" y="41989"/>
                  </a:lnTo>
                  <a:lnTo>
                    <a:pt x="63904" y="71933"/>
                  </a:lnTo>
                  <a:lnTo>
                    <a:pt x="50472" y="98670"/>
                  </a:lnTo>
                  <a:lnTo>
                    <a:pt x="28962" y="120556"/>
                  </a:lnTo>
                  <a:lnTo>
                    <a:pt x="0" y="135946"/>
                  </a:lnTo>
                  <a:lnTo>
                    <a:pt x="15896" y="159298"/>
                  </a:lnTo>
                  <a:lnTo>
                    <a:pt x="38464" y="148082"/>
                  </a:lnTo>
                  <a:lnTo>
                    <a:pt x="57475" y="132725"/>
                  </a:lnTo>
                  <a:lnTo>
                    <a:pt x="72663" y="113770"/>
                  </a:lnTo>
                  <a:lnTo>
                    <a:pt x="83760" y="91763"/>
                  </a:lnTo>
                  <a:lnTo>
                    <a:pt x="113996" y="91763"/>
                  </a:lnTo>
                  <a:lnTo>
                    <a:pt x="102449" y="71059"/>
                  </a:lnTo>
                  <a:lnTo>
                    <a:pt x="97793" y="44511"/>
                  </a:lnTo>
                  <a:lnTo>
                    <a:pt x="97793" y="14471"/>
                  </a:lnTo>
                  <a:close/>
                </a:path>
                <a:path w="260985" h="277495">
                  <a:moveTo>
                    <a:pt x="113996" y="91763"/>
                  </a:moveTo>
                  <a:lnTo>
                    <a:pt x="83760" y="91763"/>
                  </a:lnTo>
                  <a:lnTo>
                    <a:pt x="94834" y="111151"/>
                  </a:lnTo>
                  <a:lnTo>
                    <a:pt x="109620" y="127887"/>
                  </a:lnTo>
                  <a:lnTo>
                    <a:pt x="127838" y="141499"/>
                  </a:lnTo>
                  <a:lnTo>
                    <a:pt x="149211" y="151513"/>
                  </a:lnTo>
                  <a:lnTo>
                    <a:pt x="164889" y="128381"/>
                  </a:lnTo>
                  <a:lnTo>
                    <a:pt x="136922" y="114659"/>
                  </a:lnTo>
                  <a:lnTo>
                    <a:pt x="115800" y="94997"/>
                  </a:lnTo>
                  <a:lnTo>
                    <a:pt x="113996" y="91763"/>
                  </a:lnTo>
                  <a:close/>
                </a:path>
                <a:path w="260985" h="277495">
                  <a:moveTo>
                    <a:pt x="130683" y="174208"/>
                  </a:moveTo>
                  <a:lnTo>
                    <a:pt x="91794" y="177694"/>
                  </a:lnTo>
                  <a:lnTo>
                    <a:pt x="62463" y="187789"/>
                  </a:lnTo>
                  <a:lnTo>
                    <a:pt x="43946" y="203948"/>
                  </a:lnTo>
                  <a:lnTo>
                    <a:pt x="37494" y="225626"/>
                  </a:lnTo>
                  <a:lnTo>
                    <a:pt x="43946" y="247633"/>
                  </a:lnTo>
                  <a:lnTo>
                    <a:pt x="62463" y="263875"/>
                  </a:lnTo>
                  <a:lnTo>
                    <a:pt x="91794" y="273928"/>
                  </a:lnTo>
                  <a:lnTo>
                    <a:pt x="130683" y="277373"/>
                  </a:lnTo>
                  <a:lnTo>
                    <a:pt x="169250" y="273928"/>
                  </a:lnTo>
                  <a:lnTo>
                    <a:pt x="198300" y="263875"/>
                  </a:lnTo>
                  <a:lnTo>
                    <a:pt x="209166" y="254241"/>
                  </a:lnTo>
                  <a:lnTo>
                    <a:pt x="130683" y="254241"/>
                  </a:lnTo>
                  <a:lnTo>
                    <a:pt x="103771" y="252267"/>
                  </a:lnTo>
                  <a:lnTo>
                    <a:pt x="83705" y="246758"/>
                  </a:lnTo>
                  <a:lnTo>
                    <a:pt x="71203" y="237836"/>
                  </a:lnTo>
                  <a:lnTo>
                    <a:pt x="66986" y="225626"/>
                  </a:lnTo>
                  <a:lnTo>
                    <a:pt x="71203" y="213794"/>
                  </a:lnTo>
                  <a:lnTo>
                    <a:pt x="83705" y="204974"/>
                  </a:lnTo>
                  <a:lnTo>
                    <a:pt x="103771" y="199463"/>
                  </a:lnTo>
                  <a:lnTo>
                    <a:pt x="130683" y="197560"/>
                  </a:lnTo>
                  <a:lnTo>
                    <a:pt x="209377" y="197560"/>
                  </a:lnTo>
                  <a:lnTo>
                    <a:pt x="198300" y="187789"/>
                  </a:lnTo>
                  <a:lnTo>
                    <a:pt x="169250" y="177694"/>
                  </a:lnTo>
                  <a:lnTo>
                    <a:pt x="130683" y="174208"/>
                  </a:lnTo>
                  <a:close/>
                </a:path>
                <a:path w="260985" h="277495">
                  <a:moveTo>
                    <a:pt x="209377" y="197560"/>
                  </a:moveTo>
                  <a:lnTo>
                    <a:pt x="130683" y="197560"/>
                  </a:lnTo>
                  <a:lnTo>
                    <a:pt x="157483" y="199463"/>
                  </a:lnTo>
                  <a:lnTo>
                    <a:pt x="177428" y="204974"/>
                  </a:lnTo>
                  <a:lnTo>
                    <a:pt x="189870" y="213794"/>
                  </a:lnTo>
                  <a:lnTo>
                    <a:pt x="194161" y="225626"/>
                  </a:lnTo>
                  <a:lnTo>
                    <a:pt x="189870" y="237836"/>
                  </a:lnTo>
                  <a:lnTo>
                    <a:pt x="177428" y="246758"/>
                  </a:lnTo>
                  <a:lnTo>
                    <a:pt x="157483" y="252267"/>
                  </a:lnTo>
                  <a:lnTo>
                    <a:pt x="130683" y="254241"/>
                  </a:lnTo>
                  <a:lnTo>
                    <a:pt x="209166" y="254241"/>
                  </a:lnTo>
                  <a:lnTo>
                    <a:pt x="216619" y="247633"/>
                  </a:lnTo>
                  <a:lnTo>
                    <a:pt x="222995" y="225626"/>
                  </a:lnTo>
                  <a:lnTo>
                    <a:pt x="216619" y="203948"/>
                  </a:lnTo>
                  <a:lnTo>
                    <a:pt x="209377" y="197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437289" y="8433780"/>
              <a:ext cx="267059" cy="283723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2729569" y="8436845"/>
              <a:ext cx="246379" cy="272415"/>
            </a:xfrm>
            <a:custGeom>
              <a:avLst/>
              <a:gdLst/>
              <a:ahLst/>
              <a:cxnLst/>
              <a:rect l="l" t="t" r="r" b="b"/>
              <a:pathLst>
                <a:path w="246380" h="272415">
                  <a:moveTo>
                    <a:pt x="59092" y="180457"/>
                  </a:moveTo>
                  <a:lnTo>
                    <a:pt x="29820" y="180457"/>
                  </a:lnTo>
                  <a:lnTo>
                    <a:pt x="29820" y="272220"/>
                  </a:lnTo>
                  <a:lnTo>
                    <a:pt x="217732" y="272220"/>
                  </a:lnTo>
                  <a:lnTo>
                    <a:pt x="217732" y="248101"/>
                  </a:lnTo>
                  <a:lnTo>
                    <a:pt x="59092" y="248101"/>
                  </a:lnTo>
                  <a:lnTo>
                    <a:pt x="59092" y="180457"/>
                  </a:lnTo>
                  <a:close/>
                </a:path>
                <a:path w="246380" h="272415">
                  <a:moveTo>
                    <a:pt x="205892" y="0"/>
                  </a:moveTo>
                  <a:lnTo>
                    <a:pt x="176400" y="0"/>
                  </a:lnTo>
                  <a:lnTo>
                    <a:pt x="176400" y="201178"/>
                  </a:lnTo>
                  <a:lnTo>
                    <a:pt x="205892" y="201178"/>
                  </a:lnTo>
                  <a:lnTo>
                    <a:pt x="205892" y="104919"/>
                  </a:lnTo>
                  <a:lnTo>
                    <a:pt x="246347" y="104919"/>
                  </a:lnTo>
                  <a:lnTo>
                    <a:pt x="246347" y="80471"/>
                  </a:lnTo>
                  <a:lnTo>
                    <a:pt x="205892" y="80471"/>
                  </a:lnTo>
                  <a:lnTo>
                    <a:pt x="205892" y="0"/>
                  </a:lnTo>
                  <a:close/>
                </a:path>
                <a:path w="246380" h="272415">
                  <a:moveTo>
                    <a:pt x="124105" y="23571"/>
                  </a:moveTo>
                  <a:lnTo>
                    <a:pt x="0" y="23571"/>
                  </a:lnTo>
                  <a:lnTo>
                    <a:pt x="0" y="152939"/>
                  </a:lnTo>
                  <a:lnTo>
                    <a:pt x="22036" y="152939"/>
                  </a:lnTo>
                  <a:lnTo>
                    <a:pt x="62100" y="152596"/>
                  </a:lnTo>
                  <a:lnTo>
                    <a:pt x="95134" y="151185"/>
                  </a:lnTo>
                  <a:lnTo>
                    <a:pt x="124098" y="148375"/>
                  </a:lnTo>
                  <a:lnTo>
                    <a:pt x="151952" y="143839"/>
                  </a:lnTo>
                  <a:lnTo>
                    <a:pt x="149811" y="128710"/>
                  </a:lnTo>
                  <a:lnTo>
                    <a:pt x="29162" y="128710"/>
                  </a:lnTo>
                  <a:lnTo>
                    <a:pt x="29162" y="47581"/>
                  </a:lnTo>
                  <a:lnTo>
                    <a:pt x="124105" y="47581"/>
                  </a:lnTo>
                  <a:lnTo>
                    <a:pt x="124105" y="23571"/>
                  </a:lnTo>
                  <a:close/>
                </a:path>
                <a:path w="246380" h="272415">
                  <a:moveTo>
                    <a:pt x="148553" y="119829"/>
                  </a:moveTo>
                  <a:lnTo>
                    <a:pt x="122745" y="124269"/>
                  </a:lnTo>
                  <a:lnTo>
                    <a:pt x="96011" y="126983"/>
                  </a:lnTo>
                  <a:lnTo>
                    <a:pt x="65701" y="128340"/>
                  </a:lnTo>
                  <a:lnTo>
                    <a:pt x="29162" y="128710"/>
                  </a:lnTo>
                  <a:lnTo>
                    <a:pt x="149811" y="128710"/>
                  </a:lnTo>
                  <a:lnTo>
                    <a:pt x="148553" y="119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726394" y="8433671"/>
              <a:ext cx="252697" cy="278570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2991256" y="8448040"/>
              <a:ext cx="254635" cy="267335"/>
            </a:xfrm>
            <a:custGeom>
              <a:avLst/>
              <a:gdLst/>
              <a:ahLst/>
              <a:cxnLst/>
              <a:rect l="l" t="t" r="r" b="b"/>
              <a:pathLst>
                <a:path w="254635" h="267334">
                  <a:moveTo>
                    <a:pt x="222453" y="36830"/>
                  </a:moveTo>
                  <a:lnTo>
                    <a:pt x="60845" y="36830"/>
                  </a:lnTo>
                  <a:lnTo>
                    <a:pt x="60845" y="0"/>
                  </a:lnTo>
                  <a:lnTo>
                    <a:pt x="31686" y="0"/>
                  </a:lnTo>
                  <a:lnTo>
                    <a:pt x="31686" y="36830"/>
                  </a:lnTo>
                  <a:lnTo>
                    <a:pt x="31686" y="59690"/>
                  </a:lnTo>
                  <a:lnTo>
                    <a:pt x="31686" y="96520"/>
                  </a:lnTo>
                  <a:lnTo>
                    <a:pt x="31686" y="120650"/>
                  </a:lnTo>
                  <a:lnTo>
                    <a:pt x="222453" y="120650"/>
                  </a:lnTo>
                  <a:lnTo>
                    <a:pt x="222453" y="97129"/>
                  </a:lnTo>
                  <a:lnTo>
                    <a:pt x="222453" y="96520"/>
                  </a:lnTo>
                  <a:lnTo>
                    <a:pt x="222453" y="59969"/>
                  </a:lnTo>
                  <a:lnTo>
                    <a:pt x="193065" y="59969"/>
                  </a:lnTo>
                  <a:lnTo>
                    <a:pt x="193065" y="96520"/>
                  </a:lnTo>
                  <a:lnTo>
                    <a:pt x="60845" y="96520"/>
                  </a:lnTo>
                  <a:lnTo>
                    <a:pt x="60845" y="59690"/>
                  </a:lnTo>
                  <a:lnTo>
                    <a:pt x="222453" y="59690"/>
                  </a:lnTo>
                  <a:lnTo>
                    <a:pt x="222453" y="36830"/>
                  </a:lnTo>
                  <a:close/>
                </a:path>
                <a:path w="254635" h="267334">
                  <a:moveTo>
                    <a:pt x="222453" y="215"/>
                  </a:moveTo>
                  <a:lnTo>
                    <a:pt x="193065" y="215"/>
                  </a:lnTo>
                  <a:lnTo>
                    <a:pt x="193065" y="36398"/>
                  </a:lnTo>
                  <a:lnTo>
                    <a:pt x="222453" y="36398"/>
                  </a:lnTo>
                  <a:lnTo>
                    <a:pt x="222453" y="215"/>
                  </a:lnTo>
                  <a:close/>
                </a:path>
                <a:path w="254635" h="267334">
                  <a:moveTo>
                    <a:pt x="254241" y="152273"/>
                  </a:moveTo>
                  <a:lnTo>
                    <a:pt x="0" y="152273"/>
                  </a:lnTo>
                  <a:lnTo>
                    <a:pt x="0" y="175742"/>
                  </a:lnTo>
                  <a:lnTo>
                    <a:pt x="111937" y="175742"/>
                  </a:lnTo>
                  <a:lnTo>
                    <a:pt x="111937" y="266738"/>
                  </a:lnTo>
                  <a:lnTo>
                    <a:pt x="140881" y="266738"/>
                  </a:lnTo>
                  <a:lnTo>
                    <a:pt x="140881" y="175742"/>
                  </a:lnTo>
                  <a:lnTo>
                    <a:pt x="254241" y="175742"/>
                  </a:lnTo>
                  <a:lnTo>
                    <a:pt x="254241" y="152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991265" y="8448247"/>
              <a:ext cx="254635" cy="266700"/>
            </a:xfrm>
            <a:custGeom>
              <a:avLst/>
              <a:gdLst/>
              <a:ahLst/>
              <a:cxnLst/>
              <a:rect l="l" t="t" r="r" b="b"/>
              <a:pathLst>
                <a:path w="254635" h="266700">
                  <a:moveTo>
                    <a:pt x="193065" y="0"/>
                  </a:moveTo>
                  <a:lnTo>
                    <a:pt x="193065" y="36179"/>
                  </a:lnTo>
                  <a:lnTo>
                    <a:pt x="60846" y="36179"/>
                  </a:lnTo>
                  <a:lnTo>
                    <a:pt x="60846" y="0"/>
                  </a:lnTo>
                  <a:lnTo>
                    <a:pt x="31684" y="0"/>
                  </a:lnTo>
                  <a:lnTo>
                    <a:pt x="31684" y="120597"/>
                  </a:lnTo>
                  <a:lnTo>
                    <a:pt x="222446" y="120597"/>
                  </a:lnTo>
                  <a:lnTo>
                    <a:pt x="222446" y="0"/>
                  </a:lnTo>
                  <a:lnTo>
                    <a:pt x="193065" y="0"/>
                  </a:lnTo>
                  <a:close/>
                </a:path>
                <a:path w="254635" h="266700">
                  <a:moveTo>
                    <a:pt x="60846" y="96916"/>
                  </a:moveTo>
                  <a:lnTo>
                    <a:pt x="60846" y="59750"/>
                  </a:lnTo>
                  <a:lnTo>
                    <a:pt x="193065" y="59750"/>
                  </a:lnTo>
                  <a:lnTo>
                    <a:pt x="193065" y="96916"/>
                  </a:lnTo>
                  <a:lnTo>
                    <a:pt x="60846" y="96916"/>
                  </a:lnTo>
                  <a:close/>
                </a:path>
                <a:path w="254635" h="266700">
                  <a:moveTo>
                    <a:pt x="0" y="152062"/>
                  </a:moveTo>
                  <a:lnTo>
                    <a:pt x="0" y="175523"/>
                  </a:lnTo>
                  <a:lnTo>
                    <a:pt x="111936" y="175523"/>
                  </a:lnTo>
                  <a:lnTo>
                    <a:pt x="111936" y="266519"/>
                  </a:lnTo>
                  <a:lnTo>
                    <a:pt x="140879" y="266519"/>
                  </a:lnTo>
                  <a:lnTo>
                    <a:pt x="140879" y="175523"/>
                  </a:lnTo>
                  <a:lnTo>
                    <a:pt x="254240" y="175523"/>
                  </a:lnTo>
                  <a:lnTo>
                    <a:pt x="254240" y="152062"/>
                  </a:lnTo>
                  <a:lnTo>
                    <a:pt x="0" y="15206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3269296" y="8436955"/>
              <a:ext cx="236220" cy="278130"/>
            </a:xfrm>
            <a:custGeom>
              <a:avLst/>
              <a:gdLst/>
              <a:ahLst/>
              <a:cxnLst/>
              <a:rect l="l" t="t" r="r" b="b"/>
              <a:pathLst>
                <a:path w="236220" h="278129">
                  <a:moveTo>
                    <a:pt x="235822" y="0"/>
                  </a:moveTo>
                  <a:lnTo>
                    <a:pt x="207536" y="0"/>
                  </a:lnTo>
                  <a:lnTo>
                    <a:pt x="207536" y="277812"/>
                  </a:lnTo>
                  <a:lnTo>
                    <a:pt x="235822" y="277812"/>
                  </a:lnTo>
                  <a:lnTo>
                    <a:pt x="235822" y="0"/>
                  </a:lnTo>
                  <a:close/>
                </a:path>
                <a:path w="236220" h="278129">
                  <a:moveTo>
                    <a:pt x="179361" y="130354"/>
                  </a:moveTo>
                  <a:lnTo>
                    <a:pt x="151294" y="130354"/>
                  </a:lnTo>
                  <a:lnTo>
                    <a:pt x="151294" y="264107"/>
                  </a:lnTo>
                  <a:lnTo>
                    <a:pt x="179361" y="264107"/>
                  </a:lnTo>
                  <a:lnTo>
                    <a:pt x="179361" y="130354"/>
                  </a:lnTo>
                  <a:close/>
                </a:path>
                <a:path w="236220" h="278129">
                  <a:moveTo>
                    <a:pt x="59750" y="22255"/>
                  </a:moveTo>
                  <a:lnTo>
                    <a:pt x="35151" y="29070"/>
                  </a:lnTo>
                  <a:lnTo>
                    <a:pt x="16308" y="48567"/>
                  </a:lnTo>
                  <a:lnTo>
                    <a:pt x="4248" y="79330"/>
                  </a:lnTo>
                  <a:lnTo>
                    <a:pt x="0" y="119939"/>
                  </a:lnTo>
                  <a:lnTo>
                    <a:pt x="4248" y="160771"/>
                  </a:lnTo>
                  <a:lnTo>
                    <a:pt x="16308" y="191694"/>
                  </a:lnTo>
                  <a:lnTo>
                    <a:pt x="35151" y="211271"/>
                  </a:lnTo>
                  <a:lnTo>
                    <a:pt x="59750" y="218061"/>
                  </a:lnTo>
                  <a:lnTo>
                    <a:pt x="83309" y="212035"/>
                  </a:lnTo>
                  <a:lnTo>
                    <a:pt x="101781" y="194600"/>
                  </a:lnTo>
                  <a:lnTo>
                    <a:pt x="103869" y="189995"/>
                  </a:lnTo>
                  <a:lnTo>
                    <a:pt x="59750" y="189995"/>
                  </a:lnTo>
                  <a:lnTo>
                    <a:pt x="46248" y="185370"/>
                  </a:lnTo>
                  <a:lnTo>
                    <a:pt x="36014" y="171659"/>
                  </a:lnTo>
                  <a:lnTo>
                    <a:pt x="29563" y="149602"/>
                  </a:lnTo>
                  <a:lnTo>
                    <a:pt x="27408" y="119939"/>
                  </a:lnTo>
                  <a:lnTo>
                    <a:pt x="29563" y="90353"/>
                  </a:lnTo>
                  <a:lnTo>
                    <a:pt x="36014" y="68342"/>
                  </a:lnTo>
                  <a:lnTo>
                    <a:pt x="46248" y="54616"/>
                  </a:lnTo>
                  <a:lnTo>
                    <a:pt x="59750" y="49883"/>
                  </a:lnTo>
                  <a:lnTo>
                    <a:pt x="103618" y="49883"/>
                  </a:lnTo>
                  <a:lnTo>
                    <a:pt x="101192" y="44785"/>
                  </a:lnTo>
                  <a:lnTo>
                    <a:pt x="82907" y="28073"/>
                  </a:lnTo>
                  <a:lnTo>
                    <a:pt x="59750" y="22255"/>
                  </a:lnTo>
                  <a:close/>
                </a:path>
                <a:path w="236220" h="278129">
                  <a:moveTo>
                    <a:pt x="103618" y="49883"/>
                  </a:moveTo>
                  <a:lnTo>
                    <a:pt x="59750" y="49883"/>
                  </a:lnTo>
                  <a:lnTo>
                    <a:pt x="73590" y="54616"/>
                  </a:lnTo>
                  <a:lnTo>
                    <a:pt x="84048" y="68342"/>
                  </a:lnTo>
                  <a:lnTo>
                    <a:pt x="90662" y="90353"/>
                  </a:lnTo>
                  <a:lnTo>
                    <a:pt x="92969" y="119939"/>
                  </a:lnTo>
                  <a:lnTo>
                    <a:pt x="90662" y="149602"/>
                  </a:lnTo>
                  <a:lnTo>
                    <a:pt x="84048" y="171659"/>
                  </a:lnTo>
                  <a:lnTo>
                    <a:pt x="73590" y="185370"/>
                  </a:lnTo>
                  <a:lnTo>
                    <a:pt x="59750" y="189995"/>
                  </a:lnTo>
                  <a:lnTo>
                    <a:pt x="103869" y="189995"/>
                  </a:lnTo>
                  <a:lnTo>
                    <a:pt x="114312" y="166968"/>
                  </a:lnTo>
                  <a:lnTo>
                    <a:pt x="120049" y="130354"/>
                  </a:lnTo>
                  <a:lnTo>
                    <a:pt x="179361" y="130354"/>
                  </a:lnTo>
                  <a:lnTo>
                    <a:pt x="179361" y="106454"/>
                  </a:lnTo>
                  <a:lnTo>
                    <a:pt x="119939" y="106454"/>
                  </a:lnTo>
                  <a:lnTo>
                    <a:pt x="113803" y="71282"/>
                  </a:lnTo>
                  <a:lnTo>
                    <a:pt x="103618" y="49883"/>
                  </a:lnTo>
                  <a:close/>
                </a:path>
                <a:path w="236220" h="278129">
                  <a:moveTo>
                    <a:pt x="179361" y="5372"/>
                  </a:moveTo>
                  <a:lnTo>
                    <a:pt x="151294" y="5372"/>
                  </a:lnTo>
                  <a:lnTo>
                    <a:pt x="151294" y="106454"/>
                  </a:lnTo>
                  <a:lnTo>
                    <a:pt x="179361" y="106454"/>
                  </a:lnTo>
                  <a:lnTo>
                    <a:pt x="179361" y="5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3269296" y="8436955"/>
              <a:ext cx="236220" cy="278130"/>
            </a:xfrm>
            <a:custGeom>
              <a:avLst/>
              <a:gdLst/>
              <a:ahLst/>
              <a:cxnLst/>
              <a:rect l="l" t="t" r="r" b="b"/>
              <a:pathLst>
                <a:path w="236220" h="278129">
                  <a:moveTo>
                    <a:pt x="207536" y="277812"/>
                  </a:moveTo>
                  <a:lnTo>
                    <a:pt x="235822" y="277812"/>
                  </a:lnTo>
                  <a:lnTo>
                    <a:pt x="235822" y="0"/>
                  </a:lnTo>
                  <a:lnTo>
                    <a:pt x="207536" y="0"/>
                  </a:lnTo>
                  <a:lnTo>
                    <a:pt x="207536" y="277812"/>
                  </a:lnTo>
                  <a:close/>
                </a:path>
                <a:path w="236220" h="278129">
                  <a:moveTo>
                    <a:pt x="119939" y="106454"/>
                  </a:moveTo>
                  <a:lnTo>
                    <a:pt x="113803" y="71282"/>
                  </a:lnTo>
                  <a:lnTo>
                    <a:pt x="101192" y="44785"/>
                  </a:lnTo>
                  <a:lnTo>
                    <a:pt x="82907" y="28073"/>
                  </a:lnTo>
                  <a:lnTo>
                    <a:pt x="59750" y="22255"/>
                  </a:lnTo>
                  <a:lnTo>
                    <a:pt x="35151" y="29070"/>
                  </a:lnTo>
                  <a:lnTo>
                    <a:pt x="16308" y="48567"/>
                  </a:lnTo>
                  <a:lnTo>
                    <a:pt x="4248" y="79330"/>
                  </a:lnTo>
                  <a:lnTo>
                    <a:pt x="0" y="119939"/>
                  </a:lnTo>
                  <a:lnTo>
                    <a:pt x="4248" y="160771"/>
                  </a:lnTo>
                  <a:lnTo>
                    <a:pt x="16308" y="191694"/>
                  </a:lnTo>
                  <a:lnTo>
                    <a:pt x="35151" y="211271"/>
                  </a:lnTo>
                  <a:lnTo>
                    <a:pt x="59750" y="218061"/>
                  </a:lnTo>
                  <a:lnTo>
                    <a:pt x="83309" y="212035"/>
                  </a:lnTo>
                  <a:lnTo>
                    <a:pt x="101781" y="194600"/>
                  </a:lnTo>
                  <a:lnTo>
                    <a:pt x="114312" y="166968"/>
                  </a:lnTo>
                  <a:lnTo>
                    <a:pt x="120049" y="130354"/>
                  </a:lnTo>
                  <a:lnTo>
                    <a:pt x="151294" y="130354"/>
                  </a:lnTo>
                  <a:lnTo>
                    <a:pt x="151294" y="264107"/>
                  </a:lnTo>
                  <a:lnTo>
                    <a:pt x="179361" y="264107"/>
                  </a:lnTo>
                  <a:lnTo>
                    <a:pt x="179361" y="5372"/>
                  </a:lnTo>
                  <a:lnTo>
                    <a:pt x="151294" y="5372"/>
                  </a:lnTo>
                  <a:lnTo>
                    <a:pt x="151294" y="106454"/>
                  </a:lnTo>
                  <a:lnTo>
                    <a:pt x="119939" y="10645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293530" y="8483663"/>
              <a:ext cx="71911" cy="146462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539215" y="8436955"/>
              <a:ext cx="233679" cy="278765"/>
            </a:xfrm>
            <a:custGeom>
              <a:avLst/>
              <a:gdLst/>
              <a:ahLst/>
              <a:cxnLst/>
              <a:rect l="l" t="t" r="r" b="b"/>
              <a:pathLst>
                <a:path w="233679" h="278765">
                  <a:moveTo>
                    <a:pt x="233191" y="0"/>
                  </a:moveTo>
                  <a:lnTo>
                    <a:pt x="204028" y="0"/>
                  </a:lnTo>
                  <a:lnTo>
                    <a:pt x="204028" y="92311"/>
                  </a:lnTo>
                  <a:lnTo>
                    <a:pt x="142085" y="92311"/>
                  </a:lnTo>
                  <a:lnTo>
                    <a:pt x="142085" y="116211"/>
                  </a:lnTo>
                  <a:lnTo>
                    <a:pt x="204028" y="116211"/>
                  </a:lnTo>
                  <a:lnTo>
                    <a:pt x="204028" y="278360"/>
                  </a:lnTo>
                  <a:lnTo>
                    <a:pt x="233191" y="278360"/>
                  </a:lnTo>
                  <a:lnTo>
                    <a:pt x="233191" y="0"/>
                  </a:lnTo>
                  <a:close/>
                </a:path>
                <a:path w="233679" h="278765">
                  <a:moveTo>
                    <a:pt x="101740" y="23132"/>
                  </a:moveTo>
                  <a:lnTo>
                    <a:pt x="71919" y="23132"/>
                  </a:lnTo>
                  <a:lnTo>
                    <a:pt x="71919" y="70713"/>
                  </a:lnTo>
                  <a:lnTo>
                    <a:pt x="66633" y="109138"/>
                  </a:lnTo>
                  <a:lnTo>
                    <a:pt x="51993" y="145086"/>
                  </a:lnTo>
                  <a:lnTo>
                    <a:pt x="29337" y="175258"/>
                  </a:lnTo>
                  <a:lnTo>
                    <a:pt x="0" y="196354"/>
                  </a:lnTo>
                  <a:lnTo>
                    <a:pt x="18637" y="220035"/>
                  </a:lnTo>
                  <a:lnTo>
                    <a:pt x="41059" y="204563"/>
                  </a:lnTo>
                  <a:lnTo>
                    <a:pt x="60202" y="183664"/>
                  </a:lnTo>
                  <a:lnTo>
                    <a:pt x="75666" y="158366"/>
                  </a:lnTo>
                  <a:lnTo>
                    <a:pt x="87049" y="129696"/>
                  </a:lnTo>
                  <a:lnTo>
                    <a:pt x="115688" y="129696"/>
                  </a:lnTo>
                  <a:lnTo>
                    <a:pt x="106793" y="108335"/>
                  </a:lnTo>
                  <a:lnTo>
                    <a:pt x="101740" y="70713"/>
                  </a:lnTo>
                  <a:lnTo>
                    <a:pt x="101740" y="23132"/>
                  </a:lnTo>
                  <a:close/>
                </a:path>
                <a:path w="233679" h="278765">
                  <a:moveTo>
                    <a:pt x="115688" y="129696"/>
                  </a:moveTo>
                  <a:lnTo>
                    <a:pt x="87049" y="129696"/>
                  </a:lnTo>
                  <a:lnTo>
                    <a:pt x="98314" y="156838"/>
                  </a:lnTo>
                  <a:lnTo>
                    <a:pt x="113608" y="180649"/>
                  </a:lnTo>
                  <a:lnTo>
                    <a:pt x="132561" y="200307"/>
                  </a:lnTo>
                  <a:lnTo>
                    <a:pt x="154803" y="214992"/>
                  </a:lnTo>
                  <a:lnTo>
                    <a:pt x="172563" y="191311"/>
                  </a:lnTo>
                  <a:lnTo>
                    <a:pt x="143582" y="171573"/>
                  </a:lnTo>
                  <a:lnTo>
                    <a:pt x="121200" y="142935"/>
                  </a:lnTo>
                  <a:lnTo>
                    <a:pt x="115688" y="129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3681300" y="8436955"/>
              <a:ext cx="91440" cy="278765"/>
            </a:xfrm>
            <a:custGeom>
              <a:avLst/>
              <a:gdLst/>
              <a:ahLst/>
              <a:cxnLst/>
              <a:rect l="l" t="t" r="r" b="b"/>
              <a:pathLst>
                <a:path w="91439" h="278765">
                  <a:moveTo>
                    <a:pt x="61943" y="92311"/>
                  </a:moveTo>
                  <a:lnTo>
                    <a:pt x="0" y="92311"/>
                  </a:lnTo>
                  <a:lnTo>
                    <a:pt x="0" y="116211"/>
                  </a:lnTo>
                  <a:lnTo>
                    <a:pt x="61943" y="116211"/>
                  </a:lnTo>
                  <a:lnTo>
                    <a:pt x="61943" y="278360"/>
                  </a:lnTo>
                  <a:lnTo>
                    <a:pt x="91105" y="278360"/>
                  </a:lnTo>
                  <a:lnTo>
                    <a:pt x="91105" y="0"/>
                  </a:lnTo>
                  <a:lnTo>
                    <a:pt x="61943" y="0"/>
                  </a:lnTo>
                  <a:lnTo>
                    <a:pt x="61943" y="9231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536040" y="8456913"/>
              <a:ext cx="178913" cy="203252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3902079" y="8436955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79" h="278765">
                  <a:moveTo>
                    <a:pt x="220583" y="0"/>
                  </a:moveTo>
                  <a:lnTo>
                    <a:pt x="190981" y="0"/>
                  </a:lnTo>
                  <a:lnTo>
                    <a:pt x="190981" y="278360"/>
                  </a:lnTo>
                  <a:lnTo>
                    <a:pt x="220583" y="278360"/>
                  </a:lnTo>
                  <a:lnTo>
                    <a:pt x="220583" y="0"/>
                  </a:lnTo>
                  <a:close/>
                </a:path>
                <a:path w="220979" h="278765">
                  <a:moveTo>
                    <a:pt x="71810" y="20830"/>
                  </a:moveTo>
                  <a:lnTo>
                    <a:pt x="42921" y="27733"/>
                  </a:lnTo>
                  <a:lnTo>
                    <a:pt x="20200" y="47279"/>
                  </a:lnTo>
                  <a:lnTo>
                    <a:pt x="5330" y="77966"/>
                  </a:lnTo>
                  <a:lnTo>
                    <a:pt x="0" y="118294"/>
                  </a:lnTo>
                  <a:lnTo>
                    <a:pt x="5330" y="158811"/>
                  </a:lnTo>
                  <a:lnTo>
                    <a:pt x="20200" y="189584"/>
                  </a:lnTo>
                  <a:lnTo>
                    <a:pt x="42921" y="209133"/>
                  </a:lnTo>
                  <a:lnTo>
                    <a:pt x="71810" y="215978"/>
                  </a:lnTo>
                  <a:lnTo>
                    <a:pt x="100496" y="209133"/>
                  </a:lnTo>
                  <a:lnTo>
                    <a:pt x="123214" y="189557"/>
                  </a:lnTo>
                  <a:lnTo>
                    <a:pt x="71810" y="189557"/>
                  </a:lnTo>
                  <a:lnTo>
                    <a:pt x="54203" y="184620"/>
                  </a:lnTo>
                  <a:lnTo>
                    <a:pt x="40482" y="170453"/>
                  </a:lnTo>
                  <a:lnTo>
                    <a:pt x="31571" y="148022"/>
                  </a:lnTo>
                  <a:lnTo>
                    <a:pt x="28395" y="118294"/>
                  </a:lnTo>
                  <a:lnTo>
                    <a:pt x="31571" y="88753"/>
                  </a:lnTo>
                  <a:lnTo>
                    <a:pt x="40482" y="66397"/>
                  </a:lnTo>
                  <a:lnTo>
                    <a:pt x="54203" y="52201"/>
                  </a:lnTo>
                  <a:lnTo>
                    <a:pt x="71810" y="47142"/>
                  </a:lnTo>
                  <a:lnTo>
                    <a:pt x="123041" y="47142"/>
                  </a:lnTo>
                  <a:lnTo>
                    <a:pt x="100496" y="27733"/>
                  </a:lnTo>
                  <a:lnTo>
                    <a:pt x="71810" y="20830"/>
                  </a:lnTo>
                  <a:close/>
                </a:path>
                <a:path w="220979" h="278765">
                  <a:moveTo>
                    <a:pt x="123041" y="47142"/>
                  </a:moveTo>
                  <a:lnTo>
                    <a:pt x="71810" y="47142"/>
                  </a:lnTo>
                  <a:lnTo>
                    <a:pt x="89382" y="52201"/>
                  </a:lnTo>
                  <a:lnTo>
                    <a:pt x="103028" y="66397"/>
                  </a:lnTo>
                  <a:lnTo>
                    <a:pt x="111864" y="88753"/>
                  </a:lnTo>
                  <a:lnTo>
                    <a:pt x="115005" y="118294"/>
                  </a:lnTo>
                  <a:lnTo>
                    <a:pt x="111864" y="148022"/>
                  </a:lnTo>
                  <a:lnTo>
                    <a:pt x="103028" y="170453"/>
                  </a:lnTo>
                  <a:lnTo>
                    <a:pt x="89382" y="184620"/>
                  </a:lnTo>
                  <a:lnTo>
                    <a:pt x="71810" y="189557"/>
                  </a:lnTo>
                  <a:lnTo>
                    <a:pt x="123214" y="189557"/>
                  </a:lnTo>
                  <a:lnTo>
                    <a:pt x="138135" y="158811"/>
                  </a:lnTo>
                  <a:lnTo>
                    <a:pt x="143510" y="118294"/>
                  </a:lnTo>
                  <a:lnTo>
                    <a:pt x="138135" y="77966"/>
                  </a:lnTo>
                  <a:lnTo>
                    <a:pt x="123201" y="47279"/>
                  </a:lnTo>
                  <a:lnTo>
                    <a:pt x="123041" y="4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4093061" y="84369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5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898904" y="8454611"/>
              <a:ext cx="149860" cy="201498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167173" y="8437174"/>
              <a:ext cx="239395" cy="272415"/>
            </a:xfrm>
            <a:custGeom>
              <a:avLst/>
              <a:gdLst/>
              <a:ahLst/>
              <a:cxnLst/>
              <a:rect l="l" t="t" r="r" b="b"/>
              <a:pathLst>
                <a:path w="239395" h="272415">
                  <a:moveTo>
                    <a:pt x="80471" y="185390"/>
                  </a:moveTo>
                  <a:lnTo>
                    <a:pt x="51089" y="185390"/>
                  </a:lnTo>
                  <a:lnTo>
                    <a:pt x="51089" y="271891"/>
                  </a:lnTo>
                  <a:lnTo>
                    <a:pt x="238782" y="271891"/>
                  </a:lnTo>
                  <a:lnTo>
                    <a:pt x="238782" y="247772"/>
                  </a:lnTo>
                  <a:lnTo>
                    <a:pt x="80471" y="247772"/>
                  </a:lnTo>
                  <a:lnTo>
                    <a:pt x="80471" y="185390"/>
                  </a:lnTo>
                  <a:close/>
                </a:path>
                <a:path w="239395" h="272415">
                  <a:moveTo>
                    <a:pt x="231437" y="0"/>
                  </a:moveTo>
                  <a:lnTo>
                    <a:pt x="202055" y="0"/>
                  </a:lnTo>
                  <a:lnTo>
                    <a:pt x="202055" y="75208"/>
                  </a:lnTo>
                  <a:lnTo>
                    <a:pt x="148773" y="75208"/>
                  </a:lnTo>
                  <a:lnTo>
                    <a:pt x="148773" y="99218"/>
                  </a:lnTo>
                  <a:lnTo>
                    <a:pt x="202055" y="99218"/>
                  </a:lnTo>
                  <a:lnTo>
                    <a:pt x="202055" y="203480"/>
                  </a:lnTo>
                  <a:lnTo>
                    <a:pt x="231437" y="203480"/>
                  </a:lnTo>
                  <a:lnTo>
                    <a:pt x="231437" y="0"/>
                  </a:lnTo>
                  <a:close/>
                </a:path>
                <a:path w="239395" h="272415">
                  <a:moveTo>
                    <a:pt x="99218" y="45278"/>
                  </a:moveTo>
                  <a:lnTo>
                    <a:pt x="69398" y="45278"/>
                  </a:lnTo>
                  <a:lnTo>
                    <a:pt x="69398" y="56242"/>
                  </a:lnTo>
                  <a:lnTo>
                    <a:pt x="64567" y="84308"/>
                  </a:lnTo>
                  <a:lnTo>
                    <a:pt x="50732" y="109825"/>
                  </a:lnTo>
                  <a:lnTo>
                    <a:pt x="28881" y="130861"/>
                  </a:lnTo>
                  <a:lnTo>
                    <a:pt x="0" y="145484"/>
                  </a:lnTo>
                  <a:lnTo>
                    <a:pt x="15239" y="169494"/>
                  </a:lnTo>
                  <a:lnTo>
                    <a:pt x="38358" y="158333"/>
                  </a:lnTo>
                  <a:lnTo>
                    <a:pt x="57859" y="143031"/>
                  </a:lnTo>
                  <a:lnTo>
                    <a:pt x="73454" y="124213"/>
                  </a:lnTo>
                  <a:lnTo>
                    <a:pt x="84856" y="102507"/>
                  </a:lnTo>
                  <a:lnTo>
                    <a:pt x="115239" y="102507"/>
                  </a:lnTo>
                  <a:lnTo>
                    <a:pt x="103795" y="81920"/>
                  </a:lnTo>
                  <a:lnTo>
                    <a:pt x="99218" y="56242"/>
                  </a:lnTo>
                  <a:lnTo>
                    <a:pt x="99218" y="45278"/>
                  </a:lnTo>
                  <a:close/>
                </a:path>
                <a:path w="239395" h="272415">
                  <a:moveTo>
                    <a:pt x="115239" y="102507"/>
                  </a:moveTo>
                  <a:lnTo>
                    <a:pt x="84856" y="102507"/>
                  </a:lnTo>
                  <a:lnTo>
                    <a:pt x="95898" y="122017"/>
                  </a:lnTo>
                  <a:lnTo>
                    <a:pt x="110785" y="139029"/>
                  </a:lnTo>
                  <a:lnTo>
                    <a:pt x="129289" y="152937"/>
                  </a:lnTo>
                  <a:lnTo>
                    <a:pt x="151184" y="163135"/>
                  </a:lnTo>
                  <a:lnTo>
                    <a:pt x="166204" y="139673"/>
                  </a:lnTo>
                  <a:lnTo>
                    <a:pt x="138070" y="125589"/>
                  </a:lnTo>
                  <a:lnTo>
                    <a:pt x="117006" y="105687"/>
                  </a:lnTo>
                  <a:lnTo>
                    <a:pt x="115239" y="102507"/>
                  </a:lnTo>
                  <a:close/>
                </a:path>
                <a:path w="239395" h="272415">
                  <a:moveTo>
                    <a:pt x="159078" y="21268"/>
                  </a:moveTo>
                  <a:lnTo>
                    <a:pt x="9099" y="21268"/>
                  </a:lnTo>
                  <a:lnTo>
                    <a:pt x="9099" y="45278"/>
                  </a:lnTo>
                  <a:lnTo>
                    <a:pt x="159078" y="45278"/>
                  </a:lnTo>
                  <a:lnTo>
                    <a:pt x="159078" y="2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163998" y="8433999"/>
              <a:ext cx="245132" cy="278242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4453318" y="8436955"/>
              <a:ext cx="247015" cy="274320"/>
            </a:xfrm>
            <a:custGeom>
              <a:avLst/>
              <a:gdLst/>
              <a:ahLst/>
              <a:cxnLst/>
              <a:rect l="l" t="t" r="r" b="b"/>
              <a:pathLst>
                <a:path w="247014" h="274320">
                  <a:moveTo>
                    <a:pt x="206550" y="0"/>
                  </a:moveTo>
                  <a:lnTo>
                    <a:pt x="177058" y="0"/>
                  </a:lnTo>
                  <a:lnTo>
                    <a:pt x="177058" y="139454"/>
                  </a:lnTo>
                  <a:lnTo>
                    <a:pt x="206550" y="139454"/>
                  </a:lnTo>
                  <a:lnTo>
                    <a:pt x="206550" y="81019"/>
                  </a:lnTo>
                  <a:lnTo>
                    <a:pt x="246785" y="81019"/>
                  </a:lnTo>
                  <a:lnTo>
                    <a:pt x="246785" y="56680"/>
                  </a:lnTo>
                  <a:lnTo>
                    <a:pt x="206550" y="56680"/>
                  </a:lnTo>
                  <a:lnTo>
                    <a:pt x="206550" y="0"/>
                  </a:lnTo>
                  <a:close/>
                </a:path>
                <a:path w="247014" h="274320">
                  <a:moveTo>
                    <a:pt x="123886" y="15568"/>
                  </a:moveTo>
                  <a:lnTo>
                    <a:pt x="0" y="15568"/>
                  </a:lnTo>
                  <a:lnTo>
                    <a:pt x="0" y="130135"/>
                  </a:lnTo>
                  <a:lnTo>
                    <a:pt x="22036" y="130135"/>
                  </a:lnTo>
                  <a:lnTo>
                    <a:pt x="61540" y="129863"/>
                  </a:lnTo>
                  <a:lnTo>
                    <a:pt x="94682" y="128532"/>
                  </a:lnTo>
                  <a:lnTo>
                    <a:pt x="124144" y="125618"/>
                  </a:lnTo>
                  <a:lnTo>
                    <a:pt x="152610" y="120597"/>
                  </a:lnTo>
                  <a:lnTo>
                    <a:pt x="150590" y="106783"/>
                  </a:lnTo>
                  <a:lnTo>
                    <a:pt x="29052" y="106783"/>
                  </a:lnTo>
                  <a:lnTo>
                    <a:pt x="29052" y="39248"/>
                  </a:lnTo>
                  <a:lnTo>
                    <a:pt x="123886" y="39248"/>
                  </a:lnTo>
                  <a:lnTo>
                    <a:pt x="123886" y="15568"/>
                  </a:lnTo>
                  <a:close/>
                </a:path>
                <a:path w="247014" h="274320">
                  <a:moveTo>
                    <a:pt x="149211" y="97354"/>
                  </a:moveTo>
                  <a:lnTo>
                    <a:pt x="122558" y="101865"/>
                  </a:lnTo>
                  <a:lnTo>
                    <a:pt x="95257" y="104741"/>
                  </a:lnTo>
                  <a:lnTo>
                    <a:pt x="64894" y="106281"/>
                  </a:lnTo>
                  <a:lnTo>
                    <a:pt x="29052" y="106783"/>
                  </a:lnTo>
                  <a:lnTo>
                    <a:pt x="150590" y="106783"/>
                  </a:lnTo>
                  <a:lnTo>
                    <a:pt x="149211" y="97354"/>
                  </a:lnTo>
                  <a:close/>
                </a:path>
                <a:path w="247014" h="274320">
                  <a:moveTo>
                    <a:pt x="206550" y="152500"/>
                  </a:moveTo>
                  <a:lnTo>
                    <a:pt x="26860" y="152500"/>
                  </a:lnTo>
                  <a:lnTo>
                    <a:pt x="26860" y="176181"/>
                  </a:lnTo>
                  <a:lnTo>
                    <a:pt x="177277" y="176181"/>
                  </a:lnTo>
                  <a:lnTo>
                    <a:pt x="177277" y="201068"/>
                  </a:lnTo>
                  <a:lnTo>
                    <a:pt x="27518" y="201068"/>
                  </a:lnTo>
                  <a:lnTo>
                    <a:pt x="27518" y="274304"/>
                  </a:lnTo>
                  <a:lnTo>
                    <a:pt x="215978" y="274304"/>
                  </a:lnTo>
                  <a:lnTo>
                    <a:pt x="215978" y="250403"/>
                  </a:lnTo>
                  <a:lnTo>
                    <a:pt x="56461" y="250403"/>
                  </a:lnTo>
                  <a:lnTo>
                    <a:pt x="56461" y="223653"/>
                  </a:lnTo>
                  <a:lnTo>
                    <a:pt x="206550" y="223653"/>
                  </a:lnTo>
                  <a:lnTo>
                    <a:pt x="206550" y="152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450143" y="8433780"/>
              <a:ext cx="253135" cy="280654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4802935" y="8436955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79" h="278765">
                  <a:moveTo>
                    <a:pt x="220583" y="0"/>
                  </a:moveTo>
                  <a:lnTo>
                    <a:pt x="190981" y="0"/>
                  </a:lnTo>
                  <a:lnTo>
                    <a:pt x="190981" y="278360"/>
                  </a:lnTo>
                  <a:lnTo>
                    <a:pt x="220583" y="278360"/>
                  </a:lnTo>
                  <a:lnTo>
                    <a:pt x="220583" y="0"/>
                  </a:lnTo>
                  <a:close/>
                </a:path>
                <a:path w="220979" h="278765">
                  <a:moveTo>
                    <a:pt x="71810" y="20830"/>
                  </a:moveTo>
                  <a:lnTo>
                    <a:pt x="42921" y="27733"/>
                  </a:lnTo>
                  <a:lnTo>
                    <a:pt x="20199" y="47279"/>
                  </a:lnTo>
                  <a:lnTo>
                    <a:pt x="5330" y="77966"/>
                  </a:lnTo>
                  <a:lnTo>
                    <a:pt x="0" y="118294"/>
                  </a:lnTo>
                  <a:lnTo>
                    <a:pt x="5330" y="158811"/>
                  </a:lnTo>
                  <a:lnTo>
                    <a:pt x="20199" y="189584"/>
                  </a:lnTo>
                  <a:lnTo>
                    <a:pt x="42921" y="209133"/>
                  </a:lnTo>
                  <a:lnTo>
                    <a:pt x="71810" y="215978"/>
                  </a:lnTo>
                  <a:lnTo>
                    <a:pt x="100496" y="209133"/>
                  </a:lnTo>
                  <a:lnTo>
                    <a:pt x="123214" y="189557"/>
                  </a:lnTo>
                  <a:lnTo>
                    <a:pt x="71810" y="189557"/>
                  </a:lnTo>
                  <a:lnTo>
                    <a:pt x="54203" y="184620"/>
                  </a:lnTo>
                  <a:lnTo>
                    <a:pt x="40482" y="170453"/>
                  </a:lnTo>
                  <a:lnTo>
                    <a:pt x="31571" y="148022"/>
                  </a:lnTo>
                  <a:lnTo>
                    <a:pt x="28395" y="118294"/>
                  </a:lnTo>
                  <a:lnTo>
                    <a:pt x="31571" y="88753"/>
                  </a:lnTo>
                  <a:lnTo>
                    <a:pt x="40482" y="66397"/>
                  </a:lnTo>
                  <a:lnTo>
                    <a:pt x="54203" y="52201"/>
                  </a:lnTo>
                  <a:lnTo>
                    <a:pt x="71810" y="47142"/>
                  </a:lnTo>
                  <a:lnTo>
                    <a:pt x="123041" y="47142"/>
                  </a:lnTo>
                  <a:lnTo>
                    <a:pt x="100496" y="27733"/>
                  </a:lnTo>
                  <a:lnTo>
                    <a:pt x="71810" y="20830"/>
                  </a:lnTo>
                  <a:close/>
                </a:path>
                <a:path w="220979" h="278765">
                  <a:moveTo>
                    <a:pt x="123041" y="47142"/>
                  </a:moveTo>
                  <a:lnTo>
                    <a:pt x="71810" y="47142"/>
                  </a:lnTo>
                  <a:lnTo>
                    <a:pt x="89382" y="52201"/>
                  </a:lnTo>
                  <a:lnTo>
                    <a:pt x="103028" y="66397"/>
                  </a:lnTo>
                  <a:lnTo>
                    <a:pt x="111864" y="88753"/>
                  </a:lnTo>
                  <a:lnTo>
                    <a:pt x="115005" y="118294"/>
                  </a:lnTo>
                  <a:lnTo>
                    <a:pt x="111864" y="148022"/>
                  </a:lnTo>
                  <a:lnTo>
                    <a:pt x="103028" y="170453"/>
                  </a:lnTo>
                  <a:lnTo>
                    <a:pt x="89382" y="184620"/>
                  </a:lnTo>
                  <a:lnTo>
                    <a:pt x="71810" y="189557"/>
                  </a:lnTo>
                  <a:lnTo>
                    <a:pt x="123214" y="189557"/>
                  </a:lnTo>
                  <a:lnTo>
                    <a:pt x="138134" y="158811"/>
                  </a:lnTo>
                  <a:lnTo>
                    <a:pt x="143510" y="118294"/>
                  </a:lnTo>
                  <a:lnTo>
                    <a:pt x="138134" y="77966"/>
                  </a:lnTo>
                  <a:lnTo>
                    <a:pt x="123200" y="47279"/>
                  </a:lnTo>
                  <a:lnTo>
                    <a:pt x="123041" y="4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4993918" y="84369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5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99760" y="8454611"/>
              <a:ext cx="149860" cy="201498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5081066" y="8437181"/>
              <a:ext cx="224790" cy="273050"/>
            </a:xfrm>
            <a:custGeom>
              <a:avLst/>
              <a:gdLst/>
              <a:ahLst/>
              <a:cxnLst/>
              <a:rect l="l" t="t" r="r" b="b"/>
              <a:pathLst>
                <a:path w="224789" h="273050">
                  <a:moveTo>
                    <a:pt x="128270" y="18313"/>
                  </a:moveTo>
                  <a:lnTo>
                    <a:pt x="99110" y="18313"/>
                  </a:lnTo>
                  <a:lnTo>
                    <a:pt x="99110" y="65455"/>
                  </a:lnTo>
                  <a:lnTo>
                    <a:pt x="128270" y="65455"/>
                  </a:lnTo>
                  <a:lnTo>
                    <a:pt x="128270" y="18313"/>
                  </a:lnTo>
                  <a:close/>
                </a:path>
                <a:path w="224789" h="273050">
                  <a:moveTo>
                    <a:pt x="218389" y="76898"/>
                  </a:moveTo>
                  <a:lnTo>
                    <a:pt x="128270" y="76898"/>
                  </a:lnTo>
                  <a:lnTo>
                    <a:pt x="128270" y="65468"/>
                  </a:lnTo>
                  <a:lnTo>
                    <a:pt x="99110" y="65468"/>
                  </a:lnTo>
                  <a:lnTo>
                    <a:pt x="99110" y="88328"/>
                  </a:lnTo>
                  <a:lnTo>
                    <a:pt x="99110" y="101028"/>
                  </a:lnTo>
                  <a:lnTo>
                    <a:pt x="99110" y="135318"/>
                  </a:lnTo>
                  <a:lnTo>
                    <a:pt x="29489" y="135318"/>
                  </a:lnTo>
                  <a:lnTo>
                    <a:pt x="29489" y="88328"/>
                  </a:lnTo>
                  <a:lnTo>
                    <a:pt x="99110" y="88328"/>
                  </a:lnTo>
                  <a:lnTo>
                    <a:pt x="99110" y="65468"/>
                  </a:lnTo>
                  <a:lnTo>
                    <a:pt x="29489" y="65468"/>
                  </a:lnTo>
                  <a:lnTo>
                    <a:pt x="29489" y="18478"/>
                  </a:lnTo>
                  <a:lnTo>
                    <a:pt x="0" y="18478"/>
                  </a:lnTo>
                  <a:lnTo>
                    <a:pt x="0" y="159448"/>
                  </a:lnTo>
                  <a:lnTo>
                    <a:pt x="128270" y="159448"/>
                  </a:lnTo>
                  <a:lnTo>
                    <a:pt x="128270" y="135318"/>
                  </a:lnTo>
                  <a:lnTo>
                    <a:pt x="128270" y="101028"/>
                  </a:lnTo>
                  <a:lnTo>
                    <a:pt x="189014" y="101028"/>
                  </a:lnTo>
                  <a:lnTo>
                    <a:pt x="189014" y="205346"/>
                  </a:lnTo>
                  <a:lnTo>
                    <a:pt x="218389" y="205346"/>
                  </a:lnTo>
                  <a:lnTo>
                    <a:pt x="218389" y="101028"/>
                  </a:lnTo>
                  <a:lnTo>
                    <a:pt x="218389" y="100749"/>
                  </a:lnTo>
                  <a:lnTo>
                    <a:pt x="218389" y="88328"/>
                  </a:lnTo>
                  <a:lnTo>
                    <a:pt x="218389" y="76898"/>
                  </a:lnTo>
                  <a:close/>
                </a:path>
                <a:path w="224789" h="273050">
                  <a:moveTo>
                    <a:pt x="218389" y="0"/>
                  </a:moveTo>
                  <a:lnTo>
                    <a:pt x="189014" y="0"/>
                  </a:lnTo>
                  <a:lnTo>
                    <a:pt x="189014" y="76746"/>
                  </a:lnTo>
                  <a:lnTo>
                    <a:pt x="218389" y="76746"/>
                  </a:lnTo>
                  <a:lnTo>
                    <a:pt x="218389" y="0"/>
                  </a:lnTo>
                  <a:close/>
                </a:path>
                <a:path w="224789" h="273050">
                  <a:moveTo>
                    <a:pt x="224637" y="248348"/>
                  </a:moveTo>
                  <a:lnTo>
                    <a:pt x="66662" y="248348"/>
                  </a:lnTo>
                  <a:lnTo>
                    <a:pt x="66662" y="184848"/>
                  </a:lnTo>
                  <a:lnTo>
                    <a:pt x="36957" y="184848"/>
                  </a:lnTo>
                  <a:lnTo>
                    <a:pt x="36957" y="248348"/>
                  </a:lnTo>
                  <a:lnTo>
                    <a:pt x="36957" y="272478"/>
                  </a:lnTo>
                  <a:lnTo>
                    <a:pt x="224637" y="272478"/>
                  </a:lnTo>
                  <a:lnTo>
                    <a:pt x="224637" y="248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5081077" y="8437174"/>
              <a:ext cx="224790" cy="272415"/>
            </a:xfrm>
            <a:custGeom>
              <a:avLst/>
              <a:gdLst/>
              <a:ahLst/>
              <a:cxnLst/>
              <a:rect l="l" t="t" r="r" b="b"/>
              <a:pathLst>
                <a:path w="224789" h="272415">
                  <a:moveTo>
                    <a:pt x="189008" y="100753"/>
                  </a:moveTo>
                  <a:lnTo>
                    <a:pt x="189008" y="205344"/>
                  </a:lnTo>
                  <a:lnTo>
                    <a:pt x="218390" y="205344"/>
                  </a:lnTo>
                  <a:lnTo>
                    <a:pt x="218390" y="0"/>
                  </a:lnTo>
                  <a:lnTo>
                    <a:pt x="189008" y="0"/>
                  </a:lnTo>
                  <a:lnTo>
                    <a:pt x="189008" y="76743"/>
                  </a:lnTo>
                  <a:lnTo>
                    <a:pt x="128271" y="76743"/>
                  </a:lnTo>
                  <a:lnTo>
                    <a:pt x="128271" y="18308"/>
                  </a:lnTo>
                  <a:lnTo>
                    <a:pt x="99109" y="18308"/>
                  </a:lnTo>
                  <a:lnTo>
                    <a:pt x="99109" y="65451"/>
                  </a:lnTo>
                  <a:lnTo>
                    <a:pt x="29491" y="65451"/>
                  </a:lnTo>
                  <a:lnTo>
                    <a:pt x="29491" y="18308"/>
                  </a:lnTo>
                  <a:lnTo>
                    <a:pt x="0" y="18308"/>
                  </a:lnTo>
                  <a:lnTo>
                    <a:pt x="0" y="159078"/>
                  </a:lnTo>
                  <a:lnTo>
                    <a:pt x="128271" y="159078"/>
                  </a:lnTo>
                  <a:lnTo>
                    <a:pt x="128271" y="100753"/>
                  </a:lnTo>
                  <a:lnTo>
                    <a:pt x="189008" y="100753"/>
                  </a:lnTo>
                  <a:close/>
                </a:path>
                <a:path w="224789" h="272415">
                  <a:moveTo>
                    <a:pt x="29491" y="135397"/>
                  </a:moveTo>
                  <a:lnTo>
                    <a:pt x="29491" y="88255"/>
                  </a:lnTo>
                  <a:lnTo>
                    <a:pt x="99109" y="88255"/>
                  </a:lnTo>
                  <a:lnTo>
                    <a:pt x="99109" y="135397"/>
                  </a:lnTo>
                  <a:lnTo>
                    <a:pt x="29491" y="135397"/>
                  </a:lnTo>
                  <a:close/>
                </a:path>
                <a:path w="224789" h="272415">
                  <a:moveTo>
                    <a:pt x="66656" y="185171"/>
                  </a:moveTo>
                  <a:lnTo>
                    <a:pt x="36946" y="185171"/>
                  </a:lnTo>
                  <a:lnTo>
                    <a:pt x="36946" y="271891"/>
                  </a:lnTo>
                  <a:lnTo>
                    <a:pt x="224639" y="271891"/>
                  </a:lnTo>
                  <a:lnTo>
                    <a:pt x="224639" y="247772"/>
                  </a:lnTo>
                  <a:lnTo>
                    <a:pt x="66656" y="247772"/>
                  </a:lnTo>
                  <a:lnTo>
                    <a:pt x="66656" y="18517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5354175" y="8436955"/>
              <a:ext cx="247015" cy="274320"/>
            </a:xfrm>
            <a:custGeom>
              <a:avLst/>
              <a:gdLst/>
              <a:ahLst/>
              <a:cxnLst/>
              <a:rect l="l" t="t" r="r" b="b"/>
              <a:pathLst>
                <a:path w="247014" h="274320">
                  <a:moveTo>
                    <a:pt x="206550" y="0"/>
                  </a:moveTo>
                  <a:lnTo>
                    <a:pt x="177058" y="0"/>
                  </a:lnTo>
                  <a:lnTo>
                    <a:pt x="177058" y="139454"/>
                  </a:lnTo>
                  <a:lnTo>
                    <a:pt x="206550" y="139454"/>
                  </a:lnTo>
                  <a:lnTo>
                    <a:pt x="206550" y="81019"/>
                  </a:lnTo>
                  <a:lnTo>
                    <a:pt x="246785" y="81019"/>
                  </a:lnTo>
                  <a:lnTo>
                    <a:pt x="246785" y="56680"/>
                  </a:lnTo>
                  <a:lnTo>
                    <a:pt x="206550" y="56680"/>
                  </a:lnTo>
                  <a:lnTo>
                    <a:pt x="206550" y="0"/>
                  </a:lnTo>
                  <a:close/>
                </a:path>
                <a:path w="247014" h="274320">
                  <a:moveTo>
                    <a:pt x="123886" y="15568"/>
                  </a:moveTo>
                  <a:lnTo>
                    <a:pt x="0" y="15568"/>
                  </a:lnTo>
                  <a:lnTo>
                    <a:pt x="0" y="130135"/>
                  </a:lnTo>
                  <a:lnTo>
                    <a:pt x="22036" y="130135"/>
                  </a:lnTo>
                  <a:lnTo>
                    <a:pt x="61540" y="129863"/>
                  </a:lnTo>
                  <a:lnTo>
                    <a:pt x="94682" y="128532"/>
                  </a:lnTo>
                  <a:lnTo>
                    <a:pt x="124144" y="125618"/>
                  </a:lnTo>
                  <a:lnTo>
                    <a:pt x="152610" y="120597"/>
                  </a:lnTo>
                  <a:lnTo>
                    <a:pt x="150590" y="106783"/>
                  </a:lnTo>
                  <a:lnTo>
                    <a:pt x="29052" y="106783"/>
                  </a:lnTo>
                  <a:lnTo>
                    <a:pt x="29052" y="39248"/>
                  </a:lnTo>
                  <a:lnTo>
                    <a:pt x="123886" y="39248"/>
                  </a:lnTo>
                  <a:lnTo>
                    <a:pt x="123886" y="15568"/>
                  </a:lnTo>
                  <a:close/>
                </a:path>
                <a:path w="247014" h="274320">
                  <a:moveTo>
                    <a:pt x="149211" y="97354"/>
                  </a:moveTo>
                  <a:lnTo>
                    <a:pt x="122558" y="101865"/>
                  </a:lnTo>
                  <a:lnTo>
                    <a:pt x="95258" y="104741"/>
                  </a:lnTo>
                  <a:lnTo>
                    <a:pt x="64894" y="106281"/>
                  </a:lnTo>
                  <a:lnTo>
                    <a:pt x="29052" y="106783"/>
                  </a:lnTo>
                  <a:lnTo>
                    <a:pt x="150590" y="106783"/>
                  </a:lnTo>
                  <a:lnTo>
                    <a:pt x="149211" y="97354"/>
                  </a:lnTo>
                  <a:close/>
                </a:path>
                <a:path w="247014" h="274320">
                  <a:moveTo>
                    <a:pt x="206550" y="152500"/>
                  </a:moveTo>
                  <a:lnTo>
                    <a:pt x="26860" y="152500"/>
                  </a:lnTo>
                  <a:lnTo>
                    <a:pt x="26860" y="176181"/>
                  </a:lnTo>
                  <a:lnTo>
                    <a:pt x="177278" y="176181"/>
                  </a:lnTo>
                  <a:lnTo>
                    <a:pt x="177278" y="201068"/>
                  </a:lnTo>
                  <a:lnTo>
                    <a:pt x="27518" y="201068"/>
                  </a:lnTo>
                  <a:lnTo>
                    <a:pt x="27518" y="274304"/>
                  </a:lnTo>
                  <a:lnTo>
                    <a:pt x="215978" y="274304"/>
                  </a:lnTo>
                  <a:lnTo>
                    <a:pt x="215978" y="250403"/>
                  </a:lnTo>
                  <a:lnTo>
                    <a:pt x="56461" y="250403"/>
                  </a:lnTo>
                  <a:lnTo>
                    <a:pt x="56461" y="223653"/>
                  </a:lnTo>
                  <a:lnTo>
                    <a:pt x="206550" y="223653"/>
                  </a:lnTo>
                  <a:lnTo>
                    <a:pt x="206550" y="152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350999" y="8433780"/>
              <a:ext cx="253135" cy="280654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5706133" y="8436955"/>
              <a:ext cx="249554" cy="278765"/>
            </a:xfrm>
            <a:custGeom>
              <a:avLst/>
              <a:gdLst/>
              <a:ahLst/>
              <a:cxnLst/>
              <a:rect l="l" t="t" r="r" b="b"/>
              <a:pathLst>
                <a:path w="249554" h="278765">
                  <a:moveTo>
                    <a:pt x="204686" y="0"/>
                  </a:moveTo>
                  <a:lnTo>
                    <a:pt x="175195" y="0"/>
                  </a:lnTo>
                  <a:lnTo>
                    <a:pt x="175195" y="278360"/>
                  </a:lnTo>
                  <a:lnTo>
                    <a:pt x="204686" y="278360"/>
                  </a:lnTo>
                  <a:lnTo>
                    <a:pt x="204686" y="131999"/>
                  </a:lnTo>
                  <a:lnTo>
                    <a:pt x="249198" y="131999"/>
                  </a:lnTo>
                  <a:lnTo>
                    <a:pt x="249198" y="107550"/>
                  </a:lnTo>
                  <a:lnTo>
                    <a:pt x="204686" y="107550"/>
                  </a:lnTo>
                  <a:lnTo>
                    <a:pt x="204686" y="0"/>
                  </a:lnTo>
                  <a:close/>
                </a:path>
                <a:path w="249554" h="278765">
                  <a:moveTo>
                    <a:pt x="129916" y="26750"/>
                  </a:moveTo>
                  <a:lnTo>
                    <a:pt x="0" y="26750"/>
                  </a:lnTo>
                  <a:lnTo>
                    <a:pt x="0" y="209400"/>
                  </a:lnTo>
                  <a:lnTo>
                    <a:pt x="22365" y="209400"/>
                  </a:lnTo>
                  <a:lnTo>
                    <a:pt x="58606" y="209123"/>
                  </a:lnTo>
                  <a:lnTo>
                    <a:pt x="91352" y="207838"/>
                  </a:lnTo>
                  <a:lnTo>
                    <a:pt x="122577" y="205114"/>
                  </a:lnTo>
                  <a:lnTo>
                    <a:pt x="154255" y="200520"/>
                  </a:lnTo>
                  <a:lnTo>
                    <a:pt x="152064" y="184842"/>
                  </a:lnTo>
                  <a:lnTo>
                    <a:pt x="29381" y="184842"/>
                  </a:lnTo>
                  <a:lnTo>
                    <a:pt x="29381" y="50650"/>
                  </a:lnTo>
                  <a:lnTo>
                    <a:pt x="129916" y="50650"/>
                  </a:lnTo>
                  <a:lnTo>
                    <a:pt x="129916" y="26750"/>
                  </a:lnTo>
                  <a:close/>
                </a:path>
                <a:path w="249554" h="278765">
                  <a:moveTo>
                    <a:pt x="150746" y="175414"/>
                  </a:moveTo>
                  <a:lnTo>
                    <a:pt x="121546" y="179909"/>
                  </a:lnTo>
                  <a:lnTo>
                    <a:pt x="92613" y="182759"/>
                  </a:lnTo>
                  <a:lnTo>
                    <a:pt x="62405" y="184294"/>
                  </a:lnTo>
                  <a:lnTo>
                    <a:pt x="29381" y="184842"/>
                  </a:lnTo>
                  <a:lnTo>
                    <a:pt x="152064" y="184842"/>
                  </a:lnTo>
                  <a:lnTo>
                    <a:pt x="150746" y="175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5881328" y="8436955"/>
              <a:ext cx="74295" cy="278765"/>
            </a:xfrm>
            <a:custGeom>
              <a:avLst/>
              <a:gdLst/>
              <a:ahLst/>
              <a:cxnLst/>
              <a:rect l="l" t="t" r="r" b="b"/>
              <a:pathLst>
                <a:path w="74295" h="278765">
                  <a:moveTo>
                    <a:pt x="29491" y="107550"/>
                  </a:moveTo>
                  <a:lnTo>
                    <a:pt x="29491" y="0"/>
                  </a:lnTo>
                  <a:lnTo>
                    <a:pt x="0" y="0"/>
                  </a:lnTo>
                  <a:lnTo>
                    <a:pt x="0" y="278360"/>
                  </a:lnTo>
                  <a:lnTo>
                    <a:pt x="29491" y="278360"/>
                  </a:lnTo>
                  <a:lnTo>
                    <a:pt x="29491" y="131999"/>
                  </a:lnTo>
                  <a:lnTo>
                    <a:pt x="74003" y="131999"/>
                  </a:lnTo>
                  <a:lnTo>
                    <a:pt x="74003" y="107550"/>
                  </a:lnTo>
                  <a:lnTo>
                    <a:pt x="29491" y="1075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702958" y="8460530"/>
              <a:ext cx="160605" cy="189000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5968926" y="8442766"/>
              <a:ext cx="253365" cy="268605"/>
            </a:xfrm>
            <a:custGeom>
              <a:avLst/>
              <a:gdLst/>
              <a:ahLst/>
              <a:cxnLst/>
              <a:rect l="l" t="t" r="r" b="b"/>
              <a:pathLst>
                <a:path w="253364" h="268604">
                  <a:moveTo>
                    <a:pt x="126407" y="0"/>
                  </a:moveTo>
                  <a:lnTo>
                    <a:pt x="85264" y="3624"/>
                  </a:lnTo>
                  <a:lnTo>
                    <a:pt x="53967" y="14115"/>
                  </a:lnTo>
                  <a:lnTo>
                    <a:pt x="34058" y="30896"/>
                  </a:lnTo>
                  <a:lnTo>
                    <a:pt x="27079" y="53391"/>
                  </a:lnTo>
                  <a:lnTo>
                    <a:pt x="34058" y="75536"/>
                  </a:lnTo>
                  <a:lnTo>
                    <a:pt x="53967" y="92078"/>
                  </a:lnTo>
                  <a:lnTo>
                    <a:pt x="85264" y="102433"/>
                  </a:lnTo>
                  <a:lnTo>
                    <a:pt x="126407" y="106015"/>
                  </a:lnTo>
                  <a:lnTo>
                    <a:pt x="167609" y="102433"/>
                  </a:lnTo>
                  <a:lnTo>
                    <a:pt x="198821" y="92078"/>
                  </a:lnTo>
                  <a:lnTo>
                    <a:pt x="209817" y="82883"/>
                  </a:lnTo>
                  <a:lnTo>
                    <a:pt x="126407" y="82883"/>
                  </a:lnTo>
                  <a:lnTo>
                    <a:pt x="97598" y="80834"/>
                  </a:lnTo>
                  <a:lnTo>
                    <a:pt x="75921" y="75044"/>
                  </a:lnTo>
                  <a:lnTo>
                    <a:pt x="62302" y="65800"/>
                  </a:lnTo>
                  <a:lnTo>
                    <a:pt x="57667" y="53391"/>
                  </a:lnTo>
                  <a:lnTo>
                    <a:pt x="62302" y="40588"/>
                  </a:lnTo>
                  <a:lnTo>
                    <a:pt x="75921" y="31136"/>
                  </a:lnTo>
                  <a:lnTo>
                    <a:pt x="97598" y="25301"/>
                  </a:lnTo>
                  <a:lnTo>
                    <a:pt x="126407" y="23351"/>
                  </a:lnTo>
                  <a:lnTo>
                    <a:pt x="209709" y="23351"/>
                  </a:lnTo>
                  <a:lnTo>
                    <a:pt x="198821" y="14115"/>
                  </a:lnTo>
                  <a:lnTo>
                    <a:pt x="167609" y="3624"/>
                  </a:lnTo>
                  <a:lnTo>
                    <a:pt x="126407" y="0"/>
                  </a:lnTo>
                  <a:close/>
                </a:path>
                <a:path w="253364" h="268604">
                  <a:moveTo>
                    <a:pt x="209709" y="23351"/>
                  </a:moveTo>
                  <a:lnTo>
                    <a:pt x="126407" y="23351"/>
                  </a:lnTo>
                  <a:lnTo>
                    <a:pt x="155128" y="25301"/>
                  </a:lnTo>
                  <a:lnTo>
                    <a:pt x="176839" y="31136"/>
                  </a:lnTo>
                  <a:lnTo>
                    <a:pt x="190574" y="40588"/>
                  </a:lnTo>
                  <a:lnTo>
                    <a:pt x="195367" y="53391"/>
                  </a:lnTo>
                  <a:lnTo>
                    <a:pt x="190574" y="65800"/>
                  </a:lnTo>
                  <a:lnTo>
                    <a:pt x="176839" y="75044"/>
                  </a:lnTo>
                  <a:lnTo>
                    <a:pt x="155128" y="80834"/>
                  </a:lnTo>
                  <a:lnTo>
                    <a:pt x="126407" y="82883"/>
                  </a:lnTo>
                  <a:lnTo>
                    <a:pt x="209817" y="82883"/>
                  </a:lnTo>
                  <a:lnTo>
                    <a:pt x="218603" y="75536"/>
                  </a:lnTo>
                  <a:lnTo>
                    <a:pt x="225517" y="53391"/>
                  </a:lnTo>
                  <a:lnTo>
                    <a:pt x="218603" y="30896"/>
                  </a:lnTo>
                  <a:lnTo>
                    <a:pt x="209709" y="23351"/>
                  </a:lnTo>
                  <a:close/>
                </a:path>
                <a:path w="253364" h="268604">
                  <a:moveTo>
                    <a:pt x="253254" y="127394"/>
                  </a:moveTo>
                  <a:lnTo>
                    <a:pt x="0" y="127394"/>
                  </a:lnTo>
                  <a:lnTo>
                    <a:pt x="0" y="151185"/>
                  </a:lnTo>
                  <a:lnTo>
                    <a:pt x="253254" y="151185"/>
                  </a:lnTo>
                  <a:lnTo>
                    <a:pt x="253254" y="127394"/>
                  </a:lnTo>
                  <a:close/>
                </a:path>
                <a:path w="253364" h="268604">
                  <a:moveTo>
                    <a:pt x="222337" y="176072"/>
                  </a:moveTo>
                  <a:lnTo>
                    <a:pt x="30368" y="176072"/>
                  </a:lnTo>
                  <a:lnTo>
                    <a:pt x="30368" y="268493"/>
                  </a:lnTo>
                  <a:lnTo>
                    <a:pt x="222337" y="268493"/>
                  </a:lnTo>
                  <a:lnTo>
                    <a:pt x="222337" y="244593"/>
                  </a:lnTo>
                  <a:lnTo>
                    <a:pt x="59421" y="244593"/>
                  </a:lnTo>
                  <a:lnTo>
                    <a:pt x="59421" y="199533"/>
                  </a:lnTo>
                  <a:lnTo>
                    <a:pt x="222337" y="199533"/>
                  </a:lnTo>
                  <a:lnTo>
                    <a:pt x="222337" y="176072"/>
                  </a:lnTo>
                  <a:close/>
                </a:path>
                <a:path w="253364" h="268604">
                  <a:moveTo>
                    <a:pt x="222337" y="199533"/>
                  </a:moveTo>
                  <a:lnTo>
                    <a:pt x="193722" y="199533"/>
                  </a:lnTo>
                  <a:lnTo>
                    <a:pt x="193722" y="244593"/>
                  </a:lnTo>
                  <a:lnTo>
                    <a:pt x="222337" y="244593"/>
                  </a:lnTo>
                  <a:lnTo>
                    <a:pt x="222337" y="199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92831" y="8439591"/>
              <a:ext cx="204787" cy="112365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5968926" y="8570160"/>
              <a:ext cx="253365" cy="141605"/>
            </a:xfrm>
            <a:custGeom>
              <a:avLst/>
              <a:gdLst/>
              <a:ahLst/>
              <a:cxnLst/>
              <a:rect l="l" t="t" r="r" b="b"/>
              <a:pathLst>
                <a:path w="253364" h="141604">
                  <a:moveTo>
                    <a:pt x="0" y="0"/>
                  </a:moveTo>
                  <a:lnTo>
                    <a:pt x="0" y="23790"/>
                  </a:lnTo>
                  <a:lnTo>
                    <a:pt x="253254" y="23790"/>
                  </a:lnTo>
                  <a:lnTo>
                    <a:pt x="253254" y="0"/>
                  </a:lnTo>
                  <a:lnTo>
                    <a:pt x="0" y="0"/>
                  </a:lnTo>
                  <a:close/>
                </a:path>
                <a:path w="253364" h="141604">
                  <a:moveTo>
                    <a:pt x="30368" y="48677"/>
                  </a:moveTo>
                  <a:lnTo>
                    <a:pt x="30368" y="141098"/>
                  </a:lnTo>
                  <a:lnTo>
                    <a:pt x="222337" y="141098"/>
                  </a:lnTo>
                  <a:lnTo>
                    <a:pt x="222337" y="48677"/>
                  </a:lnTo>
                  <a:lnTo>
                    <a:pt x="30368" y="48677"/>
                  </a:lnTo>
                  <a:close/>
                </a:path>
                <a:path w="253364" h="141604">
                  <a:moveTo>
                    <a:pt x="193722" y="72139"/>
                  </a:moveTo>
                  <a:lnTo>
                    <a:pt x="193722" y="117198"/>
                  </a:lnTo>
                  <a:lnTo>
                    <a:pt x="59421" y="117198"/>
                  </a:lnTo>
                  <a:lnTo>
                    <a:pt x="59421" y="72139"/>
                  </a:lnTo>
                  <a:lnTo>
                    <a:pt x="193722" y="7213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6255180" y="8436955"/>
              <a:ext cx="247015" cy="274320"/>
            </a:xfrm>
            <a:custGeom>
              <a:avLst/>
              <a:gdLst/>
              <a:ahLst/>
              <a:cxnLst/>
              <a:rect l="l" t="t" r="r" b="b"/>
              <a:pathLst>
                <a:path w="247014" h="274320">
                  <a:moveTo>
                    <a:pt x="206550" y="0"/>
                  </a:moveTo>
                  <a:lnTo>
                    <a:pt x="177058" y="0"/>
                  </a:lnTo>
                  <a:lnTo>
                    <a:pt x="177058" y="139454"/>
                  </a:lnTo>
                  <a:lnTo>
                    <a:pt x="206550" y="139454"/>
                  </a:lnTo>
                  <a:lnTo>
                    <a:pt x="206550" y="81019"/>
                  </a:lnTo>
                  <a:lnTo>
                    <a:pt x="246785" y="81019"/>
                  </a:lnTo>
                  <a:lnTo>
                    <a:pt x="246785" y="56680"/>
                  </a:lnTo>
                  <a:lnTo>
                    <a:pt x="206550" y="56680"/>
                  </a:lnTo>
                  <a:lnTo>
                    <a:pt x="206550" y="0"/>
                  </a:lnTo>
                  <a:close/>
                </a:path>
                <a:path w="247014" h="274320">
                  <a:moveTo>
                    <a:pt x="123886" y="15568"/>
                  </a:moveTo>
                  <a:lnTo>
                    <a:pt x="0" y="15568"/>
                  </a:lnTo>
                  <a:lnTo>
                    <a:pt x="0" y="130135"/>
                  </a:lnTo>
                  <a:lnTo>
                    <a:pt x="22036" y="130135"/>
                  </a:lnTo>
                  <a:lnTo>
                    <a:pt x="61540" y="129863"/>
                  </a:lnTo>
                  <a:lnTo>
                    <a:pt x="94682" y="128532"/>
                  </a:lnTo>
                  <a:lnTo>
                    <a:pt x="124144" y="125618"/>
                  </a:lnTo>
                  <a:lnTo>
                    <a:pt x="152610" y="120597"/>
                  </a:lnTo>
                  <a:lnTo>
                    <a:pt x="150590" y="106783"/>
                  </a:lnTo>
                  <a:lnTo>
                    <a:pt x="29052" y="106783"/>
                  </a:lnTo>
                  <a:lnTo>
                    <a:pt x="29052" y="39248"/>
                  </a:lnTo>
                  <a:lnTo>
                    <a:pt x="123886" y="39248"/>
                  </a:lnTo>
                  <a:lnTo>
                    <a:pt x="123886" y="15568"/>
                  </a:lnTo>
                  <a:close/>
                </a:path>
                <a:path w="247014" h="274320">
                  <a:moveTo>
                    <a:pt x="149211" y="97354"/>
                  </a:moveTo>
                  <a:lnTo>
                    <a:pt x="122558" y="101865"/>
                  </a:lnTo>
                  <a:lnTo>
                    <a:pt x="95258" y="104741"/>
                  </a:lnTo>
                  <a:lnTo>
                    <a:pt x="64894" y="106281"/>
                  </a:lnTo>
                  <a:lnTo>
                    <a:pt x="29052" y="106783"/>
                  </a:lnTo>
                  <a:lnTo>
                    <a:pt x="150590" y="106783"/>
                  </a:lnTo>
                  <a:lnTo>
                    <a:pt x="149211" y="97354"/>
                  </a:lnTo>
                  <a:close/>
                </a:path>
                <a:path w="247014" h="274320">
                  <a:moveTo>
                    <a:pt x="206550" y="152500"/>
                  </a:moveTo>
                  <a:lnTo>
                    <a:pt x="26860" y="152500"/>
                  </a:lnTo>
                  <a:lnTo>
                    <a:pt x="26860" y="176181"/>
                  </a:lnTo>
                  <a:lnTo>
                    <a:pt x="177278" y="176181"/>
                  </a:lnTo>
                  <a:lnTo>
                    <a:pt x="177278" y="201068"/>
                  </a:lnTo>
                  <a:lnTo>
                    <a:pt x="27518" y="201068"/>
                  </a:lnTo>
                  <a:lnTo>
                    <a:pt x="27518" y="274304"/>
                  </a:lnTo>
                  <a:lnTo>
                    <a:pt x="215978" y="274304"/>
                  </a:lnTo>
                  <a:lnTo>
                    <a:pt x="215978" y="250403"/>
                  </a:lnTo>
                  <a:lnTo>
                    <a:pt x="56461" y="250403"/>
                  </a:lnTo>
                  <a:lnTo>
                    <a:pt x="56461" y="223653"/>
                  </a:lnTo>
                  <a:lnTo>
                    <a:pt x="206550" y="223653"/>
                  </a:lnTo>
                  <a:lnTo>
                    <a:pt x="206550" y="152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252005" y="8433780"/>
              <a:ext cx="253135" cy="28065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6611485" y="8436955"/>
              <a:ext cx="215900" cy="274320"/>
            </a:xfrm>
            <a:custGeom>
              <a:avLst/>
              <a:gdLst/>
              <a:ahLst/>
              <a:cxnLst/>
              <a:rect l="l" t="t" r="r" b="b"/>
              <a:pathLst>
                <a:path w="215900" h="274320">
                  <a:moveTo>
                    <a:pt x="215321" y="0"/>
                  </a:moveTo>
                  <a:lnTo>
                    <a:pt x="185939" y="0"/>
                  </a:lnTo>
                  <a:lnTo>
                    <a:pt x="185939" y="50650"/>
                  </a:lnTo>
                  <a:lnTo>
                    <a:pt x="109524" y="50650"/>
                  </a:lnTo>
                  <a:lnTo>
                    <a:pt x="109524" y="74551"/>
                  </a:lnTo>
                  <a:lnTo>
                    <a:pt x="185939" y="74551"/>
                  </a:lnTo>
                  <a:lnTo>
                    <a:pt x="185939" y="159736"/>
                  </a:lnTo>
                  <a:lnTo>
                    <a:pt x="215321" y="159736"/>
                  </a:lnTo>
                  <a:lnTo>
                    <a:pt x="215321" y="0"/>
                  </a:lnTo>
                  <a:close/>
                </a:path>
                <a:path w="215900" h="274320">
                  <a:moveTo>
                    <a:pt x="29272" y="16116"/>
                  </a:moveTo>
                  <a:lnTo>
                    <a:pt x="0" y="16116"/>
                  </a:lnTo>
                  <a:lnTo>
                    <a:pt x="0" y="144168"/>
                  </a:lnTo>
                  <a:lnTo>
                    <a:pt x="21817" y="144168"/>
                  </a:lnTo>
                  <a:lnTo>
                    <a:pt x="54421" y="143718"/>
                  </a:lnTo>
                  <a:lnTo>
                    <a:pt x="85884" y="141962"/>
                  </a:lnTo>
                  <a:lnTo>
                    <a:pt x="117080" y="138541"/>
                  </a:lnTo>
                  <a:lnTo>
                    <a:pt x="148882" y="133095"/>
                  </a:lnTo>
                  <a:lnTo>
                    <a:pt x="147090" y="119062"/>
                  </a:lnTo>
                  <a:lnTo>
                    <a:pt x="29272" y="119062"/>
                  </a:lnTo>
                  <a:lnTo>
                    <a:pt x="29272" y="16116"/>
                  </a:lnTo>
                  <a:close/>
                </a:path>
                <a:path w="215900" h="274320">
                  <a:moveTo>
                    <a:pt x="145703" y="108208"/>
                  </a:moveTo>
                  <a:lnTo>
                    <a:pt x="116364" y="113265"/>
                  </a:lnTo>
                  <a:lnTo>
                    <a:pt x="87611" y="116595"/>
                  </a:lnTo>
                  <a:lnTo>
                    <a:pt x="58796" y="118445"/>
                  </a:lnTo>
                  <a:lnTo>
                    <a:pt x="29272" y="119062"/>
                  </a:lnTo>
                  <a:lnTo>
                    <a:pt x="147090" y="119062"/>
                  </a:lnTo>
                  <a:lnTo>
                    <a:pt x="145703" y="108208"/>
                  </a:lnTo>
                  <a:close/>
                </a:path>
                <a:path w="215900" h="274320">
                  <a:moveTo>
                    <a:pt x="215321" y="172454"/>
                  </a:moveTo>
                  <a:lnTo>
                    <a:pt x="33438" y="172454"/>
                  </a:lnTo>
                  <a:lnTo>
                    <a:pt x="33438" y="274304"/>
                  </a:lnTo>
                  <a:lnTo>
                    <a:pt x="215321" y="274304"/>
                  </a:lnTo>
                  <a:lnTo>
                    <a:pt x="215321" y="250403"/>
                  </a:lnTo>
                  <a:lnTo>
                    <a:pt x="62381" y="250403"/>
                  </a:lnTo>
                  <a:lnTo>
                    <a:pt x="62381" y="196025"/>
                  </a:lnTo>
                  <a:lnTo>
                    <a:pt x="215321" y="196025"/>
                  </a:lnTo>
                  <a:lnTo>
                    <a:pt x="215321" y="172454"/>
                  </a:lnTo>
                  <a:close/>
                </a:path>
                <a:path w="215900" h="274320">
                  <a:moveTo>
                    <a:pt x="215321" y="196025"/>
                  </a:moveTo>
                  <a:lnTo>
                    <a:pt x="186487" y="196025"/>
                  </a:lnTo>
                  <a:lnTo>
                    <a:pt x="186487" y="250403"/>
                  </a:lnTo>
                  <a:lnTo>
                    <a:pt x="215321" y="250403"/>
                  </a:lnTo>
                  <a:lnTo>
                    <a:pt x="215321" y="196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608310" y="8433780"/>
              <a:ext cx="221671" cy="280654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6874606" y="8436955"/>
              <a:ext cx="227329" cy="278765"/>
            </a:xfrm>
            <a:custGeom>
              <a:avLst/>
              <a:gdLst/>
              <a:ahLst/>
              <a:cxnLst/>
              <a:rect l="l" t="t" r="r" b="b"/>
              <a:pathLst>
                <a:path w="227329" h="278765">
                  <a:moveTo>
                    <a:pt x="226832" y="128162"/>
                  </a:moveTo>
                  <a:lnTo>
                    <a:pt x="197669" y="128162"/>
                  </a:lnTo>
                  <a:lnTo>
                    <a:pt x="197669" y="278360"/>
                  </a:lnTo>
                  <a:lnTo>
                    <a:pt x="226832" y="278360"/>
                  </a:lnTo>
                  <a:lnTo>
                    <a:pt x="226832" y="128162"/>
                  </a:lnTo>
                  <a:close/>
                </a:path>
                <a:path w="227329" h="278765">
                  <a:moveTo>
                    <a:pt x="70495" y="20830"/>
                  </a:moveTo>
                  <a:lnTo>
                    <a:pt x="41919" y="27733"/>
                  </a:lnTo>
                  <a:lnTo>
                    <a:pt x="19583" y="47279"/>
                  </a:lnTo>
                  <a:lnTo>
                    <a:pt x="5079" y="77966"/>
                  </a:lnTo>
                  <a:lnTo>
                    <a:pt x="0" y="118294"/>
                  </a:lnTo>
                  <a:lnTo>
                    <a:pt x="5079" y="158811"/>
                  </a:lnTo>
                  <a:lnTo>
                    <a:pt x="19583" y="189584"/>
                  </a:lnTo>
                  <a:lnTo>
                    <a:pt x="41919" y="209133"/>
                  </a:lnTo>
                  <a:lnTo>
                    <a:pt x="70495" y="215978"/>
                  </a:lnTo>
                  <a:lnTo>
                    <a:pt x="97302" y="209873"/>
                  </a:lnTo>
                  <a:lnTo>
                    <a:pt x="118774" y="192380"/>
                  </a:lnTo>
                  <a:lnTo>
                    <a:pt x="120285" y="189557"/>
                  </a:lnTo>
                  <a:lnTo>
                    <a:pt x="70495" y="189557"/>
                  </a:lnTo>
                  <a:lnTo>
                    <a:pt x="53227" y="184620"/>
                  </a:lnTo>
                  <a:lnTo>
                    <a:pt x="39824" y="170453"/>
                  </a:lnTo>
                  <a:lnTo>
                    <a:pt x="31149" y="148022"/>
                  </a:lnTo>
                  <a:lnTo>
                    <a:pt x="28066" y="118294"/>
                  </a:lnTo>
                  <a:lnTo>
                    <a:pt x="31149" y="88753"/>
                  </a:lnTo>
                  <a:lnTo>
                    <a:pt x="39824" y="66397"/>
                  </a:lnTo>
                  <a:lnTo>
                    <a:pt x="53227" y="52201"/>
                  </a:lnTo>
                  <a:lnTo>
                    <a:pt x="70495" y="47142"/>
                  </a:lnTo>
                  <a:lnTo>
                    <a:pt x="119951" y="47142"/>
                  </a:lnTo>
                  <a:lnTo>
                    <a:pt x="117760" y="43291"/>
                  </a:lnTo>
                  <a:lnTo>
                    <a:pt x="96620" y="26680"/>
                  </a:lnTo>
                  <a:lnTo>
                    <a:pt x="70495" y="20830"/>
                  </a:lnTo>
                  <a:close/>
                </a:path>
                <a:path w="227329" h="278765">
                  <a:moveTo>
                    <a:pt x="119951" y="47142"/>
                  </a:moveTo>
                  <a:lnTo>
                    <a:pt x="70495" y="47142"/>
                  </a:lnTo>
                  <a:lnTo>
                    <a:pt x="87652" y="52201"/>
                  </a:lnTo>
                  <a:lnTo>
                    <a:pt x="101027" y="66397"/>
                  </a:lnTo>
                  <a:lnTo>
                    <a:pt x="109716" y="88753"/>
                  </a:lnTo>
                  <a:lnTo>
                    <a:pt x="112813" y="118294"/>
                  </a:lnTo>
                  <a:lnTo>
                    <a:pt x="109716" y="148022"/>
                  </a:lnTo>
                  <a:lnTo>
                    <a:pt x="101027" y="170453"/>
                  </a:lnTo>
                  <a:lnTo>
                    <a:pt x="87652" y="184620"/>
                  </a:lnTo>
                  <a:lnTo>
                    <a:pt x="70495" y="189557"/>
                  </a:lnTo>
                  <a:lnTo>
                    <a:pt x="120285" y="189557"/>
                  </a:lnTo>
                  <a:lnTo>
                    <a:pt x="133566" y="164731"/>
                  </a:lnTo>
                  <a:lnTo>
                    <a:pt x="140331" y="128162"/>
                  </a:lnTo>
                  <a:lnTo>
                    <a:pt x="226832" y="128162"/>
                  </a:lnTo>
                  <a:lnTo>
                    <a:pt x="226832" y="104152"/>
                  </a:lnTo>
                  <a:lnTo>
                    <a:pt x="140112" y="104152"/>
                  </a:lnTo>
                  <a:lnTo>
                    <a:pt x="132672" y="69502"/>
                  </a:lnTo>
                  <a:lnTo>
                    <a:pt x="119951" y="47142"/>
                  </a:lnTo>
                  <a:close/>
                </a:path>
                <a:path w="227329" h="278765">
                  <a:moveTo>
                    <a:pt x="226832" y="0"/>
                  </a:moveTo>
                  <a:lnTo>
                    <a:pt x="197669" y="0"/>
                  </a:lnTo>
                  <a:lnTo>
                    <a:pt x="197669" y="104152"/>
                  </a:lnTo>
                  <a:lnTo>
                    <a:pt x="226832" y="104152"/>
                  </a:lnTo>
                  <a:lnTo>
                    <a:pt x="2268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6874606" y="8436955"/>
              <a:ext cx="227329" cy="278765"/>
            </a:xfrm>
            <a:custGeom>
              <a:avLst/>
              <a:gdLst/>
              <a:ahLst/>
              <a:cxnLst/>
              <a:rect l="l" t="t" r="r" b="b"/>
              <a:pathLst>
                <a:path w="227329" h="278765">
                  <a:moveTo>
                    <a:pt x="197669" y="104152"/>
                  </a:moveTo>
                  <a:lnTo>
                    <a:pt x="140112" y="104152"/>
                  </a:lnTo>
                  <a:lnTo>
                    <a:pt x="132672" y="69502"/>
                  </a:lnTo>
                  <a:lnTo>
                    <a:pt x="117760" y="43291"/>
                  </a:lnTo>
                  <a:lnTo>
                    <a:pt x="96620" y="26680"/>
                  </a:lnTo>
                  <a:lnTo>
                    <a:pt x="70495" y="20830"/>
                  </a:lnTo>
                  <a:lnTo>
                    <a:pt x="41919" y="27733"/>
                  </a:lnTo>
                  <a:lnTo>
                    <a:pt x="19583" y="47279"/>
                  </a:lnTo>
                  <a:lnTo>
                    <a:pt x="5079" y="77966"/>
                  </a:lnTo>
                  <a:lnTo>
                    <a:pt x="0" y="118294"/>
                  </a:lnTo>
                  <a:lnTo>
                    <a:pt x="5079" y="158811"/>
                  </a:lnTo>
                  <a:lnTo>
                    <a:pt x="19583" y="189584"/>
                  </a:lnTo>
                  <a:lnTo>
                    <a:pt x="41919" y="209133"/>
                  </a:lnTo>
                  <a:lnTo>
                    <a:pt x="70495" y="215978"/>
                  </a:lnTo>
                  <a:lnTo>
                    <a:pt x="97302" y="209873"/>
                  </a:lnTo>
                  <a:lnTo>
                    <a:pt x="118774" y="192380"/>
                  </a:lnTo>
                  <a:lnTo>
                    <a:pt x="133566" y="164731"/>
                  </a:lnTo>
                  <a:lnTo>
                    <a:pt x="140331" y="128162"/>
                  </a:lnTo>
                  <a:lnTo>
                    <a:pt x="197669" y="128162"/>
                  </a:lnTo>
                  <a:lnTo>
                    <a:pt x="197669" y="278360"/>
                  </a:lnTo>
                  <a:lnTo>
                    <a:pt x="226832" y="278360"/>
                  </a:lnTo>
                  <a:lnTo>
                    <a:pt x="226832" y="0"/>
                  </a:lnTo>
                  <a:lnTo>
                    <a:pt x="197669" y="0"/>
                  </a:lnTo>
                  <a:lnTo>
                    <a:pt x="197669" y="10415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99497" y="8480923"/>
              <a:ext cx="91097" cy="148764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7144415" y="8436955"/>
              <a:ext cx="259715" cy="277495"/>
            </a:xfrm>
            <a:custGeom>
              <a:avLst/>
              <a:gdLst/>
              <a:ahLst/>
              <a:cxnLst/>
              <a:rect l="l" t="t" r="r" b="b"/>
              <a:pathLst>
                <a:path w="259715" h="277495">
                  <a:moveTo>
                    <a:pt x="216307" y="0"/>
                  </a:moveTo>
                  <a:lnTo>
                    <a:pt x="186816" y="0"/>
                  </a:lnTo>
                  <a:lnTo>
                    <a:pt x="186816" y="277483"/>
                  </a:lnTo>
                  <a:lnTo>
                    <a:pt x="216307" y="277483"/>
                  </a:lnTo>
                  <a:lnTo>
                    <a:pt x="216307" y="135397"/>
                  </a:lnTo>
                  <a:lnTo>
                    <a:pt x="259394" y="135397"/>
                  </a:lnTo>
                  <a:lnTo>
                    <a:pt x="259394" y="110730"/>
                  </a:lnTo>
                  <a:lnTo>
                    <a:pt x="216307" y="110730"/>
                  </a:lnTo>
                  <a:lnTo>
                    <a:pt x="216307" y="0"/>
                  </a:lnTo>
                  <a:close/>
                </a:path>
                <a:path w="259715" h="277495">
                  <a:moveTo>
                    <a:pt x="143620" y="29381"/>
                  </a:moveTo>
                  <a:lnTo>
                    <a:pt x="13923" y="29381"/>
                  </a:lnTo>
                  <a:lnTo>
                    <a:pt x="13923" y="53720"/>
                  </a:lnTo>
                  <a:lnTo>
                    <a:pt x="113690" y="53720"/>
                  </a:lnTo>
                  <a:lnTo>
                    <a:pt x="103095" y="99568"/>
                  </a:lnTo>
                  <a:lnTo>
                    <a:pt x="80649" y="139865"/>
                  </a:lnTo>
                  <a:lnTo>
                    <a:pt x="46301" y="174530"/>
                  </a:lnTo>
                  <a:lnTo>
                    <a:pt x="0" y="203480"/>
                  </a:lnTo>
                  <a:lnTo>
                    <a:pt x="16444" y="226284"/>
                  </a:lnTo>
                  <a:lnTo>
                    <a:pt x="64803" y="196197"/>
                  </a:lnTo>
                  <a:lnTo>
                    <a:pt x="100694" y="160589"/>
                  </a:lnTo>
                  <a:lnTo>
                    <a:pt x="125124" y="120335"/>
                  </a:lnTo>
                  <a:lnTo>
                    <a:pt x="139098" y="76308"/>
                  </a:lnTo>
                  <a:lnTo>
                    <a:pt x="143620" y="29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7331232" y="8436955"/>
              <a:ext cx="73025" cy="277495"/>
            </a:xfrm>
            <a:custGeom>
              <a:avLst/>
              <a:gdLst/>
              <a:ahLst/>
              <a:cxnLst/>
              <a:rect l="l" t="t" r="r" b="b"/>
              <a:pathLst>
                <a:path w="73025" h="277495">
                  <a:moveTo>
                    <a:pt x="29491" y="110730"/>
                  </a:moveTo>
                  <a:lnTo>
                    <a:pt x="29491" y="0"/>
                  </a:lnTo>
                  <a:lnTo>
                    <a:pt x="0" y="0"/>
                  </a:lnTo>
                  <a:lnTo>
                    <a:pt x="0" y="277483"/>
                  </a:lnTo>
                  <a:lnTo>
                    <a:pt x="29491" y="277483"/>
                  </a:lnTo>
                  <a:lnTo>
                    <a:pt x="29491" y="135397"/>
                  </a:lnTo>
                  <a:lnTo>
                    <a:pt x="72577" y="135397"/>
                  </a:lnTo>
                  <a:lnTo>
                    <a:pt x="72577" y="110730"/>
                  </a:lnTo>
                  <a:lnTo>
                    <a:pt x="29491" y="1107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141240" y="8463162"/>
              <a:ext cx="149970" cy="203252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7429678" y="8436965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79" h="278765">
                  <a:moveTo>
                    <a:pt x="220802" y="65684"/>
                  </a:moveTo>
                  <a:lnTo>
                    <a:pt x="128816" y="65684"/>
                  </a:lnTo>
                  <a:lnTo>
                    <a:pt x="128816" y="49174"/>
                  </a:lnTo>
                  <a:lnTo>
                    <a:pt x="128816" y="26314"/>
                  </a:lnTo>
                  <a:lnTo>
                    <a:pt x="100088" y="26314"/>
                  </a:lnTo>
                  <a:lnTo>
                    <a:pt x="100088" y="49174"/>
                  </a:lnTo>
                  <a:lnTo>
                    <a:pt x="100088" y="65684"/>
                  </a:lnTo>
                  <a:lnTo>
                    <a:pt x="100088" y="89814"/>
                  </a:lnTo>
                  <a:lnTo>
                    <a:pt x="100088" y="141884"/>
                  </a:lnTo>
                  <a:lnTo>
                    <a:pt x="100088" y="166014"/>
                  </a:lnTo>
                  <a:lnTo>
                    <a:pt x="100088" y="185064"/>
                  </a:lnTo>
                  <a:lnTo>
                    <a:pt x="29159" y="185064"/>
                  </a:lnTo>
                  <a:lnTo>
                    <a:pt x="29159" y="49174"/>
                  </a:lnTo>
                  <a:lnTo>
                    <a:pt x="100088" y="49174"/>
                  </a:lnTo>
                  <a:lnTo>
                    <a:pt x="100088" y="26314"/>
                  </a:lnTo>
                  <a:lnTo>
                    <a:pt x="0" y="26314"/>
                  </a:lnTo>
                  <a:lnTo>
                    <a:pt x="0" y="49174"/>
                  </a:lnTo>
                  <a:lnTo>
                    <a:pt x="0" y="185064"/>
                  </a:lnTo>
                  <a:lnTo>
                    <a:pt x="0" y="207924"/>
                  </a:lnTo>
                  <a:lnTo>
                    <a:pt x="128816" y="207924"/>
                  </a:lnTo>
                  <a:lnTo>
                    <a:pt x="128816" y="185064"/>
                  </a:lnTo>
                  <a:lnTo>
                    <a:pt x="128816" y="166014"/>
                  </a:lnTo>
                  <a:lnTo>
                    <a:pt x="191643" y="166014"/>
                  </a:lnTo>
                  <a:lnTo>
                    <a:pt x="191643" y="278358"/>
                  </a:lnTo>
                  <a:lnTo>
                    <a:pt x="220802" y="278358"/>
                  </a:lnTo>
                  <a:lnTo>
                    <a:pt x="220802" y="166014"/>
                  </a:lnTo>
                  <a:lnTo>
                    <a:pt x="220802" y="165430"/>
                  </a:lnTo>
                  <a:lnTo>
                    <a:pt x="220802" y="141884"/>
                  </a:lnTo>
                  <a:lnTo>
                    <a:pt x="128816" y="141884"/>
                  </a:lnTo>
                  <a:lnTo>
                    <a:pt x="128816" y="89814"/>
                  </a:lnTo>
                  <a:lnTo>
                    <a:pt x="191643" y="89814"/>
                  </a:lnTo>
                  <a:lnTo>
                    <a:pt x="191643" y="141643"/>
                  </a:lnTo>
                  <a:lnTo>
                    <a:pt x="220802" y="141643"/>
                  </a:lnTo>
                  <a:lnTo>
                    <a:pt x="220802" y="89814"/>
                  </a:lnTo>
                  <a:lnTo>
                    <a:pt x="220802" y="89458"/>
                  </a:lnTo>
                  <a:lnTo>
                    <a:pt x="220802" y="65684"/>
                  </a:lnTo>
                  <a:close/>
                </a:path>
                <a:path w="220979" h="278765">
                  <a:moveTo>
                    <a:pt x="220802" y="0"/>
                  </a:moveTo>
                  <a:lnTo>
                    <a:pt x="191643" y="0"/>
                  </a:lnTo>
                  <a:lnTo>
                    <a:pt x="191643" y="65443"/>
                  </a:lnTo>
                  <a:lnTo>
                    <a:pt x="220802" y="65443"/>
                  </a:lnTo>
                  <a:lnTo>
                    <a:pt x="220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7429682" y="8436955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79" h="278765">
                  <a:moveTo>
                    <a:pt x="191640" y="65451"/>
                  </a:moveTo>
                  <a:lnTo>
                    <a:pt x="128820" y="65451"/>
                  </a:lnTo>
                  <a:lnTo>
                    <a:pt x="128820" y="26641"/>
                  </a:lnTo>
                  <a:lnTo>
                    <a:pt x="0" y="26641"/>
                  </a:lnTo>
                  <a:lnTo>
                    <a:pt x="0" y="208413"/>
                  </a:lnTo>
                  <a:lnTo>
                    <a:pt x="128820" y="208413"/>
                  </a:lnTo>
                  <a:lnTo>
                    <a:pt x="128820" y="165437"/>
                  </a:lnTo>
                  <a:lnTo>
                    <a:pt x="191640" y="165437"/>
                  </a:lnTo>
                  <a:lnTo>
                    <a:pt x="191640" y="278360"/>
                  </a:lnTo>
                  <a:lnTo>
                    <a:pt x="220802" y="278360"/>
                  </a:lnTo>
                  <a:lnTo>
                    <a:pt x="220802" y="0"/>
                  </a:lnTo>
                  <a:lnTo>
                    <a:pt x="191640" y="0"/>
                  </a:lnTo>
                  <a:lnTo>
                    <a:pt x="191640" y="65451"/>
                  </a:lnTo>
                  <a:close/>
                </a:path>
                <a:path w="220979" h="278765">
                  <a:moveTo>
                    <a:pt x="29162" y="184952"/>
                  </a:moveTo>
                  <a:lnTo>
                    <a:pt x="29162" y="49773"/>
                  </a:lnTo>
                  <a:lnTo>
                    <a:pt x="100095" y="49773"/>
                  </a:lnTo>
                  <a:lnTo>
                    <a:pt x="100095" y="184952"/>
                  </a:lnTo>
                  <a:lnTo>
                    <a:pt x="29162" y="184952"/>
                  </a:lnTo>
                  <a:close/>
                </a:path>
                <a:path w="220979" h="278765">
                  <a:moveTo>
                    <a:pt x="128820" y="89461"/>
                  </a:moveTo>
                  <a:lnTo>
                    <a:pt x="191640" y="89461"/>
                  </a:lnTo>
                  <a:lnTo>
                    <a:pt x="191640" y="141647"/>
                  </a:lnTo>
                  <a:lnTo>
                    <a:pt x="128820" y="141647"/>
                  </a:lnTo>
                  <a:lnTo>
                    <a:pt x="128820" y="8946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7770704" y="8460746"/>
              <a:ext cx="254635" cy="219710"/>
            </a:xfrm>
            <a:custGeom>
              <a:avLst/>
              <a:gdLst/>
              <a:ahLst/>
              <a:cxnLst/>
              <a:rect l="l" t="t" r="r" b="b"/>
              <a:pathLst>
                <a:path w="254634" h="219709">
                  <a:moveTo>
                    <a:pt x="254240" y="195148"/>
                  </a:moveTo>
                  <a:lnTo>
                    <a:pt x="0" y="195148"/>
                  </a:lnTo>
                  <a:lnTo>
                    <a:pt x="0" y="219377"/>
                  </a:lnTo>
                  <a:lnTo>
                    <a:pt x="254240" y="219377"/>
                  </a:lnTo>
                  <a:lnTo>
                    <a:pt x="254240" y="195148"/>
                  </a:lnTo>
                  <a:close/>
                </a:path>
                <a:path w="254634" h="219709">
                  <a:moveTo>
                    <a:pt x="141647" y="129367"/>
                  </a:moveTo>
                  <a:lnTo>
                    <a:pt x="112155" y="129367"/>
                  </a:lnTo>
                  <a:lnTo>
                    <a:pt x="112155" y="195148"/>
                  </a:lnTo>
                  <a:lnTo>
                    <a:pt x="141647" y="195148"/>
                  </a:lnTo>
                  <a:lnTo>
                    <a:pt x="141647" y="129367"/>
                  </a:lnTo>
                  <a:close/>
                </a:path>
                <a:path w="254634" h="219709">
                  <a:moveTo>
                    <a:pt x="141976" y="24448"/>
                  </a:moveTo>
                  <a:lnTo>
                    <a:pt x="111278" y="24448"/>
                  </a:lnTo>
                  <a:lnTo>
                    <a:pt x="111278" y="26970"/>
                  </a:lnTo>
                  <a:lnTo>
                    <a:pt x="102985" y="57665"/>
                  </a:lnTo>
                  <a:lnTo>
                    <a:pt x="80868" y="84486"/>
                  </a:lnTo>
                  <a:lnTo>
                    <a:pt x="49069" y="104996"/>
                  </a:lnTo>
                  <a:lnTo>
                    <a:pt x="11730" y="116760"/>
                  </a:lnTo>
                  <a:lnTo>
                    <a:pt x="23681" y="140002"/>
                  </a:lnTo>
                  <a:lnTo>
                    <a:pt x="55911" y="130255"/>
                  </a:lnTo>
                  <a:lnTo>
                    <a:pt x="85089" y="114485"/>
                  </a:lnTo>
                  <a:lnTo>
                    <a:pt x="109354" y="93411"/>
                  </a:lnTo>
                  <a:lnTo>
                    <a:pt x="126846" y="67753"/>
                  </a:lnTo>
                  <a:lnTo>
                    <a:pt x="158935" y="67753"/>
                  </a:lnTo>
                  <a:lnTo>
                    <a:pt x="150323" y="57537"/>
                  </a:lnTo>
                  <a:lnTo>
                    <a:pt x="141976" y="26970"/>
                  </a:lnTo>
                  <a:lnTo>
                    <a:pt x="141976" y="24448"/>
                  </a:lnTo>
                  <a:close/>
                </a:path>
                <a:path w="254634" h="219709">
                  <a:moveTo>
                    <a:pt x="158935" y="67753"/>
                  </a:moveTo>
                  <a:lnTo>
                    <a:pt x="126846" y="67753"/>
                  </a:lnTo>
                  <a:lnTo>
                    <a:pt x="144463" y="93051"/>
                  </a:lnTo>
                  <a:lnTo>
                    <a:pt x="168945" y="113745"/>
                  </a:lnTo>
                  <a:lnTo>
                    <a:pt x="198444" y="129176"/>
                  </a:lnTo>
                  <a:lnTo>
                    <a:pt x="231108" y="138686"/>
                  </a:lnTo>
                  <a:lnTo>
                    <a:pt x="243058" y="115444"/>
                  </a:lnTo>
                  <a:lnTo>
                    <a:pt x="204924" y="104118"/>
                  </a:lnTo>
                  <a:lnTo>
                    <a:pt x="172659" y="84034"/>
                  </a:lnTo>
                  <a:lnTo>
                    <a:pt x="158935" y="67753"/>
                  </a:lnTo>
                  <a:close/>
                </a:path>
                <a:path w="254634" h="219709">
                  <a:moveTo>
                    <a:pt x="232204" y="0"/>
                  </a:moveTo>
                  <a:lnTo>
                    <a:pt x="21049" y="0"/>
                  </a:lnTo>
                  <a:lnTo>
                    <a:pt x="21049" y="24448"/>
                  </a:lnTo>
                  <a:lnTo>
                    <a:pt x="232204" y="24448"/>
                  </a:lnTo>
                  <a:lnTo>
                    <a:pt x="2322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779260" y="8457571"/>
              <a:ext cx="237677" cy="146352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7770703" y="8590113"/>
              <a:ext cx="254635" cy="90170"/>
            </a:xfrm>
            <a:custGeom>
              <a:avLst/>
              <a:gdLst/>
              <a:ahLst/>
              <a:cxnLst/>
              <a:rect l="l" t="t" r="r" b="b"/>
              <a:pathLst>
                <a:path w="254634" h="90170">
                  <a:moveTo>
                    <a:pt x="141647" y="0"/>
                  </a:moveTo>
                  <a:lnTo>
                    <a:pt x="112155" y="0"/>
                  </a:lnTo>
                  <a:lnTo>
                    <a:pt x="112155" y="65780"/>
                  </a:lnTo>
                  <a:lnTo>
                    <a:pt x="0" y="65780"/>
                  </a:lnTo>
                  <a:lnTo>
                    <a:pt x="0" y="90009"/>
                  </a:lnTo>
                  <a:lnTo>
                    <a:pt x="254240" y="90009"/>
                  </a:lnTo>
                  <a:lnTo>
                    <a:pt x="254240" y="65780"/>
                  </a:lnTo>
                  <a:lnTo>
                    <a:pt x="141647" y="65780"/>
                  </a:lnTo>
                  <a:lnTo>
                    <a:pt x="141647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8046653" y="8436955"/>
              <a:ext cx="228600" cy="278130"/>
            </a:xfrm>
            <a:custGeom>
              <a:avLst/>
              <a:gdLst/>
              <a:ahLst/>
              <a:cxnLst/>
              <a:rect l="l" t="t" r="r" b="b"/>
              <a:pathLst>
                <a:path w="228600" h="278129">
                  <a:moveTo>
                    <a:pt x="228258" y="0"/>
                  </a:moveTo>
                  <a:lnTo>
                    <a:pt x="198876" y="0"/>
                  </a:lnTo>
                  <a:lnTo>
                    <a:pt x="198876" y="277812"/>
                  </a:lnTo>
                  <a:lnTo>
                    <a:pt x="228258" y="277812"/>
                  </a:lnTo>
                  <a:lnTo>
                    <a:pt x="228258" y="0"/>
                  </a:lnTo>
                  <a:close/>
                </a:path>
                <a:path w="228600" h="278129">
                  <a:moveTo>
                    <a:pt x="175414" y="33109"/>
                  </a:moveTo>
                  <a:lnTo>
                    <a:pt x="5810" y="33109"/>
                  </a:lnTo>
                  <a:lnTo>
                    <a:pt x="5810" y="56680"/>
                  </a:lnTo>
                  <a:lnTo>
                    <a:pt x="175414" y="56680"/>
                  </a:lnTo>
                  <a:lnTo>
                    <a:pt x="175414" y="33109"/>
                  </a:lnTo>
                  <a:close/>
                </a:path>
                <a:path w="228600" h="278129">
                  <a:moveTo>
                    <a:pt x="105687" y="548"/>
                  </a:moveTo>
                  <a:lnTo>
                    <a:pt x="76195" y="548"/>
                  </a:lnTo>
                  <a:lnTo>
                    <a:pt x="76195" y="33109"/>
                  </a:lnTo>
                  <a:lnTo>
                    <a:pt x="105687" y="33109"/>
                  </a:lnTo>
                  <a:lnTo>
                    <a:pt x="105687" y="548"/>
                  </a:lnTo>
                  <a:close/>
                </a:path>
                <a:path w="228600" h="278129">
                  <a:moveTo>
                    <a:pt x="90447" y="70823"/>
                  </a:moveTo>
                  <a:lnTo>
                    <a:pt x="62861" y="74533"/>
                  </a:lnTo>
                  <a:lnTo>
                    <a:pt x="41523" y="85048"/>
                  </a:lnTo>
                  <a:lnTo>
                    <a:pt x="27792" y="101442"/>
                  </a:lnTo>
                  <a:lnTo>
                    <a:pt x="23023" y="122790"/>
                  </a:lnTo>
                  <a:lnTo>
                    <a:pt x="26690" y="141509"/>
                  </a:lnTo>
                  <a:lnTo>
                    <a:pt x="37398" y="156612"/>
                  </a:lnTo>
                  <a:lnTo>
                    <a:pt x="54212" y="167438"/>
                  </a:lnTo>
                  <a:lnTo>
                    <a:pt x="76195" y="173331"/>
                  </a:lnTo>
                  <a:lnTo>
                    <a:pt x="76195" y="201178"/>
                  </a:lnTo>
                  <a:lnTo>
                    <a:pt x="56042" y="201657"/>
                  </a:lnTo>
                  <a:lnTo>
                    <a:pt x="0" y="202274"/>
                  </a:lnTo>
                  <a:lnTo>
                    <a:pt x="4166" y="226832"/>
                  </a:lnTo>
                  <a:lnTo>
                    <a:pt x="45039" y="226553"/>
                  </a:lnTo>
                  <a:lnTo>
                    <a:pt x="89982" y="225174"/>
                  </a:lnTo>
                  <a:lnTo>
                    <a:pt x="136939" y="221883"/>
                  </a:lnTo>
                  <a:lnTo>
                    <a:pt x="183856" y="215869"/>
                  </a:lnTo>
                  <a:lnTo>
                    <a:pt x="182292" y="200081"/>
                  </a:lnTo>
                  <a:lnTo>
                    <a:pt x="105577" y="200081"/>
                  </a:lnTo>
                  <a:lnTo>
                    <a:pt x="105577" y="173221"/>
                  </a:lnTo>
                  <a:lnTo>
                    <a:pt x="127420" y="167222"/>
                  </a:lnTo>
                  <a:lnTo>
                    <a:pt x="144154" y="156392"/>
                  </a:lnTo>
                  <a:lnTo>
                    <a:pt x="147789" y="151294"/>
                  </a:lnTo>
                  <a:lnTo>
                    <a:pt x="90447" y="151294"/>
                  </a:lnTo>
                  <a:lnTo>
                    <a:pt x="74364" y="149369"/>
                  </a:lnTo>
                  <a:lnTo>
                    <a:pt x="61765" y="143702"/>
                  </a:lnTo>
                  <a:lnTo>
                    <a:pt x="53585" y="134705"/>
                  </a:lnTo>
                  <a:lnTo>
                    <a:pt x="50760" y="122790"/>
                  </a:lnTo>
                  <a:lnTo>
                    <a:pt x="53585" y="110740"/>
                  </a:lnTo>
                  <a:lnTo>
                    <a:pt x="61765" y="101548"/>
                  </a:lnTo>
                  <a:lnTo>
                    <a:pt x="74364" y="95686"/>
                  </a:lnTo>
                  <a:lnTo>
                    <a:pt x="90447" y="93627"/>
                  </a:lnTo>
                  <a:lnTo>
                    <a:pt x="147047" y="93627"/>
                  </a:lnTo>
                  <a:lnTo>
                    <a:pt x="139756" y="85048"/>
                  </a:lnTo>
                  <a:lnTo>
                    <a:pt x="118216" y="74533"/>
                  </a:lnTo>
                  <a:lnTo>
                    <a:pt x="90447" y="70823"/>
                  </a:lnTo>
                  <a:close/>
                </a:path>
                <a:path w="228600" h="278129">
                  <a:moveTo>
                    <a:pt x="181663" y="193723"/>
                  </a:moveTo>
                  <a:lnTo>
                    <a:pt x="163068" y="195888"/>
                  </a:lnTo>
                  <a:lnTo>
                    <a:pt x="144072" y="197642"/>
                  </a:lnTo>
                  <a:lnTo>
                    <a:pt x="124851" y="199026"/>
                  </a:lnTo>
                  <a:lnTo>
                    <a:pt x="105577" y="200081"/>
                  </a:lnTo>
                  <a:lnTo>
                    <a:pt x="182292" y="200081"/>
                  </a:lnTo>
                  <a:lnTo>
                    <a:pt x="181663" y="193723"/>
                  </a:lnTo>
                  <a:close/>
                </a:path>
                <a:path w="228600" h="278129">
                  <a:moveTo>
                    <a:pt x="147047" y="93627"/>
                  </a:moveTo>
                  <a:lnTo>
                    <a:pt x="90447" y="93627"/>
                  </a:lnTo>
                  <a:lnTo>
                    <a:pt x="106754" y="95686"/>
                  </a:lnTo>
                  <a:lnTo>
                    <a:pt x="119432" y="101548"/>
                  </a:lnTo>
                  <a:lnTo>
                    <a:pt x="127649" y="110740"/>
                  </a:lnTo>
                  <a:lnTo>
                    <a:pt x="130573" y="122790"/>
                  </a:lnTo>
                  <a:lnTo>
                    <a:pt x="127649" y="134705"/>
                  </a:lnTo>
                  <a:lnTo>
                    <a:pt x="119432" y="143702"/>
                  </a:lnTo>
                  <a:lnTo>
                    <a:pt x="106754" y="149369"/>
                  </a:lnTo>
                  <a:lnTo>
                    <a:pt x="90447" y="151294"/>
                  </a:lnTo>
                  <a:lnTo>
                    <a:pt x="147789" y="151294"/>
                  </a:lnTo>
                  <a:lnTo>
                    <a:pt x="154866" y="141369"/>
                  </a:lnTo>
                  <a:lnTo>
                    <a:pt x="158640" y="122790"/>
                  </a:lnTo>
                  <a:lnTo>
                    <a:pt x="153689" y="101442"/>
                  </a:lnTo>
                  <a:lnTo>
                    <a:pt x="147047" y="93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8245528" y="8436955"/>
              <a:ext cx="29845" cy="278130"/>
            </a:xfrm>
            <a:custGeom>
              <a:avLst/>
              <a:gdLst/>
              <a:ahLst/>
              <a:cxnLst/>
              <a:rect l="l" t="t" r="r" b="b"/>
              <a:pathLst>
                <a:path w="29845" h="278129">
                  <a:moveTo>
                    <a:pt x="0" y="277812"/>
                  </a:moveTo>
                  <a:lnTo>
                    <a:pt x="29381" y="277812"/>
                  </a:lnTo>
                  <a:lnTo>
                    <a:pt x="29381" y="0"/>
                  </a:lnTo>
                  <a:lnTo>
                    <a:pt x="0" y="0"/>
                  </a:lnTo>
                  <a:lnTo>
                    <a:pt x="0" y="2778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9" name="object 18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043477" y="8434328"/>
              <a:ext cx="190206" cy="232634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8397231" y="8436955"/>
              <a:ext cx="259715" cy="277495"/>
            </a:xfrm>
            <a:custGeom>
              <a:avLst/>
              <a:gdLst/>
              <a:ahLst/>
              <a:cxnLst/>
              <a:rect l="l" t="t" r="r" b="b"/>
              <a:pathLst>
                <a:path w="259715" h="277495">
                  <a:moveTo>
                    <a:pt x="216307" y="0"/>
                  </a:moveTo>
                  <a:lnTo>
                    <a:pt x="186815" y="0"/>
                  </a:lnTo>
                  <a:lnTo>
                    <a:pt x="186815" y="277483"/>
                  </a:lnTo>
                  <a:lnTo>
                    <a:pt x="216307" y="277483"/>
                  </a:lnTo>
                  <a:lnTo>
                    <a:pt x="216307" y="135397"/>
                  </a:lnTo>
                  <a:lnTo>
                    <a:pt x="259393" y="135397"/>
                  </a:lnTo>
                  <a:lnTo>
                    <a:pt x="259393" y="110730"/>
                  </a:lnTo>
                  <a:lnTo>
                    <a:pt x="216307" y="110730"/>
                  </a:lnTo>
                  <a:lnTo>
                    <a:pt x="216307" y="0"/>
                  </a:lnTo>
                  <a:close/>
                </a:path>
                <a:path w="259715" h="277495">
                  <a:moveTo>
                    <a:pt x="143620" y="29381"/>
                  </a:moveTo>
                  <a:lnTo>
                    <a:pt x="13923" y="29381"/>
                  </a:lnTo>
                  <a:lnTo>
                    <a:pt x="13923" y="53720"/>
                  </a:lnTo>
                  <a:lnTo>
                    <a:pt x="113690" y="53720"/>
                  </a:lnTo>
                  <a:lnTo>
                    <a:pt x="103095" y="99568"/>
                  </a:lnTo>
                  <a:lnTo>
                    <a:pt x="80649" y="139865"/>
                  </a:lnTo>
                  <a:lnTo>
                    <a:pt x="46301" y="174530"/>
                  </a:lnTo>
                  <a:lnTo>
                    <a:pt x="0" y="203480"/>
                  </a:lnTo>
                  <a:lnTo>
                    <a:pt x="16444" y="226284"/>
                  </a:lnTo>
                  <a:lnTo>
                    <a:pt x="64803" y="196197"/>
                  </a:lnTo>
                  <a:lnTo>
                    <a:pt x="100694" y="160589"/>
                  </a:lnTo>
                  <a:lnTo>
                    <a:pt x="125124" y="120335"/>
                  </a:lnTo>
                  <a:lnTo>
                    <a:pt x="139098" y="76308"/>
                  </a:lnTo>
                  <a:lnTo>
                    <a:pt x="143620" y="29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8584047" y="8436955"/>
              <a:ext cx="73025" cy="277495"/>
            </a:xfrm>
            <a:custGeom>
              <a:avLst/>
              <a:gdLst/>
              <a:ahLst/>
              <a:cxnLst/>
              <a:rect l="l" t="t" r="r" b="b"/>
              <a:pathLst>
                <a:path w="73025" h="277495">
                  <a:moveTo>
                    <a:pt x="29491" y="110730"/>
                  </a:moveTo>
                  <a:lnTo>
                    <a:pt x="29491" y="0"/>
                  </a:lnTo>
                  <a:lnTo>
                    <a:pt x="0" y="0"/>
                  </a:lnTo>
                  <a:lnTo>
                    <a:pt x="0" y="277483"/>
                  </a:lnTo>
                  <a:lnTo>
                    <a:pt x="29491" y="277483"/>
                  </a:lnTo>
                  <a:lnTo>
                    <a:pt x="29491" y="135397"/>
                  </a:lnTo>
                  <a:lnTo>
                    <a:pt x="72577" y="135397"/>
                  </a:lnTo>
                  <a:lnTo>
                    <a:pt x="72577" y="110730"/>
                  </a:lnTo>
                  <a:lnTo>
                    <a:pt x="29491" y="1107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394056" y="8463162"/>
              <a:ext cx="149970" cy="203252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8671645" y="8442107"/>
              <a:ext cx="254000" cy="271780"/>
            </a:xfrm>
            <a:custGeom>
              <a:avLst/>
              <a:gdLst/>
              <a:ahLst/>
              <a:cxnLst/>
              <a:rect l="l" t="t" r="r" b="b"/>
              <a:pathLst>
                <a:path w="254000" h="271779">
                  <a:moveTo>
                    <a:pt x="62929" y="0"/>
                  </a:moveTo>
                  <a:lnTo>
                    <a:pt x="33767" y="0"/>
                  </a:lnTo>
                  <a:lnTo>
                    <a:pt x="33767" y="93736"/>
                  </a:lnTo>
                  <a:lnTo>
                    <a:pt x="224529" y="93736"/>
                  </a:lnTo>
                  <a:lnTo>
                    <a:pt x="224529" y="69836"/>
                  </a:lnTo>
                  <a:lnTo>
                    <a:pt x="62929" y="69836"/>
                  </a:lnTo>
                  <a:lnTo>
                    <a:pt x="62929" y="0"/>
                  </a:lnTo>
                  <a:close/>
                </a:path>
                <a:path w="254000" h="271779">
                  <a:moveTo>
                    <a:pt x="253583" y="123338"/>
                  </a:moveTo>
                  <a:lnTo>
                    <a:pt x="0" y="123338"/>
                  </a:lnTo>
                  <a:lnTo>
                    <a:pt x="0" y="147457"/>
                  </a:lnTo>
                  <a:lnTo>
                    <a:pt x="253583" y="147457"/>
                  </a:lnTo>
                  <a:lnTo>
                    <a:pt x="253583" y="123338"/>
                  </a:lnTo>
                  <a:close/>
                </a:path>
                <a:path w="254000" h="271779">
                  <a:moveTo>
                    <a:pt x="126298" y="169932"/>
                  </a:moveTo>
                  <a:lnTo>
                    <a:pt x="85848" y="173300"/>
                  </a:lnTo>
                  <a:lnTo>
                    <a:pt x="55543" y="183143"/>
                  </a:lnTo>
                  <a:lnTo>
                    <a:pt x="36523" y="199071"/>
                  </a:lnTo>
                  <a:lnTo>
                    <a:pt x="29930" y="220692"/>
                  </a:lnTo>
                  <a:lnTo>
                    <a:pt x="36523" y="242361"/>
                  </a:lnTo>
                  <a:lnTo>
                    <a:pt x="55543" y="258283"/>
                  </a:lnTo>
                  <a:lnTo>
                    <a:pt x="85848" y="268100"/>
                  </a:lnTo>
                  <a:lnTo>
                    <a:pt x="126298" y="271453"/>
                  </a:lnTo>
                  <a:lnTo>
                    <a:pt x="166526" y="268100"/>
                  </a:lnTo>
                  <a:lnTo>
                    <a:pt x="196683" y="258283"/>
                  </a:lnTo>
                  <a:lnTo>
                    <a:pt x="208163" y="248649"/>
                  </a:lnTo>
                  <a:lnTo>
                    <a:pt x="126298" y="248649"/>
                  </a:lnTo>
                  <a:lnTo>
                    <a:pt x="97986" y="246825"/>
                  </a:lnTo>
                  <a:lnTo>
                    <a:pt x="77086" y="241372"/>
                  </a:lnTo>
                  <a:lnTo>
                    <a:pt x="64181" y="232569"/>
                  </a:lnTo>
                  <a:lnTo>
                    <a:pt x="59860" y="220692"/>
                  </a:lnTo>
                  <a:lnTo>
                    <a:pt x="64181" y="208806"/>
                  </a:lnTo>
                  <a:lnTo>
                    <a:pt x="77086" y="200177"/>
                  </a:lnTo>
                  <a:lnTo>
                    <a:pt x="97986" y="194899"/>
                  </a:lnTo>
                  <a:lnTo>
                    <a:pt x="126298" y="193065"/>
                  </a:lnTo>
                  <a:lnTo>
                    <a:pt x="208502" y="193065"/>
                  </a:lnTo>
                  <a:lnTo>
                    <a:pt x="196683" y="183143"/>
                  </a:lnTo>
                  <a:lnTo>
                    <a:pt x="166526" y="173300"/>
                  </a:lnTo>
                  <a:lnTo>
                    <a:pt x="126298" y="169932"/>
                  </a:lnTo>
                  <a:close/>
                </a:path>
                <a:path w="254000" h="271779">
                  <a:moveTo>
                    <a:pt x="208502" y="193065"/>
                  </a:moveTo>
                  <a:lnTo>
                    <a:pt x="126298" y="193065"/>
                  </a:lnTo>
                  <a:lnTo>
                    <a:pt x="154396" y="194899"/>
                  </a:lnTo>
                  <a:lnTo>
                    <a:pt x="175290" y="200177"/>
                  </a:lnTo>
                  <a:lnTo>
                    <a:pt x="188352" y="208806"/>
                  </a:lnTo>
                  <a:lnTo>
                    <a:pt x="192955" y="220692"/>
                  </a:lnTo>
                  <a:lnTo>
                    <a:pt x="188352" y="232569"/>
                  </a:lnTo>
                  <a:lnTo>
                    <a:pt x="175290" y="241372"/>
                  </a:lnTo>
                  <a:lnTo>
                    <a:pt x="154396" y="246825"/>
                  </a:lnTo>
                  <a:lnTo>
                    <a:pt x="126298" y="248649"/>
                  </a:lnTo>
                  <a:lnTo>
                    <a:pt x="208163" y="248649"/>
                  </a:lnTo>
                  <a:lnTo>
                    <a:pt x="215656" y="242361"/>
                  </a:lnTo>
                  <a:lnTo>
                    <a:pt x="222337" y="220692"/>
                  </a:lnTo>
                  <a:lnTo>
                    <a:pt x="215656" y="199071"/>
                  </a:lnTo>
                  <a:lnTo>
                    <a:pt x="208502" y="193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8671645" y="8442108"/>
              <a:ext cx="254000" cy="147955"/>
            </a:xfrm>
            <a:custGeom>
              <a:avLst/>
              <a:gdLst/>
              <a:ahLst/>
              <a:cxnLst/>
              <a:rect l="l" t="t" r="r" b="b"/>
              <a:pathLst>
                <a:path w="254000" h="147954">
                  <a:moveTo>
                    <a:pt x="62929" y="69836"/>
                  </a:moveTo>
                  <a:lnTo>
                    <a:pt x="62929" y="0"/>
                  </a:lnTo>
                  <a:lnTo>
                    <a:pt x="33767" y="0"/>
                  </a:lnTo>
                  <a:lnTo>
                    <a:pt x="33767" y="93736"/>
                  </a:lnTo>
                  <a:lnTo>
                    <a:pt x="224529" y="93736"/>
                  </a:lnTo>
                  <a:lnTo>
                    <a:pt x="224529" y="69836"/>
                  </a:lnTo>
                  <a:lnTo>
                    <a:pt x="62929" y="69836"/>
                  </a:lnTo>
                  <a:close/>
                </a:path>
                <a:path w="254000" h="147954">
                  <a:moveTo>
                    <a:pt x="0" y="147457"/>
                  </a:moveTo>
                  <a:lnTo>
                    <a:pt x="253583" y="147457"/>
                  </a:lnTo>
                  <a:lnTo>
                    <a:pt x="253583" y="123338"/>
                  </a:lnTo>
                  <a:lnTo>
                    <a:pt x="0" y="123338"/>
                  </a:lnTo>
                  <a:lnTo>
                    <a:pt x="0" y="14745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698400" y="8608865"/>
              <a:ext cx="198757" cy="107870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10448473" y="774245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10701369" y="7787237"/>
              <a:ext cx="254635" cy="226695"/>
            </a:xfrm>
            <a:custGeom>
              <a:avLst/>
              <a:gdLst/>
              <a:ahLst/>
              <a:cxnLst/>
              <a:rect l="l" t="t" r="r" b="b"/>
              <a:pathLst>
                <a:path w="254634" h="226695">
                  <a:moveTo>
                    <a:pt x="140989" y="147348"/>
                  </a:moveTo>
                  <a:lnTo>
                    <a:pt x="176592" y="139846"/>
                  </a:lnTo>
                  <a:lnTo>
                    <a:pt x="204467" y="124503"/>
                  </a:lnTo>
                  <a:lnTo>
                    <a:pt x="222638" y="102190"/>
                  </a:lnTo>
                  <a:lnTo>
                    <a:pt x="229134" y="73783"/>
                  </a:lnTo>
                  <a:lnTo>
                    <a:pt x="221439" y="43538"/>
                  </a:lnTo>
                  <a:lnTo>
                    <a:pt x="200054" y="20282"/>
                  </a:lnTo>
                  <a:lnTo>
                    <a:pt x="167527" y="5331"/>
                  </a:lnTo>
                  <a:lnTo>
                    <a:pt x="126407" y="0"/>
                  </a:lnTo>
                  <a:lnTo>
                    <a:pt x="85478" y="5331"/>
                  </a:lnTo>
                  <a:lnTo>
                    <a:pt x="53049" y="20282"/>
                  </a:lnTo>
                  <a:lnTo>
                    <a:pt x="31699" y="43538"/>
                  </a:lnTo>
                  <a:lnTo>
                    <a:pt x="24010" y="73783"/>
                  </a:lnTo>
                  <a:lnTo>
                    <a:pt x="30485" y="102189"/>
                  </a:lnTo>
                  <a:lnTo>
                    <a:pt x="48595" y="124489"/>
                  </a:lnTo>
                  <a:lnTo>
                    <a:pt x="76366" y="139800"/>
                  </a:lnTo>
                  <a:lnTo>
                    <a:pt x="111826" y="147238"/>
                  </a:lnTo>
                  <a:lnTo>
                    <a:pt x="111826" y="201945"/>
                  </a:lnTo>
                  <a:lnTo>
                    <a:pt x="0" y="201945"/>
                  </a:lnTo>
                  <a:lnTo>
                    <a:pt x="0" y="226284"/>
                  </a:lnTo>
                  <a:lnTo>
                    <a:pt x="254241" y="226284"/>
                  </a:lnTo>
                  <a:lnTo>
                    <a:pt x="254241" y="201945"/>
                  </a:lnTo>
                  <a:lnTo>
                    <a:pt x="140989" y="201945"/>
                  </a:lnTo>
                  <a:lnTo>
                    <a:pt x="140989" y="1473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750818" y="7807962"/>
              <a:ext cx="154136" cy="106884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10975453" y="7774410"/>
              <a:ext cx="254635" cy="270510"/>
            </a:xfrm>
            <a:custGeom>
              <a:avLst/>
              <a:gdLst/>
              <a:ahLst/>
              <a:cxnLst/>
              <a:rect l="l" t="t" r="r" b="b"/>
              <a:pathLst>
                <a:path w="254634" h="270509">
                  <a:moveTo>
                    <a:pt x="62711" y="59202"/>
                  </a:moveTo>
                  <a:lnTo>
                    <a:pt x="62711" y="0"/>
                  </a:lnTo>
                  <a:lnTo>
                    <a:pt x="33877" y="0"/>
                  </a:lnTo>
                  <a:lnTo>
                    <a:pt x="33877" y="83102"/>
                  </a:lnTo>
                  <a:lnTo>
                    <a:pt x="224639" y="83102"/>
                  </a:lnTo>
                  <a:lnTo>
                    <a:pt x="224639" y="59202"/>
                  </a:lnTo>
                  <a:lnTo>
                    <a:pt x="62711" y="59202"/>
                  </a:lnTo>
                  <a:close/>
                </a:path>
                <a:path w="254634" h="270509">
                  <a:moveTo>
                    <a:pt x="0" y="131231"/>
                  </a:moveTo>
                  <a:lnTo>
                    <a:pt x="254241" y="131231"/>
                  </a:lnTo>
                  <a:lnTo>
                    <a:pt x="254241" y="107441"/>
                  </a:lnTo>
                  <a:lnTo>
                    <a:pt x="0" y="107441"/>
                  </a:lnTo>
                  <a:lnTo>
                    <a:pt x="0" y="131231"/>
                  </a:lnTo>
                  <a:close/>
                </a:path>
                <a:path w="254634" h="270509">
                  <a:moveTo>
                    <a:pt x="222337" y="221350"/>
                  </a:moveTo>
                  <a:lnTo>
                    <a:pt x="222337" y="153377"/>
                  </a:lnTo>
                  <a:lnTo>
                    <a:pt x="31027" y="153377"/>
                  </a:lnTo>
                  <a:lnTo>
                    <a:pt x="31027" y="176400"/>
                  </a:lnTo>
                  <a:lnTo>
                    <a:pt x="193394" y="176400"/>
                  </a:lnTo>
                  <a:lnTo>
                    <a:pt x="193394" y="199643"/>
                  </a:lnTo>
                  <a:lnTo>
                    <a:pt x="31574" y="199643"/>
                  </a:lnTo>
                  <a:lnTo>
                    <a:pt x="31574" y="270247"/>
                  </a:lnTo>
                  <a:lnTo>
                    <a:pt x="231875" y="270247"/>
                  </a:lnTo>
                  <a:lnTo>
                    <a:pt x="231875" y="247005"/>
                  </a:lnTo>
                  <a:lnTo>
                    <a:pt x="61066" y="247005"/>
                  </a:lnTo>
                  <a:lnTo>
                    <a:pt x="61066" y="221350"/>
                  </a:lnTo>
                  <a:lnTo>
                    <a:pt x="222337" y="2213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1337219" y="7767178"/>
              <a:ext cx="252258" cy="280654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11796581" y="7770353"/>
              <a:ext cx="66675" cy="278130"/>
            </a:xfrm>
            <a:custGeom>
              <a:avLst/>
              <a:gdLst/>
              <a:ahLst/>
              <a:cxnLst/>
              <a:rect l="l" t="t" r="r" b="b"/>
              <a:pathLst>
                <a:path w="66675" h="278129">
                  <a:moveTo>
                    <a:pt x="29381" y="108537"/>
                  </a:moveTo>
                  <a:lnTo>
                    <a:pt x="29381" y="0"/>
                  </a:lnTo>
                  <a:lnTo>
                    <a:pt x="0" y="0"/>
                  </a:lnTo>
                  <a:lnTo>
                    <a:pt x="0" y="277812"/>
                  </a:lnTo>
                  <a:lnTo>
                    <a:pt x="29381" y="277812"/>
                  </a:lnTo>
                  <a:lnTo>
                    <a:pt x="29381" y="133424"/>
                  </a:lnTo>
                  <a:lnTo>
                    <a:pt x="66219" y="133424"/>
                  </a:lnTo>
                  <a:lnTo>
                    <a:pt x="66219" y="108537"/>
                  </a:lnTo>
                  <a:lnTo>
                    <a:pt x="29381" y="1085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1594200" y="7794038"/>
              <a:ext cx="198099" cy="201169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11879902" y="7770353"/>
              <a:ext cx="236220" cy="278130"/>
            </a:xfrm>
            <a:custGeom>
              <a:avLst/>
              <a:gdLst/>
              <a:ahLst/>
              <a:cxnLst/>
              <a:rect l="l" t="t" r="r" b="b"/>
              <a:pathLst>
                <a:path w="236220" h="278129">
                  <a:moveTo>
                    <a:pt x="207537" y="277812"/>
                  </a:moveTo>
                  <a:lnTo>
                    <a:pt x="235822" y="277812"/>
                  </a:lnTo>
                  <a:lnTo>
                    <a:pt x="235822" y="0"/>
                  </a:lnTo>
                  <a:lnTo>
                    <a:pt x="207537" y="0"/>
                  </a:lnTo>
                  <a:lnTo>
                    <a:pt x="207537" y="277812"/>
                  </a:lnTo>
                  <a:close/>
                </a:path>
                <a:path w="236220" h="278129">
                  <a:moveTo>
                    <a:pt x="119939" y="106454"/>
                  </a:moveTo>
                  <a:lnTo>
                    <a:pt x="113803" y="71282"/>
                  </a:lnTo>
                  <a:lnTo>
                    <a:pt x="101191" y="44785"/>
                  </a:lnTo>
                  <a:lnTo>
                    <a:pt x="82906" y="28073"/>
                  </a:lnTo>
                  <a:lnTo>
                    <a:pt x="59749" y="22255"/>
                  </a:lnTo>
                  <a:lnTo>
                    <a:pt x="35150" y="29070"/>
                  </a:lnTo>
                  <a:lnTo>
                    <a:pt x="16307" y="48567"/>
                  </a:lnTo>
                  <a:lnTo>
                    <a:pt x="4248" y="79330"/>
                  </a:lnTo>
                  <a:lnTo>
                    <a:pt x="0" y="119939"/>
                  </a:lnTo>
                  <a:lnTo>
                    <a:pt x="4248" y="160771"/>
                  </a:lnTo>
                  <a:lnTo>
                    <a:pt x="16307" y="191694"/>
                  </a:lnTo>
                  <a:lnTo>
                    <a:pt x="35150" y="211271"/>
                  </a:lnTo>
                  <a:lnTo>
                    <a:pt x="59749" y="218061"/>
                  </a:lnTo>
                  <a:lnTo>
                    <a:pt x="83309" y="212035"/>
                  </a:lnTo>
                  <a:lnTo>
                    <a:pt x="101781" y="194600"/>
                  </a:lnTo>
                  <a:lnTo>
                    <a:pt x="114311" y="166968"/>
                  </a:lnTo>
                  <a:lnTo>
                    <a:pt x="120048" y="130354"/>
                  </a:lnTo>
                  <a:lnTo>
                    <a:pt x="151294" y="130354"/>
                  </a:lnTo>
                  <a:lnTo>
                    <a:pt x="151294" y="264107"/>
                  </a:lnTo>
                  <a:lnTo>
                    <a:pt x="179361" y="264107"/>
                  </a:lnTo>
                  <a:lnTo>
                    <a:pt x="179361" y="5372"/>
                  </a:lnTo>
                  <a:lnTo>
                    <a:pt x="151294" y="5372"/>
                  </a:lnTo>
                  <a:lnTo>
                    <a:pt x="151294" y="106454"/>
                  </a:lnTo>
                  <a:lnTo>
                    <a:pt x="119939" y="10645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4" name="object 20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904136" y="7817062"/>
              <a:ext cx="71911" cy="146461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13678526" y="7770353"/>
              <a:ext cx="1405890" cy="278765"/>
            </a:xfrm>
            <a:custGeom>
              <a:avLst/>
              <a:gdLst/>
              <a:ahLst/>
              <a:cxnLst/>
              <a:rect l="l" t="t" r="r" b="b"/>
              <a:pathLst>
                <a:path w="1405890" h="278765">
                  <a:moveTo>
                    <a:pt x="140989" y="151843"/>
                  </a:moveTo>
                  <a:lnTo>
                    <a:pt x="224968" y="151843"/>
                  </a:lnTo>
                  <a:lnTo>
                    <a:pt x="224968" y="128271"/>
                  </a:lnTo>
                  <a:lnTo>
                    <a:pt x="60956" y="128271"/>
                  </a:lnTo>
                  <a:lnTo>
                    <a:pt x="60956" y="45388"/>
                  </a:lnTo>
                  <a:lnTo>
                    <a:pt x="222557" y="45388"/>
                  </a:lnTo>
                  <a:lnTo>
                    <a:pt x="222557" y="21598"/>
                  </a:lnTo>
                  <a:lnTo>
                    <a:pt x="31574" y="21598"/>
                  </a:lnTo>
                  <a:lnTo>
                    <a:pt x="31574" y="151843"/>
                  </a:lnTo>
                  <a:lnTo>
                    <a:pt x="111826" y="151843"/>
                  </a:lnTo>
                  <a:lnTo>
                    <a:pt x="111826" y="219487"/>
                  </a:lnTo>
                  <a:lnTo>
                    <a:pt x="0" y="219487"/>
                  </a:lnTo>
                  <a:lnTo>
                    <a:pt x="0" y="243825"/>
                  </a:lnTo>
                  <a:lnTo>
                    <a:pt x="254241" y="243825"/>
                  </a:lnTo>
                  <a:lnTo>
                    <a:pt x="254241" y="219487"/>
                  </a:lnTo>
                  <a:lnTo>
                    <a:pt x="140989" y="219487"/>
                  </a:lnTo>
                  <a:lnTo>
                    <a:pt x="140989" y="151843"/>
                  </a:lnTo>
                  <a:close/>
                </a:path>
                <a:path w="1405890" h="278765">
                  <a:moveTo>
                    <a:pt x="336137" y="147896"/>
                  </a:moveTo>
                  <a:lnTo>
                    <a:pt x="336137" y="107770"/>
                  </a:lnTo>
                  <a:lnTo>
                    <a:pt x="491050" y="107770"/>
                  </a:lnTo>
                  <a:lnTo>
                    <a:pt x="491050" y="84308"/>
                  </a:lnTo>
                  <a:lnTo>
                    <a:pt x="336137" y="84308"/>
                  </a:lnTo>
                  <a:lnTo>
                    <a:pt x="336137" y="47032"/>
                  </a:lnTo>
                  <a:lnTo>
                    <a:pt x="497189" y="47032"/>
                  </a:lnTo>
                  <a:lnTo>
                    <a:pt x="497189" y="22913"/>
                  </a:lnTo>
                  <a:lnTo>
                    <a:pt x="306426" y="22913"/>
                  </a:lnTo>
                  <a:lnTo>
                    <a:pt x="306426" y="171576"/>
                  </a:lnTo>
                  <a:lnTo>
                    <a:pt x="499929" y="171576"/>
                  </a:lnTo>
                  <a:lnTo>
                    <a:pt x="499929" y="147896"/>
                  </a:lnTo>
                  <a:lnTo>
                    <a:pt x="336137" y="147896"/>
                  </a:lnTo>
                  <a:close/>
                </a:path>
                <a:path w="1405890" h="278765">
                  <a:moveTo>
                    <a:pt x="274522" y="242948"/>
                  </a:moveTo>
                  <a:lnTo>
                    <a:pt x="528764" y="242948"/>
                  </a:lnTo>
                  <a:lnTo>
                    <a:pt x="528764" y="218609"/>
                  </a:lnTo>
                  <a:lnTo>
                    <a:pt x="274522" y="218609"/>
                  </a:lnTo>
                  <a:lnTo>
                    <a:pt x="274522" y="242948"/>
                  </a:lnTo>
                  <a:close/>
                </a:path>
                <a:path w="1405890" h="278765">
                  <a:moveTo>
                    <a:pt x="690035" y="171138"/>
                  </a:moveTo>
                  <a:lnTo>
                    <a:pt x="778619" y="171138"/>
                  </a:lnTo>
                  <a:lnTo>
                    <a:pt x="778619" y="147019"/>
                  </a:lnTo>
                  <a:lnTo>
                    <a:pt x="609234" y="147019"/>
                  </a:lnTo>
                  <a:lnTo>
                    <a:pt x="609234" y="106454"/>
                  </a:lnTo>
                  <a:lnTo>
                    <a:pt x="772151" y="106454"/>
                  </a:lnTo>
                  <a:lnTo>
                    <a:pt x="772151" y="19734"/>
                  </a:lnTo>
                  <a:lnTo>
                    <a:pt x="579414" y="19734"/>
                  </a:lnTo>
                  <a:lnTo>
                    <a:pt x="579414" y="43744"/>
                  </a:lnTo>
                  <a:lnTo>
                    <a:pt x="743098" y="43744"/>
                  </a:lnTo>
                  <a:lnTo>
                    <a:pt x="743098" y="82773"/>
                  </a:lnTo>
                  <a:lnTo>
                    <a:pt x="579963" y="82773"/>
                  </a:lnTo>
                  <a:lnTo>
                    <a:pt x="579963" y="171138"/>
                  </a:lnTo>
                  <a:lnTo>
                    <a:pt x="660872" y="171138"/>
                  </a:lnTo>
                  <a:lnTo>
                    <a:pt x="660872" y="220035"/>
                  </a:lnTo>
                  <a:lnTo>
                    <a:pt x="549046" y="220035"/>
                  </a:lnTo>
                  <a:lnTo>
                    <a:pt x="549046" y="244483"/>
                  </a:lnTo>
                  <a:lnTo>
                    <a:pt x="803286" y="244483"/>
                  </a:lnTo>
                  <a:lnTo>
                    <a:pt x="803286" y="220035"/>
                  </a:lnTo>
                  <a:lnTo>
                    <a:pt x="690035" y="220035"/>
                  </a:lnTo>
                  <a:lnTo>
                    <a:pt x="690035" y="171138"/>
                  </a:lnTo>
                  <a:close/>
                </a:path>
                <a:path w="1405890" h="278765">
                  <a:moveTo>
                    <a:pt x="1085409" y="159188"/>
                  </a:moveTo>
                  <a:lnTo>
                    <a:pt x="1131127" y="159188"/>
                  </a:lnTo>
                  <a:lnTo>
                    <a:pt x="1131127" y="135069"/>
                  </a:lnTo>
                  <a:lnTo>
                    <a:pt x="1089465" y="135069"/>
                  </a:lnTo>
                  <a:lnTo>
                    <a:pt x="1089465" y="48677"/>
                  </a:lnTo>
                  <a:lnTo>
                    <a:pt x="1132004" y="48677"/>
                  </a:lnTo>
                  <a:lnTo>
                    <a:pt x="1132004" y="24667"/>
                  </a:lnTo>
                  <a:lnTo>
                    <a:pt x="922602" y="24667"/>
                  </a:lnTo>
                  <a:lnTo>
                    <a:pt x="922602" y="48677"/>
                  </a:lnTo>
                  <a:lnTo>
                    <a:pt x="964702" y="48677"/>
                  </a:lnTo>
                  <a:lnTo>
                    <a:pt x="964702" y="135069"/>
                  </a:lnTo>
                  <a:lnTo>
                    <a:pt x="923261" y="135069"/>
                  </a:lnTo>
                  <a:lnTo>
                    <a:pt x="923261" y="159188"/>
                  </a:lnTo>
                  <a:lnTo>
                    <a:pt x="969197" y="159188"/>
                  </a:lnTo>
                  <a:lnTo>
                    <a:pt x="969197" y="220912"/>
                  </a:lnTo>
                  <a:lnTo>
                    <a:pt x="901005" y="220912"/>
                  </a:lnTo>
                  <a:lnTo>
                    <a:pt x="901005" y="244922"/>
                  </a:lnTo>
                  <a:lnTo>
                    <a:pt x="1155246" y="244922"/>
                  </a:lnTo>
                  <a:lnTo>
                    <a:pt x="1155246" y="220912"/>
                  </a:lnTo>
                  <a:lnTo>
                    <a:pt x="1085409" y="220912"/>
                  </a:lnTo>
                  <a:lnTo>
                    <a:pt x="1085409" y="159188"/>
                  </a:lnTo>
                  <a:close/>
                </a:path>
                <a:path w="1405890" h="278765">
                  <a:moveTo>
                    <a:pt x="1060522" y="48677"/>
                  </a:moveTo>
                  <a:lnTo>
                    <a:pt x="1060522" y="135069"/>
                  </a:lnTo>
                  <a:lnTo>
                    <a:pt x="993975" y="135069"/>
                  </a:lnTo>
                  <a:lnTo>
                    <a:pt x="993975" y="48677"/>
                  </a:lnTo>
                  <a:lnTo>
                    <a:pt x="1060522" y="48677"/>
                  </a:lnTo>
                  <a:close/>
                </a:path>
                <a:path w="1405890" h="278765">
                  <a:moveTo>
                    <a:pt x="1055918" y="159188"/>
                  </a:moveTo>
                  <a:lnTo>
                    <a:pt x="1055918" y="220912"/>
                  </a:lnTo>
                  <a:lnTo>
                    <a:pt x="998689" y="220912"/>
                  </a:lnTo>
                  <a:lnTo>
                    <a:pt x="998689" y="159188"/>
                  </a:lnTo>
                  <a:lnTo>
                    <a:pt x="1055918" y="159188"/>
                  </a:lnTo>
                  <a:close/>
                </a:path>
                <a:path w="1405890" h="278765">
                  <a:moveTo>
                    <a:pt x="1376048" y="278360"/>
                  </a:moveTo>
                  <a:lnTo>
                    <a:pt x="1405650" y="278360"/>
                  </a:lnTo>
                  <a:lnTo>
                    <a:pt x="1405650" y="0"/>
                  </a:lnTo>
                  <a:lnTo>
                    <a:pt x="1376048" y="0"/>
                  </a:lnTo>
                  <a:lnTo>
                    <a:pt x="1376048" y="27836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4848577" y="7790312"/>
              <a:ext cx="184067" cy="204129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15315834" y="7770353"/>
              <a:ext cx="74295" cy="278130"/>
            </a:xfrm>
            <a:custGeom>
              <a:avLst/>
              <a:gdLst/>
              <a:ahLst/>
              <a:cxnLst/>
              <a:rect l="l" t="t" r="r" b="b"/>
              <a:pathLst>
                <a:path w="74294" h="278129">
                  <a:moveTo>
                    <a:pt x="29162" y="112593"/>
                  </a:moveTo>
                  <a:lnTo>
                    <a:pt x="29162" y="0"/>
                  </a:lnTo>
                  <a:lnTo>
                    <a:pt x="0" y="0"/>
                  </a:lnTo>
                  <a:lnTo>
                    <a:pt x="0" y="277812"/>
                  </a:lnTo>
                  <a:lnTo>
                    <a:pt x="29162" y="277812"/>
                  </a:lnTo>
                  <a:lnTo>
                    <a:pt x="29162" y="137042"/>
                  </a:lnTo>
                  <a:lnTo>
                    <a:pt x="73673" y="137042"/>
                  </a:lnTo>
                  <a:lnTo>
                    <a:pt x="73673" y="112593"/>
                  </a:lnTo>
                  <a:lnTo>
                    <a:pt x="29162" y="11259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8" name="object 20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5123869" y="7770796"/>
              <a:ext cx="170909" cy="220026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15407926" y="7770353"/>
              <a:ext cx="227329" cy="278765"/>
            </a:xfrm>
            <a:custGeom>
              <a:avLst/>
              <a:gdLst/>
              <a:ahLst/>
              <a:cxnLst/>
              <a:rect l="l" t="t" r="r" b="b"/>
              <a:pathLst>
                <a:path w="227330" h="278765">
                  <a:moveTo>
                    <a:pt x="197669" y="60408"/>
                  </a:moveTo>
                  <a:lnTo>
                    <a:pt x="128820" y="60408"/>
                  </a:lnTo>
                  <a:lnTo>
                    <a:pt x="118087" y="43648"/>
                  </a:lnTo>
                  <a:lnTo>
                    <a:pt x="104549" y="31245"/>
                  </a:lnTo>
                  <a:lnTo>
                    <a:pt x="88565" y="23530"/>
                  </a:lnTo>
                  <a:lnTo>
                    <a:pt x="70494" y="20830"/>
                  </a:lnTo>
                  <a:lnTo>
                    <a:pt x="41919" y="27734"/>
                  </a:lnTo>
                  <a:lnTo>
                    <a:pt x="19583" y="47279"/>
                  </a:lnTo>
                  <a:lnTo>
                    <a:pt x="5078" y="77966"/>
                  </a:lnTo>
                  <a:lnTo>
                    <a:pt x="0" y="118295"/>
                  </a:lnTo>
                  <a:lnTo>
                    <a:pt x="5078" y="158811"/>
                  </a:lnTo>
                  <a:lnTo>
                    <a:pt x="19583" y="189584"/>
                  </a:lnTo>
                  <a:lnTo>
                    <a:pt x="41919" y="209133"/>
                  </a:lnTo>
                  <a:lnTo>
                    <a:pt x="70494" y="215978"/>
                  </a:lnTo>
                  <a:lnTo>
                    <a:pt x="89599" y="213006"/>
                  </a:lnTo>
                  <a:lnTo>
                    <a:pt x="106331" y="204371"/>
                  </a:lnTo>
                  <a:lnTo>
                    <a:pt x="120245" y="190494"/>
                  </a:lnTo>
                  <a:lnTo>
                    <a:pt x="130902" y="171796"/>
                  </a:lnTo>
                  <a:lnTo>
                    <a:pt x="197669" y="171796"/>
                  </a:lnTo>
                  <a:lnTo>
                    <a:pt x="197669" y="278360"/>
                  </a:lnTo>
                  <a:lnTo>
                    <a:pt x="226832" y="278360"/>
                  </a:lnTo>
                  <a:lnTo>
                    <a:pt x="226832" y="0"/>
                  </a:lnTo>
                  <a:lnTo>
                    <a:pt x="197669" y="0"/>
                  </a:lnTo>
                  <a:lnTo>
                    <a:pt x="197669" y="604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5432816" y="7814321"/>
              <a:ext cx="175953" cy="148764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5764409" y="7766082"/>
              <a:ext cx="234168" cy="118395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15755304" y="78922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30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7" y="87597"/>
                  </a:lnTo>
                  <a:lnTo>
                    <a:pt x="30367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60" y="45278"/>
                  </a:lnTo>
                  <a:lnTo>
                    <a:pt x="140660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3" name="object 21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6037289" y="7767398"/>
              <a:ext cx="226933" cy="284271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10448473" y="818685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5" name="object 21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0697755" y="8211798"/>
              <a:ext cx="264866" cy="278022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10975891" y="8214755"/>
              <a:ext cx="590550" cy="278130"/>
            </a:xfrm>
            <a:custGeom>
              <a:avLst/>
              <a:gdLst/>
              <a:ahLst/>
              <a:cxnLst/>
              <a:rect l="l" t="t" r="r" b="b"/>
              <a:pathLst>
                <a:path w="590550" h="278129">
                  <a:moveTo>
                    <a:pt x="187474" y="170809"/>
                  </a:moveTo>
                  <a:lnTo>
                    <a:pt x="229574" y="170809"/>
                  </a:lnTo>
                  <a:lnTo>
                    <a:pt x="229574" y="146690"/>
                  </a:lnTo>
                  <a:lnTo>
                    <a:pt x="60189" y="146690"/>
                  </a:lnTo>
                  <a:lnTo>
                    <a:pt x="60189" y="106454"/>
                  </a:lnTo>
                  <a:lnTo>
                    <a:pt x="223105" y="106454"/>
                  </a:lnTo>
                  <a:lnTo>
                    <a:pt x="223105" y="19733"/>
                  </a:lnTo>
                  <a:lnTo>
                    <a:pt x="30369" y="19733"/>
                  </a:lnTo>
                  <a:lnTo>
                    <a:pt x="30369" y="43743"/>
                  </a:lnTo>
                  <a:lnTo>
                    <a:pt x="194052" y="43743"/>
                  </a:lnTo>
                  <a:lnTo>
                    <a:pt x="194052" y="82444"/>
                  </a:lnTo>
                  <a:lnTo>
                    <a:pt x="30916" y="82444"/>
                  </a:lnTo>
                  <a:lnTo>
                    <a:pt x="30916" y="170809"/>
                  </a:lnTo>
                  <a:lnTo>
                    <a:pt x="69399" y="170809"/>
                  </a:lnTo>
                  <a:lnTo>
                    <a:pt x="69399" y="220035"/>
                  </a:lnTo>
                  <a:lnTo>
                    <a:pt x="0" y="220035"/>
                  </a:lnTo>
                  <a:lnTo>
                    <a:pt x="0" y="244483"/>
                  </a:lnTo>
                  <a:lnTo>
                    <a:pt x="254241" y="244483"/>
                  </a:lnTo>
                  <a:lnTo>
                    <a:pt x="254241" y="220035"/>
                  </a:lnTo>
                  <a:lnTo>
                    <a:pt x="187474" y="220035"/>
                  </a:lnTo>
                  <a:lnTo>
                    <a:pt x="187474" y="170809"/>
                  </a:lnTo>
                  <a:close/>
                </a:path>
                <a:path w="590550" h="278129">
                  <a:moveTo>
                    <a:pt x="158531" y="170809"/>
                  </a:moveTo>
                  <a:lnTo>
                    <a:pt x="158531" y="220035"/>
                  </a:lnTo>
                  <a:lnTo>
                    <a:pt x="98012" y="220035"/>
                  </a:lnTo>
                  <a:lnTo>
                    <a:pt x="98012" y="170809"/>
                  </a:lnTo>
                  <a:lnTo>
                    <a:pt x="158531" y="170809"/>
                  </a:lnTo>
                  <a:close/>
                </a:path>
                <a:path w="590550" h="278129">
                  <a:moveTo>
                    <a:pt x="562172" y="277812"/>
                  </a:moveTo>
                  <a:lnTo>
                    <a:pt x="590129" y="277812"/>
                  </a:lnTo>
                  <a:lnTo>
                    <a:pt x="590129" y="0"/>
                  </a:lnTo>
                  <a:lnTo>
                    <a:pt x="562172" y="0"/>
                  </a:lnTo>
                  <a:lnTo>
                    <a:pt x="562172" y="277812"/>
                  </a:lnTo>
                  <a:close/>
                </a:path>
                <a:path w="590550" h="278129">
                  <a:moveTo>
                    <a:pt x="466023" y="108208"/>
                  </a:moveTo>
                  <a:lnTo>
                    <a:pt x="466023" y="132656"/>
                  </a:lnTo>
                  <a:lnTo>
                    <a:pt x="506040" y="132656"/>
                  </a:lnTo>
                  <a:lnTo>
                    <a:pt x="506040" y="263779"/>
                  </a:lnTo>
                  <a:lnTo>
                    <a:pt x="533777" y="263779"/>
                  </a:lnTo>
                  <a:lnTo>
                    <a:pt x="533777" y="5920"/>
                  </a:lnTo>
                  <a:lnTo>
                    <a:pt x="506040" y="5920"/>
                  </a:lnTo>
                  <a:lnTo>
                    <a:pt x="506040" y="108208"/>
                  </a:lnTo>
                  <a:lnTo>
                    <a:pt x="466023" y="1082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21322" y="8221556"/>
              <a:ext cx="151286" cy="218710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1280" y="8238549"/>
              <a:ext cx="207748" cy="176501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11602309" y="8431062"/>
              <a:ext cx="253365" cy="24765"/>
            </a:xfrm>
            <a:custGeom>
              <a:avLst/>
              <a:gdLst/>
              <a:ahLst/>
              <a:cxnLst/>
              <a:rect l="l" t="t" r="r" b="b"/>
              <a:pathLst>
                <a:path w="253365" h="24765">
                  <a:moveTo>
                    <a:pt x="0" y="24338"/>
                  </a:moveTo>
                  <a:lnTo>
                    <a:pt x="253254" y="24338"/>
                  </a:lnTo>
                  <a:lnTo>
                    <a:pt x="253254" y="0"/>
                  </a:lnTo>
                  <a:lnTo>
                    <a:pt x="0" y="0"/>
                  </a:lnTo>
                  <a:lnTo>
                    <a:pt x="0" y="2433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0" name="object 22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874754" y="8211689"/>
              <a:ext cx="244364" cy="278351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2231059" y="8211580"/>
              <a:ext cx="240308" cy="280653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2500101" y="8211580"/>
              <a:ext cx="238663" cy="284162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2801594" y="8220898"/>
              <a:ext cx="204786" cy="118176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12777689" y="8214755"/>
              <a:ext cx="591185" cy="278130"/>
            </a:xfrm>
            <a:custGeom>
              <a:avLst/>
              <a:gdLst/>
              <a:ahLst/>
              <a:cxnLst/>
              <a:rect l="l" t="t" r="r" b="b"/>
              <a:pathLst>
                <a:path w="591184" h="278129">
                  <a:moveTo>
                    <a:pt x="0" y="168616"/>
                  </a:moveTo>
                  <a:lnTo>
                    <a:pt x="253254" y="168616"/>
                  </a:lnTo>
                  <a:lnTo>
                    <a:pt x="253254" y="145045"/>
                  </a:lnTo>
                  <a:lnTo>
                    <a:pt x="0" y="145045"/>
                  </a:lnTo>
                  <a:lnTo>
                    <a:pt x="0" y="168616"/>
                  </a:lnTo>
                  <a:close/>
                </a:path>
                <a:path w="591184" h="278129">
                  <a:moveTo>
                    <a:pt x="31902" y="191201"/>
                  </a:moveTo>
                  <a:lnTo>
                    <a:pt x="31902" y="272111"/>
                  </a:lnTo>
                  <a:lnTo>
                    <a:pt x="224749" y="272111"/>
                  </a:lnTo>
                  <a:lnTo>
                    <a:pt x="224749" y="247991"/>
                  </a:lnTo>
                  <a:lnTo>
                    <a:pt x="61504" y="247991"/>
                  </a:lnTo>
                  <a:lnTo>
                    <a:pt x="61504" y="191201"/>
                  </a:lnTo>
                  <a:lnTo>
                    <a:pt x="31902" y="191201"/>
                  </a:lnTo>
                  <a:close/>
                </a:path>
                <a:path w="591184" h="278129">
                  <a:moveTo>
                    <a:pt x="562565" y="108756"/>
                  </a:moveTo>
                  <a:lnTo>
                    <a:pt x="528359" y="108756"/>
                  </a:lnTo>
                  <a:lnTo>
                    <a:pt x="528359" y="5372"/>
                  </a:lnTo>
                  <a:lnTo>
                    <a:pt x="500403" y="5372"/>
                  </a:lnTo>
                  <a:lnTo>
                    <a:pt x="500403" y="264107"/>
                  </a:lnTo>
                  <a:lnTo>
                    <a:pt x="528359" y="264107"/>
                  </a:lnTo>
                  <a:lnTo>
                    <a:pt x="528359" y="133095"/>
                  </a:lnTo>
                  <a:lnTo>
                    <a:pt x="562565" y="133095"/>
                  </a:lnTo>
                  <a:lnTo>
                    <a:pt x="562565" y="277812"/>
                  </a:lnTo>
                  <a:lnTo>
                    <a:pt x="590851" y="277812"/>
                  </a:lnTo>
                  <a:lnTo>
                    <a:pt x="590851" y="0"/>
                  </a:lnTo>
                  <a:lnTo>
                    <a:pt x="562565" y="0"/>
                  </a:lnTo>
                  <a:lnTo>
                    <a:pt x="562565" y="108756"/>
                  </a:lnTo>
                  <a:close/>
                </a:path>
                <a:path w="591184" h="278129">
                  <a:moveTo>
                    <a:pt x="389234" y="91982"/>
                  </a:moveTo>
                  <a:lnTo>
                    <a:pt x="389234" y="25873"/>
                  </a:lnTo>
                  <a:lnTo>
                    <a:pt x="361277" y="25873"/>
                  </a:lnTo>
                  <a:lnTo>
                    <a:pt x="361277" y="209510"/>
                  </a:lnTo>
                  <a:lnTo>
                    <a:pt x="469377" y="209510"/>
                  </a:lnTo>
                  <a:lnTo>
                    <a:pt x="469377" y="25873"/>
                  </a:lnTo>
                  <a:lnTo>
                    <a:pt x="442077" y="25873"/>
                  </a:lnTo>
                  <a:lnTo>
                    <a:pt x="442077" y="91982"/>
                  </a:lnTo>
                  <a:lnTo>
                    <a:pt x="389234" y="91982"/>
                  </a:lnTo>
                  <a:close/>
                </a:path>
                <a:path w="591184" h="278129">
                  <a:moveTo>
                    <a:pt x="389234" y="185500"/>
                  </a:moveTo>
                  <a:lnTo>
                    <a:pt x="389234" y="115553"/>
                  </a:lnTo>
                  <a:lnTo>
                    <a:pt x="442077" y="115553"/>
                  </a:lnTo>
                  <a:lnTo>
                    <a:pt x="442077" y="185500"/>
                  </a:lnTo>
                  <a:lnTo>
                    <a:pt x="389234" y="1855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5" name="object 22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404285" y="8211798"/>
              <a:ext cx="236361" cy="282627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3674204" y="8211798"/>
              <a:ext cx="244365" cy="283943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4039938" y="8210483"/>
              <a:ext cx="234168" cy="118395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14030835" y="83366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30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7" y="87597"/>
                  </a:lnTo>
                  <a:lnTo>
                    <a:pt x="30367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59" y="45278"/>
                  </a:lnTo>
                  <a:lnTo>
                    <a:pt x="140659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4312817" y="8211798"/>
              <a:ext cx="226933" cy="284271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10448473" y="8631256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1" name="object 2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98522" y="8656090"/>
              <a:ext cx="264537" cy="27835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0984448" y="8655980"/>
              <a:ext cx="253134" cy="280653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1324721" y="8656199"/>
              <a:ext cx="245133" cy="278242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11716438" y="8659155"/>
              <a:ext cx="124460" cy="278130"/>
            </a:xfrm>
            <a:custGeom>
              <a:avLst/>
              <a:gdLst/>
              <a:ahLst/>
              <a:cxnLst/>
              <a:rect l="l" t="t" r="r" b="b"/>
              <a:pathLst>
                <a:path w="124459" h="278129">
                  <a:moveTo>
                    <a:pt x="96148" y="277812"/>
                  </a:moveTo>
                  <a:lnTo>
                    <a:pt x="124106" y="277812"/>
                  </a:lnTo>
                  <a:lnTo>
                    <a:pt x="124106" y="0"/>
                  </a:lnTo>
                  <a:lnTo>
                    <a:pt x="96148" y="0"/>
                  </a:lnTo>
                  <a:lnTo>
                    <a:pt x="96148" y="277812"/>
                  </a:lnTo>
                  <a:close/>
                </a:path>
                <a:path w="124459" h="278129">
                  <a:moveTo>
                    <a:pt x="0" y="108208"/>
                  </a:moveTo>
                  <a:lnTo>
                    <a:pt x="0" y="132656"/>
                  </a:lnTo>
                  <a:lnTo>
                    <a:pt x="40016" y="132656"/>
                  </a:lnTo>
                  <a:lnTo>
                    <a:pt x="40016" y="263779"/>
                  </a:lnTo>
                  <a:lnTo>
                    <a:pt x="67753" y="263779"/>
                  </a:lnTo>
                  <a:lnTo>
                    <a:pt x="67753" y="5920"/>
                  </a:lnTo>
                  <a:lnTo>
                    <a:pt x="40016" y="5920"/>
                  </a:lnTo>
                  <a:lnTo>
                    <a:pt x="40016" y="108208"/>
                  </a:lnTo>
                  <a:lnTo>
                    <a:pt x="0" y="1082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5" name="object 2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95846" y="8665957"/>
              <a:ext cx="151285" cy="218710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12068333" y="8659155"/>
              <a:ext cx="124460" cy="278130"/>
            </a:xfrm>
            <a:custGeom>
              <a:avLst/>
              <a:gdLst/>
              <a:ahLst/>
              <a:cxnLst/>
              <a:rect l="l" t="t" r="r" b="b"/>
              <a:pathLst>
                <a:path w="124459" h="278129">
                  <a:moveTo>
                    <a:pt x="96148" y="277812"/>
                  </a:moveTo>
                  <a:lnTo>
                    <a:pt x="124105" y="277812"/>
                  </a:lnTo>
                  <a:lnTo>
                    <a:pt x="124105" y="0"/>
                  </a:lnTo>
                  <a:lnTo>
                    <a:pt x="96148" y="0"/>
                  </a:lnTo>
                  <a:lnTo>
                    <a:pt x="96148" y="277812"/>
                  </a:lnTo>
                  <a:close/>
                </a:path>
                <a:path w="124459" h="278129">
                  <a:moveTo>
                    <a:pt x="0" y="108208"/>
                  </a:moveTo>
                  <a:lnTo>
                    <a:pt x="0" y="132656"/>
                  </a:lnTo>
                  <a:lnTo>
                    <a:pt x="40016" y="132656"/>
                  </a:lnTo>
                  <a:lnTo>
                    <a:pt x="40016" y="263779"/>
                  </a:lnTo>
                  <a:lnTo>
                    <a:pt x="67753" y="263779"/>
                  </a:lnTo>
                  <a:lnTo>
                    <a:pt x="67753" y="5920"/>
                  </a:lnTo>
                  <a:lnTo>
                    <a:pt x="40016" y="5920"/>
                  </a:lnTo>
                  <a:lnTo>
                    <a:pt x="40016" y="108208"/>
                  </a:lnTo>
                  <a:lnTo>
                    <a:pt x="0" y="1082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7" name="object 23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1947739" y="8665957"/>
              <a:ext cx="151286" cy="21871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2247698" y="8682950"/>
              <a:ext cx="207748" cy="176501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12228726" y="8875462"/>
              <a:ext cx="253365" cy="24765"/>
            </a:xfrm>
            <a:custGeom>
              <a:avLst/>
              <a:gdLst/>
              <a:ahLst/>
              <a:cxnLst/>
              <a:rect l="l" t="t" r="r" b="b"/>
              <a:pathLst>
                <a:path w="253365" h="24765">
                  <a:moveTo>
                    <a:pt x="0" y="24338"/>
                  </a:moveTo>
                  <a:lnTo>
                    <a:pt x="253254" y="24338"/>
                  </a:lnTo>
                  <a:lnTo>
                    <a:pt x="253254" y="0"/>
                  </a:lnTo>
                  <a:lnTo>
                    <a:pt x="0" y="0"/>
                  </a:lnTo>
                  <a:lnTo>
                    <a:pt x="0" y="2433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2577008" y="8656199"/>
              <a:ext cx="264866" cy="278022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12855144" y="8678889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187474" y="151075"/>
                  </a:moveTo>
                  <a:lnTo>
                    <a:pt x="229574" y="151075"/>
                  </a:lnTo>
                  <a:lnTo>
                    <a:pt x="229574" y="126956"/>
                  </a:lnTo>
                  <a:lnTo>
                    <a:pt x="60189" y="126956"/>
                  </a:lnTo>
                  <a:lnTo>
                    <a:pt x="60189" y="86720"/>
                  </a:lnTo>
                  <a:lnTo>
                    <a:pt x="223105" y="86720"/>
                  </a:lnTo>
                  <a:lnTo>
                    <a:pt x="223105" y="0"/>
                  </a:lnTo>
                  <a:lnTo>
                    <a:pt x="30369" y="0"/>
                  </a:lnTo>
                  <a:lnTo>
                    <a:pt x="30369" y="24009"/>
                  </a:lnTo>
                  <a:lnTo>
                    <a:pt x="194052" y="24009"/>
                  </a:lnTo>
                  <a:lnTo>
                    <a:pt x="194052" y="62710"/>
                  </a:lnTo>
                  <a:lnTo>
                    <a:pt x="30916" y="62710"/>
                  </a:lnTo>
                  <a:lnTo>
                    <a:pt x="30916" y="151075"/>
                  </a:lnTo>
                  <a:lnTo>
                    <a:pt x="69399" y="151075"/>
                  </a:lnTo>
                  <a:lnTo>
                    <a:pt x="69399" y="200301"/>
                  </a:lnTo>
                  <a:lnTo>
                    <a:pt x="0" y="200301"/>
                  </a:lnTo>
                  <a:lnTo>
                    <a:pt x="0" y="224749"/>
                  </a:lnTo>
                  <a:lnTo>
                    <a:pt x="254241" y="224749"/>
                  </a:lnTo>
                  <a:lnTo>
                    <a:pt x="254241" y="200301"/>
                  </a:lnTo>
                  <a:lnTo>
                    <a:pt x="187474" y="200301"/>
                  </a:lnTo>
                  <a:lnTo>
                    <a:pt x="187474" y="151075"/>
                  </a:lnTo>
                  <a:close/>
                </a:path>
                <a:path w="254634" h="224790">
                  <a:moveTo>
                    <a:pt x="158531" y="151075"/>
                  </a:moveTo>
                  <a:lnTo>
                    <a:pt x="158531" y="200301"/>
                  </a:lnTo>
                  <a:lnTo>
                    <a:pt x="98012" y="200301"/>
                  </a:lnTo>
                  <a:lnTo>
                    <a:pt x="98012" y="151075"/>
                  </a:lnTo>
                  <a:lnTo>
                    <a:pt x="158531" y="1510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3127589" y="8656090"/>
              <a:ext cx="244364" cy="278351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505750" y="8666395"/>
              <a:ext cx="204240" cy="128153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13481188" y="8659155"/>
              <a:ext cx="506730" cy="278765"/>
            </a:xfrm>
            <a:custGeom>
              <a:avLst/>
              <a:gdLst/>
              <a:ahLst/>
              <a:cxnLst/>
              <a:rect l="l" t="t" r="r" b="b"/>
              <a:pathLst>
                <a:path w="506730" h="278765">
                  <a:moveTo>
                    <a:pt x="0" y="156995"/>
                  </a:moveTo>
                  <a:lnTo>
                    <a:pt x="0" y="181115"/>
                  </a:lnTo>
                  <a:lnTo>
                    <a:pt x="63368" y="181115"/>
                  </a:lnTo>
                  <a:lnTo>
                    <a:pt x="63368" y="277812"/>
                  </a:lnTo>
                  <a:lnTo>
                    <a:pt x="93626" y="277812"/>
                  </a:lnTo>
                  <a:lnTo>
                    <a:pt x="93626" y="181115"/>
                  </a:lnTo>
                  <a:lnTo>
                    <a:pt x="160065" y="181115"/>
                  </a:lnTo>
                  <a:lnTo>
                    <a:pt x="160065" y="277812"/>
                  </a:lnTo>
                  <a:lnTo>
                    <a:pt x="189886" y="277812"/>
                  </a:lnTo>
                  <a:lnTo>
                    <a:pt x="189886" y="181115"/>
                  </a:lnTo>
                  <a:lnTo>
                    <a:pt x="254240" y="181115"/>
                  </a:lnTo>
                  <a:lnTo>
                    <a:pt x="254240" y="156995"/>
                  </a:lnTo>
                  <a:lnTo>
                    <a:pt x="0" y="156995"/>
                  </a:lnTo>
                  <a:close/>
                </a:path>
                <a:path w="506730" h="278765">
                  <a:moveTo>
                    <a:pt x="477236" y="99766"/>
                  </a:moveTo>
                  <a:lnTo>
                    <a:pt x="420006" y="99766"/>
                  </a:lnTo>
                  <a:lnTo>
                    <a:pt x="420006" y="123886"/>
                  </a:lnTo>
                  <a:lnTo>
                    <a:pt x="477236" y="123886"/>
                  </a:lnTo>
                  <a:lnTo>
                    <a:pt x="477236" y="278360"/>
                  </a:lnTo>
                  <a:lnTo>
                    <a:pt x="506727" y="278360"/>
                  </a:lnTo>
                  <a:lnTo>
                    <a:pt x="506727" y="0"/>
                  </a:lnTo>
                  <a:lnTo>
                    <a:pt x="477236" y="0"/>
                  </a:lnTo>
                  <a:lnTo>
                    <a:pt x="477236" y="9976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3749796" y="8683937"/>
              <a:ext cx="180887" cy="202375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14030235" y="8659155"/>
              <a:ext cx="613410" cy="278130"/>
            </a:xfrm>
            <a:custGeom>
              <a:avLst/>
              <a:gdLst/>
              <a:ahLst/>
              <a:cxnLst/>
              <a:rect l="l" t="t" r="r" b="b"/>
              <a:pathLst>
                <a:path w="613409" h="278129">
                  <a:moveTo>
                    <a:pt x="63039" y="81348"/>
                  </a:moveTo>
                  <a:lnTo>
                    <a:pt x="63039" y="10086"/>
                  </a:lnTo>
                  <a:lnTo>
                    <a:pt x="33876" y="10086"/>
                  </a:lnTo>
                  <a:lnTo>
                    <a:pt x="33876" y="104919"/>
                  </a:lnTo>
                  <a:lnTo>
                    <a:pt x="225296" y="104919"/>
                  </a:lnTo>
                  <a:lnTo>
                    <a:pt x="225296" y="81348"/>
                  </a:lnTo>
                  <a:lnTo>
                    <a:pt x="63039" y="81348"/>
                  </a:lnTo>
                  <a:close/>
                </a:path>
                <a:path w="613409" h="278129">
                  <a:moveTo>
                    <a:pt x="0" y="163464"/>
                  </a:moveTo>
                  <a:lnTo>
                    <a:pt x="254240" y="163464"/>
                  </a:lnTo>
                  <a:lnTo>
                    <a:pt x="254240" y="139892"/>
                  </a:lnTo>
                  <a:lnTo>
                    <a:pt x="0" y="139892"/>
                  </a:lnTo>
                  <a:lnTo>
                    <a:pt x="0" y="163464"/>
                  </a:lnTo>
                  <a:close/>
                </a:path>
                <a:path w="613409" h="278129">
                  <a:moveTo>
                    <a:pt x="31793" y="189885"/>
                  </a:moveTo>
                  <a:lnTo>
                    <a:pt x="31793" y="271234"/>
                  </a:lnTo>
                  <a:lnTo>
                    <a:pt x="227051" y="271234"/>
                  </a:lnTo>
                  <a:lnTo>
                    <a:pt x="227051" y="247224"/>
                  </a:lnTo>
                  <a:lnTo>
                    <a:pt x="61066" y="247224"/>
                  </a:lnTo>
                  <a:lnTo>
                    <a:pt x="61066" y="189885"/>
                  </a:lnTo>
                  <a:lnTo>
                    <a:pt x="31793" y="189885"/>
                  </a:lnTo>
                  <a:close/>
                </a:path>
                <a:path w="613409" h="278129">
                  <a:moveTo>
                    <a:pt x="568665" y="110181"/>
                  </a:moveTo>
                  <a:lnTo>
                    <a:pt x="568665" y="0"/>
                  </a:lnTo>
                  <a:lnTo>
                    <a:pt x="539174" y="0"/>
                  </a:lnTo>
                  <a:lnTo>
                    <a:pt x="539174" y="277812"/>
                  </a:lnTo>
                  <a:lnTo>
                    <a:pt x="568665" y="277812"/>
                  </a:lnTo>
                  <a:lnTo>
                    <a:pt x="568665" y="135068"/>
                  </a:lnTo>
                  <a:lnTo>
                    <a:pt x="613176" y="135068"/>
                  </a:lnTo>
                  <a:lnTo>
                    <a:pt x="613176" y="110181"/>
                  </a:lnTo>
                  <a:lnTo>
                    <a:pt x="568665" y="11018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7" name="object 24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4374046" y="8683937"/>
              <a:ext cx="179242" cy="203142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14657006" y="8671983"/>
              <a:ext cx="254000" cy="146050"/>
            </a:xfrm>
            <a:custGeom>
              <a:avLst/>
              <a:gdLst/>
              <a:ahLst/>
              <a:cxnLst/>
              <a:rect l="l" t="t" r="r" b="b"/>
              <a:pathLst>
                <a:path w="254000" h="146050">
                  <a:moveTo>
                    <a:pt x="141099" y="92859"/>
                  </a:moveTo>
                  <a:lnTo>
                    <a:pt x="223982" y="92859"/>
                  </a:lnTo>
                  <a:lnTo>
                    <a:pt x="223982" y="69288"/>
                  </a:lnTo>
                  <a:lnTo>
                    <a:pt x="60738" y="69288"/>
                  </a:lnTo>
                  <a:lnTo>
                    <a:pt x="60738" y="23242"/>
                  </a:lnTo>
                  <a:lnTo>
                    <a:pt x="222337" y="23242"/>
                  </a:lnTo>
                  <a:lnTo>
                    <a:pt x="222337" y="0"/>
                  </a:lnTo>
                  <a:lnTo>
                    <a:pt x="31574" y="0"/>
                  </a:lnTo>
                  <a:lnTo>
                    <a:pt x="31574" y="92859"/>
                  </a:lnTo>
                  <a:lnTo>
                    <a:pt x="112375" y="92859"/>
                  </a:lnTo>
                  <a:lnTo>
                    <a:pt x="112375" y="122351"/>
                  </a:lnTo>
                  <a:lnTo>
                    <a:pt x="0" y="122351"/>
                  </a:lnTo>
                  <a:lnTo>
                    <a:pt x="0" y="145922"/>
                  </a:lnTo>
                  <a:lnTo>
                    <a:pt x="253583" y="145922"/>
                  </a:lnTo>
                  <a:lnTo>
                    <a:pt x="253583" y="122351"/>
                  </a:lnTo>
                  <a:lnTo>
                    <a:pt x="141099" y="122351"/>
                  </a:lnTo>
                  <a:lnTo>
                    <a:pt x="141099" y="9285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9" name="object 24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4683762" y="8832929"/>
              <a:ext cx="198756" cy="107213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52364" y="8672645"/>
              <a:ext cx="211475" cy="161481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14931530" y="8659155"/>
              <a:ext cx="856615" cy="278765"/>
            </a:xfrm>
            <a:custGeom>
              <a:avLst/>
              <a:gdLst/>
              <a:ahLst/>
              <a:cxnLst/>
              <a:rect l="l" t="t" r="r" b="b"/>
              <a:pathLst>
                <a:path w="856615" h="278765">
                  <a:moveTo>
                    <a:pt x="0" y="217513"/>
                  </a:moveTo>
                  <a:lnTo>
                    <a:pt x="0" y="241852"/>
                  </a:lnTo>
                  <a:lnTo>
                    <a:pt x="254240" y="241852"/>
                  </a:lnTo>
                  <a:lnTo>
                    <a:pt x="254240" y="217513"/>
                  </a:lnTo>
                  <a:lnTo>
                    <a:pt x="0" y="217513"/>
                  </a:lnTo>
                  <a:close/>
                </a:path>
                <a:path w="856615" h="278765">
                  <a:moveTo>
                    <a:pt x="415511" y="171138"/>
                  </a:moveTo>
                  <a:lnTo>
                    <a:pt x="504095" y="171138"/>
                  </a:lnTo>
                  <a:lnTo>
                    <a:pt x="504095" y="147018"/>
                  </a:lnTo>
                  <a:lnTo>
                    <a:pt x="334712" y="147018"/>
                  </a:lnTo>
                  <a:lnTo>
                    <a:pt x="334712" y="106454"/>
                  </a:lnTo>
                  <a:lnTo>
                    <a:pt x="497627" y="106454"/>
                  </a:lnTo>
                  <a:lnTo>
                    <a:pt x="497627" y="19733"/>
                  </a:lnTo>
                  <a:lnTo>
                    <a:pt x="304891" y="19733"/>
                  </a:lnTo>
                  <a:lnTo>
                    <a:pt x="304891" y="43743"/>
                  </a:lnTo>
                  <a:lnTo>
                    <a:pt x="468574" y="43743"/>
                  </a:lnTo>
                  <a:lnTo>
                    <a:pt x="468574" y="82773"/>
                  </a:lnTo>
                  <a:lnTo>
                    <a:pt x="305439" y="82773"/>
                  </a:lnTo>
                  <a:lnTo>
                    <a:pt x="305439" y="171138"/>
                  </a:lnTo>
                  <a:lnTo>
                    <a:pt x="386349" y="171138"/>
                  </a:lnTo>
                  <a:lnTo>
                    <a:pt x="386349" y="220035"/>
                  </a:lnTo>
                  <a:lnTo>
                    <a:pt x="274522" y="220035"/>
                  </a:lnTo>
                  <a:lnTo>
                    <a:pt x="274522" y="244483"/>
                  </a:lnTo>
                  <a:lnTo>
                    <a:pt x="528764" y="244483"/>
                  </a:lnTo>
                  <a:lnTo>
                    <a:pt x="528764" y="220035"/>
                  </a:lnTo>
                  <a:lnTo>
                    <a:pt x="415511" y="220035"/>
                  </a:lnTo>
                  <a:lnTo>
                    <a:pt x="415511" y="171138"/>
                  </a:lnTo>
                  <a:close/>
                </a:path>
                <a:path w="856615" h="278765">
                  <a:moveTo>
                    <a:pt x="826918" y="0"/>
                  </a:moveTo>
                  <a:lnTo>
                    <a:pt x="826918" y="278360"/>
                  </a:lnTo>
                  <a:lnTo>
                    <a:pt x="856519" y="278360"/>
                  </a:lnTo>
                  <a:lnTo>
                    <a:pt x="856519" y="0"/>
                  </a:lnTo>
                  <a:lnTo>
                    <a:pt x="826918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2228866" y="7767178"/>
              <a:ext cx="1359889" cy="284710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5564290" y="8676810"/>
              <a:ext cx="149861" cy="201498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15844183" y="8659155"/>
              <a:ext cx="517525" cy="272415"/>
            </a:xfrm>
            <a:custGeom>
              <a:avLst/>
              <a:gdLst/>
              <a:ahLst/>
              <a:cxnLst/>
              <a:rect l="l" t="t" r="r" b="b"/>
              <a:pathLst>
                <a:path w="517525" h="272415">
                  <a:moveTo>
                    <a:pt x="197121" y="0"/>
                  </a:moveTo>
                  <a:lnTo>
                    <a:pt x="197121" y="210716"/>
                  </a:lnTo>
                  <a:lnTo>
                    <a:pt x="224967" y="210716"/>
                  </a:lnTo>
                  <a:lnTo>
                    <a:pt x="224967" y="0"/>
                  </a:lnTo>
                  <a:lnTo>
                    <a:pt x="197121" y="0"/>
                  </a:lnTo>
                  <a:close/>
                </a:path>
                <a:path w="517525" h="272415">
                  <a:moveTo>
                    <a:pt x="142852" y="103384"/>
                  </a:moveTo>
                  <a:lnTo>
                    <a:pt x="142852" y="202164"/>
                  </a:lnTo>
                  <a:lnTo>
                    <a:pt x="170809" y="202164"/>
                  </a:lnTo>
                  <a:lnTo>
                    <a:pt x="170809" y="5152"/>
                  </a:lnTo>
                  <a:lnTo>
                    <a:pt x="142852" y="5152"/>
                  </a:lnTo>
                  <a:lnTo>
                    <a:pt x="142852" y="79374"/>
                  </a:lnTo>
                  <a:lnTo>
                    <a:pt x="108975" y="79374"/>
                  </a:lnTo>
                  <a:lnTo>
                    <a:pt x="108975" y="22036"/>
                  </a:lnTo>
                  <a:lnTo>
                    <a:pt x="81567" y="22036"/>
                  </a:lnTo>
                  <a:lnTo>
                    <a:pt x="81567" y="67534"/>
                  </a:lnTo>
                  <a:lnTo>
                    <a:pt x="27846" y="67534"/>
                  </a:lnTo>
                  <a:lnTo>
                    <a:pt x="27846" y="22036"/>
                  </a:lnTo>
                  <a:lnTo>
                    <a:pt x="0" y="22036"/>
                  </a:lnTo>
                  <a:lnTo>
                    <a:pt x="0" y="159407"/>
                  </a:lnTo>
                  <a:lnTo>
                    <a:pt x="108975" y="159407"/>
                  </a:lnTo>
                  <a:lnTo>
                    <a:pt x="108975" y="103384"/>
                  </a:lnTo>
                  <a:lnTo>
                    <a:pt x="142852" y="103384"/>
                  </a:lnTo>
                  <a:close/>
                </a:path>
                <a:path w="517525" h="272415">
                  <a:moveTo>
                    <a:pt x="27846" y="135397"/>
                  </a:moveTo>
                  <a:lnTo>
                    <a:pt x="27846" y="90228"/>
                  </a:lnTo>
                  <a:lnTo>
                    <a:pt x="81567" y="90228"/>
                  </a:lnTo>
                  <a:lnTo>
                    <a:pt x="81567" y="135397"/>
                  </a:lnTo>
                  <a:lnTo>
                    <a:pt x="27846" y="135397"/>
                  </a:lnTo>
                  <a:close/>
                </a:path>
                <a:path w="517525" h="272415">
                  <a:moveTo>
                    <a:pt x="70165" y="182540"/>
                  </a:moveTo>
                  <a:lnTo>
                    <a:pt x="40783" y="182540"/>
                  </a:lnTo>
                  <a:lnTo>
                    <a:pt x="40783" y="272111"/>
                  </a:lnTo>
                  <a:lnTo>
                    <a:pt x="233081" y="272111"/>
                  </a:lnTo>
                  <a:lnTo>
                    <a:pt x="233081" y="247991"/>
                  </a:lnTo>
                  <a:lnTo>
                    <a:pt x="70165" y="247991"/>
                  </a:lnTo>
                  <a:lnTo>
                    <a:pt x="70165" y="182540"/>
                  </a:lnTo>
                  <a:close/>
                </a:path>
                <a:path w="517525" h="272415">
                  <a:moveTo>
                    <a:pt x="324405" y="147896"/>
                  </a:moveTo>
                  <a:lnTo>
                    <a:pt x="324405" y="107770"/>
                  </a:lnTo>
                  <a:lnTo>
                    <a:pt x="479318" y="107770"/>
                  </a:lnTo>
                  <a:lnTo>
                    <a:pt x="479318" y="84308"/>
                  </a:lnTo>
                  <a:lnTo>
                    <a:pt x="324405" y="84308"/>
                  </a:lnTo>
                  <a:lnTo>
                    <a:pt x="324405" y="47032"/>
                  </a:lnTo>
                  <a:lnTo>
                    <a:pt x="485458" y="47032"/>
                  </a:lnTo>
                  <a:lnTo>
                    <a:pt x="485458" y="22913"/>
                  </a:lnTo>
                  <a:lnTo>
                    <a:pt x="294694" y="22913"/>
                  </a:lnTo>
                  <a:lnTo>
                    <a:pt x="294694" y="171576"/>
                  </a:lnTo>
                  <a:lnTo>
                    <a:pt x="488199" y="171576"/>
                  </a:lnTo>
                  <a:lnTo>
                    <a:pt x="488199" y="147896"/>
                  </a:lnTo>
                  <a:lnTo>
                    <a:pt x="324405" y="147896"/>
                  </a:lnTo>
                  <a:close/>
                </a:path>
                <a:path w="517525" h="272415">
                  <a:moveTo>
                    <a:pt x="262792" y="242948"/>
                  </a:moveTo>
                  <a:lnTo>
                    <a:pt x="517032" y="242948"/>
                  </a:lnTo>
                  <a:lnTo>
                    <a:pt x="517032" y="218609"/>
                  </a:lnTo>
                  <a:lnTo>
                    <a:pt x="262792" y="218609"/>
                  </a:lnTo>
                  <a:lnTo>
                    <a:pt x="262792" y="2429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5" name="object 25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6454990" y="8654774"/>
              <a:ext cx="265634" cy="281859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16738280" y="8659155"/>
              <a:ext cx="227329" cy="278765"/>
            </a:xfrm>
            <a:custGeom>
              <a:avLst/>
              <a:gdLst/>
              <a:ahLst/>
              <a:cxnLst/>
              <a:rect l="l" t="t" r="r" b="b"/>
              <a:pathLst>
                <a:path w="227330" h="278765">
                  <a:moveTo>
                    <a:pt x="197670" y="60408"/>
                  </a:moveTo>
                  <a:lnTo>
                    <a:pt x="128820" y="60408"/>
                  </a:lnTo>
                  <a:lnTo>
                    <a:pt x="118087" y="43647"/>
                  </a:lnTo>
                  <a:lnTo>
                    <a:pt x="104549" y="31245"/>
                  </a:lnTo>
                  <a:lnTo>
                    <a:pt x="88565" y="23530"/>
                  </a:lnTo>
                  <a:lnTo>
                    <a:pt x="70494" y="20830"/>
                  </a:lnTo>
                  <a:lnTo>
                    <a:pt x="41919" y="27733"/>
                  </a:lnTo>
                  <a:lnTo>
                    <a:pt x="19583" y="47279"/>
                  </a:lnTo>
                  <a:lnTo>
                    <a:pt x="5079" y="77966"/>
                  </a:lnTo>
                  <a:lnTo>
                    <a:pt x="0" y="118294"/>
                  </a:lnTo>
                  <a:lnTo>
                    <a:pt x="5079" y="158811"/>
                  </a:lnTo>
                  <a:lnTo>
                    <a:pt x="19583" y="189584"/>
                  </a:lnTo>
                  <a:lnTo>
                    <a:pt x="41919" y="209133"/>
                  </a:lnTo>
                  <a:lnTo>
                    <a:pt x="70494" y="215978"/>
                  </a:lnTo>
                  <a:lnTo>
                    <a:pt x="89600" y="213006"/>
                  </a:lnTo>
                  <a:lnTo>
                    <a:pt x="106331" y="204371"/>
                  </a:lnTo>
                  <a:lnTo>
                    <a:pt x="120246" y="190493"/>
                  </a:lnTo>
                  <a:lnTo>
                    <a:pt x="130903" y="171796"/>
                  </a:lnTo>
                  <a:lnTo>
                    <a:pt x="197670" y="171796"/>
                  </a:lnTo>
                  <a:lnTo>
                    <a:pt x="197670" y="278360"/>
                  </a:lnTo>
                  <a:lnTo>
                    <a:pt x="226832" y="278360"/>
                  </a:lnTo>
                  <a:lnTo>
                    <a:pt x="226832" y="0"/>
                  </a:lnTo>
                  <a:lnTo>
                    <a:pt x="197670" y="0"/>
                  </a:lnTo>
                  <a:lnTo>
                    <a:pt x="197670" y="604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7" name="object 25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6763172" y="8703123"/>
              <a:ext cx="175953" cy="148764"/>
            </a:xfrm>
            <a:prstGeom prst="rect">
              <a:avLst/>
            </a:prstGeom>
          </p:spPr>
        </p:pic>
        <p:sp>
          <p:nvSpPr>
            <p:cNvPr id="258" name="object 258"/>
            <p:cNvSpPr/>
            <p:nvPr/>
          </p:nvSpPr>
          <p:spPr>
            <a:xfrm>
              <a:off x="10448468" y="774191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10448473" y="7742454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10701369" y="7787237"/>
              <a:ext cx="254635" cy="226695"/>
            </a:xfrm>
            <a:custGeom>
              <a:avLst/>
              <a:gdLst/>
              <a:ahLst/>
              <a:cxnLst/>
              <a:rect l="l" t="t" r="r" b="b"/>
              <a:pathLst>
                <a:path w="254634" h="226695">
                  <a:moveTo>
                    <a:pt x="254241" y="201945"/>
                  </a:moveTo>
                  <a:lnTo>
                    <a:pt x="0" y="201945"/>
                  </a:lnTo>
                  <a:lnTo>
                    <a:pt x="0" y="226284"/>
                  </a:lnTo>
                  <a:lnTo>
                    <a:pt x="254241" y="226284"/>
                  </a:lnTo>
                  <a:lnTo>
                    <a:pt x="254241" y="201945"/>
                  </a:lnTo>
                  <a:close/>
                </a:path>
                <a:path w="254634" h="226695">
                  <a:moveTo>
                    <a:pt x="126407" y="0"/>
                  </a:moveTo>
                  <a:lnTo>
                    <a:pt x="85478" y="5331"/>
                  </a:lnTo>
                  <a:lnTo>
                    <a:pt x="53049" y="20282"/>
                  </a:lnTo>
                  <a:lnTo>
                    <a:pt x="31699" y="43538"/>
                  </a:lnTo>
                  <a:lnTo>
                    <a:pt x="24010" y="73783"/>
                  </a:lnTo>
                  <a:lnTo>
                    <a:pt x="30486" y="102190"/>
                  </a:lnTo>
                  <a:lnTo>
                    <a:pt x="48620" y="124503"/>
                  </a:lnTo>
                  <a:lnTo>
                    <a:pt x="76366" y="139800"/>
                  </a:lnTo>
                  <a:lnTo>
                    <a:pt x="111826" y="147238"/>
                  </a:lnTo>
                  <a:lnTo>
                    <a:pt x="111826" y="201945"/>
                  </a:lnTo>
                  <a:lnTo>
                    <a:pt x="140989" y="201945"/>
                  </a:lnTo>
                  <a:lnTo>
                    <a:pt x="140989" y="147348"/>
                  </a:lnTo>
                  <a:lnTo>
                    <a:pt x="176592" y="139846"/>
                  </a:lnTo>
                  <a:lnTo>
                    <a:pt x="204467" y="124503"/>
                  </a:lnTo>
                  <a:lnTo>
                    <a:pt x="126407" y="124434"/>
                  </a:lnTo>
                  <a:lnTo>
                    <a:pt x="96840" y="120806"/>
                  </a:lnTo>
                  <a:lnTo>
                    <a:pt x="73482" y="110702"/>
                  </a:lnTo>
                  <a:lnTo>
                    <a:pt x="58140" y="94802"/>
                  </a:lnTo>
                  <a:lnTo>
                    <a:pt x="52624" y="73783"/>
                  </a:lnTo>
                  <a:lnTo>
                    <a:pt x="58140" y="53254"/>
                  </a:lnTo>
                  <a:lnTo>
                    <a:pt x="73482" y="37494"/>
                  </a:lnTo>
                  <a:lnTo>
                    <a:pt x="96840" y="27408"/>
                  </a:lnTo>
                  <a:lnTo>
                    <a:pt x="126407" y="23900"/>
                  </a:lnTo>
                  <a:lnTo>
                    <a:pt x="203381" y="23900"/>
                  </a:lnTo>
                  <a:lnTo>
                    <a:pt x="200054" y="20282"/>
                  </a:lnTo>
                  <a:lnTo>
                    <a:pt x="167527" y="5331"/>
                  </a:lnTo>
                  <a:lnTo>
                    <a:pt x="126407" y="0"/>
                  </a:lnTo>
                  <a:close/>
                </a:path>
                <a:path w="254634" h="226695">
                  <a:moveTo>
                    <a:pt x="203381" y="23900"/>
                  </a:moveTo>
                  <a:lnTo>
                    <a:pt x="126407" y="23900"/>
                  </a:lnTo>
                  <a:lnTo>
                    <a:pt x="156147" y="27408"/>
                  </a:lnTo>
                  <a:lnTo>
                    <a:pt x="179566" y="37494"/>
                  </a:lnTo>
                  <a:lnTo>
                    <a:pt x="194906" y="53254"/>
                  </a:lnTo>
                  <a:lnTo>
                    <a:pt x="200410" y="73783"/>
                  </a:lnTo>
                  <a:lnTo>
                    <a:pt x="194906" y="94802"/>
                  </a:lnTo>
                  <a:lnTo>
                    <a:pt x="179566" y="110702"/>
                  </a:lnTo>
                  <a:lnTo>
                    <a:pt x="156147" y="120806"/>
                  </a:lnTo>
                  <a:lnTo>
                    <a:pt x="126407" y="124434"/>
                  </a:lnTo>
                  <a:lnTo>
                    <a:pt x="204522" y="124434"/>
                  </a:lnTo>
                  <a:lnTo>
                    <a:pt x="222639" y="102189"/>
                  </a:lnTo>
                  <a:lnTo>
                    <a:pt x="229134" y="73783"/>
                  </a:lnTo>
                  <a:lnTo>
                    <a:pt x="221439" y="43538"/>
                  </a:lnTo>
                  <a:lnTo>
                    <a:pt x="203381" y="23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10701369" y="7787237"/>
              <a:ext cx="254635" cy="226695"/>
            </a:xfrm>
            <a:custGeom>
              <a:avLst/>
              <a:gdLst/>
              <a:ahLst/>
              <a:cxnLst/>
              <a:rect l="l" t="t" r="r" b="b"/>
              <a:pathLst>
                <a:path w="254634" h="226695">
                  <a:moveTo>
                    <a:pt x="140989" y="147348"/>
                  </a:moveTo>
                  <a:lnTo>
                    <a:pt x="176592" y="139846"/>
                  </a:lnTo>
                  <a:lnTo>
                    <a:pt x="204467" y="124503"/>
                  </a:lnTo>
                  <a:lnTo>
                    <a:pt x="222638" y="102190"/>
                  </a:lnTo>
                  <a:lnTo>
                    <a:pt x="229134" y="73783"/>
                  </a:lnTo>
                  <a:lnTo>
                    <a:pt x="221439" y="43538"/>
                  </a:lnTo>
                  <a:lnTo>
                    <a:pt x="200054" y="20282"/>
                  </a:lnTo>
                  <a:lnTo>
                    <a:pt x="167527" y="5331"/>
                  </a:lnTo>
                  <a:lnTo>
                    <a:pt x="126407" y="0"/>
                  </a:lnTo>
                  <a:lnTo>
                    <a:pt x="85478" y="5331"/>
                  </a:lnTo>
                  <a:lnTo>
                    <a:pt x="53049" y="20282"/>
                  </a:lnTo>
                  <a:lnTo>
                    <a:pt x="31699" y="43538"/>
                  </a:lnTo>
                  <a:lnTo>
                    <a:pt x="24010" y="73783"/>
                  </a:lnTo>
                  <a:lnTo>
                    <a:pt x="30485" y="102189"/>
                  </a:lnTo>
                  <a:lnTo>
                    <a:pt x="48595" y="124489"/>
                  </a:lnTo>
                  <a:lnTo>
                    <a:pt x="76366" y="139800"/>
                  </a:lnTo>
                  <a:lnTo>
                    <a:pt x="111826" y="147238"/>
                  </a:lnTo>
                  <a:lnTo>
                    <a:pt x="111826" y="201945"/>
                  </a:lnTo>
                  <a:lnTo>
                    <a:pt x="0" y="201945"/>
                  </a:lnTo>
                  <a:lnTo>
                    <a:pt x="0" y="226284"/>
                  </a:lnTo>
                  <a:lnTo>
                    <a:pt x="254241" y="226284"/>
                  </a:lnTo>
                  <a:lnTo>
                    <a:pt x="254241" y="201945"/>
                  </a:lnTo>
                  <a:lnTo>
                    <a:pt x="140989" y="201945"/>
                  </a:lnTo>
                  <a:lnTo>
                    <a:pt x="140989" y="1473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0750818" y="7807962"/>
              <a:ext cx="154136" cy="106884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10975442" y="7774940"/>
              <a:ext cx="254635" cy="269240"/>
            </a:xfrm>
            <a:custGeom>
              <a:avLst/>
              <a:gdLst/>
              <a:ahLst/>
              <a:cxnLst/>
              <a:rect l="l" t="t" r="r" b="b"/>
              <a:pathLst>
                <a:path w="254634" h="269240">
                  <a:moveTo>
                    <a:pt x="224650" y="58420"/>
                  </a:moveTo>
                  <a:lnTo>
                    <a:pt x="62712" y="58420"/>
                  </a:lnTo>
                  <a:lnTo>
                    <a:pt x="62712" y="0"/>
                  </a:lnTo>
                  <a:lnTo>
                    <a:pt x="33883" y="0"/>
                  </a:lnTo>
                  <a:lnTo>
                    <a:pt x="33883" y="58420"/>
                  </a:lnTo>
                  <a:lnTo>
                    <a:pt x="33883" y="82550"/>
                  </a:lnTo>
                  <a:lnTo>
                    <a:pt x="224650" y="82550"/>
                  </a:lnTo>
                  <a:lnTo>
                    <a:pt x="224650" y="58420"/>
                  </a:lnTo>
                  <a:close/>
                </a:path>
                <a:path w="254634" h="269240">
                  <a:moveTo>
                    <a:pt x="231876" y="246380"/>
                  </a:moveTo>
                  <a:lnTo>
                    <a:pt x="61074" y="246380"/>
                  </a:lnTo>
                  <a:lnTo>
                    <a:pt x="61074" y="220980"/>
                  </a:lnTo>
                  <a:lnTo>
                    <a:pt x="222338" y="220980"/>
                  </a:lnTo>
                  <a:lnTo>
                    <a:pt x="222338" y="199390"/>
                  </a:lnTo>
                  <a:lnTo>
                    <a:pt x="222338" y="175260"/>
                  </a:lnTo>
                  <a:lnTo>
                    <a:pt x="222338" y="152400"/>
                  </a:lnTo>
                  <a:lnTo>
                    <a:pt x="31038" y="152400"/>
                  </a:lnTo>
                  <a:lnTo>
                    <a:pt x="31038" y="175260"/>
                  </a:lnTo>
                  <a:lnTo>
                    <a:pt x="193395" y="175260"/>
                  </a:lnTo>
                  <a:lnTo>
                    <a:pt x="193395" y="199390"/>
                  </a:lnTo>
                  <a:lnTo>
                    <a:pt x="31584" y="199390"/>
                  </a:lnTo>
                  <a:lnTo>
                    <a:pt x="31584" y="220980"/>
                  </a:lnTo>
                  <a:lnTo>
                    <a:pt x="31584" y="246380"/>
                  </a:lnTo>
                  <a:lnTo>
                    <a:pt x="31584" y="269240"/>
                  </a:lnTo>
                  <a:lnTo>
                    <a:pt x="231876" y="269240"/>
                  </a:lnTo>
                  <a:lnTo>
                    <a:pt x="231876" y="246380"/>
                  </a:lnTo>
                  <a:close/>
                </a:path>
                <a:path w="254634" h="269240">
                  <a:moveTo>
                    <a:pt x="254241" y="106921"/>
                  </a:moveTo>
                  <a:lnTo>
                    <a:pt x="0" y="106921"/>
                  </a:lnTo>
                  <a:lnTo>
                    <a:pt x="0" y="130708"/>
                  </a:lnTo>
                  <a:lnTo>
                    <a:pt x="254241" y="130708"/>
                  </a:lnTo>
                  <a:lnTo>
                    <a:pt x="254241" y="106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10975453" y="7774410"/>
              <a:ext cx="254635" cy="270510"/>
            </a:xfrm>
            <a:custGeom>
              <a:avLst/>
              <a:gdLst/>
              <a:ahLst/>
              <a:cxnLst/>
              <a:rect l="l" t="t" r="r" b="b"/>
              <a:pathLst>
                <a:path w="254634" h="270509">
                  <a:moveTo>
                    <a:pt x="62711" y="59202"/>
                  </a:moveTo>
                  <a:lnTo>
                    <a:pt x="62711" y="0"/>
                  </a:lnTo>
                  <a:lnTo>
                    <a:pt x="33877" y="0"/>
                  </a:lnTo>
                  <a:lnTo>
                    <a:pt x="33877" y="83102"/>
                  </a:lnTo>
                  <a:lnTo>
                    <a:pt x="224639" y="83102"/>
                  </a:lnTo>
                  <a:lnTo>
                    <a:pt x="224639" y="59202"/>
                  </a:lnTo>
                  <a:lnTo>
                    <a:pt x="62711" y="59202"/>
                  </a:lnTo>
                  <a:close/>
                </a:path>
                <a:path w="254634" h="270509">
                  <a:moveTo>
                    <a:pt x="0" y="131231"/>
                  </a:moveTo>
                  <a:lnTo>
                    <a:pt x="254241" y="131231"/>
                  </a:lnTo>
                  <a:lnTo>
                    <a:pt x="254241" y="107441"/>
                  </a:lnTo>
                  <a:lnTo>
                    <a:pt x="0" y="107441"/>
                  </a:lnTo>
                  <a:lnTo>
                    <a:pt x="0" y="131231"/>
                  </a:lnTo>
                  <a:close/>
                </a:path>
                <a:path w="254634" h="270509">
                  <a:moveTo>
                    <a:pt x="222337" y="221350"/>
                  </a:moveTo>
                  <a:lnTo>
                    <a:pt x="222337" y="153377"/>
                  </a:lnTo>
                  <a:lnTo>
                    <a:pt x="31027" y="153377"/>
                  </a:lnTo>
                  <a:lnTo>
                    <a:pt x="31027" y="176400"/>
                  </a:lnTo>
                  <a:lnTo>
                    <a:pt x="193394" y="176400"/>
                  </a:lnTo>
                  <a:lnTo>
                    <a:pt x="193394" y="199643"/>
                  </a:lnTo>
                  <a:lnTo>
                    <a:pt x="31574" y="199643"/>
                  </a:lnTo>
                  <a:lnTo>
                    <a:pt x="31574" y="270247"/>
                  </a:lnTo>
                  <a:lnTo>
                    <a:pt x="231875" y="270247"/>
                  </a:lnTo>
                  <a:lnTo>
                    <a:pt x="231875" y="247005"/>
                  </a:lnTo>
                  <a:lnTo>
                    <a:pt x="61066" y="247005"/>
                  </a:lnTo>
                  <a:lnTo>
                    <a:pt x="61066" y="221350"/>
                  </a:lnTo>
                  <a:lnTo>
                    <a:pt x="222337" y="2213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11340395" y="7770353"/>
              <a:ext cx="246379" cy="274320"/>
            </a:xfrm>
            <a:custGeom>
              <a:avLst/>
              <a:gdLst/>
              <a:ahLst/>
              <a:cxnLst/>
              <a:rect l="l" t="t" r="r" b="b"/>
              <a:pathLst>
                <a:path w="246379" h="274320">
                  <a:moveTo>
                    <a:pt x="205672" y="0"/>
                  </a:moveTo>
                  <a:lnTo>
                    <a:pt x="176181" y="0"/>
                  </a:lnTo>
                  <a:lnTo>
                    <a:pt x="176181" y="139344"/>
                  </a:lnTo>
                  <a:lnTo>
                    <a:pt x="205672" y="139344"/>
                  </a:lnTo>
                  <a:lnTo>
                    <a:pt x="205672" y="80471"/>
                  </a:lnTo>
                  <a:lnTo>
                    <a:pt x="245908" y="80471"/>
                  </a:lnTo>
                  <a:lnTo>
                    <a:pt x="245908" y="55913"/>
                  </a:lnTo>
                  <a:lnTo>
                    <a:pt x="205672" y="55913"/>
                  </a:lnTo>
                  <a:lnTo>
                    <a:pt x="205672" y="0"/>
                  </a:lnTo>
                  <a:close/>
                </a:path>
                <a:path w="246379" h="274320">
                  <a:moveTo>
                    <a:pt x="29600" y="12279"/>
                  </a:moveTo>
                  <a:lnTo>
                    <a:pt x="0" y="12279"/>
                  </a:lnTo>
                  <a:lnTo>
                    <a:pt x="0" y="127613"/>
                  </a:lnTo>
                  <a:lnTo>
                    <a:pt x="22693" y="127613"/>
                  </a:lnTo>
                  <a:lnTo>
                    <a:pt x="53691" y="127070"/>
                  </a:lnTo>
                  <a:lnTo>
                    <a:pt x="85418" y="125160"/>
                  </a:lnTo>
                  <a:lnTo>
                    <a:pt x="118234" y="121462"/>
                  </a:lnTo>
                  <a:lnTo>
                    <a:pt x="152500" y="115554"/>
                  </a:lnTo>
                  <a:lnTo>
                    <a:pt x="150609" y="102836"/>
                  </a:lnTo>
                  <a:lnTo>
                    <a:pt x="29600" y="102836"/>
                  </a:lnTo>
                  <a:lnTo>
                    <a:pt x="29600" y="12279"/>
                  </a:lnTo>
                  <a:close/>
                </a:path>
                <a:path w="246379" h="274320">
                  <a:moveTo>
                    <a:pt x="148882" y="91215"/>
                  </a:moveTo>
                  <a:lnTo>
                    <a:pt x="117448" y="96577"/>
                  </a:lnTo>
                  <a:lnTo>
                    <a:pt x="87185" y="100150"/>
                  </a:lnTo>
                  <a:lnTo>
                    <a:pt x="57951" y="102161"/>
                  </a:lnTo>
                  <a:lnTo>
                    <a:pt x="29600" y="102836"/>
                  </a:lnTo>
                  <a:lnTo>
                    <a:pt x="150609" y="102836"/>
                  </a:lnTo>
                  <a:lnTo>
                    <a:pt x="148882" y="91215"/>
                  </a:lnTo>
                  <a:close/>
                </a:path>
                <a:path w="246379" h="274320">
                  <a:moveTo>
                    <a:pt x="205672" y="151952"/>
                  </a:moveTo>
                  <a:lnTo>
                    <a:pt x="25982" y="151952"/>
                  </a:lnTo>
                  <a:lnTo>
                    <a:pt x="25982" y="175304"/>
                  </a:lnTo>
                  <a:lnTo>
                    <a:pt x="176071" y="175304"/>
                  </a:lnTo>
                  <a:lnTo>
                    <a:pt x="176071" y="200081"/>
                  </a:lnTo>
                  <a:lnTo>
                    <a:pt x="26640" y="200081"/>
                  </a:lnTo>
                  <a:lnTo>
                    <a:pt x="26640" y="274304"/>
                  </a:lnTo>
                  <a:lnTo>
                    <a:pt x="215100" y="274304"/>
                  </a:lnTo>
                  <a:lnTo>
                    <a:pt x="215100" y="250403"/>
                  </a:lnTo>
                  <a:lnTo>
                    <a:pt x="55912" y="250403"/>
                  </a:lnTo>
                  <a:lnTo>
                    <a:pt x="55912" y="222776"/>
                  </a:lnTo>
                  <a:lnTo>
                    <a:pt x="205672" y="222776"/>
                  </a:lnTo>
                  <a:lnTo>
                    <a:pt x="205672" y="151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1337219" y="7767178"/>
              <a:ext cx="252258" cy="280654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11597375" y="7770353"/>
              <a:ext cx="265430" cy="278130"/>
            </a:xfrm>
            <a:custGeom>
              <a:avLst/>
              <a:gdLst/>
              <a:ahLst/>
              <a:cxnLst/>
              <a:rect l="l" t="t" r="r" b="b"/>
              <a:pathLst>
                <a:path w="265429" h="278129">
                  <a:moveTo>
                    <a:pt x="228587" y="0"/>
                  </a:moveTo>
                  <a:lnTo>
                    <a:pt x="199205" y="0"/>
                  </a:lnTo>
                  <a:lnTo>
                    <a:pt x="199205" y="277812"/>
                  </a:lnTo>
                  <a:lnTo>
                    <a:pt x="228587" y="277812"/>
                  </a:lnTo>
                  <a:lnTo>
                    <a:pt x="228587" y="133424"/>
                  </a:lnTo>
                  <a:lnTo>
                    <a:pt x="265424" y="133424"/>
                  </a:lnTo>
                  <a:lnTo>
                    <a:pt x="265424" y="108537"/>
                  </a:lnTo>
                  <a:lnTo>
                    <a:pt x="228587" y="108537"/>
                  </a:lnTo>
                  <a:lnTo>
                    <a:pt x="228587" y="0"/>
                  </a:lnTo>
                  <a:close/>
                </a:path>
                <a:path w="265429" h="278129">
                  <a:moveTo>
                    <a:pt x="81108" y="152281"/>
                  </a:moveTo>
                  <a:lnTo>
                    <a:pt x="56681" y="152281"/>
                  </a:lnTo>
                  <a:lnTo>
                    <a:pt x="62592" y="172652"/>
                  </a:lnTo>
                  <a:lnTo>
                    <a:pt x="70837" y="191503"/>
                  </a:lnTo>
                  <a:lnTo>
                    <a:pt x="81733" y="208091"/>
                  </a:lnTo>
                  <a:lnTo>
                    <a:pt x="95601" y="221679"/>
                  </a:lnTo>
                  <a:lnTo>
                    <a:pt x="109594" y="208172"/>
                  </a:lnTo>
                  <a:lnTo>
                    <a:pt x="120556" y="191653"/>
                  </a:lnTo>
                  <a:lnTo>
                    <a:pt x="124516" y="182649"/>
                  </a:lnTo>
                  <a:lnTo>
                    <a:pt x="95820" y="182649"/>
                  </a:lnTo>
                  <a:lnTo>
                    <a:pt x="82798" y="158196"/>
                  </a:lnTo>
                  <a:lnTo>
                    <a:pt x="81108" y="152281"/>
                  </a:lnTo>
                  <a:close/>
                </a:path>
                <a:path w="265429" h="278129">
                  <a:moveTo>
                    <a:pt x="70494" y="51089"/>
                  </a:moveTo>
                  <a:lnTo>
                    <a:pt x="42757" y="51089"/>
                  </a:lnTo>
                  <a:lnTo>
                    <a:pt x="42757" y="78936"/>
                  </a:lnTo>
                  <a:lnTo>
                    <a:pt x="40809" y="111352"/>
                  </a:lnTo>
                  <a:lnTo>
                    <a:pt x="34164" y="144291"/>
                  </a:lnTo>
                  <a:lnTo>
                    <a:pt x="21126" y="174292"/>
                  </a:lnTo>
                  <a:lnTo>
                    <a:pt x="0" y="197889"/>
                  </a:lnTo>
                  <a:lnTo>
                    <a:pt x="18967" y="219267"/>
                  </a:lnTo>
                  <a:lnTo>
                    <a:pt x="32106" y="206164"/>
                  </a:lnTo>
                  <a:lnTo>
                    <a:pt x="42593" y="190255"/>
                  </a:lnTo>
                  <a:lnTo>
                    <a:pt x="50695" y="172106"/>
                  </a:lnTo>
                  <a:lnTo>
                    <a:pt x="56681" y="152281"/>
                  </a:lnTo>
                  <a:lnTo>
                    <a:pt x="81108" y="152281"/>
                  </a:lnTo>
                  <a:lnTo>
                    <a:pt x="75099" y="131245"/>
                  </a:lnTo>
                  <a:lnTo>
                    <a:pt x="71429" y="104068"/>
                  </a:lnTo>
                  <a:lnTo>
                    <a:pt x="70494" y="78936"/>
                  </a:lnTo>
                  <a:lnTo>
                    <a:pt x="70494" y="51089"/>
                  </a:lnTo>
                  <a:close/>
                </a:path>
                <a:path w="265429" h="278129">
                  <a:moveTo>
                    <a:pt x="160721" y="152500"/>
                  </a:moveTo>
                  <a:lnTo>
                    <a:pt x="134740" y="152500"/>
                  </a:lnTo>
                  <a:lnTo>
                    <a:pt x="140746" y="172306"/>
                  </a:lnTo>
                  <a:lnTo>
                    <a:pt x="148910" y="190406"/>
                  </a:lnTo>
                  <a:lnTo>
                    <a:pt x="159500" y="206245"/>
                  </a:lnTo>
                  <a:lnTo>
                    <a:pt x="172783" y="219267"/>
                  </a:lnTo>
                  <a:lnTo>
                    <a:pt x="191749" y="197889"/>
                  </a:lnTo>
                  <a:lnTo>
                    <a:pt x="170453" y="174615"/>
                  </a:lnTo>
                  <a:lnTo>
                    <a:pt x="160721" y="152500"/>
                  </a:lnTo>
                  <a:close/>
                </a:path>
                <a:path w="265429" h="278129">
                  <a:moveTo>
                    <a:pt x="148993" y="51089"/>
                  </a:moveTo>
                  <a:lnTo>
                    <a:pt x="121146" y="51089"/>
                  </a:lnTo>
                  <a:lnTo>
                    <a:pt x="121146" y="78936"/>
                  </a:lnTo>
                  <a:lnTo>
                    <a:pt x="120040" y="104607"/>
                  </a:lnTo>
                  <a:lnTo>
                    <a:pt x="116253" y="131862"/>
                  </a:lnTo>
                  <a:lnTo>
                    <a:pt x="108580" y="158581"/>
                  </a:lnTo>
                  <a:lnTo>
                    <a:pt x="95820" y="182649"/>
                  </a:lnTo>
                  <a:lnTo>
                    <a:pt x="124516" y="182649"/>
                  </a:lnTo>
                  <a:lnTo>
                    <a:pt x="128825" y="172853"/>
                  </a:lnTo>
                  <a:lnTo>
                    <a:pt x="134740" y="152500"/>
                  </a:lnTo>
                  <a:lnTo>
                    <a:pt x="160721" y="152500"/>
                  </a:lnTo>
                  <a:lnTo>
                    <a:pt x="157379" y="144908"/>
                  </a:lnTo>
                  <a:lnTo>
                    <a:pt x="150802" y="111953"/>
                  </a:lnTo>
                  <a:lnTo>
                    <a:pt x="148993" y="78936"/>
                  </a:lnTo>
                  <a:lnTo>
                    <a:pt x="148993" y="51089"/>
                  </a:lnTo>
                  <a:close/>
                </a:path>
                <a:path w="265429" h="278129">
                  <a:moveTo>
                    <a:pt x="90118" y="26860"/>
                  </a:moveTo>
                  <a:lnTo>
                    <a:pt x="9648" y="26860"/>
                  </a:lnTo>
                  <a:lnTo>
                    <a:pt x="9648" y="51089"/>
                  </a:lnTo>
                  <a:lnTo>
                    <a:pt x="90118" y="51089"/>
                  </a:lnTo>
                  <a:lnTo>
                    <a:pt x="90118" y="26860"/>
                  </a:lnTo>
                  <a:close/>
                </a:path>
                <a:path w="265429" h="278129">
                  <a:moveTo>
                    <a:pt x="178813" y="26860"/>
                  </a:moveTo>
                  <a:lnTo>
                    <a:pt x="101411" y="26860"/>
                  </a:lnTo>
                  <a:lnTo>
                    <a:pt x="101411" y="51089"/>
                  </a:lnTo>
                  <a:lnTo>
                    <a:pt x="178813" y="51089"/>
                  </a:lnTo>
                  <a:lnTo>
                    <a:pt x="178813" y="26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11796581" y="7770353"/>
              <a:ext cx="66675" cy="278130"/>
            </a:xfrm>
            <a:custGeom>
              <a:avLst/>
              <a:gdLst/>
              <a:ahLst/>
              <a:cxnLst/>
              <a:rect l="l" t="t" r="r" b="b"/>
              <a:pathLst>
                <a:path w="66675" h="278129">
                  <a:moveTo>
                    <a:pt x="29381" y="108537"/>
                  </a:moveTo>
                  <a:lnTo>
                    <a:pt x="29381" y="0"/>
                  </a:lnTo>
                  <a:lnTo>
                    <a:pt x="0" y="0"/>
                  </a:lnTo>
                  <a:lnTo>
                    <a:pt x="0" y="277812"/>
                  </a:lnTo>
                  <a:lnTo>
                    <a:pt x="29381" y="277812"/>
                  </a:lnTo>
                  <a:lnTo>
                    <a:pt x="29381" y="133424"/>
                  </a:lnTo>
                  <a:lnTo>
                    <a:pt x="66219" y="133424"/>
                  </a:lnTo>
                  <a:lnTo>
                    <a:pt x="66219" y="108537"/>
                  </a:lnTo>
                  <a:lnTo>
                    <a:pt x="29381" y="1085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9" name="object 26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1594200" y="7794038"/>
              <a:ext cx="198099" cy="201169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11879902" y="7770353"/>
              <a:ext cx="236220" cy="278130"/>
            </a:xfrm>
            <a:custGeom>
              <a:avLst/>
              <a:gdLst/>
              <a:ahLst/>
              <a:cxnLst/>
              <a:rect l="l" t="t" r="r" b="b"/>
              <a:pathLst>
                <a:path w="236220" h="278129">
                  <a:moveTo>
                    <a:pt x="235822" y="0"/>
                  </a:moveTo>
                  <a:lnTo>
                    <a:pt x="207537" y="0"/>
                  </a:lnTo>
                  <a:lnTo>
                    <a:pt x="207537" y="277812"/>
                  </a:lnTo>
                  <a:lnTo>
                    <a:pt x="235822" y="277812"/>
                  </a:lnTo>
                  <a:lnTo>
                    <a:pt x="235822" y="0"/>
                  </a:lnTo>
                  <a:close/>
                </a:path>
                <a:path w="236220" h="278129">
                  <a:moveTo>
                    <a:pt x="179361" y="130354"/>
                  </a:moveTo>
                  <a:lnTo>
                    <a:pt x="151294" y="130354"/>
                  </a:lnTo>
                  <a:lnTo>
                    <a:pt x="151294" y="264107"/>
                  </a:lnTo>
                  <a:lnTo>
                    <a:pt x="179361" y="264107"/>
                  </a:lnTo>
                  <a:lnTo>
                    <a:pt x="179361" y="130354"/>
                  </a:lnTo>
                  <a:close/>
                </a:path>
                <a:path w="236220" h="278129">
                  <a:moveTo>
                    <a:pt x="59749" y="22255"/>
                  </a:moveTo>
                  <a:lnTo>
                    <a:pt x="35150" y="29070"/>
                  </a:lnTo>
                  <a:lnTo>
                    <a:pt x="16307" y="48567"/>
                  </a:lnTo>
                  <a:lnTo>
                    <a:pt x="4248" y="79330"/>
                  </a:lnTo>
                  <a:lnTo>
                    <a:pt x="0" y="119939"/>
                  </a:lnTo>
                  <a:lnTo>
                    <a:pt x="4248" y="160771"/>
                  </a:lnTo>
                  <a:lnTo>
                    <a:pt x="16307" y="191694"/>
                  </a:lnTo>
                  <a:lnTo>
                    <a:pt x="35150" y="211271"/>
                  </a:lnTo>
                  <a:lnTo>
                    <a:pt x="59749" y="218061"/>
                  </a:lnTo>
                  <a:lnTo>
                    <a:pt x="83309" y="212035"/>
                  </a:lnTo>
                  <a:lnTo>
                    <a:pt x="101781" y="194600"/>
                  </a:lnTo>
                  <a:lnTo>
                    <a:pt x="103869" y="189995"/>
                  </a:lnTo>
                  <a:lnTo>
                    <a:pt x="59749" y="189995"/>
                  </a:lnTo>
                  <a:lnTo>
                    <a:pt x="46248" y="185370"/>
                  </a:lnTo>
                  <a:lnTo>
                    <a:pt x="36014" y="171659"/>
                  </a:lnTo>
                  <a:lnTo>
                    <a:pt x="29563" y="149602"/>
                  </a:lnTo>
                  <a:lnTo>
                    <a:pt x="27408" y="119939"/>
                  </a:lnTo>
                  <a:lnTo>
                    <a:pt x="29563" y="90353"/>
                  </a:lnTo>
                  <a:lnTo>
                    <a:pt x="36014" y="68343"/>
                  </a:lnTo>
                  <a:lnTo>
                    <a:pt x="46248" y="54616"/>
                  </a:lnTo>
                  <a:lnTo>
                    <a:pt x="59749" y="49883"/>
                  </a:lnTo>
                  <a:lnTo>
                    <a:pt x="103618" y="49883"/>
                  </a:lnTo>
                  <a:lnTo>
                    <a:pt x="101191" y="44785"/>
                  </a:lnTo>
                  <a:lnTo>
                    <a:pt x="82906" y="28073"/>
                  </a:lnTo>
                  <a:lnTo>
                    <a:pt x="59749" y="22255"/>
                  </a:lnTo>
                  <a:close/>
                </a:path>
                <a:path w="236220" h="278129">
                  <a:moveTo>
                    <a:pt x="103618" y="49883"/>
                  </a:moveTo>
                  <a:lnTo>
                    <a:pt x="59749" y="49883"/>
                  </a:lnTo>
                  <a:lnTo>
                    <a:pt x="73589" y="54616"/>
                  </a:lnTo>
                  <a:lnTo>
                    <a:pt x="84048" y="68343"/>
                  </a:lnTo>
                  <a:lnTo>
                    <a:pt x="90662" y="90353"/>
                  </a:lnTo>
                  <a:lnTo>
                    <a:pt x="92969" y="119939"/>
                  </a:lnTo>
                  <a:lnTo>
                    <a:pt x="90662" y="149602"/>
                  </a:lnTo>
                  <a:lnTo>
                    <a:pt x="84048" y="171659"/>
                  </a:lnTo>
                  <a:lnTo>
                    <a:pt x="73589" y="185370"/>
                  </a:lnTo>
                  <a:lnTo>
                    <a:pt x="59749" y="189995"/>
                  </a:lnTo>
                  <a:lnTo>
                    <a:pt x="103869" y="189995"/>
                  </a:lnTo>
                  <a:lnTo>
                    <a:pt x="114311" y="166968"/>
                  </a:lnTo>
                  <a:lnTo>
                    <a:pt x="120048" y="130354"/>
                  </a:lnTo>
                  <a:lnTo>
                    <a:pt x="179361" y="130354"/>
                  </a:lnTo>
                  <a:lnTo>
                    <a:pt x="179361" y="106454"/>
                  </a:lnTo>
                  <a:lnTo>
                    <a:pt x="119939" y="106454"/>
                  </a:lnTo>
                  <a:lnTo>
                    <a:pt x="113803" y="71282"/>
                  </a:lnTo>
                  <a:lnTo>
                    <a:pt x="103618" y="49883"/>
                  </a:lnTo>
                  <a:close/>
                </a:path>
                <a:path w="236220" h="278129">
                  <a:moveTo>
                    <a:pt x="179361" y="5372"/>
                  </a:moveTo>
                  <a:lnTo>
                    <a:pt x="151294" y="5372"/>
                  </a:lnTo>
                  <a:lnTo>
                    <a:pt x="151294" y="106454"/>
                  </a:lnTo>
                  <a:lnTo>
                    <a:pt x="179361" y="106454"/>
                  </a:lnTo>
                  <a:lnTo>
                    <a:pt x="179361" y="5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1879902" y="7770353"/>
              <a:ext cx="236220" cy="278130"/>
            </a:xfrm>
            <a:custGeom>
              <a:avLst/>
              <a:gdLst/>
              <a:ahLst/>
              <a:cxnLst/>
              <a:rect l="l" t="t" r="r" b="b"/>
              <a:pathLst>
                <a:path w="236220" h="278129">
                  <a:moveTo>
                    <a:pt x="207537" y="277812"/>
                  </a:moveTo>
                  <a:lnTo>
                    <a:pt x="235822" y="277812"/>
                  </a:lnTo>
                  <a:lnTo>
                    <a:pt x="235822" y="0"/>
                  </a:lnTo>
                  <a:lnTo>
                    <a:pt x="207537" y="0"/>
                  </a:lnTo>
                  <a:lnTo>
                    <a:pt x="207537" y="277812"/>
                  </a:lnTo>
                  <a:close/>
                </a:path>
                <a:path w="236220" h="278129">
                  <a:moveTo>
                    <a:pt x="119939" y="106454"/>
                  </a:moveTo>
                  <a:lnTo>
                    <a:pt x="113803" y="71282"/>
                  </a:lnTo>
                  <a:lnTo>
                    <a:pt x="101191" y="44785"/>
                  </a:lnTo>
                  <a:lnTo>
                    <a:pt x="82906" y="28073"/>
                  </a:lnTo>
                  <a:lnTo>
                    <a:pt x="59749" y="22255"/>
                  </a:lnTo>
                  <a:lnTo>
                    <a:pt x="35150" y="29070"/>
                  </a:lnTo>
                  <a:lnTo>
                    <a:pt x="16307" y="48567"/>
                  </a:lnTo>
                  <a:lnTo>
                    <a:pt x="4248" y="79330"/>
                  </a:lnTo>
                  <a:lnTo>
                    <a:pt x="0" y="119939"/>
                  </a:lnTo>
                  <a:lnTo>
                    <a:pt x="4248" y="160771"/>
                  </a:lnTo>
                  <a:lnTo>
                    <a:pt x="16307" y="191694"/>
                  </a:lnTo>
                  <a:lnTo>
                    <a:pt x="35150" y="211271"/>
                  </a:lnTo>
                  <a:lnTo>
                    <a:pt x="59749" y="218061"/>
                  </a:lnTo>
                  <a:lnTo>
                    <a:pt x="83309" y="212035"/>
                  </a:lnTo>
                  <a:lnTo>
                    <a:pt x="101781" y="194600"/>
                  </a:lnTo>
                  <a:lnTo>
                    <a:pt x="114311" y="166968"/>
                  </a:lnTo>
                  <a:lnTo>
                    <a:pt x="120048" y="130354"/>
                  </a:lnTo>
                  <a:lnTo>
                    <a:pt x="151294" y="130354"/>
                  </a:lnTo>
                  <a:lnTo>
                    <a:pt x="151294" y="264107"/>
                  </a:lnTo>
                  <a:lnTo>
                    <a:pt x="179361" y="264107"/>
                  </a:lnTo>
                  <a:lnTo>
                    <a:pt x="179361" y="5372"/>
                  </a:lnTo>
                  <a:lnTo>
                    <a:pt x="151294" y="5372"/>
                  </a:lnTo>
                  <a:lnTo>
                    <a:pt x="151294" y="106454"/>
                  </a:lnTo>
                  <a:lnTo>
                    <a:pt x="119939" y="10645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2" name="object 27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904136" y="7817062"/>
              <a:ext cx="71911" cy="146461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13678523" y="7791450"/>
              <a:ext cx="254635" cy="222250"/>
            </a:xfrm>
            <a:custGeom>
              <a:avLst/>
              <a:gdLst/>
              <a:ahLst/>
              <a:cxnLst/>
              <a:rect l="l" t="t" r="r" b="b"/>
              <a:pathLst>
                <a:path w="254634" h="222250">
                  <a:moveTo>
                    <a:pt x="254241" y="198120"/>
                  </a:moveTo>
                  <a:lnTo>
                    <a:pt x="140982" y="198120"/>
                  </a:lnTo>
                  <a:lnTo>
                    <a:pt x="140982" y="130810"/>
                  </a:lnTo>
                  <a:lnTo>
                    <a:pt x="224967" y="130810"/>
                  </a:lnTo>
                  <a:lnTo>
                    <a:pt x="224967" y="106680"/>
                  </a:lnTo>
                  <a:lnTo>
                    <a:pt x="60960" y="106680"/>
                  </a:lnTo>
                  <a:lnTo>
                    <a:pt x="60960" y="24142"/>
                  </a:lnTo>
                  <a:lnTo>
                    <a:pt x="222554" y="24142"/>
                  </a:lnTo>
                  <a:lnTo>
                    <a:pt x="222554" y="0"/>
                  </a:lnTo>
                  <a:lnTo>
                    <a:pt x="31572" y="0"/>
                  </a:lnTo>
                  <a:lnTo>
                    <a:pt x="31572" y="24142"/>
                  </a:lnTo>
                  <a:lnTo>
                    <a:pt x="31572" y="106680"/>
                  </a:lnTo>
                  <a:lnTo>
                    <a:pt x="31572" y="130810"/>
                  </a:lnTo>
                  <a:lnTo>
                    <a:pt x="111823" y="130810"/>
                  </a:lnTo>
                  <a:lnTo>
                    <a:pt x="111823" y="198120"/>
                  </a:lnTo>
                  <a:lnTo>
                    <a:pt x="0" y="198120"/>
                  </a:lnTo>
                  <a:lnTo>
                    <a:pt x="0" y="222250"/>
                  </a:lnTo>
                  <a:lnTo>
                    <a:pt x="254241" y="222250"/>
                  </a:lnTo>
                  <a:lnTo>
                    <a:pt x="254241" y="198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3678526" y="7791952"/>
              <a:ext cx="254635" cy="222250"/>
            </a:xfrm>
            <a:custGeom>
              <a:avLst/>
              <a:gdLst/>
              <a:ahLst/>
              <a:cxnLst/>
              <a:rect l="l" t="t" r="r" b="b"/>
              <a:pathLst>
                <a:path w="254634" h="222250">
                  <a:moveTo>
                    <a:pt x="140989" y="130245"/>
                  </a:moveTo>
                  <a:lnTo>
                    <a:pt x="224968" y="130245"/>
                  </a:lnTo>
                  <a:lnTo>
                    <a:pt x="224968" y="106673"/>
                  </a:lnTo>
                  <a:lnTo>
                    <a:pt x="60956" y="106673"/>
                  </a:lnTo>
                  <a:lnTo>
                    <a:pt x="60956" y="23790"/>
                  </a:lnTo>
                  <a:lnTo>
                    <a:pt x="222557" y="23790"/>
                  </a:lnTo>
                  <a:lnTo>
                    <a:pt x="222557" y="0"/>
                  </a:lnTo>
                  <a:lnTo>
                    <a:pt x="31574" y="0"/>
                  </a:lnTo>
                  <a:lnTo>
                    <a:pt x="31574" y="130245"/>
                  </a:lnTo>
                  <a:lnTo>
                    <a:pt x="111826" y="130245"/>
                  </a:lnTo>
                  <a:lnTo>
                    <a:pt x="111826" y="197889"/>
                  </a:lnTo>
                  <a:lnTo>
                    <a:pt x="0" y="197889"/>
                  </a:lnTo>
                  <a:lnTo>
                    <a:pt x="0" y="222227"/>
                  </a:lnTo>
                  <a:lnTo>
                    <a:pt x="254241" y="222227"/>
                  </a:lnTo>
                  <a:lnTo>
                    <a:pt x="254241" y="197889"/>
                  </a:lnTo>
                  <a:lnTo>
                    <a:pt x="140989" y="197889"/>
                  </a:lnTo>
                  <a:lnTo>
                    <a:pt x="140989" y="13024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3953045" y="7792719"/>
              <a:ext cx="254635" cy="220979"/>
            </a:xfrm>
            <a:custGeom>
              <a:avLst/>
              <a:gdLst/>
              <a:ahLst/>
              <a:cxnLst/>
              <a:rect l="l" t="t" r="r" b="b"/>
              <a:pathLst>
                <a:path w="254634" h="220979">
                  <a:moveTo>
                    <a:pt x="225399" y="125730"/>
                  </a:moveTo>
                  <a:lnTo>
                    <a:pt x="61607" y="125730"/>
                  </a:lnTo>
                  <a:lnTo>
                    <a:pt x="61607" y="85090"/>
                  </a:lnTo>
                  <a:lnTo>
                    <a:pt x="216522" y="85090"/>
                  </a:lnTo>
                  <a:lnTo>
                    <a:pt x="216522" y="62230"/>
                  </a:lnTo>
                  <a:lnTo>
                    <a:pt x="61607" y="62230"/>
                  </a:lnTo>
                  <a:lnTo>
                    <a:pt x="61607" y="24130"/>
                  </a:lnTo>
                  <a:lnTo>
                    <a:pt x="222669" y="24130"/>
                  </a:lnTo>
                  <a:lnTo>
                    <a:pt x="222669" y="0"/>
                  </a:lnTo>
                  <a:lnTo>
                    <a:pt x="31902" y="0"/>
                  </a:lnTo>
                  <a:lnTo>
                    <a:pt x="31902" y="24130"/>
                  </a:lnTo>
                  <a:lnTo>
                    <a:pt x="31902" y="62230"/>
                  </a:lnTo>
                  <a:lnTo>
                    <a:pt x="31902" y="85090"/>
                  </a:lnTo>
                  <a:lnTo>
                    <a:pt x="31902" y="125730"/>
                  </a:lnTo>
                  <a:lnTo>
                    <a:pt x="31902" y="148590"/>
                  </a:lnTo>
                  <a:lnTo>
                    <a:pt x="225399" y="148590"/>
                  </a:lnTo>
                  <a:lnTo>
                    <a:pt x="225399" y="125730"/>
                  </a:lnTo>
                  <a:close/>
                </a:path>
                <a:path w="254634" h="220979">
                  <a:moveTo>
                    <a:pt x="254241" y="196253"/>
                  </a:moveTo>
                  <a:lnTo>
                    <a:pt x="0" y="196253"/>
                  </a:lnTo>
                  <a:lnTo>
                    <a:pt x="0" y="220586"/>
                  </a:lnTo>
                  <a:lnTo>
                    <a:pt x="254241" y="220586"/>
                  </a:lnTo>
                  <a:lnTo>
                    <a:pt x="254241" y="196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13953049" y="7793267"/>
              <a:ext cx="254635" cy="220345"/>
            </a:xfrm>
            <a:custGeom>
              <a:avLst/>
              <a:gdLst/>
              <a:ahLst/>
              <a:cxnLst/>
              <a:rect l="l" t="t" r="r" b="b"/>
              <a:pathLst>
                <a:path w="254634" h="220345">
                  <a:moveTo>
                    <a:pt x="61614" y="124982"/>
                  </a:moveTo>
                  <a:lnTo>
                    <a:pt x="61614" y="84856"/>
                  </a:lnTo>
                  <a:lnTo>
                    <a:pt x="216527" y="84856"/>
                  </a:lnTo>
                  <a:lnTo>
                    <a:pt x="216527" y="61395"/>
                  </a:lnTo>
                  <a:lnTo>
                    <a:pt x="61614" y="61395"/>
                  </a:lnTo>
                  <a:lnTo>
                    <a:pt x="61614" y="24119"/>
                  </a:lnTo>
                  <a:lnTo>
                    <a:pt x="222666" y="24119"/>
                  </a:lnTo>
                  <a:lnTo>
                    <a:pt x="222666" y="0"/>
                  </a:lnTo>
                  <a:lnTo>
                    <a:pt x="31903" y="0"/>
                  </a:lnTo>
                  <a:lnTo>
                    <a:pt x="31903" y="148663"/>
                  </a:lnTo>
                  <a:lnTo>
                    <a:pt x="225407" y="148663"/>
                  </a:lnTo>
                  <a:lnTo>
                    <a:pt x="225407" y="124982"/>
                  </a:lnTo>
                  <a:lnTo>
                    <a:pt x="61614" y="124982"/>
                  </a:lnTo>
                  <a:close/>
                </a:path>
                <a:path w="254634" h="220345">
                  <a:moveTo>
                    <a:pt x="0" y="220035"/>
                  </a:moveTo>
                  <a:lnTo>
                    <a:pt x="254241" y="220035"/>
                  </a:lnTo>
                  <a:lnTo>
                    <a:pt x="254241" y="195696"/>
                  </a:lnTo>
                  <a:lnTo>
                    <a:pt x="0" y="195696"/>
                  </a:lnTo>
                  <a:lnTo>
                    <a:pt x="0" y="22003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14227568" y="7790179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254241" y="200660"/>
                  </a:moveTo>
                  <a:lnTo>
                    <a:pt x="140982" y="200660"/>
                  </a:lnTo>
                  <a:lnTo>
                    <a:pt x="140982" y="151130"/>
                  </a:lnTo>
                  <a:lnTo>
                    <a:pt x="229577" y="151130"/>
                  </a:lnTo>
                  <a:lnTo>
                    <a:pt x="229577" y="127000"/>
                  </a:lnTo>
                  <a:lnTo>
                    <a:pt x="60185" y="127000"/>
                  </a:lnTo>
                  <a:lnTo>
                    <a:pt x="60185" y="86360"/>
                  </a:lnTo>
                  <a:lnTo>
                    <a:pt x="223100" y="86360"/>
                  </a:lnTo>
                  <a:lnTo>
                    <a:pt x="223100" y="63500"/>
                  </a:lnTo>
                  <a:lnTo>
                    <a:pt x="223100" y="24130"/>
                  </a:lnTo>
                  <a:lnTo>
                    <a:pt x="223100" y="0"/>
                  </a:lnTo>
                  <a:lnTo>
                    <a:pt x="30365" y="0"/>
                  </a:lnTo>
                  <a:lnTo>
                    <a:pt x="30365" y="24130"/>
                  </a:lnTo>
                  <a:lnTo>
                    <a:pt x="194056" y="24130"/>
                  </a:lnTo>
                  <a:lnTo>
                    <a:pt x="194056" y="63500"/>
                  </a:lnTo>
                  <a:lnTo>
                    <a:pt x="30911" y="63500"/>
                  </a:lnTo>
                  <a:lnTo>
                    <a:pt x="30911" y="86360"/>
                  </a:lnTo>
                  <a:lnTo>
                    <a:pt x="30911" y="127000"/>
                  </a:lnTo>
                  <a:lnTo>
                    <a:pt x="30911" y="151130"/>
                  </a:lnTo>
                  <a:lnTo>
                    <a:pt x="111823" y="151130"/>
                  </a:lnTo>
                  <a:lnTo>
                    <a:pt x="111823" y="200660"/>
                  </a:lnTo>
                  <a:lnTo>
                    <a:pt x="0" y="200660"/>
                  </a:lnTo>
                  <a:lnTo>
                    <a:pt x="0" y="224790"/>
                  </a:lnTo>
                  <a:lnTo>
                    <a:pt x="254241" y="224790"/>
                  </a:lnTo>
                  <a:lnTo>
                    <a:pt x="254241" y="200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14227573" y="7790088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140989" y="151404"/>
                  </a:moveTo>
                  <a:lnTo>
                    <a:pt x="229573" y="151404"/>
                  </a:lnTo>
                  <a:lnTo>
                    <a:pt x="229573" y="127284"/>
                  </a:lnTo>
                  <a:lnTo>
                    <a:pt x="60188" y="127284"/>
                  </a:lnTo>
                  <a:lnTo>
                    <a:pt x="60188" y="86720"/>
                  </a:lnTo>
                  <a:lnTo>
                    <a:pt x="223104" y="86720"/>
                  </a:lnTo>
                  <a:lnTo>
                    <a:pt x="223104" y="0"/>
                  </a:lnTo>
                  <a:lnTo>
                    <a:pt x="30367" y="0"/>
                  </a:lnTo>
                  <a:lnTo>
                    <a:pt x="30367" y="24009"/>
                  </a:lnTo>
                  <a:lnTo>
                    <a:pt x="194052" y="24009"/>
                  </a:lnTo>
                  <a:lnTo>
                    <a:pt x="194052" y="63039"/>
                  </a:lnTo>
                  <a:lnTo>
                    <a:pt x="30916" y="63039"/>
                  </a:lnTo>
                  <a:lnTo>
                    <a:pt x="30916" y="151404"/>
                  </a:lnTo>
                  <a:lnTo>
                    <a:pt x="111825" y="151404"/>
                  </a:lnTo>
                  <a:lnTo>
                    <a:pt x="111825" y="200300"/>
                  </a:lnTo>
                  <a:lnTo>
                    <a:pt x="0" y="200300"/>
                  </a:lnTo>
                  <a:lnTo>
                    <a:pt x="0" y="224749"/>
                  </a:lnTo>
                  <a:lnTo>
                    <a:pt x="254240" y="224749"/>
                  </a:lnTo>
                  <a:lnTo>
                    <a:pt x="254240" y="200300"/>
                  </a:lnTo>
                  <a:lnTo>
                    <a:pt x="140989" y="200300"/>
                  </a:lnTo>
                  <a:lnTo>
                    <a:pt x="140989" y="15140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14579524" y="7795031"/>
              <a:ext cx="254635" cy="220345"/>
            </a:xfrm>
            <a:custGeom>
              <a:avLst/>
              <a:gdLst/>
              <a:ahLst/>
              <a:cxnLst/>
              <a:rect l="l" t="t" r="r" b="b"/>
              <a:pathLst>
                <a:path w="254634" h="220345">
                  <a:moveTo>
                    <a:pt x="254241" y="196240"/>
                  </a:moveTo>
                  <a:lnTo>
                    <a:pt x="184404" y="196240"/>
                  </a:lnTo>
                  <a:lnTo>
                    <a:pt x="184404" y="134518"/>
                  </a:lnTo>
                  <a:lnTo>
                    <a:pt x="230124" y="134518"/>
                  </a:lnTo>
                  <a:lnTo>
                    <a:pt x="230124" y="110401"/>
                  </a:lnTo>
                  <a:lnTo>
                    <a:pt x="188468" y="110401"/>
                  </a:lnTo>
                  <a:lnTo>
                    <a:pt x="188468" y="24003"/>
                  </a:lnTo>
                  <a:lnTo>
                    <a:pt x="231000" y="24003"/>
                  </a:lnTo>
                  <a:lnTo>
                    <a:pt x="231000" y="0"/>
                  </a:lnTo>
                  <a:lnTo>
                    <a:pt x="159524" y="0"/>
                  </a:lnTo>
                  <a:lnTo>
                    <a:pt x="159524" y="24003"/>
                  </a:lnTo>
                  <a:lnTo>
                    <a:pt x="159524" y="110401"/>
                  </a:lnTo>
                  <a:lnTo>
                    <a:pt x="154914" y="110401"/>
                  </a:lnTo>
                  <a:lnTo>
                    <a:pt x="154914" y="134518"/>
                  </a:lnTo>
                  <a:lnTo>
                    <a:pt x="154914" y="196240"/>
                  </a:lnTo>
                  <a:lnTo>
                    <a:pt x="97688" y="196240"/>
                  </a:lnTo>
                  <a:lnTo>
                    <a:pt x="97688" y="134518"/>
                  </a:lnTo>
                  <a:lnTo>
                    <a:pt x="154914" y="134518"/>
                  </a:lnTo>
                  <a:lnTo>
                    <a:pt x="154914" y="110401"/>
                  </a:lnTo>
                  <a:lnTo>
                    <a:pt x="92976" y="110401"/>
                  </a:lnTo>
                  <a:lnTo>
                    <a:pt x="92976" y="24003"/>
                  </a:lnTo>
                  <a:lnTo>
                    <a:pt x="159524" y="24003"/>
                  </a:lnTo>
                  <a:lnTo>
                    <a:pt x="159524" y="0"/>
                  </a:lnTo>
                  <a:lnTo>
                    <a:pt x="21602" y="0"/>
                  </a:lnTo>
                  <a:lnTo>
                    <a:pt x="21602" y="24003"/>
                  </a:lnTo>
                  <a:lnTo>
                    <a:pt x="63703" y="24003"/>
                  </a:lnTo>
                  <a:lnTo>
                    <a:pt x="63703" y="110401"/>
                  </a:lnTo>
                  <a:lnTo>
                    <a:pt x="22263" y="110401"/>
                  </a:lnTo>
                  <a:lnTo>
                    <a:pt x="22263" y="134518"/>
                  </a:lnTo>
                  <a:lnTo>
                    <a:pt x="68199" y="134518"/>
                  </a:lnTo>
                  <a:lnTo>
                    <a:pt x="68199" y="196240"/>
                  </a:lnTo>
                  <a:lnTo>
                    <a:pt x="0" y="196240"/>
                  </a:lnTo>
                  <a:lnTo>
                    <a:pt x="0" y="220256"/>
                  </a:lnTo>
                  <a:lnTo>
                    <a:pt x="254241" y="220256"/>
                  </a:lnTo>
                  <a:lnTo>
                    <a:pt x="254241" y="196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14579531" y="7795021"/>
              <a:ext cx="254635" cy="220345"/>
            </a:xfrm>
            <a:custGeom>
              <a:avLst/>
              <a:gdLst/>
              <a:ahLst/>
              <a:cxnLst/>
              <a:rect l="l" t="t" r="r" b="b"/>
              <a:pathLst>
                <a:path w="254634" h="220345">
                  <a:moveTo>
                    <a:pt x="184403" y="134520"/>
                  </a:moveTo>
                  <a:lnTo>
                    <a:pt x="230121" y="134520"/>
                  </a:lnTo>
                  <a:lnTo>
                    <a:pt x="230121" y="110401"/>
                  </a:lnTo>
                  <a:lnTo>
                    <a:pt x="188460" y="110401"/>
                  </a:lnTo>
                  <a:lnTo>
                    <a:pt x="188460" y="24009"/>
                  </a:lnTo>
                  <a:lnTo>
                    <a:pt x="230998" y="24009"/>
                  </a:lnTo>
                  <a:lnTo>
                    <a:pt x="230998" y="0"/>
                  </a:lnTo>
                  <a:lnTo>
                    <a:pt x="21597" y="0"/>
                  </a:lnTo>
                  <a:lnTo>
                    <a:pt x="21597" y="24009"/>
                  </a:lnTo>
                  <a:lnTo>
                    <a:pt x="63697" y="24009"/>
                  </a:lnTo>
                  <a:lnTo>
                    <a:pt x="63697" y="110401"/>
                  </a:lnTo>
                  <a:lnTo>
                    <a:pt x="22255" y="110401"/>
                  </a:lnTo>
                  <a:lnTo>
                    <a:pt x="22255" y="134520"/>
                  </a:lnTo>
                  <a:lnTo>
                    <a:pt x="68192" y="134520"/>
                  </a:lnTo>
                  <a:lnTo>
                    <a:pt x="68192" y="196244"/>
                  </a:lnTo>
                  <a:lnTo>
                    <a:pt x="0" y="196244"/>
                  </a:lnTo>
                  <a:lnTo>
                    <a:pt x="0" y="220254"/>
                  </a:lnTo>
                  <a:lnTo>
                    <a:pt x="254241" y="220254"/>
                  </a:lnTo>
                  <a:lnTo>
                    <a:pt x="254241" y="196244"/>
                  </a:lnTo>
                  <a:lnTo>
                    <a:pt x="184403" y="196244"/>
                  </a:lnTo>
                  <a:lnTo>
                    <a:pt x="184403" y="134520"/>
                  </a:lnTo>
                  <a:close/>
                </a:path>
                <a:path w="254634" h="220345">
                  <a:moveTo>
                    <a:pt x="159516" y="24009"/>
                  </a:moveTo>
                  <a:lnTo>
                    <a:pt x="159516" y="110401"/>
                  </a:lnTo>
                  <a:lnTo>
                    <a:pt x="92969" y="110401"/>
                  </a:lnTo>
                  <a:lnTo>
                    <a:pt x="92969" y="24009"/>
                  </a:lnTo>
                  <a:lnTo>
                    <a:pt x="159516" y="24009"/>
                  </a:lnTo>
                  <a:close/>
                </a:path>
                <a:path w="254634" h="220345">
                  <a:moveTo>
                    <a:pt x="154912" y="134520"/>
                  </a:moveTo>
                  <a:lnTo>
                    <a:pt x="154912" y="196244"/>
                  </a:lnTo>
                  <a:lnTo>
                    <a:pt x="97683" y="196244"/>
                  </a:lnTo>
                  <a:lnTo>
                    <a:pt x="97683" y="134520"/>
                  </a:lnTo>
                  <a:lnTo>
                    <a:pt x="154912" y="13452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14851753" y="7770353"/>
              <a:ext cx="233045" cy="278765"/>
            </a:xfrm>
            <a:custGeom>
              <a:avLst/>
              <a:gdLst/>
              <a:ahLst/>
              <a:cxnLst/>
              <a:rect l="l" t="t" r="r" b="b"/>
              <a:pathLst>
                <a:path w="233044" h="278765">
                  <a:moveTo>
                    <a:pt x="232424" y="0"/>
                  </a:moveTo>
                  <a:lnTo>
                    <a:pt x="202822" y="0"/>
                  </a:lnTo>
                  <a:lnTo>
                    <a:pt x="202822" y="278360"/>
                  </a:lnTo>
                  <a:lnTo>
                    <a:pt x="232424" y="278360"/>
                  </a:lnTo>
                  <a:lnTo>
                    <a:pt x="232424" y="0"/>
                  </a:lnTo>
                  <a:close/>
                </a:path>
                <a:path w="233044" h="278765">
                  <a:moveTo>
                    <a:pt x="104262" y="23132"/>
                  </a:moveTo>
                  <a:lnTo>
                    <a:pt x="74660" y="23132"/>
                  </a:lnTo>
                  <a:lnTo>
                    <a:pt x="74660" y="70713"/>
                  </a:lnTo>
                  <a:lnTo>
                    <a:pt x="69054" y="109986"/>
                  </a:lnTo>
                  <a:lnTo>
                    <a:pt x="53652" y="146114"/>
                  </a:lnTo>
                  <a:lnTo>
                    <a:pt x="30089" y="175952"/>
                  </a:lnTo>
                  <a:lnTo>
                    <a:pt x="0" y="196354"/>
                  </a:lnTo>
                  <a:lnTo>
                    <a:pt x="18199" y="220912"/>
                  </a:lnTo>
                  <a:lnTo>
                    <a:pt x="41596" y="205700"/>
                  </a:lnTo>
                  <a:lnTo>
                    <a:pt x="61642" y="184897"/>
                  </a:lnTo>
                  <a:lnTo>
                    <a:pt x="77864" y="159489"/>
                  </a:lnTo>
                  <a:lnTo>
                    <a:pt x="89791" y="130464"/>
                  </a:lnTo>
                  <a:lnTo>
                    <a:pt x="119253" y="130464"/>
                  </a:lnTo>
                  <a:lnTo>
                    <a:pt x="109587" y="108338"/>
                  </a:lnTo>
                  <a:lnTo>
                    <a:pt x="104262" y="70713"/>
                  </a:lnTo>
                  <a:lnTo>
                    <a:pt x="104262" y="23132"/>
                  </a:lnTo>
                  <a:close/>
                </a:path>
                <a:path w="233044" h="278765">
                  <a:moveTo>
                    <a:pt x="119253" y="130464"/>
                  </a:moveTo>
                  <a:lnTo>
                    <a:pt x="89791" y="130464"/>
                  </a:lnTo>
                  <a:lnTo>
                    <a:pt x="101771" y="157578"/>
                  </a:lnTo>
                  <a:lnTo>
                    <a:pt x="117801" y="181279"/>
                  </a:lnTo>
                  <a:lnTo>
                    <a:pt x="137368" y="200705"/>
                  </a:lnTo>
                  <a:lnTo>
                    <a:pt x="159956" y="214992"/>
                  </a:lnTo>
                  <a:lnTo>
                    <a:pt x="177716" y="191530"/>
                  </a:lnTo>
                  <a:lnTo>
                    <a:pt x="148031" y="171789"/>
                  </a:lnTo>
                  <a:lnTo>
                    <a:pt x="124750" y="143044"/>
                  </a:lnTo>
                  <a:lnTo>
                    <a:pt x="119253" y="130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15054575" y="7770353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4" h="278765">
                  <a:moveTo>
                    <a:pt x="0" y="278360"/>
                  </a:move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lnTo>
                    <a:pt x="0" y="27836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3" name="object 283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4848577" y="7790312"/>
              <a:ext cx="184067" cy="204129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15127044" y="7770353"/>
              <a:ext cx="262890" cy="278130"/>
            </a:xfrm>
            <a:custGeom>
              <a:avLst/>
              <a:gdLst/>
              <a:ahLst/>
              <a:cxnLst/>
              <a:rect l="l" t="t" r="r" b="b"/>
              <a:pathLst>
                <a:path w="262890" h="278129">
                  <a:moveTo>
                    <a:pt x="217951" y="0"/>
                  </a:moveTo>
                  <a:lnTo>
                    <a:pt x="188789" y="0"/>
                  </a:lnTo>
                  <a:lnTo>
                    <a:pt x="188789" y="277812"/>
                  </a:lnTo>
                  <a:lnTo>
                    <a:pt x="217951" y="277812"/>
                  </a:lnTo>
                  <a:lnTo>
                    <a:pt x="217951" y="137042"/>
                  </a:lnTo>
                  <a:lnTo>
                    <a:pt x="262463" y="137042"/>
                  </a:lnTo>
                  <a:lnTo>
                    <a:pt x="262463" y="112593"/>
                  </a:lnTo>
                  <a:lnTo>
                    <a:pt x="217951" y="112593"/>
                  </a:lnTo>
                  <a:lnTo>
                    <a:pt x="217951" y="0"/>
                  </a:lnTo>
                  <a:close/>
                </a:path>
                <a:path w="262890" h="278129">
                  <a:moveTo>
                    <a:pt x="164559" y="43524"/>
                  </a:moveTo>
                  <a:lnTo>
                    <a:pt x="0" y="43524"/>
                  </a:lnTo>
                  <a:lnTo>
                    <a:pt x="0" y="67534"/>
                  </a:lnTo>
                  <a:lnTo>
                    <a:pt x="164559" y="67534"/>
                  </a:lnTo>
                  <a:lnTo>
                    <a:pt x="164559" y="43524"/>
                  </a:lnTo>
                  <a:close/>
                </a:path>
                <a:path w="262890" h="278129">
                  <a:moveTo>
                    <a:pt x="97902" y="3618"/>
                  </a:moveTo>
                  <a:lnTo>
                    <a:pt x="68521" y="3618"/>
                  </a:lnTo>
                  <a:lnTo>
                    <a:pt x="68521" y="43524"/>
                  </a:lnTo>
                  <a:lnTo>
                    <a:pt x="97902" y="43524"/>
                  </a:lnTo>
                  <a:lnTo>
                    <a:pt x="97902" y="3618"/>
                  </a:lnTo>
                  <a:close/>
                </a:path>
                <a:path w="262890" h="278129">
                  <a:moveTo>
                    <a:pt x="83431" y="88036"/>
                  </a:moveTo>
                  <a:lnTo>
                    <a:pt x="55678" y="92808"/>
                  </a:lnTo>
                  <a:lnTo>
                    <a:pt x="33753" y="106153"/>
                  </a:lnTo>
                  <a:lnTo>
                    <a:pt x="19372" y="126610"/>
                  </a:lnTo>
                  <a:lnTo>
                    <a:pt x="14252" y="152720"/>
                  </a:lnTo>
                  <a:lnTo>
                    <a:pt x="19372" y="178843"/>
                  </a:lnTo>
                  <a:lnTo>
                    <a:pt x="33753" y="199232"/>
                  </a:lnTo>
                  <a:lnTo>
                    <a:pt x="55678" y="212508"/>
                  </a:lnTo>
                  <a:lnTo>
                    <a:pt x="83431" y="217294"/>
                  </a:lnTo>
                  <a:lnTo>
                    <a:pt x="110933" y="212508"/>
                  </a:lnTo>
                  <a:lnTo>
                    <a:pt x="132752" y="199232"/>
                  </a:lnTo>
                  <a:lnTo>
                    <a:pt x="137339" y="192736"/>
                  </a:lnTo>
                  <a:lnTo>
                    <a:pt x="83431" y="192736"/>
                  </a:lnTo>
                  <a:lnTo>
                    <a:pt x="66956" y="189906"/>
                  </a:lnTo>
                  <a:lnTo>
                    <a:pt x="53925" y="181773"/>
                  </a:lnTo>
                  <a:lnTo>
                    <a:pt x="45396" y="169117"/>
                  </a:lnTo>
                  <a:lnTo>
                    <a:pt x="42427" y="152720"/>
                  </a:lnTo>
                  <a:lnTo>
                    <a:pt x="45396" y="136333"/>
                  </a:lnTo>
                  <a:lnTo>
                    <a:pt x="53925" y="123584"/>
                  </a:lnTo>
                  <a:lnTo>
                    <a:pt x="66956" y="115317"/>
                  </a:lnTo>
                  <a:lnTo>
                    <a:pt x="83431" y="112374"/>
                  </a:lnTo>
                  <a:lnTo>
                    <a:pt x="137131" y="112374"/>
                  </a:lnTo>
                  <a:lnTo>
                    <a:pt x="132752" y="106153"/>
                  </a:lnTo>
                  <a:lnTo>
                    <a:pt x="110933" y="92808"/>
                  </a:lnTo>
                  <a:lnTo>
                    <a:pt x="83431" y="88036"/>
                  </a:lnTo>
                  <a:close/>
                </a:path>
                <a:path w="262890" h="278129">
                  <a:moveTo>
                    <a:pt x="137131" y="112374"/>
                  </a:moveTo>
                  <a:lnTo>
                    <a:pt x="83431" y="112374"/>
                  </a:lnTo>
                  <a:lnTo>
                    <a:pt x="99687" y="115317"/>
                  </a:lnTo>
                  <a:lnTo>
                    <a:pt x="112593" y="123584"/>
                  </a:lnTo>
                  <a:lnTo>
                    <a:pt x="121141" y="136333"/>
                  </a:lnTo>
                  <a:lnTo>
                    <a:pt x="124324" y="152720"/>
                  </a:lnTo>
                  <a:lnTo>
                    <a:pt x="121141" y="169117"/>
                  </a:lnTo>
                  <a:lnTo>
                    <a:pt x="112593" y="181773"/>
                  </a:lnTo>
                  <a:lnTo>
                    <a:pt x="99687" y="189906"/>
                  </a:lnTo>
                  <a:lnTo>
                    <a:pt x="83431" y="192736"/>
                  </a:lnTo>
                  <a:lnTo>
                    <a:pt x="137339" y="192736"/>
                  </a:lnTo>
                  <a:lnTo>
                    <a:pt x="147150" y="178843"/>
                  </a:lnTo>
                  <a:lnTo>
                    <a:pt x="152390" y="152720"/>
                  </a:lnTo>
                  <a:lnTo>
                    <a:pt x="147150" y="126610"/>
                  </a:lnTo>
                  <a:lnTo>
                    <a:pt x="137131" y="112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15315834" y="7770353"/>
              <a:ext cx="74295" cy="278130"/>
            </a:xfrm>
            <a:custGeom>
              <a:avLst/>
              <a:gdLst/>
              <a:ahLst/>
              <a:cxnLst/>
              <a:rect l="l" t="t" r="r" b="b"/>
              <a:pathLst>
                <a:path w="74294" h="278129">
                  <a:moveTo>
                    <a:pt x="29162" y="112593"/>
                  </a:moveTo>
                  <a:lnTo>
                    <a:pt x="29162" y="0"/>
                  </a:lnTo>
                  <a:lnTo>
                    <a:pt x="0" y="0"/>
                  </a:lnTo>
                  <a:lnTo>
                    <a:pt x="0" y="277812"/>
                  </a:lnTo>
                  <a:lnTo>
                    <a:pt x="29162" y="277812"/>
                  </a:lnTo>
                  <a:lnTo>
                    <a:pt x="29162" y="137042"/>
                  </a:lnTo>
                  <a:lnTo>
                    <a:pt x="73673" y="137042"/>
                  </a:lnTo>
                  <a:lnTo>
                    <a:pt x="73673" y="112593"/>
                  </a:lnTo>
                  <a:lnTo>
                    <a:pt x="29162" y="11259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6" name="object 28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5123869" y="7770796"/>
              <a:ext cx="170909" cy="220026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15407926" y="7770353"/>
              <a:ext cx="227329" cy="278765"/>
            </a:xfrm>
            <a:custGeom>
              <a:avLst/>
              <a:gdLst/>
              <a:ahLst/>
              <a:cxnLst/>
              <a:rect l="l" t="t" r="r" b="b"/>
              <a:pathLst>
                <a:path w="227330" h="278765">
                  <a:moveTo>
                    <a:pt x="226832" y="171796"/>
                  </a:moveTo>
                  <a:lnTo>
                    <a:pt x="197669" y="171796"/>
                  </a:lnTo>
                  <a:lnTo>
                    <a:pt x="197669" y="278360"/>
                  </a:lnTo>
                  <a:lnTo>
                    <a:pt x="226832" y="278360"/>
                  </a:lnTo>
                  <a:lnTo>
                    <a:pt x="226832" y="171796"/>
                  </a:lnTo>
                  <a:close/>
                </a:path>
                <a:path w="227330" h="278765">
                  <a:moveTo>
                    <a:pt x="70494" y="20830"/>
                  </a:moveTo>
                  <a:lnTo>
                    <a:pt x="41919" y="27734"/>
                  </a:lnTo>
                  <a:lnTo>
                    <a:pt x="19583" y="47279"/>
                  </a:lnTo>
                  <a:lnTo>
                    <a:pt x="5078" y="77966"/>
                  </a:lnTo>
                  <a:lnTo>
                    <a:pt x="0" y="118295"/>
                  </a:lnTo>
                  <a:lnTo>
                    <a:pt x="5078" y="158811"/>
                  </a:lnTo>
                  <a:lnTo>
                    <a:pt x="19583" y="189584"/>
                  </a:lnTo>
                  <a:lnTo>
                    <a:pt x="41919" y="209133"/>
                  </a:lnTo>
                  <a:lnTo>
                    <a:pt x="70494" y="215978"/>
                  </a:lnTo>
                  <a:lnTo>
                    <a:pt x="89599" y="213006"/>
                  </a:lnTo>
                  <a:lnTo>
                    <a:pt x="106331" y="204371"/>
                  </a:lnTo>
                  <a:lnTo>
                    <a:pt x="120245" y="190494"/>
                  </a:lnTo>
                  <a:lnTo>
                    <a:pt x="120780" y="189557"/>
                  </a:lnTo>
                  <a:lnTo>
                    <a:pt x="70494" y="189557"/>
                  </a:lnTo>
                  <a:lnTo>
                    <a:pt x="53227" y="184620"/>
                  </a:lnTo>
                  <a:lnTo>
                    <a:pt x="39824" y="170453"/>
                  </a:lnTo>
                  <a:lnTo>
                    <a:pt x="31149" y="148022"/>
                  </a:lnTo>
                  <a:lnTo>
                    <a:pt x="28065" y="118295"/>
                  </a:lnTo>
                  <a:lnTo>
                    <a:pt x="31149" y="88753"/>
                  </a:lnTo>
                  <a:lnTo>
                    <a:pt x="39824" y="66397"/>
                  </a:lnTo>
                  <a:lnTo>
                    <a:pt x="53227" y="52201"/>
                  </a:lnTo>
                  <a:lnTo>
                    <a:pt x="70494" y="47142"/>
                  </a:lnTo>
                  <a:lnTo>
                    <a:pt x="120325" y="47142"/>
                  </a:lnTo>
                  <a:lnTo>
                    <a:pt x="118087" y="43648"/>
                  </a:lnTo>
                  <a:lnTo>
                    <a:pt x="104549" y="31245"/>
                  </a:lnTo>
                  <a:lnTo>
                    <a:pt x="88565" y="23530"/>
                  </a:lnTo>
                  <a:lnTo>
                    <a:pt x="70494" y="20830"/>
                  </a:lnTo>
                  <a:close/>
                </a:path>
                <a:path w="227330" h="278765">
                  <a:moveTo>
                    <a:pt x="120325" y="47142"/>
                  </a:moveTo>
                  <a:lnTo>
                    <a:pt x="70494" y="47142"/>
                  </a:lnTo>
                  <a:lnTo>
                    <a:pt x="87652" y="52201"/>
                  </a:lnTo>
                  <a:lnTo>
                    <a:pt x="101027" y="66397"/>
                  </a:lnTo>
                  <a:lnTo>
                    <a:pt x="109715" y="88753"/>
                  </a:lnTo>
                  <a:lnTo>
                    <a:pt x="112812" y="118295"/>
                  </a:lnTo>
                  <a:lnTo>
                    <a:pt x="109715" y="148022"/>
                  </a:lnTo>
                  <a:lnTo>
                    <a:pt x="101027" y="170453"/>
                  </a:lnTo>
                  <a:lnTo>
                    <a:pt x="87652" y="184620"/>
                  </a:lnTo>
                  <a:lnTo>
                    <a:pt x="70494" y="189557"/>
                  </a:lnTo>
                  <a:lnTo>
                    <a:pt x="120780" y="189557"/>
                  </a:lnTo>
                  <a:lnTo>
                    <a:pt x="130902" y="171796"/>
                  </a:lnTo>
                  <a:lnTo>
                    <a:pt x="226832" y="171796"/>
                  </a:lnTo>
                  <a:lnTo>
                    <a:pt x="226832" y="147786"/>
                  </a:lnTo>
                  <a:lnTo>
                    <a:pt x="138028" y="147786"/>
                  </a:lnTo>
                  <a:lnTo>
                    <a:pt x="139134" y="140819"/>
                  </a:lnTo>
                  <a:lnTo>
                    <a:pt x="139961" y="133575"/>
                  </a:lnTo>
                  <a:lnTo>
                    <a:pt x="140480" y="126063"/>
                  </a:lnTo>
                  <a:lnTo>
                    <a:pt x="140660" y="118295"/>
                  </a:lnTo>
                  <a:lnTo>
                    <a:pt x="140435" y="109335"/>
                  </a:lnTo>
                  <a:lnTo>
                    <a:pt x="139769" y="100726"/>
                  </a:lnTo>
                  <a:lnTo>
                    <a:pt x="138671" y="92486"/>
                  </a:lnTo>
                  <a:lnTo>
                    <a:pt x="137152" y="84637"/>
                  </a:lnTo>
                  <a:lnTo>
                    <a:pt x="226832" y="84637"/>
                  </a:lnTo>
                  <a:lnTo>
                    <a:pt x="226832" y="60408"/>
                  </a:lnTo>
                  <a:lnTo>
                    <a:pt x="128820" y="60408"/>
                  </a:lnTo>
                  <a:lnTo>
                    <a:pt x="120325" y="47142"/>
                  </a:lnTo>
                  <a:close/>
                </a:path>
                <a:path w="227330" h="278765">
                  <a:moveTo>
                    <a:pt x="226832" y="84637"/>
                  </a:moveTo>
                  <a:lnTo>
                    <a:pt x="197669" y="84637"/>
                  </a:lnTo>
                  <a:lnTo>
                    <a:pt x="197669" y="147786"/>
                  </a:lnTo>
                  <a:lnTo>
                    <a:pt x="226832" y="147786"/>
                  </a:lnTo>
                  <a:lnTo>
                    <a:pt x="226832" y="84637"/>
                  </a:lnTo>
                  <a:close/>
                </a:path>
                <a:path w="227330" h="278765">
                  <a:moveTo>
                    <a:pt x="226832" y="0"/>
                  </a:moveTo>
                  <a:lnTo>
                    <a:pt x="197669" y="0"/>
                  </a:lnTo>
                  <a:lnTo>
                    <a:pt x="197669" y="60408"/>
                  </a:lnTo>
                  <a:lnTo>
                    <a:pt x="226832" y="60408"/>
                  </a:lnTo>
                  <a:lnTo>
                    <a:pt x="2268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15407926" y="7770353"/>
              <a:ext cx="227329" cy="278765"/>
            </a:xfrm>
            <a:custGeom>
              <a:avLst/>
              <a:gdLst/>
              <a:ahLst/>
              <a:cxnLst/>
              <a:rect l="l" t="t" r="r" b="b"/>
              <a:pathLst>
                <a:path w="227330" h="278765">
                  <a:moveTo>
                    <a:pt x="197669" y="60408"/>
                  </a:moveTo>
                  <a:lnTo>
                    <a:pt x="128820" y="60408"/>
                  </a:lnTo>
                  <a:lnTo>
                    <a:pt x="118087" y="43648"/>
                  </a:lnTo>
                  <a:lnTo>
                    <a:pt x="104549" y="31245"/>
                  </a:lnTo>
                  <a:lnTo>
                    <a:pt x="88565" y="23530"/>
                  </a:lnTo>
                  <a:lnTo>
                    <a:pt x="70494" y="20830"/>
                  </a:lnTo>
                  <a:lnTo>
                    <a:pt x="41919" y="27734"/>
                  </a:lnTo>
                  <a:lnTo>
                    <a:pt x="19583" y="47279"/>
                  </a:lnTo>
                  <a:lnTo>
                    <a:pt x="5078" y="77966"/>
                  </a:lnTo>
                  <a:lnTo>
                    <a:pt x="0" y="118295"/>
                  </a:lnTo>
                  <a:lnTo>
                    <a:pt x="5078" y="158811"/>
                  </a:lnTo>
                  <a:lnTo>
                    <a:pt x="19583" y="189584"/>
                  </a:lnTo>
                  <a:lnTo>
                    <a:pt x="41919" y="209133"/>
                  </a:lnTo>
                  <a:lnTo>
                    <a:pt x="70494" y="215978"/>
                  </a:lnTo>
                  <a:lnTo>
                    <a:pt x="89599" y="213006"/>
                  </a:lnTo>
                  <a:lnTo>
                    <a:pt x="106331" y="204371"/>
                  </a:lnTo>
                  <a:lnTo>
                    <a:pt x="120245" y="190494"/>
                  </a:lnTo>
                  <a:lnTo>
                    <a:pt x="130902" y="171796"/>
                  </a:lnTo>
                  <a:lnTo>
                    <a:pt x="197669" y="171796"/>
                  </a:lnTo>
                  <a:lnTo>
                    <a:pt x="197669" y="278360"/>
                  </a:lnTo>
                  <a:lnTo>
                    <a:pt x="226832" y="278360"/>
                  </a:lnTo>
                  <a:lnTo>
                    <a:pt x="226832" y="0"/>
                  </a:lnTo>
                  <a:lnTo>
                    <a:pt x="197669" y="0"/>
                  </a:lnTo>
                  <a:lnTo>
                    <a:pt x="197669" y="604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9" name="object 28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5432816" y="7814321"/>
              <a:ext cx="175953" cy="148764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15755306" y="7769257"/>
              <a:ext cx="252729" cy="276860"/>
            </a:xfrm>
            <a:custGeom>
              <a:avLst/>
              <a:gdLst/>
              <a:ahLst/>
              <a:cxnLst/>
              <a:rect l="l" t="t" r="r" b="b"/>
              <a:pathLst>
                <a:path w="252730" h="276859">
                  <a:moveTo>
                    <a:pt x="143072" y="47032"/>
                  </a:moveTo>
                  <a:lnTo>
                    <a:pt x="108975" y="47032"/>
                  </a:lnTo>
                  <a:lnTo>
                    <a:pt x="98862" y="63258"/>
                  </a:lnTo>
                  <a:lnTo>
                    <a:pt x="78388" y="76195"/>
                  </a:lnTo>
                  <a:lnTo>
                    <a:pt x="49033" y="85267"/>
                  </a:lnTo>
                  <a:lnTo>
                    <a:pt x="12279" y="89899"/>
                  </a:lnTo>
                  <a:lnTo>
                    <a:pt x="20720" y="112045"/>
                  </a:lnTo>
                  <a:lnTo>
                    <a:pt x="55236" y="107444"/>
                  </a:lnTo>
                  <a:lnTo>
                    <a:pt x="85116" y="98917"/>
                  </a:lnTo>
                  <a:lnTo>
                    <a:pt x="109138" y="86483"/>
                  </a:lnTo>
                  <a:lnTo>
                    <a:pt x="126078" y="70165"/>
                  </a:lnTo>
                  <a:lnTo>
                    <a:pt x="164068" y="70165"/>
                  </a:lnTo>
                  <a:lnTo>
                    <a:pt x="153129" y="63258"/>
                  </a:lnTo>
                  <a:lnTo>
                    <a:pt x="143072" y="47032"/>
                  </a:lnTo>
                  <a:close/>
                </a:path>
                <a:path w="252730" h="276859">
                  <a:moveTo>
                    <a:pt x="164068" y="70165"/>
                  </a:moveTo>
                  <a:lnTo>
                    <a:pt x="126078" y="70165"/>
                  </a:lnTo>
                  <a:lnTo>
                    <a:pt x="143015" y="86483"/>
                  </a:lnTo>
                  <a:lnTo>
                    <a:pt x="167013" y="98917"/>
                  </a:lnTo>
                  <a:lnTo>
                    <a:pt x="196828" y="107444"/>
                  </a:lnTo>
                  <a:lnTo>
                    <a:pt x="231217" y="112045"/>
                  </a:lnTo>
                  <a:lnTo>
                    <a:pt x="240098" y="89899"/>
                  </a:lnTo>
                  <a:lnTo>
                    <a:pt x="203091" y="85267"/>
                  </a:lnTo>
                  <a:lnTo>
                    <a:pt x="173618" y="76195"/>
                  </a:lnTo>
                  <a:lnTo>
                    <a:pt x="164068" y="70165"/>
                  </a:lnTo>
                  <a:close/>
                </a:path>
                <a:path w="252730" h="276859">
                  <a:moveTo>
                    <a:pt x="227490" y="24557"/>
                  </a:moveTo>
                  <a:lnTo>
                    <a:pt x="25106" y="24557"/>
                  </a:lnTo>
                  <a:lnTo>
                    <a:pt x="25106" y="47032"/>
                  </a:lnTo>
                  <a:lnTo>
                    <a:pt x="227490" y="47032"/>
                  </a:lnTo>
                  <a:lnTo>
                    <a:pt x="227490" y="24557"/>
                  </a:lnTo>
                  <a:close/>
                </a:path>
                <a:path w="252730" h="276859">
                  <a:moveTo>
                    <a:pt x="140550" y="0"/>
                  </a:moveTo>
                  <a:lnTo>
                    <a:pt x="111607" y="0"/>
                  </a:lnTo>
                  <a:lnTo>
                    <a:pt x="111607" y="24557"/>
                  </a:lnTo>
                  <a:lnTo>
                    <a:pt x="140550" y="24557"/>
                  </a:lnTo>
                  <a:lnTo>
                    <a:pt x="140550" y="0"/>
                  </a:lnTo>
                  <a:close/>
                </a:path>
                <a:path w="252730" h="276859">
                  <a:moveTo>
                    <a:pt x="220802" y="168287"/>
                  </a:moveTo>
                  <a:lnTo>
                    <a:pt x="29820" y="168287"/>
                  </a:lnTo>
                  <a:lnTo>
                    <a:pt x="29820" y="189776"/>
                  </a:lnTo>
                  <a:lnTo>
                    <a:pt x="191859" y="189776"/>
                  </a:lnTo>
                  <a:lnTo>
                    <a:pt x="191859" y="210606"/>
                  </a:lnTo>
                  <a:lnTo>
                    <a:pt x="30367" y="210606"/>
                  </a:lnTo>
                  <a:lnTo>
                    <a:pt x="30367" y="276277"/>
                  </a:lnTo>
                  <a:lnTo>
                    <a:pt x="228805" y="276277"/>
                  </a:lnTo>
                  <a:lnTo>
                    <a:pt x="228805" y="253912"/>
                  </a:lnTo>
                  <a:lnTo>
                    <a:pt x="59202" y="253912"/>
                  </a:lnTo>
                  <a:lnTo>
                    <a:pt x="59202" y="230998"/>
                  </a:lnTo>
                  <a:lnTo>
                    <a:pt x="220802" y="230998"/>
                  </a:lnTo>
                  <a:lnTo>
                    <a:pt x="220802" y="168287"/>
                  </a:lnTo>
                  <a:close/>
                </a:path>
                <a:path w="252730" h="276859">
                  <a:moveTo>
                    <a:pt x="140660" y="145045"/>
                  </a:moveTo>
                  <a:lnTo>
                    <a:pt x="111497" y="145045"/>
                  </a:lnTo>
                  <a:lnTo>
                    <a:pt x="111497" y="168287"/>
                  </a:lnTo>
                  <a:lnTo>
                    <a:pt x="140660" y="168287"/>
                  </a:lnTo>
                  <a:lnTo>
                    <a:pt x="140660" y="145045"/>
                  </a:lnTo>
                  <a:close/>
                </a:path>
                <a:path w="252730" h="276859">
                  <a:moveTo>
                    <a:pt x="252596" y="123009"/>
                  </a:moveTo>
                  <a:lnTo>
                    <a:pt x="0" y="123009"/>
                  </a:lnTo>
                  <a:lnTo>
                    <a:pt x="0" y="145045"/>
                  </a:lnTo>
                  <a:lnTo>
                    <a:pt x="252596" y="145045"/>
                  </a:lnTo>
                  <a:lnTo>
                    <a:pt x="252596" y="123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1" name="object 29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764409" y="7766082"/>
              <a:ext cx="234168" cy="118395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15755304" y="78922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30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7" y="87597"/>
                  </a:lnTo>
                  <a:lnTo>
                    <a:pt x="30367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60" y="45278"/>
                  </a:lnTo>
                  <a:lnTo>
                    <a:pt x="140660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16040464" y="7770572"/>
              <a:ext cx="220979" cy="278130"/>
            </a:xfrm>
            <a:custGeom>
              <a:avLst/>
              <a:gdLst/>
              <a:ahLst/>
              <a:cxnLst/>
              <a:rect l="l" t="t" r="r" b="b"/>
              <a:pathLst>
                <a:path w="220980" h="278129">
                  <a:moveTo>
                    <a:pt x="220583" y="0"/>
                  </a:moveTo>
                  <a:lnTo>
                    <a:pt x="191201" y="0"/>
                  </a:lnTo>
                  <a:lnTo>
                    <a:pt x="191201" y="40454"/>
                  </a:lnTo>
                  <a:lnTo>
                    <a:pt x="138905" y="40454"/>
                  </a:lnTo>
                  <a:lnTo>
                    <a:pt x="138905" y="64026"/>
                  </a:lnTo>
                  <a:lnTo>
                    <a:pt x="191201" y="64026"/>
                  </a:lnTo>
                  <a:lnTo>
                    <a:pt x="191201" y="98341"/>
                  </a:lnTo>
                  <a:lnTo>
                    <a:pt x="138905" y="98341"/>
                  </a:lnTo>
                  <a:lnTo>
                    <a:pt x="138905" y="122132"/>
                  </a:lnTo>
                  <a:lnTo>
                    <a:pt x="191201" y="122132"/>
                  </a:lnTo>
                  <a:lnTo>
                    <a:pt x="191201" y="170809"/>
                  </a:lnTo>
                  <a:lnTo>
                    <a:pt x="220583" y="170809"/>
                  </a:lnTo>
                  <a:lnTo>
                    <a:pt x="220583" y="0"/>
                  </a:lnTo>
                  <a:close/>
                </a:path>
                <a:path w="220980" h="278129">
                  <a:moveTo>
                    <a:pt x="121254" y="16554"/>
                  </a:moveTo>
                  <a:lnTo>
                    <a:pt x="0" y="16554"/>
                  </a:lnTo>
                  <a:lnTo>
                    <a:pt x="0" y="40016"/>
                  </a:lnTo>
                  <a:lnTo>
                    <a:pt x="91982" y="40016"/>
                  </a:lnTo>
                  <a:lnTo>
                    <a:pt x="91982" y="75099"/>
                  </a:lnTo>
                  <a:lnTo>
                    <a:pt x="547" y="75099"/>
                  </a:lnTo>
                  <a:lnTo>
                    <a:pt x="547" y="159736"/>
                  </a:lnTo>
                  <a:lnTo>
                    <a:pt x="20610" y="159736"/>
                  </a:lnTo>
                  <a:lnTo>
                    <a:pt x="57601" y="159446"/>
                  </a:lnTo>
                  <a:lnTo>
                    <a:pt x="87542" y="158489"/>
                  </a:lnTo>
                  <a:lnTo>
                    <a:pt x="113453" y="156483"/>
                  </a:lnTo>
                  <a:lnTo>
                    <a:pt x="138357" y="153048"/>
                  </a:lnTo>
                  <a:lnTo>
                    <a:pt x="136339" y="136055"/>
                  </a:lnTo>
                  <a:lnTo>
                    <a:pt x="29709" y="136055"/>
                  </a:lnTo>
                  <a:lnTo>
                    <a:pt x="29709" y="97464"/>
                  </a:lnTo>
                  <a:lnTo>
                    <a:pt x="121254" y="97464"/>
                  </a:lnTo>
                  <a:lnTo>
                    <a:pt x="121254" y="16554"/>
                  </a:lnTo>
                  <a:close/>
                </a:path>
                <a:path w="220980" h="278129">
                  <a:moveTo>
                    <a:pt x="135506" y="129038"/>
                  </a:moveTo>
                  <a:lnTo>
                    <a:pt x="112639" y="132571"/>
                  </a:lnTo>
                  <a:lnTo>
                    <a:pt x="89063" y="134685"/>
                  </a:lnTo>
                  <a:lnTo>
                    <a:pt x="62259" y="135730"/>
                  </a:lnTo>
                  <a:lnTo>
                    <a:pt x="29709" y="136055"/>
                  </a:lnTo>
                  <a:lnTo>
                    <a:pt x="136339" y="136055"/>
                  </a:lnTo>
                  <a:lnTo>
                    <a:pt x="135506" y="129038"/>
                  </a:lnTo>
                  <a:close/>
                </a:path>
                <a:path w="220980" h="278129">
                  <a:moveTo>
                    <a:pt x="220583" y="184952"/>
                  </a:moveTo>
                  <a:lnTo>
                    <a:pt x="31902" y="184952"/>
                  </a:lnTo>
                  <a:lnTo>
                    <a:pt x="31902" y="208742"/>
                  </a:lnTo>
                  <a:lnTo>
                    <a:pt x="191201" y="208742"/>
                  </a:lnTo>
                  <a:lnTo>
                    <a:pt x="191201" y="277921"/>
                  </a:lnTo>
                  <a:lnTo>
                    <a:pt x="220583" y="277921"/>
                  </a:lnTo>
                  <a:lnTo>
                    <a:pt x="220583" y="18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4" name="object 29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6037289" y="7767398"/>
              <a:ext cx="226933" cy="284271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10448468" y="818641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10448473" y="818685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10700930" y="8214973"/>
              <a:ext cx="259079" cy="271780"/>
            </a:xfrm>
            <a:custGeom>
              <a:avLst/>
              <a:gdLst/>
              <a:ahLst/>
              <a:cxnLst/>
              <a:rect l="l" t="t" r="r" b="b"/>
              <a:pathLst>
                <a:path w="259079" h="271779">
                  <a:moveTo>
                    <a:pt x="68850" y="193832"/>
                  </a:moveTo>
                  <a:lnTo>
                    <a:pt x="39248" y="193832"/>
                  </a:lnTo>
                  <a:lnTo>
                    <a:pt x="39248" y="271672"/>
                  </a:lnTo>
                  <a:lnTo>
                    <a:pt x="228915" y="271672"/>
                  </a:lnTo>
                  <a:lnTo>
                    <a:pt x="228915" y="247443"/>
                  </a:lnTo>
                  <a:lnTo>
                    <a:pt x="68850" y="247443"/>
                  </a:lnTo>
                  <a:lnTo>
                    <a:pt x="68850" y="193832"/>
                  </a:lnTo>
                  <a:close/>
                </a:path>
                <a:path w="259079" h="271779">
                  <a:moveTo>
                    <a:pt x="218938" y="0"/>
                  </a:moveTo>
                  <a:lnTo>
                    <a:pt x="189557" y="0"/>
                  </a:lnTo>
                  <a:lnTo>
                    <a:pt x="189557" y="212470"/>
                  </a:lnTo>
                  <a:lnTo>
                    <a:pt x="218938" y="212470"/>
                  </a:lnTo>
                  <a:lnTo>
                    <a:pt x="218938" y="116650"/>
                  </a:lnTo>
                  <a:lnTo>
                    <a:pt x="258516" y="116650"/>
                  </a:lnTo>
                  <a:lnTo>
                    <a:pt x="258516" y="91873"/>
                  </a:lnTo>
                  <a:lnTo>
                    <a:pt x="218938" y="91873"/>
                  </a:lnTo>
                  <a:lnTo>
                    <a:pt x="218938" y="0"/>
                  </a:lnTo>
                  <a:close/>
                </a:path>
                <a:path w="259079" h="271779">
                  <a:moveTo>
                    <a:pt x="84636" y="12279"/>
                  </a:moveTo>
                  <a:lnTo>
                    <a:pt x="56654" y="16273"/>
                  </a:lnTo>
                  <a:lnTo>
                    <a:pt x="34767" y="27545"/>
                  </a:lnTo>
                  <a:lnTo>
                    <a:pt x="20547" y="45025"/>
                  </a:lnTo>
                  <a:lnTo>
                    <a:pt x="15567" y="67644"/>
                  </a:lnTo>
                  <a:lnTo>
                    <a:pt x="19418" y="87576"/>
                  </a:lnTo>
                  <a:lnTo>
                    <a:pt x="30587" y="103768"/>
                  </a:lnTo>
                  <a:lnTo>
                    <a:pt x="48005" y="115437"/>
                  </a:lnTo>
                  <a:lnTo>
                    <a:pt x="70603" y="121803"/>
                  </a:lnTo>
                  <a:lnTo>
                    <a:pt x="70603" y="147786"/>
                  </a:lnTo>
                  <a:lnTo>
                    <a:pt x="51709" y="148310"/>
                  </a:lnTo>
                  <a:lnTo>
                    <a:pt x="33492" y="148608"/>
                  </a:lnTo>
                  <a:lnTo>
                    <a:pt x="0" y="148773"/>
                  </a:lnTo>
                  <a:lnTo>
                    <a:pt x="3289" y="172673"/>
                  </a:lnTo>
                  <a:lnTo>
                    <a:pt x="41952" y="172354"/>
                  </a:lnTo>
                  <a:lnTo>
                    <a:pt x="84993" y="170864"/>
                  </a:lnTo>
                  <a:lnTo>
                    <a:pt x="130049" y="167400"/>
                  </a:lnTo>
                  <a:lnTo>
                    <a:pt x="174756" y="161161"/>
                  </a:lnTo>
                  <a:lnTo>
                    <a:pt x="173197" y="146470"/>
                  </a:lnTo>
                  <a:lnTo>
                    <a:pt x="100094" y="146470"/>
                  </a:lnTo>
                  <a:lnTo>
                    <a:pt x="100094" y="121584"/>
                  </a:lnTo>
                  <a:lnTo>
                    <a:pt x="122107" y="115052"/>
                  </a:lnTo>
                  <a:lnTo>
                    <a:pt x="139125" y="103371"/>
                  </a:lnTo>
                  <a:lnTo>
                    <a:pt x="141145" y="100424"/>
                  </a:lnTo>
                  <a:lnTo>
                    <a:pt x="84636" y="100424"/>
                  </a:lnTo>
                  <a:lnTo>
                    <a:pt x="67782" y="97985"/>
                  </a:lnTo>
                  <a:lnTo>
                    <a:pt x="54556" y="91352"/>
                  </a:lnTo>
                  <a:lnTo>
                    <a:pt x="45955" y="81060"/>
                  </a:lnTo>
                  <a:lnTo>
                    <a:pt x="42976" y="67644"/>
                  </a:lnTo>
                  <a:lnTo>
                    <a:pt x="45955" y="54056"/>
                  </a:lnTo>
                  <a:lnTo>
                    <a:pt x="54556" y="43716"/>
                  </a:lnTo>
                  <a:lnTo>
                    <a:pt x="67782" y="37117"/>
                  </a:lnTo>
                  <a:lnTo>
                    <a:pt x="84636" y="34753"/>
                  </a:lnTo>
                  <a:lnTo>
                    <a:pt x="140479" y="34753"/>
                  </a:lnTo>
                  <a:lnTo>
                    <a:pt x="134561" y="27545"/>
                  </a:lnTo>
                  <a:lnTo>
                    <a:pt x="112625" y="16273"/>
                  </a:lnTo>
                  <a:lnTo>
                    <a:pt x="84636" y="12279"/>
                  </a:lnTo>
                  <a:close/>
                </a:path>
                <a:path w="259079" h="271779">
                  <a:moveTo>
                    <a:pt x="172453" y="139454"/>
                  </a:moveTo>
                  <a:lnTo>
                    <a:pt x="154888" y="141784"/>
                  </a:lnTo>
                  <a:lnTo>
                    <a:pt x="136850" y="143702"/>
                  </a:lnTo>
                  <a:lnTo>
                    <a:pt x="118524" y="145251"/>
                  </a:lnTo>
                  <a:lnTo>
                    <a:pt x="100094" y="146470"/>
                  </a:lnTo>
                  <a:lnTo>
                    <a:pt x="173197" y="146470"/>
                  </a:lnTo>
                  <a:lnTo>
                    <a:pt x="172453" y="139454"/>
                  </a:lnTo>
                  <a:close/>
                </a:path>
                <a:path w="259079" h="271779">
                  <a:moveTo>
                    <a:pt x="140479" y="34753"/>
                  </a:moveTo>
                  <a:lnTo>
                    <a:pt x="84636" y="34753"/>
                  </a:lnTo>
                  <a:lnTo>
                    <a:pt x="101585" y="37117"/>
                  </a:lnTo>
                  <a:lnTo>
                    <a:pt x="114731" y="43716"/>
                  </a:lnTo>
                  <a:lnTo>
                    <a:pt x="123272" y="54056"/>
                  </a:lnTo>
                  <a:lnTo>
                    <a:pt x="126407" y="67644"/>
                  </a:lnTo>
                  <a:lnTo>
                    <a:pt x="123272" y="81060"/>
                  </a:lnTo>
                  <a:lnTo>
                    <a:pt x="114731" y="91352"/>
                  </a:lnTo>
                  <a:lnTo>
                    <a:pt x="101585" y="97985"/>
                  </a:lnTo>
                  <a:lnTo>
                    <a:pt x="84636" y="100424"/>
                  </a:lnTo>
                  <a:lnTo>
                    <a:pt x="141145" y="100424"/>
                  </a:lnTo>
                  <a:lnTo>
                    <a:pt x="150139" y="87311"/>
                  </a:lnTo>
                  <a:lnTo>
                    <a:pt x="154145" y="67644"/>
                  </a:lnTo>
                  <a:lnTo>
                    <a:pt x="148911" y="45025"/>
                  </a:lnTo>
                  <a:lnTo>
                    <a:pt x="140479" y="347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0697755" y="8211798"/>
              <a:ext cx="264866" cy="278022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10975886" y="8234679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254241" y="200113"/>
                  </a:moveTo>
                  <a:lnTo>
                    <a:pt x="187477" y="200113"/>
                  </a:lnTo>
                  <a:lnTo>
                    <a:pt x="187477" y="151130"/>
                  </a:lnTo>
                  <a:lnTo>
                    <a:pt x="229577" y="151130"/>
                  </a:lnTo>
                  <a:lnTo>
                    <a:pt x="229577" y="127000"/>
                  </a:lnTo>
                  <a:lnTo>
                    <a:pt x="158534" y="127000"/>
                  </a:lnTo>
                  <a:lnTo>
                    <a:pt x="158534" y="151130"/>
                  </a:lnTo>
                  <a:lnTo>
                    <a:pt x="158534" y="200113"/>
                  </a:lnTo>
                  <a:lnTo>
                    <a:pt x="98005" y="200113"/>
                  </a:lnTo>
                  <a:lnTo>
                    <a:pt x="98005" y="151130"/>
                  </a:lnTo>
                  <a:lnTo>
                    <a:pt x="158534" y="151130"/>
                  </a:lnTo>
                  <a:lnTo>
                    <a:pt x="158534" y="127000"/>
                  </a:lnTo>
                  <a:lnTo>
                    <a:pt x="60185" y="127000"/>
                  </a:lnTo>
                  <a:lnTo>
                    <a:pt x="60185" y="86360"/>
                  </a:lnTo>
                  <a:lnTo>
                    <a:pt x="223100" y="86360"/>
                  </a:lnTo>
                  <a:lnTo>
                    <a:pt x="223100" y="62230"/>
                  </a:lnTo>
                  <a:lnTo>
                    <a:pt x="223100" y="24130"/>
                  </a:lnTo>
                  <a:lnTo>
                    <a:pt x="223100" y="0"/>
                  </a:lnTo>
                  <a:lnTo>
                    <a:pt x="30365" y="0"/>
                  </a:lnTo>
                  <a:lnTo>
                    <a:pt x="30365" y="24130"/>
                  </a:lnTo>
                  <a:lnTo>
                    <a:pt x="194056" y="24130"/>
                  </a:lnTo>
                  <a:lnTo>
                    <a:pt x="194056" y="62230"/>
                  </a:lnTo>
                  <a:lnTo>
                    <a:pt x="30911" y="62230"/>
                  </a:lnTo>
                  <a:lnTo>
                    <a:pt x="30911" y="86360"/>
                  </a:lnTo>
                  <a:lnTo>
                    <a:pt x="30911" y="127000"/>
                  </a:lnTo>
                  <a:lnTo>
                    <a:pt x="30911" y="151130"/>
                  </a:lnTo>
                  <a:lnTo>
                    <a:pt x="69392" y="151130"/>
                  </a:lnTo>
                  <a:lnTo>
                    <a:pt x="69392" y="200113"/>
                  </a:lnTo>
                  <a:lnTo>
                    <a:pt x="0" y="200113"/>
                  </a:lnTo>
                  <a:lnTo>
                    <a:pt x="0" y="224561"/>
                  </a:lnTo>
                  <a:lnTo>
                    <a:pt x="254241" y="224561"/>
                  </a:lnTo>
                  <a:lnTo>
                    <a:pt x="254241" y="200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10975891" y="8234488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187474" y="151075"/>
                  </a:moveTo>
                  <a:lnTo>
                    <a:pt x="229574" y="151075"/>
                  </a:lnTo>
                  <a:lnTo>
                    <a:pt x="229574" y="126956"/>
                  </a:lnTo>
                  <a:lnTo>
                    <a:pt x="60189" y="126956"/>
                  </a:lnTo>
                  <a:lnTo>
                    <a:pt x="60189" y="86720"/>
                  </a:lnTo>
                  <a:lnTo>
                    <a:pt x="223105" y="86720"/>
                  </a:lnTo>
                  <a:lnTo>
                    <a:pt x="223105" y="0"/>
                  </a:lnTo>
                  <a:lnTo>
                    <a:pt x="30369" y="0"/>
                  </a:lnTo>
                  <a:lnTo>
                    <a:pt x="30369" y="24009"/>
                  </a:lnTo>
                  <a:lnTo>
                    <a:pt x="194052" y="24009"/>
                  </a:lnTo>
                  <a:lnTo>
                    <a:pt x="194052" y="62710"/>
                  </a:lnTo>
                  <a:lnTo>
                    <a:pt x="30916" y="62710"/>
                  </a:lnTo>
                  <a:lnTo>
                    <a:pt x="30916" y="151075"/>
                  </a:lnTo>
                  <a:lnTo>
                    <a:pt x="69399" y="151075"/>
                  </a:lnTo>
                  <a:lnTo>
                    <a:pt x="69399" y="200301"/>
                  </a:lnTo>
                  <a:lnTo>
                    <a:pt x="0" y="200301"/>
                  </a:lnTo>
                  <a:lnTo>
                    <a:pt x="0" y="224749"/>
                  </a:lnTo>
                  <a:lnTo>
                    <a:pt x="254241" y="224749"/>
                  </a:lnTo>
                  <a:lnTo>
                    <a:pt x="254241" y="200301"/>
                  </a:lnTo>
                  <a:lnTo>
                    <a:pt x="187474" y="200301"/>
                  </a:lnTo>
                  <a:lnTo>
                    <a:pt x="187474" y="151075"/>
                  </a:lnTo>
                  <a:close/>
                </a:path>
                <a:path w="254634" h="224790">
                  <a:moveTo>
                    <a:pt x="158531" y="151075"/>
                  </a:moveTo>
                  <a:lnTo>
                    <a:pt x="158531" y="200301"/>
                  </a:lnTo>
                  <a:lnTo>
                    <a:pt x="98012" y="200301"/>
                  </a:lnTo>
                  <a:lnTo>
                    <a:pt x="98012" y="151075"/>
                  </a:lnTo>
                  <a:lnTo>
                    <a:pt x="158531" y="1510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11324497" y="8214754"/>
              <a:ext cx="241935" cy="278130"/>
            </a:xfrm>
            <a:custGeom>
              <a:avLst/>
              <a:gdLst/>
              <a:ahLst/>
              <a:cxnLst/>
              <a:rect l="l" t="t" r="r" b="b"/>
              <a:pathLst>
                <a:path w="241934" h="278129">
                  <a:moveTo>
                    <a:pt x="241523" y="0"/>
                  </a:moveTo>
                  <a:lnTo>
                    <a:pt x="213567" y="0"/>
                  </a:lnTo>
                  <a:lnTo>
                    <a:pt x="213567" y="277812"/>
                  </a:lnTo>
                  <a:lnTo>
                    <a:pt x="241523" y="277812"/>
                  </a:lnTo>
                  <a:lnTo>
                    <a:pt x="241523" y="0"/>
                  </a:lnTo>
                  <a:close/>
                </a:path>
                <a:path w="241934" h="278129">
                  <a:moveTo>
                    <a:pt x="185172" y="5920"/>
                  </a:moveTo>
                  <a:lnTo>
                    <a:pt x="157434" y="5920"/>
                  </a:lnTo>
                  <a:lnTo>
                    <a:pt x="157434" y="108208"/>
                  </a:lnTo>
                  <a:lnTo>
                    <a:pt x="117418" y="108208"/>
                  </a:lnTo>
                  <a:lnTo>
                    <a:pt x="117418" y="132656"/>
                  </a:lnTo>
                  <a:lnTo>
                    <a:pt x="157434" y="132656"/>
                  </a:lnTo>
                  <a:lnTo>
                    <a:pt x="157434" y="263779"/>
                  </a:lnTo>
                  <a:lnTo>
                    <a:pt x="185172" y="263779"/>
                  </a:lnTo>
                  <a:lnTo>
                    <a:pt x="185172" y="5920"/>
                  </a:lnTo>
                  <a:close/>
                </a:path>
                <a:path w="241934" h="278129">
                  <a:moveTo>
                    <a:pt x="86392" y="74002"/>
                  </a:moveTo>
                  <a:lnTo>
                    <a:pt x="58654" y="74002"/>
                  </a:lnTo>
                  <a:lnTo>
                    <a:pt x="58654" y="85185"/>
                  </a:lnTo>
                  <a:lnTo>
                    <a:pt x="54824" y="118942"/>
                  </a:lnTo>
                  <a:lnTo>
                    <a:pt x="43716" y="151075"/>
                  </a:lnTo>
                  <a:lnTo>
                    <a:pt x="25414" y="179014"/>
                  </a:lnTo>
                  <a:lnTo>
                    <a:pt x="0" y="200191"/>
                  </a:lnTo>
                  <a:lnTo>
                    <a:pt x="17322" y="222337"/>
                  </a:lnTo>
                  <a:lnTo>
                    <a:pt x="35919" y="208018"/>
                  </a:lnTo>
                  <a:lnTo>
                    <a:pt x="51391" y="189598"/>
                  </a:lnTo>
                  <a:lnTo>
                    <a:pt x="63697" y="167868"/>
                  </a:lnTo>
                  <a:lnTo>
                    <a:pt x="72796" y="143620"/>
                  </a:lnTo>
                  <a:lnTo>
                    <a:pt x="99538" y="143620"/>
                  </a:lnTo>
                  <a:lnTo>
                    <a:pt x="90143" y="117815"/>
                  </a:lnTo>
                  <a:lnTo>
                    <a:pt x="86392" y="85185"/>
                  </a:lnTo>
                  <a:lnTo>
                    <a:pt x="86392" y="74002"/>
                  </a:lnTo>
                  <a:close/>
                </a:path>
                <a:path w="241934" h="278129">
                  <a:moveTo>
                    <a:pt x="99538" y="143620"/>
                  </a:moveTo>
                  <a:lnTo>
                    <a:pt x="72796" y="143620"/>
                  </a:lnTo>
                  <a:lnTo>
                    <a:pt x="81959" y="166180"/>
                  </a:lnTo>
                  <a:lnTo>
                    <a:pt x="94299" y="186213"/>
                  </a:lnTo>
                  <a:lnTo>
                    <a:pt x="109783" y="203038"/>
                  </a:lnTo>
                  <a:lnTo>
                    <a:pt x="128381" y="215978"/>
                  </a:lnTo>
                  <a:lnTo>
                    <a:pt x="144936" y="194161"/>
                  </a:lnTo>
                  <a:lnTo>
                    <a:pt x="119600" y="174605"/>
                  </a:lnTo>
                  <a:lnTo>
                    <a:pt x="101274" y="148389"/>
                  </a:lnTo>
                  <a:lnTo>
                    <a:pt x="99538" y="143620"/>
                  </a:lnTo>
                  <a:close/>
                </a:path>
                <a:path w="241934" h="278129">
                  <a:moveTo>
                    <a:pt x="135726" y="49993"/>
                  </a:moveTo>
                  <a:lnTo>
                    <a:pt x="8551" y="49993"/>
                  </a:lnTo>
                  <a:lnTo>
                    <a:pt x="8551" y="74002"/>
                  </a:lnTo>
                  <a:lnTo>
                    <a:pt x="135726" y="74002"/>
                  </a:lnTo>
                  <a:lnTo>
                    <a:pt x="135726" y="49993"/>
                  </a:lnTo>
                  <a:close/>
                </a:path>
                <a:path w="241934" h="278129">
                  <a:moveTo>
                    <a:pt x="86392" y="9976"/>
                  </a:moveTo>
                  <a:lnTo>
                    <a:pt x="58654" y="9976"/>
                  </a:lnTo>
                  <a:lnTo>
                    <a:pt x="58654" y="49993"/>
                  </a:lnTo>
                  <a:lnTo>
                    <a:pt x="86392" y="49993"/>
                  </a:lnTo>
                  <a:lnTo>
                    <a:pt x="86392" y="9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11441915" y="8214755"/>
              <a:ext cx="124460" cy="278130"/>
            </a:xfrm>
            <a:custGeom>
              <a:avLst/>
              <a:gdLst/>
              <a:ahLst/>
              <a:cxnLst/>
              <a:rect l="l" t="t" r="r" b="b"/>
              <a:pathLst>
                <a:path w="124459" h="278129">
                  <a:moveTo>
                    <a:pt x="96148" y="277812"/>
                  </a:moveTo>
                  <a:lnTo>
                    <a:pt x="124105" y="277812"/>
                  </a:lnTo>
                  <a:lnTo>
                    <a:pt x="124105" y="0"/>
                  </a:lnTo>
                  <a:lnTo>
                    <a:pt x="96148" y="0"/>
                  </a:lnTo>
                  <a:lnTo>
                    <a:pt x="96148" y="277812"/>
                  </a:lnTo>
                  <a:close/>
                </a:path>
                <a:path w="124459" h="278129">
                  <a:moveTo>
                    <a:pt x="0" y="108208"/>
                  </a:moveTo>
                  <a:lnTo>
                    <a:pt x="0" y="132656"/>
                  </a:lnTo>
                  <a:lnTo>
                    <a:pt x="40016" y="132656"/>
                  </a:lnTo>
                  <a:lnTo>
                    <a:pt x="40016" y="263779"/>
                  </a:lnTo>
                  <a:lnTo>
                    <a:pt x="67753" y="263779"/>
                  </a:lnTo>
                  <a:lnTo>
                    <a:pt x="67753" y="5920"/>
                  </a:lnTo>
                  <a:lnTo>
                    <a:pt x="40016" y="5920"/>
                  </a:lnTo>
                  <a:lnTo>
                    <a:pt x="40016" y="108208"/>
                  </a:lnTo>
                  <a:lnTo>
                    <a:pt x="0" y="1082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3" name="object 30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321322" y="8221556"/>
              <a:ext cx="151286" cy="218710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1602309" y="8238549"/>
              <a:ext cx="253254" cy="216851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11602309" y="8431062"/>
              <a:ext cx="253365" cy="24765"/>
            </a:xfrm>
            <a:custGeom>
              <a:avLst/>
              <a:gdLst/>
              <a:ahLst/>
              <a:cxnLst/>
              <a:rect l="l" t="t" r="r" b="b"/>
              <a:pathLst>
                <a:path w="253365" h="24765">
                  <a:moveTo>
                    <a:pt x="0" y="24338"/>
                  </a:moveTo>
                  <a:lnTo>
                    <a:pt x="253254" y="24338"/>
                  </a:lnTo>
                  <a:lnTo>
                    <a:pt x="253254" y="0"/>
                  </a:lnTo>
                  <a:lnTo>
                    <a:pt x="0" y="0"/>
                  </a:lnTo>
                  <a:lnTo>
                    <a:pt x="0" y="2433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11877930" y="8214864"/>
              <a:ext cx="238125" cy="272415"/>
            </a:xfrm>
            <a:custGeom>
              <a:avLst/>
              <a:gdLst/>
              <a:ahLst/>
              <a:cxnLst/>
              <a:rect l="l" t="t" r="r" b="b"/>
              <a:pathLst>
                <a:path w="238125" h="272415">
                  <a:moveTo>
                    <a:pt x="75537" y="193394"/>
                  </a:moveTo>
                  <a:lnTo>
                    <a:pt x="45936" y="193394"/>
                  </a:lnTo>
                  <a:lnTo>
                    <a:pt x="45936" y="272001"/>
                  </a:lnTo>
                  <a:lnTo>
                    <a:pt x="238014" y="272001"/>
                  </a:lnTo>
                  <a:lnTo>
                    <a:pt x="238014" y="247882"/>
                  </a:lnTo>
                  <a:lnTo>
                    <a:pt x="75537" y="247882"/>
                  </a:lnTo>
                  <a:lnTo>
                    <a:pt x="75537" y="193394"/>
                  </a:lnTo>
                  <a:close/>
                </a:path>
                <a:path w="238125" h="272415">
                  <a:moveTo>
                    <a:pt x="229353" y="0"/>
                  </a:moveTo>
                  <a:lnTo>
                    <a:pt x="199752" y="0"/>
                  </a:lnTo>
                  <a:lnTo>
                    <a:pt x="199752" y="208194"/>
                  </a:lnTo>
                  <a:lnTo>
                    <a:pt x="229353" y="208194"/>
                  </a:lnTo>
                  <a:lnTo>
                    <a:pt x="229353" y="0"/>
                  </a:lnTo>
                  <a:close/>
                </a:path>
                <a:path w="238125" h="272415">
                  <a:moveTo>
                    <a:pt x="106563" y="112813"/>
                  </a:moveTo>
                  <a:lnTo>
                    <a:pt x="77181" y="112813"/>
                  </a:lnTo>
                  <a:lnTo>
                    <a:pt x="77181" y="148992"/>
                  </a:lnTo>
                  <a:lnTo>
                    <a:pt x="57028" y="149535"/>
                  </a:lnTo>
                  <a:lnTo>
                    <a:pt x="0" y="150198"/>
                  </a:lnTo>
                  <a:lnTo>
                    <a:pt x="4166" y="173988"/>
                  </a:lnTo>
                  <a:lnTo>
                    <a:pt x="45359" y="173603"/>
                  </a:lnTo>
                  <a:lnTo>
                    <a:pt x="89666" y="172138"/>
                  </a:lnTo>
                  <a:lnTo>
                    <a:pt x="135351" y="169132"/>
                  </a:lnTo>
                  <a:lnTo>
                    <a:pt x="180676" y="164121"/>
                  </a:lnTo>
                  <a:lnTo>
                    <a:pt x="179020" y="147896"/>
                  </a:lnTo>
                  <a:lnTo>
                    <a:pt x="106563" y="147896"/>
                  </a:lnTo>
                  <a:lnTo>
                    <a:pt x="106563" y="112813"/>
                  </a:lnTo>
                  <a:close/>
                </a:path>
                <a:path w="238125" h="272415">
                  <a:moveTo>
                    <a:pt x="178483" y="142633"/>
                  </a:moveTo>
                  <a:lnTo>
                    <a:pt x="161079" y="144365"/>
                  </a:lnTo>
                  <a:lnTo>
                    <a:pt x="143181" y="145799"/>
                  </a:lnTo>
                  <a:lnTo>
                    <a:pt x="124954" y="146965"/>
                  </a:lnTo>
                  <a:lnTo>
                    <a:pt x="106563" y="147896"/>
                  </a:lnTo>
                  <a:lnTo>
                    <a:pt x="179020" y="147896"/>
                  </a:lnTo>
                  <a:lnTo>
                    <a:pt x="178483" y="142633"/>
                  </a:lnTo>
                  <a:close/>
                </a:path>
                <a:path w="238125" h="272415">
                  <a:moveTo>
                    <a:pt x="158311" y="17541"/>
                  </a:moveTo>
                  <a:lnTo>
                    <a:pt x="24776" y="17541"/>
                  </a:lnTo>
                  <a:lnTo>
                    <a:pt x="24776" y="112813"/>
                  </a:lnTo>
                  <a:lnTo>
                    <a:pt x="160613" y="112813"/>
                  </a:lnTo>
                  <a:lnTo>
                    <a:pt x="160613" y="89022"/>
                  </a:lnTo>
                  <a:lnTo>
                    <a:pt x="54378" y="89022"/>
                  </a:lnTo>
                  <a:lnTo>
                    <a:pt x="54378" y="41551"/>
                  </a:lnTo>
                  <a:lnTo>
                    <a:pt x="158311" y="41551"/>
                  </a:lnTo>
                  <a:lnTo>
                    <a:pt x="158311" y="1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7" name="object 30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1874754" y="8211689"/>
              <a:ext cx="244364" cy="278351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12234234" y="8214754"/>
              <a:ext cx="234315" cy="274320"/>
            </a:xfrm>
            <a:custGeom>
              <a:avLst/>
              <a:gdLst/>
              <a:ahLst/>
              <a:cxnLst/>
              <a:rect l="l" t="t" r="r" b="b"/>
              <a:pathLst>
                <a:path w="234315" h="274320">
                  <a:moveTo>
                    <a:pt x="224858" y="0"/>
                  </a:moveTo>
                  <a:lnTo>
                    <a:pt x="195367" y="0"/>
                  </a:lnTo>
                  <a:lnTo>
                    <a:pt x="195367" y="141427"/>
                  </a:lnTo>
                  <a:lnTo>
                    <a:pt x="224858" y="141427"/>
                  </a:lnTo>
                  <a:lnTo>
                    <a:pt x="224858" y="0"/>
                  </a:lnTo>
                  <a:close/>
                </a:path>
                <a:path w="234315" h="274320">
                  <a:moveTo>
                    <a:pt x="73125" y="9538"/>
                  </a:moveTo>
                  <a:lnTo>
                    <a:pt x="43846" y="14180"/>
                  </a:lnTo>
                  <a:lnTo>
                    <a:pt x="20693" y="27024"/>
                  </a:lnTo>
                  <a:lnTo>
                    <a:pt x="5474" y="46693"/>
                  </a:lnTo>
                  <a:lnTo>
                    <a:pt x="0" y="71810"/>
                  </a:lnTo>
                  <a:lnTo>
                    <a:pt x="5474" y="96827"/>
                  </a:lnTo>
                  <a:lnTo>
                    <a:pt x="20693" y="116376"/>
                  </a:lnTo>
                  <a:lnTo>
                    <a:pt x="43846" y="129100"/>
                  </a:lnTo>
                  <a:lnTo>
                    <a:pt x="73125" y="133643"/>
                  </a:lnTo>
                  <a:lnTo>
                    <a:pt x="102091" y="129100"/>
                  </a:lnTo>
                  <a:lnTo>
                    <a:pt x="125105" y="116376"/>
                  </a:lnTo>
                  <a:lnTo>
                    <a:pt x="130271" y="109743"/>
                  </a:lnTo>
                  <a:lnTo>
                    <a:pt x="73125" y="109743"/>
                  </a:lnTo>
                  <a:lnTo>
                    <a:pt x="55334" y="107023"/>
                  </a:lnTo>
                  <a:lnTo>
                    <a:pt x="41222" y="99328"/>
                  </a:lnTo>
                  <a:lnTo>
                    <a:pt x="31961" y="87357"/>
                  </a:lnTo>
                  <a:lnTo>
                    <a:pt x="28723" y="71810"/>
                  </a:lnTo>
                  <a:lnTo>
                    <a:pt x="31961" y="56310"/>
                  </a:lnTo>
                  <a:lnTo>
                    <a:pt x="41222" y="44346"/>
                  </a:lnTo>
                  <a:lnTo>
                    <a:pt x="55334" y="36658"/>
                  </a:lnTo>
                  <a:lnTo>
                    <a:pt x="73125" y="33986"/>
                  </a:lnTo>
                  <a:lnTo>
                    <a:pt x="130494" y="33986"/>
                  </a:lnTo>
                  <a:lnTo>
                    <a:pt x="125105" y="27024"/>
                  </a:lnTo>
                  <a:lnTo>
                    <a:pt x="102091" y="14180"/>
                  </a:lnTo>
                  <a:lnTo>
                    <a:pt x="73125" y="9538"/>
                  </a:lnTo>
                  <a:close/>
                </a:path>
                <a:path w="234315" h="274320">
                  <a:moveTo>
                    <a:pt x="130494" y="33986"/>
                  </a:moveTo>
                  <a:lnTo>
                    <a:pt x="73125" y="33986"/>
                  </a:lnTo>
                  <a:lnTo>
                    <a:pt x="90776" y="36658"/>
                  </a:lnTo>
                  <a:lnTo>
                    <a:pt x="104809" y="44346"/>
                  </a:lnTo>
                  <a:lnTo>
                    <a:pt x="114073" y="56310"/>
                  </a:lnTo>
                  <a:lnTo>
                    <a:pt x="117417" y="71810"/>
                  </a:lnTo>
                  <a:lnTo>
                    <a:pt x="114073" y="87357"/>
                  </a:lnTo>
                  <a:lnTo>
                    <a:pt x="104809" y="99328"/>
                  </a:lnTo>
                  <a:lnTo>
                    <a:pt x="90776" y="107023"/>
                  </a:lnTo>
                  <a:lnTo>
                    <a:pt x="73125" y="109743"/>
                  </a:lnTo>
                  <a:lnTo>
                    <a:pt x="130271" y="109743"/>
                  </a:lnTo>
                  <a:lnTo>
                    <a:pt x="140329" y="96827"/>
                  </a:lnTo>
                  <a:lnTo>
                    <a:pt x="145922" y="71810"/>
                  </a:lnTo>
                  <a:lnTo>
                    <a:pt x="140329" y="46693"/>
                  </a:lnTo>
                  <a:lnTo>
                    <a:pt x="130494" y="33986"/>
                  </a:lnTo>
                  <a:close/>
                </a:path>
                <a:path w="234315" h="274320">
                  <a:moveTo>
                    <a:pt x="224858" y="154254"/>
                  </a:moveTo>
                  <a:lnTo>
                    <a:pt x="42099" y="154254"/>
                  </a:lnTo>
                  <a:lnTo>
                    <a:pt x="42099" y="177606"/>
                  </a:lnTo>
                  <a:lnTo>
                    <a:pt x="195586" y="177606"/>
                  </a:lnTo>
                  <a:lnTo>
                    <a:pt x="195586" y="202164"/>
                  </a:lnTo>
                  <a:lnTo>
                    <a:pt x="42976" y="202164"/>
                  </a:lnTo>
                  <a:lnTo>
                    <a:pt x="42976" y="274303"/>
                  </a:lnTo>
                  <a:lnTo>
                    <a:pt x="233958" y="274303"/>
                  </a:lnTo>
                  <a:lnTo>
                    <a:pt x="233958" y="250732"/>
                  </a:lnTo>
                  <a:lnTo>
                    <a:pt x="71591" y="250732"/>
                  </a:lnTo>
                  <a:lnTo>
                    <a:pt x="71591" y="224091"/>
                  </a:lnTo>
                  <a:lnTo>
                    <a:pt x="224858" y="224091"/>
                  </a:lnTo>
                  <a:lnTo>
                    <a:pt x="224858" y="154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9" name="object 309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2231059" y="8211580"/>
              <a:ext cx="240308" cy="280653"/>
            </a:xfrm>
            <a:prstGeom prst="rect">
              <a:avLst/>
            </a:prstGeom>
          </p:spPr>
        </p:pic>
        <p:sp>
          <p:nvSpPr>
            <p:cNvPr id="310" name="object 310"/>
            <p:cNvSpPr/>
            <p:nvPr/>
          </p:nvSpPr>
          <p:spPr>
            <a:xfrm>
              <a:off x="12503276" y="8214754"/>
              <a:ext cx="232410" cy="278130"/>
            </a:xfrm>
            <a:custGeom>
              <a:avLst/>
              <a:gdLst/>
              <a:ahLst/>
              <a:cxnLst/>
              <a:rect l="l" t="t" r="r" b="b"/>
              <a:pathLst>
                <a:path w="232409" h="278129">
                  <a:moveTo>
                    <a:pt x="231437" y="0"/>
                  </a:moveTo>
                  <a:lnTo>
                    <a:pt x="202055" y="0"/>
                  </a:lnTo>
                  <a:lnTo>
                    <a:pt x="202055" y="70823"/>
                  </a:lnTo>
                  <a:lnTo>
                    <a:pt x="150197" y="70823"/>
                  </a:lnTo>
                  <a:lnTo>
                    <a:pt x="150197" y="95052"/>
                  </a:lnTo>
                  <a:lnTo>
                    <a:pt x="202055" y="95052"/>
                  </a:lnTo>
                  <a:lnTo>
                    <a:pt x="202055" y="165327"/>
                  </a:lnTo>
                  <a:lnTo>
                    <a:pt x="231437" y="165327"/>
                  </a:lnTo>
                  <a:lnTo>
                    <a:pt x="231437" y="0"/>
                  </a:lnTo>
                  <a:close/>
                </a:path>
                <a:path w="232409" h="278129">
                  <a:moveTo>
                    <a:pt x="99218" y="43195"/>
                  </a:moveTo>
                  <a:lnTo>
                    <a:pt x="69398" y="43195"/>
                  </a:lnTo>
                  <a:lnTo>
                    <a:pt x="69398" y="49335"/>
                  </a:lnTo>
                  <a:lnTo>
                    <a:pt x="64598" y="77613"/>
                  </a:lnTo>
                  <a:lnTo>
                    <a:pt x="50815" y="103549"/>
                  </a:lnTo>
                  <a:lnTo>
                    <a:pt x="28974" y="125126"/>
                  </a:lnTo>
                  <a:lnTo>
                    <a:pt x="0" y="140331"/>
                  </a:lnTo>
                  <a:lnTo>
                    <a:pt x="15238" y="163683"/>
                  </a:lnTo>
                  <a:lnTo>
                    <a:pt x="38436" y="152274"/>
                  </a:lnTo>
                  <a:lnTo>
                    <a:pt x="57995" y="136713"/>
                  </a:lnTo>
                  <a:lnTo>
                    <a:pt x="73608" y="117616"/>
                  </a:lnTo>
                  <a:lnTo>
                    <a:pt x="84965" y="95600"/>
                  </a:lnTo>
                  <a:lnTo>
                    <a:pt x="115238" y="95600"/>
                  </a:lnTo>
                  <a:lnTo>
                    <a:pt x="103795" y="75027"/>
                  </a:lnTo>
                  <a:lnTo>
                    <a:pt x="99257" y="49335"/>
                  </a:lnTo>
                  <a:lnTo>
                    <a:pt x="99218" y="43195"/>
                  </a:lnTo>
                  <a:close/>
                </a:path>
                <a:path w="232409" h="278129">
                  <a:moveTo>
                    <a:pt x="115238" y="95600"/>
                  </a:moveTo>
                  <a:lnTo>
                    <a:pt x="84965" y="95600"/>
                  </a:lnTo>
                  <a:lnTo>
                    <a:pt x="96006" y="115093"/>
                  </a:lnTo>
                  <a:lnTo>
                    <a:pt x="110880" y="132067"/>
                  </a:lnTo>
                  <a:lnTo>
                    <a:pt x="129352" y="145938"/>
                  </a:lnTo>
                  <a:lnTo>
                    <a:pt x="151184" y="156118"/>
                  </a:lnTo>
                  <a:lnTo>
                    <a:pt x="166204" y="132656"/>
                  </a:lnTo>
                  <a:lnTo>
                    <a:pt x="138070" y="118586"/>
                  </a:lnTo>
                  <a:lnTo>
                    <a:pt x="117006" y="98780"/>
                  </a:lnTo>
                  <a:lnTo>
                    <a:pt x="115238" y="95600"/>
                  </a:lnTo>
                  <a:close/>
                </a:path>
                <a:path w="232409" h="278129">
                  <a:moveTo>
                    <a:pt x="159078" y="19185"/>
                  </a:moveTo>
                  <a:lnTo>
                    <a:pt x="9099" y="19185"/>
                  </a:lnTo>
                  <a:lnTo>
                    <a:pt x="9099" y="43195"/>
                  </a:lnTo>
                  <a:lnTo>
                    <a:pt x="159078" y="43195"/>
                  </a:lnTo>
                  <a:lnTo>
                    <a:pt x="159078" y="19185"/>
                  </a:lnTo>
                  <a:close/>
                </a:path>
                <a:path w="232409" h="278129">
                  <a:moveTo>
                    <a:pt x="138357" y="173111"/>
                  </a:moveTo>
                  <a:lnTo>
                    <a:pt x="99057" y="176644"/>
                  </a:lnTo>
                  <a:lnTo>
                    <a:pt x="69480" y="186898"/>
                  </a:lnTo>
                  <a:lnTo>
                    <a:pt x="50880" y="203360"/>
                  </a:lnTo>
                  <a:lnTo>
                    <a:pt x="44511" y="225516"/>
                  </a:lnTo>
                  <a:lnTo>
                    <a:pt x="50880" y="247578"/>
                  </a:lnTo>
                  <a:lnTo>
                    <a:pt x="69480" y="263957"/>
                  </a:lnTo>
                  <a:lnTo>
                    <a:pt x="99057" y="274189"/>
                  </a:lnTo>
                  <a:lnTo>
                    <a:pt x="138357" y="277812"/>
                  </a:lnTo>
                  <a:lnTo>
                    <a:pt x="177582" y="274189"/>
                  </a:lnTo>
                  <a:lnTo>
                    <a:pt x="207125" y="263957"/>
                  </a:lnTo>
                  <a:lnTo>
                    <a:pt x="217689" y="254679"/>
                  </a:lnTo>
                  <a:lnTo>
                    <a:pt x="138357" y="254679"/>
                  </a:lnTo>
                  <a:lnTo>
                    <a:pt x="111060" y="252836"/>
                  </a:lnTo>
                  <a:lnTo>
                    <a:pt x="90680" y="247169"/>
                  </a:lnTo>
                  <a:lnTo>
                    <a:pt x="77968" y="237967"/>
                  </a:lnTo>
                  <a:lnTo>
                    <a:pt x="73673" y="225516"/>
                  </a:lnTo>
                  <a:lnTo>
                    <a:pt x="77968" y="212936"/>
                  </a:lnTo>
                  <a:lnTo>
                    <a:pt x="90680" y="203644"/>
                  </a:lnTo>
                  <a:lnTo>
                    <a:pt x="111060" y="197889"/>
                  </a:lnTo>
                  <a:lnTo>
                    <a:pt x="138357" y="195915"/>
                  </a:lnTo>
                  <a:lnTo>
                    <a:pt x="217340" y="195915"/>
                  </a:lnTo>
                  <a:lnTo>
                    <a:pt x="207125" y="186898"/>
                  </a:lnTo>
                  <a:lnTo>
                    <a:pt x="177582" y="176644"/>
                  </a:lnTo>
                  <a:lnTo>
                    <a:pt x="138357" y="173111"/>
                  </a:lnTo>
                  <a:close/>
                </a:path>
                <a:path w="232409" h="278129">
                  <a:moveTo>
                    <a:pt x="217340" y="195915"/>
                  </a:moveTo>
                  <a:lnTo>
                    <a:pt x="138357" y="195915"/>
                  </a:lnTo>
                  <a:lnTo>
                    <a:pt x="165579" y="197889"/>
                  </a:lnTo>
                  <a:lnTo>
                    <a:pt x="185924" y="203644"/>
                  </a:lnTo>
                  <a:lnTo>
                    <a:pt x="198685" y="212936"/>
                  </a:lnTo>
                  <a:lnTo>
                    <a:pt x="203151" y="225516"/>
                  </a:lnTo>
                  <a:lnTo>
                    <a:pt x="198685" y="237967"/>
                  </a:lnTo>
                  <a:lnTo>
                    <a:pt x="185924" y="247169"/>
                  </a:lnTo>
                  <a:lnTo>
                    <a:pt x="165579" y="252836"/>
                  </a:lnTo>
                  <a:lnTo>
                    <a:pt x="138357" y="254679"/>
                  </a:lnTo>
                  <a:lnTo>
                    <a:pt x="217689" y="254679"/>
                  </a:lnTo>
                  <a:lnTo>
                    <a:pt x="225773" y="247578"/>
                  </a:lnTo>
                  <a:lnTo>
                    <a:pt x="232313" y="225516"/>
                  </a:lnTo>
                  <a:lnTo>
                    <a:pt x="225773" y="203360"/>
                  </a:lnTo>
                  <a:lnTo>
                    <a:pt x="217340" y="195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1" name="object 31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2500101" y="8211580"/>
              <a:ext cx="238663" cy="284162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12777690" y="8224073"/>
              <a:ext cx="253365" cy="262890"/>
            </a:xfrm>
            <a:custGeom>
              <a:avLst/>
              <a:gdLst/>
              <a:ahLst/>
              <a:cxnLst/>
              <a:rect l="l" t="t" r="r" b="b"/>
              <a:pathLst>
                <a:path w="253365" h="262890">
                  <a:moveTo>
                    <a:pt x="126407" y="0"/>
                  </a:moveTo>
                  <a:lnTo>
                    <a:pt x="85402" y="3689"/>
                  </a:lnTo>
                  <a:lnTo>
                    <a:pt x="54090" y="14636"/>
                  </a:lnTo>
                  <a:lnTo>
                    <a:pt x="34104" y="32160"/>
                  </a:lnTo>
                  <a:lnTo>
                    <a:pt x="27079" y="55584"/>
                  </a:lnTo>
                  <a:lnTo>
                    <a:pt x="34104" y="79172"/>
                  </a:lnTo>
                  <a:lnTo>
                    <a:pt x="54090" y="96861"/>
                  </a:lnTo>
                  <a:lnTo>
                    <a:pt x="85402" y="107972"/>
                  </a:lnTo>
                  <a:lnTo>
                    <a:pt x="126407" y="111826"/>
                  </a:lnTo>
                  <a:lnTo>
                    <a:pt x="167285" y="107972"/>
                  </a:lnTo>
                  <a:lnTo>
                    <a:pt x="198532" y="96861"/>
                  </a:lnTo>
                  <a:lnTo>
                    <a:pt x="208740" y="87816"/>
                  </a:lnTo>
                  <a:lnTo>
                    <a:pt x="126407" y="87816"/>
                  </a:lnTo>
                  <a:lnTo>
                    <a:pt x="97690" y="85663"/>
                  </a:lnTo>
                  <a:lnTo>
                    <a:pt x="76003" y="79388"/>
                  </a:lnTo>
                  <a:lnTo>
                    <a:pt x="62333" y="69269"/>
                  </a:lnTo>
                  <a:lnTo>
                    <a:pt x="57667" y="55584"/>
                  </a:lnTo>
                  <a:lnTo>
                    <a:pt x="62333" y="42164"/>
                  </a:lnTo>
                  <a:lnTo>
                    <a:pt x="76003" y="32095"/>
                  </a:lnTo>
                  <a:lnTo>
                    <a:pt x="97690" y="25767"/>
                  </a:lnTo>
                  <a:lnTo>
                    <a:pt x="126407" y="23571"/>
                  </a:lnTo>
                  <a:lnTo>
                    <a:pt x="208711" y="23571"/>
                  </a:lnTo>
                  <a:lnTo>
                    <a:pt x="198532" y="14636"/>
                  </a:lnTo>
                  <a:lnTo>
                    <a:pt x="167285" y="3689"/>
                  </a:lnTo>
                  <a:lnTo>
                    <a:pt x="126407" y="0"/>
                  </a:lnTo>
                  <a:close/>
                </a:path>
                <a:path w="253365" h="262890">
                  <a:moveTo>
                    <a:pt x="208711" y="23571"/>
                  </a:moveTo>
                  <a:lnTo>
                    <a:pt x="126407" y="23571"/>
                  </a:lnTo>
                  <a:lnTo>
                    <a:pt x="155128" y="25767"/>
                  </a:lnTo>
                  <a:lnTo>
                    <a:pt x="176839" y="32095"/>
                  </a:lnTo>
                  <a:lnTo>
                    <a:pt x="190574" y="42164"/>
                  </a:lnTo>
                  <a:lnTo>
                    <a:pt x="195367" y="55584"/>
                  </a:lnTo>
                  <a:lnTo>
                    <a:pt x="190574" y="69269"/>
                  </a:lnTo>
                  <a:lnTo>
                    <a:pt x="176839" y="79388"/>
                  </a:lnTo>
                  <a:lnTo>
                    <a:pt x="155128" y="85663"/>
                  </a:lnTo>
                  <a:lnTo>
                    <a:pt x="126407" y="87816"/>
                  </a:lnTo>
                  <a:lnTo>
                    <a:pt x="208740" y="87816"/>
                  </a:lnTo>
                  <a:lnTo>
                    <a:pt x="218494" y="79172"/>
                  </a:lnTo>
                  <a:lnTo>
                    <a:pt x="225516" y="55584"/>
                  </a:lnTo>
                  <a:lnTo>
                    <a:pt x="218494" y="32160"/>
                  </a:lnTo>
                  <a:lnTo>
                    <a:pt x="208711" y="23571"/>
                  </a:lnTo>
                  <a:close/>
                </a:path>
                <a:path w="253365" h="262890">
                  <a:moveTo>
                    <a:pt x="253254" y="135726"/>
                  </a:moveTo>
                  <a:lnTo>
                    <a:pt x="0" y="135726"/>
                  </a:lnTo>
                  <a:lnTo>
                    <a:pt x="0" y="159298"/>
                  </a:lnTo>
                  <a:lnTo>
                    <a:pt x="253254" y="159298"/>
                  </a:lnTo>
                  <a:lnTo>
                    <a:pt x="253254" y="135726"/>
                  </a:lnTo>
                  <a:close/>
                </a:path>
                <a:path w="253365" h="262890">
                  <a:moveTo>
                    <a:pt x="61504" y="181882"/>
                  </a:moveTo>
                  <a:lnTo>
                    <a:pt x="31902" y="181882"/>
                  </a:lnTo>
                  <a:lnTo>
                    <a:pt x="31902" y="262792"/>
                  </a:lnTo>
                  <a:lnTo>
                    <a:pt x="224749" y="262792"/>
                  </a:lnTo>
                  <a:lnTo>
                    <a:pt x="224749" y="238672"/>
                  </a:lnTo>
                  <a:lnTo>
                    <a:pt x="61504" y="238672"/>
                  </a:lnTo>
                  <a:lnTo>
                    <a:pt x="61504" y="1818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3" name="object 31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2801594" y="8220898"/>
              <a:ext cx="204786" cy="118176"/>
            </a:xfrm>
            <a:prstGeom prst="rect">
              <a:avLst/>
            </a:prstGeom>
          </p:spPr>
        </p:pic>
        <p:sp>
          <p:nvSpPr>
            <p:cNvPr id="314" name="object 314"/>
            <p:cNvSpPr/>
            <p:nvPr/>
          </p:nvSpPr>
          <p:spPr>
            <a:xfrm>
              <a:off x="12777689" y="8359800"/>
              <a:ext cx="253365" cy="127635"/>
            </a:xfrm>
            <a:custGeom>
              <a:avLst/>
              <a:gdLst/>
              <a:ahLst/>
              <a:cxnLst/>
              <a:rect l="l" t="t" r="r" b="b"/>
              <a:pathLst>
                <a:path w="253365" h="127634">
                  <a:moveTo>
                    <a:pt x="0" y="23571"/>
                  </a:moveTo>
                  <a:lnTo>
                    <a:pt x="253254" y="23571"/>
                  </a:lnTo>
                  <a:lnTo>
                    <a:pt x="253254" y="0"/>
                  </a:lnTo>
                  <a:lnTo>
                    <a:pt x="0" y="0"/>
                  </a:lnTo>
                  <a:lnTo>
                    <a:pt x="0" y="23571"/>
                  </a:lnTo>
                  <a:close/>
                </a:path>
                <a:path w="253365" h="127634">
                  <a:moveTo>
                    <a:pt x="31902" y="46155"/>
                  </a:moveTo>
                  <a:lnTo>
                    <a:pt x="31902" y="127065"/>
                  </a:lnTo>
                  <a:lnTo>
                    <a:pt x="224749" y="127065"/>
                  </a:lnTo>
                  <a:lnTo>
                    <a:pt x="224749" y="102946"/>
                  </a:lnTo>
                  <a:lnTo>
                    <a:pt x="61504" y="102946"/>
                  </a:lnTo>
                  <a:lnTo>
                    <a:pt x="61504" y="46155"/>
                  </a:lnTo>
                  <a:lnTo>
                    <a:pt x="31902" y="4615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13138963" y="8214766"/>
              <a:ext cx="229870" cy="278130"/>
            </a:xfrm>
            <a:custGeom>
              <a:avLst/>
              <a:gdLst/>
              <a:ahLst/>
              <a:cxnLst/>
              <a:rect l="l" t="t" r="r" b="b"/>
              <a:pathLst>
                <a:path w="229869" h="278129">
                  <a:moveTo>
                    <a:pt x="108102" y="92303"/>
                  </a:moveTo>
                  <a:lnTo>
                    <a:pt x="27952" y="92303"/>
                  </a:lnTo>
                  <a:lnTo>
                    <a:pt x="27952" y="26263"/>
                  </a:lnTo>
                  <a:lnTo>
                    <a:pt x="0" y="26263"/>
                  </a:lnTo>
                  <a:lnTo>
                    <a:pt x="0" y="92303"/>
                  </a:lnTo>
                  <a:lnTo>
                    <a:pt x="0" y="115163"/>
                  </a:lnTo>
                  <a:lnTo>
                    <a:pt x="0" y="185013"/>
                  </a:lnTo>
                  <a:lnTo>
                    <a:pt x="0" y="209143"/>
                  </a:lnTo>
                  <a:lnTo>
                    <a:pt x="108102" y="209143"/>
                  </a:lnTo>
                  <a:lnTo>
                    <a:pt x="108102" y="185496"/>
                  </a:lnTo>
                  <a:lnTo>
                    <a:pt x="108102" y="185013"/>
                  </a:lnTo>
                  <a:lnTo>
                    <a:pt x="108102" y="115544"/>
                  </a:lnTo>
                  <a:lnTo>
                    <a:pt x="80797" y="115544"/>
                  </a:lnTo>
                  <a:lnTo>
                    <a:pt x="80797" y="185013"/>
                  </a:lnTo>
                  <a:lnTo>
                    <a:pt x="27952" y="185013"/>
                  </a:lnTo>
                  <a:lnTo>
                    <a:pt x="27952" y="115163"/>
                  </a:lnTo>
                  <a:lnTo>
                    <a:pt x="108102" y="115163"/>
                  </a:lnTo>
                  <a:lnTo>
                    <a:pt x="108102" y="92303"/>
                  </a:lnTo>
                  <a:close/>
                </a:path>
                <a:path w="229869" h="278129">
                  <a:moveTo>
                    <a:pt x="108102" y="25869"/>
                  </a:moveTo>
                  <a:lnTo>
                    <a:pt x="80797" y="25869"/>
                  </a:lnTo>
                  <a:lnTo>
                    <a:pt x="80797" y="91973"/>
                  </a:lnTo>
                  <a:lnTo>
                    <a:pt x="108102" y="91973"/>
                  </a:lnTo>
                  <a:lnTo>
                    <a:pt x="108102" y="25869"/>
                  </a:lnTo>
                  <a:close/>
                </a:path>
                <a:path w="229869" h="278129">
                  <a:moveTo>
                    <a:pt x="229577" y="133096"/>
                  </a:moveTo>
                  <a:lnTo>
                    <a:pt x="201282" y="133096"/>
                  </a:lnTo>
                  <a:lnTo>
                    <a:pt x="201282" y="277812"/>
                  </a:lnTo>
                  <a:lnTo>
                    <a:pt x="229577" y="277812"/>
                  </a:lnTo>
                  <a:lnTo>
                    <a:pt x="229577" y="133096"/>
                  </a:lnTo>
                  <a:close/>
                </a:path>
                <a:path w="229869" h="278129">
                  <a:moveTo>
                    <a:pt x="229577" y="108813"/>
                  </a:moveTo>
                  <a:lnTo>
                    <a:pt x="167081" y="108813"/>
                  </a:lnTo>
                  <a:lnTo>
                    <a:pt x="167081" y="5943"/>
                  </a:lnTo>
                  <a:lnTo>
                    <a:pt x="139128" y="5943"/>
                  </a:lnTo>
                  <a:lnTo>
                    <a:pt x="139128" y="108813"/>
                  </a:lnTo>
                  <a:lnTo>
                    <a:pt x="139128" y="132943"/>
                  </a:lnTo>
                  <a:lnTo>
                    <a:pt x="139128" y="263753"/>
                  </a:lnTo>
                  <a:lnTo>
                    <a:pt x="167081" y="263753"/>
                  </a:lnTo>
                  <a:lnTo>
                    <a:pt x="167081" y="132943"/>
                  </a:lnTo>
                  <a:lnTo>
                    <a:pt x="229577" y="132943"/>
                  </a:lnTo>
                  <a:lnTo>
                    <a:pt x="229577" y="108813"/>
                  </a:lnTo>
                  <a:close/>
                </a:path>
                <a:path w="229869" h="278129">
                  <a:moveTo>
                    <a:pt x="229577" y="0"/>
                  </a:moveTo>
                  <a:lnTo>
                    <a:pt x="201282" y="0"/>
                  </a:lnTo>
                  <a:lnTo>
                    <a:pt x="201282" y="108750"/>
                  </a:lnTo>
                  <a:lnTo>
                    <a:pt x="229577" y="108750"/>
                  </a:lnTo>
                  <a:lnTo>
                    <a:pt x="229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13138967" y="8214755"/>
              <a:ext cx="229870" cy="278130"/>
            </a:xfrm>
            <a:custGeom>
              <a:avLst/>
              <a:gdLst/>
              <a:ahLst/>
              <a:cxnLst/>
              <a:rect l="l" t="t" r="r" b="b"/>
              <a:pathLst>
                <a:path w="229869" h="278129">
                  <a:moveTo>
                    <a:pt x="201287" y="108756"/>
                  </a:moveTo>
                  <a:lnTo>
                    <a:pt x="167081" y="108756"/>
                  </a:lnTo>
                  <a:lnTo>
                    <a:pt x="167081" y="5372"/>
                  </a:lnTo>
                  <a:lnTo>
                    <a:pt x="139125" y="5372"/>
                  </a:lnTo>
                  <a:lnTo>
                    <a:pt x="139125" y="264107"/>
                  </a:lnTo>
                  <a:lnTo>
                    <a:pt x="167081" y="264107"/>
                  </a:lnTo>
                  <a:lnTo>
                    <a:pt x="167081" y="133095"/>
                  </a:lnTo>
                  <a:lnTo>
                    <a:pt x="201287" y="133095"/>
                  </a:lnTo>
                  <a:lnTo>
                    <a:pt x="201287" y="277812"/>
                  </a:lnTo>
                  <a:lnTo>
                    <a:pt x="229573" y="277812"/>
                  </a:lnTo>
                  <a:lnTo>
                    <a:pt x="229573" y="0"/>
                  </a:lnTo>
                  <a:lnTo>
                    <a:pt x="201287" y="0"/>
                  </a:lnTo>
                  <a:lnTo>
                    <a:pt x="201287" y="108756"/>
                  </a:lnTo>
                  <a:close/>
                </a:path>
                <a:path w="229869" h="278129">
                  <a:moveTo>
                    <a:pt x="27956" y="91982"/>
                  </a:moveTo>
                  <a:lnTo>
                    <a:pt x="27956" y="25873"/>
                  </a:lnTo>
                  <a:lnTo>
                    <a:pt x="0" y="25873"/>
                  </a:lnTo>
                  <a:lnTo>
                    <a:pt x="0" y="209510"/>
                  </a:lnTo>
                  <a:lnTo>
                    <a:pt x="108099" y="209510"/>
                  </a:lnTo>
                  <a:lnTo>
                    <a:pt x="108099" y="25873"/>
                  </a:lnTo>
                  <a:lnTo>
                    <a:pt x="80799" y="25873"/>
                  </a:lnTo>
                  <a:lnTo>
                    <a:pt x="80799" y="91982"/>
                  </a:lnTo>
                  <a:lnTo>
                    <a:pt x="27956" y="91982"/>
                  </a:lnTo>
                  <a:close/>
                </a:path>
                <a:path w="229869" h="278129">
                  <a:moveTo>
                    <a:pt x="27956" y="185500"/>
                  </a:moveTo>
                  <a:lnTo>
                    <a:pt x="27956" y="115553"/>
                  </a:lnTo>
                  <a:lnTo>
                    <a:pt x="80799" y="115553"/>
                  </a:lnTo>
                  <a:lnTo>
                    <a:pt x="80799" y="185500"/>
                  </a:lnTo>
                  <a:lnTo>
                    <a:pt x="27956" y="1855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13407460" y="8214973"/>
              <a:ext cx="230504" cy="276860"/>
            </a:xfrm>
            <a:custGeom>
              <a:avLst/>
              <a:gdLst/>
              <a:ahLst/>
              <a:cxnLst/>
              <a:rect l="l" t="t" r="r" b="b"/>
              <a:pathLst>
                <a:path w="230505" h="276859">
                  <a:moveTo>
                    <a:pt x="141427" y="19953"/>
                  </a:moveTo>
                  <a:lnTo>
                    <a:pt x="14361" y="19953"/>
                  </a:lnTo>
                  <a:lnTo>
                    <a:pt x="14361" y="44072"/>
                  </a:lnTo>
                  <a:lnTo>
                    <a:pt x="109414" y="44072"/>
                  </a:lnTo>
                  <a:lnTo>
                    <a:pt x="99425" y="75758"/>
                  </a:lnTo>
                  <a:lnTo>
                    <a:pt x="77524" y="103261"/>
                  </a:lnTo>
                  <a:lnTo>
                    <a:pt x="44215" y="125892"/>
                  </a:lnTo>
                  <a:lnTo>
                    <a:pt x="0" y="142962"/>
                  </a:lnTo>
                  <a:lnTo>
                    <a:pt x="11841" y="166204"/>
                  </a:lnTo>
                  <a:lnTo>
                    <a:pt x="53428" y="150559"/>
                  </a:lnTo>
                  <a:lnTo>
                    <a:pt x="87583" y="129683"/>
                  </a:lnTo>
                  <a:lnTo>
                    <a:pt x="113825" y="103687"/>
                  </a:lnTo>
                  <a:lnTo>
                    <a:pt x="131669" y="72687"/>
                  </a:lnTo>
                  <a:lnTo>
                    <a:pt x="228258" y="72687"/>
                  </a:lnTo>
                  <a:lnTo>
                    <a:pt x="228258" y="49335"/>
                  </a:lnTo>
                  <a:lnTo>
                    <a:pt x="138577" y="49335"/>
                  </a:lnTo>
                  <a:lnTo>
                    <a:pt x="139809" y="42262"/>
                  </a:lnTo>
                  <a:lnTo>
                    <a:pt x="140701" y="35014"/>
                  </a:lnTo>
                  <a:lnTo>
                    <a:pt x="141244" y="27581"/>
                  </a:lnTo>
                  <a:lnTo>
                    <a:pt x="141427" y="19953"/>
                  </a:lnTo>
                  <a:close/>
                </a:path>
                <a:path w="230505" h="276859">
                  <a:moveTo>
                    <a:pt x="228258" y="72687"/>
                  </a:moveTo>
                  <a:lnTo>
                    <a:pt x="198876" y="72687"/>
                  </a:lnTo>
                  <a:lnTo>
                    <a:pt x="198876" y="106454"/>
                  </a:lnTo>
                  <a:lnTo>
                    <a:pt x="128820" y="106454"/>
                  </a:lnTo>
                  <a:lnTo>
                    <a:pt x="128820" y="130574"/>
                  </a:lnTo>
                  <a:lnTo>
                    <a:pt x="198876" y="130574"/>
                  </a:lnTo>
                  <a:lnTo>
                    <a:pt x="198876" y="164670"/>
                  </a:lnTo>
                  <a:lnTo>
                    <a:pt x="228258" y="164670"/>
                  </a:lnTo>
                  <a:lnTo>
                    <a:pt x="228258" y="72687"/>
                  </a:lnTo>
                  <a:close/>
                </a:path>
                <a:path w="230505" h="276859">
                  <a:moveTo>
                    <a:pt x="228258" y="0"/>
                  </a:moveTo>
                  <a:lnTo>
                    <a:pt x="198876" y="0"/>
                  </a:lnTo>
                  <a:lnTo>
                    <a:pt x="198876" y="49335"/>
                  </a:lnTo>
                  <a:lnTo>
                    <a:pt x="228258" y="49335"/>
                  </a:lnTo>
                  <a:lnTo>
                    <a:pt x="228258" y="0"/>
                  </a:lnTo>
                  <a:close/>
                </a:path>
                <a:path w="230505" h="276859">
                  <a:moveTo>
                    <a:pt x="136823" y="167630"/>
                  </a:moveTo>
                  <a:lnTo>
                    <a:pt x="98125" y="171359"/>
                  </a:lnTo>
                  <a:lnTo>
                    <a:pt x="68575" y="182088"/>
                  </a:lnTo>
                  <a:lnTo>
                    <a:pt x="49715" y="199127"/>
                  </a:lnTo>
                  <a:lnTo>
                    <a:pt x="43085" y="221789"/>
                  </a:lnTo>
                  <a:lnTo>
                    <a:pt x="49715" y="244548"/>
                  </a:lnTo>
                  <a:lnTo>
                    <a:pt x="68575" y="261696"/>
                  </a:lnTo>
                  <a:lnTo>
                    <a:pt x="98125" y="272512"/>
                  </a:lnTo>
                  <a:lnTo>
                    <a:pt x="136823" y="276277"/>
                  </a:lnTo>
                  <a:lnTo>
                    <a:pt x="175095" y="272512"/>
                  </a:lnTo>
                  <a:lnTo>
                    <a:pt x="204467" y="261696"/>
                  </a:lnTo>
                  <a:lnTo>
                    <a:pt x="214347" y="252706"/>
                  </a:lnTo>
                  <a:lnTo>
                    <a:pt x="136823" y="252706"/>
                  </a:lnTo>
                  <a:lnTo>
                    <a:pt x="110007" y="250635"/>
                  </a:lnTo>
                  <a:lnTo>
                    <a:pt x="89708" y="244606"/>
                  </a:lnTo>
                  <a:lnTo>
                    <a:pt x="76849" y="234899"/>
                  </a:lnTo>
                  <a:lnTo>
                    <a:pt x="72358" y="221789"/>
                  </a:lnTo>
                  <a:lnTo>
                    <a:pt x="76849" y="208617"/>
                  </a:lnTo>
                  <a:lnTo>
                    <a:pt x="89708" y="198889"/>
                  </a:lnTo>
                  <a:lnTo>
                    <a:pt x="110007" y="192882"/>
                  </a:lnTo>
                  <a:lnTo>
                    <a:pt x="136823" y="190872"/>
                  </a:lnTo>
                  <a:lnTo>
                    <a:pt x="214183" y="190872"/>
                  </a:lnTo>
                  <a:lnTo>
                    <a:pt x="204467" y="182088"/>
                  </a:lnTo>
                  <a:lnTo>
                    <a:pt x="175095" y="171359"/>
                  </a:lnTo>
                  <a:lnTo>
                    <a:pt x="136823" y="167630"/>
                  </a:lnTo>
                  <a:close/>
                </a:path>
                <a:path w="230505" h="276859">
                  <a:moveTo>
                    <a:pt x="214183" y="190872"/>
                  </a:moveTo>
                  <a:lnTo>
                    <a:pt x="136823" y="190872"/>
                  </a:lnTo>
                  <a:lnTo>
                    <a:pt x="163196" y="192882"/>
                  </a:lnTo>
                  <a:lnTo>
                    <a:pt x="183280" y="198889"/>
                  </a:lnTo>
                  <a:lnTo>
                    <a:pt x="196086" y="208617"/>
                  </a:lnTo>
                  <a:lnTo>
                    <a:pt x="200629" y="221789"/>
                  </a:lnTo>
                  <a:lnTo>
                    <a:pt x="196086" y="234899"/>
                  </a:lnTo>
                  <a:lnTo>
                    <a:pt x="183280" y="244606"/>
                  </a:lnTo>
                  <a:lnTo>
                    <a:pt x="163196" y="250635"/>
                  </a:lnTo>
                  <a:lnTo>
                    <a:pt x="136823" y="252706"/>
                  </a:lnTo>
                  <a:lnTo>
                    <a:pt x="214347" y="252706"/>
                  </a:lnTo>
                  <a:lnTo>
                    <a:pt x="223313" y="244548"/>
                  </a:lnTo>
                  <a:lnTo>
                    <a:pt x="230011" y="221789"/>
                  </a:lnTo>
                  <a:lnTo>
                    <a:pt x="223313" y="199127"/>
                  </a:lnTo>
                  <a:lnTo>
                    <a:pt x="214183" y="190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8" name="object 31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3404285" y="8211798"/>
              <a:ext cx="236361" cy="282627"/>
            </a:xfrm>
            <a:prstGeom prst="rect">
              <a:avLst/>
            </a:prstGeom>
          </p:spPr>
        </p:pic>
        <p:sp>
          <p:nvSpPr>
            <p:cNvPr id="319" name="object 319"/>
            <p:cNvSpPr/>
            <p:nvPr/>
          </p:nvSpPr>
          <p:spPr>
            <a:xfrm>
              <a:off x="13677379" y="8214973"/>
              <a:ext cx="238125" cy="278130"/>
            </a:xfrm>
            <a:custGeom>
              <a:avLst/>
              <a:gdLst/>
              <a:ahLst/>
              <a:cxnLst/>
              <a:rect l="l" t="t" r="r" b="b"/>
              <a:pathLst>
                <a:path w="238125" h="278129">
                  <a:moveTo>
                    <a:pt x="238015" y="95271"/>
                  </a:moveTo>
                  <a:lnTo>
                    <a:pt x="210168" y="95271"/>
                  </a:lnTo>
                  <a:lnTo>
                    <a:pt x="210168" y="167959"/>
                  </a:lnTo>
                  <a:lnTo>
                    <a:pt x="238015" y="167959"/>
                  </a:lnTo>
                  <a:lnTo>
                    <a:pt x="238015" y="95271"/>
                  </a:lnTo>
                  <a:close/>
                </a:path>
                <a:path w="238125" h="278129">
                  <a:moveTo>
                    <a:pt x="177717" y="4933"/>
                  </a:moveTo>
                  <a:lnTo>
                    <a:pt x="150308" y="4933"/>
                  </a:lnTo>
                  <a:lnTo>
                    <a:pt x="150308" y="166424"/>
                  </a:lnTo>
                  <a:lnTo>
                    <a:pt x="177717" y="166424"/>
                  </a:lnTo>
                  <a:lnTo>
                    <a:pt x="177717" y="95271"/>
                  </a:lnTo>
                  <a:lnTo>
                    <a:pt x="238015" y="95271"/>
                  </a:lnTo>
                  <a:lnTo>
                    <a:pt x="238015" y="70823"/>
                  </a:lnTo>
                  <a:lnTo>
                    <a:pt x="177717" y="70823"/>
                  </a:lnTo>
                  <a:lnTo>
                    <a:pt x="177717" y="4933"/>
                  </a:lnTo>
                  <a:close/>
                </a:path>
                <a:path w="238125" h="278129">
                  <a:moveTo>
                    <a:pt x="238015" y="0"/>
                  </a:moveTo>
                  <a:lnTo>
                    <a:pt x="210168" y="0"/>
                  </a:lnTo>
                  <a:lnTo>
                    <a:pt x="210168" y="70823"/>
                  </a:lnTo>
                  <a:lnTo>
                    <a:pt x="238015" y="70823"/>
                  </a:lnTo>
                  <a:lnTo>
                    <a:pt x="238015" y="0"/>
                  </a:lnTo>
                  <a:close/>
                </a:path>
                <a:path w="238125" h="278129">
                  <a:moveTo>
                    <a:pt x="86172" y="16554"/>
                  </a:moveTo>
                  <a:lnTo>
                    <a:pt x="57667" y="16554"/>
                  </a:lnTo>
                  <a:lnTo>
                    <a:pt x="57667" y="52076"/>
                  </a:lnTo>
                  <a:lnTo>
                    <a:pt x="53945" y="76187"/>
                  </a:lnTo>
                  <a:lnTo>
                    <a:pt x="42935" y="99670"/>
                  </a:lnTo>
                  <a:lnTo>
                    <a:pt x="24875" y="120297"/>
                  </a:lnTo>
                  <a:lnTo>
                    <a:pt x="0" y="135836"/>
                  </a:lnTo>
                  <a:lnTo>
                    <a:pt x="16007" y="158749"/>
                  </a:lnTo>
                  <a:lnTo>
                    <a:pt x="34660" y="148067"/>
                  </a:lnTo>
                  <a:lnTo>
                    <a:pt x="50281" y="134054"/>
                  </a:lnTo>
                  <a:lnTo>
                    <a:pt x="62798" y="117370"/>
                  </a:lnTo>
                  <a:lnTo>
                    <a:pt x="72139" y="98670"/>
                  </a:lnTo>
                  <a:lnTo>
                    <a:pt x="101907" y="98670"/>
                  </a:lnTo>
                  <a:lnTo>
                    <a:pt x="100260" y="96916"/>
                  </a:lnTo>
                  <a:lnTo>
                    <a:pt x="89732" y="75308"/>
                  </a:lnTo>
                  <a:lnTo>
                    <a:pt x="86172" y="52076"/>
                  </a:lnTo>
                  <a:lnTo>
                    <a:pt x="86172" y="16554"/>
                  </a:lnTo>
                  <a:close/>
                </a:path>
                <a:path w="238125" h="278129">
                  <a:moveTo>
                    <a:pt x="101907" y="98670"/>
                  </a:moveTo>
                  <a:lnTo>
                    <a:pt x="72139" y="98670"/>
                  </a:lnTo>
                  <a:lnTo>
                    <a:pt x="81115" y="115346"/>
                  </a:lnTo>
                  <a:lnTo>
                    <a:pt x="93052" y="130039"/>
                  </a:lnTo>
                  <a:lnTo>
                    <a:pt x="107907" y="142286"/>
                  </a:lnTo>
                  <a:lnTo>
                    <a:pt x="125641" y="151623"/>
                  </a:lnTo>
                  <a:lnTo>
                    <a:pt x="141318" y="128929"/>
                  </a:lnTo>
                  <a:lnTo>
                    <a:pt x="117531" y="115317"/>
                  </a:lnTo>
                  <a:lnTo>
                    <a:pt x="101907" y="98670"/>
                  </a:lnTo>
                  <a:close/>
                </a:path>
                <a:path w="238125" h="278129">
                  <a:moveTo>
                    <a:pt x="238015" y="182321"/>
                  </a:moveTo>
                  <a:lnTo>
                    <a:pt x="49226" y="182321"/>
                  </a:lnTo>
                  <a:lnTo>
                    <a:pt x="49226" y="206221"/>
                  </a:lnTo>
                  <a:lnTo>
                    <a:pt x="208962" y="206221"/>
                  </a:lnTo>
                  <a:lnTo>
                    <a:pt x="208962" y="277592"/>
                  </a:lnTo>
                  <a:lnTo>
                    <a:pt x="238015" y="277592"/>
                  </a:lnTo>
                  <a:lnTo>
                    <a:pt x="238015" y="182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0" name="object 32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674204" y="8211798"/>
              <a:ext cx="244365" cy="283943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14030835" y="8213658"/>
              <a:ext cx="252729" cy="276860"/>
            </a:xfrm>
            <a:custGeom>
              <a:avLst/>
              <a:gdLst/>
              <a:ahLst/>
              <a:cxnLst/>
              <a:rect l="l" t="t" r="r" b="b"/>
              <a:pathLst>
                <a:path w="252730" h="276859">
                  <a:moveTo>
                    <a:pt x="143072" y="47033"/>
                  </a:moveTo>
                  <a:lnTo>
                    <a:pt x="108975" y="47033"/>
                  </a:lnTo>
                  <a:lnTo>
                    <a:pt x="98862" y="63258"/>
                  </a:lnTo>
                  <a:lnTo>
                    <a:pt x="78388" y="76195"/>
                  </a:lnTo>
                  <a:lnTo>
                    <a:pt x="49033" y="85267"/>
                  </a:lnTo>
                  <a:lnTo>
                    <a:pt x="12279" y="89899"/>
                  </a:lnTo>
                  <a:lnTo>
                    <a:pt x="20720" y="112045"/>
                  </a:lnTo>
                  <a:lnTo>
                    <a:pt x="55236" y="107444"/>
                  </a:lnTo>
                  <a:lnTo>
                    <a:pt x="85116" y="98917"/>
                  </a:lnTo>
                  <a:lnTo>
                    <a:pt x="109138" y="86484"/>
                  </a:lnTo>
                  <a:lnTo>
                    <a:pt x="126078" y="70165"/>
                  </a:lnTo>
                  <a:lnTo>
                    <a:pt x="164068" y="70165"/>
                  </a:lnTo>
                  <a:lnTo>
                    <a:pt x="153129" y="63258"/>
                  </a:lnTo>
                  <a:lnTo>
                    <a:pt x="143072" y="47033"/>
                  </a:lnTo>
                  <a:close/>
                </a:path>
                <a:path w="252730" h="276859">
                  <a:moveTo>
                    <a:pt x="164068" y="70165"/>
                  </a:moveTo>
                  <a:lnTo>
                    <a:pt x="126078" y="70165"/>
                  </a:lnTo>
                  <a:lnTo>
                    <a:pt x="143015" y="86484"/>
                  </a:lnTo>
                  <a:lnTo>
                    <a:pt x="167013" y="98917"/>
                  </a:lnTo>
                  <a:lnTo>
                    <a:pt x="196828" y="107444"/>
                  </a:lnTo>
                  <a:lnTo>
                    <a:pt x="231217" y="112045"/>
                  </a:lnTo>
                  <a:lnTo>
                    <a:pt x="240098" y="89899"/>
                  </a:lnTo>
                  <a:lnTo>
                    <a:pt x="203091" y="85267"/>
                  </a:lnTo>
                  <a:lnTo>
                    <a:pt x="173618" y="76195"/>
                  </a:lnTo>
                  <a:lnTo>
                    <a:pt x="164068" y="70165"/>
                  </a:lnTo>
                  <a:close/>
                </a:path>
                <a:path w="252730" h="276859">
                  <a:moveTo>
                    <a:pt x="227490" y="24558"/>
                  </a:moveTo>
                  <a:lnTo>
                    <a:pt x="25106" y="24558"/>
                  </a:lnTo>
                  <a:lnTo>
                    <a:pt x="25106" y="47033"/>
                  </a:lnTo>
                  <a:lnTo>
                    <a:pt x="227490" y="47033"/>
                  </a:lnTo>
                  <a:lnTo>
                    <a:pt x="227490" y="24558"/>
                  </a:lnTo>
                  <a:close/>
                </a:path>
                <a:path w="252730" h="276859">
                  <a:moveTo>
                    <a:pt x="140550" y="0"/>
                  </a:moveTo>
                  <a:lnTo>
                    <a:pt x="111607" y="0"/>
                  </a:lnTo>
                  <a:lnTo>
                    <a:pt x="111607" y="24558"/>
                  </a:lnTo>
                  <a:lnTo>
                    <a:pt x="140550" y="24558"/>
                  </a:lnTo>
                  <a:lnTo>
                    <a:pt x="140550" y="0"/>
                  </a:lnTo>
                  <a:close/>
                </a:path>
                <a:path w="252730" h="276859">
                  <a:moveTo>
                    <a:pt x="220802" y="168287"/>
                  </a:moveTo>
                  <a:lnTo>
                    <a:pt x="29820" y="168287"/>
                  </a:lnTo>
                  <a:lnTo>
                    <a:pt x="29820" y="189776"/>
                  </a:lnTo>
                  <a:lnTo>
                    <a:pt x="191859" y="189776"/>
                  </a:lnTo>
                  <a:lnTo>
                    <a:pt x="191859" y="210606"/>
                  </a:lnTo>
                  <a:lnTo>
                    <a:pt x="30367" y="210606"/>
                  </a:lnTo>
                  <a:lnTo>
                    <a:pt x="30367" y="276277"/>
                  </a:lnTo>
                  <a:lnTo>
                    <a:pt x="228805" y="276277"/>
                  </a:lnTo>
                  <a:lnTo>
                    <a:pt x="228805" y="253912"/>
                  </a:lnTo>
                  <a:lnTo>
                    <a:pt x="59202" y="253912"/>
                  </a:lnTo>
                  <a:lnTo>
                    <a:pt x="59202" y="230998"/>
                  </a:lnTo>
                  <a:lnTo>
                    <a:pt x="220802" y="230998"/>
                  </a:lnTo>
                  <a:lnTo>
                    <a:pt x="220802" y="168287"/>
                  </a:lnTo>
                  <a:close/>
                </a:path>
                <a:path w="252730" h="276859">
                  <a:moveTo>
                    <a:pt x="140659" y="145045"/>
                  </a:moveTo>
                  <a:lnTo>
                    <a:pt x="111497" y="145045"/>
                  </a:lnTo>
                  <a:lnTo>
                    <a:pt x="111497" y="168287"/>
                  </a:lnTo>
                  <a:lnTo>
                    <a:pt x="140659" y="168287"/>
                  </a:lnTo>
                  <a:lnTo>
                    <a:pt x="140659" y="145045"/>
                  </a:lnTo>
                  <a:close/>
                </a:path>
                <a:path w="252730" h="276859">
                  <a:moveTo>
                    <a:pt x="252596" y="123009"/>
                  </a:moveTo>
                  <a:lnTo>
                    <a:pt x="0" y="123009"/>
                  </a:lnTo>
                  <a:lnTo>
                    <a:pt x="0" y="145045"/>
                  </a:lnTo>
                  <a:lnTo>
                    <a:pt x="252596" y="145045"/>
                  </a:lnTo>
                  <a:lnTo>
                    <a:pt x="252596" y="123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2" name="object 32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039938" y="8210483"/>
              <a:ext cx="234168" cy="118395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14030835" y="8336667"/>
              <a:ext cx="252729" cy="153670"/>
            </a:xfrm>
            <a:custGeom>
              <a:avLst/>
              <a:gdLst/>
              <a:ahLst/>
              <a:cxnLst/>
              <a:rect l="l" t="t" r="r" b="b"/>
              <a:pathLst>
                <a:path w="252730" h="153670">
                  <a:moveTo>
                    <a:pt x="252596" y="0"/>
                  </a:moveTo>
                  <a:lnTo>
                    <a:pt x="0" y="0"/>
                  </a:lnTo>
                  <a:lnTo>
                    <a:pt x="0" y="22036"/>
                  </a:lnTo>
                  <a:lnTo>
                    <a:pt x="111497" y="22036"/>
                  </a:lnTo>
                  <a:lnTo>
                    <a:pt x="111497" y="45278"/>
                  </a:lnTo>
                  <a:lnTo>
                    <a:pt x="29820" y="45278"/>
                  </a:lnTo>
                  <a:lnTo>
                    <a:pt x="29820" y="66767"/>
                  </a:lnTo>
                  <a:lnTo>
                    <a:pt x="191859" y="66767"/>
                  </a:lnTo>
                  <a:lnTo>
                    <a:pt x="191859" y="87597"/>
                  </a:lnTo>
                  <a:lnTo>
                    <a:pt x="30367" y="87597"/>
                  </a:lnTo>
                  <a:lnTo>
                    <a:pt x="30367" y="153268"/>
                  </a:lnTo>
                  <a:lnTo>
                    <a:pt x="228805" y="153268"/>
                  </a:lnTo>
                  <a:lnTo>
                    <a:pt x="228805" y="130902"/>
                  </a:lnTo>
                  <a:lnTo>
                    <a:pt x="59202" y="130902"/>
                  </a:lnTo>
                  <a:lnTo>
                    <a:pt x="59202" y="107989"/>
                  </a:lnTo>
                  <a:lnTo>
                    <a:pt x="220802" y="107989"/>
                  </a:lnTo>
                  <a:lnTo>
                    <a:pt x="220802" y="45278"/>
                  </a:lnTo>
                  <a:lnTo>
                    <a:pt x="140659" y="45278"/>
                  </a:lnTo>
                  <a:lnTo>
                    <a:pt x="140659" y="22036"/>
                  </a:lnTo>
                  <a:lnTo>
                    <a:pt x="252596" y="22036"/>
                  </a:lnTo>
                  <a:lnTo>
                    <a:pt x="252596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14315992" y="8214973"/>
              <a:ext cx="220979" cy="278130"/>
            </a:xfrm>
            <a:custGeom>
              <a:avLst/>
              <a:gdLst/>
              <a:ahLst/>
              <a:cxnLst/>
              <a:rect l="l" t="t" r="r" b="b"/>
              <a:pathLst>
                <a:path w="220980" h="278129">
                  <a:moveTo>
                    <a:pt x="220583" y="0"/>
                  </a:moveTo>
                  <a:lnTo>
                    <a:pt x="191201" y="0"/>
                  </a:lnTo>
                  <a:lnTo>
                    <a:pt x="191201" y="40454"/>
                  </a:lnTo>
                  <a:lnTo>
                    <a:pt x="138905" y="40454"/>
                  </a:lnTo>
                  <a:lnTo>
                    <a:pt x="138905" y="64026"/>
                  </a:lnTo>
                  <a:lnTo>
                    <a:pt x="191201" y="64026"/>
                  </a:lnTo>
                  <a:lnTo>
                    <a:pt x="191201" y="98341"/>
                  </a:lnTo>
                  <a:lnTo>
                    <a:pt x="138905" y="98341"/>
                  </a:lnTo>
                  <a:lnTo>
                    <a:pt x="138905" y="122132"/>
                  </a:lnTo>
                  <a:lnTo>
                    <a:pt x="191201" y="122132"/>
                  </a:lnTo>
                  <a:lnTo>
                    <a:pt x="191201" y="170809"/>
                  </a:lnTo>
                  <a:lnTo>
                    <a:pt x="220583" y="170809"/>
                  </a:lnTo>
                  <a:lnTo>
                    <a:pt x="220583" y="0"/>
                  </a:lnTo>
                  <a:close/>
                </a:path>
                <a:path w="220980" h="278129">
                  <a:moveTo>
                    <a:pt x="121254" y="16554"/>
                  </a:moveTo>
                  <a:lnTo>
                    <a:pt x="0" y="16554"/>
                  </a:lnTo>
                  <a:lnTo>
                    <a:pt x="0" y="40016"/>
                  </a:lnTo>
                  <a:lnTo>
                    <a:pt x="91982" y="40016"/>
                  </a:lnTo>
                  <a:lnTo>
                    <a:pt x="91982" y="75099"/>
                  </a:lnTo>
                  <a:lnTo>
                    <a:pt x="547" y="75099"/>
                  </a:lnTo>
                  <a:lnTo>
                    <a:pt x="547" y="159736"/>
                  </a:lnTo>
                  <a:lnTo>
                    <a:pt x="20610" y="159736"/>
                  </a:lnTo>
                  <a:lnTo>
                    <a:pt x="57601" y="159447"/>
                  </a:lnTo>
                  <a:lnTo>
                    <a:pt x="87542" y="158489"/>
                  </a:lnTo>
                  <a:lnTo>
                    <a:pt x="113453" y="156483"/>
                  </a:lnTo>
                  <a:lnTo>
                    <a:pt x="138357" y="153048"/>
                  </a:lnTo>
                  <a:lnTo>
                    <a:pt x="136340" y="136055"/>
                  </a:lnTo>
                  <a:lnTo>
                    <a:pt x="29709" y="136055"/>
                  </a:lnTo>
                  <a:lnTo>
                    <a:pt x="29709" y="97464"/>
                  </a:lnTo>
                  <a:lnTo>
                    <a:pt x="121254" y="97464"/>
                  </a:lnTo>
                  <a:lnTo>
                    <a:pt x="121254" y="16554"/>
                  </a:lnTo>
                  <a:close/>
                </a:path>
                <a:path w="220980" h="278129">
                  <a:moveTo>
                    <a:pt x="135506" y="129039"/>
                  </a:moveTo>
                  <a:lnTo>
                    <a:pt x="112639" y="132571"/>
                  </a:lnTo>
                  <a:lnTo>
                    <a:pt x="89063" y="134685"/>
                  </a:lnTo>
                  <a:lnTo>
                    <a:pt x="62259" y="135730"/>
                  </a:lnTo>
                  <a:lnTo>
                    <a:pt x="29709" y="136055"/>
                  </a:lnTo>
                  <a:lnTo>
                    <a:pt x="136340" y="136055"/>
                  </a:lnTo>
                  <a:lnTo>
                    <a:pt x="135506" y="129039"/>
                  </a:lnTo>
                  <a:close/>
                </a:path>
                <a:path w="220980" h="278129">
                  <a:moveTo>
                    <a:pt x="220583" y="184952"/>
                  </a:moveTo>
                  <a:lnTo>
                    <a:pt x="31902" y="184952"/>
                  </a:lnTo>
                  <a:lnTo>
                    <a:pt x="31902" y="208742"/>
                  </a:lnTo>
                  <a:lnTo>
                    <a:pt x="191201" y="208742"/>
                  </a:lnTo>
                  <a:lnTo>
                    <a:pt x="191201" y="277921"/>
                  </a:lnTo>
                  <a:lnTo>
                    <a:pt x="220583" y="277921"/>
                  </a:lnTo>
                  <a:lnTo>
                    <a:pt x="220583" y="18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5" name="object 32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4312817" y="8211798"/>
              <a:ext cx="226933" cy="284271"/>
            </a:xfrm>
            <a:prstGeom prst="rect">
              <a:avLst/>
            </a:prstGeom>
          </p:spPr>
        </p:pic>
        <p:sp>
          <p:nvSpPr>
            <p:cNvPr id="326" name="object 326"/>
            <p:cNvSpPr/>
            <p:nvPr/>
          </p:nvSpPr>
          <p:spPr>
            <a:xfrm>
              <a:off x="10448468" y="863091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100" y="152400"/>
                  </a:moveTo>
                  <a:lnTo>
                    <a:pt x="12700" y="1524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65100"/>
                  </a:lnTo>
                  <a:lnTo>
                    <a:pt x="165100" y="165100"/>
                  </a:lnTo>
                  <a:lnTo>
                    <a:pt x="165100" y="152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10448473" y="8631256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5099" y="165099"/>
                  </a:moveTo>
                  <a:lnTo>
                    <a:pt x="165099" y="152399"/>
                  </a:lnTo>
                  <a:lnTo>
                    <a:pt x="12699" y="152399"/>
                  </a:lnTo>
                  <a:lnTo>
                    <a:pt x="12699" y="0"/>
                  </a:lnTo>
                  <a:lnTo>
                    <a:pt x="0" y="0"/>
                  </a:lnTo>
                  <a:lnTo>
                    <a:pt x="0" y="165099"/>
                  </a:lnTo>
                  <a:lnTo>
                    <a:pt x="165099" y="16509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10701697" y="8659265"/>
              <a:ext cx="258445" cy="272415"/>
            </a:xfrm>
            <a:custGeom>
              <a:avLst/>
              <a:gdLst/>
              <a:ahLst/>
              <a:cxnLst/>
              <a:rect l="l" t="t" r="r" b="b"/>
              <a:pathLst>
                <a:path w="258445" h="272415">
                  <a:moveTo>
                    <a:pt x="165328" y="32561"/>
                  </a:moveTo>
                  <a:lnTo>
                    <a:pt x="0" y="32561"/>
                  </a:lnTo>
                  <a:lnTo>
                    <a:pt x="0" y="56242"/>
                  </a:lnTo>
                  <a:lnTo>
                    <a:pt x="165328" y="56242"/>
                  </a:lnTo>
                  <a:lnTo>
                    <a:pt x="165328" y="32561"/>
                  </a:lnTo>
                  <a:close/>
                </a:path>
                <a:path w="258445" h="272415">
                  <a:moveTo>
                    <a:pt x="97465" y="0"/>
                  </a:moveTo>
                  <a:lnTo>
                    <a:pt x="68192" y="0"/>
                  </a:lnTo>
                  <a:lnTo>
                    <a:pt x="68192" y="32561"/>
                  </a:lnTo>
                  <a:lnTo>
                    <a:pt x="97465" y="32561"/>
                  </a:lnTo>
                  <a:lnTo>
                    <a:pt x="97465" y="0"/>
                  </a:lnTo>
                  <a:close/>
                </a:path>
                <a:path w="258445" h="272415">
                  <a:moveTo>
                    <a:pt x="71152" y="191530"/>
                  </a:moveTo>
                  <a:lnTo>
                    <a:pt x="41879" y="191530"/>
                  </a:lnTo>
                  <a:lnTo>
                    <a:pt x="41879" y="272001"/>
                  </a:lnTo>
                  <a:lnTo>
                    <a:pt x="229793" y="272001"/>
                  </a:lnTo>
                  <a:lnTo>
                    <a:pt x="229793" y="247882"/>
                  </a:lnTo>
                  <a:lnTo>
                    <a:pt x="71152" y="247882"/>
                  </a:lnTo>
                  <a:lnTo>
                    <a:pt x="71152" y="191530"/>
                  </a:lnTo>
                  <a:close/>
                </a:path>
                <a:path w="258445" h="272415">
                  <a:moveTo>
                    <a:pt x="217951" y="109"/>
                  </a:moveTo>
                  <a:lnTo>
                    <a:pt x="188460" y="109"/>
                  </a:lnTo>
                  <a:lnTo>
                    <a:pt x="188460" y="208085"/>
                  </a:lnTo>
                  <a:lnTo>
                    <a:pt x="217951" y="208085"/>
                  </a:lnTo>
                  <a:lnTo>
                    <a:pt x="217951" y="114019"/>
                  </a:lnTo>
                  <a:lnTo>
                    <a:pt x="258187" y="114019"/>
                  </a:lnTo>
                  <a:lnTo>
                    <a:pt x="258187" y="89461"/>
                  </a:lnTo>
                  <a:lnTo>
                    <a:pt x="217951" y="89461"/>
                  </a:lnTo>
                  <a:lnTo>
                    <a:pt x="217951" y="109"/>
                  </a:lnTo>
                  <a:close/>
                </a:path>
                <a:path w="258445" h="272415">
                  <a:moveTo>
                    <a:pt x="82774" y="69617"/>
                  </a:moveTo>
                  <a:lnTo>
                    <a:pt x="55168" y="73353"/>
                  </a:lnTo>
                  <a:lnTo>
                    <a:pt x="33780" y="83965"/>
                  </a:lnTo>
                  <a:lnTo>
                    <a:pt x="19979" y="100559"/>
                  </a:lnTo>
                  <a:lnTo>
                    <a:pt x="15129" y="122241"/>
                  </a:lnTo>
                  <a:lnTo>
                    <a:pt x="19979" y="143572"/>
                  </a:lnTo>
                  <a:lnTo>
                    <a:pt x="33780" y="159928"/>
                  </a:lnTo>
                  <a:lnTo>
                    <a:pt x="55168" y="170405"/>
                  </a:lnTo>
                  <a:lnTo>
                    <a:pt x="82774" y="174098"/>
                  </a:lnTo>
                  <a:lnTo>
                    <a:pt x="110065" y="170405"/>
                  </a:lnTo>
                  <a:lnTo>
                    <a:pt x="131313" y="159928"/>
                  </a:lnTo>
                  <a:lnTo>
                    <a:pt x="138694" y="151185"/>
                  </a:lnTo>
                  <a:lnTo>
                    <a:pt x="82774" y="151185"/>
                  </a:lnTo>
                  <a:lnTo>
                    <a:pt x="66620" y="149237"/>
                  </a:lnTo>
                  <a:lnTo>
                    <a:pt x="54186" y="143496"/>
                  </a:lnTo>
                  <a:lnTo>
                    <a:pt x="46234" y="134364"/>
                  </a:lnTo>
                  <a:lnTo>
                    <a:pt x="43524" y="122241"/>
                  </a:lnTo>
                  <a:lnTo>
                    <a:pt x="46234" y="109812"/>
                  </a:lnTo>
                  <a:lnTo>
                    <a:pt x="54186" y="100424"/>
                  </a:lnTo>
                  <a:lnTo>
                    <a:pt x="66620" y="94490"/>
                  </a:lnTo>
                  <a:lnTo>
                    <a:pt x="82774" y="92421"/>
                  </a:lnTo>
                  <a:lnTo>
                    <a:pt x="138349" y="92421"/>
                  </a:lnTo>
                  <a:lnTo>
                    <a:pt x="131313" y="83965"/>
                  </a:lnTo>
                  <a:lnTo>
                    <a:pt x="110065" y="73353"/>
                  </a:lnTo>
                  <a:lnTo>
                    <a:pt x="82774" y="69617"/>
                  </a:lnTo>
                  <a:close/>
                </a:path>
                <a:path w="258445" h="272415">
                  <a:moveTo>
                    <a:pt x="138349" y="92421"/>
                  </a:moveTo>
                  <a:lnTo>
                    <a:pt x="82774" y="92421"/>
                  </a:lnTo>
                  <a:lnTo>
                    <a:pt x="98807" y="94490"/>
                  </a:lnTo>
                  <a:lnTo>
                    <a:pt x="111223" y="100424"/>
                  </a:lnTo>
                  <a:lnTo>
                    <a:pt x="119281" y="109812"/>
                  </a:lnTo>
                  <a:lnTo>
                    <a:pt x="122241" y="122241"/>
                  </a:lnTo>
                  <a:lnTo>
                    <a:pt x="119281" y="134364"/>
                  </a:lnTo>
                  <a:lnTo>
                    <a:pt x="111223" y="143496"/>
                  </a:lnTo>
                  <a:lnTo>
                    <a:pt x="98807" y="149237"/>
                  </a:lnTo>
                  <a:lnTo>
                    <a:pt x="82774" y="151185"/>
                  </a:lnTo>
                  <a:lnTo>
                    <a:pt x="138694" y="151185"/>
                  </a:lnTo>
                  <a:lnTo>
                    <a:pt x="145120" y="143572"/>
                  </a:lnTo>
                  <a:lnTo>
                    <a:pt x="150088" y="122241"/>
                  </a:lnTo>
                  <a:lnTo>
                    <a:pt x="145120" y="100559"/>
                  </a:lnTo>
                  <a:lnTo>
                    <a:pt x="138349" y="92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9" name="object 32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698522" y="8656090"/>
              <a:ext cx="264537" cy="278351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10987623" y="8659155"/>
              <a:ext cx="247015" cy="274320"/>
            </a:xfrm>
            <a:custGeom>
              <a:avLst/>
              <a:gdLst/>
              <a:ahLst/>
              <a:cxnLst/>
              <a:rect l="l" t="t" r="r" b="b"/>
              <a:pathLst>
                <a:path w="247015" h="274320">
                  <a:moveTo>
                    <a:pt x="206550" y="0"/>
                  </a:moveTo>
                  <a:lnTo>
                    <a:pt x="177057" y="0"/>
                  </a:lnTo>
                  <a:lnTo>
                    <a:pt x="177057" y="139454"/>
                  </a:lnTo>
                  <a:lnTo>
                    <a:pt x="206550" y="139454"/>
                  </a:lnTo>
                  <a:lnTo>
                    <a:pt x="206550" y="81019"/>
                  </a:lnTo>
                  <a:lnTo>
                    <a:pt x="246784" y="81019"/>
                  </a:lnTo>
                  <a:lnTo>
                    <a:pt x="246784" y="56680"/>
                  </a:lnTo>
                  <a:lnTo>
                    <a:pt x="206550" y="56680"/>
                  </a:lnTo>
                  <a:lnTo>
                    <a:pt x="206550" y="0"/>
                  </a:lnTo>
                  <a:close/>
                </a:path>
                <a:path w="247015" h="274320">
                  <a:moveTo>
                    <a:pt x="123885" y="15567"/>
                  </a:moveTo>
                  <a:lnTo>
                    <a:pt x="0" y="15567"/>
                  </a:lnTo>
                  <a:lnTo>
                    <a:pt x="0" y="130135"/>
                  </a:lnTo>
                  <a:lnTo>
                    <a:pt x="22035" y="130135"/>
                  </a:lnTo>
                  <a:lnTo>
                    <a:pt x="61539" y="129862"/>
                  </a:lnTo>
                  <a:lnTo>
                    <a:pt x="94681" y="128531"/>
                  </a:lnTo>
                  <a:lnTo>
                    <a:pt x="124144" y="125618"/>
                  </a:lnTo>
                  <a:lnTo>
                    <a:pt x="152609" y="120597"/>
                  </a:lnTo>
                  <a:lnTo>
                    <a:pt x="150589" y="106783"/>
                  </a:lnTo>
                  <a:lnTo>
                    <a:pt x="29052" y="106783"/>
                  </a:lnTo>
                  <a:lnTo>
                    <a:pt x="29052" y="39248"/>
                  </a:lnTo>
                  <a:lnTo>
                    <a:pt x="123885" y="39248"/>
                  </a:lnTo>
                  <a:lnTo>
                    <a:pt x="123885" y="15567"/>
                  </a:lnTo>
                  <a:close/>
                </a:path>
                <a:path w="247015" h="274320">
                  <a:moveTo>
                    <a:pt x="149210" y="97354"/>
                  </a:moveTo>
                  <a:lnTo>
                    <a:pt x="122557" y="101865"/>
                  </a:lnTo>
                  <a:lnTo>
                    <a:pt x="95257" y="104741"/>
                  </a:lnTo>
                  <a:lnTo>
                    <a:pt x="64894" y="106281"/>
                  </a:lnTo>
                  <a:lnTo>
                    <a:pt x="29052" y="106783"/>
                  </a:lnTo>
                  <a:lnTo>
                    <a:pt x="150589" y="106783"/>
                  </a:lnTo>
                  <a:lnTo>
                    <a:pt x="149210" y="97354"/>
                  </a:lnTo>
                  <a:close/>
                </a:path>
                <a:path w="247015" h="274320">
                  <a:moveTo>
                    <a:pt x="206550" y="152500"/>
                  </a:moveTo>
                  <a:lnTo>
                    <a:pt x="26860" y="152500"/>
                  </a:lnTo>
                  <a:lnTo>
                    <a:pt x="26860" y="176181"/>
                  </a:lnTo>
                  <a:lnTo>
                    <a:pt x="177277" y="176181"/>
                  </a:lnTo>
                  <a:lnTo>
                    <a:pt x="177277" y="201068"/>
                  </a:lnTo>
                  <a:lnTo>
                    <a:pt x="27518" y="201068"/>
                  </a:lnTo>
                  <a:lnTo>
                    <a:pt x="27518" y="274303"/>
                  </a:lnTo>
                  <a:lnTo>
                    <a:pt x="215978" y="274303"/>
                  </a:lnTo>
                  <a:lnTo>
                    <a:pt x="215978" y="250403"/>
                  </a:lnTo>
                  <a:lnTo>
                    <a:pt x="56460" y="250403"/>
                  </a:lnTo>
                  <a:lnTo>
                    <a:pt x="56460" y="223653"/>
                  </a:lnTo>
                  <a:lnTo>
                    <a:pt x="206550" y="223653"/>
                  </a:lnTo>
                  <a:lnTo>
                    <a:pt x="206550" y="152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1" name="object 33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984448" y="8655980"/>
              <a:ext cx="253134" cy="280653"/>
            </a:xfrm>
            <a:prstGeom prst="rect">
              <a:avLst/>
            </a:prstGeom>
          </p:spPr>
        </p:pic>
        <p:sp>
          <p:nvSpPr>
            <p:cNvPr id="332" name="object 332"/>
            <p:cNvSpPr/>
            <p:nvPr/>
          </p:nvSpPr>
          <p:spPr>
            <a:xfrm>
              <a:off x="11327896" y="8659374"/>
              <a:ext cx="239395" cy="272415"/>
            </a:xfrm>
            <a:custGeom>
              <a:avLst/>
              <a:gdLst/>
              <a:ahLst/>
              <a:cxnLst/>
              <a:rect l="l" t="t" r="r" b="b"/>
              <a:pathLst>
                <a:path w="239395" h="272415">
                  <a:moveTo>
                    <a:pt x="80471" y="185390"/>
                  </a:moveTo>
                  <a:lnTo>
                    <a:pt x="51089" y="185390"/>
                  </a:lnTo>
                  <a:lnTo>
                    <a:pt x="51089" y="271891"/>
                  </a:lnTo>
                  <a:lnTo>
                    <a:pt x="238783" y="271891"/>
                  </a:lnTo>
                  <a:lnTo>
                    <a:pt x="238783" y="247772"/>
                  </a:lnTo>
                  <a:lnTo>
                    <a:pt x="80471" y="247772"/>
                  </a:lnTo>
                  <a:lnTo>
                    <a:pt x="80471" y="185390"/>
                  </a:lnTo>
                  <a:close/>
                </a:path>
                <a:path w="239395" h="272415">
                  <a:moveTo>
                    <a:pt x="231437" y="0"/>
                  </a:moveTo>
                  <a:lnTo>
                    <a:pt x="202055" y="0"/>
                  </a:lnTo>
                  <a:lnTo>
                    <a:pt x="202055" y="75208"/>
                  </a:lnTo>
                  <a:lnTo>
                    <a:pt x="148773" y="75208"/>
                  </a:lnTo>
                  <a:lnTo>
                    <a:pt x="148773" y="99218"/>
                  </a:lnTo>
                  <a:lnTo>
                    <a:pt x="202055" y="99218"/>
                  </a:lnTo>
                  <a:lnTo>
                    <a:pt x="202055" y="203480"/>
                  </a:lnTo>
                  <a:lnTo>
                    <a:pt x="231437" y="203480"/>
                  </a:lnTo>
                  <a:lnTo>
                    <a:pt x="231437" y="0"/>
                  </a:lnTo>
                  <a:close/>
                </a:path>
                <a:path w="239395" h="272415">
                  <a:moveTo>
                    <a:pt x="99219" y="45278"/>
                  </a:moveTo>
                  <a:lnTo>
                    <a:pt x="69398" y="45278"/>
                  </a:lnTo>
                  <a:lnTo>
                    <a:pt x="69398" y="56242"/>
                  </a:lnTo>
                  <a:lnTo>
                    <a:pt x="64567" y="84308"/>
                  </a:lnTo>
                  <a:lnTo>
                    <a:pt x="50733" y="109825"/>
                  </a:lnTo>
                  <a:lnTo>
                    <a:pt x="28881" y="130861"/>
                  </a:lnTo>
                  <a:lnTo>
                    <a:pt x="0" y="145484"/>
                  </a:lnTo>
                  <a:lnTo>
                    <a:pt x="15239" y="169494"/>
                  </a:lnTo>
                  <a:lnTo>
                    <a:pt x="38358" y="158333"/>
                  </a:lnTo>
                  <a:lnTo>
                    <a:pt x="57859" y="143031"/>
                  </a:lnTo>
                  <a:lnTo>
                    <a:pt x="73454" y="124213"/>
                  </a:lnTo>
                  <a:lnTo>
                    <a:pt x="84856" y="102507"/>
                  </a:lnTo>
                  <a:lnTo>
                    <a:pt x="115239" y="102507"/>
                  </a:lnTo>
                  <a:lnTo>
                    <a:pt x="103796" y="81920"/>
                  </a:lnTo>
                  <a:lnTo>
                    <a:pt x="99219" y="56242"/>
                  </a:lnTo>
                  <a:lnTo>
                    <a:pt x="99219" y="45278"/>
                  </a:lnTo>
                  <a:close/>
                </a:path>
                <a:path w="239395" h="272415">
                  <a:moveTo>
                    <a:pt x="115239" y="102507"/>
                  </a:moveTo>
                  <a:lnTo>
                    <a:pt x="84856" y="102507"/>
                  </a:lnTo>
                  <a:lnTo>
                    <a:pt x="95898" y="122017"/>
                  </a:lnTo>
                  <a:lnTo>
                    <a:pt x="110784" y="139029"/>
                  </a:lnTo>
                  <a:lnTo>
                    <a:pt x="129289" y="152937"/>
                  </a:lnTo>
                  <a:lnTo>
                    <a:pt x="151184" y="163135"/>
                  </a:lnTo>
                  <a:lnTo>
                    <a:pt x="166204" y="139673"/>
                  </a:lnTo>
                  <a:lnTo>
                    <a:pt x="138070" y="125589"/>
                  </a:lnTo>
                  <a:lnTo>
                    <a:pt x="117007" y="105687"/>
                  </a:lnTo>
                  <a:lnTo>
                    <a:pt x="115239" y="102507"/>
                  </a:lnTo>
                  <a:close/>
                </a:path>
                <a:path w="239395" h="272415">
                  <a:moveTo>
                    <a:pt x="159078" y="21269"/>
                  </a:moveTo>
                  <a:lnTo>
                    <a:pt x="9099" y="21269"/>
                  </a:lnTo>
                  <a:lnTo>
                    <a:pt x="9099" y="45278"/>
                  </a:lnTo>
                  <a:lnTo>
                    <a:pt x="159078" y="45278"/>
                  </a:lnTo>
                  <a:lnTo>
                    <a:pt x="159078" y="21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3" name="object 33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1324721" y="8656199"/>
              <a:ext cx="245133" cy="278242"/>
            </a:xfrm>
            <a:prstGeom prst="rect">
              <a:avLst/>
            </a:prstGeom>
          </p:spPr>
        </p:pic>
        <p:sp>
          <p:nvSpPr>
            <p:cNvPr id="334" name="object 334"/>
            <p:cNvSpPr/>
            <p:nvPr/>
          </p:nvSpPr>
          <p:spPr>
            <a:xfrm>
              <a:off x="11599021" y="8659155"/>
              <a:ext cx="241935" cy="278130"/>
            </a:xfrm>
            <a:custGeom>
              <a:avLst/>
              <a:gdLst/>
              <a:ahLst/>
              <a:cxnLst/>
              <a:rect l="l" t="t" r="r" b="b"/>
              <a:pathLst>
                <a:path w="241934" h="278129">
                  <a:moveTo>
                    <a:pt x="241523" y="0"/>
                  </a:moveTo>
                  <a:lnTo>
                    <a:pt x="213566" y="0"/>
                  </a:lnTo>
                  <a:lnTo>
                    <a:pt x="213566" y="277812"/>
                  </a:lnTo>
                  <a:lnTo>
                    <a:pt x="241523" y="277812"/>
                  </a:lnTo>
                  <a:lnTo>
                    <a:pt x="241523" y="0"/>
                  </a:lnTo>
                  <a:close/>
                </a:path>
                <a:path w="241934" h="278129">
                  <a:moveTo>
                    <a:pt x="185171" y="5920"/>
                  </a:moveTo>
                  <a:lnTo>
                    <a:pt x="157433" y="5920"/>
                  </a:lnTo>
                  <a:lnTo>
                    <a:pt x="157433" y="108208"/>
                  </a:lnTo>
                  <a:lnTo>
                    <a:pt x="117417" y="108208"/>
                  </a:lnTo>
                  <a:lnTo>
                    <a:pt x="117417" y="132656"/>
                  </a:lnTo>
                  <a:lnTo>
                    <a:pt x="157433" y="132656"/>
                  </a:lnTo>
                  <a:lnTo>
                    <a:pt x="157433" y="263779"/>
                  </a:lnTo>
                  <a:lnTo>
                    <a:pt x="185171" y="263779"/>
                  </a:lnTo>
                  <a:lnTo>
                    <a:pt x="185171" y="5920"/>
                  </a:lnTo>
                  <a:close/>
                </a:path>
                <a:path w="241934" h="278129">
                  <a:moveTo>
                    <a:pt x="86391" y="74002"/>
                  </a:moveTo>
                  <a:lnTo>
                    <a:pt x="58653" y="74002"/>
                  </a:lnTo>
                  <a:lnTo>
                    <a:pt x="58653" y="85185"/>
                  </a:lnTo>
                  <a:lnTo>
                    <a:pt x="54823" y="118942"/>
                  </a:lnTo>
                  <a:lnTo>
                    <a:pt x="43716" y="151075"/>
                  </a:lnTo>
                  <a:lnTo>
                    <a:pt x="25414" y="179014"/>
                  </a:lnTo>
                  <a:lnTo>
                    <a:pt x="0" y="200191"/>
                  </a:lnTo>
                  <a:lnTo>
                    <a:pt x="17322" y="222337"/>
                  </a:lnTo>
                  <a:lnTo>
                    <a:pt x="35918" y="208018"/>
                  </a:lnTo>
                  <a:lnTo>
                    <a:pt x="51390" y="189598"/>
                  </a:lnTo>
                  <a:lnTo>
                    <a:pt x="63696" y="167868"/>
                  </a:lnTo>
                  <a:lnTo>
                    <a:pt x="72796" y="143620"/>
                  </a:lnTo>
                  <a:lnTo>
                    <a:pt x="99537" y="143620"/>
                  </a:lnTo>
                  <a:lnTo>
                    <a:pt x="90142" y="117815"/>
                  </a:lnTo>
                  <a:lnTo>
                    <a:pt x="86391" y="85185"/>
                  </a:lnTo>
                  <a:lnTo>
                    <a:pt x="86391" y="74002"/>
                  </a:lnTo>
                  <a:close/>
                </a:path>
                <a:path w="241934" h="278129">
                  <a:moveTo>
                    <a:pt x="99537" y="143620"/>
                  </a:moveTo>
                  <a:lnTo>
                    <a:pt x="72796" y="143620"/>
                  </a:lnTo>
                  <a:lnTo>
                    <a:pt x="81959" y="166180"/>
                  </a:lnTo>
                  <a:lnTo>
                    <a:pt x="94298" y="186213"/>
                  </a:lnTo>
                  <a:lnTo>
                    <a:pt x="109782" y="203038"/>
                  </a:lnTo>
                  <a:lnTo>
                    <a:pt x="128380" y="215978"/>
                  </a:lnTo>
                  <a:lnTo>
                    <a:pt x="144935" y="194161"/>
                  </a:lnTo>
                  <a:lnTo>
                    <a:pt x="119599" y="174605"/>
                  </a:lnTo>
                  <a:lnTo>
                    <a:pt x="101273" y="148389"/>
                  </a:lnTo>
                  <a:lnTo>
                    <a:pt x="99537" y="143620"/>
                  </a:lnTo>
                  <a:close/>
                </a:path>
                <a:path w="241934" h="278129">
                  <a:moveTo>
                    <a:pt x="135726" y="49993"/>
                  </a:moveTo>
                  <a:lnTo>
                    <a:pt x="8550" y="49993"/>
                  </a:lnTo>
                  <a:lnTo>
                    <a:pt x="8550" y="74002"/>
                  </a:lnTo>
                  <a:lnTo>
                    <a:pt x="135726" y="74002"/>
                  </a:lnTo>
                  <a:lnTo>
                    <a:pt x="135726" y="49993"/>
                  </a:lnTo>
                  <a:close/>
                </a:path>
                <a:path w="241934" h="278129">
                  <a:moveTo>
                    <a:pt x="86391" y="9976"/>
                  </a:moveTo>
                  <a:lnTo>
                    <a:pt x="58653" y="9976"/>
                  </a:lnTo>
                  <a:lnTo>
                    <a:pt x="58653" y="49993"/>
                  </a:lnTo>
                  <a:lnTo>
                    <a:pt x="86391" y="49993"/>
                  </a:lnTo>
                  <a:lnTo>
                    <a:pt x="86391" y="9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11716438" y="8659155"/>
              <a:ext cx="124460" cy="278130"/>
            </a:xfrm>
            <a:custGeom>
              <a:avLst/>
              <a:gdLst/>
              <a:ahLst/>
              <a:cxnLst/>
              <a:rect l="l" t="t" r="r" b="b"/>
              <a:pathLst>
                <a:path w="124459" h="278129">
                  <a:moveTo>
                    <a:pt x="96148" y="277812"/>
                  </a:moveTo>
                  <a:lnTo>
                    <a:pt x="124106" y="277812"/>
                  </a:lnTo>
                  <a:lnTo>
                    <a:pt x="124106" y="0"/>
                  </a:lnTo>
                  <a:lnTo>
                    <a:pt x="96148" y="0"/>
                  </a:lnTo>
                  <a:lnTo>
                    <a:pt x="96148" y="277812"/>
                  </a:lnTo>
                  <a:close/>
                </a:path>
                <a:path w="124459" h="278129">
                  <a:moveTo>
                    <a:pt x="0" y="108208"/>
                  </a:moveTo>
                  <a:lnTo>
                    <a:pt x="0" y="132656"/>
                  </a:lnTo>
                  <a:lnTo>
                    <a:pt x="40016" y="132656"/>
                  </a:lnTo>
                  <a:lnTo>
                    <a:pt x="40016" y="263779"/>
                  </a:lnTo>
                  <a:lnTo>
                    <a:pt x="67753" y="263779"/>
                  </a:lnTo>
                  <a:lnTo>
                    <a:pt x="67753" y="5920"/>
                  </a:lnTo>
                  <a:lnTo>
                    <a:pt x="40016" y="5920"/>
                  </a:lnTo>
                  <a:lnTo>
                    <a:pt x="40016" y="108208"/>
                  </a:lnTo>
                  <a:lnTo>
                    <a:pt x="0" y="1082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6" name="object 33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595846" y="8665957"/>
              <a:ext cx="151285" cy="218710"/>
            </a:xfrm>
            <a:prstGeom prst="rect">
              <a:avLst/>
            </a:prstGeom>
          </p:spPr>
        </p:pic>
        <p:sp>
          <p:nvSpPr>
            <p:cNvPr id="337" name="object 337"/>
            <p:cNvSpPr/>
            <p:nvPr/>
          </p:nvSpPr>
          <p:spPr>
            <a:xfrm>
              <a:off x="11950914" y="8659155"/>
              <a:ext cx="241935" cy="278130"/>
            </a:xfrm>
            <a:custGeom>
              <a:avLst/>
              <a:gdLst/>
              <a:ahLst/>
              <a:cxnLst/>
              <a:rect l="l" t="t" r="r" b="b"/>
              <a:pathLst>
                <a:path w="241934" h="278129">
                  <a:moveTo>
                    <a:pt x="241523" y="0"/>
                  </a:moveTo>
                  <a:lnTo>
                    <a:pt x="213567" y="0"/>
                  </a:lnTo>
                  <a:lnTo>
                    <a:pt x="213567" y="277812"/>
                  </a:lnTo>
                  <a:lnTo>
                    <a:pt x="241523" y="277812"/>
                  </a:lnTo>
                  <a:lnTo>
                    <a:pt x="241523" y="0"/>
                  </a:lnTo>
                  <a:close/>
                </a:path>
                <a:path w="241934" h="278129">
                  <a:moveTo>
                    <a:pt x="185172" y="5920"/>
                  </a:moveTo>
                  <a:lnTo>
                    <a:pt x="157434" y="5920"/>
                  </a:lnTo>
                  <a:lnTo>
                    <a:pt x="157434" y="108208"/>
                  </a:lnTo>
                  <a:lnTo>
                    <a:pt x="117418" y="108208"/>
                  </a:lnTo>
                  <a:lnTo>
                    <a:pt x="117418" y="132656"/>
                  </a:lnTo>
                  <a:lnTo>
                    <a:pt x="157434" y="132656"/>
                  </a:lnTo>
                  <a:lnTo>
                    <a:pt x="157434" y="263779"/>
                  </a:lnTo>
                  <a:lnTo>
                    <a:pt x="185172" y="263779"/>
                  </a:lnTo>
                  <a:lnTo>
                    <a:pt x="185172" y="5920"/>
                  </a:lnTo>
                  <a:close/>
                </a:path>
                <a:path w="241934" h="278129">
                  <a:moveTo>
                    <a:pt x="86392" y="74002"/>
                  </a:moveTo>
                  <a:lnTo>
                    <a:pt x="58654" y="74002"/>
                  </a:lnTo>
                  <a:lnTo>
                    <a:pt x="58654" y="85185"/>
                  </a:lnTo>
                  <a:lnTo>
                    <a:pt x="54824" y="118942"/>
                  </a:lnTo>
                  <a:lnTo>
                    <a:pt x="43716" y="151075"/>
                  </a:lnTo>
                  <a:lnTo>
                    <a:pt x="25414" y="179014"/>
                  </a:lnTo>
                  <a:lnTo>
                    <a:pt x="0" y="200191"/>
                  </a:lnTo>
                  <a:lnTo>
                    <a:pt x="17322" y="222337"/>
                  </a:lnTo>
                  <a:lnTo>
                    <a:pt x="35919" y="208018"/>
                  </a:lnTo>
                  <a:lnTo>
                    <a:pt x="51391" y="189598"/>
                  </a:lnTo>
                  <a:lnTo>
                    <a:pt x="63697" y="167868"/>
                  </a:lnTo>
                  <a:lnTo>
                    <a:pt x="72796" y="143620"/>
                  </a:lnTo>
                  <a:lnTo>
                    <a:pt x="99538" y="143620"/>
                  </a:lnTo>
                  <a:lnTo>
                    <a:pt x="90143" y="117815"/>
                  </a:lnTo>
                  <a:lnTo>
                    <a:pt x="86392" y="85185"/>
                  </a:lnTo>
                  <a:lnTo>
                    <a:pt x="86392" y="74002"/>
                  </a:lnTo>
                  <a:close/>
                </a:path>
                <a:path w="241934" h="278129">
                  <a:moveTo>
                    <a:pt x="99538" y="143620"/>
                  </a:moveTo>
                  <a:lnTo>
                    <a:pt x="72796" y="143620"/>
                  </a:lnTo>
                  <a:lnTo>
                    <a:pt x="81959" y="166180"/>
                  </a:lnTo>
                  <a:lnTo>
                    <a:pt x="94299" y="186213"/>
                  </a:lnTo>
                  <a:lnTo>
                    <a:pt x="109783" y="203038"/>
                  </a:lnTo>
                  <a:lnTo>
                    <a:pt x="128381" y="215978"/>
                  </a:lnTo>
                  <a:lnTo>
                    <a:pt x="144936" y="194161"/>
                  </a:lnTo>
                  <a:lnTo>
                    <a:pt x="119600" y="174605"/>
                  </a:lnTo>
                  <a:lnTo>
                    <a:pt x="101274" y="148389"/>
                  </a:lnTo>
                  <a:lnTo>
                    <a:pt x="99538" y="143620"/>
                  </a:lnTo>
                  <a:close/>
                </a:path>
                <a:path w="241934" h="278129">
                  <a:moveTo>
                    <a:pt x="135726" y="49993"/>
                  </a:moveTo>
                  <a:lnTo>
                    <a:pt x="8551" y="49993"/>
                  </a:lnTo>
                  <a:lnTo>
                    <a:pt x="8551" y="74002"/>
                  </a:lnTo>
                  <a:lnTo>
                    <a:pt x="135726" y="74002"/>
                  </a:lnTo>
                  <a:lnTo>
                    <a:pt x="135726" y="49993"/>
                  </a:lnTo>
                  <a:close/>
                </a:path>
                <a:path w="241934" h="278129">
                  <a:moveTo>
                    <a:pt x="86392" y="9976"/>
                  </a:moveTo>
                  <a:lnTo>
                    <a:pt x="58654" y="9976"/>
                  </a:lnTo>
                  <a:lnTo>
                    <a:pt x="58654" y="49993"/>
                  </a:lnTo>
                  <a:lnTo>
                    <a:pt x="86392" y="49993"/>
                  </a:lnTo>
                  <a:lnTo>
                    <a:pt x="86392" y="9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12068333" y="8659155"/>
              <a:ext cx="124460" cy="278130"/>
            </a:xfrm>
            <a:custGeom>
              <a:avLst/>
              <a:gdLst/>
              <a:ahLst/>
              <a:cxnLst/>
              <a:rect l="l" t="t" r="r" b="b"/>
              <a:pathLst>
                <a:path w="124459" h="278129">
                  <a:moveTo>
                    <a:pt x="96148" y="277812"/>
                  </a:moveTo>
                  <a:lnTo>
                    <a:pt x="124105" y="277812"/>
                  </a:lnTo>
                  <a:lnTo>
                    <a:pt x="124105" y="0"/>
                  </a:lnTo>
                  <a:lnTo>
                    <a:pt x="96148" y="0"/>
                  </a:lnTo>
                  <a:lnTo>
                    <a:pt x="96148" y="277812"/>
                  </a:lnTo>
                  <a:close/>
                </a:path>
                <a:path w="124459" h="278129">
                  <a:moveTo>
                    <a:pt x="0" y="108208"/>
                  </a:moveTo>
                  <a:lnTo>
                    <a:pt x="0" y="132656"/>
                  </a:lnTo>
                  <a:lnTo>
                    <a:pt x="40016" y="132656"/>
                  </a:lnTo>
                  <a:lnTo>
                    <a:pt x="40016" y="263779"/>
                  </a:lnTo>
                  <a:lnTo>
                    <a:pt x="67753" y="263779"/>
                  </a:lnTo>
                  <a:lnTo>
                    <a:pt x="67753" y="5920"/>
                  </a:lnTo>
                  <a:lnTo>
                    <a:pt x="40016" y="5920"/>
                  </a:lnTo>
                  <a:lnTo>
                    <a:pt x="40016" y="108208"/>
                  </a:lnTo>
                  <a:lnTo>
                    <a:pt x="0" y="1082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9" name="object 33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1947739" y="8665957"/>
              <a:ext cx="151286" cy="218710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2228727" y="8682950"/>
              <a:ext cx="253254" cy="216851"/>
            </a:xfrm>
            <a:prstGeom prst="rect">
              <a:avLst/>
            </a:prstGeom>
          </p:spPr>
        </p:pic>
        <p:sp>
          <p:nvSpPr>
            <p:cNvPr id="341" name="object 341"/>
            <p:cNvSpPr/>
            <p:nvPr/>
          </p:nvSpPr>
          <p:spPr>
            <a:xfrm>
              <a:off x="12228726" y="8875462"/>
              <a:ext cx="253365" cy="24765"/>
            </a:xfrm>
            <a:custGeom>
              <a:avLst/>
              <a:gdLst/>
              <a:ahLst/>
              <a:cxnLst/>
              <a:rect l="l" t="t" r="r" b="b"/>
              <a:pathLst>
                <a:path w="253365" h="24765">
                  <a:moveTo>
                    <a:pt x="0" y="24338"/>
                  </a:moveTo>
                  <a:lnTo>
                    <a:pt x="253254" y="24338"/>
                  </a:lnTo>
                  <a:lnTo>
                    <a:pt x="253254" y="0"/>
                  </a:lnTo>
                  <a:lnTo>
                    <a:pt x="0" y="0"/>
                  </a:lnTo>
                  <a:lnTo>
                    <a:pt x="0" y="2433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12580183" y="8659374"/>
              <a:ext cx="259079" cy="271780"/>
            </a:xfrm>
            <a:custGeom>
              <a:avLst/>
              <a:gdLst/>
              <a:ahLst/>
              <a:cxnLst/>
              <a:rect l="l" t="t" r="r" b="b"/>
              <a:pathLst>
                <a:path w="259079" h="271779">
                  <a:moveTo>
                    <a:pt x="68850" y="193832"/>
                  </a:moveTo>
                  <a:lnTo>
                    <a:pt x="39248" y="193832"/>
                  </a:lnTo>
                  <a:lnTo>
                    <a:pt x="39248" y="271672"/>
                  </a:lnTo>
                  <a:lnTo>
                    <a:pt x="228915" y="271672"/>
                  </a:lnTo>
                  <a:lnTo>
                    <a:pt x="228915" y="247443"/>
                  </a:lnTo>
                  <a:lnTo>
                    <a:pt x="68850" y="247443"/>
                  </a:lnTo>
                  <a:lnTo>
                    <a:pt x="68850" y="193832"/>
                  </a:lnTo>
                  <a:close/>
                </a:path>
                <a:path w="259079" h="271779">
                  <a:moveTo>
                    <a:pt x="218938" y="0"/>
                  </a:moveTo>
                  <a:lnTo>
                    <a:pt x="189557" y="0"/>
                  </a:lnTo>
                  <a:lnTo>
                    <a:pt x="189557" y="212470"/>
                  </a:lnTo>
                  <a:lnTo>
                    <a:pt x="218938" y="212470"/>
                  </a:lnTo>
                  <a:lnTo>
                    <a:pt x="218938" y="116650"/>
                  </a:lnTo>
                  <a:lnTo>
                    <a:pt x="258516" y="116650"/>
                  </a:lnTo>
                  <a:lnTo>
                    <a:pt x="258516" y="91873"/>
                  </a:lnTo>
                  <a:lnTo>
                    <a:pt x="218938" y="91873"/>
                  </a:lnTo>
                  <a:lnTo>
                    <a:pt x="218938" y="0"/>
                  </a:lnTo>
                  <a:close/>
                </a:path>
                <a:path w="259079" h="271779">
                  <a:moveTo>
                    <a:pt x="84636" y="12279"/>
                  </a:moveTo>
                  <a:lnTo>
                    <a:pt x="56654" y="16273"/>
                  </a:lnTo>
                  <a:lnTo>
                    <a:pt x="34767" y="27545"/>
                  </a:lnTo>
                  <a:lnTo>
                    <a:pt x="20547" y="45025"/>
                  </a:lnTo>
                  <a:lnTo>
                    <a:pt x="15567" y="67644"/>
                  </a:lnTo>
                  <a:lnTo>
                    <a:pt x="19418" y="87576"/>
                  </a:lnTo>
                  <a:lnTo>
                    <a:pt x="30587" y="103768"/>
                  </a:lnTo>
                  <a:lnTo>
                    <a:pt x="48005" y="115437"/>
                  </a:lnTo>
                  <a:lnTo>
                    <a:pt x="70603" y="121803"/>
                  </a:lnTo>
                  <a:lnTo>
                    <a:pt x="70603" y="147786"/>
                  </a:lnTo>
                  <a:lnTo>
                    <a:pt x="51709" y="148310"/>
                  </a:lnTo>
                  <a:lnTo>
                    <a:pt x="33492" y="148608"/>
                  </a:lnTo>
                  <a:lnTo>
                    <a:pt x="0" y="148773"/>
                  </a:lnTo>
                  <a:lnTo>
                    <a:pt x="3289" y="172673"/>
                  </a:lnTo>
                  <a:lnTo>
                    <a:pt x="41952" y="172354"/>
                  </a:lnTo>
                  <a:lnTo>
                    <a:pt x="84993" y="170864"/>
                  </a:lnTo>
                  <a:lnTo>
                    <a:pt x="130050" y="167400"/>
                  </a:lnTo>
                  <a:lnTo>
                    <a:pt x="174756" y="161161"/>
                  </a:lnTo>
                  <a:lnTo>
                    <a:pt x="173197" y="146470"/>
                  </a:lnTo>
                  <a:lnTo>
                    <a:pt x="100095" y="146470"/>
                  </a:lnTo>
                  <a:lnTo>
                    <a:pt x="100095" y="121584"/>
                  </a:lnTo>
                  <a:lnTo>
                    <a:pt x="122107" y="115052"/>
                  </a:lnTo>
                  <a:lnTo>
                    <a:pt x="139125" y="103371"/>
                  </a:lnTo>
                  <a:lnTo>
                    <a:pt x="141145" y="100424"/>
                  </a:lnTo>
                  <a:lnTo>
                    <a:pt x="84636" y="100424"/>
                  </a:lnTo>
                  <a:lnTo>
                    <a:pt x="67782" y="97985"/>
                  </a:lnTo>
                  <a:lnTo>
                    <a:pt x="54556" y="91352"/>
                  </a:lnTo>
                  <a:lnTo>
                    <a:pt x="45955" y="81060"/>
                  </a:lnTo>
                  <a:lnTo>
                    <a:pt x="42976" y="67644"/>
                  </a:lnTo>
                  <a:lnTo>
                    <a:pt x="45955" y="54056"/>
                  </a:lnTo>
                  <a:lnTo>
                    <a:pt x="54556" y="43716"/>
                  </a:lnTo>
                  <a:lnTo>
                    <a:pt x="67782" y="37117"/>
                  </a:lnTo>
                  <a:lnTo>
                    <a:pt x="84636" y="34753"/>
                  </a:lnTo>
                  <a:lnTo>
                    <a:pt x="140479" y="34753"/>
                  </a:lnTo>
                  <a:lnTo>
                    <a:pt x="134561" y="27545"/>
                  </a:lnTo>
                  <a:lnTo>
                    <a:pt x="112625" y="16273"/>
                  </a:lnTo>
                  <a:lnTo>
                    <a:pt x="84636" y="12279"/>
                  </a:lnTo>
                  <a:close/>
                </a:path>
                <a:path w="259079" h="271779">
                  <a:moveTo>
                    <a:pt x="172453" y="139454"/>
                  </a:moveTo>
                  <a:lnTo>
                    <a:pt x="154888" y="141784"/>
                  </a:lnTo>
                  <a:lnTo>
                    <a:pt x="136850" y="143702"/>
                  </a:lnTo>
                  <a:lnTo>
                    <a:pt x="118524" y="145251"/>
                  </a:lnTo>
                  <a:lnTo>
                    <a:pt x="100095" y="146470"/>
                  </a:lnTo>
                  <a:lnTo>
                    <a:pt x="173197" y="146470"/>
                  </a:lnTo>
                  <a:lnTo>
                    <a:pt x="172453" y="139454"/>
                  </a:lnTo>
                  <a:close/>
                </a:path>
                <a:path w="259079" h="271779">
                  <a:moveTo>
                    <a:pt x="140479" y="34753"/>
                  </a:moveTo>
                  <a:lnTo>
                    <a:pt x="84636" y="34753"/>
                  </a:lnTo>
                  <a:lnTo>
                    <a:pt x="101585" y="37117"/>
                  </a:lnTo>
                  <a:lnTo>
                    <a:pt x="114731" y="43716"/>
                  </a:lnTo>
                  <a:lnTo>
                    <a:pt x="123272" y="54056"/>
                  </a:lnTo>
                  <a:lnTo>
                    <a:pt x="126407" y="67644"/>
                  </a:lnTo>
                  <a:lnTo>
                    <a:pt x="123272" y="81060"/>
                  </a:lnTo>
                  <a:lnTo>
                    <a:pt x="114731" y="91352"/>
                  </a:lnTo>
                  <a:lnTo>
                    <a:pt x="101585" y="97985"/>
                  </a:lnTo>
                  <a:lnTo>
                    <a:pt x="84636" y="100424"/>
                  </a:lnTo>
                  <a:lnTo>
                    <a:pt x="141145" y="100424"/>
                  </a:lnTo>
                  <a:lnTo>
                    <a:pt x="150139" y="87311"/>
                  </a:lnTo>
                  <a:lnTo>
                    <a:pt x="154145" y="67644"/>
                  </a:lnTo>
                  <a:lnTo>
                    <a:pt x="148911" y="45025"/>
                  </a:lnTo>
                  <a:lnTo>
                    <a:pt x="140479" y="347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3" name="object 34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2577008" y="8656199"/>
              <a:ext cx="264866" cy="278022"/>
            </a:xfrm>
            <a:prstGeom prst="rect">
              <a:avLst/>
            </a:prstGeom>
          </p:spPr>
        </p:pic>
        <p:sp>
          <p:nvSpPr>
            <p:cNvPr id="344" name="object 344"/>
            <p:cNvSpPr/>
            <p:nvPr/>
          </p:nvSpPr>
          <p:spPr>
            <a:xfrm>
              <a:off x="12855144" y="8679180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254241" y="200012"/>
                  </a:moveTo>
                  <a:lnTo>
                    <a:pt x="187464" y="200012"/>
                  </a:lnTo>
                  <a:lnTo>
                    <a:pt x="187464" y="151130"/>
                  </a:lnTo>
                  <a:lnTo>
                    <a:pt x="229565" y="151130"/>
                  </a:lnTo>
                  <a:lnTo>
                    <a:pt x="229565" y="127000"/>
                  </a:lnTo>
                  <a:lnTo>
                    <a:pt x="158521" y="127000"/>
                  </a:lnTo>
                  <a:lnTo>
                    <a:pt x="158521" y="151130"/>
                  </a:lnTo>
                  <a:lnTo>
                    <a:pt x="158521" y="200012"/>
                  </a:lnTo>
                  <a:lnTo>
                    <a:pt x="98005" y="200012"/>
                  </a:lnTo>
                  <a:lnTo>
                    <a:pt x="98005" y="151130"/>
                  </a:lnTo>
                  <a:lnTo>
                    <a:pt x="158521" y="151130"/>
                  </a:lnTo>
                  <a:lnTo>
                    <a:pt x="158521" y="127000"/>
                  </a:lnTo>
                  <a:lnTo>
                    <a:pt x="60185" y="127000"/>
                  </a:lnTo>
                  <a:lnTo>
                    <a:pt x="60185" y="86372"/>
                  </a:lnTo>
                  <a:lnTo>
                    <a:pt x="223100" y="86372"/>
                  </a:lnTo>
                  <a:lnTo>
                    <a:pt x="223100" y="62242"/>
                  </a:lnTo>
                  <a:lnTo>
                    <a:pt x="223100" y="24142"/>
                  </a:lnTo>
                  <a:lnTo>
                    <a:pt x="223100" y="0"/>
                  </a:lnTo>
                  <a:lnTo>
                    <a:pt x="30365" y="0"/>
                  </a:lnTo>
                  <a:lnTo>
                    <a:pt x="30365" y="24142"/>
                  </a:lnTo>
                  <a:lnTo>
                    <a:pt x="194043" y="24142"/>
                  </a:lnTo>
                  <a:lnTo>
                    <a:pt x="194043" y="62242"/>
                  </a:lnTo>
                  <a:lnTo>
                    <a:pt x="30911" y="62242"/>
                  </a:lnTo>
                  <a:lnTo>
                    <a:pt x="30911" y="86372"/>
                  </a:lnTo>
                  <a:lnTo>
                    <a:pt x="30911" y="127000"/>
                  </a:lnTo>
                  <a:lnTo>
                    <a:pt x="30911" y="151130"/>
                  </a:lnTo>
                  <a:lnTo>
                    <a:pt x="69392" y="151130"/>
                  </a:lnTo>
                  <a:lnTo>
                    <a:pt x="69392" y="200012"/>
                  </a:lnTo>
                  <a:lnTo>
                    <a:pt x="0" y="200012"/>
                  </a:lnTo>
                  <a:lnTo>
                    <a:pt x="0" y="224459"/>
                  </a:lnTo>
                  <a:lnTo>
                    <a:pt x="254241" y="224459"/>
                  </a:lnTo>
                  <a:lnTo>
                    <a:pt x="254241" y="200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12855144" y="8678889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187474" y="151075"/>
                  </a:moveTo>
                  <a:lnTo>
                    <a:pt x="229574" y="151075"/>
                  </a:lnTo>
                  <a:lnTo>
                    <a:pt x="229574" y="126956"/>
                  </a:lnTo>
                  <a:lnTo>
                    <a:pt x="60189" y="126956"/>
                  </a:lnTo>
                  <a:lnTo>
                    <a:pt x="60189" y="86720"/>
                  </a:lnTo>
                  <a:lnTo>
                    <a:pt x="223105" y="86720"/>
                  </a:lnTo>
                  <a:lnTo>
                    <a:pt x="223105" y="0"/>
                  </a:lnTo>
                  <a:lnTo>
                    <a:pt x="30369" y="0"/>
                  </a:lnTo>
                  <a:lnTo>
                    <a:pt x="30369" y="24009"/>
                  </a:lnTo>
                  <a:lnTo>
                    <a:pt x="194052" y="24009"/>
                  </a:lnTo>
                  <a:lnTo>
                    <a:pt x="194052" y="62710"/>
                  </a:lnTo>
                  <a:lnTo>
                    <a:pt x="30916" y="62710"/>
                  </a:lnTo>
                  <a:lnTo>
                    <a:pt x="30916" y="151075"/>
                  </a:lnTo>
                  <a:lnTo>
                    <a:pt x="69399" y="151075"/>
                  </a:lnTo>
                  <a:lnTo>
                    <a:pt x="69399" y="200301"/>
                  </a:lnTo>
                  <a:lnTo>
                    <a:pt x="0" y="200301"/>
                  </a:lnTo>
                  <a:lnTo>
                    <a:pt x="0" y="224749"/>
                  </a:lnTo>
                  <a:lnTo>
                    <a:pt x="254241" y="224749"/>
                  </a:lnTo>
                  <a:lnTo>
                    <a:pt x="254241" y="200301"/>
                  </a:lnTo>
                  <a:lnTo>
                    <a:pt x="187474" y="200301"/>
                  </a:lnTo>
                  <a:lnTo>
                    <a:pt x="187474" y="151075"/>
                  </a:lnTo>
                  <a:close/>
                </a:path>
                <a:path w="254634" h="224790">
                  <a:moveTo>
                    <a:pt x="158531" y="151075"/>
                  </a:moveTo>
                  <a:lnTo>
                    <a:pt x="158531" y="200301"/>
                  </a:lnTo>
                  <a:lnTo>
                    <a:pt x="98012" y="200301"/>
                  </a:lnTo>
                  <a:lnTo>
                    <a:pt x="98012" y="151075"/>
                  </a:lnTo>
                  <a:lnTo>
                    <a:pt x="158531" y="1510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13130765" y="8659265"/>
              <a:ext cx="238125" cy="272415"/>
            </a:xfrm>
            <a:custGeom>
              <a:avLst/>
              <a:gdLst/>
              <a:ahLst/>
              <a:cxnLst/>
              <a:rect l="l" t="t" r="r" b="b"/>
              <a:pathLst>
                <a:path w="238125" h="272415">
                  <a:moveTo>
                    <a:pt x="75537" y="193394"/>
                  </a:moveTo>
                  <a:lnTo>
                    <a:pt x="45936" y="193394"/>
                  </a:lnTo>
                  <a:lnTo>
                    <a:pt x="45936" y="272001"/>
                  </a:lnTo>
                  <a:lnTo>
                    <a:pt x="238014" y="272001"/>
                  </a:lnTo>
                  <a:lnTo>
                    <a:pt x="238014" y="247882"/>
                  </a:lnTo>
                  <a:lnTo>
                    <a:pt x="75537" y="247882"/>
                  </a:lnTo>
                  <a:lnTo>
                    <a:pt x="75537" y="193394"/>
                  </a:lnTo>
                  <a:close/>
                </a:path>
                <a:path w="238125" h="272415">
                  <a:moveTo>
                    <a:pt x="229353" y="0"/>
                  </a:moveTo>
                  <a:lnTo>
                    <a:pt x="199752" y="0"/>
                  </a:lnTo>
                  <a:lnTo>
                    <a:pt x="199752" y="208194"/>
                  </a:lnTo>
                  <a:lnTo>
                    <a:pt x="229353" y="208194"/>
                  </a:lnTo>
                  <a:lnTo>
                    <a:pt x="229353" y="0"/>
                  </a:lnTo>
                  <a:close/>
                </a:path>
                <a:path w="238125" h="272415">
                  <a:moveTo>
                    <a:pt x="106563" y="112813"/>
                  </a:moveTo>
                  <a:lnTo>
                    <a:pt x="77181" y="112813"/>
                  </a:lnTo>
                  <a:lnTo>
                    <a:pt x="77181" y="148992"/>
                  </a:lnTo>
                  <a:lnTo>
                    <a:pt x="57028" y="149535"/>
                  </a:lnTo>
                  <a:lnTo>
                    <a:pt x="0" y="150198"/>
                  </a:lnTo>
                  <a:lnTo>
                    <a:pt x="4166" y="173988"/>
                  </a:lnTo>
                  <a:lnTo>
                    <a:pt x="45359" y="173603"/>
                  </a:lnTo>
                  <a:lnTo>
                    <a:pt x="89666" y="172138"/>
                  </a:lnTo>
                  <a:lnTo>
                    <a:pt x="135351" y="169132"/>
                  </a:lnTo>
                  <a:lnTo>
                    <a:pt x="180676" y="164121"/>
                  </a:lnTo>
                  <a:lnTo>
                    <a:pt x="179020" y="147896"/>
                  </a:lnTo>
                  <a:lnTo>
                    <a:pt x="106563" y="147896"/>
                  </a:lnTo>
                  <a:lnTo>
                    <a:pt x="106563" y="112813"/>
                  </a:lnTo>
                  <a:close/>
                </a:path>
                <a:path w="238125" h="272415">
                  <a:moveTo>
                    <a:pt x="178483" y="142633"/>
                  </a:moveTo>
                  <a:lnTo>
                    <a:pt x="161079" y="144365"/>
                  </a:lnTo>
                  <a:lnTo>
                    <a:pt x="143181" y="145799"/>
                  </a:lnTo>
                  <a:lnTo>
                    <a:pt x="124954" y="146965"/>
                  </a:lnTo>
                  <a:lnTo>
                    <a:pt x="106563" y="147896"/>
                  </a:lnTo>
                  <a:lnTo>
                    <a:pt x="179020" y="147896"/>
                  </a:lnTo>
                  <a:lnTo>
                    <a:pt x="178483" y="142633"/>
                  </a:lnTo>
                  <a:close/>
                </a:path>
                <a:path w="238125" h="272415">
                  <a:moveTo>
                    <a:pt x="158311" y="17541"/>
                  </a:moveTo>
                  <a:lnTo>
                    <a:pt x="24776" y="17541"/>
                  </a:lnTo>
                  <a:lnTo>
                    <a:pt x="24776" y="112813"/>
                  </a:lnTo>
                  <a:lnTo>
                    <a:pt x="160613" y="112813"/>
                  </a:lnTo>
                  <a:lnTo>
                    <a:pt x="160613" y="89022"/>
                  </a:lnTo>
                  <a:lnTo>
                    <a:pt x="54378" y="89022"/>
                  </a:lnTo>
                  <a:lnTo>
                    <a:pt x="54378" y="41551"/>
                  </a:lnTo>
                  <a:lnTo>
                    <a:pt x="158311" y="41551"/>
                  </a:lnTo>
                  <a:lnTo>
                    <a:pt x="158311" y="1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7" name="object 347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3127589" y="8656090"/>
              <a:ext cx="244364" cy="278351"/>
            </a:xfrm>
            <a:prstGeom prst="rect">
              <a:avLst/>
            </a:prstGeom>
          </p:spPr>
        </p:pic>
        <p:sp>
          <p:nvSpPr>
            <p:cNvPr id="348" name="object 348"/>
            <p:cNvSpPr/>
            <p:nvPr/>
          </p:nvSpPr>
          <p:spPr>
            <a:xfrm>
              <a:off x="13481189" y="8669570"/>
              <a:ext cx="254635" cy="267970"/>
            </a:xfrm>
            <a:custGeom>
              <a:avLst/>
              <a:gdLst/>
              <a:ahLst/>
              <a:cxnLst/>
              <a:rect l="l" t="t" r="r" b="b"/>
              <a:pathLst>
                <a:path w="254634" h="267970">
                  <a:moveTo>
                    <a:pt x="126517" y="0"/>
                  </a:moveTo>
                  <a:lnTo>
                    <a:pt x="86292" y="4429"/>
                  </a:lnTo>
                  <a:lnTo>
                    <a:pt x="55090" y="16773"/>
                  </a:lnTo>
                  <a:lnTo>
                    <a:pt x="34907" y="36107"/>
                  </a:lnTo>
                  <a:lnTo>
                    <a:pt x="27736" y="61504"/>
                  </a:lnTo>
                  <a:lnTo>
                    <a:pt x="34907" y="86590"/>
                  </a:lnTo>
                  <a:lnTo>
                    <a:pt x="55090" y="105632"/>
                  </a:lnTo>
                  <a:lnTo>
                    <a:pt x="86292" y="117685"/>
                  </a:lnTo>
                  <a:lnTo>
                    <a:pt x="126517" y="121803"/>
                  </a:lnTo>
                  <a:lnTo>
                    <a:pt x="166794" y="117685"/>
                  </a:lnTo>
                  <a:lnTo>
                    <a:pt x="198108" y="105632"/>
                  </a:lnTo>
                  <a:lnTo>
                    <a:pt x="205762" y="98451"/>
                  </a:lnTo>
                  <a:lnTo>
                    <a:pt x="126517" y="98451"/>
                  </a:lnTo>
                  <a:lnTo>
                    <a:pt x="98389" y="95838"/>
                  </a:lnTo>
                  <a:lnTo>
                    <a:pt x="76716" y="88488"/>
                  </a:lnTo>
                  <a:lnTo>
                    <a:pt x="62813" y="76882"/>
                  </a:lnTo>
                  <a:lnTo>
                    <a:pt x="57996" y="61504"/>
                  </a:lnTo>
                  <a:lnTo>
                    <a:pt x="62813" y="45777"/>
                  </a:lnTo>
                  <a:lnTo>
                    <a:pt x="76716" y="33945"/>
                  </a:lnTo>
                  <a:lnTo>
                    <a:pt x="98389" y="26491"/>
                  </a:lnTo>
                  <a:lnTo>
                    <a:pt x="126517" y="23900"/>
                  </a:lnTo>
                  <a:lnTo>
                    <a:pt x="205589" y="23900"/>
                  </a:lnTo>
                  <a:lnTo>
                    <a:pt x="198108" y="16773"/>
                  </a:lnTo>
                  <a:lnTo>
                    <a:pt x="166794" y="4429"/>
                  </a:lnTo>
                  <a:lnTo>
                    <a:pt x="126517" y="0"/>
                  </a:lnTo>
                  <a:close/>
                </a:path>
                <a:path w="254634" h="267970">
                  <a:moveTo>
                    <a:pt x="205589" y="23900"/>
                  </a:moveTo>
                  <a:lnTo>
                    <a:pt x="126517" y="23900"/>
                  </a:lnTo>
                  <a:lnTo>
                    <a:pt x="154695" y="26491"/>
                  </a:lnTo>
                  <a:lnTo>
                    <a:pt x="176387" y="33945"/>
                  </a:lnTo>
                  <a:lnTo>
                    <a:pt x="190329" y="45777"/>
                  </a:lnTo>
                  <a:lnTo>
                    <a:pt x="195257" y="61504"/>
                  </a:lnTo>
                  <a:lnTo>
                    <a:pt x="190329" y="76882"/>
                  </a:lnTo>
                  <a:lnTo>
                    <a:pt x="176387" y="88488"/>
                  </a:lnTo>
                  <a:lnTo>
                    <a:pt x="154695" y="95838"/>
                  </a:lnTo>
                  <a:lnTo>
                    <a:pt x="126517" y="98451"/>
                  </a:lnTo>
                  <a:lnTo>
                    <a:pt x="205762" y="98451"/>
                  </a:lnTo>
                  <a:lnTo>
                    <a:pt x="218404" y="86590"/>
                  </a:lnTo>
                  <a:lnTo>
                    <a:pt x="225626" y="61504"/>
                  </a:lnTo>
                  <a:lnTo>
                    <a:pt x="218404" y="36107"/>
                  </a:lnTo>
                  <a:lnTo>
                    <a:pt x="205589" y="23900"/>
                  </a:lnTo>
                  <a:close/>
                </a:path>
                <a:path w="254634" h="267970">
                  <a:moveTo>
                    <a:pt x="93626" y="170699"/>
                  </a:moveTo>
                  <a:lnTo>
                    <a:pt x="63368" y="170699"/>
                  </a:lnTo>
                  <a:lnTo>
                    <a:pt x="63368" y="267396"/>
                  </a:lnTo>
                  <a:lnTo>
                    <a:pt x="93626" y="267396"/>
                  </a:lnTo>
                  <a:lnTo>
                    <a:pt x="93626" y="170699"/>
                  </a:lnTo>
                  <a:close/>
                </a:path>
                <a:path w="254634" h="267970">
                  <a:moveTo>
                    <a:pt x="189886" y="170699"/>
                  </a:moveTo>
                  <a:lnTo>
                    <a:pt x="160065" y="170699"/>
                  </a:lnTo>
                  <a:lnTo>
                    <a:pt x="160065" y="267396"/>
                  </a:lnTo>
                  <a:lnTo>
                    <a:pt x="189886" y="267396"/>
                  </a:lnTo>
                  <a:lnTo>
                    <a:pt x="189886" y="170699"/>
                  </a:lnTo>
                  <a:close/>
                </a:path>
                <a:path w="254634" h="267970">
                  <a:moveTo>
                    <a:pt x="254240" y="146580"/>
                  </a:moveTo>
                  <a:lnTo>
                    <a:pt x="0" y="146580"/>
                  </a:lnTo>
                  <a:lnTo>
                    <a:pt x="0" y="170699"/>
                  </a:lnTo>
                  <a:lnTo>
                    <a:pt x="254240" y="170699"/>
                  </a:lnTo>
                  <a:lnTo>
                    <a:pt x="254240" y="146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9" name="object 34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3505750" y="8666395"/>
              <a:ext cx="204240" cy="128153"/>
            </a:xfrm>
            <a:prstGeom prst="rect">
              <a:avLst/>
            </a:prstGeom>
          </p:spPr>
        </p:pic>
        <p:sp>
          <p:nvSpPr>
            <p:cNvPr id="350" name="object 350"/>
            <p:cNvSpPr/>
            <p:nvPr/>
          </p:nvSpPr>
          <p:spPr>
            <a:xfrm>
              <a:off x="13481188" y="8816151"/>
              <a:ext cx="254635" cy="121285"/>
            </a:xfrm>
            <a:custGeom>
              <a:avLst/>
              <a:gdLst/>
              <a:ahLst/>
              <a:cxnLst/>
              <a:rect l="l" t="t" r="r" b="b"/>
              <a:pathLst>
                <a:path w="254634" h="121284">
                  <a:moveTo>
                    <a:pt x="0" y="0"/>
                  </a:moveTo>
                  <a:lnTo>
                    <a:pt x="0" y="24119"/>
                  </a:lnTo>
                  <a:lnTo>
                    <a:pt x="63368" y="24119"/>
                  </a:lnTo>
                  <a:lnTo>
                    <a:pt x="63368" y="120816"/>
                  </a:lnTo>
                  <a:lnTo>
                    <a:pt x="93626" y="120816"/>
                  </a:lnTo>
                  <a:lnTo>
                    <a:pt x="93626" y="24119"/>
                  </a:lnTo>
                  <a:lnTo>
                    <a:pt x="160065" y="24119"/>
                  </a:lnTo>
                  <a:lnTo>
                    <a:pt x="160065" y="120816"/>
                  </a:lnTo>
                  <a:lnTo>
                    <a:pt x="189886" y="120816"/>
                  </a:lnTo>
                  <a:lnTo>
                    <a:pt x="189886" y="24119"/>
                  </a:lnTo>
                  <a:lnTo>
                    <a:pt x="254240" y="24119"/>
                  </a:lnTo>
                  <a:lnTo>
                    <a:pt x="25424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13752971" y="8659155"/>
              <a:ext cx="234950" cy="278765"/>
            </a:xfrm>
            <a:custGeom>
              <a:avLst/>
              <a:gdLst/>
              <a:ahLst/>
              <a:cxnLst/>
              <a:rect l="l" t="t" r="r" b="b"/>
              <a:pathLst>
                <a:path w="234950" h="278765">
                  <a:moveTo>
                    <a:pt x="234944" y="0"/>
                  </a:moveTo>
                  <a:lnTo>
                    <a:pt x="205453" y="0"/>
                  </a:lnTo>
                  <a:lnTo>
                    <a:pt x="205453" y="99766"/>
                  </a:lnTo>
                  <a:lnTo>
                    <a:pt x="148224" y="99766"/>
                  </a:lnTo>
                  <a:lnTo>
                    <a:pt x="148224" y="123886"/>
                  </a:lnTo>
                  <a:lnTo>
                    <a:pt x="205453" y="123886"/>
                  </a:lnTo>
                  <a:lnTo>
                    <a:pt x="205453" y="278360"/>
                  </a:lnTo>
                  <a:lnTo>
                    <a:pt x="234944" y="278360"/>
                  </a:lnTo>
                  <a:lnTo>
                    <a:pt x="234944" y="0"/>
                  </a:lnTo>
                  <a:close/>
                </a:path>
                <a:path w="234950" h="278765">
                  <a:moveTo>
                    <a:pt x="102398" y="52185"/>
                  </a:moveTo>
                  <a:lnTo>
                    <a:pt x="72578" y="52185"/>
                  </a:lnTo>
                  <a:lnTo>
                    <a:pt x="72578" y="78168"/>
                  </a:lnTo>
                  <a:lnTo>
                    <a:pt x="67111" y="115591"/>
                  </a:lnTo>
                  <a:lnTo>
                    <a:pt x="52117" y="150691"/>
                  </a:lnTo>
                  <a:lnTo>
                    <a:pt x="29209" y="180200"/>
                  </a:lnTo>
                  <a:lnTo>
                    <a:pt x="0" y="200849"/>
                  </a:lnTo>
                  <a:lnTo>
                    <a:pt x="17869" y="223982"/>
                  </a:lnTo>
                  <a:lnTo>
                    <a:pt x="40593" y="208384"/>
                  </a:lnTo>
                  <a:lnTo>
                    <a:pt x="60202" y="187186"/>
                  </a:lnTo>
                  <a:lnTo>
                    <a:pt x="76132" y="161526"/>
                  </a:lnTo>
                  <a:lnTo>
                    <a:pt x="87816" y="132547"/>
                  </a:lnTo>
                  <a:lnTo>
                    <a:pt x="116070" y="132547"/>
                  </a:lnTo>
                  <a:lnTo>
                    <a:pt x="107672" y="113570"/>
                  </a:lnTo>
                  <a:lnTo>
                    <a:pt x="102398" y="78168"/>
                  </a:lnTo>
                  <a:lnTo>
                    <a:pt x="102398" y="52185"/>
                  </a:lnTo>
                  <a:close/>
                </a:path>
                <a:path w="234950" h="278765">
                  <a:moveTo>
                    <a:pt x="116070" y="132547"/>
                  </a:moveTo>
                  <a:lnTo>
                    <a:pt x="87816" y="132547"/>
                  </a:lnTo>
                  <a:lnTo>
                    <a:pt x="99289" y="159757"/>
                  </a:lnTo>
                  <a:lnTo>
                    <a:pt x="114964" y="183801"/>
                  </a:lnTo>
                  <a:lnTo>
                    <a:pt x="134361" y="203651"/>
                  </a:lnTo>
                  <a:lnTo>
                    <a:pt x="156996" y="218281"/>
                  </a:lnTo>
                  <a:lnTo>
                    <a:pt x="174537" y="194819"/>
                  </a:lnTo>
                  <a:lnTo>
                    <a:pt x="145273" y="175205"/>
                  </a:lnTo>
                  <a:lnTo>
                    <a:pt x="122474" y="147018"/>
                  </a:lnTo>
                  <a:lnTo>
                    <a:pt x="116070" y="132547"/>
                  </a:lnTo>
                  <a:close/>
                </a:path>
                <a:path w="234950" h="278765">
                  <a:moveTo>
                    <a:pt x="164012" y="27956"/>
                  </a:moveTo>
                  <a:lnTo>
                    <a:pt x="11072" y="27956"/>
                  </a:lnTo>
                  <a:lnTo>
                    <a:pt x="11072" y="52185"/>
                  </a:lnTo>
                  <a:lnTo>
                    <a:pt x="164012" y="52185"/>
                  </a:lnTo>
                  <a:lnTo>
                    <a:pt x="164012" y="27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/>
            <p:cNvSpPr/>
            <p:nvPr/>
          </p:nvSpPr>
          <p:spPr>
            <a:xfrm>
              <a:off x="13901196" y="8659155"/>
              <a:ext cx="86995" cy="278765"/>
            </a:xfrm>
            <a:custGeom>
              <a:avLst/>
              <a:gdLst/>
              <a:ahLst/>
              <a:cxnLst/>
              <a:rect l="l" t="t" r="r" b="b"/>
              <a:pathLst>
                <a:path w="86994" h="278765">
                  <a:moveTo>
                    <a:pt x="57229" y="99766"/>
                  </a:moveTo>
                  <a:lnTo>
                    <a:pt x="0" y="99766"/>
                  </a:lnTo>
                  <a:lnTo>
                    <a:pt x="0" y="123886"/>
                  </a:lnTo>
                  <a:lnTo>
                    <a:pt x="57229" y="123886"/>
                  </a:lnTo>
                  <a:lnTo>
                    <a:pt x="57229" y="278360"/>
                  </a:lnTo>
                  <a:lnTo>
                    <a:pt x="86720" y="278360"/>
                  </a:lnTo>
                  <a:lnTo>
                    <a:pt x="86720" y="0"/>
                  </a:lnTo>
                  <a:lnTo>
                    <a:pt x="57229" y="0"/>
                  </a:lnTo>
                  <a:lnTo>
                    <a:pt x="57229" y="9976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3" name="object 35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3749796" y="8683937"/>
              <a:ext cx="180887" cy="202375"/>
            </a:xfrm>
            <a:prstGeom prst="rect">
              <a:avLst/>
            </a:prstGeom>
          </p:spPr>
        </p:pic>
        <p:sp>
          <p:nvSpPr>
            <p:cNvPr id="354" name="object 354"/>
            <p:cNvSpPr/>
            <p:nvPr/>
          </p:nvSpPr>
          <p:spPr>
            <a:xfrm>
              <a:off x="14030224" y="8669019"/>
              <a:ext cx="254635" cy="261620"/>
            </a:xfrm>
            <a:custGeom>
              <a:avLst/>
              <a:gdLst/>
              <a:ahLst/>
              <a:cxnLst/>
              <a:rect l="l" t="t" r="r" b="b"/>
              <a:pathLst>
                <a:path w="254634" h="261620">
                  <a:moveTo>
                    <a:pt x="225298" y="71120"/>
                  </a:moveTo>
                  <a:lnTo>
                    <a:pt x="63042" y="71120"/>
                  </a:lnTo>
                  <a:lnTo>
                    <a:pt x="63042" y="0"/>
                  </a:lnTo>
                  <a:lnTo>
                    <a:pt x="33883" y="0"/>
                  </a:lnTo>
                  <a:lnTo>
                    <a:pt x="33883" y="71120"/>
                  </a:lnTo>
                  <a:lnTo>
                    <a:pt x="33883" y="95250"/>
                  </a:lnTo>
                  <a:lnTo>
                    <a:pt x="225298" y="95250"/>
                  </a:lnTo>
                  <a:lnTo>
                    <a:pt x="225298" y="71120"/>
                  </a:lnTo>
                  <a:close/>
                </a:path>
                <a:path w="254634" h="261620">
                  <a:moveTo>
                    <a:pt x="227063" y="237490"/>
                  </a:moveTo>
                  <a:lnTo>
                    <a:pt x="61074" y="237490"/>
                  </a:lnTo>
                  <a:lnTo>
                    <a:pt x="61074" y="180340"/>
                  </a:lnTo>
                  <a:lnTo>
                    <a:pt x="31800" y="180340"/>
                  </a:lnTo>
                  <a:lnTo>
                    <a:pt x="31800" y="237490"/>
                  </a:lnTo>
                  <a:lnTo>
                    <a:pt x="31800" y="261620"/>
                  </a:lnTo>
                  <a:lnTo>
                    <a:pt x="227063" y="261620"/>
                  </a:lnTo>
                  <a:lnTo>
                    <a:pt x="227063" y="237490"/>
                  </a:lnTo>
                  <a:close/>
                </a:path>
                <a:path w="254634" h="261620">
                  <a:moveTo>
                    <a:pt x="254241" y="130035"/>
                  </a:moveTo>
                  <a:lnTo>
                    <a:pt x="0" y="130035"/>
                  </a:lnTo>
                  <a:lnTo>
                    <a:pt x="0" y="153606"/>
                  </a:lnTo>
                  <a:lnTo>
                    <a:pt x="254241" y="153606"/>
                  </a:lnTo>
                  <a:lnTo>
                    <a:pt x="254241" y="130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14030235" y="8669242"/>
              <a:ext cx="254635" cy="261620"/>
            </a:xfrm>
            <a:custGeom>
              <a:avLst/>
              <a:gdLst/>
              <a:ahLst/>
              <a:cxnLst/>
              <a:rect l="l" t="t" r="r" b="b"/>
              <a:pathLst>
                <a:path w="254634" h="261620">
                  <a:moveTo>
                    <a:pt x="63039" y="71261"/>
                  </a:moveTo>
                  <a:lnTo>
                    <a:pt x="63039" y="0"/>
                  </a:lnTo>
                  <a:lnTo>
                    <a:pt x="33876" y="0"/>
                  </a:lnTo>
                  <a:lnTo>
                    <a:pt x="33876" y="94833"/>
                  </a:lnTo>
                  <a:lnTo>
                    <a:pt x="225296" y="94833"/>
                  </a:lnTo>
                  <a:lnTo>
                    <a:pt x="225296" y="71261"/>
                  </a:lnTo>
                  <a:lnTo>
                    <a:pt x="63039" y="71261"/>
                  </a:lnTo>
                  <a:close/>
                </a:path>
                <a:path w="254634" h="261620">
                  <a:moveTo>
                    <a:pt x="0" y="153377"/>
                  </a:moveTo>
                  <a:lnTo>
                    <a:pt x="254240" y="153377"/>
                  </a:lnTo>
                  <a:lnTo>
                    <a:pt x="254240" y="129806"/>
                  </a:lnTo>
                  <a:lnTo>
                    <a:pt x="0" y="129806"/>
                  </a:lnTo>
                  <a:lnTo>
                    <a:pt x="0" y="153377"/>
                  </a:lnTo>
                  <a:close/>
                </a:path>
                <a:path w="254634" h="261620">
                  <a:moveTo>
                    <a:pt x="31793" y="179799"/>
                  </a:moveTo>
                  <a:lnTo>
                    <a:pt x="31793" y="261147"/>
                  </a:lnTo>
                  <a:lnTo>
                    <a:pt x="227051" y="261147"/>
                  </a:lnTo>
                  <a:lnTo>
                    <a:pt x="227051" y="237138"/>
                  </a:lnTo>
                  <a:lnTo>
                    <a:pt x="61066" y="237138"/>
                  </a:lnTo>
                  <a:lnTo>
                    <a:pt x="61066" y="179799"/>
                  </a:lnTo>
                  <a:lnTo>
                    <a:pt x="31793" y="17979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/>
            <p:cNvSpPr/>
            <p:nvPr/>
          </p:nvSpPr>
          <p:spPr>
            <a:xfrm>
              <a:off x="14377221" y="8659155"/>
              <a:ext cx="266700" cy="278130"/>
            </a:xfrm>
            <a:custGeom>
              <a:avLst/>
              <a:gdLst/>
              <a:ahLst/>
              <a:cxnLst/>
              <a:rect l="l" t="t" r="r" b="b"/>
              <a:pathLst>
                <a:path w="266700" h="278129">
                  <a:moveTo>
                    <a:pt x="221679" y="0"/>
                  </a:moveTo>
                  <a:lnTo>
                    <a:pt x="192188" y="0"/>
                  </a:lnTo>
                  <a:lnTo>
                    <a:pt x="192188" y="277812"/>
                  </a:lnTo>
                  <a:lnTo>
                    <a:pt x="221679" y="277812"/>
                  </a:lnTo>
                  <a:lnTo>
                    <a:pt x="221679" y="135068"/>
                  </a:lnTo>
                  <a:lnTo>
                    <a:pt x="266190" y="135068"/>
                  </a:lnTo>
                  <a:lnTo>
                    <a:pt x="266190" y="110181"/>
                  </a:lnTo>
                  <a:lnTo>
                    <a:pt x="221679" y="110181"/>
                  </a:lnTo>
                  <a:lnTo>
                    <a:pt x="221679" y="0"/>
                  </a:lnTo>
                  <a:close/>
                </a:path>
                <a:path w="266700" h="278129">
                  <a:moveTo>
                    <a:pt x="102069" y="52295"/>
                  </a:moveTo>
                  <a:lnTo>
                    <a:pt x="72907" y="52295"/>
                  </a:lnTo>
                  <a:lnTo>
                    <a:pt x="72907" y="82006"/>
                  </a:lnTo>
                  <a:lnTo>
                    <a:pt x="67342" y="117637"/>
                  </a:lnTo>
                  <a:lnTo>
                    <a:pt x="52158" y="151788"/>
                  </a:lnTo>
                  <a:lnTo>
                    <a:pt x="29121" y="180923"/>
                  </a:lnTo>
                  <a:lnTo>
                    <a:pt x="0" y="201507"/>
                  </a:lnTo>
                  <a:lnTo>
                    <a:pt x="17431" y="224749"/>
                  </a:lnTo>
                  <a:lnTo>
                    <a:pt x="39944" y="209705"/>
                  </a:lnTo>
                  <a:lnTo>
                    <a:pt x="59640" y="188926"/>
                  </a:lnTo>
                  <a:lnTo>
                    <a:pt x="75801" y="163666"/>
                  </a:lnTo>
                  <a:lnTo>
                    <a:pt x="87707" y="135178"/>
                  </a:lnTo>
                  <a:lnTo>
                    <a:pt x="116139" y="135178"/>
                  </a:lnTo>
                  <a:lnTo>
                    <a:pt x="107122" y="115262"/>
                  </a:lnTo>
                  <a:lnTo>
                    <a:pt x="102069" y="82006"/>
                  </a:lnTo>
                  <a:lnTo>
                    <a:pt x="102069" y="52295"/>
                  </a:lnTo>
                  <a:close/>
                </a:path>
                <a:path w="266700" h="278129">
                  <a:moveTo>
                    <a:pt x="116139" y="135178"/>
                  </a:moveTo>
                  <a:lnTo>
                    <a:pt x="87707" y="135178"/>
                  </a:lnTo>
                  <a:lnTo>
                    <a:pt x="99338" y="161291"/>
                  </a:lnTo>
                  <a:lnTo>
                    <a:pt x="114978" y="184486"/>
                  </a:lnTo>
                  <a:lnTo>
                    <a:pt x="134113" y="203692"/>
                  </a:lnTo>
                  <a:lnTo>
                    <a:pt x="156228" y="217842"/>
                  </a:lnTo>
                  <a:lnTo>
                    <a:pt x="172892" y="194600"/>
                  </a:lnTo>
                  <a:lnTo>
                    <a:pt x="144034" y="174787"/>
                  </a:lnTo>
                  <a:lnTo>
                    <a:pt x="121611" y="147265"/>
                  </a:lnTo>
                  <a:lnTo>
                    <a:pt x="116139" y="135178"/>
                  </a:lnTo>
                  <a:close/>
                </a:path>
                <a:path w="266700" h="278129">
                  <a:moveTo>
                    <a:pt x="162367" y="27956"/>
                  </a:moveTo>
                  <a:lnTo>
                    <a:pt x="10305" y="27956"/>
                  </a:lnTo>
                  <a:lnTo>
                    <a:pt x="10305" y="52295"/>
                  </a:lnTo>
                  <a:lnTo>
                    <a:pt x="162367" y="52295"/>
                  </a:lnTo>
                  <a:lnTo>
                    <a:pt x="162367" y="27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/>
            <p:cNvSpPr/>
            <p:nvPr/>
          </p:nvSpPr>
          <p:spPr>
            <a:xfrm>
              <a:off x="14569409" y="8659155"/>
              <a:ext cx="74295" cy="278130"/>
            </a:xfrm>
            <a:custGeom>
              <a:avLst/>
              <a:gdLst/>
              <a:ahLst/>
              <a:cxnLst/>
              <a:rect l="l" t="t" r="r" b="b"/>
              <a:pathLst>
                <a:path w="74294" h="278129">
                  <a:moveTo>
                    <a:pt x="29491" y="110181"/>
                  </a:moveTo>
                  <a:lnTo>
                    <a:pt x="29491" y="0"/>
                  </a:lnTo>
                  <a:lnTo>
                    <a:pt x="0" y="0"/>
                  </a:lnTo>
                  <a:lnTo>
                    <a:pt x="0" y="277812"/>
                  </a:lnTo>
                  <a:lnTo>
                    <a:pt x="29491" y="277812"/>
                  </a:lnTo>
                  <a:lnTo>
                    <a:pt x="29491" y="135068"/>
                  </a:lnTo>
                  <a:lnTo>
                    <a:pt x="74002" y="135068"/>
                  </a:lnTo>
                  <a:lnTo>
                    <a:pt x="74002" y="110181"/>
                  </a:lnTo>
                  <a:lnTo>
                    <a:pt x="29491" y="11018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8" name="object 35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4374046" y="8683937"/>
              <a:ext cx="179242" cy="203142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14657007" y="8671982"/>
              <a:ext cx="254000" cy="265430"/>
            </a:xfrm>
            <a:custGeom>
              <a:avLst/>
              <a:gdLst/>
              <a:ahLst/>
              <a:cxnLst/>
              <a:rect l="l" t="t" r="r" b="b"/>
              <a:pathLst>
                <a:path w="254000" h="265429">
                  <a:moveTo>
                    <a:pt x="253583" y="122351"/>
                  </a:moveTo>
                  <a:lnTo>
                    <a:pt x="0" y="122351"/>
                  </a:lnTo>
                  <a:lnTo>
                    <a:pt x="0" y="145922"/>
                  </a:lnTo>
                  <a:lnTo>
                    <a:pt x="253583" y="145922"/>
                  </a:lnTo>
                  <a:lnTo>
                    <a:pt x="253583" y="122351"/>
                  </a:lnTo>
                  <a:close/>
                </a:path>
                <a:path w="254000" h="265429">
                  <a:moveTo>
                    <a:pt x="141099" y="92859"/>
                  </a:moveTo>
                  <a:lnTo>
                    <a:pt x="112375" y="92859"/>
                  </a:lnTo>
                  <a:lnTo>
                    <a:pt x="112375" y="122351"/>
                  </a:lnTo>
                  <a:lnTo>
                    <a:pt x="141099" y="122351"/>
                  </a:lnTo>
                  <a:lnTo>
                    <a:pt x="141099" y="92859"/>
                  </a:lnTo>
                  <a:close/>
                </a:path>
                <a:path w="254000" h="265429">
                  <a:moveTo>
                    <a:pt x="222337" y="0"/>
                  </a:moveTo>
                  <a:lnTo>
                    <a:pt x="31574" y="0"/>
                  </a:lnTo>
                  <a:lnTo>
                    <a:pt x="31574" y="92859"/>
                  </a:lnTo>
                  <a:lnTo>
                    <a:pt x="223982" y="92859"/>
                  </a:lnTo>
                  <a:lnTo>
                    <a:pt x="223982" y="69288"/>
                  </a:lnTo>
                  <a:lnTo>
                    <a:pt x="60738" y="69288"/>
                  </a:lnTo>
                  <a:lnTo>
                    <a:pt x="60738" y="23242"/>
                  </a:lnTo>
                  <a:lnTo>
                    <a:pt x="222337" y="23242"/>
                  </a:lnTo>
                  <a:lnTo>
                    <a:pt x="222337" y="0"/>
                  </a:lnTo>
                  <a:close/>
                </a:path>
                <a:path w="254000" h="265429">
                  <a:moveTo>
                    <a:pt x="126299" y="164121"/>
                  </a:moveTo>
                  <a:lnTo>
                    <a:pt x="85849" y="167469"/>
                  </a:lnTo>
                  <a:lnTo>
                    <a:pt x="55544" y="177250"/>
                  </a:lnTo>
                  <a:lnTo>
                    <a:pt x="36524" y="193075"/>
                  </a:lnTo>
                  <a:lnTo>
                    <a:pt x="29930" y="214553"/>
                  </a:lnTo>
                  <a:lnTo>
                    <a:pt x="36524" y="235954"/>
                  </a:lnTo>
                  <a:lnTo>
                    <a:pt x="55544" y="251733"/>
                  </a:lnTo>
                  <a:lnTo>
                    <a:pt x="85849" y="261529"/>
                  </a:lnTo>
                  <a:lnTo>
                    <a:pt x="126299" y="264985"/>
                  </a:lnTo>
                  <a:lnTo>
                    <a:pt x="166527" y="261529"/>
                  </a:lnTo>
                  <a:lnTo>
                    <a:pt x="196683" y="251733"/>
                  </a:lnTo>
                  <a:lnTo>
                    <a:pt x="208565" y="241852"/>
                  </a:lnTo>
                  <a:lnTo>
                    <a:pt x="126299" y="241852"/>
                  </a:lnTo>
                  <a:lnTo>
                    <a:pt x="97987" y="240176"/>
                  </a:lnTo>
                  <a:lnTo>
                    <a:pt x="77087" y="234945"/>
                  </a:lnTo>
                  <a:lnTo>
                    <a:pt x="64182" y="226342"/>
                  </a:lnTo>
                  <a:lnTo>
                    <a:pt x="59860" y="214553"/>
                  </a:lnTo>
                  <a:lnTo>
                    <a:pt x="64182" y="202772"/>
                  </a:lnTo>
                  <a:lnTo>
                    <a:pt x="77087" y="194065"/>
                  </a:lnTo>
                  <a:lnTo>
                    <a:pt x="97987" y="188667"/>
                  </a:lnTo>
                  <a:lnTo>
                    <a:pt x="126299" y="186816"/>
                  </a:lnTo>
                  <a:lnTo>
                    <a:pt x="208152" y="186816"/>
                  </a:lnTo>
                  <a:lnTo>
                    <a:pt x="196683" y="177250"/>
                  </a:lnTo>
                  <a:lnTo>
                    <a:pt x="166527" y="167469"/>
                  </a:lnTo>
                  <a:lnTo>
                    <a:pt x="126299" y="164121"/>
                  </a:lnTo>
                  <a:close/>
                </a:path>
                <a:path w="254000" h="265429">
                  <a:moveTo>
                    <a:pt x="208152" y="186816"/>
                  </a:moveTo>
                  <a:lnTo>
                    <a:pt x="126299" y="186816"/>
                  </a:lnTo>
                  <a:lnTo>
                    <a:pt x="154397" y="188667"/>
                  </a:lnTo>
                  <a:lnTo>
                    <a:pt x="175291" y="194065"/>
                  </a:lnTo>
                  <a:lnTo>
                    <a:pt x="188353" y="202772"/>
                  </a:lnTo>
                  <a:lnTo>
                    <a:pt x="192955" y="214553"/>
                  </a:lnTo>
                  <a:lnTo>
                    <a:pt x="188353" y="226342"/>
                  </a:lnTo>
                  <a:lnTo>
                    <a:pt x="175291" y="234945"/>
                  </a:lnTo>
                  <a:lnTo>
                    <a:pt x="154397" y="240176"/>
                  </a:lnTo>
                  <a:lnTo>
                    <a:pt x="126299" y="241852"/>
                  </a:lnTo>
                  <a:lnTo>
                    <a:pt x="208565" y="241852"/>
                  </a:lnTo>
                  <a:lnTo>
                    <a:pt x="215657" y="235954"/>
                  </a:lnTo>
                  <a:lnTo>
                    <a:pt x="222337" y="214553"/>
                  </a:lnTo>
                  <a:lnTo>
                    <a:pt x="215657" y="193075"/>
                  </a:lnTo>
                  <a:lnTo>
                    <a:pt x="208152" y="186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14657006" y="8671983"/>
              <a:ext cx="254000" cy="146050"/>
            </a:xfrm>
            <a:custGeom>
              <a:avLst/>
              <a:gdLst/>
              <a:ahLst/>
              <a:cxnLst/>
              <a:rect l="l" t="t" r="r" b="b"/>
              <a:pathLst>
                <a:path w="254000" h="146050">
                  <a:moveTo>
                    <a:pt x="141099" y="92859"/>
                  </a:moveTo>
                  <a:lnTo>
                    <a:pt x="223982" y="92859"/>
                  </a:lnTo>
                  <a:lnTo>
                    <a:pt x="223982" y="69288"/>
                  </a:lnTo>
                  <a:lnTo>
                    <a:pt x="60738" y="69288"/>
                  </a:lnTo>
                  <a:lnTo>
                    <a:pt x="60738" y="23242"/>
                  </a:lnTo>
                  <a:lnTo>
                    <a:pt x="222337" y="23242"/>
                  </a:lnTo>
                  <a:lnTo>
                    <a:pt x="222337" y="0"/>
                  </a:lnTo>
                  <a:lnTo>
                    <a:pt x="31574" y="0"/>
                  </a:lnTo>
                  <a:lnTo>
                    <a:pt x="31574" y="92859"/>
                  </a:lnTo>
                  <a:lnTo>
                    <a:pt x="112375" y="92859"/>
                  </a:lnTo>
                  <a:lnTo>
                    <a:pt x="112375" y="122351"/>
                  </a:lnTo>
                  <a:lnTo>
                    <a:pt x="0" y="122351"/>
                  </a:lnTo>
                  <a:lnTo>
                    <a:pt x="0" y="145922"/>
                  </a:lnTo>
                  <a:lnTo>
                    <a:pt x="253583" y="145922"/>
                  </a:lnTo>
                  <a:lnTo>
                    <a:pt x="253583" y="122351"/>
                  </a:lnTo>
                  <a:lnTo>
                    <a:pt x="141099" y="122351"/>
                  </a:lnTo>
                  <a:lnTo>
                    <a:pt x="141099" y="9285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1" name="object 36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4683762" y="8832929"/>
              <a:ext cx="198756" cy="107213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14931530" y="8675820"/>
              <a:ext cx="254635" cy="225425"/>
            </a:xfrm>
            <a:custGeom>
              <a:avLst/>
              <a:gdLst/>
              <a:ahLst/>
              <a:cxnLst/>
              <a:rect l="l" t="t" r="r" b="b"/>
              <a:pathLst>
                <a:path w="254634" h="225425">
                  <a:moveTo>
                    <a:pt x="126407" y="0"/>
                  </a:moveTo>
                  <a:lnTo>
                    <a:pt x="85894" y="5606"/>
                  </a:lnTo>
                  <a:lnTo>
                    <a:pt x="53418" y="21337"/>
                  </a:lnTo>
                  <a:lnTo>
                    <a:pt x="31837" y="45804"/>
                  </a:lnTo>
                  <a:lnTo>
                    <a:pt x="24009" y="77620"/>
                  </a:lnTo>
                  <a:lnTo>
                    <a:pt x="31837" y="109558"/>
                  </a:lnTo>
                  <a:lnTo>
                    <a:pt x="53418" y="134054"/>
                  </a:lnTo>
                  <a:lnTo>
                    <a:pt x="85894" y="149711"/>
                  </a:lnTo>
                  <a:lnTo>
                    <a:pt x="126407" y="155131"/>
                  </a:lnTo>
                  <a:lnTo>
                    <a:pt x="167064" y="149711"/>
                  </a:lnTo>
                  <a:lnTo>
                    <a:pt x="199643" y="134054"/>
                  </a:lnTo>
                  <a:lnTo>
                    <a:pt x="202331" y="131012"/>
                  </a:lnTo>
                  <a:lnTo>
                    <a:pt x="126407" y="131012"/>
                  </a:lnTo>
                  <a:lnTo>
                    <a:pt x="96866" y="127233"/>
                  </a:lnTo>
                  <a:lnTo>
                    <a:pt x="73358" y="116486"/>
                  </a:lnTo>
                  <a:lnTo>
                    <a:pt x="57847" y="99653"/>
                  </a:lnTo>
                  <a:lnTo>
                    <a:pt x="52295" y="77620"/>
                  </a:lnTo>
                  <a:lnTo>
                    <a:pt x="57847" y="55661"/>
                  </a:lnTo>
                  <a:lnTo>
                    <a:pt x="73358" y="38687"/>
                  </a:lnTo>
                  <a:lnTo>
                    <a:pt x="96866" y="27776"/>
                  </a:lnTo>
                  <a:lnTo>
                    <a:pt x="126407" y="24009"/>
                  </a:lnTo>
                  <a:lnTo>
                    <a:pt x="202006" y="24009"/>
                  </a:lnTo>
                  <a:lnTo>
                    <a:pt x="199643" y="21337"/>
                  </a:lnTo>
                  <a:lnTo>
                    <a:pt x="167064" y="5606"/>
                  </a:lnTo>
                  <a:lnTo>
                    <a:pt x="126407" y="0"/>
                  </a:lnTo>
                  <a:close/>
                </a:path>
                <a:path w="254634" h="225425">
                  <a:moveTo>
                    <a:pt x="202006" y="24009"/>
                  </a:moveTo>
                  <a:lnTo>
                    <a:pt x="126407" y="24009"/>
                  </a:lnTo>
                  <a:lnTo>
                    <a:pt x="155916" y="27776"/>
                  </a:lnTo>
                  <a:lnTo>
                    <a:pt x="179360" y="38687"/>
                  </a:lnTo>
                  <a:lnTo>
                    <a:pt x="194829" y="55661"/>
                  </a:lnTo>
                  <a:lnTo>
                    <a:pt x="200410" y="77620"/>
                  </a:lnTo>
                  <a:lnTo>
                    <a:pt x="194829" y="99653"/>
                  </a:lnTo>
                  <a:lnTo>
                    <a:pt x="179360" y="116486"/>
                  </a:lnTo>
                  <a:lnTo>
                    <a:pt x="155916" y="127233"/>
                  </a:lnTo>
                  <a:lnTo>
                    <a:pt x="126407" y="131012"/>
                  </a:lnTo>
                  <a:lnTo>
                    <a:pt x="202331" y="131012"/>
                  </a:lnTo>
                  <a:lnTo>
                    <a:pt x="221285" y="109558"/>
                  </a:lnTo>
                  <a:lnTo>
                    <a:pt x="229134" y="77620"/>
                  </a:lnTo>
                  <a:lnTo>
                    <a:pt x="221285" y="45804"/>
                  </a:lnTo>
                  <a:lnTo>
                    <a:pt x="202006" y="24009"/>
                  </a:lnTo>
                  <a:close/>
                </a:path>
                <a:path w="254634" h="225425">
                  <a:moveTo>
                    <a:pt x="254240" y="200849"/>
                  </a:moveTo>
                  <a:lnTo>
                    <a:pt x="0" y="200849"/>
                  </a:lnTo>
                  <a:lnTo>
                    <a:pt x="0" y="225187"/>
                  </a:lnTo>
                  <a:lnTo>
                    <a:pt x="254240" y="225187"/>
                  </a:lnTo>
                  <a:lnTo>
                    <a:pt x="254240" y="200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3" name="object 3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952364" y="8672645"/>
              <a:ext cx="211475" cy="161481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14931530" y="8876669"/>
              <a:ext cx="254635" cy="24765"/>
            </a:xfrm>
            <a:custGeom>
              <a:avLst/>
              <a:gdLst/>
              <a:ahLst/>
              <a:cxnLst/>
              <a:rect l="l" t="t" r="r" b="b"/>
              <a:pathLst>
                <a:path w="254634" h="24765">
                  <a:moveTo>
                    <a:pt x="0" y="0"/>
                  </a:moveTo>
                  <a:lnTo>
                    <a:pt x="0" y="24338"/>
                  </a:lnTo>
                  <a:lnTo>
                    <a:pt x="254240" y="24338"/>
                  </a:lnTo>
                  <a:lnTo>
                    <a:pt x="25424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15206053" y="8679180"/>
              <a:ext cx="254635" cy="225425"/>
            </a:xfrm>
            <a:custGeom>
              <a:avLst/>
              <a:gdLst/>
              <a:ahLst/>
              <a:cxnLst/>
              <a:rect l="l" t="t" r="r" b="b"/>
              <a:pathLst>
                <a:path w="254634" h="225425">
                  <a:moveTo>
                    <a:pt x="254241" y="199390"/>
                  </a:moveTo>
                  <a:lnTo>
                    <a:pt x="140982" y="199390"/>
                  </a:lnTo>
                  <a:lnTo>
                    <a:pt x="140982" y="151130"/>
                  </a:lnTo>
                  <a:lnTo>
                    <a:pt x="229565" y="151130"/>
                  </a:lnTo>
                  <a:lnTo>
                    <a:pt x="229565" y="127000"/>
                  </a:lnTo>
                  <a:lnTo>
                    <a:pt x="60185" y="127000"/>
                  </a:lnTo>
                  <a:lnTo>
                    <a:pt x="60185" y="86372"/>
                  </a:lnTo>
                  <a:lnTo>
                    <a:pt x="223100" y="86372"/>
                  </a:lnTo>
                  <a:lnTo>
                    <a:pt x="223100" y="62242"/>
                  </a:lnTo>
                  <a:lnTo>
                    <a:pt x="223100" y="24142"/>
                  </a:lnTo>
                  <a:lnTo>
                    <a:pt x="223100" y="0"/>
                  </a:lnTo>
                  <a:lnTo>
                    <a:pt x="30365" y="0"/>
                  </a:lnTo>
                  <a:lnTo>
                    <a:pt x="30365" y="24142"/>
                  </a:lnTo>
                  <a:lnTo>
                    <a:pt x="194043" y="24142"/>
                  </a:lnTo>
                  <a:lnTo>
                    <a:pt x="194043" y="62242"/>
                  </a:lnTo>
                  <a:lnTo>
                    <a:pt x="30911" y="62242"/>
                  </a:lnTo>
                  <a:lnTo>
                    <a:pt x="30911" y="86372"/>
                  </a:lnTo>
                  <a:lnTo>
                    <a:pt x="30911" y="127000"/>
                  </a:lnTo>
                  <a:lnTo>
                    <a:pt x="30911" y="151130"/>
                  </a:lnTo>
                  <a:lnTo>
                    <a:pt x="111823" y="151130"/>
                  </a:lnTo>
                  <a:lnTo>
                    <a:pt x="111823" y="199390"/>
                  </a:lnTo>
                  <a:lnTo>
                    <a:pt x="0" y="199390"/>
                  </a:lnTo>
                  <a:lnTo>
                    <a:pt x="0" y="224802"/>
                  </a:lnTo>
                  <a:lnTo>
                    <a:pt x="254241" y="224802"/>
                  </a:lnTo>
                  <a:lnTo>
                    <a:pt x="254241" y="199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15206053" y="8678889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140989" y="151404"/>
                  </a:moveTo>
                  <a:lnTo>
                    <a:pt x="229573" y="151404"/>
                  </a:lnTo>
                  <a:lnTo>
                    <a:pt x="229573" y="127284"/>
                  </a:lnTo>
                  <a:lnTo>
                    <a:pt x="60189" y="127284"/>
                  </a:lnTo>
                  <a:lnTo>
                    <a:pt x="60189" y="86720"/>
                  </a:lnTo>
                  <a:lnTo>
                    <a:pt x="223104" y="86720"/>
                  </a:lnTo>
                  <a:lnTo>
                    <a:pt x="223104" y="0"/>
                  </a:lnTo>
                  <a:lnTo>
                    <a:pt x="30369" y="0"/>
                  </a:lnTo>
                  <a:lnTo>
                    <a:pt x="30369" y="24009"/>
                  </a:lnTo>
                  <a:lnTo>
                    <a:pt x="194052" y="24009"/>
                  </a:lnTo>
                  <a:lnTo>
                    <a:pt x="194052" y="63039"/>
                  </a:lnTo>
                  <a:lnTo>
                    <a:pt x="30916" y="63039"/>
                  </a:lnTo>
                  <a:lnTo>
                    <a:pt x="30916" y="151404"/>
                  </a:lnTo>
                  <a:lnTo>
                    <a:pt x="111826" y="151404"/>
                  </a:lnTo>
                  <a:lnTo>
                    <a:pt x="111826" y="200301"/>
                  </a:lnTo>
                  <a:lnTo>
                    <a:pt x="0" y="200301"/>
                  </a:lnTo>
                  <a:lnTo>
                    <a:pt x="0" y="224749"/>
                  </a:lnTo>
                  <a:lnTo>
                    <a:pt x="254241" y="224749"/>
                  </a:lnTo>
                  <a:lnTo>
                    <a:pt x="254241" y="200301"/>
                  </a:lnTo>
                  <a:lnTo>
                    <a:pt x="140989" y="200301"/>
                  </a:lnTo>
                  <a:lnTo>
                    <a:pt x="140989" y="15140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15567466" y="8659155"/>
              <a:ext cx="220979" cy="278765"/>
            </a:xfrm>
            <a:custGeom>
              <a:avLst/>
              <a:gdLst/>
              <a:ahLst/>
              <a:cxnLst/>
              <a:rect l="l" t="t" r="r" b="b"/>
              <a:pathLst>
                <a:path w="220980" h="278765">
                  <a:moveTo>
                    <a:pt x="220584" y="0"/>
                  </a:moveTo>
                  <a:lnTo>
                    <a:pt x="190982" y="0"/>
                  </a:lnTo>
                  <a:lnTo>
                    <a:pt x="190982" y="278360"/>
                  </a:lnTo>
                  <a:lnTo>
                    <a:pt x="220584" y="278360"/>
                  </a:lnTo>
                  <a:lnTo>
                    <a:pt x="220584" y="0"/>
                  </a:lnTo>
                  <a:close/>
                </a:path>
                <a:path w="220980" h="278765">
                  <a:moveTo>
                    <a:pt x="71810" y="20830"/>
                  </a:moveTo>
                  <a:lnTo>
                    <a:pt x="42922" y="27733"/>
                  </a:lnTo>
                  <a:lnTo>
                    <a:pt x="20200" y="47279"/>
                  </a:lnTo>
                  <a:lnTo>
                    <a:pt x="5331" y="77966"/>
                  </a:lnTo>
                  <a:lnTo>
                    <a:pt x="0" y="118294"/>
                  </a:lnTo>
                  <a:lnTo>
                    <a:pt x="5331" y="158811"/>
                  </a:lnTo>
                  <a:lnTo>
                    <a:pt x="20200" y="189584"/>
                  </a:lnTo>
                  <a:lnTo>
                    <a:pt x="42922" y="209133"/>
                  </a:lnTo>
                  <a:lnTo>
                    <a:pt x="71810" y="215978"/>
                  </a:lnTo>
                  <a:lnTo>
                    <a:pt x="100497" y="209133"/>
                  </a:lnTo>
                  <a:lnTo>
                    <a:pt x="123214" y="189556"/>
                  </a:lnTo>
                  <a:lnTo>
                    <a:pt x="71810" y="189556"/>
                  </a:lnTo>
                  <a:lnTo>
                    <a:pt x="54204" y="184619"/>
                  </a:lnTo>
                  <a:lnTo>
                    <a:pt x="40482" y="170453"/>
                  </a:lnTo>
                  <a:lnTo>
                    <a:pt x="31571" y="148022"/>
                  </a:lnTo>
                  <a:lnTo>
                    <a:pt x="28395" y="118294"/>
                  </a:lnTo>
                  <a:lnTo>
                    <a:pt x="31571" y="88753"/>
                  </a:lnTo>
                  <a:lnTo>
                    <a:pt x="40482" y="66397"/>
                  </a:lnTo>
                  <a:lnTo>
                    <a:pt x="54204" y="52201"/>
                  </a:lnTo>
                  <a:lnTo>
                    <a:pt x="71810" y="47142"/>
                  </a:lnTo>
                  <a:lnTo>
                    <a:pt x="123042" y="47142"/>
                  </a:lnTo>
                  <a:lnTo>
                    <a:pt x="100497" y="27733"/>
                  </a:lnTo>
                  <a:lnTo>
                    <a:pt x="71810" y="20830"/>
                  </a:lnTo>
                  <a:close/>
                </a:path>
                <a:path w="220980" h="278765">
                  <a:moveTo>
                    <a:pt x="123042" y="47142"/>
                  </a:moveTo>
                  <a:lnTo>
                    <a:pt x="71810" y="47142"/>
                  </a:lnTo>
                  <a:lnTo>
                    <a:pt x="89382" y="52201"/>
                  </a:lnTo>
                  <a:lnTo>
                    <a:pt x="103028" y="66397"/>
                  </a:lnTo>
                  <a:lnTo>
                    <a:pt x="111864" y="88753"/>
                  </a:lnTo>
                  <a:lnTo>
                    <a:pt x="115005" y="118294"/>
                  </a:lnTo>
                  <a:lnTo>
                    <a:pt x="111864" y="148022"/>
                  </a:lnTo>
                  <a:lnTo>
                    <a:pt x="103028" y="170453"/>
                  </a:lnTo>
                  <a:lnTo>
                    <a:pt x="89382" y="184619"/>
                  </a:lnTo>
                  <a:lnTo>
                    <a:pt x="71810" y="189556"/>
                  </a:lnTo>
                  <a:lnTo>
                    <a:pt x="123214" y="189556"/>
                  </a:lnTo>
                  <a:lnTo>
                    <a:pt x="138135" y="158811"/>
                  </a:lnTo>
                  <a:lnTo>
                    <a:pt x="143510" y="118294"/>
                  </a:lnTo>
                  <a:lnTo>
                    <a:pt x="138135" y="77966"/>
                  </a:lnTo>
                  <a:lnTo>
                    <a:pt x="123201" y="47279"/>
                  </a:lnTo>
                  <a:lnTo>
                    <a:pt x="123042" y="47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/>
            <p:cNvSpPr/>
            <p:nvPr/>
          </p:nvSpPr>
          <p:spPr>
            <a:xfrm>
              <a:off x="15758448" y="8659155"/>
              <a:ext cx="29845" cy="278765"/>
            </a:xfrm>
            <a:custGeom>
              <a:avLst/>
              <a:gdLst/>
              <a:ahLst/>
              <a:cxnLst/>
              <a:rect l="l" t="t" r="r" b="b"/>
              <a:pathLst>
                <a:path w="29844" h="278765">
                  <a:moveTo>
                    <a:pt x="0" y="0"/>
                  </a:moveTo>
                  <a:lnTo>
                    <a:pt x="0" y="278360"/>
                  </a:lnTo>
                  <a:lnTo>
                    <a:pt x="29601" y="278360"/>
                  </a:lnTo>
                  <a:lnTo>
                    <a:pt x="2960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9" name="object 36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5564290" y="8676810"/>
              <a:ext cx="149861" cy="201498"/>
            </a:xfrm>
            <a:prstGeom prst="rect">
              <a:avLst/>
            </a:prstGeom>
          </p:spPr>
        </p:pic>
        <p:sp>
          <p:nvSpPr>
            <p:cNvPr id="370" name="object 370"/>
            <p:cNvSpPr/>
            <p:nvPr/>
          </p:nvSpPr>
          <p:spPr>
            <a:xfrm>
              <a:off x="15844178" y="8659164"/>
              <a:ext cx="233679" cy="271780"/>
            </a:xfrm>
            <a:custGeom>
              <a:avLst/>
              <a:gdLst/>
              <a:ahLst/>
              <a:cxnLst/>
              <a:rect l="l" t="t" r="r" b="b"/>
              <a:pathLst>
                <a:path w="233680" h="271779">
                  <a:moveTo>
                    <a:pt x="170815" y="79705"/>
                  </a:moveTo>
                  <a:lnTo>
                    <a:pt x="108978" y="79705"/>
                  </a:lnTo>
                  <a:lnTo>
                    <a:pt x="108978" y="67525"/>
                  </a:lnTo>
                  <a:lnTo>
                    <a:pt x="108978" y="67005"/>
                  </a:lnTo>
                  <a:lnTo>
                    <a:pt x="108978" y="22034"/>
                  </a:lnTo>
                  <a:lnTo>
                    <a:pt x="81572" y="22034"/>
                  </a:lnTo>
                  <a:lnTo>
                    <a:pt x="81572" y="67005"/>
                  </a:lnTo>
                  <a:lnTo>
                    <a:pt x="81572" y="89865"/>
                  </a:lnTo>
                  <a:lnTo>
                    <a:pt x="81572" y="103835"/>
                  </a:lnTo>
                  <a:lnTo>
                    <a:pt x="81572" y="135585"/>
                  </a:lnTo>
                  <a:lnTo>
                    <a:pt x="27851" y="135585"/>
                  </a:lnTo>
                  <a:lnTo>
                    <a:pt x="27851" y="89865"/>
                  </a:lnTo>
                  <a:lnTo>
                    <a:pt x="81572" y="89865"/>
                  </a:lnTo>
                  <a:lnTo>
                    <a:pt x="81572" y="67005"/>
                  </a:lnTo>
                  <a:lnTo>
                    <a:pt x="27851" y="67005"/>
                  </a:lnTo>
                  <a:lnTo>
                    <a:pt x="27851" y="22555"/>
                  </a:lnTo>
                  <a:lnTo>
                    <a:pt x="0" y="22555"/>
                  </a:lnTo>
                  <a:lnTo>
                    <a:pt x="0" y="159715"/>
                  </a:lnTo>
                  <a:lnTo>
                    <a:pt x="108978" y="159715"/>
                  </a:lnTo>
                  <a:lnTo>
                    <a:pt x="108978" y="135585"/>
                  </a:lnTo>
                  <a:lnTo>
                    <a:pt x="108978" y="103835"/>
                  </a:lnTo>
                  <a:lnTo>
                    <a:pt x="142849" y="103835"/>
                  </a:lnTo>
                  <a:lnTo>
                    <a:pt x="142849" y="202158"/>
                  </a:lnTo>
                  <a:lnTo>
                    <a:pt x="170815" y="202158"/>
                  </a:lnTo>
                  <a:lnTo>
                    <a:pt x="170815" y="103835"/>
                  </a:lnTo>
                  <a:lnTo>
                    <a:pt x="170815" y="103378"/>
                  </a:lnTo>
                  <a:lnTo>
                    <a:pt x="170815" y="89865"/>
                  </a:lnTo>
                  <a:lnTo>
                    <a:pt x="170815" y="79705"/>
                  </a:lnTo>
                  <a:close/>
                </a:path>
                <a:path w="233680" h="271779">
                  <a:moveTo>
                    <a:pt x="170815" y="5143"/>
                  </a:moveTo>
                  <a:lnTo>
                    <a:pt x="142849" y="5143"/>
                  </a:lnTo>
                  <a:lnTo>
                    <a:pt x="142849" y="79375"/>
                  </a:lnTo>
                  <a:lnTo>
                    <a:pt x="170815" y="79375"/>
                  </a:lnTo>
                  <a:lnTo>
                    <a:pt x="170815" y="5143"/>
                  </a:lnTo>
                  <a:close/>
                </a:path>
                <a:path w="233680" h="271779">
                  <a:moveTo>
                    <a:pt x="224967" y="0"/>
                  </a:moveTo>
                  <a:lnTo>
                    <a:pt x="197116" y="0"/>
                  </a:lnTo>
                  <a:lnTo>
                    <a:pt x="197116" y="210718"/>
                  </a:lnTo>
                  <a:lnTo>
                    <a:pt x="224967" y="210718"/>
                  </a:lnTo>
                  <a:lnTo>
                    <a:pt x="224967" y="0"/>
                  </a:lnTo>
                  <a:close/>
                </a:path>
                <a:path w="233680" h="271779">
                  <a:moveTo>
                    <a:pt x="233083" y="248615"/>
                  </a:moveTo>
                  <a:lnTo>
                    <a:pt x="70167" y="248615"/>
                  </a:lnTo>
                  <a:lnTo>
                    <a:pt x="70167" y="182587"/>
                  </a:lnTo>
                  <a:lnTo>
                    <a:pt x="40779" y="182587"/>
                  </a:lnTo>
                  <a:lnTo>
                    <a:pt x="40779" y="248615"/>
                  </a:lnTo>
                  <a:lnTo>
                    <a:pt x="40779" y="271475"/>
                  </a:lnTo>
                  <a:lnTo>
                    <a:pt x="233083" y="271475"/>
                  </a:lnTo>
                  <a:lnTo>
                    <a:pt x="233083" y="248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15844183" y="8659155"/>
              <a:ext cx="233679" cy="272415"/>
            </a:xfrm>
            <a:custGeom>
              <a:avLst/>
              <a:gdLst/>
              <a:ahLst/>
              <a:cxnLst/>
              <a:rect l="l" t="t" r="r" b="b"/>
              <a:pathLst>
                <a:path w="233680" h="272415">
                  <a:moveTo>
                    <a:pt x="197121" y="0"/>
                  </a:moveTo>
                  <a:lnTo>
                    <a:pt x="197121" y="210716"/>
                  </a:lnTo>
                  <a:lnTo>
                    <a:pt x="224967" y="210716"/>
                  </a:lnTo>
                  <a:lnTo>
                    <a:pt x="224967" y="0"/>
                  </a:lnTo>
                  <a:lnTo>
                    <a:pt x="197121" y="0"/>
                  </a:lnTo>
                  <a:close/>
                </a:path>
                <a:path w="233680" h="272415">
                  <a:moveTo>
                    <a:pt x="142852" y="103384"/>
                  </a:moveTo>
                  <a:lnTo>
                    <a:pt x="142852" y="202164"/>
                  </a:lnTo>
                  <a:lnTo>
                    <a:pt x="170809" y="202164"/>
                  </a:lnTo>
                  <a:lnTo>
                    <a:pt x="170809" y="5152"/>
                  </a:lnTo>
                  <a:lnTo>
                    <a:pt x="142852" y="5152"/>
                  </a:lnTo>
                  <a:lnTo>
                    <a:pt x="142852" y="79374"/>
                  </a:lnTo>
                  <a:lnTo>
                    <a:pt x="108975" y="79374"/>
                  </a:lnTo>
                  <a:lnTo>
                    <a:pt x="108975" y="22036"/>
                  </a:lnTo>
                  <a:lnTo>
                    <a:pt x="81567" y="22036"/>
                  </a:lnTo>
                  <a:lnTo>
                    <a:pt x="81567" y="67534"/>
                  </a:lnTo>
                  <a:lnTo>
                    <a:pt x="27846" y="67534"/>
                  </a:lnTo>
                  <a:lnTo>
                    <a:pt x="27846" y="22036"/>
                  </a:lnTo>
                  <a:lnTo>
                    <a:pt x="0" y="22036"/>
                  </a:lnTo>
                  <a:lnTo>
                    <a:pt x="0" y="159407"/>
                  </a:lnTo>
                  <a:lnTo>
                    <a:pt x="108975" y="159407"/>
                  </a:lnTo>
                  <a:lnTo>
                    <a:pt x="108975" y="103384"/>
                  </a:lnTo>
                  <a:lnTo>
                    <a:pt x="142852" y="103384"/>
                  </a:lnTo>
                  <a:close/>
                </a:path>
                <a:path w="233680" h="272415">
                  <a:moveTo>
                    <a:pt x="27846" y="135397"/>
                  </a:moveTo>
                  <a:lnTo>
                    <a:pt x="27846" y="90228"/>
                  </a:lnTo>
                  <a:lnTo>
                    <a:pt x="81567" y="90228"/>
                  </a:lnTo>
                  <a:lnTo>
                    <a:pt x="81567" y="135397"/>
                  </a:lnTo>
                  <a:lnTo>
                    <a:pt x="27846" y="135397"/>
                  </a:lnTo>
                  <a:close/>
                </a:path>
                <a:path w="233680" h="272415">
                  <a:moveTo>
                    <a:pt x="70165" y="182540"/>
                  </a:moveTo>
                  <a:lnTo>
                    <a:pt x="40783" y="182540"/>
                  </a:lnTo>
                  <a:lnTo>
                    <a:pt x="40783" y="272111"/>
                  </a:lnTo>
                  <a:lnTo>
                    <a:pt x="233081" y="272111"/>
                  </a:lnTo>
                  <a:lnTo>
                    <a:pt x="233081" y="247991"/>
                  </a:lnTo>
                  <a:lnTo>
                    <a:pt x="70165" y="247991"/>
                  </a:lnTo>
                  <a:lnTo>
                    <a:pt x="70165" y="18254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16106965" y="8681719"/>
              <a:ext cx="254635" cy="220979"/>
            </a:xfrm>
            <a:custGeom>
              <a:avLst/>
              <a:gdLst/>
              <a:ahLst/>
              <a:cxnLst/>
              <a:rect l="l" t="t" r="r" b="b"/>
              <a:pathLst>
                <a:path w="254634" h="220979">
                  <a:moveTo>
                    <a:pt x="225412" y="125730"/>
                  </a:moveTo>
                  <a:lnTo>
                    <a:pt x="61620" y="125730"/>
                  </a:lnTo>
                  <a:lnTo>
                    <a:pt x="61620" y="85090"/>
                  </a:lnTo>
                  <a:lnTo>
                    <a:pt x="216535" y="85090"/>
                  </a:lnTo>
                  <a:lnTo>
                    <a:pt x="216535" y="62230"/>
                  </a:lnTo>
                  <a:lnTo>
                    <a:pt x="61620" y="62230"/>
                  </a:lnTo>
                  <a:lnTo>
                    <a:pt x="61620" y="24130"/>
                  </a:lnTo>
                  <a:lnTo>
                    <a:pt x="222669" y="24130"/>
                  </a:lnTo>
                  <a:lnTo>
                    <a:pt x="222669" y="0"/>
                  </a:lnTo>
                  <a:lnTo>
                    <a:pt x="31902" y="0"/>
                  </a:lnTo>
                  <a:lnTo>
                    <a:pt x="31902" y="24130"/>
                  </a:lnTo>
                  <a:lnTo>
                    <a:pt x="31902" y="62230"/>
                  </a:lnTo>
                  <a:lnTo>
                    <a:pt x="31902" y="85090"/>
                  </a:lnTo>
                  <a:lnTo>
                    <a:pt x="31902" y="125730"/>
                  </a:lnTo>
                  <a:lnTo>
                    <a:pt x="31902" y="148590"/>
                  </a:lnTo>
                  <a:lnTo>
                    <a:pt x="225412" y="148590"/>
                  </a:lnTo>
                  <a:lnTo>
                    <a:pt x="225412" y="125730"/>
                  </a:lnTo>
                  <a:close/>
                </a:path>
                <a:path w="254634" h="220979">
                  <a:moveTo>
                    <a:pt x="254241" y="196049"/>
                  </a:moveTo>
                  <a:lnTo>
                    <a:pt x="0" y="196049"/>
                  </a:lnTo>
                  <a:lnTo>
                    <a:pt x="0" y="220395"/>
                  </a:lnTo>
                  <a:lnTo>
                    <a:pt x="254241" y="220395"/>
                  </a:lnTo>
                  <a:lnTo>
                    <a:pt x="254241" y="196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16106974" y="8682069"/>
              <a:ext cx="254635" cy="220345"/>
            </a:xfrm>
            <a:custGeom>
              <a:avLst/>
              <a:gdLst/>
              <a:ahLst/>
              <a:cxnLst/>
              <a:rect l="l" t="t" r="r" b="b"/>
              <a:pathLst>
                <a:path w="254634" h="220345">
                  <a:moveTo>
                    <a:pt x="61613" y="124982"/>
                  </a:moveTo>
                  <a:lnTo>
                    <a:pt x="61613" y="84856"/>
                  </a:lnTo>
                  <a:lnTo>
                    <a:pt x="216526" y="84856"/>
                  </a:lnTo>
                  <a:lnTo>
                    <a:pt x="216526" y="61394"/>
                  </a:lnTo>
                  <a:lnTo>
                    <a:pt x="61613" y="61394"/>
                  </a:lnTo>
                  <a:lnTo>
                    <a:pt x="61613" y="24119"/>
                  </a:lnTo>
                  <a:lnTo>
                    <a:pt x="222666" y="24119"/>
                  </a:lnTo>
                  <a:lnTo>
                    <a:pt x="222666" y="0"/>
                  </a:lnTo>
                  <a:lnTo>
                    <a:pt x="31902" y="0"/>
                  </a:lnTo>
                  <a:lnTo>
                    <a:pt x="31902" y="148663"/>
                  </a:lnTo>
                  <a:lnTo>
                    <a:pt x="225407" y="148663"/>
                  </a:lnTo>
                  <a:lnTo>
                    <a:pt x="225407" y="124982"/>
                  </a:lnTo>
                  <a:lnTo>
                    <a:pt x="61613" y="124982"/>
                  </a:lnTo>
                  <a:close/>
                </a:path>
                <a:path w="254634" h="220345">
                  <a:moveTo>
                    <a:pt x="0" y="220035"/>
                  </a:moveTo>
                  <a:lnTo>
                    <a:pt x="254240" y="220035"/>
                  </a:lnTo>
                  <a:lnTo>
                    <a:pt x="254240" y="195696"/>
                  </a:lnTo>
                  <a:lnTo>
                    <a:pt x="0" y="195696"/>
                  </a:lnTo>
                  <a:lnTo>
                    <a:pt x="0" y="22003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16458167" y="8657949"/>
              <a:ext cx="259715" cy="275590"/>
            </a:xfrm>
            <a:custGeom>
              <a:avLst/>
              <a:gdLst/>
              <a:ahLst/>
              <a:cxnLst/>
              <a:rect l="l" t="t" r="r" b="b"/>
              <a:pathLst>
                <a:path w="259715" h="275590">
                  <a:moveTo>
                    <a:pt x="98121" y="55913"/>
                  </a:moveTo>
                  <a:lnTo>
                    <a:pt x="68850" y="55913"/>
                  </a:lnTo>
                  <a:lnTo>
                    <a:pt x="68850" y="58544"/>
                  </a:lnTo>
                  <a:lnTo>
                    <a:pt x="64074" y="84036"/>
                  </a:lnTo>
                  <a:lnTo>
                    <a:pt x="50376" y="106742"/>
                  </a:lnTo>
                  <a:lnTo>
                    <a:pt x="28703" y="125193"/>
                  </a:lnTo>
                  <a:lnTo>
                    <a:pt x="0" y="137919"/>
                  </a:lnTo>
                  <a:lnTo>
                    <a:pt x="14252" y="160832"/>
                  </a:lnTo>
                  <a:lnTo>
                    <a:pt x="37371" y="151193"/>
                  </a:lnTo>
                  <a:lnTo>
                    <a:pt x="56872" y="137741"/>
                  </a:lnTo>
                  <a:lnTo>
                    <a:pt x="72468" y="120979"/>
                  </a:lnTo>
                  <a:lnTo>
                    <a:pt x="83870" y="101411"/>
                  </a:lnTo>
                  <a:lnTo>
                    <a:pt x="114894" y="101411"/>
                  </a:lnTo>
                  <a:lnTo>
                    <a:pt x="102707" y="82013"/>
                  </a:lnTo>
                  <a:lnTo>
                    <a:pt x="98121" y="58544"/>
                  </a:lnTo>
                  <a:lnTo>
                    <a:pt x="98121" y="55913"/>
                  </a:lnTo>
                  <a:close/>
                </a:path>
                <a:path w="259715" h="275590">
                  <a:moveTo>
                    <a:pt x="114894" y="101411"/>
                  </a:moveTo>
                  <a:lnTo>
                    <a:pt x="83870" y="101411"/>
                  </a:lnTo>
                  <a:lnTo>
                    <a:pt x="95230" y="119202"/>
                  </a:lnTo>
                  <a:lnTo>
                    <a:pt x="110538" y="134465"/>
                  </a:lnTo>
                  <a:lnTo>
                    <a:pt x="129504" y="146768"/>
                  </a:lnTo>
                  <a:lnTo>
                    <a:pt x="151843" y="155680"/>
                  </a:lnTo>
                  <a:lnTo>
                    <a:pt x="165657" y="132766"/>
                  </a:lnTo>
                  <a:lnTo>
                    <a:pt x="137205" y="120521"/>
                  </a:lnTo>
                  <a:lnTo>
                    <a:pt x="115978" y="103138"/>
                  </a:lnTo>
                  <a:lnTo>
                    <a:pt x="114894" y="101411"/>
                  </a:lnTo>
                  <a:close/>
                </a:path>
                <a:path w="259715" h="275590">
                  <a:moveTo>
                    <a:pt x="158420" y="32451"/>
                  </a:moveTo>
                  <a:lnTo>
                    <a:pt x="8441" y="32451"/>
                  </a:lnTo>
                  <a:lnTo>
                    <a:pt x="8441" y="55913"/>
                  </a:lnTo>
                  <a:lnTo>
                    <a:pt x="158420" y="55913"/>
                  </a:lnTo>
                  <a:lnTo>
                    <a:pt x="158420" y="32451"/>
                  </a:lnTo>
                  <a:close/>
                </a:path>
                <a:path w="259715" h="275590">
                  <a:moveTo>
                    <a:pt x="98561" y="0"/>
                  </a:moveTo>
                  <a:lnTo>
                    <a:pt x="68850" y="0"/>
                  </a:lnTo>
                  <a:lnTo>
                    <a:pt x="68850" y="32451"/>
                  </a:lnTo>
                  <a:lnTo>
                    <a:pt x="98561" y="32451"/>
                  </a:lnTo>
                  <a:lnTo>
                    <a:pt x="98561" y="0"/>
                  </a:lnTo>
                  <a:close/>
                </a:path>
                <a:path w="259715" h="275590">
                  <a:moveTo>
                    <a:pt x="219048" y="1206"/>
                  </a:moveTo>
                  <a:lnTo>
                    <a:pt x="189557" y="1206"/>
                  </a:lnTo>
                  <a:lnTo>
                    <a:pt x="189557" y="165218"/>
                  </a:lnTo>
                  <a:lnTo>
                    <a:pt x="219048" y="165218"/>
                  </a:lnTo>
                  <a:lnTo>
                    <a:pt x="219048" y="94504"/>
                  </a:lnTo>
                  <a:lnTo>
                    <a:pt x="259284" y="94504"/>
                  </a:lnTo>
                  <a:lnTo>
                    <a:pt x="259284" y="69946"/>
                  </a:lnTo>
                  <a:lnTo>
                    <a:pt x="219048" y="69946"/>
                  </a:lnTo>
                  <a:lnTo>
                    <a:pt x="219048" y="1206"/>
                  </a:lnTo>
                  <a:close/>
                </a:path>
                <a:path w="259715" h="275590">
                  <a:moveTo>
                    <a:pt x="219048" y="177606"/>
                  </a:moveTo>
                  <a:lnTo>
                    <a:pt x="41441" y="177606"/>
                  </a:lnTo>
                  <a:lnTo>
                    <a:pt x="41441" y="275509"/>
                  </a:lnTo>
                  <a:lnTo>
                    <a:pt x="219048" y="275509"/>
                  </a:lnTo>
                  <a:lnTo>
                    <a:pt x="219048" y="251609"/>
                  </a:lnTo>
                  <a:lnTo>
                    <a:pt x="70385" y="251609"/>
                  </a:lnTo>
                  <a:lnTo>
                    <a:pt x="70385" y="200849"/>
                  </a:lnTo>
                  <a:lnTo>
                    <a:pt x="219048" y="200849"/>
                  </a:lnTo>
                  <a:lnTo>
                    <a:pt x="219048" y="177606"/>
                  </a:lnTo>
                  <a:close/>
                </a:path>
                <a:path w="259715" h="275590">
                  <a:moveTo>
                    <a:pt x="219048" y="200849"/>
                  </a:moveTo>
                  <a:lnTo>
                    <a:pt x="189886" y="200849"/>
                  </a:lnTo>
                  <a:lnTo>
                    <a:pt x="189886" y="251609"/>
                  </a:lnTo>
                  <a:lnTo>
                    <a:pt x="219048" y="251609"/>
                  </a:lnTo>
                  <a:lnTo>
                    <a:pt x="219048" y="200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5" name="object 375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6454990" y="8654774"/>
              <a:ext cx="265634" cy="281859"/>
            </a:xfrm>
            <a:prstGeom prst="rect">
              <a:avLst/>
            </a:prstGeom>
          </p:spPr>
        </p:pic>
        <p:sp>
          <p:nvSpPr>
            <p:cNvPr id="376" name="object 376"/>
            <p:cNvSpPr/>
            <p:nvPr/>
          </p:nvSpPr>
          <p:spPr>
            <a:xfrm>
              <a:off x="16738280" y="8659155"/>
              <a:ext cx="227329" cy="278765"/>
            </a:xfrm>
            <a:custGeom>
              <a:avLst/>
              <a:gdLst/>
              <a:ahLst/>
              <a:cxnLst/>
              <a:rect l="l" t="t" r="r" b="b"/>
              <a:pathLst>
                <a:path w="227330" h="278765">
                  <a:moveTo>
                    <a:pt x="226832" y="171796"/>
                  </a:moveTo>
                  <a:lnTo>
                    <a:pt x="197670" y="171796"/>
                  </a:lnTo>
                  <a:lnTo>
                    <a:pt x="197670" y="278360"/>
                  </a:lnTo>
                  <a:lnTo>
                    <a:pt x="226832" y="278360"/>
                  </a:lnTo>
                  <a:lnTo>
                    <a:pt x="226832" y="171796"/>
                  </a:lnTo>
                  <a:close/>
                </a:path>
                <a:path w="227330" h="278765">
                  <a:moveTo>
                    <a:pt x="70494" y="20830"/>
                  </a:moveTo>
                  <a:lnTo>
                    <a:pt x="41919" y="27733"/>
                  </a:lnTo>
                  <a:lnTo>
                    <a:pt x="19583" y="47279"/>
                  </a:lnTo>
                  <a:lnTo>
                    <a:pt x="5079" y="77966"/>
                  </a:lnTo>
                  <a:lnTo>
                    <a:pt x="0" y="118294"/>
                  </a:lnTo>
                  <a:lnTo>
                    <a:pt x="5079" y="158811"/>
                  </a:lnTo>
                  <a:lnTo>
                    <a:pt x="19583" y="189584"/>
                  </a:lnTo>
                  <a:lnTo>
                    <a:pt x="41919" y="209133"/>
                  </a:lnTo>
                  <a:lnTo>
                    <a:pt x="70494" y="215978"/>
                  </a:lnTo>
                  <a:lnTo>
                    <a:pt x="89600" y="213006"/>
                  </a:lnTo>
                  <a:lnTo>
                    <a:pt x="106331" y="204371"/>
                  </a:lnTo>
                  <a:lnTo>
                    <a:pt x="120246" y="190493"/>
                  </a:lnTo>
                  <a:lnTo>
                    <a:pt x="120780" y="189556"/>
                  </a:lnTo>
                  <a:lnTo>
                    <a:pt x="70494" y="189556"/>
                  </a:lnTo>
                  <a:lnTo>
                    <a:pt x="53227" y="184619"/>
                  </a:lnTo>
                  <a:lnTo>
                    <a:pt x="39824" y="170453"/>
                  </a:lnTo>
                  <a:lnTo>
                    <a:pt x="31150" y="148022"/>
                  </a:lnTo>
                  <a:lnTo>
                    <a:pt x="28066" y="118294"/>
                  </a:lnTo>
                  <a:lnTo>
                    <a:pt x="31150" y="88753"/>
                  </a:lnTo>
                  <a:lnTo>
                    <a:pt x="39824" y="66397"/>
                  </a:lnTo>
                  <a:lnTo>
                    <a:pt x="53227" y="52201"/>
                  </a:lnTo>
                  <a:lnTo>
                    <a:pt x="70494" y="47142"/>
                  </a:lnTo>
                  <a:lnTo>
                    <a:pt x="120325" y="47142"/>
                  </a:lnTo>
                  <a:lnTo>
                    <a:pt x="118087" y="43647"/>
                  </a:lnTo>
                  <a:lnTo>
                    <a:pt x="104549" y="31245"/>
                  </a:lnTo>
                  <a:lnTo>
                    <a:pt x="88565" y="23530"/>
                  </a:lnTo>
                  <a:lnTo>
                    <a:pt x="70494" y="20830"/>
                  </a:lnTo>
                  <a:close/>
                </a:path>
                <a:path w="227330" h="278765">
                  <a:moveTo>
                    <a:pt x="120325" y="47142"/>
                  </a:moveTo>
                  <a:lnTo>
                    <a:pt x="70494" y="47142"/>
                  </a:lnTo>
                  <a:lnTo>
                    <a:pt x="87652" y="52201"/>
                  </a:lnTo>
                  <a:lnTo>
                    <a:pt x="101028" y="66397"/>
                  </a:lnTo>
                  <a:lnTo>
                    <a:pt x="109716" y="88753"/>
                  </a:lnTo>
                  <a:lnTo>
                    <a:pt x="112814" y="118294"/>
                  </a:lnTo>
                  <a:lnTo>
                    <a:pt x="109716" y="148022"/>
                  </a:lnTo>
                  <a:lnTo>
                    <a:pt x="101028" y="170453"/>
                  </a:lnTo>
                  <a:lnTo>
                    <a:pt x="87652" y="184619"/>
                  </a:lnTo>
                  <a:lnTo>
                    <a:pt x="70494" y="189556"/>
                  </a:lnTo>
                  <a:lnTo>
                    <a:pt x="120780" y="189556"/>
                  </a:lnTo>
                  <a:lnTo>
                    <a:pt x="130903" y="171796"/>
                  </a:lnTo>
                  <a:lnTo>
                    <a:pt x="226832" y="171796"/>
                  </a:lnTo>
                  <a:lnTo>
                    <a:pt x="226832" y="147786"/>
                  </a:lnTo>
                  <a:lnTo>
                    <a:pt x="138028" y="147786"/>
                  </a:lnTo>
                  <a:lnTo>
                    <a:pt x="139134" y="140819"/>
                  </a:lnTo>
                  <a:lnTo>
                    <a:pt x="139961" y="133575"/>
                  </a:lnTo>
                  <a:lnTo>
                    <a:pt x="140480" y="126063"/>
                  </a:lnTo>
                  <a:lnTo>
                    <a:pt x="140660" y="118294"/>
                  </a:lnTo>
                  <a:lnTo>
                    <a:pt x="140435" y="109335"/>
                  </a:lnTo>
                  <a:lnTo>
                    <a:pt x="139769" y="100726"/>
                  </a:lnTo>
                  <a:lnTo>
                    <a:pt x="138671" y="92486"/>
                  </a:lnTo>
                  <a:lnTo>
                    <a:pt x="137152" y="84637"/>
                  </a:lnTo>
                  <a:lnTo>
                    <a:pt x="226832" y="84637"/>
                  </a:lnTo>
                  <a:lnTo>
                    <a:pt x="226832" y="60408"/>
                  </a:lnTo>
                  <a:lnTo>
                    <a:pt x="128820" y="60408"/>
                  </a:lnTo>
                  <a:lnTo>
                    <a:pt x="120325" y="47142"/>
                  </a:lnTo>
                  <a:close/>
                </a:path>
                <a:path w="227330" h="278765">
                  <a:moveTo>
                    <a:pt x="226832" y="84637"/>
                  </a:moveTo>
                  <a:lnTo>
                    <a:pt x="197670" y="84637"/>
                  </a:lnTo>
                  <a:lnTo>
                    <a:pt x="197670" y="147786"/>
                  </a:lnTo>
                  <a:lnTo>
                    <a:pt x="226832" y="147786"/>
                  </a:lnTo>
                  <a:lnTo>
                    <a:pt x="226832" y="84637"/>
                  </a:lnTo>
                  <a:close/>
                </a:path>
                <a:path w="227330" h="278765">
                  <a:moveTo>
                    <a:pt x="226832" y="0"/>
                  </a:moveTo>
                  <a:lnTo>
                    <a:pt x="197670" y="0"/>
                  </a:lnTo>
                  <a:lnTo>
                    <a:pt x="197670" y="60408"/>
                  </a:lnTo>
                  <a:lnTo>
                    <a:pt x="226832" y="60408"/>
                  </a:lnTo>
                  <a:lnTo>
                    <a:pt x="2268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16738280" y="8659155"/>
              <a:ext cx="227329" cy="278765"/>
            </a:xfrm>
            <a:custGeom>
              <a:avLst/>
              <a:gdLst/>
              <a:ahLst/>
              <a:cxnLst/>
              <a:rect l="l" t="t" r="r" b="b"/>
              <a:pathLst>
                <a:path w="227330" h="278765">
                  <a:moveTo>
                    <a:pt x="197670" y="60408"/>
                  </a:moveTo>
                  <a:lnTo>
                    <a:pt x="128820" y="60408"/>
                  </a:lnTo>
                  <a:lnTo>
                    <a:pt x="118087" y="43647"/>
                  </a:lnTo>
                  <a:lnTo>
                    <a:pt x="104549" y="31245"/>
                  </a:lnTo>
                  <a:lnTo>
                    <a:pt x="88565" y="23530"/>
                  </a:lnTo>
                  <a:lnTo>
                    <a:pt x="70494" y="20830"/>
                  </a:lnTo>
                  <a:lnTo>
                    <a:pt x="41919" y="27733"/>
                  </a:lnTo>
                  <a:lnTo>
                    <a:pt x="19583" y="47279"/>
                  </a:lnTo>
                  <a:lnTo>
                    <a:pt x="5079" y="77966"/>
                  </a:lnTo>
                  <a:lnTo>
                    <a:pt x="0" y="118294"/>
                  </a:lnTo>
                  <a:lnTo>
                    <a:pt x="5079" y="158811"/>
                  </a:lnTo>
                  <a:lnTo>
                    <a:pt x="19583" y="189584"/>
                  </a:lnTo>
                  <a:lnTo>
                    <a:pt x="41919" y="209133"/>
                  </a:lnTo>
                  <a:lnTo>
                    <a:pt x="70494" y="215978"/>
                  </a:lnTo>
                  <a:lnTo>
                    <a:pt x="89600" y="213006"/>
                  </a:lnTo>
                  <a:lnTo>
                    <a:pt x="106331" y="204371"/>
                  </a:lnTo>
                  <a:lnTo>
                    <a:pt x="120246" y="190493"/>
                  </a:lnTo>
                  <a:lnTo>
                    <a:pt x="130903" y="171796"/>
                  </a:lnTo>
                  <a:lnTo>
                    <a:pt x="197670" y="171796"/>
                  </a:lnTo>
                  <a:lnTo>
                    <a:pt x="197670" y="278360"/>
                  </a:lnTo>
                  <a:lnTo>
                    <a:pt x="226832" y="278360"/>
                  </a:lnTo>
                  <a:lnTo>
                    <a:pt x="226832" y="0"/>
                  </a:lnTo>
                  <a:lnTo>
                    <a:pt x="197670" y="0"/>
                  </a:lnTo>
                  <a:lnTo>
                    <a:pt x="197670" y="604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8" name="object 37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6763172" y="8703123"/>
              <a:ext cx="175953" cy="148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260" y="3405424"/>
              <a:ext cx="9841563" cy="508848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374690" y="5884838"/>
              <a:ext cx="297180" cy="488950"/>
            </a:xfrm>
            <a:custGeom>
              <a:avLst/>
              <a:gdLst/>
              <a:ahLst/>
              <a:cxnLst/>
              <a:rect l="l" t="t" r="r" b="b"/>
              <a:pathLst>
                <a:path w="297180" h="488950">
                  <a:moveTo>
                    <a:pt x="276303" y="402905"/>
                  </a:moveTo>
                  <a:lnTo>
                    <a:pt x="20478" y="402905"/>
                  </a:lnTo>
                  <a:lnTo>
                    <a:pt x="24200" y="356981"/>
                  </a:lnTo>
                  <a:lnTo>
                    <a:pt x="31638" y="316258"/>
                  </a:lnTo>
                  <a:lnTo>
                    <a:pt x="41332" y="279687"/>
                  </a:lnTo>
                  <a:lnTo>
                    <a:pt x="51831" y="246220"/>
                  </a:lnTo>
                  <a:lnTo>
                    <a:pt x="59748" y="221275"/>
                  </a:lnTo>
                  <a:lnTo>
                    <a:pt x="66406" y="197216"/>
                  </a:lnTo>
                  <a:lnTo>
                    <a:pt x="70996" y="173588"/>
                  </a:lnTo>
                  <a:lnTo>
                    <a:pt x="72707" y="149938"/>
                  </a:lnTo>
                  <a:lnTo>
                    <a:pt x="72707" y="140255"/>
                  </a:lnTo>
                  <a:lnTo>
                    <a:pt x="65166" y="138667"/>
                  </a:lnTo>
                  <a:lnTo>
                    <a:pt x="58419" y="135016"/>
                  </a:lnTo>
                  <a:lnTo>
                    <a:pt x="53022" y="129856"/>
                  </a:lnTo>
                  <a:lnTo>
                    <a:pt x="52228" y="129142"/>
                  </a:lnTo>
                  <a:lnTo>
                    <a:pt x="47253" y="123112"/>
                  </a:lnTo>
                  <a:lnTo>
                    <a:pt x="43507" y="116204"/>
                  </a:lnTo>
                  <a:lnTo>
                    <a:pt x="41144" y="108582"/>
                  </a:lnTo>
                  <a:lnTo>
                    <a:pt x="40322" y="100408"/>
                  </a:lnTo>
                  <a:lnTo>
                    <a:pt x="40322" y="5556"/>
                  </a:lnTo>
                  <a:lnTo>
                    <a:pt x="45878" y="0"/>
                  </a:lnTo>
                  <a:lnTo>
                    <a:pt x="250903" y="0"/>
                  </a:lnTo>
                  <a:lnTo>
                    <a:pt x="256459" y="5556"/>
                  </a:lnTo>
                  <a:lnTo>
                    <a:pt x="256459" y="24844"/>
                  </a:lnTo>
                  <a:lnTo>
                    <a:pt x="65245" y="24844"/>
                  </a:lnTo>
                  <a:lnTo>
                    <a:pt x="65245" y="104853"/>
                  </a:lnTo>
                  <a:lnTo>
                    <a:pt x="67071" y="108822"/>
                  </a:lnTo>
                  <a:lnTo>
                    <a:pt x="70405" y="112156"/>
                  </a:lnTo>
                  <a:lnTo>
                    <a:pt x="73183" y="114775"/>
                  </a:lnTo>
                  <a:lnTo>
                    <a:pt x="76993" y="116363"/>
                  </a:lnTo>
                  <a:lnTo>
                    <a:pt x="253174" y="116363"/>
                  </a:lnTo>
                  <a:lnTo>
                    <a:pt x="249494" y="123146"/>
                  </a:lnTo>
                  <a:lnTo>
                    <a:pt x="244553" y="129142"/>
                  </a:lnTo>
                  <a:lnTo>
                    <a:pt x="239076" y="134619"/>
                  </a:lnTo>
                  <a:lnTo>
                    <a:pt x="232012" y="138588"/>
                  </a:lnTo>
                  <a:lnTo>
                    <a:pt x="224154" y="140255"/>
                  </a:lnTo>
                  <a:lnTo>
                    <a:pt x="224154" y="141128"/>
                  </a:lnTo>
                  <a:lnTo>
                    <a:pt x="97472" y="141128"/>
                  </a:lnTo>
                  <a:lnTo>
                    <a:pt x="97472" y="149938"/>
                  </a:lnTo>
                  <a:lnTo>
                    <a:pt x="95665" y="176017"/>
                  </a:lnTo>
                  <a:lnTo>
                    <a:pt x="90814" y="201581"/>
                  </a:lnTo>
                  <a:lnTo>
                    <a:pt x="83776" y="227280"/>
                  </a:lnTo>
                  <a:lnTo>
                    <a:pt x="75405" y="253760"/>
                  </a:lnTo>
                  <a:lnTo>
                    <a:pt x="65370" y="285747"/>
                  </a:lnTo>
                  <a:lnTo>
                    <a:pt x="56078" y="320643"/>
                  </a:lnTo>
                  <a:lnTo>
                    <a:pt x="48929" y="359365"/>
                  </a:lnTo>
                  <a:lnTo>
                    <a:pt x="45322" y="402826"/>
                  </a:lnTo>
                  <a:lnTo>
                    <a:pt x="276296" y="402826"/>
                  </a:lnTo>
                  <a:close/>
                </a:path>
                <a:path w="297180" h="488950">
                  <a:moveTo>
                    <a:pt x="122633" y="76834"/>
                  </a:moveTo>
                  <a:lnTo>
                    <a:pt x="108981" y="76834"/>
                  </a:lnTo>
                  <a:lnTo>
                    <a:pt x="103425" y="71278"/>
                  </a:lnTo>
                  <a:lnTo>
                    <a:pt x="103425" y="24844"/>
                  </a:lnTo>
                  <a:lnTo>
                    <a:pt x="128190" y="24844"/>
                  </a:lnTo>
                  <a:lnTo>
                    <a:pt x="128190" y="71278"/>
                  </a:lnTo>
                  <a:lnTo>
                    <a:pt x="122633" y="76834"/>
                  </a:lnTo>
                  <a:close/>
                </a:path>
                <a:path w="297180" h="488950">
                  <a:moveTo>
                    <a:pt x="187879" y="76834"/>
                  </a:moveTo>
                  <a:lnTo>
                    <a:pt x="174227" y="76834"/>
                  </a:lnTo>
                  <a:lnTo>
                    <a:pt x="168671" y="71278"/>
                  </a:lnTo>
                  <a:lnTo>
                    <a:pt x="168671" y="24844"/>
                  </a:lnTo>
                  <a:lnTo>
                    <a:pt x="193436" y="24844"/>
                  </a:lnTo>
                  <a:lnTo>
                    <a:pt x="193436" y="71278"/>
                  </a:lnTo>
                  <a:lnTo>
                    <a:pt x="187879" y="76834"/>
                  </a:lnTo>
                  <a:close/>
                </a:path>
                <a:path w="297180" h="488950">
                  <a:moveTo>
                    <a:pt x="253174" y="116363"/>
                  </a:moveTo>
                  <a:lnTo>
                    <a:pt x="220264" y="116363"/>
                  </a:lnTo>
                  <a:lnTo>
                    <a:pt x="224233" y="114617"/>
                  </a:lnTo>
                  <a:lnTo>
                    <a:pt x="227090" y="111759"/>
                  </a:lnTo>
                  <a:lnTo>
                    <a:pt x="229948" y="108822"/>
                  </a:lnTo>
                  <a:lnTo>
                    <a:pt x="231774" y="104853"/>
                  </a:lnTo>
                  <a:lnTo>
                    <a:pt x="231774" y="24844"/>
                  </a:lnTo>
                  <a:lnTo>
                    <a:pt x="256459" y="24844"/>
                  </a:lnTo>
                  <a:lnTo>
                    <a:pt x="256459" y="100408"/>
                  </a:lnTo>
                  <a:lnTo>
                    <a:pt x="255627" y="108582"/>
                  </a:lnTo>
                  <a:lnTo>
                    <a:pt x="253254" y="116204"/>
                  </a:lnTo>
                  <a:lnTo>
                    <a:pt x="253174" y="116363"/>
                  </a:lnTo>
                  <a:close/>
                </a:path>
                <a:path w="297180" h="488950">
                  <a:moveTo>
                    <a:pt x="276296" y="402826"/>
                  </a:moveTo>
                  <a:lnTo>
                    <a:pt x="251459" y="402826"/>
                  </a:lnTo>
                  <a:lnTo>
                    <a:pt x="247852" y="359365"/>
                  </a:lnTo>
                  <a:lnTo>
                    <a:pt x="240703" y="320643"/>
                  </a:lnTo>
                  <a:lnTo>
                    <a:pt x="231411" y="285747"/>
                  </a:lnTo>
                  <a:lnTo>
                    <a:pt x="221376" y="253760"/>
                  </a:lnTo>
                  <a:lnTo>
                    <a:pt x="213005" y="227247"/>
                  </a:lnTo>
                  <a:lnTo>
                    <a:pt x="205967" y="201552"/>
                  </a:lnTo>
                  <a:lnTo>
                    <a:pt x="201116" y="176005"/>
                  </a:lnTo>
                  <a:lnTo>
                    <a:pt x="199309" y="149938"/>
                  </a:lnTo>
                  <a:lnTo>
                    <a:pt x="199309" y="141128"/>
                  </a:lnTo>
                  <a:lnTo>
                    <a:pt x="224154" y="141128"/>
                  </a:lnTo>
                  <a:lnTo>
                    <a:pt x="224154" y="149938"/>
                  </a:lnTo>
                  <a:lnTo>
                    <a:pt x="225863" y="173588"/>
                  </a:lnTo>
                  <a:lnTo>
                    <a:pt x="230444" y="197216"/>
                  </a:lnTo>
                  <a:lnTo>
                    <a:pt x="237079" y="221275"/>
                  </a:lnTo>
                  <a:lnTo>
                    <a:pt x="244950" y="246220"/>
                  </a:lnTo>
                  <a:lnTo>
                    <a:pt x="255466" y="279699"/>
                  </a:lnTo>
                  <a:lnTo>
                    <a:pt x="265186" y="316288"/>
                  </a:lnTo>
                  <a:lnTo>
                    <a:pt x="272623" y="357014"/>
                  </a:lnTo>
                  <a:lnTo>
                    <a:pt x="276296" y="402826"/>
                  </a:lnTo>
                  <a:close/>
                </a:path>
                <a:path w="297180" h="488950">
                  <a:moveTo>
                    <a:pt x="291225" y="488471"/>
                  </a:moveTo>
                  <a:lnTo>
                    <a:pt x="5556" y="488471"/>
                  </a:lnTo>
                  <a:lnTo>
                    <a:pt x="0" y="482915"/>
                  </a:lnTo>
                  <a:lnTo>
                    <a:pt x="0" y="408462"/>
                  </a:lnTo>
                  <a:lnTo>
                    <a:pt x="5556" y="402905"/>
                  </a:lnTo>
                  <a:lnTo>
                    <a:pt x="291225" y="402905"/>
                  </a:lnTo>
                  <a:lnTo>
                    <a:pt x="296781" y="408462"/>
                  </a:lnTo>
                  <a:lnTo>
                    <a:pt x="296781" y="427670"/>
                  </a:lnTo>
                  <a:lnTo>
                    <a:pt x="24764" y="427670"/>
                  </a:lnTo>
                  <a:lnTo>
                    <a:pt x="24764" y="463627"/>
                  </a:lnTo>
                  <a:lnTo>
                    <a:pt x="296781" y="463627"/>
                  </a:lnTo>
                  <a:lnTo>
                    <a:pt x="296781" y="482915"/>
                  </a:lnTo>
                  <a:lnTo>
                    <a:pt x="291225" y="488471"/>
                  </a:lnTo>
                  <a:close/>
                </a:path>
                <a:path w="297180" h="488950">
                  <a:moveTo>
                    <a:pt x="296781" y="463627"/>
                  </a:moveTo>
                  <a:lnTo>
                    <a:pt x="271858" y="463627"/>
                  </a:lnTo>
                  <a:lnTo>
                    <a:pt x="271858" y="427670"/>
                  </a:lnTo>
                  <a:lnTo>
                    <a:pt x="296781" y="427670"/>
                  </a:lnTo>
                  <a:lnTo>
                    <a:pt x="296781" y="4636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97734" y="1733036"/>
              <a:ext cx="3738879" cy="622935"/>
            </a:xfrm>
            <a:custGeom>
              <a:avLst/>
              <a:gdLst/>
              <a:ahLst/>
              <a:cxnLst/>
              <a:rect l="l" t="t" r="r" b="b"/>
              <a:pathLst>
                <a:path w="3738879" h="622935">
                  <a:moveTo>
                    <a:pt x="413397" y="0"/>
                  </a:moveTo>
                  <a:lnTo>
                    <a:pt x="413397" y="622748"/>
                  </a:lnTo>
                  <a:lnTo>
                    <a:pt x="501430" y="622748"/>
                  </a:lnTo>
                  <a:lnTo>
                    <a:pt x="501430" y="0"/>
                  </a:lnTo>
                  <a:lnTo>
                    <a:pt x="413397" y="0"/>
                  </a:lnTo>
                  <a:close/>
                </a:path>
                <a:path w="3738879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7" y="466607"/>
                  </a:lnTo>
                  <a:lnTo>
                    <a:pt x="125216" y="481590"/>
                  </a:lnTo>
                  <a:lnTo>
                    <a:pt x="164249" y="486718"/>
                  </a:lnTo>
                  <a:lnTo>
                    <a:pt x="202836" y="481590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3738879" h="622935">
                  <a:moveTo>
                    <a:pt x="164249" y="122523"/>
                  </a:move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4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close/>
                </a:path>
                <a:path w="3738879" h="622935">
                  <a:moveTo>
                    <a:pt x="1017333" y="0"/>
                  </a:moveTo>
                  <a:lnTo>
                    <a:pt x="1017333" y="622748"/>
                  </a:lnTo>
                  <a:lnTo>
                    <a:pt x="1105366" y="622748"/>
                  </a:lnTo>
                  <a:lnTo>
                    <a:pt x="1105366" y="0"/>
                  </a:lnTo>
                  <a:lnTo>
                    <a:pt x="1017333" y="0"/>
                  </a:lnTo>
                  <a:close/>
                </a:path>
                <a:path w="3738879" h="622935">
                  <a:moveTo>
                    <a:pt x="616718" y="56679"/>
                  </a:moveTo>
                  <a:lnTo>
                    <a:pt x="616718" y="473211"/>
                  </a:lnTo>
                  <a:lnTo>
                    <a:pt x="916516" y="473211"/>
                  </a:lnTo>
                  <a:lnTo>
                    <a:pt x="916516" y="56679"/>
                  </a:lnTo>
                  <a:lnTo>
                    <a:pt x="616718" y="56679"/>
                  </a:lnTo>
                  <a:close/>
                </a:path>
                <a:path w="3738879" h="622935">
                  <a:moveTo>
                    <a:pt x="832100" y="124453"/>
                  </a:moveTo>
                  <a:lnTo>
                    <a:pt x="832100" y="404231"/>
                  </a:lnTo>
                  <a:lnTo>
                    <a:pt x="703305" y="404231"/>
                  </a:lnTo>
                  <a:lnTo>
                    <a:pt x="703305" y="124453"/>
                  </a:lnTo>
                  <a:lnTo>
                    <a:pt x="832100" y="124453"/>
                  </a:lnTo>
                  <a:close/>
                </a:path>
                <a:path w="3738879" h="622935">
                  <a:moveTo>
                    <a:pt x="1621269" y="621301"/>
                  </a:moveTo>
                  <a:lnTo>
                    <a:pt x="1709303" y="621301"/>
                  </a:lnTo>
                  <a:lnTo>
                    <a:pt x="1709303" y="0"/>
                  </a:lnTo>
                  <a:lnTo>
                    <a:pt x="1621269" y="0"/>
                  </a:lnTo>
                  <a:lnTo>
                    <a:pt x="1621269" y="621301"/>
                  </a:lnTo>
                  <a:close/>
                </a:path>
                <a:path w="3738879" h="622935">
                  <a:moveTo>
                    <a:pt x="1430006" y="131206"/>
                  </a:moveTo>
                  <a:lnTo>
                    <a:pt x="1560007" y="131206"/>
                  </a:lnTo>
                  <a:lnTo>
                    <a:pt x="1560007" y="60056"/>
                  </a:lnTo>
                  <a:lnTo>
                    <a:pt x="1209560" y="60056"/>
                  </a:lnTo>
                  <a:lnTo>
                    <a:pt x="1209560" y="131206"/>
                  </a:lnTo>
                  <a:lnTo>
                    <a:pt x="1341490" y="131206"/>
                  </a:lnTo>
                  <a:lnTo>
                    <a:pt x="1341490" y="169314"/>
                  </a:lnTo>
                  <a:lnTo>
                    <a:pt x="1338149" y="214847"/>
                  </a:lnTo>
                  <a:lnTo>
                    <a:pt x="1328373" y="260185"/>
                  </a:lnTo>
                  <a:lnTo>
                    <a:pt x="1312227" y="303954"/>
                  </a:lnTo>
                  <a:lnTo>
                    <a:pt x="1289773" y="344778"/>
                  </a:lnTo>
                  <a:lnTo>
                    <a:pt x="1261075" y="381282"/>
                  </a:lnTo>
                  <a:lnTo>
                    <a:pt x="1226196" y="412090"/>
                  </a:lnTo>
                  <a:lnTo>
                    <a:pt x="1185200" y="435827"/>
                  </a:lnTo>
                  <a:lnTo>
                    <a:pt x="1234644" y="504084"/>
                  </a:lnTo>
                  <a:lnTo>
                    <a:pt x="1275991" y="479996"/>
                  </a:lnTo>
                  <a:lnTo>
                    <a:pt x="1312001" y="448626"/>
                  </a:lnTo>
                  <a:lnTo>
                    <a:pt x="1342605" y="410969"/>
                  </a:lnTo>
                  <a:lnTo>
                    <a:pt x="1367733" y="368022"/>
                  </a:lnTo>
                  <a:lnTo>
                    <a:pt x="1387316" y="320780"/>
                  </a:lnTo>
                  <a:lnTo>
                    <a:pt x="1406798" y="364171"/>
                  </a:lnTo>
                  <a:lnTo>
                    <a:pt x="1431687" y="403487"/>
                  </a:lnTo>
                  <a:lnTo>
                    <a:pt x="1462005" y="437894"/>
                  </a:lnTo>
                  <a:lnTo>
                    <a:pt x="1497776" y="466559"/>
                  </a:lnTo>
                  <a:lnTo>
                    <a:pt x="1539023" y="488648"/>
                  </a:lnTo>
                  <a:lnTo>
                    <a:pt x="1585814" y="420391"/>
                  </a:lnTo>
                  <a:lnTo>
                    <a:pt x="1544452" y="398167"/>
                  </a:lnTo>
                  <a:lnTo>
                    <a:pt x="1509465" y="369328"/>
                  </a:lnTo>
                  <a:lnTo>
                    <a:pt x="1480849" y="335114"/>
                  </a:lnTo>
                  <a:lnTo>
                    <a:pt x="1458599" y="296765"/>
                  </a:lnTo>
                  <a:lnTo>
                    <a:pt x="1442711" y="255522"/>
                  </a:lnTo>
                  <a:lnTo>
                    <a:pt x="1433182" y="212625"/>
                  </a:lnTo>
                  <a:lnTo>
                    <a:pt x="1430006" y="169314"/>
                  </a:lnTo>
                  <a:lnTo>
                    <a:pt x="1430006" y="131206"/>
                  </a:lnTo>
                  <a:close/>
                </a:path>
                <a:path w="3738879" h="622935">
                  <a:moveTo>
                    <a:pt x="2410472" y="621301"/>
                  </a:moveTo>
                  <a:lnTo>
                    <a:pt x="2492476" y="621301"/>
                  </a:lnTo>
                  <a:lnTo>
                    <a:pt x="2492476" y="0"/>
                  </a:lnTo>
                  <a:lnTo>
                    <a:pt x="2410472" y="0"/>
                  </a:lnTo>
                  <a:lnTo>
                    <a:pt x="2410472" y="621301"/>
                  </a:lnTo>
                  <a:close/>
                </a:path>
                <a:path w="3738879" h="622935">
                  <a:moveTo>
                    <a:pt x="2204497" y="239741"/>
                  </a:moveTo>
                  <a:lnTo>
                    <a:pt x="2214125" y="200589"/>
                  </a:lnTo>
                  <a:lnTo>
                    <a:pt x="2220747" y="159877"/>
                  </a:lnTo>
                  <a:lnTo>
                    <a:pt x="2224610" y="117673"/>
                  </a:lnTo>
                  <a:lnTo>
                    <a:pt x="2225963" y="74044"/>
                  </a:lnTo>
                  <a:lnTo>
                    <a:pt x="1981156" y="74044"/>
                  </a:lnTo>
                  <a:lnTo>
                    <a:pt x="1981156" y="143989"/>
                  </a:lnTo>
                  <a:lnTo>
                    <a:pt x="2139376" y="143989"/>
                  </a:lnTo>
                  <a:lnTo>
                    <a:pt x="2131651" y="194314"/>
                  </a:lnTo>
                  <a:lnTo>
                    <a:pt x="2118095" y="241070"/>
                  </a:lnTo>
                  <a:lnTo>
                    <a:pt x="2098253" y="284527"/>
                  </a:lnTo>
                  <a:lnTo>
                    <a:pt x="2071669" y="324955"/>
                  </a:lnTo>
                  <a:lnTo>
                    <a:pt x="2037887" y="362623"/>
                  </a:lnTo>
                  <a:lnTo>
                    <a:pt x="1996452" y="397802"/>
                  </a:lnTo>
                  <a:lnTo>
                    <a:pt x="1946907" y="430762"/>
                  </a:lnTo>
                  <a:lnTo>
                    <a:pt x="1996110" y="491783"/>
                  </a:lnTo>
                  <a:lnTo>
                    <a:pt x="2045467" y="460102"/>
                  </a:lnTo>
                  <a:lnTo>
                    <a:pt x="2087877" y="425886"/>
                  </a:lnTo>
                  <a:lnTo>
                    <a:pt x="2123747" y="389205"/>
                  </a:lnTo>
                  <a:lnTo>
                    <a:pt x="2153481" y="350126"/>
                  </a:lnTo>
                  <a:lnTo>
                    <a:pt x="2177484" y="308721"/>
                  </a:lnTo>
                  <a:lnTo>
                    <a:pt x="2278783" y="308721"/>
                  </a:lnTo>
                  <a:lnTo>
                    <a:pt x="2278783" y="593564"/>
                  </a:lnTo>
                  <a:lnTo>
                    <a:pt x="2360305" y="593564"/>
                  </a:lnTo>
                  <a:lnTo>
                    <a:pt x="2360305" y="14229"/>
                  </a:lnTo>
                  <a:lnTo>
                    <a:pt x="2278783" y="14229"/>
                  </a:lnTo>
                  <a:lnTo>
                    <a:pt x="2278783" y="239741"/>
                  </a:lnTo>
                  <a:lnTo>
                    <a:pt x="2204497" y="239741"/>
                  </a:lnTo>
                  <a:close/>
                </a:path>
                <a:path w="3738879" h="622935">
                  <a:moveTo>
                    <a:pt x="2990048" y="622748"/>
                  </a:moveTo>
                  <a:lnTo>
                    <a:pt x="3078082" y="622748"/>
                  </a:lnTo>
                  <a:lnTo>
                    <a:pt x="3078082" y="0"/>
                  </a:lnTo>
                  <a:lnTo>
                    <a:pt x="2990048" y="0"/>
                  </a:lnTo>
                  <a:lnTo>
                    <a:pt x="2990048" y="622748"/>
                  </a:lnTo>
                  <a:close/>
                </a:path>
                <a:path w="3738879" h="622935">
                  <a:moveTo>
                    <a:pt x="2800232" y="47996"/>
                  </a:moveTo>
                  <a:lnTo>
                    <a:pt x="2711958" y="47996"/>
                  </a:lnTo>
                  <a:lnTo>
                    <a:pt x="2711958" y="140854"/>
                  </a:lnTo>
                  <a:lnTo>
                    <a:pt x="2708550" y="192225"/>
                  </a:lnTo>
                  <a:lnTo>
                    <a:pt x="2698696" y="242142"/>
                  </a:lnTo>
                  <a:lnTo>
                    <a:pt x="2682327" y="289353"/>
                  </a:lnTo>
                  <a:lnTo>
                    <a:pt x="2659377" y="332612"/>
                  </a:lnTo>
                  <a:lnTo>
                    <a:pt x="2629778" y="370668"/>
                  </a:lnTo>
                  <a:lnTo>
                    <a:pt x="2593461" y="402274"/>
                  </a:lnTo>
                  <a:lnTo>
                    <a:pt x="2550361" y="426180"/>
                  </a:lnTo>
                  <a:lnTo>
                    <a:pt x="2602940" y="498536"/>
                  </a:lnTo>
                  <a:lnTo>
                    <a:pt x="2645389" y="473987"/>
                  </a:lnTo>
                  <a:lnTo>
                    <a:pt x="2681934" y="442283"/>
                  </a:lnTo>
                  <a:lnTo>
                    <a:pt x="2712691" y="404259"/>
                  </a:lnTo>
                  <a:lnTo>
                    <a:pt x="2737774" y="360746"/>
                  </a:lnTo>
                  <a:lnTo>
                    <a:pt x="2757301" y="312580"/>
                  </a:lnTo>
                  <a:lnTo>
                    <a:pt x="2776756" y="356688"/>
                  </a:lnTo>
                  <a:lnTo>
                    <a:pt x="2801282" y="396514"/>
                  </a:lnTo>
                  <a:lnTo>
                    <a:pt x="2830914" y="431360"/>
                  </a:lnTo>
                  <a:lnTo>
                    <a:pt x="2865685" y="460535"/>
                  </a:lnTo>
                  <a:lnTo>
                    <a:pt x="2905632" y="483341"/>
                  </a:lnTo>
                  <a:lnTo>
                    <a:pt x="2957005" y="413638"/>
                  </a:lnTo>
                  <a:lnTo>
                    <a:pt x="2915033" y="390540"/>
                  </a:lnTo>
                  <a:lnTo>
                    <a:pt x="2879642" y="360106"/>
                  </a:lnTo>
                  <a:lnTo>
                    <a:pt x="2850799" y="323563"/>
                  </a:lnTo>
                  <a:lnTo>
                    <a:pt x="2828471" y="282139"/>
                  </a:lnTo>
                  <a:lnTo>
                    <a:pt x="2812622" y="237060"/>
                  </a:lnTo>
                  <a:lnTo>
                    <a:pt x="2803221" y="189556"/>
                  </a:lnTo>
                  <a:lnTo>
                    <a:pt x="2800232" y="140854"/>
                  </a:lnTo>
                  <a:lnTo>
                    <a:pt x="2800232" y="47996"/>
                  </a:lnTo>
                  <a:close/>
                </a:path>
                <a:path w="3738879" h="622935">
                  <a:moveTo>
                    <a:pt x="3655005" y="964"/>
                  </a:moveTo>
                  <a:lnTo>
                    <a:pt x="3567694" y="964"/>
                  </a:lnTo>
                  <a:lnTo>
                    <a:pt x="3567694" y="458016"/>
                  </a:lnTo>
                  <a:lnTo>
                    <a:pt x="3655005" y="458016"/>
                  </a:lnTo>
                  <a:lnTo>
                    <a:pt x="3655005" y="247700"/>
                  </a:lnTo>
                  <a:lnTo>
                    <a:pt x="3738456" y="247700"/>
                  </a:lnTo>
                  <a:lnTo>
                    <a:pt x="3738456" y="175585"/>
                  </a:lnTo>
                  <a:lnTo>
                    <a:pt x="3655005" y="175585"/>
                  </a:lnTo>
                  <a:lnTo>
                    <a:pt x="3655005" y="964"/>
                  </a:lnTo>
                  <a:close/>
                </a:path>
                <a:path w="3738879" h="622935">
                  <a:moveTo>
                    <a:pt x="3531999" y="286773"/>
                  </a:moveTo>
                  <a:lnTo>
                    <a:pt x="3514316" y="288853"/>
                  </a:lnTo>
                  <a:lnTo>
                    <a:pt x="3496363" y="290752"/>
                  </a:lnTo>
                  <a:lnTo>
                    <a:pt x="3478138" y="292471"/>
                  </a:lnTo>
                  <a:lnTo>
                    <a:pt x="3459642" y="294008"/>
                  </a:lnTo>
                  <a:lnTo>
                    <a:pt x="3459642" y="121558"/>
                  </a:lnTo>
                  <a:lnTo>
                    <a:pt x="3510291" y="121558"/>
                  </a:lnTo>
                  <a:lnTo>
                    <a:pt x="3510291" y="52338"/>
                  </a:lnTo>
                  <a:lnTo>
                    <a:pt x="3175522" y="52338"/>
                  </a:lnTo>
                  <a:lnTo>
                    <a:pt x="3175522" y="121558"/>
                  </a:lnTo>
                  <a:lnTo>
                    <a:pt x="3226413" y="121558"/>
                  </a:lnTo>
                  <a:lnTo>
                    <a:pt x="3226413" y="303897"/>
                  </a:lnTo>
                  <a:lnTo>
                    <a:pt x="3208874" y="304074"/>
                  </a:lnTo>
                  <a:lnTo>
                    <a:pt x="3191742" y="304229"/>
                  </a:lnTo>
                  <a:lnTo>
                    <a:pt x="3175062" y="304338"/>
                  </a:lnTo>
                  <a:lnTo>
                    <a:pt x="3158880" y="304379"/>
                  </a:lnTo>
                  <a:lnTo>
                    <a:pt x="3168286" y="374083"/>
                  </a:lnTo>
                  <a:lnTo>
                    <a:pt x="3214982" y="373990"/>
                  </a:lnTo>
                  <a:lnTo>
                    <a:pt x="3265331" y="373305"/>
                  </a:lnTo>
                  <a:lnTo>
                    <a:pt x="3318381" y="371735"/>
                  </a:lnTo>
                  <a:lnTo>
                    <a:pt x="3373177" y="368984"/>
                  </a:lnTo>
                  <a:lnTo>
                    <a:pt x="3428766" y="364755"/>
                  </a:lnTo>
                  <a:lnTo>
                    <a:pt x="3484195" y="358755"/>
                  </a:lnTo>
                  <a:lnTo>
                    <a:pt x="3538511" y="350687"/>
                  </a:lnTo>
                  <a:lnTo>
                    <a:pt x="3531999" y="286773"/>
                  </a:lnTo>
                  <a:close/>
                </a:path>
                <a:path w="3738879" h="622935">
                  <a:moveTo>
                    <a:pt x="3375950" y="121558"/>
                  </a:moveTo>
                  <a:lnTo>
                    <a:pt x="3375950" y="299556"/>
                  </a:lnTo>
                  <a:lnTo>
                    <a:pt x="3359353" y="300272"/>
                  </a:lnTo>
                  <a:lnTo>
                    <a:pt x="3342846" y="300943"/>
                  </a:lnTo>
                  <a:lnTo>
                    <a:pt x="3326431" y="301523"/>
                  </a:lnTo>
                  <a:lnTo>
                    <a:pt x="3310105" y="301968"/>
                  </a:lnTo>
                  <a:lnTo>
                    <a:pt x="3310105" y="121558"/>
                  </a:lnTo>
                  <a:lnTo>
                    <a:pt x="3375950" y="121558"/>
                  </a:lnTo>
                  <a:close/>
                </a:path>
                <a:path w="3738879" h="622935">
                  <a:moveTo>
                    <a:pt x="3252220" y="414603"/>
                  </a:moveTo>
                  <a:lnTo>
                    <a:pt x="3252220" y="610448"/>
                  </a:lnTo>
                  <a:lnTo>
                    <a:pt x="3677194" y="610448"/>
                  </a:lnTo>
                  <a:lnTo>
                    <a:pt x="3677194" y="540262"/>
                  </a:lnTo>
                  <a:lnTo>
                    <a:pt x="3339048" y="540262"/>
                  </a:lnTo>
                  <a:lnTo>
                    <a:pt x="3339048" y="414603"/>
                  </a:lnTo>
                  <a:lnTo>
                    <a:pt x="3252220" y="41460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97734" y="1733036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501430" y="0"/>
                  </a:moveTo>
                  <a:lnTo>
                    <a:pt x="413397" y="0"/>
                  </a:lnTo>
                  <a:lnTo>
                    <a:pt x="413397" y="622748"/>
                  </a:lnTo>
                  <a:lnTo>
                    <a:pt x="501430" y="622748"/>
                  </a:lnTo>
                  <a:lnTo>
                    <a:pt x="501430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7" y="466607"/>
                  </a:lnTo>
                  <a:lnTo>
                    <a:pt x="125216" y="481591"/>
                  </a:lnTo>
                  <a:lnTo>
                    <a:pt x="164249" y="486718"/>
                  </a:lnTo>
                  <a:lnTo>
                    <a:pt x="202836" y="481591"/>
                  </a:lnTo>
                  <a:lnTo>
                    <a:pt x="237656" y="466607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293598" y="40785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4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lnTo>
                    <a:pt x="293480" y="122523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202836" y="49046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293480" y="122523"/>
                  </a:moveTo>
                  <a:lnTo>
                    <a:pt x="164249" y="122523"/>
                  </a:ln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293598" y="40785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3480" y="12252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97734" y="1733036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413397" y="0"/>
                  </a:moveTo>
                  <a:lnTo>
                    <a:pt x="413397" y="622748"/>
                  </a:lnTo>
                  <a:lnTo>
                    <a:pt x="501430" y="622748"/>
                  </a:lnTo>
                  <a:lnTo>
                    <a:pt x="501430" y="0"/>
                  </a:lnTo>
                  <a:lnTo>
                    <a:pt x="413397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7" y="466607"/>
                  </a:lnTo>
                  <a:lnTo>
                    <a:pt x="125216" y="481590"/>
                  </a:lnTo>
                  <a:lnTo>
                    <a:pt x="164249" y="486718"/>
                  </a:lnTo>
                  <a:lnTo>
                    <a:pt x="202836" y="481590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164249" y="122523"/>
                  </a:move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4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14449" y="1733041"/>
              <a:ext cx="1092835" cy="622935"/>
            </a:xfrm>
            <a:custGeom>
              <a:avLst/>
              <a:gdLst/>
              <a:ahLst/>
              <a:cxnLst/>
              <a:rect l="l" t="t" r="r" b="b"/>
              <a:pathLst>
                <a:path w="1092835" h="622935">
                  <a:moveTo>
                    <a:pt x="299796" y="56388"/>
                  </a:moveTo>
                  <a:lnTo>
                    <a:pt x="0" y="56388"/>
                  </a:lnTo>
                  <a:lnTo>
                    <a:pt x="0" y="124968"/>
                  </a:lnTo>
                  <a:lnTo>
                    <a:pt x="0" y="404368"/>
                  </a:lnTo>
                  <a:lnTo>
                    <a:pt x="0" y="472948"/>
                  </a:lnTo>
                  <a:lnTo>
                    <a:pt x="299796" y="472948"/>
                  </a:lnTo>
                  <a:lnTo>
                    <a:pt x="299796" y="404368"/>
                  </a:lnTo>
                  <a:lnTo>
                    <a:pt x="86588" y="404368"/>
                  </a:lnTo>
                  <a:lnTo>
                    <a:pt x="86588" y="124968"/>
                  </a:lnTo>
                  <a:lnTo>
                    <a:pt x="215379" y="124968"/>
                  </a:lnTo>
                  <a:lnTo>
                    <a:pt x="215379" y="404228"/>
                  </a:lnTo>
                  <a:lnTo>
                    <a:pt x="299796" y="404228"/>
                  </a:lnTo>
                  <a:lnTo>
                    <a:pt x="299796" y="124968"/>
                  </a:lnTo>
                  <a:lnTo>
                    <a:pt x="299796" y="124460"/>
                  </a:lnTo>
                  <a:lnTo>
                    <a:pt x="299796" y="56388"/>
                  </a:lnTo>
                  <a:close/>
                </a:path>
                <a:path w="1092835" h="622935">
                  <a:moveTo>
                    <a:pt x="488645" y="0"/>
                  </a:moveTo>
                  <a:lnTo>
                    <a:pt x="400608" y="0"/>
                  </a:lnTo>
                  <a:lnTo>
                    <a:pt x="400608" y="622744"/>
                  </a:lnTo>
                  <a:lnTo>
                    <a:pt x="488645" y="622744"/>
                  </a:lnTo>
                  <a:lnTo>
                    <a:pt x="488645" y="0"/>
                  </a:lnTo>
                  <a:close/>
                </a:path>
                <a:path w="1092835" h="622935">
                  <a:moveTo>
                    <a:pt x="969098" y="420395"/>
                  </a:moveTo>
                  <a:lnTo>
                    <a:pt x="927735" y="398170"/>
                  </a:lnTo>
                  <a:lnTo>
                    <a:pt x="892746" y="369328"/>
                  </a:lnTo>
                  <a:lnTo>
                    <a:pt x="864133" y="335114"/>
                  </a:lnTo>
                  <a:lnTo>
                    <a:pt x="841883" y="296760"/>
                  </a:lnTo>
                  <a:lnTo>
                    <a:pt x="825995" y="255524"/>
                  </a:lnTo>
                  <a:lnTo>
                    <a:pt x="816457" y="212623"/>
                  </a:lnTo>
                  <a:lnTo>
                    <a:pt x="813282" y="169316"/>
                  </a:lnTo>
                  <a:lnTo>
                    <a:pt x="813282" y="131203"/>
                  </a:lnTo>
                  <a:lnTo>
                    <a:pt x="943292" y="131203"/>
                  </a:lnTo>
                  <a:lnTo>
                    <a:pt x="943292" y="60058"/>
                  </a:lnTo>
                  <a:lnTo>
                    <a:pt x="592836" y="60058"/>
                  </a:lnTo>
                  <a:lnTo>
                    <a:pt x="592836" y="131203"/>
                  </a:lnTo>
                  <a:lnTo>
                    <a:pt x="724763" y="131203"/>
                  </a:lnTo>
                  <a:lnTo>
                    <a:pt x="724763" y="169316"/>
                  </a:lnTo>
                  <a:lnTo>
                    <a:pt x="721423" y="214845"/>
                  </a:lnTo>
                  <a:lnTo>
                    <a:pt x="711657" y="260184"/>
                  </a:lnTo>
                  <a:lnTo>
                    <a:pt x="695502" y="303949"/>
                  </a:lnTo>
                  <a:lnTo>
                    <a:pt x="673049" y="344779"/>
                  </a:lnTo>
                  <a:lnTo>
                    <a:pt x="644359" y="381279"/>
                  </a:lnTo>
                  <a:lnTo>
                    <a:pt x="609473" y="412089"/>
                  </a:lnTo>
                  <a:lnTo>
                    <a:pt x="568477" y="435825"/>
                  </a:lnTo>
                  <a:lnTo>
                    <a:pt x="617918" y="504088"/>
                  </a:lnTo>
                  <a:lnTo>
                    <a:pt x="659269" y="479996"/>
                  </a:lnTo>
                  <a:lnTo>
                    <a:pt x="695286" y="448627"/>
                  </a:lnTo>
                  <a:lnTo>
                    <a:pt x="725881" y="410972"/>
                  </a:lnTo>
                  <a:lnTo>
                    <a:pt x="751014" y="368020"/>
                  </a:lnTo>
                  <a:lnTo>
                    <a:pt x="770597" y="320776"/>
                  </a:lnTo>
                  <a:lnTo>
                    <a:pt x="790079" y="364172"/>
                  </a:lnTo>
                  <a:lnTo>
                    <a:pt x="814971" y="403491"/>
                  </a:lnTo>
                  <a:lnTo>
                    <a:pt x="845286" y="437896"/>
                  </a:lnTo>
                  <a:lnTo>
                    <a:pt x="881049" y="466559"/>
                  </a:lnTo>
                  <a:lnTo>
                    <a:pt x="922299" y="488645"/>
                  </a:lnTo>
                  <a:lnTo>
                    <a:pt x="969098" y="420395"/>
                  </a:lnTo>
                  <a:close/>
                </a:path>
                <a:path w="1092835" h="622935">
                  <a:moveTo>
                    <a:pt x="1092581" y="0"/>
                  </a:moveTo>
                  <a:lnTo>
                    <a:pt x="1004544" y="0"/>
                  </a:lnTo>
                  <a:lnTo>
                    <a:pt x="1004544" y="621296"/>
                  </a:lnTo>
                  <a:lnTo>
                    <a:pt x="1092581" y="621296"/>
                  </a:lnTo>
                  <a:lnTo>
                    <a:pt x="109258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82935" y="1733036"/>
              <a:ext cx="524510" cy="621665"/>
            </a:xfrm>
            <a:custGeom>
              <a:avLst/>
              <a:gdLst/>
              <a:ahLst/>
              <a:cxnLst/>
              <a:rect l="l" t="t" r="r" b="b"/>
              <a:pathLst>
                <a:path w="524510" h="621664">
                  <a:moveTo>
                    <a:pt x="436068" y="621301"/>
                  </a:moveTo>
                  <a:lnTo>
                    <a:pt x="524102" y="621301"/>
                  </a:lnTo>
                  <a:lnTo>
                    <a:pt x="524102" y="0"/>
                  </a:lnTo>
                  <a:lnTo>
                    <a:pt x="436068" y="0"/>
                  </a:lnTo>
                  <a:lnTo>
                    <a:pt x="436068" y="621301"/>
                  </a:lnTo>
                  <a:close/>
                </a:path>
                <a:path w="524510" h="621664">
                  <a:moveTo>
                    <a:pt x="244806" y="131206"/>
                  </a:moveTo>
                  <a:lnTo>
                    <a:pt x="374807" y="131206"/>
                  </a:lnTo>
                  <a:lnTo>
                    <a:pt x="374807" y="60056"/>
                  </a:lnTo>
                  <a:lnTo>
                    <a:pt x="24359" y="60056"/>
                  </a:lnTo>
                  <a:lnTo>
                    <a:pt x="24359" y="131206"/>
                  </a:lnTo>
                  <a:lnTo>
                    <a:pt x="156290" y="131206"/>
                  </a:lnTo>
                  <a:lnTo>
                    <a:pt x="156290" y="169314"/>
                  </a:lnTo>
                  <a:lnTo>
                    <a:pt x="152948" y="214847"/>
                  </a:lnTo>
                  <a:lnTo>
                    <a:pt x="143173" y="260185"/>
                  </a:lnTo>
                  <a:lnTo>
                    <a:pt x="127026" y="303954"/>
                  </a:lnTo>
                  <a:lnTo>
                    <a:pt x="104573" y="344778"/>
                  </a:lnTo>
                  <a:lnTo>
                    <a:pt x="75875" y="381282"/>
                  </a:lnTo>
                  <a:lnTo>
                    <a:pt x="40996" y="412090"/>
                  </a:lnTo>
                  <a:lnTo>
                    <a:pt x="0" y="435827"/>
                  </a:lnTo>
                  <a:lnTo>
                    <a:pt x="49443" y="504084"/>
                  </a:lnTo>
                  <a:lnTo>
                    <a:pt x="90791" y="479996"/>
                  </a:lnTo>
                  <a:lnTo>
                    <a:pt x="126801" y="448626"/>
                  </a:lnTo>
                  <a:lnTo>
                    <a:pt x="157405" y="410969"/>
                  </a:lnTo>
                  <a:lnTo>
                    <a:pt x="182533" y="368022"/>
                  </a:lnTo>
                  <a:lnTo>
                    <a:pt x="202115" y="320780"/>
                  </a:lnTo>
                  <a:lnTo>
                    <a:pt x="221598" y="364171"/>
                  </a:lnTo>
                  <a:lnTo>
                    <a:pt x="246486" y="403487"/>
                  </a:lnTo>
                  <a:lnTo>
                    <a:pt x="276805" y="437894"/>
                  </a:lnTo>
                  <a:lnTo>
                    <a:pt x="312576" y="466559"/>
                  </a:lnTo>
                  <a:lnTo>
                    <a:pt x="353823" y="488648"/>
                  </a:lnTo>
                  <a:lnTo>
                    <a:pt x="400614" y="420391"/>
                  </a:lnTo>
                  <a:lnTo>
                    <a:pt x="359252" y="398167"/>
                  </a:lnTo>
                  <a:lnTo>
                    <a:pt x="324264" y="369328"/>
                  </a:lnTo>
                  <a:lnTo>
                    <a:pt x="295648" y="335114"/>
                  </a:lnTo>
                  <a:lnTo>
                    <a:pt x="273398" y="296765"/>
                  </a:lnTo>
                  <a:lnTo>
                    <a:pt x="257511" y="255522"/>
                  </a:lnTo>
                  <a:lnTo>
                    <a:pt x="247981" y="212625"/>
                  </a:lnTo>
                  <a:lnTo>
                    <a:pt x="244806" y="169314"/>
                  </a:lnTo>
                  <a:lnTo>
                    <a:pt x="244806" y="1312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044642" y="1733036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545568" y="0"/>
                  </a:moveTo>
                  <a:lnTo>
                    <a:pt x="463564" y="0"/>
                  </a:lnTo>
                  <a:lnTo>
                    <a:pt x="463564" y="621301"/>
                  </a:lnTo>
                  <a:lnTo>
                    <a:pt x="545568" y="621301"/>
                  </a:lnTo>
                  <a:lnTo>
                    <a:pt x="545568" y="0"/>
                  </a:lnTo>
                  <a:close/>
                </a:path>
                <a:path w="546100" h="621664">
                  <a:moveTo>
                    <a:pt x="413397" y="308721"/>
                  </a:moveTo>
                  <a:lnTo>
                    <a:pt x="331875" y="308721"/>
                  </a:lnTo>
                  <a:lnTo>
                    <a:pt x="331875" y="593564"/>
                  </a:lnTo>
                  <a:lnTo>
                    <a:pt x="413397" y="593564"/>
                  </a:lnTo>
                  <a:lnTo>
                    <a:pt x="413397" y="308721"/>
                  </a:lnTo>
                  <a:close/>
                </a:path>
                <a:path w="546100" h="621664">
                  <a:moveTo>
                    <a:pt x="279055" y="74044"/>
                  </a:moveTo>
                  <a:lnTo>
                    <a:pt x="34248" y="74044"/>
                  </a:lnTo>
                  <a:lnTo>
                    <a:pt x="34248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0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2" y="491783"/>
                  </a:lnTo>
                  <a:lnTo>
                    <a:pt x="98559" y="460102"/>
                  </a:lnTo>
                  <a:lnTo>
                    <a:pt x="140969" y="425886"/>
                  </a:lnTo>
                  <a:lnTo>
                    <a:pt x="176839" y="389205"/>
                  </a:lnTo>
                  <a:lnTo>
                    <a:pt x="206573" y="350126"/>
                  </a:lnTo>
                  <a:lnTo>
                    <a:pt x="230576" y="308721"/>
                  </a:lnTo>
                  <a:lnTo>
                    <a:pt x="413397" y="308721"/>
                  </a:lnTo>
                  <a:lnTo>
                    <a:pt x="413397" y="239741"/>
                  </a:lnTo>
                  <a:lnTo>
                    <a:pt x="257589" y="239741"/>
                  </a:lnTo>
                  <a:lnTo>
                    <a:pt x="267217" y="200589"/>
                  </a:lnTo>
                  <a:lnTo>
                    <a:pt x="273839" y="159877"/>
                  </a:lnTo>
                  <a:lnTo>
                    <a:pt x="277702" y="117673"/>
                  </a:lnTo>
                  <a:lnTo>
                    <a:pt x="279055" y="74044"/>
                  </a:lnTo>
                  <a:close/>
                </a:path>
                <a:path w="546100" h="621664">
                  <a:moveTo>
                    <a:pt x="413397" y="14229"/>
                  </a:moveTo>
                  <a:lnTo>
                    <a:pt x="331875" y="14229"/>
                  </a:lnTo>
                  <a:lnTo>
                    <a:pt x="331875" y="239741"/>
                  </a:lnTo>
                  <a:lnTo>
                    <a:pt x="413397" y="239741"/>
                  </a:lnTo>
                  <a:lnTo>
                    <a:pt x="413397" y="1422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44642" y="1733036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463564" y="621301"/>
                  </a:moveTo>
                  <a:lnTo>
                    <a:pt x="545568" y="621301"/>
                  </a:lnTo>
                  <a:lnTo>
                    <a:pt x="545568" y="0"/>
                  </a:lnTo>
                  <a:lnTo>
                    <a:pt x="463564" y="0"/>
                  </a:lnTo>
                  <a:lnTo>
                    <a:pt x="463564" y="621301"/>
                  </a:lnTo>
                  <a:close/>
                </a:path>
                <a:path w="546100" h="621664">
                  <a:moveTo>
                    <a:pt x="257589" y="239741"/>
                  </a:moveTo>
                  <a:lnTo>
                    <a:pt x="267217" y="200589"/>
                  </a:lnTo>
                  <a:lnTo>
                    <a:pt x="273839" y="159877"/>
                  </a:lnTo>
                  <a:lnTo>
                    <a:pt x="277702" y="117673"/>
                  </a:lnTo>
                  <a:lnTo>
                    <a:pt x="279055" y="74044"/>
                  </a:lnTo>
                  <a:lnTo>
                    <a:pt x="34248" y="74044"/>
                  </a:lnTo>
                  <a:lnTo>
                    <a:pt x="34248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0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2" y="491783"/>
                  </a:lnTo>
                  <a:lnTo>
                    <a:pt x="98559" y="460102"/>
                  </a:lnTo>
                  <a:lnTo>
                    <a:pt x="140969" y="425886"/>
                  </a:lnTo>
                  <a:lnTo>
                    <a:pt x="176839" y="389205"/>
                  </a:lnTo>
                  <a:lnTo>
                    <a:pt x="206573" y="350126"/>
                  </a:lnTo>
                  <a:lnTo>
                    <a:pt x="230576" y="308721"/>
                  </a:lnTo>
                  <a:lnTo>
                    <a:pt x="331875" y="308721"/>
                  </a:lnTo>
                  <a:lnTo>
                    <a:pt x="331875" y="593564"/>
                  </a:lnTo>
                  <a:lnTo>
                    <a:pt x="413397" y="593564"/>
                  </a:lnTo>
                  <a:lnTo>
                    <a:pt x="413397" y="14229"/>
                  </a:lnTo>
                  <a:lnTo>
                    <a:pt x="331875" y="14229"/>
                  </a:lnTo>
                  <a:lnTo>
                    <a:pt x="331875" y="239741"/>
                  </a:lnTo>
                  <a:lnTo>
                    <a:pt x="257589" y="2397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8096" y="1733036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527720" y="0"/>
                  </a:moveTo>
                  <a:lnTo>
                    <a:pt x="439686" y="0"/>
                  </a:lnTo>
                  <a:lnTo>
                    <a:pt x="439686" y="622748"/>
                  </a:lnTo>
                  <a:lnTo>
                    <a:pt x="527720" y="622748"/>
                  </a:lnTo>
                  <a:lnTo>
                    <a:pt x="527720" y="0"/>
                  </a:lnTo>
                  <a:close/>
                </a:path>
                <a:path w="528320" h="622935">
                  <a:moveTo>
                    <a:pt x="249871" y="47996"/>
                  </a:moveTo>
                  <a:lnTo>
                    <a:pt x="161596" y="47996"/>
                  </a:lnTo>
                  <a:lnTo>
                    <a:pt x="161596" y="140854"/>
                  </a:lnTo>
                  <a:lnTo>
                    <a:pt x="158188" y="192225"/>
                  </a:lnTo>
                  <a:lnTo>
                    <a:pt x="148334" y="242142"/>
                  </a:lnTo>
                  <a:lnTo>
                    <a:pt x="131966" y="289353"/>
                  </a:lnTo>
                  <a:lnTo>
                    <a:pt x="109015" y="332612"/>
                  </a:lnTo>
                  <a:lnTo>
                    <a:pt x="79416" y="370668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9"/>
                  </a:lnTo>
                  <a:lnTo>
                    <a:pt x="187413" y="360746"/>
                  </a:lnTo>
                  <a:lnTo>
                    <a:pt x="206939" y="312580"/>
                  </a:lnTo>
                  <a:lnTo>
                    <a:pt x="294517" y="312580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59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  <a:path w="528320" h="622935">
                  <a:moveTo>
                    <a:pt x="294517" y="312580"/>
                  </a:moveTo>
                  <a:lnTo>
                    <a:pt x="206939" y="312580"/>
                  </a:lnTo>
                  <a:lnTo>
                    <a:pt x="226395" y="356688"/>
                  </a:lnTo>
                  <a:lnTo>
                    <a:pt x="250921" y="396514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0" y="483341"/>
                  </a:lnTo>
                  <a:lnTo>
                    <a:pt x="406644" y="413638"/>
                  </a:lnTo>
                  <a:lnTo>
                    <a:pt x="364671" y="390540"/>
                  </a:lnTo>
                  <a:lnTo>
                    <a:pt x="329280" y="360106"/>
                  </a:lnTo>
                  <a:lnTo>
                    <a:pt x="300438" y="323563"/>
                  </a:lnTo>
                  <a:lnTo>
                    <a:pt x="294517" y="3125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48096" y="1733036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439686" y="622748"/>
                  </a:moveTo>
                  <a:lnTo>
                    <a:pt x="527720" y="622748"/>
                  </a:lnTo>
                  <a:lnTo>
                    <a:pt x="527720" y="0"/>
                  </a:lnTo>
                  <a:lnTo>
                    <a:pt x="439686" y="0"/>
                  </a:lnTo>
                  <a:lnTo>
                    <a:pt x="439686" y="622748"/>
                  </a:lnTo>
                  <a:close/>
                </a:path>
                <a:path w="528320" h="622935">
                  <a:moveTo>
                    <a:pt x="249871" y="47996"/>
                  </a:moveTo>
                  <a:lnTo>
                    <a:pt x="161596" y="47996"/>
                  </a:lnTo>
                  <a:lnTo>
                    <a:pt x="161596" y="140854"/>
                  </a:lnTo>
                  <a:lnTo>
                    <a:pt x="158188" y="192225"/>
                  </a:lnTo>
                  <a:lnTo>
                    <a:pt x="148334" y="242142"/>
                  </a:lnTo>
                  <a:lnTo>
                    <a:pt x="131966" y="289353"/>
                  </a:lnTo>
                  <a:lnTo>
                    <a:pt x="109015" y="332612"/>
                  </a:lnTo>
                  <a:lnTo>
                    <a:pt x="79416" y="370668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9"/>
                  </a:lnTo>
                  <a:lnTo>
                    <a:pt x="187413" y="360746"/>
                  </a:lnTo>
                  <a:lnTo>
                    <a:pt x="206939" y="312580"/>
                  </a:lnTo>
                  <a:lnTo>
                    <a:pt x="226395" y="356688"/>
                  </a:lnTo>
                  <a:lnTo>
                    <a:pt x="250921" y="396514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0" y="483341"/>
                  </a:lnTo>
                  <a:lnTo>
                    <a:pt x="406644" y="413638"/>
                  </a:lnTo>
                  <a:lnTo>
                    <a:pt x="364671" y="390540"/>
                  </a:lnTo>
                  <a:lnTo>
                    <a:pt x="329280" y="360106"/>
                  </a:lnTo>
                  <a:lnTo>
                    <a:pt x="300438" y="323563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59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56614" y="1734001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4" h="609600">
                  <a:moveTo>
                    <a:pt x="180167" y="413638"/>
                  </a:moveTo>
                  <a:lnTo>
                    <a:pt x="93339" y="413638"/>
                  </a:lnTo>
                  <a:lnTo>
                    <a:pt x="93339" y="609483"/>
                  </a:lnTo>
                  <a:lnTo>
                    <a:pt x="518314" y="609483"/>
                  </a:lnTo>
                  <a:lnTo>
                    <a:pt x="518314" y="539297"/>
                  </a:lnTo>
                  <a:lnTo>
                    <a:pt x="180167" y="539297"/>
                  </a:lnTo>
                  <a:lnTo>
                    <a:pt x="180167" y="413638"/>
                  </a:lnTo>
                  <a:close/>
                </a:path>
                <a:path w="579754" h="609600">
                  <a:moveTo>
                    <a:pt x="496124" y="0"/>
                  </a:moveTo>
                  <a:lnTo>
                    <a:pt x="408814" y="0"/>
                  </a:lnTo>
                  <a:lnTo>
                    <a:pt x="408814" y="457051"/>
                  </a:lnTo>
                  <a:lnTo>
                    <a:pt x="496124" y="457051"/>
                  </a:lnTo>
                  <a:lnTo>
                    <a:pt x="496124" y="246735"/>
                  </a:lnTo>
                  <a:lnTo>
                    <a:pt x="579575" y="246735"/>
                  </a:lnTo>
                  <a:lnTo>
                    <a:pt x="579575" y="174620"/>
                  </a:lnTo>
                  <a:lnTo>
                    <a:pt x="496124" y="174620"/>
                  </a:lnTo>
                  <a:lnTo>
                    <a:pt x="496124" y="0"/>
                  </a:lnTo>
                  <a:close/>
                </a:path>
                <a:path w="579754" h="609600">
                  <a:moveTo>
                    <a:pt x="151225" y="120593"/>
                  </a:moveTo>
                  <a:lnTo>
                    <a:pt x="67532" y="120593"/>
                  </a:lnTo>
                  <a:lnTo>
                    <a:pt x="67532" y="302932"/>
                  </a:lnTo>
                  <a:lnTo>
                    <a:pt x="0" y="303414"/>
                  </a:lnTo>
                  <a:lnTo>
                    <a:pt x="9406" y="373118"/>
                  </a:lnTo>
                  <a:lnTo>
                    <a:pt x="56102" y="373025"/>
                  </a:lnTo>
                  <a:lnTo>
                    <a:pt x="106451" y="372340"/>
                  </a:lnTo>
                  <a:lnTo>
                    <a:pt x="159501" y="370770"/>
                  </a:lnTo>
                  <a:lnTo>
                    <a:pt x="214297" y="368019"/>
                  </a:lnTo>
                  <a:lnTo>
                    <a:pt x="269886" y="363790"/>
                  </a:lnTo>
                  <a:lnTo>
                    <a:pt x="325315" y="357790"/>
                  </a:lnTo>
                  <a:lnTo>
                    <a:pt x="379630" y="349722"/>
                  </a:lnTo>
                  <a:lnTo>
                    <a:pt x="374666" y="301003"/>
                  </a:lnTo>
                  <a:lnTo>
                    <a:pt x="151225" y="301003"/>
                  </a:lnTo>
                  <a:lnTo>
                    <a:pt x="151225" y="120593"/>
                  </a:lnTo>
                  <a:close/>
                </a:path>
                <a:path w="579754" h="609600">
                  <a:moveTo>
                    <a:pt x="300762" y="120593"/>
                  </a:moveTo>
                  <a:lnTo>
                    <a:pt x="217069" y="120593"/>
                  </a:lnTo>
                  <a:lnTo>
                    <a:pt x="217069" y="298591"/>
                  </a:lnTo>
                  <a:lnTo>
                    <a:pt x="151225" y="301003"/>
                  </a:lnTo>
                  <a:lnTo>
                    <a:pt x="374666" y="301003"/>
                  </a:lnTo>
                  <a:lnTo>
                    <a:pt x="373856" y="293043"/>
                  </a:lnTo>
                  <a:lnTo>
                    <a:pt x="300762" y="293043"/>
                  </a:lnTo>
                  <a:lnTo>
                    <a:pt x="300762" y="120593"/>
                  </a:lnTo>
                  <a:close/>
                </a:path>
                <a:path w="579754" h="609600">
                  <a:moveTo>
                    <a:pt x="373118" y="285808"/>
                  </a:moveTo>
                  <a:lnTo>
                    <a:pt x="355436" y="287888"/>
                  </a:lnTo>
                  <a:lnTo>
                    <a:pt x="337483" y="289787"/>
                  </a:lnTo>
                  <a:lnTo>
                    <a:pt x="319258" y="291506"/>
                  </a:lnTo>
                  <a:lnTo>
                    <a:pt x="300762" y="293043"/>
                  </a:lnTo>
                  <a:lnTo>
                    <a:pt x="373856" y="293043"/>
                  </a:lnTo>
                  <a:lnTo>
                    <a:pt x="373118" y="285808"/>
                  </a:lnTo>
                  <a:close/>
                </a:path>
                <a:path w="579754" h="609600">
                  <a:moveTo>
                    <a:pt x="351411" y="51373"/>
                  </a:moveTo>
                  <a:lnTo>
                    <a:pt x="16641" y="51373"/>
                  </a:lnTo>
                  <a:lnTo>
                    <a:pt x="16641" y="120593"/>
                  </a:lnTo>
                  <a:lnTo>
                    <a:pt x="351411" y="120593"/>
                  </a:lnTo>
                  <a:lnTo>
                    <a:pt x="351411" y="5137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56614" y="1734001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4" h="609600">
                  <a:moveTo>
                    <a:pt x="496124" y="0"/>
                  </a:moveTo>
                  <a:lnTo>
                    <a:pt x="408814" y="0"/>
                  </a:lnTo>
                  <a:lnTo>
                    <a:pt x="408814" y="457051"/>
                  </a:lnTo>
                  <a:lnTo>
                    <a:pt x="496124" y="457051"/>
                  </a:lnTo>
                  <a:lnTo>
                    <a:pt x="496124" y="246735"/>
                  </a:lnTo>
                  <a:lnTo>
                    <a:pt x="579575" y="246735"/>
                  </a:lnTo>
                  <a:lnTo>
                    <a:pt x="579575" y="174620"/>
                  </a:lnTo>
                  <a:lnTo>
                    <a:pt x="496124" y="174620"/>
                  </a:lnTo>
                  <a:lnTo>
                    <a:pt x="496124" y="0"/>
                  </a:lnTo>
                  <a:close/>
                </a:path>
                <a:path w="579754" h="609600">
                  <a:moveTo>
                    <a:pt x="373118" y="285808"/>
                  </a:moveTo>
                  <a:lnTo>
                    <a:pt x="355436" y="287888"/>
                  </a:lnTo>
                  <a:lnTo>
                    <a:pt x="337483" y="289787"/>
                  </a:lnTo>
                  <a:lnTo>
                    <a:pt x="319258" y="291506"/>
                  </a:lnTo>
                  <a:lnTo>
                    <a:pt x="300762" y="293043"/>
                  </a:lnTo>
                  <a:lnTo>
                    <a:pt x="300762" y="120593"/>
                  </a:lnTo>
                  <a:lnTo>
                    <a:pt x="351411" y="120593"/>
                  </a:lnTo>
                  <a:lnTo>
                    <a:pt x="351411" y="51373"/>
                  </a:lnTo>
                  <a:lnTo>
                    <a:pt x="16641" y="51373"/>
                  </a:lnTo>
                  <a:lnTo>
                    <a:pt x="16641" y="120593"/>
                  </a:lnTo>
                  <a:lnTo>
                    <a:pt x="67532" y="120593"/>
                  </a:lnTo>
                  <a:lnTo>
                    <a:pt x="67532" y="302932"/>
                  </a:lnTo>
                  <a:lnTo>
                    <a:pt x="49993" y="303109"/>
                  </a:lnTo>
                  <a:lnTo>
                    <a:pt x="32861" y="303264"/>
                  </a:lnTo>
                  <a:lnTo>
                    <a:pt x="16182" y="303373"/>
                  </a:lnTo>
                  <a:lnTo>
                    <a:pt x="0" y="303414"/>
                  </a:lnTo>
                  <a:lnTo>
                    <a:pt x="9406" y="373118"/>
                  </a:lnTo>
                  <a:lnTo>
                    <a:pt x="56102" y="373025"/>
                  </a:lnTo>
                  <a:lnTo>
                    <a:pt x="106451" y="372340"/>
                  </a:lnTo>
                  <a:lnTo>
                    <a:pt x="159501" y="370770"/>
                  </a:lnTo>
                  <a:lnTo>
                    <a:pt x="214297" y="368019"/>
                  </a:lnTo>
                  <a:lnTo>
                    <a:pt x="269886" y="363790"/>
                  </a:lnTo>
                  <a:lnTo>
                    <a:pt x="325315" y="357790"/>
                  </a:lnTo>
                  <a:lnTo>
                    <a:pt x="379630" y="349722"/>
                  </a:lnTo>
                  <a:lnTo>
                    <a:pt x="373118" y="285808"/>
                  </a:lnTo>
                  <a:close/>
                </a:path>
                <a:path w="579754" h="609600">
                  <a:moveTo>
                    <a:pt x="217069" y="120593"/>
                  </a:moveTo>
                  <a:lnTo>
                    <a:pt x="217069" y="298591"/>
                  </a:lnTo>
                  <a:lnTo>
                    <a:pt x="200473" y="299307"/>
                  </a:lnTo>
                  <a:lnTo>
                    <a:pt x="183966" y="299978"/>
                  </a:lnTo>
                  <a:lnTo>
                    <a:pt x="167550" y="300558"/>
                  </a:lnTo>
                  <a:lnTo>
                    <a:pt x="151225" y="301003"/>
                  </a:lnTo>
                  <a:lnTo>
                    <a:pt x="151225" y="120593"/>
                  </a:lnTo>
                  <a:lnTo>
                    <a:pt x="217069" y="120593"/>
                  </a:lnTo>
                  <a:close/>
                </a:path>
                <a:path w="579754" h="609600">
                  <a:moveTo>
                    <a:pt x="93339" y="413638"/>
                  </a:moveTo>
                  <a:lnTo>
                    <a:pt x="93339" y="609483"/>
                  </a:lnTo>
                  <a:lnTo>
                    <a:pt x="518314" y="609483"/>
                  </a:lnTo>
                  <a:lnTo>
                    <a:pt x="518314" y="539297"/>
                  </a:lnTo>
                  <a:lnTo>
                    <a:pt x="180167" y="539297"/>
                  </a:lnTo>
                  <a:lnTo>
                    <a:pt x="180167" y="413638"/>
                  </a:lnTo>
                  <a:lnTo>
                    <a:pt x="93339" y="41363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2438" y="3744355"/>
              <a:ext cx="89132" cy="2245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750893" y="3717391"/>
              <a:ext cx="2326640" cy="723265"/>
            </a:xfrm>
            <a:custGeom>
              <a:avLst/>
              <a:gdLst/>
              <a:ahLst/>
              <a:cxnLst/>
              <a:rect l="l" t="t" r="r" b="b"/>
              <a:pathLst>
                <a:path w="2326640" h="723264">
                  <a:moveTo>
                    <a:pt x="191858" y="231660"/>
                  </a:moveTo>
                  <a:lnTo>
                    <a:pt x="190106" y="223139"/>
                  </a:lnTo>
                  <a:lnTo>
                    <a:pt x="185343" y="216166"/>
                  </a:lnTo>
                  <a:lnTo>
                    <a:pt x="178358" y="211455"/>
                  </a:lnTo>
                  <a:lnTo>
                    <a:pt x="169938" y="209727"/>
                  </a:lnTo>
                  <a:lnTo>
                    <a:pt x="161328" y="211455"/>
                  </a:lnTo>
                  <a:lnTo>
                    <a:pt x="154266" y="216166"/>
                  </a:lnTo>
                  <a:lnTo>
                    <a:pt x="149542" y="223139"/>
                  </a:lnTo>
                  <a:lnTo>
                    <a:pt x="147904" y="231660"/>
                  </a:lnTo>
                  <a:lnTo>
                    <a:pt x="149542" y="240169"/>
                  </a:lnTo>
                  <a:lnTo>
                    <a:pt x="154266" y="247142"/>
                  </a:lnTo>
                  <a:lnTo>
                    <a:pt x="161328" y="251853"/>
                  </a:lnTo>
                  <a:lnTo>
                    <a:pt x="169938" y="253580"/>
                  </a:lnTo>
                  <a:lnTo>
                    <a:pt x="178358" y="251853"/>
                  </a:lnTo>
                  <a:lnTo>
                    <a:pt x="185343" y="247142"/>
                  </a:lnTo>
                  <a:lnTo>
                    <a:pt x="190106" y="240169"/>
                  </a:lnTo>
                  <a:lnTo>
                    <a:pt x="191858" y="231660"/>
                  </a:lnTo>
                  <a:close/>
                </a:path>
                <a:path w="2326640" h="723264">
                  <a:moveTo>
                    <a:pt x="227495" y="606983"/>
                  </a:moveTo>
                  <a:lnTo>
                    <a:pt x="198107" y="606983"/>
                  </a:lnTo>
                  <a:lnTo>
                    <a:pt x="198107" y="639330"/>
                  </a:lnTo>
                  <a:lnTo>
                    <a:pt x="198107" y="662457"/>
                  </a:lnTo>
                  <a:lnTo>
                    <a:pt x="198107" y="694690"/>
                  </a:lnTo>
                  <a:lnTo>
                    <a:pt x="75539" y="694690"/>
                  </a:lnTo>
                  <a:lnTo>
                    <a:pt x="75539" y="662457"/>
                  </a:lnTo>
                  <a:lnTo>
                    <a:pt x="198107" y="662457"/>
                  </a:lnTo>
                  <a:lnTo>
                    <a:pt x="198107" y="639330"/>
                  </a:lnTo>
                  <a:lnTo>
                    <a:pt x="75539" y="639330"/>
                  </a:lnTo>
                  <a:lnTo>
                    <a:pt x="75539" y="606983"/>
                  </a:lnTo>
                  <a:lnTo>
                    <a:pt x="46380" y="606983"/>
                  </a:lnTo>
                  <a:lnTo>
                    <a:pt x="46380" y="718705"/>
                  </a:lnTo>
                  <a:lnTo>
                    <a:pt x="227495" y="718705"/>
                  </a:lnTo>
                  <a:lnTo>
                    <a:pt x="227495" y="694690"/>
                  </a:lnTo>
                  <a:lnTo>
                    <a:pt x="227495" y="662457"/>
                  </a:lnTo>
                  <a:lnTo>
                    <a:pt x="227495" y="639330"/>
                  </a:lnTo>
                  <a:lnTo>
                    <a:pt x="227495" y="606983"/>
                  </a:lnTo>
                  <a:close/>
                </a:path>
                <a:path w="2326640" h="723264">
                  <a:moveTo>
                    <a:pt x="227495" y="444398"/>
                  </a:moveTo>
                  <a:lnTo>
                    <a:pt x="198107" y="444398"/>
                  </a:lnTo>
                  <a:lnTo>
                    <a:pt x="198107" y="509308"/>
                  </a:lnTo>
                  <a:lnTo>
                    <a:pt x="143840" y="509308"/>
                  </a:lnTo>
                  <a:lnTo>
                    <a:pt x="135280" y="487921"/>
                  </a:lnTo>
                  <a:lnTo>
                    <a:pt x="129514" y="481787"/>
                  </a:lnTo>
                  <a:lnTo>
                    <a:pt x="119697" y="471360"/>
                  </a:lnTo>
                  <a:lnTo>
                    <a:pt x="116878" y="469950"/>
                  </a:lnTo>
                  <a:lnTo>
                    <a:pt x="116878" y="521690"/>
                  </a:lnTo>
                  <a:lnTo>
                    <a:pt x="113588" y="537972"/>
                  </a:lnTo>
                  <a:lnTo>
                    <a:pt x="104444" y="550684"/>
                  </a:lnTo>
                  <a:lnTo>
                    <a:pt x="90462" y="558965"/>
                  </a:lnTo>
                  <a:lnTo>
                    <a:pt x="72694" y="561924"/>
                  </a:lnTo>
                  <a:lnTo>
                    <a:pt x="54648" y="558965"/>
                  </a:lnTo>
                  <a:lnTo>
                    <a:pt x="40500" y="550684"/>
                  </a:lnTo>
                  <a:lnTo>
                    <a:pt x="31267" y="537972"/>
                  </a:lnTo>
                  <a:lnTo>
                    <a:pt x="27965" y="521690"/>
                  </a:lnTo>
                  <a:lnTo>
                    <a:pt x="31267" y="505294"/>
                  </a:lnTo>
                  <a:lnTo>
                    <a:pt x="40500" y="492658"/>
                  </a:lnTo>
                  <a:lnTo>
                    <a:pt x="54648" y="484555"/>
                  </a:lnTo>
                  <a:lnTo>
                    <a:pt x="72694" y="481787"/>
                  </a:lnTo>
                  <a:lnTo>
                    <a:pt x="90462" y="484555"/>
                  </a:lnTo>
                  <a:lnTo>
                    <a:pt x="104444" y="492658"/>
                  </a:lnTo>
                  <a:lnTo>
                    <a:pt x="113588" y="505294"/>
                  </a:lnTo>
                  <a:lnTo>
                    <a:pt x="116878" y="521690"/>
                  </a:lnTo>
                  <a:lnTo>
                    <a:pt x="116878" y="469950"/>
                  </a:lnTo>
                  <a:lnTo>
                    <a:pt x="98399" y="460692"/>
                  </a:lnTo>
                  <a:lnTo>
                    <a:pt x="72694" y="457009"/>
                  </a:lnTo>
                  <a:lnTo>
                    <a:pt x="43408" y="461683"/>
                  </a:lnTo>
                  <a:lnTo>
                    <a:pt x="20358" y="475043"/>
                  </a:lnTo>
                  <a:lnTo>
                    <a:pt x="5308" y="495554"/>
                  </a:lnTo>
                  <a:lnTo>
                    <a:pt x="0" y="521690"/>
                  </a:lnTo>
                  <a:lnTo>
                    <a:pt x="5308" y="547992"/>
                  </a:lnTo>
                  <a:lnTo>
                    <a:pt x="20358" y="568553"/>
                  </a:lnTo>
                  <a:lnTo>
                    <a:pt x="43408" y="581926"/>
                  </a:lnTo>
                  <a:lnTo>
                    <a:pt x="72694" y="586701"/>
                  </a:lnTo>
                  <a:lnTo>
                    <a:pt x="98653" y="582853"/>
                  </a:lnTo>
                  <a:lnTo>
                    <a:pt x="120078" y="571969"/>
                  </a:lnTo>
                  <a:lnTo>
                    <a:pt x="129349" y="561924"/>
                  </a:lnTo>
                  <a:lnTo>
                    <a:pt x="135623" y="555117"/>
                  </a:lnTo>
                  <a:lnTo>
                    <a:pt x="143954" y="533311"/>
                  </a:lnTo>
                  <a:lnTo>
                    <a:pt x="198107" y="533311"/>
                  </a:lnTo>
                  <a:lnTo>
                    <a:pt x="198107" y="593496"/>
                  </a:lnTo>
                  <a:lnTo>
                    <a:pt x="227495" y="593496"/>
                  </a:lnTo>
                  <a:lnTo>
                    <a:pt x="227495" y="533311"/>
                  </a:lnTo>
                  <a:lnTo>
                    <a:pt x="227495" y="509308"/>
                  </a:lnTo>
                  <a:lnTo>
                    <a:pt x="227495" y="444398"/>
                  </a:lnTo>
                  <a:close/>
                </a:path>
                <a:path w="2326640" h="723264">
                  <a:moveTo>
                    <a:pt x="479539" y="7124"/>
                  </a:moveTo>
                  <a:lnTo>
                    <a:pt x="451688" y="7124"/>
                  </a:lnTo>
                  <a:lnTo>
                    <a:pt x="451688" y="111721"/>
                  </a:lnTo>
                  <a:lnTo>
                    <a:pt x="407504" y="111721"/>
                  </a:lnTo>
                  <a:lnTo>
                    <a:pt x="412991" y="93306"/>
                  </a:lnTo>
                  <a:lnTo>
                    <a:pt x="416826" y="74282"/>
                  </a:lnTo>
                  <a:lnTo>
                    <a:pt x="419100" y="54673"/>
                  </a:lnTo>
                  <a:lnTo>
                    <a:pt x="419900" y="34531"/>
                  </a:lnTo>
                  <a:lnTo>
                    <a:pt x="311467" y="34531"/>
                  </a:lnTo>
                  <a:lnTo>
                    <a:pt x="311467" y="58762"/>
                  </a:lnTo>
                  <a:lnTo>
                    <a:pt x="390512" y="58762"/>
                  </a:lnTo>
                  <a:lnTo>
                    <a:pt x="382320" y="99580"/>
                  </a:lnTo>
                  <a:lnTo>
                    <a:pt x="364680" y="136423"/>
                  </a:lnTo>
                  <a:lnTo>
                    <a:pt x="336905" y="169138"/>
                  </a:lnTo>
                  <a:lnTo>
                    <a:pt x="298310" y="197561"/>
                  </a:lnTo>
                  <a:lnTo>
                    <a:pt x="315302" y="218503"/>
                  </a:lnTo>
                  <a:lnTo>
                    <a:pt x="342252" y="200393"/>
                  </a:lnTo>
                  <a:lnTo>
                    <a:pt x="364731" y="180390"/>
                  </a:lnTo>
                  <a:lnTo>
                    <a:pt x="383006" y="158635"/>
                  </a:lnTo>
                  <a:lnTo>
                    <a:pt x="397306" y="135293"/>
                  </a:lnTo>
                  <a:lnTo>
                    <a:pt x="451688" y="135293"/>
                  </a:lnTo>
                  <a:lnTo>
                    <a:pt x="451688" y="264325"/>
                  </a:lnTo>
                  <a:lnTo>
                    <a:pt x="479539" y="264325"/>
                  </a:lnTo>
                  <a:lnTo>
                    <a:pt x="479539" y="135293"/>
                  </a:lnTo>
                  <a:lnTo>
                    <a:pt x="479539" y="111721"/>
                  </a:lnTo>
                  <a:lnTo>
                    <a:pt x="479539" y="7124"/>
                  </a:lnTo>
                  <a:close/>
                </a:path>
                <a:path w="2326640" h="723264">
                  <a:moveTo>
                    <a:pt x="524713" y="664108"/>
                  </a:moveTo>
                  <a:lnTo>
                    <a:pt x="411454" y="664108"/>
                  </a:lnTo>
                  <a:lnTo>
                    <a:pt x="411454" y="615861"/>
                  </a:lnTo>
                  <a:lnTo>
                    <a:pt x="500049" y="615861"/>
                  </a:lnTo>
                  <a:lnTo>
                    <a:pt x="500049" y="591718"/>
                  </a:lnTo>
                  <a:lnTo>
                    <a:pt x="330657" y="591718"/>
                  </a:lnTo>
                  <a:lnTo>
                    <a:pt x="330657" y="551078"/>
                  </a:lnTo>
                  <a:lnTo>
                    <a:pt x="493572" y="551078"/>
                  </a:lnTo>
                  <a:lnTo>
                    <a:pt x="493572" y="526948"/>
                  </a:lnTo>
                  <a:lnTo>
                    <a:pt x="493572" y="487578"/>
                  </a:lnTo>
                  <a:lnTo>
                    <a:pt x="493572" y="464731"/>
                  </a:lnTo>
                  <a:lnTo>
                    <a:pt x="300837" y="464731"/>
                  </a:lnTo>
                  <a:lnTo>
                    <a:pt x="300837" y="487578"/>
                  </a:lnTo>
                  <a:lnTo>
                    <a:pt x="464527" y="487578"/>
                  </a:lnTo>
                  <a:lnTo>
                    <a:pt x="464527" y="526948"/>
                  </a:lnTo>
                  <a:lnTo>
                    <a:pt x="301383" y="526948"/>
                  </a:lnTo>
                  <a:lnTo>
                    <a:pt x="301383" y="551078"/>
                  </a:lnTo>
                  <a:lnTo>
                    <a:pt x="301383" y="591718"/>
                  </a:lnTo>
                  <a:lnTo>
                    <a:pt x="301383" y="615861"/>
                  </a:lnTo>
                  <a:lnTo>
                    <a:pt x="382295" y="615861"/>
                  </a:lnTo>
                  <a:lnTo>
                    <a:pt x="382295" y="664108"/>
                  </a:lnTo>
                  <a:lnTo>
                    <a:pt x="270471" y="664108"/>
                  </a:lnTo>
                  <a:lnTo>
                    <a:pt x="270471" y="689508"/>
                  </a:lnTo>
                  <a:lnTo>
                    <a:pt x="524713" y="689508"/>
                  </a:lnTo>
                  <a:lnTo>
                    <a:pt x="524713" y="664108"/>
                  </a:lnTo>
                  <a:close/>
                </a:path>
                <a:path w="2326640" h="723264">
                  <a:moveTo>
                    <a:pt x="538187" y="0"/>
                  </a:moveTo>
                  <a:lnTo>
                    <a:pt x="510235" y="0"/>
                  </a:lnTo>
                  <a:lnTo>
                    <a:pt x="510235" y="277812"/>
                  </a:lnTo>
                  <a:lnTo>
                    <a:pt x="538187" y="277812"/>
                  </a:lnTo>
                  <a:lnTo>
                    <a:pt x="538187" y="0"/>
                  </a:lnTo>
                  <a:close/>
                </a:path>
                <a:path w="2326640" h="723264">
                  <a:moveTo>
                    <a:pt x="749350" y="191528"/>
                  </a:moveTo>
                  <a:lnTo>
                    <a:pt x="696379" y="143040"/>
                  </a:lnTo>
                  <a:lnTo>
                    <a:pt x="675894" y="70713"/>
                  </a:lnTo>
                  <a:lnTo>
                    <a:pt x="675894" y="23126"/>
                  </a:lnTo>
                  <a:lnTo>
                    <a:pt x="646290" y="23126"/>
                  </a:lnTo>
                  <a:lnTo>
                    <a:pt x="646290" y="70713"/>
                  </a:lnTo>
                  <a:lnTo>
                    <a:pt x="640689" y="109982"/>
                  </a:lnTo>
                  <a:lnTo>
                    <a:pt x="625284" y="146113"/>
                  </a:lnTo>
                  <a:lnTo>
                    <a:pt x="601713" y="175945"/>
                  </a:lnTo>
                  <a:lnTo>
                    <a:pt x="571627" y="196354"/>
                  </a:lnTo>
                  <a:lnTo>
                    <a:pt x="589826" y="220916"/>
                  </a:lnTo>
                  <a:lnTo>
                    <a:pt x="613219" y="205701"/>
                  </a:lnTo>
                  <a:lnTo>
                    <a:pt x="633272" y="184899"/>
                  </a:lnTo>
                  <a:lnTo>
                    <a:pt x="649490" y="159486"/>
                  </a:lnTo>
                  <a:lnTo>
                    <a:pt x="661416" y="130467"/>
                  </a:lnTo>
                  <a:lnTo>
                    <a:pt x="673404" y="157581"/>
                  </a:lnTo>
                  <a:lnTo>
                    <a:pt x="689432" y="181279"/>
                  </a:lnTo>
                  <a:lnTo>
                    <a:pt x="709002" y="200710"/>
                  </a:lnTo>
                  <a:lnTo>
                    <a:pt x="731583" y="214998"/>
                  </a:lnTo>
                  <a:lnTo>
                    <a:pt x="749350" y="191528"/>
                  </a:lnTo>
                  <a:close/>
                </a:path>
                <a:path w="2326640" h="723264">
                  <a:moveTo>
                    <a:pt x="769962" y="576478"/>
                  </a:moveTo>
                  <a:lnTo>
                    <a:pt x="605624" y="576478"/>
                  </a:lnTo>
                  <a:lnTo>
                    <a:pt x="605624" y="493928"/>
                  </a:lnTo>
                  <a:lnTo>
                    <a:pt x="767549" y="493928"/>
                  </a:lnTo>
                  <a:lnTo>
                    <a:pt x="767549" y="469798"/>
                  </a:lnTo>
                  <a:lnTo>
                    <a:pt x="576567" y="469798"/>
                  </a:lnTo>
                  <a:lnTo>
                    <a:pt x="576567" y="493928"/>
                  </a:lnTo>
                  <a:lnTo>
                    <a:pt x="576567" y="576478"/>
                  </a:lnTo>
                  <a:lnTo>
                    <a:pt x="576567" y="600608"/>
                  </a:lnTo>
                  <a:lnTo>
                    <a:pt x="769962" y="600608"/>
                  </a:lnTo>
                  <a:lnTo>
                    <a:pt x="769962" y="576478"/>
                  </a:lnTo>
                  <a:close/>
                </a:path>
                <a:path w="2326640" h="723264">
                  <a:moveTo>
                    <a:pt x="799236" y="661149"/>
                  </a:moveTo>
                  <a:lnTo>
                    <a:pt x="544995" y="661149"/>
                  </a:lnTo>
                  <a:lnTo>
                    <a:pt x="544995" y="685596"/>
                  </a:lnTo>
                  <a:lnTo>
                    <a:pt x="799236" y="685596"/>
                  </a:lnTo>
                  <a:lnTo>
                    <a:pt x="799236" y="661149"/>
                  </a:lnTo>
                  <a:close/>
                </a:path>
                <a:path w="2326640" h="723264">
                  <a:moveTo>
                    <a:pt x="804049" y="0"/>
                  </a:moveTo>
                  <a:lnTo>
                    <a:pt x="774446" y="0"/>
                  </a:lnTo>
                  <a:lnTo>
                    <a:pt x="774446" y="278358"/>
                  </a:lnTo>
                  <a:lnTo>
                    <a:pt x="804049" y="278358"/>
                  </a:lnTo>
                  <a:lnTo>
                    <a:pt x="804049" y="0"/>
                  </a:lnTo>
                  <a:close/>
                </a:path>
                <a:path w="2326640" h="723264">
                  <a:moveTo>
                    <a:pt x="1069035" y="8801"/>
                  </a:moveTo>
                  <a:lnTo>
                    <a:pt x="880795" y="8801"/>
                  </a:lnTo>
                  <a:lnTo>
                    <a:pt x="880795" y="31648"/>
                  </a:lnTo>
                  <a:lnTo>
                    <a:pt x="880795" y="71018"/>
                  </a:lnTo>
                  <a:lnTo>
                    <a:pt x="880795" y="93878"/>
                  </a:lnTo>
                  <a:lnTo>
                    <a:pt x="1069035" y="93878"/>
                  </a:lnTo>
                  <a:lnTo>
                    <a:pt x="1069035" y="71374"/>
                  </a:lnTo>
                  <a:lnTo>
                    <a:pt x="1069035" y="71018"/>
                  </a:lnTo>
                  <a:lnTo>
                    <a:pt x="1069035" y="32118"/>
                  </a:lnTo>
                  <a:lnTo>
                    <a:pt x="1039660" y="32118"/>
                  </a:lnTo>
                  <a:lnTo>
                    <a:pt x="1039660" y="71018"/>
                  </a:lnTo>
                  <a:lnTo>
                    <a:pt x="909637" y="71018"/>
                  </a:lnTo>
                  <a:lnTo>
                    <a:pt x="909637" y="31648"/>
                  </a:lnTo>
                  <a:lnTo>
                    <a:pt x="1069035" y="31648"/>
                  </a:lnTo>
                  <a:lnTo>
                    <a:pt x="1069035" y="8801"/>
                  </a:lnTo>
                  <a:close/>
                </a:path>
                <a:path w="2326640" h="723264">
                  <a:moveTo>
                    <a:pt x="1078572" y="608634"/>
                  </a:moveTo>
                  <a:lnTo>
                    <a:pt x="1076921" y="592404"/>
                  </a:lnTo>
                  <a:lnTo>
                    <a:pt x="1076388" y="587146"/>
                  </a:lnTo>
                  <a:lnTo>
                    <a:pt x="1058976" y="588873"/>
                  </a:lnTo>
                  <a:lnTo>
                    <a:pt x="1041082" y="590308"/>
                  </a:lnTo>
                  <a:lnTo>
                    <a:pt x="1022858" y="591477"/>
                  </a:lnTo>
                  <a:lnTo>
                    <a:pt x="1004468" y="592404"/>
                  </a:lnTo>
                  <a:lnTo>
                    <a:pt x="1004468" y="557326"/>
                  </a:lnTo>
                  <a:lnTo>
                    <a:pt x="1058519" y="557326"/>
                  </a:lnTo>
                  <a:lnTo>
                    <a:pt x="1058519" y="533527"/>
                  </a:lnTo>
                  <a:lnTo>
                    <a:pt x="952284" y="533527"/>
                  </a:lnTo>
                  <a:lnTo>
                    <a:pt x="952284" y="486067"/>
                  </a:lnTo>
                  <a:lnTo>
                    <a:pt x="1056208" y="486067"/>
                  </a:lnTo>
                  <a:lnTo>
                    <a:pt x="1056208" y="462051"/>
                  </a:lnTo>
                  <a:lnTo>
                    <a:pt x="922680" y="462051"/>
                  </a:lnTo>
                  <a:lnTo>
                    <a:pt x="922680" y="557326"/>
                  </a:lnTo>
                  <a:lnTo>
                    <a:pt x="975080" y="557326"/>
                  </a:lnTo>
                  <a:lnTo>
                    <a:pt x="975080" y="593496"/>
                  </a:lnTo>
                  <a:lnTo>
                    <a:pt x="954925" y="594042"/>
                  </a:lnTo>
                  <a:lnTo>
                    <a:pt x="897902" y="594702"/>
                  </a:lnTo>
                  <a:lnTo>
                    <a:pt x="902068" y="618502"/>
                  </a:lnTo>
                  <a:lnTo>
                    <a:pt x="943254" y="618109"/>
                  </a:lnTo>
                  <a:lnTo>
                    <a:pt x="987564" y="616648"/>
                  </a:lnTo>
                  <a:lnTo>
                    <a:pt x="1033246" y="613638"/>
                  </a:lnTo>
                  <a:lnTo>
                    <a:pt x="1078572" y="608634"/>
                  </a:lnTo>
                  <a:close/>
                </a:path>
                <a:path w="2326640" h="723264">
                  <a:moveTo>
                    <a:pt x="1101712" y="115011"/>
                  </a:moveTo>
                  <a:lnTo>
                    <a:pt x="848448" y="115011"/>
                  </a:lnTo>
                  <a:lnTo>
                    <a:pt x="848448" y="138468"/>
                  </a:lnTo>
                  <a:lnTo>
                    <a:pt x="959954" y="138468"/>
                  </a:lnTo>
                  <a:lnTo>
                    <a:pt x="959954" y="162458"/>
                  </a:lnTo>
                  <a:lnTo>
                    <a:pt x="878598" y="162458"/>
                  </a:lnTo>
                  <a:lnTo>
                    <a:pt x="878598" y="185318"/>
                  </a:lnTo>
                  <a:lnTo>
                    <a:pt x="1040638" y="185318"/>
                  </a:lnTo>
                  <a:lnTo>
                    <a:pt x="1040638" y="206908"/>
                  </a:lnTo>
                  <a:lnTo>
                    <a:pt x="879157" y="206908"/>
                  </a:lnTo>
                  <a:lnTo>
                    <a:pt x="879157" y="228498"/>
                  </a:lnTo>
                  <a:lnTo>
                    <a:pt x="879157" y="252628"/>
                  </a:lnTo>
                  <a:lnTo>
                    <a:pt x="879157" y="275501"/>
                  </a:lnTo>
                  <a:lnTo>
                    <a:pt x="1077595" y="275501"/>
                  </a:lnTo>
                  <a:lnTo>
                    <a:pt x="1077595" y="252628"/>
                  </a:lnTo>
                  <a:lnTo>
                    <a:pt x="907986" y="252628"/>
                  </a:lnTo>
                  <a:lnTo>
                    <a:pt x="907986" y="228498"/>
                  </a:lnTo>
                  <a:lnTo>
                    <a:pt x="1069581" y="228498"/>
                  </a:lnTo>
                  <a:lnTo>
                    <a:pt x="1069581" y="206908"/>
                  </a:lnTo>
                  <a:lnTo>
                    <a:pt x="1069581" y="185318"/>
                  </a:lnTo>
                  <a:lnTo>
                    <a:pt x="1069581" y="162458"/>
                  </a:lnTo>
                  <a:lnTo>
                    <a:pt x="989444" y="162458"/>
                  </a:lnTo>
                  <a:lnTo>
                    <a:pt x="989444" y="138468"/>
                  </a:lnTo>
                  <a:lnTo>
                    <a:pt x="1101712" y="138468"/>
                  </a:lnTo>
                  <a:lnTo>
                    <a:pt x="1101712" y="115011"/>
                  </a:lnTo>
                  <a:close/>
                </a:path>
                <a:path w="2326640" h="723264">
                  <a:moveTo>
                    <a:pt x="1127252" y="444512"/>
                  </a:moveTo>
                  <a:lnTo>
                    <a:pt x="1097648" y="444512"/>
                  </a:lnTo>
                  <a:lnTo>
                    <a:pt x="1097648" y="652703"/>
                  </a:lnTo>
                  <a:lnTo>
                    <a:pt x="1127252" y="652703"/>
                  </a:lnTo>
                  <a:lnTo>
                    <a:pt x="1127252" y="444512"/>
                  </a:lnTo>
                  <a:close/>
                </a:path>
                <a:path w="2326640" h="723264">
                  <a:moveTo>
                    <a:pt x="1135913" y="692391"/>
                  </a:moveTo>
                  <a:lnTo>
                    <a:pt x="973442" y="692391"/>
                  </a:lnTo>
                  <a:lnTo>
                    <a:pt x="973442" y="637908"/>
                  </a:lnTo>
                  <a:lnTo>
                    <a:pt x="943838" y="637908"/>
                  </a:lnTo>
                  <a:lnTo>
                    <a:pt x="943838" y="716508"/>
                  </a:lnTo>
                  <a:lnTo>
                    <a:pt x="1135913" y="716508"/>
                  </a:lnTo>
                  <a:lnTo>
                    <a:pt x="1135913" y="692391"/>
                  </a:lnTo>
                  <a:close/>
                </a:path>
                <a:path w="2326640" h="723264">
                  <a:moveTo>
                    <a:pt x="1401838" y="562698"/>
                  </a:moveTo>
                  <a:lnTo>
                    <a:pt x="1396453" y="522363"/>
                  </a:lnTo>
                  <a:lnTo>
                    <a:pt x="1381518" y="491680"/>
                  </a:lnTo>
                  <a:lnTo>
                    <a:pt x="1381366" y="491540"/>
                  </a:lnTo>
                  <a:lnTo>
                    <a:pt x="1373327" y="484632"/>
                  </a:lnTo>
                  <a:lnTo>
                    <a:pt x="1373327" y="562698"/>
                  </a:lnTo>
                  <a:lnTo>
                    <a:pt x="1370190" y="592416"/>
                  </a:lnTo>
                  <a:lnTo>
                    <a:pt x="1361351" y="614857"/>
                  </a:lnTo>
                  <a:lnTo>
                    <a:pt x="1347698" y="629018"/>
                  </a:lnTo>
                  <a:lnTo>
                    <a:pt x="1330134" y="633958"/>
                  </a:lnTo>
                  <a:lnTo>
                    <a:pt x="1312519" y="629018"/>
                  </a:lnTo>
                  <a:lnTo>
                    <a:pt x="1298803" y="614857"/>
                  </a:lnTo>
                  <a:lnTo>
                    <a:pt x="1289888" y="592416"/>
                  </a:lnTo>
                  <a:lnTo>
                    <a:pt x="1286713" y="562698"/>
                  </a:lnTo>
                  <a:lnTo>
                    <a:pt x="1289888" y="533158"/>
                  </a:lnTo>
                  <a:lnTo>
                    <a:pt x="1298803" y="510794"/>
                  </a:lnTo>
                  <a:lnTo>
                    <a:pt x="1312519" y="496595"/>
                  </a:lnTo>
                  <a:lnTo>
                    <a:pt x="1330134" y="491540"/>
                  </a:lnTo>
                  <a:lnTo>
                    <a:pt x="1347698" y="496595"/>
                  </a:lnTo>
                  <a:lnTo>
                    <a:pt x="1361351" y="510794"/>
                  </a:lnTo>
                  <a:lnTo>
                    <a:pt x="1370190" y="533158"/>
                  </a:lnTo>
                  <a:lnTo>
                    <a:pt x="1373327" y="562698"/>
                  </a:lnTo>
                  <a:lnTo>
                    <a:pt x="1373327" y="484632"/>
                  </a:lnTo>
                  <a:lnTo>
                    <a:pt x="1358823" y="472135"/>
                  </a:lnTo>
                  <a:lnTo>
                    <a:pt x="1330134" y="465226"/>
                  </a:lnTo>
                  <a:lnTo>
                    <a:pt x="1301242" y="472135"/>
                  </a:lnTo>
                  <a:lnTo>
                    <a:pt x="1278521" y="491680"/>
                  </a:lnTo>
                  <a:lnTo>
                    <a:pt x="1263650" y="522363"/>
                  </a:lnTo>
                  <a:lnTo>
                    <a:pt x="1258316" y="562698"/>
                  </a:lnTo>
                  <a:lnTo>
                    <a:pt x="1263650" y="603211"/>
                  </a:lnTo>
                  <a:lnTo>
                    <a:pt x="1278521" y="633984"/>
                  </a:lnTo>
                  <a:lnTo>
                    <a:pt x="1301242" y="653529"/>
                  </a:lnTo>
                  <a:lnTo>
                    <a:pt x="1330134" y="660374"/>
                  </a:lnTo>
                  <a:lnTo>
                    <a:pt x="1358823" y="653529"/>
                  </a:lnTo>
                  <a:lnTo>
                    <a:pt x="1381531" y="633958"/>
                  </a:lnTo>
                  <a:lnTo>
                    <a:pt x="1396453" y="603211"/>
                  </a:lnTo>
                  <a:lnTo>
                    <a:pt x="1401838" y="562698"/>
                  </a:lnTo>
                  <a:close/>
                </a:path>
                <a:path w="2326640" h="723264">
                  <a:moveTo>
                    <a:pt x="1478902" y="444398"/>
                  </a:moveTo>
                  <a:lnTo>
                    <a:pt x="1449298" y="444398"/>
                  </a:lnTo>
                  <a:lnTo>
                    <a:pt x="1449298" y="722757"/>
                  </a:lnTo>
                  <a:lnTo>
                    <a:pt x="1478902" y="722757"/>
                  </a:lnTo>
                  <a:lnTo>
                    <a:pt x="1478902" y="444398"/>
                  </a:lnTo>
                  <a:close/>
                </a:path>
                <a:path w="2326640" h="723264">
                  <a:moveTo>
                    <a:pt x="1669008" y="471068"/>
                  </a:moveTo>
                  <a:lnTo>
                    <a:pt x="1538655" y="471068"/>
                  </a:lnTo>
                  <a:lnTo>
                    <a:pt x="1538655" y="493928"/>
                  </a:lnTo>
                  <a:lnTo>
                    <a:pt x="1538655" y="629818"/>
                  </a:lnTo>
                  <a:lnTo>
                    <a:pt x="1538655" y="653961"/>
                  </a:lnTo>
                  <a:lnTo>
                    <a:pt x="1669008" y="653961"/>
                  </a:lnTo>
                  <a:lnTo>
                    <a:pt x="1669008" y="629907"/>
                  </a:lnTo>
                  <a:lnTo>
                    <a:pt x="1669008" y="494398"/>
                  </a:lnTo>
                  <a:lnTo>
                    <a:pt x="1640395" y="494398"/>
                  </a:lnTo>
                  <a:lnTo>
                    <a:pt x="1640395" y="629818"/>
                  </a:lnTo>
                  <a:lnTo>
                    <a:pt x="1567815" y="629818"/>
                  </a:lnTo>
                  <a:lnTo>
                    <a:pt x="1567815" y="493928"/>
                  </a:lnTo>
                  <a:lnTo>
                    <a:pt x="1669008" y="493928"/>
                  </a:lnTo>
                  <a:lnTo>
                    <a:pt x="1669008" y="471068"/>
                  </a:lnTo>
                  <a:close/>
                </a:path>
                <a:path w="2326640" h="723264">
                  <a:moveTo>
                    <a:pt x="1753425" y="444398"/>
                  </a:moveTo>
                  <a:lnTo>
                    <a:pt x="1723821" y="444398"/>
                  </a:lnTo>
                  <a:lnTo>
                    <a:pt x="1723821" y="722757"/>
                  </a:lnTo>
                  <a:lnTo>
                    <a:pt x="1753425" y="722757"/>
                  </a:lnTo>
                  <a:lnTo>
                    <a:pt x="1753425" y="444398"/>
                  </a:lnTo>
                  <a:close/>
                </a:path>
                <a:path w="2326640" h="723264">
                  <a:moveTo>
                    <a:pt x="1973249" y="639000"/>
                  </a:moveTo>
                  <a:lnTo>
                    <a:pt x="1920595" y="593267"/>
                  </a:lnTo>
                  <a:lnTo>
                    <a:pt x="1900008" y="526402"/>
                  </a:lnTo>
                  <a:lnTo>
                    <a:pt x="1900008" y="496697"/>
                  </a:lnTo>
                  <a:lnTo>
                    <a:pt x="1963381" y="496697"/>
                  </a:lnTo>
                  <a:lnTo>
                    <a:pt x="1963381" y="472351"/>
                  </a:lnTo>
                  <a:lnTo>
                    <a:pt x="1806816" y="472351"/>
                  </a:lnTo>
                  <a:lnTo>
                    <a:pt x="1806816" y="496697"/>
                  </a:lnTo>
                  <a:lnTo>
                    <a:pt x="1870189" y="496697"/>
                  </a:lnTo>
                  <a:lnTo>
                    <a:pt x="1870189" y="526402"/>
                  </a:lnTo>
                  <a:lnTo>
                    <a:pt x="1864563" y="562457"/>
                  </a:lnTo>
                  <a:lnTo>
                    <a:pt x="1849247" y="596722"/>
                  </a:lnTo>
                  <a:lnTo>
                    <a:pt x="1826120" y="625703"/>
                  </a:lnTo>
                  <a:lnTo>
                    <a:pt x="1797062" y="645909"/>
                  </a:lnTo>
                  <a:lnTo>
                    <a:pt x="1814271" y="669150"/>
                  </a:lnTo>
                  <a:lnTo>
                    <a:pt x="1837182" y="654189"/>
                  </a:lnTo>
                  <a:lnTo>
                    <a:pt x="1857146" y="633615"/>
                  </a:lnTo>
                  <a:lnTo>
                    <a:pt x="1873478" y="608571"/>
                  </a:lnTo>
                  <a:lnTo>
                    <a:pt x="1885530" y="580237"/>
                  </a:lnTo>
                  <a:lnTo>
                    <a:pt x="1897570" y="606552"/>
                  </a:lnTo>
                  <a:lnTo>
                    <a:pt x="1913890" y="629627"/>
                  </a:lnTo>
                  <a:lnTo>
                    <a:pt x="1933930" y="648500"/>
                  </a:lnTo>
                  <a:lnTo>
                    <a:pt x="1957133" y="662241"/>
                  </a:lnTo>
                  <a:lnTo>
                    <a:pt x="1973249" y="639000"/>
                  </a:lnTo>
                  <a:close/>
                </a:path>
                <a:path w="2326640" h="723264">
                  <a:moveTo>
                    <a:pt x="2027948" y="444398"/>
                  </a:moveTo>
                  <a:lnTo>
                    <a:pt x="1998345" y="444398"/>
                  </a:lnTo>
                  <a:lnTo>
                    <a:pt x="1998345" y="722210"/>
                  </a:lnTo>
                  <a:lnTo>
                    <a:pt x="2027948" y="722210"/>
                  </a:lnTo>
                  <a:lnTo>
                    <a:pt x="2027948" y="444398"/>
                  </a:lnTo>
                  <a:close/>
                </a:path>
                <a:path w="2326640" h="723264">
                  <a:moveTo>
                    <a:pt x="2297214" y="525678"/>
                  </a:moveTo>
                  <a:lnTo>
                    <a:pt x="2134959" y="525678"/>
                  </a:lnTo>
                  <a:lnTo>
                    <a:pt x="2134959" y="454558"/>
                  </a:lnTo>
                  <a:lnTo>
                    <a:pt x="2105787" y="454558"/>
                  </a:lnTo>
                  <a:lnTo>
                    <a:pt x="2105787" y="525678"/>
                  </a:lnTo>
                  <a:lnTo>
                    <a:pt x="2105787" y="549808"/>
                  </a:lnTo>
                  <a:lnTo>
                    <a:pt x="2297214" y="549808"/>
                  </a:lnTo>
                  <a:lnTo>
                    <a:pt x="2297214" y="525678"/>
                  </a:lnTo>
                  <a:close/>
                </a:path>
                <a:path w="2326640" h="723264">
                  <a:moveTo>
                    <a:pt x="2298966" y="692061"/>
                  </a:moveTo>
                  <a:lnTo>
                    <a:pt x="2132977" y="692061"/>
                  </a:lnTo>
                  <a:lnTo>
                    <a:pt x="2132977" y="634911"/>
                  </a:lnTo>
                  <a:lnTo>
                    <a:pt x="2103704" y="634911"/>
                  </a:lnTo>
                  <a:lnTo>
                    <a:pt x="2103704" y="692061"/>
                  </a:lnTo>
                  <a:lnTo>
                    <a:pt x="2103704" y="716178"/>
                  </a:lnTo>
                  <a:lnTo>
                    <a:pt x="2298966" y="716178"/>
                  </a:lnTo>
                  <a:lnTo>
                    <a:pt x="2298966" y="692061"/>
                  </a:lnTo>
                  <a:close/>
                </a:path>
                <a:path w="2326640" h="723264">
                  <a:moveTo>
                    <a:pt x="2326157" y="584288"/>
                  </a:moveTo>
                  <a:lnTo>
                    <a:pt x="2071916" y="584288"/>
                  </a:lnTo>
                  <a:lnTo>
                    <a:pt x="2071916" y="607860"/>
                  </a:lnTo>
                  <a:lnTo>
                    <a:pt x="2326157" y="607860"/>
                  </a:lnTo>
                  <a:lnTo>
                    <a:pt x="2326157" y="584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3568" y="4185686"/>
              <a:ext cx="161600" cy="2306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90557" y="4228991"/>
              <a:ext cx="147238" cy="1470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83732" y="4185686"/>
              <a:ext cx="161599" cy="2306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743769" y="4161789"/>
              <a:ext cx="5944235" cy="723265"/>
            </a:xfrm>
            <a:custGeom>
              <a:avLst/>
              <a:gdLst/>
              <a:ahLst/>
              <a:cxnLst/>
              <a:rect l="l" t="t" r="r" b="b"/>
              <a:pathLst>
                <a:path w="5944234" h="723264">
                  <a:moveTo>
                    <a:pt x="140881" y="645477"/>
                  </a:moveTo>
                  <a:lnTo>
                    <a:pt x="139458" y="629907"/>
                  </a:lnTo>
                  <a:lnTo>
                    <a:pt x="139166" y="626833"/>
                  </a:lnTo>
                  <a:lnTo>
                    <a:pt x="138912" y="623989"/>
                  </a:lnTo>
                  <a:lnTo>
                    <a:pt x="132397" y="624827"/>
                  </a:lnTo>
                  <a:lnTo>
                    <a:pt x="125679" y="625576"/>
                  </a:lnTo>
                  <a:lnTo>
                    <a:pt x="118795" y="626237"/>
                  </a:lnTo>
                  <a:lnTo>
                    <a:pt x="111721" y="626833"/>
                  </a:lnTo>
                  <a:lnTo>
                    <a:pt x="111721" y="502615"/>
                  </a:lnTo>
                  <a:lnTo>
                    <a:pt x="133210" y="502615"/>
                  </a:lnTo>
                  <a:lnTo>
                    <a:pt x="133210" y="478612"/>
                  </a:lnTo>
                  <a:lnTo>
                    <a:pt x="84645" y="478612"/>
                  </a:lnTo>
                  <a:lnTo>
                    <a:pt x="84645" y="502615"/>
                  </a:lnTo>
                  <a:lnTo>
                    <a:pt x="84645" y="628700"/>
                  </a:lnTo>
                  <a:lnTo>
                    <a:pt x="76835" y="629069"/>
                  </a:lnTo>
                  <a:lnTo>
                    <a:pt x="53721" y="629907"/>
                  </a:lnTo>
                  <a:lnTo>
                    <a:pt x="53721" y="502615"/>
                  </a:lnTo>
                  <a:lnTo>
                    <a:pt x="84645" y="502615"/>
                  </a:lnTo>
                  <a:lnTo>
                    <a:pt x="84645" y="478612"/>
                  </a:lnTo>
                  <a:lnTo>
                    <a:pt x="5702" y="478612"/>
                  </a:lnTo>
                  <a:lnTo>
                    <a:pt x="5702" y="502615"/>
                  </a:lnTo>
                  <a:lnTo>
                    <a:pt x="27190" y="502615"/>
                  </a:lnTo>
                  <a:lnTo>
                    <a:pt x="27190" y="630453"/>
                  </a:lnTo>
                  <a:lnTo>
                    <a:pt x="0" y="630567"/>
                  </a:lnTo>
                  <a:lnTo>
                    <a:pt x="3403" y="655231"/>
                  </a:lnTo>
                  <a:lnTo>
                    <a:pt x="33845" y="654900"/>
                  </a:lnTo>
                  <a:lnTo>
                    <a:pt x="69138" y="653554"/>
                  </a:lnTo>
                  <a:lnTo>
                    <a:pt x="105943" y="650608"/>
                  </a:lnTo>
                  <a:lnTo>
                    <a:pt x="140881" y="645477"/>
                  </a:lnTo>
                  <a:close/>
                </a:path>
                <a:path w="5944234" h="723264">
                  <a:moveTo>
                    <a:pt x="188239" y="450761"/>
                  </a:moveTo>
                  <a:lnTo>
                    <a:pt x="160401" y="450761"/>
                  </a:lnTo>
                  <a:lnTo>
                    <a:pt x="160401" y="548551"/>
                  </a:lnTo>
                  <a:lnTo>
                    <a:pt x="125641" y="548551"/>
                  </a:lnTo>
                  <a:lnTo>
                    <a:pt x="125641" y="574979"/>
                  </a:lnTo>
                  <a:lnTo>
                    <a:pt x="160401" y="574979"/>
                  </a:lnTo>
                  <a:lnTo>
                    <a:pt x="160401" y="707961"/>
                  </a:lnTo>
                  <a:lnTo>
                    <a:pt x="188239" y="707961"/>
                  </a:lnTo>
                  <a:lnTo>
                    <a:pt x="188239" y="450761"/>
                  </a:lnTo>
                  <a:close/>
                </a:path>
                <a:path w="5944234" h="723264">
                  <a:moveTo>
                    <a:pt x="243281" y="444398"/>
                  </a:moveTo>
                  <a:lnTo>
                    <a:pt x="214998" y="444398"/>
                  </a:lnTo>
                  <a:lnTo>
                    <a:pt x="214998" y="722210"/>
                  </a:lnTo>
                  <a:lnTo>
                    <a:pt x="243281" y="722210"/>
                  </a:lnTo>
                  <a:lnTo>
                    <a:pt x="243281" y="444398"/>
                  </a:lnTo>
                  <a:close/>
                </a:path>
                <a:path w="5944234" h="723264">
                  <a:moveTo>
                    <a:pt x="430644" y="562698"/>
                  </a:moveTo>
                  <a:lnTo>
                    <a:pt x="425272" y="522363"/>
                  </a:lnTo>
                  <a:lnTo>
                    <a:pt x="410337" y="491680"/>
                  </a:lnTo>
                  <a:lnTo>
                    <a:pt x="410171" y="491540"/>
                  </a:lnTo>
                  <a:lnTo>
                    <a:pt x="402145" y="484632"/>
                  </a:lnTo>
                  <a:lnTo>
                    <a:pt x="402145" y="562698"/>
                  </a:lnTo>
                  <a:lnTo>
                    <a:pt x="398995" y="592429"/>
                  </a:lnTo>
                  <a:lnTo>
                    <a:pt x="390156" y="614857"/>
                  </a:lnTo>
                  <a:lnTo>
                    <a:pt x="376516" y="629018"/>
                  </a:lnTo>
                  <a:lnTo>
                    <a:pt x="358940" y="633958"/>
                  </a:lnTo>
                  <a:lnTo>
                    <a:pt x="341337" y="629018"/>
                  </a:lnTo>
                  <a:lnTo>
                    <a:pt x="327621" y="614857"/>
                  </a:lnTo>
                  <a:lnTo>
                    <a:pt x="318706" y="592429"/>
                  </a:lnTo>
                  <a:lnTo>
                    <a:pt x="315531" y="562698"/>
                  </a:lnTo>
                  <a:lnTo>
                    <a:pt x="318706" y="533158"/>
                  </a:lnTo>
                  <a:lnTo>
                    <a:pt x="341337" y="496608"/>
                  </a:lnTo>
                  <a:lnTo>
                    <a:pt x="390156" y="510794"/>
                  </a:lnTo>
                  <a:lnTo>
                    <a:pt x="402145" y="562698"/>
                  </a:lnTo>
                  <a:lnTo>
                    <a:pt x="402145" y="484632"/>
                  </a:lnTo>
                  <a:lnTo>
                    <a:pt x="387629" y="472135"/>
                  </a:lnTo>
                  <a:lnTo>
                    <a:pt x="358940" y="465239"/>
                  </a:lnTo>
                  <a:lnTo>
                    <a:pt x="330060" y="472135"/>
                  </a:lnTo>
                  <a:lnTo>
                    <a:pt x="307340" y="491680"/>
                  </a:lnTo>
                  <a:lnTo>
                    <a:pt x="292468" y="522363"/>
                  </a:lnTo>
                  <a:lnTo>
                    <a:pt x="287134" y="562698"/>
                  </a:lnTo>
                  <a:lnTo>
                    <a:pt x="292468" y="603211"/>
                  </a:lnTo>
                  <a:lnTo>
                    <a:pt x="307340" y="633984"/>
                  </a:lnTo>
                  <a:lnTo>
                    <a:pt x="330060" y="653542"/>
                  </a:lnTo>
                  <a:lnTo>
                    <a:pt x="358940" y="660387"/>
                  </a:lnTo>
                  <a:lnTo>
                    <a:pt x="387629" y="653542"/>
                  </a:lnTo>
                  <a:lnTo>
                    <a:pt x="410349" y="633958"/>
                  </a:lnTo>
                  <a:lnTo>
                    <a:pt x="425272" y="603211"/>
                  </a:lnTo>
                  <a:lnTo>
                    <a:pt x="430644" y="562698"/>
                  </a:lnTo>
                  <a:close/>
                </a:path>
                <a:path w="5944234" h="723264">
                  <a:moveTo>
                    <a:pt x="507720" y="444398"/>
                  </a:moveTo>
                  <a:lnTo>
                    <a:pt x="478116" y="444398"/>
                  </a:lnTo>
                  <a:lnTo>
                    <a:pt x="478116" y="722757"/>
                  </a:lnTo>
                  <a:lnTo>
                    <a:pt x="507720" y="722757"/>
                  </a:lnTo>
                  <a:lnTo>
                    <a:pt x="507720" y="444398"/>
                  </a:lnTo>
                  <a:close/>
                </a:path>
                <a:path w="5944234" h="723264">
                  <a:moveTo>
                    <a:pt x="724458" y="576287"/>
                  </a:moveTo>
                  <a:lnTo>
                    <a:pt x="673595" y="543433"/>
                  </a:lnTo>
                  <a:lnTo>
                    <a:pt x="654951" y="493953"/>
                  </a:lnTo>
                  <a:lnTo>
                    <a:pt x="654951" y="489242"/>
                  </a:lnTo>
                  <a:lnTo>
                    <a:pt x="716127" y="489242"/>
                  </a:lnTo>
                  <a:lnTo>
                    <a:pt x="716127" y="465239"/>
                  </a:lnTo>
                  <a:lnTo>
                    <a:pt x="562749" y="465239"/>
                  </a:lnTo>
                  <a:lnTo>
                    <a:pt x="562749" y="489242"/>
                  </a:lnTo>
                  <a:lnTo>
                    <a:pt x="625246" y="489242"/>
                  </a:lnTo>
                  <a:lnTo>
                    <a:pt x="625246" y="493953"/>
                  </a:lnTo>
                  <a:lnTo>
                    <a:pt x="620306" y="522135"/>
                  </a:lnTo>
                  <a:lnTo>
                    <a:pt x="606412" y="547611"/>
                  </a:lnTo>
                  <a:lnTo>
                    <a:pt x="584415" y="568617"/>
                  </a:lnTo>
                  <a:lnTo>
                    <a:pt x="555193" y="583412"/>
                  </a:lnTo>
                  <a:lnTo>
                    <a:pt x="570534" y="606767"/>
                  </a:lnTo>
                  <a:lnTo>
                    <a:pt x="593788" y="595706"/>
                  </a:lnTo>
                  <a:lnTo>
                    <a:pt x="613473" y="580517"/>
                  </a:lnTo>
                  <a:lnTo>
                    <a:pt x="629234" y="561784"/>
                  </a:lnTo>
                  <a:lnTo>
                    <a:pt x="640702" y="540118"/>
                  </a:lnTo>
                  <a:lnTo>
                    <a:pt x="652322" y="559536"/>
                  </a:lnTo>
                  <a:lnTo>
                    <a:pt x="667880" y="576211"/>
                  </a:lnTo>
                  <a:lnTo>
                    <a:pt x="687031" y="589635"/>
                  </a:lnTo>
                  <a:lnTo>
                    <a:pt x="709447" y="599313"/>
                  </a:lnTo>
                  <a:lnTo>
                    <a:pt x="724458" y="576287"/>
                  </a:lnTo>
                  <a:close/>
                </a:path>
                <a:path w="5944234" h="723264">
                  <a:moveTo>
                    <a:pt x="782574" y="444627"/>
                  </a:moveTo>
                  <a:lnTo>
                    <a:pt x="753071" y="444627"/>
                  </a:lnTo>
                  <a:lnTo>
                    <a:pt x="753071" y="611479"/>
                  </a:lnTo>
                  <a:lnTo>
                    <a:pt x="782574" y="611479"/>
                  </a:lnTo>
                  <a:lnTo>
                    <a:pt x="782574" y="444627"/>
                  </a:lnTo>
                  <a:close/>
                </a:path>
                <a:path w="5944234" h="723264">
                  <a:moveTo>
                    <a:pt x="783450" y="670242"/>
                  </a:moveTo>
                  <a:lnTo>
                    <a:pt x="776820" y="647827"/>
                  </a:lnTo>
                  <a:lnTo>
                    <a:pt x="768616" y="640537"/>
                  </a:lnTo>
                  <a:lnTo>
                    <a:pt x="758088" y="631190"/>
                  </a:lnTo>
                  <a:lnTo>
                    <a:pt x="754278" y="629869"/>
                  </a:lnTo>
                  <a:lnTo>
                    <a:pt x="754278" y="670242"/>
                  </a:lnTo>
                  <a:lnTo>
                    <a:pt x="749846" y="682917"/>
                  </a:lnTo>
                  <a:lnTo>
                    <a:pt x="737019" y="692302"/>
                  </a:lnTo>
                  <a:lnTo>
                    <a:pt x="716546" y="698080"/>
                  </a:lnTo>
                  <a:lnTo>
                    <a:pt x="689165" y="699960"/>
                  </a:lnTo>
                  <a:lnTo>
                    <a:pt x="661670" y="698080"/>
                  </a:lnTo>
                  <a:lnTo>
                    <a:pt x="641299" y="692302"/>
                  </a:lnTo>
                  <a:lnTo>
                    <a:pt x="628624" y="682917"/>
                  </a:lnTo>
                  <a:lnTo>
                    <a:pt x="624255" y="670242"/>
                  </a:lnTo>
                  <a:lnTo>
                    <a:pt x="628624" y="657694"/>
                  </a:lnTo>
                  <a:lnTo>
                    <a:pt x="641299" y="648360"/>
                  </a:lnTo>
                  <a:lnTo>
                    <a:pt x="661670" y="642543"/>
                  </a:lnTo>
                  <a:lnTo>
                    <a:pt x="689165" y="640537"/>
                  </a:lnTo>
                  <a:lnTo>
                    <a:pt x="716546" y="642543"/>
                  </a:lnTo>
                  <a:lnTo>
                    <a:pt x="737019" y="648360"/>
                  </a:lnTo>
                  <a:lnTo>
                    <a:pt x="749846" y="657694"/>
                  </a:lnTo>
                  <a:lnTo>
                    <a:pt x="754278" y="670242"/>
                  </a:lnTo>
                  <a:lnTo>
                    <a:pt x="754278" y="629869"/>
                  </a:lnTo>
                  <a:lnTo>
                    <a:pt x="728472" y="620852"/>
                  </a:lnTo>
                  <a:lnTo>
                    <a:pt x="689165" y="617296"/>
                  </a:lnTo>
                  <a:lnTo>
                    <a:pt x="649630" y="620852"/>
                  </a:lnTo>
                  <a:lnTo>
                    <a:pt x="619874" y="631190"/>
                  </a:lnTo>
                  <a:lnTo>
                    <a:pt x="601129" y="647827"/>
                  </a:lnTo>
                  <a:lnTo>
                    <a:pt x="594652" y="670242"/>
                  </a:lnTo>
                  <a:lnTo>
                    <a:pt x="601129" y="692658"/>
                  </a:lnTo>
                  <a:lnTo>
                    <a:pt x="619874" y="709256"/>
                  </a:lnTo>
                  <a:lnTo>
                    <a:pt x="649630" y="719556"/>
                  </a:lnTo>
                  <a:lnTo>
                    <a:pt x="689165" y="723087"/>
                  </a:lnTo>
                  <a:lnTo>
                    <a:pt x="728472" y="719556"/>
                  </a:lnTo>
                  <a:lnTo>
                    <a:pt x="758088" y="709256"/>
                  </a:lnTo>
                  <a:lnTo>
                    <a:pt x="768578" y="699960"/>
                  </a:lnTo>
                  <a:lnTo>
                    <a:pt x="776820" y="692658"/>
                  </a:lnTo>
                  <a:lnTo>
                    <a:pt x="783450" y="670242"/>
                  </a:lnTo>
                  <a:close/>
                </a:path>
                <a:path w="5944234" h="723264">
                  <a:moveTo>
                    <a:pt x="1073315" y="641527"/>
                  </a:moveTo>
                  <a:lnTo>
                    <a:pt x="1021956" y="597039"/>
                  </a:lnTo>
                  <a:lnTo>
                    <a:pt x="1002487" y="533641"/>
                  </a:lnTo>
                  <a:lnTo>
                    <a:pt x="1002487" y="515442"/>
                  </a:lnTo>
                  <a:lnTo>
                    <a:pt x="1063332" y="515442"/>
                  </a:lnTo>
                  <a:lnTo>
                    <a:pt x="1063332" y="491769"/>
                  </a:lnTo>
                  <a:lnTo>
                    <a:pt x="1002931" y="491769"/>
                  </a:lnTo>
                  <a:lnTo>
                    <a:pt x="1002931" y="449884"/>
                  </a:lnTo>
                  <a:lnTo>
                    <a:pt x="973543" y="449884"/>
                  </a:lnTo>
                  <a:lnTo>
                    <a:pt x="973543" y="491769"/>
                  </a:lnTo>
                  <a:lnTo>
                    <a:pt x="911707" y="491769"/>
                  </a:lnTo>
                  <a:lnTo>
                    <a:pt x="911707" y="515442"/>
                  </a:lnTo>
                  <a:lnTo>
                    <a:pt x="973442" y="515442"/>
                  </a:lnTo>
                  <a:lnTo>
                    <a:pt x="973442" y="533641"/>
                  </a:lnTo>
                  <a:lnTo>
                    <a:pt x="968476" y="567855"/>
                  </a:lnTo>
                  <a:lnTo>
                    <a:pt x="954417" y="599909"/>
                  </a:lnTo>
                  <a:lnTo>
                    <a:pt x="932459" y="626999"/>
                  </a:lnTo>
                  <a:lnTo>
                    <a:pt x="903820" y="646353"/>
                  </a:lnTo>
                  <a:lnTo>
                    <a:pt x="920051" y="669048"/>
                  </a:lnTo>
                  <a:lnTo>
                    <a:pt x="942479" y="655066"/>
                  </a:lnTo>
                  <a:lnTo>
                    <a:pt x="961631" y="635965"/>
                  </a:lnTo>
                  <a:lnTo>
                    <a:pt x="977074" y="612711"/>
                  </a:lnTo>
                  <a:lnTo>
                    <a:pt x="988352" y="586270"/>
                  </a:lnTo>
                  <a:lnTo>
                    <a:pt x="999845" y="611200"/>
                  </a:lnTo>
                  <a:lnTo>
                    <a:pt x="1015441" y="633107"/>
                  </a:lnTo>
                  <a:lnTo>
                    <a:pt x="1034681" y="651116"/>
                  </a:lnTo>
                  <a:lnTo>
                    <a:pt x="1057084" y="664324"/>
                  </a:lnTo>
                  <a:lnTo>
                    <a:pt x="1073315" y="641527"/>
                  </a:lnTo>
                  <a:close/>
                </a:path>
                <a:path w="5944234" h="723264">
                  <a:moveTo>
                    <a:pt x="1135697" y="444398"/>
                  </a:moveTo>
                  <a:lnTo>
                    <a:pt x="1106208" y="444398"/>
                  </a:lnTo>
                  <a:lnTo>
                    <a:pt x="1106208" y="554367"/>
                  </a:lnTo>
                  <a:lnTo>
                    <a:pt x="1048867" y="554367"/>
                  </a:lnTo>
                  <a:lnTo>
                    <a:pt x="1048867" y="578370"/>
                  </a:lnTo>
                  <a:lnTo>
                    <a:pt x="1106208" y="578370"/>
                  </a:lnTo>
                  <a:lnTo>
                    <a:pt x="1106208" y="722757"/>
                  </a:lnTo>
                  <a:lnTo>
                    <a:pt x="1135697" y="722757"/>
                  </a:lnTo>
                  <a:lnTo>
                    <a:pt x="1135697" y="444398"/>
                  </a:lnTo>
                  <a:close/>
                </a:path>
                <a:path w="5944234" h="723264">
                  <a:moveTo>
                    <a:pt x="1357922" y="646125"/>
                  </a:moveTo>
                  <a:lnTo>
                    <a:pt x="1356309" y="631761"/>
                  </a:lnTo>
                  <a:lnTo>
                    <a:pt x="1355178" y="621792"/>
                  </a:lnTo>
                  <a:lnTo>
                    <a:pt x="1321460" y="626554"/>
                  </a:lnTo>
                  <a:lnTo>
                    <a:pt x="1289215" y="629577"/>
                  </a:lnTo>
                  <a:lnTo>
                    <a:pt x="1257249" y="631190"/>
                  </a:lnTo>
                  <a:lnTo>
                    <a:pt x="1224394" y="631761"/>
                  </a:lnTo>
                  <a:lnTo>
                    <a:pt x="1224394" y="571030"/>
                  </a:lnTo>
                  <a:lnTo>
                    <a:pt x="1323936" y="571030"/>
                  </a:lnTo>
                  <a:lnTo>
                    <a:pt x="1323936" y="469404"/>
                  </a:lnTo>
                  <a:lnTo>
                    <a:pt x="1193800" y="469404"/>
                  </a:lnTo>
                  <a:lnTo>
                    <a:pt x="1193800" y="493522"/>
                  </a:lnTo>
                  <a:lnTo>
                    <a:pt x="1294117" y="493522"/>
                  </a:lnTo>
                  <a:lnTo>
                    <a:pt x="1294117" y="547344"/>
                  </a:lnTo>
                  <a:lnTo>
                    <a:pt x="1194130" y="547344"/>
                  </a:lnTo>
                  <a:lnTo>
                    <a:pt x="1194130" y="656107"/>
                  </a:lnTo>
                  <a:lnTo>
                    <a:pt x="1217917" y="656107"/>
                  </a:lnTo>
                  <a:lnTo>
                    <a:pt x="1253502" y="655688"/>
                  </a:lnTo>
                  <a:lnTo>
                    <a:pt x="1287792" y="654164"/>
                  </a:lnTo>
                  <a:lnTo>
                    <a:pt x="1322158" y="651116"/>
                  </a:lnTo>
                  <a:lnTo>
                    <a:pt x="1357922" y="646125"/>
                  </a:lnTo>
                  <a:close/>
                </a:path>
                <a:path w="5944234" h="723264">
                  <a:moveTo>
                    <a:pt x="1408899" y="444398"/>
                  </a:moveTo>
                  <a:lnTo>
                    <a:pt x="1379740" y="444398"/>
                  </a:lnTo>
                  <a:lnTo>
                    <a:pt x="1379740" y="722757"/>
                  </a:lnTo>
                  <a:lnTo>
                    <a:pt x="1408899" y="722757"/>
                  </a:lnTo>
                  <a:lnTo>
                    <a:pt x="1408899" y="444398"/>
                  </a:lnTo>
                  <a:close/>
                </a:path>
                <a:path w="5944234" h="723264">
                  <a:moveTo>
                    <a:pt x="1596707" y="473786"/>
                  </a:moveTo>
                  <a:lnTo>
                    <a:pt x="1467002" y="473786"/>
                  </a:lnTo>
                  <a:lnTo>
                    <a:pt x="1467002" y="498119"/>
                  </a:lnTo>
                  <a:lnTo>
                    <a:pt x="1566773" y="498119"/>
                  </a:lnTo>
                  <a:lnTo>
                    <a:pt x="1556181" y="543966"/>
                  </a:lnTo>
                  <a:lnTo>
                    <a:pt x="1533740" y="584263"/>
                  </a:lnTo>
                  <a:lnTo>
                    <a:pt x="1499387" y="618934"/>
                  </a:lnTo>
                  <a:lnTo>
                    <a:pt x="1453083" y="647877"/>
                  </a:lnTo>
                  <a:lnTo>
                    <a:pt x="1469529" y="670687"/>
                  </a:lnTo>
                  <a:lnTo>
                    <a:pt x="1517891" y="640600"/>
                  </a:lnTo>
                  <a:lnTo>
                    <a:pt x="1553781" y="604989"/>
                  </a:lnTo>
                  <a:lnTo>
                    <a:pt x="1578216" y="564743"/>
                  </a:lnTo>
                  <a:lnTo>
                    <a:pt x="1592186" y="520712"/>
                  </a:lnTo>
                  <a:lnTo>
                    <a:pt x="1596707" y="473786"/>
                  </a:lnTo>
                  <a:close/>
                </a:path>
                <a:path w="5944234" h="723264">
                  <a:moveTo>
                    <a:pt x="1712480" y="555129"/>
                  </a:moveTo>
                  <a:lnTo>
                    <a:pt x="1669389" y="555129"/>
                  </a:lnTo>
                  <a:lnTo>
                    <a:pt x="1669389" y="444398"/>
                  </a:lnTo>
                  <a:lnTo>
                    <a:pt x="1639900" y="444398"/>
                  </a:lnTo>
                  <a:lnTo>
                    <a:pt x="1639900" y="721880"/>
                  </a:lnTo>
                  <a:lnTo>
                    <a:pt x="1669389" y="721880"/>
                  </a:lnTo>
                  <a:lnTo>
                    <a:pt x="1669389" y="579805"/>
                  </a:lnTo>
                  <a:lnTo>
                    <a:pt x="1712480" y="579805"/>
                  </a:lnTo>
                  <a:lnTo>
                    <a:pt x="1712480" y="555129"/>
                  </a:lnTo>
                  <a:close/>
                </a:path>
                <a:path w="5944234" h="723264">
                  <a:moveTo>
                    <a:pt x="1971255" y="577392"/>
                  </a:moveTo>
                  <a:lnTo>
                    <a:pt x="1922056" y="543394"/>
                  </a:lnTo>
                  <a:lnTo>
                    <a:pt x="1904301" y="494068"/>
                  </a:lnTo>
                  <a:lnTo>
                    <a:pt x="1904263" y="486168"/>
                  </a:lnTo>
                  <a:lnTo>
                    <a:pt x="1964118" y="486168"/>
                  </a:lnTo>
                  <a:lnTo>
                    <a:pt x="1964118" y="462381"/>
                  </a:lnTo>
                  <a:lnTo>
                    <a:pt x="1814144" y="462381"/>
                  </a:lnTo>
                  <a:lnTo>
                    <a:pt x="1814144" y="486168"/>
                  </a:lnTo>
                  <a:lnTo>
                    <a:pt x="1874443" y="486168"/>
                  </a:lnTo>
                  <a:lnTo>
                    <a:pt x="1874443" y="494068"/>
                  </a:lnTo>
                  <a:lnTo>
                    <a:pt x="1869617" y="521830"/>
                  </a:lnTo>
                  <a:lnTo>
                    <a:pt x="1855774" y="547319"/>
                  </a:lnTo>
                  <a:lnTo>
                    <a:pt x="1833930" y="568502"/>
                  </a:lnTo>
                  <a:lnTo>
                    <a:pt x="1805051" y="583311"/>
                  </a:lnTo>
                  <a:lnTo>
                    <a:pt x="1820278" y="606666"/>
                  </a:lnTo>
                  <a:lnTo>
                    <a:pt x="1843417" y="595630"/>
                  </a:lnTo>
                  <a:lnTo>
                    <a:pt x="1862950" y="580402"/>
                  </a:lnTo>
                  <a:lnTo>
                    <a:pt x="1878545" y="561644"/>
                  </a:lnTo>
                  <a:lnTo>
                    <a:pt x="1889899" y="540004"/>
                  </a:lnTo>
                  <a:lnTo>
                    <a:pt x="1900961" y="559498"/>
                  </a:lnTo>
                  <a:lnTo>
                    <a:pt x="1915871" y="576440"/>
                  </a:lnTo>
                  <a:lnTo>
                    <a:pt x="1934375" y="590245"/>
                  </a:lnTo>
                  <a:lnTo>
                    <a:pt x="1956231" y="600303"/>
                  </a:lnTo>
                  <a:lnTo>
                    <a:pt x="1971255" y="577392"/>
                  </a:lnTo>
                  <a:close/>
                </a:path>
                <a:path w="5944234" h="723264">
                  <a:moveTo>
                    <a:pt x="2036483" y="624420"/>
                  </a:moveTo>
                  <a:lnTo>
                    <a:pt x="1848129" y="624420"/>
                  </a:lnTo>
                  <a:lnTo>
                    <a:pt x="1848129" y="648322"/>
                  </a:lnTo>
                  <a:lnTo>
                    <a:pt x="2007095" y="648322"/>
                  </a:lnTo>
                  <a:lnTo>
                    <a:pt x="2007095" y="722210"/>
                  </a:lnTo>
                  <a:lnTo>
                    <a:pt x="2036483" y="722210"/>
                  </a:lnTo>
                  <a:lnTo>
                    <a:pt x="2036483" y="624420"/>
                  </a:lnTo>
                  <a:close/>
                </a:path>
                <a:path w="5944234" h="723264">
                  <a:moveTo>
                    <a:pt x="2036483" y="444398"/>
                  </a:moveTo>
                  <a:lnTo>
                    <a:pt x="2007095" y="444398"/>
                  </a:lnTo>
                  <a:lnTo>
                    <a:pt x="2007095" y="515112"/>
                  </a:lnTo>
                  <a:lnTo>
                    <a:pt x="1955571" y="515112"/>
                  </a:lnTo>
                  <a:lnTo>
                    <a:pt x="1955571" y="539457"/>
                  </a:lnTo>
                  <a:lnTo>
                    <a:pt x="2007095" y="539457"/>
                  </a:lnTo>
                  <a:lnTo>
                    <a:pt x="2007095" y="610501"/>
                  </a:lnTo>
                  <a:lnTo>
                    <a:pt x="2036483" y="610501"/>
                  </a:lnTo>
                  <a:lnTo>
                    <a:pt x="2036483" y="444398"/>
                  </a:lnTo>
                  <a:close/>
                </a:path>
                <a:path w="5944234" h="723264">
                  <a:moveTo>
                    <a:pt x="2301798" y="672109"/>
                  </a:moveTo>
                  <a:lnTo>
                    <a:pt x="2295118" y="650976"/>
                  </a:lnTo>
                  <a:lnTo>
                    <a:pt x="2288095" y="645248"/>
                  </a:lnTo>
                  <a:lnTo>
                    <a:pt x="2276144" y="635495"/>
                  </a:lnTo>
                  <a:lnTo>
                    <a:pt x="2272411" y="634326"/>
                  </a:lnTo>
                  <a:lnTo>
                    <a:pt x="2272411" y="672109"/>
                  </a:lnTo>
                  <a:lnTo>
                    <a:pt x="2267813" y="683666"/>
                  </a:lnTo>
                  <a:lnTo>
                    <a:pt x="2254745" y="692175"/>
                  </a:lnTo>
                  <a:lnTo>
                    <a:pt x="2233853" y="697395"/>
                  </a:lnTo>
                  <a:lnTo>
                    <a:pt x="2205761" y="699084"/>
                  </a:lnTo>
                  <a:lnTo>
                    <a:pt x="2177440" y="697395"/>
                  </a:lnTo>
                  <a:lnTo>
                    <a:pt x="2156549" y="692175"/>
                  </a:lnTo>
                  <a:lnTo>
                    <a:pt x="2143645" y="683666"/>
                  </a:lnTo>
                  <a:lnTo>
                    <a:pt x="2139315" y="672109"/>
                  </a:lnTo>
                  <a:lnTo>
                    <a:pt x="2143645" y="660679"/>
                  </a:lnTo>
                  <a:lnTo>
                    <a:pt x="2156549" y="652310"/>
                  </a:lnTo>
                  <a:lnTo>
                    <a:pt x="2177440" y="647115"/>
                  </a:lnTo>
                  <a:lnTo>
                    <a:pt x="2205761" y="645248"/>
                  </a:lnTo>
                  <a:lnTo>
                    <a:pt x="2233853" y="647115"/>
                  </a:lnTo>
                  <a:lnTo>
                    <a:pt x="2254745" y="652310"/>
                  </a:lnTo>
                  <a:lnTo>
                    <a:pt x="2267813" y="660679"/>
                  </a:lnTo>
                  <a:lnTo>
                    <a:pt x="2272411" y="672109"/>
                  </a:lnTo>
                  <a:lnTo>
                    <a:pt x="2272411" y="634326"/>
                  </a:lnTo>
                  <a:lnTo>
                    <a:pt x="2245982" y="626021"/>
                  </a:lnTo>
                  <a:lnTo>
                    <a:pt x="2205761" y="622884"/>
                  </a:lnTo>
                  <a:lnTo>
                    <a:pt x="2165261" y="626021"/>
                  </a:lnTo>
                  <a:lnTo>
                    <a:pt x="2134959" y="635495"/>
                  </a:lnTo>
                  <a:lnTo>
                    <a:pt x="2115959" y="650976"/>
                  </a:lnTo>
                  <a:lnTo>
                    <a:pt x="2109393" y="672109"/>
                  </a:lnTo>
                  <a:lnTo>
                    <a:pt x="2115959" y="693356"/>
                  </a:lnTo>
                  <a:lnTo>
                    <a:pt x="2134959" y="708888"/>
                  </a:lnTo>
                  <a:lnTo>
                    <a:pt x="2165261" y="718426"/>
                  </a:lnTo>
                  <a:lnTo>
                    <a:pt x="2205761" y="721664"/>
                  </a:lnTo>
                  <a:lnTo>
                    <a:pt x="2245982" y="718426"/>
                  </a:lnTo>
                  <a:lnTo>
                    <a:pt x="2276144" y="708888"/>
                  </a:lnTo>
                  <a:lnTo>
                    <a:pt x="2288121" y="699084"/>
                  </a:lnTo>
                  <a:lnTo>
                    <a:pt x="2295118" y="693356"/>
                  </a:lnTo>
                  <a:lnTo>
                    <a:pt x="2301798" y="672109"/>
                  </a:lnTo>
                  <a:close/>
                </a:path>
                <a:path w="5944234" h="723264">
                  <a:moveTo>
                    <a:pt x="2332710" y="579907"/>
                  </a:moveTo>
                  <a:lnTo>
                    <a:pt x="2271318" y="579907"/>
                  </a:lnTo>
                  <a:lnTo>
                    <a:pt x="2271318" y="550418"/>
                  </a:lnTo>
                  <a:lnTo>
                    <a:pt x="2271318" y="542747"/>
                  </a:lnTo>
                  <a:lnTo>
                    <a:pt x="2285644" y="535190"/>
                  </a:lnTo>
                  <a:lnTo>
                    <a:pt x="2290927" y="530466"/>
                  </a:lnTo>
                  <a:lnTo>
                    <a:pt x="2296210" y="525741"/>
                  </a:lnTo>
                  <a:lnTo>
                    <a:pt x="2302738" y="514502"/>
                  </a:lnTo>
                  <a:lnTo>
                    <a:pt x="2304973" y="501523"/>
                  </a:lnTo>
                  <a:lnTo>
                    <a:pt x="2298039" y="479450"/>
                  </a:lnTo>
                  <a:lnTo>
                    <a:pt x="2289225" y="472135"/>
                  </a:lnTo>
                  <a:lnTo>
                    <a:pt x="2278240" y="463042"/>
                  </a:lnTo>
                  <a:lnTo>
                    <a:pt x="2274824" y="461924"/>
                  </a:lnTo>
                  <a:lnTo>
                    <a:pt x="2274824" y="501523"/>
                  </a:lnTo>
                  <a:lnTo>
                    <a:pt x="2270099" y="513905"/>
                  </a:lnTo>
                  <a:lnTo>
                    <a:pt x="2256459" y="522986"/>
                  </a:lnTo>
                  <a:lnTo>
                    <a:pt x="2242045" y="526694"/>
                  </a:lnTo>
                  <a:lnTo>
                    <a:pt x="2242045" y="550418"/>
                  </a:lnTo>
                  <a:lnTo>
                    <a:pt x="2242045" y="579907"/>
                  </a:lnTo>
                  <a:lnTo>
                    <a:pt x="2169795" y="579907"/>
                  </a:lnTo>
                  <a:lnTo>
                    <a:pt x="2169795" y="550532"/>
                  </a:lnTo>
                  <a:lnTo>
                    <a:pt x="2178164" y="551611"/>
                  </a:lnTo>
                  <a:lnTo>
                    <a:pt x="2186965" y="552411"/>
                  </a:lnTo>
                  <a:lnTo>
                    <a:pt x="2196211" y="552881"/>
                  </a:lnTo>
                  <a:lnTo>
                    <a:pt x="2205863" y="553046"/>
                  </a:lnTo>
                  <a:lnTo>
                    <a:pt x="2215540" y="552881"/>
                  </a:lnTo>
                  <a:lnTo>
                    <a:pt x="2224824" y="552386"/>
                  </a:lnTo>
                  <a:lnTo>
                    <a:pt x="2233663" y="551573"/>
                  </a:lnTo>
                  <a:lnTo>
                    <a:pt x="2241245" y="550532"/>
                  </a:lnTo>
                  <a:lnTo>
                    <a:pt x="2242045" y="550418"/>
                  </a:lnTo>
                  <a:lnTo>
                    <a:pt x="2242045" y="526694"/>
                  </a:lnTo>
                  <a:lnTo>
                    <a:pt x="2234768" y="528561"/>
                  </a:lnTo>
                  <a:lnTo>
                    <a:pt x="2205863" y="530466"/>
                  </a:lnTo>
                  <a:lnTo>
                    <a:pt x="2176869" y="528561"/>
                  </a:lnTo>
                  <a:lnTo>
                    <a:pt x="2155215" y="522986"/>
                  </a:lnTo>
                  <a:lnTo>
                    <a:pt x="2141702" y="513905"/>
                  </a:lnTo>
                  <a:lnTo>
                    <a:pt x="2137130" y="501523"/>
                  </a:lnTo>
                  <a:lnTo>
                    <a:pt x="2141702" y="489064"/>
                  </a:lnTo>
                  <a:lnTo>
                    <a:pt x="2155215" y="479844"/>
                  </a:lnTo>
                  <a:lnTo>
                    <a:pt x="2176869" y="474116"/>
                  </a:lnTo>
                  <a:lnTo>
                    <a:pt x="2205863" y="472135"/>
                  </a:lnTo>
                  <a:lnTo>
                    <a:pt x="2234768" y="474116"/>
                  </a:lnTo>
                  <a:lnTo>
                    <a:pt x="2256459" y="479844"/>
                  </a:lnTo>
                  <a:lnTo>
                    <a:pt x="2270099" y="489064"/>
                  </a:lnTo>
                  <a:lnTo>
                    <a:pt x="2274824" y="501523"/>
                  </a:lnTo>
                  <a:lnTo>
                    <a:pt x="2274824" y="461924"/>
                  </a:lnTo>
                  <a:lnTo>
                    <a:pt x="2247023" y="452805"/>
                  </a:lnTo>
                  <a:lnTo>
                    <a:pt x="2205863" y="449224"/>
                  </a:lnTo>
                  <a:lnTo>
                    <a:pt x="2164588" y="452805"/>
                  </a:lnTo>
                  <a:lnTo>
                    <a:pt x="2133308" y="463042"/>
                  </a:lnTo>
                  <a:lnTo>
                    <a:pt x="2113470" y="479450"/>
                  </a:lnTo>
                  <a:lnTo>
                    <a:pt x="2106536" y="501523"/>
                  </a:lnTo>
                  <a:lnTo>
                    <a:pt x="2108771" y="514502"/>
                  </a:lnTo>
                  <a:lnTo>
                    <a:pt x="2115324" y="525754"/>
                  </a:lnTo>
                  <a:lnTo>
                    <a:pt x="2125865" y="535152"/>
                  </a:lnTo>
                  <a:lnTo>
                    <a:pt x="2140191" y="542632"/>
                  </a:lnTo>
                  <a:lnTo>
                    <a:pt x="2140191" y="579907"/>
                  </a:lnTo>
                  <a:lnTo>
                    <a:pt x="2079459" y="579907"/>
                  </a:lnTo>
                  <a:lnTo>
                    <a:pt x="2079459" y="603808"/>
                  </a:lnTo>
                  <a:lnTo>
                    <a:pt x="2332710" y="603808"/>
                  </a:lnTo>
                  <a:lnTo>
                    <a:pt x="2332710" y="579907"/>
                  </a:lnTo>
                  <a:close/>
                </a:path>
                <a:path w="5944234" h="723264">
                  <a:moveTo>
                    <a:pt x="3204781" y="202501"/>
                  </a:moveTo>
                  <a:lnTo>
                    <a:pt x="3203194" y="185826"/>
                  </a:lnTo>
                  <a:lnTo>
                    <a:pt x="3202482" y="178371"/>
                  </a:lnTo>
                  <a:lnTo>
                    <a:pt x="3177692" y="182054"/>
                  </a:lnTo>
                  <a:lnTo>
                    <a:pt x="3154337" y="184277"/>
                  </a:lnTo>
                  <a:lnTo>
                    <a:pt x="3131705" y="185420"/>
                  </a:lnTo>
                  <a:lnTo>
                    <a:pt x="3109074" y="185826"/>
                  </a:lnTo>
                  <a:lnTo>
                    <a:pt x="3109074" y="128816"/>
                  </a:lnTo>
                  <a:lnTo>
                    <a:pt x="3179572" y="128816"/>
                  </a:lnTo>
                  <a:lnTo>
                    <a:pt x="3179572" y="29819"/>
                  </a:lnTo>
                  <a:lnTo>
                    <a:pt x="3080245" y="29819"/>
                  </a:lnTo>
                  <a:lnTo>
                    <a:pt x="3080245" y="53835"/>
                  </a:lnTo>
                  <a:lnTo>
                    <a:pt x="3151289" y="53835"/>
                  </a:lnTo>
                  <a:lnTo>
                    <a:pt x="3151289" y="105143"/>
                  </a:lnTo>
                  <a:lnTo>
                    <a:pt x="3080677" y="105143"/>
                  </a:lnTo>
                  <a:lnTo>
                    <a:pt x="3080677" y="210388"/>
                  </a:lnTo>
                  <a:lnTo>
                    <a:pt x="3099536" y="210388"/>
                  </a:lnTo>
                  <a:lnTo>
                    <a:pt x="3125368" y="210096"/>
                  </a:lnTo>
                  <a:lnTo>
                    <a:pt x="3150882" y="209029"/>
                  </a:lnTo>
                  <a:lnTo>
                    <a:pt x="3177044" y="206679"/>
                  </a:lnTo>
                  <a:lnTo>
                    <a:pt x="3204781" y="202501"/>
                  </a:lnTo>
                  <a:close/>
                </a:path>
                <a:path w="5944234" h="723264">
                  <a:moveTo>
                    <a:pt x="3253130" y="6248"/>
                  </a:moveTo>
                  <a:lnTo>
                    <a:pt x="3225393" y="6248"/>
                  </a:lnTo>
                  <a:lnTo>
                    <a:pt x="3225393" y="98348"/>
                  </a:lnTo>
                  <a:lnTo>
                    <a:pt x="3192500" y="98348"/>
                  </a:lnTo>
                  <a:lnTo>
                    <a:pt x="3192500" y="122351"/>
                  </a:lnTo>
                  <a:lnTo>
                    <a:pt x="3225393" y="122351"/>
                  </a:lnTo>
                  <a:lnTo>
                    <a:pt x="3225393" y="263448"/>
                  </a:lnTo>
                  <a:lnTo>
                    <a:pt x="3253130" y="263448"/>
                  </a:lnTo>
                  <a:lnTo>
                    <a:pt x="3253130" y="6248"/>
                  </a:lnTo>
                  <a:close/>
                </a:path>
                <a:path w="5944234" h="723264">
                  <a:moveTo>
                    <a:pt x="3310140" y="0"/>
                  </a:moveTo>
                  <a:lnTo>
                    <a:pt x="3282188" y="0"/>
                  </a:lnTo>
                  <a:lnTo>
                    <a:pt x="3282188" y="277812"/>
                  </a:lnTo>
                  <a:lnTo>
                    <a:pt x="3310140" y="277812"/>
                  </a:lnTo>
                  <a:lnTo>
                    <a:pt x="3310140" y="0"/>
                  </a:lnTo>
                  <a:close/>
                </a:path>
                <a:path w="5944234" h="723264">
                  <a:moveTo>
                    <a:pt x="3499485" y="118300"/>
                  </a:moveTo>
                  <a:lnTo>
                    <a:pt x="3494100" y="77965"/>
                  </a:lnTo>
                  <a:lnTo>
                    <a:pt x="3479177" y="47282"/>
                  </a:lnTo>
                  <a:lnTo>
                    <a:pt x="3479012" y="47142"/>
                  </a:lnTo>
                  <a:lnTo>
                    <a:pt x="3470973" y="40233"/>
                  </a:lnTo>
                  <a:lnTo>
                    <a:pt x="3470973" y="118300"/>
                  </a:lnTo>
                  <a:lnTo>
                    <a:pt x="3467836" y="148018"/>
                  </a:lnTo>
                  <a:lnTo>
                    <a:pt x="3458997" y="170459"/>
                  </a:lnTo>
                  <a:lnTo>
                    <a:pt x="3445357" y="184619"/>
                  </a:lnTo>
                  <a:lnTo>
                    <a:pt x="3427780" y="189560"/>
                  </a:lnTo>
                  <a:lnTo>
                    <a:pt x="3410178" y="184619"/>
                  </a:lnTo>
                  <a:lnTo>
                    <a:pt x="3396450" y="170459"/>
                  </a:lnTo>
                  <a:lnTo>
                    <a:pt x="3387547" y="148018"/>
                  </a:lnTo>
                  <a:lnTo>
                    <a:pt x="3384372" y="118300"/>
                  </a:lnTo>
                  <a:lnTo>
                    <a:pt x="3387547" y="88760"/>
                  </a:lnTo>
                  <a:lnTo>
                    <a:pt x="3410178" y="52197"/>
                  </a:lnTo>
                  <a:lnTo>
                    <a:pt x="3458997" y="66395"/>
                  </a:lnTo>
                  <a:lnTo>
                    <a:pt x="3470973" y="118300"/>
                  </a:lnTo>
                  <a:lnTo>
                    <a:pt x="3470973" y="40233"/>
                  </a:lnTo>
                  <a:lnTo>
                    <a:pt x="3456470" y="27736"/>
                  </a:lnTo>
                  <a:lnTo>
                    <a:pt x="3427780" y="20828"/>
                  </a:lnTo>
                  <a:lnTo>
                    <a:pt x="3398888" y="27736"/>
                  </a:lnTo>
                  <a:lnTo>
                    <a:pt x="3376168" y="47282"/>
                  </a:lnTo>
                  <a:lnTo>
                    <a:pt x="3361296" y="77965"/>
                  </a:lnTo>
                  <a:lnTo>
                    <a:pt x="3355975" y="118300"/>
                  </a:lnTo>
                  <a:lnTo>
                    <a:pt x="3361296" y="158813"/>
                  </a:lnTo>
                  <a:lnTo>
                    <a:pt x="3376168" y="189585"/>
                  </a:lnTo>
                  <a:lnTo>
                    <a:pt x="3398888" y="209130"/>
                  </a:lnTo>
                  <a:lnTo>
                    <a:pt x="3427780" y="215976"/>
                  </a:lnTo>
                  <a:lnTo>
                    <a:pt x="3456470" y="209130"/>
                  </a:lnTo>
                  <a:lnTo>
                    <a:pt x="3479190" y="189560"/>
                  </a:lnTo>
                  <a:lnTo>
                    <a:pt x="3494100" y="158813"/>
                  </a:lnTo>
                  <a:lnTo>
                    <a:pt x="3499485" y="118300"/>
                  </a:lnTo>
                  <a:close/>
                </a:path>
                <a:path w="5944234" h="723264">
                  <a:moveTo>
                    <a:pt x="3576548" y="0"/>
                  </a:moveTo>
                  <a:lnTo>
                    <a:pt x="3546957" y="0"/>
                  </a:lnTo>
                  <a:lnTo>
                    <a:pt x="3546957" y="278358"/>
                  </a:lnTo>
                  <a:lnTo>
                    <a:pt x="3576548" y="278358"/>
                  </a:lnTo>
                  <a:lnTo>
                    <a:pt x="3576548" y="0"/>
                  </a:lnTo>
                  <a:close/>
                </a:path>
                <a:path w="5944234" h="723264">
                  <a:moveTo>
                    <a:pt x="3766655" y="118300"/>
                  </a:moveTo>
                  <a:lnTo>
                    <a:pt x="3761257" y="77965"/>
                  </a:lnTo>
                  <a:lnTo>
                    <a:pt x="3746474" y="47282"/>
                  </a:lnTo>
                  <a:lnTo>
                    <a:pt x="3746309" y="47142"/>
                  </a:lnTo>
                  <a:lnTo>
                    <a:pt x="3738372" y="40271"/>
                  </a:lnTo>
                  <a:lnTo>
                    <a:pt x="3738372" y="118300"/>
                  </a:lnTo>
                  <a:lnTo>
                    <a:pt x="3735235" y="148018"/>
                  </a:lnTo>
                  <a:lnTo>
                    <a:pt x="3726497" y="170459"/>
                  </a:lnTo>
                  <a:lnTo>
                    <a:pt x="3712921" y="184619"/>
                  </a:lnTo>
                  <a:lnTo>
                    <a:pt x="3695281" y="189560"/>
                  </a:lnTo>
                  <a:lnTo>
                    <a:pt x="3677907" y="184619"/>
                  </a:lnTo>
                  <a:lnTo>
                    <a:pt x="3664356" y="170459"/>
                  </a:lnTo>
                  <a:lnTo>
                    <a:pt x="3655555" y="148018"/>
                  </a:lnTo>
                  <a:lnTo>
                    <a:pt x="3652418" y="118300"/>
                  </a:lnTo>
                  <a:lnTo>
                    <a:pt x="3655555" y="88760"/>
                  </a:lnTo>
                  <a:lnTo>
                    <a:pt x="3677907" y="52197"/>
                  </a:lnTo>
                  <a:lnTo>
                    <a:pt x="3726497" y="66395"/>
                  </a:lnTo>
                  <a:lnTo>
                    <a:pt x="3738372" y="118300"/>
                  </a:lnTo>
                  <a:lnTo>
                    <a:pt x="3738372" y="40271"/>
                  </a:lnTo>
                  <a:lnTo>
                    <a:pt x="3723932" y="27736"/>
                  </a:lnTo>
                  <a:lnTo>
                    <a:pt x="3695281" y="20828"/>
                  </a:lnTo>
                  <a:lnTo>
                    <a:pt x="3666642" y="27736"/>
                  </a:lnTo>
                  <a:lnTo>
                    <a:pt x="3644150" y="47282"/>
                  </a:lnTo>
                  <a:lnTo>
                    <a:pt x="3629507" y="77965"/>
                  </a:lnTo>
                  <a:lnTo>
                    <a:pt x="3624351" y="118300"/>
                  </a:lnTo>
                  <a:lnTo>
                    <a:pt x="3629507" y="158813"/>
                  </a:lnTo>
                  <a:lnTo>
                    <a:pt x="3644150" y="189585"/>
                  </a:lnTo>
                  <a:lnTo>
                    <a:pt x="3666642" y="209130"/>
                  </a:lnTo>
                  <a:lnTo>
                    <a:pt x="3695281" y="215976"/>
                  </a:lnTo>
                  <a:lnTo>
                    <a:pt x="3723932" y="209130"/>
                  </a:lnTo>
                  <a:lnTo>
                    <a:pt x="3746487" y="189560"/>
                  </a:lnTo>
                  <a:lnTo>
                    <a:pt x="3761257" y="158813"/>
                  </a:lnTo>
                  <a:lnTo>
                    <a:pt x="3766655" y="118300"/>
                  </a:lnTo>
                  <a:close/>
                </a:path>
                <a:path w="5944234" h="723264">
                  <a:moveTo>
                    <a:pt x="3881882" y="108864"/>
                  </a:moveTo>
                  <a:lnTo>
                    <a:pt x="3837368" y="108864"/>
                  </a:lnTo>
                  <a:lnTo>
                    <a:pt x="3837368" y="0"/>
                  </a:lnTo>
                  <a:lnTo>
                    <a:pt x="3807879" y="0"/>
                  </a:lnTo>
                  <a:lnTo>
                    <a:pt x="3807879" y="277812"/>
                  </a:lnTo>
                  <a:lnTo>
                    <a:pt x="3837368" y="277812"/>
                  </a:lnTo>
                  <a:lnTo>
                    <a:pt x="3837368" y="133756"/>
                  </a:lnTo>
                  <a:lnTo>
                    <a:pt x="3881882" y="133756"/>
                  </a:lnTo>
                  <a:lnTo>
                    <a:pt x="3881882" y="108864"/>
                  </a:lnTo>
                  <a:close/>
                </a:path>
                <a:path w="5944234" h="723264">
                  <a:moveTo>
                    <a:pt x="4120997" y="55372"/>
                  </a:moveTo>
                  <a:lnTo>
                    <a:pt x="4114139" y="33477"/>
                  </a:lnTo>
                  <a:lnTo>
                    <a:pt x="4105389" y="26314"/>
                  </a:lnTo>
                  <a:lnTo>
                    <a:pt x="4094467" y="17373"/>
                  </a:lnTo>
                  <a:lnTo>
                    <a:pt x="4090847" y="16230"/>
                  </a:lnTo>
                  <a:lnTo>
                    <a:pt x="4090847" y="55372"/>
                  </a:lnTo>
                  <a:lnTo>
                    <a:pt x="4086110" y="67487"/>
                  </a:lnTo>
                  <a:lnTo>
                    <a:pt x="4072483" y="76517"/>
                  </a:lnTo>
                  <a:lnTo>
                    <a:pt x="4050792" y="82143"/>
                  </a:lnTo>
                  <a:lnTo>
                    <a:pt x="4021886" y="84086"/>
                  </a:lnTo>
                  <a:lnTo>
                    <a:pt x="3992892" y="82143"/>
                  </a:lnTo>
                  <a:lnTo>
                    <a:pt x="3971239" y="76517"/>
                  </a:lnTo>
                  <a:lnTo>
                    <a:pt x="3957713" y="67487"/>
                  </a:lnTo>
                  <a:lnTo>
                    <a:pt x="3953141" y="55372"/>
                  </a:lnTo>
                  <a:lnTo>
                    <a:pt x="3957713" y="42976"/>
                  </a:lnTo>
                  <a:lnTo>
                    <a:pt x="3971239" y="33807"/>
                  </a:lnTo>
                  <a:lnTo>
                    <a:pt x="3992892" y="28155"/>
                  </a:lnTo>
                  <a:lnTo>
                    <a:pt x="4021886" y="26314"/>
                  </a:lnTo>
                  <a:lnTo>
                    <a:pt x="4050792" y="28155"/>
                  </a:lnTo>
                  <a:lnTo>
                    <a:pt x="4072483" y="33807"/>
                  </a:lnTo>
                  <a:lnTo>
                    <a:pt x="4086110" y="42976"/>
                  </a:lnTo>
                  <a:lnTo>
                    <a:pt x="4090847" y="55372"/>
                  </a:lnTo>
                  <a:lnTo>
                    <a:pt x="4090847" y="16230"/>
                  </a:lnTo>
                  <a:lnTo>
                    <a:pt x="4063276" y="7454"/>
                  </a:lnTo>
                  <a:lnTo>
                    <a:pt x="4021886" y="4064"/>
                  </a:lnTo>
                  <a:lnTo>
                    <a:pt x="3980599" y="7454"/>
                  </a:lnTo>
                  <a:lnTo>
                    <a:pt x="3949319" y="17373"/>
                  </a:lnTo>
                  <a:lnTo>
                    <a:pt x="3929494" y="33477"/>
                  </a:lnTo>
                  <a:lnTo>
                    <a:pt x="3922560" y="55372"/>
                  </a:lnTo>
                  <a:lnTo>
                    <a:pt x="3929494" y="77139"/>
                  </a:lnTo>
                  <a:lnTo>
                    <a:pt x="3949319" y="93268"/>
                  </a:lnTo>
                  <a:lnTo>
                    <a:pt x="3980599" y="103289"/>
                  </a:lnTo>
                  <a:lnTo>
                    <a:pt x="4021886" y="106680"/>
                  </a:lnTo>
                  <a:lnTo>
                    <a:pt x="4063276" y="103289"/>
                  </a:lnTo>
                  <a:lnTo>
                    <a:pt x="4094467" y="93268"/>
                  </a:lnTo>
                  <a:lnTo>
                    <a:pt x="4105656" y="84086"/>
                  </a:lnTo>
                  <a:lnTo>
                    <a:pt x="4114139" y="77139"/>
                  </a:lnTo>
                  <a:lnTo>
                    <a:pt x="4120997" y="55372"/>
                  </a:lnTo>
                  <a:close/>
                </a:path>
                <a:path w="5944234" h="723264">
                  <a:moveTo>
                    <a:pt x="4129659" y="254241"/>
                  </a:moveTo>
                  <a:lnTo>
                    <a:pt x="4062831" y="235051"/>
                  </a:lnTo>
                  <a:lnTo>
                    <a:pt x="4036466" y="198767"/>
                  </a:lnTo>
                  <a:lnTo>
                    <a:pt x="4036466" y="190881"/>
                  </a:lnTo>
                  <a:lnTo>
                    <a:pt x="4006202" y="190881"/>
                  </a:lnTo>
                  <a:lnTo>
                    <a:pt x="4006202" y="198767"/>
                  </a:lnTo>
                  <a:lnTo>
                    <a:pt x="3999141" y="218224"/>
                  </a:lnTo>
                  <a:lnTo>
                    <a:pt x="3979595" y="234810"/>
                  </a:lnTo>
                  <a:lnTo>
                    <a:pt x="3950055" y="247243"/>
                  </a:lnTo>
                  <a:lnTo>
                    <a:pt x="3913022" y="254241"/>
                  </a:lnTo>
                  <a:lnTo>
                    <a:pt x="3922890" y="276504"/>
                  </a:lnTo>
                  <a:lnTo>
                    <a:pt x="3954818" y="270814"/>
                  </a:lnTo>
                  <a:lnTo>
                    <a:pt x="3982593" y="260946"/>
                  </a:lnTo>
                  <a:lnTo>
                    <a:pt x="4005110" y="247332"/>
                  </a:lnTo>
                  <a:lnTo>
                    <a:pt x="4021340" y="230339"/>
                  </a:lnTo>
                  <a:lnTo>
                    <a:pt x="4037533" y="247497"/>
                  </a:lnTo>
                  <a:lnTo>
                    <a:pt x="4060202" y="261112"/>
                  </a:lnTo>
                  <a:lnTo>
                    <a:pt x="4088219" y="270878"/>
                  </a:lnTo>
                  <a:lnTo>
                    <a:pt x="4120451" y="276504"/>
                  </a:lnTo>
                  <a:lnTo>
                    <a:pt x="4129659" y="254241"/>
                  </a:lnTo>
                  <a:close/>
                </a:path>
                <a:path w="5944234" h="723264">
                  <a:moveTo>
                    <a:pt x="4149166" y="125209"/>
                  </a:moveTo>
                  <a:lnTo>
                    <a:pt x="3895483" y="125209"/>
                  </a:lnTo>
                  <a:lnTo>
                    <a:pt x="3895483" y="149872"/>
                  </a:lnTo>
                  <a:lnTo>
                    <a:pt x="4006977" y="149872"/>
                  </a:lnTo>
                  <a:lnTo>
                    <a:pt x="4006977" y="178930"/>
                  </a:lnTo>
                  <a:lnTo>
                    <a:pt x="4036034" y="178930"/>
                  </a:lnTo>
                  <a:lnTo>
                    <a:pt x="4036034" y="149872"/>
                  </a:lnTo>
                  <a:lnTo>
                    <a:pt x="4149166" y="149872"/>
                  </a:lnTo>
                  <a:lnTo>
                    <a:pt x="4149166" y="125209"/>
                  </a:lnTo>
                  <a:close/>
                </a:path>
                <a:path w="5944234" h="723264">
                  <a:moveTo>
                    <a:pt x="4399140" y="94284"/>
                  </a:moveTo>
                  <a:lnTo>
                    <a:pt x="4391291" y="62471"/>
                  </a:lnTo>
                  <a:lnTo>
                    <a:pt x="4372013" y="40678"/>
                  </a:lnTo>
                  <a:lnTo>
                    <a:pt x="4370413" y="38874"/>
                  </a:lnTo>
                  <a:lnTo>
                    <a:pt x="4370413" y="94284"/>
                  </a:lnTo>
                  <a:lnTo>
                    <a:pt x="4364837" y="116319"/>
                  </a:lnTo>
                  <a:lnTo>
                    <a:pt x="4349356" y="133146"/>
                  </a:lnTo>
                  <a:lnTo>
                    <a:pt x="4325912" y="143903"/>
                  </a:lnTo>
                  <a:lnTo>
                    <a:pt x="4296410" y="147675"/>
                  </a:lnTo>
                  <a:lnTo>
                    <a:pt x="4266870" y="143903"/>
                  </a:lnTo>
                  <a:lnTo>
                    <a:pt x="4243362" y="133146"/>
                  </a:lnTo>
                  <a:lnTo>
                    <a:pt x="4227842" y="116319"/>
                  </a:lnTo>
                  <a:lnTo>
                    <a:pt x="4222293" y="94284"/>
                  </a:lnTo>
                  <a:lnTo>
                    <a:pt x="4227842" y="72326"/>
                  </a:lnTo>
                  <a:lnTo>
                    <a:pt x="4243362" y="55359"/>
                  </a:lnTo>
                  <a:lnTo>
                    <a:pt x="4266870" y="44437"/>
                  </a:lnTo>
                  <a:lnTo>
                    <a:pt x="4296410" y="40678"/>
                  </a:lnTo>
                  <a:lnTo>
                    <a:pt x="4325912" y="44437"/>
                  </a:lnTo>
                  <a:lnTo>
                    <a:pt x="4349356" y="55359"/>
                  </a:lnTo>
                  <a:lnTo>
                    <a:pt x="4364837" y="72326"/>
                  </a:lnTo>
                  <a:lnTo>
                    <a:pt x="4370413" y="94284"/>
                  </a:lnTo>
                  <a:lnTo>
                    <a:pt x="4370413" y="38874"/>
                  </a:lnTo>
                  <a:lnTo>
                    <a:pt x="4369651" y="37998"/>
                  </a:lnTo>
                  <a:lnTo>
                    <a:pt x="4337062" y="22275"/>
                  </a:lnTo>
                  <a:lnTo>
                    <a:pt x="4296410" y="16662"/>
                  </a:lnTo>
                  <a:lnTo>
                    <a:pt x="4255897" y="22275"/>
                  </a:lnTo>
                  <a:lnTo>
                    <a:pt x="4223423" y="37998"/>
                  </a:lnTo>
                  <a:lnTo>
                    <a:pt x="4201845" y="62471"/>
                  </a:lnTo>
                  <a:lnTo>
                    <a:pt x="4194010" y="94284"/>
                  </a:lnTo>
                  <a:lnTo>
                    <a:pt x="4201845" y="126225"/>
                  </a:lnTo>
                  <a:lnTo>
                    <a:pt x="4223423" y="150723"/>
                  </a:lnTo>
                  <a:lnTo>
                    <a:pt x="4255897" y="166382"/>
                  </a:lnTo>
                  <a:lnTo>
                    <a:pt x="4296410" y="171792"/>
                  </a:lnTo>
                  <a:lnTo>
                    <a:pt x="4337062" y="166382"/>
                  </a:lnTo>
                  <a:lnTo>
                    <a:pt x="4369651" y="150723"/>
                  </a:lnTo>
                  <a:lnTo>
                    <a:pt x="4372330" y="147675"/>
                  </a:lnTo>
                  <a:lnTo>
                    <a:pt x="4391291" y="126225"/>
                  </a:lnTo>
                  <a:lnTo>
                    <a:pt x="4399140" y="94284"/>
                  </a:lnTo>
                  <a:close/>
                </a:path>
                <a:path w="5944234" h="723264">
                  <a:moveTo>
                    <a:pt x="4424248" y="217512"/>
                  </a:moveTo>
                  <a:lnTo>
                    <a:pt x="4170007" y="217512"/>
                  </a:lnTo>
                  <a:lnTo>
                    <a:pt x="4170007" y="241858"/>
                  </a:lnTo>
                  <a:lnTo>
                    <a:pt x="4424248" y="241858"/>
                  </a:lnTo>
                  <a:lnTo>
                    <a:pt x="4424248" y="217512"/>
                  </a:lnTo>
                  <a:close/>
                </a:path>
                <a:path w="5944234" h="723264">
                  <a:moveTo>
                    <a:pt x="4698771" y="219710"/>
                  </a:moveTo>
                  <a:lnTo>
                    <a:pt x="4585513" y="219710"/>
                  </a:lnTo>
                  <a:lnTo>
                    <a:pt x="4585513" y="171462"/>
                  </a:lnTo>
                  <a:lnTo>
                    <a:pt x="4674095" y="171462"/>
                  </a:lnTo>
                  <a:lnTo>
                    <a:pt x="4674095" y="147320"/>
                  </a:lnTo>
                  <a:lnTo>
                    <a:pt x="4504715" y="147320"/>
                  </a:lnTo>
                  <a:lnTo>
                    <a:pt x="4504715" y="106680"/>
                  </a:lnTo>
                  <a:lnTo>
                    <a:pt x="4667631" y="106680"/>
                  </a:lnTo>
                  <a:lnTo>
                    <a:pt x="4667631" y="82550"/>
                  </a:lnTo>
                  <a:lnTo>
                    <a:pt x="4667631" y="43180"/>
                  </a:lnTo>
                  <a:lnTo>
                    <a:pt x="4667631" y="20332"/>
                  </a:lnTo>
                  <a:lnTo>
                    <a:pt x="4474896" y="20332"/>
                  </a:lnTo>
                  <a:lnTo>
                    <a:pt x="4474896" y="43180"/>
                  </a:lnTo>
                  <a:lnTo>
                    <a:pt x="4638573" y="43180"/>
                  </a:lnTo>
                  <a:lnTo>
                    <a:pt x="4638573" y="82550"/>
                  </a:lnTo>
                  <a:lnTo>
                    <a:pt x="4475442" y="82550"/>
                  </a:lnTo>
                  <a:lnTo>
                    <a:pt x="4475442" y="106680"/>
                  </a:lnTo>
                  <a:lnTo>
                    <a:pt x="4475442" y="147320"/>
                  </a:lnTo>
                  <a:lnTo>
                    <a:pt x="4475442" y="171462"/>
                  </a:lnTo>
                  <a:lnTo>
                    <a:pt x="4556353" y="171462"/>
                  </a:lnTo>
                  <a:lnTo>
                    <a:pt x="4556353" y="219710"/>
                  </a:lnTo>
                  <a:lnTo>
                    <a:pt x="4444530" y="219710"/>
                  </a:lnTo>
                  <a:lnTo>
                    <a:pt x="4444530" y="245110"/>
                  </a:lnTo>
                  <a:lnTo>
                    <a:pt x="4698771" y="245110"/>
                  </a:lnTo>
                  <a:lnTo>
                    <a:pt x="4698771" y="219710"/>
                  </a:lnTo>
                  <a:close/>
                </a:path>
                <a:path w="5944234" h="723264">
                  <a:moveTo>
                    <a:pt x="5049482" y="136499"/>
                  </a:moveTo>
                  <a:lnTo>
                    <a:pt x="5009578" y="136499"/>
                  </a:lnTo>
                  <a:lnTo>
                    <a:pt x="5013960" y="108673"/>
                  </a:lnTo>
                  <a:lnTo>
                    <a:pt x="5016208" y="84188"/>
                  </a:lnTo>
                  <a:lnTo>
                    <a:pt x="5017071" y="62230"/>
                  </a:lnTo>
                  <a:lnTo>
                    <a:pt x="5017249" y="41986"/>
                  </a:lnTo>
                  <a:lnTo>
                    <a:pt x="5017249" y="17538"/>
                  </a:lnTo>
                  <a:lnTo>
                    <a:pt x="4827041" y="17538"/>
                  </a:lnTo>
                  <a:lnTo>
                    <a:pt x="4827041" y="41440"/>
                  </a:lnTo>
                  <a:lnTo>
                    <a:pt x="4987976" y="41440"/>
                  </a:lnTo>
                  <a:lnTo>
                    <a:pt x="4987849" y="62103"/>
                  </a:lnTo>
                  <a:lnTo>
                    <a:pt x="4986934" y="84099"/>
                  </a:lnTo>
                  <a:lnTo>
                    <a:pt x="4984470" y="108673"/>
                  </a:lnTo>
                  <a:lnTo>
                    <a:pt x="4979644" y="136499"/>
                  </a:lnTo>
                  <a:lnTo>
                    <a:pt x="4796231" y="136499"/>
                  </a:lnTo>
                  <a:lnTo>
                    <a:pt x="4796231" y="160502"/>
                  </a:lnTo>
                  <a:lnTo>
                    <a:pt x="4907292" y="160502"/>
                  </a:lnTo>
                  <a:lnTo>
                    <a:pt x="4907292" y="278257"/>
                  </a:lnTo>
                  <a:lnTo>
                    <a:pt x="4936782" y="278257"/>
                  </a:lnTo>
                  <a:lnTo>
                    <a:pt x="4936782" y="160502"/>
                  </a:lnTo>
                  <a:lnTo>
                    <a:pt x="5049482" y="160502"/>
                  </a:lnTo>
                  <a:lnTo>
                    <a:pt x="5049482" y="136499"/>
                  </a:lnTo>
                  <a:close/>
                </a:path>
                <a:path w="5944234" h="723264">
                  <a:moveTo>
                    <a:pt x="5236527" y="128930"/>
                  </a:moveTo>
                  <a:lnTo>
                    <a:pt x="5208244" y="114973"/>
                  </a:lnTo>
                  <a:lnTo>
                    <a:pt x="5187099" y="94729"/>
                  </a:lnTo>
                  <a:lnTo>
                    <a:pt x="5185473" y="91655"/>
                  </a:lnTo>
                  <a:lnTo>
                    <a:pt x="5173891" y="69786"/>
                  </a:lnTo>
                  <a:lnTo>
                    <a:pt x="5169420" y="41770"/>
                  </a:lnTo>
                  <a:lnTo>
                    <a:pt x="5169420" y="15455"/>
                  </a:lnTo>
                  <a:lnTo>
                    <a:pt x="5140045" y="15455"/>
                  </a:lnTo>
                  <a:lnTo>
                    <a:pt x="5140045" y="42976"/>
                  </a:lnTo>
                  <a:lnTo>
                    <a:pt x="5135194" y="73075"/>
                  </a:lnTo>
                  <a:lnTo>
                    <a:pt x="5121414" y="99796"/>
                  </a:lnTo>
                  <a:lnTo>
                    <a:pt x="5099355" y="121539"/>
                  </a:lnTo>
                  <a:lnTo>
                    <a:pt x="5069662" y="136715"/>
                  </a:lnTo>
                  <a:lnTo>
                    <a:pt x="5085448" y="160401"/>
                  </a:lnTo>
                  <a:lnTo>
                    <a:pt x="5108880" y="148996"/>
                  </a:lnTo>
                  <a:lnTo>
                    <a:pt x="5128514" y="133388"/>
                  </a:lnTo>
                  <a:lnTo>
                    <a:pt x="5144109" y="114096"/>
                  </a:lnTo>
                  <a:lnTo>
                    <a:pt x="5155387" y="91655"/>
                  </a:lnTo>
                  <a:lnTo>
                    <a:pt x="5166347" y="111264"/>
                  </a:lnTo>
                  <a:lnTo>
                    <a:pt x="5181003" y="128092"/>
                  </a:lnTo>
                  <a:lnTo>
                    <a:pt x="5199126" y="141782"/>
                  </a:lnTo>
                  <a:lnTo>
                    <a:pt x="5220513" y="151955"/>
                  </a:lnTo>
                  <a:lnTo>
                    <a:pt x="5236527" y="128930"/>
                  </a:lnTo>
                  <a:close/>
                </a:path>
                <a:path w="5944234" h="723264">
                  <a:moveTo>
                    <a:pt x="5302301" y="0"/>
                  </a:moveTo>
                  <a:lnTo>
                    <a:pt x="5272913" y="0"/>
                  </a:lnTo>
                  <a:lnTo>
                    <a:pt x="5272913" y="56578"/>
                  </a:lnTo>
                  <a:lnTo>
                    <a:pt x="5214378" y="56578"/>
                  </a:lnTo>
                  <a:lnTo>
                    <a:pt x="5214378" y="80797"/>
                  </a:lnTo>
                  <a:lnTo>
                    <a:pt x="5272913" y="80797"/>
                  </a:lnTo>
                  <a:lnTo>
                    <a:pt x="5272913" y="164020"/>
                  </a:lnTo>
                  <a:lnTo>
                    <a:pt x="5302301" y="164020"/>
                  </a:lnTo>
                  <a:lnTo>
                    <a:pt x="5302301" y="0"/>
                  </a:lnTo>
                  <a:close/>
                </a:path>
                <a:path w="5944234" h="723264">
                  <a:moveTo>
                    <a:pt x="5303177" y="224866"/>
                  </a:moveTo>
                  <a:lnTo>
                    <a:pt x="5296636" y="202349"/>
                  </a:lnTo>
                  <a:lnTo>
                    <a:pt x="5288229" y="194818"/>
                  </a:lnTo>
                  <a:lnTo>
                    <a:pt x="5277993" y="185648"/>
                  </a:lnTo>
                  <a:lnTo>
                    <a:pt x="5274018" y="184251"/>
                  </a:lnTo>
                  <a:lnTo>
                    <a:pt x="5274018" y="224866"/>
                  </a:lnTo>
                  <a:lnTo>
                    <a:pt x="5269547" y="237248"/>
                  </a:lnTo>
                  <a:lnTo>
                    <a:pt x="5256784" y="246443"/>
                  </a:lnTo>
                  <a:lnTo>
                    <a:pt x="5236438" y="252171"/>
                  </a:lnTo>
                  <a:lnTo>
                    <a:pt x="5209222" y="254127"/>
                  </a:lnTo>
                  <a:lnTo>
                    <a:pt x="5181930" y="252171"/>
                  </a:lnTo>
                  <a:lnTo>
                    <a:pt x="5161546" y="246443"/>
                  </a:lnTo>
                  <a:lnTo>
                    <a:pt x="5148834" y="237248"/>
                  </a:lnTo>
                  <a:lnTo>
                    <a:pt x="5144541" y="224866"/>
                  </a:lnTo>
                  <a:lnTo>
                    <a:pt x="5148834" y="212077"/>
                  </a:lnTo>
                  <a:lnTo>
                    <a:pt x="5161546" y="202641"/>
                  </a:lnTo>
                  <a:lnTo>
                    <a:pt x="5181930" y="196811"/>
                  </a:lnTo>
                  <a:lnTo>
                    <a:pt x="5209222" y="194818"/>
                  </a:lnTo>
                  <a:lnTo>
                    <a:pt x="5236438" y="196811"/>
                  </a:lnTo>
                  <a:lnTo>
                    <a:pt x="5256784" y="202641"/>
                  </a:lnTo>
                  <a:lnTo>
                    <a:pt x="5269547" y="212077"/>
                  </a:lnTo>
                  <a:lnTo>
                    <a:pt x="5274018" y="224866"/>
                  </a:lnTo>
                  <a:lnTo>
                    <a:pt x="5274018" y="184251"/>
                  </a:lnTo>
                  <a:lnTo>
                    <a:pt x="5248453" y="175260"/>
                  </a:lnTo>
                  <a:lnTo>
                    <a:pt x="5209222" y="171691"/>
                  </a:lnTo>
                  <a:lnTo>
                    <a:pt x="5169916" y="175260"/>
                  </a:lnTo>
                  <a:lnTo>
                    <a:pt x="5140350" y="185648"/>
                  </a:lnTo>
                  <a:lnTo>
                    <a:pt x="5121745" y="202349"/>
                  </a:lnTo>
                  <a:lnTo>
                    <a:pt x="5115369" y="224866"/>
                  </a:lnTo>
                  <a:lnTo>
                    <a:pt x="5121745" y="247218"/>
                  </a:lnTo>
                  <a:lnTo>
                    <a:pt x="5140350" y="263702"/>
                  </a:lnTo>
                  <a:lnTo>
                    <a:pt x="5169916" y="273888"/>
                  </a:lnTo>
                  <a:lnTo>
                    <a:pt x="5209222" y="277380"/>
                  </a:lnTo>
                  <a:lnTo>
                    <a:pt x="5248453" y="273888"/>
                  </a:lnTo>
                  <a:lnTo>
                    <a:pt x="5277993" y="263702"/>
                  </a:lnTo>
                  <a:lnTo>
                    <a:pt x="5288813" y="254127"/>
                  </a:lnTo>
                  <a:lnTo>
                    <a:pt x="5296636" y="247218"/>
                  </a:lnTo>
                  <a:lnTo>
                    <a:pt x="5303177" y="224866"/>
                  </a:lnTo>
                  <a:close/>
                </a:path>
                <a:path w="5944234" h="723264">
                  <a:moveTo>
                    <a:pt x="5530456" y="209397"/>
                  </a:moveTo>
                  <a:lnTo>
                    <a:pt x="5528729" y="193179"/>
                  </a:lnTo>
                  <a:lnTo>
                    <a:pt x="5528145" y="187693"/>
                  </a:lnTo>
                  <a:lnTo>
                    <a:pt x="5509628" y="189560"/>
                  </a:lnTo>
                  <a:lnTo>
                    <a:pt x="5490705" y="191058"/>
                  </a:lnTo>
                  <a:lnTo>
                    <a:pt x="5471541" y="192239"/>
                  </a:lnTo>
                  <a:lnTo>
                    <a:pt x="5452275" y="193179"/>
                  </a:lnTo>
                  <a:lnTo>
                    <a:pt x="5452275" y="141643"/>
                  </a:lnTo>
                  <a:lnTo>
                    <a:pt x="5510720" y="141643"/>
                  </a:lnTo>
                  <a:lnTo>
                    <a:pt x="5510720" y="117640"/>
                  </a:lnTo>
                  <a:lnTo>
                    <a:pt x="5395925" y="117640"/>
                  </a:lnTo>
                  <a:lnTo>
                    <a:pt x="5395925" y="49555"/>
                  </a:lnTo>
                  <a:lnTo>
                    <a:pt x="5509514" y="49555"/>
                  </a:lnTo>
                  <a:lnTo>
                    <a:pt x="5509514" y="25869"/>
                  </a:lnTo>
                  <a:lnTo>
                    <a:pt x="5366880" y="25869"/>
                  </a:lnTo>
                  <a:lnTo>
                    <a:pt x="5366880" y="141643"/>
                  </a:lnTo>
                  <a:lnTo>
                    <a:pt x="5422785" y="141643"/>
                  </a:lnTo>
                  <a:lnTo>
                    <a:pt x="5422785" y="194157"/>
                  </a:lnTo>
                  <a:lnTo>
                    <a:pt x="5402961" y="194564"/>
                  </a:lnTo>
                  <a:lnTo>
                    <a:pt x="5346700" y="194932"/>
                  </a:lnTo>
                  <a:lnTo>
                    <a:pt x="5350319" y="219379"/>
                  </a:lnTo>
                  <a:lnTo>
                    <a:pt x="5392191" y="219100"/>
                  </a:lnTo>
                  <a:lnTo>
                    <a:pt x="5437263" y="217805"/>
                  </a:lnTo>
                  <a:lnTo>
                    <a:pt x="5483898" y="214795"/>
                  </a:lnTo>
                  <a:lnTo>
                    <a:pt x="5530456" y="209397"/>
                  </a:lnTo>
                  <a:close/>
                </a:path>
                <a:path w="5944234" h="723264">
                  <a:moveTo>
                    <a:pt x="5574957" y="0"/>
                  </a:moveTo>
                  <a:lnTo>
                    <a:pt x="5545582" y="0"/>
                  </a:lnTo>
                  <a:lnTo>
                    <a:pt x="5545582" y="278358"/>
                  </a:lnTo>
                  <a:lnTo>
                    <a:pt x="5574957" y="278358"/>
                  </a:lnTo>
                  <a:lnTo>
                    <a:pt x="5574957" y="0"/>
                  </a:lnTo>
                  <a:close/>
                </a:path>
                <a:path w="5944234" h="723264">
                  <a:moveTo>
                    <a:pt x="5851461" y="165442"/>
                  </a:moveTo>
                  <a:lnTo>
                    <a:pt x="5822289" y="165442"/>
                  </a:lnTo>
                  <a:lnTo>
                    <a:pt x="5822289" y="278358"/>
                  </a:lnTo>
                  <a:lnTo>
                    <a:pt x="5851461" y="278358"/>
                  </a:lnTo>
                  <a:lnTo>
                    <a:pt x="5851461" y="165442"/>
                  </a:lnTo>
                  <a:close/>
                </a:path>
                <a:path w="5944234" h="723264">
                  <a:moveTo>
                    <a:pt x="5851461" y="89458"/>
                  </a:moveTo>
                  <a:lnTo>
                    <a:pt x="5822289" y="89458"/>
                  </a:lnTo>
                  <a:lnTo>
                    <a:pt x="5822289" y="141643"/>
                  </a:lnTo>
                  <a:lnTo>
                    <a:pt x="5851461" y="141643"/>
                  </a:lnTo>
                  <a:lnTo>
                    <a:pt x="5851461" y="89458"/>
                  </a:lnTo>
                  <a:close/>
                </a:path>
                <a:path w="5944234" h="723264">
                  <a:moveTo>
                    <a:pt x="5851461" y="66040"/>
                  </a:moveTo>
                  <a:lnTo>
                    <a:pt x="5759475" y="66040"/>
                  </a:lnTo>
                  <a:lnTo>
                    <a:pt x="5759475" y="49530"/>
                  </a:lnTo>
                  <a:lnTo>
                    <a:pt x="5759475" y="26670"/>
                  </a:lnTo>
                  <a:lnTo>
                    <a:pt x="5730748" y="26670"/>
                  </a:lnTo>
                  <a:lnTo>
                    <a:pt x="5730748" y="49530"/>
                  </a:lnTo>
                  <a:lnTo>
                    <a:pt x="5730748" y="66040"/>
                  </a:lnTo>
                  <a:lnTo>
                    <a:pt x="5730748" y="88900"/>
                  </a:lnTo>
                  <a:lnTo>
                    <a:pt x="5730748" y="142240"/>
                  </a:lnTo>
                  <a:lnTo>
                    <a:pt x="5730748" y="165100"/>
                  </a:lnTo>
                  <a:lnTo>
                    <a:pt x="5730748" y="185420"/>
                  </a:lnTo>
                  <a:lnTo>
                    <a:pt x="5659818" y="185420"/>
                  </a:lnTo>
                  <a:lnTo>
                    <a:pt x="5659818" y="49530"/>
                  </a:lnTo>
                  <a:lnTo>
                    <a:pt x="5730748" y="49530"/>
                  </a:lnTo>
                  <a:lnTo>
                    <a:pt x="5730748" y="26670"/>
                  </a:lnTo>
                  <a:lnTo>
                    <a:pt x="5630659" y="26670"/>
                  </a:lnTo>
                  <a:lnTo>
                    <a:pt x="5630659" y="49530"/>
                  </a:lnTo>
                  <a:lnTo>
                    <a:pt x="5630659" y="185420"/>
                  </a:lnTo>
                  <a:lnTo>
                    <a:pt x="5630659" y="208280"/>
                  </a:lnTo>
                  <a:lnTo>
                    <a:pt x="5759475" y="208280"/>
                  </a:lnTo>
                  <a:lnTo>
                    <a:pt x="5759475" y="185420"/>
                  </a:lnTo>
                  <a:lnTo>
                    <a:pt x="5759475" y="165100"/>
                  </a:lnTo>
                  <a:lnTo>
                    <a:pt x="5851461" y="165100"/>
                  </a:lnTo>
                  <a:lnTo>
                    <a:pt x="5851461" y="142240"/>
                  </a:lnTo>
                  <a:lnTo>
                    <a:pt x="5759475" y="142240"/>
                  </a:lnTo>
                  <a:lnTo>
                    <a:pt x="5759475" y="88900"/>
                  </a:lnTo>
                  <a:lnTo>
                    <a:pt x="5851461" y="88900"/>
                  </a:lnTo>
                  <a:lnTo>
                    <a:pt x="5851461" y="66040"/>
                  </a:lnTo>
                  <a:close/>
                </a:path>
                <a:path w="5944234" h="723264">
                  <a:moveTo>
                    <a:pt x="5851461" y="0"/>
                  </a:moveTo>
                  <a:lnTo>
                    <a:pt x="5822289" y="0"/>
                  </a:lnTo>
                  <a:lnTo>
                    <a:pt x="5822289" y="65455"/>
                  </a:lnTo>
                  <a:lnTo>
                    <a:pt x="5851461" y="65455"/>
                  </a:lnTo>
                  <a:lnTo>
                    <a:pt x="5851461" y="0"/>
                  </a:lnTo>
                  <a:close/>
                </a:path>
                <a:path w="5944234" h="723264">
                  <a:moveTo>
                    <a:pt x="5944209" y="229793"/>
                  </a:moveTo>
                  <a:lnTo>
                    <a:pt x="5909564" y="229793"/>
                  </a:lnTo>
                  <a:lnTo>
                    <a:pt x="5893003" y="315531"/>
                  </a:lnTo>
                  <a:lnTo>
                    <a:pt x="5919317" y="315531"/>
                  </a:lnTo>
                  <a:lnTo>
                    <a:pt x="5944209" y="229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7505" y="3555504"/>
              <a:ext cx="1482209" cy="9066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57603" y="4532347"/>
              <a:ext cx="3442970" cy="102235"/>
            </a:xfrm>
            <a:custGeom>
              <a:avLst/>
              <a:gdLst/>
              <a:ahLst/>
              <a:cxnLst/>
              <a:rect l="l" t="t" r="r" b="b"/>
              <a:pathLst>
                <a:path w="3442970" h="102235">
                  <a:moveTo>
                    <a:pt x="3442835" y="102136"/>
                  </a:moveTo>
                  <a:lnTo>
                    <a:pt x="0" y="102136"/>
                  </a:lnTo>
                  <a:lnTo>
                    <a:pt x="0" y="0"/>
                  </a:lnTo>
                  <a:lnTo>
                    <a:pt x="3442835" y="0"/>
                  </a:lnTo>
                  <a:lnTo>
                    <a:pt x="3442835" y="1021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648" y="3310174"/>
              <a:ext cx="4051935" cy="132430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57591" y="3310178"/>
              <a:ext cx="3442970" cy="101600"/>
            </a:xfrm>
            <a:custGeom>
              <a:avLst/>
              <a:gdLst/>
              <a:ahLst/>
              <a:cxnLst/>
              <a:rect l="l" t="t" r="r" b="b"/>
              <a:pathLst>
                <a:path w="3442970" h="101600">
                  <a:moveTo>
                    <a:pt x="3442843" y="0"/>
                  </a:moveTo>
                  <a:lnTo>
                    <a:pt x="0" y="0"/>
                  </a:lnTo>
                  <a:lnTo>
                    <a:pt x="0" y="49530"/>
                  </a:lnTo>
                  <a:lnTo>
                    <a:pt x="774" y="49530"/>
                  </a:lnTo>
                  <a:lnTo>
                    <a:pt x="774" y="50800"/>
                  </a:lnTo>
                  <a:lnTo>
                    <a:pt x="1333" y="50800"/>
                  </a:lnTo>
                  <a:lnTo>
                    <a:pt x="1333" y="52070"/>
                  </a:lnTo>
                  <a:lnTo>
                    <a:pt x="1397" y="54610"/>
                  </a:lnTo>
                  <a:lnTo>
                    <a:pt x="1079" y="54610"/>
                  </a:lnTo>
                  <a:lnTo>
                    <a:pt x="1079" y="55880"/>
                  </a:lnTo>
                  <a:lnTo>
                    <a:pt x="241" y="55880"/>
                  </a:lnTo>
                  <a:lnTo>
                    <a:pt x="241" y="57150"/>
                  </a:lnTo>
                  <a:lnTo>
                    <a:pt x="0" y="57150"/>
                  </a:lnTo>
                  <a:lnTo>
                    <a:pt x="0" y="101600"/>
                  </a:lnTo>
                  <a:lnTo>
                    <a:pt x="3442843" y="101600"/>
                  </a:lnTo>
                  <a:lnTo>
                    <a:pt x="3442843" y="57150"/>
                  </a:lnTo>
                  <a:lnTo>
                    <a:pt x="3442843" y="55880"/>
                  </a:lnTo>
                  <a:lnTo>
                    <a:pt x="3442843" y="54610"/>
                  </a:lnTo>
                  <a:lnTo>
                    <a:pt x="3442843" y="52070"/>
                  </a:lnTo>
                  <a:lnTo>
                    <a:pt x="3442843" y="50800"/>
                  </a:lnTo>
                  <a:lnTo>
                    <a:pt x="3442843" y="49530"/>
                  </a:lnTo>
                  <a:lnTo>
                    <a:pt x="34428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6207" y="3310174"/>
              <a:ext cx="3635376" cy="66912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6276" y="5871945"/>
              <a:ext cx="150965" cy="2275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742676" y="5848044"/>
              <a:ext cx="1508760" cy="722630"/>
            </a:xfrm>
            <a:custGeom>
              <a:avLst/>
              <a:gdLst/>
              <a:ahLst/>
              <a:cxnLst/>
              <a:rect l="l" t="t" r="r" b="b"/>
              <a:pathLst>
                <a:path w="1508759" h="722629">
                  <a:moveTo>
                    <a:pt x="146037" y="639445"/>
                  </a:moveTo>
                  <a:lnTo>
                    <a:pt x="120472" y="618286"/>
                  </a:lnTo>
                  <a:lnTo>
                    <a:pt x="102285" y="590092"/>
                  </a:lnTo>
                  <a:lnTo>
                    <a:pt x="100088" y="583425"/>
                  </a:lnTo>
                  <a:lnTo>
                    <a:pt x="91427" y="557199"/>
                  </a:lnTo>
                  <a:lnTo>
                    <a:pt x="87820" y="521919"/>
                  </a:lnTo>
                  <a:lnTo>
                    <a:pt x="87820" y="499656"/>
                  </a:lnTo>
                  <a:lnTo>
                    <a:pt x="135724" y="499656"/>
                  </a:lnTo>
                  <a:lnTo>
                    <a:pt x="135724" y="475653"/>
                  </a:lnTo>
                  <a:lnTo>
                    <a:pt x="8547" y="475653"/>
                  </a:lnTo>
                  <a:lnTo>
                    <a:pt x="8547" y="499656"/>
                  </a:lnTo>
                  <a:lnTo>
                    <a:pt x="59423" y="499656"/>
                  </a:lnTo>
                  <a:lnTo>
                    <a:pt x="59423" y="521919"/>
                  </a:lnTo>
                  <a:lnTo>
                    <a:pt x="55676" y="558774"/>
                  </a:lnTo>
                  <a:lnTo>
                    <a:pt x="44462" y="593445"/>
                  </a:lnTo>
                  <a:lnTo>
                    <a:pt x="25882" y="623316"/>
                  </a:lnTo>
                  <a:lnTo>
                    <a:pt x="0" y="645807"/>
                  </a:lnTo>
                  <a:lnTo>
                    <a:pt x="18199" y="667626"/>
                  </a:lnTo>
                  <a:lnTo>
                    <a:pt x="36957" y="652449"/>
                  </a:lnTo>
                  <a:lnTo>
                    <a:pt x="52552" y="632802"/>
                  </a:lnTo>
                  <a:lnTo>
                    <a:pt x="64922" y="609511"/>
                  </a:lnTo>
                  <a:lnTo>
                    <a:pt x="74002" y="583425"/>
                  </a:lnTo>
                  <a:lnTo>
                    <a:pt x="82842" y="607491"/>
                  </a:lnTo>
                  <a:lnTo>
                    <a:pt x="94869" y="628904"/>
                  </a:lnTo>
                  <a:lnTo>
                    <a:pt x="110096" y="647014"/>
                  </a:lnTo>
                  <a:lnTo>
                    <a:pt x="128485" y="661149"/>
                  </a:lnTo>
                  <a:lnTo>
                    <a:pt x="146037" y="639445"/>
                  </a:lnTo>
                  <a:close/>
                </a:path>
                <a:path w="1508759" h="722629">
                  <a:moveTo>
                    <a:pt x="186042" y="450329"/>
                  </a:moveTo>
                  <a:lnTo>
                    <a:pt x="158305" y="450329"/>
                  </a:lnTo>
                  <a:lnTo>
                    <a:pt x="158305" y="542861"/>
                  </a:lnTo>
                  <a:lnTo>
                    <a:pt x="115011" y="542861"/>
                  </a:lnTo>
                  <a:lnTo>
                    <a:pt x="115011" y="566762"/>
                  </a:lnTo>
                  <a:lnTo>
                    <a:pt x="158305" y="566762"/>
                  </a:lnTo>
                  <a:lnTo>
                    <a:pt x="158305" y="708190"/>
                  </a:lnTo>
                  <a:lnTo>
                    <a:pt x="186042" y="708190"/>
                  </a:lnTo>
                  <a:lnTo>
                    <a:pt x="186042" y="450329"/>
                  </a:lnTo>
                  <a:close/>
                </a:path>
                <a:path w="1508759" h="722629">
                  <a:moveTo>
                    <a:pt x="242404" y="444411"/>
                  </a:moveTo>
                  <a:lnTo>
                    <a:pt x="214439" y="444411"/>
                  </a:lnTo>
                  <a:lnTo>
                    <a:pt x="214439" y="722223"/>
                  </a:lnTo>
                  <a:lnTo>
                    <a:pt x="242404" y="722223"/>
                  </a:lnTo>
                  <a:lnTo>
                    <a:pt x="242404" y="444411"/>
                  </a:lnTo>
                  <a:close/>
                </a:path>
                <a:path w="1508759" h="722629">
                  <a:moveTo>
                    <a:pt x="246570" y="231660"/>
                  </a:moveTo>
                  <a:lnTo>
                    <a:pt x="244805" y="223151"/>
                  </a:lnTo>
                  <a:lnTo>
                    <a:pt x="240042" y="216179"/>
                  </a:lnTo>
                  <a:lnTo>
                    <a:pt x="233057" y="211467"/>
                  </a:lnTo>
                  <a:lnTo>
                    <a:pt x="224637" y="209740"/>
                  </a:lnTo>
                  <a:lnTo>
                    <a:pt x="216027" y="211467"/>
                  </a:lnTo>
                  <a:lnTo>
                    <a:pt x="208978" y="216179"/>
                  </a:lnTo>
                  <a:lnTo>
                    <a:pt x="204241" y="223151"/>
                  </a:lnTo>
                  <a:lnTo>
                    <a:pt x="202603" y="231660"/>
                  </a:lnTo>
                  <a:lnTo>
                    <a:pt x="204241" y="240182"/>
                  </a:lnTo>
                  <a:lnTo>
                    <a:pt x="208978" y="247142"/>
                  </a:lnTo>
                  <a:lnTo>
                    <a:pt x="216027" y="251853"/>
                  </a:lnTo>
                  <a:lnTo>
                    <a:pt x="224637" y="253593"/>
                  </a:lnTo>
                  <a:lnTo>
                    <a:pt x="233057" y="251853"/>
                  </a:lnTo>
                  <a:lnTo>
                    <a:pt x="240042" y="247142"/>
                  </a:lnTo>
                  <a:lnTo>
                    <a:pt x="244805" y="240182"/>
                  </a:lnTo>
                  <a:lnTo>
                    <a:pt x="246570" y="231660"/>
                  </a:lnTo>
                  <a:close/>
                </a:path>
                <a:path w="1508759" h="722629">
                  <a:moveTo>
                    <a:pt x="497674" y="17551"/>
                  </a:moveTo>
                  <a:lnTo>
                    <a:pt x="371157" y="17551"/>
                  </a:lnTo>
                  <a:lnTo>
                    <a:pt x="371157" y="41452"/>
                  </a:lnTo>
                  <a:lnTo>
                    <a:pt x="466217" y="41452"/>
                  </a:lnTo>
                  <a:lnTo>
                    <a:pt x="455714" y="72491"/>
                  </a:lnTo>
                  <a:lnTo>
                    <a:pt x="433336" y="99390"/>
                  </a:lnTo>
                  <a:lnTo>
                    <a:pt x="399973" y="121437"/>
                  </a:lnTo>
                  <a:lnTo>
                    <a:pt x="356476" y="137922"/>
                  </a:lnTo>
                  <a:lnTo>
                    <a:pt x="368642" y="160947"/>
                  </a:lnTo>
                  <a:lnTo>
                    <a:pt x="422719" y="138899"/>
                  </a:lnTo>
                  <a:lnTo>
                    <a:pt x="463257" y="107213"/>
                  </a:lnTo>
                  <a:lnTo>
                    <a:pt x="488746" y="66548"/>
                  </a:lnTo>
                  <a:lnTo>
                    <a:pt x="497674" y="17551"/>
                  </a:lnTo>
                  <a:close/>
                </a:path>
                <a:path w="1508759" h="722629">
                  <a:moveTo>
                    <a:pt x="500811" y="634034"/>
                  </a:moveTo>
                  <a:lnTo>
                    <a:pt x="306755" y="634034"/>
                  </a:lnTo>
                  <a:lnTo>
                    <a:pt x="306755" y="656894"/>
                  </a:lnTo>
                  <a:lnTo>
                    <a:pt x="471208" y="656894"/>
                  </a:lnTo>
                  <a:lnTo>
                    <a:pt x="471208" y="721664"/>
                  </a:lnTo>
                  <a:lnTo>
                    <a:pt x="500811" y="721664"/>
                  </a:lnTo>
                  <a:lnTo>
                    <a:pt x="500811" y="656894"/>
                  </a:lnTo>
                  <a:lnTo>
                    <a:pt x="500811" y="634034"/>
                  </a:lnTo>
                  <a:close/>
                </a:path>
                <a:path w="1508759" h="722629">
                  <a:moveTo>
                    <a:pt x="531939" y="583526"/>
                  </a:moveTo>
                  <a:lnTo>
                    <a:pt x="419785" y="583526"/>
                  </a:lnTo>
                  <a:lnTo>
                    <a:pt x="419785" y="551484"/>
                  </a:lnTo>
                  <a:lnTo>
                    <a:pt x="499605" y="551484"/>
                  </a:lnTo>
                  <a:lnTo>
                    <a:pt x="499605" y="527621"/>
                  </a:lnTo>
                  <a:lnTo>
                    <a:pt x="499605" y="527354"/>
                  </a:lnTo>
                  <a:lnTo>
                    <a:pt x="499605" y="479158"/>
                  </a:lnTo>
                  <a:lnTo>
                    <a:pt x="470547" y="479158"/>
                  </a:lnTo>
                  <a:lnTo>
                    <a:pt x="470547" y="527354"/>
                  </a:lnTo>
                  <a:lnTo>
                    <a:pt x="339750" y="527354"/>
                  </a:lnTo>
                  <a:lnTo>
                    <a:pt x="339750" y="479094"/>
                  </a:lnTo>
                  <a:lnTo>
                    <a:pt x="499605" y="479094"/>
                  </a:lnTo>
                  <a:lnTo>
                    <a:pt x="499605" y="456234"/>
                  </a:lnTo>
                  <a:lnTo>
                    <a:pt x="310921" y="456234"/>
                  </a:lnTo>
                  <a:lnTo>
                    <a:pt x="310921" y="479094"/>
                  </a:lnTo>
                  <a:lnTo>
                    <a:pt x="310921" y="527354"/>
                  </a:lnTo>
                  <a:lnTo>
                    <a:pt x="310921" y="551484"/>
                  </a:lnTo>
                  <a:lnTo>
                    <a:pt x="390512" y="551484"/>
                  </a:lnTo>
                  <a:lnTo>
                    <a:pt x="390512" y="583526"/>
                  </a:lnTo>
                  <a:lnTo>
                    <a:pt x="278688" y="583526"/>
                  </a:lnTo>
                  <a:lnTo>
                    <a:pt x="278688" y="607326"/>
                  </a:lnTo>
                  <a:lnTo>
                    <a:pt x="531939" y="607326"/>
                  </a:lnTo>
                  <a:lnTo>
                    <a:pt x="531939" y="583526"/>
                  </a:lnTo>
                  <a:close/>
                </a:path>
                <a:path w="1508759" h="722629">
                  <a:moveTo>
                    <a:pt x="585609" y="169176"/>
                  </a:moveTo>
                  <a:lnTo>
                    <a:pt x="556437" y="169176"/>
                  </a:lnTo>
                  <a:lnTo>
                    <a:pt x="556437" y="192519"/>
                  </a:lnTo>
                  <a:lnTo>
                    <a:pt x="556437" y="250520"/>
                  </a:lnTo>
                  <a:lnTo>
                    <a:pt x="432663" y="250520"/>
                  </a:lnTo>
                  <a:lnTo>
                    <a:pt x="432663" y="192519"/>
                  </a:lnTo>
                  <a:lnTo>
                    <a:pt x="556437" y="192519"/>
                  </a:lnTo>
                  <a:lnTo>
                    <a:pt x="556437" y="169176"/>
                  </a:lnTo>
                  <a:lnTo>
                    <a:pt x="403948" y="169176"/>
                  </a:lnTo>
                  <a:lnTo>
                    <a:pt x="403948" y="274091"/>
                  </a:lnTo>
                  <a:lnTo>
                    <a:pt x="585609" y="274091"/>
                  </a:lnTo>
                  <a:lnTo>
                    <a:pt x="585609" y="250520"/>
                  </a:lnTo>
                  <a:lnTo>
                    <a:pt x="585609" y="192519"/>
                  </a:lnTo>
                  <a:lnTo>
                    <a:pt x="585609" y="169176"/>
                  </a:lnTo>
                  <a:close/>
                </a:path>
                <a:path w="1508759" h="722629">
                  <a:moveTo>
                    <a:pt x="585609" y="228"/>
                  </a:moveTo>
                  <a:lnTo>
                    <a:pt x="556221" y="228"/>
                  </a:lnTo>
                  <a:lnTo>
                    <a:pt x="556221" y="69951"/>
                  </a:lnTo>
                  <a:lnTo>
                    <a:pt x="498665" y="69951"/>
                  </a:lnTo>
                  <a:lnTo>
                    <a:pt x="498665" y="94284"/>
                  </a:lnTo>
                  <a:lnTo>
                    <a:pt x="556221" y="94284"/>
                  </a:lnTo>
                  <a:lnTo>
                    <a:pt x="556221" y="157657"/>
                  </a:lnTo>
                  <a:lnTo>
                    <a:pt x="585609" y="157657"/>
                  </a:lnTo>
                  <a:lnTo>
                    <a:pt x="585609" y="228"/>
                  </a:lnTo>
                  <a:close/>
                </a:path>
                <a:path w="1508759" h="722629">
                  <a:moveTo>
                    <a:pt x="768591" y="129159"/>
                  </a:moveTo>
                  <a:lnTo>
                    <a:pt x="729170" y="98894"/>
                  </a:lnTo>
                  <a:lnTo>
                    <a:pt x="713435" y="52298"/>
                  </a:lnTo>
                  <a:lnTo>
                    <a:pt x="713435" y="16776"/>
                  </a:lnTo>
                  <a:lnTo>
                    <a:pt x="684936" y="16776"/>
                  </a:lnTo>
                  <a:lnTo>
                    <a:pt x="684936" y="52298"/>
                  </a:lnTo>
                  <a:lnTo>
                    <a:pt x="681215" y="76415"/>
                  </a:lnTo>
                  <a:lnTo>
                    <a:pt x="670204" y="99898"/>
                  </a:lnTo>
                  <a:lnTo>
                    <a:pt x="652145" y="120523"/>
                  </a:lnTo>
                  <a:lnTo>
                    <a:pt x="627265" y="136055"/>
                  </a:lnTo>
                  <a:lnTo>
                    <a:pt x="643280" y="158978"/>
                  </a:lnTo>
                  <a:lnTo>
                    <a:pt x="661924" y="148297"/>
                  </a:lnTo>
                  <a:lnTo>
                    <a:pt x="677545" y="134277"/>
                  </a:lnTo>
                  <a:lnTo>
                    <a:pt x="690067" y="117589"/>
                  </a:lnTo>
                  <a:lnTo>
                    <a:pt x="699401" y="98894"/>
                  </a:lnTo>
                  <a:lnTo>
                    <a:pt x="708380" y="115570"/>
                  </a:lnTo>
                  <a:lnTo>
                    <a:pt x="720318" y="130263"/>
                  </a:lnTo>
                  <a:lnTo>
                    <a:pt x="735177" y="142506"/>
                  </a:lnTo>
                  <a:lnTo>
                    <a:pt x="752906" y="151853"/>
                  </a:lnTo>
                  <a:lnTo>
                    <a:pt x="768591" y="129159"/>
                  </a:lnTo>
                  <a:close/>
                </a:path>
                <a:path w="1508759" h="722629">
                  <a:moveTo>
                    <a:pt x="865276" y="182549"/>
                  </a:moveTo>
                  <a:lnTo>
                    <a:pt x="676490" y="182549"/>
                  </a:lnTo>
                  <a:lnTo>
                    <a:pt x="676490" y="206451"/>
                  </a:lnTo>
                  <a:lnTo>
                    <a:pt x="836231" y="206451"/>
                  </a:lnTo>
                  <a:lnTo>
                    <a:pt x="836231" y="277812"/>
                  </a:lnTo>
                  <a:lnTo>
                    <a:pt x="865276" y="277812"/>
                  </a:lnTo>
                  <a:lnTo>
                    <a:pt x="865276" y="182549"/>
                  </a:lnTo>
                  <a:close/>
                </a:path>
                <a:path w="1508759" h="722629">
                  <a:moveTo>
                    <a:pt x="865276" y="228"/>
                  </a:moveTo>
                  <a:lnTo>
                    <a:pt x="837438" y="228"/>
                  </a:lnTo>
                  <a:lnTo>
                    <a:pt x="837438" y="71043"/>
                  </a:lnTo>
                  <a:lnTo>
                    <a:pt x="804989" y="71043"/>
                  </a:lnTo>
                  <a:lnTo>
                    <a:pt x="804989" y="5156"/>
                  </a:lnTo>
                  <a:lnTo>
                    <a:pt x="777570" y="5156"/>
                  </a:lnTo>
                  <a:lnTo>
                    <a:pt x="777570" y="166649"/>
                  </a:lnTo>
                  <a:lnTo>
                    <a:pt x="804989" y="166649"/>
                  </a:lnTo>
                  <a:lnTo>
                    <a:pt x="804989" y="95491"/>
                  </a:lnTo>
                  <a:lnTo>
                    <a:pt x="837438" y="95491"/>
                  </a:lnTo>
                  <a:lnTo>
                    <a:pt x="837438" y="168186"/>
                  </a:lnTo>
                  <a:lnTo>
                    <a:pt x="865276" y="168186"/>
                  </a:lnTo>
                  <a:lnTo>
                    <a:pt x="865276" y="95491"/>
                  </a:lnTo>
                  <a:lnTo>
                    <a:pt x="865276" y="71043"/>
                  </a:lnTo>
                  <a:lnTo>
                    <a:pt x="865276" y="228"/>
                  </a:lnTo>
                  <a:close/>
                </a:path>
                <a:path w="1508759" h="722629">
                  <a:moveTo>
                    <a:pt x="1124204" y="29387"/>
                  </a:moveTo>
                  <a:lnTo>
                    <a:pt x="994511" y="29387"/>
                  </a:lnTo>
                  <a:lnTo>
                    <a:pt x="994511" y="53721"/>
                  </a:lnTo>
                  <a:lnTo>
                    <a:pt x="1094282" y="53721"/>
                  </a:lnTo>
                  <a:lnTo>
                    <a:pt x="1083678" y="99568"/>
                  </a:lnTo>
                  <a:lnTo>
                    <a:pt x="1061237" y="139865"/>
                  </a:lnTo>
                  <a:lnTo>
                    <a:pt x="1026883" y="174536"/>
                  </a:lnTo>
                  <a:lnTo>
                    <a:pt x="980592" y="203492"/>
                  </a:lnTo>
                  <a:lnTo>
                    <a:pt x="997026" y="226288"/>
                  </a:lnTo>
                  <a:lnTo>
                    <a:pt x="1045387" y="196202"/>
                  </a:lnTo>
                  <a:lnTo>
                    <a:pt x="1081278" y="160591"/>
                  </a:lnTo>
                  <a:lnTo>
                    <a:pt x="1105712" y="120345"/>
                  </a:lnTo>
                  <a:lnTo>
                    <a:pt x="1119682" y="76314"/>
                  </a:lnTo>
                  <a:lnTo>
                    <a:pt x="1124204" y="29387"/>
                  </a:lnTo>
                  <a:close/>
                </a:path>
                <a:path w="1508759" h="722629">
                  <a:moveTo>
                    <a:pt x="1239977" y="110731"/>
                  </a:moveTo>
                  <a:lnTo>
                    <a:pt x="1196898" y="110731"/>
                  </a:lnTo>
                  <a:lnTo>
                    <a:pt x="1196898" y="0"/>
                  </a:lnTo>
                  <a:lnTo>
                    <a:pt x="1167396" y="0"/>
                  </a:lnTo>
                  <a:lnTo>
                    <a:pt x="1167396" y="277495"/>
                  </a:lnTo>
                  <a:lnTo>
                    <a:pt x="1196898" y="277495"/>
                  </a:lnTo>
                  <a:lnTo>
                    <a:pt x="1196898" y="135407"/>
                  </a:lnTo>
                  <a:lnTo>
                    <a:pt x="1239977" y="135407"/>
                  </a:lnTo>
                  <a:lnTo>
                    <a:pt x="1239977" y="110731"/>
                  </a:lnTo>
                  <a:close/>
                </a:path>
                <a:path w="1508759" h="722629">
                  <a:moveTo>
                    <a:pt x="1477340" y="225856"/>
                  </a:moveTo>
                  <a:lnTo>
                    <a:pt x="1470660" y="204228"/>
                  </a:lnTo>
                  <a:lnTo>
                    <a:pt x="1463497" y="198221"/>
                  </a:lnTo>
                  <a:lnTo>
                    <a:pt x="1451686" y="188302"/>
                  </a:lnTo>
                  <a:lnTo>
                    <a:pt x="1447952" y="187096"/>
                  </a:lnTo>
                  <a:lnTo>
                    <a:pt x="1447952" y="225856"/>
                  </a:lnTo>
                  <a:lnTo>
                    <a:pt x="1443355" y="237731"/>
                  </a:lnTo>
                  <a:lnTo>
                    <a:pt x="1430286" y="246532"/>
                  </a:lnTo>
                  <a:lnTo>
                    <a:pt x="1409395" y="251980"/>
                  </a:lnTo>
                  <a:lnTo>
                    <a:pt x="1381302" y="253809"/>
                  </a:lnTo>
                  <a:lnTo>
                    <a:pt x="1352981" y="251980"/>
                  </a:lnTo>
                  <a:lnTo>
                    <a:pt x="1332090" y="246532"/>
                  </a:lnTo>
                  <a:lnTo>
                    <a:pt x="1319187" y="237731"/>
                  </a:lnTo>
                  <a:lnTo>
                    <a:pt x="1314856" y="225856"/>
                  </a:lnTo>
                  <a:lnTo>
                    <a:pt x="1319187" y="213969"/>
                  </a:lnTo>
                  <a:lnTo>
                    <a:pt x="1332090" y="205333"/>
                  </a:lnTo>
                  <a:lnTo>
                    <a:pt x="1352981" y="200063"/>
                  </a:lnTo>
                  <a:lnTo>
                    <a:pt x="1381302" y="198221"/>
                  </a:lnTo>
                  <a:lnTo>
                    <a:pt x="1409395" y="200063"/>
                  </a:lnTo>
                  <a:lnTo>
                    <a:pt x="1430286" y="205333"/>
                  </a:lnTo>
                  <a:lnTo>
                    <a:pt x="1443355" y="213969"/>
                  </a:lnTo>
                  <a:lnTo>
                    <a:pt x="1447952" y="225856"/>
                  </a:lnTo>
                  <a:lnTo>
                    <a:pt x="1447952" y="187096"/>
                  </a:lnTo>
                  <a:lnTo>
                    <a:pt x="1421523" y="178460"/>
                  </a:lnTo>
                  <a:lnTo>
                    <a:pt x="1381302" y="175094"/>
                  </a:lnTo>
                  <a:lnTo>
                    <a:pt x="1340853" y="178460"/>
                  </a:lnTo>
                  <a:lnTo>
                    <a:pt x="1310538" y="188302"/>
                  </a:lnTo>
                  <a:lnTo>
                    <a:pt x="1291526" y="204228"/>
                  </a:lnTo>
                  <a:lnTo>
                    <a:pt x="1284935" y="225856"/>
                  </a:lnTo>
                  <a:lnTo>
                    <a:pt x="1291526" y="247523"/>
                  </a:lnTo>
                  <a:lnTo>
                    <a:pt x="1310538" y="263436"/>
                  </a:lnTo>
                  <a:lnTo>
                    <a:pt x="1340853" y="273265"/>
                  </a:lnTo>
                  <a:lnTo>
                    <a:pt x="1381302" y="276606"/>
                  </a:lnTo>
                  <a:lnTo>
                    <a:pt x="1421523" y="273265"/>
                  </a:lnTo>
                  <a:lnTo>
                    <a:pt x="1451686" y="263436"/>
                  </a:lnTo>
                  <a:lnTo>
                    <a:pt x="1463167" y="253809"/>
                  </a:lnTo>
                  <a:lnTo>
                    <a:pt x="1470660" y="247523"/>
                  </a:lnTo>
                  <a:lnTo>
                    <a:pt x="1477340" y="225856"/>
                  </a:lnTo>
                  <a:close/>
                </a:path>
                <a:path w="1508759" h="722629">
                  <a:moveTo>
                    <a:pt x="1479537" y="74993"/>
                  </a:moveTo>
                  <a:lnTo>
                    <a:pt x="1317929" y="74993"/>
                  </a:lnTo>
                  <a:lnTo>
                    <a:pt x="1317929" y="5156"/>
                  </a:lnTo>
                  <a:lnTo>
                    <a:pt x="1288770" y="5156"/>
                  </a:lnTo>
                  <a:lnTo>
                    <a:pt x="1288770" y="98894"/>
                  </a:lnTo>
                  <a:lnTo>
                    <a:pt x="1479537" y="98894"/>
                  </a:lnTo>
                  <a:lnTo>
                    <a:pt x="1479537" y="74993"/>
                  </a:lnTo>
                  <a:close/>
                </a:path>
                <a:path w="1508759" h="722629">
                  <a:moveTo>
                    <a:pt x="1508582" y="128498"/>
                  </a:moveTo>
                  <a:lnTo>
                    <a:pt x="1255001" y="128498"/>
                  </a:lnTo>
                  <a:lnTo>
                    <a:pt x="1255001" y="152615"/>
                  </a:lnTo>
                  <a:lnTo>
                    <a:pt x="1508582" y="152615"/>
                  </a:lnTo>
                  <a:lnTo>
                    <a:pt x="1508582" y="128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5676" y="6317003"/>
              <a:ext cx="183198" cy="23012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1657825" y="6292456"/>
              <a:ext cx="518795" cy="278765"/>
            </a:xfrm>
            <a:custGeom>
              <a:avLst/>
              <a:gdLst/>
              <a:ahLst/>
              <a:cxnLst/>
              <a:rect l="l" t="t" r="r" b="b"/>
              <a:pathLst>
                <a:path w="518795" h="278765">
                  <a:moveTo>
                    <a:pt x="143522" y="118287"/>
                  </a:moveTo>
                  <a:lnTo>
                    <a:pt x="138137" y="77965"/>
                  </a:lnTo>
                  <a:lnTo>
                    <a:pt x="123202" y="47269"/>
                  </a:lnTo>
                  <a:lnTo>
                    <a:pt x="123050" y="47142"/>
                  </a:lnTo>
                  <a:lnTo>
                    <a:pt x="115011" y="40220"/>
                  </a:lnTo>
                  <a:lnTo>
                    <a:pt x="115011" y="118287"/>
                  </a:lnTo>
                  <a:lnTo>
                    <a:pt x="111874" y="148018"/>
                  </a:lnTo>
                  <a:lnTo>
                    <a:pt x="103035" y="170446"/>
                  </a:lnTo>
                  <a:lnTo>
                    <a:pt x="89382" y="184619"/>
                  </a:lnTo>
                  <a:lnTo>
                    <a:pt x="71818" y="189547"/>
                  </a:lnTo>
                  <a:lnTo>
                    <a:pt x="54203" y="184619"/>
                  </a:lnTo>
                  <a:lnTo>
                    <a:pt x="40487" y="170446"/>
                  </a:lnTo>
                  <a:lnTo>
                    <a:pt x="31572" y="148018"/>
                  </a:lnTo>
                  <a:lnTo>
                    <a:pt x="28397" y="118287"/>
                  </a:lnTo>
                  <a:lnTo>
                    <a:pt x="31572" y="88747"/>
                  </a:lnTo>
                  <a:lnTo>
                    <a:pt x="54203" y="52197"/>
                  </a:lnTo>
                  <a:lnTo>
                    <a:pt x="103035" y="66395"/>
                  </a:lnTo>
                  <a:lnTo>
                    <a:pt x="115011" y="118287"/>
                  </a:lnTo>
                  <a:lnTo>
                    <a:pt x="115011" y="40220"/>
                  </a:lnTo>
                  <a:lnTo>
                    <a:pt x="100507" y="27724"/>
                  </a:lnTo>
                  <a:lnTo>
                    <a:pt x="71818" y="20828"/>
                  </a:lnTo>
                  <a:lnTo>
                    <a:pt x="42926" y="27724"/>
                  </a:lnTo>
                  <a:lnTo>
                    <a:pt x="20205" y="47269"/>
                  </a:lnTo>
                  <a:lnTo>
                    <a:pt x="5334" y="77965"/>
                  </a:lnTo>
                  <a:lnTo>
                    <a:pt x="0" y="118287"/>
                  </a:lnTo>
                  <a:lnTo>
                    <a:pt x="5334" y="158800"/>
                  </a:lnTo>
                  <a:lnTo>
                    <a:pt x="20205" y="189585"/>
                  </a:lnTo>
                  <a:lnTo>
                    <a:pt x="42926" y="209130"/>
                  </a:lnTo>
                  <a:lnTo>
                    <a:pt x="71818" y="215976"/>
                  </a:lnTo>
                  <a:lnTo>
                    <a:pt x="100507" y="209130"/>
                  </a:lnTo>
                  <a:lnTo>
                    <a:pt x="123215" y="189547"/>
                  </a:lnTo>
                  <a:lnTo>
                    <a:pt x="138137" y="158800"/>
                  </a:lnTo>
                  <a:lnTo>
                    <a:pt x="143522" y="118287"/>
                  </a:lnTo>
                  <a:close/>
                </a:path>
                <a:path w="518795" h="278765">
                  <a:moveTo>
                    <a:pt x="220586" y="0"/>
                  </a:moveTo>
                  <a:lnTo>
                    <a:pt x="190982" y="0"/>
                  </a:lnTo>
                  <a:lnTo>
                    <a:pt x="190982" y="278358"/>
                  </a:lnTo>
                  <a:lnTo>
                    <a:pt x="220586" y="278358"/>
                  </a:lnTo>
                  <a:lnTo>
                    <a:pt x="220586" y="0"/>
                  </a:lnTo>
                  <a:close/>
                </a:path>
                <a:path w="518795" h="278765">
                  <a:moveTo>
                    <a:pt x="487222" y="188353"/>
                  </a:moveTo>
                  <a:lnTo>
                    <a:pt x="298538" y="188353"/>
                  </a:lnTo>
                  <a:lnTo>
                    <a:pt x="298538" y="212483"/>
                  </a:lnTo>
                  <a:lnTo>
                    <a:pt x="298538" y="250583"/>
                  </a:lnTo>
                  <a:lnTo>
                    <a:pt x="298538" y="274713"/>
                  </a:lnTo>
                  <a:lnTo>
                    <a:pt x="487222" y="274713"/>
                  </a:lnTo>
                  <a:lnTo>
                    <a:pt x="487222" y="250583"/>
                  </a:lnTo>
                  <a:lnTo>
                    <a:pt x="327367" y="250583"/>
                  </a:lnTo>
                  <a:lnTo>
                    <a:pt x="327367" y="212483"/>
                  </a:lnTo>
                  <a:lnTo>
                    <a:pt x="458165" y="212483"/>
                  </a:lnTo>
                  <a:lnTo>
                    <a:pt x="458165" y="250393"/>
                  </a:lnTo>
                  <a:lnTo>
                    <a:pt x="487222" y="250393"/>
                  </a:lnTo>
                  <a:lnTo>
                    <a:pt x="487222" y="212483"/>
                  </a:lnTo>
                  <a:lnTo>
                    <a:pt x="487222" y="212242"/>
                  </a:lnTo>
                  <a:lnTo>
                    <a:pt x="487222" y="188353"/>
                  </a:lnTo>
                  <a:close/>
                </a:path>
                <a:path w="518795" h="278765">
                  <a:moveTo>
                    <a:pt x="492480" y="98183"/>
                  </a:moveTo>
                  <a:lnTo>
                    <a:pt x="326390" y="98183"/>
                  </a:lnTo>
                  <a:lnTo>
                    <a:pt x="326390" y="74053"/>
                  </a:lnTo>
                  <a:lnTo>
                    <a:pt x="486778" y="74053"/>
                  </a:lnTo>
                  <a:lnTo>
                    <a:pt x="486778" y="52463"/>
                  </a:lnTo>
                  <a:lnTo>
                    <a:pt x="486778" y="29603"/>
                  </a:lnTo>
                  <a:lnTo>
                    <a:pt x="486778" y="6743"/>
                  </a:lnTo>
                  <a:lnTo>
                    <a:pt x="296456" y="6743"/>
                  </a:lnTo>
                  <a:lnTo>
                    <a:pt x="296456" y="29603"/>
                  </a:lnTo>
                  <a:lnTo>
                    <a:pt x="457403" y="29603"/>
                  </a:lnTo>
                  <a:lnTo>
                    <a:pt x="457403" y="52463"/>
                  </a:lnTo>
                  <a:lnTo>
                    <a:pt x="297218" y="52463"/>
                  </a:lnTo>
                  <a:lnTo>
                    <a:pt x="297218" y="74053"/>
                  </a:lnTo>
                  <a:lnTo>
                    <a:pt x="297218" y="98183"/>
                  </a:lnTo>
                  <a:lnTo>
                    <a:pt x="297218" y="121043"/>
                  </a:lnTo>
                  <a:lnTo>
                    <a:pt x="492480" y="121043"/>
                  </a:lnTo>
                  <a:lnTo>
                    <a:pt x="492480" y="98183"/>
                  </a:lnTo>
                  <a:close/>
                </a:path>
                <a:path w="518795" h="278765">
                  <a:moveTo>
                    <a:pt x="518795" y="142405"/>
                  </a:moveTo>
                  <a:lnTo>
                    <a:pt x="264553" y="142405"/>
                  </a:lnTo>
                  <a:lnTo>
                    <a:pt x="264553" y="166090"/>
                  </a:lnTo>
                  <a:lnTo>
                    <a:pt x="518795" y="166090"/>
                  </a:lnTo>
                  <a:lnTo>
                    <a:pt x="518795" y="1424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77128" y="6317003"/>
              <a:ext cx="183198" cy="23012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756824" y="6290043"/>
              <a:ext cx="6073140" cy="725170"/>
            </a:xfrm>
            <a:custGeom>
              <a:avLst/>
              <a:gdLst/>
              <a:ahLst/>
              <a:cxnLst/>
              <a:rect l="l" t="t" r="r" b="b"/>
              <a:pathLst>
                <a:path w="6073140" h="725170">
                  <a:moveTo>
                    <a:pt x="120815" y="651383"/>
                  </a:moveTo>
                  <a:lnTo>
                    <a:pt x="119024" y="634720"/>
                  </a:lnTo>
                  <a:lnTo>
                    <a:pt x="118173" y="626833"/>
                  </a:lnTo>
                  <a:lnTo>
                    <a:pt x="97180" y="630618"/>
                  </a:lnTo>
                  <a:lnTo>
                    <a:pt x="76288" y="632993"/>
                  </a:lnTo>
                  <a:lnTo>
                    <a:pt x="53962" y="634263"/>
                  </a:lnTo>
                  <a:lnTo>
                    <a:pt x="28714" y="634720"/>
                  </a:lnTo>
                  <a:lnTo>
                    <a:pt x="28714" y="504151"/>
                  </a:lnTo>
                  <a:lnTo>
                    <a:pt x="105244" y="504151"/>
                  </a:lnTo>
                  <a:lnTo>
                    <a:pt x="105244" y="480136"/>
                  </a:lnTo>
                  <a:lnTo>
                    <a:pt x="0" y="480136"/>
                  </a:lnTo>
                  <a:lnTo>
                    <a:pt x="0" y="659384"/>
                  </a:lnTo>
                  <a:lnTo>
                    <a:pt x="18186" y="659384"/>
                  </a:lnTo>
                  <a:lnTo>
                    <a:pt x="48031" y="658952"/>
                  </a:lnTo>
                  <a:lnTo>
                    <a:pt x="73812" y="657733"/>
                  </a:lnTo>
                  <a:lnTo>
                    <a:pt x="97447" y="655332"/>
                  </a:lnTo>
                  <a:lnTo>
                    <a:pt x="120815" y="651383"/>
                  </a:lnTo>
                  <a:close/>
                </a:path>
                <a:path w="6073140" h="725170">
                  <a:moveTo>
                    <a:pt x="171246" y="452843"/>
                  </a:moveTo>
                  <a:lnTo>
                    <a:pt x="143510" y="452843"/>
                  </a:lnTo>
                  <a:lnTo>
                    <a:pt x="143510" y="551294"/>
                  </a:lnTo>
                  <a:lnTo>
                    <a:pt x="86385" y="551294"/>
                  </a:lnTo>
                  <a:lnTo>
                    <a:pt x="86385" y="575741"/>
                  </a:lnTo>
                  <a:lnTo>
                    <a:pt x="143510" y="575741"/>
                  </a:lnTo>
                  <a:lnTo>
                    <a:pt x="143510" y="710692"/>
                  </a:lnTo>
                  <a:lnTo>
                    <a:pt x="171246" y="710692"/>
                  </a:lnTo>
                  <a:lnTo>
                    <a:pt x="171246" y="452843"/>
                  </a:lnTo>
                  <a:close/>
                </a:path>
                <a:path w="6073140" h="725170">
                  <a:moveTo>
                    <a:pt x="228803" y="446811"/>
                  </a:moveTo>
                  <a:lnTo>
                    <a:pt x="200291" y="446811"/>
                  </a:lnTo>
                  <a:lnTo>
                    <a:pt x="200291" y="724623"/>
                  </a:lnTo>
                  <a:lnTo>
                    <a:pt x="228803" y="724623"/>
                  </a:lnTo>
                  <a:lnTo>
                    <a:pt x="228803" y="446811"/>
                  </a:lnTo>
                  <a:close/>
                </a:path>
                <a:path w="6073140" h="725170">
                  <a:moveTo>
                    <a:pt x="417588" y="565099"/>
                  </a:moveTo>
                  <a:lnTo>
                    <a:pt x="412216" y="524776"/>
                  </a:lnTo>
                  <a:lnTo>
                    <a:pt x="397281" y="494093"/>
                  </a:lnTo>
                  <a:lnTo>
                    <a:pt x="397116" y="493953"/>
                  </a:lnTo>
                  <a:lnTo>
                    <a:pt x="389089" y="487045"/>
                  </a:lnTo>
                  <a:lnTo>
                    <a:pt x="389089" y="565099"/>
                  </a:lnTo>
                  <a:lnTo>
                    <a:pt x="385940" y="594829"/>
                  </a:lnTo>
                  <a:lnTo>
                    <a:pt x="377101" y="617258"/>
                  </a:lnTo>
                  <a:lnTo>
                    <a:pt x="363461" y="631431"/>
                  </a:lnTo>
                  <a:lnTo>
                    <a:pt x="345884" y="636371"/>
                  </a:lnTo>
                  <a:lnTo>
                    <a:pt x="328282" y="631431"/>
                  </a:lnTo>
                  <a:lnTo>
                    <a:pt x="314566" y="617258"/>
                  </a:lnTo>
                  <a:lnTo>
                    <a:pt x="305650" y="594829"/>
                  </a:lnTo>
                  <a:lnTo>
                    <a:pt x="302475" y="565099"/>
                  </a:lnTo>
                  <a:lnTo>
                    <a:pt x="305650" y="535559"/>
                  </a:lnTo>
                  <a:lnTo>
                    <a:pt x="328282" y="499008"/>
                  </a:lnTo>
                  <a:lnTo>
                    <a:pt x="377101" y="513207"/>
                  </a:lnTo>
                  <a:lnTo>
                    <a:pt x="389089" y="565099"/>
                  </a:lnTo>
                  <a:lnTo>
                    <a:pt x="389089" y="487045"/>
                  </a:lnTo>
                  <a:lnTo>
                    <a:pt x="374573" y="474548"/>
                  </a:lnTo>
                  <a:lnTo>
                    <a:pt x="345884" y="467639"/>
                  </a:lnTo>
                  <a:lnTo>
                    <a:pt x="317004" y="474548"/>
                  </a:lnTo>
                  <a:lnTo>
                    <a:pt x="294284" y="494093"/>
                  </a:lnTo>
                  <a:lnTo>
                    <a:pt x="279412" y="524776"/>
                  </a:lnTo>
                  <a:lnTo>
                    <a:pt x="274078" y="565099"/>
                  </a:lnTo>
                  <a:lnTo>
                    <a:pt x="279412" y="605624"/>
                  </a:lnTo>
                  <a:lnTo>
                    <a:pt x="294284" y="636397"/>
                  </a:lnTo>
                  <a:lnTo>
                    <a:pt x="317004" y="655942"/>
                  </a:lnTo>
                  <a:lnTo>
                    <a:pt x="345884" y="662787"/>
                  </a:lnTo>
                  <a:lnTo>
                    <a:pt x="374573" y="655942"/>
                  </a:lnTo>
                  <a:lnTo>
                    <a:pt x="397294" y="636371"/>
                  </a:lnTo>
                  <a:lnTo>
                    <a:pt x="412216" y="605624"/>
                  </a:lnTo>
                  <a:lnTo>
                    <a:pt x="417588" y="565099"/>
                  </a:lnTo>
                  <a:close/>
                </a:path>
                <a:path w="6073140" h="725170">
                  <a:moveTo>
                    <a:pt x="494665" y="446811"/>
                  </a:moveTo>
                  <a:lnTo>
                    <a:pt x="465061" y="446811"/>
                  </a:lnTo>
                  <a:lnTo>
                    <a:pt x="465061" y="725170"/>
                  </a:lnTo>
                  <a:lnTo>
                    <a:pt x="494665" y="725170"/>
                  </a:lnTo>
                  <a:lnTo>
                    <a:pt x="494665" y="446811"/>
                  </a:lnTo>
                  <a:close/>
                </a:path>
                <a:path w="6073140" h="725170">
                  <a:moveTo>
                    <a:pt x="700227" y="651281"/>
                  </a:moveTo>
                  <a:lnTo>
                    <a:pt x="698093" y="635165"/>
                  </a:lnTo>
                  <a:lnTo>
                    <a:pt x="697039" y="627265"/>
                  </a:lnTo>
                  <a:lnTo>
                    <a:pt x="669925" y="631164"/>
                  </a:lnTo>
                  <a:lnTo>
                    <a:pt x="642785" y="633552"/>
                  </a:lnTo>
                  <a:lnTo>
                    <a:pt x="613867" y="634771"/>
                  </a:lnTo>
                  <a:lnTo>
                    <a:pt x="581380" y="635165"/>
                  </a:lnTo>
                  <a:lnTo>
                    <a:pt x="581380" y="572998"/>
                  </a:lnTo>
                  <a:lnTo>
                    <a:pt x="669963" y="572998"/>
                  </a:lnTo>
                  <a:lnTo>
                    <a:pt x="669963" y="549541"/>
                  </a:lnTo>
                  <a:lnTo>
                    <a:pt x="581380" y="549541"/>
                  </a:lnTo>
                  <a:lnTo>
                    <a:pt x="581380" y="495592"/>
                  </a:lnTo>
                  <a:lnTo>
                    <a:pt x="681583" y="495592"/>
                  </a:lnTo>
                  <a:lnTo>
                    <a:pt x="681583" y="471474"/>
                  </a:lnTo>
                  <a:lnTo>
                    <a:pt x="551776" y="471474"/>
                  </a:lnTo>
                  <a:lnTo>
                    <a:pt x="551776" y="659498"/>
                  </a:lnTo>
                  <a:lnTo>
                    <a:pt x="573265" y="659498"/>
                  </a:lnTo>
                  <a:lnTo>
                    <a:pt x="609206" y="659079"/>
                  </a:lnTo>
                  <a:lnTo>
                    <a:pt x="640943" y="657771"/>
                  </a:lnTo>
                  <a:lnTo>
                    <a:pt x="670585" y="655269"/>
                  </a:lnTo>
                  <a:lnTo>
                    <a:pt x="700227" y="651281"/>
                  </a:lnTo>
                  <a:close/>
                </a:path>
                <a:path w="6073140" h="725170">
                  <a:moveTo>
                    <a:pt x="770724" y="446811"/>
                  </a:moveTo>
                  <a:lnTo>
                    <a:pt x="741553" y="446811"/>
                  </a:lnTo>
                  <a:lnTo>
                    <a:pt x="741553" y="549541"/>
                  </a:lnTo>
                  <a:lnTo>
                    <a:pt x="686193" y="549541"/>
                  </a:lnTo>
                  <a:lnTo>
                    <a:pt x="686193" y="573544"/>
                  </a:lnTo>
                  <a:lnTo>
                    <a:pt x="741553" y="573544"/>
                  </a:lnTo>
                  <a:lnTo>
                    <a:pt x="741553" y="725170"/>
                  </a:lnTo>
                  <a:lnTo>
                    <a:pt x="770724" y="725170"/>
                  </a:lnTo>
                  <a:lnTo>
                    <a:pt x="770724" y="446811"/>
                  </a:lnTo>
                  <a:close/>
                </a:path>
                <a:path w="6073140" h="725170">
                  <a:moveTo>
                    <a:pt x="1052474" y="589661"/>
                  </a:moveTo>
                  <a:lnTo>
                    <a:pt x="1050188" y="573874"/>
                  </a:lnTo>
                  <a:lnTo>
                    <a:pt x="1049070" y="566204"/>
                  </a:lnTo>
                  <a:lnTo>
                    <a:pt x="1023188" y="570242"/>
                  </a:lnTo>
                  <a:lnTo>
                    <a:pt x="996708" y="572592"/>
                  </a:lnTo>
                  <a:lnTo>
                    <a:pt x="967257" y="573659"/>
                  </a:lnTo>
                  <a:lnTo>
                    <a:pt x="932421" y="573874"/>
                  </a:lnTo>
                  <a:lnTo>
                    <a:pt x="932421" y="541756"/>
                  </a:lnTo>
                  <a:lnTo>
                    <a:pt x="1026604" y="541756"/>
                  </a:lnTo>
                  <a:lnTo>
                    <a:pt x="1026604" y="518071"/>
                  </a:lnTo>
                  <a:lnTo>
                    <a:pt x="932421" y="518071"/>
                  </a:lnTo>
                  <a:lnTo>
                    <a:pt x="932421" y="487807"/>
                  </a:lnTo>
                  <a:lnTo>
                    <a:pt x="1031976" y="487807"/>
                  </a:lnTo>
                  <a:lnTo>
                    <a:pt x="1031976" y="463359"/>
                  </a:lnTo>
                  <a:lnTo>
                    <a:pt x="902931" y="463359"/>
                  </a:lnTo>
                  <a:lnTo>
                    <a:pt x="902931" y="597331"/>
                  </a:lnTo>
                  <a:lnTo>
                    <a:pt x="924636" y="597331"/>
                  </a:lnTo>
                  <a:lnTo>
                    <a:pt x="963345" y="597192"/>
                  </a:lnTo>
                  <a:lnTo>
                    <a:pt x="995667" y="596125"/>
                  </a:lnTo>
                  <a:lnTo>
                    <a:pt x="1024432" y="593763"/>
                  </a:lnTo>
                  <a:lnTo>
                    <a:pt x="1052474" y="589661"/>
                  </a:lnTo>
                  <a:close/>
                </a:path>
                <a:path w="6073140" h="725170">
                  <a:moveTo>
                    <a:pt x="1109154" y="623760"/>
                  </a:moveTo>
                  <a:lnTo>
                    <a:pt x="1079995" y="623760"/>
                  </a:lnTo>
                  <a:lnTo>
                    <a:pt x="1079995" y="646887"/>
                  </a:lnTo>
                  <a:lnTo>
                    <a:pt x="1079995" y="697217"/>
                  </a:lnTo>
                  <a:lnTo>
                    <a:pt x="960488" y="697217"/>
                  </a:lnTo>
                  <a:lnTo>
                    <a:pt x="960488" y="646887"/>
                  </a:lnTo>
                  <a:lnTo>
                    <a:pt x="1079995" y="646887"/>
                  </a:lnTo>
                  <a:lnTo>
                    <a:pt x="1079995" y="623760"/>
                  </a:lnTo>
                  <a:lnTo>
                    <a:pt x="931545" y="623760"/>
                  </a:lnTo>
                  <a:lnTo>
                    <a:pt x="931545" y="721118"/>
                  </a:lnTo>
                  <a:lnTo>
                    <a:pt x="1109154" y="721118"/>
                  </a:lnTo>
                  <a:lnTo>
                    <a:pt x="1109154" y="697217"/>
                  </a:lnTo>
                  <a:lnTo>
                    <a:pt x="1109154" y="646887"/>
                  </a:lnTo>
                  <a:lnTo>
                    <a:pt x="1109154" y="623760"/>
                  </a:lnTo>
                  <a:close/>
                </a:path>
                <a:path w="6073140" h="725170">
                  <a:moveTo>
                    <a:pt x="1149388" y="514451"/>
                  </a:moveTo>
                  <a:lnTo>
                    <a:pt x="1109154" y="514451"/>
                  </a:lnTo>
                  <a:lnTo>
                    <a:pt x="1109154" y="446811"/>
                  </a:lnTo>
                  <a:lnTo>
                    <a:pt x="1079665" y="446811"/>
                  </a:lnTo>
                  <a:lnTo>
                    <a:pt x="1079665" y="609942"/>
                  </a:lnTo>
                  <a:lnTo>
                    <a:pt x="1109154" y="609942"/>
                  </a:lnTo>
                  <a:lnTo>
                    <a:pt x="1109154" y="539115"/>
                  </a:lnTo>
                  <a:lnTo>
                    <a:pt x="1149388" y="539115"/>
                  </a:lnTo>
                  <a:lnTo>
                    <a:pt x="1149388" y="514451"/>
                  </a:lnTo>
                  <a:close/>
                </a:path>
                <a:path w="6073140" h="725170">
                  <a:moveTo>
                    <a:pt x="1305394" y="575957"/>
                  </a:moveTo>
                  <a:lnTo>
                    <a:pt x="1281607" y="562343"/>
                  </a:lnTo>
                  <a:lnTo>
                    <a:pt x="1265986" y="545693"/>
                  </a:lnTo>
                  <a:lnTo>
                    <a:pt x="1264335" y="543941"/>
                  </a:lnTo>
                  <a:lnTo>
                    <a:pt x="1253807" y="522338"/>
                  </a:lnTo>
                  <a:lnTo>
                    <a:pt x="1250251" y="499110"/>
                  </a:lnTo>
                  <a:lnTo>
                    <a:pt x="1250251" y="463588"/>
                  </a:lnTo>
                  <a:lnTo>
                    <a:pt x="1221752" y="463588"/>
                  </a:lnTo>
                  <a:lnTo>
                    <a:pt x="1221752" y="499110"/>
                  </a:lnTo>
                  <a:lnTo>
                    <a:pt x="1218031" y="523214"/>
                  </a:lnTo>
                  <a:lnTo>
                    <a:pt x="1207020" y="546696"/>
                  </a:lnTo>
                  <a:lnTo>
                    <a:pt x="1188961" y="567321"/>
                  </a:lnTo>
                  <a:lnTo>
                    <a:pt x="1164082" y="582866"/>
                  </a:lnTo>
                  <a:lnTo>
                    <a:pt x="1180084" y="605777"/>
                  </a:lnTo>
                  <a:lnTo>
                    <a:pt x="1198740" y="595096"/>
                  </a:lnTo>
                  <a:lnTo>
                    <a:pt x="1214361" y="581088"/>
                  </a:lnTo>
                  <a:lnTo>
                    <a:pt x="1226883" y="564400"/>
                  </a:lnTo>
                  <a:lnTo>
                    <a:pt x="1236218" y="545693"/>
                  </a:lnTo>
                  <a:lnTo>
                    <a:pt x="1245196" y="562381"/>
                  </a:lnTo>
                  <a:lnTo>
                    <a:pt x="1257134" y="577062"/>
                  </a:lnTo>
                  <a:lnTo>
                    <a:pt x="1271993" y="589318"/>
                  </a:lnTo>
                  <a:lnTo>
                    <a:pt x="1289723" y="598652"/>
                  </a:lnTo>
                  <a:lnTo>
                    <a:pt x="1305394" y="575957"/>
                  </a:lnTo>
                  <a:close/>
                </a:path>
                <a:path w="6073140" h="725170">
                  <a:moveTo>
                    <a:pt x="1402092" y="629348"/>
                  </a:moveTo>
                  <a:lnTo>
                    <a:pt x="1213307" y="629348"/>
                  </a:lnTo>
                  <a:lnTo>
                    <a:pt x="1213307" y="653249"/>
                  </a:lnTo>
                  <a:lnTo>
                    <a:pt x="1373047" y="653249"/>
                  </a:lnTo>
                  <a:lnTo>
                    <a:pt x="1373047" y="724623"/>
                  </a:lnTo>
                  <a:lnTo>
                    <a:pt x="1402092" y="724623"/>
                  </a:lnTo>
                  <a:lnTo>
                    <a:pt x="1402092" y="629348"/>
                  </a:lnTo>
                  <a:close/>
                </a:path>
                <a:path w="6073140" h="725170">
                  <a:moveTo>
                    <a:pt x="1402092" y="447027"/>
                  </a:moveTo>
                  <a:lnTo>
                    <a:pt x="1374254" y="447027"/>
                  </a:lnTo>
                  <a:lnTo>
                    <a:pt x="1374254" y="517855"/>
                  </a:lnTo>
                  <a:lnTo>
                    <a:pt x="1341793" y="517855"/>
                  </a:lnTo>
                  <a:lnTo>
                    <a:pt x="1341793" y="451967"/>
                  </a:lnTo>
                  <a:lnTo>
                    <a:pt x="1314386" y="451967"/>
                  </a:lnTo>
                  <a:lnTo>
                    <a:pt x="1314386" y="613448"/>
                  </a:lnTo>
                  <a:lnTo>
                    <a:pt x="1341793" y="613448"/>
                  </a:lnTo>
                  <a:lnTo>
                    <a:pt x="1341793" y="542302"/>
                  </a:lnTo>
                  <a:lnTo>
                    <a:pt x="1374254" y="542302"/>
                  </a:lnTo>
                  <a:lnTo>
                    <a:pt x="1374254" y="614984"/>
                  </a:lnTo>
                  <a:lnTo>
                    <a:pt x="1402092" y="614984"/>
                  </a:lnTo>
                  <a:lnTo>
                    <a:pt x="1402092" y="542302"/>
                  </a:lnTo>
                  <a:lnTo>
                    <a:pt x="1402092" y="517855"/>
                  </a:lnTo>
                  <a:lnTo>
                    <a:pt x="1402092" y="447027"/>
                  </a:lnTo>
                  <a:close/>
                </a:path>
                <a:path w="6073140" h="725170">
                  <a:moveTo>
                    <a:pt x="1682724" y="472579"/>
                  </a:moveTo>
                  <a:lnTo>
                    <a:pt x="1617383" y="472579"/>
                  </a:lnTo>
                  <a:lnTo>
                    <a:pt x="1617383" y="445935"/>
                  </a:lnTo>
                  <a:lnTo>
                    <a:pt x="1588008" y="445935"/>
                  </a:lnTo>
                  <a:lnTo>
                    <a:pt x="1588008" y="472579"/>
                  </a:lnTo>
                  <a:lnTo>
                    <a:pt x="1522437" y="472579"/>
                  </a:lnTo>
                  <a:lnTo>
                    <a:pt x="1522437" y="494385"/>
                  </a:lnTo>
                  <a:lnTo>
                    <a:pt x="1682724" y="494385"/>
                  </a:lnTo>
                  <a:lnTo>
                    <a:pt x="1682724" y="472579"/>
                  </a:lnTo>
                  <a:close/>
                </a:path>
                <a:path w="6073140" h="725170">
                  <a:moveTo>
                    <a:pt x="1692922" y="621131"/>
                  </a:moveTo>
                  <a:lnTo>
                    <a:pt x="1691436" y="607644"/>
                  </a:lnTo>
                  <a:lnTo>
                    <a:pt x="1690624" y="600290"/>
                  </a:lnTo>
                  <a:lnTo>
                    <a:pt x="1672869" y="602767"/>
                  </a:lnTo>
                  <a:lnTo>
                    <a:pt x="1654619" y="604786"/>
                  </a:lnTo>
                  <a:lnTo>
                    <a:pt x="1636064" y="606399"/>
                  </a:lnTo>
                  <a:lnTo>
                    <a:pt x="1617383" y="607644"/>
                  </a:lnTo>
                  <a:lnTo>
                    <a:pt x="1617383" y="589661"/>
                  </a:lnTo>
                  <a:lnTo>
                    <a:pt x="1638579" y="584720"/>
                  </a:lnTo>
                  <a:lnTo>
                    <a:pt x="1654657" y="575894"/>
                  </a:lnTo>
                  <a:lnTo>
                    <a:pt x="1659585" y="569925"/>
                  </a:lnTo>
                  <a:lnTo>
                    <a:pt x="1664906" y="563499"/>
                  </a:lnTo>
                  <a:lnTo>
                    <a:pt x="1668589" y="547890"/>
                  </a:lnTo>
                  <a:lnTo>
                    <a:pt x="1663763" y="529780"/>
                  </a:lnTo>
                  <a:lnTo>
                    <a:pt x="1659216" y="525195"/>
                  </a:lnTo>
                  <a:lnTo>
                    <a:pt x="1650365" y="516267"/>
                  </a:lnTo>
                  <a:lnTo>
                    <a:pt x="1640408" y="512241"/>
                  </a:lnTo>
                  <a:lnTo>
                    <a:pt x="1640408" y="547890"/>
                  </a:lnTo>
                  <a:lnTo>
                    <a:pt x="1637779" y="557072"/>
                  </a:lnTo>
                  <a:lnTo>
                    <a:pt x="1630222" y="564007"/>
                  </a:lnTo>
                  <a:lnTo>
                    <a:pt x="1618259" y="568401"/>
                  </a:lnTo>
                  <a:lnTo>
                    <a:pt x="1602371" y="569925"/>
                  </a:lnTo>
                  <a:lnTo>
                    <a:pt x="1586484" y="568401"/>
                  </a:lnTo>
                  <a:lnTo>
                    <a:pt x="1574520" y="564007"/>
                  </a:lnTo>
                  <a:lnTo>
                    <a:pt x="1567002" y="557072"/>
                  </a:lnTo>
                  <a:lnTo>
                    <a:pt x="1564436" y="547890"/>
                  </a:lnTo>
                  <a:lnTo>
                    <a:pt x="1567002" y="538289"/>
                  </a:lnTo>
                  <a:lnTo>
                    <a:pt x="1574520" y="531164"/>
                  </a:lnTo>
                  <a:lnTo>
                    <a:pt x="1586484" y="526719"/>
                  </a:lnTo>
                  <a:lnTo>
                    <a:pt x="1602371" y="525195"/>
                  </a:lnTo>
                  <a:lnTo>
                    <a:pt x="1618259" y="526719"/>
                  </a:lnTo>
                  <a:lnTo>
                    <a:pt x="1630222" y="531164"/>
                  </a:lnTo>
                  <a:lnTo>
                    <a:pt x="1637779" y="538289"/>
                  </a:lnTo>
                  <a:lnTo>
                    <a:pt x="1640408" y="547890"/>
                  </a:lnTo>
                  <a:lnTo>
                    <a:pt x="1640408" y="512241"/>
                  </a:lnTo>
                  <a:lnTo>
                    <a:pt x="1629524" y="507834"/>
                  </a:lnTo>
                  <a:lnTo>
                    <a:pt x="1602371" y="505028"/>
                  </a:lnTo>
                  <a:lnTo>
                    <a:pt x="1575231" y="507834"/>
                  </a:lnTo>
                  <a:lnTo>
                    <a:pt x="1554365" y="516267"/>
                  </a:lnTo>
                  <a:lnTo>
                    <a:pt x="1540992" y="529780"/>
                  </a:lnTo>
                  <a:lnTo>
                    <a:pt x="1536369" y="547890"/>
                  </a:lnTo>
                  <a:lnTo>
                    <a:pt x="1539887" y="563575"/>
                  </a:lnTo>
                  <a:lnTo>
                    <a:pt x="1550225" y="576008"/>
                  </a:lnTo>
                  <a:lnTo>
                    <a:pt x="1566545" y="584835"/>
                  </a:lnTo>
                  <a:lnTo>
                    <a:pt x="1588008" y="589661"/>
                  </a:lnTo>
                  <a:lnTo>
                    <a:pt x="1588008" y="608952"/>
                  </a:lnTo>
                  <a:lnTo>
                    <a:pt x="1549857" y="609828"/>
                  </a:lnTo>
                  <a:lnTo>
                    <a:pt x="1515313" y="610057"/>
                  </a:lnTo>
                  <a:lnTo>
                    <a:pt x="1518602" y="633514"/>
                  </a:lnTo>
                  <a:lnTo>
                    <a:pt x="1557934" y="632955"/>
                  </a:lnTo>
                  <a:lnTo>
                    <a:pt x="1601736" y="631304"/>
                  </a:lnTo>
                  <a:lnTo>
                    <a:pt x="1647558" y="627672"/>
                  </a:lnTo>
                  <a:lnTo>
                    <a:pt x="1692922" y="621131"/>
                  </a:lnTo>
                  <a:close/>
                </a:path>
                <a:path w="6073140" h="725170">
                  <a:moveTo>
                    <a:pt x="1745767" y="694804"/>
                  </a:moveTo>
                  <a:lnTo>
                    <a:pt x="1585696" y="694804"/>
                  </a:lnTo>
                  <a:lnTo>
                    <a:pt x="1585696" y="649414"/>
                  </a:lnTo>
                  <a:lnTo>
                    <a:pt x="1556105" y="649414"/>
                  </a:lnTo>
                  <a:lnTo>
                    <a:pt x="1556105" y="718921"/>
                  </a:lnTo>
                  <a:lnTo>
                    <a:pt x="1745767" y="718921"/>
                  </a:lnTo>
                  <a:lnTo>
                    <a:pt x="1745767" y="694804"/>
                  </a:lnTo>
                  <a:close/>
                </a:path>
                <a:path w="6073140" h="725170">
                  <a:moveTo>
                    <a:pt x="1775371" y="541972"/>
                  </a:moveTo>
                  <a:lnTo>
                    <a:pt x="1735785" y="541972"/>
                  </a:lnTo>
                  <a:lnTo>
                    <a:pt x="1735785" y="446811"/>
                  </a:lnTo>
                  <a:lnTo>
                    <a:pt x="1706410" y="446811"/>
                  </a:lnTo>
                  <a:lnTo>
                    <a:pt x="1706410" y="663994"/>
                  </a:lnTo>
                  <a:lnTo>
                    <a:pt x="1735785" y="663994"/>
                  </a:lnTo>
                  <a:lnTo>
                    <a:pt x="1735785" y="566635"/>
                  </a:lnTo>
                  <a:lnTo>
                    <a:pt x="1775371" y="566635"/>
                  </a:lnTo>
                  <a:lnTo>
                    <a:pt x="1775371" y="541972"/>
                  </a:lnTo>
                  <a:close/>
                </a:path>
                <a:path w="6073140" h="725170">
                  <a:moveTo>
                    <a:pt x="1923719" y="200850"/>
                  </a:moveTo>
                  <a:lnTo>
                    <a:pt x="1921522" y="183743"/>
                  </a:lnTo>
                  <a:lnTo>
                    <a:pt x="1920430" y="175196"/>
                  </a:lnTo>
                  <a:lnTo>
                    <a:pt x="1897468" y="179057"/>
                  </a:lnTo>
                  <a:lnTo>
                    <a:pt x="1875713" y="181610"/>
                  </a:lnTo>
                  <a:lnTo>
                    <a:pt x="1855038" y="183083"/>
                  </a:lnTo>
                  <a:lnTo>
                    <a:pt x="1835353" y="183743"/>
                  </a:lnTo>
                  <a:lnTo>
                    <a:pt x="1835353" y="35191"/>
                  </a:lnTo>
                  <a:lnTo>
                    <a:pt x="1805863" y="35191"/>
                  </a:lnTo>
                  <a:lnTo>
                    <a:pt x="1805863" y="209613"/>
                  </a:lnTo>
                  <a:lnTo>
                    <a:pt x="1823834" y="209613"/>
                  </a:lnTo>
                  <a:lnTo>
                    <a:pt x="1846707" y="209219"/>
                  </a:lnTo>
                  <a:lnTo>
                    <a:pt x="1870697" y="207822"/>
                  </a:lnTo>
                  <a:lnTo>
                    <a:pt x="1896224" y="205130"/>
                  </a:lnTo>
                  <a:lnTo>
                    <a:pt x="1923719" y="200850"/>
                  </a:lnTo>
                  <a:close/>
                </a:path>
                <a:path w="6073140" h="725170">
                  <a:moveTo>
                    <a:pt x="2023364" y="447027"/>
                  </a:moveTo>
                  <a:lnTo>
                    <a:pt x="1993976" y="447027"/>
                  </a:lnTo>
                  <a:lnTo>
                    <a:pt x="1993976" y="496366"/>
                  </a:lnTo>
                  <a:lnTo>
                    <a:pt x="1933676" y="496366"/>
                  </a:lnTo>
                  <a:lnTo>
                    <a:pt x="1934908" y="489292"/>
                  </a:lnTo>
                  <a:lnTo>
                    <a:pt x="1935810" y="482041"/>
                  </a:lnTo>
                  <a:lnTo>
                    <a:pt x="1936343" y="474611"/>
                  </a:lnTo>
                  <a:lnTo>
                    <a:pt x="1936534" y="466979"/>
                  </a:lnTo>
                  <a:lnTo>
                    <a:pt x="1809470" y="466979"/>
                  </a:lnTo>
                  <a:lnTo>
                    <a:pt x="1809470" y="491096"/>
                  </a:lnTo>
                  <a:lnTo>
                    <a:pt x="1904517" y="491096"/>
                  </a:lnTo>
                  <a:lnTo>
                    <a:pt x="1894535" y="522782"/>
                  </a:lnTo>
                  <a:lnTo>
                    <a:pt x="1872627" y="550291"/>
                  </a:lnTo>
                  <a:lnTo>
                    <a:pt x="1839315" y="572922"/>
                  </a:lnTo>
                  <a:lnTo>
                    <a:pt x="1795106" y="589991"/>
                  </a:lnTo>
                  <a:lnTo>
                    <a:pt x="1806943" y="613232"/>
                  </a:lnTo>
                  <a:lnTo>
                    <a:pt x="1848535" y="597585"/>
                  </a:lnTo>
                  <a:lnTo>
                    <a:pt x="1882686" y="576707"/>
                  </a:lnTo>
                  <a:lnTo>
                    <a:pt x="1908924" y="550722"/>
                  </a:lnTo>
                  <a:lnTo>
                    <a:pt x="1926767" y="519722"/>
                  </a:lnTo>
                  <a:lnTo>
                    <a:pt x="1993976" y="519722"/>
                  </a:lnTo>
                  <a:lnTo>
                    <a:pt x="1993976" y="553478"/>
                  </a:lnTo>
                  <a:lnTo>
                    <a:pt x="1923923" y="553478"/>
                  </a:lnTo>
                  <a:lnTo>
                    <a:pt x="1923923" y="577608"/>
                  </a:lnTo>
                  <a:lnTo>
                    <a:pt x="1993976" y="577608"/>
                  </a:lnTo>
                  <a:lnTo>
                    <a:pt x="1993976" y="611695"/>
                  </a:lnTo>
                  <a:lnTo>
                    <a:pt x="2023364" y="611695"/>
                  </a:lnTo>
                  <a:lnTo>
                    <a:pt x="2023364" y="519722"/>
                  </a:lnTo>
                  <a:lnTo>
                    <a:pt x="2023364" y="496366"/>
                  </a:lnTo>
                  <a:lnTo>
                    <a:pt x="2023364" y="447027"/>
                  </a:lnTo>
                  <a:close/>
                </a:path>
                <a:path w="6073140" h="725170">
                  <a:moveTo>
                    <a:pt x="2025116" y="668820"/>
                  </a:moveTo>
                  <a:lnTo>
                    <a:pt x="2018423" y="646150"/>
                  </a:lnTo>
                  <a:lnTo>
                    <a:pt x="2009292" y="637895"/>
                  </a:lnTo>
                  <a:lnTo>
                    <a:pt x="1999576" y="629119"/>
                  </a:lnTo>
                  <a:lnTo>
                    <a:pt x="1995728" y="627722"/>
                  </a:lnTo>
                  <a:lnTo>
                    <a:pt x="1995728" y="668820"/>
                  </a:lnTo>
                  <a:lnTo>
                    <a:pt x="1991194" y="681926"/>
                  </a:lnTo>
                  <a:lnTo>
                    <a:pt x="1978380" y="691629"/>
                  </a:lnTo>
                  <a:lnTo>
                    <a:pt x="1958301" y="697661"/>
                  </a:lnTo>
                  <a:lnTo>
                    <a:pt x="1931924" y="699731"/>
                  </a:lnTo>
                  <a:lnTo>
                    <a:pt x="1905114" y="697661"/>
                  </a:lnTo>
                  <a:lnTo>
                    <a:pt x="1884807" y="691629"/>
                  </a:lnTo>
                  <a:lnTo>
                    <a:pt x="1871954" y="681926"/>
                  </a:lnTo>
                  <a:lnTo>
                    <a:pt x="1867458" y="668820"/>
                  </a:lnTo>
                  <a:lnTo>
                    <a:pt x="1871954" y="655650"/>
                  </a:lnTo>
                  <a:lnTo>
                    <a:pt x="1884807" y="645922"/>
                  </a:lnTo>
                  <a:lnTo>
                    <a:pt x="1905114" y="639914"/>
                  </a:lnTo>
                  <a:lnTo>
                    <a:pt x="1931924" y="637895"/>
                  </a:lnTo>
                  <a:lnTo>
                    <a:pt x="1958301" y="639914"/>
                  </a:lnTo>
                  <a:lnTo>
                    <a:pt x="1978380" y="645922"/>
                  </a:lnTo>
                  <a:lnTo>
                    <a:pt x="1991194" y="655650"/>
                  </a:lnTo>
                  <a:lnTo>
                    <a:pt x="1995728" y="668820"/>
                  </a:lnTo>
                  <a:lnTo>
                    <a:pt x="1995728" y="627722"/>
                  </a:lnTo>
                  <a:lnTo>
                    <a:pt x="1970201" y="618388"/>
                  </a:lnTo>
                  <a:lnTo>
                    <a:pt x="1931924" y="614654"/>
                  </a:lnTo>
                  <a:lnTo>
                    <a:pt x="1893227" y="618388"/>
                  </a:lnTo>
                  <a:lnTo>
                    <a:pt x="1863674" y="629119"/>
                  </a:lnTo>
                  <a:lnTo>
                    <a:pt x="1844814" y="646150"/>
                  </a:lnTo>
                  <a:lnTo>
                    <a:pt x="1838185" y="668820"/>
                  </a:lnTo>
                  <a:lnTo>
                    <a:pt x="1844814" y="691578"/>
                  </a:lnTo>
                  <a:lnTo>
                    <a:pt x="1863674" y="708723"/>
                  </a:lnTo>
                  <a:lnTo>
                    <a:pt x="1893227" y="719543"/>
                  </a:lnTo>
                  <a:lnTo>
                    <a:pt x="1931924" y="723303"/>
                  </a:lnTo>
                  <a:lnTo>
                    <a:pt x="1970201" y="719543"/>
                  </a:lnTo>
                  <a:lnTo>
                    <a:pt x="1999576" y="708723"/>
                  </a:lnTo>
                  <a:lnTo>
                    <a:pt x="2009457" y="699731"/>
                  </a:lnTo>
                  <a:lnTo>
                    <a:pt x="2018423" y="691578"/>
                  </a:lnTo>
                  <a:lnTo>
                    <a:pt x="2025116" y="668820"/>
                  </a:lnTo>
                  <a:close/>
                </a:path>
                <a:path w="6073140" h="725170">
                  <a:moveTo>
                    <a:pt x="2030831" y="2413"/>
                  </a:moveTo>
                  <a:lnTo>
                    <a:pt x="2002320" y="2413"/>
                  </a:lnTo>
                  <a:lnTo>
                    <a:pt x="2002320" y="113576"/>
                  </a:lnTo>
                  <a:lnTo>
                    <a:pt x="1966912" y="113576"/>
                  </a:lnTo>
                  <a:lnTo>
                    <a:pt x="1966912" y="8115"/>
                  </a:lnTo>
                  <a:lnTo>
                    <a:pt x="1939277" y="8115"/>
                  </a:lnTo>
                  <a:lnTo>
                    <a:pt x="1939277" y="265963"/>
                  </a:lnTo>
                  <a:lnTo>
                    <a:pt x="1966912" y="265963"/>
                  </a:lnTo>
                  <a:lnTo>
                    <a:pt x="1966912" y="138023"/>
                  </a:lnTo>
                  <a:lnTo>
                    <a:pt x="2002320" y="138023"/>
                  </a:lnTo>
                  <a:lnTo>
                    <a:pt x="2002320" y="280225"/>
                  </a:lnTo>
                  <a:lnTo>
                    <a:pt x="2030831" y="280225"/>
                  </a:lnTo>
                  <a:lnTo>
                    <a:pt x="2030831" y="138023"/>
                  </a:lnTo>
                  <a:lnTo>
                    <a:pt x="2030831" y="113576"/>
                  </a:lnTo>
                  <a:lnTo>
                    <a:pt x="2030831" y="2413"/>
                  </a:lnTo>
                  <a:close/>
                </a:path>
                <a:path w="6073140" h="725170">
                  <a:moveTo>
                    <a:pt x="2289784" y="230124"/>
                  </a:moveTo>
                  <a:lnTo>
                    <a:pt x="2283104" y="208978"/>
                  </a:lnTo>
                  <a:lnTo>
                    <a:pt x="2276081" y="203263"/>
                  </a:lnTo>
                  <a:lnTo>
                    <a:pt x="2264130" y="193497"/>
                  </a:lnTo>
                  <a:lnTo>
                    <a:pt x="2260396" y="192328"/>
                  </a:lnTo>
                  <a:lnTo>
                    <a:pt x="2260396" y="230124"/>
                  </a:lnTo>
                  <a:lnTo>
                    <a:pt x="2255799" y="241668"/>
                  </a:lnTo>
                  <a:lnTo>
                    <a:pt x="2242731" y="250177"/>
                  </a:lnTo>
                  <a:lnTo>
                    <a:pt x="2221839" y="255397"/>
                  </a:lnTo>
                  <a:lnTo>
                    <a:pt x="2193747" y="257086"/>
                  </a:lnTo>
                  <a:lnTo>
                    <a:pt x="2165426" y="255397"/>
                  </a:lnTo>
                  <a:lnTo>
                    <a:pt x="2144534" y="250177"/>
                  </a:lnTo>
                  <a:lnTo>
                    <a:pt x="2131631" y="241668"/>
                  </a:lnTo>
                  <a:lnTo>
                    <a:pt x="2127300" y="230124"/>
                  </a:lnTo>
                  <a:lnTo>
                    <a:pt x="2131631" y="218694"/>
                  </a:lnTo>
                  <a:lnTo>
                    <a:pt x="2144534" y="210312"/>
                  </a:lnTo>
                  <a:lnTo>
                    <a:pt x="2165426" y="205130"/>
                  </a:lnTo>
                  <a:lnTo>
                    <a:pt x="2193747" y="203263"/>
                  </a:lnTo>
                  <a:lnTo>
                    <a:pt x="2221839" y="205130"/>
                  </a:lnTo>
                  <a:lnTo>
                    <a:pt x="2242731" y="210312"/>
                  </a:lnTo>
                  <a:lnTo>
                    <a:pt x="2255799" y="218694"/>
                  </a:lnTo>
                  <a:lnTo>
                    <a:pt x="2260396" y="230124"/>
                  </a:lnTo>
                  <a:lnTo>
                    <a:pt x="2260396" y="192328"/>
                  </a:lnTo>
                  <a:lnTo>
                    <a:pt x="2233968" y="184023"/>
                  </a:lnTo>
                  <a:lnTo>
                    <a:pt x="2193747" y="180898"/>
                  </a:lnTo>
                  <a:lnTo>
                    <a:pt x="2153247" y="184023"/>
                  </a:lnTo>
                  <a:lnTo>
                    <a:pt x="2122944" y="193497"/>
                  </a:lnTo>
                  <a:lnTo>
                    <a:pt x="2103958" y="208978"/>
                  </a:lnTo>
                  <a:lnTo>
                    <a:pt x="2097379" y="230124"/>
                  </a:lnTo>
                  <a:lnTo>
                    <a:pt x="2103958" y="251371"/>
                  </a:lnTo>
                  <a:lnTo>
                    <a:pt x="2122944" y="266903"/>
                  </a:lnTo>
                  <a:lnTo>
                    <a:pt x="2153247" y="276428"/>
                  </a:lnTo>
                  <a:lnTo>
                    <a:pt x="2193747" y="279666"/>
                  </a:lnTo>
                  <a:lnTo>
                    <a:pt x="2233968" y="276428"/>
                  </a:lnTo>
                  <a:lnTo>
                    <a:pt x="2264130" y="266903"/>
                  </a:lnTo>
                  <a:lnTo>
                    <a:pt x="2276106" y="257086"/>
                  </a:lnTo>
                  <a:lnTo>
                    <a:pt x="2283104" y="251371"/>
                  </a:lnTo>
                  <a:lnTo>
                    <a:pt x="2289784" y="230124"/>
                  </a:lnTo>
                  <a:close/>
                </a:path>
                <a:path w="6073140" h="725170">
                  <a:moveTo>
                    <a:pt x="2291854" y="499110"/>
                  </a:moveTo>
                  <a:lnTo>
                    <a:pt x="2285174" y="478650"/>
                  </a:lnTo>
                  <a:lnTo>
                    <a:pt x="2278278" y="473341"/>
                  </a:lnTo>
                  <a:lnTo>
                    <a:pt x="2265781" y="463702"/>
                  </a:lnTo>
                  <a:lnTo>
                    <a:pt x="2261705" y="462508"/>
                  </a:lnTo>
                  <a:lnTo>
                    <a:pt x="2261705" y="499110"/>
                  </a:lnTo>
                  <a:lnTo>
                    <a:pt x="2257196" y="510501"/>
                  </a:lnTo>
                  <a:lnTo>
                    <a:pt x="2243912" y="518706"/>
                  </a:lnTo>
                  <a:lnTo>
                    <a:pt x="2222296" y="523646"/>
                  </a:lnTo>
                  <a:lnTo>
                    <a:pt x="2192744" y="525310"/>
                  </a:lnTo>
                  <a:lnTo>
                    <a:pt x="2163368" y="523646"/>
                  </a:lnTo>
                  <a:lnTo>
                    <a:pt x="2141829" y="518706"/>
                  </a:lnTo>
                  <a:lnTo>
                    <a:pt x="2128621" y="510501"/>
                  </a:lnTo>
                  <a:lnTo>
                    <a:pt x="2124227" y="499110"/>
                  </a:lnTo>
                  <a:lnTo>
                    <a:pt x="2128621" y="488213"/>
                  </a:lnTo>
                  <a:lnTo>
                    <a:pt x="2141829" y="480098"/>
                  </a:lnTo>
                  <a:lnTo>
                    <a:pt x="2163368" y="475043"/>
                  </a:lnTo>
                  <a:lnTo>
                    <a:pt x="2192744" y="473341"/>
                  </a:lnTo>
                  <a:lnTo>
                    <a:pt x="2222296" y="475043"/>
                  </a:lnTo>
                  <a:lnTo>
                    <a:pt x="2243912" y="480098"/>
                  </a:lnTo>
                  <a:lnTo>
                    <a:pt x="2257196" y="488213"/>
                  </a:lnTo>
                  <a:lnTo>
                    <a:pt x="2261705" y="499110"/>
                  </a:lnTo>
                  <a:lnTo>
                    <a:pt x="2261705" y="462508"/>
                  </a:lnTo>
                  <a:lnTo>
                    <a:pt x="2234641" y="454533"/>
                  </a:lnTo>
                  <a:lnTo>
                    <a:pt x="2192744" y="451408"/>
                  </a:lnTo>
                  <a:lnTo>
                    <a:pt x="2150821" y="454533"/>
                  </a:lnTo>
                  <a:lnTo>
                    <a:pt x="2119604" y="463702"/>
                  </a:lnTo>
                  <a:lnTo>
                    <a:pt x="2100135" y="478650"/>
                  </a:lnTo>
                  <a:lnTo>
                    <a:pt x="2093417" y="499110"/>
                  </a:lnTo>
                  <a:lnTo>
                    <a:pt x="2100135" y="519811"/>
                  </a:lnTo>
                  <a:lnTo>
                    <a:pt x="2119604" y="534911"/>
                  </a:lnTo>
                  <a:lnTo>
                    <a:pt x="2150821" y="544195"/>
                  </a:lnTo>
                  <a:lnTo>
                    <a:pt x="2192744" y="547458"/>
                  </a:lnTo>
                  <a:lnTo>
                    <a:pt x="2234641" y="544195"/>
                  </a:lnTo>
                  <a:lnTo>
                    <a:pt x="2265781" y="534911"/>
                  </a:lnTo>
                  <a:lnTo>
                    <a:pt x="2278113" y="525310"/>
                  </a:lnTo>
                  <a:lnTo>
                    <a:pt x="2285174" y="519811"/>
                  </a:lnTo>
                  <a:lnTo>
                    <a:pt x="2291854" y="499110"/>
                  </a:lnTo>
                  <a:close/>
                </a:path>
                <a:path w="6073140" h="725170">
                  <a:moveTo>
                    <a:pt x="2295474" y="699185"/>
                  </a:moveTo>
                  <a:lnTo>
                    <a:pt x="2125865" y="699185"/>
                  </a:lnTo>
                  <a:lnTo>
                    <a:pt x="2125865" y="674293"/>
                  </a:lnTo>
                  <a:lnTo>
                    <a:pt x="2287473" y="674293"/>
                  </a:lnTo>
                  <a:lnTo>
                    <a:pt x="2287473" y="609282"/>
                  </a:lnTo>
                  <a:lnTo>
                    <a:pt x="2096490" y="609282"/>
                  </a:lnTo>
                  <a:lnTo>
                    <a:pt x="2096490" y="631317"/>
                  </a:lnTo>
                  <a:lnTo>
                    <a:pt x="2258530" y="631317"/>
                  </a:lnTo>
                  <a:lnTo>
                    <a:pt x="2258530" y="653135"/>
                  </a:lnTo>
                  <a:lnTo>
                    <a:pt x="2097036" y="653135"/>
                  </a:lnTo>
                  <a:lnTo>
                    <a:pt x="2097036" y="721995"/>
                  </a:lnTo>
                  <a:lnTo>
                    <a:pt x="2295474" y="721995"/>
                  </a:lnTo>
                  <a:lnTo>
                    <a:pt x="2295474" y="699185"/>
                  </a:lnTo>
                  <a:close/>
                </a:path>
                <a:path w="6073140" h="725170">
                  <a:moveTo>
                    <a:pt x="2319591" y="564337"/>
                  </a:moveTo>
                  <a:lnTo>
                    <a:pt x="2066340" y="564337"/>
                  </a:lnTo>
                  <a:lnTo>
                    <a:pt x="2066340" y="587908"/>
                  </a:lnTo>
                  <a:lnTo>
                    <a:pt x="2319591" y="587908"/>
                  </a:lnTo>
                  <a:lnTo>
                    <a:pt x="2319591" y="564337"/>
                  </a:lnTo>
                  <a:close/>
                </a:path>
                <a:path w="6073140" h="725170">
                  <a:moveTo>
                    <a:pt x="2320696" y="137922"/>
                  </a:moveTo>
                  <a:lnTo>
                    <a:pt x="2259304" y="137922"/>
                  </a:lnTo>
                  <a:lnTo>
                    <a:pt x="2259304" y="108419"/>
                  </a:lnTo>
                  <a:lnTo>
                    <a:pt x="2259304" y="100749"/>
                  </a:lnTo>
                  <a:lnTo>
                    <a:pt x="2273630" y="93205"/>
                  </a:lnTo>
                  <a:lnTo>
                    <a:pt x="2278913" y="88468"/>
                  </a:lnTo>
                  <a:lnTo>
                    <a:pt x="2284196" y="83743"/>
                  </a:lnTo>
                  <a:lnTo>
                    <a:pt x="2290724" y="72504"/>
                  </a:lnTo>
                  <a:lnTo>
                    <a:pt x="2292959" y="59524"/>
                  </a:lnTo>
                  <a:lnTo>
                    <a:pt x="2286038" y="37452"/>
                  </a:lnTo>
                  <a:lnTo>
                    <a:pt x="2277211" y="30149"/>
                  </a:lnTo>
                  <a:lnTo>
                    <a:pt x="2266226" y="21043"/>
                  </a:lnTo>
                  <a:lnTo>
                    <a:pt x="2262809" y="19926"/>
                  </a:lnTo>
                  <a:lnTo>
                    <a:pt x="2262809" y="59524"/>
                  </a:lnTo>
                  <a:lnTo>
                    <a:pt x="2258085" y="71907"/>
                  </a:lnTo>
                  <a:lnTo>
                    <a:pt x="2244445" y="80987"/>
                  </a:lnTo>
                  <a:lnTo>
                    <a:pt x="2230031" y="84709"/>
                  </a:lnTo>
                  <a:lnTo>
                    <a:pt x="2230031" y="108419"/>
                  </a:lnTo>
                  <a:lnTo>
                    <a:pt x="2230031" y="137922"/>
                  </a:lnTo>
                  <a:lnTo>
                    <a:pt x="2157780" y="137922"/>
                  </a:lnTo>
                  <a:lnTo>
                    <a:pt x="2157780" y="108534"/>
                  </a:lnTo>
                  <a:lnTo>
                    <a:pt x="2166150" y="109626"/>
                  </a:lnTo>
                  <a:lnTo>
                    <a:pt x="2174951" y="110413"/>
                  </a:lnTo>
                  <a:lnTo>
                    <a:pt x="2184196" y="110896"/>
                  </a:lnTo>
                  <a:lnTo>
                    <a:pt x="2193848" y="111061"/>
                  </a:lnTo>
                  <a:lnTo>
                    <a:pt x="2203526" y="110896"/>
                  </a:lnTo>
                  <a:lnTo>
                    <a:pt x="2212810" y="110401"/>
                  </a:lnTo>
                  <a:lnTo>
                    <a:pt x="2221649" y="109575"/>
                  </a:lnTo>
                  <a:lnTo>
                    <a:pt x="2229231" y="108534"/>
                  </a:lnTo>
                  <a:lnTo>
                    <a:pt x="2230031" y="108419"/>
                  </a:lnTo>
                  <a:lnTo>
                    <a:pt x="2230031" y="84709"/>
                  </a:lnTo>
                  <a:lnTo>
                    <a:pt x="2222754" y="86575"/>
                  </a:lnTo>
                  <a:lnTo>
                    <a:pt x="2193848" y="88468"/>
                  </a:lnTo>
                  <a:lnTo>
                    <a:pt x="2164854" y="86575"/>
                  </a:lnTo>
                  <a:lnTo>
                    <a:pt x="2143201" y="80987"/>
                  </a:lnTo>
                  <a:lnTo>
                    <a:pt x="2129688" y="71907"/>
                  </a:lnTo>
                  <a:lnTo>
                    <a:pt x="2125116" y="59524"/>
                  </a:lnTo>
                  <a:lnTo>
                    <a:pt x="2129688" y="47078"/>
                  </a:lnTo>
                  <a:lnTo>
                    <a:pt x="2143201" y="37846"/>
                  </a:lnTo>
                  <a:lnTo>
                    <a:pt x="2164854" y="32118"/>
                  </a:lnTo>
                  <a:lnTo>
                    <a:pt x="2193848" y="30149"/>
                  </a:lnTo>
                  <a:lnTo>
                    <a:pt x="2222754" y="32118"/>
                  </a:lnTo>
                  <a:lnTo>
                    <a:pt x="2244445" y="37846"/>
                  </a:lnTo>
                  <a:lnTo>
                    <a:pt x="2258085" y="47078"/>
                  </a:lnTo>
                  <a:lnTo>
                    <a:pt x="2262809" y="59524"/>
                  </a:lnTo>
                  <a:lnTo>
                    <a:pt x="2262809" y="19926"/>
                  </a:lnTo>
                  <a:lnTo>
                    <a:pt x="2235009" y="10807"/>
                  </a:lnTo>
                  <a:lnTo>
                    <a:pt x="2193848" y="7239"/>
                  </a:lnTo>
                  <a:lnTo>
                    <a:pt x="2152573" y="10807"/>
                  </a:lnTo>
                  <a:lnTo>
                    <a:pt x="2121293" y="21043"/>
                  </a:lnTo>
                  <a:lnTo>
                    <a:pt x="2101456" y="37452"/>
                  </a:lnTo>
                  <a:lnTo>
                    <a:pt x="2094522" y="59524"/>
                  </a:lnTo>
                  <a:lnTo>
                    <a:pt x="2096757" y="72504"/>
                  </a:lnTo>
                  <a:lnTo>
                    <a:pt x="2103310" y="83756"/>
                  </a:lnTo>
                  <a:lnTo>
                    <a:pt x="2113851" y="93154"/>
                  </a:lnTo>
                  <a:lnTo>
                    <a:pt x="2128177" y="100634"/>
                  </a:lnTo>
                  <a:lnTo>
                    <a:pt x="2128177" y="137922"/>
                  </a:lnTo>
                  <a:lnTo>
                    <a:pt x="2067445" y="137922"/>
                  </a:lnTo>
                  <a:lnTo>
                    <a:pt x="2067445" y="161810"/>
                  </a:lnTo>
                  <a:lnTo>
                    <a:pt x="2320696" y="161810"/>
                  </a:lnTo>
                  <a:lnTo>
                    <a:pt x="2320696" y="137922"/>
                  </a:lnTo>
                  <a:close/>
                </a:path>
                <a:path w="6073140" h="725170">
                  <a:moveTo>
                    <a:pt x="2560167" y="641845"/>
                  </a:moveTo>
                  <a:lnTo>
                    <a:pt x="2534602" y="620699"/>
                  </a:lnTo>
                  <a:lnTo>
                    <a:pt x="2516416" y="592493"/>
                  </a:lnTo>
                  <a:lnTo>
                    <a:pt x="2514219" y="585825"/>
                  </a:lnTo>
                  <a:lnTo>
                    <a:pt x="2505557" y="559600"/>
                  </a:lnTo>
                  <a:lnTo>
                    <a:pt x="2501950" y="524319"/>
                  </a:lnTo>
                  <a:lnTo>
                    <a:pt x="2501950" y="502069"/>
                  </a:lnTo>
                  <a:lnTo>
                    <a:pt x="2549855" y="502069"/>
                  </a:lnTo>
                  <a:lnTo>
                    <a:pt x="2549855" y="478053"/>
                  </a:lnTo>
                  <a:lnTo>
                    <a:pt x="2422677" y="478053"/>
                  </a:lnTo>
                  <a:lnTo>
                    <a:pt x="2422677" y="502069"/>
                  </a:lnTo>
                  <a:lnTo>
                    <a:pt x="2473553" y="502069"/>
                  </a:lnTo>
                  <a:lnTo>
                    <a:pt x="2473553" y="524319"/>
                  </a:lnTo>
                  <a:lnTo>
                    <a:pt x="2469807" y="561174"/>
                  </a:lnTo>
                  <a:lnTo>
                    <a:pt x="2458605" y="595845"/>
                  </a:lnTo>
                  <a:lnTo>
                    <a:pt x="2440025" y="625716"/>
                  </a:lnTo>
                  <a:lnTo>
                    <a:pt x="2414130" y="648208"/>
                  </a:lnTo>
                  <a:lnTo>
                    <a:pt x="2432329" y="670026"/>
                  </a:lnTo>
                  <a:lnTo>
                    <a:pt x="2451087" y="654850"/>
                  </a:lnTo>
                  <a:lnTo>
                    <a:pt x="2466683" y="635203"/>
                  </a:lnTo>
                  <a:lnTo>
                    <a:pt x="2479065" y="611911"/>
                  </a:lnTo>
                  <a:lnTo>
                    <a:pt x="2488133" y="585825"/>
                  </a:lnTo>
                  <a:lnTo>
                    <a:pt x="2496972" y="609892"/>
                  </a:lnTo>
                  <a:lnTo>
                    <a:pt x="2508999" y="631304"/>
                  </a:lnTo>
                  <a:lnTo>
                    <a:pt x="2524226" y="649427"/>
                  </a:lnTo>
                  <a:lnTo>
                    <a:pt x="2542616" y="663549"/>
                  </a:lnTo>
                  <a:lnTo>
                    <a:pt x="2560167" y="641845"/>
                  </a:lnTo>
                  <a:close/>
                </a:path>
                <a:path w="6073140" h="725170">
                  <a:moveTo>
                    <a:pt x="2600185" y="452729"/>
                  </a:moveTo>
                  <a:lnTo>
                    <a:pt x="2572435" y="452729"/>
                  </a:lnTo>
                  <a:lnTo>
                    <a:pt x="2572435" y="545261"/>
                  </a:lnTo>
                  <a:lnTo>
                    <a:pt x="2529141" y="545261"/>
                  </a:lnTo>
                  <a:lnTo>
                    <a:pt x="2529141" y="569163"/>
                  </a:lnTo>
                  <a:lnTo>
                    <a:pt x="2572435" y="569163"/>
                  </a:lnTo>
                  <a:lnTo>
                    <a:pt x="2572435" y="710590"/>
                  </a:lnTo>
                  <a:lnTo>
                    <a:pt x="2600185" y="710590"/>
                  </a:lnTo>
                  <a:lnTo>
                    <a:pt x="2600185" y="452729"/>
                  </a:lnTo>
                  <a:close/>
                </a:path>
                <a:path w="6073140" h="725170">
                  <a:moveTo>
                    <a:pt x="2641676" y="229349"/>
                  </a:moveTo>
                  <a:lnTo>
                    <a:pt x="2634996" y="207873"/>
                  </a:lnTo>
                  <a:lnTo>
                    <a:pt x="2627490" y="201612"/>
                  </a:lnTo>
                  <a:lnTo>
                    <a:pt x="2616022" y="192049"/>
                  </a:lnTo>
                  <a:lnTo>
                    <a:pt x="2612288" y="190842"/>
                  </a:lnTo>
                  <a:lnTo>
                    <a:pt x="2612288" y="229349"/>
                  </a:lnTo>
                  <a:lnTo>
                    <a:pt x="2607691" y="241185"/>
                  </a:lnTo>
                  <a:lnTo>
                    <a:pt x="2594635" y="249809"/>
                  </a:lnTo>
                  <a:lnTo>
                    <a:pt x="2573731" y="255079"/>
                  </a:lnTo>
                  <a:lnTo>
                    <a:pt x="2545638" y="256870"/>
                  </a:lnTo>
                  <a:lnTo>
                    <a:pt x="2517330" y="255079"/>
                  </a:lnTo>
                  <a:lnTo>
                    <a:pt x="2496426" y="249809"/>
                  </a:lnTo>
                  <a:lnTo>
                    <a:pt x="2483523" y="241185"/>
                  </a:lnTo>
                  <a:lnTo>
                    <a:pt x="2479192" y="229349"/>
                  </a:lnTo>
                  <a:lnTo>
                    <a:pt x="2483523" y="217601"/>
                  </a:lnTo>
                  <a:lnTo>
                    <a:pt x="2496426" y="208940"/>
                  </a:lnTo>
                  <a:lnTo>
                    <a:pt x="2517330" y="203555"/>
                  </a:lnTo>
                  <a:lnTo>
                    <a:pt x="2545638" y="201612"/>
                  </a:lnTo>
                  <a:lnTo>
                    <a:pt x="2573731" y="203555"/>
                  </a:lnTo>
                  <a:lnTo>
                    <a:pt x="2594635" y="208940"/>
                  </a:lnTo>
                  <a:lnTo>
                    <a:pt x="2607691" y="217601"/>
                  </a:lnTo>
                  <a:lnTo>
                    <a:pt x="2612288" y="229349"/>
                  </a:lnTo>
                  <a:lnTo>
                    <a:pt x="2612288" y="190842"/>
                  </a:lnTo>
                  <a:lnTo>
                    <a:pt x="2585859" y="182270"/>
                  </a:lnTo>
                  <a:lnTo>
                    <a:pt x="2545638" y="178917"/>
                  </a:lnTo>
                  <a:lnTo>
                    <a:pt x="2505189" y="182270"/>
                  </a:lnTo>
                  <a:lnTo>
                    <a:pt x="2474887" y="192049"/>
                  </a:lnTo>
                  <a:lnTo>
                    <a:pt x="2455862" y="207873"/>
                  </a:lnTo>
                  <a:lnTo>
                    <a:pt x="2449271" y="229349"/>
                  </a:lnTo>
                  <a:lnTo>
                    <a:pt x="2455862" y="250875"/>
                  </a:lnTo>
                  <a:lnTo>
                    <a:pt x="2474887" y="266700"/>
                  </a:lnTo>
                  <a:lnTo>
                    <a:pt x="2505189" y="276453"/>
                  </a:lnTo>
                  <a:lnTo>
                    <a:pt x="2545638" y="279781"/>
                  </a:lnTo>
                  <a:lnTo>
                    <a:pt x="2585859" y="276453"/>
                  </a:lnTo>
                  <a:lnTo>
                    <a:pt x="2616022" y="266700"/>
                  </a:lnTo>
                  <a:lnTo>
                    <a:pt x="2627807" y="256870"/>
                  </a:lnTo>
                  <a:lnTo>
                    <a:pt x="2634996" y="250875"/>
                  </a:lnTo>
                  <a:lnTo>
                    <a:pt x="2641676" y="229349"/>
                  </a:lnTo>
                  <a:close/>
                </a:path>
                <a:path w="6073140" h="725170">
                  <a:moveTo>
                    <a:pt x="2643327" y="84963"/>
                  </a:moveTo>
                  <a:lnTo>
                    <a:pt x="2480081" y="84963"/>
                  </a:lnTo>
                  <a:lnTo>
                    <a:pt x="2480081" y="36398"/>
                  </a:lnTo>
                  <a:lnTo>
                    <a:pt x="2641676" y="36398"/>
                  </a:lnTo>
                  <a:lnTo>
                    <a:pt x="2641676" y="12382"/>
                  </a:lnTo>
                  <a:lnTo>
                    <a:pt x="2450909" y="12382"/>
                  </a:lnTo>
                  <a:lnTo>
                    <a:pt x="2450909" y="108750"/>
                  </a:lnTo>
                  <a:lnTo>
                    <a:pt x="2643327" y="108750"/>
                  </a:lnTo>
                  <a:lnTo>
                    <a:pt x="2643327" y="84963"/>
                  </a:lnTo>
                  <a:close/>
                </a:path>
                <a:path w="6073140" h="725170">
                  <a:moveTo>
                    <a:pt x="2656535" y="446811"/>
                  </a:moveTo>
                  <a:lnTo>
                    <a:pt x="2628569" y="446811"/>
                  </a:lnTo>
                  <a:lnTo>
                    <a:pt x="2628569" y="724623"/>
                  </a:lnTo>
                  <a:lnTo>
                    <a:pt x="2656535" y="724623"/>
                  </a:lnTo>
                  <a:lnTo>
                    <a:pt x="2656535" y="446811"/>
                  </a:lnTo>
                  <a:close/>
                </a:path>
                <a:path w="6073140" h="725170">
                  <a:moveTo>
                    <a:pt x="2672918" y="132867"/>
                  </a:moveTo>
                  <a:lnTo>
                    <a:pt x="2419337" y="132867"/>
                  </a:lnTo>
                  <a:lnTo>
                    <a:pt x="2419337" y="157213"/>
                  </a:lnTo>
                  <a:lnTo>
                    <a:pt x="2672918" y="157213"/>
                  </a:lnTo>
                  <a:lnTo>
                    <a:pt x="2672918" y="132867"/>
                  </a:lnTo>
                  <a:close/>
                </a:path>
                <a:path w="6073140" h="725170">
                  <a:moveTo>
                    <a:pt x="2914281" y="460400"/>
                  </a:moveTo>
                  <a:lnTo>
                    <a:pt x="2722638" y="460400"/>
                  </a:lnTo>
                  <a:lnTo>
                    <a:pt x="2722638" y="484085"/>
                  </a:lnTo>
                  <a:lnTo>
                    <a:pt x="2885008" y="484085"/>
                  </a:lnTo>
                  <a:lnTo>
                    <a:pt x="2884894" y="500189"/>
                  </a:lnTo>
                  <a:lnTo>
                    <a:pt x="2884081" y="516699"/>
                  </a:lnTo>
                  <a:lnTo>
                    <a:pt x="2881858" y="534530"/>
                  </a:lnTo>
                  <a:lnTo>
                    <a:pt x="2877553" y="554583"/>
                  </a:lnTo>
                  <a:lnTo>
                    <a:pt x="2906496" y="557542"/>
                  </a:lnTo>
                  <a:lnTo>
                    <a:pt x="2910992" y="537057"/>
                  </a:lnTo>
                  <a:lnTo>
                    <a:pt x="2913303" y="518223"/>
                  </a:lnTo>
                  <a:lnTo>
                    <a:pt x="2914154" y="500608"/>
                  </a:lnTo>
                  <a:lnTo>
                    <a:pt x="2914281" y="460400"/>
                  </a:lnTo>
                  <a:close/>
                </a:path>
                <a:path w="6073140" h="725170">
                  <a:moveTo>
                    <a:pt x="2916364" y="672985"/>
                  </a:moveTo>
                  <a:lnTo>
                    <a:pt x="2909366" y="651192"/>
                  </a:lnTo>
                  <a:lnTo>
                    <a:pt x="2900273" y="643712"/>
                  </a:lnTo>
                  <a:lnTo>
                    <a:pt x="2889694" y="635012"/>
                  </a:lnTo>
                  <a:lnTo>
                    <a:pt x="2887091" y="634174"/>
                  </a:lnTo>
                  <a:lnTo>
                    <a:pt x="2887091" y="672985"/>
                  </a:lnTo>
                  <a:lnTo>
                    <a:pt x="2882176" y="684936"/>
                  </a:lnTo>
                  <a:lnTo>
                    <a:pt x="2868396" y="693826"/>
                  </a:lnTo>
                  <a:lnTo>
                    <a:pt x="2846730" y="699363"/>
                  </a:lnTo>
                  <a:lnTo>
                    <a:pt x="2818130" y="701268"/>
                  </a:lnTo>
                  <a:lnTo>
                    <a:pt x="2789656" y="699363"/>
                  </a:lnTo>
                  <a:lnTo>
                    <a:pt x="2768054" y="693826"/>
                  </a:lnTo>
                  <a:lnTo>
                    <a:pt x="2754401" y="684936"/>
                  </a:lnTo>
                  <a:lnTo>
                    <a:pt x="2749715" y="672985"/>
                  </a:lnTo>
                  <a:lnTo>
                    <a:pt x="2754401" y="660704"/>
                  </a:lnTo>
                  <a:lnTo>
                    <a:pt x="2768054" y="651522"/>
                  </a:lnTo>
                  <a:lnTo>
                    <a:pt x="2789656" y="645756"/>
                  </a:lnTo>
                  <a:lnTo>
                    <a:pt x="2818130" y="643712"/>
                  </a:lnTo>
                  <a:lnTo>
                    <a:pt x="2846730" y="645756"/>
                  </a:lnTo>
                  <a:lnTo>
                    <a:pt x="2868396" y="651522"/>
                  </a:lnTo>
                  <a:lnTo>
                    <a:pt x="2882176" y="660704"/>
                  </a:lnTo>
                  <a:lnTo>
                    <a:pt x="2887091" y="672985"/>
                  </a:lnTo>
                  <a:lnTo>
                    <a:pt x="2887091" y="634174"/>
                  </a:lnTo>
                  <a:lnTo>
                    <a:pt x="2858795" y="624928"/>
                  </a:lnTo>
                  <a:lnTo>
                    <a:pt x="2818130" y="621461"/>
                  </a:lnTo>
                  <a:lnTo>
                    <a:pt x="2777693" y="624928"/>
                  </a:lnTo>
                  <a:lnTo>
                    <a:pt x="2746870" y="635012"/>
                  </a:lnTo>
                  <a:lnTo>
                    <a:pt x="2727236" y="651192"/>
                  </a:lnTo>
                  <a:lnTo>
                    <a:pt x="2720340" y="672985"/>
                  </a:lnTo>
                  <a:lnTo>
                    <a:pt x="2727236" y="694575"/>
                  </a:lnTo>
                  <a:lnTo>
                    <a:pt x="2746870" y="710666"/>
                  </a:lnTo>
                  <a:lnTo>
                    <a:pt x="2777693" y="720712"/>
                  </a:lnTo>
                  <a:lnTo>
                    <a:pt x="2818130" y="724179"/>
                  </a:lnTo>
                  <a:lnTo>
                    <a:pt x="2858795" y="720712"/>
                  </a:lnTo>
                  <a:lnTo>
                    <a:pt x="2889694" y="710666"/>
                  </a:lnTo>
                  <a:lnTo>
                    <a:pt x="2901188" y="701268"/>
                  </a:lnTo>
                  <a:lnTo>
                    <a:pt x="2909366" y="694575"/>
                  </a:lnTo>
                  <a:lnTo>
                    <a:pt x="2916364" y="672985"/>
                  </a:lnTo>
                  <a:close/>
                </a:path>
                <a:path w="6073140" h="725170">
                  <a:moveTo>
                    <a:pt x="2945739" y="574535"/>
                  </a:moveTo>
                  <a:lnTo>
                    <a:pt x="2823387" y="574535"/>
                  </a:lnTo>
                  <a:lnTo>
                    <a:pt x="2823387" y="522452"/>
                  </a:lnTo>
                  <a:lnTo>
                    <a:pt x="2794457" y="522452"/>
                  </a:lnTo>
                  <a:lnTo>
                    <a:pt x="2794457" y="574535"/>
                  </a:lnTo>
                  <a:lnTo>
                    <a:pt x="2693149" y="574535"/>
                  </a:lnTo>
                  <a:lnTo>
                    <a:pt x="2693149" y="598436"/>
                  </a:lnTo>
                  <a:lnTo>
                    <a:pt x="2945739" y="598436"/>
                  </a:lnTo>
                  <a:lnTo>
                    <a:pt x="2945739" y="574535"/>
                  </a:lnTo>
                  <a:close/>
                </a:path>
                <a:path w="6073140" h="725170">
                  <a:moveTo>
                    <a:pt x="2993656" y="234937"/>
                  </a:moveTo>
                  <a:lnTo>
                    <a:pt x="2987141" y="215646"/>
                  </a:lnTo>
                  <a:lnTo>
                    <a:pt x="2982493" y="212140"/>
                  </a:lnTo>
                  <a:lnTo>
                    <a:pt x="2968447" y="201549"/>
                  </a:lnTo>
                  <a:lnTo>
                    <a:pt x="2964269" y="200355"/>
                  </a:lnTo>
                  <a:lnTo>
                    <a:pt x="2964269" y="234937"/>
                  </a:lnTo>
                  <a:lnTo>
                    <a:pt x="2959874" y="244868"/>
                  </a:lnTo>
                  <a:lnTo>
                    <a:pt x="2947136" y="251929"/>
                  </a:lnTo>
                  <a:lnTo>
                    <a:pt x="2926321" y="256120"/>
                  </a:lnTo>
                  <a:lnTo>
                    <a:pt x="2897619" y="257416"/>
                  </a:lnTo>
                  <a:lnTo>
                    <a:pt x="2868701" y="256120"/>
                  </a:lnTo>
                  <a:lnTo>
                    <a:pt x="2847746" y="251929"/>
                  </a:lnTo>
                  <a:lnTo>
                    <a:pt x="2835033" y="244868"/>
                  </a:lnTo>
                  <a:lnTo>
                    <a:pt x="2830842" y="234937"/>
                  </a:lnTo>
                  <a:lnTo>
                    <a:pt x="2835033" y="225094"/>
                  </a:lnTo>
                  <a:lnTo>
                    <a:pt x="2847746" y="217944"/>
                  </a:lnTo>
                  <a:lnTo>
                    <a:pt x="2868701" y="213601"/>
                  </a:lnTo>
                  <a:lnTo>
                    <a:pt x="2897619" y="212140"/>
                  </a:lnTo>
                  <a:lnTo>
                    <a:pt x="2926321" y="213601"/>
                  </a:lnTo>
                  <a:lnTo>
                    <a:pt x="2947136" y="217944"/>
                  </a:lnTo>
                  <a:lnTo>
                    <a:pt x="2959874" y="225094"/>
                  </a:lnTo>
                  <a:lnTo>
                    <a:pt x="2964269" y="234937"/>
                  </a:lnTo>
                  <a:lnTo>
                    <a:pt x="2964269" y="200355"/>
                  </a:lnTo>
                  <a:lnTo>
                    <a:pt x="2938348" y="192925"/>
                  </a:lnTo>
                  <a:lnTo>
                    <a:pt x="2897619" y="190106"/>
                  </a:lnTo>
                  <a:lnTo>
                    <a:pt x="2856560" y="192925"/>
                  </a:lnTo>
                  <a:lnTo>
                    <a:pt x="2826321" y="201549"/>
                  </a:lnTo>
                  <a:lnTo>
                    <a:pt x="2807639" y="215646"/>
                  </a:lnTo>
                  <a:lnTo>
                    <a:pt x="2801251" y="234937"/>
                  </a:lnTo>
                  <a:lnTo>
                    <a:pt x="2807639" y="254342"/>
                  </a:lnTo>
                  <a:lnTo>
                    <a:pt x="2826321" y="268376"/>
                  </a:lnTo>
                  <a:lnTo>
                    <a:pt x="2856560" y="276910"/>
                  </a:lnTo>
                  <a:lnTo>
                    <a:pt x="2897619" y="279781"/>
                  </a:lnTo>
                  <a:lnTo>
                    <a:pt x="2938348" y="276910"/>
                  </a:lnTo>
                  <a:lnTo>
                    <a:pt x="2968447" y="268376"/>
                  </a:lnTo>
                  <a:lnTo>
                    <a:pt x="2983052" y="257416"/>
                  </a:lnTo>
                  <a:lnTo>
                    <a:pt x="2987141" y="254342"/>
                  </a:lnTo>
                  <a:lnTo>
                    <a:pt x="2993656" y="234937"/>
                  </a:lnTo>
                  <a:close/>
                </a:path>
                <a:path w="6073140" h="725170">
                  <a:moveTo>
                    <a:pt x="3024568" y="148437"/>
                  </a:moveTo>
                  <a:lnTo>
                    <a:pt x="2912313" y="148437"/>
                  </a:lnTo>
                  <a:lnTo>
                    <a:pt x="2912313" y="124320"/>
                  </a:lnTo>
                  <a:lnTo>
                    <a:pt x="2995523" y="124320"/>
                  </a:lnTo>
                  <a:lnTo>
                    <a:pt x="2995523" y="101409"/>
                  </a:lnTo>
                  <a:lnTo>
                    <a:pt x="2833484" y="101409"/>
                  </a:lnTo>
                  <a:lnTo>
                    <a:pt x="2833484" y="77724"/>
                  </a:lnTo>
                  <a:lnTo>
                    <a:pt x="2986532" y="77724"/>
                  </a:lnTo>
                  <a:lnTo>
                    <a:pt x="2986532" y="55803"/>
                  </a:lnTo>
                  <a:lnTo>
                    <a:pt x="2833484" y="55803"/>
                  </a:lnTo>
                  <a:lnTo>
                    <a:pt x="2833484" y="33324"/>
                  </a:lnTo>
                  <a:lnTo>
                    <a:pt x="2993656" y="33324"/>
                  </a:lnTo>
                  <a:lnTo>
                    <a:pt x="2993656" y="9969"/>
                  </a:lnTo>
                  <a:lnTo>
                    <a:pt x="2803880" y="9969"/>
                  </a:lnTo>
                  <a:lnTo>
                    <a:pt x="2803880" y="124320"/>
                  </a:lnTo>
                  <a:lnTo>
                    <a:pt x="2882811" y="124320"/>
                  </a:lnTo>
                  <a:lnTo>
                    <a:pt x="2882811" y="148437"/>
                  </a:lnTo>
                  <a:lnTo>
                    <a:pt x="2770771" y="148437"/>
                  </a:lnTo>
                  <a:lnTo>
                    <a:pt x="2770771" y="171907"/>
                  </a:lnTo>
                  <a:lnTo>
                    <a:pt x="3024568" y="171907"/>
                  </a:lnTo>
                  <a:lnTo>
                    <a:pt x="3024568" y="148437"/>
                  </a:lnTo>
                  <a:close/>
                </a:path>
                <a:path w="6073140" h="725170">
                  <a:moveTo>
                    <a:pt x="3196259" y="113461"/>
                  </a:moveTo>
                  <a:lnTo>
                    <a:pt x="3191319" y="93357"/>
                  </a:lnTo>
                  <a:lnTo>
                    <a:pt x="3185388" y="86715"/>
                  </a:lnTo>
                  <a:lnTo>
                    <a:pt x="3177565" y="77978"/>
                  </a:lnTo>
                  <a:lnTo>
                    <a:pt x="3168408" y="73736"/>
                  </a:lnTo>
                  <a:lnTo>
                    <a:pt x="3168408" y="113461"/>
                  </a:lnTo>
                  <a:lnTo>
                    <a:pt x="3165449" y="124650"/>
                  </a:lnTo>
                  <a:lnTo>
                    <a:pt x="3157397" y="133108"/>
                  </a:lnTo>
                  <a:lnTo>
                    <a:pt x="3144977" y="138455"/>
                  </a:lnTo>
                  <a:lnTo>
                    <a:pt x="3128937" y="140322"/>
                  </a:lnTo>
                  <a:lnTo>
                    <a:pt x="3112795" y="138455"/>
                  </a:lnTo>
                  <a:lnTo>
                    <a:pt x="3100362" y="133108"/>
                  </a:lnTo>
                  <a:lnTo>
                    <a:pt x="3092399" y="124650"/>
                  </a:lnTo>
                  <a:lnTo>
                    <a:pt x="3089694" y="113461"/>
                  </a:lnTo>
                  <a:lnTo>
                    <a:pt x="3092399" y="102425"/>
                  </a:lnTo>
                  <a:lnTo>
                    <a:pt x="3100362" y="93967"/>
                  </a:lnTo>
                  <a:lnTo>
                    <a:pt x="3112795" y="88569"/>
                  </a:lnTo>
                  <a:lnTo>
                    <a:pt x="3128937" y="86715"/>
                  </a:lnTo>
                  <a:lnTo>
                    <a:pt x="3144977" y="88569"/>
                  </a:lnTo>
                  <a:lnTo>
                    <a:pt x="3157397" y="93967"/>
                  </a:lnTo>
                  <a:lnTo>
                    <a:pt x="3165449" y="102425"/>
                  </a:lnTo>
                  <a:lnTo>
                    <a:pt x="3168408" y="113461"/>
                  </a:lnTo>
                  <a:lnTo>
                    <a:pt x="3168408" y="73736"/>
                  </a:lnTo>
                  <a:lnTo>
                    <a:pt x="3156331" y="68135"/>
                  </a:lnTo>
                  <a:lnTo>
                    <a:pt x="3128937" y="64681"/>
                  </a:lnTo>
                  <a:lnTo>
                    <a:pt x="3101251" y="68135"/>
                  </a:lnTo>
                  <a:lnTo>
                    <a:pt x="3079864" y="77978"/>
                  </a:lnTo>
                  <a:lnTo>
                    <a:pt x="3066123" y="93357"/>
                  </a:lnTo>
                  <a:lnTo>
                    <a:pt x="3061297" y="113461"/>
                  </a:lnTo>
                  <a:lnTo>
                    <a:pt x="3066123" y="133591"/>
                  </a:lnTo>
                  <a:lnTo>
                    <a:pt x="3079864" y="149009"/>
                  </a:lnTo>
                  <a:lnTo>
                    <a:pt x="3101251" y="158838"/>
                  </a:lnTo>
                  <a:lnTo>
                    <a:pt x="3128937" y="162255"/>
                  </a:lnTo>
                  <a:lnTo>
                    <a:pt x="3156331" y="158838"/>
                  </a:lnTo>
                  <a:lnTo>
                    <a:pt x="3177565" y="149009"/>
                  </a:lnTo>
                  <a:lnTo>
                    <a:pt x="3185312" y="140322"/>
                  </a:lnTo>
                  <a:lnTo>
                    <a:pt x="3191319" y="133591"/>
                  </a:lnTo>
                  <a:lnTo>
                    <a:pt x="3196259" y="113461"/>
                  </a:lnTo>
                  <a:close/>
                </a:path>
                <a:path w="6073140" h="725170">
                  <a:moveTo>
                    <a:pt x="3211499" y="29705"/>
                  </a:moveTo>
                  <a:lnTo>
                    <a:pt x="3143631" y="29705"/>
                  </a:lnTo>
                  <a:lnTo>
                    <a:pt x="3143631" y="0"/>
                  </a:lnTo>
                  <a:lnTo>
                    <a:pt x="3114357" y="0"/>
                  </a:lnTo>
                  <a:lnTo>
                    <a:pt x="3114357" y="29705"/>
                  </a:lnTo>
                  <a:lnTo>
                    <a:pt x="3046171" y="29705"/>
                  </a:lnTo>
                  <a:lnTo>
                    <a:pt x="3046171" y="53390"/>
                  </a:lnTo>
                  <a:lnTo>
                    <a:pt x="3211499" y="53390"/>
                  </a:lnTo>
                  <a:lnTo>
                    <a:pt x="3211499" y="29705"/>
                  </a:lnTo>
                  <a:close/>
                </a:path>
                <a:path w="6073140" h="725170">
                  <a:moveTo>
                    <a:pt x="3264116" y="175844"/>
                  </a:moveTo>
                  <a:lnTo>
                    <a:pt x="3234626" y="175844"/>
                  </a:lnTo>
                  <a:lnTo>
                    <a:pt x="3234626" y="202819"/>
                  </a:lnTo>
                  <a:lnTo>
                    <a:pt x="3234626" y="225729"/>
                  </a:lnTo>
                  <a:lnTo>
                    <a:pt x="3234626" y="253136"/>
                  </a:lnTo>
                  <a:lnTo>
                    <a:pt x="3115462" y="253136"/>
                  </a:lnTo>
                  <a:lnTo>
                    <a:pt x="3115462" y="225729"/>
                  </a:lnTo>
                  <a:lnTo>
                    <a:pt x="3234626" y="225729"/>
                  </a:lnTo>
                  <a:lnTo>
                    <a:pt x="3234626" y="202819"/>
                  </a:lnTo>
                  <a:lnTo>
                    <a:pt x="3115462" y="202819"/>
                  </a:lnTo>
                  <a:lnTo>
                    <a:pt x="3115462" y="175844"/>
                  </a:lnTo>
                  <a:lnTo>
                    <a:pt x="3086290" y="175844"/>
                  </a:lnTo>
                  <a:lnTo>
                    <a:pt x="3086290" y="276707"/>
                  </a:lnTo>
                  <a:lnTo>
                    <a:pt x="3264116" y="276707"/>
                  </a:lnTo>
                  <a:lnTo>
                    <a:pt x="3264116" y="253136"/>
                  </a:lnTo>
                  <a:lnTo>
                    <a:pt x="3264116" y="225729"/>
                  </a:lnTo>
                  <a:lnTo>
                    <a:pt x="3264116" y="202819"/>
                  </a:lnTo>
                  <a:lnTo>
                    <a:pt x="3264116" y="175844"/>
                  </a:lnTo>
                  <a:close/>
                </a:path>
                <a:path w="6073140" h="725170">
                  <a:moveTo>
                    <a:pt x="3304362" y="72136"/>
                  </a:moveTo>
                  <a:lnTo>
                    <a:pt x="3264116" y="72136"/>
                  </a:lnTo>
                  <a:lnTo>
                    <a:pt x="3264116" y="2413"/>
                  </a:lnTo>
                  <a:lnTo>
                    <a:pt x="3234626" y="2413"/>
                  </a:lnTo>
                  <a:lnTo>
                    <a:pt x="3234626" y="164223"/>
                  </a:lnTo>
                  <a:lnTo>
                    <a:pt x="3264116" y="164223"/>
                  </a:lnTo>
                  <a:lnTo>
                    <a:pt x="3264116" y="96913"/>
                  </a:lnTo>
                  <a:lnTo>
                    <a:pt x="3304362" y="96913"/>
                  </a:lnTo>
                  <a:lnTo>
                    <a:pt x="3304362" y="72136"/>
                  </a:lnTo>
                  <a:close/>
                </a:path>
                <a:path w="6073140" h="725170">
                  <a:moveTo>
                    <a:pt x="3541357" y="19951"/>
                  </a:moveTo>
                  <a:lnTo>
                    <a:pt x="3414839" y="19951"/>
                  </a:lnTo>
                  <a:lnTo>
                    <a:pt x="3414839" y="43853"/>
                  </a:lnTo>
                  <a:lnTo>
                    <a:pt x="3509886" y="43853"/>
                  </a:lnTo>
                  <a:lnTo>
                    <a:pt x="3499383" y="74891"/>
                  </a:lnTo>
                  <a:lnTo>
                    <a:pt x="3477018" y="101790"/>
                  </a:lnTo>
                  <a:lnTo>
                    <a:pt x="3443643" y="123837"/>
                  </a:lnTo>
                  <a:lnTo>
                    <a:pt x="3400145" y="140322"/>
                  </a:lnTo>
                  <a:lnTo>
                    <a:pt x="3412312" y="163347"/>
                  </a:lnTo>
                  <a:lnTo>
                    <a:pt x="3466401" y="141300"/>
                  </a:lnTo>
                  <a:lnTo>
                    <a:pt x="3506927" y="109613"/>
                  </a:lnTo>
                  <a:lnTo>
                    <a:pt x="3532416" y="68948"/>
                  </a:lnTo>
                  <a:lnTo>
                    <a:pt x="3541357" y="19951"/>
                  </a:lnTo>
                  <a:close/>
                </a:path>
                <a:path w="6073140" h="725170">
                  <a:moveTo>
                    <a:pt x="3629279" y="171577"/>
                  </a:moveTo>
                  <a:lnTo>
                    <a:pt x="3600119" y="171577"/>
                  </a:lnTo>
                  <a:lnTo>
                    <a:pt x="3600119" y="194919"/>
                  </a:lnTo>
                  <a:lnTo>
                    <a:pt x="3600119" y="252920"/>
                  </a:lnTo>
                  <a:lnTo>
                    <a:pt x="3476345" y="252920"/>
                  </a:lnTo>
                  <a:lnTo>
                    <a:pt x="3476345" y="194919"/>
                  </a:lnTo>
                  <a:lnTo>
                    <a:pt x="3600119" y="194919"/>
                  </a:lnTo>
                  <a:lnTo>
                    <a:pt x="3600119" y="171577"/>
                  </a:lnTo>
                  <a:lnTo>
                    <a:pt x="3447618" y="171577"/>
                  </a:lnTo>
                  <a:lnTo>
                    <a:pt x="3447618" y="276491"/>
                  </a:lnTo>
                  <a:lnTo>
                    <a:pt x="3629279" y="276491"/>
                  </a:lnTo>
                  <a:lnTo>
                    <a:pt x="3629279" y="252920"/>
                  </a:lnTo>
                  <a:lnTo>
                    <a:pt x="3629279" y="194919"/>
                  </a:lnTo>
                  <a:lnTo>
                    <a:pt x="3629279" y="171577"/>
                  </a:lnTo>
                  <a:close/>
                </a:path>
                <a:path w="6073140" h="725170">
                  <a:moveTo>
                    <a:pt x="3629279" y="2628"/>
                  </a:moveTo>
                  <a:lnTo>
                    <a:pt x="3599904" y="2628"/>
                  </a:lnTo>
                  <a:lnTo>
                    <a:pt x="3599904" y="72351"/>
                  </a:lnTo>
                  <a:lnTo>
                    <a:pt x="3542347" y="72351"/>
                  </a:lnTo>
                  <a:lnTo>
                    <a:pt x="3542347" y="96697"/>
                  </a:lnTo>
                  <a:lnTo>
                    <a:pt x="3599904" y="96697"/>
                  </a:lnTo>
                  <a:lnTo>
                    <a:pt x="3599904" y="160058"/>
                  </a:lnTo>
                  <a:lnTo>
                    <a:pt x="3629279" y="160058"/>
                  </a:lnTo>
                  <a:lnTo>
                    <a:pt x="3629279" y="2628"/>
                  </a:lnTo>
                  <a:close/>
                </a:path>
                <a:path w="6073140" h="725170">
                  <a:moveTo>
                    <a:pt x="3812260" y="131559"/>
                  </a:moveTo>
                  <a:lnTo>
                    <a:pt x="3788473" y="117944"/>
                  </a:lnTo>
                  <a:lnTo>
                    <a:pt x="3772852" y="101295"/>
                  </a:lnTo>
                  <a:lnTo>
                    <a:pt x="3771201" y="99542"/>
                  </a:lnTo>
                  <a:lnTo>
                    <a:pt x="3760673" y="77939"/>
                  </a:lnTo>
                  <a:lnTo>
                    <a:pt x="3757117" y="54698"/>
                  </a:lnTo>
                  <a:lnTo>
                    <a:pt x="3757117" y="19177"/>
                  </a:lnTo>
                  <a:lnTo>
                    <a:pt x="3728605" y="19177"/>
                  </a:lnTo>
                  <a:lnTo>
                    <a:pt x="3728605" y="54698"/>
                  </a:lnTo>
                  <a:lnTo>
                    <a:pt x="3724884" y="78816"/>
                  </a:lnTo>
                  <a:lnTo>
                    <a:pt x="3713873" y="102298"/>
                  </a:lnTo>
                  <a:lnTo>
                    <a:pt x="3695814" y="122923"/>
                  </a:lnTo>
                  <a:lnTo>
                    <a:pt x="3670947" y="138468"/>
                  </a:lnTo>
                  <a:lnTo>
                    <a:pt x="3686949" y="161378"/>
                  </a:lnTo>
                  <a:lnTo>
                    <a:pt x="3705606" y="150698"/>
                  </a:lnTo>
                  <a:lnTo>
                    <a:pt x="3721227" y="136677"/>
                  </a:lnTo>
                  <a:lnTo>
                    <a:pt x="3733736" y="120002"/>
                  </a:lnTo>
                  <a:lnTo>
                    <a:pt x="3743083" y="101295"/>
                  </a:lnTo>
                  <a:lnTo>
                    <a:pt x="3752062" y="117970"/>
                  </a:lnTo>
                  <a:lnTo>
                    <a:pt x="3763988" y="132664"/>
                  </a:lnTo>
                  <a:lnTo>
                    <a:pt x="3778847" y="144919"/>
                  </a:lnTo>
                  <a:lnTo>
                    <a:pt x="3796588" y="154254"/>
                  </a:lnTo>
                  <a:lnTo>
                    <a:pt x="3812260" y="131559"/>
                  </a:lnTo>
                  <a:close/>
                </a:path>
                <a:path w="6073140" h="725170">
                  <a:moveTo>
                    <a:pt x="3908958" y="184950"/>
                  </a:moveTo>
                  <a:lnTo>
                    <a:pt x="3720173" y="184950"/>
                  </a:lnTo>
                  <a:lnTo>
                    <a:pt x="3720173" y="208851"/>
                  </a:lnTo>
                  <a:lnTo>
                    <a:pt x="3879900" y="208851"/>
                  </a:lnTo>
                  <a:lnTo>
                    <a:pt x="3879900" y="280225"/>
                  </a:lnTo>
                  <a:lnTo>
                    <a:pt x="3908958" y="280225"/>
                  </a:lnTo>
                  <a:lnTo>
                    <a:pt x="3908958" y="184950"/>
                  </a:lnTo>
                  <a:close/>
                </a:path>
                <a:path w="6073140" h="725170">
                  <a:moveTo>
                    <a:pt x="3908958" y="2628"/>
                  </a:moveTo>
                  <a:lnTo>
                    <a:pt x="3881107" y="2628"/>
                  </a:lnTo>
                  <a:lnTo>
                    <a:pt x="3881107" y="73456"/>
                  </a:lnTo>
                  <a:lnTo>
                    <a:pt x="3848658" y="73456"/>
                  </a:lnTo>
                  <a:lnTo>
                    <a:pt x="3848658" y="7556"/>
                  </a:lnTo>
                  <a:lnTo>
                    <a:pt x="3821252" y="7556"/>
                  </a:lnTo>
                  <a:lnTo>
                    <a:pt x="3821252" y="169049"/>
                  </a:lnTo>
                  <a:lnTo>
                    <a:pt x="3848658" y="169049"/>
                  </a:lnTo>
                  <a:lnTo>
                    <a:pt x="3848658" y="97904"/>
                  </a:lnTo>
                  <a:lnTo>
                    <a:pt x="3881107" y="97904"/>
                  </a:lnTo>
                  <a:lnTo>
                    <a:pt x="3881107" y="170586"/>
                  </a:lnTo>
                  <a:lnTo>
                    <a:pt x="3908958" y="170586"/>
                  </a:lnTo>
                  <a:lnTo>
                    <a:pt x="3908958" y="97904"/>
                  </a:lnTo>
                  <a:lnTo>
                    <a:pt x="3908958" y="73456"/>
                  </a:lnTo>
                  <a:lnTo>
                    <a:pt x="3908958" y="2628"/>
                  </a:lnTo>
                  <a:close/>
                </a:path>
                <a:path w="6073140" h="725170">
                  <a:moveTo>
                    <a:pt x="4168025" y="31788"/>
                  </a:moveTo>
                  <a:lnTo>
                    <a:pt x="4038333" y="31788"/>
                  </a:lnTo>
                  <a:lnTo>
                    <a:pt x="4038333" y="56134"/>
                  </a:lnTo>
                  <a:lnTo>
                    <a:pt x="4138104" y="56134"/>
                  </a:lnTo>
                  <a:lnTo>
                    <a:pt x="4127500" y="101981"/>
                  </a:lnTo>
                  <a:lnTo>
                    <a:pt x="4105059" y="142278"/>
                  </a:lnTo>
                  <a:lnTo>
                    <a:pt x="4070718" y="176936"/>
                  </a:lnTo>
                  <a:lnTo>
                    <a:pt x="4024414" y="205892"/>
                  </a:lnTo>
                  <a:lnTo>
                    <a:pt x="4040860" y="228688"/>
                  </a:lnTo>
                  <a:lnTo>
                    <a:pt x="4089209" y="198602"/>
                  </a:lnTo>
                  <a:lnTo>
                    <a:pt x="4125099" y="163004"/>
                  </a:lnTo>
                  <a:lnTo>
                    <a:pt x="4149534" y="122745"/>
                  </a:lnTo>
                  <a:lnTo>
                    <a:pt x="4163504" y="78714"/>
                  </a:lnTo>
                  <a:lnTo>
                    <a:pt x="4168025" y="31788"/>
                  </a:lnTo>
                  <a:close/>
                </a:path>
                <a:path w="6073140" h="725170">
                  <a:moveTo>
                    <a:pt x="4283799" y="113144"/>
                  </a:moveTo>
                  <a:lnTo>
                    <a:pt x="4240720" y="113144"/>
                  </a:lnTo>
                  <a:lnTo>
                    <a:pt x="4240720" y="2413"/>
                  </a:lnTo>
                  <a:lnTo>
                    <a:pt x="4211231" y="2413"/>
                  </a:lnTo>
                  <a:lnTo>
                    <a:pt x="4211231" y="279895"/>
                  </a:lnTo>
                  <a:lnTo>
                    <a:pt x="4240720" y="279895"/>
                  </a:lnTo>
                  <a:lnTo>
                    <a:pt x="4240720" y="137807"/>
                  </a:lnTo>
                  <a:lnTo>
                    <a:pt x="4283799" y="137807"/>
                  </a:lnTo>
                  <a:lnTo>
                    <a:pt x="4283799" y="113144"/>
                  </a:lnTo>
                  <a:close/>
                </a:path>
                <a:path w="6073140" h="725170">
                  <a:moveTo>
                    <a:pt x="4521162" y="228257"/>
                  </a:moveTo>
                  <a:lnTo>
                    <a:pt x="4514481" y="206629"/>
                  </a:lnTo>
                  <a:lnTo>
                    <a:pt x="4507331" y="200621"/>
                  </a:lnTo>
                  <a:lnTo>
                    <a:pt x="4495508" y="190703"/>
                  </a:lnTo>
                  <a:lnTo>
                    <a:pt x="4491774" y="189496"/>
                  </a:lnTo>
                  <a:lnTo>
                    <a:pt x="4491774" y="228257"/>
                  </a:lnTo>
                  <a:lnTo>
                    <a:pt x="4487176" y="240131"/>
                  </a:lnTo>
                  <a:lnTo>
                    <a:pt x="4474121" y="248932"/>
                  </a:lnTo>
                  <a:lnTo>
                    <a:pt x="4453217" y="254381"/>
                  </a:lnTo>
                  <a:lnTo>
                    <a:pt x="4425124" y="256209"/>
                  </a:lnTo>
                  <a:lnTo>
                    <a:pt x="4396816" y="254381"/>
                  </a:lnTo>
                  <a:lnTo>
                    <a:pt x="4375912" y="248932"/>
                  </a:lnTo>
                  <a:lnTo>
                    <a:pt x="4363009" y="240131"/>
                  </a:lnTo>
                  <a:lnTo>
                    <a:pt x="4358691" y="228257"/>
                  </a:lnTo>
                  <a:lnTo>
                    <a:pt x="4363009" y="216369"/>
                  </a:lnTo>
                  <a:lnTo>
                    <a:pt x="4375912" y="207733"/>
                  </a:lnTo>
                  <a:lnTo>
                    <a:pt x="4396816" y="202463"/>
                  </a:lnTo>
                  <a:lnTo>
                    <a:pt x="4425124" y="200621"/>
                  </a:lnTo>
                  <a:lnTo>
                    <a:pt x="4453217" y="202463"/>
                  </a:lnTo>
                  <a:lnTo>
                    <a:pt x="4474121" y="207733"/>
                  </a:lnTo>
                  <a:lnTo>
                    <a:pt x="4487176" y="216369"/>
                  </a:lnTo>
                  <a:lnTo>
                    <a:pt x="4491774" y="228257"/>
                  </a:lnTo>
                  <a:lnTo>
                    <a:pt x="4491774" y="189496"/>
                  </a:lnTo>
                  <a:lnTo>
                    <a:pt x="4465345" y="180860"/>
                  </a:lnTo>
                  <a:lnTo>
                    <a:pt x="4425124" y="177495"/>
                  </a:lnTo>
                  <a:lnTo>
                    <a:pt x="4384675" y="180860"/>
                  </a:lnTo>
                  <a:lnTo>
                    <a:pt x="4354373" y="190703"/>
                  </a:lnTo>
                  <a:lnTo>
                    <a:pt x="4335348" y="206629"/>
                  </a:lnTo>
                  <a:lnTo>
                    <a:pt x="4328757" y="228257"/>
                  </a:lnTo>
                  <a:lnTo>
                    <a:pt x="4335348" y="249923"/>
                  </a:lnTo>
                  <a:lnTo>
                    <a:pt x="4354373" y="265849"/>
                  </a:lnTo>
                  <a:lnTo>
                    <a:pt x="4384675" y="275666"/>
                  </a:lnTo>
                  <a:lnTo>
                    <a:pt x="4425124" y="279019"/>
                  </a:lnTo>
                  <a:lnTo>
                    <a:pt x="4465345" y="275666"/>
                  </a:lnTo>
                  <a:lnTo>
                    <a:pt x="4495508" y="265849"/>
                  </a:lnTo>
                  <a:lnTo>
                    <a:pt x="4506988" y="256209"/>
                  </a:lnTo>
                  <a:lnTo>
                    <a:pt x="4514481" y="249923"/>
                  </a:lnTo>
                  <a:lnTo>
                    <a:pt x="4521162" y="228257"/>
                  </a:lnTo>
                  <a:close/>
                </a:path>
                <a:path w="6073140" h="725170">
                  <a:moveTo>
                    <a:pt x="4523359" y="77393"/>
                  </a:moveTo>
                  <a:lnTo>
                    <a:pt x="4361751" y="77393"/>
                  </a:lnTo>
                  <a:lnTo>
                    <a:pt x="4361751" y="7556"/>
                  </a:lnTo>
                  <a:lnTo>
                    <a:pt x="4332592" y="7556"/>
                  </a:lnTo>
                  <a:lnTo>
                    <a:pt x="4332592" y="101295"/>
                  </a:lnTo>
                  <a:lnTo>
                    <a:pt x="4523359" y="101295"/>
                  </a:lnTo>
                  <a:lnTo>
                    <a:pt x="4523359" y="77393"/>
                  </a:lnTo>
                  <a:close/>
                </a:path>
                <a:path w="6073140" h="725170">
                  <a:moveTo>
                    <a:pt x="4552404" y="130898"/>
                  </a:moveTo>
                  <a:lnTo>
                    <a:pt x="4298823" y="130898"/>
                  </a:lnTo>
                  <a:lnTo>
                    <a:pt x="4298823" y="155016"/>
                  </a:lnTo>
                  <a:lnTo>
                    <a:pt x="4552404" y="155016"/>
                  </a:lnTo>
                  <a:lnTo>
                    <a:pt x="4552404" y="130898"/>
                  </a:lnTo>
                  <a:close/>
                </a:path>
                <a:path w="6073140" h="725170">
                  <a:moveTo>
                    <a:pt x="4798860" y="54698"/>
                  </a:moveTo>
                  <a:lnTo>
                    <a:pt x="4792180" y="34251"/>
                  </a:lnTo>
                  <a:lnTo>
                    <a:pt x="4785284" y="28943"/>
                  </a:lnTo>
                  <a:lnTo>
                    <a:pt x="4772787" y="19304"/>
                  </a:lnTo>
                  <a:lnTo>
                    <a:pt x="4768710" y="18110"/>
                  </a:lnTo>
                  <a:lnTo>
                    <a:pt x="4768710" y="54698"/>
                  </a:lnTo>
                  <a:lnTo>
                    <a:pt x="4764202" y="66103"/>
                  </a:lnTo>
                  <a:lnTo>
                    <a:pt x="4750930" y="74295"/>
                  </a:lnTo>
                  <a:lnTo>
                    <a:pt x="4729315" y="79248"/>
                  </a:lnTo>
                  <a:lnTo>
                    <a:pt x="4699762" y="80911"/>
                  </a:lnTo>
                  <a:lnTo>
                    <a:pt x="4670374" y="79248"/>
                  </a:lnTo>
                  <a:lnTo>
                    <a:pt x="4648847" y="74295"/>
                  </a:lnTo>
                  <a:lnTo>
                    <a:pt x="4635639" y="66103"/>
                  </a:lnTo>
                  <a:lnTo>
                    <a:pt x="4631233" y="54698"/>
                  </a:lnTo>
                  <a:lnTo>
                    <a:pt x="4635639" y="43815"/>
                  </a:lnTo>
                  <a:lnTo>
                    <a:pt x="4648847" y="35699"/>
                  </a:lnTo>
                  <a:lnTo>
                    <a:pt x="4670374" y="30632"/>
                  </a:lnTo>
                  <a:lnTo>
                    <a:pt x="4699762" y="28943"/>
                  </a:lnTo>
                  <a:lnTo>
                    <a:pt x="4729315" y="30632"/>
                  </a:lnTo>
                  <a:lnTo>
                    <a:pt x="4750930" y="35699"/>
                  </a:lnTo>
                  <a:lnTo>
                    <a:pt x="4764202" y="43815"/>
                  </a:lnTo>
                  <a:lnTo>
                    <a:pt x="4768710" y="54698"/>
                  </a:lnTo>
                  <a:lnTo>
                    <a:pt x="4768710" y="18110"/>
                  </a:lnTo>
                  <a:lnTo>
                    <a:pt x="4741646" y="10134"/>
                  </a:lnTo>
                  <a:lnTo>
                    <a:pt x="4699762" y="7010"/>
                  </a:lnTo>
                  <a:lnTo>
                    <a:pt x="4657826" y="10134"/>
                  </a:lnTo>
                  <a:lnTo>
                    <a:pt x="4626610" y="19304"/>
                  </a:lnTo>
                  <a:lnTo>
                    <a:pt x="4607141" y="34251"/>
                  </a:lnTo>
                  <a:lnTo>
                    <a:pt x="4600422" y="54698"/>
                  </a:lnTo>
                  <a:lnTo>
                    <a:pt x="4607141" y="75412"/>
                  </a:lnTo>
                  <a:lnTo>
                    <a:pt x="4626610" y="90512"/>
                  </a:lnTo>
                  <a:lnTo>
                    <a:pt x="4657826" y="99796"/>
                  </a:lnTo>
                  <a:lnTo>
                    <a:pt x="4699762" y="103047"/>
                  </a:lnTo>
                  <a:lnTo>
                    <a:pt x="4741646" y="99796"/>
                  </a:lnTo>
                  <a:lnTo>
                    <a:pt x="4772787" y="90512"/>
                  </a:lnTo>
                  <a:lnTo>
                    <a:pt x="4785118" y="80911"/>
                  </a:lnTo>
                  <a:lnTo>
                    <a:pt x="4792180" y="75412"/>
                  </a:lnTo>
                  <a:lnTo>
                    <a:pt x="4798860" y="54698"/>
                  </a:lnTo>
                  <a:close/>
                </a:path>
                <a:path w="6073140" h="725170">
                  <a:moveTo>
                    <a:pt x="4802479" y="254787"/>
                  </a:moveTo>
                  <a:lnTo>
                    <a:pt x="4632884" y="254787"/>
                  </a:lnTo>
                  <a:lnTo>
                    <a:pt x="4632884" y="229895"/>
                  </a:lnTo>
                  <a:lnTo>
                    <a:pt x="4794478" y="229895"/>
                  </a:lnTo>
                  <a:lnTo>
                    <a:pt x="4794478" y="164884"/>
                  </a:lnTo>
                  <a:lnTo>
                    <a:pt x="4603496" y="164884"/>
                  </a:lnTo>
                  <a:lnTo>
                    <a:pt x="4603496" y="186918"/>
                  </a:lnTo>
                  <a:lnTo>
                    <a:pt x="4765535" y="186918"/>
                  </a:lnTo>
                  <a:lnTo>
                    <a:pt x="4765535" y="208737"/>
                  </a:lnTo>
                  <a:lnTo>
                    <a:pt x="4604042" y="208737"/>
                  </a:lnTo>
                  <a:lnTo>
                    <a:pt x="4604042" y="277583"/>
                  </a:lnTo>
                  <a:lnTo>
                    <a:pt x="4802479" y="277583"/>
                  </a:lnTo>
                  <a:lnTo>
                    <a:pt x="4802479" y="254787"/>
                  </a:lnTo>
                  <a:close/>
                </a:path>
                <a:path w="6073140" h="725170">
                  <a:moveTo>
                    <a:pt x="4826597" y="119938"/>
                  </a:moveTo>
                  <a:lnTo>
                    <a:pt x="4573346" y="119938"/>
                  </a:lnTo>
                  <a:lnTo>
                    <a:pt x="4573346" y="143510"/>
                  </a:lnTo>
                  <a:lnTo>
                    <a:pt x="4826597" y="143510"/>
                  </a:lnTo>
                  <a:lnTo>
                    <a:pt x="4826597" y="119938"/>
                  </a:lnTo>
                  <a:close/>
                </a:path>
                <a:path w="6073140" h="725170">
                  <a:moveTo>
                    <a:pt x="5178412" y="138899"/>
                  </a:moveTo>
                  <a:lnTo>
                    <a:pt x="5138509" y="138899"/>
                  </a:lnTo>
                  <a:lnTo>
                    <a:pt x="5142877" y="111074"/>
                  </a:lnTo>
                  <a:lnTo>
                    <a:pt x="5145138" y="86588"/>
                  </a:lnTo>
                  <a:lnTo>
                    <a:pt x="5146002" y="64643"/>
                  </a:lnTo>
                  <a:lnTo>
                    <a:pt x="5146179" y="44399"/>
                  </a:lnTo>
                  <a:lnTo>
                    <a:pt x="5146179" y="19951"/>
                  </a:lnTo>
                  <a:lnTo>
                    <a:pt x="4955959" y="19951"/>
                  </a:lnTo>
                  <a:lnTo>
                    <a:pt x="4955959" y="43853"/>
                  </a:lnTo>
                  <a:lnTo>
                    <a:pt x="5116906" y="43853"/>
                  </a:lnTo>
                  <a:lnTo>
                    <a:pt x="5116779" y="64516"/>
                  </a:lnTo>
                  <a:lnTo>
                    <a:pt x="5115865" y="86512"/>
                  </a:lnTo>
                  <a:lnTo>
                    <a:pt x="5113388" y="111074"/>
                  </a:lnTo>
                  <a:lnTo>
                    <a:pt x="5108575" y="138899"/>
                  </a:lnTo>
                  <a:lnTo>
                    <a:pt x="4925161" y="138899"/>
                  </a:lnTo>
                  <a:lnTo>
                    <a:pt x="4925161" y="162915"/>
                  </a:lnTo>
                  <a:lnTo>
                    <a:pt x="5036210" y="162915"/>
                  </a:lnTo>
                  <a:lnTo>
                    <a:pt x="5036210" y="280657"/>
                  </a:lnTo>
                  <a:lnTo>
                    <a:pt x="5065712" y="280657"/>
                  </a:lnTo>
                  <a:lnTo>
                    <a:pt x="5065712" y="162915"/>
                  </a:lnTo>
                  <a:lnTo>
                    <a:pt x="5178412" y="162915"/>
                  </a:lnTo>
                  <a:lnTo>
                    <a:pt x="5178412" y="138899"/>
                  </a:lnTo>
                  <a:close/>
                </a:path>
                <a:path w="6073140" h="725170">
                  <a:moveTo>
                    <a:pt x="5343525" y="125742"/>
                  </a:moveTo>
                  <a:lnTo>
                    <a:pt x="5338661" y="103911"/>
                  </a:lnTo>
                  <a:lnTo>
                    <a:pt x="5331879" y="95262"/>
                  </a:lnTo>
                  <a:lnTo>
                    <a:pt x="5325376" y="86982"/>
                  </a:lnTo>
                  <a:lnTo>
                    <a:pt x="5315788" y="81813"/>
                  </a:lnTo>
                  <a:lnTo>
                    <a:pt x="5315788" y="125742"/>
                  </a:lnTo>
                  <a:lnTo>
                    <a:pt x="5312981" y="138430"/>
                  </a:lnTo>
                  <a:lnTo>
                    <a:pt x="5305425" y="148069"/>
                  </a:lnTo>
                  <a:lnTo>
                    <a:pt x="5293919" y="154190"/>
                  </a:lnTo>
                  <a:lnTo>
                    <a:pt x="5279275" y="156337"/>
                  </a:lnTo>
                  <a:lnTo>
                    <a:pt x="5264480" y="154190"/>
                  </a:lnTo>
                  <a:lnTo>
                    <a:pt x="5252999" y="148069"/>
                  </a:lnTo>
                  <a:lnTo>
                    <a:pt x="5245620" y="138430"/>
                  </a:lnTo>
                  <a:lnTo>
                    <a:pt x="5243093" y="125742"/>
                  </a:lnTo>
                  <a:lnTo>
                    <a:pt x="5245620" y="113245"/>
                  </a:lnTo>
                  <a:lnTo>
                    <a:pt x="5252999" y="103682"/>
                  </a:lnTo>
                  <a:lnTo>
                    <a:pt x="5264480" y="97536"/>
                  </a:lnTo>
                  <a:lnTo>
                    <a:pt x="5279275" y="95262"/>
                  </a:lnTo>
                  <a:lnTo>
                    <a:pt x="5293919" y="97536"/>
                  </a:lnTo>
                  <a:lnTo>
                    <a:pt x="5305425" y="103682"/>
                  </a:lnTo>
                  <a:lnTo>
                    <a:pt x="5312981" y="113245"/>
                  </a:lnTo>
                  <a:lnTo>
                    <a:pt x="5315788" y="125742"/>
                  </a:lnTo>
                  <a:lnTo>
                    <a:pt x="5315788" y="81813"/>
                  </a:lnTo>
                  <a:lnTo>
                    <a:pt x="5305095" y="76022"/>
                  </a:lnTo>
                  <a:lnTo>
                    <a:pt x="5279275" y="72136"/>
                  </a:lnTo>
                  <a:lnTo>
                    <a:pt x="5253469" y="76022"/>
                  </a:lnTo>
                  <a:lnTo>
                    <a:pt x="5233289" y="86982"/>
                  </a:lnTo>
                  <a:lnTo>
                    <a:pt x="5220170" y="103911"/>
                  </a:lnTo>
                  <a:lnTo>
                    <a:pt x="5215572" y="125742"/>
                  </a:lnTo>
                  <a:lnTo>
                    <a:pt x="5220170" y="147472"/>
                  </a:lnTo>
                  <a:lnTo>
                    <a:pt x="5233289" y="164376"/>
                  </a:lnTo>
                  <a:lnTo>
                    <a:pt x="5253469" y="175348"/>
                  </a:lnTo>
                  <a:lnTo>
                    <a:pt x="5279275" y="179247"/>
                  </a:lnTo>
                  <a:lnTo>
                    <a:pt x="5305095" y="175348"/>
                  </a:lnTo>
                  <a:lnTo>
                    <a:pt x="5325376" y="164376"/>
                  </a:lnTo>
                  <a:lnTo>
                    <a:pt x="5331701" y="156337"/>
                  </a:lnTo>
                  <a:lnTo>
                    <a:pt x="5338661" y="147472"/>
                  </a:lnTo>
                  <a:lnTo>
                    <a:pt x="5343525" y="125742"/>
                  </a:lnTo>
                  <a:close/>
                </a:path>
                <a:path w="6073140" h="725170">
                  <a:moveTo>
                    <a:pt x="5356352" y="35077"/>
                  </a:moveTo>
                  <a:lnTo>
                    <a:pt x="5294185" y="35077"/>
                  </a:lnTo>
                  <a:lnTo>
                    <a:pt x="5294185" y="2298"/>
                  </a:lnTo>
                  <a:lnTo>
                    <a:pt x="5264912" y="2298"/>
                  </a:lnTo>
                  <a:lnTo>
                    <a:pt x="5264912" y="35077"/>
                  </a:lnTo>
                  <a:lnTo>
                    <a:pt x="5200015" y="35077"/>
                  </a:lnTo>
                  <a:lnTo>
                    <a:pt x="5200015" y="58762"/>
                  </a:lnTo>
                  <a:lnTo>
                    <a:pt x="5356352" y="58762"/>
                  </a:lnTo>
                  <a:lnTo>
                    <a:pt x="5356352" y="35077"/>
                  </a:lnTo>
                  <a:close/>
                </a:path>
                <a:path w="6073140" h="725170">
                  <a:moveTo>
                    <a:pt x="5431231" y="2628"/>
                  </a:moveTo>
                  <a:lnTo>
                    <a:pt x="5401843" y="2628"/>
                  </a:lnTo>
                  <a:lnTo>
                    <a:pt x="5401843" y="74980"/>
                  </a:lnTo>
                  <a:lnTo>
                    <a:pt x="5357114" y="74980"/>
                  </a:lnTo>
                  <a:lnTo>
                    <a:pt x="5357114" y="99110"/>
                  </a:lnTo>
                  <a:lnTo>
                    <a:pt x="5401843" y="99110"/>
                  </a:lnTo>
                  <a:lnTo>
                    <a:pt x="5401843" y="133527"/>
                  </a:lnTo>
                  <a:lnTo>
                    <a:pt x="5357114" y="133527"/>
                  </a:lnTo>
                  <a:lnTo>
                    <a:pt x="5357114" y="157099"/>
                  </a:lnTo>
                  <a:lnTo>
                    <a:pt x="5401843" y="157099"/>
                  </a:lnTo>
                  <a:lnTo>
                    <a:pt x="5401843" y="214553"/>
                  </a:lnTo>
                  <a:lnTo>
                    <a:pt x="5431231" y="214553"/>
                  </a:lnTo>
                  <a:lnTo>
                    <a:pt x="5431231" y="2628"/>
                  </a:lnTo>
                  <a:close/>
                </a:path>
                <a:path w="6073140" h="725170">
                  <a:moveTo>
                    <a:pt x="5437479" y="250405"/>
                  </a:moveTo>
                  <a:lnTo>
                    <a:pt x="5279491" y="250405"/>
                  </a:lnTo>
                  <a:lnTo>
                    <a:pt x="5279491" y="195910"/>
                  </a:lnTo>
                  <a:lnTo>
                    <a:pt x="5249786" y="195910"/>
                  </a:lnTo>
                  <a:lnTo>
                    <a:pt x="5249786" y="274523"/>
                  </a:lnTo>
                  <a:lnTo>
                    <a:pt x="5437479" y="274523"/>
                  </a:lnTo>
                  <a:lnTo>
                    <a:pt x="5437479" y="250405"/>
                  </a:lnTo>
                  <a:close/>
                </a:path>
                <a:path w="6073140" h="725170">
                  <a:moveTo>
                    <a:pt x="5625058" y="155130"/>
                  </a:moveTo>
                  <a:lnTo>
                    <a:pt x="5619826" y="129019"/>
                  </a:lnTo>
                  <a:lnTo>
                    <a:pt x="5609806" y="114782"/>
                  </a:lnTo>
                  <a:lnTo>
                    <a:pt x="5605424" y="108559"/>
                  </a:lnTo>
                  <a:lnTo>
                    <a:pt x="5596991" y="103403"/>
                  </a:lnTo>
                  <a:lnTo>
                    <a:pt x="5596991" y="155130"/>
                  </a:lnTo>
                  <a:lnTo>
                    <a:pt x="5593816" y="171526"/>
                  </a:lnTo>
                  <a:lnTo>
                    <a:pt x="5585269" y="184175"/>
                  </a:lnTo>
                  <a:lnTo>
                    <a:pt x="5572353" y="192316"/>
                  </a:lnTo>
                  <a:lnTo>
                    <a:pt x="5556097" y="195148"/>
                  </a:lnTo>
                  <a:lnTo>
                    <a:pt x="5539625" y="192316"/>
                  </a:lnTo>
                  <a:lnTo>
                    <a:pt x="5526595" y="184175"/>
                  </a:lnTo>
                  <a:lnTo>
                    <a:pt x="5518061" y="171526"/>
                  </a:lnTo>
                  <a:lnTo>
                    <a:pt x="5515102" y="155130"/>
                  </a:lnTo>
                  <a:lnTo>
                    <a:pt x="5518061" y="138747"/>
                  </a:lnTo>
                  <a:lnTo>
                    <a:pt x="5526595" y="125996"/>
                  </a:lnTo>
                  <a:lnTo>
                    <a:pt x="5539625" y="117729"/>
                  </a:lnTo>
                  <a:lnTo>
                    <a:pt x="5556097" y="114782"/>
                  </a:lnTo>
                  <a:lnTo>
                    <a:pt x="5572353" y="117729"/>
                  </a:lnTo>
                  <a:lnTo>
                    <a:pt x="5585269" y="125996"/>
                  </a:lnTo>
                  <a:lnTo>
                    <a:pt x="5593816" y="138747"/>
                  </a:lnTo>
                  <a:lnTo>
                    <a:pt x="5596991" y="155130"/>
                  </a:lnTo>
                  <a:lnTo>
                    <a:pt x="5596991" y="103403"/>
                  </a:lnTo>
                  <a:lnTo>
                    <a:pt x="5583606" y="95211"/>
                  </a:lnTo>
                  <a:lnTo>
                    <a:pt x="5556097" y="90449"/>
                  </a:lnTo>
                  <a:lnTo>
                    <a:pt x="5528348" y="95211"/>
                  </a:lnTo>
                  <a:lnTo>
                    <a:pt x="5506428" y="108559"/>
                  </a:lnTo>
                  <a:lnTo>
                    <a:pt x="5492039" y="129019"/>
                  </a:lnTo>
                  <a:lnTo>
                    <a:pt x="5486920" y="155130"/>
                  </a:lnTo>
                  <a:lnTo>
                    <a:pt x="5492039" y="181254"/>
                  </a:lnTo>
                  <a:lnTo>
                    <a:pt x="5506428" y="201637"/>
                  </a:lnTo>
                  <a:lnTo>
                    <a:pt x="5528348" y="214922"/>
                  </a:lnTo>
                  <a:lnTo>
                    <a:pt x="5556097" y="219697"/>
                  </a:lnTo>
                  <a:lnTo>
                    <a:pt x="5583606" y="214922"/>
                  </a:lnTo>
                  <a:lnTo>
                    <a:pt x="5605424" y="201637"/>
                  </a:lnTo>
                  <a:lnTo>
                    <a:pt x="5610009" y="195148"/>
                  </a:lnTo>
                  <a:lnTo>
                    <a:pt x="5619826" y="181254"/>
                  </a:lnTo>
                  <a:lnTo>
                    <a:pt x="5625058" y="155130"/>
                  </a:lnTo>
                  <a:close/>
                </a:path>
                <a:path w="6073140" h="725170">
                  <a:moveTo>
                    <a:pt x="5637225" y="45935"/>
                  </a:moveTo>
                  <a:lnTo>
                    <a:pt x="5570575" y="45935"/>
                  </a:lnTo>
                  <a:lnTo>
                    <a:pt x="5570575" y="6032"/>
                  </a:lnTo>
                  <a:lnTo>
                    <a:pt x="5541188" y="6032"/>
                  </a:lnTo>
                  <a:lnTo>
                    <a:pt x="5541188" y="45935"/>
                  </a:lnTo>
                  <a:lnTo>
                    <a:pt x="5472671" y="45935"/>
                  </a:lnTo>
                  <a:lnTo>
                    <a:pt x="5472671" y="69938"/>
                  </a:lnTo>
                  <a:lnTo>
                    <a:pt x="5637225" y="69938"/>
                  </a:lnTo>
                  <a:lnTo>
                    <a:pt x="5637225" y="45935"/>
                  </a:lnTo>
                  <a:close/>
                </a:path>
                <a:path w="6073140" h="725170">
                  <a:moveTo>
                    <a:pt x="5735129" y="114998"/>
                  </a:moveTo>
                  <a:lnTo>
                    <a:pt x="5690616" y="114998"/>
                  </a:lnTo>
                  <a:lnTo>
                    <a:pt x="5690616" y="2413"/>
                  </a:lnTo>
                  <a:lnTo>
                    <a:pt x="5661457" y="2413"/>
                  </a:lnTo>
                  <a:lnTo>
                    <a:pt x="5661457" y="280225"/>
                  </a:lnTo>
                  <a:lnTo>
                    <a:pt x="5690616" y="280225"/>
                  </a:lnTo>
                  <a:lnTo>
                    <a:pt x="5690616" y="139446"/>
                  </a:lnTo>
                  <a:lnTo>
                    <a:pt x="5735129" y="139446"/>
                  </a:lnTo>
                  <a:lnTo>
                    <a:pt x="5735129" y="114998"/>
                  </a:lnTo>
                  <a:close/>
                </a:path>
                <a:path w="6073140" h="725170">
                  <a:moveTo>
                    <a:pt x="5980379" y="2413"/>
                  </a:moveTo>
                  <a:lnTo>
                    <a:pt x="5951220" y="2413"/>
                  </a:lnTo>
                  <a:lnTo>
                    <a:pt x="5951220" y="62814"/>
                  </a:lnTo>
                  <a:lnTo>
                    <a:pt x="5951220" y="87045"/>
                  </a:lnTo>
                  <a:lnTo>
                    <a:pt x="5951220" y="150190"/>
                  </a:lnTo>
                  <a:lnTo>
                    <a:pt x="5891581" y="150190"/>
                  </a:lnTo>
                  <a:lnTo>
                    <a:pt x="5892685" y="143230"/>
                  </a:lnTo>
                  <a:lnTo>
                    <a:pt x="5893511" y="135978"/>
                  </a:lnTo>
                  <a:lnTo>
                    <a:pt x="5894032" y="128473"/>
                  </a:lnTo>
                  <a:lnTo>
                    <a:pt x="5894209" y="120700"/>
                  </a:lnTo>
                  <a:lnTo>
                    <a:pt x="5893994" y="111747"/>
                  </a:lnTo>
                  <a:lnTo>
                    <a:pt x="5893320" y="103136"/>
                  </a:lnTo>
                  <a:lnTo>
                    <a:pt x="5892228" y="94894"/>
                  </a:lnTo>
                  <a:lnTo>
                    <a:pt x="5890704" y="87045"/>
                  </a:lnTo>
                  <a:lnTo>
                    <a:pt x="5951220" y="87045"/>
                  </a:lnTo>
                  <a:lnTo>
                    <a:pt x="5951220" y="62814"/>
                  </a:lnTo>
                  <a:lnTo>
                    <a:pt x="5882373" y="62814"/>
                  </a:lnTo>
                  <a:lnTo>
                    <a:pt x="5873877" y="49555"/>
                  </a:lnTo>
                  <a:lnTo>
                    <a:pt x="5871642" y="46050"/>
                  </a:lnTo>
                  <a:lnTo>
                    <a:pt x="5866371" y="41236"/>
                  </a:lnTo>
                  <a:lnTo>
                    <a:pt x="5866371" y="120700"/>
                  </a:lnTo>
                  <a:lnTo>
                    <a:pt x="5863272" y="150431"/>
                  </a:lnTo>
                  <a:lnTo>
                    <a:pt x="5854573" y="172859"/>
                  </a:lnTo>
                  <a:lnTo>
                    <a:pt x="5841200" y="187032"/>
                  </a:lnTo>
                  <a:lnTo>
                    <a:pt x="5824042" y="191960"/>
                  </a:lnTo>
                  <a:lnTo>
                    <a:pt x="5806783" y="187032"/>
                  </a:lnTo>
                  <a:lnTo>
                    <a:pt x="5793371" y="172859"/>
                  </a:lnTo>
                  <a:lnTo>
                    <a:pt x="5784697" y="150431"/>
                  </a:lnTo>
                  <a:lnTo>
                    <a:pt x="5781624" y="120700"/>
                  </a:lnTo>
                  <a:lnTo>
                    <a:pt x="5784697" y="91160"/>
                  </a:lnTo>
                  <a:lnTo>
                    <a:pt x="5793371" y="68808"/>
                  </a:lnTo>
                  <a:lnTo>
                    <a:pt x="5806783" y="54610"/>
                  </a:lnTo>
                  <a:lnTo>
                    <a:pt x="5824042" y="49555"/>
                  </a:lnTo>
                  <a:lnTo>
                    <a:pt x="5841200" y="54610"/>
                  </a:lnTo>
                  <a:lnTo>
                    <a:pt x="5854573" y="68808"/>
                  </a:lnTo>
                  <a:lnTo>
                    <a:pt x="5863272" y="91160"/>
                  </a:lnTo>
                  <a:lnTo>
                    <a:pt x="5866371" y="120700"/>
                  </a:lnTo>
                  <a:lnTo>
                    <a:pt x="5866371" y="41236"/>
                  </a:lnTo>
                  <a:lnTo>
                    <a:pt x="5858103" y="33655"/>
                  </a:lnTo>
                  <a:lnTo>
                    <a:pt x="5842114" y="25933"/>
                  </a:lnTo>
                  <a:lnTo>
                    <a:pt x="5824042" y="23241"/>
                  </a:lnTo>
                  <a:lnTo>
                    <a:pt x="5795467" y="30137"/>
                  </a:lnTo>
                  <a:lnTo>
                    <a:pt x="5773140" y="49682"/>
                  </a:lnTo>
                  <a:lnTo>
                    <a:pt x="5758624" y="80378"/>
                  </a:lnTo>
                  <a:lnTo>
                    <a:pt x="5753557" y="120700"/>
                  </a:lnTo>
                  <a:lnTo>
                    <a:pt x="5758624" y="161213"/>
                  </a:lnTo>
                  <a:lnTo>
                    <a:pt x="5773140" y="191998"/>
                  </a:lnTo>
                  <a:lnTo>
                    <a:pt x="5795467" y="211543"/>
                  </a:lnTo>
                  <a:lnTo>
                    <a:pt x="5824042" y="218389"/>
                  </a:lnTo>
                  <a:lnTo>
                    <a:pt x="5843155" y="215417"/>
                  </a:lnTo>
                  <a:lnTo>
                    <a:pt x="5859881" y="206781"/>
                  </a:lnTo>
                  <a:lnTo>
                    <a:pt x="5873801" y="192900"/>
                  </a:lnTo>
                  <a:lnTo>
                    <a:pt x="5874334" y="191960"/>
                  </a:lnTo>
                  <a:lnTo>
                    <a:pt x="5884456" y="174205"/>
                  </a:lnTo>
                  <a:lnTo>
                    <a:pt x="5951220" y="174205"/>
                  </a:lnTo>
                  <a:lnTo>
                    <a:pt x="5951220" y="280771"/>
                  </a:lnTo>
                  <a:lnTo>
                    <a:pt x="5980379" y="280771"/>
                  </a:lnTo>
                  <a:lnTo>
                    <a:pt x="5980379" y="174205"/>
                  </a:lnTo>
                  <a:lnTo>
                    <a:pt x="5980379" y="150190"/>
                  </a:lnTo>
                  <a:lnTo>
                    <a:pt x="5980379" y="87045"/>
                  </a:lnTo>
                  <a:lnTo>
                    <a:pt x="5980379" y="62814"/>
                  </a:lnTo>
                  <a:lnTo>
                    <a:pt x="5980379" y="2413"/>
                  </a:lnTo>
                  <a:close/>
                </a:path>
                <a:path w="6073140" h="725170">
                  <a:moveTo>
                    <a:pt x="6073127" y="232206"/>
                  </a:moveTo>
                  <a:lnTo>
                    <a:pt x="6038494" y="232206"/>
                  </a:lnTo>
                  <a:lnTo>
                    <a:pt x="6021933" y="317931"/>
                  </a:lnTo>
                  <a:lnTo>
                    <a:pt x="6048248" y="317931"/>
                  </a:lnTo>
                  <a:lnTo>
                    <a:pt x="6073127" y="232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30929" y="8083130"/>
              <a:ext cx="2841625" cy="758190"/>
            </a:xfrm>
            <a:custGeom>
              <a:avLst/>
              <a:gdLst/>
              <a:ahLst/>
              <a:cxnLst/>
              <a:rect l="l" t="t" r="r" b="b"/>
              <a:pathLst>
                <a:path w="2841625" h="758190">
                  <a:moveTo>
                    <a:pt x="2462688" y="757656"/>
                  </a:moveTo>
                  <a:lnTo>
                    <a:pt x="378828" y="757656"/>
                  </a:lnTo>
                  <a:lnTo>
                    <a:pt x="331307" y="754704"/>
                  </a:lnTo>
                  <a:lnTo>
                    <a:pt x="285549" y="746086"/>
                  </a:lnTo>
                  <a:lnTo>
                    <a:pt x="241907" y="732156"/>
                  </a:lnTo>
                  <a:lnTo>
                    <a:pt x="200736" y="713270"/>
                  </a:lnTo>
                  <a:lnTo>
                    <a:pt x="162393" y="689781"/>
                  </a:lnTo>
                  <a:lnTo>
                    <a:pt x="127231" y="662047"/>
                  </a:lnTo>
                  <a:lnTo>
                    <a:pt x="95605" y="630421"/>
                  </a:lnTo>
                  <a:lnTo>
                    <a:pt x="67872" y="595259"/>
                  </a:lnTo>
                  <a:lnTo>
                    <a:pt x="44384" y="556915"/>
                  </a:lnTo>
                  <a:lnTo>
                    <a:pt x="25498" y="515745"/>
                  </a:lnTo>
                  <a:lnTo>
                    <a:pt x="11569" y="472104"/>
                  </a:lnTo>
                  <a:lnTo>
                    <a:pt x="2951" y="426346"/>
                  </a:lnTo>
                  <a:lnTo>
                    <a:pt x="0" y="378828"/>
                  </a:lnTo>
                  <a:lnTo>
                    <a:pt x="2951" y="331307"/>
                  </a:lnTo>
                  <a:lnTo>
                    <a:pt x="11570" y="285549"/>
                  </a:lnTo>
                  <a:lnTo>
                    <a:pt x="25500" y="241907"/>
                  </a:lnTo>
                  <a:lnTo>
                    <a:pt x="44386" y="200736"/>
                  </a:lnTo>
                  <a:lnTo>
                    <a:pt x="67874" y="162393"/>
                  </a:lnTo>
                  <a:lnTo>
                    <a:pt x="95609" y="127231"/>
                  </a:lnTo>
                  <a:lnTo>
                    <a:pt x="127235" y="95605"/>
                  </a:lnTo>
                  <a:lnTo>
                    <a:pt x="162397" y="67872"/>
                  </a:lnTo>
                  <a:lnTo>
                    <a:pt x="200741" y="44384"/>
                  </a:lnTo>
                  <a:lnTo>
                    <a:pt x="241911" y="25498"/>
                  </a:lnTo>
                  <a:lnTo>
                    <a:pt x="285552" y="11569"/>
                  </a:lnTo>
                  <a:lnTo>
                    <a:pt x="331309" y="2951"/>
                  </a:lnTo>
                  <a:lnTo>
                    <a:pt x="378828" y="0"/>
                  </a:lnTo>
                  <a:lnTo>
                    <a:pt x="2462688" y="0"/>
                  </a:lnTo>
                  <a:lnTo>
                    <a:pt x="2510209" y="2951"/>
                  </a:lnTo>
                  <a:lnTo>
                    <a:pt x="2555967" y="11570"/>
                  </a:lnTo>
                  <a:lnTo>
                    <a:pt x="2599609" y="25500"/>
                  </a:lnTo>
                  <a:lnTo>
                    <a:pt x="2640780" y="44386"/>
                  </a:lnTo>
                  <a:lnTo>
                    <a:pt x="2679123" y="67874"/>
                  </a:lnTo>
                  <a:lnTo>
                    <a:pt x="2714285" y="95609"/>
                  </a:lnTo>
                  <a:lnTo>
                    <a:pt x="2745911" y="127235"/>
                  </a:lnTo>
                  <a:lnTo>
                    <a:pt x="2773645" y="162397"/>
                  </a:lnTo>
                  <a:lnTo>
                    <a:pt x="2797132" y="200741"/>
                  </a:lnTo>
                  <a:lnTo>
                    <a:pt x="2816018" y="241911"/>
                  </a:lnTo>
                  <a:lnTo>
                    <a:pt x="2829947" y="285552"/>
                  </a:lnTo>
                  <a:lnTo>
                    <a:pt x="2838565" y="331309"/>
                  </a:lnTo>
                  <a:lnTo>
                    <a:pt x="2841517" y="378828"/>
                  </a:lnTo>
                  <a:lnTo>
                    <a:pt x="2838565" y="426348"/>
                  </a:lnTo>
                  <a:lnTo>
                    <a:pt x="2829947" y="472107"/>
                  </a:lnTo>
                  <a:lnTo>
                    <a:pt x="2816017" y="515749"/>
                  </a:lnTo>
                  <a:lnTo>
                    <a:pt x="2797130" y="556919"/>
                  </a:lnTo>
                  <a:lnTo>
                    <a:pt x="2773642" y="595263"/>
                  </a:lnTo>
                  <a:lnTo>
                    <a:pt x="2745907" y="630425"/>
                  </a:lnTo>
                  <a:lnTo>
                    <a:pt x="2714281" y="662050"/>
                  </a:lnTo>
                  <a:lnTo>
                    <a:pt x="2679119" y="689784"/>
                  </a:lnTo>
                  <a:lnTo>
                    <a:pt x="2640775" y="713271"/>
                  </a:lnTo>
                  <a:lnTo>
                    <a:pt x="2599605" y="732157"/>
                  </a:lnTo>
                  <a:lnTo>
                    <a:pt x="2555964" y="746087"/>
                  </a:lnTo>
                  <a:lnTo>
                    <a:pt x="2510207" y="754705"/>
                  </a:lnTo>
                  <a:lnTo>
                    <a:pt x="2462688" y="757656"/>
                  </a:lnTo>
                  <a:close/>
                </a:path>
              </a:pathLst>
            </a:custGeom>
            <a:solidFill>
              <a:srgbClr val="D5E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8067" y="8353006"/>
              <a:ext cx="160767" cy="1923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4738" y="8329435"/>
              <a:ext cx="212415" cy="2361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1194" y="8329905"/>
              <a:ext cx="439667" cy="2379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5606" y="8329905"/>
              <a:ext cx="194291" cy="2384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4835" y="8083130"/>
              <a:ext cx="2841625" cy="758190"/>
            </a:xfrm>
            <a:custGeom>
              <a:avLst/>
              <a:gdLst/>
              <a:ahLst/>
              <a:cxnLst/>
              <a:rect l="l" t="t" r="r" b="b"/>
              <a:pathLst>
                <a:path w="2841625" h="758190">
                  <a:moveTo>
                    <a:pt x="2462688" y="757656"/>
                  </a:moveTo>
                  <a:lnTo>
                    <a:pt x="378828" y="757656"/>
                  </a:lnTo>
                  <a:lnTo>
                    <a:pt x="331307" y="754704"/>
                  </a:lnTo>
                  <a:lnTo>
                    <a:pt x="285549" y="746086"/>
                  </a:lnTo>
                  <a:lnTo>
                    <a:pt x="241907" y="732156"/>
                  </a:lnTo>
                  <a:lnTo>
                    <a:pt x="200736" y="713270"/>
                  </a:lnTo>
                  <a:lnTo>
                    <a:pt x="162393" y="689781"/>
                  </a:lnTo>
                  <a:lnTo>
                    <a:pt x="127231" y="662047"/>
                  </a:lnTo>
                  <a:lnTo>
                    <a:pt x="95605" y="630421"/>
                  </a:lnTo>
                  <a:lnTo>
                    <a:pt x="67872" y="595259"/>
                  </a:lnTo>
                  <a:lnTo>
                    <a:pt x="44384" y="556915"/>
                  </a:lnTo>
                  <a:lnTo>
                    <a:pt x="25498" y="515745"/>
                  </a:lnTo>
                  <a:lnTo>
                    <a:pt x="11569" y="472104"/>
                  </a:lnTo>
                  <a:lnTo>
                    <a:pt x="2951" y="426346"/>
                  </a:lnTo>
                  <a:lnTo>
                    <a:pt x="0" y="378828"/>
                  </a:lnTo>
                  <a:lnTo>
                    <a:pt x="2951" y="331307"/>
                  </a:lnTo>
                  <a:lnTo>
                    <a:pt x="11570" y="285549"/>
                  </a:lnTo>
                  <a:lnTo>
                    <a:pt x="25500" y="241907"/>
                  </a:lnTo>
                  <a:lnTo>
                    <a:pt x="44386" y="200736"/>
                  </a:lnTo>
                  <a:lnTo>
                    <a:pt x="67874" y="162393"/>
                  </a:lnTo>
                  <a:lnTo>
                    <a:pt x="95609" y="127231"/>
                  </a:lnTo>
                  <a:lnTo>
                    <a:pt x="127235" y="95605"/>
                  </a:lnTo>
                  <a:lnTo>
                    <a:pt x="162397" y="67872"/>
                  </a:lnTo>
                  <a:lnTo>
                    <a:pt x="200741" y="44384"/>
                  </a:lnTo>
                  <a:lnTo>
                    <a:pt x="241911" y="25498"/>
                  </a:lnTo>
                  <a:lnTo>
                    <a:pt x="285552" y="11569"/>
                  </a:lnTo>
                  <a:lnTo>
                    <a:pt x="331309" y="2951"/>
                  </a:lnTo>
                  <a:lnTo>
                    <a:pt x="378828" y="0"/>
                  </a:lnTo>
                  <a:lnTo>
                    <a:pt x="2462688" y="0"/>
                  </a:lnTo>
                  <a:lnTo>
                    <a:pt x="2510209" y="2951"/>
                  </a:lnTo>
                  <a:lnTo>
                    <a:pt x="2555967" y="11570"/>
                  </a:lnTo>
                  <a:lnTo>
                    <a:pt x="2599609" y="25500"/>
                  </a:lnTo>
                  <a:lnTo>
                    <a:pt x="2640780" y="44386"/>
                  </a:lnTo>
                  <a:lnTo>
                    <a:pt x="2679123" y="67874"/>
                  </a:lnTo>
                  <a:lnTo>
                    <a:pt x="2714285" y="95609"/>
                  </a:lnTo>
                  <a:lnTo>
                    <a:pt x="2745911" y="127235"/>
                  </a:lnTo>
                  <a:lnTo>
                    <a:pt x="2773645" y="162397"/>
                  </a:lnTo>
                  <a:lnTo>
                    <a:pt x="2797132" y="200741"/>
                  </a:lnTo>
                  <a:lnTo>
                    <a:pt x="2816018" y="241911"/>
                  </a:lnTo>
                  <a:lnTo>
                    <a:pt x="2829947" y="285552"/>
                  </a:lnTo>
                  <a:lnTo>
                    <a:pt x="2838565" y="331309"/>
                  </a:lnTo>
                  <a:lnTo>
                    <a:pt x="2841517" y="378828"/>
                  </a:lnTo>
                  <a:lnTo>
                    <a:pt x="2838565" y="426348"/>
                  </a:lnTo>
                  <a:lnTo>
                    <a:pt x="2829947" y="472107"/>
                  </a:lnTo>
                  <a:lnTo>
                    <a:pt x="2816017" y="515749"/>
                  </a:lnTo>
                  <a:lnTo>
                    <a:pt x="2797130" y="556919"/>
                  </a:lnTo>
                  <a:lnTo>
                    <a:pt x="2773642" y="595263"/>
                  </a:lnTo>
                  <a:lnTo>
                    <a:pt x="2745907" y="630425"/>
                  </a:lnTo>
                  <a:lnTo>
                    <a:pt x="2714281" y="662050"/>
                  </a:lnTo>
                  <a:lnTo>
                    <a:pt x="2679119" y="689784"/>
                  </a:lnTo>
                  <a:lnTo>
                    <a:pt x="2640775" y="713271"/>
                  </a:lnTo>
                  <a:lnTo>
                    <a:pt x="2599605" y="732157"/>
                  </a:lnTo>
                  <a:lnTo>
                    <a:pt x="2555964" y="746087"/>
                  </a:lnTo>
                  <a:lnTo>
                    <a:pt x="2510207" y="754705"/>
                  </a:lnTo>
                  <a:lnTo>
                    <a:pt x="2462688" y="757656"/>
                  </a:lnTo>
                  <a:close/>
                </a:path>
              </a:pathLst>
            </a:custGeom>
            <a:solidFill>
              <a:srgbClr val="D5E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8830" y="8353008"/>
              <a:ext cx="160766" cy="1923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0290" y="8330096"/>
              <a:ext cx="200865" cy="2328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71674" y="8329907"/>
              <a:ext cx="221712" cy="2376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1407" y="8329907"/>
              <a:ext cx="184243" cy="2384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1148" y="8329907"/>
              <a:ext cx="222932" cy="2330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058740" y="8083130"/>
              <a:ext cx="2841625" cy="758190"/>
            </a:xfrm>
            <a:custGeom>
              <a:avLst/>
              <a:gdLst/>
              <a:ahLst/>
              <a:cxnLst/>
              <a:rect l="l" t="t" r="r" b="b"/>
              <a:pathLst>
                <a:path w="2841625" h="758190">
                  <a:moveTo>
                    <a:pt x="2462688" y="757656"/>
                  </a:moveTo>
                  <a:lnTo>
                    <a:pt x="378828" y="757656"/>
                  </a:lnTo>
                  <a:lnTo>
                    <a:pt x="331307" y="754704"/>
                  </a:lnTo>
                  <a:lnTo>
                    <a:pt x="285549" y="746086"/>
                  </a:lnTo>
                  <a:lnTo>
                    <a:pt x="241907" y="732156"/>
                  </a:lnTo>
                  <a:lnTo>
                    <a:pt x="200736" y="713270"/>
                  </a:lnTo>
                  <a:lnTo>
                    <a:pt x="162393" y="689781"/>
                  </a:lnTo>
                  <a:lnTo>
                    <a:pt x="127231" y="662047"/>
                  </a:lnTo>
                  <a:lnTo>
                    <a:pt x="95605" y="630421"/>
                  </a:lnTo>
                  <a:lnTo>
                    <a:pt x="67872" y="595259"/>
                  </a:lnTo>
                  <a:lnTo>
                    <a:pt x="44384" y="556915"/>
                  </a:lnTo>
                  <a:lnTo>
                    <a:pt x="25498" y="515745"/>
                  </a:lnTo>
                  <a:lnTo>
                    <a:pt x="11569" y="472104"/>
                  </a:lnTo>
                  <a:lnTo>
                    <a:pt x="2951" y="426346"/>
                  </a:lnTo>
                  <a:lnTo>
                    <a:pt x="0" y="378828"/>
                  </a:lnTo>
                  <a:lnTo>
                    <a:pt x="2951" y="331307"/>
                  </a:lnTo>
                  <a:lnTo>
                    <a:pt x="11570" y="285549"/>
                  </a:lnTo>
                  <a:lnTo>
                    <a:pt x="25500" y="241907"/>
                  </a:lnTo>
                  <a:lnTo>
                    <a:pt x="44386" y="200736"/>
                  </a:lnTo>
                  <a:lnTo>
                    <a:pt x="67874" y="162393"/>
                  </a:lnTo>
                  <a:lnTo>
                    <a:pt x="95609" y="127231"/>
                  </a:lnTo>
                  <a:lnTo>
                    <a:pt x="127235" y="95605"/>
                  </a:lnTo>
                  <a:lnTo>
                    <a:pt x="162397" y="67872"/>
                  </a:lnTo>
                  <a:lnTo>
                    <a:pt x="200741" y="44384"/>
                  </a:lnTo>
                  <a:lnTo>
                    <a:pt x="241911" y="25498"/>
                  </a:lnTo>
                  <a:lnTo>
                    <a:pt x="285552" y="11569"/>
                  </a:lnTo>
                  <a:lnTo>
                    <a:pt x="331309" y="2951"/>
                  </a:lnTo>
                  <a:lnTo>
                    <a:pt x="378828" y="0"/>
                  </a:lnTo>
                  <a:lnTo>
                    <a:pt x="2462688" y="0"/>
                  </a:lnTo>
                  <a:lnTo>
                    <a:pt x="2510209" y="2951"/>
                  </a:lnTo>
                  <a:lnTo>
                    <a:pt x="2555967" y="11570"/>
                  </a:lnTo>
                  <a:lnTo>
                    <a:pt x="2599609" y="25500"/>
                  </a:lnTo>
                  <a:lnTo>
                    <a:pt x="2640780" y="44386"/>
                  </a:lnTo>
                  <a:lnTo>
                    <a:pt x="2679123" y="67874"/>
                  </a:lnTo>
                  <a:lnTo>
                    <a:pt x="2714285" y="95609"/>
                  </a:lnTo>
                  <a:lnTo>
                    <a:pt x="2745911" y="127235"/>
                  </a:lnTo>
                  <a:lnTo>
                    <a:pt x="2773645" y="162397"/>
                  </a:lnTo>
                  <a:lnTo>
                    <a:pt x="2797132" y="200741"/>
                  </a:lnTo>
                  <a:lnTo>
                    <a:pt x="2816018" y="241911"/>
                  </a:lnTo>
                  <a:lnTo>
                    <a:pt x="2829947" y="285552"/>
                  </a:lnTo>
                  <a:lnTo>
                    <a:pt x="2838565" y="331309"/>
                  </a:lnTo>
                  <a:lnTo>
                    <a:pt x="2841517" y="378828"/>
                  </a:lnTo>
                  <a:lnTo>
                    <a:pt x="2838565" y="426348"/>
                  </a:lnTo>
                  <a:lnTo>
                    <a:pt x="2829947" y="472107"/>
                  </a:lnTo>
                  <a:lnTo>
                    <a:pt x="2816017" y="515749"/>
                  </a:lnTo>
                  <a:lnTo>
                    <a:pt x="2797130" y="556919"/>
                  </a:lnTo>
                  <a:lnTo>
                    <a:pt x="2773642" y="595263"/>
                  </a:lnTo>
                  <a:lnTo>
                    <a:pt x="2745907" y="630425"/>
                  </a:lnTo>
                  <a:lnTo>
                    <a:pt x="2714281" y="662050"/>
                  </a:lnTo>
                  <a:lnTo>
                    <a:pt x="2679119" y="689784"/>
                  </a:lnTo>
                  <a:lnTo>
                    <a:pt x="2640775" y="713271"/>
                  </a:lnTo>
                  <a:lnTo>
                    <a:pt x="2599605" y="732157"/>
                  </a:lnTo>
                  <a:lnTo>
                    <a:pt x="2555964" y="746087"/>
                  </a:lnTo>
                  <a:lnTo>
                    <a:pt x="2510207" y="754705"/>
                  </a:lnTo>
                  <a:lnTo>
                    <a:pt x="2462688" y="757656"/>
                  </a:lnTo>
                  <a:close/>
                </a:path>
              </a:pathLst>
            </a:custGeom>
            <a:solidFill>
              <a:srgbClr val="D5E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205" y="8353008"/>
              <a:ext cx="160766" cy="1923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2816" y="8335448"/>
              <a:ext cx="452720" cy="2324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8555" y="8329907"/>
              <a:ext cx="205466" cy="23795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2663" y="8329907"/>
              <a:ext cx="199080" cy="2384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89777" y="8330096"/>
              <a:ext cx="221429" cy="2328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64929" y="3809771"/>
              <a:ext cx="5273040" cy="335915"/>
            </a:xfrm>
            <a:custGeom>
              <a:avLst/>
              <a:gdLst/>
              <a:ahLst/>
              <a:cxnLst/>
              <a:rect l="l" t="t" r="r" b="b"/>
              <a:pathLst>
                <a:path w="5273040" h="335914">
                  <a:moveTo>
                    <a:pt x="186093" y="241909"/>
                  </a:moveTo>
                  <a:lnTo>
                    <a:pt x="183451" y="222999"/>
                  </a:lnTo>
                  <a:lnTo>
                    <a:pt x="181864" y="211620"/>
                  </a:lnTo>
                  <a:lnTo>
                    <a:pt x="146634" y="217043"/>
                  </a:lnTo>
                  <a:lnTo>
                    <a:pt x="111734" y="220484"/>
                  </a:lnTo>
                  <a:lnTo>
                    <a:pt x="75285" y="222338"/>
                  </a:lnTo>
                  <a:lnTo>
                    <a:pt x="35445" y="222999"/>
                  </a:lnTo>
                  <a:lnTo>
                    <a:pt x="35445" y="61112"/>
                  </a:lnTo>
                  <a:lnTo>
                    <a:pt x="156730" y="61112"/>
                  </a:lnTo>
                  <a:lnTo>
                    <a:pt x="156730" y="32270"/>
                  </a:lnTo>
                  <a:lnTo>
                    <a:pt x="0" y="32270"/>
                  </a:lnTo>
                  <a:lnTo>
                    <a:pt x="0" y="252615"/>
                  </a:lnTo>
                  <a:lnTo>
                    <a:pt x="26987" y="252615"/>
                  </a:lnTo>
                  <a:lnTo>
                    <a:pt x="70700" y="252285"/>
                  </a:lnTo>
                  <a:lnTo>
                    <a:pt x="110210" y="250736"/>
                  </a:lnTo>
                  <a:lnTo>
                    <a:pt x="147878" y="247446"/>
                  </a:lnTo>
                  <a:lnTo>
                    <a:pt x="186093" y="241909"/>
                  </a:lnTo>
                  <a:close/>
                </a:path>
                <a:path w="5273040" h="335914">
                  <a:moveTo>
                    <a:pt x="300634" y="129755"/>
                  </a:moveTo>
                  <a:lnTo>
                    <a:pt x="246938" y="129755"/>
                  </a:lnTo>
                  <a:lnTo>
                    <a:pt x="246938" y="0"/>
                  </a:lnTo>
                  <a:lnTo>
                    <a:pt x="211353" y="0"/>
                  </a:lnTo>
                  <a:lnTo>
                    <a:pt x="211353" y="335813"/>
                  </a:lnTo>
                  <a:lnTo>
                    <a:pt x="246938" y="335813"/>
                  </a:lnTo>
                  <a:lnTo>
                    <a:pt x="246938" y="159245"/>
                  </a:lnTo>
                  <a:lnTo>
                    <a:pt x="300634" y="159245"/>
                  </a:lnTo>
                  <a:lnTo>
                    <a:pt x="300634" y="129755"/>
                  </a:lnTo>
                  <a:close/>
                </a:path>
                <a:path w="5273040" h="335914">
                  <a:moveTo>
                    <a:pt x="500481" y="99060"/>
                  </a:moveTo>
                  <a:lnTo>
                    <a:pt x="493636" y="66814"/>
                  </a:lnTo>
                  <a:lnTo>
                    <a:pt x="480885" y="49606"/>
                  </a:lnTo>
                  <a:lnTo>
                    <a:pt x="475005" y="41668"/>
                  </a:lnTo>
                  <a:lnTo>
                    <a:pt x="465963" y="36436"/>
                  </a:lnTo>
                  <a:lnTo>
                    <a:pt x="465963" y="99060"/>
                  </a:lnTo>
                  <a:lnTo>
                    <a:pt x="461695" y="119430"/>
                  </a:lnTo>
                  <a:lnTo>
                    <a:pt x="450253" y="135089"/>
                  </a:lnTo>
                  <a:lnTo>
                    <a:pt x="432993" y="145173"/>
                  </a:lnTo>
                  <a:lnTo>
                    <a:pt x="411340" y="148793"/>
                  </a:lnTo>
                  <a:lnTo>
                    <a:pt x="389509" y="145173"/>
                  </a:lnTo>
                  <a:lnTo>
                    <a:pt x="372186" y="135089"/>
                  </a:lnTo>
                  <a:lnTo>
                    <a:pt x="360819" y="119430"/>
                  </a:lnTo>
                  <a:lnTo>
                    <a:pt x="356844" y="99060"/>
                  </a:lnTo>
                  <a:lnTo>
                    <a:pt x="360819" y="78854"/>
                  </a:lnTo>
                  <a:lnTo>
                    <a:pt x="372186" y="63169"/>
                  </a:lnTo>
                  <a:lnTo>
                    <a:pt x="389509" y="53073"/>
                  </a:lnTo>
                  <a:lnTo>
                    <a:pt x="411340" y="49606"/>
                  </a:lnTo>
                  <a:lnTo>
                    <a:pt x="433057" y="53073"/>
                  </a:lnTo>
                  <a:lnTo>
                    <a:pt x="450303" y="63169"/>
                  </a:lnTo>
                  <a:lnTo>
                    <a:pt x="461721" y="78854"/>
                  </a:lnTo>
                  <a:lnTo>
                    <a:pt x="465963" y="99060"/>
                  </a:lnTo>
                  <a:lnTo>
                    <a:pt x="465963" y="36436"/>
                  </a:lnTo>
                  <a:lnTo>
                    <a:pt x="446824" y="25336"/>
                  </a:lnTo>
                  <a:lnTo>
                    <a:pt x="411340" y="19583"/>
                  </a:lnTo>
                  <a:lnTo>
                    <a:pt x="375640" y="25336"/>
                  </a:lnTo>
                  <a:lnTo>
                    <a:pt x="347306" y="41668"/>
                  </a:lnTo>
                  <a:lnTo>
                    <a:pt x="328663" y="66814"/>
                  </a:lnTo>
                  <a:lnTo>
                    <a:pt x="322059" y="99060"/>
                  </a:lnTo>
                  <a:lnTo>
                    <a:pt x="328663" y="131292"/>
                  </a:lnTo>
                  <a:lnTo>
                    <a:pt x="347306" y="156451"/>
                  </a:lnTo>
                  <a:lnTo>
                    <a:pt x="375640" y="172847"/>
                  </a:lnTo>
                  <a:lnTo>
                    <a:pt x="411340" y="178816"/>
                  </a:lnTo>
                  <a:lnTo>
                    <a:pt x="446824" y="172847"/>
                  </a:lnTo>
                  <a:lnTo>
                    <a:pt x="475005" y="156451"/>
                  </a:lnTo>
                  <a:lnTo>
                    <a:pt x="480669" y="148793"/>
                  </a:lnTo>
                  <a:lnTo>
                    <a:pt x="493636" y="131292"/>
                  </a:lnTo>
                  <a:lnTo>
                    <a:pt x="500481" y="99060"/>
                  </a:lnTo>
                  <a:close/>
                </a:path>
                <a:path w="5273040" h="335914">
                  <a:moveTo>
                    <a:pt x="583399" y="271005"/>
                  </a:moveTo>
                  <a:lnTo>
                    <a:pt x="575640" y="244005"/>
                  </a:lnTo>
                  <a:lnTo>
                    <a:pt x="566305" y="235559"/>
                  </a:lnTo>
                  <a:lnTo>
                    <a:pt x="553415" y="223901"/>
                  </a:lnTo>
                  <a:lnTo>
                    <a:pt x="548614" y="222186"/>
                  </a:lnTo>
                  <a:lnTo>
                    <a:pt x="548614" y="271005"/>
                  </a:lnTo>
                  <a:lnTo>
                    <a:pt x="543445" y="286092"/>
                  </a:lnTo>
                  <a:lnTo>
                    <a:pt x="528434" y="297129"/>
                  </a:lnTo>
                  <a:lnTo>
                    <a:pt x="504367" y="303885"/>
                  </a:lnTo>
                  <a:lnTo>
                    <a:pt x="472046" y="306184"/>
                  </a:lnTo>
                  <a:lnTo>
                    <a:pt x="439572" y="303885"/>
                  </a:lnTo>
                  <a:lnTo>
                    <a:pt x="415366" y="297129"/>
                  </a:lnTo>
                  <a:lnTo>
                    <a:pt x="400291" y="286092"/>
                  </a:lnTo>
                  <a:lnTo>
                    <a:pt x="395198" y="271005"/>
                  </a:lnTo>
                  <a:lnTo>
                    <a:pt x="400291" y="255930"/>
                  </a:lnTo>
                  <a:lnTo>
                    <a:pt x="415366" y="244805"/>
                  </a:lnTo>
                  <a:lnTo>
                    <a:pt x="439572" y="237921"/>
                  </a:lnTo>
                  <a:lnTo>
                    <a:pt x="472046" y="235559"/>
                  </a:lnTo>
                  <a:lnTo>
                    <a:pt x="504367" y="237921"/>
                  </a:lnTo>
                  <a:lnTo>
                    <a:pt x="528434" y="244805"/>
                  </a:lnTo>
                  <a:lnTo>
                    <a:pt x="543445" y="255930"/>
                  </a:lnTo>
                  <a:lnTo>
                    <a:pt x="548614" y="271005"/>
                  </a:lnTo>
                  <a:lnTo>
                    <a:pt x="548614" y="222186"/>
                  </a:lnTo>
                  <a:lnTo>
                    <a:pt x="518350" y="211315"/>
                  </a:lnTo>
                  <a:lnTo>
                    <a:pt x="472046" y="206857"/>
                  </a:lnTo>
                  <a:lnTo>
                    <a:pt x="425348" y="211315"/>
                  </a:lnTo>
                  <a:lnTo>
                    <a:pt x="389940" y="223901"/>
                  </a:lnTo>
                  <a:lnTo>
                    <a:pt x="367474" y="244005"/>
                  </a:lnTo>
                  <a:lnTo>
                    <a:pt x="359625" y="271005"/>
                  </a:lnTo>
                  <a:lnTo>
                    <a:pt x="367474" y="297789"/>
                  </a:lnTo>
                  <a:lnTo>
                    <a:pt x="389940" y="317792"/>
                  </a:lnTo>
                  <a:lnTo>
                    <a:pt x="425348" y="330301"/>
                  </a:lnTo>
                  <a:lnTo>
                    <a:pt x="472046" y="334619"/>
                  </a:lnTo>
                  <a:lnTo>
                    <a:pt x="518350" y="330301"/>
                  </a:lnTo>
                  <a:lnTo>
                    <a:pt x="553415" y="317792"/>
                  </a:lnTo>
                  <a:lnTo>
                    <a:pt x="566318" y="306184"/>
                  </a:lnTo>
                  <a:lnTo>
                    <a:pt x="575640" y="297789"/>
                  </a:lnTo>
                  <a:lnTo>
                    <a:pt x="583399" y="271005"/>
                  </a:lnTo>
                  <a:close/>
                </a:path>
                <a:path w="5273040" h="335914">
                  <a:moveTo>
                    <a:pt x="627849" y="47612"/>
                  </a:moveTo>
                  <a:lnTo>
                    <a:pt x="580364" y="47612"/>
                  </a:lnTo>
                  <a:lnTo>
                    <a:pt x="580364" y="0"/>
                  </a:lnTo>
                  <a:lnTo>
                    <a:pt x="544779" y="0"/>
                  </a:lnTo>
                  <a:lnTo>
                    <a:pt x="544779" y="197866"/>
                  </a:lnTo>
                  <a:lnTo>
                    <a:pt x="580364" y="197866"/>
                  </a:lnTo>
                  <a:lnTo>
                    <a:pt x="580364" y="149059"/>
                  </a:lnTo>
                  <a:lnTo>
                    <a:pt x="627849" y="149059"/>
                  </a:lnTo>
                  <a:lnTo>
                    <a:pt x="627849" y="119303"/>
                  </a:lnTo>
                  <a:lnTo>
                    <a:pt x="580364" y="119303"/>
                  </a:lnTo>
                  <a:lnTo>
                    <a:pt x="580364" y="76847"/>
                  </a:lnTo>
                  <a:lnTo>
                    <a:pt x="627849" y="76847"/>
                  </a:lnTo>
                  <a:lnTo>
                    <a:pt x="627849" y="47612"/>
                  </a:lnTo>
                  <a:close/>
                </a:path>
                <a:path w="5273040" h="335914">
                  <a:moveTo>
                    <a:pt x="829678" y="147599"/>
                  </a:moveTo>
                  <a:lnTo>
                    <a:pt x="823683" y="121450"/>
                  </a:lnTo>
                  <a:lnTo>
                    <a:pt x="815505" y="111633"/>
                  </a:lnTo>
                  <a:lnTo>
                    <a:pt x="807021" y="101434"/>
                  </a:lnTo>
                  <a:lnTo>
                    <a:pt x="796074" y="95973"/>
                  </a:lnTo>
                  <a:lnTo>
                    <a:pt x="796074" y="147599"/>
                  </a:lnTo>
                  <a:lnTo>
                    <a:pt x="792505" y="162229"/>
                  </a:lnTo>
                  <a:lnTo>
                    <a:pt x="782789" y="173253"/>
                  </a:lnTo>
                  <a:lnTo>
                    <a:pt x="767803" y="180174"/>
                  </a:lnTo>
                  <a:lnTo>
                    <a:pt x="748461" y="182524"/>
                  </a:lnTo>
                  <a:lnTo>
                    <a:pt x="728980" y="180174"/>
                  </a:lnTo>
                  <a:lnTo>
                    <a:pt x="713981" y="173253"/>
                  </a:lnTo>
                  <a:lnTo>
                    <a:pt x="704380" y="162229"/>
                  </a:lnTo>
                  <a:lnTo>
                    <a:pt x="701116" y="147599"/>
                  </a:lnTo>
                  <a:lnTo>
                    <a:pt x="704380" y="132613"/>
                  </a:lnTo>
                  <a:lnTo>
                    <a:pt x="713981" y="121285"/>
                  </a:lnTo>
                  <a:lnTo>
                    <a:pt x="728980" y="114122"/>
                  </a:lnTo>
                  <a:lnTo>
                    <a:pt x="748461" y="111633"/>
                  </a:lnTo>
                  <a:lnTo>
                    <a:pt x="767803" y="114122"/>
                  </a:lnTo>
                  <a:lnTo>
                    <a:pt x="782789" y="121285"/>
                  </a:lnTo>
                  <a:lnTo>
                    <a:pt x="792505" y="132613"/>
                  </a:lnTo>
                  <a:lnTo>
                    <a:pt x="796074" y="147599"/>
                  </a:lnTo>
                  <a:lnTo>
                    <a:pt x="796074" y="95973"/>
                  </a:lnTo>
                  <a:lnTo>
                    <a:pt x="781392" y="88633"/>
                  </a:lnTo>
                  <a:lnTo>
                    <a:pt x="748461" y="84124"/>
                  </a:lnTo>
                  <a:lnTo>
                    <a:pt x="715162" y="88633"/>
                  </a:lnTo>
                  <a:lnTo>
                    <a:pt x="689356" y="101434"/>
                  </a:lnTo>
                  <a:lnTo>
                    <a:pt x="672706" y="121450"/>
                  </a:lnTo>
                  <a:lnTo>
                    <a:pt x="666864" y="147599"/>
                  </a:lnTo>
                  <a:lnTo>
                    <a:pt x="672706" y="173342"/>
                  </a:lnTo>
                  <a:lnTo>
                    <a:pt x="689356" y="193065"/>
                  </a:lnTo>
                  <a:lnTo>
                    <a:pt x="715162" y="205714"/>
                  </a:lnTo>
                  <a:lnTo>
                    <a:pt x="748461" y="210159"/>
                  </a:lnTo>
                  <a:lnTo>
                    <a:pt x="781392" y="205714"/>
                  </a:lnTo>
                  <a:lnTo>
                    <a:pt x="807021" y="193065"/>
                  </a:lnTo>
                  <a:lnTo>
                    <a:pt x="815924" y="182524"/>
                  </a:lnTo>
                  <a:lnTo>
                    <a:pt x="823683" y="173342"/>
                  </a:lnTo>
                  <a:lnTo>
                    <a:pt x="829678" y="147599"/>
                  </a:lnTo>
                  <a:close/>
                </a:path>
                <a:path w="5273040" h="335914">
                  <a:moveTo>
                    <a:pt x="848055" y="39420"/>
                  </a:moveTo>
                  <a:lnTo>
                    <a:pt x="766191" y="39420"/>
                  </a:lnTo>
                  <a:lnTo>
                    <a:pt x="766191" y="139"/>
                  </a:lnTo>
                  <a:lnTo>
                    <a:pt x="730872" y="139"/>
                  </a:lnTo>
                  <a:lnTo>
                    <a:pt x="730872" y="39420"/>
                  </a:lnTo>
                  <a:lnTo>
                    <a:pt x="648614" y="39420"/>
                  </a:lnTo>
                  <a:lnTo>
                    <a:pt x="648614" y="67983"/>
                  </a:lnTo>
                  <a:lnTo>
                    <a:pt x="848055" y="67983"/>
                  </a:lnTo>
                  <a:lnTo>
                    <a:pt x="848055" y="39420"/>
                  </a:lnTo>
                  <a:close/>
                </a:path>
                <a:path w="5273040" h="335914">
                  <a:moveTo>
                    <a:pt x="925830" y="299173"/>
                  </a:moveTo>
                  <a:lnTo>
                    <a:pt x="734441" y="299173"/>
                  </a:lnTo>
                  <a:lnTo>
                    <a:pt x="734441" y="231190"/>
                  </a:lnTo>
                  <a:lnTo>
                    <a:pt x="699135" y="231190"/>
                  </a:lnTo>
                  <a:lnTo>
                    <a:pt x="699135" y="328269"/>
                  </a:lnTo>
                  <a:lnTo>
                    <a:pt x="925830" y="328269"/>
                  </a:lnTo>
                  <a:lnTo>
                    <a:pt x="925830" y="299173"/>
                  </a:lnTo>
                  <a:close/>
                </a:path>
                <a:path w="5273040" h="335914">
                  <a:moveTo>
                    <a:pt x="960081" y="108064"/>
                  </a:moveTo>
                  <a:lnTo>
                    <a:pt x="911542" y="108064"/>
                  </a:lnTo>
                  <a:lnTo>
                    <a:pt x="911542" y="266"/>
                  </a:lnTo>
                  <a:lnTo>
                    <a:pt x="875969" y="266"/>
                  </a:lnTo>
                  <a:lnTo>
                    <a:pt x="875969" y="251167"/>
                  </a:lnTo>
                  <a:lnTo>
                    <a:pt x="911542" y="251167"/>
                  </a:lnTo>
                  <a:lnTo>
                    <a:pt x="911542" y="137680"/>
                  </a:lnTo>
                  <a:lnTo>
                    <a:pt x="960081" y="137680"/>
                  </a:lnTo>
                  <a:lnTo>
                    <a:pt x="960081" y="108064"/>
                  </a:lnTo>
                  <a:close/>
                </a:path>
                <a:path w="5273040" h="335914">
                  <a:moveTo>
                    <a:pt x="1344256" y="76047"/>
                  </a:moveTo>
                  <a:lnTo>
                    <a:pt x="1335773" y="47739"/>
                  </a:lnTo>
                  <a:lnTo>
                    <a:pt x="1323162" y="36512"/>
                  </a:lnTo>
                  <a:lnTo>
                    <a:pt x="1311706" y="26301"/>
                  </a:lnTo>
                  <a:lnTo>
                    <a:pt x="1306563" y="24447"/>
                  </a:lnTo>
                  <a:lnTo>
                    <a:pt x="1306563" y="76047"/>
                  </a:lnTo>
                  <a:lnTo>
                    <a:pt x="1300746" y="92316"/>
                  </a:lnTo>
                  <a:lnTo>
                    <a:pt x="1284274" y="104521"/>
                  </a:lnTo>
                  <a:lnTo>
                    <a:pt x="1258582" y="112204"/>
                  </a:lnTo>
                  <a:lnTo>
                    <a:pt x="1225092" y="114935"/>
                  </a:lnTo>
                  <a:lnTo>
                    <a:pt x="1191717" y="112204"/>
                  </a:lnTo>
                  <a:lnTo>
                    <a:pt x="1166037" y="104521"/>
                  </a:lnTo>
                  <a:lnTo>
                    <a:pt x="1149578" y="92316"/>
                  </a:lnTo>
                  <a:lnTo>
                    <a:pt x="1143889" y="76047"/>
                  </a:lnTo>
                  <a:lnTo>
                    <a:pt x="1149578" y="59359"/>
                  </a:lnTo>
                  <a:lnTo>
                    <a:pt x="1166037" y="46901"/>
                  </a:lnTo>
                  <a:lnTo>
                    <a:pt x="1191717" y="39128"/>
                  </a:lnTo>
                  <a:lnTo>
                    <a:pt x="1225092" y="36512"/>
                  </a:lnTo>
                  <a:lnTo>
                    <a:pt x="1258582" y="39128"/>
                  </a:lnTo>
                  <a:lnTo>
                    <a:pt x="1284274" y="46901"/>
                  </a:lnTo>
                  <a:lnTo>
                    <a:pt x="1300746" y="59359"/>
                  </a:lnTo>
                  <a:lnTo>
                    <a:pt x="1306563" y="76047"/>
                  </a:lnTo>
                  <a:lnTo>
                    <a:pt x="1306563" y="24447"/>
                  </a:lnTo>
                  <a:lnTo>
                    <a:pt x="1274114" y="12687"/>
                  </a:lnTo>
                  <a:lnTo>
                    <a:pt x="1225092" y="7810"/>
                  </a:lnTo>
                  <a:lnTo>
                    <a:pt x="1176083" y="12687"/>
                  </a:lnTo>
                  <a:lnTo>
                    <a:pt x="1138428" y="26301"/>
                  </a:lnTo>
                  <a:lnTo>
                    <a:pt x="1114310" y="47739"/>
                  </a:lnTo>
                  <a:lnTo>
                    <a:pt x="1105928" y="76047"/>
                  </a:lnTo>
                  <a:lnTo>
                    <a:pt x="1114310" y="104190"/>
                  </a:lnTo>
                  <a:lnTo>
                    <a:pt x="1138428" y="125463"/>
                  </a:lnTo>
                  <a:lnTo>
                    <a:pt x="1176083" y="138938"/>
                  </a:lnTo>
                  <a:lnTo>
                    <a:pt x="1225092" y="143637"/>
                  </a:lnTo>
                  <a:lnTo>
                    <a:pt x="1274114" y="138938"/>
                  </a:lnTo>
                  <a:lnTo>
                    <a:pt x="1311706" y="125463"/>
                  </a:lnTo>
                  <a:lnTo>
                    <a:pt x="1323619" y="114935"/>
                  </a:lnTo>
                  <a:lnTo>
                    <a:pt x="1335773" y="104190"/>
                  </a:lnTo>
                  <a:lnTo>
                    <a:pt x="1344256" y="76047"/>
                  </a:lnTo>
                  <a:close/>
                </a:path>
                <a:path w="5273040" h="335914">
                  <a:moveTo>
                    <a:pt x="1344790" y="298780"/>
                  </a:moveTo>
                  <a:lnTo>
                    <a:pt x="1146263" y="298780"/>
                  </a:lnTo>
                  <a:lnTo>
                    <a:pt x="1146263" y="229603"/>
                  </a:lnTo>
                  <a:lnTo>
                    <a:pt x="1110691" y="229603"/>
                  </a:lnTo>
                  <a:lnTo>
                    <a:pt x="1110691" y="328269"/>
                  </a:lnTo>
                  <a:lnTo>
                    <a:pt x="1344790" y="328269"/>
                  </a:lnTo>
                  <a:lnTo>
                    <a:pt x="1344790" y="298780"/>
                  </a:lnTo>
                  <a:close/>
                </a:path>
                <a:path w="5273040" h="335914">
                  <a:moveTo>
                    <a:pt x="1378775" y="167970"/>
                  </a:moveTo>
                  <a:lnTo>
                    <a:pt x="1072070" y="167970"/>
                  </a:lnTo>
                  <a:lnTo>
                    <a:pt x="1072070" y="196811"/>
                  </a:lnTo>
                  <a:lnTo>
                    <a:pt x="1210144" y="196811"/>
                  </a:lnTo>
                  <a:lnTo>
                    <a:pt x="1210144" y="261874"/>
                  </a:lnTo>
                  <a:lnTo>
                    <a:pt x="1245984" y="261874"/>
                  </a:lnTo>
                  <a:lnTo>
                    <a:pt x="1245984" y="196811"/>
                  </a:lnTo>
                  <a:lnTo>
                    <a:pt x="1378775" y="196811"/>
                  </a:lnTo>
                  <a:lnTo>
                    <a:pt x="1378775" y="167970"/>
                  </a:lnTo>
                  <a:close/>
                </a:path>
                <a:path w="5273040" h="335914">
                  <a:moveTo>
                    <a:pt x="1671993" y="274307"/>
                  </a:moveTo>
                  <a:lnTo>
                    <a:pt x="1663941" y="248399"/>
                  </a:lnTo>
                  <a:lnTo>
                    <a:pt x="1654886" y="240842"/>
                  </a:lnTo>
                  <a:lnTo>
                    <a:pt x="1641055" y="229311"/>
                  </a:lnTo>
                  <a:lnTo>
                    <a:pt x="1636547" y="227850"/>
                  </a:lnTo>
                  <a:lnTo>
                    <a:pt x="1636547" y="274307"/>
                  </a:lnTo>
                  <a:lnTo>
                    <a:pt x="1630997" y="288531"/>
                  </a:lnTo>
                  <a:lnTo>
                    <a:pt x="1615236" y="298907"/>
                  </a:lnTo>
                  <a:lnTo>
                    <a:pt x="1590040" y="305219"/>
                  </a:lnTo>
                  <a:lnTo>
                    <a:pt x="1556143" y="307238"/>
                  </a:lnTo>
                  <a:lnTo>
                    <a:pt x="1521980" y="305219"/>
                  </a:lnTo>
                  <a:lnTo>
                    <a:pt x="1496771" y="298907"/>
                  </a:lnTo>
                  <a:lnTo>
                    <a:pt x="1481201" y="288531"/>
                  </a:lnTo>
                  <a:lnTo>
                    <a:pt x="1475994" y="274307"/>
                  </a:lnTo>
                  <a:lnTo>
                    <a:pt x="1481201" y="260096"/>
                  </a:lnTo>
                  <a:lnTo>
                    <a:pt x="1496771" y="249593"/>
                  </a:lnTo>
                  <a:lnTo>
                    <a:pt x="1521980" y="243078"/>
                  </a:lnTo>
                  <a:lnTo>
                    <a:pt x="1556143" y="240842"/>
                  </a:lnTo>
                  <a:lnTo>
                    <a:pt x="1590040" y="243078"/>
                  </a:lnTo>
                  <a:lnTo>
                    <a:pt x="1615236" y="249593"/>
                  </a:lnTo>
                  <a:lnTo>
                    <a:pt x="1630997" y="260096"/>
                  </a:lnTo>
                  <a:lnTo>
                    <a:pt x="1636547" y="274307"/>
                  </a:lnTo>
                  <a:lnTo>
                    <a:pt x="1636547" y="227850"/>
                  </a:lnTo>
                  <a:lnTo>
                    <a:pt x="1604670" y="217512"/>
                  </a:lnTo>
                  <a:lnTo>
                    <a:pt x="1556143" y="213474"/>
                  </a:lnTo>
                  <a:lnTo>
                    <a:pt x="1507337" y="217512"/>
                  </a:lnTo>
                  <a:lnTo>
                    <a:pt x="1470787" y="229311"/>
                  </a:lnTo>
                  <a:lnTo>
                    <a:pt x="1447838" y="248399"/>
                  </a:lnTo>
                  <a:lnTo>
                    <a:pt x="1439887" y="274307"/>
                  </a:lnTo>
                  <a:lnTo>
                    <a:pt x="1447838" y="300126"/>
                  </a:lnTo>
                  <a:lnTo>
                    <a:pt x="1470787" y="319163"/>
                  </a:lnTo>
                  <a:lnTo>
                    <a:pt x="1507337" y="330987"/>
                  </a:lnTo>
                  <a:lnTo>
                    <a:pt x="1556143" y="335153"/>
                  </a:lnTo>
                  <a:lnTo>
                    <a:pt x="1604670" y="330987"/>
                  </a:lnTo>
                  <a:lnTo>
                    <a:pt x="1641055" y="319163"/>
                  </a:lnTo>
                  <a:lnTo>
                    <a:pt x="1655381" y="307238"/>
                  </a:lnTo>
                  <a:lnTo>
                    <a:pt x="1663941" y="300126"/>
                  </a:lnTo>
                  <a:lnTo>
                    <a:pt x="1671993" y="274307"/>
                  </a:lnTo>
                  <a:close/>
                </a:path>
                <a:path w="5273040" h="335914">
                  <a:moveTo>
                    <a:pt x="1709699" y="163080"/>
                  </a:moveTo>
                  <a:lnTo>
                    <a:pt x="1573999" y="163080"/>
                  </a:lnTo>
                  <a:lnTo>
                    <a:pt x="1573999" y="127508"/>
                  </a:lnTo>
                  <a:lnTo>
                    <a:pt x="1673987" y="127508"/>
                  </a:lnTo>
                  <a:lnTo>
                    <a:pt x="1673987" y="99060"/>
                  </a:lnTo>
                  <a:lnTo>
                    <a:pt x="1477048" y="99060"/>
                  </a:lnTo>
                  <a:lnTo>
                    <a:pt x="1477048" y="43522"/>
                  </a:lnTo>
                  <a:lnTo>
                    <a:pt x="1671993" y="43522"/>
                  </a:lnTo>
                  <a:lnTo>
                    <a:pt x="1671993" y="15481"/>
                  </a:lnTo>
                  <a:lnTo>
                    <a:pt x="1441869" y="15481"/>
                  </a:lnTo>
                  <a:lnTo>
                    <a:pt x="1441869" y="127508"/>
                  </a:lnTo>
                  <a:lnTo>
                    <a:pt x="1539341" y="127508"/>
                  </a:lnTo>
                  <a:lnTo>
                    <a:pt x="1539341" y="163080"/>
                  </a:lnTo>
                  <a:lnTo>
                    <a:pt x="1403781" y="163080"/>
                  </a:lnTo>
                  <a:lnTo>
                    <a:pt x="1403781" y="191516"/>
                  </a:lnTo>
                  <a:lnTo>
                    <a:pt x="1709699" y="191516"/>
                  </a:lnTo>
                  <a:lnTo>
                    <a:pt x="1709699" y="163080"/>
                  </a:lnTo>
                  <a:close/>
                </a:path>
                <a:path w="5273040" h="335914">
                  <a:moveTo>
                    <a:pt x="2094699" y="14198"/>
                  </a:moveTo>
                  <a:lnTo>
                    <a:pt x="1867077" y="14198"/>
                  </a:lnTo>
                  <a:lnTo>
                    <a:pt x="1867077" y="42138"/>
                  </a:lnTo>
                  <a:lnTo>
                    <a:pt x="1867077" y="100558"/>
                  </a:lnTo>
                  <a:lnTo>
                    <a:pt x="1867077" y="128498"/>
                  </a:lnTo>
                  <a:lnTo>
                    <a:pt x="2094699" y="128498"/>
                  </a:lnTo>
                  <a:lnTo>
                    <a:pt x="2094699" y="100558"/>
                  </a:lnTo>
                  <a:lnTo>
                    <a:pt x="1901863" y="100558"/>
                  </a:lnTo>
                  <a:lnTo>
                    <a:pt x="1901863" y="42138"/>
                  </a:lnTo>
                  <a:lnTo>
                    <a:pt x="2059647" y="42138"/>
                  </a:lnTo>
                  <a:lnTo>
                    <a:pt x="2059647" y="100393"/>
                  </a:lnTo>
                  <a:lnTo>
                    <a:pt x="2094699" y="100393"/>
                  </a:lnTo>
                  <a:lnTo>
                    <a:pt x="2094699" y="42138"/>
                  </a:lnTo>
                  <a:lnTo>
                    <a:pt x="2094699" y="41935"/>
                  </a:lnTo>
                  <a:lnTo>
                    <a:pt x="2094699" y="14198"/>
                  </a:lnTo>
                  <a:close/>
                </a:path>
                <a:path w="5273040" h="335914">
                  <a:moveTo>
                    <a:pt x="2096160" y="228828"/>
                  </a:moveTo>
                  <a:lnTo>
                    <a:pt x="1862048" y="228828"/>
                  </a:lnTo>
                  <a:lnTo>
                    <a:pt x="1862048" y="256781"/>
                  </a:lnTo>
                  <a:lnTo>
                    <a:pt x="2060448" y="256781"/>
                  </a:lnTo>
                  <a:lnTo>
                    <a:pt x="2060448" y="335521"/>
                  </a:lnTo>
                  <a:lnTo>
                    <a:pt x="2096160" y="335521"/>
                  </a:lnTo>
                  <a:lnTo>
                    <a:pt x="2096160" y="256781"/>
                  </a:lnTo>
                  <a:lnTo>
                    <a:pt x="2096160" y="228828"/>
                  </a:lnTo>
                  <a:close/>
                </a:path>
                <a:path w="5273040" h="335914">
                  <a:moveTo>
                    <a:pt x="2133714" y="167843"/>
                  </a:moveTo>
                  <a:lnTo>
                    <a:pt x="1998421" y="167843"/>
                  </a:lnTo>
                  <a:lnTo>
                    <a:pt x="1998421" y="128828"/>
                  </a:lnTo>
                  <a:lnTo>
                    <a:pt x="1963102" y="128828"/>
                  </a:lnTo>
                  <a:lnTo>
                    <a:pt x="1963102" y="167843"/>
                  </a:lnTo>
                  <a:lnTo>
                    <a:pt x="1828190" y="167843"/>
                  </a:lnTo>
                  <a:lnTo>
                    <a:pt x="1828190" y="196545"/>
                  </a:lnTo>
                  <a:lnTo>
                    <a:pt x="2133714" y="196545"/>
                  </a:lnTo>
                  <a:lnTo>
                    <a:pt x="2133714" y="167843"/>
                  </a:lnTo>
                  <a:close/>
                </a:path>
                <a:path w="5273040" h="335914">
                  <a:moveTo>
                    <a:pt x="2466086" y="266509"/>
                  </a:moveTo>
                  <a:lnTo>
                    <a:pt x="2381834" y="266509"/>
                  </a:lnTo>
                  <a:lnTo>
                    <a:pt x="2381834" y="192049"/>
                  </a:lnTo>
                  <a:lnTo>
                    <a:pt x="2436990" y="192049"/>
                  </a:lnTo>
                  <a:lnTo>
                    <a:pt x="2436990" y="162953"/>
                  </a:lnTo>
                  <a:lnTo>
                    <a:pt x="2386736" y="162953"/>
                  </a:lnTo>
                  <a:lnTo>
                    <a:pt x="2386736" y="58724"/>
                  </a:lnTo>
                  <a:lnTo>
                    <a:pt x="2438044" y="58724"/>
                  </a:lnTo>
                  <a:lnTo>
                    <a:pt x="2438044" y="29756"/>
                  </a:lnTo>
                  <a:lnTo>
                    <a:pt x="2351811" y="29756"/>
                  </a:lnTo>
                  <a:lnTo>
                    <a:pt x="2351811" y="58724"/>
                  </a:lnTo>
                  <a:lnTo>
                    <a:pt x="2351811" y="162953"/>
                  </a:lnTo>
                  <a:lnTo>
                    <a:pt x="2346261" y="162953"/>
                  </a:lnTo>
                  <a:lnTo>
                    <a:pt x="2346261" y="192049"/>
                  </a:lnTo>
                  <a:lnTo>
                    <a:pt x="2346261" y="266509"/>
                  </a:lnTo>
                  <a:lnTo>
                    <a:pt x="2277224" y="266509"/>
                  </a:lnTo>
                  <a:lnTo>
                    <a:pt x="2277224" y="192049"/>
                  </a:lnTo>
                  <a:lnTo>
                    <a:pt x="2346261" y="192049"/>
                  </a:lnTo>
                  <a:lnTo>
                    <a:pt x="2346261" y="162953"/>
                  </a:lnTo>
                  <a:lnTo>
                    <a:pt x="2271534" y="162953"/>
                  </a:lnTo>
                  <a:lnTo>
                    <a:pt x="2271534" y="58724"/>
                  </a:lnTo>
                  <a:lnTo>
                    <a:pt x="2351811" y="58724"/>
                  </a:lnTo>
                  <a:lnTo>
                    <a:pt x="2351811" y="29756"/>
                  </a:lnTo>
                  <a:lnTo>
                    <a:pt x="2185428" y="29756"/>
                  </a:lnTo>
                  <a:lnTo>
                    <a:pt x="2185428" y="58724"/>
                  </a:lnTo>
                  <a:lnTo>
                    <a:pt x="2236216" y="58724"/>
                  </a:lnTo>
                  <a:lnTo>
                    <a:pt x="2236216" y="162953"/>
                  </a:lnTo>
                  <a:lnTo>
                    <a:pt x="2186228" y="162953"/>
                  </a:lnTo>
                  <a:lnTo>
                    <a:pt x="2186228" y="192049"/>
                  </a:lnTo>
                  <a:lnTo>
                    <a:pt x="2241639" y="192049"/>
                  </a:lnTo>
                  <a:lnTo>
                    <a:pt x="2241639" y="266509"/>
                  </a:lnTo>
                  <a:lnTo>
                    <a:pt x="2159381" y="266509"/>
                  </a:lnTo>
                  <a:lnTo>
                    <a:pt x="2159381" y="295478"/>
                  </a:lnTo>
                  <a:lnTo>
                    <a:pt x="2466086" y="295478"/>
                  </a:lnTo>
                  <a:lnTo>
                    <a:pt x="2466086" y="266509"/>
                  </a:lnTo>
                  <a:close/>
                </a:path>
                <a:path w="5273040" h="335914">
                  <a:moveTo>
                    <a:pt x="2763939" y="106921"/>
                  </a:moveTo>
                  <a:lnTo>
                    <a:pt x="2564625" y="106921"/>
                  </a:lnTo>
                  <a:lnTo>
                    <a:pt x="2564625" y="81508"/>
                  </a:lnTo>
                  <a:lnTo>
                    <a:pt x="2758122" y="81508"/>
                  </a:lnTo>
                  <a:lnTo>
                    <a:pt x="2758122" y="57378"/>
                  </a:lnTo>
                  <a:lnTo>
                    <a:pt x="2758122" y="33248"/>
                  </a:lnTo>
                  <a:lnTo>
                    <a:pt x="2758122" y="9131"/>
                  </a:lnTo>
                  <a:lnTo>
                    <a:pt x="2528519" y="9131"/>
                  </a:lnTo>
                  <a:lnTo>
                    <a:pt x="2528519" y="33248"/>
                  </a:lnTo>
                  <a:lnTo>
                    <a:pt x="2722676" y="33248"/>
                  </a:lnTo>
                  <a:lnTo>
                    <a:pt x="2722676" y="57378"/>
                  </a:lnTo>
                  <a:lnTo>
                    <a:pt x="2529446" y="57378"/>
                  </a:lnTo>
                  <a:lnTo>
                    <a:pt x="2529446" y="81508"/>
                  </a:lnTo>
                  <a:lnTo>
                    <a:pt x="2529446" y="106921"/>
                  </a:lnTo>
                  <a:lnTo>
                    <a:pt x="2529446" y="132308"/>
                  </a:lnTo>
                  <a:lnTo>
                    <a:pt x="2763939" y="132308"/>
                  </a:lnTo>
                  <a:lnTo>
                    <a:pt x="2763939" y="106921"/>
                  </a:lnTo>
                  <a:close/>
                </a:path>
                <a:path w="5273040" h="335914">
                  <a:moveTo>
                    <a:pt x="2769489" y="306298"/>
                  </a:moveTo>
                  <a:lnTo>
                    <a:pt x="2562237" y="306298"/>
                  </a:lnTo>
                  <a:lnTo>
                    <a:pt x="2562237" y="278371"/>
                  </a:lnTo>
                  <a:lnTo>
                    <a:pt x="2759049" y="278371"/>
                  </a:lnTo>
                  <a:lnTo>
                    <a:pt x="2759049" y="254228"/>
                  </a:lnTo>
                  <a:lnTo>
                    <a:pt x="2759049" y="230098"/>
                  </a:lnTo>
                  <a:lnTo>
                    <a:pt x="2759049" y="204698"/>
                  </a:lnTo>
                  <a:lnTo>
                    <a:pt x="2526398" y="204698"/>
                  </a:lnTo>
                  <a:lnTo>
                    <a:pt x="2526398" y="230098"/>
                  </a:lnTo>
                  <a:lnTo>
                    <a:pt x="2723858" y="230098"/>
                  </a:lnTo>
                  <a:lnTo>
                    <a:pt x="2723858" y="254228"/>
                  </a:lnTo>
                  <a:lnTo>
                    <a:pt x="2526792" y="254228"/>
                  </a:lnTo>
                  <a:lnTo>
                    <a:pt x="2526792" y="278371"/>
                  </a:lnTo>
                  <a:lnTo>
                    <a:pt x="2526792" y="306298"/>
                  </a:lnTo>
                  <a:lnTo>
                    <a:pt x="2526792" y="331698"/>
                  </a:lnTo>
                  <a:lnTo>
                    <a:pt x="2769489" y="331698"/>
                  </a:lnTo>
                  <a:lnTo>
                    <a:pt x="2769489" y="306298"/>
                  </a:lnTo>
                  <a:close/>
                </a:path>
                <a:path w="5273040" h="335914">
                  <a:moveTo>
                    <a:pt x="2796743" y="153822"/>
                  </a:moveTo>
                  <a:lnTo>
                    <a:pt x="2490025" y="153822"/>
                  </a:lnTo>
                  <a:lnTo>
                    <a:pt x="2490025" y="181063"/>
                  </a:lnTo>
                  <a:lnTo>
                    <a:pt x="2796743" y="181063"/>
                  </a:lnTo>
                  <a:lnTo>
                    <a:pt x="2796743" y="153822"/>
                  </a:lnTo>
                  <a:close/>
                </a:path>
                <a:path w="5273040" h="335914">
                  <a:moveTo>
                    <a:pt x="3088475" y="35445"/>
                  </a:moveTo>
                  <a:lnTo>
                    <a:pt x="2932023" y="35445"/>
                  </a:lnTo>
                  <a:lnTo>
                    <a:pt x="2932023" y="64808"/>
                  </a:lnTo>
                  <a:lnTo>
                    <a:pt x="3052368" y="64808"/>
                  </a:lnTo>
                  <a:lnTo>
                    <a:pt x="3043288" y="109588"/>
                  </a:lnTo>
                  <a:lnTo>
                    <a:pt x="3025063" y="150101"/>
                  </a:lnTo>
                  <a:lnTo>
                    <a:pt x="2997670" y="186283"/>
                  </a:lnTo>
                  <a:lnTo>
                    <a:pt x="2961055" y="218097"/>
                  </a:lnTo>
                  <a:lnTo>
                    <a:pt x="2915221" y="245478"/>
                  </a:lnTo>
                  <a:lnTo>
                    <a:pt x="2935059" y="272986"/>
                  </a:lnTo>
                  <a:lnTo>
                    <a:pt x="2984754" y="243230"/>
                  </a:lnTo>
                  <a:lnTo>
                    <a:pt x="3023857" y="208724"/>
                  </a:lnTo>
                  <a:lnTo>
                    <a:pt x="3053080" y="170091"/>
                  </a:lnTo>
                  <a:lnTo>
                    <a:pt x="3073133" y="127927"/>
                  </a:lnTo>
                  <a:lnTo>
                    <a:pt x="3084690" y="82842"/>
                  </a:lnTo>
                  <a:lnTo>
                    <a:pt x="3088475" y="35445"/>
                  </a:lnTo>
                  <a:close/>
                </a:path>
                <a:path w="5273040" h="335914">
                  <a:moveTo>
                    <a:pt x="3228149" y="133591"/>
                  </a:moveTo>
                  <a:lnTo>
                    <a:pt x="3176168" y="133591"/>
                  </a:lnTo>
                  <a:lnTo>
                    <a:pt x="3176168" y="0"/>
                  </a:lnTo>
                  <a:lnTo>
                    <a:pt x="3140595" y="0"/>
                  </a:lnTo>
                  <a:lnTo>
                    <a:pt x="3140595" y="334759"/>
                  </a:lnTo>
                  <a:lnTo>
                    <a:pt x="3176168" y="334759"/>
                  </a:lnTo>
                  <a:lnTo>
                    <a:pt x="3176168" y="163347"/>
                  </a:lnTo>
                  <a:lnTo>
                    <a:pt x="3228149" y="163347"/>
                  </a:lnTo>
                  <a:lnTo>
                    <a:pt x="3228149" y="133591"/>
                  </a:lnTo>
                  <a:close/>
                </a:path>
                <a:path w="5273040" h="335914">
                  <a:moveTo>
                    <a:pt x="3454184" y="170484"/>
                  </a:moveTo>
                  <a:lnTo>
                    <a:pt x="3419208" y="154038"/>
                  </a:lnTo>
                  <a:lnTo>
                    <a:pt x="3390036" y="125653"/>
                  </a:lnTo>
                  <a:lnTo>
                    <a:pt x="3370326" y="69837"/>
                  </a:lnTo>
                  <a:lnTo>
                    <a:pt x="3370326" y="55422"/>
                  </a:lnTo>
                  <a:lnTo>
                    <a:pt x="3444125" y="55422"/>
                  </a:lnTo>
                  <a:lnTo>
                    <a:pt x="3444125" y="26720"/>
                  </a:lnTo>
                  <a:lnTo>
                    <a:pt x="3259099" y="26720"/>
                  </a:lnTo>
                  <a:lnTo>
                    <a:pt x="3259099" y="55422"/>
                  </a:lnTo>
                  <a:lnTo>
                    <a:pt x="3334486" y="55422"/>
                  </a:lnTo>
                  <a:lnTo>
                    <a:pt x="3334486" y="69837"/>
                  </a:lnTo>
                  <a:lnTo>
                    <a:pt x="3328492" y="103505"/>
                  </a:lnTo>
                  <a:lnTo>
                    <a:pt x="3311652" y="134010"/>
                  </a:lnTo>
                  <a:lnTo>
                    <a:pt x="3285071" y="159219"/>
                  </a:lnTo>
                  <a:lnTo>
                    <a:pt x="3249841" y="176961"/>
                  </a:lnTo>
                  <a:lnTo>
                    <a:pt x="3268218" y="205143"/>
                  </a:lnTo>
                  <a:lnTo>
                    <a:pt x="3296196" y="191884"/>
                  </a:lnTo>
                  <a:lnTo>
                    <a:pt x="3319932" y="173774"/>
                  </a:lnTo>
                  <a:lnTo>
                    <a:pt x="3339007" y="151485"/>
                  </a:lnTo>
                  <a:lnTo>
                    <a:pt x="3353003" y="125653"/>
                  </a:lnTo>
                  <a:lnTo>
                    <a:pt x="3366960" y="149402"/>
                  </a:lnTo>
                  <a:lnTo>
                    <a:pt x="3385756" y="169862"/>
                  </a:lnTo>
                  <a:lnTo>
                    <a:pt x="3408934" y="186397"/>
                  </a:lnTo>
                  <a:lnTo>
                    <a:pt x="3436061" y="198399"/>
                  </a:lnTo>
                  <a:lnTo>
                    <a:pt x="3454184" y="170484"/>
                  </a:lnTo>
                  <a:close/>
                </a:path>
                <a:path w="5273040" h="335914">
                  <a:moveTo>
                    <a:pt x="3524275" y="266"/>
                  </a:moveTo>
                  <a:lnTo>
                    <a:pt x="3488702" y="266"/>
                  </a:lnTo>
                  <a:lnTo>
                    <a:pt x="3488702" y="244944"/>
                  </a:lnTo>
                  <a:lnTo>
                    <a:pt x="3524275" y="244944"/>
                  </a:lnTo>
                  <a:lnTo>
                    <a:pt x="3524275" y="266"/>
                  </a:lnTo>
                  <a:close/>
                </a:path>
                <a:path w="5273040" h="335914">
                  <a:moveTo>
                    <a:pt x="3534067" y="299173"/>
                  </a:moveTo>
                  <a:lnTo>
                    <a:pt x="3340697" y="299173"/>
                  </a:lnTo>
                  <a:lnTo>
                    <a:pt x="3340697" y="221932"/>
                  </a:lnTo>
                  <a:lnTo>
                    <a:pt x="3304997" y="221932"/>
                  </a:lnTo>
                  <a:lnTo>
                    <a:pt x="3304997" y="328269"/>
                  </a:lnTo>
                  <a:lnTo>
                    <a:pt x="3534067" y="328269"/>
                  </a:lnTo>
                  <a:lnTo>
                    <a:pt x="3534067" y="299173"/>
                  </a:lnTo>
                  <a:close/>
                </a:path>
                <a:path w="5273040" h="335914">
                  <a:moveTo>
                    <a:pt x="3870934" y="229603"/>
                  </a:moveTo>
                  <a:lnTo>
                    <a:pt x="3836771" y="205130"/>
                  </a:lnTo>
                  <a:lnTo>
                    <a:pt x="3810127" y="170548"/>
                  </a:lnTo>
                  <a:lnTo>
                    <a:pt x="3792855" y="129438"/>
                  </a:lnTo>
                  <a:lnTo>
                    <a:pt x="3786809" y="85305"/>
                  </a:lnTo>
                  <a:lnTo>
                    <a:pt x="3786809" y="27914"/>
                  </a:lnTo>
                  <a:lnTo>
                    <a:pt x="3751503" y="27914"/>
                  </a:lnTo>
                  <a:lnTo>
                    <a:pt x="3751503" y="85305"/>
                  </a:lnTo>
                  <a:lnTo>
                    <a:pt x="3745103" y="131279"/>
                  </a:lnTo>
                  <a:lnTo>
                    <a:pt x="3727450" y="174307"/>
                  </a:lnTo>
                  <a:lnTo>
                    <a:pt x="3700183" y="210464"/>
                  </a:lnTo>
                  <a:lnTo>
                    <a:pt x="3665004" y="235826"/>
                  </a:lnTo>
                  <a:lnTo>
                    <a:pt x="3687089" y="264388"/>
                  </a:lnTo>
                  <a:lnTo>
                    <a:pt x="3713937" y="245910"/>
                  </a:lnTo>
                  <a:lnTo>
                    <a:pt x="3736962" y="221043"/>
                  </a:lnTo>
                  <a:lnTo>
                    <a:pt x="3755669" y="190957"/>
                  </a:lnTo>
                  <a:lnTo>
                    <a:pt x="3769487" y="156870"/>
                  </a:lnTo>
                  <a:lnTo>
                    <a:pt x="3782974" y="188874"/>
                  </a:lnTo>
                  <a:lnTo>
                    <a:pt x="3801059" y="217119"/>
                  </a:lnTo>
                  <a:lnTo>
                    <a:pt x="3823271" y="240538"/>
                  </a:lnTo>
                  <a:lnTo>
                    <a:pt x="3849103" y="258038"/>
                  </a:lnTo>
                  <a:lnTo>
                    <a:pt x="3870934" y="229603"/>
                  </a:lnTo>
                  <a:close/>
                </a:path>
                <a:path w="5273040" h="335914">
                  <a:moveTo>
                    <a:pt x="3985463" y="133718"/>
                  </a:moveTo>
                  <a:lnTo>
                    <a:pt x="3931767" y="133718"/>
                  </a:lnTo>
                  <a:lnTo>
                    <a:pt x="3931767" y="0"/>
                  </a:lnTo>
                  <a:lnTo>
                    <a:pt x="3896195" y="0"/>
                  </a:lnTo>
                  <a:lnTo>
                    <a:pt x="3896195" y="335153"/>
                  </a:lnTo>
                  <a:lnTo>
                    <a:pt x="3931767" y="335153"/>
                  </a:lnTo>
                  <a:lnTo>
                    <a:pt x="3931767" y="164007"/>
                  </a:lnTo>
                  <a:lnTo>
                    <a:pt x="3985463" y="164007"/>
                  </a:lnTo>
                  <a:lnTo>
                    <a:pt x="3985463" y="133718"/>
                  </a:lnTo>
                  <a:close/>
                </a:path>
                <a:path w="5273040" h="335914">
                  <a:moveTo>
                    <a:pt x="4270095" y="274713"/>
                  </a:moveTo>
                  <a:lnTo>
                    <a:pt x="4262031" y="249212"/>
                  </a:lnTo>
                  <a:lnTo>
                    <a:pt x="4253573" y="242303"/>
                  </a:lnTo>
                  <a:lnTo>
                    <a:pt x="4239145" y="230530"/>
                  </a:lnTo>
                  <a:lnTo>
                    <a:pt x="4234650" y="229120"/>
                  </a:lnTo>
                  <a:lnTo>
                    <a:pt x="4234650" y="274713"/>
                  </a:lnTo>
                  <a:lnTo>
                    <a:pt x="4229087" y="288645"/>
                  </a:lnTo>
                  <a:lnTo>
                    <a:pt x="4213339" y="298907"/>
                  </a:lnTo>
                  <a:lnTo>
                    <a:pt x="4188129" y="305206"/>
                  </a:lnTo>
                  <a:lnTo>
                    <a:pt x="4154233" y="307238"/>
                  </a:lnTo>
                  <a:lnTo>
                    <a:pt x="4120083" y="305206"/>
                  </a:lnTo>
                  <a:lnTo>
                    <a:pt x="4094861" y="298907"/>
                  </a:lnTo>
                  <a:lnTo>
                    <a:pt x="4079290" y="288645"/>
                  </a:lnTo>
                  <a:lnTo>
                    <a:pt x="4074083" y="274713"/>
                  </a:lnTo>
                  <a:lnTo>
                    <a:pt x="4079290" y="260921"/>
                  </a:lnTo>
                  <a:lnTo>
                    <a:pt x="4094861" y="250812"/>
                  </a:lnTo>
                  <a:lnTo>
                    <a:pt x="4120083" y="244563"/>
                  </a:lnTo>
                  <a:lnTo>
                    <a:pt x="4154233" y="242303"/>
                  </a:lnTo>
                  <a:lnTo>
                    <a:pt x="4188129" y="244563"/>
                  </a:lnTo>
                  <a:lnTo>
                    <a:pt x="4213339" y="250812"/>
                  </a:lnTo>
                  <a:lnTo>
                    <a:pt x="4229087" y="260921"/>
                  </a:lnTo>
                  <a:lnTo>
                    <a:pt x="4234650" y="274713"/>
                  </a:lnTo>
                  <a:lnTo>
                    <a:pt x="4234650" y="229120"/>
                  </a:lnTo>
                  <a:lnTo>
                    <a:pt x="4202760" y="219100"/>
                  </a:lnTo>
                  <a:lnTo>
                    <a:pt x="4154233" y="215328"/>
                  </a:lnTo>
                  <a:lnTo>
                    <a:pt x="4105376" y="219100"/>
                  </a:lnTo>
                  <a:lnTo>
                    <a:pt x="4068826" y="230530"/>
                  </a:lnTo>
                  <a:lnTo>
                    <a:pt x="4045915" y="249212"/>
                  </a:lnTo>
                  <a:lnTo>
                    <a:pt x="4037977" y="274713"/>
                  </a:lnTo>
                  <a:lnTo>
                    <a:pt x="4045915" y="300342"/>
                  </a:lnTo>
                  <a:lnTo>
                    <a:pt x="4068826" y="319074"/>
                  </a:lnTo>
                  <a:lnTo>
                    <a:pt x="4105376" y="330581"/>
                  </a:lnTo>
                  <a:lnTo>
                    <a:pt x="4154233" y="334492"/>
                  </a:lnTo>
                  <a:lnTo>
                    <a:pt x="4202760" y="330581"/>
                  </a:lnTo>
                  <a:lnTo>
                    <a:pt x="4239145" y="319074"/>
                  </a:lnTo>
                  <a:lnTo>
                    <a:pt x="4253598" y="307238"/>
                  </a:lnTo>
                  <a:lnTo>
                    <a:pt x="4262031" y="300342"/>
                  </a:lnTo>
                  <a:lnTo>
                    <a:pt x="4270095" y="274713"/>
                  </a:lnTo>
                  <a:close/>
                </a:path>
                <a:path w="5273040" h="335914">
                  <a:moveTo>
                    <a:pt x="4307395" y="163474"/>
                  </a:moveTo>
                  <a:lnTo>
                    <a:pt x="4233329" y="163474"/>
                  </a:lnTo>
                  <a:lnTo>
                    <a:pt x="4233329" y="127901"/>
                  </a:lnTo>
                  <a:lnTo>
                    <a:pt x="4233329" y="118643"/>
                  </a:lnTo>
                  <a:lnTo>
                    <a:pt x="4271226" y="84569"/>
                  </a:lnTo>
                  <a:lnTo>
                    <a:pt x="4273931" y="68910"/>
                  </a:lnTo>
                  <a:lnTo>
                    <a:pt x="4265574" y="42278"/>
                  </a:lnTo>
                  <a:lnTo>
                    <a:pt x="4254932" y="33464"/>
                  </a:lnTo>
                  <a:lnTo>
                    <a:pt x="4241673" y="22491"/>
                  </a:lnTo>
                  <a:lnTo>
                    <a:pt x="4237558" y="21145"/>
                  </a:lnTo>
                  <a:lnTo>
                    <a:pt x="4237558" y="68910"/>
                  </a:lnTo>
                  <a:lnTo>
                    <a:pt x="4231843" y="83858"/>
                  </a:lnTo>
                  <a:lnTo>
                    <a:pt x="4215396" y="94805"/>
                  </a:lnTo>
                  <a:lnTo>
                    <a:pt x="4198010" y="99288"/>
                  </a:lnTo>
                  <a:lnTo>
                    <a:pt x="4198010" y="127901"/>
                  </a:lnTo>
                  <a:lnTo>
                    <a:pt x="4198010" y="163474"/>
                  </a:lnTo>
                  <a:lnTo>
                    <a:pt x="4110850" y="163474"/>
                  </a:lnTo>
                  <a:lnTo>
                    <a:pt x="4110850" y="128028"/>
                  </a:lnTo>
                  <a:lnTo>
                    <a:pt x="4120946" y="129349"/>
                  </a:lnTo>
                  <a:lnTo>
                    <a:pt x="4131564" y="130302"/>
                  </a:lnTo>
                  <a:lnTo>
                    <a:pt x="4142714" y="130873"/>
                  </a:lnTo>
                  <a:lnTo>
                    <a:pt x="4154360" y="131076"/>
                  </a:lnTo>
                  <a:lnTo>
                    <a:pt x="4166044" y="130873"/>
                  </a:lnTo>
                  <a:lnTo>
                    <a:pt x="4177233" y="130276"/>
                  </a:lnTo>
                  <a:lnTo>
                    <a:pt x="4187901" y="129286"/>
                  </a:lnTo>
                  <a:lnTo>
                    <a:pt x="4197045" y="128028"/>
                  </a:lnTo>
                  <a:lnTo>
                    <a:pt x="4198010" y="127901"/>
                  </a:lnTo>
                  <a:lnTo>
                    <a:pt x="4198010" y="99288"/>
                  </a:lnTo>
                  <a:lnTo>
                    <a:pt x="4189234" y="101536"/>
                  </a:lnTo>
                  <a:lnTo>
                    <a:pt x="4154360" y="103822"/>
                  </a:lnTo>
                  <a:lnTo>
                    <a:pt x="4119384" y="101536"/>
                  </a:lnTo>
                  <a:lnTo>
                    <a:pt x="4093260" y="94805"/>
                  </a:lnTo>
                  <a:lnTo>
                    <a:pt x="4076954" y="83858"/>
                  </a:lnTo>
                  <a:lnTo>
                    <a:pt x="4071442" y="68910"/>
                  </a:lnTo>
                  <a:lnTo>
                    <a:pt x="4076954" y="53886"/>
                  </a:lnTo>
                  <a:lnTo>
                    <a:pt x="4093260" y="42760"/>
                  </a:lnTo>
                  <a:lnTo>
                    <a:pt x="4119384" y="35839"/>
                  </a:lnTo>
                  <a:lnTo>
                    <a:pt x="4154360" y="33464"/>
                  </a:lnTo>
                  <a:lnTo>
                    <a:pt x="4189234" y="35839"/>
                  </a:lnTo>
                  <a:lnTo>
                    <a:pt x="4215396" y="42760"/>
                  </a:lnTo>
                  <a:lnTo>
                    <a:pt x="4231843" y="53886"/>
                  </a:lnTo>
                  <a:lnTo>
                    <a:pt x="4237558" y="68910"/>
                  </a:lnTo>
                  <a:lnTo>
                    <a:pt x="4237558" y="21145"/>
                  </a:lnTo>
                  <a:lnTo>
                    <a:pt x="4204017" y="10134"/>
                  </a:lnTo>
                  <a:lnTo>
                    <a:pt x="4154360" y="5816"/>
                  </a:lnTo>
                  <a:lnTo>
                    <a:pt x="4104563" y="10134"/>
                  </a:lnTo>
                  <a:lnTo>
                    <a:pt x="4066819" y="22491"/>
                  </a:lnTo>
                  <a:lnTo>
                    <a:pt x="4042905" y="42278"/>
                  </a:lnTo>
                  <a:lnTo>
                    <a:pt x="4034536" y="68910"/>
                  </a:lnTo>
                  <a:lnTo>
                    <a:pt x="4037241" y="84569"/>
                  </a:lnTo>
                  <a:lnTo>
                    <a:pt x="4045140" y="98145"/>
                  </a:lnTo>
                  <a:lnTo>
                    <a:pt x="4057866" y="109474"/>
                  </a:lnTo>
                  <a:lnTo>
                    <a:pt x="4075138" y="118503"/>
                  </a:lnTo>
                  <a:lnTo>
                    <a:pt x="4075138" y="163474"/>
                  </a:lnTo>
                  <a:lnTo>
                    <a:pt x="4001871" y="163474"/>
                  </a:lnTo>
                  <a:lnTo>
                    <a:pt x="4001871" y="192303"/>
                  </a:lnTo>
                  <a:lnTo>
                    <a:pt x="4307395" y="192303"/>
                  </a:lnTo>
                  <a:lnTo>
                    <a:pt x="4307395" y="163474"/>
                  </a:lnTo>
                  <a:close/>
                </a:path>
                <a:path w="5273040" h="335914">
                  <a:moveTo>
                    <a:pt x="4535271" y="234759"/>
                  </a:moveTo>
                  <a:lnTo>
                    <a:pt x="4500461" y="210858"/>
                  </a:lnTo>
                  <a:lnTo>
                    <a:pt x="4473410" y="177660"/>
                  </a:lnTo>
                  <a:lnTo>
                    <a:pt x="4455934" y="139052"/>
                  </a:lnTo>
                  <a:lnTo>
                    <a:pt x="4449838" y="98933"/>
                  </a:lnTo>
                  <a:lnTo>
                    <a:pt x="4449838" y="63093"/>
                  </a:lnTo>
                  <a:lnTo>
                    <a:pt x="4522571" y="63093"/>
                  </a:lnTo>
                  <a:lnTo>
                    <a:pt x="4522571" y="33731"/>
                  </a:lnTo>
                  <a:lnTo>
                    <a:pt x="4339133" y="33731"/>
                  </a:lnTo>
                  <a:lnTo>
                    <a:pt x="4339133" y="63093"/>
                  </a:lnTo>
                  <a:lnTo>
                    <a:pt x="4414647" y="63093"/>
                  </a:lnTo>
                  <a:lnTo>
                    <a:pt x="4414647" y="98933"/>
                  </a:lnTo>
                  <a:lnTo>
                    <a:pt x="4407941" y="141922"/>
                  </a:lnTo>
                  <a:lnTo>
                    <a:pt x="4389628" y="183121"/>
                  </a:lnTo>
                  <a:lnTo>
                    <a:pt x="4361827" y="218262"/>
                  </a:lnTo>
                  <a:lnTo>
                    <a:pt x="4326699" y="243103"/>
                  </a:lnTo>
                  <a:lnTo>
                    <a:pt x="4347730" y="271132"/>
                  </a:lnTo>
                  <a:lnTo>
                    <a:pt x="4374883" y="252984"/>
                  </a:lnTo>
                  <a:lnTo>
                    <a:pt x="4398645" y="227926"/>
                  </a:lnTo>
                  <a:lnTo>
                    <a:pt x="4418139" y="197446"/>
                  </a:lnTo>
                  <a:lnTo>
                    <a:pt x="4432503" y="163080"/>
                  </a:lnTo>
                  <a:lnTo>
                    <a:pt x="4446536" y="194576"/>
                  </a:lnTo>
                  <a:lnTo>
                    <a:pt x="4465409" y="222567"/>
                  </a:lnTo>
                  <a:lnTo>
                    <a:pt x="4488485" y="245732"/>
                  </a:lnTo>
                  <a:lnTo>
                    <a:pt x="4515167" y="262801"/>
                  </a:lnTo>
                  <a:lnTo>
                    <a:pt x="4535271" y="234759"/>
                  </a:lnTo>
                  <a:close/>
                </a:path>
                <a:path w="5273040" h="335914">
                  <a:moveTo>
                    <a:pt x="4647831" y="132930"/>
                  </a:moveTo>
                  <a:lnTo>
                    <a:pt x="4594123" y="132930"/>
                  </a:lnTo>
                  <a:lnTo>
                    <a:pt x="4594123" y="0"/>
                  </a:lnTo>
                  <a:lnTo>
                    <a:pt x="4558550" y="0"/>
                  </a:lnTo>
                  <a:lnTo>
                    <a:pt x="4558550" y="335153"/>
                  </a:lnTo>
                  <a:lnTo>
                    <a:pt x="4594123" y="335153"/>
                  </a:lnTo>
                  <a:lnTo>
                    <a:pt x="4594123" y="162953"/>
                  </a:lnTo>
                  <a:lnTo>
                    <a:pt x="4647831" y="162953"/>
                  </a:lnTo>
                  <a:lnTo>
                    <a:pt x="4647831" y="132930"/>
                  </a:lnTo>
                  <a:close/>
                </a:path>
                <a:path w="5273040" h="335914">
                  <a:moveTo>
                    <a:pt x="4933645" y="84048"/>
                  </a:moveTo>
                  <a:lnTo>
                    <a:pt x="4739487" y="84048"/>
                  </a:lnTo>
                  <a:lnTo>
                    <a:pt x="4739487" y="38328"/>
                  </a:lnTo>
                  <a:lnTo>
                    <a:pt x="4930470" y="38328"/>
                  </a:lnTo>
                  <a:lnTo>
                    <a:pt x="4930470" y="10401"/>
                  </a:lnTo>
                  <a:lnTo>
                    <a:pt x="4704042" y="10401"/>
                  </a:lnTo>
                  <a:lnTo>
                    <a:pt x="4704042" y="38328"/>
                  </a:lnTo>
                  <a:lnTo>
                    <a:pt x="4704042" y="84048"/>
                  </a:lnTo>
                  <a:lnTo>
                    <a:pt x="4704042" y="113258"/>
                  </a:lnTo>
                  <a:lnTo>
                    <a:pt x="4933645" y="113258"/>
                  </a:lnTo>
                  <a:lnTo>
                    <a:pt x="4933645" y="84048"/>
                  </a:lnTo>
                  <a:close/>
                </a:path>
                <a:path w="5273040" h="335914">
                  <a:moveTo>
                    <a:pt x="4940655" y="303758"/>
                  </a:moveTo>
                  <a:lnTo>
                    <a:pt x="4736046" y="303758"/>
                  </a:lnTo>
                  <a:lnTo>
                    <a:pt x="4736046" y="273278"/>
                  </a:lnTo>
                  <a:lnTo>
                    <a:pt x="4930991" y="273278"/>
                  </a:lnTo>
                  <a:lnTo>
                    <a:pt x="4930991" y="246608"/>
                  </a:lnTo>
                  <a:lnTo>
                    <a:pt x="4930991" y="219951"/>
                  </a:lnTo>
                  <a:lnTo>
                    <a:pt x="4930991" y="191998"/>
                  </a:lnTo>
                  <a:lnTo>
                    <a:pt x="4700600" y="191998"/>
                  </a:lnTo>
                  <a:lnTo>
                    <a:pt x="4700600" y="219951"/>
                  </a:lnTo>
                  <a:lnTo>
                    <a:pt x="4896078" y="219951"/>
                  </a:lnTo>
                  <a:lnTo>
                    <a:pt x="4896078" y="246608"/>
                  </a:lnTo>
                  <a:lnTo>
                    <a:pt x="4701260" y="246608"/>
                  </a:lnTo>
                  <a:lnTo>
                    <a:pt x="4701260" y="273278"/>
                  </a:lnTo>
                  <a:lnTo>
                    <a:pt x="4701260" y="303758"/>
                  </a:lnTo>
                  <a:lnTo>
                    <a:pt x="4701260" y="331698"/>
                  </a:lnTo>
                  <a:lnTo>
                    <a:pt x="4940655" y="331698"/>
                  </a:lnTo>
                  <a:lnTo>
                    <a:pt x="4940655" y="303758"/>
                  </a:lnTo>
                  <a:close/>
                </a:path>
                <a:path w="5273040" h="335914">
                  <a:moveTo>
                    <a:pt x="4970145" y="137426"/>
                  </a:moveTo>
                  <a:lnTo>
                    <a:pt x="4664227" y="137426"/>
                  </a:lnTo>
                  <a:lnTo>
                    <a:pt x="4664227" y="165862"/>
                  </a:lnTo>
                  <a:lnTo>
                    <a:pt x="4970145" y="165862"/>
                  </a:lnTo>
                  <a:lnTo>
                    <a:pt x="4970145" y="137426"/>
                  </a:lnTo>
                  <a:close/>
                </a:path>
                <a:path w="5273040" h="335914">
                  <a:moveTo>
                    <a:pt x="5180038" y="142709"/>
                  </a:moveTo>
                  <a:lnTo>
                    <a:pt x="5173561" y="94056"/>
                  </a:lnTo>
                  <a:lnTo>
                    <a:pt x="5155539" y="57035"/>
                  </a:lnTo>
                  <a:lnTo>
                    <a:pt x="5155349" y="56870"/>
                  </a:lnTo>
                  <a:lnTo>
                    <a:pt x="5145659" y="48539"/>
                  </a:lnTo>
                  <a:lnTo>
                    <a:pt x="5145659" y="142709"/>
                  </a:lnTo>
                  <a:lnTo>
                    <a:pt x="5141861" y="178574"/>
                  </a:lnTo>
                  <a:lnTo>
                    <a:pt x="5131206" y="205638"/>
                  </a:lnTo>
                  <a:lnTo>
                    <a:pt x="5114747" y="222719"/>
                  </a:lnTo>
                  <a:lnTo>
                    <a:pt x="5093538" y="228676"/>
                  </a:lnTo>
                  <a:lnTo>
                    <a:pt x="5072304" y="222719"/>
                  </a:lnTo>
                  <a:lnTo>
                    <a:pt x="5055755" y="205638"/>
                  </a:lnTo>
                  <a:lnTo>
                    <a:pt x="5044999" y="178574"/>
                  </a:lnTo>
                  <a:lnTo>
                    <a:pt x="5041163" y="142709"/>
                  </a:lnTo>
                  <a:lnTo>
                    <a:pt x="5044999" y="107073"/>
                  </a:lnTo>
                  <a:lnTo>
                    <a:pt x="5055755" y="80098"/>
                  </a:lnTo>
                  <a:lnTo>
                    <a:pt x="5072304" y="62979"/>
                  </a:lnTo>
                  <a:lnTo>
                    <a:pt x="5093538" y="56870"/>
                  </a:lnTo>
                  <a:lnTo>
                    <a:pt x="5114747" y="62979"/>
                  </a:lnTo>
                  <a:lnTo>
                    <a:pt x="5131206" y="80098"/>
                  </a:lnTo>
                  <a:lnTo>
                    <a:pt x="5141861" y="107073"/>
                  </a:lnTo>
                  <a:lnTo>
                    <a:pt x="5145659" y="142709"/>
                  </a:lnTo>
                  <a:lnTo>
                    <a:pt x="5145659" y="48539"/>
                  </a:lnTo>
                  <a:lnTo>
                    <a:pt x="5128145" y="33464"/>
                  </a:lnTo>
                  <a:lnTo>
                    <a:pt x="5093538" y="25133"/>
                  </a:lnTo>
                  <a:lnTo>
                    <a:pt x="5058689" y="33464"/>
                  </a:lnTo>
                  <a:lnTo>
                    <a:pt x="5031283" y="57035"/>
                  </a:lnTo>
                  <a:lnTo>
                    <a:pt x="5013350" y="94056"/>
                  </a:lnTo>
                  <a:lnTo>
                    <a:pt x="5006911" y="142709"/>
                  </a:lnTo>
                  <a:lnTo>
                    <a:pt x="5013350" y="191592"/>
                  </a:lnTo>
                  <a:lnTo>
                    <a:pt x="5031283" y="228714"/>
                  </a:lnTo>
                  <a:lnTo>
                    <a:pt x="5058689" y="252298"/>
                  </a:lnTo>
                  <a:lnTo>
                    <a:pt x="5093538" y="260553"/>
                  </a:lnTo>
                  <a:lnTo>
                    <a:pt x="5128145" y="252298"/>
                  </a:lnTo>
                  <a:lnTo>
                    <a:pt x="5155539" y="228714"/>
                  </a:lnTo>
                  <a:lnTo>
                    <a:pt x="5173561" y="191592"/>
                  </a:lnTo>
                  <a:lnTo>
                    <a:pt x="5180038" y="142709"/>
                  </a:lnTo>
                  <a:close/>
                </a:path>
                <a:path w="5273040" h="335914">
                  <a:moveTo>
                    <a:pt x="5273027" y="0"/>
                  </a:moveTo>
                  <a:lnTo>
                    <a:pt x="5237315" y="0"/>
                  </a:lnTo>
                  <a:lnTo>
                    <a:pt x="5237315" y="335813"/>
                  </a:lnTo>
                  <a:lnTo>
                    <a:pt x="5273027" y="335813"/>
                  </a:lnTo>
                  <a:lnTo>
                    <a:pt x="5273027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278444" y="3809771"/>
              <a:ext cx="3573145" cy="335915"/>
            </a:xfrm>
            <a:custGeom>
              <a:avLst/>
              <a:gdLst/>
              <a:ahLst/>
              <a:cxnLst/>
              <a:rect l="l" t="t" r="r" b="b"/>
              <a:pathLst>
                <a:path w="3573145" h="335914">
                  <a:moveTo>
                    <a:pt x="208572" y="234759"/>
                  </a:moveTo>
                  <a:lnTo>
                    <a:pt x="173761" y="210858"/>
                  </a:lnTo>
                  <a:lnTo>
                    <a:pt x="146710" y="177660"/>
                  </a:lnTo>
                  <a:lnTo>
                    <a:pt x="129235" y="139052"/>
                  </a:lnTo>
                  <a:lnTo>
                    <a:pt x="123139" y="98933"/>
                  </a:lnTo>
                  <a:lnTo>
                    <a:pt x="123139" y="63093"/>
                  </a:lnTo>
                  <a:lnTo>
                    <a:pt x="195884" y="63093"/>
                  </a:lnTo>
                  <a:lnTo>
                    <a:pt x="195884" y="33731"/>
                  </a:lnTo>
                  <a:lnTo>
                    <a:pt x="12433" y="33731"/>
                  </a:lnTo>
                  <a:lnTo>
                    <a:pt x="12433" y="63093"/>
                  </a:lnTo>
                  <a:lnTo>
                    <a:pt x="87960" y="63093"/>
                  </a:lnTo>
                  <a:lnTo>
                    <a:pt x="87960" y="98933"/>
                  </a:lnTo>
                  <a:lnTo>
                    <a:pt x="81241" y="141922"/>
                  </a:lnTo>
                  <a:lnTo>
                    <a:pt x="62928" y="183121"/>
                  </a:lnTo>
                  <a:lnTo>
                    <a:pt x="35128" y="218262"/>
                  </a:lnTo>
                  <a:lnTo>
                    <a:pt x="0" y="243103"/>
                  </a:lnTo>
                  <a:lnTo>
                    <a:pt x="21031" y="271132"/>
                  </a:lnTo>
                  <a:lnTo>
                    <a:pt x="48196" y="252984"/>
                  </a:lnTo>
                  <a:lnTo>
                    <a:pt x="71945" y="227926"/>
                  </a:lnTo>
                  <a:lnTo>
                    <a:pt x="91452" y="197446"/>
                  </a:lnTo>
                  <a:lnTo>
                    <a:pt x="105816" y="163080"/>
                  </a:lnTo>
                  <a:lnTo>
                    <a:pt x="119837" y="194576"/>
                  </a:lnTo>
                  <a:lnTo>
                    <a:pt x="138709" y="222567"/>
                  </a:lnTo>
                  <a:lnTo>
                    <a:pt x="161798" y="245732"/>
                  </a:lnTo>
                  <a:lnTo>
                    <a:pt x="188468" y="262801"/>
                  </a:lnTo>
                  <a:lnTo>
                    <a:pt x="208572" y="234759"/>
                  </a:lnTo>
                  <a:close/>
                </a:path>
                <a:path w="3573145" h="335914">
                  <a:moveTo>
                    <a:pt x="321132" y="132930"/>
                  </a:moveTo>
                  <a:lnTo>
                    <a:pt x="267436" y="132930"/>
                  </a:lnTo>
                  <a:lnTo>
                    <a:pt x="267436" y="0"/>
                  </a:lnTo>
                  <a:lnTo>
                    <a:pt x="231851" y="0"/>
                  </a:lnTo>
                  <a:lnTo>
                    <a:pt x="231851" y="335153"/>
                  </a:lnTo>
                  <a:lnTo>
                    <a:pt x="267436" y="335153"/>
                  </a:lnTo>
                  <a:lnTo>
                    <a:pt x="267436" y="162953"/>
                  </a:lnTo>
                  <a:lnTo>
                    <a:pt x="321132" y="162953"/>
                  </a:lnTo>
                  <a:lnTo>
                    <a:pt x="321132" y="132930"/>
                  </a:lnTo>
                  <a:close/>
                </a:path>
                <a:path w="3573145" h="335914">
                  <a:moveTo>
                    <a:pt x="541870" y="163868"/>
                  </a:moveTo>
                  <a:lnTo>
                    <a:pt x="507174" y="145745"/>
                  </a:lnTo>
                  <a:lnTo>
                    <a:pt x="481164" y="119583"/>
                  </a:lnTo>
                  <a:lnTo>
                    <a:pt x="477926" y="113220"/>
                  </a:lnTo>
                  <a:lnTo>
                    <a:pt x="464870" y="87604"/>
                  </a:lnTo>
                  <a:lnTo>
                    <a:pt x="459346" y="51981"/>
                  </a:lnTo>
                  <a:lnTo>
                    <a:pt x="459346" y="18910"/>
                  </a:lnTo>
                  <a:lnTo>
                    <a:pt x="422973" y="18910"/>
                  </a:lnTo>
                  <a:lnTo>
                    <a:pt x="422973" y="51981"/>
                  </a:lnTo>
                  <a:lnTo>
                    <a:pt x="417296" y="89090"/>
                  </a:lnTo>
                  <a:lnTo>
                    <a:pt x="400862" y="122809"/>
                  </a:lnTo>
                  <a:lnTo>
                    <a:pt x="374599" y="150672"/>
                  </a:lnTo>
                  <a:lnTo>
                    <a:pt x="339382" y="170218"/>
                  </a:lnTo>
                  <a:lnTo>
                    <a:pt x="358432" y="198132"/>
                  </a:lnTo>
                  <a:lnTo>
                    <a:pt x="385889" y="184023"/>
                  </a:lnTo>
                  <a:lnTo>
                    <a:pt x="409130" y="164655"/>
                  </a:lnTo>
                  <a:lnTo>
                    <a:pt x="427786" y="140792"/>
                  </a:lnTo>
                  <a:lnTo>
                    <a:pt x="441490" y="113220"/>
                  </a:lnTo>
                  <a:lnTo>
                    <a:pt x="455193" y="138912"/>
                  </a:lnTo>
                  <a:lnTo>
                    <a:pt x="473671" y="161036"/>
                  </a:lnTo>
                  <a:lnTo>
                    <a:pt x="496595" y="178981"/>
                  </a:lnTo>
                  <a:lnTo>
                    <a:pt x="523621" y="192176"/>
                  </a:lnTo>
                  <a:lnTo>
                    <a:pt x="541870" y="163868"/>
                  </a:lnTo>
                  <a:close/>
                </a:path>
                <a:path w="3573145" h="335914">
                  <a:moveTo>
                    <a:pt x="615543" y="266"/>
                  </a:moveTo>
                  <a:lnTo>
                    <a:pt x="579958" y="266"/>
                  </a:lnTo>
                  <a:lnTo>
                    <a:pt x="579958" y="245745"/>
                  </a:lnTo>
                  <a:lnTo>
                    <a:pt x="615543" y="245745"/>
                  </a:lnTo>
                  <a:lnTo>
                    <a:pt x="615543" y="266"/>
                  </a:lnTo>
                  <a:close/>
                </a:path>
                <a:path w="3573145" h="335914">
                  <a:moveTo>
                    <a:pt x="625322" y="299173"/>
                  </a:moveTo>
                  <a:lnTo>
                    <a:pt x="431965" y="299173"/>
                  </a:lnTo>
                  <a:lnTo>
                    <a:pt x="431965" y="222732"/>
                  </a:lnTo>
                  <a:lnTo>
                    <a:pt x="396252" y="222732"/>
                  </a:lnTo>
                  <a:lnTo>
                    <a:pt x="396252" y="328269"/>
                  </a:lnTo>
                  <a:lnTo>
                    <a:pt x="625322" y="328269"/>
                  </a:lnTo>
                  <a:lnTo>
                    <a:pt x="625322" y="299173"/>
                  </a:lnTo>
                  <a:close/>
                </a:path>
                <a:path w="3573145" h="335914">
                  <a:moveTo>
                    <a:pt x="869086" y="103695"/>
                  </a:moveTo>
                  <a:lnTo>
                    <a:pt x="862177" y="71348"/>
                  </a:lnTo>
                  <a:lnTo>
                    <a:pt x="849642" y="54622"/>
                  </a:lnTo>
                  <a:lnTo>
                    <a:pt x="843241" y="46101"/>
                  </a:lnTo>
                  <a:lnTo>
                    <a:pt x="834428" y="41084"/>
                  </a:lnTo>
                  <a:lnTo>
                    <a:pt x="834428" y="103695"/>
                  </a:lnTo>
                  <a:lnTo>
                    <a:pt x="830110" y="123863"/>
                  </a:lnTo>
                  <a:lnTo>
                    <a:pt x="818273" y="139344"/>
                  </a:lnTo>
                  <a:lnTo>
                    <a:pt x="800379" y="149263"/>
                  </a:lnTo>
                  <a:lnTo>
                    <a:pt x="777824" y="152768"/>
                  </a:lnTo>
                  <a:lnTo>
                    <a:pt x="755281" y="149263"/>
                  </a:lnTo>
                  <a:lnTo>
                    <a:pt x="737425" y="139344"/>
                  </a:lnTo>
                  <a:lnTo>
                    <a:pt x="725716" y="123863"/>
                  </a:lnTo>
                  <a:lnTo>
                    <a:pt x="721614" y="103695"/>
                  </a:lnTo>
                  <a:lnTo>
                    <a:pt x="725716" y="83591"/>
                  </a:lnTo>
                  <a:lnTo>
                    <a:pt x="737425" y="68097"/>
                  </a:lnTo>
                  <a:lnTo>
                    <a:pt x="755281" y="58140"/>
                  </a:lnTo>
                  <a:lnTo>
                    <a:pt x="777824" y="54622"/>
                  </a:lnTo>
                  <a:lnTo>
                    <a:pt x="800379" y="58140"/>
                  </a:lnTo>
                  <a:lnTo>
                    <a:pt x="818273" y="68097"/>
                  </a:lnTo>
                  <a:lnTo>
                    <a:pt x="830110" y="83591"/>
                  </a:lnTo>
                  <a:lnTo>
                    <a:pt x="834428" y="103695"/>
                  </a:lnTo>
                  <a:lnTo>
                    <a:pt x="834428" y="41084"/>
                  </a:lnTo>
                  <a:lnTo>
                    <a:pt x="814425" y="29667"/>
                  </a:lnTo>
                  <a:lnTo>
                    <a:pt x="777824" y="23812"/>
                  </a:lnTo>
                  <a:lnTo>
                    <a:pt x="741260" y="29667"/>
                  </a:lnTo>
                  <a:lnTo>
                    <a:pt x="712304" y="46101"/>
                  </a:lnTo>
                  <a:lnTo>
                    <a:pt x="693293" y="71348"/>
                  </a:lnTo>
                  <a:lnTo>
                    <a:pt x="686562" y="103695"/>
                  </a:lnTo>
                  <a:lnTo>
                    <a:pt x="693293" y="136093"/>
                  </a:lnTo>
                  <a:lnTo>
                    <a:pt x="712304" y="161340"/>
                  </a:lnTo>
                  <a:lnTo>
                    <a:pt x="741260" y="177736"/>
                  </a:lnTo>
                  <a:lnTo>
                    <a:pt x="777824" y="183578"/>
                  </a:lnTo>
                  <a:lnTo>
                    <a:pt x="814425" y="177736"/>
                  </a:lnTo>
                  <a:lnTo>
                    <a:pt x="843241" y="161340"/>
                  </a:lnTo>
                  <a:lnTo>
                    <a:pt x="849680" y="152768"/>
                  </a:lnTo>
                  <a:lnTo>
                    <a:pt x="862177" y="136093"/>
                  </a:lnTo>
                  <a:lnTo>
                    <a:pt x="869086" y="103695"/>
                  </a:lnTo>
                  <a:close/>
                </a:path>
                <a:path w="3573145" h="335914">
                  <a:moveTo>
                    <a:pt x="892098" y="248920"/>
                  </a:moveTo>
                  <a:lnTo>
                    <a:pt x="889317" y="222999"/>
                  </a:lnTo>
                  <a:lnTo>
                    <a:pt x="832802" y="229209"/>
                  </a:lnTo>
                  <a:lnTo>
                    <a:pt x="775309" y="232562"/>
                  </a:lnTo>
                  <a:lnTo>
                    <a:pt x="720102" y="233908"/>
                  </a:lnTo>
                  <a:lnTo>
                    <a:pt x="670433" y="234099"/>
                  </a:lnTo>
                  <a:lnTo>
                    <a:pt x="674789" y="263728"/>
                  </a:lnTo>
                  <a:lnTo>
                    <a:pt x="723353" y="263448"/>
                  </a:lnTo>
                  <a:lnTo>
                    <a:pt x="777443" y="261734"/>
                  </a:lnTo>
                  <a:lnTo>
                    <a:pt x="834542" y="257314"/>
                  </a:lnTo>
                  <a:lnTo>
                    <a:pt x="892098" y="248920"/>
                  </a:lnTo>
                  <a:close/>
                </a:path>
                <a:path w="3573145" h="335914">
                  <a:moveTo>
                    <a:pt x="945794" y="0"/>
                  </a:moveTo>
                  <a:lnTo>
                    <a:pt x="910348" y="0"/>
                  </a:lnTo>
                  <a:lnTo>
                    <a:pt x="910348" y="335813"/>
                  </a:lnTo>
                  <a:lnTo>
                    <a:pt x="945794" y="335813"/>
                  </a:lnTo>
                  <a:lnTo>
                    <a:pt x="945794" y="0"/>
                  </a:lnTo>
                  <a:close/>
                </a:path>
                <a:path w="3573145" h="335914">
                  <a:moveTo>
                    <a:pt x="1364754" y="76047"/>
                  </a:moveTo>
                  <a:lnTo>
                    <a:pt x="1356271" y="47739"/>
                  </a:lnTo>
                  <a:lnTo>
                    <a:pt x="1343660" y="36512"/>
                  </a:lnTo>
                  <a:lnTo>
                    <a:pt x="1332204" y="26301"/>
                  </a:lnTo>
                  <a:lnTo>
                    <a:pt x="1327061" y="24447"/>
                  </a:lnTo>
                  <a:lnTo>
                    <a:pt x="1327061" y="76047"/>
                  </a:lnTo>
                  <a:lnTo>
                    <a:pt x="1321257" y="92316"/>
                  </a:lnTo>
                  <a:lnTo>
                    <a:pt x="1304772" y="104521"/>
                  </a:lnTo>
                  <a:lnTo>
                    <a:pt x="1279080" y="112204"/>
                  </a:lnTo>
                  <a:lnTo>
                    <a:pt x="1245590" y="114935"/>
                  </a:lnTo>
                  <a:lnTo>
                    <a:pt x="1212215" y="112204"/>
                  </a:lnTo>
                  <a:lnTo>
                    <a:pt x="1186535" y="104521"/>
                  </a:lnTo>
                  <a:lnTo>
                    <a:pt x="1170076" y="92316"/>
                  </a:lnTo>
                  <a:lnTo>
                    <a:pt x="1164386" y="76047"/>
                  </a:lnTo>
                  <a:lnTo>
                    <a:pt x="1170076" y="59359"/>
                  </a:lnTo>
                  <a:lnTo>
                    <a:pt x="1186535" y="46901"/>
                  </a:lnTo>
                  <a:lnTo>
                    <a:pt x="1212215" y="39128"/>
                  </a:lnTo>
                  <a:lnTo>
                    <a:pt x="1245590" y="36512"/>
                  </a:lnTo>
                  <a:lnTo>
                    <a:pt x="1279080" y="39128"/>
                  </a:lnTo>
                  <a:lnTo>
                    <a:pt x="1304772" y="46901"/>
                  </a:lnTo>
                  <a:lnTo>
                    <a:pt x="1321257" y="59359"/>
                  </a:lnTo>
                  <a:lnTo>
                    <a:pt x="1327061" y="76047"/>
                  </a:lnTo>
                  <a:lnTo>
                    <a:pt x="1327061" y="24447"/>
                  </a:lnTo>
                  <a:lnTo>
                    <a:pt x="1294625" y="12687"/>
                  </a:lnTo>
                  <a:lnTo>
                    <a:pt x="1245590" y="7810"/>
                  </a:lnTo>
                  <a:lnTo>
                    <a:pt x="1196581" y="12687"/>
                  </a:lnTo>
                  <a:lnTo>
                    <a:pt x="1158925" y="26301"/>
                  </a:lnTo>
                  <a:lnTo>
                    <a:pt x="1134808" y="47739"/>
                  </a:lnTo>
                  <a:lnTo>
                    <a:pt x="1126426" y="76047"/>
                  </a:lnTo>
                  <a:lnTo>
                    <a:pt x="1134808" y="104190"/>
                  </a:lnTo>
                  <a:lnTo>
                    <a:pt x="1158925" y="125463"/>
                  </a:lnTo>
                  <a:lnTo>
                    <a:pt x="1196581" y="138938"/>
                  </a:lnTo>
                  <a:lnTo>
                    <a:pt x="1245590" y="143637"/>
                  </a:lnTo>
                  <a:lnTo>
                    <a:pt x="1294625" y="138938"/>
                  </a:lnTo>
                  <a:lnTo>
                    <a:pt x="1332204" y="125463"/>
                  </a:lnTo>
                  <a:lnTo>
                    <a:pt x="1344117" y="114935"/>
                  </a:lnTo>
                  <a:lnTo>
                    <a:pt x="1356271" y="104190"/>
                  </a:lnTo>
                  <a:lnTo>
                    <a:pt x="1364754" y="76047"/>
                  </a:lnTo>
                  <a:close/>
                </a:path>
                <a:path w="3573145" h="335914">
                  <a:moveTo>
                    <a:pt x="1365288" y="298780"/>
                  </a:moveTo>
                  <a:lnTo>
                    <a:pt x="1166761" y="298780"/>
                  </a:lnTo>
                  <a:lnTo>
                    <a:pt x="1166761" y="229603"/>
                  </a:lnTo>
                  <a:lnTo>
                    <a:pt x="1131189" y="229603"/>
                  </a:lnTo>
                  <a:lnTo>
                    <a:pt x="1131189" y="328269"/>
                  </a:lnTo>
                  <a:lnTo>
                    <a:pt x="1365288" y="328269"/>
                  </a:lnTo>
                  <a:lnTo>
                    <a:pt x="1365288" y="298780"/>
                  </a:lnTo>
                  <a:close/>
                </a:path>
                <a:path w="3573145" h="335914">
                  <a:moveTo>
                    <a:pt x="1399273" y="167970"/>
                  </a:moveTo>
                  <a:lnTo>
                    <a:pt x="1092568" y="167970"/>
                  </a:lnTo>
                  <a:lnTo>
                    <a:pt x="1092568" y="196811"/>
                  </a:lnTo>
                  <a:lnTo>
                    <a:pt x="1230642" y="196811"/>
                  </a:lnTo>
                  <a:lnTo>
                    <a:pt x="1230642" y="261874"/>
                  </a:lnTo>
                  <a:lnTo>
                    <a:pt x="1266482" y="261874"/>
                  </a:lnTo>
                  <a:lnTo>
                    <a:pt x="1266482" y="196811"/>
                  </a:lnTo>
                  <a:lnTo>
                    <a:pt x="1399273" y="196811"/>
                  </a:lnTo>
                  <a:lnTo>
                    <a:pt x="1399273" y="167970"/>
                  </a:lnTo>
                  <a:close/>
                </a:path>
                <a:path w="3573145" h="335914">
                  <a:moveTo>
                    <a:pt x="1692490" y="274307"/>
                  </a:moveTo>
                  <a:lnTo>
                    <a:pt x="1684439" y="248399"/>
                  </a:lnTo>
                  <a:lnTo>
                    <a:pt x="1675384" y="240842"/>
                  </a:lnTo>
                  <a:lnTo>
                    <a:pt x="1661553" y="229311"/>
                  </a:lnTo>
                  <a:lnTo>
                    <a:pt x="1657045" y="227850"/>
                  </a:lnTo>
                  <a:lnTo>
                    <a:pt x="1657045" y="274307"/>
                  </a:lnTo>
                  <a:lnTo>
                    <a:pt x="1651495" y="288531"/>
                  </a:lnTo>
                  <a:lnTo>
                    <a:pt x="1635747" y="298907"/>
                  </a:lnTo>
                  <a:lnTo>
                    <a:pt x="1610537" y="305219"/>
                  </a:lnTo>
                  <a:lnTo>
                    <a:pt x="1576641" y="307238"/>
                  </a:lnTo>
                  <a:lnTo>
                    <a:pt x="1542478" y="305219"/>
                  </a:lnTo>
                  <a:lnTo>
                    <a:pt x="1517269" y="298907"/>
                  </a:lnTo>
                  <a:lnTo>
                    <a:pt x="1501698" y="288531"/>
                  </a:lnTo>
                  <a:lnTo>
                    <a:pt x="1496491" y="274307"/>
                  </a:lnTo>
                  <a:lnTo>
                    <a:pt x="1501698" y="260096"/>
                  </a:lnTo>
                  <a:lnTo>
                    <a:pt x="1517269" y="249593"/>
                  </a:lnTo>
                  <a:lnTo>
                    <a:pt x="1542478" y="243078"/>
                  </a:lnTo>
                  <a:lnTo>
                    <a:pt x="1576641" y="240842"/>
                  </a:lnTo>
                  <a:lnTo>
                    <a:pt x="1610537" y="243078"/>
                  </a:lnTo>
                  <a:lnTo>
                    <a:pt x="1635747" y="249593"/>
                  </a:lnTo>
                  <a:lnTo>
                    <a:pt x="1651495" y="260096"/>
                  </a:lnTo>
                  <a:lnTo>
                    <a:pt x="1657045" y="274307"/>
                  </a:lnTo>
                  <a:lnTo>
                    <a:pt x="1657045" y="227850"/>
                  </a:lnTo>
                  <a:lnTo>
                    <a:pt x="1625168" y="217512"/>
                  </a:lnTo>
                  <a:lnTo>
                    <a:pt x="1576641" y="213474"/>
                  </a:lnTo>
                  <a:lnTo>
                    <a:pt x="1527835" y="217512"/>
                  </a:lnTo>
                  <a:lnTo>
                    <a:pt x="1491284" y="229311"/>
                  </a:lnTo>
                  <a:lnTo>
                    <a:pt x="1468335" y="248399"/>
                  </a:lnTo>
                  <a:lnTo>
                    <a:pt x="1460385" y="274307"/>
                  </a:lnTo>
                  <a:lnTo>
                    <a:pt x="1468335" y="300126"/>
                  </a:lnTo>
                  <a:lnTo>
                    <a:pt x="1491284" y="319163"/>
                  </a:lnTo>
                  <a:lnTo>
                    <a:pt x="1527835" y="330987"/>
                  </a:lnTo>
                  <a:lnTo>
                    <a:pt x="1576641" y="335153"/>
                  </a:lnTo>
                  <a:lnTo>
                    <a:pt x="1625168" y="330987"/>
                  </a:lnTo>
                  <a:lnTo>
                    <a:pt x="1661553" y="319163"/>
                  </a:lnTo>
                  <a:lnTo>
                    <a:pt x="1675879" y="307238"/>
                  </a:lnTo>
                  <a:lnTo>
                    <a:pt x="1684439" y="300126"/>
                  </a:lnTo>
                  <a:lnTo>
                    <a:pt x="1692490" y="274307"/>
                  </a:lnTo>
                  <a:close/>
                </a:path>
                <a:path w="3573145" h="335914">
                  <a:moveTo>
                    <a:pt x="1730197" y="163080"/>
                  </a:moveTo>
                  <a:lnTo>
                    <a:pt x="1594497" y="163080"/>
                  </a:lnTo>
                  <a:lnTo>
                    <a:pt x="1594497" y="127508"/>
                  </a:lnTo>
                  <a:lnTo>
                    <a:pt x="1694484" y="127508"/>
                  </a:lnTo>
                  <a:lnTo>
                    <a:pt x="1694484" y="99060"/>
                  </a:lnTo>
                  <a:lnTo>
                    <a:pt x="1497545" y="99060"/>
                  </a:lnTo>
                  <a:lnTo>
                    <a:pt x="1497545" y="43522"/>
                  </a:lnTo>
                  <a:lnTo>
                    <a:pt x="1692490" y="43522"/>
                  </a:lnTo>
                  <a:lnTo>
                    <a:pt x="1692490" y="15481"/>
                  </a:lnTo>
                  <a:lnTo>
                    <a:pt x="1462366" y="15481"/>
                  </a:lnTo>
                  <a:lnTo>
                    <a:pt x="1462366" y="127508"/>
                  </a:lnTo>
                  <a:lnTo>
                    <a:pt x="1559839" y="127508"/>
                  </a:lnTo>
                  <a:lnTo>
                    <a:pt x="1559839" y="163080"/>
                  </a:lnTo>
                  <a:lnTo>
                    <a:pt x="1424266" y="163080"/>
                  </a:lnTo>
                  <a:lnTo>
                    <a:pt x="1424266" y="191516"/>
                  </a:lnTo>
                  <a:lnTo>
                    <a:pt x="1730197" y="191516"/>
                  </a:lnTo>
                  <a:lnTo>
                    <a:pt x="1730197" y="163080"/>
                  </a:lnTo>
                  <a:close/>
                </a:path>
                <a:path w="3573145" h="335914">
                  <a:moveTo>
                    <a:pt x="2126056" y="142481"/>
                  </a:moveTo>
                  <a:lnTo>
                    <a:pt x="1921459" y="142481"/>
                  </a:lnTo>
                  <a:lnTo>
                    <a:pt x="1921459" y="103098"/>
                  </a:lnTo>
                  <a:lnTo>
                    <a:pt x="2118652" y="103098"/>
                  </a:lnTo>
                  <a:lnTo>
                    <a:pt x="2118652" y="76428"/>
                  </a:lnTo>
                  <a:lnTo>
                    <a:pt x="2118652" y="40868"/>
                  </a:lnTo>
                  <a:lnTo>
                    <a:pt x="2118652" y="12928"/>
                  </a:lnTo>
                  <a:lnTo>
                    <a:pt x="1884819" y="12928"/>
                  </a:lnTo>
                  <a:lnTo>
                    <a:pt x="1884819" y="40868"/>
                  </a:lnTo>
                  <a:lnTo>
                    <a:pt x="2082419" y="40868"/>
                  </a:lnTo>
                  <a:lnTo>
                    <a:pt x="2082419" y="76428"/>
                  </a:lnTo>
                  <a:lnTo>
                    <a:pt x="1885607" y="76428"/>
                  </a:lnTo>
                  <a:lnTo>
                    <a:pt x="1885607" y="103098"/>
                  </a:lnTo>
                  <a:lnTo>
                    <a:pt x="1885607" y="142481"/>
                  </a:lnTo>
                  <a:lnTo>
                    <a:pt x="1885607" y="170408"/>
                  </a:lnTo>
                  <a:lnTo>
                    <a:pt x="2126056" y="170408"/>
                  </a:lnTo>
                  <a:lnTo>
                    <a:pt x="2126056" y="142481"/>
                  </a:lnTo>
                  <a:close/>
                </a:path>
                <a:path w="3573145" h="335914">
                  <a:moveTo>
                    <a:pt x="2155025" y="202755"/>
                  </a:moveTo>
                  <a:lnTo>
                    <a:pt x="1848319" y="202755"/>
                  </a:lnTo>
                  <a:lnTo>
                    <a:pt x="1848319" y="231330"/>
                  </a:lnTo>
                  <a:lnTo>
                    <a:pt x="1983346" y="231330"/>
                  </a:lnTo>
                  <a:lnTo>
                    <a:pt x="1983346" y="335813"/>
                  </a:lnTo>
                  <a:lnTo>
                    <a:pt x="2018931" y="335813"/>
                  </a:lnTo>
                  <a:lnTo>
                    <a:pt x="2018931" y="231330"/>
                  </a:lnTo>
                  <a:lnTo>
                    <a:pt x="2155025" y="231330"/>
                  </a:lnTo>
                  <a:lnTo>
                    <a:pt x="2155025" y="202755"/>
                  </a:lnTo>
                  <a:close/>
                </a:path>
                <a:path w="3573145" h="335914">
                  <a:moveTo>
                    <a:pt x="2390190" y="186486"/>
                  </a:moveTo>
                  <a:lnTo>
                    <a:pt x="2387650" y="167309"/>
                  </a:lnTo>
                  <a:lnTo>
                    <a:pt x="2386482" y="158445"/>
                  </a:lnTo>
                  <a:lnTo>
                    <a:pt x="2352954" y="163106"/>
                  </a:lnTo>
                  <a:lnTo>
                    <a:pt x="2318664" y="165760"/>
                  </a:lnTo>
                  <a:lnTo>
                    <a:pt x="2280348" y="166966"/>
                  </a:lnTo>
                  <a:lnTo>
                    <a:pt x="2234781" y="167309"/>
                  </a:lnTo>
                  <a:lnTo>
                    <a:pt x="2234781" y="124333"/>
                  </a:lnTo>
                  <a:lnTo>
                    <a:pt x="2350897" y="124333"/>
                  </a:lnTo>
                  <a:lnTo>
                    <a:pt x="2350897" y="96418"/>
                  </a:lnTo>
                  <a:lnTo>
                    <a:pt x="2234781" y="96418"/>
                  </a:lnTo>
                  <a:lnTo>
                    <a:pt x="2234781" y="54889"/>
                  </a:lnTo>
                  <a:lnTo>
                    <a:pt x="2360422" y="54889"/>
                  </a:lnTo>
                  <a:lnTo>
                    <a:pt x="2360422" y="26060"/>
                  </a:lnTo>
                  <a:lnTo>
                    <a:pt x="2199068" y="26060"/>
                  </a:lnTo>
                  <a:lnTo>
                    <a:pt x="2199068" y="196278"/>
                  </a:lnTo>
                  <a:lnTo>
                    <a:pt x="2226843" y="196278"/>
                  </a:lnTo>
                  <a:lnTo>
                    <a:pt x="2276449" y="195884"/>
                  </a:lnTo>
                  <a:lnTo>
                    <a:pt x="2317788" y="194513"/>
                  </a:lnTo>
                  <a:lnTo>
                    <a:pt x="2354491" y="191566"/>
                  </a:lnTo>
                  <a:lnTo>
                    <a:pt x="2390190" y="186486"/>
                  </a:lnTo>
                  <a:close/>
                </a:path>
                <a:path w="3573145" h="335914">
                  <a:moveTo>
                    <a:pt x="2458034" y="266"/>
                  </a:moveTo>
                  <a:lnTo>
                    <a:pt x="2422461" y="266"/>
                  </a:lnTo>
                  <a:lnTo>
                    <a:pt x="2422461" y="248920"/>
                  </a:lnTo>
                  <a:lnTo>
                    <a:pt x="2458034" y="248920"/>
                  </a:lnTo>
                  <a:lnTo>
                    <a:pt x="2458034" y="266"/>
                  </a:lnTo>
                  <a:close/>
                </a:path>
                <a:path w="3573145" h="335914">
                  <a:moveTo>
                    <a:pt x="2467826" y="299173"/>
                  </a:moveTo>
                  <a:lnTo>
                    <a:pt x="2274455" y="299173"/>
                  </a:lnTo>
                  <a:lnTo>
                    <a:pt x="2274455" y="226834"/>
                  </a:lnTo>
                  <a:lnTo>
                    <a:pt x="2238743" y="226834"/>
                  </a:lnTo>
                  <a:lnTo>
                    <a:pt x="2238743" y="328269"/>
                  </a:lnTo>
                  <a:lnTo>
                    <a:pt x="2467826" y="328269"/>
                  </a:lnTo>
                  <a:lnTo>
                    <a:pt x="2467826" y="299173"/>
                  </a:lnTo>
                  <a:close/>
                </a:path>
                <a:path w="3573145" h="335914">
                  <a:moveTo>
                    <a:pt x="2783255" y="63093"/>
                  </a:moveTo>
                  <a:lnTo>
                    <a:pt x="2775204" y="38417"/>
                  </a:lnTo>
                  <a:lnTo>
                    <a:pt x="2766885" y="32004"/>
                  </a:lnTo>
                  <a:lnTo>
                    <a:pt x="2751798" y="20383"/>
                  </a:lnTo>
                  <a:lnTo>
                    <a:pt x="2746895" y="18948"/>
                  </a:lnTo>
                  <a:lnTo>
                    <a:pt x="2746895" y="63093"/>
                  </a:lnTo>
                  <a:lnTo>
                    <a:pt x="2741447" y="76847"/>
                  </a:lnTo>
                  <a:lnTo>
                    <a:pt x="2725432" y="86728"/>
                  </a:lnTo>
                  <a:lnTo>
                    <a:pt x="2699347" y="92697"/>
                  </a:lnTo>
                  <a:lnTo>
                    <a:pt x="2663698" y="94703"/>
                  </a:lnTo>
                  <a:lnTo>
                    <a:pt x="2628265" y="92697"/>
                  </a:lnTo>
                  <a:lnTo>
                    <a:pt x="2602280" y="86728"/>
                  </a:lnTo>
                  <a:lnTo>
                    <a:pt x="2586342" y="76847"/>
                  </a:lnTo>
                  <a:lnTo>
                    <a:pt x="2581033" y="63093"/>
                  </a:lnTo>
                  <a:lnTo>
                    <a:pt x="2586342" y="49961"/>
                  </a:lnTo>
                  <a:lnTo>
                    <a:pt x="2602280" y="40157"/>
                  </a:lnTo>
                  <a:lnTo>
                    <a:pt x="2628265" y="34061"/>
                  </a:lnTo>
                  <a:lnTo>
                    <a:pt x="2663698" y="32004"/>
                  </a:lnTo>
                  <a:lnTo>
                    <a:pt x="2699347" y="34061"/>
                  </a:lnTo>
                  <a:lnTo>
                    <a:pt x="2725432" y="40157"/>
                  </a:lnTo>
                  <a:lnTo>
                    <a:pt x="2741447" y="49961"/>
                  </a:lnTo>
                  <a:lnTo>
                    <a:pt x="2746895" y="63093"/>
                  </a:lnTo>
                  <a:lnTo>
                    <a:pt x="2746895" y="18948"/>
                  </a:lnTo>
                  <a:lnTo>
                    <a:pt x="2714244" y="9321"/>
                  </a:lnTo>
                  <a:lnTo>
                    <a:pt x="2663698" y="5562"/>
                  </a:lnTo>
                  <a:lnTo>
                    <a:pt x="2613114" y="9321"/>
                  </a:lnTo>
                  <a:lnTo>
                    <a:pt x="2575458" y="20383"/>
                  </a:lnTo>
                  <a:lnTo>
                    <a:pt x="2551976" y="38417"/>
                  </a:lnTo>
                  <a:lnTo>
                    <a:pt x="2543873" y="63093"/>
                  </a:lnTo>
                  <a:lnTo>
                    <a:pt x="2551976" y="88074"/>
                  </a:lnTo>
                  <a:lnTo>
                    <a:pt x="2575458" y="106286"/>
                  </a:lnTo>
                  <a:lnTo>
                    <a:pt x="2613114" y="117487"/>
                  </a:lnTo>
                  <a:lnTo>
                    <a:pt x="2663698" y="121412"/>
                  </a:lnTo>
                  <a:lnTo>
                    <a:pt x="2714244" y="117487"/>
                  </a:lnTo>
                  <a:lnTo>
                    <a:pt x="2751798" y="106286"/>
                  </a:lnTo>
                  <a:lnTo>
                    <a:pt x="2766682" y="94703"/>
                  </a:lnTo>
                  <a:lnTo>
                    <a:pt x="2775204" y="88074"/>
                  </a:lnTo>
                  <a:lnTo>
                    <a:pt x="2783255" y="63093"/>
                  </a:lnTo>
                  <a:close/>
                </a:path>
                <a:path w="3573145" h="335914">
                  <a:moveTo>
                    <a:pt x="2787624" y="304469"/>
                  </a:moveTo>
                  <a:lnTo>
                    <a:pt x="2583015" y="304469"/>
                  </a:lnTo>
                  <a:lnTo>
                    <a:pt x="2583015" y="274447"/>
                  </a:lnTo>
                  <a:lnTo>
                    <a:pt x="2777972" y="274447"/>
                  </a:lnTo>
                  <a:lnTo>
                    <a:pt x="2777972" y="196011"/>
                  </a:lnTo>
                  <a:lnTo>
                    <a:pt x="2547569" y="196011"/>
                  </a:lnTo>
                  <a:lnTo>
                    <a:pt x="2547569" y="222592"/>
                  </a:lnTo>
                  <a:lnTo>
                    <a:pt x="2743060" y="222592"/>
                  </a:lnTo>
                  <a:lnTo>
                    <a:pt x="2743060" y="248920"/>
                  </a:lnTo>
                  <a:lnTo>
                    <a:pt x="2548229" y="248920"/>
                  </a:lnTo>
                  <a:lnTo>
                    <a:pt x="2548229" y="331978"/>
                  </a:lnTo>
                  <a:lnTo>
                    <a:pt x="2787624" y="331978"/>
                  </a:lnTo>
                  <a:lnTo>
                    <a:pt x="2787624" y="304469"/>
                  </a:lnTo>
                  <a:close/>
                </a:path>
                <a:path w="3573145" h="335914">
                  <a:moveTo>
                    <a:pt x="2816720" y="141782"/>
                  </a:moveTo>
                  <a:lnTo>
                    <a:pt x="2511209" y="141782"/>
                  </a:lnTo>
                  <a:lnTo>
                    <a:pt x="2511209" y="170218"/>
                  </a:lnTo>
                  <a:lnTo>
                    <a:pt x="2816720" y="170218"/>
                  </a:lnTo>
                  <a:lnTo>
                    <a:pt x="2816720" y="141782"/>
                  </a:lnTo>
                  <a:close/>
                </a:path>
                <a:path w="3573145" h="335914">
                  <a:moveTo>
                    <a:pt x="3114535" y="36106"/>
                  </a:moveTo>
                  <a:lnTo>
                    <a:pt x="2955023" y="36106"/>
                  </a:lnTo>
                  <a:lnTo>
                    <a:pt x="2955023" y="64414"/>
                  </a:lnTo>
                  <a:lnTo>
                    <a:pt x="3078289" y="64414"/>
                  </a:lnTo>
                  <a:lnTo>
                    <a:pt x="3069653" y="109181"/>
                  </a:lnTo>
                  <a:lnTo>
                    <a:pt x="3051822" y="149682"/>
                  </a:lnTo>
                  <a:lnTo>
                    <a:pt x="3024365" y="185889"/>
                  </a:lnTo>
                  <a:lnTo>
                    <a:pt x="2986824" y="217779"/>
                  </a:lnTo>
                  <a:lnTo>
                    <a:pt x="2938754" y="245351"/>
                  </a:lnTo>
                  <a:lnTo>
                    <a:pt x="2957538" y="274040"/>
                  </a:lnTo>
                  <a:lnTo>
                    <a:pt x="3009100" y="244170"/>
                  </a:lnTo>
                  <a:lnTo>
                    <a:pt x="3049320" y="209740"/>
                  </a:lnTo>
                  <a:lnTo>
                    <a:pt x="3079089" y="171246"/>
                  </a:lnTo>
                  <a:lnTo>
                    <a:pt x="3099282" y="129159"/>
                  </a:lnTo>
                  <a:lnTo>
                    <a:pt x="3110801" y="83947"/>
                  </a:lnTo>
                  <a:lnTo>
                    <a:pt x="3114535" y="36106"/>
                  </a:lnTo>
                  <a:close/>
                </a:path>
                <a:path w="3573145" h="335914">
                  <a:moveTo>
                    <a:pt x="3214128" y="0"/>
                  </a:moveTo>
                  <a:lnTo>
                    <a:pt x="3178416" y="0"/>
                  </a:lnTo>
                  <a:lnTo>
                    <a:pt x="3178416" y="335153"/>
                  </a:lnTo>
                  <a:lnTo>
                    <a:pt x="3214128" y="335153"/>
                  </a:lnTo>
                  <a:lnTo>
                    <a:pt x="3214128" y="0"/>
                  </a:lnTo>
                  <a:close/>
                </a:path>
                <a:path w="3573145" h="335914">
                  <a:moveTo>
                    <a:pt x="3536175" y="235178"/>
                  </a:moveTo>
                  <a:lnTo>
                    <a:pt x="3300628" y="235178"/>
                  </a:lnTo>
                  <a:lnTo>
                    <a:pt x="3300628" y="263118"/>
                  </a:lnTo>
                  <a:lnTo>
                    <a:pt x="3500463" y="263118"/>
                  </a:lnTo>
                  <a:lnTo>
                    <a:pt x="3500463" y="332981"/>
                  </a:lnTo>
                  <a:lnTo>
                    <a:pt x="3536175" y="332981"/>
                  </a:lnTo>
                  <a:lnTo>
                    <a:pt x="3536175" y="263118"/>
                  </a:lnTo>
                  <a:lnTo>
                    <a:pt x="3536175" y="235178"/>
                  </a:lnTo>
                  <a:close/>
                </a:path>
                <a:path w="3573145" h="335914">
                  <a:moveTo>
                    <a:pt x="3572954" y="182918"/>
                  </a:moveTo>
                  <a:lnTo>
                    <a:pt x="3437115" y="182918"/>
                  </a:lnTo>
                  <a:lnTo>
                    <a:pt x="3437115" y="151358"/>
                  </a:lnTo>
                  <a:lnTo>
                    <a:pt x="3541204" y="151358"/>
                  </a:lnTo>
                  <a:lnTo>
                    <a:pt x="3541204" y="123431"/>
                  </a:lnTo>
                  <a:lnTo>
                    <a:pt x="3340836" y="123431"/>
                  </a:lnTo>
                  <a:lnTo>
                    <a:pt x="3340836" y="91668"/>
                  </a:lnTo>
                  <a:lnTo>
                    <a:pt x="3534333" y="91668"/>
                  </a:lnTo>
                  <a:lnTo>
                    <a:pt x="3534333" y="66281"/>
                  </a:lnTo>
                  <a:lnTo>
                    <a:pt x="3534333" y="35788"/>
                  </a:lnTo>
                  <a:lnTo>
                    <a:pt x="3534333" y="7848"/>
                  </a:lnTo>
                  <a:lnTo>
                    <a:pt x="3304730" y="7848"/>
                  </a:lnTo>
                  <a:lnTo>
                    <a:pt x="3304730" y="35788"/>
                  </a:lnTo>
                  <a:lnTo>
                    <a:pt x="3498888" y="35788"/>
                  </a:lnTo>
                  <a:lnTo>
                    <a:pt x="3498888" y="66281"/>
                  </a:lnTo>
                  <a:lnTo>
                    <a:pt x="3305645" y="66281"/>
                  </a:lnTo>
                  <a:lnTo>
                    <a:pt x="3305645" y="91668"/>
                  </a:lnTo>
                  <a:lnTo>
                    <a:pt x="3305645" y="123431"/>
                  </a:lnTo>
                  <a:lnTo>
                    <a:pt x="3305645" y="151358"/>
                  </a:lnTo>
                  <a:lnTo>
                    <a:pt x="3402203" y="151358"/>
                  </a:lnTo>
                  <a:lnTo>
                    <a:pt x="3402203" y="182918"/>
                  </a:lnTo>
                  <a:lnTo>
                    <a:pt x="3266236" y="182918"/>
                  </a:lnTo>
                  <a:lnTo>
                    <a:pt x="3266236" y="211886"/>
                  </a:lnTo>
                  <a:lnTo>
                    <a:pt x="3572954" y="211886"/>
                  </a:lnTo>
                  <a:lnTo>
                    <a:pt x="3572954" y="1829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62288" y="3809771"/>
              <a:ext cx="9737090" cy="948690"/>
            </a:xfrm>
            <a:custGeom>
              <a:avLst/>
              <a:gdLst/>
              <a:ahLst/>
              <a:cxnLst/>
              <a:rect l="l" t="t" r="r" b="b"/>
              <a:pathLst>
                <a:path w="9737090" h="948689">
                  <a:moveTo>
                    <a:pt x="173126" y="755586"/>
                  </a:moveTo>
                  <a:lnTo>
                    <a:pt x="166649" y="706932"/>
                  </a:lnTo>
                  <a:lnTo>
                    <a:pt x="148628" y="669912"/>
                  </a:lnTo>
                  <a:lnTo>
                    <a:pt x="148437" y="669747"/>
                  </a:lnTo>
                  <a:lnTo>
                    <a:pt x="138747" y="661416"/>
                  </a:lnTo>
                  <a:lnTo>
                    <a:pt x="138747" y="755586"/>
                  </a:lnTo>
                  <a:lnTo>
                    <a:pt x="134950" y="791451"/>
                  </a:lnTo>
                  <a:lnTo>
                    <a:pt x="124294" y="818515"/>
                  </a:lnTo>
                  <a:lnTo>
                    <a:pt x="107835" y="835596"/>
                  </a:lnTo>
                  <a:lnTo>
                    <a:pt x="86626" y="841552"/>
                  </a:lnTo>
                  <a:lnTo>
                    <a:pt x="65392" y="835596"/>
                  </a:lnTo>
                  <a:lnTo>
                    <a:pt x="48844" y="818515"/>
                  </a:lnTo>
                  <a:lnTo>
                    <a:pt x="38087" y="791451"/>
                  </a:lnTo>
                  <a:lnTo>
                    <a:pt x="34251" y="755586"/>
                  </a:lnTo>
                  <a:lnTo>
                    <a:pt x="38087" y="719950"/>
                  </a:lnTo>
                  <a:lnTo>
                    <a:pt x="48844" y="692975"/>
                  </a:lnTo>
                  <a:lnTo>
                    <a:pt x="65392" y="675855"/>
                  </a:lnTo>
                  <a:lnTo>
                    <a:pt x="86626" y="669747"/>
                  </a:lnTo>
                  <a:lnTo>
                    <a:pt x="107835" y="675855"/>
                  </a:lnTo>
                  <a:lnTo>
                    <a:pt x="124294" y="692975"/>
                  </a:lnTo>
                  <a:lnTo>
                    <a:pt x="134950" y="719950"/>
                  </a:lnTo>
                  <a:lnTo>
                    <a:pt x="138747" y="755586"/>
                  </a:lnTo>
                  <a:lnTo>
                    <a:pt x="138747" y="661416"/>
                  </a:lnTo>
                  <a:lnTo>
                    <a:pt x="121234" y="646341"/>
                  </a:lnTo>
                  <a:lnTo>
                    <a:pt x="86626" y="638009"/>
                  </a:lnTo>
                  <a:lnTo>
                    <a:pt x="51777" y="646341"/>
                  </a:lnTo>
                  <a:lnTo>
                    <a:pt x="24371" y="669912"/>
                  </a:lnTo>
                  <a:lnTo>
                    <a:pt x="6426" y="706932"/>
                  </a:lnTo>
                  <a:lnTo>
                    <a:pt x="0" y="755586"/>
                  </a:lnTo>
                  <a:lnTo>
                    <a:pt x="6426" y="804468"/>
                  </a:lnTo>
                  <a:lnTo>
                    <a:pt x="24371" y="841590"/>
                  </a:lnTo>
                  <a:lnTo>
                    <a:pt x="51777" y="865174"/>
                  </a:lnTo>
                  <a:lnTo>
                    <a:pt x="86626" y="873429"/>
                  </a:lnTo>
                  <a:lnTo>
                    <a:pt x="121234" y="865174"/>
                  </a:lnTo>
                  <a:lnTo>
                    <a:pt x="148628" y="841590"/>
                  </a:lnTo>
                  <a:lnTo>
                    <a:pt x="166649" y="804468"/>
                  </a:lnTo>
                  <a:lnTo>
                    <a:pt x="173126" y="755586"/>
                  </a:lnTo>
                  <a:close/>
                </a:path>
                <a:path w="9737090" h="948689">
                  <a:moveTo>
                    <a:pt x="266103" y="612876"/>
                  </a:moveTo>
                  <a:lnTo>
                    <a:pt x="230403" y="612876"/>
                  </a:lnTo>
                  <a:lnTo>
                    <a:pt x="230403" y="948690"/>
                  </a:lnTo>
                  <a:lnTo>
                    <a:pt x="266103" y="948690"/>
                  </a:lnTo>
                  <a:lnTo>
                    <a:pt x="266103" y="612876"/>
                  </a:lnTo>
                  <a:close/>
                </a:path>
                <a:path w="9737090" h="948689">
                  <a:moveTo>
                    <a:pt x="593051" y="719048"/>
                  </a:moveTo>
                  <a:lnTo>
                    <a:pt x="393738" y="719048"/>
                  </a:lnTo>
                  <a:lnTo>
                    <a:pt x="393738" y="693648"/>
                  </a:lnTo>
                  <a:lnTo>
                    <a:pt x="587235" y="693648"/>
                  </a:lnTo>
                  <a:lnTo>
                    <a:pt x="587235" y="670788"/>
                  </a:lnTo>
                  <a:lnTo>
                    <a:pt x="587235" y="646658"/>
                  </a:lnTo>
                  <a:lnTo>
                    <a:pt x="587235" y="621271"/>
                  </a:lnTo>
                  <a:lnTo>
                    <a:pt x="357632" y="621271"/>
                  </a:lnTo>
                  <a:lnTo>
                    <a:pt x="357632" y="646658"/>
                  </a:lnTo>
                  <a:lnTo>
                    <a:pt x="551789" y="646658"/>
                  </a:lnTo>
                  <a:lnTo>
                    <a:pt x="551789" y="670788"/>
                  </a:lnTo>
                  <a:lnTo>
                    <a:pt x="358559" y="670788"/>
                  </a:lnTo>
                  <a:lnTo>
                    <a:pt x="358559" y="693648"/>
                  </a:lnTo>
                  <a:lnTo>
                    <a:pt x="358559" y="719048"/>
                  </a:lnTo>
                  <a:lnTo>
                    <a:pt x="358559" y="744448"/>
                  </a:lnTo>
                  <a:lnTo>
                    <a:pt x="593051" y="744448"/>
                  </a:lnTo>
                  <a:lnTo>
                    <a:pt x="593051" y="719048"/>
                  </a:lnTo>
                  <a:close/>
                </a:path>
                <a:path w="9737090" h="948689">
                  <a:moveTo>
                    <a:pt x="598614" y="918438"/>
                  </a:moveTo>
                  <a:lnTo>
                    <a:pt x="391363" y="918438"/>
                  </a:lnTo>
                  <a:lnTo>
                    <a:pt x="391363" y="891768"/>
                  </a:lnTo>
                  <a:lnTo>
                    <a:pt x="588162" y="891768"/>
                  </a:lnTo>
                  <a:lnTo>
                    <a:pt x="588162" y="867651"/>
                  </a:lnTo>
                  <a:lnTo>
                    <a:pt x="588162" y="843508"/>
                  </a:lnTo>
                  <a:lnTo>
                    <a:pt x="588162" y="816838"/>
                  </a:lnTo>
                  <a:lnTo>
                    <a:pt x="355511" y="816838"/>
                  </a:lnTo>
                  <a:lnTo>
                    <a:pt x="355511" y="843508"/>
                  </a:lnTo>
                  <a:lnTo>
                    <a:pt x="552983" y="843508"/>
                  </a:lnTo>
                  <a:lnTo>
                    <a:pt x="552983" y="867651"/>
                  </a:lnTo>
                  <a:lnTo>
                    <a:pt x="355917" y="867651"/>
                  </a:lnTo>
                  <a:lnTo>
                    <a:pt x="355917" y="891768"/>
                  </a:lnTo>
                  <a:lnTo>
                    <a:pt x="355917" y="918438"/>
                  </a:lnTo>
                  <a:lnTo>
                    <a:pt x="355917" y="943851"/>
                  </a:lnTo>
                  <a:lnTo>
                    <a:pt x="598614" y="943851"/>
                  </a:lnTo>
                  <a:lnTo>
                    <a:pt x="598614" y="918438"/>
                  </a:lnTo>
                  <a:close/>
                </a:path>
                <a:path w="9737090" h="948689">
                  <a:moveTo>
                    <a:pt x="625856" y="766699"/>
                  </a:moveTo>
                  <a:lnTo>
                    <a:pt x="319151" y="766699"/>
                  </a:lnTo>
                  <a:lnTo>
                    <a:pt x="319151" y="793940"/>
                  </a:lnTo>
                  <a:lnTo>
                    <a:pt x="625856" y="793940"/>
                  </a:lnTo>
                  <a:lnTo>
                    <a:pt x="625856" y="766699"/>
                  </a:lnTo>
                  <a:close/>
                </a:path>
                <a:path w="9737090" h="948689">
                  <a:moveTo>
                    <a:pt x="940498" y="850950"/>
                  </a:moveTo>
                  <a:lnTo>
                    <a:pt x="906602" y="827709"/>
                  </a:lnTo>
                  <a:lnTo>
                    <a:pt x="880897" y="796163"/>
                  </a:lnTo>
                  <a:lnTo>
                    <a:pt x="875639" y="784288"/>
                  </a:lnTo>
                  <a:lnTo>
                    <a:pt x="864603" y="759396"/>
                  </a:lnTo>
                  <a:lnTo>
                    <a:pt x="858901" y="720534"/>
                  </a:lnTo>
                  <a:lnTo>
                    <a:pt x="858901" y="698576"/>
                  </a:lnTo>
                  <a:lnTo>
                    <a:pt x="932434" y="698576"/>
                  </a:lnTo>
                  <a:lnTo>
                    <a:pt x="932434" y="670013"/>
                  </a:lnTo>
                  <a:lnTo>
                    <a:pt x="859421" y="670013"/>
                  </a:lnTo>
                  <a:lnTo>
                    <a:pt x="859421" y="619493"/>
                  </a:lnTo>
                  <a:lnTo>
                    <a:pt x="823849" y="619493"/>
                  </a:lnTo>
                  <a:lnTo>
                    <a:pt x="823849" y="670013"/>
                  </a:lnTo>
                  <a:lnTo>
                    <a:pt x="749909" y="670013"/>
                  </a:lnTo>
                  <a:lnTo>
                    <a:pt x="749909" y="698576"/>
                  </a:lnTo>
                  <a:lnTo>
                    <a:pt x="824115" y="698576"/>
                  </a:lnTo>
                  <a:lnTo>
                    <a:pt x="824115" y="720534"/>
                  </a:lnTo>
                  <a:lnTo>
                    <a:pt x="818019" y="761809"/>
                  </a:lnTo>
                  <a:lnTo>
                    <a:pt x="801014" y="800468"/>
                  </a:lnTo>
                  <a:lnTo>
                    <a:pt x="774471" y="833158"/>
                  </a:lnTo>
                  <a:lnTo>
                    <a:pt x="739724" y="856500"/>
                  </a:lnTo>
                  <a:lnTo>
                    <a:pt x="759701" y="883881"/>
                  </a:lnTo>
                  <a:lnTo>
                    <a:pt x="786676" y="867029"/>
                  </a:lnTo>
                  <a:lnTo>
                    <a:pt x="809713" y="844054"/>
                  </a:lnTo>
                  <a:lnTo>
                    <a:pt x="828319" y="816089"/>
                  </a:lnTo>
                  <a:lnTo>
                    <a:pt x="841971" y="784288"/>
                  </a:lnTo>
                  <a:lnTo>
                    <a:pt x="855014" y="813866"/>
                  </a:lnTo>
                  <a:lnTo>
                    <a:pt x="872680" y="840028"/>
                  </a:lnTo>
                  <a:lnTo>
                    <a:pt x="894562" y="861733"/>
                  </a:lnTo>
                  <a:lnTo>
                    <a:pt x="920267" y="877925"/>
                  </a:lnTo>
                  <a:lnTo>
                    <a:pt x="940498" y="850950"/>
                  </a:lnTo>
                  <a:close/>
                </a:path>
                <a:path w="9737090" h="948689">
                  <a:moveTo>
                    <a:pt x="1058875" y="747915"/>
                  </a:moveTo>
                  <a:lnTo>
                    <a:pt x="1005179" y="747915"/>
                  </a:lnTo>
                  <a:lnTo>
                    <a:pt x="1005179" y="612876"/>
                  </a:lnTo>
                  <a:lnTo>
                    <a:pt x="969594" y="612876"/>
                  </a:lnTo>
                  <a:lnTo>
                    <a:pt x="969594" y="948029"/>
                  </a:lnTo>
                  <a:lnTo>
                    <a:pt x="1005179" y="948029"/>
                  </a:lnTo>
                  <a:lnTo>
                    <a:pt x="1005179" y="778065"/>
                  </a:lnTo>
                  <a:lnTo>
                    <a:pt x="1058875" y="778065"/>
                  </a:lnTo>
                  <a:lnTo>
                    <a:pt x="1058875" y="747915"/>
                  </a:lnTo>
                  <a:close/>
                </a:path>
                <a:path w="9737090" h="948689">
                  <a:moveTo>
                    <a:pt x="1347203" y="791451"/>
                  </a:moveTo>
                  <a:lnTo>
                    <a:pt x="1149604" y="791451"/>
                  </a:lnTo>
                  <a:lnTo>
                    <a:pt x="1149604" y="743178"/>
                  </a:lnTo>
                  <a:lnTo>
                    <a:pt x="1336484" y="743178"/>
                  </a:lnTo>
                  <a:lnTo>
                    <a:pt x="1336484" y="713981"/>
                  </a:lnTo>
                  <a:lnTo>
                    <a:pt x="1149604" y="713981"/>
                  </a:lnTo>
                  <a:lnTo>
                    <a:pt x="1149604" y="669518"/>
                  </a:lnTo>
                  <a:lnTo>
                    <a:pt x="1343901" y="669518"/>
                  </a:lnTo>
                  <a:lnTo>
                    <a:pt x="1343901" y="640321"/>
                  </a:lnTo>
                  <a:lnTo>
                    <a:pt x="1113764" y="640321"/>
                  </a:lnTo>
                  <a:lnTo>
                    <a:pt x="1113764" y="669518"/>
                  </a:lnTo>
                  <a:lnTo>
                    <a:pt x="1113764" y="713981"/>
                  </a:lnTo>
                  <a:lnTo>
                    <a:pt x="1113764" y="743178"/>
                  </a:lnTo>
                  <a:lnTo>
                    <a:pt x="1113764" y="791451"/>
                  </a:lnTo>
                  <a:lnTo>
                    <a:pt x="1113764" y="819378"/>
                  </a:lnTo>
                  <a:lnTo>
                    <a:pt x="1347203" y="819378"/>
                  </a:lnTo>
                  <a:lnTo>
                    <a:pt x="1347203" y="791451"/>
                  </a:lnTo>
                  <a:close/>
                </a:path>
                <a:path w="9737090" h="948689">
                  <a:moveTo>
                    <a:pt x="1381988" y="876604"/>
                  </a:moveTo>
                  <a:lnTo>
                    <a:pt x="1075270" y="876604"/>
                  </a:lnTo>
                  <a:lnTo>
                    <a:pt x="1075270" y="905967"/>
                  </a:lnTo>
                  <a:lnTo>
                    <a:pt x="1381988" y="905967"/>
                  </a:lnTo>
                  <a:lnTo>
                    <a:pt x="1381988" y="876604"/>
                  </a:lnTo>
                  <a:close/>
                </a:path>
                <a:path w="9737090" h="948689">
                  <a:moveTo>
                    <a:pt x="1713166" y="877798"/>
                  </a:moveTo>
                  <a:lnTo>
                    <a:pt x="1576539" y="877798"/>
                  </a:lnTo>
                  <a:lnTo>
                    <a:pt x="1576539" y="819378"/>
                  </a:lnTo>
                  <a:lnTo>
                    <a:pt x="1683410" y="819378"/>
                  </a:lnTo>
                  <a:lnTo>
                    <a:pt x="1683410" y="790181"/>
                  </a:lnTo>
                  <a:lnTo>
                    <a:pt x="1479067" y="790181"/>
                  </a:lnTo>
                  <a:lnTo>
                    <a:pt x="1479067" y="741908"/>
                  </a:lnTo>
                  <a:lnTo>
                    <a:pt x="1675599" y="741908"/>
                  </a:lnTo>
                  <a:lnTo>
                    <a:pt x="1675599" y="712698"/>
                  </a:lnTo>
                  <a:lnTo>
                    <a:pt x="1675599" y="665708"/>
                  </a:lnTo>
                  <a:lnTo>
                    <a:pt x="1675599" y="636498"/>
                  </a:lnTo>
                  <a:lnTo>
                    <a:pt x="1443088" y="636498"/>
                  </a:lnTo>
                  <a:lnTo>
                    <a:pt x="1443088" y="665708"/>
                  </a:lnTo>
                  <a:lnTo>
                    <a:pt x="1640560" y="665708"/>
                  </a:lnTo>
                  <a:lnTo>
                    <a:pt x="1640560" y="712698"/>
                  </a:lnTo>
                  <a:lnTo>
                    <a:pt x="1443748" y="712698"/>
                  </a:lnTo>
                  <a:lnTo>
                    <a:pt x="1443748" y="741908"/>
                  </a:lnTo>
                  <a:lnTo>
                    <a:pt x="1443748" y="790181"/>
                  </a:lnTo>
                  <a:lnTo>
                    <a:pt x="1443748" y="819378"/>
                  </a:lnTo>
                  <a:lnTo>
                    <a:pt x="1541360" y="819378"/>
                  </a:lnTo>
                  <a:lnTo>
                    <a:pt x="1541360" y="877798"/>
                  </a:lnTo>
                  <a:lnTo>
                    <a:pt x="1406448" y="877798"/>
                  </a:lnTo>
                  <a:lnTo>
                    <a:pt x="1406448" y="908278"/>
                  </a:lnTo>
                  <a:lnTo>
                    <a:pt x="1713166" y="908278"/>
                  </a:lnTo>
                  <a:lnTo>
                    <a:pt x="1713166" y="877798"/>
                  </a:lnTo>
                  <a:close/>
                </a:path>
                <a:path w="9737090" h="948689">
                  <a:moveTo>
                    <a:pt x="2042452" y="843940"/>
                  </a:moveTo>
                  <a:lnTo>
                    <a:pt x="2006638" y="820115"/>
                  </a:lnTo>
                  <a:lnTo>
                    <a:pt x="1978558" y="785444"/>
                  </a:lnTo>
                  <a:lnTo>
                    <a:pt x="1960270" y="743572"/>
                  </a:lnTo>
                  <a:lnTo>
                    <a:pt x="1953844" y="698182"/>
                  </a:lnTo>
                  <a:lnTo>
                    <a:pt x="1953844" y="640778"/>
                  </a:lnTo>
                  <a:lnTo>
                    <a:pt x="1918131" y="640778"/>
                  </a:lnTo>
                  <a:lnTo>
                    <a:pt x="1918131" y="698182"/>
                  </a:lnTo>
                  <a:lnTo>
                    <a:pt x="1911362" y="745566"/>
                  </a:lnTo>
                  <a:lnTo>
                    <a:pt x="1892782" y="789152"/>
                  </a:lnTo>
                  <a:lnTo>
                    <a:pt x="1864360" y="825144"/>
                  </a:lnTo>
                  <a:lnTo>
                    <a:pt x="1828063" y="849757"/>
                  </a:lnTo>
                  <a:lnTo>
                    <a:pt x="1850009" y="879386"/>
                  </a:lnTo>
                  <a:lnTo>
                    <a:pt x="1878241" y="861034"/>
                  </a:lnTo>
                  <a:lnTo>
                    <a:pt x="1902421" y="835939"/>
                  </a:lnTo>
                  <a:lnTo>
                    <a:pt x="1921992" y="805281"/>
                  </a:lnTo>
                  <a:lnTo>
                    <a:pt x="1936381" y="770267"/>
                  </a:lnTo>
                  <a:lnTo>
                    <a:pt x="1950834" y="802982"/>
                  </a:lnTo>
                  <a:lnTo>
                    <a:pt x="1970176" y="831570"/>
                  </a:lnTo>
                  <a:lnTo>
                    <a:pt x="1993773" y="855002"/>
                  </a:lnTo>
                  <a:lnTo>
                    <a:pt x="2021027" y="872236"/>
                  </a:lnTo>
                  <a:lnTo>
                    <a:pt x="2042452" y="843940"/>
                  </a:lnTo>
                  <a:close/>
                </a:path>
                <a:path w="9737090" h="948689">
                  <a:moveTo>
                    <a:pt x="2108454" y="612876"/>
                  </a:moveTo>
                  <a:lnTo>
                    <a:pt x="2072741" y="612876"/>
                  </a:lnTo>
                  <a:lnTo>
                    <a:pt x="2072741" y="948690"/>
                  </a:lnTo>
                  <a:lnTo>
                    <a:pt x="2108454" y="948690"/>
                  </a:lnTo>
                  <a:lnTo>
                    <a:pt x="2108454" y="612876"/>
                  </a:lnTo>
                  <a:close/>
                </a:path>
                <a:path w="9737090" h="948689">
                  <a:moveTo>
                    <a:pt x="2332494" y="633374"/>
                  </a:moveTo>
                  <a:lnTo>
                    <a:pt x="2176030" y="633374"/>
                  </a:lnTo>
                  <a:lnTo>
                    <a:pt x="2176030" y="662216"/>
                  </a:lnTo>
                  <a:lnTo>
                    <a:pt x="2294407" y="662216"/>
                  </a:lnTo>
                  <a:lnTo>
                    <a:pt x="2282025" y="699706"/>
                  </a:lnTo>
                  <a:lnTo>
                    <a:pt x="2254948" y="732345"/>
                  </a:lnTo>
                  <a:lnTo>
                    <a:pt x="2214003" y="759079"/>
                  </a:lnTo>
                  <a:lnTo>
                    <a:pt x="2160028" y="778865"/>
                  </a:lnTo>
                  <a:lnTo>
                    <a:pt x="2174710" y="806107"/>
                  </a:lnTo>
                  <a:lnTo>
                    <a:pt x="2229307" y="786536"/>
                  </a:lnTo>
                  <a:lnTo>
                    <a:pt x="2273185" y="759040"/>
                  </a:lnTo>
                  <a:lnTo>
                    <a:pt x="2305545" y="724065"/>
                  </a:lnTo>
                  <a:lnTo>
                    <a:pt x="2325586" y="682028"/>
                  </a:lnTo>
                  <a:lnTo>
                    <a:pt x="2332494" y="633374"/>
                  </a:lnTo>
                  <a:close/>
                </a:path>
                <a:path w="9737090" h="948689">
                  <a:moveTo>
                    <a:pt x="2425344" y="823569"/>
                  </a:moveTo>
                  <a:lnTo>
                    <a:pt x="2203805" y="823569"/>
                  </a:lnTo>
                  <a:lnTo>
                    <a:pt x="2203805" y="852271"/>
                  </a:lnTo>
                  <a:lnTo>
                    <a:pt x="2389771" y="852271"/>
                  </a:lnTo>
                  <a:lnTo>
                    <a:pt x="2389771" y="948029"/>
                  </a:lnTo>
                  <a:lnTo>
                    <a:pt x="2425344" y="948029"/>
                  </a:lnTo>
                  <a:lnTo>
                    <a:pt x="2425344" y="823569"/>
                  </a:lnTo>
                  <a:close/>
                </a:path>
                <a:path w="9737090" h="948689">
                  <a:moveTo>
                    <a:pt x="2473883" y="695667"/>
                  </a:moveTo>
                  <a:lnTo>
                    <a:pt x="2425344" y="695667"/>
                  </a:lnTo>
                  <a:lnTo>
                    <a:pt x="2425344" y="612876"/>
                  </a:lnTo>
                  <a:lnTo>
                    <a:pt x="2389771" y="612876"/>
                  </a:lnTo>
                  <a:lnTo>
                    <a:pt x="2389771" y="809015"/>
                  </a:lnTo>
                  <a:lnTo>
                    <a:pt x="2425344" y="809015"/>
                  </a:lnTo>
                  <a:lnTo>
                    <a:pt x="2425344" y="725690"/>
                  </a:lnTo>
                  <a:lnTo>
                    <a:pt x="2473883" y="725690"/>
                  </a:lnTo>
                  <a:lnTo>
                    <a:pt x="2473883" y="695667"/>
                  </a:lnTo>
                  <a:close/>
                </a:path>
                <a:path w="9737090" h="948689">
                  <a:moveTo>
                    <a:pt x="2696222" y="652691"/>
                  </a:moveTo>
                  <a:lnTo>
                    <a:pt x="2613685" y="652691"/>
                  </a:lnTo>
                  <a:lnTo>
                    <a:pt x="2613685" y="613803"/>
                  </a:lnTo>
                  <a:lnTo>
                    <a:pt x="2578112" y="613803"/>
                  </a:lnTo>
                  <a:lnTo>
                    <a:pt x="2578112" y="652691"/>
                  </a:lnTo>
                  <a:lnTo>
                    <a:pt x="2495181" y="652691"/>
                  </a:lnTo>
                  <a:lnTo>
                    <a:pt x="2495181" y="680986"/>
                  </a:lnTo>
                  <a:lnTo>
                    <a:pt x="2696222" y="680986"/>
                  </a:lnTo>
                  <a:lnTo>
                    <a:pt x="2696222" y="652691"/>
                  </a:lnTo>
                  <a:close/>
                </a:path>
                <a:path w="9737090" h="948689">
                  <a:moveTo>
                    <a:pt x="2703487" y="873036"/>
                  </a:moveTo>
                  <a:lnTo>
                    <a:pt x="2701721" y="854519"/>
                  </a:lnTo>
                  <a:lnTo>
                    <a:pt x="2700972" y="846709"/>
                  </a:lnTo>
                  <a:lnTo>
                    <a:pt x="2679789" y="849401"/>
                  </a:lnTo>
                  <a:lnTo>
                    <a:pt x="2658021" y="851560"/>
                  </a:lnTo>
                  <a:lnTo>
                    <a:pt x="2635923" y="853236"/>
                  </a:lnTo>
                  <a:lnTo>
                    <a:pt x="2613685" y="854519"/>
                  </a:lnTo>
                  <a:lnTo>
                    <a:pt x="2613685" y="821842"/>
                  </a:lnTo>
                  <a:lnTo>
                    <a:pt x="2639403" y="814628"/>
                  </a:lnTo>
                  <a:lnTo>
                    <a:pt x="2659265" y="801598"/>
                  </a:lnTo>
                  <a:lnTo>
                    <a:pt x="2663660" y="795401"/>
                  </a:lnTo>
                  <a:lnTo>
                    <a:pt x="2672105" y="783475"/>
                  </a:lnTo>
                  <a:lnTo>
                    <a:pt x="2676779" y="761009"/>
                  </a:lnTo>
                  <a:lnTo>
                    <a:pt x="2670721" y="735253"/>
                  </a:lnTo>
                  <a:lnTo>
                    <a:pt x="2662796" y="725830"/>
                  </a:lnTo>
                  <a:lnTo>
                    <a:pt x="2654096" y="715479"/>
                  </a:lnTo>
                  <a:lnTo>
                    <a:pt x="2642654" y="709777"/>
                  </a:lnTo>
                  <a:lnTo>
                    <a:pt x="2642654" y="761009"/>
                  </a:lnTo>
                  <a:lnTo>
                    <a:pt x="2639301" y="775385"/>
                  </a:lnTo>
                  <a:lnTo>
                    <a:pt x="2629839" y="786231"/>
                  </a:lnTo>
                  <a:lnTo>
                    <a:pt x="2615146" y="793076"/>
                  </a:lnTo>
                  <a:lnTo>
                    <a:pt x="2596096" y="795401"/>
                  </a:lnTo>
                  <a:lnTo>
                    <a:pt x="2576893" y="793076"/>
                  </a:lnTo>
                  <a:lnTo>
                    <a:pt x="2562123" y="786231"/>
                  </a:lnTo>
                  <a:lnTo>
                    <a:pt x="2552623" y="775385"/>
                  </a:lnTo>
                  <a:lnTo>
                    <a:pt x="2549271" y="761009"/>
                  </a:lnTo>
                  <a:lnTo>
                    <a:pt x="2552623" y="746467"/>
                  </a:lnTo>
                  <a:lnTo>
                    <a:pt x="2562123" y="735380"/>
                  </a:lnTo>
                  <a:lnTo>
                    <a:pt x="2576893" y="728306"/>
                  </a:lnTo>
                  <a:lnTo>
                    <a:pt x="2596096" y="725830"/>
                  </a:lnTo>
                  <a:lnTo>
                    <a:pt x="2615146" y="728306"/>
                  </a:lnTo>
                  <a:lnTo>
                    <a:pt x="2629839" y="735380"/>
                  </a:lnTo>
                  <a:lnTo>
                    <a:pt x="2639301" y="746467"/>
                  </a:lnTo>
                  <a:lnTo>
                    <a:pt x="2642654" y="761009"/>
                  </a:lnTo>
                  <a:lnTo>
                    <a:pt x="2642654" y="709777"/>
                  </a:lnTo>
                  <a:lnTo>
                    <a:pt x="2628646" y="702792"/>
                  </a:lnTo>
                  <a:lnTo>
                    <a:pt x="2596096" y="698322"/>
                  </a:lnTo>
                  <a:lnTo>
                    <a:pt x="2563317" y="702792"/>
                  </a:lnTo>
                  <a:lnTo>
                    <a:pt x="2537904" y="715479"/>
                  </a:lnTo>
                  <a:lnTo>
                    <a:pt x="2521508" y="735253"/>
                  </a:lnTo>
                  <a:lnTo>
                    <a:pt x="2515819" y="761009"/>
                  </a:lnTo>
                  <a:lnTo>
                    <a:pt x="2520111" y="783399"/>
                  </a:lnTo>
                  <a:lnTo>
                    <a:pt x="2532672" y="801497"/>
                  </a:lnTo>
                  <a:lnTo>
                    <a:pt x="2552382" y="814552"/>
                  </a:lnTo>
                  <a:lnTo>
                    <a:pt x="2578112" y="821842"/>
                  </a:lnTo>
                  <a:lnTo>
                    <a:pt x="2578112" y="855840"/>
                  </a:lnTo>
                  <a:lnTo>
                    <a:pt x="2554401" y="856399"/>
                  </a:lnTo>
                  <a:lnTo>
                    <a:pt x="2488958" y="856894"/>
                  </a:lnTo>
                  <a:lnTo>
                    <a:pt x="2494381" y="886523"/>
                  </a:lnTo>
                  <a:lnTo>
                    <a:pt x="2541270" y="886218"/>
                  </a:lnTo>
                  <a:lnTo>
                    <a:pt x="2593378" y="884593"/>
                  </a:lnTo>
                  <a:lnTo>
                    <a:pt x="2648280" y="880554"/>
                  </a:lnTo>
                  <a:lnTo>
                    <a:pt x="2703487" y="873036"/>
                  </a:lnTo>
                  <a:close/>
                </a:path>
                <a:path w="9737090" h="948689">
                  <a:moveTo>
                    <a:pt x="2806128" y="753338"/>
                  </a:moveTo>
                  <a:lnTo>
                    <a:pt x="2755862" y="753338"/>
                  </a:lnTo>
                  <a:lnTo>
                    <a:pt x="2755862" y="612876"/>
                  </a:lnTo>
                  <a:lnTo>
                    <a:pt x="2720149" y="612876"/>
                  </a:lnTo>
                  <a:lnTo>
                    <a:pt x="2720149" y="948029"/>
                  </a:lnTo>
                  <a:lnTo>
                    <a:pt x="2755862" y="948029"/>
                  </a:lnTo>
                  <a:lnTo>
                    <a:pt x="2755862" y="783094"/>
                  </a:lnTo>
                  <a:lnTo>
                    <a:pt x="2806128" y="783094"/>
                  </a:lnTo>
                  <a:lnTo>
                    <a:pt x="2806128" y="753338"/>
                  </a:lnTo>
                  <a:close/>
                </a:path>
                <a:path w="9737090" h="948689">
                  <a:moveTo>
                    <a:pt x="3006369" y="797115"/>
                  </a:moveTo>
                  <a:lnTo>
                    <a:pt x="3000044" y="765619"/>
                  </a:lnTo>
                  <a:lnTo>
                    <a:pt x="2987954" y="748449"/>
                  </a:lnTo>
                  <a:lnTo>
                    <a:pt x="2982671" y="740943"/>
                  </a:lnTo>
                  <a:lnTo>
                    <a:pt x="2972511" y="734733"/>
                  </a:lnTo>
                  <a:lnTo>
                    <a:pt x="2972511" y="797115"/>
                  </a:lnTo>
                  <a:lnTo>
                    <a:pt x="2968663" y="816902"/>
                  </a:lnTo>
                  <a:lnTo>
                    <a:pt x="2958350" y="832167"/>
                  </a:lnTo>
                  <a:lnTo>
                    <a:pt x="2942793" y="841971"/>
                  </a:lnTo>
                  <a:lnTo>
                    <a:pt x="2923171" y="845388"/>
                  </a:lnTo>
                  <a:lnTo>
                    <a:pt x="2903296" y="841971"/>
                  </a:lnTo>
                  <a:lnTo>
                    <a:pt x="2887586" y="832167"/>
                  </a:lnTo>
                  <a:lnTo>
                    <a:pt x="2877286" y="816902"/>
                  </a:lnTo>
                  <a:lnTo>
                    <a:pt x="2873705" y="797115"/>
                  </a:lnTo>
                  <a:lnTo>
                    <a:pt x="2877286" y="777341"/>
                  </a:lnTo>
                  <a:lnTo>
                    <a:pt x="2887586" y="761961"/>
                  </a:lnTo>
                  <a:lnTo>
                    <a:pt x="2903296" y="751992"/>
                  </a:lnTo>
                  <a:lnTo>
                    <a:pt x="2923171" y="748449"/>
                  </a:lnTo>
                  <a:lnTo>
                    <a:pt x="2942793" y="751992"/>
                  </a:lnTo>
                  <a:lnTo>
                    <a:pt x="2958350" y="761961"/>
                  </a:lnTo>
                  <a:lnTo>
                    <a:pt x="2968663" y="777341"/>
                  </a:lnTo>
                  <a:lnTo>
                    <a:pt x="2972511" y="797115"/>
                  </a:lnTo>
                  <a:lnTo>
                    <a:pt x="2972511" y="734733"/>
                  </a:lnTo>
                  <a:lnTo>
                    <a:pt x="2956356" y="724839"/>
                  </a:lnTo>
                  <a:lnTo>
                    <a:pt x="2923171" y="719086"/>
                  </a:lnTo>
                  <a:lnTo>
                    <a:pt x="2889694" y="724839"/>
                  </a:lnTo>
                  <a:lnTo>
                    <a:pt x="2863240" y="740943"/>
                  </a:lnTo>
                  <a:lnTo>
                    <a:pt x="2845892" y="765619"/>
                  </a:lnTo>
                  <a:lnTo>
                    <a:pt x="2839720" y="797115"/>
                  </a:lnTo>
                  <a:lnTo>
                    <a:pt x="2845892" y="828636"/>
                  </a:lnTo>
                  <a:lnTo>
                    <a:pt x="2863240" y="853224"/>
                  </a:lnTo>
                  <a:lnTo>
                    <a:pt x="2889694" y="869238"/>
                  </a:lnTo>
                  <a:lnTo>
                    <a:pt x="2923171" y="875017"/>
                  </a:lnTo>
                  <a:lnTo>
                    <a:pt x="2956356" y="869238"/>
                  </a:lnTo>
                  <a:lnTo>
                    <a:pt x="2982671" y="853224"/>
                  </a:lnTo>
                  <a:lnTo>
                    <a:pt x="2988208" y="845388"/>
                  </a:lnTo>
                  <a:lnTo>
                    <a:pt x="3000044" y="828636"/>
                  </a:lnTo>
                  <a:lnTo>
                    <a:pt x="3006369" y="797115"/>
                  </a:lnTo>
                  <a:close/>
                </a:path>
                <a:path w="9737090" h="948689">
                  <a:moveTo>
                    <a:pt x="3021050" y="665391"/>
                  </a:moveTo>
                  <a:lnTo>
                    <a:pt x="2940634" y="665391"/>
                  </a:lnTo>
                  <a:lnTo>
                    <a:pt x="2940634" y="617245"/>
                  </a:lnTo>
                  <a:lnTo>
                    <a:pt x="2905188" y="617245"/>
                  </a:lnTo>
                  <a:lnTo>
                    <a:pt x="2905188" y="665391"/>
                  </a:lnTo>
                  <a:lnTo>
                    <a:pt x="2822524" y="665391"/>
                  </a:lnTo>
                  <a:lnTo>
                    <a:pt x="2822524" y="694347"/>
                  </a:lnTo>
                  <a:lnTo>
                    <a:pt x="3021050" y="694347"/>
                  </a:lnTo>
                  <a:lnTo>
                    <a:pt x="3021050" y="665391"/>
                  </a:lnTo>
                  <a:close/>
                </a:path>
                <a:path w="9737090" h="948689">
                  <a:moveTo>
                    <a:pt x="3139160" y="748703"/>
                  </a:moveTo>
                  <a:lnTo>
                    <a:pt x="3085452" y="748703"/>
                  </a:lnTo>
                  <a:lnTo>
                    <a:pt x="3085452" y="612876"/>
                  </a:lnTo>
                  <a:lnTo>
                    <a:pt x="3050273" y="612876"/>
                  </a:lnTo>
                  <a:lnTo>
                    <a:pt x="3050273" y="948029"/>
                  </a:lnTo>
                  <a:lnTo>
                    <a:pt x="3085452" y="948029"/>
                  </a:lnTo>
                  <a:lnTo>
                    <a:pt x="3085452" y="778205"/>
                  </a:lnTo>
                  <a:lnTo>
                    <a:pt x="3139160" y="778205"/>
                  </a:lnTo>
                  <a:lnTo>
                    <a:pt x="3139160" y="748703"/>
                  </a:lnTo>
                  <a:close/>
                </a:path>
                <a:path w="9737090" h="948689">
                  <a:moveTo>
                    <a:pt x="3435019" y="612876"/>
                  </a:moveTo>
                  <a:lnTo>
                    <a:pt x="3399840" y="612876"/>
                  </a:lnTo>
                  <a:lnTo>
                    <a:pt x="3399840" y="685749"/>
                  </a:lnTo>
                  <a:lnTo>
                    <a:pt x="3399840" y="714984"/>
                  </a:lnTo>
                  <a:lnTo>
                    <a:pt x="3399840" y="791159"/>
                  </a:lnTo>
                  <a:lnTo>
                    <a:pt x="3327895" y="791159"/>
                  </a:lnTo>
                  <a:lnTo>
                    <a:pt x="3329228" y="782764"/>
                  </a:lnTo>
                  <a:lnTo>
                    <a:pt x="3330219" y="774014"/>
                  </a:lnTo>
                  <a:lnTo>
                    <a:pt x="3330854" y="764959"/>
                  </a:lnTo>
                  <a:lnTo>
                    <a:pt x="3331070" y="755586"/>
                  </a:lnTo>
                  <a:lnTo>
                    <a:pt x="3330791" y="744778"/>
                  </a:lnTo>
                  <a:lnTo>
                    <a:pt x="3329990" y="734390"/>
                  </a:lnTo>
                  <a:lnTo>
                    <a:pt x="3328670" y="724446"/>
                  </a:lnTo>
                  <a:lnTo>
                    <a:pt x="3326828" y="714984"/>
                  </a:lnTo>
                  <a:lnTo>
                    <a:pt x="3399840" y="714984"/>
                  </a:lnTo>
                  <a:lnTo>
                    <a:pt x="3399840" y="685749"/>
                  </a:lnTo>
                  <a:lnTo>
                    <a:pt x="3316782" y="685749"/>
                  </a:lnTo>
                  <a:lnTo>
                    <a:pt x="3306534" y="669747"/>
                  </a:lnTo>
                  <a:lnTo>
                    <a:pt x="3303828" y="665530"/>
                  </a:lnTo>
                  <a:lnTo>
                    <a:pt x="3297466" y="659714"/>
                  </a:lnTo>
                  <a:lnTo>
                    <a:pt x="3297466" y="755586"/>
                  </a:lnTo>
                  <a:lnTo>
                    <a:pt x="3293732" y="791451"/>
                  </a:lnTo>
                  <a:lnTo>
                    <a:pt x="3283254" y="818515"/>
                  </a:lnTo>
                  <a:lnTo>
                    <a:pt x="3267113" y="835596"/>
                  </a:lnTo>
                  <a:lnTo>
                    <a:pt x="3246424" y="841552"/>
                  </a:lnTo>
                  <a:lnTo>
                    <a:pt x="3225584" y="835596"/>
                  </a:lnTo>
                  <a:lnTo>
                    <a:pt x="3209417" y="818515"/>
                  </a:lnTo>
                  <a:lnTo>
                    <a:pt x="3198952" y="791451"/>
                  </a:lnTo>
                  <a:lnTo>
                    <a:pt x="3195231" y="755586"/>
                  </a:lnTo>
                  <a:lnTo>
                    <a:pt x="3198952" y="719950"/>
                  </a:lnTo>
                  <a:lnTo>
                    <a:pt x="3209417" y="692975"/>
                  </a:lnTo>
                  <a:lnTo>
                    <a:pt x="3225584" y="675855"/>
                  </a:lnTo>
                  <a:lnTo>
                    <a:pt x="3246424" y="669747"/>
                  </a:lnTo>
                  <a:lnTo>
                    <a:pt x="3267113" y="675855"/>
                  </a:lnTo>
                  <a:lnTo>
                    <a:pt x="3283254" y="692975"/>
                  </a:lnTo>
                  <a:lnTo>
                    <a:pt x="3293732" y="719950"/>
                  </a:lnTo>
                  <a:lnTo>
                    <a:pt x="3297466" y="755586"/>
                  </a:lnTo>
                  <a:lnTo>
                    <a:pt x="3297466" y="659714"/>
                  </a:lnTo>
                  <a:lnTo>
                    <a:pt x="3287496" y="650570"/>
                  </a:lnTo>
                  <a:lnTo>
                    <a:pt x="3268218" y="641261"/>
                  </a:lnTo>
                  <a:lnTo>
                    <a:pt x="3246424" y="638009"/>
                  </a:lnTo>
                  <a:lnTo>
                    <a:pt x="3211944" y="646341"/>
                  </a:lnTo>
                  <a:lnTo>
                    <a:pt x="3184995" y="669912"/>
                  </a:lnTo>
                  <a:lnTo>
                    <a:pt x="3167507" y="706932"/>
                  </a:lnTo>
                  <a:lnTo>
                    <a:pt x="3161373" y="755586"/>
                  </a:lnTo>
                  <a:lnTo>
                    <a:pt x="3167507" y="804468"/>
                  </a:lnTo>
                  <a:lnTo>
                    <a:pt x="3184995" y="841590"/>
                  </a:lnTo>
                  <a:lnTo>
                    <a:pt x="3211944" y="865174"/>
                  </a:lnTo>
                  <a:lnTo>
                    <a:pt x="3246424" y="873429"/>
                  </a:lnTo>
                  <a:lnTo>
                    <a:pt x="3269462" y="869848"/>
                  </a:lnTo>
                  <a:lnTo>
                    <a:pt x="3289655" y="859421"/>
                  </a:lnTo>
                  <a:lnTo>
                    <a:pt x="3306445" y="842683"/>
                  </a:lnTo>
                  <a:lnTo>
                    <a:pt x="3307080" y="841552"/>
                  </a:lnTo>
                  <a:lnTo>
                    <a:pt x="3319297" y="820127"/>
                  </a:lnTo>
                  <a:lnTo>
                    <a:pt x="3399840" y="820127"/>
                  </a:lnTo>
                  <a:lnTo>
                    <a:pt x="3399840" y="948690"/>
                  </a:lnTo>
                  <a:lnTo>
                    <a:pt x="3435019" y="948690"/>
                  </a:lnTo>
                  <a:lnTo>
                    <a:pt x="3435019" y="820127"/>
                  </a:lnTo>
                  <a:lnTo>
                    <a:pt x="3435019" y="791159"/>
                  </a:lnTo>
                  <a:lnTo>
                    <a:pt x="3435019" y="714984"/>
                  </a:lnTo>
                  <a:lnTo>
                    <a:pt x="3435019" y="685749"/>
                  </a:lnTo>
                  <a:lnTo>
                    <a:pt x="3435019" y="612876"/>
                  </a:lnTo>
                  <a:close/>
                </a:path>
                <a:path w="9737090" h="948689">
                  <a:moveTo>
                    <a:pt x="9196019" y="184238"/>
                  </a:moveTo>
                  <a:lnTo>
                    <a:pt x="9189695" y="152742"/>
                  </a:lnTo>
                  <a:lnTo>
                    <a:pt x="9177604" y="135572"/>
                  </a:lnTo>
                  <a:lnTo>
                    <a:pt x="9172321" y="128066"/>
                  </a:lnTo>
                  <a:lnTo>
                    <a:pt x="9162161" y="121856"/>
                  </a:lnTo>
                  <a:lnTo>
                    <a:pt x="9162161" y="184238"/>
                  </a:lnTo>
                  <a:lnTo>
                    <a:pt x="9158326" y="204025"/>
                  </a:lnTo>
                  <a:lnTo>
                    <a:pt x="9148013" y="219290"/>
                  </a:lnTo>
                  <a:lnTo>
                    <a:pt x="9132443" y="229108"/>
                  </a:lnTo>
                  <a:lnTo>
                    <a:pt x="9112821" y="232511"/>
                  </a:lnTo>
                  <a:lnTo>
                    <a:pt x="9092946" y="229108"/>
                  </a:lnTo>
                  <a:lnTo>
                    <a:pt x="9077236" y="219290"/>
                  </a:lnTo>
                  <a:lnTo>
                    <a:pt x="9066936" y="204025"/>
                  </a:lnTo>
                  <a:lnTo>
                    <a:pt x="9063355" y="184238"/>
                  </a:lnTo>
                  <a:lnTo>
                    <a:pt x="9066936" y="164477"/>
                  </a:lnTo>
                  <a:lnTo>
                    <a:pt x="9077236" y="149098"/>
                  </a:lnTo>
                  <a:lnTo>
                    <a:pt x="9092946" y="139115"/>
                  </a:lnTo>
                  <a:lnTo>
                    <a:pt x="9112821" y="135572"/>
                  </a:lnTo>
                  <a:lnTo>
                    <a:pt x="9132443" y="139115"/>
                  </a:lnTo>
                  <a:lnTo>
                    <a:pt x="9148013" y="149098"/>
                  </a:lnTo>
                  <a:lnTo>
                    <a:pt x="9158326" y="164477"/>
                  </a:lnTo>
                  <a:lnTo>
                    <a:pt x="9162161" y="184238"/>
                  </a:lnTo>
                  <a:lnTo>
                    <a:pt x="9162161" y="121856"/>
                  </a:lnTo>
                  <a:lnTo>
                    <a:pt x="9146007" y="111963"/>
                  </a:lnTo>
                  <a:lnTo>
                    <a:pt x="9112821" y="106210"/>
                  </a:lnTo>
                  <a:lnTo>
                    <a:pt x="9079344" y="111963"/>
                  </a:lnTo>
                  <a:lnTo>
                    <a:pt x="9052890" y="128066"/>
                  </a:lnTo>
                  <a:lnTo>
                    <a:pt x="9035542" y="152742"/>
                  </a:lnTo>
                  <a:lnTo>
                    <a:pt x="9029370" y="184238"/>
                  </a:lnTo>
                  <a:lnTo>
                    <a:pt x="9035542" y="215760"/>
                  </a:lnTo>
                  <a:lnTo>
                    <a:pt x="9052890" y="240347"/>
                  </a:lnTo>
                  <a:lnTo>
                    <a:pt x="9079344" y="256374"/>
                  </a:lnTo>
                  <a:lnTo>
                    <a:pt x="9112821" y="262140"/>
                  </a:lnTo>
                  <a:lnTo>
                    <a:pt x="9146007" y="256374"/>
                  </a:lnTo>
                  <a:lnTo>
                    <a:pt x="9172321" y="240347"/>
                  </a:lnTo>
                  <a:lnTo>
                    <a:pt x="9177858" y="232511"/>
                  </a:lnTo>
                  <a:lnTo>
                    <a:pt x="9189695" y="215760"/>
                  </a:lnTo>
                  <a:lnTo>
                    <a:pt x="9196019" y="184238"/>
                  </a:lnTo>
                  <a:close/>
                </a:path>
                <a:path w="9737090" h="948689">
                  <a:moveTo>
                    <a:pt x="9210700" y="52514"/>
                  </a:moveTo>
                  <a:lnTo>
                    <a:pt x="9130284" y="52514"/>
                  </a:lnTo>
                  <a:lnTo>
                    <a:pt x="9130284" y="4368"/>
                  </a:lnTo>
                  <a:lnTo>
                    <a:pt x="9094838" y="4368"/>
                  </a:lnTo>
                  <a:lnTo>
                    <a:pt x="9094838" y="52514"/>
                  </a:lnTo>
                  <a:lnTo>
                    <a:pt x="9012174" y="52514"/>
                  </a:lnTo>
                  <a:lnTo>
                    <a:pt x="9012174" y="81470"/>
                  </a:lnTo>
                  <a:lnTo>
                    <a:pt x="9210700" y="81470"/>
                  </a:lnTo>
                  <a:lnTo>
                    <a:pt x="9210700" y="52514"/>
                  </a:lnTo>
                  <a:close/>
                </a:path>
                <a:path w="9737090" h="948689">
                  <a:moveTo>
                    <a:pt x="9328810" y="135839"/>
                  </a:moveTo>
                  <a:lnTo>
                    <a:pt x="9275115" y="135839"/>
                  </a:lnTo>
                  <a:lnTo>
                    <a:pt x="9275115" y="0"/>
                  </a:lnTo>
                  <a:lnTo>
                    <a:pt x="9239923" y="0"/>
                  </a:lnTo>
                  <a:lnTo>
                    <a:pt x="9239923" y="335153"/>
                  </a:lnTo>
                  <a:lnTo>
                    <a:pt x="9275115" y="335153"/>
                  </a:lnTo>
                  <a:lnTo>
                    <a:pt x="9275115" y="165328"/>
                  </a:lnTo>
                  <a:lnTo>
                    <a:pt x="9328810" y="165328"/>
                  </a:lnTo>
                  <a:lnTo>
                    <a:pt x="9328810" y="135839"/>
                  </a:lnTo>
                  <a:close/>
                </a:path>
                <a:path w="9737090" h="948689">
                  <a:moveTo>
                    <a:pt x="9616338" y="32270"/>
                  </a:moveTo>
                  <a:lnTo>
                    <a:pt x="9377350" y="32270"/>
                  </a:lnTo>
                  <a:lnTo>
                    <a:pt x="9377350" y="61112"/>
                  </a:lnTo>
                  <a:lnTo>
                    <a:pt x="9580893" y="61112"/>
                  </a:lnTo>
                  <a:lnTo>
                    <a:pt x="9580893" y="65074"/>
                  </a:lnTo>
                  <a:lnTo>
                    <a:pt x="9580537" y="96824"/>
                  </a:lnTo>
                  <a:lnTo>
                    <a:pt x="9579064" y="132219"/>
                  </a:lnTo>
                  <a:lnTo>
                    <a:pt x="9575216" y="172186"/>
                  </a:lnTo>
                  <a:lnTo>
                    <a:pt x="9567799" y="217703"/>
                  </a:lnTo>
                  <a:lnTo>
                    <a:pt x="9603511" y="221665"/>
                  </a:lnTo>
                  <a:lnTo>
                    <a:pt x="9610852" y="174028"/>
                  </a:lnTo>
                  <a:lnTo>
                    <a:pt x="9614637" y="133159"/>
                  </a:lnTo>
                  <a:lnTo>
                    <a:pt x="9616072" y="97396"/>
                  </a:lnTo>
                  <a:lnTo>
                    <a:pt x="9616338" y="65074"/>
                  </a:lnTo>
                  <a:lnTo>
                    <a:pt x="9616338" y="32270"/>
                  </a:lnTo>
                  <a:close/>
                </a:path>
                <a:path w="9737090" h="948689">
                  <a:moveTo>
                    <a:pt x="9650730" y="260553"/>
                  </a:moveTo>
                  <a:lnTo>
                    <a:pt x="9496514" y="260553"/>
                  </a:lnTo>
                  <a:lnTo>
                    <a:pt x="9496514" y="142316"/>
                  </a:lnTo>
                  <a:lnTo>
                    <a:pt x="9461335" y="142316"/>
                  </a:lnTo>
                  <a:lnTo>
                    <a:pt x="9461335" y="260553"/>
                  </a:lnTo>
                  <a:lnTo>
                    <a:pt x="9345206" y="260553"/>
                  </a:lnTo>
                  <a:lnTo>
                    <a:pt x="9345206" y="289915"/>
                  </a:lnTo>
                  <a:lnTo>
                    <a:pt x="9650730" y="289915"/>
                  </a:lnTo>
                  <a:lnTo>
                    <a:pt x="9650730" y="260553"/>
                  </a:lnTo>
                  <a:close/>
                </a:path>
                <a:path w="9737090" h="948689">
                  <a:moveTo>
                    <a:pt x="9736569" y="277215"/>
                  </a:moveTo>
                  <a:lnTo>
                    <a:pt x="9694774" y="277215"/>
                  </a:lnTo>
                  <a:lnTo>
                    <a:pt x="9674796" y="380644"/>
                  </a:lnTo>
                  <a:lnTo>
                    <a:pt x="9706546" y="380644"/>
                  </a:lnTo>
                  <a:lnTo>
                    <a:pt x="9736569" y="277215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40983" y="4419739"/>
              <a:ext cx="7770495" cy="339090"/>
            </a:xfrm>
            <a:custGeom>
              <a:avLst/>
              <a:gdLst/>
              <a:ahLst/>
              <a:cxnLst/>
              <a:rect l="l" t="t" r="r" b="b"/>
              <a:pathLst>
                <a:path w="7770494" h="339089">
                  <a:moveTo>
                    <a:pt x="146011" y="45631"/>
                  </a:moveTo>
                  <a:lnTo>
                    <a:pt x="14287" y="45631"/>
                  </a:lnTo>
                  <a:lnTo>
                    <a:pt x="14287" y="74599"/>
                  </a:lnTo>
                  <a:lnTo>
                    <a:pt x="111366" y="74599"/>
                  </a:lnTo>
                  <a:lnTo>
                    <a:pt x="102184" y="123621"/>
                  </a:lnTo>
                  <a:lnTo>
                    <a:pt x="81673" y="168097"/>
                  </a:lnTo>
                  <a:lnTo>
                    <a:pt x="48158" y="207721"/>
                  </a:lnTo>
                  <a:lnTo>
                    <a:pt x="0" y="242163"/>
                  </a:lnTo>
                  <a:lnTo>
                    <a:pt x="20624" y="267169"/>
                  </a:lnTo>
                  <a:lnTo>
                    <a:pt x="63195" y="238048"/>
                  </a:lnTo>
                  <a:lnTo>
                    <a:pt x="95694" y="205206"/>
                  </a:lnTo>
                  <a:lnTo>
                    <a:pt x="119176" y="169100"/>
                  </a:lnTo>
                  <a:lnTo>
                    <a:pt x="134696" y="130162"/>
                  </a:lnTo>
                  <a:lnTo>
                    <a:pt x="143294" y="88861"/>
                  </a:lnTo>
                  <a:lnTo>
                    <a:pt x="146011" y="45631"/>
                  </a:lnTo>
                  <a:close/>
                </a:path>
                <a:path w="7770494" h="339089">
                  <a:moveTo>
                    <a:pt x="288328" y="2908"/>
                  </a:moveTo>
                  <a:lnTo>
                    <a:pt x="253936" y="2908"/>
                  </a:lnTo>
                  <a:lnTo>
                    <a:pt x="253936" y="135305"/>
                  </a:lnTo>
                  <a:lnTo>
                    <a:pt x="212674" y="135305"/>
                  </a:lnTo>
                  <a:lnTo>
                    <a:pt x="212674" y="11899"/>
                  </a:lnTo>
                  <a:lnTo>
                    <a:pt x="179476" y="11899"/>
                  </a:lnTo>
                  <a:lnTo>
                    <a:pt x="179476" y="321919"/>
                  </a:lnTo>
                  <a:lnTo>
                    <a:pt x="212674" y="321919"/>
                  </a:lnTo>
                  <a:lnTo>
                    <a:pt x="212674" y="164261"/>
                  </a:lnTo>
                  <a:lnTo>
                    <a:pt x="253936" y="164261"/>
                  </a:lnTo>
                  <a:lnTo>
                    <a:pt x="253936" y="338061"/>
                  </a:lnTo>
                  <a:lnTo>
                    <a:pt x="288328" y="338061"/>
                  </a:lnTo>
                  <a:lnTo>
                    <a:pt x="288328" y="164261"/>
                  </a:lnTo>
                  <a:lnTo>
                    <a:pt x="288328" y="135305"/>
                  </a:lnTo>
                  <a:lnTo>
                    <a:pt x="288328" y="2908"/>
                  </a:lnTo>
                  <a:close/>
                </a:path>
                <a:path w="7770494" h="339089">
                  <a:moveTo>
                    <a:pt x="517537" y="108851"/>
                  </a:moveTo>
                  <a:lnTo>
                    <a:pt x="510730" y="75412"/>
                  </a:lnTo>
                  <a:lnTo>
                    <a:pt x="497471" y="56870"/>
                  </a:lnTo>
                  <a:lnTo>
                    <a:pt x="491972" y="49187"/>
                  </a:lnTo>
                  <a:lnTo>
                    <a:pt x="482752" y="43599"/>
                  </a:lnTo>
                  <a:lnTo>
                    <a:pt x="482752" y="108851"/>
                  </a:lnTo>
                  <a:lnTo>
                    <a:pt x="478586" y="130314"/>
                  </a:lnTo>
                  <a:lnTo>
                    <a:pt x="467144" y="146837"/>
                  </a:lnTo>
                  <a:lnTo>
                    <a:pt x="449935" y="157467"/>
                  </a:lnTo>
                  <a:lnTo>
                    <a:pt x="428523" y="161226"/>
                  </a:lnTo>
                  <a:lnTo>
                    <a:pt x="406806" y="157467"/>
                  </a:lnTo>
                  <a:lnTo>
                    <a:pt x="389470" y="146837"/>
                  </a:lnTo>
                  <a:lnTo>
                    <a:pt x="378040" y="130314"/>
                  </a:lnTo>
                  <a:lnTo>
                    <a:pt x="374027" y="108851"/>
                  </a:lnTo>
                  <a:lnTo>
                    <a:pt x="378040" y="87668"/>
                  </a:lnTo>
                  <a:lnTo>
                    <a:pt x="389470" y="71259"/>
                  </a:lnTo>
                  <a:lnTo>
                    <a:pt x="406806" y="60642"/>
                  </a:lnTo>
                  <a:lnTo>
                    <a:pt x="428523" y="56870"/>
                  </a:lnTo>
                  <a:lnTo>
                    <a:pt x="449935" y="60642"/>
                  </a:lnTo>
                  <a:lnTo>
                    <a:pt x="467144" y="71259"/>
                  </a:lnTo>
                  <a:lnTo>
                    <a:pt x="478586" y="87668"/>
                  </a:lnTo>
                  <a:lnTo>
                    <a:pt x="482752" y="108851"/>
                  </a:lnTo>
                  <a:lnTo>
                    <a:pt x="482752" y="43599"/>
                  </a:lnTo>
                  <a:lnTo>
                    <a:pt x="463740" y="32054"/>
                  </a:lnTo>
                  <a:lnTo>
                    <a:pt x="428523" y="25920"/>
                  </a:lnTo>
                  <a:lnTo>
                    <a:pt x="393255" y="32054"/>
                  </a:lnTo>
                  <a:lnTo>
                    <a:pt x="364934" y="49187"/>
                  </a:lnTo>
                  <a:lnTo>
                    <a:pt x="346087" y="75412"/>
                  </a:lnTo>
                  <a:lnTo>
                    <a:pt x="339242" y="108851"/>
                  </a:lnTo>
                  <a:lnTo>
                    <a:pt x="346087" y="142646"/>
                  </a:lnTo>
                  <a:lnTo>
                    <a:pt x="364934" y="169011"/>
                  </a:lnTo>
                  <a:lnTo>
                    <a:pt x="393255" y="186131"/>
                  </a:lnTo>
                  <a:lnTo>
                    <a:pt x="428523" y="192176"/>
                  </a:lnTo>
                  <a:lnTo>
                    <a:pt x="463740" y="186131"/>
                  </a:lnTo>
                  <a:lnTo>
                    <a:pt x="491972" y="169011"/>
                  </a:lnTo>
                  <a:lnTo>
                    <a:pt x="497509" y="161226"/>
                  </a:lnTo>
                  <a:lnTo>
                    <a:pt x="510730" y="142646"/>
                  </a:lnTo>
                  <a:lnTo>
                    <a:pt x="517537" y="108851"/>
                  </a:lnTo>
                  <a:close/>
                </a:path>
                <a:path w="7770494" h="339089">
                  <a:moveTo>
                    <a:pt x="610514" y="3175"/>
                  </a:moveTo>
                  <a:lnTo>
                    <a:pt x="574929" y="3175"/>
                  </a:lnTo>
                  <a:lnTo>
                    <a:pt x="574929" y="246799"/>
                  </a:lnTo>
                  <a:lnTo>
                    <a:pt x="610514" y="246799"/>
                  </a:lnTo>
                  <a:lnTo>
                    <a:pt x="610514" y="3175"/>
                  </a:lnTo>
                  <a:close/>
                </a:path>
                <a:path w="7770494" h="339089">
                  <a:moveTo>
                    <a:pt x="620293" y="302082"/>
                  </a:moveTo>
                  <a:lnTo>
                    <a:pt x="426935" y="302082"/>
                  </a:lnTo>
                  <a:lnTo>
                    <a:pt x="426935" y="222059"/>
                  </a:lnTo>
                  <a:lnTo>
                    <a:pt x="391223" y="222059"/>
                  </a:lnTo>
                  <a:lnTo>
                    <a:pt x="391223" y="331177"/>
                  </a:lnTo>
                  <a:lnTo>
                    <a:pt x="620293" y="331177"/>
                  </a:lnTo>
                  <a:lnTo>
                    <a:pt x="620293" y="302082"/>
                  </a:lnTo>
                  <a:close/>
                </a:path>
                <a:path w="7770494" h="339089">
                  <a:moveTo>
                    <a:pt x="926744" y="25387"/>
                  </a:moveTo>
                  <a:lnTo>
                    <a:pt x="891959" y="25387"/>
                  </a:lnTo>
                  <a:lnTo>
                    <a:pt x="891959" y="53962"/>
                  </a:lnTo>
                  <a:lnTo>
                    <a:pt x="891959" y="141389"/>
                  </a:lnTo>
                  <a:lnTo>
                    <a:pt x="804532" y="141389"/>
                  </a:lnTo>
                  <a:lnTo>
                    <a:pt x="804532" y="53962"/>
                  </a:lnTo>
                  <a:lnTo>
                    <a:pt x="891959" y="53962"/>
                  </a:lnTo>
                  <a:lnTo>
                    <a:pt x="891959" y="25387"/>
                  </a:lnTo>
                  <a:lnTo>
                    <a:pt x="769747" y="25387"/>
                  </a:lnTo>
                  <a:lnTo>
                    <a:pt x="769747" y="169951"/>
                  </a:lnTo>
                  <a:lnTo>
                    <a:pt x="926744" y="169951"/>
                  </a:lnTo>
                  <a:lnTo>
                    <a:pt x="926744" y="141389"/>
                  </a:lnTo>
                  <a:lnTo>
                    <a:pt x="926744" y="53962"/>
                  </a:lnTo>
                  <a:lnTo>
                    <a:pt x="926744" y="25387"/>
                  </a:lnTo>
                  <a:close/>
                </a:path>
                <a:path w="7770494" h="339089">
                  <a:moveTo>
                    <a:pt x="1039164" y="309626"/>
                  </a:moveTo>
                  <a:lnTo>
                    <a:pt x="999248" y="299681"/>
                  </a:lnTo>
                  <a:lnTo>
                    <a:pt x="966762" y="283641"/>
                  </a:lnTo>
                  <a:lnTo>
                    <a:pt x="955954" y="273913"/>
                  </a:lnTo>
                  <a:lnTo>
                    <a:pt x="944029" y="263182"/>
                  </a:lnTo>
                  <a:lnTo>
                    <a:pt x="933361" y="239915"/>
                  </a:lnTo>
                  <a:lnTo>
                    <a:pt x="1025537" y="239915"/>
                  </a:lnTo>
                  <a:lnTo>
                    <a:pt x="1025537" y="211480"/>
                  </a:lnTo>
                  <a:lnTo>
                    <a:pt x="802817" y="211480"/>
                  </a:lnTo>
                  <a:lnTo>
                    <a:pt x="802817" y="239915"/>
                  </a:lnTo>
                  <a:lnTo>
                    <a:pt x="894994" y="239915"/>
                  </a:lnTo>
                  <a:lnTo>
                    <a:pt x="884364" y="263461"/>
                  </a:lnTo>
                  <a:lnTo>
                    <a:pt x="861796" y="283883"/>
                  </a:lnTo>
                  <a:lnTo>
                    <a:pt x="829424" y="299720"/>
                  </a:lnTo>
                  <a:lnTo>
                    <a:pt x="789317" y="309486"/>
                  </a:lnTo>
                  <a:lnTo>
                    <a:pt x="802424" y="336473"/>
                  </a:lnTo>
                  <a:lnTo>
                    <a:pt x="838593" y="328015"/>
                  </a:lnTo>
                  <a:lnTo>
                    <a:pt x="870089" y="314363"/>
                  </a:lnTo>
                  <a:lnTo>
                    <a:pt x="895667" y="296125"/>
                  </a:lnTo>
                  <a:lnTo>
                    <a:pt x="914044" y="273913"/>
                  </a:lnTo>
                  <a:lnTo>
                    <a:pt x="932548" y="296125"/>
                  </a:lnTo>
                  <a:lnTo>
                    <a:pt x="958202" y="314502"/>
                  </a:lnTo>
                  <a:lnTo>
                    <a:pt x="989799" y="328383"/>
                  </a:lnTo>
                  <a:lnTo>
                    <a:pt x="1026071" y="337134"/>
                  </a:lnTo>
                  <a:lnTo>
                    <a:pt x="1039164" y="309626"/>
                  </a:lnTo>
                  <a:close/>
                </a:path>
                <a:path w="7770494" h="339089">
                  <a:moveTo>
                    <a:pt x="1068793" y="80810"/>
                  </a:moveTo>
                  <a:lnTo>
                    <a:pt x="1020254" y="80810"/>
                  </a:lnTo>
                  <a:lnTo>
                    <a:pt x="1020254" y="2908"/>
                  </a:lnTo>
                  <a:lnTo>
                    <a:pt x="984669" y="2908"/>
                  </a:lnTo>
                  <a:lnTo>
                    <a:pt x="984669" y="193103"/>
                  </a:lnTo>
                  <a:lnTo>
                    <a:pt x="1020254" y="193103"/>
                  </a:lnTo>
                  <a:lnTo>
                    <a:pt x="1020254" y="110439"/>
                  </a:lnTo>
                  <a:lnTo>
                    <a:pt x="1068793" y="110439"/>
                  </a:lnTo>
                  <a:lnTo>
                    <a:pt x="1068793" y="80810"/>
                  </a:lnTo>
                  <a:close/>
                </a:path>
                <a:path w="7770494" h="339089">
                  <a:moveTo>
                    <a:pt x="1376959" y="123139"/>
                  </a:moveTo>
                  <a:lnTo>
                    <a:pt x="1331023" y="115836"/>
                  </a:lnTo>
                  <a:lnTo>
                    <a:pt x="1294942" y="102501"/>
                  </a:lnTo>
                  <a:lnTo>
                    <a:pt x="1260436" y="61633"/>
                  </a:lnTo>
                  <a:lnTo>
                    <a:pt x="1362938" y="61633"/>
                  </a:lnTo>
                  <a:lnTo>
                    <a:pt x="1362938" y="33464"/>
                  </a:lnTo>
                  <a:lnTo>
                    <a:pt x="1258049" y="33464"/>
                  </a:lnTo>
                  <a:lnTo>
                    <a:pt x="1258049" y="1714"/>
                  </a:lnTo>
                  <a:lnTo>
                    <a:pt x="1223137" y="1714"/>
                  </a:lnTo>
                  <a:lnTo>
                    <a:pt x="1223137" y="33464"/>
                  </a:lnTo>
                  <a:lnTo>
                    <a:pt x="1118781" y="33464"/>
                  </a:lnTo>
                  <a:lnTo>
                    <a:pt x="1118781" y="61633"/>
                  </a:lnTo>
                  <a:lnTo>
                    <a:pt x="1220762" y="61633"/>
                  </a:lnTo>
                  <a:lnTo>
                    <a:pt x="1210398" y="84112"/>
                  </a:lnTo>
                  <a:lnTo>
                    <a:pt x="1186205" y="102501"/>
                  </a:lnTo>
                  <a:lnTo>
                    <a:pt x="1150150" y="115836"/>
                  </a:lnTo>
                  <a:lnTo>
                    <a:pt x="1104239" y="123139"/>
                  </a:lnTo>
                  <a:lnTo>
                    <a:pt x="1114818" y="149720"/>
                  </a:lnTo>
                  <a:lnTo>
                    <a:pt x="1155992" y="143268"/>
                  </a:lnTo>
                  <a:lnTo>
                    <a:pt x="1191641" y="131914"/>
                  </a:lnTo>
                  <a:lnTo>
                    <a:pt x="1220330" y="115773"/>
                  </a:lnTo>
                  <a:lnTo>
                    <a:pt x="1240599" y="94957"/>
                  </a:lnTo>
                  <a:lnTo>
                    <a:pt x="1260779" y="115773"/>
                  </a:lnTo>
                  <a:lnTo>
                    <a:pt x="1289431" y="131914"/>
                  </a:lnTo>
                  <a:lnTo>
                    <a:pt x="1325181" y="143268"/>
                  </a:lnTo>
                  <a:lnTo>
                    <a:pt x="1366634" y="149720"/>
                  </a:lnTo>
                  <a:lnTo>
                    <a:pt x="1376959" y="123139"/>
                  </a:lnTo>
                  <a:close/>
                </a:path>
                <a:path w="7770494" h="339089">
                  <a:moveTo>
                    <a:pt x="1393621" y="167182"/>
                  </a:moveTo>
                  <a:lnTo>
                    <a:pt x="1088097" y="167182"/>
                  </a:lnTo>
                  <a:lnTo>
                    <a:pt x="1088097" y="195478"/>
                  </a:lnTo>
                  <a:lnTo>
                    <a:pt x="1223137" y="195478"/>
                  </a:lnTo>
                  <a:lnTo>
                    <a:pt x="1223137" y="228676"/>
                  </a:lnTo>
                  <a:lnTo>
                    <a:pt x="1124737" y="228676"/>
                  </a:lnTo>
                  <a:lnTo>
                    <a:pt x="1124737" y="333819"/>
                  </a:lnTo>
                  <a:lnTo>
                    <a:pt x="1356321" y="333819"/>
                  </a:lnTo>
                  <a:lnTo>
                    <a:pt x="1356321" y="304990"/>
                  </a:lnTo>
                  <a:lnTo>
                    <a:pt x="1356321" y="257111"/>
                  </a:lnTo>
                  <a:lnTo>
                    <a:pt x="1356321" y="228676"/>
                  </a:lnTo>
                  <a:lnTo>
                    <a:pt x="1321803" y="228676"/>
                  </a:lnTo>
                  <a:lnTo>
                    <a:pt x="1321803" y="257111"/>
                  </a:lnTo>
                  <a:lnTo>
                    <a:pt x="1321803" y="304990"/>
                  </a:lnTo>
                  <a:lnTo>
                    <a:pt x="1159789" y="304990"/>
                  </a:lnTo>
                  <a:lnTo>
                    <a:pt x="1159789" y="257111"/>
                  </a:lnTo>
                  <a:lnTo>
                    <a:pt x="1321803" y="257111"/>
                  </a:lnTo>
                  <a:lnTo>
                    <a:pt x="1321803" y="228676"/>
                  </a:lnTo>
                  <a:lnTo>
                    <a:pt x="1258049" y="228676"/>
                  </a:lnTo>
                  <a:lnTo>
                    <a:pt x="1258049" y="195478"/>
                  </a:lnTo>
                  <a:lnTo>
                    <a:pt x="1393621" y="195478"/>
                  </a:lnTo>
                  <a:lnTo>
                    <a:pt x="1393621" y="167182"/>
                  </a:lnTo>
                  <a:close/>
                </a:path>
                <a:path w="7770494" h="339089">
                  <a:moveTo>
                    <a:pt x="1592808" y="144424"/>
                  </a:moveTo>
                  <a:lnTo>
                    <a:pt x="1586941" y="118821"/>
                  </a:lnTo>
                  <a:lnTo>
                    <a:pt x="1578610" y="108585"/>
                  </a:lnTo>
                  <a:lnTo>
                    <a:pt x="1570913" y="99123"/>
                  </a:lnTo>
                  <a:lnTo>
                    <a:pt x="1559737" y="93345"/>
                  </a:lnTo>
                  <a:lnTo>
                    <a:pt x="1559737" y="144424"/>
                  </a:lnTo>
                  <a:lnTo>
                    <a:pt x="1556372" y="159016"/>
                  </a:lnTo>
                  <a:lnTo>
                    <a:pt x="1547241" y="170103"/>
                  </a:lnTo>
                  <a:lnTo>
                    <a:pt x="1533258" y="177139"/>
                  </a:lnTo>
                  <a:lnTo>
                    <a:pt x="1515300" y="179603"/>
                  </a:lnTo>
                  <a:lnTo>
                    <a:pt x="1497228" y="177139"/>
                  </a:lnTo>
                  <a:lnTo>
                    <a:pt x="1483410" y="170103"/>
                  </a:lnTo>
                  <a:lnTo>
                    <a:pt x="1474622" y="159016"/>
                  </a:lnTo>
                  <a:lnTo>
                    <a:pt x="1471650" y="144424"/>
                  </a:lnTo>
                  <a:lnTo>
                    <a:pt x="1474622" y="129654"/>
                  </a:lnTo>
                  <a:lnTo>
                    <a:pt x="1483410" y="118427"/>
                  </a:lnTo>
                  <a:lnTo>
                    <a:pt x="1497228" y="111226"/>
                  </a:lnTo>
                  <a:lnTo>
                    <a:pt x="1515300" y="108585"/>
                  </a:lnTo>
                  <a:lnTo>
                    <a:pt x="1533258" y="111226"/>
                  </a:lnTo>
                  <a:lnTo>
                    <a:pt x="1547241" y="118427"/>
                  </a:lnTo>
                  <a:lnTo>
                    <a:pt x="1556372" y="129654"/>
                  </a:lnTo>
                  <a:lnTo>
                    <a:pt x="1559737" y="144424"/>
                  </a:lnTo>
                  <a:lnTo>
                    <a:pt x="1559737" y="93345"/>
                  </a:lnTo>
                  <a:lnTo>
                    <a:pt x="1546453" y="86474"/>
                  </a:lnTo>
                  <a:lnTo>
                    <a:pt x="1515300" y="82003"/>
                  </a:lnTo>
                  <a:lnTo>
                    <a:pt x="1484007" y="86474"/>
                  </a:lnTo>
                  <a:lnTo>
                    <a:pt x="1459674" y="99123"/>
                  </a:lnTo>
                  <a:lnTo>
                    <a:pt x="1443939" y="118821"/>
                  </a:lnTo>
                  <a:lnTo>
                    <a:pt x="1438452" y="144424"/>
                  </a:lnTo>
                  <a:lnTo>
                    <a:pt x="1443939" y="169849"/>
                  </a:lnTo>
                  <a:lnTo>
                    <a:pt x="1459674" y="189407"/>
                  </a:lnTo>
                  <a:lnTo>
                    <a:pt x="1484007" y="201955"/>
                  </a:lnTo>
                  <a:lnTo>
                    <a:pt x="1515300" y="206324"/>
                  </a:lnTo>
                  <a:lnTo>
                    <a:pt x="1546453" y="201955"/>
                  </a:lnTo>
                  <a:lnTo>
                    <a:pt x="1570913" y="189407"/>
                  </a:lnTo>
                  <a:lnTo>
                    <a:pt x="1578952" y="179603"/>
                  </a:lnTo>
                  <a:lnTo>
                    <a:pt x="1586941" y="169849"/>
                  </a:lnTo>
                  <a:lnTo>
                    <a:pt x="1592808" y="144424"/>
                  </a:lnTo>
                  <a:close/>
                </a:path>
                <a:path w="7770494" h="339089">
                  <a:moveTo>
                    <a:pt x="1608277" y="38227"/>
                  </a:moveTo>
                  <a:lnTo>
                    <a:pt x="1533283" y="38227"/>
                  </a:lnTo>
                  <a:lnTo>
                    <a:pt x="1533283" y="0"/>
                  </a:lnTo>
                  <a:lnTo>
                    <a:pt x="1497977" y="0"/>
                  </a:lnTo>
                  <a:lnTo>
                    <a:pt x="1497977" y="38227"/>
                  </a:lnTo>
                  <a:lnTo>
                    <a:pt x="1419682" y="38227"/>
                  </a:lnTo>
                  <a:lnTo>
                    <a:pt x="1419682" y="66662"/>
                  </a:lnTo>
                  <a:lnTo>
                    <a:pt x="1608277" y="66662"/>
                  </a:lnTo>
                  <a:lnTo>
                    <a:pt x="1608277" y="38227"/>
                  </a:lnTo>
                  <a:close/>
                </a:path>
                <a:path w="7770494" h="339089">
                  <a:moveTo>
                    <a:pt x="1698612" y="2908"/>
                  </a:moveTo>
                  <a:lnTo>
                    <a:pt x="1663166" y="2908"/>
                  </a:lnTo>
                  <a:lnTo>
                    <a:pt x="1663166" y="81076"/>
                  </a:lnTo>
                  <a:lnTo>
                    <a:pt x="1609344" y="81076"/>
                  </a:lnTo>
                  <a:lnTo>
                    <a:pt x="1609344" y="110045"/>
                  </a:lnTo>
                  <a:lnTo>
                    <a:pt x="1663166" y="110045"/>
                  </a:lnTo>
                  <a:lnTo>
                    <a:pt x="1663166" y="146939"/>
                  </a:lnTo>
                  <a:lnTo>
                    <a:pt x="1608937" y="146939"/>
                  </a:lnTo>
                  <a:lnTo>
                    <a:pt x="1608937" y="175907"/>
                  </a:lnTo>
                  <a:lnTo>
                    <a:pt x="1663166" y="175907"/>
                  </a:lnTo>
                  <a:lnTo>
                    <a:pt x="1663166" y="218630"/>
                  </a:lnTo>
                  <a:lnTo>
                    <a:pt x="1698612" y="218630"/>
                  </a:lnTo>
                  <a:lnTo>
                    <a:pt x="1698612" y="2908"/>
                  </a:lnTo>
                  <a:close/>
                </a:path>
                <a:path w="7770494" h="339089">
                  <a:moveTo>
                    <a:pt x="1700466" y="279996"/>
                  </a:moveTo>
                  <a:lnTo>
                    <a:pt x="1692579" y="255435"/>
                  </a:lnTo>
                  <a:lnTo>
                    <a:pt x="1685163" y="249440"/>
                  </a:lnTo>
                  <a:lnTo>
                    <a:pt x="1670075" y="237236"/>
                  </a:lnTo>
                  <a:lnTo>
                    <a:pt x="1662772" y="234924"/>
                  </a:lnTo>
                  <a:lnTo>
                    <a:pt x="1662772" y="279996"/>
                  </a:lnTo>
                  <a:lnTo>
                    <a:pt x="1657604" y="292887"/>
                  </a:lnTo>
                  <a:lnTo>
                    <a:pt x="1642694" y="302412"/>
                  </a:lnTo>
                  <a:lnTo>
                    <a:pt x="1618919" y="308267"/>
                  </a:lnTo>
                  <a:lnTo>
                    <a:pt x="1587119" y="310146"/>
                  </a:lnTo>
                  <a:lnTo>
                    <a:pt x="1554746" y="308267"/>
                  </a:lnTo>
                  <a:lnTo>
                    <a:pt x="1530591" y="302412"/>
                  </a:lnTo>
                  <a:lnTo>
                    <a:pt x="1515491" y="292887"/>
                  </a:lnTo>
                  <a:lnTo>
                    <a:pt x="1510271" y="279996"/>
                  </a:lnTo>
                  <a:lnTo>
                    <a:pt x="1515491" y="266865"/>
                  </a:lnTo>
                  <a:lnTo>
                    <a:pt x="1530591" y="257327"/>
                  </a:lnTo>
                  <a:lnTo>
                    <a:pt x="1554746" y="251485"/>
                  </a:lnTo>
                  <a:lnTo>
                    <a:pt x="1587119" y="249440"/>
                  </a:lnTo>
                  <a:lnTo>
                    <a:pt x="1618919" y="251485"/>
                  </a:lnTo>
                  <a:lnTo>
                    <a:pt x="1642694" y="257327"/>
                  </a:lnTo>
                  <a:lnTo>
                    <a:pt x="1657604" y="266865"/>
                  </a:lnTo>
                  <a:lnTo>
                    <a:pt x="1662772" y="279996"/>
                  </a:lnTo>
                  <a:lnTo>
                    <a:pt x="1662772" y="234924"/>
                  </a:lnTo>
                  <a:lnTo>
                    <a:pt x="1634439" y="225945"/>
                  </a:lnTo>
                  <a:lnTo>
                    <a:pt x="1587119" y="222059"/>
                  </a:lnTo>
                  <a:lnTo>
                    <a:pt x="1539417" y="225945"/>
                  </a:lnTo>
                  <a:lnTo>
                    <a:pt x="1503591" y="237236"/>
                  </a:lnTo>
                  <a:lnTo>
                    <a:pt x="1481061" y="255435"/>
                  </a:lnTo>
                  <a:lnTo>
                    <a:pt x="1473238" y="279996"/>
                  </a:lnTo>
                  <a:lnTo>
                    <a:pt x="1481061" y="304215"/>
                  </a:lnTo>
                  <a:lnTo>
                    <a:pt x="1503591" y="322300"/>
                  </a:lnTo>
                  <a:lnTo>
                    <a:pt x="1539417" y="333616"/>
                  </a:lnTo>
                  <a:lnTo>
                    <a:pt x="1587119" y="337527"/>
                  </a:lnTo>
                  <a:lnTo>
                    <a:pt x="1634439" y="333616"/>
                  </a:lnTo>
                  <a:lnTo>
                    <a:pt x="1670075" y="322300"/>
                  </a:lnTo>
                  <a:lnTo>
                    <a:pt x="1685188" y="310146"/>
                  </a:lnTo>
                  <a:lnTo>
                    <a:pt x="1692579" y="304215"/>
                  </a:lnTo>
                  <a:lnTo>
                    <a:pt x="1700466" y="279996"/>
                  </a:lnTo>
                  <a:close/>
                </a:path>
                <a:path w="7770494" h="339089">
                  <a:moveTo>
                    <a:pt x="2115324" y="78955"/>
                  </a:moveTo>
                  <a:lnTo>
                    <a:pt x="2106841" y="50647"/>
                  </a:lnTo>
                  <a:lnTo>
                    <a:pt x="2094230" y="39408"/>
                  </a:lnTo>
                  <a:lnTo>
                    <a:pt x="2082774" y="29210"/>
                  </a:lnTo>
                  <a:lnTo>
                    <a:pt x="2077631" y="27355"/>
                  </a:lnTo>
                  <a:lnTo>
                    <a:pt x="2077631" y="78955"/>
                  </a:lnTo>
                  <a:lnTo>
                    <a:pt x="2071814" y="95224"/>
                  </a:lnTo>
                  <a:lnTo>
                    <a:pt x="2055342" y="107429"/>
                  </a:lnTo>
                  <a:lnTo>
                    <a:pt x="2029650" y="115112"/>
                  </a:lnTo>
                  <a:lnTo>
                    <a:pt x="1996160" y="117843"/>
                  </a:lnTo>
                  <a:lnTo>
                    <a:pt x="1962785" y="115112"/>
                  </a:lnTo>
                  <a:lnTo>
                    <a:pt x="1937105" y="107429"/>
                  </a:lnTo>
                  <a:lnTo>
                    <a:pt x="1920646" y="95224"/>
                  </a:lnTo>
                  <a:lnTo>
                    <a:pt x="1914956" y="78955"/>
                  </a:lnTo>
                  <a:lnTo>
                    <a:pt x="1920646" y="62268"/>
                  </a:lnTo>
                  <a:lnTo>
                    <a:pt x="1937105" y="49809"/>
                  </a:lnTo>
                  <a:lnTo>
                    <a:pt x="1962785" y="42037"/>
                  </a:lnTo>
                  <a:lnTo>
                    <a:pt x="1996160" y="39408"/>
                  </a:lnTo>
                  <a:lnTo>
                    <a:pt x="2029650" y="42037"/>
                  </a:lnTo>
                  <a:lnTo>
                    <a:pt x="2055342" y="49809"/>
                  </a:lnTo>
                  <a:lnTo>
                    <a:pt x="2071814" y="62268"/>
                  </a:lnTo>
                  <a:lnTo>
                    <a:pt x="2077631" y="78955"/>
                  </a:lnTo>
                  <a:lnTo>
                    <a:pt x="2077631" y="27355"/>
                  </a:lnTo>
                  <a:lnTo>
                    <a:pt x="2045182" y="15595"/>
                  </a:lnTo>
                  <a:lnTo>
                    <a:pt x="1996160" y="10706"/>
                  </a:lnTo>
                  <a:lnTo>
                    <a:pt x="1947151" y="15595"/>
                  </a:lnTo>
                  <a:lnTo>
                    <a:pt x="1909495" y="29210"/>
                  </a:lnTo>
                  <a:lnTo>
                    <a:pt x="1885378" y="50647"/>
                  </a:lnTo>
                  <a:lnTo>
                    <a:pt x="1876996" y="78955"/>
                  </a:lnTo>
                  <a:lnTo>
                    <a:pt x="1885378" y="107099"/>
                  </a:lnTo>
                  <a:lnTo>
                    <a:pt x="1909495" y="128371"/>
                  </a:lnTo>
                  <a:lnTo>
                    <a:pt x="1947151" y="141846"/>
                  </a:lnTo>
                  <a:lnTo>
                    <a:pt x="1996160" y="146545"/>
                  </a:lnTo>
                  <a:lnTo>
                    <a:pt x="2045182" y="141846"/>
                  </a:lnTo>
                  <a:lnTo>
                    <a:pt x="2082774" y="128371"/>
                  </a:lnTo>
                  <a:lnTo>
                    <a:pt x="2094687" y="117843"/>
                  </a:lnTo>
                  <a:lnTo>
                    <a:pt x="2106841" y="107099"/>
                  </a:lnTo>
                  <a:lnTo>
                    <a:pt x="2115324" y="78955"/>
                  </a:lnTo>
                  <a:close/>
                </a:path>
                <a:path w="7770494" h="339089">
                  <a:moveTo>
                    <a:pt x="2115858" y="301688"/>
                  </a:moveTo>
                  <a:lnTo>
                    <a:pt x="1917331" y="301688"/>
                  </a:lnTo>
                  <a:lnTo>
                    <a:pt x="1917331" y="232511"/>
                  </a:lnTo>
                  <a:lnTo>
                    <a:pt x="1881759" y="232511"/>
                  </a:lnTo>
                  <a:lnTo>
                    <a:pt x="1881759" y="331177"/>
                  </a:lnTo>
                  <a:lnTo>
                    <a:pt x="2115858" y="331177"/>
                  </a:lnTo>
                  <a:lnTo>
                    <a:pt x="2115858" y="301688"/>
                  </a:lnTo>
                  <a:close/>
                </a:path>
                <a:path w="7770494" h="339089">
                  <a:moveTo>
                    <a:pt x="2149843" y="170878"/>
                  </a:moveTo>
                  <a:lnTo>
                    <a:pt x="1843138" y="170878"/>
                  </a:lnTo>
                  <a:lnTo>
                    <a:pt x="1843138" y="199707"/>
                  </a:lnTo>
                  <a:lnTo>
                    <a:pt x="1981212" y="199707"/>
                  </a:lnTo>
                  <a:lnTo>
                    <a:pt x="1981212" y="264782"/>
                  </a:lnTo>
                  <a:lnTo>
                    <a:pt x="2017052" y="264782"/>
                  </a:lnTo>
                  <a:lnTo>
                    <a:pt x="2017052" y="199707"/>
                  </a:lnTo>
                  <a:lnTo>
                    <a:pt x="2149843" y="199707"/>
                  </a:lnTo>
                  <a:lnTo>
                    <a:pt x="2149843" y="170878"/>
                  </a:lnTo>
                  <a:close/>
                </a:path>
                <a:path w="7770494" h="339089">
                  <a:moveTo>
                    <a:pt x="2443061" y="277215"/>
                  </a:moveTo>
                  <a:lnTo>
                    <a:pt x="2435009" y="251307"/>
                  </a:lnTo>
                  <a:lnTo>
                    <a:pt x="2425954" y="243751"/>
                  </a:lnTo>
                  <a:lnTo>
                    <a:pt x="2412123" y="232219"/>
                  </a:lnTo>
                  <a:lnTo>
                    <a:pt x="2407615" y="230759"/>
                  </a:lnTo>
                  <a:lnTo>
                    <a:pt x="2407615" y="277215"/>
                  </a:lnTo>
                  <a:lnTo>
                    <a:pt x="2402065" y="291439"/>
                  </a:lnTo>
                  <a:lnTo>
                    <a:pt x="2386304" y="301815"/>
                  </a:lnTo>
                  <a:lnTo>
                    <a:pt x="2361107" y="308127"/>
                  </a:lnTo>
                  <a:lnTo>
                    <a:pt x="2327211" y="310146"/>
                  </a:lnTo>
                  <a:lnTo>
                    <a:pt x="2293048" y="308127"/>
                  </a:lnTo>
                  <a:lnTo>
                    <a:pt x="2267839" y="301815"/>
                  </a:lnTo>
                  <a:lnTo>
                    <a:pt x="2252268" y="291439"/>
                  </a:lnTo>
                  <a:lnTo>
                    <a:pt x="2247061" y="277215"/>
                  </a:lnTo>
                  <a:lnTo>
                    <a:pt x="2252268" y="263004"/>
                  </a:lnTo>
                  <a:lnTo>
                    <a:pt x="2267839" y="252501"/>
                  </a:lnTo>
                  <a:lnTo>
                    <a:pt x="2293048" y="245986"/>
                  </a:lnTo>
                  <a:lnTo>
                    <a:pt x="2327211" y="243751"/>
                  </a:lnTo>
                  <a:lnTo>
                    <a:pt x="2361107" y="245986"/>
                  </a:lnTo>
                  <a:lnTo>
                    <a:pt x="2386304" y="252501"/>
                  </a:lnTo>
                  <a:lnTo>
                    <a:pt x="2402065" y="263004"/>
                  </a:lnTo>
                  <a:lnTo>
                    <a:pt x="2407615" y="277215"/>
                  </a:lnTo>
                  <a:lnTo>
                    <a:pt x="2407615" y="230759"/>
                  </a:lnTo>
                  <a:lnTo>
                    <a:pt x="2375738" y="220421"/>
                  </a:lnTo>
                  <a:lnTo>
                    <a:pt x="2327211" y="216382"/>
                  </a:lnTo>
                  <a:lnTo>
                    <a:pt x="2278405" y="220421"/>
                  </a:lnTo>
                  <a:lnTo>
                    <a:pt x="2241854" y="232219"/>
                  </a:lnTo>
                  <a:lnTo>
                    <a:pt x="2218906" y="251307"/>
                  </a:lnTo>
                  <a:lnTo>
                    <a:pt x="2210955" y="277215"/>
                  </a:lnTo>
                  <a:lnTo>
                    <a:pt x="2218906" y="303034"/>
                  </a:lnTo>
                  <a:lnTo>
                    <a:pt x="2241854" y="322072"/>
                  </a:lnTo>
                  <a:lnTo>
                    <a:pt x="2278405" y="333883"/>
                  </a:lnTo>
                  <a:lnTo>
                    <a:pt x="2327211" y="338061"/>
                  </a:lnTo>
                  <a:lnTo>
                    <a:pt x="2375738" y="333883"/>
                  </a:lnTo>
                  <a:lnTo>
                    <a:pt x="2412123" y="322072"/>
                  </a:lnTo>
                  <a:lnTo>
                    <a:pt x="2426449" y="310146"/>
                  </a:lnTo>
                  <a:lnTo>
                    <a:pt x="2435009" y="303034"/>
                  </a:lnTo>
                  <a:lnTo>
                    <a:pt x="2443061" y="277215"/>
                  </a:lnTo>
                  <a:close/>
                </a:path>
                <a:path w="7770494" h="339089">
                  <a:moveTo>
                    <a:pt x="2480754" y="165989"/>
                  </a:moveTo>
                  <a:lnTo>
                    <a:pt x="2345067" y="165989"/>
                  </a:lnTo>
                  <a:lnTo>
                    <a:pt x="2345067" y="130403"/>
                  </a:lnTo>
                  <a:lnTo>
                    <a:pt x="2445054" y="130403"/>
                  </a:lnTo>
                  <a:lnTo>
                    <a:pt x="2445054" y="101968"/>
                  </a:lnTo>
                  <a:lnTo>
                    <a:pt x="2248116" y="101968"/>
                  </a:lnTo>
                  <a:lnTo>
                    <a:pt x="2248116" y="46418"/>
                  </a:lnTo>
                  <a:lnTo>
                    <a:pt x="2443061" y="46418"/>
                  </a:lnTo>
                  <a:lnTo>
                    <a:pt x="2443061" y="18389"/>
                  </a:lnTo>
                  <a:lnTo>
                    <a:pt x="2212937" y="18389"/>
                  </a:lnTo>
                  <a:lnTo>
                    <a:pt x="2212937" y="130403"/>
                  </a:lnTo>
                  <a:lnTo>
                    <a:pt x="2310409" y="130403"/>
                  </a:lnTo>
                  <a:lnTo>
                    <a:pt x="2310409" y="165989"/>
                  </a:lnTo>
                  <a:lnTo>
                    <a:pt x="2174837" y="165989"/>
                  </a:lnTo>
                  <a:lnTo>
                    <a:pt x="2174837" y="194424"/>
                  </a:lnTo>
                  <a:lnTo>
                    <a:pt x="2480754" y="194424"/>
                  </a:lnTo>
                  <a:lnTo>
                    <a:pt x="2480754" y="165989"/>
                  </a:lnTo>
                  <a:close/>
                </a:path>
                <a:path w="7770494" h="339089">
                  <a:moveTo>
                    <a:pt x="2886418" y="153416"/>
                  </a:moveTo>
                  <a:lnTo>
                    <a:pt x="2841536" y="142570"/>
                  </a:lnTo>
                  <a:lnTo>
                    <a:pt x="2804947" y="123761"/>
                  </a:lnTo>
                  <a:lnTo>
                    <a:pt x="2795740" y="114795"/>
                  </a:lnTo>
                  <a:lnTo>
                    <a:pt x="2779953" y="99441"/>
                  </a:lnTo>
                  <a:lnTo>
                    <a:pt x="2769895" y="72085"/>
                  </a:lnTo>
                  <a:lnTo>
                    <a:pt x="2875838" y="72085"/>
                  </a:lnTo>
                  <a:lnTo>
                    <a:pt x="2875838" y="43510"/>
                  </a:lnTo>
                  <a:lnTo>
                    <a:pt x="2769362" y="43510"/>
                  </a:lnTo>
                  <a:lnTo>
                    <a:pt x="2769362" y="2908"/>
                  </a:lnTo>
                  <a:lnTo>
                    <a:pt x="2734449" y="2908"/>
                  </a:lnTo>
                  <a:lnTo>
                    <a:pt x="2734449" y="43510"/>
                  </a:lnTo>
                  <a:lnTo>
                    <a:pt x="2628239" y="43510"/>
                  </a:lnTo>
                  <a:lnTo>
                    <a:pt x="2628239" y="72085"/>
                  </a:lnTo>
                  <a:lnTo>
                    <a:pt x="2734322" y="72085"/>
                  </a:lnTo>
                  <a:lnTo>
                    <a:pt x="2724023" y="99555"/>
                  </a:lnTo>
                  <a:lnTo>
                    <a:pt x="2698800" y="123863"/>
                  </a:lnTo>
                  <a:lnTo>
                    <a:pt x="2662085" y="142608"/>
                  </a:lnTo>
                  <a:lnTo>
                    <a:pt x="2617266" y="153416"/>
                  </a:lnTo>
                  <a:lnTo>
                    <a:pt x="2630233" y="181724"/>
                  </a:lnTo>
                  <a:lnTo>
                    <a:pt x="2668981" y="172961"/>
                  </a:lnTo>
                  <a:lnTo>
                    <a:pt x="2703258" y="158432"/>
                  </a:lnTo>
                  <a:lnTo>
                    <a:pt x="2731503" y="138811"/>
                  </a:lnTo>
                  <a:lnTo>
                    <a:pt x="2752179" y="114795"/>
                  </a:lnTo>
                  <a:lnTo>
                    <a:pt x="2772702" y="138671"/>
                  </a:lnTo>
                  <a:lnTo>
                    <a:pt x="2800756" y="158330"/>
                  </a:lnTo>
                  <a:lnTo>
                    <a:pt x="2834843" y="172961"/>
                  </a:lnTo>
                  <a:lnTo>
                    <a:pt x="2873451" y="181724"/>
                  </a:lnTo>
                  <a:lnTo>
                    <a:pt x="2886418" y="153416"/>
                  </a:lnTo>
                  <a:close/>
                </a:path>
                <a:path w="7770494" h="339089">
                  <a:moveTo>
                    <a:pt x="2904934" y="204876"/>
                  </a:moveTo>
                  <a:lnTo>
                    <a:pt x="2599410" y="204876"/>
                  </a:lnTo>
                  <a:lnTo>
                    <a:pt x="2599410" y="234226"/>
                  </a:lnTo>
                  <a:lnTo>
                    <a:pt x="2734449" y="234226"/>
                  </a:lnTo>
                  <a:lnTo>
                    <a:pt x="2734449" y="338582"/>
                  </a:lnTo>
                  <a:lnTo>
                    <a:pt x="2769362" y="338582"/>
                  </a:lnTo>
                  <a:lnTo>
                    <a:pt x="2769362" y="234226"/>
                  </a:lnTo>
                  <a:lnTo>
                    <a:pt x="2904934" y="234226"/>
                  </a:lnTo>
                  <a:lnTo>
                    <a:pt x="2904934" y="204876"/>
                  </a:lnTo>
                  <a:close/>
                </a:path>
                <a:path w="7770494" h="339089">
                  <a:moveTo>
                    <a:pt x="3130969" y="179743"/>
                  </a:moveTo>
                  <a:lnTo>
                    <a:pt x="3096298" y="163753"/>
                  </a:lnTo>
                  <a:lnTo>
                    <a:pt x="3068231" y="137680"/>
                  </a:lnTo>
                  <a:lnTo>
                    <a:pt x="3048038" y="82524"/>
                  </a:lnTo>
                  <a:lnTo>
                    <a:pt x="3048038" y="74599"/>
                  </a:lnTo>
                  <a:lnTo>
                    <a:pt x="3120783" y="74599"/>
                  </a:lnTo>
                  <a:lnTo>
                    <a:pt x="3120783" y="46024"/>
                  </a:lnTo>
                  <a:lnTo>
                    <a:pt x="3048571" y="46024"/>
                  </a:lnTo>
                  <a:lnTo>
                    <a:pt x="3048571" y="5029"/>
                  </a:lnTo>
                  <a:lnTo>
                    <a:pt x="3012732" y="5029"/>
                  </a:lnTo>
                  <a:lnTo>
                    <a:pt x="3012732" y="46024"/>
                  </a:lnTo>
                  <a:lnTo>
                    <a:pt x="2939846" y="46024"/>
                  </a:lnTo>
                  <a:lnTo>
                    <a:pt x="2939846" y="74599"/>
                  </a:lnTo>
                  <a:lnTo>
                    <a:pt x="3012732" y="74599"/>
                  </a:lnTo>
                  <a:lnTo>
                    <a:pt x="3012732" y="82524"/>
                  </a:lnTo>
                  <a:lnTo>
                    <a:pt x="3007068" y="115392"/>
                  </a:lnTo>
                  <a:lnTo>
                    <a:pt x="2990786" y="144805"/>
                  </a:lnTo>
                  <a:lnTo>
                    <a:pt x="2964904" y="168846"/>
                  </a:lnTo>
                  <a:lnTo>
                    <a:pt x="2930461" y="185559"/>
                  </a:lnTo>
                  <a:lnTo>
                    <a:pt x="2947924" y="213334"/>
                  </a:lnTo>
                  <a:lnTo>
                    <a:pt x="2975457" y="200863"/>
                  </a:lnTo>
                  <a:lnTo>
                    <a:pt x="2998724" y="183692"/>
                  </a:lnTo>
                  <a:lnTo>
                    <a:pt x="3017355" y="162433"/>
                  </a:lnTo>
                  <a:lnTo>
                    <a:pt x="3030982" y="137680"/>
                  </a:lnTo>
                  <a:lnTo>
                    <a:pt x="3044901" y="160718"/>
                  </a:lnTo>
                  <a:lnTo>
                    <a:pt x="3063583" y="180467"/>
                  </a:lnTo>
                  <a:lnTo>
                    <a:pt x="3086620" y="196342"/>
                  </a:lnTo>
                  <a:lnTo>
                    <a:pt x="3113646" y="207784"/>
                  </a:lnTo>
                  <a:lnTo>
                    <a:pt x="3130969" y="179743"/>
                  </a:lnTo>
                  <a:close/>
                </a:path>
                <a:path w="7770494" h="339089">
                  <a:moveTo>
                    <a:pt x="3209925" y="3175"/>
                  </a:moveTo>
                  <a:lnTo>
                    <a:pt x="3174479" y="3175"/>
                  </a:lnTo>
                  <a:lnTo>
                    <a:pt x="3174479" y="104622"/>
                  </a:lnTo>
                  <a:lnTo>
                    <a:pt x="3109404" y="104622"/>
                  </a:lnTo>
                  <a:lnTo>
                    <a:pt x="3109404" y="133578"/>
                  </a:lnTo>
                  <a:lnTo>
                    <a:pt x="3174479" y="133578"/>
                  </a:lnTo>
                  <a:lnTo>
                    <a:pt x="3174479" y="252882"/>
                  </a:lnTo>
                  <a:lnTo>
                    <a:pt x="3209925" y="252882"/>
                  </a:lnTo>
                  <a:lnTo>
                    <a:pt x="3209925" y="3175"/>
                  </a:lnTo>
                  <a:close/>
                </a:path>
                <a:path w="7770494" h="339089">
                  <a:moveTo>
                    <a:pt x="3218789" y="302082"/>
                  </a:moveTo>
                  <a:lnTo>
                    <a:pt x="3027807" y="302082"/>
                  </a:lnTo>
                  <a:lnTo>
                    <a:pt x="3027807" y="230797"/>
                  </a:lnTo>
                  <a:lnTo>
                    <a:pt x="2992361" y="230797"/>
                  </a:lnTo>
                  <a:lnTo>
                    <a:pt x="2992361" y="331177"/>
                  </a:lnTo>
                  <a:lnTo>
                    <a:pt x="3218789" y="331177"/>
                  </a:lnTo>
                  <a:lnTo>
                    <a:pt x="3218789" y="302082"/>
                  </a:lnTo>
                  <a:close/>
                </a:path>
                <a:path w="7770494" h="339089">
                  <a:moveTo>
                    <a:pt x="3533825" y="66001"/>
                  </a:moveTo>
                  <a:lnTo>
                    <a:pt x="3525774" y="41325"/>
                  </a:lnTo>
                  <a:lnTo>
                    <a:pt x="3517455" y="34912"/>
                  </a:lnTo>
                  <a:lnTo>
                    <a:pt x="3502368" y="23291"/>
                  </a:lnTo>
                  <a:lnTo>
                    <a:pt x="3497453" y="21856"/>
                  </a:lnTo>
                  <a:lnTo>
                    <a:pt x="3497453" y="66001"/>
                  </a:lnTo>
                  <a:lnTo>
                    <a:pt x="3492017" y="79756"/>
                  </a:lnTo>
                  <a:lnTo>
                    <a:pt x="3476002" y="89636"/>
                  </a:lnTo>
                  <a:lnTo>
                    <a:pt x="3449917" y="95605"/>
                  </a:lnTo>
                  <a:lnTo>
                    <a:pt x="3414268" y="97612"/>
                  </a:lnTo>
                  <a:lnTo>
                    <a:pt x="3378822" y="95605"/>
                  </a:lnTo>
                  <a:lnTo>
                    <a:pt x="3352850" y="89636"/>
                  </a:lnTo>
                  <a:lnTo>
                    <a:pt x="3336912" y="79756"/>
                  </a:lnTo>
                  <a:lnTo>
                    <a:pt x="3331603" y="66001"/>
                  </a:lnTo>
                  <a:lnTo>
                    <a:pt x="3336912" y="52870"/>
                  </a:lnTo>
                  <a:lnTo>
                    <a:pt x="3352850" y="43065"/>
                  </a:lnTo>
                  <a:lnTo>
                    <a:pt x="3378822" y="36969"/>
                  </a:lnTo>
                  <a:lnTo>
                    <a:pt x="3414268" y="34912"/>
                  </a:lnTo>
                  <a:lnTo>
                    <a:pt x="3449917" y="36969"/>
                  </a:lnTo>
                  <a:lnTo>
                    <a:pt x="3476002" y="43065"/>
                  </a:lnTo>
                  <a:lnTo>
                    <a:pt x="3492017" y="52870"/>
                  </a:lnTo>
                  <a:lnTo>
                    <a:pt x="3497453" y="66001"/>
                  </a:lnTo>
                  <a:lnTo>
                    <a:pt x="3497453" y="21856"/>
                  </a:lnTo>
                  <a:lnTo>
                    <a:pt x="3464814" y="12230"/>
                  </a:lnTo>
                  <a:lnTo>
                    <a:pt x="3414268" y="8458"/>
                  </a:lnTo>
                  <a:lnTo>
                    <a:pt x="3363684" y="12230"/>
                  </a:lnTo>
                  <a:lnTo>
                    <a:pt x="3326028" y="23291"/>
                  </a:lnTo>
                  <a:lnTo>
                    <a:pt x="3302546" y="41325"/>
                  </a:lnTo>
                  <a:lnTo>
                    <a:pt x="3294443" y="66001"/>
                  </a:lnTo>
                  <a:lnTo>
                    <a:pt x="3302546" y="90970"/>
                  </a:lnTo>
                  <a:lnTo>
                    <a:pt x="3326028" y="109194"/>
                  </a:lnTo>
                  <a:lnTo>
                    <a:pt x="3363684" y="120396"/>
                  </a:lnTo>
                  <a:lnTo>
                    <a:pt x="3414268" y="124320"/>
                  </a:lnTo>
                  <a:lnTo>
                    <a:pt x="3464814" y="120396"/>
                  </a:lnTo>
                  <a:lnTo>
                    <a:pt x="3502368" y="109194"/>
                  </a:lnTo>
                  <a:lnTo>
                    <a:pt x="3517252" y="97612"/>
                  </a:lnTo>
                  <a:lnTo>
                    <a:pt x="3525774" y="90970"/>
                  </a:lnTo>
                  <a:lnTo>
                    <a:pt x="3533825" y="66001"/>
                  </a:lnTo>
                  <a:close/>
                </a:path>
                <a:path w="7770494" h="339089">
                  <a:moveTo>
                    <a:pt x="3538194" y="307378"/>
                  </a:moveTo>
                  <a:lnTo>
                    <a:pt x="3333585" y="307378"/>
                  </a:lnTo>
                  <a:lnTo>
                    <a:pt x="3333585" y="277355"/>
                  </a:lnTo>
                  <a:lnTo>
                    <a:pt x="3528542" y="277355"/>
                  </a:lnTo>
                  <a:lnTo>
                    <a:pt x="3528542" y="198920"/>
                  </a:lnTo>
                  <a:lnTo>
                    <a:pt x="3298139" y="198920"/>
                  </a:lnTo>
                  <a:lnTo>
                    <a:pt x="3298139" y="225501"/>
                  </a:lnTo>
                  <a:lnTo>
                    <a:pt x="3493630" y="225501"/>
                  </a:lnTo>
                  <a:lnTo>
                    <a:pt x="3493630" y="251828"/>
                  </a:lnTo>
                  <a:lnTo>
                    <a:pt x="3298799" y="251828"/>
                  </a:lnTo>
                  <a:lnTo>
                    <a:pt x="3298799" y="334886"/>
                  </a:lnTo>
                  <a:lnTo>
                    <a:pt x="3538194" y="334886"/>
                  </a:lnTo>
                  <a:lnTo>
                    <a:pt x="3538194" y="307378"/>
                  </a:lnTo>
                  <a:close/>
                </a:path>
                <a:path w="7770494" h="339089">
                  <a:moveTo>
                    <a:pt x="3567290" y="144691"/>
                  </a:moveTo>
                  <a:lnTo>
                    <a:pt x="3261766" y="144691"/>
                  </a:lnTo>
                  <a:lnTo>
                    <a:pt x="3261766" y="173126"/>
                  </a:lnTo>
                  <a:lnTo>
                    <a:pt x="3567290" y="173126"/>
                  </a:lnTo>
                  <a:lnTo>
                    <a:pt x="3567290" y="144691"/>
                  </a:lnTo>
                  <a:close/>
                </a:path>
                <a:path w="7770494" h="339089">
                  <a:moveTo>
                    <a:pt x="3857040" y="70980"/>
                  </a:moveTo>
                  <a:lnTo>
                    <a:pt x="3734028" y="70980"/>
                  </a:lnTo>
                  <a:lnTo>
                    <a:pt x="3734028" y="21450"/>
                  </a:lnTo>
                  <a:lnTo>
                    <a:pt x="3698989" y="21450"/>
                  </a:lnTo>
                  <a:lnTo>
                    <a:pt x="3698989" y="70980"/>
                  </a:lnTo>
                  <a:lnTo>
                    <a:pt x="3698989" y="98920"/>
                  </a:lnTo>
                  <a:lnTo>
                    <a:pt x="3698989" y="150990"/>
                  </a:lnTo>
                  <a:lnTo>
                    <a:pt x="3698989" y="178930"/>
                  </a:lnTo>
                  <a:lnTo>
                    <a:pt x="3857040" y="178930"/>
                  </a:lnTo>
                  <a:lnTo>
                    <a:pt x="3857040" y="150990"/>
                  </a:lnTo>
                  <a:lnTo>
                    <a:pt x="3734028" y="150990"/>
                  </a:lnTo>
                  <a:lnTo>
                    <a:pt x="3734028" y="98920"/>
                  </a:lnTo>
                  <a:lnTo>
                    <a:pt x="3821849" y="98920"/>
                  </a:lnTo>
                  <a:lnTo>
                    <a:pt x="3821849" y="150914"/>
                  </a:lnTo>
                  <a:lnTo>
                    <a:pt x="3857040" y="150914"/>
                  </a:lnTo>
                  <a:lnTo>
                    <a:pt x="3857040" y="98920"/>
                  </a:lnTo>
                  <a:lnTo>
                    <a:pt x="3857040" y="98666"/>
                  </a:lnTo>
                  <a:lnTo>
                    <a:pt x="3857040" y="70980"/>
                  </a:lnTo>
                  <a:close/>
                </a:path>
                <a:path w="7770494" h="339089">
                  <a:moveTo>
                    <a:pt x="3857040" y="22085"/>
                  </a:moveTo>
                  <a:lnTo>
                    <a:pt x="3821849" y="22085"/>
                  </a:lnTo>
                  <a:lnTo>
                    <a:pt x="3821849" y="70624"/>
                  </a:lnTo>
                  <a:lnTo>
                    <a:pt x="3857040" y="70624"/>
                  </a:lnTo>
                  <a:lnTo>
                    <a:pt x="3857040" y="22085"/>
                  </a:lnTo>
                  <a:close/>
                </a:path>
                <a:path w="7770494" h="339089">
                  <a:moveTo>
                    <a:pt x="3958209" y="304660"/>
                  </a:moveTo>
                  <a:lnTo>
                    <a:pt x="3771468" y="304660"/>
                  </a:lnTo>
                  <a:lnTo>
                    <a:pt x="3771468" y="244970"/>
                  </a:lnTo>
                  <a:lnTo>
                    <a:pt x="3951871" y="244970"/>
                  </a:lnTo>
                  <a:lnTo>
                    <a:pt x="3951871" y="215760"/>
                  </a:lnTo>
                  <a:lnTo>
                    <a:pt x="3735882" y="215760"/>
                  </a:lnTo>
                  <a:lnTo>
                    <a:pt x="3735882" y="244970"/>
                  </a:lnTo>
                  <a:lnTo>
                    <a:pt x="3735882" y="304660"/>
                  </a:lnTo>
                  <a:lnTo>
                    <a:pt x="3735882" y="333883"/>
                  </a:lnTo>
                  <a:lnTo>
                    <a:pt x="3958209" y="333883"/>
                  </a:lnTo>
                  <a:lnTo>
                    <a:pt x="3958209" y="304660"/>
                  </a:lnTo>
                  <a:close/>
                </a:path>
                <a:path w="7770494" h="339089">
                  <a:moveTo>
                    <a:pt x="3998023" y="82410"/>
                  </a:moveTo>
                  <a:lnTo>
                    <a:pt x="3949484" y="82410"/>
                  </a:lnTo>
                  <a:lnTo>
                    <a:pt x="3949484" y="2400"/>
                  </a:lnTo>
                  <a:lnTo>
                    <a:pt x="3913911" y="2400"/>
                  </a:lnTo>
                  <a:lnTo>
                    <a:pt x="3913911" y="82410"/>
                  </a:lnTo>
                  <a:lnTo>
                    <a:pt x="3913911" y="111620"/>
                  </a:lnTo>
                  <a:lnTo>
                    <a:pt x="3913911" y="199263"/>
                  </a:lnTo>
                  <a:lnTo>
                    <a:pt x="3949484" y="199263"/>
                  </a:lnTo>
                  <a:lnTo>
                    <a:pt x="3949484" y="111620"/>
                  </a:lnTo>
                  <a:lnTo>
                    <a:pt x="3998023" y="111620"/>
                  </a:lnTo>
                  <a:lnTo>
                    <a:pt x="3998023" y="82410"/>
                  </a:lnTo>
                  <a:close/>
                </a:path>
                <a:path w="7770494" h="339089">
                  <a:moveTo>
                    <a:pt x="4289399" y="66001"/>
                  </a:moveTo>
                  <a:lnTo>
                    <a:pt x="4281335" y="41325"/>
                  </a:lnTo>
                  <a:lnTo>
                    <a:pt x="4273016" y="34912"/>
                  </a:lnTo>
                  <a:lnTo>
                    <a:pt x="4257929" y="23291"/>
                  </a:lnTo>
                  <a:lnTo>
                    <a:pt x="4253027" y="21856"/>
                  </a:lnTo>
                  <a:lnTo>
                    <a:pt x="4253027" y="66001"/>
                  </a:lnTo>
                  <a:lnTo>
                    <a:pt x="4247578" y="79756"/>
                  </a:lnTo>
                  <a:lnTo>
                    <a:pt x="4231564" y="89636"/>
                  </a:lnTo>
                  <a:lnTo>
                    <a:pt x="4205478" y="95605"/>
                  </a:lnTo>
                  <a:lnTo>
                    <a:pt x="4169829" y="97612"/>
                  </a:lnTo>
                  <a:lnTo>
                    <a:pt x="4134396" y="95605"/>
                  </a:lnTo>
                  <a:lnTo>
                    <a:pt x="4108412" y="89636"/>
                  </a:lnTo>
                  <a:lnTo>
                    <a:pt x="4092473" y="79756"/>
                  </a:lnTo>
                  <a:lnTo>
                    <a:pt x="4087164" y="66001"/>
                  </a:lnTo>
                  <a:lnTo>
                    <a:pt x="4092473" y="52870"/>
                  </a:lnTo>
                  <a:lnTo>
                    <a:pt x="4108412" y="43065"/>
                  </a:lnTo>
                  <a:lnTo>
                    <a:pt x="4134396" y="36969"/>
                  </a:lnTo>
                  <a:lnTo>
                    <a:pt x="4169829" y="34912"/>
                  </a:lnTo>
                  <a:lnTo>
                    <a:pt x="4205478" y="36969"/>
                  </a:lnTo>
                  <a:lnTo>
                    <a:pt x="4231564" y="43065"/>
                  </a:lnTo>
                  <a:lnTo>
                    <a:pt x="4247578" y="52870"/>
                  </a:lnTo>
                  <a:lnTo>
                    <a:pt x="4253027" y="66001"/>
                  </a:lnTo>
                  <a:lnTo>
                    <a:pt x="4253027" y="21856"/>
                  </a:lnTo>
                  <a:lnTo>
                    <a:pt x="4220375" y="12230"/>
                  </a:lnTo>
                  <a:lnTo>
                    <a:pt x="4169829" y="8458"/>
                  </a:lnTo>
                  <a:lnTo>
                    <a:pt x="4119245" y="12230"/>
                  </a:lnTo>
                  <a:lnTo>
                    <a:pt x="4081602" y="23291"/>
                  </a:lnTo>
                  <a:lnTo>
                    <a:pt x="4058107" y="41325"/>
                  </a:lnTo>
                  <a:lnTo>
                    <a:pt x="4050004" y="66001"/>
                  </a:lnTo>
                  <a:lnTo>
                    <a:pt x="4058107" y="90970"/>
                  </a:lnTo>
                  <a:lnTo>
                    <a:pt x="4081602" y="109194"/>
                  </a:lnTo>
                  <a:lnTo>
                    <a:pt x="4119245" y="120396"/>
                  </a:lnTo>
                  <a:lnTo>
                    <a:pt x="4169829" y="124320"/>
                  </a:lnTo>
                  <a:lnTo>
                    <a:pt x="4220375" y="120396"/>
                  </a:lnTo>
                  <a:lnTo>
                    <a:pt x="4257929" y="109194"/>
                  </a:lnTo>
                  <a:lnTo>
                    <a:pt x="4272813" y="97612"/>
                  </a:lnTo>
                  <a:lnTo>
                    <a:pt x="4281335" y="90970"/>
                  </a:lnTo>
                  <a:lnTo>
                    <a:pt x="4289399" y="66001"/>
                  </a:lnTo>
                  <a:close/>
                </a:path>
                <a:path w="7770494" h="339089">
                  <a:moveTo>
                    <a:pt x="4293755" y="307378"/>
                  </a:moveTo>
                  <a:lnTo>
                    <a:pt x="4089146" y="307378"/>
                  </a:lnTo>
                  <a:lnTo>
                    <a:pt x="4089146" y="277355"/>
                  </a:lnTo>
                  <a:lnTo>
                    <a:pt x="4284103" y="277355"/>
                  </a:lnTo>
                  <a:lnTo>
                    <a:pt x="4284103" y="198920"/>
                  </a:lnTo>
                  <a:lnTo>
                    <a:pt x="4053700" y="198920"/>
                  </a:lnTo>
                  <a:lnTo>
                    <a:pt x="4053700" y="225501"/>
                  </a:lnTo>
                  <a:lnTo>
                    <a:pt x="4249191" y="225501"/>
                  </a:lnTo>
                  <a:lnTo>
                    <a:pt x="4249191" y="251828"/>
                  </a:lnTo>
                  <a:lnTo>
                    <a:pt x="4054373" y="251828"/>
                  </a:lnTo>
                  <a:lnTo>
                    <a:pt x="4054373" y="334886"/>
                  </a:lnTo>
                  <a:lnTo>
                    <a:pt x="4293755" y="334886"/>
                  </a:lnTo>
                  <a:lnTo>
                    <a:pt x="4293755" y="307378"/>
                  </a:lnTo>
                  <a:close/>
                </a:path>
                <a:path w="7770494" h="339089">
                  <a:moveTo>
                    <a:pt x="4322851" y="144691"/>
                  </a:moveTo>
                  <a:lnTo>
                    <a:pt x="4017340" y="144691"/>
                  </a:lnTo>
                  <a:lnTo>
                    <a:pt x="4017340" y="173126"/>
                  </a:lnTo>
                  <a:lnTo>
                    <a:pt x="4322851" y="173126"/>
                  </a:lnTo>
                  <a:lnTo>
                    <a:pt x="4322851" y="144691"/>
                  </a:lnTo>
                  <a:close/>
                </a:path>
                <a:path w="7770494" h="339089">
                  <a:moveTo>
                    <a:pt x="4733671" y="127635"/>
                  </a:moveTo>
                  <a:lnTo>
                    <a:pt x="4687024" y="115277"/>
                  </a:lnTo>
                  <a:lnTo>
                    <a:pt x="4648746" y="93408"/>
                  </a:lnTo>
                  <a:lnTo>
                    <a:pt x="4636478" y="79883"/>
                  </a:lnTo>
                  <a:lnTo>
                    <a:pt x="4622838" y="64846"/>
                  </a:lnTo>
                  <a:lnTo>
                    <a:pt x="4613313" y="32397"/>
                  </a:lnTo>
                  <a:lnTo>
                    <a:pt x="4613313" y="14147"/>
                  </a:lnTo>
                  <a:lnTo>
                    <a:pt x="4576280" y="14147"/>
                  </a:lnTo>
                  <a:lnTo>
                    <a:pt x="4576280" y="32397"/>
                  </a:lnTo>
                  <a:lnTo>
                    <a:pt x="4566780" y="65062"/>
                  </a:lnTo>
                  <a:lnTo>
                    <a:pt x="4540948" y="93611"/>
                  </a:lnTo>
                  <a:lnTo>
                    <a:pt x="4502797" y="115354"/>
                  </a:lnTo>
                  <a:lnTo>
                    <a:pt x="4456315" y="127635"/>
                  </a:lnTo>
                  <a:lnTo>
                    <a:pt x="4470603" y="156591"/>
                  </a:lnTo>
                  <a:lnTo>
                    <a:pt x="4509948" y="146507"/>
                  </a:lnTo>
                  <a:lnTo>
                    <a:pt x="4545012" y="129844"/>
                  </a:lnTo>
                  <a:lnTo>
                    <a:pt x="4573956" y="107378"/>
                  </a:lnTo>
                  <a:lnTo>
                    <a:pt x="4594923" y="79883"/>
                  </a:lnTo>
                  <a:lnTo>
                    <a:pt x="4615904" y="107276"/>
                  </a:lnTo>
                  <a:lnTo>
                    <a:pt x="4644872" y="129743"/>
                  </a:lnTo>
                  <a:lnTo>
                    <a:pt x="4680026" y="146469"/>
                  </a:lnTo>
                  <a:lnTo>
                    <a:pt x="4719523" y="156591"/>
                  </a:lnTo>
                  <a:lnTo>
                    <a:pt x="4733671" y="127635"/>
                  </a:lnTo>
                  <a:close/>
                </a:path>
                <a:path w="7770494" h="339089">
                  <a:moveTo>
                    <a:pt x="4747425" y="189522"/>
                  </a:moveTo>
                  <a:lnTo>
                    <a:pt x="4441901" y="189522"/>
                  </a:lnTo>
                  <a:lnTo>
                    <a:pt x="4441901" y="218884"/>
                  </a:lnTo>
                  <a:lnTo>
                    <a:pt x="4576407" y="218884"/>
                  </a:lnTo>
                  <a:lnTo>
                    <a:pt x="4576407" y="338061"/>
                  </a:lnTo>
                  <a:lnTo>
                    <a:pt x="4611332" y="338061"/>
                  </a:lnTo>
                  <a:lnTo>
                    <a:pt x="4611332" y="218884"/>
                  </a:lnTo>
                  <a:lnTo>
                    <a:pt x="4747425" y="218884"/>
                  </a:lnTo>
                  <a:lnTo>
                    <a:pt x="4747425" y="189522"/>
                  </a:lnTo>
                  <a:close/>
                </a:path>
                <a:path w="7770494" h="339089">
                  <a:moveTo>
                    <a:pt x="5051539" y="100914"/>
                  </a:moveTo>
                  <a:lnTo>
                    <a:pt x="5044846" y="68808"/>
                  </a:lnTo>
                  <a:lnTo>
                    <a:pt x="5032349" y="51981"/>
                  </a:lnTo>
                  <a:lnTo>
                    <a:pt x="5026279" y="43815"/>
                  </a:lnTo>
                  <a:lnTo>
                    <a:pt x="5016754" y="38341"/>
                  </a:lnTo>
                  <a:lnTo>
                    <a:pt x="5016754" y="100914"/>
                  </a:lnTo>
                  <a:lnTo>
                    <a:pt x="5012715" y="120916"/>
                  </a:lnTo>
                  <a:lnTo>
                    <a:pt x="5001450" y="136423"/>
                  </a:lnTo>
                  <a:lnTo>
                    <a:pt x="4984280" y="146481"/>
                  </a:lnTo>
                  <a:lnTo>
                    <a:pt x="4962537" y="150114"/>
                  </a:lnTo>
                  <a:lnTo>
                    <a:pt x="4940528" y="146481"/>
                  </a:lnTo>
                  <a:lnTo>
                    <a:pt x="4923231" y="136423"/>
                  </a:lnTo>
                  <a:lnTo>
                    <a:pt x="4911966" y="120916"/>
                  </a:lnTo>
                  <a:lnTo>
                    <a:pt x="4908042" y="100914"/>
                  </a:lnTo>
                  <a:lnTo>
                    <a:pt x="4911966" y="80848"/>
                  </a:lnTo>
                  <a:lnTo>
                    <a:pt x="4923231" y="65341"/>
                  </a:lnTo>
                  <a:lnTo>
                    <a:pt x="4940528" y="55384"/>
                  </a:lnTo>
                  <a:lnTo>
                    <a:pt x="4962537" y="51981"/>
                  </a:lnTo>
                  <a:lnTo>
                    <a:pt x="4984280" y="55384"/>
                  </a:lnTo>
                  <a:lnTo>
                    <a:pt x="5001450" y="65341"/>
                  </a:lnTo>
                  <a:lnTo>
                    <a:pt x="5012715" y="80848"/>
                  </a:lnTo>
                  <a:lnTo>
                    <a:pt x="5016754" y="100914"/>
                  </a:lnTo>
                  <a:lnTo>
                    <a:pt x="5016754" y="38341"/>
                  </a:lnTo>
                  <a:lnTo>
                    <a:pt x="4998085" y="27597"/>
                  </a:lnTo>
                  <a:lnTo>
                    <a:pt x="4962537" y="21818"/>
                  </a:lnTo>
                  <a:lnTo>
                    <a:pt x="4926876" y="27597"/>
                  </a:lnTo>
                  <a:lnTo>
                    <a:pt x="4898606" y="43815"/>
                  </a:lnTo>
                  <a:lnTo>
                    <a:pt x="4879975" y="68808"/>
                  </a:lnTo>
                  <a:lnTo>
                    <a:pt x="4873256" y="100914"/>
                  </a:lnTo>
                  <a:lnTo>
                    <a:pt x="4879975" y="132791"/>
                  </a:lnTo>
                  <a:lnTo>
                    <a:pt x="4898606" y="157670"/>
                  </a:lnTo>
                  <a:lnTo>
                    <a:pt x="4926876" y="173837"/>
                  </a:lnTo>
                  <a:lnTo>
                    <a:pt x="4962537" y="179603"/>
                  </a:lnTo>
                  <a:lnTo>
                    <a:pt x="4998085" y="173837"/>
                  </a:lnTo>
                  <a:lnTo>
                    <a:pt x="5026279" y="157670"/>
                  </a:lnTo>
                  <a:lnTo>
                    <a:pt x="5031918" y="150114"/>
                  </a:lnTo>
                  <a:lnTo>
                    <a:pt x="5044846" y="132791"/>
                  </a:lnTo>
                  <a:lnTo>
                    <a:pt x="5051539" y="100914"/>
                  </a:lnTo>
                  <a:close/>
                </a:path>
                <a:path w="7770494" h="339089">
                  <a:moveTo>
                    <a:pt x="5144528" y="3175"/>
                  </a:moveTo>
                  <a:lnTo>
                    <a:pt x="5108943" y="3175"/>
                  </a:lnTo>
                  <a:lnTo>
                    <a:pt x="5108943" y="193890"/>
                  </a:lnTo>
                  <a:lnTo>
                    <a:pt x="5144528" y="193890"/>
                  </a:lnTo>
                  <a:lnTo>
                    <a:pt x="5144528" y="3175"/>
                  </a:lnTo>
                  <a:close/>
                </a:path>
                <a:path w="7770494" h="339089">
                  <a:moveTo>
                    <a:pt x="5174551" y="307238"/>
                  </a:moveTo>
                  <a:lnTo>
                    <a:pt x="5124882" y="273469"/>
                  </a:lnTo>
                  <a:lnTo>
                    <a:pt x="5108156" y="224307"/>
                  </a:lnTo>
                  <a:lnTo>
                    <a:pt x="5108156" y="208305"/>
                  </a:lnTo>
                  <a:lnTo>
                    <a:pt x="5073231" y="208305"/>
                  </a:lnTo>
                  <a:lnTo>
                    <a:pt x="5073231" y="224307"/>
                  </a:lnTo>
                  <a:lnTo>
                    <a:pt x="5070373" y="244462"/>
                  </a:lnTo>
                  <a:lnTo>
                    <a:pt x="5061788" y="265252"/>
                  </a:lnTo>
                  <a:lnTo>
                    <a:pt x="5047450" y="284949"/>
                  </a:lnTo>
                  <a:lnTo>
                    <a:pt x="5027346" y="301815"/>
                  </a:lnTo>
                  <a:lnTo>
                    <a:pt x="5007572" y="286067"/>
                  </a:lnTo>
                  <a:lnTo>
                    <a:pt x="4997996" y="272986"/>
                  </a:lnTo>
                  <a:lnTo>
                    <a:pt x="4993627" y="267030"/>
                  </a:lnTo>
                  <a:lnTo>
                    <a:pt x="4985359" y="246024"/>
                  </a:lnTo>
                  <a:lnTo>
                    <a:pt x="4982642" y="224307"/>
                  </a:lnTo>
                  <a:lnTo>
                    <a:pt x="4982642" y="208305"/>
                  </a:lnTo>
                  <a:lnTo>
                    <a:pt x="4948377" y="208305"/>
                  </a:lnTo>
                  <a:lnTo>
                    <a:pt x="4948377" y="224307"/>
                  </a:lnTo>
                  <a:lnTo>
                    <a:pt x="4943919" y="248805"/>
                  </a:lnTo>
                  <a:lnTo>
                    <a:pt x="4931143" y="272122"/>
                  </a:lnTo>
                  <a:lnTo>
                    <a:pt x="4910340" y="292277"/>
                  </a:lnTo>
                  <a:lnTo>
                    <a:pt x="4881854" y="307238"/>
                  </a:lnTo>
                  <a:lnTo>
                    <a:pt x="4899571" y="333159"/>
                  </a:lnTo>
                  <a:lnTo>
                    <a:pt x="4921516" y="322630"/>
                  </a:lnTo>
                  <a:lnTo>
                    <a:pt x="4939855" y="308673"/>
                  </a:lnTo>
                  <a:lnTo>
                    <a:pt x="4954524" y="291934"/>
                  </a:lnTo>
                  <a:lnTo>
                    <a:pt x="4965446" y="272986"/>
                  </a:lnTo>
                  <a:lnTo>
                    <a:pt x="4975098" y="292773"/>
                  </a:lnTo>
                  <a:lnTo>
                    <a:pt x="4988687" y="310400"/>
                  </a:lnTo>
                  <a:lnTo>
                    <a:pt x="5006403" y="325120"/>
                  </a:lnTo>
                  <a:lnTo>
                    <a:pt x="5028400" y="336207"/>
                  </a:lnTo>
                  <a:lnTo>
                    <a:pt x="5049444" y="324586"/>
                  </a:lnTo>
                  <a:lnTo>
                    <a:pt x="5066627" y="309372"/>
                  </a:lnTo>
                  <a:lnTo>
                    <a:pt x="5072291" y="301815"/>
                  </a:lnTo>
                  <a:lnTo>
                    <a:pt x="5080038" y="291503"/>
                  </a:lnTo>
                  <a:lnTo>
                    <a:pt x="5089766" y="271932"/>
                  </a:lnTo>
                  <a:lnTo>
                    <a:pt x="5100536" y="291515"/>
                  </a:lnTo>
                  <a:lnTo>
                    <a:pt x="5115331" y="308597"/>
                  </a:lnTo>
                  <a:lnTo>
                    <a:pt x="5134140" y="322668"/>
                  </a:lnTo>
                  <a:lnTo>
                    <a:pt x="5156949" y="333159"/>
                  </a:lnTo>
                  <a:lnTo>
                    <a:pt x="5174551" y="307238"/>
                  </a:lnTo>
                  <a:close/>
                </a:path>
                <a:path w="7770494" h="339089">
                  <a:moveTo>
                    <a:pt x="5468963" y="101460"/>
                  </a:moveTo>
                  <a:lnTo>
                    <a:pt x="5273205" y="101460"/>
                  </a:lnTo>
                  <a:lnTo>
                    <a:pt x="5273205" y="15100"/>
                  </a:lnTo>
                  <a:lnTo>
                    <a:pt x="5238026" y="15100"/>
                  </a:lnTo>
                  <a:lnTo>
                    <a:pt x="5238026" y="101460"/>
                  </a:lnTo>
                  <a:lnTo>
                    <a:pt x="5238026" y="129400"/>
                  </a:lnTo>
                  <a:lnTo>
                    <a:pt x="5468963" y="129400"/>
                  </a:lnTo>
                  <a:lnTo>
                    <a:pt x="5468963" y="101460"/>
                  </a:lnTo>
                  <a:close/>
                </a:path>
                <a:path w="7770494" h="339089">
                  <a:moveTo>
                    <a:pt x="5471071" y="300850"/>
                  </a:moveTo>
                  <a:lnTo>
                    <a:pt x="5270830" y="300850"/>
                  </a:lnTo>
                  <a:lnTo>
                    <a:pt x="5270830" y="232270"/>
                  </a:lnTo>
                  <a:lnTo>
                    <a:pt x="5235511" y="232270"/>
                  </a:lnTo>
                  <a:lnTo>
                    <a:pt x="5235511" y="300850"/>
                  </a:lnTo>
                  <a:lnTo>
                    <a:pt x="5235511" y="330060"/>
                  </a:lnTo>
                  <a:lnTo>
                    <a:pt x="5471071" y="330060"/>
                  </a:lnTo>
                  <a:lnTo>
                    <a:pt x="5471071" y="300850"/>
                  </a:lnTo>
                  <a:close/>
                </a:path>
                <a:path w="7770494" h="339089">
                  <a:moveTo>
                    <a:pt x="5503875" y="171678"/>
                  </a:moveTo>
                  <a:lnTo>
                    <a:pt x="5197157" y="171678"/>
                  </a:lnTo>
                  <a:lnTo>
                    <a:pt x="5197157" y="200113"/>
                  </a:lnTo>
                  <a:lnTo>
                    <a:pt x="5503875" y="200113"/>
                  </a:lnTo>
                  <a:lnTo>
                    <a:pt x="5503875" y="171678"/>
                  </a:lnTo>
                  <a:close/>
                </a:path>
                <a:path w="7770494" h="339089">
                  <a:moveTo>
                    <a:pt x="5783618" y="64541"/>
                  </a:moveTo>
                  <a:lnTo>
                    <a:pt x="5778284" y="43713"/>
                  </a:lnTo>
                  <a:lnTo>
                    <a:pt x="5774537" y="39814"/>
                  </a:lnTo>
                  <a:lnTo>
                    <a:pt x="5763272" y="28054"/>
                  </a:lnTo>
                  <a:lnTo>
                    <a:pt x="5751741" y="23152"/>
                  </a:lnTo>
                  <a:lnTo>
                    <a:pt x="5751741" y="64541"/>
                  </a:lnTo>
                  <a:lnTo>
                    <a:pt x="5748693" y="74879"/>
                  </a:lnTo>
                  <a:lnTo>
                    <a:pt x="5740235" y="82524"/>
                  </a:lnTo>
                  <a:lnTo>
                    <a:pt x="5727116" y="87312"/>
                  </a:lnTo>
                  <a:lnTo>
                    <a:pt x="5710085" y="89014"/>
                  </a:lnTo>
                  <a:lnTo>
                    <a:pt x="5692940" y="87312"/>
                  </a:lnTo>
                  <a:lnTo>
                    <a:pt x="5679986" y="82524"/>
                  </a:lnTo>
                  <a:lnTo>
                    <a:pt x="5671807" y="74879"/>
                  </a:lnTo>
                  <a:lnTo>
                    <a:pt x="5668950" y="64541"/>
                  </a:lnTo>
                  <a:lnTo>
                    <a:pt x="5671807" y="54013"/>
                  </a:lnTo>
                  <a:lnTo>
                    <a:pt x="5679986" y="46228"/>
                  </a:lnTo>
                  <a:lnTo>
                    <a:pt x="5692940" y="41402"/>
                  </a:lnTo>
                  <a:lnTo>
                    <a:pt x="5710085" y="39814"/>
                  </a:lnTo>
                  <a:lnTo>
                    <a:pt x="5727116" y="41402"/>
                  </a:lnTo>
                  <a:lnTo>
                    <a:pt x="5740235" y="46228"/>
                  </a:lnTo>
                  <a:lnTo>
                    <a:pt x="5748693" y="54013"/>
                  </a:lnTo>
                  <a:lnTo>
                    <a:pt x="5751741" y="64541"/>
                  </a:lnTo>
                  <a:lnTo>
                    <a:pt x="5751741" y="23152"/>
                  </a:lnTo>
                  <a:lnTo>
                    <a:pt x="5740044" y="18173"/>
                  </a:lnTo>
                  <a:lnTo>
                    <a:pt x="5710085" y="14681"/>
                  </a:lnTo>
                  <a:lnTo>
                    <a:pt x="5680011" y="18173"/>
                  </a:lnTo>
                  <a:lnTo>
                    <a:pt x="5656796" y="28054"/>
                  </a:lnTo>
                  <a:lnTo>
                    <a:pt x="5641835" y="43713"/>
                  </a:lnTo>
                  <a:lnTo>
                    <a:pt x="5636539" y="64541"/>
                  </a:lnTo>
                  <a:lnTo>
                    <a:pt x="5641835" y="85090"/>
                  </a:lnTo>
                  <a:lnTo>
                    <a:pt x="5656796" y="100761"/>
                  </a:lnTo>
                  <a:lnTo>
                    <a:pt x="5680011" y="110756"/>
                  </a:lnTo>
                  <a:lnTo>
                    <a:pt x="5710085" y="114274"/>
                  </a:lnTo>
                  <a:lnTo>
                    <a:pt x="5740044" y="110756"/>
                  </a:lnTo>
                  <a:lnTo>
                    <a:pt x="5763272" y="100761"/>
                  </a:lnTo>
                  <a:lnTo>
                    <a:pt x="5774525" y="89014"/>
                  </a:lnTo>
                  <a:lnTo>
                    <a:pt x="5778284" y="85090"/>
                  </a:lnTo>
                  <a:lnTo>
                    <a:pt x="5783618" y="64541"/>
                  </a:lnTo>
                  <a:close/>
                </a:path>
                <a:path w="7770494" h="339089">
                  <a:moveTo>
                    <a:pt x="5798566" y="145618"/>
                  </a:moveTo>
                  <a:lnTo>
                    <a:pt x="5796051" y="121678"/>
                  </a:lnTo>
                  <a:lnTo>
                    <a:pt x="5751601" y="126847"/>
                  </a:lnTo>
                  <a:lnTo>
                    <a:pt x="5704446" y="129717"/>
                  </a:lnTo>
                  <a:lnTo>
                    <a:pt x="5659145" y="130937"/>
                  </a:lnTo>
                  <a:lnTo>
                    <a:pt x="5620270" y="131203"/>
                  </a:lnTo>
                  <a:lnTo>
                    <a:pt x="5623852" y="158445"/>
                  </a:lnTo>
                  <a:lnTo>
                    <a:pt x="5656669" y="158292"/>
                  </a:lnTo>
                  <a:lnTo>
                    <a:pt x="5675046" y="157949"/>
                  </a:lnTo>
                  <a:lnTo>
                    <a:pt x="5694337" y="157251"/>
                  </a:lnTo>
                  <a:lnTo>
                    <a:pt x="5694337" y="208838"/>
                  </a:lnTo>
                  <a:lnTo>
                    <a:pt x="5728601" y="208838"/>
                  </a:lnTo>
                  <a:lnTo>
                    <a:pt x="5728601" y="157251"/>
                  </a:lnTo>
                  <a:lnTo>
                    <a:pt x="5728601" y="155143"/>
                  </a:lnTo>
                  <a:lnTo>
                    <a:pt x="5746547" y="153517"/>
                  </a:lnTo>
                  <a:lnTo>
                    <a:pt x="5764327" y="151422"/>
                  </a:lnTo>
                  <a:lnTo>
                    <a:pt x="5781738" y="148793"/>
                  </a:lnTo>
                  <a:lnTo>
                    <a:pt x="5798566" y="145618"/>
                  </a:lnTo>
                  <a:close/>
                </a:path>
                <a:path w="7770494" h="339089">
                  <a:moveTo>
                    <a:pt x="5846711" y="8724"/>
                  </a:moveTo>
                  <a:lnTo>
                    <a:pt x="5812980" y="8724"/>
                  </a:lnTo>
                  <a:lnTo>
                    <a:pt x="5812980" y="167843"/>
                  </a:lnTo>
                  <a:lnTo>
                    <a:pt x="5756503" y="167843"/>
                  </a:lnTo>
                  <a:lnTo>
                    <a:pt x="5756503" y="192570"/>
                  </a:lnTo>
                  <a:lnTo>
                    <a:pt x="5812980" y="192570"/>
                  </a:lnTo>
                  <a:lnTo>
                    <a:pt x="5812980" y="209232"/>
                  </a:lnTo>
                  <a:lnTo>
                    <a:pt x="5846711" y="209232"/>
                  </a:lnTo>
                  <a:lnTo>
                    <a:pt x="5846711" y="8724"/>
                  </a:lnTo>
                  <a:close/>
                </a:path>
                <a:path w="7770494" h="339089">
                  <a:moveTo>
                    <a:pt x="5908865" y="221665"/>
                  </a:moveTo>
                  <a:lnTo>
                    <a:pt x="5873559" y="221665"/>
                  </a:lnTo>
                  <a:lnTo>
                    <a:pt x="5873559" y="250240"/>
                  </a:lnTo>
                  <a:lnTo>
                    <a:pt x="5873559" y="277876"/>
                  </a:lnTo>
                  <a:lnTo>
                    <a:pt x="5873559" y="305790"/>
                  </a:lnTo>
                  <a:lnTo>
                    <a:pt x="5713260" y="305790"/>
                  </a:lnTo>
                  <a:lnTo>
                    <a:pt x="5713260" y="277876"/>
                  </a:lnTo>
                  <a:lnTo>
                    <a:pt x="5873559" y="277876"/>
                  </a:lnTo>
                  <a:lnTo>
                    <a:pt x="5873559" y="250240"/>
                  </a:lnTo>
                  <a:lnTo>
                    <a:pt x="5713260" y="250240"/>
                  </a:lnTo>
                  <a:lnTo>
                    <a:pt x="5713260" y="221665"/>
                  </a:lnTo>
                  <a:lnTo>
                    <a:pt x="5678208" y="221665"/>
                  </a:lnTo>
                  <a:lnTo>
                    <a:pt x="5678208" y="333819"/>
                  </a:lnTo>
                  <a:lnTo>
                    <a:pt x="5908865" y="333819"/>
                  </a:lnTo>
                  <a:lnTo>
                    <a:pt x="5908865" y="305790"/>
                  </a:lnTo>
                  <a:lnTo>
                    <a:pt x="5908865" y="277876"/>
                  </a:lnTo>
                  <a:lnTo>
                    <a:pt x="5908865" y="250240"/>
                  </a:lnTo>
                  <a:lnTo>
                    <a:pt x="5908865" y="221665"/>
                  </a:lnTo>
                  <a:close/>
                </a:path>
                <a:path w="7770494" h="339089">
                  <a:moveTo>
                    <a:pt x="5908865" y="2908"/>
                  </a:moveTo>
                  <a:lnTo>
                    <a:pt x="5874740" y="2908"/>
                  </a:lnTo>
                  <a:lnTo>
                    <a:pt x="5874740" y="210159"/>
                  </a:lnTo>
                  <a:lnTo>
                    <a:pt x="5908865" y="210159"/>
                  </a:lnTo>
                  <a:lnTo>
                    <a:pt x="5908865" y="2908"/>
                  </a:lnTo>
                  <a:close/>
                </a:path>
                <a:path w="7770494" h="339089">
                  <a:moveTo>
                    <a:pt x="6225819" y="39014"/>
                  </a:moveTo>
                  <a:lnTo>
                    <a:pt x="6066307" y="39014"/>
                  </a:lnTo>
                  <a:lnTo>
                    <a:pt x="6066307" y="67322"/>
                  </a:lnTo>
                  <a:lnTo>
                    <a:pt x="6189573" y="67322"/>
                  </a:lnTo>
                  <a:lnTo>
                    <a:pt x="6180925" y="112090"/>
                  </a:lnTo>
                  <a:lnTo>
                    <a:pt x="6163107" y="152590"/>
                  </a:lnTo>
                  <a:lnTo>
                    <a:pt x="6135649" y="188798"/>
                  </a:lnTo>
                  <a:lnTo>
                    <a:pt x="6098108" y="220687"/>
                  </a:lnTo>
                  <a:lnTo>
                    <a:pt x="6050038" y="248246"/>
                  </a:lnTo>
                  <a:lnTo>
                    <a:pt x="6068822" y="276948"/>
                  </a:lnTo>
                  <a:lnTo>
                    <a:pt x="6120384" y="247078"/>
                  </a:lnTo>
                  <a:lnTo>
                    <a:pt x="6160605" y="212648"/>
                  </a:lnTo>
                  <a:lnTo>
                    <a:pt x="6190373" y="174155"/>
                  </a:lnTo>
                  <a:lnTo>
                    <a:pt x="6210566" y="132067"/>
                  </a:lnTo>
                  <a:lnTo>
                    <a:pt x="6222085" y="86855"/>
                  </a:lnTo>
                  <a:lnTo>
                    <a:pt x="6225819" y="39014"/>
                  </a:lnTo>
                  <a:close/>
                </a:path>
                <a:path w="7770494" h="339089">
                  <a:moveTo>
                    <a:pt x="6325413" y="2908"/>
                  </a:moveTo>
                  <a:lnTo>
                    <a:pt x="6289700" y="2908"/>
                  </a:lnTo>
                  <a:lnTo>
                    <a:pt x="6289700" y="338061"/>
                  </a:lnTo>
                  <a:lnTo>
                    <a:pt x="6325413" y="338061"/>
                  </a:lnTo>
                  <a:lnTo>
                    <a:pt x="6325413" y="2908"/>
                  </a:lnTo>
                  <a:close/>
                </a:path>
                <a:path w="7770494" h="339089">
                  <a:moveTo>
                    <a:pt x="6548933" y="81140"/>
                  </a:moveTo>
                  <a:lnTo>
                    <a:pt x="6425920" y="81140"/>
                  </a:lnTo>
                  <a:lnTo>
                    <a:pt x="6425920" y="26530"/>
                  </a:lnTo>
                  <a:lnTo>
                    <a:pt x="6390881" y="26530"/>
                  </a:lnTo>
                  <a:lnTo>
                    <a:pt x="6390881" y="81140"/>
                  </a:lnTo>
                  <a:lnTo>
                    <a:pt x="6390881" y="109080"/>
                  </a:lnTo>
                  <a:lnTo>
                    <a:pt x="6390881" y="166230"/>
                  </a:lnTo>
                  <a:lnTo>
                    <a:pt x="6390881" y="194170"/>
                  </a:lnTo>
                  <a:lnTo>
                    <a:pt x="6548933" y="194170"/>
                  </a:lnTo>
                  <a:lnTo>
                    <a:pt x="6548933" y="166230"/>
                  </a:lnTo>
                  <a:lnTo>
                    <a:pt x="6425920" y="166230"/>
                  </a:lnTo>
                  <a:lnTo>
                    <a:pt x="6425920" y="109080"/>
                  </a:lnTo>
                  <a:lnTo>
                    <a:pt x="6513741" y="109080"/>
                  </a:lnTo>
                  <a:lnTo>
                    <a:pt x="6513741" y="165722"/>
                  </a:lnTo>
                  <a:lnTo>
                    <a:pt x="6548933" y="165722"/>
                  </a:lnTo>
                  <a:lnTo>
                    <a:pt x="6548933" y="109080"/>
                  </a:lnTo>
                  <a:lnTo>
                    <a:pt x="6548933" y="108712"/>
                  </a:lnTo>
                  <a:lnTo>
                    <a:pt x="6548933" y="81140"/>
                  </a:lnTo>
                  <a:close/>
                </a:path>
                <a:path w="7770494" h="339089">
                  <a:moveTo>
                    <a:pt x="6548933" y="27114"/>
                  </a:moveTo>
                  <a:lnTo>
                    <a:pt x="6513741" y="27114"/>
                  </a:lnTo>
                  <a:lnTo>
                    <a:pt x="6513741" y="80937"/>
                  </a:lnTo>
                  <a:lnTo>
                    <a:pt x="6548933" y="80937"/>
                  </a:lnTo>
                  <a:lnTo>
                    <a:pt x="6548933" y="27114"/>
                  </a:lnTo>
                  <a:close/>
                </a:path>
                <a:path w="7770494" h="339089">
                  <a:moveTo>
                    <a:pt x="6655663" y="302120"/>
                  </a:moveTo>
                  <a:lnTo>
                    <a:pt x="6464274" y="302120"/>
                  </a:lnTo>
                  <a:lnTo>
                    <a:pt x="6464274" y="224650"/>
                  </a:lnTo>
                  <a:lnTo>
                    <a:pt x="6428968" y="224650"/>
                  </a:lnTo>
                  <a:lnTo>
                    <a:pt x="6428968" y="302120"/>
                  </a:lnTo>
                  <a:lnTo>
                    <a:pt x="6428968" y="331330"/>
                  </a:lnTo>
                  <a:lnTo>
                    <a:pt x="6655663" y="331330"/>
                  </a:lnTo>
                  <a:lnTo>
                    <a:pt x="6655663" y="302120"/>
                  </a:lnTo>
                  <a:close/>
                </a:path>
                <a:path w="7770494" h="339089">
                  <a:moveTo>
                    <a:pt x="6689915" y="102730"/>
                  </a:moveTo>
                  <a:lnTo>
                    <a:pt x="6641376" y="102730"/>
                  </a:lnTo>
                  <a:lnTo>
                    <a:pt x="6641376" y="3670"/>
                  </a:lnTo>
                  <a:lnTo>
                    <a:pt x="6605803" y="3670"/>
                  </a:lnTo>
                  <a:lnTo>
                    <a:pt x="6605803" y="102730"/>
                  </a:lnTo>
                  <a:lnTo>
                    <a:pt x="6605803" y="131940"/>
                  </a:lnTo>
                  <a:lnTo>
                    <a:pt x="6605803" y="250050"/>
                  </a:lnTo>
                  <a:lnTo>
                    <a:pt x="6641376" y="250050"/>
                  </a:lnTo>
                  <a:lnTo>
                    <a:pt x="6641376" y="131940"/>
                  </a:lnTo>
                  <a:lnTo>
                    <a:pt x="6689915" y="131940"/>
                  </a:lnTo>
                  <a:lnTo>
                    <a:pt x="6689915" y="102730"/>
                  </a:lnTo>
                  <a:close/>
                </a:path>
                <a:path w="7770494" h="339089">
                  <a:moveTo>
                    <a:pt x="7078891" y="308470"/>
                  </a:moveTo>
                  <a:lnTo>
                    <a:pt x="6874281" y="308470"/>
                  </a:lnTo>
                  <a:lnTo>
                    <a:pt x="6874281" y="280530"/>
                  </a:lnTo>
                  <a:lnTo>
                    <a:pt x="7069239" y="280530"/>
                  </a:lnTo>
                  <a:lnTo>
                    <a:pt x="7069239" y="255130"/>
                  </a:lnTo>
                  <a:lnTo>
                    <a:pt x="7069239" y="231000"/>
                  </a:lnTo>
                  <a:lnTo>
                    <a:pt x="7069239" y="204330"/>
                  </a:lnTo>
                  <a:lnTo>
                    <a:pt x="6838836" y="204330"/>
                  </a:lnTo>
                  <a:lnTo>
                    <a:pt x="6838836" y="231000"/>
                  </a:lnTo>
                  <a:lnTo>
                    <a:pt x="7034314" y="231000"/>
                  </a:lnTo>
                  <a:lnTo>
                    <a:pt x="7034314" y="255130"/>
                  </a:lnTo>
                  <a:lnTo>
                    <a:pt x="6839496" y="255130"/>
                  </a:lnTo>
                  <a:lnTo>
                    <a:pt x="6839496" y="280530"/>
                  </a:lnTo>
                  <a:lnTo>
                    <a:pt x="6839496" y="308470"/>
                  </a:lnTo>
                  <a:lnTo>
                    <a:pt x="6839496" y="335153"/>
                  </a:lnTo>
                  <a:lnTo>
                    <a:pt x="7078891" y="335153"/>
                  </a:lnTo>
                  <a:lnTo>
                    <a:pt x="7078891" y="308470"/>
                  </a:lnTo>
                  <a:close/>
                </a:path>
                <a:path w="7770494" h="339089">
                  <a:moveTo>
                    <a:pt x="7079285" y="12966"/>
                  </a:moveTo>
                  <a:lnTo>
                    <a:pt x="6994906" y="12966"/>
                  </a:lnTo>
                  <a:lnTo>
                    <a:pt x="6994906" y="40068"/>
                  </a:lnTo>
                  <a:lnTo>
                    <a:pt x="6994906" y="98005"/>
                  </a:lnTo>
                  <a:lnTo>
                    <a:pt x="6914629" y="98005"/>
                  </a:lnTo>
                  <a:lnTo>
                    <a:pt x="6914629" y="40068"/>
                  </a:lnTo>
                  <a:lnTo>
                    <a:pt x="6994906" y="40068"/>
                  </a:lnTo>
                  <a:lnTo>
                    <a:pt x="6994906" y="12966"/>
                  </a:lnTo>
                  <a:lnTo>
                    <a:pt x="6830377" y="12966"/>
                  </a:lnTo>
                  <a:lnTo>
                    <a:pt x="6830377" y="40068"/>
                  </a:lnTo>
                  <a:lnTo>
                    <a:pt x="6879310" y="40068"/>
                  </a:lnTo>
                  <a:lnTo>
                    <a:pt x="6879310" y="98005"/>
                  </a:lnTo>
                  <a:lnTo>
                    <a:pt x="6831825" y="98005"/>
                  </a:lnTo>
                  <a:lnTo>
                    <a:pt x="6831825" y="125120"/>
                  </a:lnTo>
                  <a:lnTo>
                    <a:pt x="7077837" y="125120"/>
                  </a:lnTo>
                  <a:lnTo>
                    <a:pt x="7077837" y="98005"/>
                  </a:lnTo>
                  <a:lnTo>
                    <a:pt x="7030479" y="98005"/>
                  </a:lnTo>
                  <a:lnTo>
                    <a:pt x="7030479" y="40068"/>
                  </a:lnTo>
                  <a:lnTo>
                    <a:pt x="7079285" y="40068"/>
                  </a:lnTo>
                  <a:lnTo>
                    <a:pt x="7079285" y="12966"/>
                  </a:lnTo>
                  <a:close/>
                </a:path>
                <a:path w="7770494" h="339089">
                  <a:moveTo>
                    <a:pt x="7107987" y="149847"/>
                  </a:moveTo>
                  <a:lnTo>
                    <a:pt x="6802463" y="149847"/>
                  </a:lnTo>
                  <a:lnTo>
                    <a:pt x="6802463" y="178155"/>
                  </a:lnTo>
                  <a:lnTo>
                    <a:pt x="7107987" y="178155"/>
                  </a:lnTo>
                  <a:lnTo>
                    <a:pt x="7107987" y="149847"/>
                  </a:lnTo>
                  <a:close/>
                </a:path>
                <a:path w="7770494" h="339089">
                  <a:moveTo>
                    <a:pt x="7296455" y="187540"/>
                  </a:moveTo>
                  <a:lnTo>
                    <a:pt x="7294131" y="169164"/>
                  </a:lnTo>
                  <a:lnTo>
                    <a:pt x="7292886" y="159372"/>
                  </a:lnTo>
                  <a:lnTo>
                    <a:pt x="7265987" y="163969"/>
                  </a:lnTo>
                  <a:lnTo>
                    <a:pt x="7239648" y="166890"/>
                  </a:lnTo>
                  <a:lnTo>
                    <a:pt x="7212431" y="168503"/>
                  </a:lnTo>
                  <a:lnTo>
                    <a:pt x="7182853" y="169164"/>
                  </a:lnTo>
                  <a:lnTo>
                    <a:pt x="7182853" y="124726"/>
                  </a:lnTo>
                  <a:lnTo>
                    <a:pt x="7274903" y="124726"/>
                  </a:lnTo>
                  <a:lnTo>
                    <a:pt x="7274903" y="28308"/>
                  </a:lnTo>
                  <a:lnTo>
                    <a:pt x="7147661" y="28308"/>
                  </a:lnTo>
                  <a:lnTo>
                    <a:pt x="7147661" y="57137"/>
                  </a:lnTo>
                  <a:lnTo>
                    <a:pt x="7240905" y="57137"/>
                  </a:lnTo>
                  <a:lnTo>
                    <a:pt x="7240905" y="98399"/>
                  </a:lnTo>
                  <a:lnTo>
                    <a:pt x="7148462" y="98399"/>
                  </a:lnTo>
                  <a:lnTo>
                    <a:pt x="7148462" y="197332"/>
                  </a:lnTo>
                  <a:lnTo>
                    <a:pt x="7170687" y="197332"/>
                  </a:lnTo>
                  <a:lnTo>
                    <a:pt x="7205421" y="196989"/>
                  </a:lnTo>
                  <a:lnTo>
                    <a:pt x="7236600" y="195618"/>
                  </a:lnTo>
                  <a:lnTo>
                    <a:pt x="7266267" y="192646"/>
                  </a:lnTo>
                  <a:lnTo>
                    <a:pt x="7296455" y="187540"/>
                  </a:lnTo>
                  <a:close/>
                </a:path>
                <a:path w="7770494" h="339089">
                  <a:moveTo>
                    <a:pt x="7419200" y="3175"/>
                  </a:moveTo>
                  <a:lnTo>
                    <a:pt x="7385609" y="3175"/>
                  </a:lnTo>
                  <a:lnTo>
                    <a:pt x="7385609" y="88747"/>
                  </a:lnTo>
                  <a:lnTo>
                    <a:pt x="7344600" y="88747"/>
                  </a:lnTo>
                  <a:lnTo>
                    <a:pt x="7344600" y="9385"/>
                  </a:lnTo>
                  <a:lnTo>
                    <a:pt x="7311403" y="9385"/>
                  </a:lnTo>
                  <a:lnTo>
                    <a:pt x="7311403" y="201955"/>
                  </a:lnTo>
                  <a:lnTo>
                    <a:pt x="7344600" y="201955"/>
                  </a:lnTo>
                  <a:lnTo>
                    <a:pt x="7344600" y="117716"/>
                  </a:lnTo>
                  <a:lnTo>
                    <a:pt x="7385609" y="117716"/>
                  </a:lnTo>
                  <a:lnTo>
                    <a:pt x="7385609" y="230530"/>
                  </a:lnTo>
                  <a:lnTo>
                    <a:pt x="7419200" y="230530"/>
                  </a:lnTo>
                  <a:lnTo>
                    <a:pt x="7419200" y="117716"/>
                  </a:lnTo>
                  <a:lnTo>
                    <a:pt x="7419200" y="88747"/>
                  </a:lnTo>
                  <a:lnTo>
                    <a:pt x="7419200" y="3175"/>
                  </a:lnTo>
                  <a:close/>
                </a:path>
                <a:path w="7770494" h="339089">
                  <a:moveTo>
                    <a:pt x="7436396" y="308825"/>
                  </a:moveTo>
                  <a:lnTo>
                    <a:pt x="7392086" y="297459"/>
                  </a:lnTo>
                  <a:lnTo>
                    <a:pt x="7356272" y="277990"/>
                  </a:lnTo>
                  <a:lnTo>
                    <a:pt x="7347229" y="268351"/>
                  </a:lnTo>
                  <a:lnTo>
                    <a:pt x="7332307" y="252450"/>
                  </a:lnTo>
                  <a:lnTo>
                    <a:pt x="7323569" y="222859"/>
                  </a:lnTo>
                  <a:lnTo>
                    <a:pt x="7323569" y="214922"/>
                  </a:lnTo>
                  <a:lnTo>
                    <a:pt x="7288123" y="214922"/>
                  </a:lnTo>
                  <a:lnTo>
                    <a:pt x="7288123" y="222859"/>
                  </a:lnTo>
                  <a:lnTo>
                    <a:pt x="7279246" y="252450"/>
                  </a:lnTo>
                  <a:lnTo>
                    <a:pt x="7255243" y="277990"/>
                  </a:lnTo>
                  <a:lnTo>
                    <a:pt x="7219518" y="297459"/>
                  </a:lnTo>
                  <a:lnTo>
                    <a:pt x="7175436" y="308825"/>
                  </a:lnTo>
                  <a:lnTo>
                    <a:pt x="7189597" y="336473"/>
                  </a:lnTo>
                  <a:lnTo>
                    <a:pt x="7226440" y="327367"/>
                  </a:lnTo>
                  <a:lnTo>
                    <a:pt x="7259142" y="312585"/>
                  </a:lnTo>
                  <a:lnTo>
                    <a:pt x="7286180" y="292709"/>
                  </a:lnTo>
                  <a:lnTo>
                    <a:pt x="7305980" y="268351"/>
                  </a:lnTo>
                  <a:lnTo>
                    <a:pt x="7325614" y="292709"/>
                  </a:lnTo>
                  <a:lnTo>
                    <a:pt x="7352551" y="312585"/>
                  </a:lnTo>
                  <a:lnTo>
                    <a:pt x="7385266" y="327367"/>
                  </a:lnTo>
                  <a:lnTo>
                    <a:pt x="7422235" y="336473"/>
                  </a:lnTo>
                  <a:lnTo>
                    <a:pt x="7436396" y="308825"/>
                  </a:lnTo>
                  <a:close/>
                </a:path>
                <a:path w="7770494" h="339089">
                  <a:moveTo>
                    <a:pt x="7733055" y="227190"/>
                  </a:moveTo>
                  <a:lnTo>
                    <a:pt x="7501458" y="227190"/>
                  </a:lnTo>
                  <a:lnTo>
                    <a:pt x="7501458" y="255130"/>
                  </a:lnTo>
                  <a:lnTo>
                    <a:pt x="7501458" y="304660"/>
                  </a:lnTo>
                  <a:lnTo>
                    <a:pt x="7501458" y="333883"/>
                  </a:lnTo>
                  <a:lnTo>
                    <a:pt x="7733055" y="333883"/>
                  </a:lnTo>
                  <a:lnTo>
                    <a:pt x="7733055" y="304990"/>
                  </a:lnTo>
                  <a:lnTo>
                    <a:pt x="7733055" y="304660"/>
                  </a:lnTo>
                  <a:lnTo>
                    <a:pt x="7733055" y="255257"/>
                  </a:lnTo>
                  <a:lnTo>
                    <a:pt x="7698537" y="255257"/>
                  </a:lnTo>
                  <a:lnTo>
                    <a:pt x="7698537" y="304660"/>
                  </a:lnTo>
                  <a:lnTo>
                    <a:pt x="7536510" y="304660"/>
                  </a:lnTo>
                  <a:lnTo>
                    <a:pt x="7536510" y="255130"/>
                  </a:lnTo>
                  <a:lnTo>
                    <a:pt x="7733055" y="255130"/>
                  </a:lnTo>
                  <a:lnTo>
                    <a:pt x="7733055" y="227190"/>
                  </a:lnTo>
                  <a:close/>
                </a:path>
                <a:path w="7770494" h="339089">
                  <a:moveTo>
                    <a:pt x="7770342" y="169951"/>
                  </a:moveTo>
                  <a:lnTo>
                    <a:pt x="7634910" y="169951"/>
                  </a:lnTo>
                  <a:lnTo>
                    <a:pt x="7634910" y="135039"/>
                  </a:lnTo>
                  <a:lnTo>
                    <a:pt x="7740193" y="135039"/>
                  </a:lnTo>
                  <a:lnTo>
                    <a:pt x="7740193" y="106070"/>
                  </a:lnTo>
                  <a:lnTo>
                    <a:pt x="7692847" y="106070"/>
                  </a:lnTo>
                  <a:lnTo>
                    <a:pt x="7692847" y="42062"/>
                  </a:lnTo>
                  <a:lnTo>
                    <a:pt x="7741653" y="42062"/>
                  </a:lnTo>
                  <a:lnTo>
                    <a:pt x="7741653" y="13220"/>
                  </a:lnTo>
                  <a:lnTo>
                    <a:pt x="7657262" y="13220"/>
                  </a:lnTo>
                  <a:lnTo>
                    <a:pt x="7657262" y="42062"/>
                  </a:lnTo>
                  <a:lnTo>
                    <a:pt x="7657262" y="106070"/>
                  </a:lnTo>
                  <a:lnTo>
                    <a:pt x="7576985" y="106070"/>
                  </a:lnTo>
                  <a:lnTo>
                    <a:pt x="7576985" y="42062"/>
                  </a:lnTo>
                  <a:lnTo>
                    <a:pt x="7657262" y="42062"/>
                  </a:lnTo>
                  <a:lnTo>
                    <a:pt x="7657262" y="13220"/>
                  </a:lnTo>
                  <a:lnTo>
                    <a:pt x="7492733" y="13220"/>
                  </a:lnTo>
                  <a:lnTo>
                    <a:pt x="7492733" y="42062"/>
                  </a:lnTo>
                  <a:lnTo>
                    <a:pt x="7541666" y="42062"/>
                  </a:lnTo>
                  <a:lnTo>
                    <a:pt x="7541666" y="106070"/>
                  </a:lnTo>
                  <a:lnTo>
                    <a:pt x="7494194" y="106070"/>
                  </a:lnTo>
                  <a:lnTo>
                    <a:pt x="7494194" y="135039"/>
                  </a:lnTo>
                  <a:lnTo>
                    <a:pt x="7599337" y="135039"/>
                  </a:lnTo>
                  <a:lnTo>
                    <a:pt x="7599337" y="169951"/>
                  </a:lnTo>
                  <a:lnTo>
                    <a:pt x="7464831" y="169951"/>
                  </a:lnTo>
                  <a:lnTo>
                    <a:pt x="7464831" y="198259"/>
                  </a:lnTo>
                  <a:lnTo>
                    <a:pt x="7770342" y="198259"/>
                  </a:lnTo>
                  <a:lnTo>
                    <a:pt x="7770342" y="169951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50781" y="4422647"/>
              <a:ext cx="12444730" cy="1606550"/>
            </a:xfrm>
            <a:custGeom>
              <a:avLst/>
              <a:gdLst/>
              <a:ahLst/>
              <a:cxnLst/>
              <a:rect l="l" t="t" r="r" b="b"/>
              <a:pathLst>
                <a:path w="12444730" h="1606550">
                  <a:moveTo>
                    <a:pt x="146812" y="1397419"/>
                  </a:moveTo>
                  <a:lnTo>
                    <a:pt x="144856" y="1376794"/>
                  </a:lnTo>
                  <a:lnTo>
                    <a:pt x="144030" y="1368056"/>
                  </a:lnTo>
                  <a:lnTo>
                    <a:pt x="122758" y="1371993"/>
                  </a:lnTo>
                  <a:lnTo>
                    <a:pt x="102108" y="1374609"/>
                  </a:lnTo>
                  <a:lnTo>
                    <a:pt x="81648" y="1376133"/>
                  </a:lnTo>
                  <a:lnTo>
                    <a:pt x="60972" y="1376794"/>
                  </a:lnTo>
                  <a:lnTo>
                    <a:pt x="60972" y="1285405"/>
                  </a:lnTo>
                  <a:lnTo>
                    <a:pt x="141122" y="1285405"/>
                  </a:lnTo>
                  <a:lnTo>
                    <a:pt x="141122" y="1256436"/>
                  </a:lnTo>
                  <a:lnTo>
                    <a:pt x="25527" y="1256436"/>
                  </a:lnTo>
                  <a:lnTo>
                    <a:pt x="25527" y="1406017"/>
                  </a:lnTo>
                  <a:lnTo>
                    <a:pt x="45237" y="1406017"/>
                  </a:lnTo>
                  <a:lnTo>
                    <a:pt x="71018" y="1405902"/>
                  </a:lnTo>
                  <a:lnTo>
                    <a:pt x="95872" y="1404797"/>
                  </a:lnTo>
                  <a:lnTo>
                    <a:pt x="120802" y="1402156"/>
                  </a:lnTo>
                  <a:lnTo>
                    <a:pt x="146812" y="1397419"/>
                  </a:lnTo>
                  <a:close/>
                </a:path>
                <a:path w="12444730" h="1606550">
                  <a:moveTo>
                    <a:pt x="283171" y="1377454"/>
                  </a:moveTo>
                  <a:lnTo>
                    <a:pt x="197332" y="1377454"/>
                  </a:lnTo>
                  <a:lnTo>
                    <a:pt x="197332" y="1284998"/>
                  </a:lnTo>
                  <a:lnTo>
                    <a:pt x="279603" y="1284998"/>
                  </a:lnTo>
                  <a:lnTo>
                    <a:pt x="279603" y="1256296"/>
                  </a:lnTo>
                  <a:lnTo>
                    <a:pt x="161759" y="1256296"/>
                  </a:lnTo>
                  <a:lnTo>
                    <a:pt x="161759" y="1406017"/>
                  </a:lnTo>
                  <a:lnTo>
                    <a:pt x="283171" y="1406017"/>
                  </a:lnTo>
                  <a:lnTo>
                    <a:pt x="283171" y="1377454"/>
                  </a:lnTo>
                  <a:close/>
                </a:path>
                <a:path w="12444730" h="1606550">
                  <a:moveTo>
                    <a:pt x="306717" y="1490141"/>
                  </a:moveTo>
                  <a:lnTo>
                    <a:pt x="169430" y="1490141"/>
                  </a:lnTo>
                  <a:lnTo>
                    <a:pt x="169430" y="1422019"/>
                  </a:lnTo>
                  <a:lnTo>
                    <a:pt x="134505" y="1422019"/>
                  </a:lnTo>
                  <a:lnTo>
                    <a:pt x="134505" y="1490141"/>
                  </a:lnTo>
                  <a:lnTo>
                    <a:pt x="0" y="1490141"/>
                  </a:lnTo>
                  <a:lnTo>
                    <a:pt x="0" y="1519097"/>
                  </a:lnTo>
                  <a:lnTo>
                    <a:pt x="306717" y="1519097"/>
                  </a:lnTo>
                  <a:lnTo>
                    <a:pt x="306717" y="1490141"/>
                  </a:lnTo>
                  <a:close/>
                </a:path>
                <a:path w="12444730" h="1606550">
                  <a:moveTo>
                    <a:pt x="512635" y="1373352"/>
                  </a:moveTo>
                  <a:lnTo>
                    <a:pt x="506653" y="1347190"/>
                  </a:lnTo>
                  <a:lnTo>
                    <a:pt x="498475" y="1337373"/>
                  </a:lnTo>
                  <a:lnTo>
                    <a:pt x="489991" y="1327175"/>
                  </a:lnTo>
                  <a:lnTo>
                    <a:pt x="479044" y="1321714"/>
                  </a:lnTo>
                  <a:lnTo>
                    <a:pt x="479044" y="1373352"/>
                  </a:lnTo>
                  <a:lnTo>
                    <a:pt x="475475" y="1387983"/>
                  </a:lnTo>
                  <a:lnTo>
                    <a:pt x="465759" y="1398993"/>
                  </a:lnTo>
                  <a:lnTo>
                    <a:pt x="450773" y="1405915"/>
                  </a:lnTo>
                  <a:lnTo>
                    <a:pt x="431431" y="1408264"/>
                  </a:lnTo>
                  <a:lnTo>
                    <a:pt x="411949" y="1405915"/>
                  </a:lnTo>
                  <a:lnTo>
                    <a:pt x="396951" y="1398993"/>
                  </a:lnTo>
                  <a:lnTo>
                    <a:pt x="387350" y="1387983"/>
                  </a:lnTo>
                  <a:lnTo>
                    <a:pt x="384086" y="1373352"/>
                  </a:lnTo>
                  <a:lnTo>
                    <a:pt x="387350" y="1358353"/>
                  </a:lnTo>
                  <a:lnTo>
                    <a:pt x="396951" y="1347038"/>
                  </a:lnTo>
                  <a:lnTo>
                    <a:pt x="411949" y="1339875"/>
                  </a:lnTo>
                  <a:lnTo>
                    <a:pt x="431431" y="1337373"/>
                  </a:lnTo>
                  <a:lnTo>
                    <a:pt x="450773" y="1339875"/>
                  </a:lnTo>
                  <a:lnTo>
                    <a:pt x="465759" y="1347038"/>
                  </a:lnTo>
                  <a:lnTo>
                    <a:pt x="475475" y="1358353"/>
                  </a:lnTo>
                  <a:lnTo>
                    <a:pt x="479044" y="1373352"/>
                  </a:lnTo>
                  <a:lnTo>
                    <a:pt x="479044" y="1321714"/>
                  </a:lnTo>
                  <a:lnTo>
                    <a:pt x="464362" y="1314373"/>
                  </a:lnTo>
                  <a:lnTo>
                    <a:pt x="431431" y="1309865"/>
                  </a:lnTo>
                  <a:lnTo>
                    <a:pt x="398132" y="1314373"/>
                  </a:lnTo>
                  <a:lnTo>
                    <a:pt x="372325" y="1327175"/>
                  </a:lnTo>
                  <a:lnTo>
                    <a:pt x="355676" y="1347190"/>
                  </a:lnTo>
                  <a:lnTo>
                    <a:pt x="349834" y="1373352"/>
                  </a:lnTo>
                  <a:lnTo>
                    <a:pt x="355676" y="1399082"/>
                  </a:lnTo>
                  <a:lnTo>
                    <a:pt x="372325" y="1418818"/>
                  </a:lnTo>
                  <a:lnTo>
                    <a:pt x="398132" y="1431455"/>
                  </a:lnTo>
                  <a:lnTo>
                    <a:pt x="431431" y="1435912"/>
                  </a:lnTo>
                  <a:lnTo>
                    <a:pt x="464362" y="1431455"/>
                  </a:lnTo>
                  <a:lnTo>
                    <a:pt x="489991" y="1418818"/>
                  </a:lnTo>
                  <a:lnTo>
                    <a:pt x="498894" y="1408264"/>
                  </a:lnTo>
                  <a:lnTo>
                    <a:pt x="506653" y="1399082"/>
                  </a:lnTo>
                  <a:lnTo>
                    <a:pt x="512635" y="1373352"/>
                  </a:lnTo>
                  <a:close/>
                </a:path>
                <a:path w="12444730" h="1606550">
                  <a:moveTo>
                    <a:pt x="531025" y="1265161"/>
                  </a:moveTo>
                  <a:lnTo>
                    <a:pt x="449160" y="1265161"/>
                  </a:lnTo>
                  <a:lnTo>
                    <a:pt x="449160" y="1225880"/>
                  </a:lnTo>
                  <a:lnTo>
                    <a:pt x="413842" y="1225880"/>
                  </a:lnTo>
                  <a:lnTo>
                    <a:pt x="413842" y="1265161"/>
                  </a:lnTo>
                  <a:lnTo>
                    <a:pt x="331571" y="1265161"/>
                  </a:lnTo>
                  <a:lnTo>
                    <a:pt x="331571" y="1293736"/>
                  </a:lnTo>
                  <a:lnTo>
                    <a:pt x="531025" y="1293736"/>
                  </a:lnTo>
                  <a:lnTo>
                    <a:pt x="531025" y="1265161"/>
                  </a:lnTo>
                  <a:close/>
                </a:path>
                <a:path w="12444730" h="1606550">
                  <a:moveTo>
                    <a:pt x="608799" y="1524927"/>
                  </a:moveTo>
                  <a:lnTo>
                    <a:pt x="417410" y="1524927"/>
                  </a:lnTo>
                  <a:lnTo>
                    <a:pt x="417410" y="1456944"/>
                  </a:lnTo>
                  <a:lnTo>
                    <a:pt x="382104" y="1456944"/>
                  </a:lnTo>
                  <a:lnTo>
                    <a:pt x="382104" y="1554022"/>
                  </a:lnTo>
                  <a:lnTo>
                    <a:pt x="608799" y="1554022"/>
                  </a:lnTo>
                  <a:lnTo>
                    <a:pt x="608799" y="1524927"/>
                  </a:lnTo>
                  <a:close/>
                </a:path>
                <a:path w="12444730" h="1606550">
                  <a:moveTo>
                    <a:pt x="643051" y="1333804"/>
                  </a:moveTo>
                  <a:lnTo>
                    <a:pt x="594512" y="1333804"/>
                  </a:lnTo>
                  <a:lnTo>
                    <a:pt x="594512" y="1226019"/>
                  </a:lnTo>
                  <a:lnTo>
                    <a:pt x="558927" y="1226019"/>
                  </a:lnTo>
                  <a:lnTo>
                    <a:pt x="558927" y="1476908"/>
                  </a:lnTo>
                  <a:lnTo>
                    <a:pt x="594512" y="1476908"/>
                  </a:lnTo>
                  <a:lnTo>
                    <a:pt x="594512" y="1363433"/>
                  </a:lnTo>
                  <a:lnTo>
                    <a:pt x="643051" y="1363433"/>
                  </a:lnTo>
                  <a:lnTo>
                    <a:pt x="643051" y="1333804"/>
                  </a:lnTo>
                  <a:close/>
                </a:path>
                <a:path w="12444730" h="1606550">
                  <a:moveTo>
                    <a:pt x="722541" y="1502968"/>
                  </a:moveTo>
                  <a:lnTo>
                    <a:pt x="680745" y="1502968"/>
                  </a:lnTo>
                  <a:lnTo>
                    <a:pt x="660768" y="1606397"/>
                  </a:lnTo>
                  <a:lnTo>
                    <a:pt x="692518" y="1606397"/>
                  </a:lnTo>
                  <a:lnTo>
                    <a:pt x="722541" y="1502968"/>
                  </a:lnTo>
                  <a:close/>
                </a:path>
                <a:path w="12444730" h="1606550">
                  <a:moveTo>
                    <a:pt x="1129957" y="1301800"/>
                  </a:moveTo>
                  <a:lnTo>
                    <a:pt x="1121473" y="1273479"/>
                  </a:lnTo>
                  <a:lnTo>
                    <a:pt x="1108862" y="1262253"/>
                  </a:lnTo>
                  <a:lnTo>
                    <a:pt x="1097407" y="1252054"/>
                  </a:lnTo>
                  <a:lnTo>
                    <a:pt x="1092263" y="1250200"/>
                  </a:lnTo>
                  <a:lnTo>
                    <a:pt x="1092263" y="1301800"/>
                  </a:lnTo>
                  <a:lnTo>
                    <a:pt x="1086446" y="1318069"/>
                  </a:lnTo>
                  <a:lnTo>
                    <a:pt x="1069975" y="1330274"/>
                  </a:lnTo>
                  <a:lnTo>
                    <a:pt x="1044270" y="1337957"/>
                  </a:lnTo>
                  <a:lnTo>
                    <a:pt x="1010793" y="1340688"/>
                  </a:lnTo>
                  <a:lnTo>
                    <a:pt x="977417" y="1337957"/>
                  </a:lnTo>
                  <a:lnTo>
                    <a:pt x="951738" y="1330274"/>
                  </a:lnTo>
                  <a:lnTo>
                    <a:pt x="935278" y="1318069"/>
                  </a:lnTo>
                  <a:lnTo>
                    <a:pt x="929576" y="1301800"/>
                  </a:lnTo>
                  <a:lnTo>
                    <a:pt x="935278" y="1285113"/>
                  </a:lnTo>
                  <a:lnTo>
                    <a:pt x="951738" y="1272654"/>
                  </a:lnTo>
                  <a:lnTo>
                    <a:pt x="977417" y="1264881"/>
                  </a:lnTo>
                  <a:lnTo>
                    <a:pt x="1010793" y="1262253"/>
                  </a:lnTo>
                  <a:lnTo>
                    <a:pt x="1044270" y="1264881"/>
                  </a:lnTo>
                  <a:lnTo>
                    <a:pt x="1069975" y="1272654"/>
                  </a:lnTo>
                  <a:lnTo>
                    <a:pt x="1086446" y="1285113"/>
                  </a:lnTo>
                  <a:lnTo>
                    <a:pt x="1092263" y="1301800"/>
                  </a:lnTo>
                  <a:lnTo>
                    <a:pt x="1092263" y="1250200"/>
                  </a:lnTo>
                  <a:lnTo>
                    <a:pt x="1059815" y="1238427"/>
                  </a:lnTo>
                  <a:lnTo>
                    <a:pt x="1010793" y="1233551"/>
                  </a:lnTo>
                  <a:lnTo>
                    <a:pt x="961783" y="1238427"/>
                  </a:lnTo>
                  <a:lnTo>
                    <a:pt x="924128" y="1252054"/>
                  </a:lnTo>
                  <a:lnTo>
                    <a:pt x="900010" y="1273479"/>
                  </a:lnTo>
                  <a:lnTo>
                    <a:pt x="891616" y="1301800"/>
                  </a:lnTo>
                  <a:lnTo>
                    <a:pt x="900010" y="1329931"/>
                  </a:lnTo>
                  <a:lnTo>
                    <a:pt x="924128" y="1351216"/>
                  </a:lnTo>
                  <a:lnTo>
                    <a:pt x="961783" y="1364678"/>
                  </a:lnTo>
                  <a:lnTo>
                    <a:pt x="1010793" y="1369390"/>
                  </a:lnTo>
                  <a:lnTo>
                    <a:pt x="1059815" y="1364678"/>
                  </a:lnTo>
                  <a:lnTo>
                    <a:pt x="1097407" y="1351216"/>
                  </a:lnTo>
                  <a:lnTo>
                    <a:pt x="1109319" y="1340688"/>
                  </a:lnTo>
                  <a:lnTo>
                    <a:pt x="1121473" y="1329931"/>
                  </a:lnTo>
                  <a:lnTo>
                    <a:pt x="1129957" y="1301800"/>
                  </a:lnTo>
                  <a:close/>
                </a:path>
                <a:path w="12444730" h="1606550">
                  <a:moveTo>
                    <a:pt x="1130477" y="1524520"/>
                  </a:moveTo>
                  <a:lnTo>
                    <a:pt x="931964" y="1524520"/>
                  </a:lnTo>
                  <a:lnTo>
                    <a:pt x="931964" y="1455356"/>
                  </a:lnTo>
                  <a:lnTo>
                    <a:pt x="896378" y="1455356"/>
                  </a:lnTo>
                  <a:lnTo>
                    <a:pt x="896378" y="1554022"/>
                  </a:lnTo>
                  <a:lnTo>
                    <a:pt x="1130477" y="1554022"/>
                  </a:lnTo>
                  <a:lnTo>
                    <a:pt x="1130477" y="1524520"/>
                  </a:lnTo>
                  <a:close/>
                </a:path>
                <a:path w="12444730" h="1606550">
                  <a:moveTo>
                    <a:pt x="1164475" y="1393723"/>
                  </a:moveTo>
                  <a:lnTo>
                    <a:pt x="857758" y="1393723"/>
                  </a:lnTo>
                  <a:lnTo>
                    <a:pt x="857758" y="1422552"/>
                  </a:lnTo>
                  <a:lnTo>
                    <a:pt x="995845" y="1422552"/>
                  </a:lnTo>
                  <a:lnTo>
                    <a:pt x="995845" y="1487627"/>
                  </a:lnTo>
                  <a:lnTo>
                    <a:pt x="1031684" y="1487627"/>
                  </a:lnTo>
                  <a:lnTo>
                    <a:pt x="1031684" y="1422552"/>
                  </a:lnTo>
                  <a:lnTo>
                    <a:pt x="1164475" y="1422552"/>
                  </a:lnTo>
                  <a:lnTo>
                    <a:pt x="1164475" y="1393723"/>
                  </a:lnTo>
                  <a:close/>
                </a:path>
                <a:path w="12444730" h="1606550">
                  <a:moveTo>
                    <a:pt x="1457693" y="1500060"/>
                  </a:moveTo>
                  <a:lnTo>
                    <a:pt x="1449641" y="1474152"/>
                  </a:lnTo>
                  <a:lnTo>
                    <a:pt x="1440586" y="1466596"/>
                  </a:lnTo>
                  <a:lnTo>
                    <a:pt x="1426743" y="1455051"/>
                  </a:lnTo>
                  <a:lnTo>
                    <a:pt x="1422247" y="1453603"/>
                  </a:lnTo>
                  <a:lnTo>
                    <a:pt x="1422247" y="1500060"/>
                  </a:lnTo>
                  <a:lnTo>
                    <a:pt x="1416697" y="1514284"/>
                  </a:lnTo>
                  <a:lnTo>
                    <a:pt x="1400937" y="1524660"/>
                  </a:lnTo>
                  <a:lnTo>
                    <a:pt x="1375727" y="1530972"/>
                  </a:lnTo>
                  <a:lnTo>
                    <a:pt x="1341831" y="1532991"/>
                  </a:lnTo>
                  <a:lnTo>
                    <a:pt x="1307680" y="1530972"/>
                  </a:lnTo>
                  <a:lnTo>
                    <a:pt x="1282471" y="1524660"/>
                  </a:lnTo>
                  <a:lnTo>
                    <a:pt x="1266901" y="1514284"/>
                  </a:lnTo>
                  <a:lnTo>
                    <a:pt x="1261681" y="1500060"/>
                  </a:lnTo>
                  <a:lnTo>
                    <a:pt x="1266901" y="1485849"/>
                  </a:lnTo>
                  <a:lnTo>
                    <a:pt x="1282471" y="1475346"/>
                  </a:lnTo>
                  <a:lnTo>
                    <a:pt x="1307680" y="1468831"/>
                  </a:lnTo>
                  <a:lnTo>
                    <a:pt x="1341831" y="1466596"/>
                  </a:lnTo>
                  <a:lnTo>
                    <a:pt x="1375727" y="1468831"/>
                  </a:lnTo>
                  <a:lnTo>
                    <a:pt x="1400937" y="1475346"/>
                  </a:lnTo>
                  <a:lnTo>
                    <a:pt x="1416697" y="1485849"/>
                  </a:lnTo>
                  <a:lnTo>
                    <a:pt x="1422247" y="1500060"/>
                  </a:lnTo>
                  <a:lnTo>
                    <a:pt x="1422247" y="1453603"/>
                  </a:lnTo>
                  <a:lnTo>
                    <a:pt x="1390370" y="1443253"/>
                  </a:lnTo>
                  <a:lnTo>
                    <a:pt x="1341831" y="1439214"/>
                  </a:lnTo>
                  <a:lnTo>
                    <a:pt x="1293037" y="1443253"/>
                  </a:lnTo>
                  <a:lnTo>
                    <a:pt x="1256474" y="1455051"/>
                  </a:lnTo>
                  <a:lnTo>
                    <a:pt x="1233538" y="1474152"/>
                  </a:lnTo>
                  <a:lnTo>
                    <a:pt x="1225575" y="1500060"/>
                  </a:lnTo>
                  <a:lnTo>
                    <a:pt x="1233538" y="1525879"/>
                  </a:lnTo>
                  <a:lnTo>
                    <a:pt x="1256474" y="1544904"/>
                  </a:lnTo>
                  <a:lnTo>
                    <a:pt x="1293037" y="1556727"/>
                  </a:lnTo>
                  <a:lnTo>
                    <a:pt x="1341831" y="1560893"/>
                  </a:lnTo>
                  <a:lnTo>
                    <a:pt x="1390370" y="1556727"/>
                  </a:lnTo>
                  <a:lnTo>
                    <a:pt x="1426743" y="1544904"/>
                  </a:lnTo>
                  <a:lnTo>
                    <a:pt x="1441081" y="1532991"/>
                  </a:lnTo>
                  <a:lnTo>
                    <a:pt x="1449641" y="1525879"/>
                  </a:lnTo>
                  <a:lnTo>
                    <a:pt x="1457693" y="1500060"/>
                  </a:lnTo>
                  <a:close/>
                </a:path>
                <a:path w="12444730" h="1606550">
                  <a:moveTo>
                    <a:pt x="1495386" y="1388821"/>
                  </a:moveTo>
                  <a:lnTo>
                    <a:pt x="1359687" y="1388821"/>
                  </a:lnTo>
                  <a:lnTo>
                    <a:pt x="1359687" y="1353248"/>
                  </a:lnTo>
                  <a:lnTo>
                    <a:pt x="1459674" y="1353248"/>
                  </a:lnTo>
                  <a:lnTo>
                    <a:pt x="1459674" y="1324813"/>
                  </a:lnTo>
                  <a:lnTo>
                    <a:pt x="1262748" y="1324813"/>
                  </a:lnTo>
                  <a:lnTo>
                    <a:pt x="1262748" y="1269263"/>
                  </a:lnTo>
                  <a:lnTo>
                    <a:pt x="1457693" y="1269263"/>
                  </a:lnTo>
                  <a:lnTo>
                    <a:pt x="1457693" y="1241221"/>
                  </a:lnTo>
                  <a:lnTo>
                    <a:pt x="1227569" y="1241221"/>
                  </a:lnTo>
                  <a:lnTo>
                    <a:pt x="1227569" y="1353248"/>
                  </a:lnTo>
                  <a:lnTo>
                    <a:pt x="1325041" y="1353248"/>
                  </a:lnTo>
                  <a:lnTo>
                    <a:pt x="1325041" y="1388821"/>
                  </a:lnTo>
                  <a:lnTo>
                    <a:pt x="1189469" y="1388821"/>
                  </a:lnTo>
                  <a:lnTo>
                    <a:pt x="1189469" y="1417256"/>
                  </a:lnTo>
                  <a:lnTo>
                    <a:pt x="1495386" y="1417256"/>
                  </a:lnTo>
                  <a:lnTo>
                    <a:pt x="1495386" y="1388821"/>
                  </a:lnTo>
                  <a:close/>
                </a:path>
                <a:path w="12444730" h="1606550">
                  <a:moveTo>
                    <a:pt x="1831060" y="1466862"/>
                  </a:moveTo>
                  <a:lnTo>
                    <a:pt x="1829828" y="1449133"/>
                  </a:lnTo>
                  <a:lnTo>
                    <a:pt x="1829549" y="1445171"/>
                  </a:lnTo>
                  <a:lnTo>
                    <a:pt x="1829206" y="1440408"/>
                  </a:lnTo>
                  <a:lnTo>
                    <a:pt x="1816671" y="1441818"/>
                  </a:lnTo>
                  <a:lnTo>
                    <a:pt x="1803895" y="1443088"/>
                  </a:lnTo>
                  <a:lnTo>
                    <a:pt x="1790954" y="1444205"/>
                  </a:lnTo>
                  <a:lnTo>
                    <a:pt x="1777898" y="1445171"/>
                  </a:lnTo>
                  <a:lnTo>
                    <a:pt x="1777898" y="1289240"/>
                  </a:lnTo>
                  <a:lnTo>
                    <a:pt x="1812950" y="1289240"/>
                  </a:lnTo>
                  <a:lnTo>
                    <a:pt x="1812950" y="1260132"/>
                  </a:lnTo>
                  <a:lnTo>
                    <a:pt x="1743113" y="1260132"/>
                  </a:lnTo>
                  <a:lnTo>
                    <a:pt x="1743113" y="1289240"/>
                  </a:lnTo>
                  <a:lnTo>
                    <a:pt x="1743113" y="1447279"/>
                  </a:lnTo>
                  <a:lnTo>
                    <a:pt x="1717192" y="1448409"/>
                  </a:lnTo>
                  <a:lnTo>
                    <a:pt x="1691665" y="1449133"/>
                  </a:lnTo>
                  <a:lnTo>
                    <a:pt x="1691665" y="1289240"/>
                  </a:lnTo>
                  <a:lnTo>
                    <a:pt x="1743113" y="1289240"/>
                  </a:lnTo>
                  <a:lnTo>
                    <a:pt x="1743113" y="1260132"/>
                  </a:lnTo>
                  <a:lnTo>
                    <a:pt x="1622094" y="1260132"/>
                  </a:lnTo>
                  <a:lnTo>
                    <a:pt x="1622094" y="1289240"/>
                  </a:lnTo>
                  <a:lnTo>
                    <a:pt x="1657273" y="1289240"/>
                  </a:lnTo>
                  <a:lnTo>
                    <a:pt x="1657273" y="1449793"/>
                  </a:lnTo>
                  <a:lnTo>
                    <a:pt x="1613230" y="1450060"/>
                  </a:lnTo>
                  <a:lnTo>
                    <a:pt x="1617065" y="1479816"/>
                  </a:lnTo>
                  <a:lnTo>
                    <a:pt x="1666367" y="1479308"/>
                  </a:lnTo>
                  <a:lnTo>
                    <a:pt x="1720049" y="1477556"/>
                  </a:lnTo>
                  <a:lnTo>
                    <a:pt x="1775739" y="1473708"/>
                  </a:lnTo>
                  <a:lnTo>
                    <a:pt x="1831060" y="1466862"/>
                  </a:lnTo>
                  <a:close/>
                </a:path>
                <a:path w="12444730" h="1606550">
                  <a:moveTo>
                    <a:pt x="1892427" y="1225753"/>
                  </a:moveTo>
                  <a:lnTo>
                    <a:pt x="1856727" y="1225753"/>
                  </a:lnTo>
                  <a:lnTo>
                    <a:pt x="1856727" y="1560893"/>
                  </a:lnTo>
                  <a:lnTo>
                    <a:pt x="1892427" y="1560893"/>
                  </a:lnTo>
                  <a:lnTo>
                    <a:pt x="1892427" y="1225753"/>
                  </a:lnTo>
                  <a:close/>
                </a:path>
                <a:path w="12444730" h="1606550">
                  <a:moveTo>
                    <a:pt x="2216467" y="1385062"/>
                  </a:moveTo>
                  <a:lnTo>
                    <a:pt x="2018207" y="1385062"/>
                  </a:lnTo>
                  <a:lnTo>
                    <a:pt x="2018207" y="1284732"/>
                  </a:lnTo>
                  <a:lnTo>
                    <a:pt x="2213559" y="1284732"/>
                  </a:lnTo>
                  <a:lnTo>
                    <a:pt x="2213559" y="1255522"/>
                  </a:lnTo>
                  <a:lnTo>
                    <a:pt x="1983168" y="1255522"/>
                  </a:lnTo>
                  <a:lnTo>
                    <a:pt x="1983168" y="1284732"/>
                  </a:lnTo>
                  <a:lnTo>
                    <a:pt x="1983168" y="1385062"/>
                  </a:lnTo>
                  <a:lnTo>
                    <a:pt x="1983168" y="1414272"/>
                  </a:lnTo>
                  <a:lnTo>
                    <a:pt x="2216467" y="1414272"/>
                  </a:lnTo>
                  <a:lnTo>
                    <a:pt x="2216467" y="1385062"/>
                  </a:lnTo>
                  <a:close/>
                </a:path>
                <a:path w="12444730" h="1606550">
                  <a:moveTo>
                    <a:pt x="2251786" y="1487233"/>
                  </a:moveTo>
                  <a:lnTo>
                    <a:pt x="1945068" y="1487233"/>
                  </a:lnTo>
                  <a:lnTo>
                    <a:pt x="1945068" y="1516722"/>
                  </a:lnTo>
                  <a:lnTo>
                    <a:pt x="2251786" y="1516722"/>
                  </a:lnTo>
                  <a:lnTo>
                    <a:pt x="2251786" y="1487233"/>
                  </a:lnTo>
                  <a:close/>
                </a:path>
                <a:path w="12444730" h="1606550">
                  <a:moveTo>
                    <a:pt x="2549639" y="1332992"/>
                  </a:moveTo>
                  <a:lnTo>
                    <a:pt x="2350312" y="1332992"/>
                  </a:lnTo>
                  <a:lnTo>
                    <a:pt x="2350312" y="1306322"/>
                  </a:lnTo>
                  <a:lnTo>
                    <a:pt x="2543810" y="1306322"/>
                  </a:lnTo>
                  <a:lnTo>
                    <a:pt x="2543810" y="1283462"/>
                  </a:lnTo>
                  <a:lnTo>
                    <a:pt x="2543810" y="1259332"/>
                  </a:lnTo>
                  <a:lnTo>
                    <a:pt x="2543810" y="1233932"/>
                  </a:lnTo>
                  <a:lnTo>
                    <a:pt x="2314206" y="1233932"/>
                  </a:lnTo>
                  <a:lnTo>
                    <a:pt x="2314206" y="1259332"/>
                  </a:lnTo>
                  <a:lnTo>
                    <a:pt x="2508364" y="1259332"/>
                  </a:lnTo>
                  <a:lnTo>
                    <a:pt x="2508364" y="1283462"/>
                  </a:lnTo>
                  <a:lnTo>
                    <a:pt x="2315133" y="1283462"/>
                  </a:lnTo>
                  <a:lnTo>
                    <a:pt x="2315133" y="1306322"/>
                  </a:lnTo>
                  <a:lnTo>
                    <a:pt x="2315133" y="1332992"/>
                  </a:lnTo>
                  <a:lnTo>
                    <a:pt x="2315133" y="1357122"/>
                  </a:lnTo>
                  <a:lnTo>
                    <a:pt x="2549639" y="1357122"/>
                  </a:lnTo>
                  <a:lnTo>
                    <a:pt x="2549639" y="1332992"/>
                  </a:lnTo>
                  <a:close/>
                </a:path>
                <a:path w="12444730" h="1606550">
                  <a:moveTo>
                    <a:pt x="2555189" y="1532382"/>
                  </a:moveTo>
                  <a:lnTo>
                    <a:pt x="2347938" y="1532382"/>
                  </a:lnTo>
                  <a:lnTo>
                    <a:pt x="2347938" y="1504442"/>
                  </a:lnTo>
                  <a:lnTo>
                    <a:pt x="2544737" y="1504442"/>
                  </a:lnTo>
                  <a:lnTo>
                    <a:pt x="2544737" y="1480312"/>
                  </a:lnTo>
                  <a:lnTo>
                    <a:pt x="2544737" y="1456182"/>
                  </a:lnTo>
                  <a:lnTo>
                    <a:pt x="2544737" y="1430782"/>
                  </a:lnTo>
                  <a:lnTo>
                    <a:pt x="2312098" y="1430782"/>
                  </a:lnTo>
                  <a:lnTo>
                    <a:pt x="2312098" y="1456182"/>
                  </a:lnTo>
                  <a:lnTo>
                    <a:pt x="2509558" y="1456182"/>
                  </a:lnTo>
                  <a:lnTo>
                    <a:pt x="2509558" y="1480312"/>
                  </a:lnTo>
                  <a:lnTo>
                    <a:pt x="2312492" y="1480312"/>
                  </a:lnTo>
                  <a:lnTo>
                    <a:pt x="2312492" y="1504442"/>
                  </a:lnTo>
                  <a:lnTo>
                    <a:pt x="2312492" y="1532382"/>
                  </a:lnTo>
                  <a:lnTo>
                    <a:pt x="2312492" y="1556512"/>
                  </a:lnTo>
                  <a:lnTo>
                    <a:pt x="2555189" y="1556512"/>
                  </a:lnTo>
                  <a:lnTo>
                    <a:pt x="2555189" y="1532382"/>
                  </a:lnTo>
                  <a:close/>
                </a:path>
                <a:path w="12444730" h="1606550">
                  <a:moveTo>
                    <a:pt x="2582430" y="1379562"/>
                  </a:moveTo>
                  <a:lnTo>
                    <a:pt x="2275725" y="1379562"/>
                  </a:lnTo>
                  <a:lnTo>
                    <a:pt x="2275725" y="1406817"/>
                  </a:lnTo>
                  <a:lnTo>
                    <a:pt x="2582430" y="1406817"/>
                  </a:lnTo>
                  <a:lnTo>
                    <a:pt x="2582430" y="1379562"/>
                  </a:lnTo>
                  <a:close/>
                </a:path>
                <a:path w="12444730" h="1606550">
                  <a:moveTo>
                    <a:pt x="2969006" y="1506270"/>
                  </a:moveTo>
                  <a:lnTo>
                    <a:pt x="2961157" y="1482991"/>
                  </a:lnTo>
                  <a:lnTo>
                    <a:pt x="2955544" y="1478762"/>
                  </a:lnTo>
                  <a:lnTo>
                    <a:pt x="2938602" y="1465986"/>
                  </a:lnTo>
                  <a:lnTo>
                    <a:pt x="2933560" y="1464551"/>
                  </a:lnTo>
                  <a:lnTo>
                    <a:pt x="2933560" y="1506270"/>
                  </a:lnTo>
                  <a:lnTo>
                    <a:pt x="2928251" y="1518246"/>
                  </a:lnTo>
                  <a:lnTo>
                    <a:pt x="2912897" y="1526768"/>
                  </a:lnTo>
                  <a:lnTo>
                    <a:pt x="2887776" y="1531823"/>
                  </a:lnTo>
                  <a:lnTo>
                    <a:pt x="2853144" y="1533385"/>
                  </a:lnTo>
                  <a:lnTo>
                    <a:pt x="2818257" y="1531823"/>
                  </a:lnTo>
                  <a:lnTo>
                    <a:pt x="2792984" y="1526768"/>
                  </a:lnTo>
                  <a:lnTo>
                    <a:pt x="2777655" y="1518246"/>
                  </a:lnTo>
                  <a:lnTo>
                    <a:pt x="2772600" y="1506270"/>
                  </a:lnTo>
                  <a:lnTo>
                    <a:pt x="2777655" y="1494383"/>
                  </a:lnTo>
                  <a:lnTo>
                    <a:pt x="2792984" y="1485773"/>
                  </a:lnTo>
                  <a:lnTo>
                    <a:pt x="2818257" y="1480527"/>
                  </a:lnTo>
                  <a:lnTo>
                    <a:pt x="2853144" y="1478762"/>
                  </a:lnTo>
                  <a:lnTo>
                    <a:pt x="2887776" y="1480527"/>
                  </a:lnTo>
                  <a:lnTo>
                    <a:pt x="2912897" y="1485773"/>
                  </a:lnTo>
                  <a:lnTo>
                    <a:pt x="2928251" y="1494383"/>
                  </a:lnTo>
                  <a:lnTo>
                    <a:pt x="2933560" y="1506270"/>
                  </a:lnTo>
                  <a:lnTo>
                    <a:pt x="2933560" y="1464551"/>
                  </a:lnTo>
                  <a:lnTo>
                    <a:pt x="2902293" y="1455585"/>
                  </a:lnTo>
                  <a:lnTo>
                    <a:pt x="2853144" y="1452181"/>
                  </a:lnTo>
                  <a:lnTo>
                    <a:pt x="2803626" y="1455585"/>
                  </a:lnTo>
                  <a:lnTo>
                    <a:pt x="2767152" y="1465986"/>
                  </a:lnTo>
                  <a:lnTo>
                    <a:pt x="2744609" y="1482991"/>
                  </a:lnTo>
                  <a:lnTo>
                    <a:pt x="2736888" y="1506270"/>
                  </a:lnTo>
                  <a:lnTo>
                    <a:pt x="2744609" y="1529676"/>
                  </a:lnTo>
                  <a:lnTo>
                    <a:pt x="2767152" y="1546618"/>
                  </a:lnTo>
                  <a:lnTo>
                    <a:pt x="2803626" y="1556905"/>
                  </a:lnTo>
                  <a:lnTo>
                    <a:pt x="2853144" y="1560372"/>
                  </a:lnTo>
                  <a:lnTo>
                    <a:pt x="2902293" y="1556905"/>
                  </a:lnTo>
                  <a:lnTo>
                    <a:pt x="2938602" y="1546618"/>
                  </a:lnTo>
                  <a:lnTo>
                    <a:pt x="2956217" y="1533385"/>
                  </a:lnTo>
                  <a:lnTo>
                    <a:pt x="2961157" y="1529676"/>
                  </a:lnTo>
                  <a:lnTo>
                    <a:pt x="2969006" y="1506270"/>
                  </a:lnTo>
                  <a:close/>
                </a:path>
                <a:path w="12444730" h="1606550">
                  <a:moveTo>
                    <a:pt x="3006306" y="1401914"/>
                  </a:moveTo>
                  <a:lnTo>
                    <a:pt x="2870873" y="1401914"/>
                  </a:lnTo>
                  <a:lnTo>
                    <a:pt x="2870873" y="1372819"/>
                  </a:lnTo>
                  <a:lnTo>
                    <a:pt x="2971254" y="1372819"/>
                  </a:lnTo>
                  <a:lnTo>
                    <a:pt x="2971254" y="1345184"/>
                  </a:lnTo>
                  <a:lnTo>
                    <a:pt x="2775775" y="1345184"/>
                  </a:lnTo>
                  <a:lnTo>
                    <a:pt x="2775775" y="1316609"/>
                  </a:lnTo>
                  <a:lnTo>
                    <a:pt x="2960408" y="1316609"/>
                  </a:lnTo>
                  <a:lnTo>
                    <a:pt x="2960408" y="1290154"/>
                  </a:lnTo>
                  <a:lnTo>
                    <a:pt x="2775775" y="1290154"/>
                  </a:lnTo>
                  <a:lnTo>
                    <a:pt x="2775775" y="1263040"/>
                  </a:lnTo>
                  <a:lnTo>
                    <a:pt x="2969006" y="1263040"/>
                  </a:lnTo>
                  <a:lnTo>
                    <a:pt x="2969006" y="1234871"/>
                  </a:lnTo>
                  <a:lnTo>
                    <a:pt x="2740063" y="1234871"/>
                  </a:lnTo>
                  <a:lnTo>
                    <a:pt x="2740063" y="1372819"/>
                  </a:lnTo>
                  <a:lnTo>
                    <a:pt x="2835287" y="1372819"/>
                  </a:lnTo>
                  <a:lnTo>
                    <a:pt x="2835287" y="1401914"/>
                  </a:lnTo>
                  <a:lnTo>
                    <a:pt x="2700121" y="1401914"/>
                  </a:lnTo>
                  <a:lnTo>
                    <a:pt x="2700121" y="1430223"/>
                  </a:lnTo>
                  <a:lnTo>
                    <a:pt x="3006306" y="1430223"/>
                  </a:lnTo>
                  <a:lnTo>
                    <a:pt x="3006306" y="1401914"/>
                  </a:lnTo>
                  <a:close/>
                </a:path>
                <a:path w="12444730" h="1606550">
                  <a:moveTo>
                    <a:pt x="3187496" y="1407210"/>
                  </a:moveTo>
                  <a:lnTo>
                    <a:pt x="3181959" y="1376133"/>
                  </a:lnTo>
                  <a:lnTo>
                    <a:pt x="3171787" y="1359725"/>
                  </a:lnTo>
                  <a:lnTo>
                    <a:pt x="3166834" y="1351749"/>
                  </a:lnTo>
                  <a:lnTo>
                    <a:pt x="3156026" y="1344269"/>
                  </a:lnTo>
                  <a:lnTo>
                    <a:pt x="3156026" y="1407210"/>
                  </a:lnTo>
                  <a:lnTo>
                    <a:pt x="3152940" y="1426641"/>
                  </a:lnTo>
                  <a:lnTo>
                    <a:pt x="3144355" y="1441653"/>
                  </a:lnTo>
                  <a:lnTo>
                    <a:pt x="3131248" y="1451267"/>
                  </a:lnTo>
                  <a:lnTo>
                    <a:pt x="3114624" y="1454556"/>
                  </a:lnTo>
                  <a:lnTo>
                    <a:pt x="3097949" y="1451267"/>
                  </a:lnTo>
                  <a:lnTo>
                    <a:pt x="3084855" y="1441653"/>
                  </a:lnTo>
                  <a:lnTo>
                    <a:pt x="3076295" y="1426641"/>
                  </a:lnTo>
                  <a:lnTo>
                    <a:pt x="3073235" y="1407210"/>
                  </a:lnTo>
                  <a:lnTo>
                    <a:pt x="3076295" y="1388033"/>
                  </a:lnTo>
                  <a:lnTo>
                    <a:pt x="3084855" y="1373060"/>
                  </a:lnTo>
                  <a:lnTo>
                    <a:pt x="3097949" y="1363281"/>
                  </a:lnTo>
                  <a:lnTo>
                    <a:pt x="3114624" y="1359725"/>
                  </a:lnTo>
                  <a:lnTo>
                    <a:pt x="3131248" y="1363281"/>
                  </a:lnTo>
                  <a:lnTo>
                    <a:pt x="3144355" y="1373060"/>
                  </a:lnTo>
                  <a:lnTo>
                    <a:pt x="3152940" y="1388033"/>
                  </a:lnTo>
                  <a:lnTo>
                    <a:pt x="3156026" y="1407210"/>
                  </a:lnTo>
                  <a:lnTo>
                    <a:pt x="3156026" y="1344269"/>
                  </a:lnTo>
                  <a:lnTo>
                    <a:pt x="3143834" y="1335811"/>
                  </a:lnTo>
                  <a:lnTo>
                    <a:pt x="3114624" y="1330096"/>
                  </a:lnTo>
                  <a:lnTo>
                    <a:pt x="3085439" y="1335811"/>
                  </a:lnTo>
                  <a:lnTo>
                    <a:pt x="3062401" y="1351749"/>
                  </a:lnTo>
                  <a:lnTo>
                    <a:pt x="3047314" y="1376133"/>
                  </a:lnTo>
                  <a:lnTo>
                    <a:pt x="3042018" y="1407210"/>
                  </a:lnTo>
                  <a:lnTo>
                    <a:pt x="3047314" y="1438694"/>
                  </a:lnTo>
                  <a:lnTo>
                    <a:pt x="3062401" y="1463319"/>
                  </a:lnTo>
                  <a:lnTo>
                    <a:pt x="3085439" y="1479372"/>
                  </a:lnTo>
                  <a:lnTo>
                    <a:pt x="3114624" y="1485112"/>
                  </a:lnTo>
                  <a:lnTo>
                    <a:pt x="3143834" y="1479372"/>
                  </a:lnTo>
                  <a:lnTo>
                    <a:pt x="3166834" y="1463319"/>
                  </a:lnTo>
                  <a:lnTo>
                    <a:pt x="3172218" y="1454556"/>
                  </a:lnTo>
                  <a:lnTo>
                    <a:pt x="3181959" y="1438694"/>
                  </a:lnTo>
                  <a:lnTo>
                    <a:pt x="3187496" y="1407210"/>
                  </a:lnTo>
                  <a:close/>
                </a:path>
                <a:path w="12444730" h="1606550">
                  <a:moveTo>
                    <a:pt x="3197428" y="1281303"/>
                  </a:moveTo>
                  <a:lnTo>
                    <a:pt x="3132213" y="1281303"/>
                  </a:lnTo>
                  <a:lnTo>
                    <a:pt x="3132213" y="1235671"/>
                  </a:lnTo>
                  <a:lnTo>
                    <a:pt x="3097034" y="1235671"/>
                  </a:lnTo>
                  <a:lnTo>
                    <a:pt x="3097034" y="1281303"/>
                  </a:lnTo>
                  <a:lnTo>
                    <a:pt x="3031172" y="1281303"/>
                  </a:lnTo>
                  <a:lnTo>
                    <a:pt x="3031172" y="1310005"/>
                  </a:lnTo>
                  <a:lnTo>
                    <a:pt x="3197428" y="1310005"/>
                  </a:lnTo>
                  <a:lnTo>
                    <a:pt x="3197428" y="1281303"/>
                  </a:lnTo>
                  <a:close/>
                </a:path>
                <a:path w="12444730" h="1606550">
                  <a:moveTo>
                    <a:pt x="3318967" y="1225753"/>
                  </a:moveTo>
                  <a:lnTo>
                    <a:pt x="3285109" y="1225753"/>
                  </a:lnTo>
                  <a:lnTo>
                    <a:pt x="3285109" y="1365415"/>
                  </a:lnTo>
                  <a:lnTo>
                    <a:pt x="3246488" y="1365415"/>
                  </a:lnTo>
                  <a:lnTo>
                    <a:pt x="3246488" y="1233284"/>
                  </a:lnTo>
                  <a:lnTo>
                    <a:pt x="3213023" y="1233284"/>
                  </a:lnTo>
                  <a:lnTo>
                    <a:pt x="3213023" y="1545158"/>
                  </a:lnTo>
                  <a:lnTo>
                    <a:pt x="3246488" y="1545158"/>
                  </a:lnTo>
                  <a:lnTo>
                    <a:pt x="3246488" y="1394383"/>
                  </a:lnTo>
                  <a:lnTo>
                    <a:pt x="3285109" y="1394383"/>
                  </a:lnTo>
                  <a:lnTo>
                    <a:pt x="3285109" y="1560893"/>
                  </a:lnTo>
                  <a:lnTo>
                    <a:pt x="3318967" y="1560893"/>
                  </a:lnTo>
                  <a:lnTo>
                    <a:pt x="3318967" y="1394383"/>
                  </a:lnTo>
                  <a:lnTo>
                    <a:pt x="3318967" y="1365415"/>
                  </a:lnTo>
                  <a:lnTo>
                    <a:pt x="3318967" y="1225753"/>
                  </a:lnTo>
                  <a:close/>
                </a:path>
                <a:path w="12444730" h="1606550">
                  <a:moveTo>
                    <a:pt x="3656622" y="1467650"/>
                  </a:moveTo>
                  <a:lnTo>
                    <a:pt x="3653980" y="1448739"/>
                  </a:lnTo>
                  <a:lnTo>
                    <a:pt x="3652393" y="1437360"/>
                  </a:lnTo>
                  <a:lnTo>
                    <a:pt x="3617163" y="1442783"/>
                  </a:lnTo>
                  <a:lnTo>
                    <a:pt x="3582263" y="1446225"/>
                  </a:lnTo>
                  <a:lnTo>
                    <a:pt x="3545827" y="1448079"/>
                  </a:lnTo>
                  <a:lnTo>
                    <a:pt x="3505987" y="1448739"/>
                  </a:lnTo>
                  <a:lnTo>
                    <a:pt x="3505987" y="1286852"/>
                  </a:lnTo>
                  <a:lnTo>
                    <a:pt x="3627259" y="1286852"/>
                  </a:lnTo>
                  <a:lnTo>
                    <a:pt x="3627259" y="1258023"/>
                  </a:lnTo>
                  <a:lnTo>
                    <a:pt x="3470541" y="1258023"/>
                  </a:lnTo>
                  <a:lnTo>
                    <a:pt x="3470541" y="1478368"/>
                  </a:lnTo>
                  <a:lnTo>
                    <a:pt x="3497516" y="1478368"/>
                  </a:lnTo>
                  <a:lnTo>
                    <a:pt x="3541242" y="1478026"/>
                  </a:lnTo>
                  <a:lnTo>
                    <a:pt x="3580739" y="1476476"/>
                  </a:lnTo>
                  <a:lnTo>
                    <a:pt x="3618407" y="1473200"/>
                  </a:lnTo>
                  <a:lnTo>
                    <a:pt x="3656622" y="1467650"/>
                  </a:lnTo>
                  <a:close/>
                </a:path>
                <a:path w="12444730" h="1606550">
                  <a:moveTo>
                    <a:pt x="3771163" y="1355496"/>
                  </a:moveTo>
                  <a:lnTo>
                    <a:pt x="3717467" y="1355496"/>
                  </a:lnTo>
                  <a:lnTo>
                    <a:pt x="3717467" y="1225753"/>
                  </a:lnTo>
                  <a:lnTo>
                    <a:pt x="3681895" y="1225753"/>
                  </a:lnTo>
                  <a:lnTo>
                    <a:pt x="3681895" y="1561553"/>
                  </a:lnTo>
                  <a:lnTo>
                    <a:pt x="3717467" y="1561553"/>
                  </a:lnTo>
                  <a:lnTo>
                    <a:pt x="3717467" y="1384985"/>
                  </a:lnTo>
                  <a:lnTo>
                    <a:pt x="3771163" y="1384985"/>
                  </a:lnTo>
                  <a:lnTo>
                    <a:pt x="3771163" y="1355496"/>
                  </a:lnTo>
                  <a:close/>
                </a:path>
                <a:path w="12444730" h="1606550">
                  <a:moveTo>
                    <a:pt x="4062006" y="1354582"/>
                  </a:moveTo>
                  <a:lnTo>
                    <a:pt x="3861625" y="1354582"/>
                  </a:lnTo>
                  <a:lnTo>
                    <a:pt x="3861625" y="1321562"/>
                  </a:lnTo>
                  <a:lnTo>
                    <a:pt x="4055122" y="1321562"/>
                  </a:lnTo>
                  <a:lnTo>
                    <a:pt x="4055122" y="1296162"/>
                  </a:lnTo>
                  <a:lnTo>
                    <a:pt x="4055122" y="1264412"/>
                  </a:lnTo>
                  <a:lnTo>
                    <a:pt x="4055122" y="1236472"/>
                  </a:lnTo>
                  <a:lnTo>
                    <a:pt x="3825519" y="1236472"/>
                  </a:lnTo>
                  <a:lnTo>
                    <a:pt x="3825519" y="1264412"/>
                  </a:lnTo>
                  <a:lnTo>
                    <a:pt x="4019677" y="1264412"/>
                  </a:lnTo>
                  <a:lnTo>
                    <a:pt x="4019677" y="1296162"/>
                  </a:lnTo>
                  <a:lnTo>
                    <a:pt x="3826446" y="1296162"/>
                  </a:lnTo>
                  <a:lnTo>
                    <a:pt x="3826446" y="1321562"/>
                  </a:lnTo>
                  <a:lnTo>
                    <a:pt x="3826446" y="1354582"/>
                  </a:lnTo>
                  <a:lnTo>
                    <a:pt x="3826446" y="1382522"/>
                  </a:lnTo>
                  <a:lnTo>
                    <a:pt x="4062006" y="1382522"/>
                  </a:lnTo>
                  <a:lnTo>
                    <a:pt x="4062006" y="1354582"/>
                  </a:lnTo>
                  <a:close/>
                </a:path>
                <a:path w="12444730" h="1606550">
                  <a:moveTo>
                    <a:pt x="4062399" y="1524762"/>
                  </a:moveTo>
                  <a:lnTo>
                    <a:pt x="3862819" y="1524762"/>
                  </a:lnTo>
                  <a:lnTo>
                    <a:pt x="3862819" y="1462532"/>
                  </a:lnTo>
                  <a:lnTo>
                    <a:pt x="3827107" y="1462532"/>
                  </a:lnTo>
                  <a:lnTo>
                    <a:pt x="3827107" y="1524762"/>
                  </a:lnTo>
                  <a:lnTo>
                    <a:pt x="3827107" y="1553972"/>
                  </a:lnTo>
                  <a:lnTo>
                    <a:pt x="4062399" y="1553972"/>
                  </a:lnTo>
                  <a:lnTo>
                    <a:pt x="4062399" y="1524762"/>
                  </a:lnTo>
                  <a:close/>
                </a:path>
                <a:path w="12444730" h="1606550">
                  <a:moveTo>
                    <a:pt x="4093743" y="1409992"/>
                  </a:moveTo>
                  <a:lnTo>
                    <a:pt x="3787038" y="1409992"/>
                  </a:lnTo>
                  <a:lnTo>
                    <a:pt x="3787038" y="1438821"/>
                  </a:lnTo>
                  <a:lnTo>
                    <a:pt x="4093743" y="1438821"/>
                  </a:lnTo>
                  <a:lnTo>
                    <a:pt x="4093743" y="1409992"/>
                  </a:lnTo>
                  <a:close/>
                </a:path>
                <a:path w="12444730" h="1606550">
                  <a:moveTo>
                    <a:pt x="4412373" y="1455356"/>
                  </a:moveTo>
                  <a:lnTo>
                    <a:pt x="4378210" y="1430870"/>
                  </a:lnTo>
                  <a:lnTo>
                    <a:pt x="4351566" y="1396301"/>
                  </a:lnTo>
                  <a:lnTo>
                    <a:pt x="4345825" y="1382610"/>
                  </a:lnTo>
                  <a:lnTo>
                    <a:pt x="4334294" y="1355178"/>
                  </a:lnTo>
                  <a:lnTo>
                    <a:pt x="4328261" y="1311059"/>
                  </a:lnTo>
                  <a:lnTo>
                    <a:pt x="4328261" y="1253655"/>
                  </a:lnTo>
                  <a:lnTo>
                    <a:pt x="4292943" y="1253655"/>
                  </a:lnTo>
                  <a:lnTo>
                    <a:pt x="4292943" y="1311059"/>
                  </a:lnTo>
                  <a:lnTo>
                    <a:pt x="4286555" y="1357020"/>
                  </a:lnTo>
                  <a:lnTo>
                    <a:pt x="4268889" y="1400048"/>
                  </a:lnTo>
                  <a:lnTo>
                    <a:pt x="4241635" y="1436204"/>
                  </a:lnTo>
                  <a:lnTo>
                    <a:pt x="4206443" y="1461566"/>
                  </a:lnTo>
                  <a:lnTo>
                    <a:pt x="4228528" y="1490141"/>
                  </a:lnTo>
                  <a:lnTo>
                    <a:pt x="4255376" y="1471663"/>
                  </a:lnTo>
                  <a:lnTo>
                    <a:pt x="4278414" y="1446784"/>
                  </a:lnTo>
                  <a:lnTo>
                    <a:pt x="4297108" y="1416710"/>
                  </a:lnTo>
                  <a:lnTo>
                    <a:pt x="4310939" y="1382610"/>
                  </a:lnTo>
                  <a:lnTo>
                    <a:pt x="4324413" y="1414614"/>
                  </a:lnTo>
                  <a:lnTo>
                    <a:pt x="4342511" y="1442872"/>
                  </a:lnTo>
                  <a:lnTo>
                    <a:pt x="4364723" y="1466291"/>
                  </a:lnTo>
                  <a:lnTo>
                    <a:pt x="4390555" y="1483791"/>
                  </a:lnTo>
                  <a:lnTo>
                    <a:pt x="4412373" y="1455356"/>
                  </a:lnTo>
                  <a:close/>
                </a:path>
                <a:path w="12444730" h="1606550">
                  <a:moveTo>
                    <a:pt x="4526915" y="1359458"/>
                  </a:moveTo>
                  <a:lnTo>
                    <a:pt x="4473219" y="1359458"/>
                  </a:lnTo>
                  <a:lnTo>
                    <a:pt x="4473219" y="1225753"/>
                  </a:lnTo>
                  <a:lnTo>
                    <a:pt x="4437634" y="1225753"/>
                  </a:lnTo>
                  <a:lnTo>
                    <a:pt x="4437634" y="1560893"/>
                  </a:lnTo>
                  <a:lnTo>
                    <a:pt x="4473219" y="1560893"/>
                  </a:lnTo>
                  <a:lnTo>
                    <a:pt x="4473219" y="1389748"/>
                  </a:lnTo>
                  <a:lnTo>
                    <a:pt x="4526915" y="1389748"/>
                  </a:lnTo>
                  <a:lnTo>
                    <a:pt x="4526915" y="1359458"/>
                  </a:lnTo>
                  <a:close/>
                </a:path>
                <a:path w="12444730" h="1606550">
                  <a:moveTo>
                    <a:pt x="4811534" y="1500454"/>
                  </a:moveTo>
                  <a:lnTo>
                    <a:pt x="4803483" y="1474952"/>
                  </a:lnTo>
                  <a:lnTo>
                    <a:pt x="4795012" y="1468043"/>
                  </a:lnTo>
                  <a:lnTo>
                    <a:pt x="4780585" y="1456283"/>
                  </a:lnTo>
                  <a:lnTo>
                    <a:pt x="4776089" y="1454873"/>
                  </a:lnTo>
                  <a:lnTo>
                    <a:pt x="4776089" y="1500454"/>
                  </a:lnTo>
                  <a:lnTo>
                    <a:pt x="4770539" y="1514386"/>
                  </a:lnTo>
                  <a:lnTo>
                    <a:pt x="4754778" y="1524660"/>
                  </a:lnTo>
                  <a:lnTo>
                    <a:pt x="4729581" y="1530959"/>
                  </a:lnTo>
                  <a:lnTo>
                    <a:pt x="4695672" y="1532991"/>
                  </a:lnTo>
                  <a:lnTo>
                    <a:pt x="4661522" y="1530959"/>
                  </a:lnTo>
                  <a:lnTo>
                    <a:pt x="4636313" y="1524660"/>
                  </a:lnTo>
                  <a:lnTo>
                    <a:pt x="4620742" y="1514386"/>
                  </a:lnTo>
                  <a:lnTo>
                    <a:pt x="4615523" y="1500454"/>
                  </a:lnTo>
                  <a:lnTo>
                    <a:pt x="4620742" y="1486662"/>
                  </a:lnTo>
                  <a:lnTo>
                    <a:pt x="4636313" y="1476565"/>
                  </a:lnTo>
                  <a:lnTo>
                    <a:pt x="4661522" y="1470304"/>
                  </a:lnTo>
                  <a:lnTo>
                    <a:pt x="4695672" y="1468043"/>
                  </a:lnTo>
                  <a:lnTo>
                    <a:pt x="4729581" y="1470304"/>
                  </a:lnTo>
                  <a:lnTo>
                    <a:pt x="4754778" y="1476565"/>
                  </a:lnTo>
                  <a:lnTo>
                    <a:pt x="4770539" y="1486662"/>
                  </a:lnTo>
                  <a:lnTo>
                    <a:pt x="4776089" y="1500454"/>
                  </a:lnTo>
                  <a:lnTo>
                    <a:pt x="4776089" y="1454873"/>
                  </a:lnTo>
                  <a:lnTo>
                    <a:pt x="4744212" y="1444840"/>
                  </a:lnTo>
                  <a:lnTo>
                    <a:pt x="4695672" y="1441069"/>
                  </a:lnTo>
                  <a:lnTo>
                    <a:pt x="4646828" y="1444840"/>
                  </a:lnTo>
                  <a:lnTo>
                    <a:pt x="4610265" y="1456283"/>
                  </a:lnTo>
                  <a:lnTo>
                    <a:pt x="4587354" y="1474952"/>
                  </a:lnTo>
                  <a:lnTo>
                    <a:pt x="4579417" y="1500454"/>
                  </a:lnTo>
                  <a:lnTo>
                    <a:pt x="4587354" y="1526082"/>
                  </a:lnTo>
                  <a:lnTo>
                    <a:pt x="4610265" y="1544828"/>
                  </a:lnTo>
                  <a:lnTo>
                    <a:pt x="4646828" y="1556321"/>
                  </a:lnTo>
                  <a:lnTo>
                    <a:pt x="4695672" y="1560233"/>
                  </a:lnTo>
                  <a:lnTo>
                    <a:pt x="4744212" y="1556321"/>
                  </a:lnTo>
                  <a:lnTo>
                    <a:pt x="4780585" y="1544828"/>
                  </a:lnTo>
                  <a:lnTo>
                    <a:pt x="4795050" y="1532991"/>
                  </a:lnTo>
                  <a:lnTo>
                    <a:pt x="4803483" y="1526082"/>
                  </a:lnTo>
                  <a:lnTo>
                    <a:pt x="4811534" y="1500454"/>
                  </a:lnTo>
                  <a:close/>
                </a:path>
                <a:path w="12444730" h="1606550">
                  <a:moveTo>
                    <a:pt x="4848834" y="1389227"/>
                  </a:moveTo>
                  <a:lnTo>
                    <a:pt x="4774768" y="1389227"/>
                  </a:lnTo>
                  <a:lnTo>
                    <a:pt x="4774768" y="1353642"/>
                  </a:lnTo>
                  <a:lnTo>
                    <a:pt x="4774768" y="1344383"/>
                  </a:lnTo>
                  <a:lnTo>
                    <a:pt x="4792053" y="1335278"/>
                  </a:lnTo>
                  <a:lnTo>
                    <a:pt x="4798428" y="1329575"/>
                  </a:lnTo>
                  <a:lnTo>
                    <a:pt x="4804803" y="1323873"/>
                  </a:lnTo>
                  <a:lnTo>
                    <a:pt x="4812677" y="1310309"/>
                  </a:lnTo>
                  <a:lnTo>
                    <a:pt x="4815370" y="1294650"/>
                  </a:lnTo>
                  <a:lnTo>
                    <a:pt x="4807013" y="1268018"/>
                  </a:lnTo>
                  <a:lnTo>
                    <a:pt x="4796371" y="1259205"/>
                  </a:lnTo>
                  <a:lnTo>
                    <a:pt x="4783112" y="1248232"/>
                  </a:lnTo>
                  <a:lnTo>
                    <a:pt x="4778997" y="1246886"/>
                  </a:lnTo>
                  <a:lnTo>
                    <a:pt x="4778997" y="1294650"/>
                  </a:lnTo>
                  <a:lnTo>
                    <a:pt x="4773295" y="1309598"/>
                  </a:lnTo>
                  <a:lnTo>
                    <a:pt x="4756848" y="1320546"/>
                  </a:lnTo>
                  <a:lnTo>
                    <a:pt x="4739462" y="1325029"/>
                  </a:lnTo>
                  <a:lnTo>
                    <a:pt x="4739462" y="1353642"/>
                  </a:lnTo>
                  <a:lnTo>
                    <a:pt x="4739462" y="1389227"/>
                  </a:lnTo>
                  <a:lnTo>
                    <a:pt x="4652302" y="1389227"/>
                  </a:lnTo>
                  <a:lnTo>
                    <a:pt x="4652302" y="1353781"/>
                  </a:lnTo>
                  <a:lnTo>
                    <a:pt x="4662386" y="1355090"/>
                  </a:lnTo>
                  <a:lnTo>
                    <a:pt x="4673016" y="1356042"/>
                  </a:lnTo>
                  <a:lnTo>
                    <a:pt x="4684153" y="1356626"/>
                  </a:lnTo>
                  <a:lnTo>
                    <a:pt x="4695812" y="1356817"/>
                  </a:lnTo>
                  <a:lnTo>
                    <a:pt x="4707483" y="1356626"/>
                  </a:lnTo>
                  <a:lnTo>
                    <a:pt x="4718672" y="1356029"/>
                  </a:lnTo>
                  <a:lnTo>
                    <a:pt x="4729340" y="1355039"/>
                  </a:lnTo>
                  <a:lnTo>
                    <a:pt x="4738497" y="1353781"/>
                  </a:lnTo>
                  <a:lnTo>
                    <a:pt x="4739462" y="1353642"/>
                  </a:lnTo>
                  <a:lnTo>
                    <a:pt x="4739462" y="1325029"/>
                  </a:lnTo>
                  <a:lnTo>
                    <a:pt x="4730686" y="1327277"/>
                  </a:lnTo>
                  <a:lnTo>
                    <a:pt x="4695812" y="1329575"/>
                  </a:lnTo>
                  <a:lnTo>
                    <a:pt x="4660836" y="1327277"/>
                  </a:lnTo>
                  <a:lnTo>
                    <a:pt x="4634700" y="1320546"/>
                  </a:lnTo>
                  <a:lnTo>
                    <a:pt x="4618406" y="1309598"/>
                  </a:lnTo>
                  <a:lnTo>
                    <a:pt x="4612881" y="1294650"/>
                  </a:lnTo>
                  <a:lnTo>
                    <a:pt x="4618406" y="1279639"/>
                  </a:lnTo>
                  <a:lnTo>
                    <a:pt x="4634700" y="1268501"/>
                  </a:lnTo>
                  <a:lnTo>
                    <a:pt x="4660836" y="1261592"/>
                  </a:lnTo>
                  <a:lnTo>
                    <a:pt x="4695812" y="1259205"/>
                  </a:lnTo>
                  <a:lnTo>
                    <a:pt x="4730686" y="1261592"/>
                  </a:lnTo>
                  <a:lnTo>
                    <a:pt x="4756848" y="1268501"/>
                  </a:lnTo>
                  <a:lnTo>
                    <a:pt x="4773295" y="1279639"/>
                  </a:lnTo>
                  <a:lnTo>
                    <a:pt x="4778997" y="1294650"/>
                  </a:lnTo>
                  <a:lnTo>
                    <a:pt x="4778997" y="1246886"/>
                  </a:lnTo>
                  <a:lnTo>
                    <a:pt x="4745456" y="1235887"/>
                  </a:lnTo>
                  <a:lnTo>
                    <a:pt x="4695812" y="1231569"/>
                  </a:lnTo>
                  <a:lnTo>
                    <a:pt x="4646003" y="1235887"/>
                  </a:lnTo>
                  <a:lnTo>
                    <a:pt x="4608271" y="1248232"/>
                  </a:lnTo>
                  <a:lnTo>
                    <a:pt x="4584344" y="1268018"/>
                  </a:lnTo>
                  <a:lnTo>
                    <a:pt x="4575988" y="1294650"/>
                  </a:lnTo>
                  <a:lnTo>
                    <a:pt x="4578680" y="1310309"/>
                  </a:lnTo>
                  <a:lnTo>
                    <a:pt x="4586579" y="1323886"/>
                  </a:lnTo>
                  <a:lnTo>
                    <a:pt x="4599305" y="1335227"/>
                  </a:lnTo>
                  <a:lnTo>
                    <a:pt x="4616589" y="1344256"/>
                  </a:lnTo>
                  <a:lnTo>
                    <a:pt x="4616589" y="1389227"/>
                  </a:lnTo>
                  <a:lnTo>
                    <a:pt x="4543310" y="1389227"/>
                  </a:lnTo>
                  <a:lnTo>
                    <a:pt x="4543310" y="1418056"/>
                  </a:lnTo>
                  <a:lnTo>
                    <a:pt x="4848834" y="1418056"/>
                  </a:lnTo>
                  <a:lnTo>
                    <a:pt x="4848834" y="1389227"/>
                  </a:lnTo>
                  <a:close/>
                </a:path>
                <a:path w="12444730" h="1606550">
                  <a:moveTo>
                    <a:pt x="5076723" y="1460512"/>
                  </a:moveTo>
                  <a:lnTo>
                    <a:pt x="5041900" y="1436611"/>
                  </a:lnTo>
                  <a:lnTo>
                    <a:pt x="5014849" y="1403413"/>
                  </a:lnTo>
                  <a:lnTo>
                    <a:pt x="5008257" y="1388821"/>
                  </a:lnTo>
                  <a:lnTo>
                    <a:pt x="4997374" y="1364805"/>
                  </a:lnTo>
                  <a:lnTo>
                    <a:pt x="4991278" y="1324686"/>
                  </a:lnTo>
                  <a:lnTo>
                    <a:pt x="4991278" y="1288834"/>
                  </a:lnTo>
                  <a:lnTo>
                    <a:pt x="5064023" y="1288834"/>
                  </a:lnTo>
                  <a:lnTo>
                    <a:pt x="5064023" y="1259471"/>
                  </a:lnTo>
                  <a:lnTo>
                    <a:pt x="4880572" y="1259471"/>
                  </a:lnTo>
                  <a:lnTo>
                    <a:pt x="4880572" y="1288834"/>
                  </a:lnTo>
                  <a:lnTo>
                    <a:pt x="4956099" y="1288834"/>
                  </a:lnTo>
                  <a:lnTo>
                    <a:pt x="4956099" y="1324686"/>
                  </a:lnTo>
                  <a:lnTo>
                    <a:pt x="4949380" y="1367663"/>
                  </a:lnTo>
                  <a:lnTo>
                    <a:pt x="4931067" y="1408861"/>
                  </a:lnTo>
                  <a:lnTo>
                    <a:pt x="4903279" y="1444015"/>
                  </a:lnTo>
                  <a:lnTo>
                    <a:pt x="4868151" y="1468843"/>
                  </a:lnTo>
                  <a:lnTo>
                    <a:pt x="4889170" y="1496885"/>
                  </a:lnTo>
                  <a:lnTo>
                    <a:pt x="4916335" y="1478737"/>
                  </a:lnTo>
                  <a:lnTo>
                    <a:pt x="4940097" y="1453667"/>
                  </a:lnTo>
                  <a:lnTo>
                    <a:pt x="4959591" y="1423187"/>
                  </a:lnTo>
                  <a:lnTo>
                    <a:pt x="4973955" y="1388821"/>
                  </a:lnTo>
                  <a:lnTo>
                    <a:pt x="4987988" y="1420329"/>
                  </a:lnTo>
                  <a:lnTo>
                    <a:pt x="5006848" y="1448308"/>
                  </a:lnTo>
                  <a:lnTo>
                    <a:pt x="5029936" y="1471485"/>
                  </a:lnTo>
                  <a:lnTo>
                    <a:pt x="5056619" y="1488554"/>
                  </a:lnTo>
                  <a:lnTo>
                    <a:pt x="5076723" y="1460512"/>
                  </a:lnTo>
                  <a:close/>
                </a:path>
                <a:path w="12444730" h="1606550">
                  <a:moveTo>
                    <a:pt x="5189271" y="1358671"/>
                  </a:moveTo>
                  <a:lnTo>
                    <a:pt x="5135575" y="1358671"/>
                  </a:lnTo>
                  <a:lnTo>
                    <a:pt x="5135575" y="1225753"/>
                  </a:lnTo>
                  <a:lnTo>
                    <a:pt x="5100002" y="1225753"/>
                  </a:lnTo>
                  <a:lnTo>
                    <a:pt x="5100002" y="1560893"/>
                  </a:lnTo>
                  <a:lnTo>
                    <a:pt x="5135575" y="1560893"/>
                  </a:lnTo>
                  <a:lnTo>
                    <a:pt x="5135575" y="1388694"/>
                  </a:lnTo>
                  <a:lnTo>
                    <a:pt x="5189271" y="1388694"/>
                  </a:lnTo>
                  <a:lnTo>
                    <a:pt x="5189271" y="1358671"/>
                  </a:lnTo>
                  <a:close/>
                </a:path>
                <a:path w="12444730" h="1606550">
                  <a:moveTo>
                    <a:pt x="5475084" y="1310132"/>
                  </a:moveTo>
                  <a:lnTo>
                    <a:pt x="5280926" y="1310132"/>
                  </a:lnTo>
                  <a:lnTo>
                    <a:pt x="5280926" y="1264412"/>
                  </a:lnTo>
                  <a:lnTo>
                    <a:pt x="5471909" y="1264412"/>
                  </a:lnTo>
                  <a:lnTo>
                    <a:pt x="5471909" y="1235202"/>
                  </a:lnTo>
                  <a:lnTo>
                    <a:pt x="5245481" y="1235202"/>
                  </a:lnTo>
                  <a:lnTo>
                    <a:pt x="5245481" y="1264412"/>
                  </a:lnTo>
                  <a:lnTo>
                    <a:pt x="5245481" y="1310132"/>
                  </a:lnTo>
                  <a:lnTo>
                    <a:pt x="5245481" y="1338072"/>
                  </a:lnTo>
                  <a:lnTo>
                    <a:pt x="5475084" y="1338072"/>
                  </a:lnTo>
                  <a:lnTo>
                    <a:pt x="5475084" y="1310132"/>
                  </a:lnTo>
                  <a:close/>
                </a:path>
                <a:path w="12444730" h="1606550">
                  <a:moveTo>
                    <a:pt x="5482094" y="1528572"/>
                  </a:moveTo>
                  <a:lnTo>
                    <a:pt x="5277485" y="1528572"/>
                  </a:lnTo>
                  <a:lnTo>
                    <a:pt x="5277485" y="1499362"/>
                  </a:lnTo>
                  <a:lnTo>
                    <a:pt x="5472442" y="1499362"/>
                  </a:lnTo>
                  <a:lnTo>
                    <a:pt x="5472442" y="1472692"/>
                  </a:lnTo>
                  <a:lnTo>
                    <a:pt x="5472442" y="1444752"/>
                  </a:lnTo>
                  <a:lnTo>
                    <a:pt x="5472442" y="1418082"/>
                  </a:lnTo>
                  <a:lnTo>
                    <a:pt x="5242039" y="1418082"/>
                  </a:lnTo>
                  <a:lnTo>
                    <a:pt x="5242039" y="1444752"/>
                  </a:lnTo>
                  <a:lnTo>
                    <a:pt x="5437530" y="1444752"/>
                  </a:lnTo>
                  <a:lnTo>
                    <a:pt x="5437530" y="1472692"/>
                  </a:lnTo>
                  <a:lnTo>
                    <a:pt x="5242712" y="1472692"/>
                  </a:lnTo>
                  <a:lnTo>
                    <a:pt x="5242712" y="1499362"/>
                  </a:lnTo>
                  <a:lnTo>
                    <a:pt x="5242712" y="1528572"/>
                  </a:lnTo>
                  <a:lnTo>
                    <a:pt x="5242712" y="1557782"/>
                  </a:lnTo>
                  <a:lnTo>
                    <a:pt x="5482094" y="1557782"/>
                  </a:lnTo>
                  <a:lnTo>
                    <a:pt x="5482094" y="1528572"/>
                  </a:lnTo>
                  <a:close/>
                </a:path>
                <a:path w="12444730" h="1606550">
                  <a:moveTo>
                    <a:pt x="5511597" y="1363167"/>
                  </a:moveTo>
                  <a:lnTo>
                    <a:pt x="5205679" y="1363167"/>
                  </a:lnTo>
                  <a:lnTo>
                    <a:pt x="5205679" y="1391602"/>
                  </a:lnTo>
                  <a:lnTo>
                    <a:pt x="5511597" y="1391602"/>
                  </a:lnTo>
                  <a:lnTo>
                    <a:pt x="5511597" y="1363167"/>
                  </a:lnTo>
                  <a:close/>
                </a:path>
                <a:path w="12444730" h="1606550">
                  <a:moveTo>
                    <a:pt x="5723471" y="1261592"/>
                  </a:moveTo>
                  <a:lnTo>
                    <a:pt x="5551932" y="1261592"/>
                  </a:lnTo>
                  <a:lnTo>
                    <a:pt x="5551932" y="1290294"/>
                  </a:lnTo>
                  <a:lnTo>
                    <a:pt x="5688025" y="1290294"/>
                  </a:lnTo>
                  <a:lnTo>
                    <a:pt x="5687707" y="1313383"/>
                  </a:lnTo>
                  <a:lnTo>
                    <a:pt x="5686501" y="1340980"/>
                  </a:lnTo>
                  <a:lnTo>
                    <a:pt x="5683707" y="1373390"/>
                  </a:lnTo>
                  <a:lnTo>
                    <a:pt x="5678640" y="1410919"/>
                  </a:lnTo>
                  <a:lnTo>
                    <a:pt x="5713819" y="1413687"/>
                  </a:lnTo>
                  <a:lnTo>
                    <a:pt x="5719254" y="1371854"/>
                  </a:lnTo>
                  <a:lnTo>
                    <a:pt x="5722061" y="1336116"/>
                  </a:lnTo>
                  <a:lnTo>
                    <a:pt x="5723179" y="1306334"/>
                  </a:lnTo>
                  <a:lnTo>
                    <a:pt x="5723369" y="1290294"/>
                  </a:lnTo>
                  <a:lnTo>
                    <a:pt x="5723471" y="1261592"/>
                  </a:lnTo>
                  <a:close/>
                </a:path>
                <a:path w="12444730" h="1606550">
                  <a:moveTo>
                    <a:pt x="5744769" y="1476514"/>
                  </a:moveTo>
                  <a:lnTo>
                    <a:pt x="5743372" y="1457871"/>
                  </a:lnTo>
                  <a:lnTo>
                    <a:pt x="5742787" y="1449933"/>
                  </a:lnTo>
                  <a:lnTo>
                    <a:pt x="5717171" y="1452689"/>
                  </a:lnTo>
                  <a:lnTo>
                    <a:pt x="5690806" y="1454886"/>
                  </a:lnTo>
                  <a:lnTo>
                    <a:pt x="5664035" y="1456588"/>
                  </a:lnTo>
                  <a:lnTo>
                    <a:pt x="5637238" y="1457871"/>
                  </a:lnTo>
                  <a:lnTo>
                    <a:pt x="5637238" y="1357477"/>
                  </a:lnTo>
                  <a:lnTo>
                    <a:pt x="5602186" y="1357477"/>
                  </a:lnTo>
                  <a:lnTo>
                    <a:pt x="5602186" y="1458925"/>
                  </a:lnTo>
                  <a:lnTo>
                    <a:pt x="5533542" y="1459852"/>
                  </a:lnTo>
                  <a:lnTo>
                    <a:pt x="5537517" y="1488948"/>
                  </a:lnTo>
                  <a:lnTo>
                    <a:pt x="5585180" y="1488694"/>
                  </a:lnTo>
                  <a:lnTo>
                    <a:pt x="5637276" y="1487043"/>
                  </a:lnTo>
                  <a:lnTo>
                    <a:pt x="5691289" y="1483233"/>
                  </a:lnTo>
                  <a:lnTo>
                    <a:pt x="5744769" y="1476514"/>
                  </a:lnTo>
                  <a:close/>
                </a:path>
                <a:path w="12444730" h="1606550">
                  <a:moveTo>
                    <a:pt x="5849124" y="1364094"/>
                  </a:moveTo>
                  <a:lnTo>
                    <a:pt x="5797664" y="1364094"/>
                  </a:lnTo>
                  <a:lnTo>
                    <a:pt x="5797664" y="1225753"/>
                  </a:lnTo>
                  <a:lnTo>
                    <a:pt x="5762091" y="1225753"/>
                  </a:lnTo>
                  <a:lnTo>
                    <a:pt x="5762091" y="1560893"/>
                  </a:lnTo>
                  <a:lnTo>
                    <a:pt x="5797664" y="1560893"/>
                  </a:lnTo>
                  <a:lnTo>
                    <a:pt x="5797664" y="1394383"/>
                  </a:lnTo>
                  <a:lnTo>
                    <a:pt x="5849124" y="1394383"/>
                  </a:lnTo>
                  <a:lnTo>
                    <a:pt x="5849124" y="1364094"/>
                  </a:lnTo>
                  <a:close/>
                </a:path>
                <a:path w="12444730" h="1606550">
                  <a:moveTo>
                    <a:pt x="6229388" y="1500060"/>
                  </a:moveTo>
                  <a:lnTo>
                    <a:pt x="6221323" y="1474152"/>
                  </a:lnTo>
                  <a:lnTo>
                    <a:pt x="6212268" y="1466596"/>
                  </a:lnTo>
                  <a:lnTo>
                    <a:pt x="6198438" y="1455051"/>
                  </a:lnTo>
                  <a:lnTo>
                    <a:pt x="6193942" y="1453603"/>
                  </a:lnTo>
                  <a:lnTo>
                    <a:pt x="6193942" y="1500060"/>
                  </a:lnTo>
                  <a:lnTo>
                    <a:pt x="6188392" y="1514284"/>
                  </a:lnTo>
                  <a:lnTo>
                    <a:pt x="6172632" y="1524660"/>
                  </a:lnTo>
                  <a:lnTo>
                    <a:pt x="6147422" y="1530972"/>
                  </a:lnTo>
                  <a:lnTo>
                    <a:pt x="6113526" y="1532991"/>
                  </a:lnTo>
                  <a:lnTo>
                    <a:pt x="6079375" y="1530972"/>
                  </a:lnTo>
                  <a:lnTo>
                    <a:pt x="6054153" y="1524660"/>
                  </a:lnTo>
                  <a:lnTo>
                    <a:pt x="6038596" y="1514284"/>
                  </a:lnTo>
                  <a:lnTo>
                    <a:pt x="6033376" y="1500060"/>
                  </a:lnTo>
                  <a:lnTo>
                    <a:pt x="6038596" y="1485849"/>
                  </a:lnTo>
                  <a:lnTo>
                    <a:pt x="6054153" y="1475346"/>
                  </a:lnTo>
                  <a:lnTo>
                    <a:pt x="6079375" y="1468831"/>
                  </a:lnTo>
                  <a:lnTo>
                    <a:pt x="6113526" y="1466596"/>
                  </a:lnTo>
                  <a:lnTo>
                    <a:pt x="6147422" y="1468831"/>
                  </a:lnTo>
                  <a:lnTo>
                    <a:pt x="6172632" y="1475346"/>
                  </a:lnTo>
                  <a:lnTo>
                    <a:pt x="6188392" y="1485849"/>
                  </a:lnTo>
                  <a:lnTo>
                    <a:pt x="6193942" y="1500060"/>
                  </a:lnTo>
                  <a:lnTo>
                    <a:pt x="6193942" y="1453603"/>
                  </a:lnTo>
                  <a:lnTo>
                    <a:pt x="6162052" y="1443253"/>
                  </a:lnTo>
                  <a:lnTo>
                    <a:pt x="6113526" y="1439214"/>
                  </a:lnTo>
                  <a:lnTo>
                    <a:pt x="6064732" y="1443253"/>
                  </a:lnTo>
                  <a:lnTo>
                    <a:pt x="6028169" y="1455051"/>
                  </a:lnTo>
                  <a:lnTo>
                    <a:pt x="6005220" y="1474152"/>
                  </a:lnTo>
                  <a:lnTo>
                    <a:pt x="5997270" y="1500060"/>
                  </a:lnTo>
                  <a:lnTo>
                    <a:pt x="6005220" y="1525879"/>
                  </a:lnTo>
                  <a:lnTo>
                    <a:pt x="6028169" y="1544904"/>
                  </a:lnTo>
                  <a:lnTo>
                    <a:pt x="6064732" y="1556727"/>
                  </a:lnTo>
                  <a:lnTo>
                    <a:pt x="6113526" y="1560893"/>
                  </a:lnTo>
                  <a:lnTo>
                    <a:pt x="6162052" y="1556727"/>
                  </a:lnTo>
                  <a:lnTo>
                    <a:pt x="6198438" y="1544904"/>
                  </a:lnTo>
                  <a:lnTo>
                    <a:pt x="6212776" y="1532991"/>
                  </a:lnTo>
                  <a:lnTo>
                    <a:pt x="6221323" y="1525879"/>
                  </a:lnTo>
                  <a:lnTo>
                    <a:pt x="6229388" y="1500060"/>
                  </a:lnTo>
                  <a:close/>
                </a:path>
                <a:path w="12444730" h="1606550">
                  <a:moveTo>
                    <a:pt x="6267081" y="1388821"/>
                  </a:moveTo>
                  <a:lnTo>
                    <a:pt x="6131382" y="1388821"/>
                  </a:lnTo>
                  <a:lnTo>
                    <a:pt x="6131382" y="1353248"/>
                  </a:lnTo>
                  <a:lnTo>
                    <a:pt x="6231369" y="1353248"/>
                  </a:lnTo>
                  <a:lnTo>
                    <a:pt x="6231369" y="1324813"/>
                  </a:lnTo>
                  <a:lnTo>
                    <a:pt x="6034430" y="1324813"/>
                  </a:lnTo>
                  <a:lnTo>
                    <a:pt x="6034430" y="1269263"/>
                  </a:lnTo>
                  <a:lnTo>
                    <a:pt x="6229388" y="1269263"/>
                  </a:lnTo>
                  <a:lnTo>
                    <a:pt x="6229388" y="1241221"/>
                  </a:lnTo>
                  <a:lnTo>
                    <a:pt x="5999251" y="1241221"/>
                  </a:lnTo>
                  <a:lnTo>
                    <a:pt x="5999251" y="1353248"/>
                  </a:lnTo>
                  <a:lnTo>
                    <a:pt x="6096724" y="1353248"/>
                  </a:lnTo>
                  <a:lnTo>
                    <a:pt x="6096724" y="1388821"/>
                  </a:lnTo>
                  <a:lnTo>
                    <a:pt x="5961164" y="1388821"/>
                  </a:lnTo>
                  <a:lnTo>
                    <a:pt x="5961164" y="1417256"/>
                  </a:lnTo>
                  <a:lnTo>
                    <a:pt x="6267081" y="1417256"/>
                  </a:lnTo>
                  <a:lnTo>
                    <a:pt x="6267081" y="1388821"/>
                  </a:lnTo>
                  <a:close/>
                </a:path>
                <a:path w="12444730" h="1606550">
                  <a:moveTo>
                    <a:pt x="6471285" y="1261859"/>
                  </a:moveTo>
                  <a:lnTo>
                    <a:pt x="6311785" y="1261859"/>
                  </a:lnTo>
                  <a:lnTo>
                    <a:pt x="6311785" y="1290154"/>
                  </a:lnTo>
                  <a:lnTo>
                    <a:pt x="6435052" y="1290154"/>
                  </a:lnTo>
                  <a:lnTo>
                    <a:pt x="6426403" y="1334935"/>
                  </a:lnTo>
                  <a:lnTo>
                    <a:pt x="6408585" y="1375422"/>
                  </a:lnTo>
                  <a:lnTo>
                    <a:pt x="6381128" y="1411630"/>
                  </a:lnTo>
                  <a:lnTo>
                    <a:pt x="6343586" y="1443532"/>
                  </a:lnTo>
                  <a:lnTo>
                    <a:pt x="6295517" y="1471091"/>
                  </a:lnTo>
                  <a:lnTo>
                    <a:pt x="6314300" y="1499793"/>
                  </a:lnTo>
                  <a:lnTo>
                    <a:pt x="6365862" y="1469910"/>
                  </a:lnTo>
                  <a:lnTo>
                    <a:pt x="6406083" y="1435493"/>
                  </a:lnTo>
                  <a:lnTo>
                    <a:pt x="6435839" y="1396987"/>
                  </a:lnTo>
                  <a:lnTo>
                    <a:pt x="6456045" y="1354899"/>
                  </a:lnTo>
                  <a:lnTo>
                    <a:pt x="6467564" y="1309700"/>
                  </a:lnTo>
                  <a:lnTo>
                    <a:pt x="6471285" y="1261859"/>
                  </a:lnTo>
                  <a:close/>
                </a:path>
                <a:path w="12444730" h="1606550">
                  <a:moveTo>
                    <a:pt x="6570878" y="1225753"/>
                  </a:moveTo>
                  <a:lnTo>
                    <a:pt x="6535166" y="1225753"/>
                  </a:lnTo>
                  <a:lnTo>
                    <a:pt x="6535166" y="1560893"/>
                  </a:lnTo>
                  <a:lnTo>
                    <a:pt x="6570878" y="1560893"/>
                  </a:lnTo>
                  <a:lnTo>
                    <a:pt x="6570878" y="1225753"/>
                  </a:lnTo>
                  <a:close/>
                </a:path>
                <a:path w="12444730" h="1606550">
                  <a:moveTo>
                    <a:pt x="6891350" y="1283462"/>
                  </a:moveTo>
                  <a:lnTo>
                    <a:pt x="6696392" y="1283462"/>
                  </a:lnTo>
                  <a:lnTo>
                    <a:pt x="6696392" y="1239012"/>
                  </a:lnTo>
                  <a:lnTo>
                    <a:pt x="6661213" y="1239012"/>
                  </a:lnTo>
                  <a:lnTo>
                    <a:pt x="6661213" y="1283462"/>
                  </a:lnTo>
                  <a:lnTo>
                    <a:pt x="6661213" y="1311402"/>
                  </a:lnTo>
                  <a:lnTo>
                    <a:pt x="6661213" y="1355852"/>
                  </a:lnTo>
                  <a:lnTo>
                    <a:pt x="6661213" y="1385062"/>
                  </a:lnTo>
                  <a:lnTo>
                    <a:pt x="6891350" y="1385062"/>
                  </a:lnTo>
                  <a:lnTo>
                    <a:pt x="6891350" y="1356296"/>
                  </a:lnTo>
                  <a:lnTo>
                    <a:pt x="6891350" y="1355852"/>
                  </a:lnTo>
                  <a:lnTo>
                    <a:pt x="6891350" y="1311452"/>
                  </a:lnTo>
                  <a:lnTo>
                    <a:pt x="6855904" y="1311452"/>
                  </a:lnTo>
                  <a:lnTo>
                    <a:pt x="6855904" y="1355852"/>
                  </a:lnTo>
                  <a:lnTo>
                    <a:pt x="6696392" y="1355852"/>
                  </a:lnTo>
                  <a:lnTo>
                    <a:pt x="6696392" y="1311402"/>
                  </a:lnTo>
                  <a:lnTo>
                    <a:pt x="6891350" y="1311402"/>
                  </a:lnTo>
                  <a:lnTo>
                    <a:pt x="6891350" y="1283462"/>
                  </a:lnTo>
                  <a:close/>
                </a:path>
                <a:path w="12444730" h="1606550">
                  <a:moveTo>
                    <a:pt x="6891350" y="1239367"/>
                  </a:moveTo>
                  <a:lnTo>
                    <a:pt x="6855904" y="1239367"/>
                  </a:lnTo>
                  <a:lnTo>
                    <a:pt x="6855904" y="1283017"/>
                  </a:lnTo>
                  <a:lnTo>
                    <a:pt x="6891350" y="1283017"/>
                  </a:lnTo>
                  <a:lnTo>
                    <a:pt x="6891350" y="1239367"/>
                  </a:lnTo>
                  <a:close/>
                </a:path>
                <a:path w="12444730" h="1606550">
                  <a:moveTo>
                    <a:pt x="6929704" y="1422819"/>
                  </a:moveTo>
                  <a:lnTo>
                    <a:pt x="6622986" y="1422819"/>
                  </a:lnTo>
                  <a:lnTo>
                    <a:pt x="6622986" y="1451114"/>
                  </a:lnTo>
                  <a:lnTo>
                    <a:pt x="6758025" y="1451114"/>
                  </a:lnTo>
                  <a:lnTo>
                    <a:pt x="6758025" y="1560893"/>
                  </a:lnTo>
                  <a:lnTo>
                    <a:pt x="6792950" y="1560893"/>
                  </a:lnTo>
                  <a:lnTo>
                    <a:pt x="6792950" y="1451114"/>
                  </a:lnTo>
                  <a:lnTo>
                    <a:pt x="6929704" y="1451114"/>
                  </a:lnTo>
                  <a:lnTo>
                    <a:pt x="6929704" y="1422819"/>
                  </a:lnTo>
                  <a:close/>
                </a:path>
                <a:path w="12444730" h="1606550">
                  <a:moveTo>
                    <a:pt x="7234161" y="1225753"/>
                  </a:moveTo>
                  <a:lnTo>
                    <a:pt x="7198982" y="1225753"/>
                  </a:lnTo>
                  <a:lnTo>
                    <a:pt x="7198982" y="1298625"/>
                  </a:lnTo>
                  <a:lnTo>
                    <a:pt x="7198982" y="1327848"/>
                  </a:lnTo>
                  <a:lnTo>
                    <a:pt x="7198982" y="1404035"/>
                  </a:lnTo>
                  <a:lnTo>
                    <a:pt x="7127037" y="1404035"/>
                  </a:lnTo>
                  <a:lnTo>
                    <a:pt x="7128370" y="1395628"/>
                  </a:lnTo>
                  <a:lnTo>
                    <a:pt x="7129373" y="1386890"/>
                  </a:lnTo>
                  <a:lnTo>
                    <a:pt x="7129996" y="1377835"/>
                  </a:lnTo>
                  <a:lnTo>
                    <a:pt x="7130212" y="1368463"/>
                  </a:lnTo>
                  <a:lnTo>
                    <a:pt x="7129945" y="1357655"/>
                  </a:lnTo>
                  <a:lnTo>
                    <a:pt x="7129132" y="1347266"/>
                  </a:lnTo>
                  <a:lnTo>
                    <a:pt x="7127811" y="1337322"/>
                  </a:lnTo>
                  <a:lnTo>
                    <a:pt x="7125983" y="1327848"/>
                  </a:lnTo>
                  <a:lnTo>
                    <a:pt x="7198982" y="1327848"/>
                  </a:lnTo>
                  <a:lnTo>
                    <a:pt x="7198982" y="1298625"/>
                  </a:lnTo>
                  <a:lnTo>
                    <a:pt x="7115924" y="1298625"/>
                  </a:lnTo>
                  <a:lnTo>
                    <a:pt x="7105675" y="1282623"/>
                  </a:lnTo>
                  <a:lnTo>
                    <a:pt x="7102983" y="1278407"/>
                  </a:lnTo>
                  <a:lnTo>
                    <a:pt x="7096620" y="1272590"/>
                  </a:lnTo>
                  <a:lnTo>
                    <a:pt x="7096620" y="1368463"/>
                  </a:lnTo>
                  <a:lnTo>
                    <a:pt x="7092886" y="1404315"/>
                  </a:lnTo>
                  <a:lnTo>
                    <a:pt x="7082396" y="1431378"/>
                  </a:lnTo>
                  <a:lnTo>
                    <a:pt x="7066267" y="1448473"/>
                  </a:lnTo>
                  <a:lnTo>
                    <a:pt x="7045566" y="1454429"/>
                  </a:lnTo>
                  <a:lnTo>
                    <a:pt x="7024738" y="1448473"/>
                  </a:lnTo>
                  <a:lnTo>
                    <a:pt x="7008558" y="1431378"/>
                  </a:lnTo>
                  <a:lnTo>
                    <a:pt x="6998094" y="1404315"/>
                  </a:lnTo>
                  <a:lnTo>
                    <a:pt x="6994385" y="1368463"/>
                  </a:lnTo>
                  <a:lnTo>
                    <a:pt x="6998094" y="1332814"/>
                  </a:lnTo>
                  <a:lnTo>
                    <a:pt x="7008558" y="1305852"/>
                  </a:lnTo>
                  <a:lnTo>
                    <a:pt x="7024738" y="1288719"/>
                  </a:lnTo>
                  <a:lnTo>
                    <a:pt x="7045566" y="1282623"/>
                  </a:lnTo>
                  <a:lnTo>
                    <a:pt x="7066267" y="1288719"/>
                  </a:lnTo>
                  <a:lnTo>
                    <a:pt x="7082396" y="1305852"/>
                  </a:lnTo>
                  <a:lnTo>
                    <a:pt x="7092886" y="1332814"/>
                  </a:lnTo>
                  <a:lnTo>
                    <a:pt x="7096620" y="1368463"/>
                  </a:lnTo>
                  <a:lnTo>
                    <a:pt x="7096620" y="1272590"/>
                  </a:lnTo>
                  <a:lnTo>
                    <a:pt x="7086651" y="1263446"/>
                  </a:lnTo>
                  <a:lnTo>
                    <a:pt x="7067359" y="1254137"/>
                  </a:lnTo>
                  <a:lnTo>
                    <a:pt x="7045566" y="1250873"/>
                  </a:lnTo>
                  <a:lnTo>
                    <a:pt x="7011086" y="1259205"/>
                  </a:lnTo>
                  <a:lnTo>
                    <a:pt x="6984149" y="1282788"/>
                  </a:lnTo>
                  <a:lnTo>
                    <a:pt x="6966648" y="1319809"/>
                  </a:lnTo>
                  <a:lnTo>
                    <a:pt x="6960527" y="1368463"/>
                  </a:lnTo>
                  <a:lnTo>
                    <a:pt x="6966648" y="1417332"/>
                  </a:lnTo>
                  <a:lnTo>
                    <a:pt x="6984149" y="1454454"/>
                  </a:lnTo>
                  <a:lnTo>
                    <a:pt x="7011086" y="1478038"/>
                  </a:lnTo>
                  <a:lnTo>
                    <a:pt x="7045566" y="1486306"/>
                  </a:lnTo>
                  <a:lnTo>
                    <a:pt x="7068617" y="1482712"/>
                  </a:lnTo>
                  <a:lnTo>
                    <a:pt x="7088797" y="1472298"/>
                  </a:lnTo>
                  <a:lnTo>
                    <a:pt x="7105586" y="1455559"/>
                  </a:lnTo>
                  <a:lnTo>
                    <a:pt x="7106234" y="1454429"/>
                  </a:lnTo>
                  <a:lnTo>
                    <a:pt x="7118439" y="1433004"/>
                  </a:lnTo>
                  <a:lnTo>
                    <a:pt x="7198982" y="1433004"/>
                  </a:lnTo>
                  <a:lnTo>
                    <a:pt x="7198982" y="1561553"/>
                  </a:lnTo>
                  <a:lnTo>
                    <a:pt x="7234161" y="1561553"/>
                  </a:lnTo>
                  <a:lnTo>
                    <a:pt x="7234161" y="1433004"/>
                  </a:lnTo>
                  <a:lnTo>
                    <a:pt x="7234161" y="1404035"/>
                  </a:lnTo>
                  <a:lnTo>
                    <a:pt x="7234161" y="1327848"/>
                  </a:lnTo>
                  <a:lnTo>
                    <a:pt x="7234161" y="1298625"/>
                  </a:lnTo>
                  <a:lnTo>
                    <a:pt x="7234161" y="1225753"/>
                  </a:lnTo>
                  <a:close/>
                </a:path>
                <a:path w="12444730" h="1606550">
                  <a:moveTo>
                    <a:pt x="7559268" y="1332992"/>
                  </a:moveTo>
                  <a:lnTo>
                    <a:pt x="7359942" y="1332992"/>
                  </a:lnTo>
                  <a:lnTo>
                    <a:pt x="7359942" y="1306322"/>
                  </a:lnTo>
                  <a:lnTo>
                    <a:pt x="7553439" y="1306322"/>
                  </a:lnTo>
                  <a:lnTo>
                    <a:pt x="7553439" y="1283462"/>
                  </a:lnTo>
                  <a:lnTo>
                    <a:pt x="7553439" y="1259332"/>
                  </a:lnTo>
                  <a:lnTo>
                    <a:pt x="7553439" y="1233932"/>
                  </a:lnTo>
                  <a:lnTo>
                    <a:pt x="7323836" y="1233932"/>
                  </a:lnTo>
                  <a:lnTo>
                    <a:pt x="7323836" y="1259332"/>
                  </a:lnTo>
                  <a:lnTo>
                    <a:pt x="7517993" y="1259332"/>
                  </a:lnTo>
                  <a:lnTo>
                    <a:pt x="7517993" y="1283462"/>
                  </a:lnTo>
                  <a:lnTo>
                    <a:pt x="7324763" y="1283462"/>
                  </a:lnTo>
                  <a:lnTo>
                    <a:pt x="7324763" y="1306322"/>
                  </a:lnTo>
                  <a:lnTo>
                    <a:pt x="7324763" y="1332992"/>
                  </a:lnTo>
                  <a:lnTo>
                    <a:pt x="7324763" y="1357122"/>
                  </a:lnTo>
                  <a:lnTo>
                    <a:pt x="7559268" y="1357122"/>
                  </a:lnTo>
                  <a:lnTo>
                    <a:pt x="7559268" y="1332992"/>
                  </a:lnTo>
                  <a:close/>
                </a:path>
                <a:path w="12444730" h="1606550">
                  <a:moveTo>
                    <a:pt x="7564818" y="1532382"/>
                  </a:moveTo>
                  <a:lnTo>
                    <a:pt x="7357567" y="1532382"/>
                  </a:lnTo>
                  <a:lnTo>
                    <a:pt x="7357567" y="1504442"/>
                  </a:lnTo>
                  <a:lnTo>
                    <a:pt x="7554366" y="1504442"/>
                  </a:lnTo>
                  <a:lnTo>
                    <a:pt x="7554366" y="1480312"/>
                  </a:lnTo>
                  <a:lnTo>
                    <a:pt x="7554366" y="1456182"/>
                  </a:lnTo>
                  <a:lnTo>
                    <a:pt x="7554366" y="1430782"/>
                  </a:lnTo>
                  <a:lnTo>
                    <a:pt x="7321728" y="1430782"/>
                  </a:lnTo>
                  <a:lnTo>
                    <a:pt x="7321728" y="1456182"/>
                  </a:lnTo>
                  <a:lnTo>
                    <a:pt x="7519187" y="1456182"/>
                  </a:lnTo>
                  <a:lnTo>
                    <a:pt x="7519187" y="1480312"/>
                  </a:lnTo>
                  <a:lnTo>
                    <a:pt x="7322121" y="1480312"/>
                  </a:lnTo>
                  <a:lnTo>
                    <a:pt x="7322121" y="1504442"/>
                  </a:lnTo>
                  <a:lnTo>
                    <a:pt x="7322121" y="1532382"/>
                  </a:lnTo>
                  <a:lnTo>
                    <a:pt x="7322121" y="1556512"/>
                  </a:lnTo>
                  <a:lnTo>
                    <a:pt x="7564818" y="1556512"/>
                  </a:lnTo>
                  <a:lnTo>
                    <a:pt x="7564818" y="1532382"/>
                  </a:lnTo>
                  <a:close/>
                </a:path>
                <a:path w="12444730" h="1606550">
                  <a:moveTo>
                    <a:pt x="7592060" y="1379562"/>
                  </a:moveTo>
                  <a:lnTo>
                    <a:pt x="7285355" y="1379562"/>
                  </a:lnTo>
                  <a:lnTo>
                    <a:pt x="7285355" y="1406817"/>
                  </a:lnTo>
                  <a:lnTo>
                    <a:pt x="7592060" y="1406817"/>
                  </a:lnTo>
                  <a:lnTo>
                    <a:pt x="7592060" y="1379562"/>
                  </a:lnTo>
                  <a:close/>
                </a:path>
                <a:path w="12444730" h="1606550">
                  <a:moveTo>
                    <a:pt x="11571122" y="93370"/>
                  </a:moveTo>
                  <a:lnTo>
                    <a:pt x="11564442" y="61633"/>
                  </a:lnTo>
                  <a:lnTo>
                    <a:pt x="11552187" y="45364"/>
                  </a:lnTo>
                  <a:lnTo>
                    <a:pt x="11545862" y="36969"/>
                  </a:lnTo>
                  <a:lnTo>
                    <a:pt x="11536350" y="31597"/>
                  </a:lnTo>
                  <a:lnTo>
                    <a:pt x="11536350" y="93370"/>
                  </a:lnTo>
                  <a:lnTo>
                    <a:pt x="11532299" y="112991"/>
                  </a:lnTo>
                  <a:lnTo>
                    <a:pt x="11521034" y="128155"/>
                  </a:lnTo>
                  <a:lnTo>
                    <a:pt x="11503876" y="137972"/>
                  </a:lnTo>
                  <a:lnTo>
                    <a:pt x="11482121" y="141516"/>
                  </a:lnTo>
                  <a:lnTo>
                    <a:pt x="11460124" y="137972"/>
                  </a:lnTo>
                  <a:lnTo>
                    <a:pt x="11442814" y="128155"/>
                  </a:lnTo>
                  <a:lnTo>
                    <a:pt x="11431549" y="112991"/>
                  </a:lnTo>
                  <a:lnTo>
                    <a:pt x="11427625" y="93370"/>
                  </a:lnTo>
                  <a:lnTo>
                    <a:pt x="11431549" y="73672"/>
                  </a:lnTo>
                  <a:lnTo>
                    <a:pt x="11442814" y="58458"/>
                  </a:lnTo>
                  <a:lnTo>
                    <a:pt x="11460124" y="48704"/>
                  </a:lnTo>
                  <a:lnTo>
                    <a:pt x="11482121" y="45364"/>
                  </a:lnTo>
                  <a:lnTo>
                    <a:pt x="11503876" y="48704"/>
                  </a:lnTo>
                  <a:lnTo>
                    <a:pt x="11521034" y="58458"/>
                  </a:lnTo>
                  <a:lnTo>
                    <a:pt x="11532299" y="73672"/>
                  </a:lnTo>
                  <a:lnTo>
                    <a:pt x="11536350" y="93370"/>
                  </a:lnTo>
                  <a:lnTo>
                    <a:pt x="11536350" y="31597"/>
                  </a:lnTo>
                  <a:lnTo>
                    <a:pt x="11517681" y="21031"/>
                  </a:lnTo>
                  <a:lnTo>
                    <a:pt x="11482121" y="15481"/>
                  </a:lnTo>
                  <a:lnTo>
                    <a:pt x="11446459" y="21031"/>
                  </a:lnTo>
                  <a:lnTo>
                    <a:pt x="11418189" y="36969"/>
                  </a:lnTo>
                  <a:lnTo>
                    <a:pt x="11399558" y="61633"/>
                  </a:lnTo>
                  <a:lnTo>
                    <a:pt x="11392840" y="93370"/>
                  </a:lnTo>
                  <a:lnTo>
                    <a:pt x="11399558" y="124739"/>
                  </a:lnTo>
                  <a:lnTo>
                    <a:pt x="11418189" y="149225"/>
                  </a:lnTo>
                  <a:lnTo>
                    <a:pt x="11446459" y="165138"/>
                  </a:lnTo>
                  <a:lnTo>
                    <a:pt x="11482121" y="170751"/>
                  </a:lnTo>
                  <a:lnTo>
                    <a:pt x="11517681" y="165138"/>
                  </a:lnTo>
                  <a:lnTo>
                    <a:pt x="11545862" y="149225"/>
                  </a:lnTo>
                  <a:lnTo>
                    <a:pt x="11551704" y="141516"/>
                  </a:lnTo>
                  <a:lnTo>
                    <a:pt x="11564442" y="124739"/>
                  </a:lnTo>
                  <a:lnTo>
                    <a:pt x="11571122" y="93370"/>
                  </a:lnTo>
                  <a:close/>
                </a:path>
                <a:path w="12444730" h="1606550">
                  <a:moveTo>
                    <a:pt x="11664112" y="196138"/>
                  </a:moveTo>
                  <a:lnTo>
                    <a:pt x="11628793" y="196138"/>
                  </a:lnTo>
                  <a:lnTo>
                    <a:pt x="11628793" y="233705"/>
                  </a:lnTo>
                  <a:lnTo>
                    <a:pt x="11628793" y="261747"/>
                  </a:lnTo>
                  <a:lnTo>
                    <a:pt x="11628793" y="301955"/>
                  </a:lnTo>
                  <a:lnTo>
                    <a:pt x="11479467" y="301955"/>
                  </a:lnTo>
                  <a:lnTo>
                    <a:pt x="11479467" y="261747"/>
                  </a:lnTo>
                  <a:lnTo>
                    <a:pt x="11628793" y="261747"/>
                  </a:lnTo>
                  <a:lnTo>
                    <a:pt x="11628793" y="233705"/>
                  </a:lnTo>
                  <a:lnTo>
                    <a:pt x="11479467" y="233705"/>
                  </a:lnTo>
                  <a:lnTo>
                    <a:pt x="11479467" y="196138"/>
                  </a:lnTo>
                  <a:lnTo>
                    <a:pt x="11444681" y="196138"/>
                  </a:lnTo>
                  <a:lnTo>
                    <a:pt x="11444681" y="330911"/>
                  </a:lnTo>
                  <a:lnTo>
                    <a:pt x="11664112" y="330911"/>
                  </a:lnTo>
                  <a:lnTo>
                    <a:pt x="11664112" y="301955"/>
                  </a:lnTo>
                  <a:lnTo>
                    <a:pt x="11664112" y="261747"/>
                  </a:lnTo>
                  <a:lnTo>
                    <a:pt x="11664112" y="233705"/>
                  </a:lnTo>
                  <a:lnTo>
                    <a:pt x="11664112" y="196138"/>
                  </a:lnTo>
                  <a:close/>
                </a:path>
                <a:path w="12444730" h="1606550">
                  <a:moveTo>
                    <a:pt x="11664112" y="0"/>
                  </a:moveTo>
                  <a:lnTo>
                    <a:pt x="11628526" y="0"/>
                  </a:lnTo>
                  <a:lnTo>
                    <a:pt x="11628526" y="179870"/>
                  </a:lnTo>
                  <a:lnTo>
                    <a:pt x="11664112" y="179870"/>
                  </a:lnTo>
                  <a:lnTo>
                    <a:pt x="11664112" y="0"/>
                  </a:lnTo>
                  <a:close/>
                </a:path>
                <a:path w="12444730" h="1606550">
                  <a:moveTo>
                    <a:pt x="11931802" y="233705"/>
                  </a:moveTo>
                  <a:lnTo>
                    <a:pt x="11929593" y="219417"/>
                  </a:lnTo>
                  <a:lnTo>
                    <a:pt x="11927167" y="203809"/>
                  </a:lnTo>
                  <a:lnTo>
                    <a:pt x="11887175" y="210883"/>
                  </a:lnTo>
                  <a:lnTo>
                    <a:pt x="11848097" y="215633"/>
                  </a:lnTo>
                  <a:lnTo>
                    <a:pt x="11809946" y="218376"/>
                  </a:lnTo>
                  <a:lnTo>
                    <a:pt x="11772697" y="219417"/>
                  </a:lnTo>
                  <a:lnTo>
                    <a:pt x="11772697" y="32664"/>
                  </a:lnTo>
                  <a:lnTo>
                    <a:pt x="11737772" y="32664"/>
                  </a:lnTo>
                  <a:lnTo>
                    <a:pt x="11737772" y="249974"/>
                  </a:lnTo>
                  <a:lnTo>
                    <a:pt x="11765813" y="249974"/>
                  </a:lnTo>
                  <a:lnTo>
                    <a:pt x="11805742" y="249212"/>
                  </a:lnTo>
                  <a:lnTo>
                    <a:pt x="11846433" y="246507"/>
                  </a:lnTo>
                  <a:lnTo>
                    <a:pt x="11888305" y="241452"/>
                  </a:lnTo>
                  <a:lnTo>
                    <a:pt x="11931802" y="233705"/>
                  </a:lnTo>
                  <a:close/>
                </a:path>
                <a:path w="12444730" h="1606550">
                  <a:moveTo>
                    <a:pt x="11995290" y="0"/>
                  </a:moveTo>
                  <a:lnTo>
                    <a:pt x="11960111" y="0"/>
                  </a:lnTo>
                  <a:lnTo>
                    <a:pt x="11960111" y="335153"/>
                  </a:lnTo>
                  <a:lnTo>
                    <a:pt x="11995290" y="335153"/>
                  </a:lnTo>
                  <a:lnTo>
                    <a:pt x="11995290" y="0"/>
                  </a:lnTo>
                  <a:close/>
                </a:path>
                <a:path w="12444730" h="1606550">
                  <a:moveTo>
                    <a:pt x="12248693" y="241909"/>
                  </a:moveTo>
                  <a:lnTo>
                    <a:pt x="12246051" y="222986"/>
                  </a:lnTo>
                  <a:lnTo>
                    <a:pt x="12244464" y="211620"/>
                  </a:lnTo>
                  <a:lnTo>
                    <a:pt x="12209234" y="217043"/>
                  </a:lnTo>
                  <a:lnTo>
                    <a:pt x="12174334" y="220484"/>
                  </a:lnTo>
                  <a:lnTo>
                    <a:pt x="12137898" y="222326"/>
                  </a:lnTo>
                  <a:lnTo>
                    <a:pt x="12098058" y="222986"/>
                  </a:lnTo>
                  <a:lnTo>
                    <a:pt x="12098058" y="61099"/>
                  </a:lnTo>
                  <a:lnTo>
                    <a:pt x="12219330" y="61099"/>
                  </a:lnTo>
                  <a:lnTo>
                    <a:pt x="12219330" y="32270"/>
                  </a:lnTo>
                  <a:lnTo>
                    <a:pt x="12062612" y="32270"/>
                  </a:lnTo>
                  <a:lnTo>
                    <a:pt x="12062612" y="252615"/>
                  </a:lnTo>
                  <a:lnTo>
                    <a:pt x="12089587" y="252615"/>
                  </a:lnTo>
                  <a:lnTo>
                    <a:pt x="12133313" y="252285"/>
                  </a:lnTo>
                  <a:lnTo>
                    <a:pt x="12172810" y="250736"/>
                  </a:lnTo>
                  <a:lnTo>
                    <a:pt x="12210479" y="247446"/>
                  </a:lnTo>
                  <a:lnTo>
                    <a:pt x="12248693" y="241909"/>
                  </a:lnTo>
                  <a:close/>
                </a:path>
                <a:path w="12444730" h="1606550">
                  <a:moveTo>
                    <a:pt x="12363234" y="129743"/>
                  </a:moveTo>
                  <a:lnTo>
                    <a:pt x="12309539" y="129743"/>
                  </a:lnTo>
                  <a:lnTo>
                    <a:pt x="12309539" y="0"/>
                  </a:lnTo>
                  <a:lnTo>
                    <a:pt x="12273966" y="0"/>
                  </a:lnTo>
                  <a:lnTo>
                    <a:pt x="12273966" y="335813"/>
                  </a:lnTo>
                  <a:lnTo>
                    <a:pt x="12309539" y="335813"/>
                  </a:lnTo>
                  <a:lnTo>
                    <a:pt x="12309539" y="159245"/>
                  </a:lnTo>
                  <a:lnTo>
                    <a:pt x="12363234" y="159245"/>
                  </a:lnTo>
                  <a:lnTo>
                    <a:pt x="12363234" y="129743"/>
                  </a:lnTo>
                  <a:close/>
                </a:path>
                <a:path w="12444730" h="1606550">
                  <a:moveTo>
                    <a:pt x="12444184" y="279463"/>
                  </a:moveTo>
                  <a:lnTo>
                    <a:pt x="12442050" y="269201"/>
                  </a:lnTo>
                  <a:lnTo>
                    <a:pt x="12436310" y="260781"/>
                  </a:lnTo>
                  <a:lnTo>
                    <a:pt x="12427890" y="255104"/>
                  </a:lnTo>
                  <a:lnTo>
                    <a:pt x="12417730" y="253009"/>
                  </a:lnTo>
                  <a:lnTo>
                    <a:pt x="12407341" y="255104"/>
                  </a:lnTo>
                  <a:lnTo>
                    <a:pt x="12398832" y="260781"/>
                  </a:lnTo>
                  <a:lnTo>
                    <a:pt x="12393117" y="269201"/>
                  </a:lnTo>
                  <a:lnTo>
                    <a:pt x="12391136" y="279463"/>
                  </a:lnTo>
                  <a:lnTo>
                    <a:pt x="12393117" y="289737"/>
                  </a:lnTo>
                  <a:lnTo>
                    <a:pt x="12398832" y="298145"/>
                  </a:lnTo>
                  <a:lnTo>
                    <a:pt x="12407341" y="303834"/>
                  </a:lnTo>
                  <a:lnTo>
                    <a:pt x="12417730" y="305917"/>
                  </a:lnTo>
                  <a:lnTo>
                    <a:pt x="12427890" y="303834"/>
                  </a:lnTo>
                  <a:lnTo>
                    <a:pt x="12436310" y="298145"/>
                  </a:lnTo>
                  <a:lnTo>
                    <a:pt x="12442050" y="289737"/>
                  </a:lnTo>
                  <a:lnTo>
                    <a:pt x="12444184" y="279463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46819" y="5648400"/>
              <a:ext cx="12462510" cy="948690"/>
            </a:xfrm>
            <a:custGeom>
              <a:avLst/>
              <a:gdLst/>
              <a:ahLst/>
              <a:cxnLst/>
              <a:rect l="l" t="t" r="r" b="b"/>
              <a:pathLst>
                <a:path w="12462510" h="948690">
                  <a:moveTo>
                    <a:pt x="174840" y="847102"/>
                  </a:moveTo>
                  <a:lnTo>
                    <a:pt x="144284" y="823506"/>
                  </a:lnTo>
                  <a:lnTo>
                    <a:pt x="122174" y="791883"/>
                  </a:lnTo>
                  <a:lnTo>
                    <a:pt x="120078" y="786130"/>
                  </a:lnTo>
                  <a:lnTo>
                    <a:pt x="108737" y="755002"/>
                  </a:lnTo>
                  <a:lnTo>
                    <a:pt x="104216" y="715632"/>
                  </a:lnTo>
                  <a:lnTo>
                    <a:pt x="104216" y="702144"/>
                  </a:lnTo>
                  <a:lnTo>
                    <a:pt x="163728" y="702144"/>
                  </a:lnTo>
                  <a:lnTo>
                    <a:pt x="163728" y="673176"/>
                  </a:lnTo>
                  <a:lnTo>
                    <a:pt x="104216" y="673176"/>
                  </a:lnTo>
                  <a:lnTo>
                    <a:pt x="104216" y="624903"/>
                  </a:lnTo>
                  <a:lnTo>
                    <a:pt x="70751" y="624903"/>
                  </a:lnTo>
                  <a:lnTo>
                    <a:pt x="70751" y="673176"/>
                  </a:lnTo>
                  <a:lnTo>
                    <a:pt x="10312" y="673176"/>
                  </a:lnTo>
                  <a:lnTo>
                    <a:pt x="10312" y="702144"/>
                  </a:lnTo>
                  <a:lnTo>
                    <a:pt x="70751" y="702144"/>
                  </a:lnTo>
                  <a:lnTo>
                    <a:pt x="70751" y="715632"/>
                  </a:lnTo>
                  <a:lnTo>
                    <a:pt x="66128" y="756361"/>
                  </a:lnTo>
                  <a:lnTo>
                    <a:pt x="52730" y="795121"/>
                  </a:lnTo>
                  <a:lnTo>
                    <a:pt x="30657" y="828827"/>
                  </a:lnTo>
                  <a:lnTo>
                    <a:pt x="0" y="854379"/>
                  </a:lnTo>
                  <a:lnTo>
                    <a:pt x="20891" y="881100"/>
                  </a:lnTo>
                  <a:lnTo>
                    <a:pt x="43332" y="863815"/>
                  </a:lnTo>
                  <a:lnTo>
                    <a:pt x="61988" y="841603"/>
                  </a:lnTo>
                  <a:lnTo>
                    <a:pt x="76835" y="815378"/>
                  </a:lnTo>
                  <a:lnTo>
                    <a:pt x="87820" y="786130"/>
                  </a:lnTo>
                  <a:lnTo>
                    <a:pt x="98869" y="813346"/>
                  </a:lnTo>
                  <a:lnTo>
                    <a:pt x="113753" y="837514"/>
                  </a:lnTo>
                  <a:lnTo>
                    <a:pt x="132435" y="857808"/>
                  </a:lnTo>
                  <a:lnTo>
                    <a:pt x="154876" y="873417"/>
                  </a:lnTo>
                  <a:lnTo>
                    <a:pt x="174840" y="847102"/>
                  </a:lnTo>
                  <a:close/>
                </a:path>
                <a:path w="12462510" h="948690">
                  <a:moveTo>
                    <a:pt x="223380" y="620014"/>
                  </a:moveTo>
                  <a:lnTo>
                    <a:pt x="189915" y="620014"/>
                  </a:lnTo>
                  <a:lnTo>
                    <a:pt x="189915" y="743407"/>
                  </a:lnTo>
                  <a:lnTo>
                    <a:pt x="141643" y="743407"/>
                  </a:lnTo>
                  <a:lnTo>
                    <a:pt x="141643" y="772909"/>
                  </a:lnTo>
                  <a:lnTo>
                    <a:pt x="189915" y="772909"/>
                  </a:lnTo>
                  <a:lnTo>
                    <a:pt x="189915" y="931087"/>
                  </a:lnTo>
                  <a:lnTo>
                    <a:pt x="223380" y="931087"/>
                  </a:lnTo>
                  <a:lnTo>
                    <a:pt x="223380" y="620014"/>
                  </a:lnTo>
                  <a:close/>
                </a:path>
                <a:path w="12462510" h="948690">
                  <a:moveTo>
                    <a:pt x="291363" y="612876"/>
                  </a:moveTo>
                  <a:lnTo>
                    <a:pt x="257632" y="612876"/>
                  </a:lnTo>
                  <a:lnTo>
                    <a:pt x="257632" y="948016"/>
                  </a:lnTo>
                  <a:lnTo>
                    <a:pt x="291363" y="948016"/>
                  </a:lnTo>
                  <a:lnTo>
                    <a:pt x="291363" y="612876"/>
                  </a:lnTo>
                  <a:close/>
                </a:path>
                <a:path w="12462510" h="948690">
                  <a:moveTo>
                    <a:pt x="554697" y="621461"/>
                  </a:moveTo>
                  <a:lnTo>
                    <a:pt x="520839" y="621461"/>
                  </a:lnTo>
                  <a:lnTo>
                    <a:pt x="520839" y="704532"/>
                  </a:lnTo>
                  <a:lnTo>
                    <a:pt x="475869" y="704532"/>
                  </a:lnTo>
                  <a:lnTo>
                    <a:pt x="477608" y="692302"/>
                  </a:lnTo>
                  <a:lnTo>
                    <a:pt x="478840" y="679881"/>
                  </a:lnTo>
                  <a:lnTo>
                    <a:pt x="479590" y="667270"/>
                  </a:lnTo>
                  <a:lnTo>
                    <a:pt x="479831" y="654532"/>
                  </a:lnTo>
                  <a:lnTo>
                    <a:pt x="349694" y="654532"/>
                  </a:lnTo>
                  <a:lnTo>
                    <a:pt x="349694" y="683768"/>
                  </a:lnTo>
                  <a:lnTo>
                    <a:pt x="444525" y="683768"/>
                  </a:lnTo>
                  <a:lnTo>
                    <a:pt x="434555" y="733005"/>
                  </a:lnTo>
                  <a:lnTo>
                    <a:pt x="413245" y="777455"/>
                  </a:lnTo>
                  <a:lnTo>
                    <a:pt x="379717" y="816914"/>
                  </a:lnTo>
                  <a:lnTo>
                    <a:pt x="333159" y="851204"/>
                  </a:lnTo>
                  <a:lnTo>
                    <a:pt x="354317" y="876465"/>
                  </a:lnTo>
                  <a:lnTo>
                    <a:pt x="396621" y="846226"/>
                  </a:lnTo>
                  <a:lnTo>
                    <a:pt x="429399" y="812088"/>
                  </a:lnTo>
                  <a:lnTo>
                    <a:pt x="453364" y="774433"/>
                  </a:lnTo>
                  <a:lnTo>
                    <a:pt x="469252" y="733628"/>
                  </a:lnTo>
                  <a:lnTo>
                    <a:pt x="520839" y="733628"/>
                  </a:lnTo>
                  <a:lnTo>
                    <a:pt x="520839" y="788377"/>
                  </a:lnTo>
                  <a:lnTo>
                    <a:pt x="463562" y="788377"/>
                  </a:lnTo>
                  <a:lnTo>
                    <a:pt x="463562" y="817473"/>
                  </a:lnTo>
                  <a:lnTo>
                    <a:pt x="520839" y="817473"/>
                  </a:lnTo>
                  <a:lnTo>
                    <a:pt x="520839" y="931748"/>
                  </a:lnTo>
                  <a:lnTo>
                    <a:pt x="554697" y="931748"/>
                  </a:lnTo>
                  <a:lnTo>
                    <a:pt x="554697" y="733628"/>
                  </a:lnTo>
                  <a:lnTo>
                    <a:pt x="554697" y="704532"/>
                  </a:lnTo>
                  <a:lnTo>
                    <a:pt x="554697" y="621461"/>
                  </a:lnTo>
                  <a:close/>
                </a:path>
                <a:path w="12462510" h="948690">
                  <a:moveTo>
                    <a:pt x="623201" y="612876"/>
                  </a:moveTo>
                  <a:lnTo>
                    <a:pt x="589483" y="612876"/>
                  </a:lnTo>
                  <a:lnTo>
                    <a:pt x="589483" y="948016"/>
                  </a:lnTo>
                  <a:lnTo>
                    <a:pt x="623201" y="948016"/>
                  </a:lnTo>
                  <a:lnTo>
                    <a:pt x="623201" y="612876"/>
                  </a:lnTo>
                  <a:close/>
                </a:path>
                <a:path w="12462510" h="948690">
                  <a:moveTo>
                    <a:pt x="866965" y="773303"/>
                  </a:moveTo>
                  <a:lnTo>
                    <a:pt x="807605" y="732282"/>
                  </a:lnTo>
                  <a:lnTo>
                    <a:pt x="786193" y="672782"/>
                  </a:lnTo>
                  <a:lnTo>
                    <a:pt x="786155" y="663257"/>
                  </a:lnTo>
                  <a:lnTo>
                    <a:pt x="858367" y="663257"/>
                  </a:lnTo>
                  <a:lnTo>
                    <a:pt x="858367" y="634555"/>
                  </a:lnTo>
                  <a:lnTo>
                    <a:pt x="677430" y="634555"/>
                  </a:lnTo>
                  <a:lnTo>
                    <a:pt x="677430" y="663257"/>
                  </a:lnTo>
                  <a:lnTo>
                    <a:pt x="750176" y="663257"/>
                  </a:lnTo>
                  <a:lnTo>
                    <a:pt x="750176" y="672782"/>
                  </a:lnTo>
                  <a:lnTo>
                    <a:pt x="744347" y="706272"/>
                  </a:lnTo>
                  <a:lnTo>
                    <a:pt x="727659" y="737031"/>
                  </a:lnTo>
                  <a:lnTo>
                    <a:pt x="701294" y="762584"/>
                  </a:lnTo>
                  <a:lnTo>
                    <a:pt x="666457" y="780440"/>
                  </a:lnTo>
                  <a:lnTo>
                    <a:pt x="684834" y="808621"/>
                  </a:lnTo>
                  <a:lnTo>
                    <a:pt x="712749" y="795312"/>
                  </a:lnTo>
                  <a:lnTo>
                    <a:pt x="736307" y="776935"/>
                  </a:lnTo>
                  <a:lnTo>
                    <a:pt x="755129" y="754303"/>
                  </a:lnTo>
                  <a:lnTo>
                    <a:pt x="768819" y="728205"/>
                  </a:lnTo>
                  <a:lnTo>
                    <a:pt x="782167" y="751713"/>
                  </a:lnTo>
                  <a:lnTo>
                    <a:pt x="800150" y="772160"/>
                  </a:lnTo>
                  <a:lnTo>
                    <a:pt x="822477" y="788809"/>
                  </a:lnTo>
                  <a:lnTo>
                    <a:pt x="848842" y="800938"/>
                  </a:lnTo>
                  <a:lnTo>
                    <a:pt x="866965" y="773303"/>
                  </a:lnTo>
                  <a:close/>
                </a:path>
                <a:path w="12462510" h="948690">
                  <a:moveTo>
                    <a:pt x="945654" y="830046"/>
                  </a:moveTo>
                  <a:lnTo>
                    <a:pt x="718439" y="830046"/>
                  </a:lnTo>
                  <a:lnTo>
                    <a:pt x="718439" y="858875"/>
                  </a:lnTo>
                  <a:lnTo>
                    <a:pt x="910209" y="858875"/>
                  </a:lnTo>
                  <a:lnTo>
                    <a:pt x="910209" y="948016"/>
                  </a:lnTo>
                  <a:lnTo>
                    <a:pt x="945654" y="948016"/>
                  </a:lnTo>
                  <a:lnTo>
                    <a:pt x="945654" y="830046"/>
                  </a:lnTo>
                  <a:close/>
                </a:path>
                <a:path w="12462510" h="948690">
                  <a:moveTo>
                    <a:pt x="945654" y="612876"/>
                  </a:moveTo>
                  <a:lnTo>
                    <a:pt x="910209" y="612876"/>
                  </a:lnTo>
                  <a:lnTo>
                    <a:pt x="910209" y="698182"/>
                  </a:lnTo>
                  <a:lnTo>
                    <a:pt x="848042" y="698182"/>
                  </a:lnTo>
                  <a:lnTo>
                    <a:pt x="848042" y="727544"/>
                  </a:lnTo>
                  <a:lnTo>
                    <a:pt x="910209" y="727544"/>
                  </a:lnTo>
                  <a:lnTo>
                    <a:pt x="910209" y="813244"/>
                  </a:lnTo>
                  <a:lnTo>
                    <a:pt x="945654" y="813244"/>
                  </a:lnTo>
                  <a:lnTo>
                    <a:pt x="945654" y="612876"/>
                  </a:lnTo>
                  <a:close/>
                </a:path>
                <a:path w="12462510" h="948690">
                  <a:moveTo>
                    <a:pt x="1182141" y="755573"/>
                  </a:moveTo>
                  <a:lnTo>
                    <a:pt x="1175651" y="706932"/>
                  </a:lnTo>
                  <a:lnTo>
                    <a:pt x="1157630" y="669912"/>
                  </a:lnTo>
                  <a:lnTo>
                    <a:pt x="1157439" y="669747"/>
                  </a:lnTo>
                  <a:lnTo>
                    <a:pt x="1147749" y="661403"/>
                  </a:lnTo>
                  <a:lnTo>
                    <a:pt x="1147749" y="755573"/>
                  </a:lnTo>
                  <a:lnTo>
                    <a:pt x="1143965" y="791438"/>
                  </a:lnTo>
                  <a:lnTo>
                    <a:pt x="1133297" y="818502"/>
                  </a:lnTo>
                  <a:lnTo>
                    <a:pt x="1116838" y="835596"/>
                  </a:lnTo>
                  <a:lnTo>
                    <a:pt x="1095641" y="841552"/>
                  </a:lnTo>
                  <a:lnTo>
                    <a:pt x="1074394" y="835596"/>
                  </a:lnTo>
                  <a:lnTo>
                    <a:pt x="1057846" y="818502"/>
                  </a:lnTo>
                  <a:lnTo>
                    <a:pt x="1047089" y="791438"/>
                  </a:lnTo>
                  <a:lnTo>
                    <a:pt x="1043266" y="755573"/>
                  </a:lnTo>
                  <a:lnTo>
                    <a:pt x="1047089" y="719937"/>
                  </a:lnTo>
                  <a:lnTo>
                    <a:pt x="1057846" y="692975"/>
                  </a:lnTo>
                  <a:lnTo>
                    <a:pt x="1074394" y="675843"/>
                  </a:lnTo>
                  <a:lnTo>
                    <a:pt x="1095641" y="669747"/>
                  </a:lnTo>
                  <a:lnTo>
                    <a:pt x="1116838" y="675843"/>
                  </a:lnTo>
                  <a:lnTo>
                    <a:pt x="1133297" y="692975"/>
                  </a:lnTo>
                  <a:lnTo>
                    <a:pt x="1143965" y="719937"/>
                  </a:lnTo>
                  <a:lnTo>
                    <a:pt x="1147749" y="755573"/>
                  </a:lnTo>
                  <a:lnTo>
                    <a:pt x="1147749" y="661403"/>
                  </a:lnTo>
                  <a:lnTo>
                    <a:pt x="1130249" y="646328"/>
                  </a:lnTo>
                  <a:lnTo>
                    <a:pt x="1095641" y="637997"/>
                  </a:lnTo>
                  <a:lnTo>
                    <a:pt x="1060792" y="646328"/>
                  </a:lnTo>
                  <a:lnTo>
                    <a:pt x="1033373" y="669912"/>
                  </a:lnTo>
                  <a:lnTo>
                    <a:pt x="1015441" y="706932"/>
                  </a:lnTo>
                  <a:lnTo>
                    <a:pt x="1009002" y="755573"/>
                  </a:lnTo>
                  <a:lnTo>
                    <a:pt x="1015441" y="804456"/>
                  </a:lnTo>
                  <a:lnTo>
                    <a:pt x="1033373" y="841578"/>
                  </a:lnTo>
                  <a:lnTo>
                    <a:pt x="1060792" y="865162"/>
                  </a:lnTo>
                  <a:lnTo>
                    <a:pt x="1095641" y="873417"/>
                  </a:lnTo>
                  <a:lnTo>
                    <a:pt x="1130249" y="865162"/>
                  </a:lnTo>
                  <a:lnTo>
                    <a:pt x="1157630" y="841578"/>
                  </a:lnTo>
                  <a:lnTo>
                    <a:pt x="1175651" y="804456"/>
                  </a:lnTo>
                  <a:lnTo>
                    <a:pt x="1182141" y="755573"/>
                  </a:lnTo>
                  <a:close/>
                </a:path>
                <a:path w="12462510" h="948690">
                  <a:moveTo>
                    <a:pt x="1275118" y="612876"/>
                  </a:moveTo>
                  <a:lnTo>
                    <a:pt x="1239405" y="612876"/>
                  </a:lnTo>
                  <a:lnTo>
                    <a:pt x="1239405" y="948677"/>
                  </a:lnTo>
                  <a:lnTo>
                    <a:pt x="1275118" y="948677"/>
                  </a:lnTo>
                  <a:lnTo>
                    <a:pt x="1275118" y="612876"/>
                  </a:lnTo>
                  <a:close/>
                </a:path>
                <a:path w="12462510" h="948690">
                  <a:moveTo>
                    <a:pt x="1599819" y="645147"/>
                  </a:moveTo>
                  <a:lnTo>
                    <a:pt x="1360817" y="645147"/>
                  </a:lnTo>
                  <a:lnTo>
                    <a:pt x="1360817" y="673976"/>
                  </a:lnTo>
                  <a:lnTo>
                    <a:pt x="1564373" y="673976"/>
                  </a:lnTo>
                  <a:lnTo>
                    <a:pt x="1564373" y="677938"/>
                  </a:lnTo>
                  <a:lnTo>
                    <a:pt x="1564017" y="709701"/>
                  </a:lnTo>
                  <a:lnTo>
                    <a:pt x="1562531" y="745083"/>
                  </a:lnTo>
                  <a:lnTo>
                    <a:pt x="1558696" y="785050"/>
                  </a:lnTo>
                  <a:lnTo>
                    <a:pt x="1551279" y="830567"/>
                  </a:lnTo>
                  <a:lnTo>
                    <a:pt x="1586992" y="834542"/>
                  </a:lnTo>
                  <a:lnTo>
                    <a:pt x="1594332" y="786892"/>
                  </a:lnTo>
                  <a:lnTo>
                    <a:pt x="1598117" y="746023"/>
                  </a:lnTo>
                  <a:lnTo>
                    <a:pt x="1599539" y="710260"/>
                  </a:lnTo>
                  <a:lnTo>
                    <a:pt x="1599819" y="677938"/>
                  </a:lnTo>
                  <a:lnTo>
                    <a:pt x="1599819" y="645147"/>
                  </a:lnTo>
                  <a:close/>
                </a:path>
                <a:path w="12462510" h="948690">
                  <a:moveTo>
                    <a:pt x="1634197" y="873417"/>
                  </a:moveTo>
                  <a:lnTo>
                    <a:pt x="1479981" y="873417"/>
                  </a:lnTo>
                  <a:lnTo>
                    <a:pt x="1479981" y="755180"/>
                  </a:lnTo>
                  <a:lnTo>
                    <a:pt x="1444802" y="755180"/>
                  </a:lnTo>
                  <a:lnTo>
                    <a:pt x="1444802" y="873417"/>
                  </a:lnTo>
                  <a:lnTo>
                    <a:pt x="1328686" y="873417"/>
                  </a:lnTo>
                  <a:lnTo>
                    <a:pt x="1328686" y="902779"/>
                  </a:lnTo>
                  <a:lnTo>
                    <a:pt x="1634197" y="902779"/>
                  </a:lnTo>
                  <a:lnTo>
                    <a:pt x="1634197" y="873417"/>
                  </a:lnTo>
                  <a:close/>
                </a:path>
                <a:path w="12462510" h="948690">
                  <a:moveTo>
                    <a:pt x="2043150" y="660488"/>
                  </a:moveTo>
                  <a:lnTo>
                    <a:pt x="1922792" y="660488"/>
                  </a:lnTo>
                  <a:lnTo>
                    <a:pt x="1922792" y="617893"/>
                  </a:lnTo>
                  <a:lnTo>
                    <a:pt x="1887880" y="617893"/>
                  </a:lnTo>
                  <a:lnTo>
                    <a:pt x="1887880" y="660488"/>
                  </a:lnTo>
                  <a:lnTo>
                    <a:pt x="1767255" y="660488"/>
                  </a:lnTo>
                  <a:lnTo>
                    <a:pt x="1767255" y="689178"/>
                  </a:lnTo>
                  <a:lnTo>
                    <a:pt x="2043150" y="689178"/>
                  </a:lnTo>
                  <a:lnTo>
                    <a:pt x="2043150" y="660488"/>
                  </a:lnTo>
                  <a:close/>
                </a:path>
                <a:path w="12462510" h="948690">
                  <a:moveTo>
                    <a:pt x="2059559" y="882154"/>
                  </a:moveTo>
                  <a:lnTo>
                    <a:pt x="1979142" y="882154"/>
                  </a:lnTo>
                  <a:lnTo>
                    <a:pt x="1979142" y="832294"/>
                  </a:lnTo>
                  <a:lnTo>
                    <a:pt x="1979142" y="822502"/>
                  </a:lnTo>
                  <a:lnTo>
                    <a:pt x="1995258" y="813193"/>
                  </a:lnTo>
                  <a:lnTo>
                    <a:pt x="2001024" y="807554"/>
                  </a:lnTo>
                  <a:lnTo>
                    <a:pt x="2007133" y="801585"/>
                  </a:lnTo>
                  <a:lnTo>
                    <a:pt x="2014461" y="787781"/>
                  </a:lnTo>
                  <a:lnTo>
                    <a:pt x="2016963" y="771842"/>
                  </a:lnTo>
                  <a:lnTo>
                    <a:pt x="2009178" y="745020"/>
                  </a:lnTo>
                  <a:lnTo>
                    <a:pt x="1999234" y="736142"/>
                  </a:lnTo>
                  <a:lnTo>
                    <a:pt x="1986876" y="725093"/>
                  </a:lnTo>
                  <a:lnTo>
                    <a:pt x="1980730" y="722934"/>
                  </a:lnTo>
                  <a:lnTo>
                    <a:pt x="1980730" y="771842"/>
                  </a:lnTo>
                  <a:lnTo>
                    <a:pt x="1975510" y="786930"/>
                  </a:lnTo>
                  <a:lnTo>
                    <a:pt x="1960626" y="798080"/>
                  </a:lnTo>
                  <a:lnTo>
                    <a:pt x="1944357" y="802855"/>
                  </a:lnTo>
                  <a:lnTo>
                    <a:pt x="1944357" y="832294"/>
                  </a:lnTo>
                  <a:lnTo>
                    <a:pt x="1944357" y="882154"/>
                  </a:lnTo>
                  <a:lnTo>
                    <a:pt x="1866722" y="882154"/>
                  </a:lnTo>
                  <a:lnTo>
                    <a:pt x="1866722" y="832421"/>
                  </a:lnTo>
                  <a:lnTo>
                    <a:pt x="1875688" y="833640"/>
                  </a:lnTo>
                  <a:lnTo>
                    <a:pt x="1885124" y="834504"/>
                  </a:lnTo>
                  <a:lnTo>
                    <a:pt x="1894967" y="835025"/>
                  </a:lnTo>
                  <a:lnTo>
                    <a:pt x="1905203" y="835202"/>
                  </a:lnTo>
                  <a:lnTo>
                    <a:pt x="1915617" y="835025"/>
                  </a:lnTo>
                  <a:lnTo>
                    <a:pt x="1925624" y="834491"/>
                  </a:lnTo>
                  <a:lnTo>
                    <a:pt x="1935200" y="833577"/>
                  </a:lnTo>
                  <a:lnTo>
                    <a:pt x="1943417" y="832421"/>
                  </a:lnTo>
                  <a:lnTo>
                    <a:pt x="1944357" y="832294"/>
                  </a:lnTo>
                  <a:lnTo>
                    <a:pt x="1944357" y="802855"/>
                  </a:lnTo>
                  <a:lnTo>
                    <a:pt x="1936902" y="805040"/>
                  </a:lnTo>
                  <a:lnTo>
                    <a:pt x="1905203" y="807554"/>
                  </a:lnTo>
                  <a:lnTo>
                    <a:pt x="1873300" y="805040"/>
                  </a:lnTo>
                  <a:lnTo>
                    <a:pt x="1849539" y="798080"/>
                  </a:lnTo>
                  <a:lnTo>
                    <a:pt x="1834730" y="786930"/>
                  </a:lnTo>
                  <a:lnTo>
                    <a:pt x="1829689" y="771842"/>
                  </a:lnTo>
                  <a:lnTo>
                    <a:pt x="1834730" y="756666"/>
                  </a:lnTo>
                  <a:lnTo>
                    <a:pt x="1849539" y="745464"/>
                  </a:lnTo>
                  <a:lnTo>
                    <a:pt x="1873300" y="738517"/>
                  </a:lnTo>
                  <a:lnTo>
                    <a:pt x="1905203" y="736142"/>
                  </a:lnTo>
                  <a:lnTo>
                    <a:pt x="1936902" y="738517"/>
                  </a:lnTo>
                  <a:lnTo>
                    <a:pt x="1960626" y="745464"/>
                  </a:lnTo>
                  <a:lnTo>
                    <a:pt x="1975510" y="756666"/>
                  </a:lnTo>
                  <a:lnTo>
                    <a:pt x="1980730" y="771842"/>
                  </a:lnTo>
                  <a:lnTo>
                    <a:pt x="1980730" y="722934"/>
                  </a:lnTo>
                  <a:lnTo>
                    <a:pt x="1951685" y="712698"/>
                  </a:lnTo>
                  <a:lnTo>
                    <a:pt x="1905203" y="708494"/>
                  </a:lnTo>
                  <a:lnTo>
                    <a:pt x="1858606" y="712698"/>
                  </a:lnTo>
                  <a:lnTo>
                    <a:pt x="1823402" y="725093"/>
                  </a:lnTo>
                  <a:lnTo>
                    <a:pt x="1801202" y="745020"/>
                  </a:lnTo>
                  <a:lnTo>
                    <a:pt x="1793582" y="771842"/>
                  </a:lnTo>
                  <a:lnTo>
                    <a:pt x="1796008" y="787857"/>
                  </a:lnTo>
                  <a:lnTo>
                    <a:pt x="1803298" y="801687"/>
                  </a:lnTo>
                  <a:lnTo>
                    <a:pt x="1815147" y="813269"/>
                  </a:lnTo>
                  <a:lnTo>
                    <a:pt x="1831276" y="822502"/>
                  </a:lnTo>
                  <a:lnTo>
                    <a:pt x="1831276" y="882154"/>
                  </a:lnTo>
                  <a:lnTo>
                    <a:pt x="1752841" y="882154"/>
                  </a:lnTo>
                  <a:lnTo>
                    <a:pt x="1752841" y="911123"/>
                  </a:lnTo>
                  <a:lnTo>
                    <a:pt x="2059559" y="911123"/>
                  </a:lnTo>
                  <a:lnTo>
                    <a:pt x="2059559" y="882154"/>
                  </a:lnTo>
                  <a:close/>
                </a:path>
                <a:path w="12462510" h="948690">
                  <a:moveTo>
                    <a:pt x="2356078" y="674370"/>
                  </a:moveTo>
                  <a:lnTo>
                    <a:pt x="2348014" y="649655"/>
                  </a:lnTo>
                  <a:lnTo>
                    <a:pt x="2339797" y="643293"/>
                  </a:lnTo>
                  <a:lnTo>
                    <a:pt x="2324620" y="631532"/>
                  </a:lnTo>
                  <a:lnTo>
                    <a:pt x="2319705" y="630085"/>
                  </a:lnTo>
                  <a:lnTo>
                    <a:pt x="2319705" y="674370"/>
                  </a:lnTo>
                  <a:lnTo>
                    <a:pt x="2314257" y="687959"/>
                  </a:lnTo>
                  <a:lnTo>
                    <a:pt x="2298255" y="697738"/>
                  </a:lnTo>
                  <a:lnTo>
                    <a:pt x="2272169" y="703668"/>
                  </a:lnTo>
                  <a:lnTo>
                    <a:pt x="2236520" y="705713"/>
                  </a:lnTo>
                  <a:lnTo>
                    <a:pt x="2201075" y="703668"/>
                  </a:lnTo>
                  <a:lnTo>
                    <a:pt x="2175103" y="697738"/>
                  </a:lnTo>
                  <a:lnTo>
                    <a:pt x="2159165" y="687959"/>
                  </a:lnTo>
                  <a:lnTo>
                    <a:pt x="2153856" y="674370"/>
                  </a:lnTo>
                  <a:lnTo>
                    <a:pt x="2159165" y="661225"/>
                  </a:lnTo>
                  <a:lnTo>
                    <a:pt x="2175103" y="651484"/>
                  </a:lnTo>
                  <a:lnTo>
                    <a:pt x="2201075" y="645426"/>
                  </a:lnTo>
                  <a:lnTo>
                    <a:pt x="2236520" y="643293"/>
                  </a:lnTo>
                  <a:lnTo>
                    <a:pt x="2272169" y="645426"/>
                  </a:lnTo>
                  <a:lnTo>
                    <a:pt x="2298255" y="651484"/>
                  </a:lnTo>
                  <a:lnTo>
                    <a:pt x="2314257" y="661225"/>
                  </a:lnTo>
                  <a:lnTo>
                    <a:pt x="2319705" y="674370"/>
                  </a:lnTo>
                  <a:lnTo>
                    <a:pt x="2319705" y="630085"/>
                  </a:lnTo>
                  <a:lnTo>
                    <a:pt x="2287054" y="620382"/>
                  </a:lnTo>
                  <a:lnTo>
                    <a:pt x="2236520" y="616572"/>
                  </a:lnTo>
                  <a:lnTo>
                    <a:pt x="2185936" y="620382"/>
                  </a:lnTo>
                  <a:lnTo>
                    <a:pt x="2148281" y="631532"/>
                  </a:lnTo>
                  <a:lnTo>
                    <a:pt x="2124799" y="649655"/>
                  </a:lnTo>
                  <a:lnTo>
                    <a:pt x="2116696" y="674370"/>
                  </a:lnTo>
                  <a:lnTo>
                    <a:pt x="2124799" y="699198"/>
                  </a:lnTo>
                  <a:lnTo>
                    <a:pt x="2148281" y="717334"/>
                  </a:lnTo>
                  <a:lnTo>
                    <a:pt x="2185936" y="728510"/>
                  </a:lnTo>
                  <a:lnTo>
                    <a:pt x="2236520" y="732434"/>
                  </a:lnTo>
                  <a:lnTo>
                    <a:pt x="2287054" y="728510"/>
                  </a:lnTo>
                  <a:lnTo>
                    <a:pt x="2324620" y="717334"/>
                  </a:lnTo>
                  <a:lnTo>
                    <a:pt x="2339606" y="705713"/>
                  </a:lnTo>
                  <a:lnTo>
                    <a:pt x="2348014" y="699198"/>
                  </a:lnTo>
                  <a:lnTo>
                    <a:pt x="2356078" y="674370"/>
                  </a:lnTo>
                  <a:close/>
                </a:path>
                <a:path w="12462510" h="948690">
                  <a:moveTo>
                    <a:pt x="2389543" y="750557"/>
                  </a:moveTo>
                  <a:lnTo>
                    <a:pt x="2271826" y="750557"/>
                  </a:lnTo>
                  <a:lnTo>
                    <a:pt x="2271826" y="778992"/>
                  </a:lnTo>
                  <a:lnTo>
                    <a:pt x="2271826" y="808875"/>
                  </a:lnTo>
                  <a:lnTo>
                    <a:pt x="2200148" y="808875"/>
                  </a:lnTo>
                  <a:lnTo>
                    <a:pt x="2200148" y="778992"/>
                  </a:lnTo>
                  <a:lnTo>
                    <a:pt x="2271826" y="778992"/>
                  </a:lnTo>
                  <a:lnTo>
                    <a:pt x="2271826" y="750557"/>
                  </a:lnTo>
                  <a:lnTo>
                    <a:pt x="2084019" y="750557"/>
                  </a:lnTo>
                  <a:lnTo>
                    <a:pt x="2084019" y="778992"/>
                  </a:lnTo>
                  <a:lnTo>
                    <a:pt x="2164969" y="778992"/>
                  </a:lnTo>
                  <a:lnTo>
                    <a:pt x="2164969" y="808875"/>
                  </a:lnTo>
                  <a:lnTo>
                    <a:pt x="2120392" y="808875"/>
                  </a:lnTo>
                  <a:lnTo>
                    <a:pt x="2120392" y="835469"/>
                  </a:lnTo>
                  <a:lnTo>
                    <a:pt x="2315870" y="835469"/>
                  </a:lnTo>
                  <a:lnTo>
                    <a:pt x="2315870" y="861783"/>
                  </a:lnTo>
                  <a:lnTo>
                    <a:pt x="2121052" y="861783"/>
                  </a:lnTo>
                  <a:lnTo>
                    <a:pt x="2121052" y="944841"/>
                  </a:lnTo>
                  <a:lnTo>
                    <a:pt x="2360447" y="944841"/>
                  </a:lnTo>
                  <a:lnTo>
                    <a:pt x="2360447" y="917333"/>
                  </a:lnTo>
                  <a:lnTo>
                    <a:pt x="2155837" y="917333"/>
                  </a:lnTo>
                  <a:lnTo>
                    <a:pt x="2155837" y="887310"/>
                  </a:lnTo>
                  <a:lnTo>
                    <a:pt x="2350795" y="887310"/>
                  </a:lnTo>
                  <a:lnTo>
                    <a:pt x="2350795" y="808875"/>
                  </a:lnTo>
                  <a:lnTo>
                    <a:pt x="2307272" y="808875"/>
                  </a:lnTo>
                  <a:lnTo>
                    <a:pt x="2307272" y="778992"/>
                  </a:lnTo>
                  <a:lnTo>
                    <a:pt x="2389543" y="778992"/>
                  </a:lnTo>
                  <a:lnTo>
                    <a:pt x="2389543" y="750557"/>
                  </a:lnTo>
                  <a:close/>
                </a:path>
                <a:path w="12462510" h="948690">
                  <a:moveTo>
                    <a:pt x="2615844" y="773303"/>
                  </a:moveTo>
                  <a:lnTo>
                    <a:pt x="2556484" y="732282"/>
                  </a:lnTo>
                  <a:lnTo>
                    <a:pt x="2535072" y="672782"/>
                  </a:lnTo>
                  <a:lnTo>
                    <a:pt x="2535034" y="663257"/>
                  </a:lnTo>
                  <a:lnTo>
                    <a:pt x="2607246" y="663257"/>
                  </a:lnTo>
                  <a:lnTo>
                    <a:pt x="2607246" y="634555"/>
                  </a:lnTo>
                  <a:lnTo>
                    <a:pt x="2426309" y="634555"/>
                  </a:lnTo>
                  <a:lnTo>
                    <a:pt x="2426309" y="663257"/>
                  </a:lnTo>
                  <a:lnTo>
                    <a:pt x="2499055" y="663257"/>
                  </a:lnTo>
                  <a:lnTo>
                    <a:pt x="2499055" y="672782"/>
                  </a:lnTo>
                  <a:lnTo>
                    <a:pt x="2493226" y="706272"/>
                  </a:lnTo>
                  <a:lnTo>
                    <a:pt x="2476538" y="737031"/>
                  </a:lnTo>
                  <a:lnTo>
                    <a:pt x="2450173" y="762584"/>
                  </a:lnTo>
                  <a:lnTo>
                    <a:pt x="2415336" y="780440"/>
                  </a:lnTo>
                  <a:lnTo>
                    <a:pt x="2433713" y="808621"/>
                  </a:lnTo>
                  <a:lnTo>
                    <a:pt x="2461628" y="795312"/>
                  </a:lnTo>
                  <a:lnTo>
                    <a:pt x="2485186" y="776935"/>
                  </a:lnTo>
                  <a:lnTo>
                    <a:pt x="2504008" y="754303"/>
                  </a:lnTo>
                  <a:lnTo>
                    <a:pt x="2517698" y="728205"/>
                  </a:lnTo>
                  <a:lnTo>
                    <a:pt x="2531046" y="751713"/>
                  </a:lnTo>
                  <a:lnTo>
                    <a:pt x="2549029" y="772160"/>
                  </a:lnTo>
                  <a:lnTo>
                    <a:pt x="2571356" y="788809"/>
                  </a:lnTo>
                  <a:lnTo>
                    <a:pt x="2597721" y="800938"/>
                  </a:lnTo>
                  <a:lnTo>
                    <a:pt x="2615844" y="773303"/>
                  </a:lnTo>
                  <a:close/>
                </a:path>
                <a:path w="12462510" h="948690">
                  <a:moveTo>
                    <a:pt x="2694533" y="830046"/>
                  </a:moveTo>
                  <a:lnTo>
                    <a:pt x="2467318" y="830046"/>
                  </a:lnTo>
                  <a:lnTo>
                    <a:pt x="2467318" y="858875"/>
                  </a:lnTo>
                  <a:lnTo>
                    <a:pt x="2659088" y="858875"/>
                  </a:lnTo>
                  <a:lnTo>
                    <a:pt x="2659088" y="948016"/>
                  </a:lnTo>
                  <a:lnTo>
                    <a:pt x="2694533" y="948016"/>
                  </a:lnTo>
                  <a:lnTo>
                    <a:pt x="2694533" y="830046"/>
                  </a:lnTo>
                  <a:close/>
                </a:path>
                <a:path w="12462510" h="948690">
                  <a:moveTo>
                    <a:pt x="2694533" y="612876"/>
                  </a:moveTo>
                  <a:lnTo>
                    <a:pt x="2659088" y="612876"/>
                  </a:lnTo>
                  <a:lnTo>
                    <a:pt x="2659088" y="698182"/>
                  </a:lnTo>
                  <a:lnTo>
                    <a:pt x="2596921" y="698182"/>
                  </a:lnTo>
                  <a:lnTo>
                    <a:pt x="2596921" y="727544"/>
                  </a:lnTo>
                  <a:lnTo>
                    <a:pt x="2659088" y="727544"/>
                  </a:lnTo>
                  <a:lnTo>
                    <a:pt x="2659088" y="813244"/>
                  </a:lnTo>
                  <a:lnTo>
                    <a:pt x="2694533" y="813244"/>
                  </a:lnTo>
                  <a:lnTo>
                    <a:pt x="2694533" y="612876"/>
                  </a:lnTo>
                  <a:close/>
                </a:path>
                <a:path w="12462510" h="948690">
                  <a:moveTo>
                    <a:pt x="2931414" y="718807"/>
                  </a:moveTo>
                  <a:lnTo>
                    <a:pt x="2924606" y="685380"/>
                  </a:lnTo>
                  <a:lnTo>
                    <a:pt x="2911348" y="666838"/>
                  </a:lnTo>
                  <a:lnTo>
                    <a:pt x="2905849" y="659142"/>
                  </a:lnTo>
                  <a:lnTo>
                    <a:pt x="2896628" y="653554"/>
                  </a:lnTo>
                  <a:lnTo>
                    <a:pt x="2896628" y="718807"/>
                  </a:lnTo>
                  <a:lnTo>
                    <a:pt x="2892475" y="740270"/>
                  </a:lnTo>
                  <a:lnTo>
                    <a:pt x="2881020" y="756805"/>
                  </a:lnTo>
                  <a:lnTo>
                    <a:pt x="2863824" y="767422"/>
                  </a:lnTo>
                  <a:lnTo>
                    <a:pt x="2842399" y="771182"/>
                  </a:lnTo>
                  <a:lnTo>
                    <a:pt x="2820682" y="767422"/>
                  </a:lnTo>
                  <a:lnTo>
                    <a:pt x="2803347" y="756805"/>
                  </a:lnTo>
                  <a:lnTo>
                    <a:pt x="2791930" y="740270"/>
                  </a:lnTo>
                  <a:lnTo>
                    <a:pt x="2787916" y="718807"/>
                  </a:lnTo>
                  <a:lnTo>
                    <a:pt x="2791930" y="697636"/>
                  </a:lnTo>
                  <a:lnTo>
                    <a:pt x="2803347" y="681215"/>
                  </a:lnTo>
                  <a:lnTo>
                    <a:pt x="2820682" y="670598"/>
                  </a:lnTo>
                  <a:lnTo>
                    <a:pt x="2842399" y="666838"/>
                  </a:lnTo>
                  <a:lnTo>
                    <a:pt x="2863824" y="670598"/>
                  </a:lnTo>
                  <a:lnTo>
                    <a:pt x="2881020" y="681215"/>
                  </a:lnTo>
                  <a:lnTo>
                    <a:pt x="2892475" y="697636"/>
                  </a:lnTo>
                  <a:lnTo>
                    <a:pt x="2896628" y="718807"/>
                  </a:lnTo>
                  <a:lnTo>
                    <a:pt x="2896628" y="653554"/>
                  </a:lnTo>
                  <a:lnTo>
                    <a:pt x="2877629" y="642010"/>
                  </a:lnTo>
                  <a:lnTo>
                    <a:pt x="2842399" y="635889"/>
                  </a:lnTo>
                  <a:lnTo>
                    <a:pt x="2807144" y="642010"/>
                  </a:lnTo>
                  <a:lnTo>
                    <a:pt x="2778823" y="659142"/>
                  </a:lnTo>
                  <a:lnTo>
                    <a:pt x="2759976" y="685380"/>
                  </a:lnTo>
                  <a:lnTo>
                    <a:pt x="2753131" y="718807"/>
                  </a:lnTo>
                  <a:lnTo>
                    <a:pt x="2759976" y="752602"/>
                  </a:lnTo>
                  <a:lnTo>
                    <a:pt x="2778823" y="778967"/>
                  </a:lnTo>
                  <a:lnTo>
                    <a:pt x="2807144" y="796086"/>
                  </a:lnTo>
                  <a:lnTo>
                    <a:pt x="2842399" y="802132"/>
                  </a:lnTo>
                  <a:lnTo>
                    <a:pt x="2877629" y="796086"/>
                  </a:lnTo>
                  <a:lnTo>
                    <a:pt x="2905849" y="778967"/>
                  </a:lnTo>
                  <a:lnTo>
                    <a:pt x="2911398" y="771182"/>
                  </a:lnTo>
                  <a:lnTo>
                    <a:pt x="2924606" y="752602"/>
                  </a:lnTo>
                  <a:lnTo>
                    <a:pt x="2931414" y="718807"/>
                  </a:lnTo>
                  <a:close/>
                </a:path>
                <a:path w="12462510" h="948690">
                  <a:moveTo>
                    <a:pt x="3024390" y="613130"/>
                  </a:moveTo>
                  <a:lnTo>
                    <a:pt x="2988818" y="613130"/>
                  </a:lnTo>
                  <a:lnTo>
                    <a:pt x="2988818" y="856754"/>
                  </a:lnTo>
                  <a:lnTo>
                    <a:pt x="3024390" y="856754"/>
                  </a:lnTo>
                  <a:lnTo>
                    <a:pt x="3024390" y="613130"/>
                  </a:lnTo>
                  <a:close/>
                </a:path>
                <a:path w="12462510" h="948690">
                  <a:moveTo>
                    <a:pt x="3034182" y="912037"/>
                  </a:moveTo>
                  <a:lnTo>
                    <a:pt x="2840812" y="912037"/>
                  </a:lnTo>
                  <a:lnTo>
                    <a:pt x="2840812" y="832027"/>
                  </a:lnTo>
                  <a:lnTo>
                    <a:pt x="2805099" y="832027"/>
                  </a:lnTo>
                  <a:lnTo>
                    <a:pt x="2805099" y="941146"/>
                  </a:lnTo>
                  <a:lnTo>
                    <a:pt x="3034182" y="941146"/>
                  </a:lnTo>
                  <a:lnTo>
                    <a:pt x="3034182" y="912037"/>
                  </a:lnTo>
                  <a:close/>
                </a:path>
                <a:path w="12462510" h="948690">
                  <a:moveTo>
                    <a:pt x="3442385" y="688924"/>
                  </a:moveTo>
                  <a:lnTo>
                    <a:pt x="3433902" y="660603"/>
                  </a:lnTo>
                  <a:lnTo>
                    <a:pt x="3421291" y="649376"/>
                  </a:lnTo>
                  <a:lnTo>
                    <a:pt x="3409835" y="639178"/>
                  </a:lnTo>
                  <a:lnTo>
                    <a:pt x="3404692" y="637324"/>
                  </a:lnTo>
                  <a:lnTo>
                    <a:pt x="3404692" y="688924"/>
                  </a:lnTo>
                  <a:lnTo>
                    <a:pt x="3398888" y="705192"/>
                  </a:lnTo>
                  <a:lnTo>
                    <a:pt x="3382416" y="717384"/>
                  </a:lnTo>
                  <a:lnTo>
                    <a:pt x="3356711" y="725081"/>
                  </a:lnTo>
                  <a:lnTo>
                    <a:pt x="3323221" y="727798"/>
                  </a:lnTo>
                  <a:lnTo>
                    <a:pt x="3289858" y="725081"/>
                  </a:lnTo>
                  <a:lnTo>
                    <a:pt x="3264166" y="717384"/>
                  </a:lnTo>
                  <a:lnTo>
                    <a:pt x="3247707" y="705192"/>
                  </a:lnTo>
                  <a:lnTo>
                    <a:pt x="3242018" y="688924"/>
                  </a:lnTo>
                  <a:lnTo>
                    <a:pt x="3247707" y="672236"/>
                  </a:lnTo>
                  <a:lnTo>
                    <a:pt x="3264166" y="659777"/>
                  </a:lnTo>
                  <a:lnTo>
                    <a:pt x="3289858" y="652005"/>
                  </a:lnTo>
                  <a:lnTo>
                    <a:pt x="3323221" y="649376"/>
                  </a:lnTo>
                  <a:lnTo>
                    <a:pt x="3356711" y="652005"/>
                  </a:lnTo>
                  <a:lnTo>
                    <a:pt x="3382416" y="659777"/>
                  </a:lnTo>
                  <a:lnTo>
                    <a:pt x="3398888" y="672236"/>
                  </a:lnTo>
                  <a:lnTo>
                    <a:pt x="3404692" y="688924"/>
                  </a:lnTo>
                  <a:lnTo>
                    <a:pt x="3404692" y="637324"/>
                  </a:lnTo>
                  <a:lnTo>
                    <a:pt x="3372256" y="625551"/>
                  </a:lnTo>
                  <a:lnTo>
                    <a:pt x="3323221" y="620674"/>
                  </a:lnTo>
                  <a:lnTo>
                    <a:pt x="3274212" y="625551"/>
                  </a:lnTo>
                  <a:lnTo>
                    <a:pt x="3236557" y="639178"/>
                  </a:lnTo>
                  <a:lnTo>
                    <a:pt x="3212452" y="660603"/>
                  </a:lnTo>
                  <a:lnTo>
                    <a:pt x="3204057" y="688924"/>
                  </a:lnTo>
                  <a:lnTo>
                    <a:pt x="3212452" y="717054"/>
                  </a:lnTo>
                  <a:lnTo>
                    <a:pt x="3236557" y="738339"/>
                  </a:lnTo>
                  <a:lnTo>
                    <a:pt x="3274212" y="751801"/>
                  </a:lnTo>
                  <a:lnTo>
                    <a:pt x="3323221" y="756500"/>
                  </a:lnTo>
                  <a:lnTo>
                    <a:pt x="3372256" y="751801"/>
                  </a:lnTo>
                  <a:lnTo>
                    <a:pt x="3409835" y="738339"/>
                  </a:lnTo>
                  <a:lnTo>
                    <a:pt x="3421748" y="727798"/>
                  </a:lnTo>
                  <a:lnTo>
                    <a:pt x="3433902" y="717054"/>
                  </a:lnTo>
                  <a:lnTo>
                    <a:pt x="3442385" y="688924"/>
                  </a:lnTo>
                  <a:close/>
                </a:path>
                <a:path w="12462510" h="948690">
                  <a:moveTo>
                    <a:pt x="3442919" y="911644"/>
                  </a:moveTo>
                  <a:lnTo>
                    <a:pt x="3244392" y="911644"/>
                  </a:lnTo>
                  <a:lnTo>
                    <a:pt x="3244392" y="842479"/>
                  </a:lnTo>
                  <a:lnTo>
                    <a:pt x="3208820" y="842479"/>
                  </a:lnTo>
                  <a:lnTo>
                    <a:pt x="3208820" y="941146"/>
                  </a:lnTo>
                  <a:lnTo>
                    <a:pt x="3442919" y="941146"/>
                  </a:lnTo>
                  <a:lnTo>
                    <a:pt x="3442919" y="911644"/>
                  </a:lnTo>
                  <a:close/>
                </a:path>
                <a:path w="12462510" h="948690">
                  <a:moveTo>
                    <a:pt x="3476904" y="780846"/>
                  </a:moveTo>
                  <a:lnTo>
                    <a:pt x="3170199" y="780846"/>
                  </a:lnTo>
                  <a:lnTo>
                    <a:pt x="3170199" y="809675"/>
                  </a:lnTo>
                  <a:lnTo>
                    <a:pt x="3308273" y="809675"/>
                  </a:lnTo>
                  <a:lnTo>
                    <a:pt x="3308273" y="874750"/>
                  </a:lnTo>
                  <a:lnTo>
                    <a:pt x="3344126" y="874750"/>
                  </a:lnTo>
                  <a:lnTo>
                    <a:pt x="3344126" y="809675"/>
                  </a:lnTo>
                  <a:lnTo>
                    <a:pt x="3476904" y="809675"/>
                  </a:lnTo>
                  <a:lnTo>
                    <a:pt x="3476904" y="780846"/>
                  </a:lnTo>
                  <a:close/>
                </a:path>
                <a:path w="12462510" h="948690">
                  <a:moveTo>
                    <a:pt x="3770134" y="887183"/>
                  </a:moveTo>
                  <a:lnTo>
                    <a:pt x="3762070" y="861263"/>
                  </a:lnTo>
                  <a:lnTo>
                    <a:pt x="3753015" y="853719"/>
                  </a:lnTo>
                  <a:lnTo>
                    <a:pt x="3739184" y="842175"/>
                  </a:lnTo>
                  <a:lnTo>
                    <a:pt x="3734689" y="840727"/>
                  </a:lnTo>
                  <a:lnTo>
                    <a:pt x="3734689" y="887183"/>
                  </a:lnTo>
                  <a:lnTo>
                    <a:pt x="3729126" y="901395"/>
                  </a:lnTo>
                  <a:lnTo>
                    <a:pt x="3713378" y="911783"/>
                  </a:lnTo>
                  <a:lnTo>
                    <a:pt x="3688169" y="918095"/>
                  </a:lnTo>
                  <a:lnTo>
                    <a:pt x="3654272" y="920115"/>
                  </a:lnTo>
                  <a:lnTo>
                    <a:pt x="3620122" y="918095"/>
                  </a:lnTo>
                  <a:lnTo>
                    <a:pt x="3594900" y="911783"/>
                  </a:lnTo>
                  <a:lnTo>
                    <a:pt x="3579330" y="901395"/>
                  </a:lnTo>
                  <a:lnTo>
                    <a:pt x="3574123" y="887183"/>
                  </a:lnTo>
                  <a:lnTo>
                    <a:pt x="3579330" y="872972"/>
                  </a:lnTo>
                  <a:lnTo>
                    <a:pt x="3594900" y="862457"/>
                  </a:lnTo>
                  <a:lnTo>
                    <a:pt x="3620122" y="855954"/>
                  </a:lnTo>
                  <a:lnTo>
                    <a:pt x="3654272" y="853719"/>
                  </a:lnTo>
                  <a:lnTo>
                    <a:pt x="3688169" y="855954"/>
                  </a:lnTo>
                  <a:lnTo>
                    <a:pt x="3713378" y="862457"/>
                  </a:lnTo>
                  <a:lnTo>
                    <a:pt x="3729126" y="872972"/>
                  </a:lnTo>
                  <a:lnTo>
                    <a:pt x="3734689" y="887183"/>
                  </a:lnTo>
                  <a:lnTo>
                    <a:pt x="3734689" y="840727"/>
                  </a:lnTo>
                  <a:lnTo>
                    <a:pt x="3702799" y="830376"/>
                  </a:lnTo>
                  <a:lnTo>
                    <a:pt x="3654272" y="826338"/>
                  </a:lnTo>
                  <a:lnTo>
                    <a:pt x="3605479" y="830376"/>
                  </a:lnTo>
                  <a:lnTo>
                    <a:pt x="3568916" y="842175"/>
                  </a:lnTo>
                  <a:lnTo>
                    <a:pt x="3545967" y="861263"/>
                  </a:lnTo>
                  <a:lnTo>
                    <a:pt x="3538016" y="887183"/>
                  </a:lnTo>
                  <a:lnTo>
                    <a:pt x="3545967" y="912990"/>
                  </a:lnTo>
                  <a:lnTo>
                    <a:pt x="3568916" y="932027"/>
                  </a:lnTo>
                  <a:lnTo>
                    <a:pt x="3605479" y="943851"/>
                  </a:lnTo>
                  <a:lnTo>
                    <a:pt x="3654272" y="948016"/>
                  </a:lnTo>
                  <a:lnTo>
                    <a:pt x="3702799" y="943851"/>
                  </a:lnTo>
                  <a:lnTo>
                    <a:pt x="3739184" y="932027"/>
                  </a:lnTo>
                  <a:lnTo>
                    <a:pt x="3753510" y="920115"/>
                  </a:lnTo>
                  <a:lnTo>
                    <a:pt x="3762070" y="912990"/>
                  </a:lnTo>
                  <a:lnTo>
                    <a:pt x="3770134" y="887183"/>
                  </a:lnTo>
                  <a:close/>
                </a:path>
                <a:path w="12462510" h="948690">
                  <a:moveTo>
                    <a:pt x="3807828" y="775944"/>
                  </a:moveTo>
                  <a:lnTo>
                    <a:pt x="3672128" y="775944"/>
                  </a:lnTo>
                  <a:lnTo>
                    <a:pt x="3672128" y="740371"/>
                  </a:lnTo>
                  <a:lnTo>
                    <a:pt x="3772116" y="740371"/>
                  </a:lnTo>
                  <a:lnTo>
                    <a:pt x="3772116" y="711936"/>
                  </a:lnTo>
                  <a:lnTo>
                    <a:pt x="3575177" y="711936"/>
                  </a:lnTo>
                  <a:lnTo>
                    <a:pt x="3575177" y="656386"/>
                  </a:lnTo>
                  <a:lnTo>
                    <a:pt x="3770134" y="656386"/>
                  </a:lnTo>
                  <a:lnTo>
                    <a:pt x="3770134" y="628345"/>
                  </a:lnTo>
                  <a:lnTo>
                    <a:pt x="3539998" y="628345"/>
                  </a:lnTo>
                  <a:lnTo>
                    <a:pt x="3539998" y="740371"/>
                  </a:lnTo>
                  <a:lnTo>
                    <a:pt x="3637470" y="740371"/>
                  </a:lnTo>
                  <a:lnTo>
                    <a:pt x="3637470" y="775944"/>
                  </a:lnTo>
                  <a:lnTo>
                    <a:pt x="3501910" y="775944"/>
                  </a:lnTo>
                  <a:lnTo>
                    <a:pt x="3501910" y="804379"/>
                  </a:lnTo>
                  <a:lnTo>
                    <a:pt x="3807828" y="804379"/>
                  </a:lnTo>
                  <a:lnTo>
                    <a:pt x="3807828" y="775944"/>
                  </a:lnTo>
                  <a:close/>
                </a:path>
                <a:path w="12462510" h="948690">
                  <a:moveTo>
                    <a:pt x="4112958" y="638263"/>
                  </a:moveTo>
                  <a:lnTo>
                    <a:pt x="3943934" y="638263"/>
                  </a:lnTo>
                  <a:lnTo>
                    <a:pt x="3943934" y="667626"/>
                  </a:lnTo>
                  <a:lnTo>
                    <a:pt x="4078046" y="667626"/>
                  </a:lnTo>
                  <a:lnTo>
                    <a:pt x="4077589" y="684580"/>
                  </a:lnTo>
                  <a:lnTo>
                    <a:pt x="4076306" y="704176"/>
                  </a:lnTo>
                  <a:lnTo>
                    <a:pt x="4073715" y="726821"/>
                  </a:lnTo>
                  <a:lnTo>
                    <a:pt x="4069321" y="752932"/>
                  </a:lnTo>
                  <a:lnTo>
                    <a:pt x="4104500" y="755980"/>
                  </a:lnTo>
                  <a:lnTo>
                    <a:pt x="4109250" y="725487"/>
                  </a:lnTo>
                  <a:lnTo>
                    <a:pt x="4111714" y="698792"/>
                  </a:lnTo>
                  <a:lnTo>
                    <a:pt x="4112679" y="675982"/>
                  </a:lnTo>
                  <a:lnTo>
                    <a:pt x="4112958" y="657174"/>
                  </a:lnTo>
                  <a:lnTo>
                    <a:pt x="4112958" y="638263"/>
                  </a:lnTo>
                  <a:close/>
                </a:path>
                <a:path w="12462510" h="948690">
                  <a:moveTo>
                    <a:pt x="4136237" y="800023"/>
                  </a:moveTo>
                  <a:lnTo>
                    <a:pt x="4134853" y="782955"/>
                  </a:lnTo>
                  <a:lnTo>
                    <a:pt x="4134129" y="774090"/>
                  </a:lnTo>
                  <a:lnTo>
                    <a:pt x="4108297" y="777278"/>
                  </a:lnTo>
                  <a:lnTo>
                    <a:pt x="4081665" y="779767"/>
                  </a:lnTo>
                  <a:lnTo>
                    <a:pt x="4054614" y="781634"/>
                  </a:lnTo>
                  <a:lnTo>
                    <a:pt x="4027525" y="782955"/>
                  </a:lnTo>
                  <a:lnTo>
                    <a:pt x="4027525" y="713651"/>
                  </a:lnTo>
                  <a:lnTo>
                    <a:pt x="3992346" y="713651"/>
                  </a:lnTo>
                  <a:lnTo>
                    <a:pt x="3992346" y="784148"/>
                  </a:lnTo>
                  <a:lnTo>
                    <a:pt x="3923703" y="784936"/>
                  </a:lnTo>
                  <a:lnTo>
                    <a:pt x="3927005" y="813777"/>
                  </a:lnTo>
                  <a:lnTo>
                    <a:pt x="3974858" y="813295"/>
                  </a:lnTo>
                  <a:lnTo>
                    <a:pt x="4027601" y="811453"/>
                  </a:lnTo>
                  <a:lnTo>
                    <a:pt x="4082364" y="807339"/>
                  </a:lnTo>
                  <a:lnTo>
                    <a:pt x="4136237" y="800023"/>
                  </a:lnTo>
                  <a:close/>
                </a:path>
                <a:path w="12462510" h="948690">
                  <a:moveTo>
                    <a:pt x="4202239" y="912037"/>
                  </a:moveTo>
                  <a:lnTo>
                    <a:pt x="4010063" y="912037"/>
                  </a:lnTo>
                  <a:lnTo>
                    <a:pt x="4010063" y="841946"/>
                  </a:lnTo>
                  <a:lnTo>
                    <a:pt x="3974617" y="841946"/>
                  </a:lnTo>
                  <a:lnTo>
                    <a:pt x="3974617" y="941146"/>
                  </a:lnTo>
                  <a:lnTo>
                    <a:pt x="4202239" y="941146"/>
                  </a:lnTo>
                  <a:lnTo>
                    <a:pt x="4202239" y="912037"/>
                  </a:lnTo>
                  <a:close/>
                </a:path>
                <a:path w="12462510" h="948690">
                  <a:moveTo>
                    <a:pt x="4237685" y="719607"/>
                  </a:moveTo>
                  <a:lnTo>
                    <a:pt x="4191520" y="719607"/>
                  </a:lnTo>
                  <a:lnTo>
                    <a:pt x="4191520" y="612876"/>
                  </a:lnTo>
                  <a:lnTo>
                    <a:pt x="4155414" y="612876"/>
                  </a:lnTo>
                  <a:lnTo>
                    <a:pt x="4155414" y="864692"/>
                  </a:lnTo>
                  <a:lnTo>
                    <a:pt x="4191520" y="864692"/>
                  </a:lnTo>
                  <a:lnTo>
                    <a:pt x="4191520" y="749630"/>
                  </a:lnTo>
                  <a:lnTo>
                    <a:pt x="4237685" y="749630"/>
                  </a:lnTo>
                  <a:lnTo>
                    <a:pt x="4237685" y="719607"/>
                  </a:lnTo>
                  <a:close/>
                </a:path>
                <a:path w="12462510" h="948690">
                  <a:moveTo>
                    <a:pt x="4474172" y="856234"/>
                  </a:moveTo>
                  <a:lnTo>
                    <a:pt x="4472216" y="838898"/>
                  </a:lnTo>
                  <a:lnTo>
                    <a:pt x="4470857" y="826871"/>
                  </a:lnTo>
                  <a:lnTo>
                    <a:pt x="4430179" y="832612"/>
                  </a:lnTo>
                  <a:lnTo>
                    <a:pt x="4391266" y="836256"/>
                  </a:lnTo>
                  <a:lnTo>
                    <a:pt x="4352722" y="838212"/>
                  </a:lnTo>
                  <a:lnTo>
                    <a:pt x="4313072" y="838898"/>
                  </a:lnTo>
                  <a:lnTo>
                    <a:pt x="4313072" y="765632"/>
                  </a:lnTo>
                  <a:lnTo>
                    <a:pt x="4433163" y="765632"/>
                  </a:lnTo>
                  <a:lnTo>
                    <a:pt x="4433163" y="643026"/>
                  </a:lnTo>
                  <a:lnTo>
                    <a:pt x="4276179" y="643026"/>
                  </a:lnTo>
                  <a:lnTo>
                    <a:pt x="4276179" y="672122"/>
                  </a:lnTo>
                  <a:lnTo>
                    <a:pt x="4397197" y="672122"/>
                  </a:lnTo>
                  <a:lnTo>
                    <a:pt x="4397197" y="737057"/>
                  </a:lnTo>
                  <a:lnTo>
                    <a:pt x="4276572" y="737057"/>
                  </a:lnTo>
                  <a:lnTo>
                    <a:pt x="4276572" y="868260"/>
                  </a:lnTo>
                  <a:lnTo>
                    <a:pt x="4305274" y="868260"/>
                  </a:lnTo>
                  <a:lnTo>
                    <a:pt x="4348200" y="867765"/>
                  </a:lnTo>
                  <a:lnTo>
                    <a:pt x="4389564" y="865911"/>
                  </a:lnTo>
                  <a:lnTo>
                    <a:pt x="4431017" y="862241"/>
                  </a:lnTo>
                  <a:lnTo>
                    <a:pt x="4474172" y="856234"/>
                  </a:lnTo>
                  <a:close/>
                </a:path>
                <a:path w="12462510" h="948690">
                  <a:moveTo>
                    <a:pt x="4535665" y="612876"/>
                  </a:moveTo>
                  <a:lnTo>
                    <a:pt x="4500486" y="612876"/>
                  </a:lnTo>
                  <a:lnTo>
                    <a:pt x="4500486" y="948677"/>
                  </a:lnTo>
                  <a:lnTo>
                    <a:pt x="4535665" y="948677"/>
                  </a:lnTo>
                  <a:lnTo>
                    <a:pt x="4535665" y="612876"/>
                  </a:lnTo>
                  <a:close/>
                </a:path>
                <a:path w="12462510" h="948690">
                  <a:moveTo>
                    <a:pt x="4862220" y="719378"/>
                  </a:moveTo>
                  <a:lnTo>
                    <a:pt x="4662906" y="719378"/>
                  </a:lnTo>
                  <a:lnTo>
                    <a:pt x="4662906" y="693978"/>
                  </a:lnTo>
                  <a:lnTo>
                    <a:pt x="4856404" y="693978"/>
                  </a:lnTo>
                  <a:lnTo>
                    <a:pt x="4856404" y="671118"/>
                  </a:lnTo>
                  <a:lnTo>
                    <a:pt x="4856404" y="646988"/>
                  </a:lnTo>
                  <a:lnTo>
                    <a:pt x="4820958" y="646988"/>
                  </a:lnTo>
                  <a:lnTo>
                    <a:pt x="4820958" y="671118"/>
                  </a:lnTo>
                  <a:lnTo>
                    <a:pt x="4627727" y="671118"/>
                  </a:lnTo>
                  <a:lnTo>
                    <a:pt x="4627727" y="693978"/>
                  </a:lnTo>
                  <a:lnTo>
                    <a:pt x="4627727" y="719378"/>
                  </a:lnTo>
                  <a:lnTo>
                    <a:pt x="4627727" y="744778"/>
                  </a:lnTo>
                  <a:lnTo>
                    <a:pt x="4862220" y="744778"/>
                  </a:lnTo>
                  <a:lnTo>
                    <a:pt x="4862220" y="719378"/>
                  </a:lnTo>
                  <a:close/>
                </a:path>
                <a:path w="12462510" h="948690">
                  <a:moveTo>
                    <a:pt x="7558329" y="205028"/>
                  </a:moveTo>
                  <a:lnTo>
                    <a:pt x="7325690" y="205028"/>
                  </a:lnTo>
                  <a:lnTo>
                    <a:pt x="7325690" y="230428"/>
                  </a:lnTo>
                  <a:lnTo>
                    <a:pt x="7558329" y="230428"/>
                  </a:lnTo>
                  <a:lnTo>
                    <a:pt x="7558329" y="205028"/>
                  </a:lnTo>
                  <a:close/>
                </a:path>
                <a:path w="12462510" h="948690">
                  <a:moveTo>
                    <a:pt x="8002600" y="135432"/>
                  </a:moveTo>
                  <a:lnTo>
                    <a:pt x="7957960" y="124040"/>
                  </a:lnTo>
                  <a:lnTo>
                    <a:pt x="7921320" y="104152"/>
                  </a:lnTo>
                  <a:lnTo>
                    <a:pt x="7907337" y="89535"/>
                  </a:lnTo>
                  <a:lnTo>
                    <a:pt x="7896390" y="78105"/>
                  </a:lnTo>
                  <a:lnTo>
                    <a:pt x="7886865" y="48272"/>
                  </a:lnTo>
                  <a:lnTo>
                    <a:pt x="7990827" y="48272"/>
                  </a:lnTo>
                  <a:lnTo>
                    <a:pt x="7990827" y="19964"/>
                  </a:lnTo>
                  <a:lnTo>
                    <a:pt x="7742314" y="19964"/>
                  </a:lnTo>
                  <a:lnTo>
                    <a:pt x="7742314" y="48272"/>
                  </a:lnTo>
                  <a:lnTo>
                    <a:pt x="7846657" y="48272"/>
                  </a:lnTo>
                  <a:lnTo>
                    <a:pt x="7836890" y="78105"/>
                  </a:lnTo>
                  <a:lnTo>
                    <a:pt x="7811871" y="104152"/>
                  </a:lnTo>
                  <a:lnTo>
                    <a:pt x="7775346" y="124040"/>
                  </a:lnTo>
                  <a:lnTo>
                    <a:pt x="7731061" y="135432"/>
                  </a:lnTo>
                  <a:lnTo>
                    <a:pt x="7744422" y="163474"/>
                  </a:lnTo>
                  <a:lnTo>
                    <a:pt x="7783512" y="153670"/>
                  </a:lnTo>
                  <a:lnTo>
                    <a:pt x="7818171" y="137617"/>
                  </a:lnTo>
                  <a:lnTo>
                    <a:pt x="7846517" y="116001"/>
                  </a:lnTo>
                  <a:lnTo>
                    <a:pt x="7866634" y="89535"/>
                  </a:lnTo>
                  <a:lnTo>
                    <a:pt x="7886763" y="116001"/>
                  </a:lnTo>
                  <a:lnTo>
                    <a:pt x="7915173" y="137617"/>
                  </a:lnTo>
                  <a:lnTo>
                    <a:pt x="7950035" y="153670"/>
                  </a:lnTo>
                  <a:lnTo>
                    <a:pt x="7989506" y="163474"/>
                  </a:lnTo>
                  <a:lnTo>
                    <a:pt x="8002600" y="135432"/>
                  </a:lnTo>
                  <a:close/>
                </a:path>
                <a:path w="12462510" h="948690">
                  <a:moveTo>
                    <a:pt x="8019529" y="188861"/>
                  </a:moveTo>
                  <a:lnTo>
                    <a:pt x="7714005" y="188861"/>
                  </a:lnTo>
                  <a:lnTo>
                    <a:pt x="7714005" y="217830"/>
                  </a:lnTo>
                  <a:lnTo>
                    <a:pt x="7848511" y="217830"/>
                  </a:lnTo>
                  <a:lnTo>
                    <a:pt x="7848511" y="335013"/>
                  </a:lnTo>
                  <a:lnTo>
                    <a:pt x="7883423" y="335013"/>
                  </a:lnTo>
                  <a:lnTo>
                    <a:pt x="7883423" y="217830"/>
                  </a:lnTo>
                  <a:lnTo>
                    <a:pt x="8019529" y="217830"/>
                  </a:lnTo>
                  <a:lnTo>
                    <a:pt x="8019529" y="188861"/>
                  </a:lnTo>
                  <a:close/>
                </a:path>
                <a:path w="12462510" h="948690">
                  <a:moveTo>
                    <a:pt x="8316315" y="32270"/>
                  </a:moveTo>
                  <a:lnTo>
                    <a:pt x="8077327" y="32270"/>
                  </a:lnTo>
                  <a:lnTo>
                    <a:pt x="8077327" y="61099"/>
                  </a:lnTo>
                  <a:lnTo>
                    <a:pt x="8280870" y="61099"/>
                  </a:lnTo>
                  <a:lnTo>
                    <a:pt x="8280870" y="65062"/>
                  </a:lnTo>
                  <a:lnTo>
                    <a:pt x="8280514" y="96824"/>
                  </a:lnTo>
                  <a:lnTo>
                    <a:pt x="8279041" y="132207"/>
                  </a:lnTo>
                  <a:lnTo>
                    <a:pt x="8275193" y="172186"/>
                  </a:lnTo>
                  <a:lnTo>
                    <a:pt x="8267776" y="217690"/>
                  </a:lnTo>
                  <a:lnTo>
                    <a:pt x="8303488" y="221665"/>
                  </a:lnTo>
                  <a:lnTo>
                    <a:pt x="8310829" y="174028"/>
                  </a:lnTo>
                  <a:lnTo>
                    <a:pt x="8314614" y="133146"/>
                  </a:lnTo>
                  <a:lnTo>
                    <a:pt x="8316049" y="97383"/>
                  </a:lnTo>
                  <a:lnTo>
                    <a:pt x="8316315" y="65062"/>
                  </a:lnTo>
                  <a:lnTo>
                    <a:pt x="8316315" y="32270"/>
                  </a:lnTo>
                  <a:close/>
                </a:path>
                <a:path w="12462510" h="948690">
                  <a:moveTo>
                    <a:pt x="8350707" y="260553"/>
                  </a:moveTo>
                  <a:lnTo>
                    <a:pt x="8196491" y="260553"/>
                  </a:lnTo>
                  <a:lnTo>
                    <a:pt x="8196491" y="142303"/>
                  </a:lnTo>
                  <a:lnTo>
                    <a:pt x="8161312" y="142303"/>
                  </a:lnTo>
                  <a:lnTo>
                    <a:pt x="8161312" y="260553"/>
                  </a:lnTo>
                  <a:lnTo>
                    <a:pt x="8045183" y="260553"/>
                  </a:lnTo>
                  <a:lnTo>
                    <a:pt x="8045183" y="289915"/>
                  </a:lnTo>
                  <a:lnTo>
                    <a:pt x="8350707" y="289915"/>
                  </a:lnTo>
                  <a:lnTo>
                    <a:pt x="8350707" y="260553"/>
                  </a:lnTo>
                  <a:close/>
                </a:path>
                <a:path w="12462510" h="948690">
                  <a:moveTo>
                    <a:pt x="8547240" y="67868"/>
                  </a:moveTo>
                  <a:lnTo>
                    <a:pt x="8512061" y="67868"/>
                  </a:lnTo>
                  <a:lnTo>
                    <a:pt x="8512061" y="95808"/>
                  </a:lnTo>
                  <a:lnTo>
                    <a:pt x="8512061" y="147878"/>
                  </a:lnTo>
                  <a:lnTo>
                    <a:pt x="8424240" y="147878"/>
                  </a:lnTo>
                  <a:lnTo>
                    <a:pt x="8424240" y="95808"/>
                  </a:lnTo>
                  <a:lnTo>
                    <a:pt x="8512061" y="95808"/>
                  </a:lnTo>
                  <a:lnTo>
                    <a:pt x="8512061" y="67868"/>
                  </a:lnTo>
                  <a:lnTo>
                    <a:pt x="8424240" y="67868"/>
                  </a:lnTo>
                  <a:lnTo>
                    <a:pt x="8424240" y="19608"/>
                  </a:lnTo>
                  <a:lnTo>
                    <a:pt x="8389188" y="19608"/>
                  </a:lnTo>
                  <a:lnTo>
                    <a:pt x="8389188" y="67868"/>
                  </a:lnTo>
                  <a:lnTo>
                    <a:pt x="8389188" y="95808"/>
                  </a:lnTo>
                  <a:lnTo>
                    <a:pt x="8389188" y="147878"/>
                  </a:lnTo>
                  <a:lnTo>
                    <a:pt x="8389188" y="175818"/>
                  </a:lnTo>
                  <a:lnTo>
                    <a:pt x="8547240" y="175818"/>
                  </a:lnTo>
                  <a:lnTo>
                    <a:pt x="8547240" y="147993"/>
                  </a:lnTo>
                  <a:lnTo>
                    <a:pt x="8547240" y="95808"/>
                  </a:lnTo>
                  <a:lnTo>
                    <a:pt x="8547240" y="67868"/>
                  </a:lnTo>
                  <a:close/>
                </a:path>
                <a:path w="12462510" h="948690">
                  <a:moveTo>
                    <a:pt x="8547240" y="19177"/>
                  </a:moveTo>
                  <a:lnTo>
                    <a:pt x="8512061" y="19177"/>
                  </a:lnTo>
                  <a:lnTo>
                    <a:pt x="8512061" y="67716"/>
                  </a:lnTo>
                  <a:lnTo>
                    <a:pt x="8547240" y="67716"/>
                  </a:lnTo>
                  <a:lnTo>
                    <a:pt x="8547240" y="19177"/>
                  </a:lnTo>
                  <a:close/>
                </a:path>
                <a:path w="12462510" h="948690">
                  <a:moveTo>
                    <a:pt x="8648421" y="301548"/>
                  </a:moveTo>
                  <a:lnTo>
                    <a:pt x="8461667" y="301548"/>
                  </a:lnTo>
                  <a:lnTo>
                    <a:pt x="8461667" y="241858"/>
                  </a:lnTo>
                  <a:lnTo>
                    <a:pt x="8642071" y="241858"/>
                  </a:lnTo>
                  <a:lnTo>
                    <a:pt x="8642071" y="212648"/>
                  </a:lnTo>
                  <a:lnTo>
                    <a:pt x="8426094" y="212648"/>
                  </a:lnTo>
                  <a:lnTo>
                    <a:pt x="8426094" y="241858"/>
                  </a:lnTo>
                  <a:lnTo>
                    <a:pt x="8426094" y="301548"/>
                  </a:lnTo>
                  <a:lnTo>
                    <a:pt x="8426094" y="330758"/>
                  </a:lnTo>
                  <a:lnTo>
                    <a:pt x="8648421" y="330758"/>
                  </a:lnTo>
                  <a:lnTo>
                    <a:pt x="8648421" y="301548"/>
                  </a:lnTo>
                  <a:close/>
                </a:path>
                <a:path w="12462510" h="948690">
                  <a:moveTo>
                    <a:pt x="8688235" y="79298"/>
                  </a:moveTo>
                  <a:lnTo>
                    <a:pt x="8639696" y="79298"/>
                  </a:lnTo>
                  <a:lnTo>
                    <a:pt x="8639696" y="558"/>
                  </a:lnTo>
                  <a:lnTo>
                    <a:pt x="8604110" y="558"/>
                  </a:lnTo>
                  <a:lnTo>
                    <a:pt x="8604110" y="79298"/>
                  </a:lnTo>
                  <a:lnTo>
                    <a:pt x="8604110" y="108508"/>
                  </a:lnTo>
                  <a:lnTo>
                    <a:pt x="8604110" y="196138"/>
                  </a:lnTo>
                  <a:lnTo>
                    <a:pt x="8639696" y="196138"/>
                  </a:lnTo>
                  <a:lnTo>
                    <a:pt x="8639696" y="108508"/>
                  </a:lnTo>
                  <a:lnTo>
                    <a:pt x="8688235" y="108508"/>
                  </a:lnTo>
                  <a:lnTo>
                    <a:pt x="8688235" y="79298"/>
                  </a:lnTo>
                  <a:close/>
                </a:path>
                <a:path w="12462510" h="948690">
                  <a:moveTo>
                    <a:pt x="8978671" y="32270"/>
                  </a:moveTo>
                  <a:lnTo>
                    <a:pt x="8739683" y="32270"/>
                  </a:lnTo>
                  <a:lnTo>
                    <a:pt x="8739683" y="61099"/>
                  </a:lnTo>
                  <a:lnTo>
                    <a:pt x="8943226" y="61099"/>
                  </a:lnTo>
                  <a:lnTo>
                    <a:pt x="8943226" y="65062"/>
                  </a:lnTo>
                  <a:lnTo>
                    <a:pt x="8942883" y="96824"/>
                  </a:lnTo>
                  <a:lnTo>
                    <a:pt x="8941397" y="132207"/>
                  </a:lnTo>
                  <a:lnTo>
                    <a:pt x="8937561" y="172186"/>
                  </a:lnTo>
                  <a:lnTo>
                    <a:pt x="8930132" y="217690"/>
                  </a:lnTo>
                  <a:lnTo>
                    <a:pt x="8965844" y="221665"/>
                  </a:lnTo>
                  <a:lnTo>
                    <a:pt x="8973185" y="174028"/>
                  </a:lnTo>
                  <a:lnTo>
                    <a:pt x="8976970" y="133146"/>
                  </a:lnTo>
                  <a:lnTo>
                    <a:pt x="8978405" y="97383"/>
                  </a:lnTo>
                  <a:lnTo>
                    <a:pt x="8978671" y="65062"/>
                  </a:lnTo>
                  <a:lnTo>
                    <a:pt x="8978671" y="32270"/>
                  </a:lnTo>
                  <a:close/>
                </a:path>
                <a:path w="12462510" h="948690">
                  <a:moveTo>
                    <a:pt x="9013063" y="260553"/>
                  </a:moveTo>
                  <a:lnTo>
                    <a:pt x="8858847" y="260553"/>
                  </a:lnTo>
                  <a:lnTo>
                    <a:pt x="8858847" y="142303"/>
                  </a:lnTo>
                  <a:lnTo>
                    <a:pt x="8823668" y="142303"/>
                  </a:lnTo>
                  <a:lnTo>
                    <a:pt x="8823668" y="260553"/>
                  </a:lnTo>
                  <a:lnTo>
                    <a:pt x="8707539" y="260553"/>
                  </a:lnTo>
                  <a:lnTo>
                    <a:pt x="8707539" y="289915"/>
                  </a:lnTo>
                  <a:lnTo>
                    <a:pt x="9013063" y="289915"/>
                  </a:lnTo>
                  <a:lnTo>
                    <a:pt x="9013063" y="260553"/>
                  </a:lnTo>
                  <a:close/>
                </a:path>
                <a:path w="12462510" h="948690">
                  <a:moveTo>
                    <a:pt x="9098902" y="277215"/>
                  </a:moveTo>
                  <a:lnTo>
                    <a:pt x="9057107" y="277215"/>
                  </a:lnTo>
                  <a:lnTo>
                    <a:pt x="9037129" y="380644"/>
                  </a:lnTo>
                  <a:lnTo>
                    <a:pt x="9068879" y="380644"/>
                  </a:lnTo>
                  <a:lnTo>
                    <a:pt x="9098902" y="277215"/>
                  </a:lnTo>
                  <a:close/>
                </a:path>
                <a:path w="12462510" h="948690">
                  <a:moveTo>
                    <a:pt x="9506242" y="76047"/>
                  </a:moveTo>
                  <a:lnTo>
                    <a:pt x="9497758" y="47726"/>
                  </a:lnTo>
                  <a:lnTo>
                    <a:pt x="9485147" y="36499"/>
                  </a:lnTo>
                  <a:lnTo>
                    <a:pt x="9473692" y="26301"/>
                  </a:lnTo>
                  <a:lnTo>
                    <a:pt x="9468548" y="24447"/>
                  </a:lnTo>
                  <a:lnTo>
                    <a:pt x="9468548" y="76047"/>
                  </a:lnTo>
                  <a:lnTo>
                    <a:pt x="9462745" y="92316"/>
                  </a:lnTo>
                  <a:lnTo>
                    <a:pt x="9446260" y="104521"/>
                  </a:lnTo>
                  <a:lnTo>
                    <a:pt x="9420568" y="112204"/>
                  </a:lnTo>
                  <a:lnTo>
                    <a:pt x="9387078" y="114935"/>
                  </a:lnTo>
                  <a:lnTo>
                    <a:pt x="9353702" y="112204"/>
                  </a:lnTo>
                  <a:lnTo>
                    <a:pt x="9328023" y="104521"/>
                  </a:lnTo>
                  <a:lnTo>
                    <a:pt x="9311564" y="92316"/>
                  </a:lnTo>
                  <a:lnTo>
                    <a:pt x="9305874" y="76047"/>
                  </a:lnTo>
                  <a:lnTo>
                    <a:pt x="9311564" y="59359"/>
                  </a:lnTo>
                  <a:lnTo>
                    <a:pt x="9328023" y="46901"/>
                  </a:lnTo>
                  <a:lnTo>
                    <a:pt x="9353702" y="39128"/>
                  </a:lnTo>
                  <a:lnTo>
                    <a:pt x="9387078" y="36499"/>
                  </a:lnTo>
                  <a:lnTo>
                    <a:pt x="9420568" y="39128"/>
                  </a:lnTo>
                  <a:lnTo>
                    <a:pt x="9446260" y="46901"/>
                  </a:lnTo>
                  <a:lnTo>
                    <a:pt x="9462745" y="59359"/>
                  </a:lnTo>
                  <a:lnTo>
                    <a:pt x="9468548" y="76047"/>
                  </a:lnTo>
                  <a:lnTo>
                    <a:pt x="9468548" y="24447"/>
                  </a:lnTo>
                  <a:lnTo>
                    <a:pt x="9436113" y="12674"/>
                  </a:lnTo>
                  <a:lnTo>
                    <a:pt x="9387078" y="7797"/>
                  </a:lnTo>
                  <a:lnTo>
                    <a:pt x="9338069" y="12674"/>
                  </a:lnTo>
                  <a:lnTo>
                    <a:pt x="9300413" y="26301"/>
                  </a:lnTo>
                  <a:lnTo>
                    <a:pt x="9276296" y="47726"/>
                  </a:lnTo>
                  <a:lnTo>
                    <a:pt x="9267914" y="76047"/>
                  </a:lnTo>
                  <a:lnTo>
                    <a:pt x="9276296" y="104178"/>
                  </a:lnTo>
                  <a:lnTo>
                    <a:pt x="9300413" y="125463"/>
                  </a:lnTo>
                  <a:lnTo>
                    <a:pt x="9338069" y="138925"/>
                  </a:lnTo>
                  <a:lnTo>
                    <a:pt x="9387078" y="143637"/>
                  </a:lnTo>
                  <a:lnTo>
                    <a:pt x="9436113" y="138925"/>
                  </a:lnTo>
                  <a:lnTo>
                    <a:pt x="9473692" y="125463"/>
                  </a:lnTo>
                  <a:lnTo>
                    <a:pt x="9485605" y="114935"/>
                  </a:lnTo>
                  <a:lnTo>
                    <a:pt x="9497758" y="104178"/>
                  </a:lnTo>
                  <a:lnTo>
                    <a:pt x="9506242" y="76047"/>
                  </a:lnTo>
                  <a:close/>
                </a:path>
                <a:path w="12462510" h="948690">
                  <a:moveTo>
                    <a:pt x="9506775" y="298767"/>
                  </a:moveTo>
                  <a:lnTo>
                    <a:pt x="9308249" y="298767"/>
                  </a:lnTo>
                  <a:lnTo>
                    <a:pt x="9308249" y="229603"/>
                  </a:lnTo>
                  <a:lnTo>
                    <a:pt x="9272676" y="229603"/>
                  </a:lnTo>
                  <a:lnTo>
                    <a:pt x="9272676" y="328269"/>
                  </a:lnTo>
                  <a:lnTo>
                    <a:pt x="9506775" y="328269"/>
                  </a:lnTo>
                  <a:lnTo>
                    <a:pt x="9506775" y="298767"/>
                  </a:lnTo>
                  <a:close/>
                </a:path>
                <a:path w="12462510" h="948690">
                  <a:moveTo>
                    <a:pt x="9540761" y="167970"/>
                  </a:moveTo>
                  <a:lnTo>
                    <a:pt x="9234056" y="167970"/>
                  </a:lnTo>
                  <a:lnTo>
                    <a:pt x="9234056" y="196799"/>
                  </a:lnTo>
                  <a:lnTo>
                    <a:pt x="9372130" y="196799"/>
                  </a:lnTo>
                  <a:lnTo>
                    <a:pt x="9372130" y="261874"/>
                  </a:lnTo>
                  <a:lnTo>
                    <a:pt x="9407969" y="261874"/>
                  </a:lnTo>
                  <a:lnTo>
                    <a:pt x="9407969" y="196799"/>
                  </a:lnTo>
                  <a:lnTo>
                    <a:pt x="9540761" y="196799"/>
                  </a:lnTo>
                  <a:lnTo>
                    <a:pt x="9540761" y="167970"/>
                  </a:lnTo>
                  <a:close/>
                </a:path>
                <a:path w="12462510" h="948690">
                  <a:moveTo>
                    <a:pt x="9833978" y="274307"/>
                  </a:moveTo>
                  <a:lnTo>
                    <a:pt x="9825926" y="248399"/>
                  </a:lnTo>
                  <a:lnTo>
                    <a:pt x="9816871" y="240842"/>
                  </a:lnTo>
                  <a:lnTo>
                    <a:pt x="9803041" y="229298"/>
                  </a:lnTo>
                  <a:lnTo>
                    <a:pt x="9798533" y="227838"/>
                  </a:lnTo>
                  <a:lnTo>
                    <a:pt x="9798533" y="274307"/>
                  </a:lnTo>
                  <a:lnTo>
                    <a:pt x="9792983" y="288531"/>
                  </a:lnTo>
                  <a:lnTo>
                    <a:pt x="9777235" y="298907"/>
                  </a:lnTo>
                  <a:lnTo>
                    <a:pt x="9752025" y="305219"/>
                  </a:lnTo>
                  <a:lnTo>
                    <a:pt x="9718129" y="307238"/>
                  </a:lnTo>
                  <a:lnTo>
                    <a:pt x="9683966" y="305219"/>
                  </a:lnTo>
                  <a:lnTo>
                    <a:pt x="9658756" y="298907"/>
                  </a:lnTo>
                  <a:lnTo>
                    <a:pt x="9643186" y="288531"/>
                  </a:lnTo>
                  <a:lnTo>
                    <a:pt x="9637979" y="274307"/>
                  </a:lnTo>
                  <a:lnTo>
                    <a:pt x="9643186" y="260096"/>
                  </a:lnTo>
                  <a:lnTo>
                    <a:pt x="9658756" y="249593"/>
                  </a:lnTo>
                  <a:lnTo>
                    <a:pt x="9683966" y="243078"/>
                  </a:lnTo>
                  <a:lnTo>
                    <a:pt x="9718129" y="240842"/>
                  </a:lnTo>
                  <a:lnTo>
                    <a:pt x="9752025" y="243078"/>
                  </a:lnTo>
                  <a:lnTo>
                    <a:pt x="9777235" y="249593"/>
                  </a:lnTo>
                  <a:lnTo>
                    <a:pt x="9792983" y="260096"/>
                  </a:lnTo>
                  <a:lnTo>
                    <a:pt x="9798533" y="274307"/>
                  </a:lnTo>
                  <a:lnTo>
                    <a:pt x="9798533" y="227838"/>
                  </a:lnTo>
                  <a:lnTo>
                    <a:pt x="9766656" y="217500"/>
                  </a:lnTo>
                  <a:lnTo>
                    <a:pt x="9718129" y="213461"/>
                  </a:lnTo>
                  <a:lnTo>
                    <a:pt x="9669323" y="217500"/>
                  </a:lnTo>
                  <a:lnTo>
                    <a:pt x="9632772" y="229298"/>
                  </a:lnTo>
                  <a:lnTo>
                    <a:pt x="9609823" y="248399"/>
                  </a:lnTo>
                  <a:lnTo>
                    <a:pt x="9601873" y="274307"/>
                  </a:lnTo>
                  <a:lnTo>
                    <a:pt x="9609823" y="300126"/>
                  </a:lnTo>
                  <a:lnTo>
                    <a:pt x="9632772" y="319151"/>
                  </a:lnTo>
                  <a:lnTo>
                    <a:pt x="9669323" y="330974"/>
                  </a:lnTo>
                  <a:lnTo>
                    <a:pt x="9718129" y="335140"/>
                  </a:lnTo>
                  <a:lnTo>
                    <a:pt x="9766656" y="330974"/>
                  </a:lnTo>
                  <a:lnTo>
                    <a:pt x="9803041" y="319151"/>
                  </a:lnTo>
                  <a:lnTo>
                    <a:pt x="9817367" y="307238"/>
                  </a:lnTo>
                  <a:lnTo>
                    <a:pt x="9825926" y="300126"/>
                  </a:lnTo>
                  <a:lnTo>
                    <a:pt x="9833978" y="274307"/>
                  </a:lnTo>
                  <a:close/>
                </a:path>
                <a:path w="12462510" h="948690">
                  <a:moveTo>
                    <a:pt x="9871685" y="163068"/>
                  </a:moveTo>
                  <a:lnTo>
                    <a:pt x="9735985" y="163068"/>
                  </a:lnTo>
                  <a:lnTo>
                    <a:pt x="9735985" y="127495"/>
                  </a:lnTo>
                  <a:lnTo>
                    <a:pt x="9835972" y="127495"/>
                  </a:lnTo>
                  <a:lnTo>
                    <a:pt x="9835972" y="99060"/>
                  </a:lnTo>
                  <a:lnTo>
                    <a:pt x="9639033" y="99060"/>
                  </a:lnTo>
                  <a:lnTo>
                    <a:pt x="9639033" y="43510"/>
                  </a:lnTo>
                  <a:lnTo>
                    <a:pt x="9833978" y="43510"/>
                  </a:lnTo>
                  <a:lnTo>
                    <a:pt x="9833978" y="15468"/>
                  </a:lnTo>
                  <a:lnTo>
                    <a:pt x="9603854" y="15468"/>
                  </a:lnTo>
                  <a:lnTo>
                    <a:pt x="9603854" y="127495"/>
                  </a:lnTo>
                  <a:lnTo>
                    <a:pt x="9701327" y="127495"/>
                  </a:lnTo>
                  <a:lnTo>
                    <a:pt x="9701327" y="163068"/>
                  </a:lnTo>
                  <a:lnTo>
                    <a:pt x="9565767" y="163068"/>
                  </a:lnTo>
                  <a:lnTo>
                    <a:pt x="9565767" y="191503"/>
                  </a:lnTo>
                  <a:lnTo>
                    <a:pt x="9871685" y="191503"/>
                  </a:lnTo>
                  <a:lnTo>
                    <a:pt x="9871685" y="163068"/>
                  </a:lnTo>
                  <a:close/>
                </a:path>
                <a:path w="12462510" h="948690">
                  <a:moveTo>
                    <a:pt x="10190975" y="160032"/>
                  </a:moveTo>
                  <a:lnTo>
                    <a:pt x="10157028" y="143052"/>
                  </a:lnTo>
                  <a:lnTo>
                    <a:pt x="10131615" y="119164"/>
                  </a:lnTo>
                  <a:lnTo>
                    <a:pt x="10129482" y="115328"/>
                  </a:lnTo>
                  <a:lnTo>
                    <a:pt x="10115677" y="90512"/>
                  </a:lnTo>
                  <a:lnTo>
                    <a:pt x="10110203" y="59512"/>
                  </a:lnTo>
                  <a:lnTo>
                    <a:pt x="10110152" y="52108"/>
                  </a:lnTo>
                  <a:lnTo>
                    <a:pt x="10182377" y="52108"/>
                  </a:lnTo>
                  <a:lnTo>
                    <a:pt x="10182377" y="23139"/>
                  </a:lnTo>
                  <a:lnTo>
                    <a:pt x="10001440" y="23139"/>
                  </a:lnTo>
                  <a:lnTo>
                    <a:pt x="10001440" y="52108"/>
                  </a:lnTo>
                  <a:lnTo>
                    <a:pt x="10074186" y="52108"/>
                  </a:lnTo>
                  <a:lnTo>
                    <a:pt x="10074186" y="59512"/>
                  </a:lnTo>
                  <a:lnTo>
                    <a:pt x="10068395" y="93624"/>
                  </a:lnTo>
                  <a:lnTo>
                    <a:pt x="10051771" y="124917"/>
                  </a:lnTo>
                  <a:lnTo>
                    <a:pt x="10025418" y="150952"/>
                  </a:lnTo>
                  <a:lnTo>
                    <a:pt x="9990468" y="169291"/>
                  </a:lnTo>
                  <a:lnTo>
                    <a:pt x="10008845" y="197459"/>
                  </a:lnTo>
                  <a:lnTo>
                    <a:pt x="10036835" y="183692"/>
                  </a:lnTo>
                  <a:lnTo>
                    <a:pt x="10060432" y="164922"/>
                  </a:lnTo>
                  <a:lnTo>
                    <a:pt x="10079266" y="141884"/>
                  </a:lnTo>
                  <a:lnTo>
                    <a:pt x="10092969" y="115328"/>
                  </a:lnTo>
                  <a:lnTo>
                    <a:pt x="10106279" y="138836"/>
                  </a:lnTo>
                  <a:lnTo>
                    <a:pt x="10124224" y="159321"/>
                  </a:lnTo>
                  <a:lnTo>
                    <a:pt x="10146513" y="176047"/>
                  </a:lnTo>
                  <a:lnTo>
                    <a:pt x="10172852" y="188341"/>
                  </a:lnTo>
                  <a:lnTo>
                    <a:pt x="10190975" y="160032"/>
                  </a:lnTo>
                  <a:close/>
                </a:path>
                <a:path w="12462510" h="948690">
                  <a:moveTo>
                    <a:pt x="10269664" y="0"/>
                  </a:moveTo>
                  <a:lnTo>
                    <a:pt x="10234219" y="0"/>
                  </a:lnTo>
                  <a:lnTo>
                    <a:pt x="10234219" y="85432"/>
                  </a:lnTo>
                  <a:lnTo>
                    <a:pt x="10171659" y="85432"/>
                  </a:lnTo>
                  <a:lnTo>
                    <a:pt x="10171659" y="114668"/>
                  </a:lnTo>
                  <a:lnTo>
                    <a:pt x="10234219" y="114668"/>
                  </a:lnTo>
                  <a:lnTo>
                    <a:pt x="10234219" y="199440"/>
                  </a:lnTo>
                  <a:lnTo>
                    <a:pt x="10269664" y="199440"/>
                  </a:lnTo>
                  <a:lnTo>
                    <a:pt x="10269664" y="0"/>
                  </a:lnTo>
                  <a:close/>
                </a:path>
                <a:path w="12462510" h="948690">
                  <a:moveTo>
                    <a:pt x="10270719" y="272059"/>
                  </a:moveTo>
                  <a:lnTo>
                    <a:pt x="10262832" y="245325"/>
                  </a:lnTo>
                  <a:lnTo>
                    <a:pt x="10252659" y="236347"/>
                  </a:lnTo>
                  <a:lnTo>
                    <a:pt x="10240340" y="225463"/>
                  </a:lnTo>
                  <a:lnTo>
                    <a:pt x="10235540" y="223799"/>
                  </a:lnTo>
                  <a:lnTo>
                    <a:pt x="10235540" y="272059"/>
                  </a:lnTo>
                  <a:lnTo>
                    <a:pt x="10230155" y="287070"/>
                  </a:lnTo>
                  <a:lnTo>
                    <a:pt x="10214762" y="298170"/>
                  </a:lnTo>
                  <a:lnTo>
                    <a:pt x="10190213" y="305015"/>
                  </a:lnTo>
                  <a:lnTo>
                    <a:pt x="10157371" y="307238"/>
                  </a:lnTo>
                  <a:lnTo>
                    <a:pt x="10124440" y="305015"/>
                  </a:lnTo>
                  <a:lnTo>
                    <a:pt x="10099853" y="298170"/>
                  </a:lnTo>
                  <a:lnTo>
                    <a:pt x="10084524" y="287070"/>
                  </a:lnTo>
                  <a:lnTo>
                    <a:pt x="10079342" y="272059"/>
                  </a:lnTo>
                  <a:lnTo>
                    <a:pt x="10084524" y="256882"/>
                  </a:lnTo>
                  <a:lnTo>
                    <a:pt x="10099853" y="245668"/>
                  </a:lnTo>
                  <a:lnTo>
                    <a:pt x="10124440" y="238721"/>
                  </a:lnTo>
                  <a:lnTo>
                    <a:pt x="10157371" y="236347"/>
                  </a:lnTo>
                  <a:lnTo>
                    <a:pt x="10190213" y="238721"/>
                  </a:lnTo>
                  <a:lnTo>
                    <a:pt x="10214762" y="245668"/>
                  </a:lnTo>
                  <a:lnTo>
                    <a:pt x="10230155" y="256882"/>
                  </a:lnTo>
                  <a:lnTo>
                    <a:pt x="10235540" y="272059"/>
                  </a:lnTo>
                  <a:lnTo>
                    <a:pt x="10235540" y="223799"/>
                  </a:lnTo>
                  <a:lnTo>
                    <a:pt x="10204691" y="213093"/>
                  </a:lnTo>
                  <a:lnTo>
                    <a:pt x="10157371" y="208838"/>
                  </a:lnTo>
                  <a:lnTo>
                    <a:pt x="10109962" y="213093"/>
                  </a:lnTo>
                  <a:lnTo>
                    <a:pt x="10074288" y="225463"/>
                  </a:lnTo>
                  <a:lnTo>
                    <a:pt x="10051847" y="245325"/>
                  </a:lnTo>
                  <a:lnTo>
                    <a:pt x="10044163" y="272059"/>
                  </a:lnTo>
                  <a:lnTo>
                    <a:pt x="10051847" y="298665"/>
                  </a:lnTo>
                  <a:lnTo>
                    <a:pt x="10074288" y="318427"/>
                  </a:lnTo>
                  <a:lnTo>
                    <a:pt x="10109962" y="330771"/>
                  </a:lnTo>
                  <a:lnTo>
                    <a:pt x="10157371" y="335140"/>
                  </a:lnTo>
                  <a:lnTo>
                    <a:pt x="10204691" y="330771"/>
                  </a:lnTo>
                  <a:lnTo>
                    <a:pt x="10240340" y="318427"/>
                  </a:lnTo>
                  <a:lnTo>
                    <a:pt x="10253078" y="307238"/>
                  </a:lnTo>
                  <a:lnTo>
                    <a:pt x="10262832" y="298665"/>
                  </a:lnTo>
                  <a:lnTo>
                    <a:pt x="10270719" y="272059"/>
                  </a:lnTo>
                  <a:close/>
                </a:path>
                <a:path w="12462510" h="948690">
                  <a:moveTo>
                    <a:pt x="10591851" y="22872"/>
                  </a:moveTo>
                  <a:lnTo>
                    <a:pt x="10556532" y="22872"/>
                  </a:lnTo>
                  <a:lnTo>
                    <a:pt x="10556532" y="80568"/>
                  </a:lnTo>
                  <a:lnTo>
                    <a:pt x="10392004" y="80568"/>
                  </a:lnTo>
                  <a:lnTo>
                    <a:pt x="10392004" y="23418"/>
                  </a:lnTo>
                  <a:lnTo>
                    <a:pt x="10356431" y="23418"/>
                  </a:lnTo>
                  <a:lnTo>
                    <a:pt x="10356431" y="80568"/>
                  </a:lnTo>
                  <a:lnTo>
                    <a:pt x="10356431" y="109778"/>
                  </a:lnTo>
                  <a:lnTo>
                    <a:pt x="10356431" y="166928"/>
                  </a:lnTo>
                  <a:lnTo>
                    <a:pt x="10356431" y="194868"/>
                  </a:lnTo>
                  <a:lnTo>
                    <a:pt x="10591851" y="194868"/>
                  </a:lnTo>
                  <a:lnTo>
                    <a:pt x="10591851" y="166928"/>
                  </a:lnTo>
                  <a:lnTo>
                    <a:pt x="10392004" y="166928"/>
                  </a:lnTo>
                  <a:lnTo>
                    <a:pt x="10392004" y="109778"/>
                  </a:lnTo>
                  <a:lnTo>
                    <a:pt x="10556532" y="109778"/>
                  </a:lnTo>
                  <a:lnTo>
                    <a:pt x="10556532" y="166649"/>
                  </a:lnTo>
                  <a:lnTo>
                    <a:pt x="10591851" y="166649"/>
                  </a:lnTo>
                  <a:lnTo>
                    <a:pt x="10591851" y="109778"/>
                  </a:lnTo>
                  <a:lnTo>
                    <a:pt x="10591851" y="109245"/>
                  </a:lnTo>
                  <a:lnTo>
                    <a:pt x="10591851" y="80670"/>
                  </a:lnTo>
                  <a:lnTo>
                    <a:pt x="10591851" y="22872"/>
                  </a:lnTo>
                  <a:close/>
                </a:path>
                <a:path w="12462510" h="948690">
                  <a:moveTo>
                    <a:pt x="10628224" y="264248"/>
                  </a:moveTo>
                  <a:lnTo>
                    <a:pt x="10491597" y="264248"/>
                  </a:lnTo>
                  <a:lnTo>
                    <a:pt x="10491597" y="195478"/>
                  </a:lnTo>
                  <a:lnTo>
                    <a:pt x="10456418" y="195478"/>
                  </a:lnTo>
                  <a:lnTo>
                    <a:pt x="10456418" y="264248"/>
                  </a:lnTo>
                  <a:lnTo>
                    <a:pt x="10321506" y="264248"/>
                  </a:lnTo>
                  <a:lnTo>
                    <a:pt x="10321506" y="293611"/>
                  </a:lnTo>
                  <a:lnTo>
                    <a:pt x="10628224" y="293611"/>
                  </a:lnTo>
                  <a:lnTo>
                    <a:pt x="10628224" y="264248"/>
                  </a:lnTo>
                  <a:close/>
                </a:path>
                <a:path w="12462510" h="948690">
                  <a:moveTo>
                    <a:pt x="10926077" y="107238"/>
                  </a:moveTo>
                  <a:lnTo>
                    <a:pt x="10726750" y="107238"/>
                  </a:lnTo>
                  <a:lnTo>
                    <a:pt x="10726750" y="80568"/>
                  </a:lnTo>
                  <a:lnTo>
                    <a:pt x="10920247" y="80568"/>
                  </a:lnTo>
                  <a:lnTo>
                    <a:pt x="10920247" y="57708"/>
                  </a:lnTo>
                  <a:lnTo>
                    <a:pt x="10920247" y="33578"/>
                  </a:lnTo>
                  <a:lnTo>
                    <a:pt x="10920247" y="8178"/>
                  </a:lnTo>
                  <a:lnTo>
                    <a:pt x="10690644" y="8178"/>
                  </a:lnTo>
                  <a:lnTo>
                    <a:pt x="10690644" y="33578"/>
                  </a:lnTo>
                  <a:lnTo>
                    <a:pt x="10884802" y="33578"/>
                  </a:lnTo>
                  <a:lnTo>
                    <a:pt x="10884802" y="57708"/>
                  </a:lnTo>
                  <a:lnTo>
                    <a:pt x="10691571" y="57708"/>
                  </a:lnTo>
                  <a:lnTo>
                    <a:pt x="10691571" y="80568"/>
                  </a:lnTo>
                  <a:lnTo>
                    <a:pt x="10691571" y="107238"/>
                  </a:lnTo>
                  <a:lnTo>
                    <a:pt x="10691571" y="131368"/>
                  </a:lnTo>
                  <a:lnTo>
                    <a:pt x="10926077" y="131368"/>
                  </a:lnTo>
                  <a:lnTo>
                    <a:pt x="10926077" y="107238"/>
                  </a:lnTo>
                  <a:close/>
                </a:path>
                <a:path w="12462510" h="948690">
                  <a:moveTo>
                    <a:pt x="10931627" y="306628"/>
                  </a:moveTo>
                  <a:lnTo>
                    <a:pt x="10724375" y="306628"/>
                  </a:lnTo>
                  <a:lnTo>
                    <a:pt x="10724375" y="278688"/>
                  </a:lnTo>
                  <a:lnTo>
                    <a:pt x="10921175" y="278688"/>
                  </a:lnTo>
                  <a:lnTo>
                    <a:pt x="10921175" y="254558"/>
                  </a:lnTo>
                  <a:lnTo>
                    <a:pt x="10921175" y="230428"/>
                  </a:lnTo>
                  <a:lnTo>
                    <a:pt x="10921175" y="205028"/>
                  </a:lnTo>
                  <a:lnTo>
                    <a:pt x="10688536" y="205028"/>
                  </a:lnTo>
                  <a:lnTo>
                    <a:pt x="10688536" y="230428"/>
                  </a:lnTo>
                  <a:lnTo>
                    <a:pt x="10885996" y="230428"/>
                  </a:lnTo>
                  <a:lnTo>
                    <a:pt x="10885996" y="254558"/>
                  </a:lnTo>
                  <a:lnTo>
                    <a:pt x="10688930" y="254558"/>
                  </a:lnTo>
                  <a:lnTo>
                    <a:pt x="10688930" y="278688"/>
                  </a:lnTo>
                  <a:lnTo>
                    <a:pt x="10688930" y="306628"/>
                  </a:lnTo>
                  <a:lnTo>
                    <a:pt x="10688930" y="330758"/>
                  </a:lnTo>
                  <a:lnTo>
                    <a:pt x="10931627" y="330758"/>
                  </a:lnTo>
                  <a:lnTo>
                    <a:pt x="10931627" y="306628"/>
                  </a:lnTo>
                  <a:close/>
                </a:path>
                <a:path w="12462510" h="948690">
                  <a:moveTo>
                    <a:pt x="10958868" y="153809"/>
                  </a:moveTo>
                  <a:lnTo>
                    <a:pt x="10652163" y="153809"/>
                  </a:lnTo>
                  <a:lnTo>
                    <a:pt x="10652163" y="181063"/>
                  </a:lnTo>
                  <a:lnTo>
                    <a:pt x="10958868" y="181063"/>
                  </a:lnTo>
                  <a:lnTo>
                    <a:pt x="10958868" y="153809"/>
                  </a:lnTo>
                  <a:close/>
                </a:path>
                <a:path w="12462510" h="948690">
                  <a:moveTo>
                    <a:pt x="11344237" y="16395"/>
                  </a:moveTo>
                  <a:lnTo>
                    <a:pt x="11113046" y="16395"/>
                  </a:lnTo>
                  <a:lnTo>
                    <a:pt x="11113046" y="44970"/>
                  </a:lnTo>
                  <a:lnTo>
                    <a:pt x="11308931" y="44970"/>
                  </a:lnTo>
                  <a:lnTo>
                    <a:pt x="11308791" y="64389"/>
                  </a:lnTo>
                  <a:lnTo>
                    <a:pt x="11307801" y="84315"/>
                  </a:lnTo>
                  <a:lnTo>
                    <a:pt x="11305134" y="105816"/>
                  </a:lnTo>
                  <a:lnTo>
                    <a:pt x="11299927" y="130009"/>
                  </a:lnTo>
                  <a:lnTo>
                    <a:pt x="11334852" y="133578"/>
                  </a:lnTo>
                  <a:lnTo>
                    <a:pt x="11340275" y="108864"/>
                  </a:lnTo>
                  <a:lnTo>
                    <a:pt x="11343069" y="86144"/>
                  </a:lnTo>
                  <a:lnTo>
                    <a:pt x="11344097" y="64897"/>
                  </a:lnTo>
                  <a:lnTo>
                    <a:pt x="11344237" y="44970"/>
                  </a:lnTo>
                  <a:lnTo>
                    <a:pt x="11344237" y="16395"/>
                  </a:lnTo>
                  <a:close/>
                </a:path>
                <a:path w="12462510" h="948690">
                  <a:moveTo>
                    <a:pt x="11346752" y="272846"/>
                  </a:moveTo>
                  <a:lnTo>
                    <a:pt x="11338319" y="246570"/>
                  </a:lnTo>
                  <a:lnTo>
                    <a:pt x="11327346" y="237540"/>
                  </a:lnTo>
                  <a:lnTo>
                    <a:pt x="11314582" y="227037"/>
                  </a:lnTo>
                  <a:lnTo>
                    <a:pt x="11311433" y="226021"/>
                  </a:lnTo>
                  <a:lnTo>
                    <a:pt x="11311433" y="272846"/>
                  </a:lnTo>
                  <a:lnTo>
                    <a:pt x="11305502" y="287274"/>
                  </a:lnTo>
                  <a:lnTo>
                    <a:pt x="11288890" y="297992"/>
                  </a:lnTo>
                  <a:lnTo>
                    <a:pt x="11262741" y="304673"/>
                  </a:lnTo>
                  <a:lnTo>
                    <a:pt x="11228248" y="306971"/>
                  </a:lnTo>
                  <a:lnTo>
                    <a:pt x="11193894" y="304673"/>
                  </a:lnTo>
                  <a:lnTo>
                    <a:pt x="11167834" y="297992"/>
                  </a:lnTo>
                  <a:lnTo>
                    <a:pt x="11151362" y="287274"/>
                  </a:lnTo>
                  <a:lnTo>
                    <a:pt x="11145711" y="272846"/>
                  </a:lnTo>
                  <a:lnTo>
                    <a:pt x="11151362" y="258025"/>
                  </a:lnTo>
                  <a:lnTo>
                    <a:pt x="11167834" y="246964"/>
                  </a:lnTo>
                  <a:lnTo>
                    <a:pt x="11193894" y="240004"/>
                  </a:lnTo>
                  <a:lnTo>
                    <a:pt x="11228248" y="237540"/>
                  </a:lnTo>
                  <a:lnTo>
                    <a:pt x="11262741" y="240004"/>
                  </a:lnTo>
                  <a:lnTo>
                    <a:pt x="11288890" y="246964"/>
                  </a:lnTo>
                  <a:lnTo>
                    <a:pt x="11305502" y="258025"/>
                  </a:lnTo>
                  <a:lnTo>
                    <a:pt x="11311433" y="272846"/>
                  </a:lnTo>
                  <a:lnTo>
                    <a:pt x="11311433" y="226021"/>
                  </a:lnTo>
                  <a:lnTo>
                    <a:pt x="11277308" y="214871"/>
                  </a:lnTo>
                  <a:lnTo>
                    <a:pt x="11228248" y="210680"/>
                  </a:lnTo>
                  <a:lnTo>
                    <a:pt x="11179454" y="214871"/>
                  </a:lnTo>
                  <a:lnTo>
                    <a:pt x="11142282" y="227037"/>
                  </a:lnTo>
                  <a:lnTo>
                    <a:pt x="11118583" y="246570"/>
                  </a:lnTo>
                  <a:lnTo>
                    <a:pt x="11110265" y="272846"/>
                  </a:lnTo>
                  <a:lnTo>
                    <a:pt x="11118583" y="298907"/>
                  </a:lnTo>
                  <a:lnTo>
                    <a:pt x="11142282" y="318312"/>
                  </a:lnTo>
                  <a:lnTo>
                    <a:pt x="11179454" y="330428"/>
                  </a:lnTo>
                  <a:lnTo>
                    <a:pt x="11228248" y="334619"/>
                  </a:lnTo>
                  <a:lnTo>
                    <a:pt x="11277308" y="330428"/>
                  </a:lnTo>
                  <a:lnTo>
                    <a:pt x="11314582" y="318312"/>
                  </a:lnTo>
                  <a:lnTo>
                    <a:pt x="11328451" y="306971"/>
                  </a:lnTo>
                  <a:lnTo>
                    <a:pt x="11338319" y="298907"/>
                  </a:lnTo>
                  <a:lnTo>
                    <a:pt x="11346752" y="272846"/>
                  </a:lnTo>
                  <a:close/>
                </a:path>
                <a:path w="12462510" h="948690">
                  <a:moveTo>
                    <a:pt x="11382197" y="154076"/>
                  </a:moveTo>
                  <a:lnTo>
                    <a:pt x="11234598" y="154076"/>
                  </a:lnTo>
                  <a:lnTo>
                    <a:pt x="11234598" y="91249"/>
                  </a:lnTo>
                  <a:lnTo>
                    <a:pt x="11199673" y="91249"/>
                  </a:lnTo>
                  <a:lnTo>
                    <a:pt x="11199673" y="154076"/>
                  </a:lnTo>
                  <a:lnTo>
                    <a:pt x="11077473" y="154076"/>
                  </a:lnTo>
                  <a:lnTo>
                    <a:pt x="11077473" y="182918"/>
                  </a:lnTo>
                  <a:lnTo>
                    <a:pt x="11382197" y="182918"/>
                  </a:lnTo>
                  <a:lnTo>
                    <a:pt x="11382197" y="154076"/>
                  </a:lnTo>
                  <a:close/>
                </a:path>
                <a:path w="12462510" h="948690">
                  <a:moveTo>
                    <a:pt x="11679911" y="86753"/>
                  </a:moveTo>
                  <a:lnTo>
                    <a:pt x="11671198" y="56121"/>
                  </a:lnTo>
                  <a:lnTo>
                    <a:pt x="11655743" y="41389"/>
                  </a:lnTo>
                  <a:lnTo>
                    <a:pt x="11646713" y="32791"/>
                  </a:lnTo>
                  <a:lnTo>
                    <a:pt x="11643284" y="31445"/>
                  </a:lnTo>
                  <a:lnTo>
                    <a:pt x="11643284" y="86753"/>
                  </a:lnTo>
                  <a:lnTo>
                    <a:pt x="11637340" y="105308"/>
                  </a:lnTo>
                  <a:lnTo>
                    <a:pt x="11620513" y="119316"/>
                  </a:lnTo>
                  <a:lnTo>
                    <a:pt x="11594351" y="128181"/>
                  </a:lnTo>
                  <a:lnTo>
                    <a:pt x="11560353" y="131330"/>
                  </a:lnTo>
                  <a:lnTo>
                    <a:pt x="11526418" y="128181"/>
                  </a:lnTo>
                  <a:lnTo>
                    <a:pt x="11500269" y="119316"/>
                  </a:lnTo>
                  <a:lnTo>
                    <a:pt x="11483505" y="105308"/>
                  </a:lnTo>
                  <a:lnTo>
                    <a:pt x="11477689" y="86753"/>
                  </a:lnTo>
                  <a:lnTo>
                    <a:pt x="11483505" y="67779"/>
                  </a:lnTo>
                  <a:lnTo>
                    <a:pt x="11500269" y="53517"/>
                  </a:lnTo>
                  <a:lnTo>
                    <a:pt x="11526418" y="44526"/>
                  </a:lnTo>
                  <a:lnTo>
                    <a:pt x="11560353" y="41389"/>
                  </a:lnTo>
                  <a:lnTo>
                    <a:pt x="11594351" y="44526"/>
                  </a:lnTo>
                  <a:lnTo>
                    <a:pt x="11620513" y="53517"/>
                  </a:lnTo>
                  <a:lnTo>
                    <a:pt x="11637340" y="67779"/>
                  </a:lnTo>
                  <a:lnTo>
                    <a:pt x="11643284" y="86753"/>
                  </a:lnTo>
                  <a:lnTo>
                    <a:pt x="11643284" y="31445"/>
                  </a:lnTo>
                  <a:lnTo>
                    <a:pt x="11608943" y="17907"/>
                  </a:lnTo>
                  <a:lnTo>
                    <a:pt x="11560353" y="12560"/>
                  </a:lnTo>
                  <a:lnTo>
                    <a:pt x="11511826" y="17907"/>
                  </a:lnTo>
                  <a:lnTo>
                    <a:pt x="11474183" y="32791"/>
                  </a:lnTo>
                  <a:lnTo>
                    <a:pt x="11449837" y="56121"/>
                  </a:lnTo>
                  <a:lnTo>
                    <a:pt x="11441189" y="86753"/>
                  </a:lnTo>
                  <a:lnTo>
                    <a:pt x="11449837" y="117017"/>
                  </a:lnTo>
                  <a:lnTo>
                    <a:pt x="11474183" y="139992"/>
                  </a:lnTo>
                  <a:lnTo>
                    <a:pt x="11511826" y="154533"/>
                  </a:lnTo>
                  <a:lnTo>
                    <a:pt x="11560353" y="159499"/>
                  </a:lnTo>
                  <a:lnTo>
                    <a:pt x="11608943" y="154533"/>
                  </a:lnTo>
                  <a:lnTo>
                    <a:pt x="11646713" y="139992"/>
                  </a:lnTo>
                  <a:lnTo>
                    <a:pt x="11655946" y="131330"/>
                  </a:lnTo>
                  <a:lnTo>
                    <a:pt x="11671198" y="117017"/>
                  </a:lnTo>
                  <a:lnTo>
                    <a:pt x="11679911" y="86753"/>
                  </a:lnTo>
                  <a:close/>
                </a:path>
                <a:path w="12462510" h="948690">
                  <a:moveTo>
                    <a:pt x="11714442" y="189395"/>
                  </a:moveTo>
                  <a:lnTo>
                    <a:pt x="11407724" y="189395"/>
                  </a:lnTo>
                  <a:lnTo>
                    <a:pt x="11407724" y="218490"/>
                  </a:lnTo>
                  <a:lnTo>
                    <a:pt x="11484166" y="218490"/>
                  </a:lnTo>
                  <a:lnTo>
                    <a:pt x="11484166" y="335140"/>
                  </a:lnTo>
                  <a:lnTo>
                    <a:pt x="11520678" y="335140"/>
                  </a:lnTo>
                  <a:lnTo>
                    <a:pt x="11520678" y="218490"/>
                  </a:lnTo>
                  <a:lnTo>
                    <a:pt x="11600828" y="218490"/>
                  </a:lnTo>
                  <a:lnTo>
                    <a:pt x="11600828" y="335140"/>
                  </a:lnTo>
                  <a:lnTo>
                    <a:pt x="11636794" y="335140"/>
                  </a:lnTo>
                  <a:lnTo>
                    <a:pt x="11636794" y="218490"/>
                  </a:lnTo>
                  <a:lnTo>
                    <a:pt x="11714442" y="218490"/>
                  </a:lnTo>
                  <a:lnTo>
                    <a:pt x="11714442" y="189395"/>
                  </a:lnTo>
                  <a:close/>
                </a:path>
                <a:path w="12462510" h="948690">
                  <a:moveTo>
                    <a:pt x="11921427" y="184238"/>
                  </a:moveTo>
                  <a:lnTo>
                    <a:pt x="11915102" y="152730"/>
                  </a:lnTo>
                  <a:lnTo>
                    <a:pt x="11903012" y="135559"/>
                  </a:lnTo>
                  <a:lnTo>
                    <a:pt x="11897728" y="128054"/>
                  </a:lnTo>
                  <a:lnTo>
                    <a:pt x="11887568" y="121843"/>
                  </a:lnTo>
                  <a:lnTo>
                    <a:pt x="11887568" y="184238"/>
                  </a:lnTo>
                  <a:lnTo>
                    <a:pt x="11883720" y="204012"/>
                  </a:lnTo>
                  <a:lnTo>
                    <a:pt x="11873408" y="219278"/>
                  </a:lnTo>
                  <a:lnTo>
                    <a:pt x="11857838" y="229095"/>
                  </a:lnTo>
                  <a:lnTo>
                    <a:pt x="11838229" y="232511"/>
                  </a:lnTo>
                  <a:lnTo>
                    <a:pt x="11818353" y="229095"/>
                  </a:lnTo>
                  <a:lnTo>
                    <a:pt x="11802631" y="219278"/>
                  </a:lnTo>
                  <a:lnTo>
                    <a:pt x="11792344" y="204012"/>
                  </a:lnTo>
                  <a:lnTo>
                    <a:pt x="11788762" y="184238"/>
                  </a:lnTo>
                  <a:lnTo>
                    <a:pt x="11792344" y="164465"/>
                  </a:lnTo>
                  <a:lnTo>
                    <a:pt x="11802631" y="149085"/>
                  </a:lnTo>
                  <a:lnTo>
                    <a:pt x="11818353" y="139115"/>
                  </a:lnTo>
                  <a:lnTo>
                    <a:pt x="11838229" y="135559"/>
                  </a:lnTo>
                  <a:lnTo>
                    <a:pt x="11857838" y="139115"/>
                  </a:lnTo>
                  <a:lnTo>
                    <a:pt x="11873408" y="149085"/>
                  </a:lnTo>
                  <a:lnTo>
                    <a:pt x="11883720" y="164465"/>
                  </a:lnTo>
                  <a:lnTo>
                    <a:pt x="11887568" y="184238"/>
                  </a:lnTo>
                  <a:lnTo>
                    <a:pt x="11887568" y="121843"/>
                  </a:lnTo>
                  <a:lnTo>
                    <a:pt x="11871414" y="111963"/>
                  </a:lnTo>
                  <a:lnTo>
                    <a:pt x="11838229" y="106197"/>
                  </a:lnTo>
                  <a:lnTo>
                    <a:pt x="11804752" y="111963"/>
                  </a:lnTo>
                  <a:lnTo>
                    <a:pt x="11778298" y="128054"/>
                  </a:lnTo>
                  <a:lnTo>
                    <a:pt x="11760949" y="152730"/>
                  </a:lnTo>
                  <a:lnTo>
                    <a:pt x="11754777" y="184238"/>
                  </a:lnTo>
                  <a:lnTo>
                    <a:pt x="11760949" y="215747"/>
                  </a:lnTo>
                  <a:lnTo>
                    <a:pt x="11778298" y="240347"/>
                  </a:lnTo>
                  <a:lnTo>
                    <a:pt x="11804752" y="256362"/>
                  </a:lnTo>
                  <a:lnTo>
                    <a:pt x="11838229" y="262140"/>
                  </a:lnTo>
                  <a:lnTo>
                    <a:pt x="11871414" y="256362"/>
                  </a:lnTo>
                  <a:lnTo>
                    <a:pt x="11897728" y="240347"/>
                  </a:lnTo>
                  <a:lnTo>
                    <a:pt x="11903266" y="232511"/>
                  </a:lnTo>
                  <a:lnTo>
                    <a:pt x="11915102" y="215747"/>
                  </a:lnTo>
                  <a:lnTo>
                    <a:pt x="11921427" y="184238"/>
                  </a:lnTo>
                  <a:close/>
                </a:path>
                <a:path w="12462510" h="948690">
                  <a:moveTo>
                    <a:pt x="11936108" y="52501"/>
                  </a:moveTo>
                  <a:lnTo>
                    <a:pt x="11855691" y="52501"/>
                  </a:lnTo>
                  <a:lnTo>
                    <a:pt x="11855691" y="4356"/>
                  </a:lnTo>
                  <a:lnTo>
                    <a:pt x="11820246" y="4356"/>
                  </a:lnTo>
                  <a:lnTo>
                    <a:pt x="11820246" y="52501"/>
                  </a:lnTo>
                  <a:lnTo>
                    <a:pt x="11737581" y="52501"/>
                  </a:lnTo>
                  <a:lnTo>
                    <a:pt x="11737581" y="81470"/>
                  </a:lnTo>
                  <a:lnTo>
                    <a:pt x="11936108" y="81470"/>
                  </a:lnTo>
                  <a:lnTo>
                    <a:pt x="11936108" y="52501"/>
                  </a:lnTo>
                  <a:close/>
                </a:path>
                <a:path w="12462510" h="948690">
                  <a:moveTo>
                    <a:pt x="12054218" y="135826"/>
                  </a:moveTo>
                  <a:lnTo>
                    <a:pt x="12000509" y="135826"/>
                  </a:lnTo>
                  <a:lnTo>
                    <a:pt x="12000509" y="0"/>
                  </a:lnTo>
                  <a:lnTo>
                    <a:pt x="11965330" y="0"/>
                  </a:lnTo>
                  <a:lnTo>
                    <a:pt x="11965330" y="335140"/>
                  </a:lnTo>
                  <a:lnTo>
                    <a:pt x="12000509" y="335140"/>
                  </a:lnTo>
                  <a:lnTo>
                    <a:pt x="12000509" y="165315"/>
                  </a:lnTo>
                  <a:lnTo>
                    <a:pt x="12054218" y="165315"/>
                  </a:lnTo>
                  <a:lnTo>
                    <a:pt x="12054218" y="135826"/>
                  </a:lnTo>
                  <a:close/>
                </a:path>
                <a:path w="12462510" h="948690">
                  <a:moveTo>
                    <a:pt x="12350077" y="79298"/>
                  </a:moveTo>
                  <a:lnTo>
                    <a:pt x="12314898" y="79298"/>
                  </a:lnTo>
                  <a:lnTo>
                    <a:pt x="12314898" y="108508"/>
                  </a:lnTo>
                  <a:lnTo>
                    <a:pt x="12314898" y="170738"/>
                  </a:lnTo>
                  <a:lnTo>
                    <a:pt x="12239117" y="170738"/>
                  </a:lnTo>
                  <a:lnTo>
                    <a:pt x="12239117" y="108508"/>
                  </a:lnTo>
                  <a:lnTo>
                    <a:pt x="12314898" y="108508"/>
                  </a:lnTo>
                  <a:lnTo>
                    <a:pt x="12314898" y="79298"/>
                  </a:lnTo>
                  <a:lnTo>
                    <a:pt x="12239117" y="79298"/>
                  </a:lnTo>
                  <a:lnTo>
                    <a:pt x="12239117" y="60248"/>
                  </a:lnTo>
                  <a:lnTo>
                    <a:pt x="12239117" y="32308"/>
                  </a:lnTo>
                  <a:lnTo>
                    <a:pt x="12204459" y="32308"/>
                  </a:lnTo>
                  <a:lnTo>
                    <a:pt x="12204459" y="60248"/>
                  </a:lnTo>
                  <a:lnTo>
                    <a:pt x="12204459" y="79298"/>
                  </a:lnTo>
                  <a:lnTo>
                    <a:pt x="12204459" y="108508"/>
                  </a:lnTo>
                  <a:lnTo>
                    <a:pt x="12204459" y="170738"/>
                  </a:lnTo>
                  <a:lnTo>
                    <a:pt x="12204459" y="199948"/>
                  </a:lnTo>
                  <a:lnTo>
                    <a:pt x="12204459" y="222808"/>
                  </a:lnTo>
                  <a:lnTo>
                    <a:pt x="12118886" y="222808"/>
                  </a:lnTo>
                  <a:lnTo>
                    <a:pt x="12118886" y="60248"/>
                  </a:lnTo>
                  <a:lnTo>
                    <a:pt x="12204459" y="60248"/>
                  </a:lnTo>
                  <a:lnTo>
                    <a:pt x="12204459" y="32308"/>
                  </a:lnTo>
                  <a:lnTo>
                    <a:pt x="12083707" y="32308"/>
                  </a:lnTo>
                  <a:lnTo>
                    <a:pt x="12083707" y="60248"/>
                  </a:lnTo>
                  <a:lnTo>
                    <a:pt x="12083707" y="222808"/>
                  </a:lnTo>
                  <a:lnTo>
                    <a:pt x="12083707" y="252018"/>
                  </a:lnTo>
                  <a:lnTo>
                    <a:pt x="12239117" y="252018"/>
                  </a:lnTo>
                  <a:lnTo>
                    <a:pt x="12239117" y="222808"/>
                  </a:lnTo>
                  <a:lnTo>
                    <a:pt x="12239117" y="199948"/>
                  </a:lnTo>
                  <a:lnTo>
                    <a:pt x="12314898" y="199948"/>
                  </a:lnTo>
                  <a:lnTo>
                    <a:pt x="12314898" y="335800"/>
                  </a:lnTo>
                  <a:lnTo>
                    <a:pt x="12350077" y="335800"/>
                  </a:lnTo>
                  <a:lnTo>
                    <a:pt x="12350077" y="107924"/>
                  </a:lnTo>
                  <a:lnTo>
                    <a:pt x="12350077" y="79298"/>
                  </a:lnTo>
                  <a:close/>
                </a:path>
                <a:path w="12462510" h="948690">
                  <a:moveTo>
                    <a:pt x="12350077" y="0"/>
                  </a:moveTo>
                  <a:lnTo>
                    <a:pt x="12314898" y="0"/>
                  </a:lnTo>
                  <a:lnTo>
                    <a:pt x="12314898" y="78955"/>
                  </a:lnTo>
                  <a:lnTo>
                    <a:pt x="12350077" y="78955"/>
                  </a:lnTo>
                  <a:lnTo>
                    <a:pt x="12350077" y="0"/>
                  </a:lnTo>
                  <a:close/>
                </a:path>
                <a:path w="12462510" h="948690">
                  <a:moveTo>
                    <a:pt x="12461964" y="277215"/>
                  </a:moveTo>
                  <a:lnTo>
                    <a:pt x="12420181" y="277215"/>
                  </a:lnTo>
                  <a:lnTo>
                    <a:pt x="12400204" y="380644"/>
                  </a:lnTo>
                  <a:lnTo>
                    <a:pt x="12431954" y="380644"/>
                  </a:lnTo>
                  <a:lnTo>
                    <a:pt x="12461964" y="277215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45092" y="6261277"/>
              <a:ext cx="8905240" cy="948690"/>
            </a:xfrm>
            <a:custGeom>
              <a:avLst/>
              <a:gdLst/>
              <a:ahLst/>
              <a:cxnLst/>
              <a:rect l="l" t="t" r="r" b="b"/>
              <a:pathLst>
                <a:path w="8905240" h="948690">
                  <a:moveTo>
                    <a:pt x="205930" y="842467"/>
                  </a:moveTo>
                  <a:lnTo>
                    <a:pt x="171767" y="817994"/>
                  </a:lnTo>
                  <a:lnTo>
                    <a:pt x="145122" y="783412"/>
                  </a:lnTo>
                  <a:lnTo>
                    <a:pt x="127850" y="742302"/>
                  </a:lnTo>
                  <a:lnTo>
                    <a:pt x="121818" y="698169"/>
                  </a:lnTo>
                  <a:lnTo>
                    <a:pt x="121818" y="640778"/>
                  </a:lnTo>
                  <a:lnTo>
                    <a:pt x="86499" y="640778"/>
                  </a:lnTo>
                  <a:lnTo>
                    <a:pt x="86499" y="698169"/>
                  </a:lnTo>
                  <a:lnTo>
                    <a:pt x="80111" y="744143"/>
                  </a:lnTo>
                  <a:lnTo>
                    <a:pt x="62445" y="787171"/>
                  </a:lnTo>
                  <a:lnTo>
                    <a:pt x="35191" y="823328"/>
                  </a:lnTo>
                  <a:lnTo>
                    <a:pt x="0" y="848690"/>
                  </a:lnTo>
                  <a:lnTo>
                    <a:pt x="22085" y="877252"/>
                  </a:lnTo>
                  <a:lnTo>
                    <a:pt x="48933" y="858786"/>
                  </a:lnTo>
                  <a:lnTo>
                    <a:pt x="71970" y="833907"/>
                  </a:lnTo>
                  <a:lnTo>
                    <a:pt x="90665" y="803821"/>
                  </a:lnTo>
                  <a:lnTo>
                    <a:pt x="104482" y="769734"/>
                  </a:lnTo>
                  <a:lnTo>
                    <a:pt x="117970" y="801738"/>
                  </a:lnTo>
                  <a:lnTo>
                    <a:pt x="136067" y="829995"/>
                  </a:lnTo>
                  <a:lnTo>
                    <a:pt x="158280" y="853401"/>
                  </a:lnTo>
                  <a:lnTo>
                    <a:pt x="184111" y="870902"/>
                  </a:lnTo>
                  <a:lnTo>
                    <a:pt x="205930" y="842467"/>
                  </a:lnTo>
                  <a:close/>
                </a:path>
                <a:path w="8905240" h="948690">
                  <a:moveTo>
                    <a:pt x="320471" y="746582"/>
                  </a:moveTo>
                  <a:lnTo>
                    <a:pt x="266776" y="746582"/>
                  </a:lnTo>
                  <a:lnTo>
                    <a:pt x="266776" y="612863"/>
                  </a:lnTo>
                  <a:lnTo>
                    <a:pt x="231190" y="612863"/>
                  </a:lnTo>
                  <a:lnTo>
                    <a:pt x="231190" y="948016"/>
                  </a:lnTo>
                  <a:lnTo>
                    <a:pt x="266776" y="948016"/>
                  </a:lnTo>
                  <a:lnTo>
                    <a:pt x="266776" y="776871"/>
                  </a:lnTo>
                  <a:lnTo>
                    <a:pt x="320471" y="776871"/>
                  </a:lnTo>
                  <a:lnTo>
                    <a:pt x="320471" y="746582"/>
                  </a:lnTo>
                  <a:close/>
                </a:path>
                <a:path w="8905240" h="948690">
                  <a:moveTo>
                    <a:pt x="605091" y="887577"/>
                  </a:moveTo>
                  <a:lnTo>
                    <a:pt x="597039" y="862076"/>
                  </a:lnTo>
                  <a:lnTo>
                    <a:pt x="588568" y="855167"/>
                  </a:lnTo>
                  <a:lnTo>
                    <a:pt x="574141" y="843394"/>
                  </a:lnTo>
                  <a:lnTo>
                    <a:pt x="569645" y="841984"/>
                  </a:lnTo>
                  <a:lnTo>
                    <a:pt x="569645" y="887577"/>
                  </a:lnTo>
                  <a:lnTo>
                    <a:pt x="564095" y="901509"/>
                  </a:lnTo>
                  <a:lnTo>
                    <a:pt x="548335" y="911771"/>
                  </a:lnTo>
                  <a:lnTo>
                    <a:pt x="523125" y="918070"/>
                  </a:lnTo>
                  <a:lnTo>
                    <a:pt x="489229" y="920115"/>
                  </a:lnTo>
                  <a:lnTo>
                    <a:pt x="455079" y="918070"/>
                  </a:lnTo>
                  <a:lnTo>
                    <a:pt x="429869" y="911771"/>
                  </a:lnTo>
                  <a:lnTo>
                    <a:pt x="414299" y="901509"/>
                  </a:lnTo>
                  <a:lnTo>
                    <a:pt x="409079" y="887577"/>
                  </a:lnTo>
                  <a:lnTo>
                    <a:pt x="414299" y="873785"/>
                  </a:lnTo>
                  <a:lnTo>
                    <a:pt x="429869" y="863688"/>
                  </a:lnTo>
                  <a:lnTo>
                    <a:pt x="455079" y="857427"/>
                  </a:lnTo>
                  <a:lnTo>
                    <a:pt x="489229" y="855167"/>
                  </a:lnTo>
                  <a:lnTo>
                    <a:pt x="523125" y="857427"/>
                  </a:lnTo>
                  <a:lnTo>
                    <a:pt x="548335" y="863688"/>
                  </a:lnTo>
                  <a:lnTo>
                    <a:pt x="564095" y="873785"/>
                  </a:lnTo>
                  <a:lnTo>
                    <a:pt x="569645" y="887577"/>
                  </a:lnTo>
                  <a:lnTo>
                    <a:pt x="569645" y="841984"/>
                  </a:lnTo>
                  <a:lnTo>
                    <a:pt x="537768" y="831964"/>
                  </a:lnTo>
                  <a:lnTo>
                    <a:pt x="489229" y="828192"/>
                  </a:lnTo>
                  <a:lnTo>
                    <a:pt x="440385" y="831964"/>
                  </a:lnTo>
                  <a:lnTo>
                    <a:pt x="403821" y="843394"/>
                  </a:lnTo>
                  <a:lnTo>
                    <a:pt x="380911" y="862076"/>
                  </a:lnTo>
                  <a:lnTo>
                    <a:pt x="372973" y="887577"/>
                  </a:lnTo>
                  <a:lnTo>
                    <a:pt x="380911" y="913206"/>
                  </a:lnTo>
                  <a:lnTo>
                    <a:pt x="403821" y="931951"/>
                  </a:lnTo>
                  <a:lnTo>
                    <a:pt x="440385" y="943444"/>
                  </a:lnTo>
                  <a:lnTo>
                    <a:pt x="489229" y="947356"/>
                  </a:lnTo>
                  <a:lnTo>
                    <a:pt x="537768" y="943444"/>
                  </a:lnTo>
                  <a:lnTo>
                    <a:pt x="574141" y="931951"/>
                  </a:lnTo>
                  <a:lnTo>
                    <a:pt x="588606" y="920115"/>
                  </a:lnTo>
                  <a:lnTo>
                    <a:pt x="597039" y="913206"/>
                  </a:lnTo>
                  <a:lnTo>
                    <a:pt x="605091" y="887577"/>
                  </a:lnTo>
                  <a:close/>
                </a:path>
                <a:path w="8905240" h="948690">
                  <a:moveTo>
                    <a:pt x="642391" y="776338"/>
                  </a:moveTo>
                  <a:lnTo>
                    <a:pt x="568325" y="776338"/>
                  </a:lnTo>
                  <a:lnTo>
                    <a:pt x="568325" y="740765"/>
                  </a:lnTo>
                  <a:lnTo>
                    <a:pt x="568325" y="731507"/>
                  </a:lnTo>
                  <a:lnTo>
                    <a:pt x="585609" y="722401"/>
                  </a:lnTo>
                  <a:lnTo>
                    <a:pt x="591985" y="716686"/>
                  </a:lnTo>
                  <a:lnTo>
                    <a:pt x="598360" y="710984"/>
                  </a:lnTo>
                  <a:lnTo>
                    <a:pt x="606234" y="697433"/>
                  </a:lnTo>
                  <a:lnTo>
                    <a:pt x="608926" y="681774"/>
                  </a:lnTo>
                  <a:lnTo>
                    <a:pt x="600570" y="655142"/>
                  </a:lnTo>
                  <a:lnTo>
                    <a:pt x="589927" y="646328"/>
                  </a:lnTo>
                  <a:lnTo>
                    <a:pt x="576668" y="635355"/>
                  </a:lnTo>
                  <a:lnTo>
                    <a:pt x="572554" y="634009"/>
                  </a:lnTo>
                  <a:lnTo>
                    <a:pt x="572554" y="681774"/>
                  </a:lnTo>
                  <a:lnTo>
                    <a:pt x="566851" y="696722"/>
                  </a:lnTo>
                  <a:lnTo>
                    <a:pt x="550405" y="707669"/>
                  </a:lnTo>
                  <a:lnTo>
                    <a:pt x="533006" y="712152"/>
                  </a:lnTo>
                  <a:lnTo>
                    <a:pt x="533006" y="740765"/>
                  </a:lnTo>
                  <a:lnTo>
                    <a:pt x="533006" y="776338"/>
                  </a:lnTo>
                  <a:lnTo>
                    <a:pt x="445846" y="776338"/>
                  </a:lnTo>
                  <a:lnTo>
                    <a:pt x="445846" y="740892"/>
                  </a:lnTo>
                  <a:lnTo>
                    <a:pt x="455942" y="742213"/>
                  </a:lnTo>
                  <a:lnTo>
                    <a:pt x="466572" y="743165"/>
                  </a:lnTo>
                  <a:lnTo>
                    <a:pt x="477710" y="743737"/>
                  </a:lnTo>
                  <a:lnTo>
                    <a:pt x="489369" y="743940"/>
                  </a:lnTo>
                  <a:lnTo>
                    <a:pt x="501040" y="743737"/>
                  </a:lnTo>
                  <a:lnTo>
                    <a:pt x="512229" y="743140"/>
                  </a:lnTo>
                  <a:lnTo>
                    <a:pt x="522897" y="742149"/>
                  </a:lnTo>
                  <a:lnTo>
                    <a:pt x="532053" y="740892"/>
                  </a:lnTo>
                  <a:lnTo>
                    <a:pt x="533006" y="740765"/>
                  </a:lnTo>
                  <a:lnTo>
                    <a:pt x="533006" y="712152"/>
                  </a:lnTo>
                  <a:lnTo>
                    <a:pt x="524243" y="714400"/>
                  </a:lnTo>
                  <a:lnTo>
                    <a:pt x="489369" y="716686"/>
                  </a:lnTo>
                  <a:lnTo>
                    <a:pt x="454393" y="714400"/>
                  </a:lnTo>
                  <a:lnTo>
                    <a:pt x="428256" y="707669"/>
                  </a:lnTo>
                  <a:lnTo>
                    <a:pt x="411962" y="696722"/>
                  </a:lnTo>
                  <a:lnTo>
                    <a:pt x="406438" y="681774"/>
                  </a:lnTo>
                  <a:lnTo>
                    <a:pt x="411962" y="666750"/>
                  </a:lnTo>
                  <a:lnTo>
                    <a:pt x="428256" y="655624"/>
                  </a:lnTo>
                  <a:lnTo>
                    <a:pt x="454393" y="648703"/>
                  </a:lnTo>
                  <a:lnTo>
                    <a:pt x="489369" y="646328"/>
                  </a:lnTo>
                  <a:lnTo>
                    <a:pt x="524243" y="648703"/>
                  </a:lnTo>
                  <a:lnTo>
                    <a:pt x="550405" y="655624"/>
                  </a:lnTo>
                  <a:lnTo>
                    <a:pt x="566851" y="666750"/>
                  </a:lnTo>
                  <a:lnTo>
                    <a:pt x="572554" y="681774"/>
                  </a:lnTo>
                  <a:lnTo>
                    <a:pt x="572554" y="634009"/>
                  </a:lnTo>
                  <a:lnTo>
                    <a:pt x="539013" y="622998"/>
                  </a:lnTo>
                  <a:lnTo>
                    <a:pt x="489369" y="618693"/>
                  </a:lnTo>
                  <a:lnTo>
                    <a:pt x="439559" y="622998"/>
                  </a:lnTo>
                  <a:lnTo>
                    <a:pt x="401828" y="635355"/>
                  </a:lnTo>
                  <a:lnTo>
                    <a:pt x="377901" y="655142"/>
                  </a:lnTo>
                  <a:lnTo>
                    <a:pt x="369531" y="681774"/>
                  </a:lnTo>
                  <a:lnTo>
                    <a:pt x="372237" y="697433"/>
                  </a:lnTo>
                  <a:lnTo>
                    <a:pt x="380136" y="711009"/>
                  </a:lnTo>
                  <a:lnTo>
                    <a:pt x="392861" y="722337"/>
                  </a:lnTo>
                  <a:lnTo>
                    <a:pt x="410146" y="731367"/>
                  </a:lnTo>
                  <a:lnTo>
                    <a:pt x="410146" y="776338"/>
                  </a:lnTo>
                  <a:lnTo>
                    <a:pt x="336867" y="776338"/>
                  </a:lnTo>
                  <a:lnTo>
                    <a:pt x="336867" y="805180"/>
                  </a:lnTo>
                  <a:lnTo>
                    <a:pt x="642391" y="805180"/>
                  </a:lnTo>
                  <a:lnTo>
                    <a:pt x="642391" y="776338"/>
                  </a:lnTo>
                  <a:close/>
                </a:path>
                <a:path w="8905240" h="948690">
                  <a:moveTo>
                    <a:pt x="870280" y="847636"/>
                  </a:moveTo>
                  <a:lnTo>
                    <a:pt x="835456" y="823722"/>
                  </a:lnTo>
                  <a:lnTo>
                    <a:pt x="808405" y="790524"/>
                  </a:lnTo>
                  <a:lnTo>
                    <a:pt x="801814" y="775944"/>
                  </a:lnTo>
                  <a:lnTo>
                    <a:pt x="790930" y="751916"/>
                  </a:lnTo>
                  <a:lnTo>
                    <a:pt x="784834" y="711796"/>
                  </a:lnTo>
                  <a:lnTo>
                    <a:pt x="784834" y="675957"/>
                  </a:lnTo>
                  <a:lnTo>
                    <a:pt x="857580" y="675957"/>
                  </a:lnTo>
                  <a:lnTo>
                    <a:pt x="857580" y="646595"/>
                  </a:lnTo>
                  <a:lnTo>
                    <a:pt x="674128" y="646595"/>
                  </a:lnTo>
                  <a:lnTo>
                    <a:pt x="674128" y="675957"/>
                  </a:lnTo>
                  <a:lnTo>
                    <a:pt x="749655" y="675957"/>
                  </a:lnTo>
                  <a:lnTo>
                    <a:pt x="749655" y="711796"/>
                  </a:lnTo>
                  <a:lnTo>
                    <a:pt x="742937" y="754786"/>
                  </a:lnTo>
                  <a:lnTo>
                    <a:pt x="724623" y="795985"/>
                  </a:lnTo>
                  <a:lnTo>
                    <a:pt x="696836" y="831126"/>
                  </a:lnTo>
                  <a:lnTo>
                    <a:pt x="661695" y="855967"/>
                  </a:lnTo>
                  <a:lnTo>
                    <a:pt x="682726" y="883996"/>
                  </a:lnTo>
                  <a:lnTo>
                    <a:pt x="709891" y="865847"/>
                  </a:lnTo>
                  <a:lnTo>
                    <a:pt x="733653" y="840790"/>
                  </a:lnTo>
                  <a:lnTo>
                    <a:pt x="753148" y="810310"/>
                  </a:lnTo>
                  <a:lnTo>
                    <a:pt x="767511" y="775944"/>
                  </a:lnTo>
                  <a:lnTo>
                    <a:pt x="781545" y="807453"/>
                  </a:lnTo>
                  <a:lnTo>
                    <a:pt x="800404" y="835431"/>
                  </a:lnTo>
                  <a:lnTo>
                    <a:pt x="823493" y="858596"/>
                  </a:lnTo>
                  <a:lnTo>
                    <a:pt x="850176" y="875665"/>
                  </a:lnTo>
                  <a:lnTo>
                    <a:pt x="870280" y="847636"/>
                  </a:lnTo>
                  <a:close/>
                </a:path>
                <a:path w="8905240" h="948690">
                  <a:moveTo>
                    <a:pt x="982827" y="745794"/>
                  </a:moveTo>
                  <a:lnTo>
                    <a:pt x="929132" y="745794"/>
                  </a:lnTo>
                  <a:lnTo>
                    <a:pt x="929132" y="612863"/>
                  </a:lnTo>
                  <a:lnTo>
                    <a:pt x="893559" y="612863"/>
                  </a:lnTo>
                  <a:lnTo>
                    <a:pt x="893559" y="948016"/>
                  </a:lnTo>
                  <a:lnTo>
                    <a:pt x="929132" y="948016"/>
                  </a:lnTo>
                  <a:lnTo>
                    <a:pt x="929132" y="775817"/>
                  </a:lnTo>
                  <a:lnTo>
                    <a:pt x="982827" y="775817"/>
                  </a:lnTo>
                  <a:lnTo>
                    <a:pt x="982827" y="745794"/>
                  </a:lnTo>
                  <a:close/>
                </a:path>
                <a:path w="8905240" h="948690">
                  <a:moveTo>
                    <a:pt x="1382344" y="722376"/>
                  </a:moveTo>
                  <a:lnTo>
                    <a:pt x="1339227" y="714082"/>
                  </a:lnTo>
                  <a:lnTo>
                    <a:pt x="1285189" y="683895"/>
                  </a:lnTo>
                  <a:lnTo>
                    <a:pt x="1269136" y="656513"/>
                  </a:lnTo>
                  <a:lnTo>
                    <a:pt x="1370444" y="656513"/>
                  </a:lnTo>
                  <a:lnTo>
                    <a:pt x="1370444" y="628078"/>
                  </a:lnTo>
                  <a:lnTo>
                    <a:pt x="1120343" y="628078"/>
                  </a:lnTo>
                  <a:lnTo>
                    <a:pt x="1120343" y="656513"/>
                  </a:lnTo>
                  <a:lnTo>
                    <a:pt x="1221117" y="656513"/>
                  </a:lnTo>
                  <a:lnTo>
                    <a:pt x="1209992" y="679615"/>
                  </a:lnTo>
                  <a:lnTo>
                    <a:pt x="1185608" y="699312"/>
                  </a:lnTo>
                  <a:lnTo>
                    <a:pt x="1150823" y="714082"/>
                  </a:lnTo>
                  <a:lnTo>
                    <a:pt x="1108430" y="722376"/>
                  </a:lnTo>
                  <a:lnTo>
                    <a:pt x="1120736" y="750417"/>
                  </a:lnTo>
                  <a:lnTo>
                    <a:pt x="1162126" y="742276"/>
                  </a:lnTo>
                  <a:lnTo>
                    <a:pt x="1197813" y="728014"/>
                  </a:lnTo>
                  <a:lnTo>
                    <a:pt x="1226007" y="708329"/>
                  </a:lnTo>
                  <a:lnTo>
                    <a:pt x="1244930" y="683895"/>
                  </a:lnTo>
                  <a:lnTo>
                    <a:pt x="1263967" y="708380"/>
                  </a:lnTo>
                  <a:lnTo>
                    <a:pt x="1292301" y="728065"/>
                  </a:lnTo>
                  <a:lnTo>
                    <a:pt x="1328089" y="742289"/>
                  </a:lnTo>
                  <a:lnTo>
                    <a:pt x="1369517" y="750417"/>
                  </a:lnTo>
                  <a:lnTo>
                    <a:pt x="1382344" y="722376"/>
                  </a:lnTo>
                  <a:close/>
                </a:path>
                <a:path w="8905240" h="948690">
                  <a:moveTo>
                    <a:pt x="1397952" y="768146"/>
                  </a:moveTo>
                  <a:lnTo>
                    <a:pt x="1092428" y="768146"/>
                  </a:lnTo>
                  <a:lnTo>
                    <a:pt x="1092428" y="797102"/>
                  </a:lnTo>
                  <a:lnTo>
                    <a:pt x="1227340" y="797102"/>
                  </a:lnTo>
                  <a:lnTo>
                    <a:pt x="1227340" y="829119"/>
                  </a:lnTo>
                  <a:lnTo>
                    <a:pt x="1185672" y="834821"/>
                  </a:lnTo>
                  <a:lnTo>
                    <a:pt x="1154633" y="846772"/>
                  </a:lnTo>
                  <a:lnTo>
                    <a:pt x="1135240" y="864679"/>
                  </a:lnTo>
                  <a:lnTo>
                    <a:pt x="1128534" y="888238"/>
                  </a:lnTo>
                  <a:lnTo>
                    <a:pt x="1136472" y="913511"/>
                  </a:lnTo>
                  <a:lnTo>
                    <a:pt x="1159395" y="932091"/>
                  </a:lnTo>
                  <a:lnTo>
                    <a:pt x="1195946" y="943571"/>
                  </a:lnTo>
                  <a:lnTo>
                    <a:pt x="1244790" y="947483"/>
                  </a:lnTo>
                  <a:lnTo>
                    <a:pt x="1293329" y="943571"/>
                  </a:lnTo>
                  <a:lnTo>
                    <a:pt x="1329702" y="932091"/>
                  </a:lnTo>
                  <a:lnTo>
                    <a:pt x="1344472" y="920115"/>
                  </a:lnTo>
                  <a:lnTo>
                    <a:pt x="1352600" y="913511"/>
                  </a:lnTo>
                  <a:lnTo>
                    <a:pt x="1360652" y="888238"/>
                  </a:lnTo>
                  <a:lnTo>
                    <a:pt x="1353858" y="864679"/>
                  </a:lnTo>
                  <a:lnTo>
                    <a:pt x="1344320" y="855827"/>
                  </a:lnTo>
                  <a:lnTo>
                    <a:pt x="1334554" y="846772"/>
                  </a:lnTo>
                  <a:lnTo>
                    <a:pt x="1325206" y="843153"/>
                  </a:lnTo>
                  <a:lnTo>
                    <a:pt x="1325206" y="888238"/>
                  </a:lnTo>
                  <a:lnTo>
                    <a:pt x="1319657" y="901839"/>
                  </a:lnTo>
                  <a:lnTo>
                    <a:pt x="1303896" y="911910"/>
                  </a:lnTo>
                  <a:lnTo>
                    <a:pt x="1278699" y="918108"/>
                  </a:lnTo>
                  <a:lnTo>
                    <a:pt x="1244790" y="920115"/>
                  </a:lnTo>
                  <a:lnTo>
                    <a:pt x="1210640" y="918108"/>
                  </a:lnTo>
                  <a:lnTo>
                    <a:pt x="1185430" y="911910"/>
                  </a:lnTo>
                  <a:lnTo>
                    <a:pt x="1169860" y="901839"/>
                  </a:lnTo>
                  <a:lnTo>
                    <a:pt x="1164653" y="888238"/>
                  </a:lnTo>
                  <a:lnTo>
                    <a:pt x="1169860" y="874509"/>
                  </a:lnTo>
                  <a:lnTo>
                    <a:pt x="1185430" y="864400"/>
                  </a:lnTo>
                  <a:lnTo>
                    <a:pt x="1210640" y="858100"/>
                  </a:lnTo>
                  <a:lnTo>
                    <a:pt x="1244790" y="855827"/>
                  </a:lnTo>
                  <a:lnTo>
                    <a:pt x="1278699" y="858100"/>
                  </a:lnTo>
                  <a:lnTo>
                    <a:pt x="1303896" y="864400"/>
                  </a:lnTo>
                  <a:lnTo>
                    <a:pt x="1319657" y="874509"/>
                  </a:lnTo>
                  <a:lnTo>
                    <a:pt x="1325206" y="888238"/>
                  </a:lnTo>
                  <a:lnTo>
                    <a:pt x="1325206" y="843153"/>
                  </a:lnTo>
                  <a:lnTo>
                    <a:pt x="1303756" y="834821"/>
                  </a:lnTo>
                  <a:lnTo>
                    <a:pt x="1262519" y="829119"/>
                  </a:lnTo>
                  <a:lnTo>
                    <a:pt x="1262519" y="797102"/>
                  </a:lnTo>
                  <a:lnTo>
                    <a:pt x="1397952" y="797102"/>
                  </a:lnTo>
                  <a:lnTo>
                    <a:pt x="1397952" y="768146"/>
                  </a:lnTo>
                  <a:close/>
                </a:path>
                <a:path w="8905240" h="948690">
                  <a:moveTo>
                    <a:pt x="1628482" y="761796"/>
                  </a:moveTo>
                  <a:lnTo>
                    <a:pt x="1593989" y="744816"/>
                  </a:lnTo>
                  <a:lnTo>
                    <a:pt x="1564805" y="715505"/>
                  </a:lnTo>
                  <a:lnTo>
                    <a:pt x="1545424" y="658634"/>
                  </a:lnTo>
                  <a:lnTo>
                    <a:pt x="1545424" y="625957"/>
                  </a:lnTo>
                  <a:lnTo>
                    <a:pt x="1509052" y="625957"/>
                  </a:lnTo>
                  <a:lnTo>
                    <a:pt x="1509052" y="658634"/>
                  </a:lnTo>
                  <a:lnTo>
                    <a:pt x="1503299" y="692912"/>
                  </a:lnTo>
                  <a:lnTo>
                    <a:pt x="1486687" y="724014"/>
                  </a:lnTo>
                  <a:lnTo>
                    <a:pt x="1460233" y="749630"/>
                  </a:lnTo>
                  <a:lnTo>
                    <a:pt x="1424940" y="767486"/>
                  </a:lnTo>
                  <a:lnTo>
                    <a:pt x="1442796" y="795515"/>
                  </a:lnTo>
                  <a:lnTo>
                    <a:pt x="1470825" y="782193"/>
                  </a:lnTo>
                  <a:lnTo>
                    <a:pt x="1494548" y="763943"/>
                  </a:lnTo>
                  <a:lnTo>
                    <a:pt x="1513598" y="741476"/>
                  </a:lnTo>
                  <a:lnTo>
                    <a:pt x="1527568" y="715505"/>
                  </a:lnTo>
                  <a:lnTo>
                    <a:pt x="1541538" y="739635"/>
                  </a:lnTo>
                  <a:lnTo>
                    <a:pt x="1560347" y="760285"/>
                  </a:lnTo>
                  <a:lnTo>
                    <a:pt x="1583613" y="776897"/>
                  </a:lnTo>
                  <a:lnTo>
                    <a:pt x="1610893" y="788911"/>
                  </a:lnTo>
                  <a:lnTo>
                    <a:pt x="1628482" y="761796"/>
                  </a:lnTo>
                  <a:close/>
                </a:path>
                <a:path w="8905240" h="948690">
                  <a:moveTo>
                    <a:pt x="1701622" y="821042"/>
                  </a:moveTo>
                  <a:lnTo>
                    <a:pt x="1666709" y="821042"/>
                  </a:lnTo>
                  <a:lnTo>
                    <a:pt x="1666709" y="849477"/>
                  </a:lnTo>
                  <a:lnTo>
                    <a:pt x="1666709" y="914946"/>
                  </a:lnTo>
                  <a:lnTo>
                    <a:pt x="1516329" y="914946"/>
                  </a:lnTo>
                  <a:lnTo>
                    <a:pt x="1516329" y="849477"/>
                  </a:lnTo>
                  <a:lnTo>
                    <a:pt x="1666709" y="849477"/>
                  </a:lnTo>
                  <a:lnTo>
                    <a:pt x="1666709" y="821042"/>
                  </a:lnTo>
                  <a:lnTo>
                    <a:pt x="1481277" y="821042"/>
                  </a:lnTo>
                  <a:lnTo>
                    <a:pt x="1481277" y="943787"/>
                  </a:lnTo>
                  <a:lnTo>
                    <a:pt x="1701622" y="943787"/>
                  </a:lnTo>
                  <a:lnTo>
                    <a:pt x="1701622" y="914946"/>
                  </a:lnTo>
                  <a:lnTo>
                    <a:pt x="1701622" y="849477"/>
                  </a:lnTo>
                  <a:lnTo>
                    <a:pt x="1701622" y="821042"/>
                  </a:lnTo>
                  <a:close/>
                </a:path>
                <a:path w="8905240" h="948690">
                  <a:moveTo>
                    <a:pt x="1701622" y="613130"/>
                  </a:moveTo>
                  <a:lnTo>
                    <a:pt x="1666049" y="613130"/>
                  </a:lnTo>
                  <a:lnTo>
                    <a:pt x="1666049" y="803059"/>
                  </a:lnTo>
                  <a:lnTo>
                    <a:pt x="1701622" y="803059"/>
                  </a:lnTo>
                  <a:lnTo>
                    <a:pt x="1701622" y="613130"/>
                  </a:lnTo>
                  <a:close/>
                </a:path>
                <a:path w="8905240" h="948690">
                  <a:moveTo>
                    <a:pt x="1955165" y="716559"/>
                  </a:moveTo>
                  <a:lnTo>
                    <a:pt x="1948256" y="684212"/>
                  </a:lnTo>
                  <a:lnTo>
                    <a:pt x="1935721" y="667486"/>
                  </a:lnTo>
                  <a:lnTo>
                    <a:pt x="1929320" y="658964"/>
                  </a:lnTo>
                  <a:lnTo>
                    <a:pt x="1920519" y="653948"/>
                  </a:lnTo>
                  <a:lnTo>
                    <a:pt x="1920519" y="716559"/>
                  </a:lnTo>
                  <a:lnTo>
                    <a:pt x="1916188" y="736727"/>
                  </a:lnTo>
                  <a:lnTo>
                    <a:pt x="1904365" y="752208"/>
                  </a:lnTo>
                  <a:lnTo>
                    <a:pt x="1886458" y="762127"/>
                  </a:lnTo>
                  <a:lnTo>
                    <a:pt x="1863902" y="765632"/>
                  </a:lnTo>
                  <a:lnTo>
                    <a:pt x="1841360" y="762127"/>
                  </a:lnTo>
                  <a:lnTo>
                    <a:pt x="1823504" y="752208"/>
                  </a:lnTo>
                  <a:lnTo>
                    <a:pt x="1811794" y="736727"/>
                  </a:lnTo>
                  <a:lnTo>
                    <a:pt x="1807692" y="716559"/>
                  </a:lnTo>
                  <a:lnTo>
                    <a:pt x="1811794" y="696455"/>
                  </a:lnTo>
                  <a:lnTo>
                    <a:pt x="1823504" y="680961"/>
                  </a:lnTo>
                  <a:lnTo>
                    <a:pt x="1841360" y="671017"/>
                  </a:lnTo>
                  <a:lnTo>
                    <a:pt x="1863902" y="667486"/>
                  </a:lnTo>
                  <a:lnTo>
                    <a:pt x="1886458" y="671017"/>
                  </a:lnTo>
                  <a:lnTo>
                    <a:pt x="1904365" y="680961"/>
                  </a:lnTo>
                  <a:lnTo>
                    <a:pt x="1916188" y="696455"/>
                  </a:lnTo>
                  <a:lnTo>
                    <a:pt x="1920519" y="716559"/>
                  </a:lnTo>
                  <a:lnTo>
                    <a:pt x="1920519" y="653948"/>
                  </a:lnTo>
                  <a:lnTo>
                    <a:pt x="1900504" y="642531"/>
                  </a:lnTo>
                  <a:lnTo>
                    <a:pt x="1863902" y="636676"/>
                  </a:lnTo>
                  <a:lnTo>
                    <a:pt x="1827352" y="642531"/>
                  </a:lnTo>
                  <a:lnTo>
                    <a:pt x="1798383" y="658964"/>
                  </a:lnTo>
                  <a:lnTo>
                    <a:pt x="1779371" y="684212"/>
                  </a:lnTo>
                  <a:lnTo>
                    <a:pt x="1772653" y="716559"/>
                  </a:lnTo>
                  <a:lnTo>
                    <a:pt x="1779371" y="748957"/>
                  </a:lnTo>
                  <a:lnTo>
                    <a:pt x="1798383" y="774204"/>
                  </a:lnTo>
                  <a:lnTo>
                    <a:pt x="1827352" y="790600"/>
                  </a:lnTo>
                  <a:lnTo>
                    <a:pt x="1863902" y="796442"/>
                  </a:lnTo>
                  <a:lnTo>
                    <a:pt x="1900504" y="790600"/>
                  </a:lnTo>
                  <a:lnTo>
                    <a:pt x="1929320" y="774204"/>
                  </a:lnTo>
                  <a:lnTo>
                    <a:pt x="1935759" y="765632"/>
                  </a:lnTo>
                  <a:lnTo>
                    <a:pt x="1948256" y="748957"/>
                  </a:lnTo>
                  <a:lnTo>
                    <a:pt x="1955165" y="716559"/>
                  </a:lnTo>
                  <a:close/>
                </a:path>
                <a:path w="8905240" h="948690">
                  <a:moveTo>
                    <a:pt x="1978177" y="861783"/>
                  </a:moveTo>
                  <a:lnTo>
                    <a:pt x="1975408" y="835863"/>
                  </a:lnTo>
                  <a:lnTo>
                    <a:pt x="1918881" y="842073"/>
                  </a:lnTo>
                  <a:lnTo>
                    <a:pt x="1861388" y="845426"/>
                  </a:lnTo>
                  <a:lnTo>
                    <a:pt x="1806194" y="846772"/>
                  </a:lnTo>
                  <a:lnTo>
                    <a:pt x="1756511" y="846963"/>
                  </a:lnTo>
                  <a:lnTo>
                    <a:pt x="1760880" y="876592"/>
                  </a:lnTo>
                  <a:lnTo>
                    <a:pt x="1809432" y="876312"/>
                  </a:lnTo>
                  <a:lnTo>
                    <a:pt x="1863521" y="874598"/>
                  </a:lnTo>
                  <a:lnTo>
                    <a:pt x="1920621" y="870178"/>
                  </a:lnTo>
                  <a:lnTo>
                    <a:pt x="1978177" y="861783"/>
                  </a:lnTo>
                  <a:close/>
                </a:path>
                <a:path w="8905240" h="948690">
                  <a:moveTo>
                    <a:pt x="2031873" y="612863"/>
                  </a:moveTo>
                  <a:lnTo>
                    <a:pt x="1996427" y="612863"/>
                  </a:lnTo>
                  <a:lnTo>
                    <a:pt x="1996427" y="948677"/>
                  </a:lnTo>
                  <a:lnTo>
                    <a:pt x="2031873" y="948677"/>
                  </a:lnTo>
                  <a:lnTo>
                    <a:pt x="2031873" y="612863"/>
                  </a:lnTo>
                  <a:close/>
                </a:path>
                <a:path w="8905240" h="948690">
                  <a:moveTo>
                    <a:pt x="2355481" y="638390"/>
                  </a:moveTo>
                  <a:lnTo>
                    <a:pt x="2201126" y="638390"/>
                  </a:lnTo>
                  <a:lnTo>
                    <a:pt x="2201126" y="667893"/>
                  </a:lnTo>
                  <a:lnTo>
                    <a:pt x="2316594" y="667893"/>
                  </a:lnTo>
                  <a:lnTo>
                    <a:pt x="2303310" y="708202"/>
                  </a:lnTo>
                  <a:lnTo>
                    <a:pt x="2275573" y="743356"/>
                  </a:lnTo>
                  <a:lnTo>
                    <a:pt x="2235225" y="772401"/>
                  </a:lnTo>
                  <a:lnTo>
                    <a:pt x="2184069" y="794334"/>
                  </a:lnTo>
                  <a:lnTo>
                    <a:pt x="2199017" y="822769"/>
                  </a:lnTo>
                  <a:lnTo>
                    <a:pt x="2252180" y="800049"/>
                  </a:lnTo>
                  <a:lnTo>
                    <a:pt x="2295550" y="769620"/>
                  </a:lnTo>
                  <a:lnTo>
                    <a:pt x="2327986" y="732104"/>
                  </a:lnTo>
                  <a:lnTo>
                    <a:pt x="2348331" y="688149"/>
                  </a:lnTo>
                  <a:lnTo>
                    <a:pt x="2355481" y="638390"/>
                  </a:lnTo>
                  <a:close/>
                </a:path>
                <a:path w="8905240" h="948690">
                  <a:moveTo>
                    <a:pt x="2458504" y="613130"/>
                  </a:moveTo>
                  <a:lnTo>
                    <a:pt x="2423058" y="613130"/>
                  </a:lnTo>
                  <a:lnTo>
                    <a:pt x="2423058" y="714311"/>
                  </a:lnTo>
                  <a:lnTo>
                    <a:pt x="2353500" y="714311"/>
                  </a:lnTo>
                  <a:lnTo>
                    <a:pt x="2353500" y="743673"/>
                  </a:lnTo>
                  <a:lnTo>
                    <a:pt x="2423058" y="743673"/>
                  </a:lnTo>
                  <a:lnTo>
                    <a:pt x="2423058" y="859929"/>
                  </a:lnTo>
                  <a:lnTo>
                    <a:pt x="2458504" y="859929"/>
                  </a:lnTo>
                  <a:lnTo>
                    <a:pt x="2458504" y="613130"/>
                  </a:lnTo>
                  <a:close/>
                </a:path>
                <a:path w="8905240" h="948690">
                  <a:moveTo>
                    <a:pt x="2466975" y="912037"/>
                  </a:moveTo>
                  <a:lnTo>
                    <a:pt x="2278634" y="912037"/>
                  </a:lnTo>
                  <a:lnTo>
                    <a:pt x="2278634" y="834796"/>
                  </a:lnTo>
                  <a:lnTo>
                    <a:pt x="2242528" y="834796"/>
                  </a:lnTo>
                  <a:lnTo>
                    <a:pt x="2242528" y="941133"/>
                  </a:lnTo>
                  <a:lnTo>
                    <a:pt x="2466975" y="941133"/>
                  </a:lnTo>
                  <a:lnTo>
                    <a:pt x="2466975" y="912037"/>
                  </a:lnTo>
                  <a:close/>
                </a:path>
                <a:path w="8905240" h="948690">
                  <a:moveTo>
                    <a:pt x="2681503" y="636803"/>
                  </a:moveTo>
                  <a:lnTo>
                    <a:pt x="2524899" y="636803"/>
                  </a:lnTo>
                  <a:lnTo>
                    <a:pt x="2524899" y="665772"/>
                  </a:lnTo>
                  <a:lnTo>
                    <a:pt x="2643149" y="665772"/>
                  </a:lnTo>
                  <a:lnTo>
                    <a:pt x="2630627" y="704291"/>
                  </a:lnTo>
                  <a:lnTo>
                    <a:pt x="2603538" y="737819"/>
                  </a:lnTo>
                  <a:lnTo>
                    <a:pt x="2562949" y="765352"/>
                  </a:lnTo>
                  <a:lnTo>
                    <a:pt x="2509964" y="785863"/>
                  </a:lnTo>
                  <a:lnTo>
                    <a:pt x="2524379" y="814565"/>
                  </a:lnTo>
                  <a:lnTo>
                    <a:pt x="2578468" y="793470"/>
                  </a:lnTo>
                  <a:lnTo>
                    <a:pt x="2622169" y="764654"/>
                  </a:lnTo>
                  <a:lnTo>
                    <a:pt x="2654554" y="728611"/>
                  </a:lnTo>
                  <a:lnTo>
                    <a:pt x="2674645" y="685825"/>
                  </a:lnTo>
                  <a:lnTo>
                    <a:pt x="2681503" y="636803"/>
                  </a:lnTo>
                  <a:close/>
                </a:path>
                <a:path w="8905240" h="948690">
                  <a:moveTo>
                    <a:pt x="2777388" y="881494"/>
                  </a:moveTo>
                  <a:lnTo>
                    <a:pt x="2769578" y="853986"/>
                  </a:lnTo>
                  <a:lnTo>
                    <a:pt x="2758656" y="843800"/>
                  </a:lnTo>
                  <a:lnTo>
                    <a:pt x="2747314" y="833208"/>
                  </a:lnTo>
                  <a:lnTo>
                    <a:pt x="2742603" y="831443"/>
                  </a:lnTo>
                  <a:lnTo>
                    <a:pt x="2742603" y="881494"/>
                  </a:lnTo>
                  <a:lnTo>
                    <a:pt x="2737269" y="897369"/>
                  </a:lnTo>
                  <a:lnTo>
                    <a:pt x="2722041" y="909345"/>
                  </a:lnTo>
                  <a:lnTo>
                    <a:pt x="2698077" y="916876"/>
                  </a:lnTo>
                  <a:lnTo>
                    <a:pt x="2666555" y="919441"/>
                  </a:lnTo>
                  <a:lnTo>
                    <a:pt x="2634907" y="916876"/>
                  </a:lnTo>
                  <a:lnTo>
                    <a:pt x="2610942" y="909345"/>
                  </a:lnTo>
                  <a:lnTo>
                    <a:pt x="2595803" y="897369"/>
                  </a:lnTo>
                  <a:lnTo>
                    <a:pt x="2590635" y="881494"/>
                  </a:lnTo>
                  <a:lnTo>
                    <a:pt x="2595803" y="865568"/>
                  </a:lnTo>
                  <a:lnTo>
                    <a:pt x="2610942" y="853668"/>
                  </a:lnTo>
                  <a:lnTo>
                    <a:pt x="2634907" y="846239"/>
                  </a:lnTo>
                  <a:lnTo>
                    <a:pt x="2666555" y="843800"/>
                  </a:lnTo>
                  <a:lnTo>
                    <a:pt x="2698077" y="846239"/>
                  </a:lnTo>
                  <a:lnTo>
                    <a:pt x="2722041" y="853668"/>
                  </a:lnTo>
                  <a:lnTo>
                    <a:pt x="2737269" y="865568"/>
                  </a:lnTo>
                  <a:lnTo>
                    <a:pt x="2742603" y="881494"/>
                  </a:lnTo>
                  <a:lnTo>
                    <a:pt x="2742603" y="831443"/>
                  </a:lnTo>
                  <a:lnTo>
                    <a:pt x="2712389" y="820077"/>
                  </a:lnTo>
                  <a:lnTo>
                    <a:pt x="2666555" y="815492"/>
                  </a:lnTo>
                  <a:lnTo>
                    <a:pt x="2620810" y="820077"/>
                  </a:lnTo>
                  <a:lnTo>
                    <a:pt x="2585707" y="833208"/>
                  </a:lnTo>
                  <a:lnTo>
                    <a:pt x="2563253" y="853986"/>
                  </a:lnTo>
                  <a:lnTo>
                    <a:pt x="2555456" y="881494"/>
                  </a:lnTo>
                  <a:lnTo>
                    <a:pt x="2563253" y="909231"/>
                  </a:lnTo>
                  <a:lnTo>
                    <a:pt x="2585707" y="930033"/>
                  </a:lnTo>
                  <a:lnTo>
                    <a:pt x="2620810" y="943089"/>
                  </a:lnTo>
                  <a:lnTo>
                    <a:pt x="2666555" y="947623"/>
                  </a:lnTo>
                  <a:lnTo>
                    <a:pt x="2712389" y="943089"/>
                  </a:lnTo>
                  <a:lnTo>
                    <a:pt x="2747314" y="930033"/>
                  </a:lnTo>
                  <a:lnTo>
                    <a:pt x="2758643" y="919441"/>
                  </a:lnTo>
                  <a:lnTo>
                    <a:pt x="2769578" y="909231"/>
                  </a:lnTo>
                  <a:lnTo>
                    <a:pt x="2777388" y="881494"/>
                  </a:lnTo>
                  <a:close/>
                </a:path>
                <a:path w="8905240" h="948690">
                  <a:moveTo>
                    <a:pt x="2822219" y="697255"/>
                  </a:moveTo>
                  <a:lnTo>
                    <a:pt x="2773680" y="697255"/>
                  </a:lnTo>
                  <a:lnTo>
                    <a:pt x="2773680" y="612863"/>
                  </a:lnTo>
                  <a:lnTo>
                    <a:pt x="2738107" y="612863"/>
                  </a:lnTo>
                  <a:lnTo>
                    <a:pt x="2738107" y="811784"/>
                  </a:lnTo>
                  <a:lnTo>
                    <a:pt x="2773680" y="811784"/>
                  </a:lnTo>
                  <a:lnTo>
                    <a:pt x="2773680" y="726478"/>
                  </a:lnTo>
                  <a:lnTo>
                    <a:pt x="2822219" y="726478"/>
                  </a:lnTo>
                  <a:lnTo>
                    <a:pt x="2822219" y="697255"/>
                  </a:lnTo>
                  <a:close/>
                </a:path>
                <a:path w="8905240" h="948690">
                  <a:moveTo>
                    <a:pt x="3022993" y="760476"/>
                  </a:moveTo>
                  <a:lnTo>
                    <a:pt x="3016999" y="734314"/>
                  </a:lnTo>
                  <a:lnTo>
                    <a:pt x="3008833" y="724496"/>
                  </a:lnTo>
                  <a:lnTo>
                    <a:pt x="3000349" y="714298"/>
                  </a:lnTo>
                  <a:lnTo>
                    <a:pt x="2989402" y="708837"/>
                  </a:lnTo>
                  <a:lnTo>
                    <a:pt x="2989402" y="760476"/>
                  </a:lnTo>
                  <a:lnTo>
                    <a:pt x="2985833" y="775093"/>
                  </a:lnTo>
                  <a:lnTo>
                    <a:pt x="2976105" y="786117"/>
                  </a:lnTo>
                  <a:lnTo>
                    <a:pt x="2961132" y="793038"/>
                  </a:lnTo>
                  <a:lnTo>
                    <a:pt x="2941790" y="795388"/>
                  </a:lnTo>
                  <a:lnTo>
                    <a:pt x="2922295" y="793038"/>
                  </a:lnTo>
                  <a:lnTo>
                    <a:pt x="2907296" y="786117"/>
                  </a:lnTo>
                  <a:lnTo>
                    <a:pt x="2897708" y="775093"/>
                  </a:lnTo>
                  <a:lnTo>
                    <a:pt x="2894444" y="760476"/>
                  </a:lnTo>
                  <a:lnTo>
                    <a:pt x="2897708" y="745477"/>
                  </a:lnTo>
                  <a:lnTo>
                    <a:pt x="2907296" y="734148"/>
                  </a:lnTo>
                  <a:lnTo>
                    <a:pt x="2922295" y="726986"/>
                  </a:lnTo>
                  <a:lnTo>
                    <a:pt x="2941790" y="724496"/>
                  </a:lnTo>
                  <a:lnTo>
                    <a:pt x="2961132" y="726986"/>
                  </a:lnTo>
                  <a:lnTo>
                    <a:pt x="2976105" y="734148"/>
                  </a:lnTo>
                  <a:lnTo>
                    <a:pt x="2985833" y="745477"/>
                  </a:lnTo>
                  <a:lnTo>
                    <a:pt x="2989402" y="760476"/>
                  </a:lnTo>
                  <a:lnTo>
                    <a:pt x="2989402" y="708837"/>
                  </a:lnTo>
                  <a:lnTo>
                    <a:pt x="2974708" y="701497"/>
                  </a:lnTo>
                  <a:lnTo>
                    <a:pt x="2941790" y="696988"/>
                  </a:lnTo>
                  <a:lnTo>
                    <a:pt x="2908490" y="701497"/>
                  </a:lnTo>
                  <a:lnTo>
                    <a:pt x="2882684" y="714298"/>
                  </a:lnTo>
                  <a:lnTo>
                    <a:pt x="2866034" y="734314"/>
                  </a:lnTo>
                  <a:lnTo>
                    <a:pt x="2860179" y="760476"/>
                  </a:lnTo>
                  <a:lnTo>
                    <a:pt x="2866034" y="786206"/>
                  </a:lnTo>
                  <a:lnTo>
                    <a:pt x="2882684" y="805929"/>
                  </a:lnTo>
                  <a:lnTo>
                    <a:pt x="2908490" y="818578"/>
                  </a:lnTo>
                  <a:lnTo>
                    <a:pt x="2941790" y="823023"/>
                  </a:lnTo>
                  <a:lnTo>
                    <a:pt x="2974708" y="818578"/>
                  </a:lnTo>
                  <a:lnTo>
                    <a:pt x="3000349" y="805929"/>
                  </a:lnTo>
                  <a:lnTo>
                    <a:pt x="3009252" y="795388"/>
                  </a:lnTo>
                  <a:lnTo>
                    <a:pt x="3016999" y="786206"/>
                  </a:lnTo>
                  <a:lnTo>
                    <a:pt x="3022993" y="760476"/>
                  </a:lnTo>
                  <a:close/>
                </a:path>
                <a:path w="8905240" h="948690">
                  <a:moveTo>
                    <a:pt x="3041383" y="652284"/>
                  </a:moveTo>
                  <a:lnTo>
                    <a:pt x="2959506" y="652284"/>
                  </a:lnTo>
                  <a:lnTo>
                    <a:pt x="2959506" y="613003"/>
                  </a:lnTo>
                  <a:lnTo>
                    <a:pt x="2924200" y="613003"/>
                  </a:lnTo>
                  <a:lnTo>
                    <a:pt x="2924200" y="652284"/>
                  </a:lnTo>
                  <a:lnTo>
                    <a:pt x="2841929" y="652284"/>
                  </a:lnTo>
                  <a:lnTo>
                    <a:pt x="2841929" y="680847"/>
                  </a:lnTo>
                  <a:lnTo>
                    <a:pt x="3041383" y="680847"/>
                  </a:lnTo>
                  <a:lnTo>
                    <a:pt x="3041383" y="652284"/>
                  </a:lnTo>
                  <a:close/>
                </a:path>
                <a:path w="8905240" h="948690">
                  <a:moveTo>
                    <a:pt x="3119145" y="912037"/>
                  </a:moveTo>
                  <a:lnTo>
                    <a:pt x="2927769" y="912037"/>
                  </a:lnTo>
                  <a:lnTo>
                    <a:pt x="2927769" y="844054"/>
                  </a:lnTo>
                  <a:lnTo>
                    <a:pt x="2892450" y="844054"/>
                  </a:lnTo>
                  <a:lnTo>
                    <a:pt x="2892450" y="941133"/>
                  </a:lnTo>
                  <a:lnTo>
                    <a:pt x="3119145" y="941133"/>
                  </a:lnTo>
                  <a:lnTo>
                    <a:pt x="3119145" y="912037"/>
                  </a:lnTo>
                  <a:close/>
                </a:path>
                <a:path w="8905240" h="948690">
                  <a:moveTo>
                    <a:pt x="3153410" y="720928"/>
                  </a:moveTo>
                  <a:lnTo>
                    <a:pt x="3104870" y="720928"/>
                  </a:lnTo>
                  <a:lnTo>
                    <a:pt x="3104870" y="613130"/>
                  </a:lnTo>
                  <a:lnTo>
                    <a:pt x="3069285" y="613130"/>
                  </a:lnTo>
                  <a:lnTo>
                    <a:pt x="3069285" y="864031"/>
                  </a:lnTo>
                  <a:lnTo>
                    <a:pt x="3104870" y="864031"/>
                  </a:lnTo>
                  <a:lnTo>
                    <a:pt x="3104870" y="750557"/>
                  </a:lnTo>
                  <a:lnTo>
                    <a:pt x="3153410" y="750557"/>
                  </a:lnTo>
                  <a:lnTo>
                    <a:pt x="3153410" y="720928"/>
                  </a:lnTo>
                  <a:close/>
                </a:path>
                <a:path w="8905240" h="948690">
                  <a:moveTo>
                    <a:pt x="3537724" y="688911"/>
                  </a:moveTo>
                  <a:lnTo>
                    <a:pt x="3529241" y="660603"/>
                  </a:lnTo>
                  <a:lnTo>
                    <a:pt x="3516630" y="649376"/>
                  </a:lnTo>
                  <a:lnTo>
                    <a:pt x="3505174" y="639165"/>
                  </a:lnTo>
                  <a:lnTo>
                    <a:pt x="3500031" y="637311"/>
                  </a:lnTo>
                  <a:lnTo>
                    <a:pt x="3500031" y="688911"/>
                  </a:lnTo>
                  <a:lnTo>
                    <a:pt x="3494227" y="705180"/>
                  </a:lnTo>
                  <a:lnTo>
                    <a:pt x="3477755" y="717384"/>
                  </a:lnTo>
                  <a:lnTo>
                    <a:pt x="3452050" y="725068"/>
                  </a:lnTo>
                  <a:lnTo>
                    <a:pt x="3418560" y="727798"/>
                  </a:lnTo>
                  <a:lnTo>
                    <a:pt x="3385197" y="725068"/>
                  </a:lnTo>
                  <a:lnTo>
                    <a:pt x="3359505" y="717384"/>
                  </a:lnTo>
                  <a:lnTo>
                    <a:pt x="3343046" y="705180"/>
                  </a:lnTo>
                  <a:lnTo>
                    <a:pt x="3337356" y="688911"/>
                  </a:lnTo>
                  <a:lnTo>
                    <a:pt x="3343046" y="672236"/>
                  </a:lnTo>
                  <a:lnTo>
                    <a:pt x="3359505" y="659765"/>
                  </a:lnTo>
                  <a:lnTo>
                    <a:pt x="3385197" y="651992"/>
                  </a:lnTo>
                  <a:lnTo>
                    <a:pt x="3418560" y="649376"/>
                  </a:lnTo>
                  <a:lnTo>
                    <a:pt x="3452050" y="651992"/>
                  </a:lnTo>
                  <a:lnTo>
                    <a:pt x="3477755" y="659765"/>
                  </a:lnTo>
                  <a:lnTo>
                    <a:pt x="3494227" y="672236"/>
                  </a:lnTo>
                  <a:lnTo>
                    <a:pt x="3500031" y="688911"/>
                  </a:lnTo>
                  <a:lnTo>
                    <a:pt x="3500031" y="637311"/>
                  </a:lnTo>
                  <a:lnTo>
                    <a:pt x="3467595" y="625551"/>
                  </a:lnTo>
                  <a:lnTo>
                    <a:pt x="3418560" y="620674"/>
                  </a:lnTo>
                  <a:lnTo>
                    <a:pt x="3369551" y="625551"/>
                  </a:lnTo>
                  <a:lnTo>
                    <a:pt x="3331895" y="639165"/>
                  </a:lnTo>
                  <a:lnTo>
                    <a:pt x="3307791" y="660603"/>
                  </a:lnTo>
                  <a:lnTo>
                    <a:pt x="3299396" y="688911"/>
                  </a:lnTo>
                  <a:lnTo>
                    <a:pt x="3307791" y="717054"/>
                  </a:lnTo>
                  <a:lnTo>
                    <a:pt x="3331895" y="738327"/>
                  </a:lnTo>
                  <a:lnTo>
                    <a:pt x="3369551" y="751801"/>
                  </a:lnTo>
                  <a:lnTo>
                    <a:pt x="3418560" y="756500"/>
                  </a:lnTo>
                  <a:lnTo>
                    <a:pt x="3467595" y="751801"/>
                  </a:lnTo>
                  <a:lnTo>
                    <a:pt x="3505174" y="738327"/>
                  </a:lnTo>
                  <a:lnTo>
                    <a:pt x="3517087" y="727798"/>
                  </a:lnTo>
                  <a:lnTo>
                    <a:pt x="3529241" y="717054"/>
                  </a:lnTo>
                  <a:lnTo>
                    <a:pt x="3537724" y="688911"/>
                  </a:lnTo>
                  <a:close/>
                </a:path>
                <a:path w="8905240" h="948690">
                  <a:moveTo>
                    <a:pt x="3538258" y="911644"/>
                  </a:moveTo>
                  <a:lnTo>
                    <a:pt x="3339731" y="911644"/>
                  </a:lnTo>
                  <a:lnTo>
                    <a:pt x="3339731" y="842467"/>
                  </a:lnTo>
                  <a:lnTo>
                    <a:pt x="3304159" y="842467"/>
                  </a:lnTo>
                  <a:lnTo>
                    <a:pt x="3304159" y="941133"/>
                  </a:lnTo>
                  <a:lnTo>
                    <a:pt x="3538258" y="941133"/>
                  </a:lnTo>
                  <a:lnTo>
                    <a:pt x="3538258" y="911644"/>
                  </a:lnTo>
                  <a:close/>
                </a:path>
                <a:path w="8905240" h="948690">
                  <a:moveTo>
                    <a:pt x="3572256" y="780834"/>
                  </a:moveTo>
                  <a:lnTo>
                    <a:pt x="3265538" y="780834"/>
                  </a:lnTo>
                  <a:lnTo>
                    <a:pt x="3265538" y="809675"/>
                  </a:lnTo>
                  <a:lnTo>
                    <a:pt x="3403612" y="809675"/>
                  </a:lnTo>
                  <a:lnTo>
                    <a:pt x="3403612" y="874737"/>
                  </a:lnTo>
                  <a:lnTo>
                    <a:pt x="3439464" y="874737"/>
                  </a:lnTo>
                  <a:lnTo>
                    <a:pt x="3439464" y="809675"/>
                  </a:lnTo>
                  <a:lnTo>
                    <a:pt x="3572256" y="809675"/>
                  </a:lnTo>
                  <a:lnTo>
                    <a:pt x="3572256" y="780834"/>
                  </a:lnTo>
                  <a:close/>
                </a:path>
                <a:path w="8905240" h="948690">
                  <a:moveTo>
                    <a:pt x="3865473" y="887171"/>
                  </a:moveTo>
                  <a:lnTo>
                    <a:pt x="3857409" y="861263"/>
                  </a:lnTo>
                  <a:lnTo>
                    <a:pt x="3848354" y="853719"/>
                  </a:lnTo>
                  <a:lnTo>
                    <a:pt x="3834523" y="842175"/>
                  </a:lnTo>
                  <a:lnTo>
                    <a:pt x="3830028" y="840727"/>
                  </a:lnTo>
                  <a:lnTo>
                    <a:pt x="3830028" y="887171"/>
                  </a:lnTo>
                  <a:lnTo>
                    <a:pt x="3824478" y="901395"/>
                  </a:lnTo>
                  <a:lnTo>
                    <a:pt x="3808717" y="911771"/>
                  </a:lnTo>
                  <a:lnTo>
                    <a:pt x="3783507" y="918083"/>
                  </a:lnTo>
                  <a:lnTo>
                    <a:pt x="3749611" y="920115"/>
                  </a:lnTo>
                  <a:lnTo>
                    <a:pt x="3715461" y="918083"/>
                  </a:lnTo>
                  <a:lnTo>
                    <a:pt x="3690239" y="911771"/>
                  </a:lnTo>
                  <a:lnTo>
                    <a:pt x="3674681" y="901395"/>
                  </a:lnTo>
                  <a:lnTo>
                    <a:pt x="3669461" y="887171"/>
                  </a:lnTo>
                  <a:lnTo>
                    <a:pt x="3674681" y="872959"/>
                  </a:lnTo>
                  <a:lnTo>
                    <a:pt x="3690239" y="862457"/>
                  </a:lnTo>
                  <a:lnTo>
                    <a:pt x="3715461" y="855941"/>
                  </a:lnTo>
                  <a:lnTo>
                    <a:pt x="3749611" y="853719"/>
                  </a:lnTo>
                  <a:lnTo>
                    <a:pt x="3783507" y="855941"/>
                  </a:lnTo>
                  <a:lnTo>
                    <a:pt x="3808717" y="862457"/>
                  </a:lnTo>
                  <a:lnTo>
                    <a:pt x="3824478" y="872959"/>
                  </a:lnTo>
                  <a:lnTo>
                    <a:pt x="3830028" y="887171"/>
                  </a:lnTo>
                  <a:lnTo>
                    <a:pt x="3830028" y="840727"/>
                  </a:lnTo>
                  <a:lnTo>
                    <a:pt x="3798138" y="830376"/>
                  </a:lnTo>
                  <a:lnTo>
                    <a:pt x="3749611" y="826338"/>
                  </a:lnTo>
                  <a:lnTo>
                    <a:pt x="3700818" y="830376"/>
                  </a:lnTo>
                  <a:lnTo>
                    <a:pt x="3664254" y="842175"/>
                  </a:lnTo>
                  <a:lnTo>
                    <a:pt x="3641306" y="861263"/>
                  </a:lnTo>
                  <a:lnTo>
                    <a:pt x="3633355" y="887171"/>
                  </a:lnTo>
                  <a:lnTo>
                    <a:pt x="3641306" y="912990"/>
                  </a:lnTo>
                  <a:lnTo>
                    <a:pt x="3664254" y="932027"/>
                  </a:lnTo>
                  <a:lnTo>
                    <a:pt x="3700818" y="943851"/>
                  </a:lnTo>
                  <a:lnTo>
                    <a:pt x="3749611" y="948016"/>
                  </a:lnTo>
                  <a:lnTo>
                    <a:pt x="3798138" y="943851"/>
                  </a:lnTo>
                  <a:lnTo>
                    <a:pt x="3834523" y="932027"/>
                  </a:lnTo>
                  <a:lnTo>
                    <a:pt x="3848862" y="920115"/>
                  </a:lnTo>
                  <a:lnTo>
                    <a:pt x="3857409" y="912990"/>
                  </a:lnTo>
                  <a:lnTo>
                    <a:pt x="3865473" y="887171"/>
                  </a:lnTo>
                  <a:close/>
                </a:path>
                <a:path w="8905240" h="948690">
                  <a:moveTo>
                    <a:pt x="3903167" y="775944"/>
                  </a:moveTo>
                  <a:lnTo>
                    <a:pt x="3767467" y="775944"/>
                  </a:lnTo>
                  <a:lnTo>
                    <a:pt x="3767467" y="740371"/>
                  </a:lnTo>
                  <a:lnTo>
                    <a:pt x="3867454" y="740371"/>
                  </a:lnTo>
                  <a:lnTo>
                    <a:pt x="3867454" y="711936"/>
                  </a:lnTo>
                  <a:lnTo>
                    <a:pt x="3670516" y="711936"/>
                  </a:lnTo>
                  <a:lnTo>
                    <a:pt x="3670516" y="656386"/>
                  </a:lnTo>
                  <a:lnTo>
                    <a:pt x="3865473" y="656386"/>
                  </a:lnTo>
                  <a:lnTo>
                    <a:pt x="3865473" y="628345"/>
                  </a:lnTo>
                  <a:lnTo>
                    <a:pt x="3635337" y="628345"/>
                  </a:lnTo>
                  <a:lnTo>
                    <a:pt x="3635337" y="740371"/>
                  </a:lnTo>
                  <a:lnTo>
                    <a:pt x="3732809" y="740371"/>
                  </a:lnTo>
                  <a:lnTo>
                    <a:pt x="3732809" y="775944"/>
                  </a:lnTo>
                  <a:lnTo>
                    <a:pt x="3597249" y="775944"/>
                  </a:lnTo>
                  <a:lnTo>
                    <a:pt x="3597249" y="804379"/>
                  </a:lnTo>
                  <a:lnTo>
                    <a:pt x="3903167" y="804379"/>
                  </a:lnTo>
                  <a:lnTo>
                    <a:pt x="3903167" y="775944"/>
                  </a:lnTo>
                  <a:close/>
                </a:path>
                <a:path w="8905240" h="948690">
                  <a:moveTo>
                    <a:pt x="4287647" y="813904"/>
                  </a:moveTo>
                  <a:lnTo>
                    <a:pt x="4252061" y="813904"/>
                  </a:lnTo>
                  <a:lnTo>
                    <a:pt x="4252061" y="849477"/>
                  </a:lnTo>
                  <a:lnTo>
                    <a:pt x="4252061" y="876985"/>
                  </a:lnTo>
                  <a:lnTo>
                    <a:pt x="4252061" y="915352"/>
                  </a:lnTo>
                  <a:lnTo>
                    <a:pt x="4094543" y="915352"/>
                  </a:lnTo>
                  <a:lnTo>
                    <a:pt x="4094543" y="876985"/>
                  </a:lnTo>
                  <a:lnTo>
                    <a:pt x="4252061" y="876985"/>
                  </a:lnTo>
                  <a:lnTo>
                    <a:pt x="4252061" y="849477"/>
                  </a:lnTo>
                  <a:lnTo>
                    <a:pt x="4094543" y="849477"/>
                  </a:lnTo>
                  <a:lnTo>
                    <a:pt x="4094543" y="813904"/>
                  </a:lnTo>
                  <a:lnTo>
                    <a:pt x="4059491" y="813904"/>
                  </a:lnTo>
                  <a:lnTo>
                    <a:pt x="4059491" y="943787"/>
                  </a:lnTo>
                  <a:lnTo>
                    <a:pt x="4287647" y="943787"/>
                  </a:lnTo>
                  <a:lnTo>
                    <a:pt x="4287647" y="915352"/>
                  </a:lnTo>
                  <a:lnTo>
                    <a:pt x="4287647" y="876985"/>
                  </a:lnTo>
                  <a:lnTo>
                    <a:pt x="4287647" y="849477"/>
                  </a:lnTo>
                  <a:lnTo>
                    <a:pt x="4287647" y="813904"/>
                  </a:lnTo>
                  <a:close/>
                </a:path>
                <a:path w="8905240" h="948690">
                  <a:moveTo>
                    <a:pt x="4310392" y="714844"/>
                  </a:moveTo>
                  <a:lnTo>
                    <a:pt x="4264888" y="703745"/>
                  </a:lnTo>
                  <a:lnTo>
                    <a:pt x="4227436" y="684288"/>
                  </a:lnTo>
                  <a:lnTo>
                    <a:pt x="4192676" y="630720"/>
                  </a:lnTo>
                  <a:lnTo>
                    <a:pt x="4192676" y="616445"/>
                  </a:lnTo>
                  <a:lnTo>
                    <a:pt x="4156176" y="616445"/>
                  </a:lnTo>
                  <a:lnTo>
                    <a:pt x="4156176" y="630720"/>
                  </a:lnTo>
                  <a:lnTo>
                    <a:pt x="4146854" y="659511"/>
                  </a:lnTo>
                  <a:lnTo>
                    <a:pt x="4121480" y="684542"/>
                  </a:lnTo>
                  <a:lnTo>
                    <a:pt x="4083913" y="703681"/>
                  </a:lnTo>
                  <a:lnTo>
                    <a:pt x="4038066" y="714844"/>
                  </a:lnTo>
                  <a:lnTo>
                    <a:pt x="4051300" y="742746"/>
                  </a:lnTo>
                  <a:lnTo>
                    <a:pt x="4090314" y="733742"/>
                  </a:lnTo>
                  <a:lnTo>
                    <a:pt x="4125023" y="718794"/>
                  </a:lnTo>
                  <a:lnTo>
                    <a:pt x="4153738" y="698538"/>
                  </a:lnTo>
                  <a:lnTo>
                    <a:pt x="4174566" y="673709"/>
                  </a:lnTo>
                  <a:lnTo>
                    <a:pt x="4195191" y="698487"/>
                  </a:lnTo>
                  <a:lnTo>
                    <a:pt x="4223766" y="718743"/>
                  </a:lnTo>
                  <a:lnTo>
                    <a:pt x="4258475" y="733742"/>
                  </a:lnTo>
                  <a:lnTo>
                    <a:pt x="4297565" y="742746"/>
                  </a:lnTo>
                  <a:lnTo>
                    <a:pt x="4310392" y="714844"/>
                  </a:lnTo>
                  <a:close/>
                </a:path>
                <a:path w="8905240" h="948690">
                  <a:moveTo>
                    <a:pt x="4327195" y="763511"/>
                  </a:moveTo>
                  <a:lnTo>
                    <a:pt x="4021671" y="763511"/>
                  </a:lnTo>
                  <a:lnTo>
                    <a:pt x="4021671" y="792607"/>
                  </a:lnTo>
                  <a:lnTo>
                    <a:pt x="4327195" y="792607"/>
                  </a:lnTo>
                  <a:lnTo>
                    <a:pt x="4327195" y="763511"/>
                  </a:lnTo>
                  <a:close/>
                </a:path>
                <a:path w="8905240" h="948690">
                  <a:moveTo>
                    <a:pt x="4539335" y="638263"/>
                  </a:moveTo>
                  <a:lnTo>
                    <a:pt x="4370311" y="638263"/>
                  </a:lnTo>
                  <a:lnTo>
                    <a:pt x="4370311" y="667626"/>
                  </a:lnTo>
                  <a:lnTo>
                    <a:pt x="4504423" y="667626"/>
                  </a:lnTo>
                  <a:lnTo>
                    <a:pt x="4503966" y="684580"/>
                  </a:lnTo>
                  <a:lnTo>
                    <a:pt x="4502683" y="704176"/>
                  </a:lnTo>
                  <a:lnTo>
                    <a:pt x="4500080" y="726821"/>
                  </a:lnTo>
                  <a:lnTo>
                    <a:pt x="4495685" y="752932"/>
                  </a:lnTo>
                  <a:lnTo>
                    <a:pt x="4530864" y="755967"/>
                  </a:lnTo>
                  <a:lnTo>
                    <a:pt x="4535614" y="725487"/>
                  </a:lnTo>
                  <a:lnTo>
                    <a:pt x="4538078" y="698792"/>
                  </a:lnTo>
                  <a:lnTo>
                    <a:pt x="4539056" y="675982"/>
                  </a:lnTo>
                  <a:lnTo>
                    <a:pt x="4539335" y="657174"/>
                  </a:lnTo>
                  <a:lnTo>
                    <a:pt x="4539335" y="638263"/>
                  </a:lnTo>
                  <a:close/>
                </a:path>
                <a:path w="8905240" h="948690">
                  <a:moveTo>
                    <a:pt x="4562614" y="800011"/>
                  </a:moveTo>
                  <a:lnTo>
                    <a:pt x="4561217" y="782955"/>
                  </a:lnTo>
                  <a:lnTo>
                    <a:pt x="4560494" y="774090"/>
                  </a:lnTo>
                  <a:lnTo>
                    <a:pt x="4534674" y="777278"/>
                  </a:lnTo>
                  <a:lnTo>
                    <a:pt x="4508043" y="779767"/>
                  </a:lnTo>
                  <a:lnTo>
                    <a:pt x="4480992" y="781621"/>
                  </a:lnTo>
                  <a:lnTo>
                    <a:pt x="4453890" y="782955"/>
                  </a:lnTo>
                  <a:lnTo>
                    <a:pt x="4453890" y="713651"/>
                  </a:lnTo>
                  <a:lnTo>
                    <a:pt x="4418711" y="713651"/>
                  </a:lnTo>
                  <a:lnTo>
                    <a:pt x="4418711" y="784148"/>
                  </a:lnTo>
                  <a:lnTo>
                    <a:pt x="4350067" y="784936"/>
                  </a:lnTo>
                  <a:lnTo>
                    <a:pt x="4353382" y="813765"/>
                  </a:lnTo>
                  <a:lnTo>
                    <a:pt x="4401223" y="813295"/>
                  </a:lnTo>
                  <a:lnTo>
                    <a:pt x="4453979" y="811453"/>
                  </a:lnTo>
                  <a:lnTo>
                    <a:pt x="4508741" y="807339"/>
                  </a:lnTo>
                  <a:lnTo>
                    <a:pt x="4562614" y="800011"/>
                  </a:lnTo>
                  <a:close/>
                </a:path>
                <a:path w="8905240" h="948690">
                  <a:moveTo>
                    <a:pt x="4628616" y="912037"/>
                  </a:moveTo>
                  <a:lnTo>
                    <a:pt x="4436440" y="912037"/>
                  </a:lnTo>
                  <a:lnTo>
                    <a:pt x="4436440" y="841946"/>
                  </a:lnTo>
                  <a:lnTo>
                    <a:pt x="4400994" y="841946"/>
                  </a:lnTo>
                  <a:lnTo>
                    <a:pt x="4400994" y="941133"/>
                  </a:lnTo>
                  <a:lnTo>
                    <a:pt x="4628616" y="941133"/>
                  </a:lnTo>
                  <a:lnTo>
                    <a:pt x="4628616" y="912037"/>
                  </a:lnTo>
                  <a:close/>
                </a:path>
                <a:path w="8905240" h="948690">
                  <a:moveTo>
                    <a:pt x="4664062" y="719607"/>
                  </a:moveTo>
                  <a:lnTo>
                    <a:pt x="4617898" y="719607"/>
                  </a:lnTo>
                  <a:lnTo>
                    <a:pt x="4617898" y="612863"/>
                  </a:lnTo>
                  <a:lnTo>
                    <a:pt x="4581791" y="612863"/>
                  </a:lnTo>
                  <a:lnTo>
                    <a:pt x="4581791" y="864692"/>
                  </a:lnTo>
                  <a:lnTo>
                    <a:pt x="4617898" y="864692"/>
                  </a:lnTo>
                  <a:lnTo>
                    <a:pt x="4617898" y="749630"/>
                  </a:lnTo>
                  <a:lnTo>
                    <a:pt x="4664062" y="749630"/>
                  </a:lnTo>
                  <a:lnTo>
                    <a:pt x="4664062" y="719607"/>
                  </a:lnTo>
                  <a:close/>
                </a:path>
                <a:path w="8905240" h="948690">
                  <a:moveTo>
                    <a:pt x="4858131" y="8712"/>
                  </a:moveTo>
                  <a:lnTo>
                    <a:pt x="4628527" y="8712"/>
                  </a:lnTo>
                  <a:lnTo>
                    <a:pt x="4628527" y="34112"/>
                  </a:lnTo>
                  <a:lnTo>
                    <a:pt x="4822685" y="34112"/>
                  </a:lnTo>
                  <a:lnTo>
                    <a:pt x="4822685" y="58242"/>
                  </a:lnTo>
                  <a:lnTo>
                    <a:pt x="4858131" y="58242"/>
                  </a:lnTo>
                  <a:lnTo>
                    <a:pt x="4858131" y="34112"/>
                  </a:lnTo>
                  <a:lnTo>
                    <a:pt x="4858131" y="8712"/>
                  </a:lnTo>
                  <a:close/>
                </a:path>
                <a:path w="8905240" h="948690">
                  <a:moveTo>
                    <a:pt x="4869497" y="305892"/>
                  </a:moveTo>
                  <a:lnTo>
                    <a:pt x="4662246" y="305892"/>
                  </a:lnTo>
                  <a:lnTo>
                    <a:pt x="4662246" y="277952"/>
                  </a:lnTo>
                  <a:lnTo>
                    <a:pt x="4859058" y="277952"/>
                  </a:lnTo>
                  <a:lnTo>
                    <a:pt x="4859058" y="255092"/>
                  </a:lnTo>
                  <a:lnTo>
                    <a:pt x="4859058" y="229692"/>
                  </a:lnTo>
                  <a:lnTo>
                    <a:pt x="4859058" y="204292"/>
                  </a:lnTo>
                  <a:lnTo>
                    <a:pt x="4626407" y="204292"/>
                  </a:lnTo>
                  <a:lnTo>
                    <a:pt x="4626407" y="229692"/>
                  </a:lnTo>
                  <a:lnTo>
                    <a:pt x="4823866" y="229692"/>
                  </a:lnTo>
                  <a:lnTo>
                    <a:pt x="4823866" y="255092"/>
                  </a:lnTo>
                  <a:lnTo>
                    <a:pt x="4626800" y="255092"/>
                  </a:lnTo>
                  <a:lnTo>
                    <a:pt x="4626800" y="277952"/>
                  </a:lnTo>
                  <a:lnTo>
                    <a:pt x="4626800" y="305892"/>
                  </a:lnTo>
                  <a:lnTo>
                    <a:pt x="4626800" y="331292"/>
                  </a:lnTo>
                  <a:lnTo>
                    <a:pt x="4869497" y="331292"/>
                  </a:lnTo>
                  <a:lnTo>
                    <a:pt x="4869497" y="305892"/>
                  </a:lnTo>
                  <a:close/>
                </a:path>
                <a:path w="8905240" h="948690">
                  <a:moveTo>
                    <a:pt x="4896751" y="153809"/>
                  </a:moveTo>
                  <a:lnTo>
                    <a:pt x="4590034" y="153809"/>
                  </a:lnTo>
                  <a:lnTo>
                    <a:pt x="4590034" y="181063"/>
                  </a:lnTo>
                  <a:lnTo>
                    <a:pt x="4896751" y="181063"/>
                  </a:lnTo>
                  <a:lnTo>
                    <a:pt x="4896751" y="153809"/>
                  </a:lnTo>
                  <a:close/>
                </a:path>
                <a:path w="8905240" h="948690">
                  <a:moveTo>
                    <a:pt x="4950942" y="754392"/>
                  </a:moveTo>
                  <a:lnTo>
                    <a:pt x="4945088" y="728789"/>
                  </a:lnTo>
                  <a:lnTo>
                    <a:pt x="4936744" y="718540"/>
                  </a:lnTo>
                  <a:lnTo>
                    <a:pt x="4929048" y="709091"/>
                  </a:lnTo>
                  <a:lnTo>
                    <a:pt x="4917872" y="703313"/>
                  </a:lnTo>
                  <a:lnTo>
                    <a:pt x="4917872" y="754392"/>
                  </a:lnTo>
                  <a:lnTo>
                    <a:pt x="4914506" y="768972"/>
                  </a:lnTo>
                  <a:lnTo>
                    <a:pt x="4905375" y="780059"/>
                  </a:lnTo>
                  <a:lnTo>
                    <a:pt x="4891392" y="787107"/>
                  </a:lnTo>
                  <a:lnTo>
                    <a:pt x="4873434" y="789571"/>
                  </a:lnTo>
                  <a:lnTo>
                    <a:pt x="4855362" y="787107"/>
                  </a:lnTo>
                  <a:lnTo>
                    <a:pt x="4841545" y="780059"/>
                  </a:lnTo>
                  <a:lnTo>
                    <a:pt x="4832756" y="768972"/>
                  </a:lnTo>
                  <a:lnTo>
                    <a:pt x="4829797" y="754392"/>
                  </a:lnTo>
                  <a:lnTo>
                    <a:pt x="4832756" y="739622"/>
                  </a:lnTo>
                  <a:lnTo>
                    <a:pt x="4841545" y="728383"/>
                  </a:lnTo>
                  <a:lnTo>
                    <a:pt x="4855362" y="721182"/>
                  </a:lnTo>
                  <a:lnTo>
                    <a:pt x="4873434" y="718540"/>
                  </a:lnTo>
                  <a:lnTo>
                    <a:pt x="4891392" y="721182"/>
                  </a:lnTo>
                  <a:lnTo>
                    <a:pt x="4905375" y="728383"/>
                  </a:lnTo>
                  <a:lnTo>
                    <a:pt x="4914506" y="739622"/>
                  </a:lnTo>
                  <a:lnTo>
                    <a:pt x="4917872" y="754392"/>
                  </a:lnTo>
                  <a:lnTo>
                    <a:pt x="4917872" y="703313"/>
                  </a:lnTo>
                  <a:lnTo>
                    <a:pt x="4904600" y="696429"/>
                  </a:lnTo>
                  <a:lnTo>
                    <a:pt x="4873434" y="691959"/>
                  </a:lnTo>
                  <a:lnTo>
                    <a:pt x="4842141" y="696429"/>
                  </a:lnTo>
                  <a:lnTo>
                    <a:pt x="4817808" y="709091"/>
                  </a:lnTo>
                  <a:lnTo>
                    <a:pt x="4802073" y="728789"/>
                  </a:lnTo>
                  <a:lnTo>
                    <a:pt x="4796599" y="754392"/>
                  </a:lnTo>
                  <a:lnTo>
                    <a:pt x="4802073" y="779805"/>
                  </a:lnTo>
                  <a:lnTo>
                    <a:pt x="4817808" y="799376"/>
                  </a:lnTo>
                  <a:lnTo>
                    <a:pt x="4842141" y="811911"/>
                  </a:lnTo>
                  <a:lnTo>
                    <a:pt x="4873434" y="816279"/>
                  </a:lnTo>
                  <a:lnTo>
                    <a:pt x="4904600" y="811911"/>
                  </a:lnTo>
                  <a:lnTo>
                    <a:pt x="4929048" y="799376"/>
                  </a:lnTo>
                  <a:lnTo>
                    <a:pt x="4937087" y="789571"/>
                  </a:lnTo>
                  <a:lnTo>
                    <a:pt x="4945088" y="779805"/>
                  </a:lnTo>
                  <a:lnTo>
                    <a:pt x="4950942" y="754392"/>
                  </a:lnTo>
                  <a:close/>
                </a:path>
                <a:path w="8905240" h="948690">
                  <a:moveTo>
                    <a:pt x="4966411" y="648182"/>
                  </a:moveTo>
                  <a:lnTo>
                    <a:pt x="4891430" y="648182"/>
                  </a:lnTo>
                  <a:lnTo>
                    <a:pt x="4891430" y="609955"/>
                  </a:lnTo>
                  <a:lnTo>
                    <a:pt x="4856111" y="609955"/>
                  </a:lnTo>
                  <a:lnTo>
                    <a:pt x="4856111" y="648182"/>
                  </a:lnTo>
                  <a:lnTo>
                    <a:pt x="4777816" y="648182"/>
                  </a:lnTo>
                  <a:lnTo>
                    <a:pt x="4777816" y="676617"/>
                  </a:lnTo>
                  <a:lnTo>
                    <a:pt x="4966411" y="676617"/>
                  </a:lnTo>
                  <a:lnTo>
                    <a:pt x="4966411" y="648182"/>
                  </a:lnTo>
                  <a:close/>
                </a:path>
                <a:path w="8905240" h="948690">
                  <a:moveTo>
                    <a:pt x="5056746" y="612863"/>
                  </a:moveTo>
                  <a:lnTo>
                    <a:pt x="5021300" y="612863"/>
                  </a:lnTo>
                  <a:lnTo>
                    <a:pt x="5021300" y="691032"/>
                  </a:lnTo>
                  <a:lnTo>
                    <a:pt x="4967478" y="691032"/>
                  </a:lnTo>
                  <a:lnTo>
                    <a:pt x="4967478" y="720001"/>
                  </a:lnTo>
                  <a:lnTo>
                    <a:pt x="5021300" y="720001"/>
                  </a:lnTo>
                  <a:lnTo>
                    <a:pt x="5021300" y="756894"/>
                  </a:lnTo>
                  <a:lnTo>
                    <a:pt x="4967084" y="756894"/>
                  </a:lnTo>
                  <a:lnTo>
                    <a:pt x="4967084" y="785863"/>
                  </a:lnTo>
                  <a:lnTo>
                    <a:pt x="5021300" y="785863"/>
                  </a:lnTo>
                  <a:lnTo>
                    <a:pt x="5021300" y="828586"/>
                  </a:lnTo>
                  <a:lnTo>
                    <a:pt x="5056746" y="828586"/>
                  </a:lnTo>
                  <a:lnTo>
                    <a:pt x="5056746" y="612863"/>
                  </a:lnTo>
                  <a:close/>
                </a:path>
                <a:path w="8905240" h="948690">
                  <a:moveTo>
                    <a:pt x="5058600" y="889952"/>
                  </a:moveTo>
                  <a:lnTo>
                    <a:pt x="5050714" y="865390"/>
                  </a:lnTo>
                  <a:lnTo>
                    <a:pt x="5043309" y="859396"/>
                  </a:lnTo>
                  <a:lnTo>
                    <a:pt x="5028222" y="847204"/>
                  </a:lnTo>
                  <a:lnTo>
                    <a:pt x="5020907" y="844892"/>
                  </a:lnTo>
                  <a:lnTo>
                    <a:pt x="5020907" y="889952"/>
                  </a:lnTo>
                  <a:lnTo>
                    <a:pt x="5015750" y="902843"/>
                  </a:lnTo>
                  <a:lnTo>
                    <a:pt x="5000841" y="912368"/>
                  </a:lnTo>
                  <a:lnTo>
                    <a:pt x="4977054" y="918222"/>
                  </a:lnTo>
                  <a:lnTo>
                    <a:pt x="4945253" y="920115"/>
                  </a:lnTo>
                  <a:lnTo>
                    <a:pt x="4912880" y="918222"/>
                  </a:lnTo>
                  <a:lnTo>
                    <a:pt x="4888725" y="912368"/>
                  </a:lnTo>
                  <a:lnTo>
                    <a:pt x="4873625" y="902843"/>
                  </a:lnTo>
                  <a:lnTo>
                    <a:pt x="4868418" y="889952"/>
                  </a:lnTo>
                  <a:lnTo>
                    <a:pt x="4873625" y="876833"/>
                  </a:lnTo>
                  <a:lnTo>
                    <a:pt x="4888725" y="867283"/>
                  </a:lnTo>
                  <a:lnTo>
                    <a:pt x="4912880" y="861441"/>
                  </a:lnTo>
                  <a:lnTo>
                    <a:pt x="4945253" y="859396"/>
                  </a:lnTo>
                  <a:lnTo>
                    <a:pt x="4977054" y="861441"/>
                  </a:lnTo>
                  <a:lnTo>
                    <a:pt x="5000841" y="867283"/>
                  </a:lnTo>
                  <a:lnTo>
                    <a:pt x="5015750" y="876833"/>
                  </a:lnTo>
                  <a:lnTo>
                    <a:pt x="5020907" y="889952"/>
                  </a:lnTo>
                  <a:lnTo>
                    <a:pt x="5020907" y="844892"/>
                  </a:lnTo>
                  <a:lnTo>
                    <a:pt x="4992573" y="835901"/>
                  </a:lnTo>
                  <a:lnTo>
                    <a:pt x="4945253" y="832027"/>
                  </a:lnTo>
                  <a:lnTo>
                    <a:pt x="4897552" y="835901"/>
                  </a:lnTo>
                  <a:lnTo>
                    <a:pt x="4861738" y="847204"/>
                  </a:lnTo>
                  <a:lnTo>
                    <a:pt x="4839208" y="865390"/>
                  </a:lnTo>
                  <a:lnTo>
                    <a:pt x="4831385" y="889952"/>
                  </a:lnTo>
                  <a:lnTo>
                    <a:pt x="4839208" y="914171"/>
                  </a:lnTo>
                  <a:lnTo>
                    <a:pt x="4861738" y="932256"/>
                  </a:lnTo>
                  <a:lnTo>
                    <a:pt x="4897552" y="943571"/>
                  </a:lnTo>
                  <a:lnTo>
                    <a:pt x="4945253" y="947483"/>
                  </a:lnTo>
                  <a:lnTo>
                    <a:pt x="4992573" y="943571"/>
                  </a:lnTo>
                  <a:lnTo>
                    <a:pt x="5028222" y="932256"/>
                  </a:lnTo>
                  <a:lnTo>
                    <a:pt x="5043335" y="920115"/>
                  </a:lnTo>
                  <a:lnTo>
                    <a:pt x="5050714" y="914171"/>
                  </a:lnTo>
                  <a:lnTo>
                    <a:pt x="5058600" y="889952"/>
                  </a:lnTo>
                  <a:close/>
                </a:path>
                <a:path w="8905240" h="948690">
                  <a:moveTo>
                    <a:pt x="5226558" y="234759"/>
                  </a:moveTo>
                  <a:lnTo>
                    <a:pt x="5190998" y="212140"/>
                  </a:lnTo>
                  <a:lnTo>
                    <a:pt x="5163045" y="179590"/>
                  </a:lnTo>
                  <a:lnTo>
                    <a:pt x="5155666" y="163868"/>
                  </a:lnTo>
                  <a:lnTo>
                    <a:pt x="5144770" y="140665"/>
                  </a:lnTo>
                  <a:lnTo>
                    <a:pt x="5138217" y="98920"/>
                  </a:lnTo>
                  <a:lnTo>
                    <a:pt x="5138217" y="63080"/>
                  </a:lnTo>
                  <a:lnTo>
                    <a:pt x="5214658" y="63080"/>
                  </a:lnTo>
                  <a:lnTo>
                    <a:pt x="5214658" y="33718"/>
                  </a:lnTo>
                  <a:lnTo>
                    <a:pt x="5025796" y="33718"/>
                  </a:lnTo>
                  <a:lnTo>
                    <a:pt x="5025796" y="63080"/>
                  </a:lnTo>
                  <a:lnTo>
                    <a:pt x="5102237" y="63080"/>
                  </a:lnTo>
                  <a:lnTo>
                    <a:pt x="5102237" y="98920"/>
                  </a:lnTo>
                  <a:lnTo>
                    <a:pt x="5095443" y="142405"/>
                  </a:lnTo>
                  <a:lnTo>
                    <a:pt x="5076977" y="183756"/>
                  </a:lnTo>
                  <a:lnTo>
                    <a:pt x="5049088" y="218719"/>
                  </a:lnTo>
                  <a:lnTo>
                    <a:pt x="5014023" y="243090"/>
                  </a:lnTo>
                  <a:lnTo>
                    <a:pt x="5034788" y="271132"/>
                  </a:lnTo>
                  <a:lnTo>
                    <a:pt x="5062423" y="253085"/>
                  </a:lnTo>
                  <a:lnTo>
                    <a:pt x="5086502" y="228257"/>
                  </a:lnTo>
                  <a:lnTo>
                    <a:pt x="5106213" y="198056"/>
                  </a:lnTo>
                  <a:lnTo>
                    <a:pt x="5120754" y="163868"/>
                  </a:lnTo>
                  <a:lnTo>
                    <a:pt x="5135270" y="195618"/>
                  </a:lnTo>
                  <a:lnTo>
                    <a:pt x="5154955" y="223443"/>
                  </a:lnTo>
                  <a:lnTo>
                    <a:pt x="5179136" y="246214"/>
                  </a:lnTo>
                  <a:lnTo>
                    <a:pt x="5207127" y="262801"/>
                  </a:lnTo>
                  <a:lnTo>
                    <a:pt x="5226558" y="234759"/>
                  </a:lnTo>
                  <a:close/>
                </a:path>
                <a:path w="8905240" h="948690">
                  <a:moveTo>
                    <a:pt x="5292560" y="0"/>
                  </a:moveTo>
                  <a:lnTo>
                    <a:pt x="5256847" y="0"/>
                  </a:lnTo>
                  <a:lnTo>
                    <a:pt x="5256847" y="335140"/>
                  </a:lnTo>
                  <a:lnTo>
                    <a:pt x="5292560" y="335140"/>
                  </a:lnTo>
                  <a:lnTo>
                    <a:pt x="5292560" y="0"/>
                  </a:lnTo>
                  <a:close/>
                </a:path>
                <a:path w="8905240" h="948690">
                  <a:moveTo>
                    <a:pt x="5308574" y="768400"/>
                  </a:moveTo>
                  <a:lnTo>
                    <a:pt x="5248961" y="727138"/>
                  </a:lnTo>
                  <a:lnTo>
                    <a:pt x="5227637" y="663257"/>
                  </a:lnTo>
                  <a:lnTo>
                    <a:pt x="5227637" y="631520"/>
                  </a:lnTo>
                  <a:lnTo>
                    <a:pt x="5192192" y="631520"/>
                  </a:lnTo>
                  <a:lnTo>
                    <a:pt x="5192192" y="664718"/>
                  </a:lnTo>
                  <a:lnTo>
                    <a:pt x="5186337" y="701014"/>
                  </a:lnTo>
                  <a:lnTo>
                    <a:pt x="5169713" y="733259"/>
                  </a:lnTo>
                  <a:lnTo>
                    <a:pt x="5143106" y="759498"/>
                  </a:lnTo>
                  <a:lnTo>
                    <a:pt x="5107279" y="777798"/>
                  </a:lnTo>
                  <a:lnTo>
                    <a:pt x="5126317" y="806361"/>
                  </a:lnTo>
                  <a:lnTo>
                    <a:pt x="5154587" y="792607"/>
                  </a:lnTo>
                  <a:lnTo>
                    <a:pt x="5178285" y="773772"/>
                  </a:lnTo>
                  <a:lnTo>
                    <a:pt x="5197094" y="750506"/>
                  </a:lnTo>
                  <a:lnTo>
                    <a:pt x="5210708" y="723442"/>
                  </a:lnTo>
                  <a:lnTo>
                    <a:pt x="5223929" y="747102"/>
                  </a:lnTo>
                  <a:lnTo>
                    <a:pt x="5241607" y="767397"/>
                  </a:lnTo>
                  <a:lnTo>
                    <a:pt x="5263464" y="783907"/>
                  </a:lnTo>
                  <a:lnTo>
                    <a:pt x="5289270" y="796175"/>
                  </a:lnTo>
                  <a:lnTo>
                    <a:pt x="5308574" y="768400"/>
                  </a:lnTo>
                  <a:close/>
                </a:path>
                <a:path w="8905240" h="948690">
                  <a:moveTo>
                    <a:pt x="5387937" y="612863"/>
                  </a:moveTo>
                  <a:lnTo>
                    <a:pt x="5352491" y="612863"/>
                  </a:lnTo>
                  <a:lnTo>
                    <a:pt x="5352491" y="681113"/>
                  </a:lnTo>
                  <a:lnTo>
                    <a:pt x="5281854" y="681113"/>
                  </a:lnTo>
                  <a:lnTo>
                    <a:pt x="5281854" y="710349"/>
                  </a:lnTo>
                  <a:lnTo>
                    <a:pt x="5352491" y="710349"/>
                  </a:lnTo>
                  <a:lnTo>
                    <a:pt x="5352491" y="810729"/>
                  </a:lnTo>
                  <a:lnTo>
                    <a:pt x="5387937" y="810729"/>
                  </a:lnTo>
                  <a:lnTo>
                    <a:pt x="5387937" y="612863"/>
                  </a:lnTo>
                  <a:close/>
                </a:path>
                <a:path w="8905240" h="948690">
                  <a:moveTo>
                    <a:pt x="5388991" y="884135"/>
                  </a:moveTo>
                  <a:lnTo>
                    <a:pt x="5381104" y="856983"/>
                  </a:lnTo>
                  <a:lnTo>
                    <a:pt x="5370957" y="847890"/>
                  </a:lnTo>
                  <a:lnTo>
                    <a:pt x="5358600" y="836828"/>
                  </a:lnTo>
                  <a:lnTo>
                    <a:pt x="5353812" y="835152"/>
                  </a:lnTo>
                  <a:lnTo>
                    <a:pt x="5353812" y="884135"/>
                  </a:lnTo>
                  <a:lnTo>
                    <a:pt x="5348414" y="899083"/>
                  </a:lnTo>
                  <a:lnTo>
                    <a:pt x="5333022" y="910170"/>
                  </a:lnTo>
                  <a:lnTo>
                    <a:pt x="5308485" y="917067"/>
                  </a:lnTo>
                  <a:lnTo>
                    <a:pt x="5275643" y="919441"/>
                  </a:lnTo>
                  <a:lnTo>
                    <a:pt x="5242712" y="917067"/>
                  </a:lnTo>
                  <a:lnTo>
                    <a:pt x="5218125" y="910170"/>
                  </a:lnTo>
                  <a:lnTo>
                    <a:pt x="5202783" y="899083"/>
                  </a:lnTo>
                  <a:lnTo>
                    <a:pt x="5197614" y="884135"/>
                  </a:lnTo>
                  <a:lnTo>
                    <a:pt x="5202783" y="868705"/>
                  </a:lnTo>
                  <a:lnTo>
                    <a:pt x="5218125" y="857338"/>
                  </a:lnTo>
                  <a:lnTo>
                    <a:pt x="5242712" y="850303"/>
                  </a:lnTo>
                  <a:lnTo>
                    <a:pt x="5275643" y="847890"/>
                  </a:lnTo>
                  <a:lnTo>
                    <a:pt x="5308485" y="850303"/>
                  </a:lnTo>
                  <a:lnTo>
                    <a:pt x="5333022" y="857338"/>
                  </a:lnTo>
                  <a:lnTo>
                    <a:pt x="5348414" y="868705"/>
                  </a:lnTo>
                  <a:lnTo>
                    <a:pt x="5353812" y="884135"/>
                  </a:lnTo>
                  <a:lnTo>
                    <a:pt x="5353812" y="835152"/>
                  </a:lnTo>
                  <a:lnTo>
                    <a:pt x="5322963" y="824306"/>
                  </a:lnTo>
                  <a:lnTo>
                    <a:pt x="5275643" y="819988"/>
                  </a:lnTo>
                  <a:lnTo>
                    <a:pt x="5228234" y="824306"/>
                  </a:lnTo>
                  <a:lnTo>
                    <a:pt x="5192547" y="836828"/>
                  </a:lnTo>
                  <a:lnTo>
                    <a:pt x="5170106" y="856983"/>
                  </a:lnTo>
                  <a:lnTo>
                    <a:pt x="5162423" y="884135"/>
                  </a:lnTo>
                  <a:lnTo>
                    <a:pt x="5170106" y="911110"/>
                  </a:lnTo>
                  <a:lnTo>
                    <a:pt x="5192547" y="930986"/>
                  </a:lnTo>
                  <a:lnTo>
                    <a:pt x="5228234" y="943279"/>
                  </a:lnTo>
                  <a:lnTo>
                    <a:pt x="5275643" y="947483"/>
                  </a:lnTo>
                  <a:lnTo>
                    <a:pt x="5322963" y="943279"/>
                  </a:lnTo>
                  <a:lnTo>
                    <a:pt x="5358600" y="930986"/>
                  </a:lnTo>
                  <a:lnTo>
                    <a:pt x="5371655" y="919441"/>
                  </a:lnTo>
                  <a:lnTo>
                    <a:pt x="5381104" y="911110"/>
                  </a:lnTo>
                  <a:lnTo>
                    <a:pt x="5388991" y="884135"/>
                  </a:lnTo>
                  <a:close/>
                </a:path>
                <a:path w="8905240" h="948690">
                  <a:moveTo>
                    <a:pt x="5537378" y="72072"/>
                  </a:moveTo>
                  <a:lnTo>
                    <a:pt x="5531142" y="47955"/>
                  </a:lnTo>
                  <a:lnTo>
                    <a:pt x="5523408" y="39535"/>
                  </a:lnTo>
                  <a:lnTo>
                    <a:pt x="5514035" y="29337"/>
                  </a:lnTo>
                  <a:lnTo>
                    <a:pt x="5503519" y="24536"/>
                  </a:lnTo>
                  <a:lnTo>
                    <a:pt x="5503519" y="72072"/>
                  </a:lnTo>
                  <a:lnTo>
                    <a:pt x="5499709" y="85559"/>
                  </a:lnTo>
                  <a:lnTo>
                    <a:pt x="5489460" y="95770"/>
                  </a:lnTo>
                  <a:lnTo>
                    <a:pt x="5473903" y="102222"/>
                  </a:lnTo>
                  <a:lnTo>
                    <a:pt x="5454180" y="104482"/>
                  </a:lnTo>
                  <a:lnTo>
                    <a:pt x="5433822" y="102222"/>
                  </a:lnTo>
                  <a:lnTo>
                    <a:pt x="5418048" y="95770"/>
                  </a:lnTo>
                  <a:lnTo>
                    <a:pt x="5407876" y="85559"/>
                  </a:lnTo>
                  <a:lnTo>
                    <a:pt x="5404320" y="72072"/>
                  </a:lnTo>
                  <a:lnTo>
                    <a:pt x="5407876" y="58597"/>
                  </a:lnTo>
                  <a:lnTo>
                    <a:pt x="5418048" y="48323"/>
                  </a:lnTo>
                  <a:lnTo>
                    <a:pt x="5433822" y="41783"/>
                  </a:lnTo>
                  <a:lnTo>
                    <a:pt x="5454180" y="39535"/>
                  </a:lnTo>
                  <a:lnTo>
                    <a:pt x="5473903" y="41783"/>
                  </a:lnTo>
                  <a:lnTo>
                    <a:pt x="5489460" y="48323"/>
                  </a:lnTo>
                  <a:lnTo>
                    <a:pt x="5499709" y="58597"/>
                  </a:lnTo>
                  <a:lnTo>
                    <a:pt x="5503519" y="72072"/>
                  </a:lnTo>
                  <a:lnTo>
                    <a:pt x="5503519" y="24536"/>
                  </a:lnTo>
                  <a:lnTo>
                    <a:pt x="5487784" y="17335"/>
                  </a:lnTo>
                  <a:lnTo>
                    <a:pt x="5454180" y="13093"/>
                  </a:lnTo>
                  <a:lnTo>
                    <a:pt x="5420144" y="17335"/>
                  </a:lnTo>
                  <a:lnTo>
                    <a:pt x="5393741" y="29337"/>
                  </a:lnTo>
                  <a:lnTo>
                    <a:pt x="5376659" y="47955"/>
                  </a:lnTo>
                  <a:lnTo>
                    <a:pt x="5370601" y="72072"/>
                  </a:lnTo>
                  <a:lnTo>
                    <a:pt x="5376659" y="96329"/>
                  </a:lnTo>
                  <a:lnTo>
                    <a:pt x="5393741" y="114744"/>
                  </a:lnTo>
                  <a:lnTo>
                    <a:pt x="5420144" y="126441"/>
                  </a:lnTo>
                  <a:lnTo>
                    <a:pt x="5454180" y="130530"/>
                  </a:lnTo>
                  <a:lnTo>
                    <a:pt x="5487784" y="126441"/>
                  </a:lnTo>
                  <a:lnTo>
                    <a:pt x="5514035" y="114744"/>
                  </a:lnTo>
                  <a:lnTo>
                    <a:pt x="5523573" y="104482"/>
                  </a:lnTo>
                  <a:lnTo>
                    <a:pt x="5531142" y="96329"/>
                  </a:lnTo>
                  <a:lnTo>
                    <a:pt x="5537378" y="72072"/>
                  </a:lnTo>
                  <a:close/>
                </a:path>
                <a:path w="8905240" h="948690">
                  <a:moveTo>
                    <a:pt x="5563832" y="168884"/>
                  </a:moveTo>
                  <a:lnTo>
                    <a:pt x="5561444" y="143230"/>
                  </a:lnTo>
                  <a:lnTo>
                    <a:pt x="5506123" y="148539"/>
                  </a:lnTo>
                  <a:lnTo>
                    <a:pt x="5449405" y="151485"/>
                  </a:lnTo>
                  <a:lnTo>
                    <a:pt x="5394439" y="152806"/>
                  </a:lnTo>
                  <a:lnTo>
                    <a:pt x="5344414" y="153289"/>
                  </a:lnTo>
                  <a:lnTo>
                    <a:pt x="5348910" y="181851"/>
                  </a:lnTo>
                  <a:lnTo>
                    <a:pt x="5370042" y="181864"/>
                  </a:lnTo>
                  <a:lnTo>
                    <a:pt x="5392420" y="181686"/>
                  </a:lnTo>
                  <a:lnTo>
                    <a:pt x="5415788" y="181254"/>
                  </a:lnTo>
                  <a:lnTo>
                    <a:pt x="5439905" y="180530"/>
                  </a:lnTo>
                  <a:lnTo>
                    <a:pt x="5439905" y="244017"/>
                  </a:lnTo>
                  <a:lnTo>
                    <a:pt x="5475351" y="244017"/>
                  </a:lnTo>
                  <a:lnTo>
                    <a:pt x="5475351" y="180530"/>
                  </a:lnTo>
                  <a:lnTo>
                    <a:pt x="5475351" y="178549"/>
                  </a:lnTo>
                  <a:lnTo>
                    <a:pt x="5497614" y="176923"/>
                  </a:lnTo>
                  <a:lnTo>
                    <a:pt x="5519890" y="174802"/>
                  </a:lnTo>
                  <a:lnTo>
                    <a:pt x="5542000" y="172148"/>
                  </a:lnTo>
                  <a:lnTo>
                    <a:pt x="5563832" y="168884"/>
                  </a:lnTo>
                  <a:close/>
                </a:path>
                <a:path w="8905240" h="948690">
                  <a:moveTo>
                    <a:pt x="5624931" y="254"/>
                  </a:moveTo>
                  <a:lnTo>
                    <a:pt x="5589219" y="254"/>
                  </a:lnTo>
                  <a:lnTo>
                    <a:pt x="5589219" y="197192"/>
                  </a:lnTo>
                  <a:lnTo>
                    <a:pt x="5521769" y="197192"/>
                  </a:lnTo>
                  <a:lnTo>
                    <a:pt x="5521769" y="222326"/>
                  </a:lnTo>
                  <a:lnTo>
                    <a:pt x="5589219" y="222326"/>
                  </a:lnTo>
                  <a:lnTo>
                    <a:pt x="5589219" y="254457"/>
                  </a:lnTo>
                  <a:lnTo>
                    <a:pt x="5624931" y="254457"/>
                  </a:lnTo>
                  <a:lnTo>
                    <a:pt x="5624931" y="254"/>
                  </a:lnTo>
                  <a:close/>
                </a:path>
                <a:path w="8905240" h="948690">
                  <a:moveTo>
                    <a:pt x="5632869" y="299161"/>
                  </a:moveTo>
                  <a:lnTo>
                    <a:pt x="5426278" y="299161"/>
                  </a:lnTo>
                  <a:lnTo>
                    <a:pt x="5426278" y="229603"/>
                  </a:lnTo>
                  <a:lnTo>
                    <a:pt x="5390832" y="229603"/>
                  </a:lnTo>
                  <a:lnTo>
                    <a:pt x="5390832" y="328269"/>
                  </a:lnTo>
                  <a:lnTo>
                    <a:pt x="5632869" y="328269"/>
                  </a:lnTo>
                  <a:lnTo>
                    <a:pt x="5632869" y="299161"/>
                  </a:lnTo>
                  <a:close/>
                </a:path>
                <a:path w="8905240" h="948690">
                  <a:moveTo>
                    <a:pt x="5711837" y="675957"/>
                  </a:moveTo>
                  <a:lnTo>
                    <a:pt x="5703773" y="651281"/>
                  </a:lnTo>
                  <a:lnTo>
                    <a:pt x="5695454" y="644880"/>
                  </a:lnTo>
                  <a:lnTo>
                    <a:pt x="5680380" y="633247"/>
                  </a:lnTo>
                  <a:lnTo>
                    <a:pt x="5675465" y="631812"/>
                  </a:lnTo>
                  <a:lnTo>
                    <a:pt x="5675465" y="675957"/>
                  </a:lnTo>
                  <a:lnTo>
                    <a:pt x="5670016" y="689711"/>
                  </a:lnTo>
                  <a:lnTo>
                    <a:pt x="5654002" y="699592"/>
                  </a:lnTo>
                  <a:lnTo>
                    <a:pt x="5627929" y="705561"/>
                  </a:lnTo>
                  <a:lnTo>
                    <a:pt x="5592267" y="707567"/>
                  </a:lnTo>
                  <a:lnTo>
                    <a:pt x="5556834" y="705561"/>
                  </a:lnTo>
                  <a:lnTo>
                    <a:pt x="5530850" y="699592"/>
                  </a:lnTo>
                  <a:lnTo>
                    <a:pt x="5514924" y="689711"/>
                  </a:lnTo>
                  <a:lnTo>
                    <a:pt x="5509615" y="675957"/>
                  </a:lnTo>
                  <a:lnTo>
                    <a:pt x="5514924" y="662825"/>
                  </a:lnTo>
                  <a:lnTo>
                    <a:pt x="5530850" y="653021"/>
                  </a:lnTo>
                  <a:lnTo>
                    <a:pt x="5556834" y="646925"/>
                  </a:lnTo>
                  <a:lnTo>
                    <a:pt x="5592267" y="644880"/>
                  </a:lnTo>
                  <a:lnTo>
                    <a:pt x="5627929" y="646925"/>
                  </a:lnTo>
                  <a:lnTo>
                    <a:pt x="5654002" y="653021"/>
                  </a:lnTo>
                  <a:lnTo>
                    <a:pt x="5670016" y="662825"/>
                  </a:lnTo>
                  <a:lnTo>
                    <a:pt x="5675465" y="675957"/>
                  </a:lnTo>
                  <a:lnTo>
                    <a:pt x="5675465" y="631812"/>
                  </a:lnTo>
                  <a:lnTo>
                    <a:pt x="5642813" y="622185"/>
                  </a:lnTo>
                  <a:lnTo>
                    <a:pt x="5592267" y="618426"/>
                  </a:lnTo>
                  <a:lnTo>
                    <a:pt x="5541696" y="622185"/>
                  </a:lnTo>
                  <a:lnTo>
                    <a:pt x="5504040" y="633247"/>
                  </a:lnTo>
                  <a:lnTo>
                    <a:pt x="5480545" y="651281"/>
                  </a:lnTo>
                  <a:lnTo>
                    <a:pt x="5472442" y="675957"/>
                  </a:lnTo>
                  <a:lnTo>
                    <a:pt x="5480545" y="700938"/>
                  </a:lnTo>
                  <a:lnTo>
                    <a:pt x="5504040" y="719150"/>
                  </a:lnTo>
                  <a:lnTo>
                    <a:pt x="5541696" y="730364"/>
                  </a:lnTo>
                  <a:lnTo>
                    <a:pt x="5592267" y="734288"/>
                  </a:lnTo>
                  <a:lnTo>
                    <a:pt x="5642813" y="730364"/>
                  </a:lnTo>
                  <a:lnTo>
                    <a:pt x="5680380" y="719150"/>
                  </a:lnTo>
                  <a:lnTo>
                    <a:pt x="5695264" y="707567"/>
                  </a:lnTo>
                  <a:lnTo>
                    <a:pt x="5703773" y="700938"/>
                  </a:lnTo>
                  <a:lnTo>
                    <a:pt x="5711837" y="675957"/>
                  </a:lnTo>
                  <a:close/>
                </a:path>
                <a:path w="8905240" h="948690">
                  <a:moveTo>
                    <a:pt x="5716206" y="917333"/>
                  </a:moveTo>
                  <a:lnTo>
                    <a:pt x="5511597" y="917333"/>
                  </a:lnTo>
                  <a:lnTo>
                    <a:pt x="5511597" y="887310"/>
                  </a:lnTo>
                  <a:lnTo>
                    <a:pt x="5706542" y="887310"/>
                  </a:lnTo>
                  <a:lnTo>
                    <a:pt x="5706542" y="808875"/>
                  </a:lnTo>
                  <a:lnTo>
                    <a:pt x="5476151" y="808875"/>
                  </a:lnTo>
                  <a:lnTo>
                    <a:pt x="5476151" y="835456"/>
                  </a:lnTo>
                  <a:lnTo>
                    <a:pt x="5671629" y="835456"/>
                  </a:lnTo>
                  <a:lnTo>
                    <a:pt x="5671629" y="861783"/>
                  </a:lnTo>
                  <a:lnTo>
                    <a:pt x="5476811" y="861783"/>
                  </a:lnTo>
                  <a:lnTo>
                    <a:pt x="5476811" y="944841"/>
                  </a:lnTo>
                  <a:lnTo>
                    <a:pt x="5716206" y="944841"/>
                  </a:lnTo>
                  <a:lnTo>
                    <a:pt x="5716206" y="917333"/>
                  </a:lnTo>
                  <a:close/>
                </a:path>
                <a:path w="8905240" h="948690">
                  <a:moveTo>
                    <a:pt x="5745302" y="754646"/>
                  </a:moveTo>
                  <a:lnTo>
                    <a:pt x="5439778" y="754646"/>
                  </a:lnTo>
                  <a:lnTo>
                    <a:pt x="5439778" y="783082"/>
                  </a:lnTo>
                  <a:lnTo>
                    <a:pt x="5745302" y="783082"/>
                  </a:lnTo>
                  <a:lnTo>
                    <a:pt x="5745302" y="754646"/>
                  </a:lnTo>
                  <a:close/>
                </a:path>
                <a:path w="8905240" h="948690">
                  <a:moveTo>
                    <a:pt x="5859297" y="184226"/>
                  </a:moveTo>
                  <a:lnTo>
                    <a:pt x="5852973" y="152730"/>
                  </a:lnTo>
                  <a:lnTo>
                    <a:pt x="5840882" y="135559"/>
                  </a:lnTo>
                  <a:lnTo>
                    <a:pt x="5835612" y="128054"/>
                  </a:lnTo>
                  <a:lnTo>
                    <a:pt x="5825439" y="121843"/>
                  </a:lnTo>
                  <a:lnTo>
                    <a:pt x="5825439" y="184226"/>
                  </a:lnTo>
                  <a:lnTo>
                    <a:pt x="5821604" y="204012"/>
                  </a:lnTo>
                  <a:lnTo>
                    <a:pt x="5811291" y="219278"/>
                  </a:lnTo>
                  <a:lnTo>
                    <a:pt x="5795721" y="229095"/>
                  </a:lnTo>
                  <a:lnTo>
                    <a:pt x="5776099" y="232511"/>
                  </a:lnTo>
                  <a:lnTo>
                    <a:pt x="5756237" y="229095"/>
                  </a:lnTo>
                  <a:lnTo>
                    <a:pt x="5740514" y="219278"/>
                  </a:lnTo>
                  <a:lnTo>
                    <a:pt x="5730227" y="204012"/>
                  </a:lnTo>
                  <a:lnTo>
                    <a:pt x="5726646" y="184226"/>
                  </a:lnTo>
                  <a:lnTo>
                    <a:pt x="5730227" y="164465"/>
                  </a:lnTo>
                  <a:lnTo>
                    <a:pt x="5740514" y="149085"/>
                  </a:lnTo>
                  <a:lnTo>
                    <a:pt x="5756237" y="139115"/>
                  </a:lnTo>
                  <a:lnTo>
                    <a:pt x="5776099" y="135559"/>
                  </a:lnTo>
                  <a:lnTo>
                    <a:pt x="5795721" y="139115"/>
                  </a:lnTo>
                  <a:lnTo>
                    <a:pt x="5811291" y="149085"/>
                  </a:lnTo>
                  <a:lnTo>
                    <a:pt x="5821604" y="164465"/>
                  </a:lnTo>
                  <a:lnTo>
                    <a:pt x="5825439" y="184226"/>
                  </a:lnTo>
                  <a:lnTo>
                    <a:pt x="5825439" y="121843"/>
                  </a:lnTo>
                  <a:lnTo>
                    <a:pt x="5809285" y="111950"/>
                  </a:lnTo>
                  <a:lnTo>
                    <a:pt x="5776099" y="106197"/>
                  </a:lnTo>
                  <a:lnTo>
                    <a:pt x="5742622" y="111950"/>
                  </a:lnTo>
                  <a:lnTo>
                    <a:pt x="5716168" y="128054"/>
                  </a:lnTo>
                  <a:lnTo>
                    <a:pt x="5698820" y="152730"/>
                  </a:lnTo>
                  <a:lnTo>
                    <a:pt x="5692648" y="184226"/>
                  </a:lnTo>
                  <a:lnTo>
                    <a:pt x="5698820" y="215747"/>
                  </a:lnTo>
                  <a:lnTo>
                    <a:pt x="5716168" y="240347"/>
                  </a:lnTo>
                  <a:lnTo>
                    <a:pt x="5742622" y="256362"/>
                  </a:lnTo>
                  <a:lnTo>
                    <a:pt x="5776099" y="262128"/>
                  </a:lnTo>
                  <a:lnTo>
                    <a:pt x="5809285" y="256362"/>
                  </a:lnTo>
                  <a:lnTo>
                    <a:pt x="5835612" y="240347"/>
                  </a:lnTo>
                  <a:lnTo>
                    <a:pt x="5841136" y="232511"/>
                  </a:lnTo>
                  <a:lnTo>
                    <a:pt x="5852973" y="215747"/>
                  </a:lnTo>
                  <a:lnTo>
                    <a:pt x="5859297" y="184226"/>
                  </a:lnTo>
                  <a:close/>
                </a:path>
                <a:path w="8905240" h="948690">
                  <a:moveTo>
                    <a:pt x="5873978" y="52501"/>
                  </a:moveTo>
                  <a:lnTo>
                    <a:pt x="5793562" y="52501"/>
                  </a:lnTo>
                  <a:lnTo>
                    <a:pt x="5793562" y="4356"/>
                  </a:lnTo>
                  <a:lnTo>
                    <a:pt x="5758116" y="4356"/>
                  </a:lnTo>
                  <a:lnTo>
                    <a:pt x="5758116" y="52501"/>
                  </a:lnTo>
                  <a:lnTo>
                    <a:pt x="5675452" y="52501"/>
                  </a:lnTo>
                  <a:lnTo>
                    <a:pt x="5675452" y="81470"/>
                  </a:lnTo>
                  <a:lnTo>
                    <a:pt x="5873978" y="81470"/>
                  </a:lnTo>
                  <a:lnTo>
                    <a:pt x="5873978" y="52501"/>
                  </a:lnTo>
                  <a:close/>
                </a:path>
                <a:path w="8905240" h="948690">
                  <a:moveTo>
                    <a:pt x="5992088" y="135826"/>
                  </a:moveTo>
                  <a:lnTo>
                    <a:pt x="5938393" y="135826"/>
                  </a:lnTo>
                  <a:lnTo>
                    <a:pt x="5938393" y="0"/>
                  </a:lnTo>
                  <a:lnTo>
                    <a:pt x="5903201" y="0"/>
                  </a:lnTo>
                  <a:lnTo>
                    <a:pt x="5903201" y="335140"/>
                  </a:lnTo>
                  <a:lnTo>
                    <a:pt x="5938393" y="335140"/>
                  </a:lnTo>
                  <a:lnTo>
                    <a:pt x="5938393" y="165315"/>
                  </a:lnTo>
                  <a:lnTo>
                    <a:pt x="5992088" y="165315"/>
                  </a:lnTo>
                  <a:lnTo>
                    <a:pt x="5992088" y="135826"/>
                  </a:lnTo>
                  <a:close/>
                </a:path>
                <a:path w="8905240" h="948690">
                  <a:moveTo>
                    <a:pt x="6131331" y="914222"/>
                  </a:moveTo>
                  <a:lnTo>
                    <a:pt x="5937961" y="914222"/>
                  </a:lnTo>
                  <a:lnTo>
                    <a:pt x="5937961" y="877404"/>
                  </a:lnTo>
                  <a:lnTo>
                    <a:pt x="5902909" y="877404"/>
                  </a:lnTo>
                  <a:lnTo>
                    <a:pt x="5902909" y="914222"/>
                  </a:lnTo>
                  <a:lnTo>
                    <a:pt x="5902909" y="943432"/>
                  </a:lnTo>
                  <a:lnTo>
                    <a:pt x="6131331" y="943432"/>
                  </a:lnTo>
                  <a:lnTo>
                    <a:pt x="6131331" y="914222"/>
                  </a:lnTo>
                  <a:close/>
                </a:path>
                <a:path w="8905240" h="948690">
                  <a:moveTo>
                    <a:pt x="6135421" y="704672"/>
                  </a:moveTo>
                  <a:lnTo>
                    <a:pt x="5937694" y="704672"/>
                  </a:lnTo>
                  <a:lnTo>
                    <a:pt x="5937694" y="653872"/>
                  </a:lnTo>
                  <a:lnTo>
                    <a:pt x="6132385" y="653872"/>
                  </a:lnTo>
                  <a:lnTo>
                    <a:pt x="6132385" y="624662"/>
                  </a:lnTo>
                  <a:lnTo>
                    <a:pt x="5902249" y="624662"/>
                  </a:lnTo>
                  <a:lnTo>
                    <a:pt x="5902249" y="653872"/>
                  </a:lnTo>
                  <a:lnTo>
                    <a:pt x="5902249" y="704672"/>
                  </a:lnTo>
                  <a:lnTo>
                    <a:pt x="5902249" y="732612"/>
                  </a:lnTo>
                  <a:lnTo>
                    <a:pt x="6135421" y="732612"/>
                  </a:lnTo>
                  <a:lnTo>
                    <a:pt x="6135421" y="704672"/>
                  </a:lnTo>
                  <a:close/>
                </a:path>
                <a:path w="8905240" h="948690">
                  <a:moveTo>
                    <a:pt x="6170079" y="767486"/>
                  </a:moveTo>
                  <a:lnTo>
                    <a:pt x="6034113" y="767486"/>
                  </a:lnTo>
                  <a:lnTo>
                    <a:pt x="6034113" y="733221"/>
                  </a:lnTo>
                  <a:lnTo>
                    <a:pt x="5999200" y="733221"/>
                  </a:lnTo>
                  <a:lnTo>
                    <a:pt x="5999200" y="767486"/>
                  </a:lnTo>
                  <a:lnTo>
                    <a:pt x="5864161" y="767486"/>
                  </a:lnTo>
                  <a:lnTo>
                    <a:pt x="5864161" y="796442"/>
                  </a:lnTo>
                  <a:lnTo>
                    <a:pt x="6170079" y="796442"/>
                  </a:lnTo>
                  <a:lnTo>
                    <a:pt x="6170079" y="767486"/>
                  </a:lnTo>
                  <a:close/>
                </a:path>
                <a:path w="8905240" h="948690">
                  <a:moveTo>
                    <a:pt x="6279756" y="97612"/>
                  </a:moveTo>
                  <a:lnTo>
                    <a:pt x="6084011" y="97612"/>
                  </a:lnTo>
                  <a:lnTo>
                    <a:pt x="6084011" y="12522"/>
                  </a:lnTo>
                  <a:lnTo>
                    <a:pt x="6048819" y="12522"/>
                  </a:lnTo>
                  <a:lnTo>
                    <a:pt x="6048819" y="97612"/>
                  </a:lnTo>
                  <a:lnTo>
                    <a:pt x="6048819" y="126822"/>
                  </a:lnTo>
                  <a:lnTo>
                    <a:pt x="6279756" y="126822"/>
                  </a:lnTo>
                  <a:lnTo>
                    <a:pt x="6279756" y="97612"/>
                  </a:lnTo>
                  <a:close/>
                </a:path>
                <a:path w="8905240" h="948690">
                  <a:moveTo>
                    <a:pt x="6281864" y="298272"/>
                  </a:moveTo>
                  <a:lnTo>
                    <a:pt x="6081623" y="298272"/>
                  </a:lnTo>
                  <a:lnTo>
                    <a:pt x="6081623" y="229692"/>
                  </a:lnTo>
                  <a:lnTo>
                    <a:pt x="6046317" y="229692"/>
                  </a:lnTo>
                  <a:lnTo>
                    <a:pt x="6046317" y="298272"/>
                  </a:lnTo>
                  <a:lnTo>
                    <a:pt x="6046317" y="327482"/>
                  </a:lnTo>
                  <a:lnTo>
                    <a:pt x="6281864" y="327482"/>
                  </a:lnTo>
                  <a:lnTo>
                    <a:pt x="6281864" y="298272"/>
                  </a:lnTo>
                  <a:close/>
                </a:path>
                <a:path w="8905240" h="948690">
                  <a:moveTo>
                    <a:pt x="6314668" y="168757"/>
                  </a:moveTo>
                  <a:lnTo>
                    <a:pt x="6007963" y="168757"/>
                  </a:lnTo>
                  <a:lnTo>
                    <a:pt x="6007963" y="197192"/>
                  </a:lnTo>
                  <a:lnTo>
                    <a:pt x="6314668" y="197192"/>
                  </a:lnTo>
                  <a:lnTo>
                    <a:pt x="6314668" y="168757"/>
                  </a:lnTo>
                  <a:close/>
                </a:path>
                <a:path w="8905240" h="948690">
                  <a:moveTo>
                    <a:pt x="6726339" y="160299"/>
                  </a:moveTo>
                  <a:lnTo>
                    <a:pt x="6679755" y="145567"/>
                  </a:lnTo>
                  <a:lnTo>
                    <a:pt x="6640462" y="119507"/>
                  </a:lnTo>
                  <a:lnTo>
                    <a:pt x="6624498" y="99453"/>
                  </a:lnTo>
                  <a:lnTo>
                    <a:pt x="6613322" y="85432"/>
                  </a:lnTo>
                  <a:lnTo>
                    <a:pt x="6603200" y="46685"/>
                  </a:lnTo>
                  <a:lnTo>
                    <a:pt x="6603200" y="21551"/>
                  </a:lnTo>
                  <a:lnTo>
                    <a:pt x="6565773" y="21551"/>
                  </a:lnTo>
                  <a:lnTo>
                    <a:pt x="6565773" y="46685"/>
                  </a:lnTo>
                  <a:lnTo>
                    <a:pt x="6555600" y="85432"/>
                  </a:lnTo>
                  <a:lnTo>
                    <a:pt x="6528638" y="119507"/>
                  </a:lnTo>
                  <a:lnTo>
                    <a:pt x="6489624" y="145567"/>
                  </a:lnTo>
                  <a:lnTo>
                    <a:pt x="6443294" y="160299"/>
                  </a:lnTo>
                  <a:lnTo>
                    <a:pt x="6458902" y="189788"/>
                  </a:lnTo>
                  <a:lnTo>
                    <a:pt x="6498272" y="177622"/>
                  </a:lnTo>
                  <a:lnTo>
                    <a:pt x="6533680" y="157810"/>
                  </a:lnTo>
                  <a:lnTo>
                    <a:pt x="6563157" y="131381"/>
                  </a:lnTo>
                  <a:lnTo>
                    <a:pt x="6584556" y="99453"/>
                  </a:lnTo>
                  <a:lnTo>
                    <a:pt x="6605956" y="131483"/>
                  </a:lnTo>
                  <a:lnTo>
                    <a:pt x="6635585" y="157861"/>
                  </a:lnTo>
                  <a:lnTo>
                    <a:pt x="6671246" y="177622"/>
                  </a:lnTo>
                  <a:lnTo>
                    <a:pt x="6710731" y="189788"/>
                  </a:lnTo>
                  <a:lnTo>
                    <a:pt x="6726339" y="160299"/>
                  </a:lnTo>
                  <a:close/>
                </a:path>
                <a:path w="8905240" h="948690">
                  <a:moveTo>
                    <a:pt x="6739699" y="263588"/>
                  </a:moveTo>
                  <a:lnTo>
                    <a:pt x="6602146" y="263588"/>
                  </a:lnTo>
                  <a:lnTo>
                    <a:pt x="6602146" y="183705"/>
                  </a:lnTo>
                  <a:lnTo>
                    <a:pt x="6567221" y="183705"/>
                  </a:lnTo>
                  <a:lnTo>
                    <a:pt x="6567221" y="263588"/>
                  </a:lnTo>
                  <a:lnTo>
                    <a:pt x="6432982" y="263588"/>
                  </a:lnTo>
                  <a:lnTo>
                    <a:pt x="6432982" y="292557"/>
                  </a:lnTo>
                  <a:lnTo>
                    <a:pt x="6739699" y="292557"/>
                  </a:lnTo>
                  <a:lnTo>
                    <a:pt x="6739699" y="263588"/>
                  </a:lnTo>
                  <a:close/>
                </a:path>
                <a:path w="8905240" h="948690">
                  <a:moveTo>
                    <a:pt x="6962953" y="143891"/>
                  </a:moveTo>
                  <a:lnTo>
                    <a:pt x="6903593" y="103124"/>
                  </a:lnTo>
                  <a:lnTo>
                    <a:pt x="6882143" y="42316"/>
                  </a:lnTo>
                  <a:lnTo>
                    <a:pt x="6882143" y="8585"/>
                  </a:lnTo>
                  <a:lnTo>
                    <a:pt x="6846697" y="8585"/>
                  </a:lnTo>
                  <a:lnTo>
                    <a:pt x="6846697" y="42316"/>
                  </a:lnTo>
                  <a:lnTo>
                    <a:pt x="6840893" y="75996"/>
                  </a:lnTo>
                  <a:lnTo>
                    <a:pt x="6824358" y="106641"/>
                  </a:lnTo>
                  <a:lnTo>
                    <a:pt x="6798132" y="131914"/>
                  </a:lnTo>
                  <a:lnTo>
                    <a:pt x="6763232" y="149453"/>
                  </a:lnTo>
                  <a:lnTo>
                    <a:pt x="6781889" y="176961"/>
                  </a:lnTo>
                  <a:lnTo>
                    <a:pt x="6809219" y="163715"/>
                  </a:lnTo>
                  <a:lnTo>
                    <a:pt x="6832397" y="145491"/>
                  </a:lnTo>
                  <a:lnTo>
                    <a:pt x="6850977" y="123037"/>
                  </a:lnTo>
                  <a:lnTo>
                    <a:pt x="6864553" y="97078"/>
                  </a:lnTo>
                  <a:lnTo>
                    <a:pt x="6877825" y="121094"/>
                  </a:lnTo>
                  <a:lnTo>
                    <a:pt x="6895795" y="141909"/>
                  </a:lnTo>
                  <a:lnTo>
                    <a:pt x="6918071" y="158864"/>
                  </a:lnTo>
                  <a:lnTo>
                    <a:pt x="6944296" y="171272"/>
                  </a:lnTo>
                  <a:lnTo>
                    <a:pt x="6962953" y="143891"/>
                  </a:lnTo>
                  <a:close/>
                </a:path>
                <a:path w="8905240" h="948690">
                  <a:moveTo>
                    <a:pt x="7043496" y="0"/>
                  </a:moveTo>
                  <a:lnTo>
                    <a:pt x="7008050" y="0"/>
                  </a:lnTo>
                  <a:lnTo>
                    <a:pt x="7008050" y="31864"/>
                  </a:lnTo>
                  <a:lnTo>
                    <a:pt x="6945096" y="31864"/>
                  </a:lnTo>
                  <a:lnTo>
                    <a:pt x="6945096" y="59639"/>
                  </a:lnTo>
                  <a:lnTo>
                    <a:pt x="7008050" y="59639"/>
                  </a:lnTo>
                  <a:lnTo>
                    <a:pt x="7008050" y="91249"/>
                  </a:lnTo>
                  <a:lnTo>
                    <a:pt x="6945096" y="91249"/>
                  </a:lnTo>
                  <a:lnTo>
                    <a:pt x="6945096" y="119291"/>
                  </a:lnTo>
                  <a:lnTo>
                    <a:pt x="7008050" y="119291"/>
                  </a:lnTo>
                  <a:lnTo>
                    <a:pt x="7008050" y="175374"/>
                  </a:lnTo>
                  <a:lnTo>
                    <a:pt x="7043496" y="175374"/>
                  </a:lnTo>
                  <a:lnTo>
                    <a:pt x="7043496" y="0"/>
                  </a:lnTo>
                  <a:close/>
                </a:path>
                <a:path w="8905240" h="948690">
                  <a:moveTo>
                    <a:pt x="7055002" y="302869"/>
                  </a:moveTo>
                  <a:lnTo>
                    <a:pt x="6859918" y="302869"/>
                  </a:lnTo>
                  <a:lnTo>
                    <a:pt x="6859918" y="272453"/>
                  </a:lnTo>
                  <a:lnTo>
                    <a:pt x="7043496" y="272453"/>
                  </a:lnTo>
                  <a:lnTo>
                    <a:pt x="7043496" y="190055"/>
                  </a:lnTo>
                  <a:lnTo>
                    <a:pt x="6824345" y="190055"/>
                  </a:lnTo>
                  <a:lnTo>
                    <a:pt x="6824345" y="218224"/>
                  </a:lnTo>
                  <a:lnTo>
                    <a:pt x="7008317" y="218224"/>
                  </a:lnTo>
                  <a:lnTo>
                    <a:pt x="7008317" y="245999"/>
                  </a:lnTo>
                  <a:lnTo>
                    <a:pt x="6825005" y="245999"/>
                  </a:lnTo>
                  <a:lnTo>
                    <a:pt x="6825005" y="330911"/>
                  </a:lnTo>
                  <a:lnTo>
                    <a:pt x="7055002" y="330911"/>
                  </a:lnTo>
                  <a:lnTo>
                    <a:pt x="7055002" y="302869"/>
                  </a:lnTo>
                  <a:close/>
                </a:path>
                <a:path w="8905240" h="948690">
                  <a:moveTo>
                    <a:pt x="7465009" y="304622"/>
                  </a:moveTo>
                  <a:lnTo>
                    <a:pt x="7260399" y="304622"/>
                  </a:lnTo>
                  <a:lnTo>
                    <a:pt x="7260399" y="277952"/>
                  </a:lnTo>
                  <a:lnTo>
                    <a:pt x="7455357" y="277952"/>
                  </a:lnTo>
                  <a:lnTo>
                    <a:pt x="7455357" y="252552"/>
                  </a:lnTo>
                  <a:lnTo>
                    <a:pt x="7455357" y="227152"/>
                  </a:lnTo>
                  <a:lnTo>
                    <a:pt x="7455357" y="201752"/>
                  </a:lnTo>
                  <a:lnTo>
                    <a:pt x="7224954" y="201752"/>
                  </a:lnTo>
                  <a:lnTo>
                    <a:pt x="7224954" y="227152"/>
                  </a:lnTo>
                  <a:lnTo>
                    <a:pt x="7420432" y="227152"/>
                  </a:lnTo>
                  <a:lnTo>
                    <a:pt x="7420432" y="252552"/>
                  </a:lnTo>
                  <a:lnTo>
                    <a:pt x="7225614" y="252552"/>
                  </a:lnTo>
                  <a:lnTo>
                    <a:pt x="7225614" y="277952"/>
                  </a:lnTo>
                  <a:lnTo>
                    <a:pt x="7225614" y="304622"/>
                  </a:lnTo>
                  <a:lnTo>
                    <a:pt x="7225614" y="332562"/>
                  </a:lnTo>
                  <a:lnTo>
                    <a:pt x="7465009" y="332562"/>
                  </a:lnTo>
                  <a:lnTo>
                    <a:pt x="7465009" y="304622"/>
                  </a:lnTo>
                  <a:close/>
                </a:path>
                <a:path w="8905240" h="948690">
                  <a:moveTo>
                    <a:pt x="7465403" y="10045"/>
                  </a:moveTo>
                  <a:lnTo>
                    <a:pt x="7381024" y="10045"/>
                  </a:lnTo>
                  <a:lnTo>
                    <a:pt x="7381024" y="37160"/>
                  </a:lnTo>
                  <a:lnTo>
                    <a:pt x="7381024" y="95084"/>
                  </a:lnTo>
                  <a:lnTo>
                    <a:pt x="7300735" y="95084"/>
                  </a:lnTo>
                  <a:lnTo>
                    <a:pt x="7300735" y="37160"/>
                  </a:lnTo>
                  <a:lnTo>
                    <a:pt x="7381024" y="37160"/>
                  </a:lnTo>
                  <a:lnTo>
                    <a:pt x="7381024" y="10045"/>
                  </a:lnTo>
                  <a:lnTo>
                    <a:pt x="7216483" y="10045"/>
                  </a:lnTo>
                  <a:lnTo>
                    <a:pt x="7216483" y="37160"/>
                  </a:lnTo>
                  <a:lnTo>
                    <a:pt x="7265429" y="37160"/>
                  </a:lnTo>
                  <a:lnTo>
                    <a:pt x="7265429" y="95084"/>
                  </a:lnTo>
                  <a:lnTo>
                    <a:pt x="7217943" y="95084"/>
                  </a:lnTo>
                  <a:lnTo>
                    <a:pt x="7217943" y="122199"/>
                  </a:lnTo>
                  <a:lnTo>
                    <a:pt x="7463942" y="122199"/>
                  </a:lnTo>
                  <a:lnTo>
                    <a:pt x="7463942" y="95084"/>
                  </a:lnTo>
                  <a:lnTo>
                    <a:pt x="7416597" y="95084"/>
                  </a:lnTo>
                  <a:lnTo>
                    <a:pt x="7416597" y="37160"/>
                  </a:lnTo>
                  <a:lnTo>
                    <a:pt x="7465403" y="37160"/>
                  </a:lnTo>
                  <a:lnTo>
                    <a:pt x="7465403" y="10045"/>
                  </a:lnTo>
                  <a:close/>
                </a:path>
                <a:path w="8905240" h="948690">
                  <a:moveTo>
                    <a:pt x="7494105" y="146939"/>
                  </a:moveTo>
                  <a:lnTo>
                    <a:pt x="7188581" y="146939"/>
                  </a:lnTo>
                  <a:lnTo>
                    <a:pt x="7188581" y="175234"/>
                  </a:lnTo>
                  <a:lnTo>
                    <a:pt x="7494105" y="175234"/>
                  </a:lnTo>
                  <a:lnTo>
                    <a:pt x="7494105" y="146939"/>
                  </a:lnTo>
                  <a:close/>
                </a:path>
                <a:path w="8905240" h="948690">
                  <a:moveTo>
                    <a:pt x="7682573" y="184632"/>
                  </a:moveTo>
                  <a:lnTo>
                    <a:pt x="7680249" y="166243"/>
                  </a:lnTo>
                  <a:lnTo>
                    <a:pt x="7679004" y="156451"/>
                  </a:lnTo>
                  <a:lnTo>
                    <a:pt x="7652105" y="161061"/>
                  </a:lnTo>
                  <a:lnTo>
                    <a:pt x="7625766" y="163982"/>
                  </a:lnTo>
                  <a:lnTo>
                    <a:pt x="7598537" y="165595"/>
                  </a:lnTo>
                  <a:lnTo>
                    <a:pt x="7568959" y="166243"/>
                  </a:lnTo>
                  <a:lnTo>
                    <a:pt x="7568959" y="121805"/>
                  </a:lnTo>
                  <a:lnTo>
                    <a:pt x="7661021" y="121805"/>
                  </a:lnTo>
                  <a:lnTo>
                    <a:pt x="7661021" y="25387"/>
                  </a:lnTo>
                  <a:lnTo>
                    <a:pt x="7533780" y="25387"/>
                  </a:lnTo>
                  <a:lnTo>
                    <a:pt x="7533780" y="54216"/>
                  </a:lnTo>
                  <a:lnTo>
                    <a:pt x="7627023" y="54216"/>
                  </a:lnTo>
                  <a:lnTo>
                    <a:pt x="7627023" y="95491"/>
                  </a:lnTo>
                  <a:lnTo>
                    <a:pt x="7534580" y="95491"/>
                  </a:lnTo>
                  <a:lnTo>
                    <a:pt x="7534580" y="194411"/>
                  </a:lnTo>
                  <a:lnTo>
                    <a:pt x="7556792" y="194411"/>
                  </a:lnTo>
                  <a:lnTo>
                    <a:pt x="7591526" y="194081"/>
                  </a:lnTo>
                  <a:lnTo>
                    <a:pt x="7622705" y="192697"/>
                  </a:lnTo>
                  <a:lnTo>
                    <a:pt x="7652372" y="189725"/>
                  </a:lnTo>
                  <a:lnTo>
                    <a:pt x="7682573" y="184632"/>
                  </a:lnTo>
                  <a:close/>
                </a:path>
                <a:path w="8905240" h="948690">
                  <a:moveTo>
                    <a:pt x="7805318" y="254"/>
                  </a:moveTo>
                  <a:lnTo>
                    <a:pt x="7771714" y="254"/>
                  </a:lnTo>
                  <a:lnTo>
                    <a:pt x="7771714" y="85826"/>
                  </a:lnTo>
                  <a:lnTo>
                    <a:pt x="7730718" y="85826"/>
                  </a:lnTo>
                  <a:lnTo>
                    <a:pt x="7730718" y="6477"/>
                  </a:lnTo>
                  <a:lnTo>
                    <a:pt x="7697521" y="6477"/>
                  </a:lnTo>
                  <a:lnTo>
                    <a:pt x="7697521" y="199047"/>
                  </a:lnTo>
                  <a:lnTo>
                    <a:pt x="7730718" y="199047"/>
                  </a:lnTo>
                  <a:lnTo>
                    <a:pt x="7730718" y="114795"/>
                  </a:lnTo>
                  <a:lnTo>
                    <a:pt x="7771714" y="114795"/>
                  </a:lnTo>
                  <a:lnTo>
                    <a:pt x="7771714" y="227609"/>
                  </a:lnTo>
                  <a:lnTo>
                    <a:pt x="7805318" y="227609"/>
                  </a:lnTo>
                  <a:lnTo>
                    <a:pt x="7805318" y="114795"/>
                  </a:lnTo>
                  <a:lnTo>
                    <a:pt x="7805318" y="85826"/>
                  </a:lnTo>
                  <a:lnTo>
                    <a:pt x="7805318" y="254"/>
                  </a:lnTo>
                  <a:close/>
                </a:path>
                <a:path w="8905240" h="948690">
                  <a:moveTo>
                    <a:pt x="7822501" y="305917"/>
                  </a:moveTo>
                  <a:lnTo>
                    <a:pt x="7778204" y="294538"/>
                  </a:lnTo>
                  <a:lnTo>
                    <a:pt x="7742390" y="275082"/>
                  </a:lnTo>
                  <a:lnTo>
                    <a:pt x="7733347" y="265442"/>
                  </a:lnTo>
                  <a:lnTo>
                    <a:pt x="7718425" y="249542"/>
                  </a:lnTo>
                  <a:lnTo>
                    <a:pt x="7709687" y="219938"/>
                  </a:lnTo>
                  <a:lnTo>
                    <a:pt x="7709687" y="212001"/>
                  </a:lnTo>
                  <a:lnTo>
                    <a:pt x="7674242" y="212001"/>
                  </a:lnTo>
                  <a:lnTo>
                    <a:pt x="7674242" y="219938"/>
                  </a:lnTo>
                  <a:lnTo>
                    <a:pt x="7665352" y="249542"/>
                  </a:lnTo>
                  <a:lnTo>
                    <a:pt x="7641361" y="275082"/>
                  </a:lnTo>
                  <a:lnTo>
                    <a:pt x="7605636" y="294538"/>
                  </a:lnTo>
                  <a:lnTo>
                    <a:pt x="7561554" y="305917"/>
                  </a:lnTo>
                  <a:lnTo>
                    <a:pt x="7575702" y="333552"/>
                  </a:lnTo>
                  <a:lnTo>
                    <a:pt x="7612545" y="324459"/>
                  </a:lnTo>
                  <a:lnTo>
                    <a:pt x="7645260" y="309664"/>
                  </a:lnTo>
                  <a:lnTo>
                    <a:pt x="7672298" y="289788"/>
                  </a:lnTo>
                  <a:lnTo>
                    <a:pt x="7692098" y="265442"/>
                  </a:lnTo>
                  <a:lnTo>
                    <a:pt x="7711732" y="289788"/>
                  </a:lnTo>
                  <a:lnTo>
                    <a:pt x="7738669" y="309664"/>
                  </a:lnTo>
                  <a:lnTo>
                    <a:pt x="7771384" y="324459"/>
                  </a:lnTo>
                  <a:lnTo>
                    <a:pt x="7808354" y="333552"/>
                  </a:lnTo>
                  <a:lnTo>
                    <a:pt x="7822501" y="305917"/>
                  </a:lnTo>
                  <a:close/>
                </a:path>
                <a:path w="8905240" h="948690">
                  <a:moveTo>
                    <a:pt x="8119161" y="224612"/>
                  </a:moveTo>
                  <a:lnTo>
                    <a:pt x="8084642" y="224612"/>
                  </a:lnTo>
                  <a:lnTo>
                    <a:pt x="8084642" y="252552"/>
                  </a:lnTo>
                  <a:lnTo>
                    <a:pt x="8084642" y="302082"/>
                  </a:lnTo>
                  <a:lnTo>
                    <a:pt x="7922628" y="302082"/>
                  </a:lnTo>
                  <a:lnTo>
                    <a:pt x="7922628" y="252552"/>
                  </a:lnTo>
                  <a:lnTo>
                    <a:pt x="8084642" y="252552"/>
                  </a:lnTo>
                  <a:lnTo>
                    <a:pt x="8084642" y="224612"/>
                  </a:lnTo>
                  <a:lnTo>
                    <a:pt x="7887576" y="224612"/>
                  </a:lnTo>
                  <a:lnTo>
                    <a:pt x="7887576" y="252552"/>
                  </a:lnTo>
                  <a:lnTo>
                    <a:pt x="7887576" y="302082"/>
                  </a:lnTo>
                  <a:lnTo>
                    <a:pt x="7887576" y="331292"/>
                  </a:lnTo>
                  <a:lnTo>
                    <a:pt x="8119161" y="331292"/>
                  </a:lnTo>
                  <a:lnTo>
                    <a:pt x="8119161" y="302082"/>
                  </a:lnTo>
                  <a:lnTo>
                    <a:pt x="8119161" y="252552"/>
                  </a:lnTo>
                  <a:lnTo>
                    <a:pt x="8119161" y="252349"/>
                  </a:lnTo>
                  <a:lnTo>
                    <a:pt x="8119161" y="224612"/>
                  </a:lnTo>
                  <a:close/>
                </a:path>
                <a:path w="8905240" h="948690">
                  <a:moveTo>
                    <a:pt x="8156461" y="167043"/>
                  </a:moveTo>
                  <a:lnTo>
                    <a:pt x="8021028" y="167043"/>
                  </a:lnTo>
                  <a:lnTo>
                    <a:pt x="8021028" y="132118"/>
                  </a:lnTo>
                  <a:lnTo>
                    <a:pt x="8126311" y="132118"/>
                  </a:lnTo>
                  <a:lnTo>
                    <a:pt x="8126311" y="103162"/>
                  </a:lnTo>
                  <a:lnTo>
                    <a:pt x="8078952" y="103162"/>
                  </a:lnTo>
                  <a:lnTo>
                    <a:pt x="8078952" y="39141"/>
                  </a:lnTo>
                  <a:lnTo>
                    <a:pt x="8127759" y="39141"/>
                  </a:lnTo>
                  <a:lnTo>
                    <a:pt x="8127759" y="10312"/>
                  </a:lnTo>
                  <a:lnTo>
                    <a:pt x="8043380" y="10312"/>
                  </a:lnTo>
                  <a:lnTo>
                    <a:pt x="8043380" y="39141"/>
                  </a:lnTo>
                  <a:lnTo>
                    <a:pt x="8043380" y="103162"/>
                  </a:lnTo>
                  <a:lnTo>
                    <a:pt x="7963103" y="103162"/>
                  </a:lnTo>
                  <a:lnTo>
                    <a:pt x="7963103" y="39141"/>
                  </a:lnTo>
                  <a:lnTo>
                    <a:pt x="8043380" y="39141"/>
                  </a:lnTo>
                  <a:lnTo>
                    <a:pt x="8043380" y="10312"/>
                  </a:lnTo>
                  <a:lnTo>
                    <a:pt x="7878851" y="10312"/>
                  </a:lnTo>
                  <a:lnTo>
                    <a:pt x="7878851" y="39141"/>
                  </a:lnTo>
                  <a:lnTo>
                    <a:pt x="7927784" y="39141"/>
                  </a:lnTo>
                  <a:lnTo>
                    <a:pt x="7927784" y="103162"/>
                  </a:lnTo>
                  <a:lnTo>
                    <a:pt x="7880299" y="103162"/>
                  </a:lnTo>
                  <a:lnTo>
                    <a:pt x="7880299" y="132118"/>
                  </a:lnTo>
                  <a:lnTo>
                    <a:pt x="7985455" y="132118"/>
                  </a:lnTo>
                  <a:lnTo>
                    <a:pt x="7985455" y="167043"/>
                  </a:lnTo>
                  <a:lnTo>
                    <a:pt x="7850937" y="167043"/>
                  </a:lnTo>
                  <a:lnTo>
                    <a:pt x="7850937" y="195338"/>
                  </a:lnTo>
                  <a:lnTo>
                    <a:pt x="8156461" y="195338"/>
                  </a:lnTo>
                  <a:lnTo>
                    <a:pt x="8156461" y="167043"/>
                  </a:lnTo>
                  <a:close/>
                </a:path>
                <a:path w="8905240" h="948690">
                  <a:moveTo>
                    <a:pt x="8458543" y="113741"/>
                  </a:moveTo>
                  <a:lnTo>
                    <a:pt x="8449081" y="75349"/>
                  </a:lnTo>
                  <a:lnTo>
                    <a:pt x="8425815" y="49060"/>
                  </a:lnTo>
                  <a:lnTo>
                    <a:pt x="8423897" y="46888"/>
                  </a:lnTo>
                  <a:lnTo>
                    <a:pt x="8423897" y="113741"/>
                  </a:lnTo>
                  <a:lnTo>
                    <a:pt x="8417166" y="140322"/>
                  </a:lnTo>
                  <a:lnTo>
                    <a:pt x="8398497" y="160629"/>
                  </a:lnTo>
                  <a:lnTo>
                    <a:pt x="8370214" y="173583"/>
                  </a:lnTo>
                  <a:lnTo>
                    <a:pt x="8334616" y="178142"/>
                  </a:lnTo>
                  <a:lnTo>
                    <a:pt x="8298980" y="173583"/>
                  </a:lnTo>
                  <a:lnTo>
                    <a:pt x="8270621" y="160629"/>
                  </a:lnTo>
                  <a:lnTo>
                    <a:pt x="8251901" y="140322"/>
                  </a:lnTo>
                  <a:lnTo>
                    <a:pt x="8245208" y="113741"/>
                  </a:lnTo>
                  <a:lnTo>
                    <a:pt x="8251901" y="87249"/>
                  </a:lnTo>
                  <a:lnTo>
                    <a:pt x="8298980" y="53606"/>
                  </a:lnTo>
                  <a:lnTo>
                    <a:pt x="8370214" y="53606"/>
                  </a:lnTo>
                  <a:lnTo>
                    <a:pt x="8417166" y="87249"/>
                  </a:lnTo>
                  <a:lnTo>
                    <a:pt x="8423897" y="113741"/>
                  </a:lnTo>
                  <a:lnTo>
                    <a:pt x="8423897" y="46888"/>
                  </a:lnTo>
                  <a:lnTo>
                    <a:pt x="8422970" y="45834"/>
                  </a:lnTo>
                  <a:lnTo>
                    <a:pt x="8383664" y="26860"/>
                  </a:lnTo>
                  <a:lnTo>
                    <a:pt x="8334616" y="20091"/>
                  </a:lnTo>
                  <a:lnTo>
                    <a:pt x="8285747" y="26860"/>
                  </a:lnTo>
                  <a:lnTo>
                    <a:pt x="8246567" y="45834"/>
                  </a:lnTo>
                  <a:lnTo>
                    <a:pt x="8220532" y="75349"/>
                  </a:lnTo>
                  <a:lnTo>
                    <a:pt x="8211083" y="113741"/>
                  </a:lnTo>
                  <a:lnTo>
                    <a:pt x="8220532" y="152260"/>
                  </a:lnTo>
                  <a:lnTo>
                    <a:pt x="8246567" y="181813"/>
                  </a:lnTo>
                  <a:lnTo>
                    <a:pt x="8285747" y="200710"/>
                  </a:lnTo>
                  <a:lnTo>
                    <a:pt x="8334616" y="207251"/>
                  </a:lnTo>
                  <a:lnTo>
                    <a:pt x="8383664" y="200710"/>
                  </a:lnTo>
                  <a:lnTo>
                    <a:pt x="8422970" y="181813"/>
                  </a:lnTo>
                  <a:lnTo>
                    <a:pt x="8426209" y="178142"/>
                  </a:lnTo>
                  <a:lnTo>
                    <a:pt x="8449081" y="152260"/>
                  </a:lnTo>
                  <a:lnTo>
                    <a:pt x="8458543" y="113741"/>
                  </a:lnTo>
                  <a:close/>
                </a:path>
                <a:path w="8905240" h="948690">
                  <a:moveTo>
                    <a:pt x="8488832" y="262394"/>
                  </a:moveTo>
                  <a:lnTo>
                    <a:pt x="8182127" y="262394"/>
                  </a:lnTo>
                  <a:lnTo>
                    <a:pt x="8182127" y="291757"/>
                  </a:lnTo>
                  <a:lnTo>
                    <a:pt x="8488832" y="291757"/>
                  </a:lnTo>
                  <a:lnTo>
                    <a:pt x="8488832" y="262394"/>
                  </a:lnTo>
                  <a:close/>
                </a:path>
                <a:path w="8905240" h="948690">
                  <a:moveTo>
                    <a:pt x="8820010" y="265252"/>
                  </a:moveTo>
                  <a:lnTo>
                    <a:pt x="8683384" y="265252"/>
                  </a:lnTo>
                  <a:lnTo>
                    <a:pt x="8683384" y="206832"/>
                  </a:lnTo>
                  <a:lnTo>
                    <a:pt x="8790254" y="206832"/>
                  </a:lnTo>
                  <a:lnTo>
                    <a:pt x="8790254" y="177622"/>
                  </a:lnTo>
                  <a:lnTo>
                    <a:pt x="8585911" y="177622"/>
                  </a:lnTo>
                  <a:lnTo>
                    <a:pt x="8585911" y="128092"/>
                  </a:lnTo>
                  <a:lnTo>
                    <a:pt x="8782444" y="128092"/>
                  </a:lnTo>
                  <a:lnTo>
                    <a:pt x="8782444" y="100152"/>
                  </a:lnTo>
                  <a:lnTo>
                    <a:pt x="8782444" y="53162"/>
                  </a:lnTo>
                  <a:lnTo>
                    <a:pt x="8782444" y="23952"/>
                  </a:lnTo>
                  <a:lnTo>
                    <a:pt x="8549932" y="23952"/>
                  </a:lnTo>
                  <a:lnTo>
                    <a:pt x="8549932" y="53162"/>
                  </a:lnTo>
                  <a:lnTo>
                    <a:pt x="8747404" y="53162"/>
                  </a:lnTo>
                  <a:lnTo>
                    <a:pt x="8747404" y="100152"/>
                  </a:lnTo>
                  <a:lnTo>
                    <a:pt x="8550592" y="100152"/>
                  </a:lnTo>
                  <a:lnTo>
                    <a:pt x="8550592" y="128092"/>
                  </a:lnTo>
                  <a:lnTo>
                    <a:pt x="8550592" y="177622"/>
                  </a:lnTo>
                  <a:lnTo>
                    <a:pt x="8550592" y="206832"/>
                  </a:lnTo>
                  <a:lnTo>
                    <a:pt x="8648205" y="206832"/>
                  </a:lnTo>
                  <a:lnTo>
                    <a:pt x="8648205" y="265252"/>
                  </a:lnTo>
                  <a:lnTo>
                    <a:pt x="8513305" y="265252"/>
                  </a:lnTo>
                  <a:lnTo>
                    <a:pt x="8513305" y="294462"/>
                  </a:lnTo>
                  <a:lnTo>
                    <a:pt x="8820010" y="294462"/>
                  </a:lnTo>
                  <a:lnTo>
                    <a:pt x="8820010" y="265252"/>
                  </a:lnTo>
                  <a:close/>
                </a:path>
                <a:path w="8905240" h="948690">
                  <a:moveTo>
                    <a:pt x="8904656" y="277215"/>
                  </a:moveTo>
                  <a:lnTo>
                    <a:pt x="8862860" y="277215"/>
                  </a:lnTo>
                  <a:lnTo>
                    <a:pt x="8842896" y="380644"/>
                  </a:lnTo>
                  <a:lnTo>
                    <a:pt x="8874633" y="380644"/>
                  </a:lnTo>
                  <a:lnTo>
                    <a:pt x="8904656" y="277215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748001" y="6874141"/>
              <a:ext cx="1350645" cy="335915"/>
            </a:xfrm>
            <a:custGeom>
              <a:avLst/>
              <a:gdLst/>
              <a:ahLst/>
              <a:cxnLst/>
              <a:rect l="l" t="t" r="r" b="b"/>
              <a:pathLst>
                <a:path w="1350645" h="335915">
                  <a:moveTo>
                    <a:pt x="228422" y="264922"/>
                  </a:moveTo>
                  <a:lnTo>
                    <a:pt x="192709" y="264922"/>
                  </a:lnTo>
                  <a:lnTo>
                    <a:pt x="192709" y="301955"/>
                  </a:lnTo>
                  <a:lnTo>
                    <a:pt x="228422" y="301955"/>
                  </a:lnTo>
                  <a:lnTo>
                    <a:pt x="228422" y="264922"/>
                  </a:lnTo>
                  <a:close/>
                </a:path>
                <a:path w="1350645" h="335915">
                  <a:moveTo>
                    <a:pt x="228422" y="202895"/>
                  </a:moveTo>
                  <a:lnTo>
                    <a:pt x="192709" y="202895"/>
                  </a:lnTo>
                  <a:lnTo>
                    <a:pt x="192709" y="236601"/>
                  </a:lnTo>
                  <a:lnTo>
                    <a:pt x="35052" y="236601"/>
                  </a:lnTo>
                  <a:lnTo>
                    <a:pt x="35052" y="202298"/>
                  </a:lnTo>
                  <a:lnTo>
                    <a:pt x="0" y="202298"/>
                  </a:lnTo>
                  <a:lnTo>
                    <a:pt x="0" y="236601"/>
                  </a:lnTo>
                  <a:lnTo>
                    <a:pt x="0" y="264541"/>
                  </a:lnTo>
                  <a:lnTo>
                    <a:pt x="0" y="301358"/>
                  </a:lnTo>
                  <a:lnTo>
                    <a:pt x="35052" y="301358"/>
                  </a:lnTo>
                  <a:lnTo>
                    <a:pt x="35052" y="264541"/>
                  </a:lnTo>
                  <a:lnTo>
                    <a:pt x="228422" y="264541"/>
                  </a:lnTo>
                  <a:lnTo>
                    <a:pt x="228422" y="236880"/>
                  </a:lnTo>
                  <a:lnTo>
                    <a:pt x="228422" y="236601"/>
                  </a:lnTo>
                  <a:lnTo>
                    <a:pt x="228422" y="202895"/>
                  </a:lnTo>
                  <a:close/>
                </a:path>
                <a:path w="1350645" h="335915">
                  <a:moveTo>
                    <a:pt x="558406" y="201041"/>
                  </a:moveTo>
                  <a:lnTo>
                    <a:pt x="522833" y="201041"/>
                  </a:lnTo>
                  <a:lnTo>
                    <a:pt x="522833" y="236613"/>
                  </a:lnTo>
                  <a:lnTo>
                    <a:pt x="522833" y="264121"/>
                  </a:lnTo>
                  <a:lnTo>
                    <a:pt x="522833" y="302488"/>
                  </a:lnTo>
                  <a:lnTo>
                    <a:pt x="365302" y="302488"/>
                  </a:lnTo>
                  <a:lnTo>
                    <a:pt x="365302" y="264121"/>
                  </a:lnTo>
                  <a:lnTo>
                    <a:pt x="522833" y="264121"/>
                  </a:lnTo>
                  <a:lnTo>
                    <a:pt x="522833" y="236613"/>
                  </a:lnTo>
                  <a:lnTo>
                    <a:pt x="365302" y="236613"/>
                  </a:lnTo>
                  <a:lnTo>
                    <a:pt x="365302" y="201041"/>
                  </a:lnTo>
                  <a:lnTo>
                    <a:pt x="330263" y="201041"/>
                  </a:lnTo>
                  <a:lnTo>
                    <a:pt x="330263" y="330923"/>
                  </a:lnTo>
                  <a:lnTo>
                    <a:pt x="558406" y="330923"/>
                  </a:lnTo>
                  <a:lnTo>
                    <a:pt x="558406" y="302488"/>
                  </a:lnTo>
                  <a:lnTo>
                    <a:pt x="558406" y="264121"/>
                  </a:lnTo>
                  <a:lnTo>
                    <a:pt x="558406" y="236613"/>
                  </a:lnTo>
                  <a:lnTo>
                    <a:pt x="558406" y="201041"/>
                  </a:lnTo>
                  <a:close/>
                </a:path>
                <a:path w="1350645" h="335915">
                  <a:moveTo>
                    <a:pt x="581152" y="101981"/>
                  </a:moveTo>
                  <a:lnTo>
                    <a:pt x="535647" y="90881"/>
                  </a:lnTo>
                  <a:lnTo>
                    <a:pt x="498195" y="71424"/>
                  </a:lnTo>
                  <a:lnTo>
                    <a:pt x="487540" y="60845"/>
                  </a:lnTo>
                  <a:lnTo>
                    <a:pt x="472795" y="46215"/>
                  </a:lnTo>
                  <a:lnTo>
                    <a:pt x="463448" y="17856"/>
                  </a:lnTo>
                  <a:lnTo>
                    <a:pt x="463448" y="3581"/>
                  </a:lnTo>
                  <a:lnTo>
                    <a:pt x="426935" y="3581"/>
                  </a:lnTo>
                  <a:lnTo>
                    <a:pt x="426935" y="17856"/>
                  </a:lnTo>
                  <a:lnTo>
                    <a:pt x="417614" y="46647"/>
                  </a:lnTo>
                  <a:lnTo>
                    <a:pt x="392239" y="71678"/>
                  </a:lnTo>
                  <a:lnTo>
                    <a:pt x="354685" y="90817"/>
                  </a:lnTo>
                  <a:lnTo>
                    <a:pt x="308825" y="101981"/>
                  </a:lnTo>
                  <a:lnTo>
                    <a:pt x="322059" y="129882"/>
                  </a:lnTo>
                  <a:lnTo>
                    <a:pt x="361073" y="120878"/>
                  </a:lnTo>
                  <a:lnTo>
                    <a:pt x="395795" y="105930"/>
                  </a:lnTo>
                  <a:lnTo>
                    <a:pt x="424497" y="85674"/>
                  </a:lnTo>
                  <a:lnTo>
                    <a:pt x="445325" y="60845"/>
                  </a:lnTo>
                  <a:lnTo>
                    <a:pt x="465950" y="85623"/>
                  </a:lnTo>
                  <a:lnTo>
                    <a:pt x="494525" y="105879"/>
                  </a:lnTo>
                  <a:lnTo>
                    <a:pt x="529247" y="120878"/>
                  </a:lnTo>
                  <a:lnTo>
                    <a:pt x="568325" y="129882"/>
                  </a:lnTo>
                  <a:lnTo>
                    <a:pt x="581152" y="101981"/>
                  </a:lnTo>
                  <a:close/>
                </a:path>
                <a:path w="1350645" h="335915">
                  <a:moveTo>
                    <a:pt x="597954" y="150647"/>
                  </a:moveTo>
                  <a:lnTo>
                    <a:pt x="292430" y="150647"/>
                  </a:lnTo>
                  <a:lnTo>
                    <a:pt x="292430" y="179743"/>
                  </a:lnTo>
                  <a:lnTo>
                    <a:pt x="597954" y="179743"/>
                  </a:lnTo>
                  <a:lnTo>
                    <a:pt x="597954" y="150647"/>
                  </a:lnTo>
                  <a:close/>
                </a:path>
                <a:path w="1350645" h="335915">
                  <a:moveTo>
                    <a:pt x="838136" y="233705"/>
                  </a:moveTo>
                  <a:lnTo>
                    <a:pt x="835926" y="219417"/>
                  </a:lnTo>
                  <a:lnTo>
                    <a:pt x="833513" y="203822"/>
                  </a:lnTo>
                  <a:lnTo>
                    <a:pt x="793508" y="210883"/>
                  </a:lnTo>
                  <a:lnTo>
                    <a:pt x="754430" y="215633"/>
                  </a:lnTo>
                  <a:lnTo>
                    <a:pt x="716280" y="218376"/>
                  </a:lnTo>
                  <a:lnTo>
                    <a:pt x="679030" y="219417"/>
                  </a:lnTo>
                  <a:lnTo>
                    <a:pt x="679030" y="32677"/>
                  </a:lnTo>
                  <a:lnTo>
                    <a:pt x="644105" y="32677"/>
                  </a:lnTo>
                  <a:lnTo>
                    <a:pt x="644105" y="249974"/>
                  </a:lnTo>
                  <a:lnTo>
                    <a:pt x="672147" y="249974"/>
                  </a:lnTo>
                  <a:lnTo>
                    <a:pt x="712076" y="249224"/>
                  </a:lnTo>
                  <a:lnTo>
                    <a:pt x="752767" y="246507"/>
                  </a:lnTo>
                  <a:lnTo>
                    <a:pt x="794639" y="241452"/>
                  </a:lnTo>
                  <a:lnTo>
                    <a:pt x="838136" y="233705"/>
                  </a:lnTo>
                  <a:close/>
                </a:path>
                <a:path w="1350645" h="335915">
                  <a:moveTo>
                    <a:pt x="901623" y="0"/>
                  </a:moveTo>
                  <a:lnTo>
                    <a:pt x="866444" y="0"/>
                  </a:lnTo>
                  <a:lnTo>
                    <a:pt x="866444" y="335153"/>
                  </a:lnTo>
                  <a:lnTo>
                    <a:pt x="901623" y="335153"/>
                  </a:lnTo>
                  <a:lnTo>
                    <a:pt x="901623" y="0"/>
                  </a:lnTo>
                  <a:close/>
                </a:path>
                <a:path w="1350645" h="335915">
                  <a:moveTo>
                    <a:pt x="1155026" y="241909"/>
                  </a:moveTo>
                  <a:lnTo>
                    <a:pt x="1152385" y="222999"/>
                  </a:lnTo>
                  <a:lnTo>
                    <a:pt x="1150797" y="211620"/>
                  </a:lnTo>
                  <a:lnTo>
                    <a:pt x="1115568" y="217043"/>
                  </a:lnTo>
                  <a:lnTo>
                    <a:pt x="1080668" y="220484"/>
                  </a:lnTo>
                  <a:lnTo>
                    <a:pt x="1044232" y="222338"/>
                  </a:lnTo>
                  <a:lnTo>
                    <a:pt x="1004392" y="222999"/>
                  </a:lnTo>
                  <a:lnTo>
                    <a:pt x="1004392" y="61112"/>
                  </a:lnTo>
                  <a:lnTo>
                    <a:pt x="1125677" y="61112"/>
                  </a:lnTo>
                  <a:lnTo>
                    <a:pt x="1125677" y="32270"/>
                  </a:lnTo>
                  <a:lnTo>
                    <a:pt x="968946" y="32270"/>
                  </a:lnTo>
                  <a:lnTo>
                    <a:pt x="968946" y="252615"/>
                  </a:lnTo>
                  <a:lnTo>
                    <a:pt x="995921" y="252615"/>
                  </a:lnTo>
                  <a:lnTo>
                    <a:pt x="1039647" y="252285"/>
                  </a:lnTo>
                  <a:lnTo>
                    <a:pt x="1079144" y="250736"/>
                  </a:lnTo>
                  <a:lnTo>
                    <a:pt x="1116812" y="247446"/>
                  </a:lnTo>
                  <a:lnTo>
                    <a:pt x="1155026" y="241909"/>
                  </a:lnTo>
                  <a:close/>
                </a:path>
                <a:path w="1350645" h="335915">
                  <a:moveTo>
                    <a:pt x="1269568" y="129755"/>
                  </a:moveTo>
                  <a:lnTo>
                    <a:pt x="1215872" y="129755"/>
                  </a:lnTo>
                  <a:lnTo>
                    <a:pt x="1215872" y="0"/>
                  </a:lnTo>
                  <a:lnTo>
                    <a:pt x="1180299" y="0"/>
                  </a:lnTo>
                  <a:lnTo>
                    <a:pt x="1180299" y="335813"/>
                  </a:lnTo>
                  <a:lnTo>
                    <a:pt x="1215872" y="335813"/>
                  </a:lnTo>
                  <a:lnTo>
                    <a:pt x="1215872" y="159245"/>
                  </a:lnTo>
                  <a:lnTo>
                    <a:pt x="1269568" y="159245"/>
                  </a:lnTo>
                  <a:lnTo>
                    <a:pt x="1269568" y="129755"/>
                  </a:lnTo>
                  <a:close/>
                </a:path>
                <a:path w="1350645" h="335915">
                  <a:moveTo>
                    <a:pt x="1350518" y="279476"/>
                  </a:moveTo>
                  <a:lnTo>
                    <a:pt x="1348384" y="269201"/>
                  </a:lnTo>
                  <a:lnTo>
                    <a:pt x="1342644" y="260794"/>
                  </a:lnTo>
                  <a:lnTo>
                    <a:pt x="1334223" y="255104"/>
                  </a:lnTo>
                  <a:lnTo>
                    <a:pt x="1324063" y="253022"/>
                  </a:lnTo>
                  <a:lnTo>
                    <a:pt x="1313675" y="255104"/>
                  </a:lnTo>
                  <a:lnTo>
                    <a:pt x="1305166" y="260794"/>
                  </a:lnTo>
                  <a:lnTo>
                    <a:pt x="1299451" y="269201"/>
                  </a:lnTo>
                  <a:lnTo>
                    <a:pt x="1297482" y="279476"/>
                  </a:lnTo>
                  <a:lnTo>
                    <a:pt x="1299451" y="289737"/>
                  </a:lnTo>
                  <a:lnTo>
                    <a:pt x="1305166" y="298157"/>
                  </a:lnTo>
                  <a:lnTo>
                    <a:pt x="1313675" y="303834"/>
                  </a:lnTo>
                  <a:lnTo>
                    <a:pt x="1324063" y="305917"/>
                  </a:lnTo>
                  <a:lnTo>
                    <a:pt x="1334223" y="303834"/>
                  </a:lnTo>
                  <a:lnTo>
                    <a:pt x="1342644" y="298157"/>
                  </a:lnTo>
                  <a:lnTo>
                    <a:pt x="1348384" y="289737"/>
                  </a:lnTo>
                  <a:lnTo>
                    <a:pt x="1350518" y="279476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369108" y="2119075"/>
              <a:ext cx="721360" cy="562610"/>
            </a:xfrm>
            <a:custGeom>
              <a:avLst/>
              <a:gdLst/>
              <a:ahLst/>
              <a:cxnLst/>
              <a:rect l="l" t="t" r="r" b="b"/>
              <a:pathLst>
                <a:path w="721359" h="562610">
                  <a:moveTo>
                    <a:pt x="209220" y="562263"/>
                  </a:moveTo>
                  <a:lnTo>
                    <a:pt x="250904" y="558481"/>
                  </a:lnTo>
                  <a:lnTo>
                    <a:pt x="288449" y="547283"/>
                  </a:lnTo>
                  <a:lnTo>
                    <a:pt x="350314" y="503542"/>
                  </a:lnTo>
                  <a:lnTo>
                    <a:pt x="374232" y="471451"/>
                  </a:lnTo>
                  <a:lnTo>
                    <a:pt x="393205" y="432846"/>
                  </a:lnTo>
                  <a:lnTo>
                    <a:pt x="407031" y="387952"/>
                  </a:lnTo>
                  <a:lnTo>
                    <a:pt x="415510" y="336995"/>
                  </a:lnTo>
                  <a:lnTo>
                    <a:pt x="418440" y="280201"/>
                  </a:lnTo>
                  <a:lnTo>
                    <a:pt x="415554" y="223821"/>
                  </a:lnTo>
                  <a:lnTo>
                    <a:pt x="407046" y="173221"/>
                  </a:lnTo>
                  <a:lnTo>
                    <a:pt x="393146" y="128629"/>
                  </a:lnTo>
                  <a:lnTo>
                    <a:pt x="374079" y="90274"/>
                  </a:lnTo>
                  <a:lnTo>
                    <a:pt x="350073" y="58382"/>
                  </a:lnTo>
                  <a:lnTo>
                    <a:pt x="321357" y="33181"/>
                  </a:lnTo>
                  <a:lnTo>
                    <a:pt x="250703" y="3762"/>
                  </a:lnTo>
                  <a:lnTo>
                    <a:pt x="209220" y="0"/>
                  </a:lnTo>
                  <a:lnTo>
                    <a:pt x="167667" y="3753"/>
                  </a:lnTo>
                  <a:lnTo>
                    <a:pt x="130174" y="14868"/>
                  </a:lnTo>
                  <a:lnTo>
                    <a:pt x="68257" y="58295"/>
                  </a:lnTo>
                  <a:lnTo>
                    <a:pt x="44273" y="90165"/>
                  </a:lnTo>
                  <a:lnTo>
                    <a:pt x="25235" y="128511"/>
                  </a:lnTo>
                  <a:lnTo>
                    <a:pt x="11363" y="173114"/>
                  </a:lnTo>
                  <a:lnTo>
                    <a:pt x="2877" y="223751"/>
                  </a:lnTo>
                  <a:lnTo>
                    <a:pt x="0" y="280201"/>
                  </a:lnTo>
                  <a:lnTo>
                    <a:pt x="2781" y="336847"/>
                  </a:lnTo>
                  <a:lnTo>
                    <a:pt x="11163" y="387707"/>
                  </a:lnTo>
                  <a:lnTo>
                    <a:pt x="24939" y="432550"/>
                  </a:lnTo>
                  <a:lnTo>
                    <a:pt x="43901" y="471145"/>
                  </a:lnTo>
                  <a:lnTo>
                    <a:pt x="67841" y="503258"/>
                  </a:lnTo>
                  <a:lnTo>
                    <a:pt x="96550" y="528659"/>
                  </a:lnTo>
                  <a:lnTo>
                    <a:pt x="167448" y="558393"/>
                  </a:lnTo>
                  <a:lnTo>
                    <a:pt x="209220" y="562263"/>
                  </a:lnTo>
                  <a:close/>
                </a:path>
                <a:path w="721359" h="562610">
                  <a:moveTo>
                    <a:pt x="209220" y="479320"/>
                  </a:moveTo>
                  <a:lnTo>
                    <a:pt x="150182" y="456762"/>
                  </a:lnTo>
                  <a:lnTo>
                    <a:pt x="112117" y="389956"/>
                  </a:lnTo>
                  <a:lnTo>
                    <a:pt x="102075" y="340366"/>
                  </a:lnTo>
                  <a:lnTo>
                    <a:pt x="98628" y="280201"/>
                  </a:lnTo>
                  <a:lnTo>
                    <a:pt x="103698" y="209629"/>
                  </a:lnTo>
                  <a:lnTo>
                    <a:pt x="118071" y="154139"/>
                  </a:lnTo>
                  <a:lnTo>
                    <a:pt x="140968" y="114077"/>
                  </a:lnTo>
                  <a:lnTo>
                    <a:pt x="171610" y="89787"/>
                  </a:lnTo>
                  <a:lnTo>
                    <a:pt x="209220" y="81614"/>
                  </a:lnTo>
                  <a:lnTo>
                    <a:pt x="246700" y="89787"/>
                  </a:lnTo>
                  <a:lnTo>
                    <a:pt x="277264" y="114077"/>
                  </a:lnTo>
                  <a:lnTo>
                    <a:pt x="300120" y="154139"/>
                  </a:lnTo>
                  <a:lnTo>
                    <a:pt x="314478" y="209629"/>
                  </a:lnTo>
                  <a:lnTo>
                    <a:pt x="319546" y="280201"/>
                  </a:lnTo>
                  <a:lnTo>
                    <a:pt x="314605" y="351135"/>
                  </a:lnTo>
                  <a:lnTo>
                    <a:pt x="300311" y="406795"/>
                  </a:lnTo>
                  <a:lnTo>
                    <a:pt x="277455" y="446899"/>
                  </a:lnTo>
                  <a:lnTo>
                    <a:pt x="246827" y="471168"/>
                  </a:lnTo>
                  <a:lnTo>
                    <a:pt x="209220" y="479320"/>
                  </a:lnTo>
                  <a:close/>
                </a:path>
                <a:path w="721359" h="562610">
                  <a:moveTo>
                    <a:pt x="627129" y="7443"/>
                  </a:moveTo>
                  <a:lnTo>
                    <a:pt x="492080" y="94641"/>
                  </a:lnTo>
                  <a:lnTo>
                    <a:pt x="492080" y="184231"/>
                  </a:lnTo>
                  <a:lnTo>
                    <a:pt x="619420" y="102882"/>
                  </a:lnTo>
                  <a:lnTo>
                    <a:pt x="622610" y="102882"/>
                  </a:lnTo>
                  <a:lnTo>
                    <a:pt x="622610" y="551895"/>
                  </a:lnTo>
                  <a:lnTo>
                    <a:pt x="720973" y="551895"/>
                  </a:lnTo>
                  <a:lnTo>
                    <a:pt x="720973" y="7443"/>
                  </a:lnTo>
                  <a:lnTo>
                    <a:pt x="627129" y="7443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16102" y="2553212"/>
              <a:ext cx="131838" cy="13130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592394" y="2058463"/>
              <a:ext cx="4096385" cy="679450"/>
            </a:xfrm>
            <a:custGeom>
              <a:avLst/>
              <a:gdLst/>
              <a:ahLst/>
              <a:cxnLst/>
              <a:rect l="l" t="t" r="r" b="b"/>
              <a:pathLst>
                <a:path w="4096384" h="679450">
                  <a:moveTo>
                    <a:pt x="52903" y="346396"/>
                  </a:moveTo>
                  <a:lnTo>
                    <a:pt x="52903" y="412858"/>
                  </a:lnTo>
                  <a:lnTo>
                    <a:pt x="564390" y="412858"/>
                  </a:lnTo>
                  <a:lnTo>
                    <a:pt x="564390" y="346396"/>
                  </a:lnTo>
                  <a:lnTo>
                    <a:pt x="467356" y="346396"/>
                  </a:lnTo>
                  <a:lnTo>
                    <a:pt x="467356" y="130264"/>
                  </a:lnTo>
                  <a:lnTo>
                    <a:pt x="567049" y="130264"/>
                  </a:lnTo>
                  <a:lnTo>
                    <a:pt x="567049" y="62739"/>
                  </a:lnTo>
                  <a:lnTo>
                    <a:pt x="50776" y="62739"/>
                  </a:lnTo>
                  <a:lnTo>
                    <a:pt x="50776" y="130264"/>
                  </a:lnTo>
                  <a:lnTo>
                    <a:pt x="149139" y="130264"/>
                  </a:lnTo>
                  <a:lnTo>
                    <a:pt x="149139" y="346396"/>
                  </a:lnTo>
                  <a:lnTo>
                    <a:pt x="52903" y="346396"/>
                  </a:lnTo>
                  <a:close/>
                </a:path>
                <a:path w="4096384" h="679450">
                  <a:moveTo>
                    <a:pt x="232349" y="346396"/>
                  </a:moveTo>
                  <a:lnTo>
                    <a:pt x="232349" y="130264"/>
                  </a:lnTo>
                  <a:lnTo>
                    <a:pt x="384945" y="130264"/>
                  </a:lnTo>
                  <a:lnTo>
                    <a:pt x="384945" y="346396"/>
                  </a:lnTo>
                  <a:lnTo>
                    <a:pt x="232349" y="346396"/>
                  </a:lnTo>
                  <a:close/>
                </a:path>
                <a:path w="4096384" h="679450">
                  <a:moveTo>
                    <a:pt x="0" y="597355"/>
                  </a:moveTo>
                  <a:lnTo>
                    <a:pt x="621281" y="597355"/>
                  </a:lnTo>
                  <a:lnTo>
                    <a:pt x="621281" y="527438"/>
                  </a:lnTo>
                  <a:lnTo>
                    <a:pt x="0" y="527438"/>
                  </a:lnTo>
                  <a:lnTo>
                    <a:pt x="0" y="597355"/>
                  </a:lnTo>
                  <a:close/>
                </a:path>
                <a:path w="4096384" h="679450">
                  <a:moveTo>
                    <a:pt x="1016328" y="420567"/>
                  </a:moveTo>
                  <a:lnTo>
                    <a:pt x="1229005" y="420567"/>
                  </a:lnTo>
                  <a:lnTo>
                    <a:pt x="1229005" y="352245"/>
                  </a:lnTo>
                  <a:lnTo>
                    <a:pt x="822792" y="352245"/>
                  </a:lnTo>
                  <a:lnTo>
                    <a:pt x="822792" y="264516"/>
                  </a:lnTo>
                  <a:lnTo>
                    <a:pt x="1213320" y="264516"/>
                  </a:lnTo>
                  <a:lnTo>
                    <a:pt x="1213320" y="46257"/>
                  </a:lnTo>
                  <a:lnTo>
                    <a:pt x="738253" y="46257"/>
                  </a:lnTo>
                  <a:lnTo>
                    <a:pt x="738253" y="113782"/>
                  </a:lnTo>
                  <a:lnTo>
                    <a:pt x="1130642" y="113782"/>
                  </a:lnTo>
                  <a:lnTo>
                    <a:pt x="1130642" y="198321"/>
                  </a:lnTo>
                  <a:lnTo>
                    <a:pt x="739317" y="198321"/>
                  </a:lnTo>
                  <a:lnTo>
                    <a:pt x="739317" y="420567"/>
                  </a:lnTo>
                  <a:lnTo>
                    <a:pt x="933384" y="420567"/>
                  </a:lnTo>
                  <a:lnTo>
                    <a:pt x="933384" y="531425"/>
                  </a:lnTo>
                  <a:lnTo>
                    <a:pt x="665677" y="531425"/>
                  </a:lnTo>
                  <a:lnTo>
                    <a:pt x="665677" y="600545"/>
                  </a:lnTo>
                  <a:lnTo>
                    <a:pt x="1286959" y="600545"/>
                  </a:lnTo>
                  <a:lnTo>
                    <a:pt x="1286959" y="531425"/>
                  </a:lnTo>
                  <a:lnTo>
                    <a:pt x="1016328" y="531425"/>
                  </a:lnTo>
                  <a:lnTo>
                    <a:pt x="1016328" y="420567"/>
                  </a:lnTo>
                  <a:close/>
                </a:path>
                <a:path w="4096384" h="679450">
                  <a:moveTo>
                    <a:pt x="1833006" y="414187"/>
                  </a:moveTo>
                  <a:lnTo>
                    <a:pt x="1912494" y="414187"/>
                  </a:lnTo>
                  <a:lnTo>
                    <a:pt x="1912494" y="0"/>
                  </a:lnTo>
                  <a:lnTo>
                    <a:pt x="1833006" y="0"/>
                  </a:lnTo>
                  <a:lnTo>
                    <a:pt x="1833006" y="414187"/>
                  </a:lnTo>
                  <a:close/>
                </a:path>
                <a:path w="4096384" h="679450">
                  <a:moveTo>
                    <a:pt x="1613949" y="238463"/>
                  </a:moveTo>
                  <a:lnTo>
                    <a:pt x="1699020" y="238463"/>
                  </a:lnTo>
                  <a:lnTo>
                    <a:pt x="1699020" y="409934"/>
                  </a:lnTo>
                  <a:lnTo>
                    <a:pt x="1778508" y="409934"/>
                  </a:lnTo>
                  <a:lnTo>
                    <a:pt x="1778508" y="14089"/>
                  </a:lnTo>
                  <a:lnTo>
                    <a:pt x="1699020" y="14089"/>
                  </a:lnTo>
                  <a:lnTo>
                    <a:pt x="1699020" y="170141"/>
                  </a:lnTo>
                  <a:lnTo>
                    <a:pt x="1613949" y="170141"/>
                  </a:lnTo>
                  <a:lnTo>
                    <a:pt x="1613949" y="238463"/>
                  </a:lnTo>
                  <a:close/>
                </a:path>
                <a:path w="4096384" h="679450">
                  <a:moveTo>
                    <a:pt x="1501762" y="271428"/>
                  </a:moveTo>
                  <a:lnTo>
                    <a:pt x="1522731" y="308846"/>
                  </a:lnTo>
                  <a:lnTo>
                    <a:pt x="1550279" y="341877"/>
                  </a:lnTo>
                  <a:lnTo>
                    <a:pt x="1584607" y="369525"/>
                  </a:lnTo>
                  <a:lnTo>
                    <a:pt x="1625912" y="390793"/>
                  </a:lnTo>
                  <a:lnTo>
                    <a:pt x="1668448" y="326458"/>
                  </a:lnTo>
                  <a:lnTo>
                    <a:pt x="1621823" y="301458"/>
                  </a:lnTo>
                  <a:lnTo>
                    <a:pt x="1586070" y="268929"/>
                  </a:lnTo>
                  <a:lnTo>
                    <a:pt x="1560895" y="230849"/>
                  </a:lnTo>
                  <a:lnTo>
                    <a:pt x="1546006" y="189197"/>
                  </a:lnTo>
                  <a:lnTo>
                    <a:pt x="1541108" y="145949"/>
                  </a:lnTo>
                  <a:lnTo>
                    <a:pt x="1541108" y="118832"/>
                  </a:lnTo>
                  <a:lnTo>
                    <a:pt x="1648775" y="118832"/>
                  </a:lnTo>
                  <a:lnTo>
                    <a:pt x="1648775" y="51573"/>
                  </a:lnTo>
                  <a:lnTo>
                    <a:pt x="1345711" y="51573"/>
                  </a:lnTo>
                  <a:lnTo>
                    <a:pt x="1345711" y="118832"/>
                  </a:lnTo>
                  <a:lnTo>
                    <a:pt x="1460025" y="118832"/>
                  </a:lnTo>
                  <a:lnTo>
                    <a:pt x="1460025" y="145417"/>
                  </a:lnTo>
                  <a:lnTo>
                    <a:pt x="1454842" y="191861"/>
                  </a:lnTo>
                  <a:lnTo>
                    <a:pt x="1439106" y="236813"/>
                  </a:lnTo>
                  <a:lnTo>
                    <a:pt x="1412536" y="277949"/>
                  </a:lnTo>
                  <a:lnTo>
                    <a:pt x="1374852" y="312947"/>
                  </a:lnTo>
                  <a:lnTo>
                    <a:pt x="1325773" y="339485"/>
                  </a:lnTo>
                  <a:lnTo>
                    <a:pt x="1369903" y="405414"/>
                  </a:lnTo>
                  <a:lnTo>
                    <a:pt x="1414208" y="381638"/>
                  </a:lnTo>
                  <a:lnTo>
                    <a:pt x="1450786" y="350584"/>
                  </a:lnTo>
                  <a:lnTo>
                    <a:pt x="1479888" y="313448"/>
                  </a:lnTo>
                  <a:lnTo>
                    <a:pt x="1501762" y="271428"/>
                  </a:lnTo>
                  <a:close/>
                </a:path>
                <a:path w="4096384" h="679450">
                  <a:moveTo>
                    <a:pt x="1829284" y="507765"/>
                  </a:moveTo>
                  <a:lnTo>
                    <a:pt x="1829284" y="678970"/>
                  </a:lnTo>
                  <a:lnTo>
                    <a:pt x="1912494" y="678970"/>
                  </a:lnTo>
                  <a:lnTo>
                    <a:pt x="1912494" y="440771"/>
                  </a:lnTo>
                  <a:lnTo>
                    <a:pt x="1446998" y="440771"/>
                  </a:lnTo>
                  <a:lnTo>
                    <a:pt x="1446998" y="507765"/>
                  </a:lnTo>
                  <a:lnTo>
                    <a:pt x="1829284" y="507765"/>
                  </a:lnTo>
                  <a:close/>
                </a:path>
                <a:path w="4096384" h="679450">
                  <a:moveTo>
                    <a:pt x="2157604" y="356232"/>
                  </a:moveTo>
                  <a:lnTo>
                    <a:pt x="2157604" y="268504"/>
                  </a:lnTo>
                  <a:lnTo>
                    <a:pt x="2527928" y="268504"/>
                  </a:lnTo>
                  <a:lnTo>
                    <a:pt x="2527928" y="202308"/>
                  </a:lnTo>
                  <a:lnTo>
                    <a:pt x="2157604" y="202308"/>
                  </a:lnTo>
                  <a:lnTo>
                    <a:pt x="2157604" y="120959"/>
                  </a:lnTo>
                  <a:lnTo>
                    <a:pt x="2543347" y="120959"/>
                  </a:lnTo>
                  <a:lnTo>
                    <a:pt x="2543347" y="53168"/>
                  </a:lnTo>
                  <a:lnTo>
                    <a:pt x="2072799" y="53168"/>
                  </a:lnTo>
                  <a:lnTo>
                    <a:pt x="2072799" y="422428"/>
                  </a:lnTo>
                  <a:lnTo>
                    <a:pt x="2549461" y="422428"/>
                  </a:lnTo>
                  <a:lnTo>
                    <a:pt x="2549461" y="356232"/>
                  </a:lnTo>
                  <a:lnTo>
                    <a:pt x="2157604" y="356232"/>
                  </a:lnTo>
                  <a:close/>
                </a:path>
                <a:path w="4096384" h="679450">
                  <a:moveTo>
                    <a:pt x="1997033" y="596823"/>
                  </a:moveTo>
                  <a:lnTo>
                    <a:pt x="2618315" y="596823"/>
                  </a:lnTo>
                  <a:lnTo>
                    <a:pt x="2618315" y="528501"/>
                  </a:lnTo>
                  <a:lnTo>
                    <a:pt x="1997033" y="528501"/>
                  </a:lnTo>
                  <a:lnTo>
                    <a:pt x="1997033" y="596823"/>
                  </a:lnTo>
                  <a:close/>
                </a:path>
                <a:path w="4096384" h="679450">
                  <a:moveTo>
                    <a:pt x="2909293" y="333104"/>
                  </a:moveTo>
                  <a:lnTo>
                    <a:pt x="2964395" y="321788"/>
                  </a:lnTo>
                  <a:lnTo>
                    <a:pt x="3014696" y="304875"/>
                  </a:lnTo>
                  <a:lnTo>
                    <a:pt x="3059563" y="282793"/>
                  </a:lnTo>
                  <a:lnTo>
                    <a:pt x="3098359" y="255969"/>
                  </a:lnTo>
                  <a:lnTo>
                    <a:pt x="3130450" y="224833"/>
                  </a:lnTo>
                  <a:lnTo>
                    <a:pt x="3155201" y="189813"/>
                  </a:lnTo>
                  <a:lnTo>
                    <a:pt x="3179790" y="224833"/>
                  </a:lnTo>
                  <a:lnTo>
                    <a:pt x="3211905" y="255969"/>
                  </a:lnTo>
                  <a:lnTo>
                    <a:pt x="3250872" y="282793"/>
                  </a:lnTo>
                  <a:lnTo>
                    <a:pt x="3296020" y="304875"/>
                  </a:lnTo>
                  <a:lnTo>
                    <a:pt x="3346677" y="321788"/>
                  </a:lnTo>
                  <a:lnTo>
                    <a:pt x="3402171" y="333104"/>
                  </a:lnTo>
                  <a:lnTo>
                    <a:pt x="3433010" y="267440"/>
                  </a:lnTo>
                  <a:lnTo>
                    <a:pt x="3369603" y="254517"/>
                  </a:lnTo>
                  <a:lnTo>
                    <a:pt x="3314866" y="233973"/>
                  </a:lnTo>
                  <a:lnTo>
                    <a:pt x="3269847" y="207226"/>
                  </a:lnTo>
                  <a:lnTo>
                    <a:pt x="3235594" y="175694"/>
                  </a:lnTo>
                  <a:lnTo>
                    <a:pt x="3213157" y="140794"/>
                  </a:lnTo>
                  <a:lnTo>
                    <a:pt x="3203584" y="103945"/>
                  </a:lnTo>
                  <a:lnTo>
                    <a:pt x="3407754" y="103945"/>
                  </a:lnTo>
                  <a:lnTo>
                    <a:pt x="3407754" y="38015"/>
                  </a:lnTo>
                  <a:lnTo>
                    <a:pt x="2902115" y="38015"/>
                  </a:lnTo>
                  <a:lnTo>
                    <a:pt x="2902115" y="103945"/>
                  </a:lnTo>
                  <a:lnTo>
                    <a:pt x="3107083" y="103945"/>
                  </a:lnTo>
                  <a:lnTo>
                    <a:pt x="3097049" y="140794"/>
                  </a:lnTo>
                  <a:lnTo>
                    <a:pt x="3074314" y="175694"/>
                  </a:lnTo>
                  <a:lnTo>
                    <a:pt x="3039956" y="207226"/>
                  </a:lnTo>
                  <a:lnTo>
                    <a:pt x="2995053" y="233973"/>
                  </a:lnTo>
                  <a:lnTo>
                    <a:pt x="2940683" y="254517"/>
                  </a:lnTo>
                  <a:lnTo>
                    <a:pt x="2877924" y="267440"/>
                  </a:lnTo>
                  <a:lnTo>
                    <a:pt x="2909293" y="333104"/>
                  </a:lnTo>
                  <a:close/>
                </a:path>
                <a:path w="4096384" h="679450">
                  <a:moveTo>
                    <a:pt x="2845490" y="378564"/>
                  </a:moveTo>
                  <a:lnTo>
                    <a:pt x="2845490" y="446089"/>
                  </a:lnTo>
                  <a:lnTo>
                    <a:pt x="3112134" y="446089"/>
                  </a:lnTo>
                  <a:lnTo>
                    <a:pt x="3112134" y="678970"/>
                  </a:lnTo>
                  <a:lnTo>
                    <a:pt x="3194811" y="678970"/>
                  </a:lnTo>
                  <a:lnTo>
                    <a:pt x="3194811" y="446089"/>
                  </a:lnTo>
                  <a:lnTo>
                    <a:pt x="3464645" y="446089"/>
                  </a:lnTo>
                  <a:lnTo>
                    <a:pt x="3464645" y="378564"/>
                  </a:lnTo>
                  <a:lnTo>
                    <a:pt x="2845490" y="378564"/>
                  </a:lnTo>
                  <a:close/>
                </a:path>
                <a:path w="4096384" h="679450">
                  <a:moveTo>
                    <a:pt x="4016542" y="678970"/>
                  </a:moveTo>
                  <a:lnTo>
                    <a:pt x="4095763" y="678970"/>
                  </a:lnTo>
                  <a:lnTo>
                    <a:pt x="4095763" y="0"/>
                  </a:lnTo>
                  <a:lnTo>
                    <a:pt x="4016542" y="0"/>
                  </a:lnTo>
                  <a:lnTo>
                    <a:pt x="4016542" y="678970"/>
                  </a:lnTo>
                  <a:close/>
                </a:path>
                <a:path w="4096384" h="679450">
                  <a:moveTo>
                    <a:pt x="3781268" y="236868"/>
                  </a:moveTo>
                  <a:lnTo>
                    <a:pt x="3781268" y="304393"/>
                  </a:lnTo>
                  <a:lnTo>
                    <a:pt x="3879099" y="304393"/>
                  </a:lnTo>
                  <a:lnTo>
                    <a:pt x="3879099" y="646271"/>
                  </a:lnTo>
                  <a:lnTo>
                    <a:pt x="3957523" y="646271"/>
                  </a:lnTo>
                  <a:lnTo>
                    <a:pt x="3957523" y="12760"/>
                  </a:lnTo>
                  <a:lnTo>
                    <a:pt x="3879099" y="12760"/>
                  </a:lnTo>
                  <a:lnTo>
                    <a:pt x="3879099" y="236868"/>
                  </a:lnTo>
                  <a:lnTo>
                    <a:pt x="3781268" y="236868"/>
                  </a:lnTo>
                  <a:close/>
                </a:path>
                <a:path w="4096384" h="679450">
                  <a:moveTo>
                    <a:pt x="3720920" y="140366"/>
                  </a:moveTo>
                  <a:lnTo>
                    <a:pt x="3830714" y="140366"/>
                  </a:lnTo>
                  <a:lnTo>
                    <a:pt x="3830714" y="72841"/>
                  </a:lnTo>
                  <a:lnTo>
                    <a:pt x="3522333" y="72841"/>
                  </a:lnTo>
                  <a:lnTo>
                    <a:pt x="3522333" y="140366"/>
                  </a:lnTo>
                  <a:lnTo>
                    <a:pt x="3640369" y="140366"/>
                  </a:lnTo>
                  <a:lnTo>
                    <a:pt x="3640369" y="185560"/>
                  </a:lnTo>
                  <a:lnTo>
                    <a:pt x="3637698" y="236326"/>
                  </a:lnTo>
                  <a:lnTo>
                    <a:pt x="3629543" y="286446"/>
                  </a:lnTo>
                  <a:lnTo>
                    <a:pt x="3615697" y="334753"/>
                  </a:lnTo>
                  <a:lnTo>
                    <a:pt x="3595949" y="380078"/>
                  </a:lnTo>
                  <a:lnTo>
                    <a:pt x="3570091" y="421256"/>
                  </a:lnTo>
                  <a:lnTo>
                    <a:pt x="3537913" y="457118"/>
                  </a:lnTo>
                  <a:lnTo>
                    <a:pt x="3499206" y="486497"/>
                  </a:lnTo>
                  <a:lnTo>
                    <a:pt x="3550248" y="548174"/>
                  </a:lnTo>
                  <a:lnTo>
                    <a:pt x="3586211" y="520736"/>
                  </a:lnTo>
                  <a:lnTo>
                    <a:pt x="3617262" y="486586"/>
                  </a:lnTo>
                  <a:lnTo>
                    <a:pt x="3643464" y="446669"/>
                  </a:lnTo>
                  <a:lnTo>
                    <a:pt x="3664880" y="401928"/>
                  </a:lnTo>
                  <a:lnTo>
                    <a:pt x="3681575" y="353308"/>
                  </a:lnTo>
                  <a:lnTo>
                    <a:pt x="3697864" y="398077"/>
                  </a:lnTo>
                  <a:lnTo>
                    <a:pt x="3718734" y="439081"/>
                  </a:lnTo>
                  <a:lnTo>
                    <a:pt x="3744300" y="475619"/>
                  </a:lnTo>
                  <a:lnTo>
                    <a:pt x="3774676" y="506989"/>
                  </a:lnTo>
                  <a:lnTo>
                    <a:pt x="3809979" y="532489"/>
                  </a:lnTo>
                  <a:lnTo>
                    <a:pt x="3859160" y="471078"/>
                  </a:lnTo>
                  <a:lnTo>
                    <a:pt x="3820852" y="443697"/>
                  </a:lnTo>
                  <a:lnTo>
                    <a:pt x="3789157" y="410103"/>
                  </a:lnTo>
                  <a:lnTo>
                    <a:pt x="3763819" y="371342"/>
                  </a:lnTo>
                  <a:lnTo>
                    <a:pt x="3744581" y="328461"/>
                  </a:lnTo>
                  <a:lnTo>
                    <a:pt x="3731190" y="282506"/>
                  </a:lnTo>
                  <a:lnTo>
                    <a:pt x="3723388" y="234523"/>
                  </a:lnTo>
                  <a:lnTo>
                    <a:pt x="3720920" y="185560"/>
                  </a:lnTo>
                  <a:lnTo>
                    <a:pt x="3720920" y="140366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369108" y="2119075"/>
              <a:ext cx="418465" cy="562610"/>
            </a:xfrm>
            <a:custGeom>
              <a:avLst/>
              <a:gdLst/>
              <a:ahLst/>
              <a:cxnLst/>
              <a:rect l="l" t="t" r="r" b="b"/>
              <a:pathLst>
                <a:path w="418465" h="562610">
                  <a:moveTo>
                    <a:pt x="209220" y="0"/>
                  </a:moveTo>
                  <a:lnTo>
                    <a:pt x="167637" y="3762"/>
                  </a:lnTo>
                  <a:lnTo>
                    <a:pt x="130174" y="14868"/>
                  </a:lnTo>
                  <a:lnTo>
                    <a:pt x="68257" y="58295"/>
                  </a:lnTo>
                  <a:lnTo>
                    <a:pt x="44273" y="90165"/>
                  </a:lnTo>
                  <a:lnTo>
                    <a:pt x="25235" y="128511"/>
                  </a:lnTo>
                  <a:lnTo>
                    <a:pt x="11363" y="173114"/>
                  </a:lnTo>
                  <a:lnTo>
                    <a:pt x="2874" y="223821"/>
                  </a:lnTo>
                  <a:lnTo>
                    <a:pt x="0" y="280201"/>
                  </a:lnTo>
                  <a:lnTo>
                    <a:pt x="2781" y="336847"/>
                  </a:lnTo>
                  <a:lnTo>
                    <a:pt x="11163" y="387707"/>
                  </a:lnTo>
                  <a:lnTo>
                    <a:pt x="24939" y="432550"/>
                  </a:lnTo>
                  <a:lnTo>
                    <a:pt x="43918" y="471168"/>
                  </a:lnTo>
                  <a:lnTo>
                    <a:pt x="67841" y="503258"/>
                  </a:lnTo>
                  <a:lnTo>
                    <a:pt x="96550" y="528659"/>
                  </a:lnTo>
                  <a:lnTo>
                    <a:pt x="167448" y="558393"/>
                  </a:lnTo>
                  <a:lnTo>
                    <a:pt x="209220" y="562263"/>
                  </a:lnTo>
                  <a:lnTo>
                    <a:pt x="250904" y="558481"/>
                  </a:lnTo>
                  <a:lnTo>
                    <a:pt x="288449" y="547283"/>
                  </a:lnTo>
                  <a:lnTo>
                    <a:pt x="321653" y="528895"/>
                  </a:lnTo>
                  <a:lnTo>
                    <a:pt x="350314" y="503542"/>
                  </a:lnTo>
                  <a:lnTo>
                    <a:pt x="368367" y="479320"/>
                  </a:lnTo>
                  <a:lnTo>
                    <a:pt x="209220" y="479320"/>
                  </a:lnTo>
                  <a:lnTo>
                    <a:pt x="177305" y="473653"/>
                  </a:lnTo>
                  <a:lnTo>
                    <a:pt x="128303" y="428809"/>
                  </a:lnTo>
                  <a:lnTo>
                    <a:pt x="112117" y="389956"/>
                  </a:lnTo>
                  <a:lnTo>
                    <a:pt x="102075" y="340366"/>
                  </a:lnTo>
                  <a:lnTo>
                    <a:pt x="98628" y="280201"/>
                  </a:lnTo>
                  <a:lnTo>
                    <a:pt x="103698" y="209629"/>
                  </a:lnTo>
                  <a:lnTo>
                    <a:pt x="118071" y="154139"/>
                  </a:lnTo>
                  <a:lnTo>
                    <a:pt x="140968" y="114077"/>
                  </a:lnTo>
                  <a:lnTo>
                    <a:pt x="171610" y="89787"/>
                  </a:lnTo>
                  <a:lnTo>
                    <a:pt x="209220" y="81614"/>
                  </a:lnTo>
                  <a:lnTo>
                    <a:pt x="367560" y="81614"/>
                  </a:lnTo>
                  <a:lnTo>
                    <a:pt x="350073" y="58382"/>
                  </a:lnTo>
                  <a:lnTo>
                    <a:pt x="321357" y="33181"/>
                  </a:lnTo>
                  <a:lnTo>
                    <a:pt x="288158" y="14899"/>
                  </a:lnTo>
                  <a:lnTo>
                    <a:pt x="250703" y="3762"/>
                  </a:lnTo>
                  <a:lnTo>
                    <a:pt x="209220" y="0"/>
                  </a:lnTo>
                  <a:close/>
                </a:path>
                <a:path w="418465" h="562610">
                  <a:moveTo>
                    <a:pt x="367560" y="81614"/>
                  </a:moveTo>
                  <a:lnTo>
                    <a:pt x="209220" y="81614"/>
                  </a:lnTo>
                  <a:lnTo>
                    <a:pt x="246700" y="89787"/>
                  </a:lnTo>
                  <a:lnTo>
                    <a:pt x="277264" y="114077"/>
                  </a:lnTo>
                  <a:lnTo>
                    <a:pt x="300120" y="154139"/>
                  </a:lnTo>
                  <a:lnTo>
                    <a:pt x="314478" y="209629"/>
                  </a:lnTo>
                  <a:lnTo>
                    <a:pt x="319546" y="280201"/>
                  </a:lnTo>
                  <a:lnTo>
                    <a:pt x="314605" y="351135"/>
                  </a:lnTo>
                  <a:lnTo>
                    <a:pt x="300311" y="406795"/>
                  </a:lnTo>
                  <a:lnTo>
                    <a:pt x="277455" y="446899"/>
                  </a:lnTo>
                  <a:lnTo>
                    <a:pt x="246827" y="471168"/>
                  </a:lnTo>
                  <a:lnTo>
                    <a:pt x="209220" y="479320"/>
                  </a:lnTo>
                  <a:lnTo>
                    <a:pt x="368367" y="479320"/>
                  </a:lnTo>
                  <a:lnTo>
                    <a:pt x="393205" y="432846"/>
                  </a:lnTo>
                  <a:lnTo>
                    <a:pt x="407031" y="387952"/>
                  </a:lnTo>
                  <a:lnTo>
                    <a:pt x="415510" y="336995"/>
                  </a:lnTo>
                  <a:lnTo>
                    <a:pt x="418440" y="280201"/>
                  </a:lnTo>
                  <a:lnTo>
                    <a:pt x="415542" y="223751"/>
                  </a:lnTo>
                  <a:lnTo>
                    <a:pt x="407046" y="173221"/>
                  </a:lnTo>
                  <a:lnTo>
                    <a:pt x="393146" y="128629"/>
                  </a:lnTo>
                  <a:lnTo>
                    <a:pt x="374079" y="90274"/>
                  </a:lnTo>
                  <a:lnTo>
                    <a:pt x="367560" y="8161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369108" y="2119075"/>
              <a:ext cx="418465" cy="562610"/>
            </a:xfrm>
            <a:custGeom>
              <a:avLst/>
              <a:gdLst/>
              <a:ahLst/>
              <a:cxnLst/>
              <a:rect l="l" t="t" r="r" b="b"/>
              <a:pathLst>
                <a:path w="418465" h="562610">
                  <a:moveTo>
                    <a:pt x="209220" y="562263"/>
                  </a:moveTo>
                  <a:lnTo>
                    <a:pt x="250904" y="558481"/>
                  </a:lnTo>
                  <a:lnTo>
                    <a:pt x="288449" y="547283"/>
                  </a:lnTo>
                  <a:lnTo>
                    <a:pt x="350314" y="503542"/>
                  </a:lnTo>
                  <a:lnTo>
                    <a:pt x="374232" y="471451"/>
                  </a:lnTo>
                  <a:lnTo>
                    <a:pt x="393205" y="432846"/>
                  </a:lnTo>
                  <a:lnTo>
                    <a:pt x="407031" y="387952"/>
                  </a:lnTo>
                  <a:lnTo>
                    <a:pt x="415510" y="336995"/>
                  </a:lnTo>
                  <a:lnTo>
                    <a:pt x="418440" y="280201"/>
                  </a:lnTo>
                  <a:lnTo>
                    <a:pt x="415554" y="223821"/>
                  </a:lnTo>
                  <a:lnTo>
                    <a:pt x="407046" y="173221"/>
                  </a:lnTo>
                  <a:lnTo>
                    <a:pt x="393146" y="128629"/>
                  </a:lnTo>
                  <a:lnTo>
                    <a:pt x="374079" y="90274"/>
                  </a:lnTo>
                  <a:lnTo>
                    <a:pt x="350073" y="58382"/>
                  </a:lnTo>
                  <a:lnTo>
                    <a:pt x="321357" y="33181"/>
                  </a:lnTo>
                  <a:lnTo>
                    <a:pt x="250703" y="3762"/>
                  </a:lnTo>
                  <a:lnTo>
                    <a:pt x="209220" y="0"/>
                  </a:lnTo>
                  <a:lnTo>
                    <a:pt x="167667" y="3753"/>
                  </a:lnTo>
                  <a:lnTo>
                    <a:pt x="130174" y="14868"/>
                  </a:lnTo>
                  <a:lnTo>
                    <a:pt x="68257" y="58295"/>
                  </a:lnTo>
                  <a:lnTo>
                    <a:pt x="44273" y="90165"/>
                  </a:lnTo>
                  <a:lnTo>
                    <a:pt x="25235" y="128511"/>
                  </a:lnTo>
                  <a:lnTo>
                    <a:pt x="11363" y="173114"/>
                  </a:lnTo>
                  <a:lnTo>
                    <a:pt x="2877" y="223751"/>
                  </a:lnTo>
                  <a:lnTo>
                    <a:pt x="0" y="280201"/>
                  </a:lnTo>
                  <a:lnTo>
                    <a:pt x="2781" y="336847"/>
                  </a:lnTo>
                  <a:lnTo>
                    <a:pt x="11163" y="387707"/>
                  </a:lnTo>
                  <a:lnTo>
                    <a:pt x="24939" y="432550"/>
                  </a:lnTo>
                  <a:lnTo>
                    <a:pt x="43901" y="471145"/>
                  </a:lnTo>
                  <a:lnTo>
                    <a:pt x="67841" y="503258"/>
                  </a:lnTo>
                  <a:lnTo>
                    <a:pt x="96550" y="528659"/>
                  </a:lnTo>
                  <a:lnTo>
                    <a:pt x="167448" y="558393"/>
                  </a:lnTo>
                  <a:lnTo>
                    <a:pt x="209220" y="562263"/>
                  </a:lnTo>
                  <a:close/>
                </a:path>
                <a:path w="418465" h="562610">
                  <a:moveTo>
                    <a:pt x="209220" y="479320"/>
                  </a:moveTo>
                  <a:lnTo>
                    <a:pt x="150182" y="456762"/>
                  </a:lnTo>
                  <a:lnTo>
                    <a:pt x="112117" y="389956"/>
                  </a:lnTo>
                  <a:lnTo>
                    <a:pt x="102075" y="340366"/>
                  </a:lnTo>
                  <a:lnTo>
                    <a:pt x="98628" y="280201"/>
                  </a:lnTo>
                  <a:lnTo>
                    <a:pt x="103698" y="209629"/>
                  </a:lnTo>
                  <a:lnTo>
                    <a:pt x="118071" y="154139"/>
                  </a:lnTo>
                  <a:lnTo>
                    <a:pt x="140968" y="114077"/>
                  </a:lnTo>
                  <a:lnTo>
                    <a:pt x="171610" y="89787"/>
                  </a:lnTo>
                  <a:lnTo>
                    <a:pt x="209220" y="81614"/>
                  </a:lnTo>
                  <a:lnTo>
                    <a:pt x="246700" y="89787"/>
                  </a:lnTo>
                  <a:lnTo>
                    <a:pt x="277264" y="114077"/>
                  </a:lnTo>
                  <a:lnTo>
                    <a:pt x="300120" y="154139"/>
                  </a:lnTo>
                  <a:lnTo>
                    <a:pt x="314478" y="209629"/>
                  </a:lnTo>
                  <a:lnTo>
                    <a:pt x="319546" y="280201"/>
                  </a:lnTo>
                  <a:lnTo>
                    <a:pt x="314605" y="351135"/>
                  </a:lnTo>
                  <a:lnTo>
                    <a:pt x="300311" y="406795"/>
                  </a:lnTo>
                  <a:lnTo>
                    <a:pt x="277455" y="446899"/>
                  </a:lnTo>
                  <a:lnTo>
                    <a:pt x="246827" y="471168"/>
                  </a:lnTo>
                  <a:lnTo>
                    <a:pt x="209220" y="479320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61188" y="2126519"/>
              <a:ext cx="229235" cy="544830"/>
            </a:xfrm>
            <a:custGeom>
              <a:avLst/>
              <a:gdLst/>
              <a:ahLst/>
              <a:cxnLst/>
              <a:rect l="l" t="t" r="r" b="b"/>
              <a:pathLst>
                <a:path w="229234" h="544830">
                  <a:moveTo>
                    <a:pt x="228892" y="0"/>
                  </a:moveTo>
                  <a:lnTo>
                    <a:pt x="135049" y="0"/>
                  </a:lnTo>
                  <a:lnTo>
                    <a:pt x="0" y="87197"/>
                  </a:lnTo>
                  <a:lnTo>
                    <a:pt x="0" y="176787"/>
                  </a:lnTo>
                  <a:lnTo>
                    <a:pt x="127339" y="95438"/>
                  </a:lnTo>
                  <a:lnTo>
                    <a:pt x="130530" y="95438"/>
                  </a:lnTo>
                  <a:lnTo>
                    <a:pt x="130530" y="544452"/>
                  </a:lnTo>
                  <a:lnTo>
                    <a:pt x="228892" y="544452"/>
                  </a:lnTo>
                  <a:lnTo>
                    <a:pt x="22889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61188" y="2126519"/>
              <a:ext cx="229235" cy="544830"/>
            </a:xfrm>
            <a:custGeom>
              <a:avLst/>
              <a:gdLst/>
              <a:ahLst/>
              <a:cxnLst/>
              <a:rect l="l" t="t" r="r" b="b"/>
              <a:pathLst>
                <a:path w="229234" h="544830">
                  <a:moveTo>
                    <a:pt x="135049" y="0"/>
                  </a:moveTo>
                  <a:lnTo>
                    <a:pt x="0" y="87197"/>
                  </a:lnTo>
                  <a:lnTo>
                    <a:pt x="0" y="176787"/>
                  </a:lnTo>
                  <a:lnTo>
                    <a:pt x="127339" y="95438"/>
                  </a:lnTo>
                  <a:lnTo>
                    <a:pt x="130530" y="95438"/>
                  </a:lnTo>
                  <a:lnTo>
                    <a:pt x="130530" y="544452"/>
                  </a:lnTo>
                  <a:lnTo>
                    <a:pt x="228892" y="544452"/>
                  </a:lnTo>
                  <a:lnTo>
                    <a:pt x="228892" y="0"/>
                  </a:lnTo>
                  <a:lnTo>
                    <a:pt x="135049" y="0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16102" y="2553212"/>
              <a:ext cx="131838" cy="13130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592390" y="2121204"/>
              <a:ext cx="621665" cy="534670"/>
            </a:xfrm>
            <a:custGeom>
              <a:avLst/>
              <a:gdLst/>
              <a:ahLst/>
              <a:cxnLst/>
              <a:rect l="l" t="t" r="r" b="b"/>
              <a:pathLst>
                <a:path w="621665" h="534669">
                  <a:moveTo>
                    <a:pt x="567042" y="0"/>
                  </a:moveTo>
                  <a:lnTo>
                    <a:pt x="384949" y="0"/>
                  </a:lnTo>
                  <a:lnTo>
                    <a:pt x="384949" y="67525"/>
                  </a:lnTo>
                  <a:lnTo>
                    <a:pt x="384949" y="283667"/>
                  </a:lnTo>
                  <a:lnTo>
                    <a:pt x="232346" y="283667"/>
                  </a:lnTo>
                  <a:lnTo>
                    <a:pt x="232346" y="67525"/>
                  </a:lnTo>
                  <a:lnTo>
                    <a:pt x="384949" y="67525"/>
                  </a:lnTo>
                  <a:lnTo>
                    <a:pt x="384949" y="0"/>
                  </a:lnTo>
                  <a:lnTo>
                    <a:pt x="50774" y="0"/>
                  </a:lnTo>
                  <a:lnTo>
                    <a:pt x="50774" y="67525"/>
                  </a:lnTo>
                  <a:lnTo>
                    <a:pt x="149136" y="67525"/>
                  </a:lnTo>
                  <a:lnTo>
                    <a:pt x="149136" y="283667"/>
                  </a:lnTo>
                  <a:lnTo>
                    <a:pt x="52908" y="283667"/>
                  </a:lnTo>
                  <a:lnTo>
                    <a:pt x="52908" y="350126"/>
                  </a:lnTo>
                  <a:lnTo>
                    <a:pt x="564388" y="350126"/>
                  </a:lnTo>
                  <a:lnTo>
                    <a:pt x="564388" y="283667"/>
                  </a:lnTo>
                  <a:lnTo>
                    <a:pt x="467360" y="283667"/>
                  </a:lnTo>
                  <a:lnTo>
                    <a:pt x="467360" y="67525"/>
                  </a:lnTo>
                  <a:lnTo>
                    <a:pt x="567042" y="67525"/>
                  </a:lnTo>
                  <a:lnTo>
                    <a:pt x="567042" y="0"/>
                  </a:lnTo>
                  <a:close/>
                </a:path>
                <a:path w="621665" h="534669">
                  <a:moveTo>
                    <a:pt x="621284" y="464705"/>
                  </a:moveTo>
                  <a:lnTo>
                    <a:pt x="0" y="464705"/>
                  </a:lnTo>
                  <a:lnTo>
                    <a:pt x="0" y="534619"/>
                  </a:lnTo>
                  <a:lnTo>
                    <a:pt x="621284" y="534619"/>
                  </a:lnTo>
                  <a:lnTo>
                    <a:pt x="621284" y="46470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592394" y="2121202"/>
              <a:ext cx="621665" cy="534670"/>
            </a:xfrm>
            <a:custGeom>
              <a:avLst/>
              <a:gdLst/>
              <a:ahLst/>
              <a:cxnLst/>
              <a:rect l="l" t="t" r="r" b="b"/>
              <a:pathLst>
                <a:path w="621665" h="534669">
                  <a:moveTo>
                    <a:pt x="52903" y="283657"/>
                  </a:moveTo>
                  <a:lnTo>
                    <a:pt x="52903" y="350119"/>
                  </a:lnTo>
                  <a:lnTo>
                    <a:pt x="564390" y="350119"/>
                  </a:lnTo>
                  <a:lnTo>
                    <a:pt x="564390" y="283657"/>
                  </a:lnTo>
                  <a:lnTo>
                    <a:pt x="467356" y="283657"/>
                  </a:lnTo>
                  <a:lnTo>
                    <a:pt x="467356" y="67524"/>
                  </a:lnTo>
                  <a:lnTo>
                    <a:pt x="567049" y="67524"/>
                  </a:lnTo>
                  <a:lnTo>
                    <a:pt x="567049" y="0"/>
                  </a:lnTo>
                  <a:lnTo>
                    <a:pt x="50776" y="0"/>
                  </a:lnTo>
                  <a:lnTo>
                    <a:pt x="50776" y="67524"/>
                  </a:lnTo>
                  <a:lnTo>
                    <a:pt x="149139" y="67524"/>
                  </a:lnTo>
                  <a:lnTo>
                    <a:pt x="149139" y="283657"/>
                  </a:lnTo>
                  <a:lnTo>
                    <a:pt x="52903" y="283657"/>
                  </a:lnTo>
                  <a:close/>
                </a:path>
                <a:path w="621665" h="534669">
                  <a:moveTo>
                    <a:pt x="232349" y="283657"/>
                  </a:moveTo>
                  <a:lnTo>
                    <a:pt x="232349" y="67524"/>
                  </a:lnTo>
                  <a:lnTo>
                    <a:pt x="384945" y="67524"/>
                  </a:lnTo>
                  <a:lnTo>
                    <a:pt x="384945" y="283657"/>
                  </a:lnTo>
                  <a:lnTo>
                    <a:pt x="232349" y="283657"/>
                  </a:lnTo>
                  <a:close/>
                </a:path>
                <a:path w="621665" h="534669">
                  <a:moveTo>
                    <a:pt x="0" y="534616"/>
                  </a:moveTo>
                  <a:lnTo>
                    <a:pt x="621281" y="534616"/>
                  </a:lnTo>
                  <a:lnTo>
                    <a:pt x="621281" y="464698"/>
                  </a:lnTo>
                  <a:lnTo>
                    <a:pt x="0" y="464698"/>
                  </a:lnTo>
                  <a:lnTo>
                    <a:pt x="0" y="534616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258061" y="2104389"/>
              <a:ext cx="621665" cy="554990"/>
            </a:xfrm>
            <a:custGeom>
              <a:avLst/>
              <a:gdLst/>
              <a:ahLst/>
              <a:cxnLst/>
              <a:rect l="l" t="t" r="r" b="b"/>
              <a:pathLst>
                <a:path w="621665" h="554989">
                  <a:moveTo>
                    <a:pt x="621284" y="485140"/>
                  </a:moveTo>
                  <a:lnTo>
                    <a:pt x="350659" y="485140"/>
                  </a:lnTo>
                  <a:lnTo>
                    <a:pt x="350659" y="374650"/>
                  </a:lnTo>
                  <a:lnTo>
                    <a:pt x="563333" y="374650"/>
                  </a:lnTo>
                  <a:lnTo>
                    <a:pt x="563333" y="306070"/>
                  </a:lnTo>
                  <a:lnTo>
                    <a:pt x="157124" y="306070"/>
                  </a:lnTo>
                  <a:lnTo>
                    <a:pt x="157124" y="218440"/>
                  </a:lnTo>
                  <a:lnTo>
                    <a:pt x="547649" y="218440"/>
                  </a:lnTo>
                  <a:lnTo>
                    <a:pt x="547649" y="152400"/>
                  </a:lnTo>
                  <a:lnTo>
                    <a:pt x="547649" y="67310"/>
                  </a:lnTo>
                  <a:lnTo>
                    <a:pt x="547649" y="0"/>
                  </a:lnTo>
                  <a:lnTo>
                    <a:pt x="72580" y="0"/>
                  </a:lnTo>
                  <a:lnTo>
                    <a:pt x="72580" y="67310"/>
                  </a:lnTo>
                  <a:lnTo>
                    <a:pt x="464972" y="67310"/>
                  </a:lnTo>
                  <a:lnTo>
                    <a:pt x="464972" y="152400"/>
                  </a:lnTo>
                  <a:lnTo>
                    <a:pt x="73647" y="152400"/>
                  </a:lnTo>
                  <a:lnTo>
                    <a:pt x="73647" y="218440"/>
                  </a:lnTo>
                  <a:lnTo>
                    <a:pt x="73647" y="306070"/>
                  </a:lnTo>
                  <a:lnTo>
                    <a:pt x="73647" y="374650"/>
                  </a:lnTo>
                  <a:lnTo>
                    <a:pt x="267716" y="374650"/>
                  </a:lnTo>
                  <a:lnTo>
                    <a:pt x="267716" y="485140"/>
                  </a:lnTo>
                  <a:lnTo>
                    <a:pt x="0" y="485140"/>
                  </a:lnTo>
                  <a:lnTo>
                    <a:pt x="0" y="554990"/>
                  </a:lnTo>
                  <a:lnTo>
                    <a:pt x="621284" y="554990"/>
                  </a:lnTo>
                  <a:lnTo>
                    <a:pt x="621284" y="48514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258072" y="2104720"/>
              <a:ext cx="621665" cy="554355"/>
            </a:xfrm>
            <a:custGeom>
              <a:avLst/>
              <a:gdLst/>
              <a:ahLst/>
              <a:cxnLst/>
              <a:rect l="l" t="t" r="r" b="b"/>
              <a:pathLst>
                <a:path w="621665" h="554355">
                  <a:moveTo>
                    <a:pt x="350650" y="374310"/>
                  </a:moveTo>
                  <a:lnTo>
                    <a:pt x="563327" y="374310"/>
                  </a:lnTo>
                  <a:lnTo>
                    <a:pt x="563327" y="305988"/>
                  </a:lnTo>
                  <a:lnTo>
                    <a:pt x="157114" y="305988"/>
                  </a:lnTo>
                  <a:lnTo>
                    <a:pt x="157114" y="218259"/>
                  </a:lnTo>
                  <a:lnTo>
                    <a:pt x="547642" y="218259"/>
                  </a:lnTo>
                  <a:lnTo>
                    <a:pt x="547642" y="0"/>
                  </a:lnTo>
                  <a:lnTo>
                    <a:pt x="72575" y="0"/>
                  </a:lnTo>
                  <a:lnTo>
                    <a:pt x="72575" y="67524"/>
                  </a:lnTo>
                  <a:lnTo>
                    <a:pt x="464964" y="67524"/>
                  </a:lnTo>
                  <a:lnTo>
                    <a:pt x="464964" y="152063"/>
                  </a:lnTo>
                  <a:lnTo>
                    <a:pt x="73639" y="152063"/>
                  </a:lnTo>
                  <a:lnTo>
                    <a:pt x="73639" y="374310"/>
                  </a:lnTo>
                  <a:lnTo>
                    <a:pt x="267706" y="374310"/>
                  </a:lnTo>
                  <a:lnTo>
                    <a:pt x="267706" y="485168"/>
                  </a:lnTo>
                  <a:lnTo>
                    <a:pt x="0" y="485168"/>
                  </a:lnTo>
                  <a:lnTo>
                    <a:pt x="0" y="554288"/>
                  </a:lnTo>
                  <a:lnTo>
                    <a:pt x="621281" y="554288"/>
                  </a:lnTo>
                  <a:lnTo>
                    <a:pt x="621281" y="485168"/>
                  </a:lnTo>
                  <a:lnTo>
                    <a:pt x="350650" y="485168"/>
                  </a:lnTo>
                  <a:lnTo>
                    <a:pt x="350650" y="374310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918168" y="2058463"/>
              <a:ext cx="586740" cy="679450"/>
            </a:xfrm>
            <a:custGeom>
              <a:avLst/>
              <a:gdLst/>
              <a:ahLst/>
              <a:cxnLst/>
              <a:rect l="l" t="t" r="r" b="b"/>
              <a:pathLst>
                <a:path w="586740" h="679450">
                  <a:moveTo>
                    <a:pt x="586721" y="0"/>
                  </a:moveTo>
                  <a:lnTo>
                    <a:pt x="507233" y="0"/>
                  </a:lnTo>
                  <a:lnTo>
                    <a:pt x="507233" y="414187"/>
                  </a:lnTo>
                  <a:lnTo>
                    <a:pt x="586721" y="414187"/>
                  </a:lnTo>
                  <a:lnTo>
                    <a:pt x="586721" y="0"/>
                  </a:lnTo>
                  <a:close/>
                </a:path>
                <a:path w="586740" h="679450">
                  <a:moveTo>
                    <a:pt x="452735" y="14089"/>
                  </a:moveTo>
                  <a:lnTo>
                    <a:pt x="373247" y="14089"/>
                  </a:lnTo>
                  <a:lnTo>
                    <a:pt x="373247" y="170141"/>
                  </a:lnTo>
                  <a:lnTo>
                    <a:pt x="288176" y="170141"/>
                  </a:lnTo>
                  <a:lnTo>
                    <a:pt x="288176" y="238463"/>
                  </a:lnTo>
                  <a:lnTo>
                    <a:pt x="373247" y="238463"/>
                  </a:lnTo>
                  <a:lnTo>
                    <a:pt x="373247" y="409934"/>
                  </a:lnTo>
                  <a:lnTo>
                    <a:pt x="452735" y="409934"/>
                  </a:lnTo>
                  <a:lnTo>
                    <a:pt x="452735" y="14089"/>
                  </a:lnTo>
                  <a:close/>
                </a:path>
                <a:path w="586740" h="679450">
                  <a:moveTo>
                    <a:pt x="215335" y="118832"/>
                  </a:moveTo>
                  <a:lnTo>
                    <a:pt x="134252" y="118832"/>
                  </a:lnTo>
                  <a:lnTo>
                    <a:pt x="134192" y="145949"/>
                  </a:lnTo>
                  <a:lnTo>
                    <a:pt x="129069" y="191861"/>
                  </a:lnTo>
                  <a:lnTo>
                    <a:pt x="113333" y="236813"/>
                  </a:lnTo>
                  <a:lnTo>
                    <a:pt x="86763" y="277949"/>
                  </a:lnTo>
                  <a:lnTo>
                    <a:pt x="49079" y="312947"/>
                  </a:lnTo>
                  <a:lnTo>
                    <a:pt x="0" y="339485"/>
                  </a:lnTo>
                  <a:lnTo>
                    <a:pt x="44130" y="405414"/>
                  </a:lnTo>
                  <a:lnTo>
                    <a:pt x="88435" y="381638"/>
                  </a:lnTo>
                  <a:lnTo>
                    <a:pt x="125013" y="350584"/>
                  </a:lnTo>
                  <a:lnTo>
                    <a:pt x="154115" y="313448"/>
                  </a:lnTo>
                  <a:lnTo>
                    <a:pt x="175989" y="271428"/>
                  </a:lnTo>
                  <a:lnTo>
                    <a:pt x="263043" y="271428"/>
                  </a:lnTo>
                  <a:lnTo>
                    <a:pt x="260297" y="268929"/>
                  </a:lnTo>
                  <a:lnTo>
                    <a:pt x="235122" y="230849"/>
                  </a:lnTo>
                  <a:lnTo>
                    <a:pt x="220233" y="189197"/>
                  </a:lnTo>
                  <a:lnTo>
                    <a:pt x="215335" y="145949"/>
                  </a:lnTo>
                  <a:lnTo>
                    <a:pt x="215335" y="118832"/>
                  </a:lnTo>
                  <a:close/>
                </a:path>
                <a:path w="586740" h="679450">
                  <a:moveTo>
                    <a:pt x="263043" y="271428"/>
                  </a:moveTo>
                  <a:lnTo>
                    <a:pt x="175989" y="271428"/>
                  </a:lnTo>
                  <a:lnTo>
                    <a:pt x="196958" y="308846"/>
                  </a:lnTo>
                  <a:lnTo>
                    <a:pt x="224506" y="341877"/>
                  </a:lnTo>
                  <a:lnTo>
                    <a:pt x="258834" y="369525"/>
                  </a:lnTo>
                  <a:lnTo>
                    <a:pt x="300139" y="390793"/>
                  </a:lnTo>
                  <a:lnTo>
                    <a:pt x="342675" y="326458"/>
                  </a:lnTo>
                  <a:lnTo>
                    <a:pt x="296050" y="301458"/>
                  </a:lnTo>
                  <a:lnTo>
                    <a:pt x="263043" y="271428"/>
                  </a:lnTo>
                  <a:close/>
                </a:path>
                <a:path w="586740" h="679450">
                  <a:moveTo>
                    <a:pt x="323002" y="51573"/>
                  </a:moveTo>
                  <a:lnTo>
                    <a:pt x="19938" y="51573"/>
                  </a:lnTo>
                  <a:lnTo>
                    <a:pt x="19938" y="118832"/>
                  </a:lnTo>
                  <a:lnTo>
                    <a:pt x="323002" y="118832"/>
                  </a:lnTo>
                  <a:lnTo>
                    <a:pt x="323002" y="51573"/>
                  </a:lnTo>
                  <a:close/>
                </a:path>
                <a:path w="586740" h="679450">
                  <a:moveTo>
                    <a:pt x="586721" y="440771"/>
                  </a:moveTo>
                  <a:lnTo>
                    <a:pt x="121225" y="440771"/>
                  </a:lnTo>
                  <a:lnTo>
                    <a:pt x="121225" y="507765"/>
                  </a:lnTo>
                  <a:lnTo>
                    <a:pt x="503511" y="507765"/>
                  </a:lnTo>
                  <a:lnTo>
                    <a:pt x="503511" y="678970"/>
                  </a:lnTo>
                  <a:lnTo>
                    <a:pt x="586721" y="678970"/>
                  </a:lnTo>
                  <a:lnTo>
                    <a:pt x="586721" y="44077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918168" y="2058463"/>
              <a:ext cx="586740" cy="679450"/>
            </a:xfrm>
            <a:custGeom>
              <a:avLst/>
              <a:gdLst/>
              <a:ahLst/>
              <a:cxnLst/>
              <a:rect l="l" t="t" r="r" b="b"/>
              <a:pathLst>
                <a:path w="586740" h="679450">
                  <a:moveTo>
                    <a:pt x="507233" y="414187"/>
                  </a:moveTo>
                  <a:lnTo>
                    <a:pt x="586721" y="414187"/>
                  </a:lnTo>
                  <a:lnTo>
                    <a:pt x="586721" y="0"/>
                  </a:lnTo>
                  <a:lnTo>
                    <a:pt x="507233" y="0"/>
                  </a:lnTo>
                  <a:lnTo>
                    <a:pt x="507233" y="414187"/>
                  </a:lnTo>
                  <a:close/>
                </a:path>
                <a:path w="586740" h="679450">
                  <a:moveTo>
                    <a:pt x="288176" y="238463"/>
                  </a:moveTo>
                  <a:lnTo>
                    <a:pt x="373247" y="238463"/>
                  </a:lnTo>
                  <a:lnTo>
                    <a:pt x="373247" y="409934"/>
                  </a:lnTo>
                  <a:lnTo>
                    <a:pt x="452735" y="409934"/>
                  </a:lnTo>
                  <a:lnTo>
                    <a:pt x="452735" y="14089"/>
                  </a:lnTo>
                  <a:lnTo>
                    <a:pt x="373247" y="14089"/>
                  </a:lnTo>
                  <a:lnTo>
                    <a:pt x="373247" y="170141"/>
                  </a:lnTo>
                  <a:lnTo>
                    <a:pt x="288176" y="170141"/>
                  </a:lnTo>
                  <a:lnTo>
                    <a:pt x="288176" y="238463"/>
                  </a:lnTo>
                  <a:close/>
                </a:path>
                <a:path w="586740" h="679450">
                  <a:moveTo>
                    <a:pt x="175989" y="271428"/>
                  </a:moveTo>
                  <a:lnTo>
                    <a:pt x="196958" y="308846"/>
                  </a:lnTo>
                  <a:lnTo>
                    <a:pt x="224506" y="341877"/>
                  </a:lnTo>
                  <a:lnTo>
                    <a:pt x="258834" y="369525"/>
                  </a:lnTo>
                  <a:lnTo>
                    <a:pt x="300139" y="390793"/>
                  </a:lnTo>
                  <a:lnTo>
                    <a:pt x="342675" y="326458"/>
                  </a:lnTo>
                  <a:lnTo>
                    <a:pt x="296050" y="301458"/>
                  </a:lnTo>
                  <a:lnTo>
                    <a:pt x="260297" y="268929"/>
                  </a:lnTo>
                  <a:lnTo>
                    <a:pt x="235122" y="230849"/>
                  </a:lnTo>
                  <a:lnTo>
                    <a:pt x="220233" y="189197"/>
                  </a:lnTo>
                  <a:lnTo>
                    <a:pt x="215335" y="145949"/>
                  </a:lnTo>
                  <a:lnTo>
                    <a:pt x="215335" y="118832"/>
                  </a:lnTo>
                  <a:lnTo>
                    <a:pt x="323002" y="118832"/>
                  </a:lnTo>
                  <a:lnTo>
                    <a:pt x="323002" y="51573"/>
                  </a:lnTo>
                  <a:lnTo>
                    <a:pt x="19938" y="51573"/>
                  </a:lnTo>
                  <a:lnTo>
                    <a:pt x="19938" y="118832"/>
                  </a:lnTo>
                  <a:lnTo>
                    <a:pt x="134252" y="118832"/>
                  </a:lnTo>
                  <a:lnTo>
                    <a:pt x="134252" y="145417"/>
                  </a:lnTo>
                  <a:lnTo>
                    <a:pt x="129069" y="191861"/>
                  </a:lnTo>
                  <a:lnTo>
                    <a:pt x="113333" y="236813"/>
                  </a:lnTo>
                  <a:lnTo>
                    <a:pt x="86763" y="277949"/>
                  </a:lnTo>
                  <a:lnTo>
                    <a:pt x="49079" y="312947"/>
                  </a:lnTo>
                  <a:lnTo>
                    <a:pt x="0" y="339485"/>
                  </a:lnTo>
                  <a:lnTo>
                    <a:pt x="44130" y="405414"/>
                  </a:lnTo>
                  <a:lnTo>
                    <a:pt x="88435" y="381638"/>
                  </a:lnTo>
                  <a:lnTo>
                    <a:pt x="125013" y="350584"/>
                  </a:lnTo>
                  <a:lnTo>
                    <a:pt x="154115" y="313448"/>
                  </a:lnTo>
                  <a:lnTo>
                    <a:pt x="175989" y="271428"/>
                  </a:lnTo>
                  <a:close/>
                </a:path>
                <a:path w="586740" h="679450">
                  <a:moveTo>
                    <a:pt x="503511" y="507765"/>
                  </a:moveTo>
                  <a:lnTo>
                    <a:pt x="503511" y="678970"/>
                  </a:lnTo>
                  <a:lnTo>
                    <a:pt x="586721" y="678970"/>
                  </a:lnTo>
                  <a:lnTo>
                    <a:pt x="586721" y="440771"/>
                  </a:lnTo>
                  <a:lnTo>
                    <a:pt x="121225" y="440771"/>
                  </a:lnTo>
                  <a:lnTo>
                    <a:pt x="121225" y="507765"/>
                  </a:lnTo>
                  <a:lnTo>
                    <a:pt x="503511" y="507765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589427" y="2112009"/>
              <a:ext cx="621665" cy="543560"/>
            </a:xfrm>
            <a:custGeom>
              <a:avLst/>
              <a:gdLst/>
              <a:ahLst/>
              <a:cxnLst/>
              <a:rect l="l" t="t" r="r" b="b"/>
              <a:pathLst>
                <a:path w="621665" h="543560">
                  <a:moveTo>
                    <a:pt x="552424" y="302260"/>
                  </a:moveTo>
                  <a:lnTo>
                    <a:pt x="160566" y="302260"/>
                  </a:lnTo>
                  <a:lnTo>
                    <a:pt x="160566" y="214630"/>
                  </a:lnTo>
                  <a:lnTo>
                    <a:pt x="530885" y="214630"/>
                  </a:lnTo>
                  <a:lnTo>
                    <a:pt x="530885" y="148590"/>
                  </a:lnTo>
                  <a:lnTo>
                    <a:pt x="160566" y="148590"/>
                  </a:lnTo>
                  <a:lnTo>
                    <a:pt x="160566" y="67310"/>
                  </a:lnTo>
                  <a:lnTo>
                    <a:pt x="546303" y="67310"/>
                  </a:lnTo>
                  <a:lnTo>
                    <a:pt x="546303" y="0"/>
                  </a:lnTo>
                  <a:lnTo>
                    <a:pt x="75755" y="0"/>
                  </a:lnTo>
                  <a:lnTo>
                    <a:pt x="75755" y="67310"/>
                  </a:lnTo>
                  <a:lnTo>
                    <a:pt x="75755" y="148590"/>
                  </a:lnTo>
                  <a:lnTo>
                    <a:pt x="75755" y="214630"/>
                  </a:lnTo>
                  <a:lnTo>
                    <a:pt x="75755" y="302260"/>
                  </a:lnTo>
                  <a:lnTo>
                    <a:pt x="75755" y="368300"/>
                  </a:lnTo>
                  <a:lnTo>
                    <a:pt x="552424" y="368300"/>
                  </a:lnTo>
                  <a:lnTo>
                    <a:pt x="552424" y="302260"/>
                  </a:lnTo>
                  <a:close/>
                </a:path>
                <a:path w="621665" h="543560">
                  <a:moveTo>
                    <a:pt x="621271" y="474954"/>
                  </a:moveTo>
                  <a:lnTo>
                    <a:pt x="0" y="474954"/>
                  </a:lnTo>
                  <a:lnTo>
                    <a:pt x="0" y="543280"/>
                  </a:lnTo>
                  <a:lnTo>
                    <a:pt x="621271" y="543280"/>
                  </a:lnTo>
                  <a:lnTo>
                    <a:pt x="621271" y="47495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589428" y="2111632"/>
              <a:ext cx="621665" cy="544195"/>
            </a:xfrm>
            <a:custGeom>
              <a:avLst/>
              <a:gdLst/>
              <a:ahLst/>
              <a:cxnLst/>
              <a:rect l="l" t="t" r="r" b="b"/>
              <a:pathLst>
                <a:path w="621665" h="544194">
                  <a:moveTo>
                    <a:pt x="160571" y="303064"/>
                  </a:moveTo>
                  <a:lnTo>
                    <a:pt x="160571" y="215335"/>
                  </a:lnTo>
                  <a:lnTo>
                    <a:pt x="530894" y="215335"/>
                  </a:lnTo>
                  <a:lnTo>
                    <a:pt x="530894" y="149139"/>
                  </a:lnTo>
                  <a:lnTo>
                    <a:pt x="160571" y="149139"/>
                  </a:lnTo>
                  <a:lnTo>
                    <a:pt x="160571" y="67790"/>
                  </a:lnTo>
                  <a:lnTo>
                    <a:pt x="546313" y="67790"/>
                  </a:lnTo>
                  <a:lnTo>
                    <a:pt x="546313" y="0"/>
                  </a:lnTo>
                  <a:lnTo>
                    <a:pt x="75765" y="0"/>
                  </a:lnTo>
                  <a:lnTo>
                    <a:pt x="75765" y="369260"/>
                  </a:lnTo>
                  <a:lnTo>
                    <a:pt x="552427" y="369260"/>
                  </a:lnTo>
                  <a:lnTo>
                    <a:pt x="552427" y="303064"/>
                  </a:lnTo>
                  <a:lnTo>
                    <a:pt x="160571" y="303064"/>
                  </a:lnTo>
                  <a:close/>
                </a:path>
                <a:path w="621665" h="544194">
                  <a:moveTo>
                    <a:pt x="0" y="543654"/>
                  </a:moveTo>
                  <a:lnTo>
                    <a:pt x="621281" y="543654"/>
                  </a:lnTo>
                  <a:lnTo>
                    <a:pt x="621281" y="475332"/>
                  </a:lnTo>
                  <a:lnTo>
                    <a:pt x="0" y="475332"/>
                  </a:lnTo>
                  <a:lnTo>
                    <a:pt x="0" y="543654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437885" y="2096478"/>
              <a:ext cx="619760" cy="641350"/>
            </a:xfrm>
            <a:custGeom>
              <a:avLst/>
              <a:gdLst/>
              <a:ahLst/>
              <a:cxnLst/>
              <a:rect l="l" t="t" r="r" b="b"/>
              <a:pathLst>
                <a:path w="619759" h="641350">
                  <a:moveTo>
                    <a:pt x="358094" y="65929"/>
                  </a:moveTo>
                  <a:lnTo>
                    <a:pt x="261593" y="65929"/>
                  </a:lnTo>
                  <a:lnTo>
                    <a:pt x="251559" y="102779"/>
                  </a:lnTo>
                  <a:lnTo>
                    <a:pt x="228824" y="137678"/>
                  </a:lnTo>
                  <a:lnTo>
                    <a:pt x="194466" y="169211"/>
                  </a:lnTo>
                  <a:lnTo>
                    <a:pt x="149563" y="195958"/>
                  </a:lnTo>
                  <a:lnTo>
                    <a:pt x="95193" y="216501"/>
                  </a:lnTo>
                  <a:lnTo>
                    <a:pt x="32434" y="229424"/>
                  </a:lnTo>
                  <a:lnTo>
                    <a:pt x="63803" y="295088"/>
                  </a:lnTo>
                  <a:lnTo>
                    <a:pt x="118904" y="283773"/>
                  </a:lnTo>
                  <a:lnTo>
                    <a:pt x="169206" y="266860"/>
                  </a:lnTo>
                  <a:lnTo>
                    <a:pt x="214073" y="244777"/>
                  </a:lnTo>
                  <a:lnTo>
                    <a:pt x="252869" y="217954"/>
                  </a:lnTo>
                  <a:lnTo>
                    <a:pt x="284960" y="186818"/>
                  </a:lnTo>
                  <a:lnTo>
                    <a:pt x="309711" y="151797"/>
                  </a:lnTo>
                  <a:lnTo>
                    <a:pt x="405441" y="151797"/>
                  </a:lnTo>
                  <a:lnTo>
                    <a:pt x="390104" y="137678"/>
                  </a:lnTo>
                  <a:lnTo>
                    <a:pt x="367667" y="102779"/>
                  </a:lnTo>
                  <a:lnTo>
                    <a:pt x="358094" y="65929"/>
                  </a:lnTo>
                  <a:close/>
                </a:path>
                <a:path w="619759" h="641350">
                  <a:moveTo>
                    <a:pt x="405441" y="151797"/>
                  </a:moveTo>
                  <a:lnTo>
                    <a:pt x="309711" y="151797"/>
                  </a:lnTo>
                  <a:lnTo>
                    <a:pt x="334300" y="186818"/>
                  </a:lnTo>
                  <a:lnTo>
                    <a:pt x="366414" y="217954"/>
                  </a:lnTo>
                  <a:lnTo>
                    <a:pt x="405382" y="244777"/>
                  </a:lnTo>
                  <a:lnTo>
                    <a:pt x="450530" y="266860"/>
                  </a:lnTo>
                  <a:lnTo>
                    <a:pt x="501187" y="283773"/>
                  </a:lnTo>
                  <a:lnTo>
                    <a:pt x="556681" y="295088"/>
                  </a:lnTo>
                  <a:lnTo>
                    <a:pt x="587520" y="229424"/>
                  </a:lnTo>
                  <a:lnTo>
                    <a:pt x="524113" y="216501"/>
                  </a:lnTo>
                  <a:lnTo>
                    <a:pt x="469376" y="195958"/>
                  </a:lnTo>
                  <a:lnTo>
                    <a:pt x="424357" y="169211"/>
                  </a:lnTo>
                  <a:lnTo>
                    <a:pt x="405441" y="151797"/>
                  </a:lnTo>
                  <a:close/>
                </a:path>
                <a:path w="619759" h="641350">
                  <a:moveTo>
                    <a:pt x="562264" y="0"/>
                  </a:moveTo>
                  <a:lnTo>
                    <a:pt x="56625" y="0"/>
                  </a:lnTo>
                  <a:lnTo>
                    <a:pt x="56625" y="65929"/>
                  </a:lnTo>
                  <a:lnTo>
                    <a:pt x="562264" y="65929"/>
                  </a:lnTo>
                  <a:lnTo>
                    <a:pt x="562264" y="0"/>
                  </a:lnTo>
                  <a:close/>
                </a:path>
                <a:path w="619759" h="641350">
                  <a:moveTo>
                    <a:pt x="349321" y="408073"/>
                  </a:moveTo>
                  <a:lnTo>
                    <a:pt x="266644" y="408073"/>
                  </a:lnTo>
                  <a:lnTo>
                    <a:pt x="266644" y="640954"/>
                  </a:lnTo>
                  <a:lnTo>
                    <a:pt x="349321" y="640954"/>
                  </a:lnTo>
                  <a:lnTo>
                    <a:pt x="349321" y="408073"/>
                  </a:lnTo>
                  <a:close/>
                </a:path>
                <a:path w="619759" h="641350">
                  <a:moveTo>
                    <a:pt x="619155" y="340548"/>
                  </a:moveTo>
                  <a:lnTo>
                    <a:pt x="0" y="340548"/>
                  </a:lnTo>
                  <a:lnTo>
                    <a:pt x="0" y="408073"/>
                  </a:lnTo>
                  <a:lnTo>
                    <a:pt x="619155" y="408073"/>
                  </a:lnTo>
                  <a:lnTo>
                    <a:pt x="619155" y="34054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437884" y="2096479"/>
              <a:ext cx="619760" cy="641350"/>
            </a:xfrm>
            <a:custGeom>
              <a:avLst/>
              <a:gdLst/>
              <a:ahLst/>
              <a:cxnLst/>
              <a:rect l="l" t="t" r="r" b="b"/>
              <a:pathLst>
                <a:path w="619759" h="641350">
                  <a:moveTo>
                    <a:pt x="63803" y="295088"/>
                  </a:moveTo>
                  <a:lnTo>
                    <a:pt x="118904" y="283773"/>
                  </a:lnTo>
                  <a:lnTo>
                    <a:pt x="169206" y="266860"/>
                  </a:lnTo>
                  <a:lnTo>
                    <a:pt x="214073" y="244777"/>
                  </a:lnTo>
                  <a:lnTo>
                    <a:pt x="252869" y="217954"/>
                  </a:lnTo>
                  <a:lnTo>
                    <a:pt x="284960" y="186818"/>
                  </a:lnTo>
                  <a:lnTo>
                    <a:pt x="309711" y="151797"/>
                  </a:lnTo>
                  <a:lnTo>
                    <a:pt x="334300" y="186818"/>
                  </a:lnTo>
                  <a:lnTo>
                    <a:pt x="366414" y="217954"/>
                  </a:lnTo>
                  <a:lnTo>
                    <a:pt x="405382" y="244777"/>
                  </a:lnTo>
                  <a:lnTo>
                    <a:pt x="450530" y="266860"/>
                  </a:lnTo>
                  <a:lnTo>
                    <a:pt x="501187" y="283773"/>
                  </a:lnTo>
                  <a:lnTo>
                    <a:pt x="556681" y="295088"/>
                  </a:lnTo>
                  <a:lnTo>
                    <a:pt x="587520" y="229424"/>
                  </a:lnTo>
                  <a:lnTo>
                    <a:pt x="524113" y="216501"/>
                  </a:lnTo>
                  <a:lnTo>
                    <a:pt x="469376" y="195958"/>
                  </a:lnTo>
                  <a:lnTo>
                    <a:pt x="424357" y="169211"/>
                  </a:lnTo>
                  <a:lnTo>
                    <a:pt x="390104" y="137678"/>
                  </a:lnTo>
                  <a:lnTo>
                    <a:pt x="367667" y="102779"/>
                  </a:lnTo>
                  <a:lnTo>
                    <a:pt x="358094" y="65929"/>
                  </a:lnTo>
                  <a:lnTo>
                    <a:pt x="562264" y="65929"/>
                  </a:lnTo>
                  <a:lnTo>
                    <a:pt x="562264" y="0"/>
                  </a:lnTo>
                  <a:lnTo>
                    <a:pt x="56625" y="0"/>
                  </a:lnTo>
                  <a:lnTo>
                    <a:pt x="56625" y="65929"/>
                  </a:lnTo>
                  <a:lnTo>
                    <a:pt x="261593" y="65929"/>
                  </a:lnTo>
                  <a:lnTo>
                    <a:pt x="251559" y="102779"/>
                  </a:lnTo>
                  <a:lnTo>
                    <a:pt x="228824" y="137678"/>
                  </a:lnTo>
                  <a:lnTo>
                    <a:pt x="194466" y="169211"/>
                  </a:lnTo>
                  <a:lnTo>
                    <a:pt x="149563" y="195958"/>
                  </a:lnTo>
                  <a:lnTo>
                    <a:pt x="95193" y="216501"/>
                  </a:lnTo>
                  <a:lnTo>
                    <a:pt x="32434" y="229424"/>
                  </a:lnTo>
                  <a:lnTo>
                    <a:pt x="63803" y="295088"/>
                  </a:lnTo>
                  <a:close/>
                </a:path>
                <a:path w="619759" h="641350">
                  <a:moveTo>
                    <a:pt x="0" y="340548"/>
                  </a:moveTo>
                  <a:lnTo>
                    <a:pt x="0" y="408073"/>
                  </a:lnTo>
                  <a:lnTo>
                    <a:pt x="266644" y="408073"/>
                  </a:lnTo>
                  <a:lnTo>
                    <a:pt x="266644" y="640954"/>
                  </a:lnTo>
                  <a:lnTo>
                    <a:pt x="349321" y="640954"/>
                  </a:lnTo>
                  <a:lnTo>
                    <a:pt x="349321" y="408073"/>
                  </a:lnTo>
                  <a:lnTo>
                    <a:pt x="619155" y="408073"/>
                  </a:lnTo>
                  <a:lnTo>
                    <a:pt x="619155" y="340548"/>
                  </a:lnTo>
                  <a:lnTo>
                    <a:pt x="0" y="340548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91601" y="2058463"/>
              <a:ext cx="596900" cy="679450"/>
            </a:xfrm>
            <a:custGeom>
              <a:avLst/>
              <a:gdLst/>
              <a:ahLst/>
              <a:cxnLst/>
              <a:rect l="l" t="t" r="r" b="b"/>
              <a:pathLst>
                <a:path w="596900" h="679450">
                  <a:moveTo>
                    <a:pt x="596557" y="0"/>
                  </a:moveTo>
                  <a:lnTo>
                    <a:pt x="517335" y="0"/>
                  </a:lnTo>
                  <a:lnTo>
                    <a:pt x="517335" y="678970"/>
                  </a:lnTo>
                  <a:lnTo>
                    <a:pt x="596557" y="678970"/>
                  </a:lnTo>
                  <a:lnTo>
                    <a:pt x="596557" y="0"/>
                  </a:lnTo>
                  <a:close/>
                </a:path>
                <a:path w="596900" h="679450">
                  <a:moveTo>
                    <a:pt x="458317" y="12760"/>
                  </a:moveTo>
                  <a:lnTo>
                    <a:pt x="379893" y="12760"/>
                  </a:lnTo>
                  <a:lnTo>
                    <a:pt x="379893" y="236868"/>
                  </a:lnTo>
                  <a:lnTo>
                    <a:pt x="282061" y="236868"/>
                  </a:lnTo>
                  <a:lnTo>
                    <a:pt x="282061" y="304393"/>
                  </a:lnTo>
                  <a:lnTo>
                    <a:pt x="379893" y="304393"/>
                  </a:lnTo>
                  <a:lnTo>
                    <a:pt x="379893" y="646271"/>
                  </a:lnTo>
                  <a:lnTo>
                    <a:pt x="458317" y="646271"/>
                  </a:lnTo>
                  <a:lnTo>
                    <a:pt x="458317" y="12760"/>
                  </a:lnTo>
                  <a:close/>
                </a:path>
                <a:path w="596900" h="679450">
                  <a:moveTo>
                    <a:pt x="221714" y="140366"/>
                  </a:moveTo>
                  <a:lnTo>
                    <a:pt x="141163" y="140366"/>
                  </a:lnTo>
                  <a:lnTo>
                    <a:pt x="141163" y="185560"/>
                  </a:lnTo>
                  <a:lnTo>
                    <a:pt x="138491" y="236326"/>
                  </a:lnTo>
                  <a:lnTo>
                    <a:pt x="130337" y="286446"/>
                  </a:lnTo>
                  <a:lnTo>
                    <a:pt x="116491" y="334753"/>
                  </a:lnTo>
                  <a:lnTo>
                    <a:pt x="96743" y="380078"/>
                  </a:lnTo>
                  <a:lnTo>
                    <a:pt x="70885" y="421256"/>
                  </a:lnTo>
                  <a:lnTo>
                    <a:pt x="38707" y="457118"/>
                  </a:lnTo>
                  <a:lnTo>
                    <a:pt x="0" y="486497"/>
                  </a:lnTo>
                  <a:lnTo>
                    <a:pt x="51042" y="548174"/>
                  </a:lnTo>
                  <a:lnTo>
                    <a:pt x="87005" y="520736"/>
                  </a:lnTo>
                  <a:lnTo>
                    <a:pt x="118056" y="486586"/>
                  </a:lnTo>
                  <a:lnTo>
                    <a:pt x="144258" y="446669"/>
                  </a:lnTo>
                  <a:lnTo>
                    <a:pt x="165674" y="401928"/>
                  </a:lnTo>
                  <a:lnTo>
                    <a:pt x="182369" y="353308"/>
                  </a:lnTo>
                  <a:lnTo>
                    <a:pt x="256522" y="353308"/>
                  </a:lnTo>
                  <a:lnTo>
                    <a:pt x="245375" y="328461"/>
                  </a:lnTo>
                  <a:lnTo>
                    <a:pt x="231984" y="282506"/>
                  </a:lnTo>
                  <a:lnTo>
                    <a:pt x="224182" y="234523"/>
                  </a:lnTo>
                  <a:lnTo>
                    <a:pt x="221714" y="185560"/>
                  </a:lnTo>
                  <a:lnTo>
                    <a:pt x="221714" y="140366"/>
                  </a:lnTo>
                  <a:close/>
                </a:path>
                <a:path w="596900" h="679450">
                  <a:moveTo>
                    <a:pt x="256522" y="353308"/>
                  </a:moveTo>
                  <a:lnTo>
                    <a:pt x="182369" y="353308"/>
                  </a:lnTo>
                  <a:lnTo>
                    <a:pt x="198658" y="398077"/>
                  </a:lnTo>
                  <a:lnTo>
                    <a:pt x="219528" y="439081"/>
                  </a:lnTo>
                  <a:lnTo>
                    <a:pt x="245094" y="475619"/>
                  </a:lnTo>
                  <a:lnTo>
                    <a:pt x="275470" y="506989"/>
                  </a:lnTo>
                  <a:lnTo>
                    <a:pt x="310772" y="532489"/>
                  </a:lnTo>
                  <a:lnTo>
                    <a:pt x="359954" y="471078"/>
                  </a:lnTo>
                  <a:lnTo>
                    <a:pt x="321646" y="443697"/>
                  </a:lnTo>
                  <a:lnTo>
                    <a:pt x="289951" y="410103"/>
                  </a:lnTo>
                  <a:lnTo>
                    <a:pt x="264612" y="371342"/>
                  </a:lnTo>
                  <a:lnTo>
                    <a:pt x="256522" y="353308"/>
                  </a:lnTo>
                  <a:close/>
                </a:path>
                <a:path w="596900" h="679450">
                  <a:moveTo>
                    <a:pt x="331508" y="72841"/>
                  </a:moveTo>
                  <a:lnTo>
                    <a:pt x="23127" y="72841"/>
                  </a:lnTo>
                  <a:lnTo>
                    <a:pt x="23127" y="140366"/>
                  </a:lnTo>
                  <a:lnTo>
                    <a:pt x="331508" y="140366"/>
                  </a:lnTo>
                  <a:lnTo>
                    <a:pt x="331508" y="7284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091600" y="2058463"/>
              <a:ext cx="596900" cy="679450"/>
            </a:xfrm>
            <a:custGeom>
              <a:avLst/>
              <a:gdLst/>
              <a:ahLst/>
              <a:cxnLst/>
              <a:rect l="l" t="t" r="r" b="b"/>
              <a:pathLst>
                <a:path w="596900" h="679450">
                  <a:moveTo>
                    <a:pt x="517335" y="678970"/>
                  </a:moveTo>
                  <a:lnTo>
                    <a:pt x="596557" y="678970"/>
                  </a:lnTo>
                  <a:lnTo>
                    <a:pt x="596557" y="0"/>
                  </a:lnTo>
                  <a:lnTo>
                    <a:pt x="517335" y="0"/>
                  </a:lnTo>
                  <a:lnTo>
                    <a:pt x="517335" y="678970"/>
                  </a:lnTo>
                  <a:close/>
                </a:path>
                <a:path w="596900" h="679450">
                  <a:moveTo>
                    <a:pt x="282061" y="236868"/>
                  </a:moveTo>
                  <a:lnTo>
                    <a:pt x="282061" y="304393"/>
                  </a:lnTo>
                  <a:lnTo>
                    <a:pt x="379893" y="304393"/>
                  </a:lnTo>
                  <a:lnTo>
                    <a:pt x="379893" y="646271"/>
                  </a:lnTo>
                  <a:lnTo>
                    <a:pt x="458317" y="646271"/>
                  </a:lnTo>
                  <a:lnTo>
                    <a:pt x="458317" y="12760"/>
                  </a:lnTo>
                  <a:lnTo>
                    <a:pt x="379893" y="12760"/>
                  </a:lnTo>
                  <a:lnTo>
                    <a:pt x="379893" y="236868"/>
                  </a:lnTo>
                  <a:lnTo>
                    <a:pt x="282061" y="236868"/>
                  </a:lnTo>
                  <a:close/>
                </a:path>
                <a:path w="596900" h="679450">
                  <a:moveTo>
                    <a:pt x="221714" y="140366"/>
                  </a:moveTo>
                  <a:lnTo>
                    <a:pt x="331508" y="140366"/>
                  </a:lnTo>
                  <a:lnTo>
                    <a:pt x="331508" y="72841"/>
                  </a:lnTo>
                  <a:lnTo>
                    <a:pt x="23127" y="72841"/>
                  </a:lnTo>
                  <a:lnTo>
                    <a:pt x="23127" y="140366"/>
                  </a:lnTo>
                  <a:lnTo>
                    <a:pt x="141163" y="140366"/>
                  </a:lnTo>
                  <a:lnTo>
                    <a:pt x="141163" y="185560"/>
                  </a:lnTo>
                  <a:lnTo>
                    <a:pt x="138491" y="236326"/>
                  </a:lnTo>
                  <a:lnTo>
                    <a:pt x="130337" y="286446"/>
                  </a:lnTo>
                  <a:lnTo>
                    <a:pt x="116491" y="334753"/>
                  </a:lnTo>
                  <a:lnTo>
                    <a:pt x="96743" y="380078"/>
                  </a:lnTo>
                  <a:lnTo>
                    <a:pt x="70885" y="421256"/>
                  </a:lnTo>
                  <a:lnTo>
                    <a:pt x="38707" y="457118"/>
                  </a:lnTo>
                  <a:lnTo>
                    <a:pt x="0" y="486497"/>
                  </a:lnTo>
                  <a:lnTo>
                    <a:pt x="51042" y="548174"/>
                  </a:lnTo>
                  <a:lnTo>
                    <a:pt x="87005" y="520736"/>
                  </a:lnTo>
                  <a:lnTo>
                    <a:pt x="118056" y="486586"/>
                  </a:lnTo>
                  <a:lnTo>
                    <a:pt x="144258" y="446669"/>
                  </a:lnTo>
                  <a:lnTo>
                    <a:pt x="165674" y="401928"/>
                  </a:lnTo>
                  <a:lnTo>
                    <a:pt x="182369" y="353308"/>
                  </a:lnTo>
                  <a:lnTo>
                    <a:pt x="198658" y="398077"/>
                  </a:lnTo>
                  <a:lnTo>
                    <a:pt x="219528" y="439081"/>
                  </a:lnTo>
                  <a:lnTo>
                    <a:pt x="245094" y="475619"/>
                  </a:lnTo>
                  <a:lnTo>
                    <a:pt x="275470" y="506989"/>
                  </a:lnTo>
                  <a:lnTo>
                    <a:pt x="310772" y="532489"/>
                  </a:lnTo>
                  <a:lnTo>
                    <a:pt x="359954" y="471078"/>
                  </a:lnTo>
                  <a:lnTo>
                    <a:pt x="321646" y="443697"/>
                  </a:lnTo>
                  <a:lnTo>
                    <a:pt x="289951" y="410103"/>
                  </a:lnTo>
                  <a:lnTo>
                    <a:pt x="264612" y="371342"/>
                  </a:lnTo>
                  <a:lnTo>
                    <a:pt x="245375" y="328461"/>
                  </a:lnTo>
                  <a:lnTo>
                    <a:pt x="231984" y="282506"/>
                  </a:lnTo>
                  <a:lnTo>
                    <a:pt x="224182" y="234523"/>
                  </a:lnTo>
                  <a:lnTo>
                    <a:pt x="221714" y="185560"/>
                  </a:lnTo>
                  <a:lnTo>
                    <a:pt x="221714" y="140366"/>
                  </a:lnTo>
                  <a:close/>
                </a:path>
              </a:pathLst>
            </a:custGeom>
            <a:ln w="15397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107105" y="8084820"/>
              <a:ext cx="2841625" cy="758190"/>
            </a:xfrm>
            <a:custGeom>
              <a:avLst/>
              <a:gdLst/>
              <a:ahLst/>
              <a:cxnLst/>
              <a:rect l="l" t="t" r="r" b="b"/>
              <a:pathLst>
                <a:path w="2841625" h="758190">
                  <a:moveTo>
                    <a:pt x="2462688" y="757656"/>
                  </a:moveTo>
                  <a:lnTo>
                    <a:pt x="378828" y="757656"/>
                  </a:lnTo>
                  <a:lnTo>
                    <a:pt x="331307" y="754704"/>
                  </a:lnTo>
                  <a:lnTo>
                    <a:pt x="285549" y="746086"/>
                  </a:lnTo>
                  <a:lnTo>
                    <a:pt x="241907" y="732156"/>
                  </a:lnTo>
                  <a:lnTo>
                    <a:pt x="200736" y="713270"/>
                  </a:lnTo>
                  <a:lnTo>
                    <a:pt x="162393" y="689781"/>
                  </a:lnTo>
                  <a:lnTo>
                    <a:pt x="127231" y="662047"/>
                  </a:lnTo>
                  <a:lnTo>
                    <a:pt x="95605" y="630421"/>
                  </a:lnTo>
                  <a:lnTo>
                    <a:pt x="67872" y="595259"/>
                  </a:lnTo>
                  <a:lnTo>
                    <a:pt x="44384" y="556915"/>
                  </a:lnTo>
                  <a:lnTo>
                    <a:pt x="25498" y="515745"/>
                  </a:lnTo>
                  <a:lnTo>
                    <a:pt x="11569" y="472104"/>
                  </a:lnTo>
                  <a:lnTo>
                    <a:pt x="2951" y="426346"/>
                  </a:lnTo>
                  <a:lnTo>
                    <a:pt x="0" y="378828"/>
                  </a:lnTo>
                  <a:lnTo>
                    <a:pt x="2951" y="331307"/>
                  </a:lnTo>
                  <a:lnTo>
                    <a:pt x="11570" y="285549"/>
                  </a:lnTo>
                  <a:lnTo>
                    <a:pt x="25500" y="241907"/>
                  </a:lnTo>
                  <a:lnTo>
                    <a:pt x="44386" y="200736"/>
                  </a:lnTo>
                  <a:lnTo>
                    <a:pt x="67874" y="162393"/>
                  </a:lnTo>
                  <a:lnTo>
                    <a:pt x="95609" y="127231"/>
                  </a:lnTo>
                  <a:lnTo>
                    <a:pt x="127235" y="95605"/>
                  </a:lnTo>
                  <a:lnTo>
                    <a:pt x="162397" y="67872"/>
                  </a:lnTo>
                  <a:lnTo>
                    <a:pt x="200741" y="44384"/>
                  </a:lnTo>
                  <a:lnTo>
                    <a:pt x="241911" y="25498"/>
                  </a:lnTo>
                  <a:lnTo>
                    <a:pt x="285552" y="11569"/>
                  </a:lnTo>
                  <a:lnTo>
                    <a:pt x="331309" y="2951"/>
                  </a:lnTo>
                  <a:lnTo>
                    <a:pt x="378828" y="0"/>
                  </a:lnTo>
                  <a:lnTo>
                    <a:pt x="2462688" y="0"/>
                  </a:lnTo>
                  <a:lnTo>
                    <a:pt x="2510209" y="2951"/>
                  </a:lnTo>
                  <a:lnTo>
                    <a:pt x="2555967" y="11570"/>
                  </a:lnTo>
                  <a:lnTo>
                    <a:pt x="2599609" y="25500"/>
                  </a:lnTo>
                  <a:lnTo>
                    <a:pt x="2640780" y="44386"/>
                  </a:lnTo>
                  <a:lnTo>
                    <a:pt x="2679123" y="67874"/>
                  </a:lnTo>
                  <a:lnTo>
                    <a:pt x="2714285" y="95609"/>
                  </a:lnTo>
                  <a:lnTo>
                    <a:pt x="2745911" y="127235"/>
                  </a:lnTo>
                  <a:lnTo>
                    <a:pt x="2773645" y="162397"/>
                  </a:lnTo>
                  <a:lnTo>
                    <a:pt x="2797132" y="200741"/>
                  </a:lnTo>
                  <a:lnTo>
                    <a:pt x="2816018" y="241911"/>
                  </a:lnTo>
                  <a:lnTo>
                    <a:pt x="2829947" y="285552"/>
                  </a:lnTo>
                  <a:lnTo>
                    <a:pt x="2838565" y="331309"/>
                  </a:lnTo>
                  <a:lnTo>
                    <a:pt x="2841517" y="378828"/>
                  </a:lnTo>
                  <a:lnTo>
                    <a:pt x="2838565" y="426348"/>
                  </a:lnTo>
                  <a:lnTo>
                    <a:pt x="2829947" y="472107"/>
                  </a:lnTo>
                  <a:lnTo>
                    <a:pt x="2816017" y="515749"/>
                  </a:lnTo>
                  <a:lnTo>
                    <a:pt x="2797130" y="556919"/>
                  </a:lnTo>
                  <a:lnTo>
                    <a:pt x="2773642" y="595263"/>
                  </a:lnTo>
                  <a:lnTo>
                    <a:pt x="2745907" y="630425"/>
                  </a:lnTo>
                  <a:lnTo>
                    <a:pt x="2714281" y="662050"/>
                  </a:lnTo>
                  <a:lnTo>
                    <a:pt x="2679119" y="689784"/>
                  </a:lnTo>
                  <a:lnTo>
                    <a:pt x="2640775" y="713271"/>
                  </a:lnTo>
                  <a:lnTo>
                    <a:pt x="2599605" y="732157"/>
                  </a:lnTo>
                  <a:lnTo>
                    <a:pt x="2555964" y="746087"/>
                  </a:lnTo>
                  <a:lnTo>
                    <a:pt x="2510207" y="754705"/>
                  </a:lnTo>
                  <a:lnTo>
                    <a:pt x="2462688" y="757656"/>
                  </a:lnTo>
                  <a:close/>
                </a:path>
              </a:pathLst>
            </a:custGeom>
            <a:solidFill>
              <a:srgbClr val="D5E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25506" y="8354696"/>
              <a:ext cx="160766" cy="19231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72507" y="8331595"/>
              <a:ext cx="213261" cy="2376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07741" y="8331200"/>
              <a:ext cx="422764" cy="23882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34551" y="8337136"/>
              <a:ext cx="452721" cy="23241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070851" y="8340090"/>
              <a:ext cx="217804" cy="230504"/>
            </a:xfrm>
            <a:custGeom>
              <a:avLst/>
              <a:gdLst/>
              <a:ahLst/>
              <a:cxnLst/>
              <a:rect l="l" t="t" r="r" b="b"/>
              <a:pathLst>
                <a:path w="217805" h="230504">
                  <a:moveTo>
                    <a:pt x="197205" y="92710"/>
                  </a:moveTo>
                  <a:lnTo>
                    <a:pt x="51930" y="92710"/>
                  </a:lnTo>
                  <a:lnTo>
                    <a:pt x="51930" y="64770"/>
                  </a:lnTo>
                  <a:lnTo>
                    <a:pt x="191935" y="64770"/>
                  </a:lnTo>
                  <a:lnTo>
                    <a:pt x="191935" y="45720"/>
                  </a:lnTo>
                  <a:lnTo>
                    <a:pt x="191935" y="20320"/>
                  </a:lnTo>
                  <a:lnTo>
                    <a:pt x="191935" y="0"/>
                  </a:lnTo>
                  <a:lnTo>
                    <a:pt x="25920" y="0"/>
                  </a:lnTo>
                  <a:lnTo>
                    <a:pt x="25920" y="20320"/>
                  </a:lnTo>
                  <a:lnTo>
                    <a:pt x="166217" y="20320"/>
                  </a:lnTo>
                  <a:lnTo>
                    <a:pt x="166217" y="45720"/>
                  </a:lnTo>
                  <a:lnTo>
                    <a:pt x="26479" y="45720"/>
                  </a:lnTo>
                  <a:lnTo>
                    <a:pt x="26479" y="64770"/>
                  </a:lnTo>
                  <a:lnTo>
                    <a:pt x="26479" y="92710"/>
                  </a:lnTo>
                  <a:lnTo>
                    <a:pt x="26479" y="113030"/>
                  </a:lnTo>
                  <a:lnTo>
                    <a:pt x="197205" y="113030"/>
                  </a:lnTo>
                  <a:lnTo>
                    <a:pt x="197205" y="92710"/>
                  </a:lnTo>
                  <a:close/>
                </a:path>
                <a:path w="217805" h="230504">
                  <a:moveTo>
                    <a:pt x="217766" y="135470"/>
                  </a:moveTo>
                  <a:lnTo>
                    <a:pt x="0" y="135470"/>
                  </a:lnTo>
                  <a:lnTo>
                    <a:pt x="0" y="155752"/>
                  </a:lnTo>
                  <a:lnTo>
                    <a:pt x="95872" y="155752"/>
                  </a:lnTo>
                  <a:lnTo>
                    <a:pt x="95872" y="229933"/>
                  </a:lnTo>
                  <a:lnTo>
                    <a:pt x="121132" y="229933"/>
                  </a:lnTo>
                  <a:lnTo>
                    <a:pt x="121132" y="155752"/>
                  </a:lnTo>
                  <a:lnTo>
                    <a:pt x="217766" y="155752"/>
                  </a:lnTo>
                  <a:lnTo>
                    <a:pt x="217766" y="13547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19893" y="8331783"/>
              <a:ext cx="190816" cy="232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0080" y="862299"/>
              <a:ext cx="6104797" cy="80561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91618" y="9228922"/>
              <a:ext cx="3442970" cy="102235"/>
            </a:xfrm>
            <a:custGeom>
              <a:avLst/>
              <a:gdLst/>
              <a:ahLst/>
              <a:cxnLst/>
              <a:rect l="l" t="t" r="r" b="b"/>
              <a:pathLst>
                <a:path w="3442969" h="102234">
                  <a:moveTo>
                    <a:pt x="3442835" y="102136"/>
                  </a:moveTo>
                  <a:lnTo>
                    <a:pt x="0" y="102136"/>
                  </a:lnTo>
                  <a:lnTo>
                    <a:pt x="0" y="0"/>
                  </a:lnTo>
                  <a:lnTo>
                    <a:pt x="3442835" y="0"/>
                  </a:lnTo>
                  <a:lnTo>
                    <a:pt x="3442835" y="1021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3663" y="7526107"/>
              <a:ext cx="4051935" cy="18049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991611" y="7526108"/>
              <a:ext cx="3442970" cy="101600"/>
            </a:xfrm>
            <a:custGeom>
              <a:avLst/>
              <a:gdLst/>
              <a:ahLst/>
              <a:cxnLst/>
              <a:rect l="l" t="t" r="r" b="b"/>
              <a:pathLst>
                <a:path w="3442969" h="101600">
                  <a:moveTo>
                    <a:pt x="3442843" y="0"/>
                  </a:moveTo>
                  <a:lnTo>
                    <a:pt x="0" y="0"/>
                  </a:lnTo>
                  <a:lnTo>
                    <a:pt x="0" y="49530"/>
                  </a:lnTo>
                  <a:lnTo>
                    <a:pt x="774" y="49530"/>
                  </a:lnTo>
                  <a:lnTo>
                    <a:pt x="774" y="50800"/>
                  </a:lnTo>
                  <a:lnTo>
                    <a:pt x="1333" y="50800"/>
                  </a:lnTo>
                  <a:lnTo>
                    <a:pt x="1333" y="52070"/>
                  </a:lnTo>
                  <a:lnTo>
                    <a:pt x="1397" y="54610"/>
                  </a:lnTo>
                  <a:lnTo>
                    <a:pt x="1079" y="54610"/>
                  </a:lnTo>
                  <a:lnTo>
                    <a:pt x="1079" y="55880"/>
                  </a:lnTo>
                  <a:lnTo>
                    <a:pt x="241" y="55880"/>
                  </a:lnTo>
                  <a:lnTo>
                    <a:pt x="241" y="57150"/>
                  </a:lnTo>
                  <a:lnTo>
                    <a:pt x="0" y="57150"/>
                  </a:lnTo>
                  <a:lnTo>
                    <a:pt x="0" y="101600"/>
                  </a:lnTo>
                  <a:lnTo>
                    <a:pt x="3442843" y="101600"/>
                  </a:lnTo>
                  <a:lnTo>
                    <a:pt x="3442843" y="57150"/>
                  </a:lnTo>
                  <a:lnTo>
                    <a:pt x="3442843" y="55880"/>
                  </a:lnTo>
                  <a:lnTo>
                    <a:pt x="3442843" y="54610"/>
                  </a:lnTo>
                  <a:lnTo>
                    <a:pt x="3442843" y="52070"/>
                  </a:lnTo>
                  <a:lnTo>
                    <a:pt x="3442843" y="50800"/>
                  </a:lnTo>
                  <a:lnTo>
                    <a:pt x="3442843" y="49530"/>
                  </a:lnTo>
                  <a:lnTo>
                    <a:pt x="34428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0222" y="7526107"/>
              <a:ext cx="3635376" cy="6691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4879" y="1031710"/>
              <a:ext cx="6177915" cy="623570"/>
            </a:xfrm>
            <a:custGeom>
              <a:avLst/>
              <a:gdLst/>
              <a:ahLst/>
              <a:cxnLst/>
              <a:rect l="l" t="t" r="r" b="b"/>
              <a:pathLst>
                <a:path w="6177915" h="623569">
                  <a:moveTo>
                    <a:pt x="413397" y="0"/>
                  </a:moveTo>
                  <a:lnTo>
                    <a:pt x="413397" y="622748"/>
                  </a:lnTo>
                  <a:lnTo>
                    <a:pt x="501430" y="622748"/>
                  </a:lnTo>
                  <a:lnTo>
                    <a:pt x="501430" y="0"/>
                  </a:lnTo>
                  <a:lnTo>
                    <a:pt x="413397" y="0"/>
                  </a:lnTo>
                  <a:close/>
                </a:path>
                <a:path w="6177915" h="623569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7" y="466607"/>
                  </a:lnTo>
                  <a:lnTo>
                    <a:pt x="125216" y="481590"/>
                  </a:lnTo>
                  <a:lnTo>
                    <a:pt x="164249" y="486718"/>
                  </a:lnTo>
                  <a:lnTo>
                    <a:pt x="202836" y="481590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6177915" h="623569">
                  <a:moveTo>
                    <a:pt x="164249" y="122523"/>
                  </a:moveTo>
                  <a:lnTo>
                    <a:pt x="196591" y="131835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8"/>
                  </a:lnTo>
                  <a:lnTo>
                    <a:pt x="196591" y="398560"/>
                  </a:lnTo>
                  <a:lnTo>
                    <a:pt x="164249" y="407849"/>
                  </a:lnTo>
                  <a:lnTo>
                    <a:pt x="131319" y="398560"/>
                  </a:lnTo>
                  <a:lnTo>
                    <a:pt x="105942" y="371158"/>
                  </a:lnTo>
                  <a:lnTo>
                    <a:pt x="89699" y="326347"/>
                  </a:lnTo>
                  <a:lnTo>
                    <a:pt x="84174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5"/>
                  </a:lnTo>
                  <a:lnTo>
                    <a:pt x="164249" y="122523"/>
                  </a:lnTo>
                  <a:close/>
                </a:path>
                <a:path w="6177915" h="623569">
                  <a:moveTo>
                    <a:pt x="1017333" y="0"/>
                  </a:moveTo>
                  <a:lnTo>
                    <a:pt x="1017333" y="622748"/>
                  </a:lnTo>
                  <a:lnTo>
                    <a:pt x="1105367" y="622748"/>
                  </a:lnTo>
                  <a:lnTo>
                    <a:pt x="1105367" y="0"/>
                  </a:lnTo>
                  <a:lnTo>
                    <a:pt x="1017333" y="0"/>
                  </a:lnTo>
                  <a:close/>
                </a:path>
                <a:path w="6177915" h="623569">
                  <a:moveTo>
                    <a:pt x="616718" y="56679"/>
                  </a:moveTo>
                  <a:lnTo>
                    <a:pt x="616718" y="473211"/>
                  </a:lnTo>
                  <a:lnTo>
                    <a:pt x="916516" y="473211"/>
                  </a:lnTo>
                  <a:lnTo>
                    <a:pt x="916516" y="56679"/>
                  </a:lnTo>
                  <a:lnTo>
                    <a:pt x="616718" y="56679"/>
                  </a:lnTo>
                  <a:close/>
                </a:path>
                <a:path w="6177915" h="623569">
                  <a:moveTo>
                    <a:pt x="832100" y="124453"/>
                  </a:moveTo>
                  <a:lnTo>
                    <a:pt x="832100" y="404231"/>
                  </a:lnTo>
                  <a:lnTo>
                    <a:pt x="703305" y="404231"/>
                  </a:lnTo>
                  <a:lnTo>
                    <a:pt x="703305" y="124453"/>
                  </a:lnTo>
                  <a:lnTo>
                    <a:pt x="832100" y="124453"/>
                  </a:lnTo>
                  <a:close/>
                </a:path>
                <a:path w="6177915" h="623569">
                  <a:moveTo>
                    <a:pt x="1621269" y="621301"/>
                  </a:moveTo>
                  <a:lnTo>
                    <a:pt x="1709302" y="621301"/>
                  </a:lnTo>
                  <a:lnTo>
                    <a:pt x="1709302" y="0"/>
                  </a:lnTo>
                  <a:lnTo>
                    <a:pt x="1621269" y="0"/>
                  </a:lnTo>
                  <a:lnTo>
                    <a:pt x="1621269" y="621301"/>
                  </a:lnTo>
                  <a:close/>
                </a:path>
                <a:path w="6177915" h="623569">
                  <a:moveTo>
                    <a:pt x="1430006" y="131206"/>
                  </a:moveTo>
                  <a:lnTo>
                    <a:pt x="1560007" y="131206"/>
                  </a:lnTo>
                  <a:lnTo>
                    <a:pt x="1560007" y="60055"/>
                  </a:lnTo>
                  <a:lnTo>
                    <a:pt x="1209560" y="60055"/>
                  </a:lnTo>
                  <a:lnTo>
                    <a:pt x="1209560" y="131206"/>
                  </a:lnTo>
                  <a:lnTo>
                    <a:pt x="1341490" y="131206"/>
                  </a:lnTo>
                  <a:lnTo>
                    <a:pt x="1341490" y="169314"/>
                  </a:lnTo>
                  <a:lnTo>
                    <a:pt x="1338149" y="214846"/>
                  </a:lnTo>
                  <a:lnTo>
                    <a:pt x="1328373" y="260185"/>
                  </a:lnTo>
                  <a:lnTo>
                    <a:pt x="1312227" y="303954"/>
                  </a:lnTo>
                  <a:lnTo>
                    <a:pt x="1289773" y="344778"/>
                  </a:lnTo>
                  <a:lnTo>
                    <a:pt x="1261075" y="381282"/>
                  </a:lnTo>
                  <a:lnTo>
                    <a:pt x="1226196" y="412090"/>
                  </a:lnTo>
                  <a:lnTo>
                    <a:pt x="1185200" y="435827"/>
                  </a:lnTo>
                  <a:lnTo>
                    <a:pt x="1234644" y="504083"/>
                  </a:lnTo>
                  <a:lnTo>
                    <a:pt x="1275991" y="479996"/>
                  </a:lnTo>
                  <a:lnTo>
                    <a:pt x="1312001" y="448626"/>
                  </a:lnTo>
                  <a:lnTo>
                    <a:pt x="1342605" y="410969"/>
                  </a:lnTo>
                  <a:lnTo>
                    <a:pt x="1367733" y="368022"/>
                  </a:lnTo>
                  <a:lnTo>
                    <a:pt x="1387316" y="320781"/>
                  </a:lnTo>
                  <a:lnTo>
                    <a:pt x="1406798" y="364171"/>
                  </a:lnTo>
                  <a:lnTo>
                    <a:pt x="1431687" y="403487"/>
                  </a:lnTo>
                  <a:lnTo>
                    <a:pt x="1462005" y="437894"/>
                  </a:lnTo>
                  <a:lnTo>
                    <a:pt x="1497776" y="466558"/>
                  </a:lnTo>
                  <a:lnTo>
                    <a:pt x="1539023" y="488648"/>
                  </a:lnTo>
                  <a:lnTo>
                    <a:pt x="1585814" y="420391"/>
                  </a:lnTo>
                  <a:lnTo>
                    <a:pt x="1544452" y="398167"/>
                  </a:lnTo>
                  <a:lnTo>
                    <a:pt x="1509465" y="369328"/>
                  </a:lnTo>
                  <a:lnTo>
                    <a:pt x="1480848" y="335114"/>
                  </a:lnTo>
                  <a:lnTo>
                    <a:pt x="1458599" y="296765"/>
                  </a:lnTo>
                  <a:lnTo>
                    <a:pt x="1442711" y="255521"/>
                  </a:lnTo>
                  <a:lnTo>
                    <a:pt x="1433182" y="212624"/>
                  </a:lnTo>
                  <a:lnTo>
                    <a:pt x="1430006" y="169314"/>
                  </a:lnTo>
                  <a:lnTo>
                    <a:pt x="1430006" y="131206"/>
                  </a:lnTo>
                  <a:close/>
                </a:path>
                <a:path w="6177915" h="623569">
                  <a:moveTo>
                    <a:pt x="2410472" y="621301"/>
                  </a:moveTo>
                  <a:lnTo>
                    <a:pt x="2492476" y="621301"/>
                  </a:lnTo>
                  <a:lnTo>
                    <a:pt x="2492476" y="0"/>
                  </a:lnTo>
                  <a:lnTo>
                    <a:pt x="2410472" y="0"/>
                  </a:lnTo>
                  <a:lnTo>
                    <a:pt x="2410472" y="621301"/>
                  </a:lnTo>
                  <a:close/>
                </a:path>
                <a:path w="6177915" h="623569">
                  <a:moveTo>
                    <a:pt x="2204497" y="239741"/>
                  </a:moveTo>
                  <a:lnTo>
                    <a:pt x="2214125" y="200589"/>
                  </a:lnTo>
                  <a:lnTo>
                    <a:pt x="2220747" y="159877"/>
                  </a:lnTo>
                  <a:lnTo>
                    <a:pt x="2224610" y="117673"/>
                  </a:lnTo>
                  <a:lnTo>
                    <a:pt x="2225963" y="74044"/>
                  </a:lnTo>
                  <a:lnTo>
                    <a:pt x="1981156" y="74044"/>
                  </a:lnTo>
                  <a:lnTo>
                    <a:pt x="1981156" y="143989"/>
                  </a:lnTo>
                  <a:lnTo>
                    <a:pt x="2139376" y="143989"/>
                  </a:lnTo>
                  <a:lnTo>
                    <a:pt x="2131651" y="194314"/>
                  </a:lnTo>
                  <a:lnTo>
                    <a:pt x="2118095" y="241070"/>
                  </a:lnTo>
                  <a:lnTo>
                    <a:pt x="2098253" y="284527"/>
                  </a:lnTo>
                  <a:lnTo>
                    <a:pt x="2071669" y="324955"/>
                  </a:lnTo>
                  <a:lnTo>
                    <a:pt x="2037887" y="362623"/>
                  </a:lnTo>
                  <a:lnTo>
                    <a:pt x="1996452" y="397802"/>
                  </a:lnTo>
                  <a:lnTo>
                    <a:pt x="1946907" y="430762"/>
                  </a:lnTo>
                  <a:lnTo>
                    <a:pt x="1996110" y="491783"/>
                  </a:lnTo>
                  <a:lnTo>
                    <a:pt x="2045467" y="460102"/>
                  </a:lnTo>
                  <a:lnTo>
                    <a:pt x="2087877" y="425886"/>
                  </a:lnTo>
                  <a:lnTo>
                    <a:pt x="2123747" y="389204"/>
                  </a:lnTo>
                  <a:lnTo>
                    <a:pt x="2153481" y="350126"/>
                  </a:lnTo>
                  <a:lnTo>
                    <a:pt x="2177484" y="308721"/>
                  </a:lnTo>
                  <a:lnTo>
                    <a:pt x="2278783" y="308721"/>
                  </a:lnTo>
                  <a:lnTo>
                    <a:pt x="2278783" y="593564"/>
                  </a:lnTo>
                  <a:lnTo>
                    <a:pt x="2360305" y="593564"/>
                  </a:lnTo>
                  <a:lnTo>
                    <a:pt x="2360305" y="14229"/>
                  </a:lnTo>
                  <a:lnTo>
                    <a:pt x="2278783" y="14229"/>
                  </a:lnTo>
                  <a:lnTo>
                    <a:pt x="2278783" y="239741"/>
                  </a:lnTo>
                  <a:lnTo>
                    <a:pt x="2204497" y="239741"/>
                  </a:lnTo>
                  <a:close/>
                </a:path>
                <a:path w="6177915" h="623569">
                  <a:moveTo>
                    <a:pt x="2990048" y="622748"/>
                  </a:moveTo>
                  <a:lnTo>
                    <a:pt x="3078082" y="622748"/>
                  </a:lnTo>
                  <a:lnTo>
                    <a:pt x="3078082" y="0"/>
                  </a:lnTo>
                  <a:lnTo>
                    <a:pt x="2990048" y="0"/>
                  </a:lnTo>
                  <a:lnTo>
                    <a:pt x="2990048" y="622748"/>
                  </a:lnTo>
                  <a:close/>
                </a:path>
                <a:path w="6177915" h="623569">
                  <a:moveTo>
                    <a:pt x="2800232" y="47996"/>
                  </a:moveTo>
                  <a:lnTo>
                    <a:pt x="2711958" y="47996"/>
                  </a:lnTo>
                  <a:lnTo>
                    <a:pt x="2711958" y="140854"/>
                  </a:lnTo>
                  <a:lnTo>
                    <a:pt x="2708550" y="192225"/>
                  </a:lnTo>
                  <a:lnTo>
                    <a:pt x="2698696" y="242142"/>
                  </a:lnTo>
                  <a:lnTo>
                    <a:pt x="2682327" y="289353"/>
                  </a:lnTo>
                  <a:lnTo>
                    <a:pt x="2659377" y="332612"/>
                  </a:lnTo>
                  <a:lnTo>
                    <a:pt x="2629778" y="370668"/>
                  </a:lnTo>
                  <a:lnTo>
                    <a:pt x="2593461" y="402274"/>
                  </a:lnTo>
                  <a:lnTo>
                    <a:pt x="2550361" y="426180"/>
                  </a:lnTo>
                  <a:lnTo>
                    <a:pt x="2602940" y="498536"/>
                  </a:lnTo>
                  <a:lnTo>
                    <a:pt x="2645390" y="473987"/>
                  </a:lnTo>
                  <a:lnTo>
                    <a:pt x="2681934" y="442283"/>
                  </a:lnTo>
                  <a:lnTo>
                    <a:pt x="2712691" y="404259"/>
                  </a:lnTo>
                  <a:lnTo>
                    <a:pt x="2737774" y="360746"/>
                  </a:lnTo>
                  <a:lnTo>
                    <a:pt x="2757301" y="312580"/>
                  </a:lnTo>
                  <a:lnTo>
                    <a:pt x="2776756" y="356688"/>
                  </a:lnTo>
                  <a:lnTo>
                    <a:pt x="2801282" y="396513"/>
                  </a:lnTo>
                  <a:lnTo>
                    <a:pt x="2830914" y="431360"/>
                  </a:lnTo>
                  <a:lnTo>
                    <a:pt x="2865685" y="460535"/>
                  </a:lnTo>
                  <a:lnTo>
                    <a:pt x="2905632" y="483342"/>
                  </a:lnTo>
                  <a:lnTo>
                    <a:pt x="2957005" y="413638"/>
                  </a:lnTo>
                  <a:lnTo>
                    <a:pt x="2915033" y="390541"/>
                  </a:lnTo>
                  <a:lnTo>
                    <a:pt x="2879642" y="360106"/>
                  </a:lnTo>
                  <a:lnTo>
                    <a:pt x="2850799" y="323563"/>
                  </a:lnTo>
                  <a:lnTo>
                    <a:pt x="2828471" y="282139"/>
                  </a:lnTo>
                  <a:lnTo>
                    <a:pt x="2812622" y="237060"/>
                  </a:lnTo>
                  <a:lnTo>
                    <a:pt x="2803221" y="189556"/>
                  </a:lnTo>
                  <a:lnTo>
                    <a:pt x="2800232" y="140854"/>
                  </a:lnTo>
                  <a:lnTo>
                    <a:pt x="2800232" y="47996"/>
                  </a:lnTo>
                  <a:close/>
                </a:path>
                <a:path w="6177915" h="623569">
                  <a:moveTo>
                    <a:pt x="3655005" y="964"/>
                  </a:moveTo>
                  <a:lnTo>
                    <a:pt x="3567694" y="964"/>
                  </a:lnTo>
                  <a:lnTo>
                    <a:pt x="3567694" y="458016"/>
                  </a:lnTo>
                  <a:lnTo>
                    <a:pt x="3655005" y="458016"/>
                  </a:lnTo>
                  <a:lnTo>
                    <a:pt x="3655005" y="247700"/>
                  </a:lnTo>
                  <a:lnTo>
                    <a:pt x="3738456" y="247700"/>
                  </a:lnTo>
                  <a:lnTo>
                    <a:pt x="3738456" y="175585"/>
                  </a:lnTo>
                  <a:lnTo>
                    <a:pt x="3655005" y="175585"/>
                  </a:lnTo>
                  <a:lnTo>
                    <a:pt x="3655005" y="964"/>
                  </a:lnTo>
                  <a:close/>
                </a:path>
                <a:path w="6177915" h="623569">
                  <a:moveTo>
                    <a:pt x="3531999" y="286773"/>
                  </a:moveTo>
                  <a:lnTo>
                    <a:pt x="3514316" y="288853"/>
                  </a:lnTo>
                  <a:lnTo>
                    <a:pt x="3496363" y="290752"/>
                  </a:lnTo>
                  <a:lnTo>
                    <a:pt x="3478138" y="292471"/>
                  </a:lnTo>
                  <a:lnTo>
                    <a:pt x="3459642" y="294008"/>
                  </a:lnTo>
                  <a:lnTo>
                    <a:pt x="3459642" y="121558"/>
                  </a:lnTo>
                  <a:lnTo>
                    <a:pt x="3510291" y="121558"/>
                  </a:lnTo>
                  <a:lnTo>
                    <a:pt x="3510291" y="52338"/>
                  </a:lnTo>
                  <a:lnTo>
                    <a:pt x="3175522" y="52338"/>
                  </a:lnTo>
                  <a:lnTo>
                    <a:pt x="3175522" y="121558"/>
                  </a:lnTo>
                  <a:lnTo>
                    <a:pt x="3226413" y="121558"/>
                  </a:lnTo>
                  <a:lnTo>
                    <a:pt x="3226413" y="303897"/>
                  </a:lnTo>
                  <a:lnTo>
                    <a:pt x="3208874" y="304074"/>
                  </a:lnTo>
                  <a:lnTo>
                    <a:pt x="3191742" y="304229"/>
                  </a:lnTo>
                  <a:lnTo>
                    <a:pt x="3175062" y="304338"/>
                  </a:lnTo>
                  <a:lnTo>
                    <a:pt x="3158880" y="304379"/>
                  </a:lnTo>
                  <a:lnTo>
                    <a:pt x="3168286" y="374083"/>
                  </a:lnTo>
                  <a:lnTo>
                    <a:pt x="3214982" y="373990"/>
                  </a:lnTo>
                  <a:lnTo>
                    <a:pt x="3265331" y="373305"/>
                  </a:lnTo>
                  <a:lnTo>
                    <a:pt x="3318381" y="371735"/>
                  </a:lnTo>
                  <a:lnTo>
                    <a:pt x="3373177" y="368984"/>
                  </a:lnTo>
                  <a:lnTo>
                    <a:pt x="3428766" y="364755"/>
                  </a:lnTo>
                  <a:lnTo>
                    <a:pt x="3484195" y="358755"/>
                  </a:lnTo>
                  <a:lnTo>
                    <a:pt x="3538511" y="350687"/>
                  </a:lnTo>
                  <a:lnTo>
                    <a:pt x="3531999" y="286773"/>
                  </a:lnTo>
                  <a:close/>
                </a:path>
                <a:path w="6177915" h="623569">
                  <a:moveTo>
                    <a:pt x="3375950" y="121558"/>
                  </a:moveTo>
                  <a:lnTo>
                    <a:pt x="3375950" y="299556"/>
                  </a:lnTo>
                  <a:lnTo>
                    <a:pt x="3359353" y="300272"/>
                  </a:lnTo>
                  <a:lnTo>
                    <a:pt x="3342846" y="300942"/>
                  </a:lnTo>
                  <a:lnTo>
                    <a:pt x="3326431" y="301523"/>
                  </a:lnTo>
                  <a:lnTo>
                    <a:pt x="3310105" y="301968"/>
                  </a:lnTo>
                  <a:lnTo>
                    <a:pt x="3310105" y="121558"/>
                  </a:lnTo>
                  <a:lnTo>
                    <a:pt x="3375950" y="121558"/>
                  </a:lnTo>
                  <a:close/>
                </a:path>
                <a:path w="6177915" h="623569">
                  <a:moveTo>
                    <a:pt x="3252220" y="414603"/>
                  </a:moveTo>
                  <a:lnTo>
                    <a:pt x="3252220" y="610448"/>
                  </a:lnTo>
                  <a:lnTo>
                    <a:pt x="3677194" y="610448"/>
                  </a:lnTo>
                  <a:lnTo>
                    <a:pt x="3677194" y="540262"/>
                  </a:lnTo>
                  <a:lnTo>
                    <a:pt x="3339047" y="540262"/>
                  </a:lnTo>
                  <a:lnTo>
                    <a:pt x="3339047" y="414603"/>
                  </a:lnTo>
                  <a:lnTo>
                    <a:pt x="3252220" y="414603"/>
                  </a:lnTo>
                  <a:close/>
                </a:path>
                <a:path w="6177915" h="623569">
                  <a:moveTo>
                    <a:pt x="3953297" y="315233"/>
                  </a:moveTo>
                  <a:lnTo>
                    <a:pt x="3953297" y="395307"/>
                  </a:lnTo>
                  <a:lnTo>
                    <a:pt x="4178325" y="395307"/>
                  </a:lnTo>
                  <a:lnTo>
                    <a:pt x="4178325" y="315233"/>
                  </a:lnTo>
                  <a:lnTo>
                    <a:pt x="3953297" y="315233"/>
                  </a:lnTo>
                  <a:close/>
                </a:path>
                <a:path w="6177915" h="623569">
                  <a:moveTo>
                    <a:pt x="4453716" y="220446"/>
                  </a:moveTo>
                  <a:lnTo>
                    <a:pt x="4520535" y="212012"/>
                  </a:lnTo>
                  <a:lnTo>
                    <a:pt x="4577456" y="196968"/>
                  </a:lnTo>
                  <a:lnTo>
                    <a:pt x="4624073" y="175938"/>
                  </a:lnTo>
                  <a:lnTo>
                    <a:pt x="4659981" y="149548"/>
                  </a:lnTo>
                  <a:lnTo>
                    <a:pt x="4684775" y="118423"/>
                  </a:lnTo>
                  <a:lnTo>
                    <a:pt x="4709571" y="149641"/>
                  </a:lnTo>
                  <a:lnTo>
                    <a:pt x="4745493" y="176042"/>
                  </a:lnTo>
                  <a:lnTo>
                    <a:pt x="4792146" y="197037"/>
                  </a:lnTo>
                  <a:lnTo>
                    <a:pt x="4849138" y="212035"/>
                  </a:lnTo>
                  <a:lnTo>
                    <a:pt x="4916075" y="220446"/>
                  </a:lnTo>
                  <a:lnTo>
                    <a:pt x="4943571" y="155807"/>
                  </a:lnTo>
                  <a:lnTo>
                    <a:pt x="4867856" y="146744"/>
                  </a:lnTo>
                  <a:lnTo>
                    <a:pt x="4810706" y="129970"/>
                  </a:lnTo>
                  <a:lnTo>
                    <a:pt x="4771509" y="107543"/>
                  </a:lnTo>
                  <a:lnTo>
                    <a:pt x="4749654" y="81521"/>
                  </a:lnTo>
                  <a:lnTo>
                    <a:pt x="4917281" y="81521"/>
                  </a:lnTo>
                  <a:lnTo>
                    <a:pt x="4917281" y="15677"/>
                  </a:lnTo>
                  <a:lnTo>
                    <a:pt x="4453475" y="15677"/>
                  </a:lnTo>
                  <a:lnTo>
                    <a:pt x="4453475" y="81521"/>
                  </a:lnTo>
                  <a:lnTo>
                    <a:pt x="4619413" y="81521"/>
                  </a:lnTo>
                  <a:lnTo>
                    <a:pt x="4597126" y="107340"/>
                  </a:lnTo>
                  <a:lnTo>
                    <a:pt x="4557608" y="129789"/>
                  </a:lnTo>
                  <a:lnTo>
                    <a:pt x="4500635" y="146676"/>
                  </a:lnTo>
                  <a:lnTo>
                    <a:pt x="4425979" y="155807"/>
                  </a:lnTo>
                  <a:lnTo>
                    <a:pt x="4453716" y="220446"/>
                  </a:lnTo>
                  <a:close/>
                </a:path>
                <a:path w="6177915" h="623569">
                  <a:moveTo>
                    <a:pt x="4727465" y="185474"/>
                  </a:moveTo>
                  <a:lnTo>
                    <a:pt x="4641120" y="185474"/>
                  </a:lnTo>
                  <a:lnTo>
                    <a:pt x="4641120" y="242635"/>
                  </a:lnTo>
                  <a:lnTo>
                    <a:pt x="4401379" y="242635"/>
                  </a:lnTo>
                  <a:lnTo>
                    <a:pt x="4401379" y="311856"/>
                  </a:lnTo>
                  <a:lnTo>
                    <a:pt x="4969136" y="311856"/>
                  </a:lnTo>
                  <a:lnTo>
                    <a:pt x="4969136" y="242635"/>
                  </a:lnTo>
                  <a:lnTo>
                    <a:pt x="4727465" y="242635"/>
                  </a:lnTo>
                  <a:lnTo>
                    <a:pt x="4727465" y="185474"/>
                  </a:lnTo>
                  <a:close/>
                </a:path>
                <a:path w="6177915" h="623569">
                  <a:moveTo>
                    <a:pt x="4640637" y="329463"/>
                  </a:moveTo>
                  <a:lnTo>
                    <a:pt x="4640637" y="375530"/>
                  </a:lnTo>
                  <a:lnTo>
                    <a:pt x="4452993" y="375530"/>
                  </a:lnTo>
                  <a:lnTo>
                    <a:pt x="4452993" y="440410"/>
                  </a:lnTo>
                  <a:lnTo>
                    <a:pt x="4915593" y="440410"/>
                  </a:lnTo>
                  <a:lnTo>
                    <a:pt x="4915593" y="375530"/>
                  </a:lnTo>
                  <a:lnTo>
                    <a:pt x="4727948" y="375530"/>
                  </a:lnTo>
                  <a:lnTo>
                    <a:pt x="4727948" y="329463"/>
                  </a:lnTo>
                  <a:lnTo>
                    <a:pt x="4640637" y="329463"/>
                  </a:lnTo>
                  <a:close/>
                </a:path>
                <a:path w="6177915" h="623569">
                  <a:moveTo>
                    <a:pt x="4683569" y="458499"/>
                  </a:moveTo>
                  <a:lnTo>
                    <a:pt x="4617099" y="462028"/>
                  </a:lnTo>
                  <a:lnTo>
                    <a:pt x="4564071" y="472202"/>
                  </a:lnTo>
                  <a:lnTo>
                    <a:pt x="4525247" y="488836"/>
                  </a:lnTo>
                  <a:lnTo>
                    <a:pt x="4493271" y="540744"/>
                  </a:lnTo>
                  <a:lnTo>
                    <a:pt x="4501393" y="570069"/>
                  </a:lnTo>
                  <a:lnTo>
                    <a:pt x="4525247" y="593119"/>
                  </a:lnTo>
                  <a:lnTo>
                    <a:pt x="4564071" y="609755"/>
                  </a:lnTo>
                  <a:lnTo>
                    <a:pt x="4617099" y="619839"/>
                  </a:lnTo>
                  <a:lnTo>
                    <a:pt x="4683569" y="623231"/>
                  </a:lnTo>
                  <a:lnTo>
                    <a:pt x="4749703" y="619839"/>
                  </a:lnTo>
                  <a:lnTo>
                    <a:pt x="4802986" y="609755"/>
                  </a:lnTo>
                  <a:lnTo>
                    <a:pt x="4842377" y="593119"/>
                  </a:lnTo>
                  <a:lnTo>
                    <a:pt x="4866834" y="570069"/>
                  </a:lnTo>
                  <a:lnTo>
                    <a:pt x="4875314" y="540744"/>
                  </a:lnTo>
                  <a:lnTo>
                    <a:pt x="4866834" y="511746"/>
                  </a:lnTo>
                  <a:lnTo>
                    <a:pt x="4842377" y="488836"/>
                  </a:lnTo>
                  <a:lnTo>
                    <a:pt x="4802986" y="472202"/>
                  </a:lnTo>
                  <a:lnTo>
                    <a:pt x="4749703" y="462028"/>
                  </a:lnTo>
                  <a:lnTo>
                    <a:pt x="4683569" y="458499"/>
                  </a:lnTo>
                  <a:close/>
                </a:path>
                <a:path w="6177915" h="623569">
                  <a:moveTo>
                    <a:pt x="4683569" y="565586"/>
                  </a:moveTo>
                  <a:lnTo>
                    <a:pt x="4639839" y="564317"/>
                  </a:lnTo>
                  <a:lnTo>
                    <a:pt x="4608318" y="559768"/>
                  </a:lnTo>
                  <a:lnTo>
                    <a:pt x="4589280" y="551918"/>
                  </a:lnTo>
                  <a:lnTo>
                    <a:pt x="4582994" y="540744"/>
                  </a:lnTo>
                  <a:lnTo>
                    <a:pt x="4589280" y="529442"/>
                  </a:lnTo>
                  <a:lnTo>
                    <a:pt x="4608318" y="521962"/>
                  </a:lnTo>
                  <a:lnTo>
                    <a:pt x="4639839" y="517782"/>
                  </a:lnTo>
                  <a:lnTo>
                    <a:pt x="4683569" y="516384"/>
                  </a:lnTo>
                  <a:lnTo>
                    <a:pt x="4727880" y="517782"/>
                  </a:lnTo>
                  <a:lnTo>
                    <a:pt x="4759302" y="521962"/>
                  </a:lnTo>
                  <a:lnTo>
                    <a:pt x="4778062" y="529442"/>
                  </a:lnTo>
                  <a:lnTo>
                    <a:pt x="4784386" y="540744"/>
                  </a:lnTo>
                  <a:lnTo>
                    <a:pt x="4778062" y="551918"/>
                  </a:lnTo>
                  <a:lnTo>
                    <a:pt x="4759302" y="559768"/>
                  </a:lnTo>
                  <a:lnTo>
                    <a:pt x="4727880" y="564317"/>
                  </a:lnTo>
                  <a:lnTo>
                    <a:pt x="4683569" y="565586"/>
                  </a:lnTo>
                  <a:close/>
                </a:path>
                <a:path w="6177915" h="623569">
                  <a:moveTo>
                    <a:pt x="5495651" y="234435"/>
                  </a:moveTo>
                  <a:lnTo>
                    <a:pt x="5495651" y="0"/>
                  </a:lnTo>
                  <a:lnTo>
                    <a:pt x="5408582" y="0"/>
                  </a:lnTo>
                  <a:lnTo>
                    <a:pt x="5408582" y="621301"/>
                  </a:lnTo>
                  <a:lnTo>
                    <a:pt x="5495651" y="621301"/>
                  </a:lnTo>
                  <a:lnTo>
                    <a:pt x="5495651" y="307033"/>
                  </a:lnTo>
                  <a:lnTo>
                    <a:pt x="5587302" y="307033"/>
                  </a:lnTo>
                  <a:lnTo>
                    <a:pt x="5587302" y="234435"/>
                  </a:lnTo>
                  <a:lnTo>
                    <a:pt x="5495651" y="234435"/>
                  </a:lnTo>
                  <a:close/>
                </a:path>
                <a:path w="6177915" h="623569">
                  <a:moveTo>
                    <a:pt x="5172941" y="43896"/>
                  </a:moveTo>
                  <a:lnTo>
                    <a:pt x="5133922" y="49046"/>
                  </a:lnTo>
                  <a:lnTo>
                    <a:pt x="5098832" y="64068"/>
                  </a:lnTo>
                  <a:lnTo>
                    <a:pt x="5068437" y="88322"/>
                  </a:lnTo>
                  <a:lnTo>
                    <a:pt x="5043506" y="121166"/>
                  </a:lnTo>
                  <a:lnTo>
                    <a:pt x="5024806" y="161959"/>
                  </a:lnTo>
                  <a:lnTo>
                    <a:pt x="5013106" y="210059"/>
                  </a:lnTo>
                  <a:lnTo>
                    <a:pt x="5009173" y="264825"/>
                  </a:lnTo>
                  <a:lnTo>
                    <a:pt x="5013106" y="320100"/>
                  </a:lnTo>
                  <a:lnTo>
                    <a:pt x="5024806" y="368515"/>
                  </a:lnTo>
                  <a:lnTo>
                    <a:pt x="5043506" y="409470"/>
                  </a:lnTo>
                  <a:lnTo>
                    <a:pt x="5068437" y="442367"/>
                  </a:lnTo>
                  <a:lnTo>
                    <a:pt x="5098832" y="466607"/>
                  </a:lnTo>
                  <a:lnTo>
                    <a:pt x="5133922" y="481590"/>
                  </a:lnTo>
                  <a:lnTo>
                    <a:pt x="5172941" y="486718"/>
                  </a:lnTo>
                  <a:lnTo>
                    <a:pt x="5211832" y="481590"/>
                  </a:lnTo>
                  <a:lnTo>
                    <a:pt x="5277039" y="442367"/>
                  </a:lnTo>
                  <a:lnTo>
                    <a:pt x="5301894" y="409470"/>
                  </a:lnTo>
                  <a:lnTo>
                    <a:pt x="5320610" y="368515"/>
                  </a:lnTo>
                  <a:lnTo>
                    <a:pt x="5332458" y="320100"/>
                  </a:lnTo>
                  <a:lnTo>
                    <a:pt x="5336708" y="264825"/>
                  </a:lnTo>
                  <a:lnTo>
                    <a:pt x="5332458" y="210059"/>
                  </a:lnTo>
                  <a:lnTo>
                    <a:pt x="5320610" y="161959"/>
                  </a:lnTo>
                  <a:lnTo>
                    <a:pt x="5301894" y="121166"/>
                  </a:lnTo>
                  <a:lnTo>
                    <a:pt x="5277039" y="88322"/>
                  </a:lnTo>
                  <a:lnTo>
                    <a:pt x="5246775" y="64068"/>
                  </a:lnTo>
                  <a:lnTo>
                    <a:pt x="5172941" y="43896"/>
                  </a:lnTo>
                  <a:close/>
                </a:path>
                <a:path w="6177915" h="623569">
                  <a:moveTo>
                    <a:pt x="5172941" y="407849"/>
                  </a:moveTo>
                  <a:lnTo>
                    <a:pt x="5140425" y="398560"/>
                  </a:lnTo>
                  <a:lnTo>
                    <a:pt x="5115236" y="371158"/>
                  </a:lnTo>
                  <a:lnTo>
                    <a:pt x="5099001" y="326347"/>
                  </a:lnTo>
                  <a:lnTo>
                    <a:pt x="5093349" y="264825"/>
                  </a:lnTo>
                  <a:lnTo>
                    <a:pt x="5099001" y="203823"/>
                  </a:lnTo>
                  <a:lnTo>
                    <a:pt x="5115236" y="159214"/>
                  </a:lnTo>
                  <a:lnTo>
                    <a:pt x="5140425" y="131835"/>
                  </a:lnTo>
                  <a:lnTo>
                    <a:pt x="5172941" y="122523"/>
                  </a:lnTo>
                  <a:lnTo>
                    <a:pt x="5206010" y="131835"/>
                  </a:lnTo>
                  <a:lnTo>
                    <a:pt x="5231278" y="159214"/>
                  </a:lnTo>
                  <a:lnTo>
                    <a:pt x="5247456" y="203823"/>
                  </a:lnTo>
                  <a:lnTo>
                    <a:pt x="5253256" y="264825"/>
                  </a:lnTo>
                  <a:lnTo>
                    <a:pt x="5247456" y="326347"/>
                  </a:lnTo>
                  <a:lnTo>
                    <a:pt x="5231278" y="371158"/>
                  </a:lnTo>
                  <a:lnTo>
                    <a:pt x="5206010" y="398560"/>
                  </a:lnTo>
                  <a:lnTo>
                    <a:pt x="5172941" y="407849"/>
                  </a:lnTo>
                  <a:close/>
                </a:path>
                <a:path w="6177915" h="623569">
                  <a:moveTo>
                    <a:pt x="6051590" y="323675"/>
                  </a:moveTo>
                  <a:lnTo>
                    <a:pt x="6083050" y="299315"/>
                  </a:lnTo>
                  <a:lnTo>
                    <a:pt x="6106642" y="269890"/>
                  </a:lnTo>
                  <a:lnTo>
                    <a:pt x="6121460" y="235761"/>
                  </a:lnTo>
                  <a:lnTo>
                    <a:pt x="6126600" y="197291"/>
                  </a:lnTo>
                  <a:lnTo>
                    <a:pt x="6120703" y="156467"/>
                  </a:lnTo>
                  <a:lnTo>
                    <a:pt x="6103761" y="120373"/>
                  </a:lnTo>
                  <a:lnTo>
                    <a:pt x="6076896" y="89573"/>
                  </a:lnTo>
                  <a:lnTo>
                    <a:pt x="6041229" y="64634"/>
                  </a:lnTo>
                  <a:lnTo>
                    <a:pt x="5997884" y="46120"/>
                  </a:lnTo>
                  <a:lnTo>
                    <a:pt x="5947983" y="34597"/>
                  </a:lnTo>
                  <a:lnTo>
                    <a:pt x="5892647" y="30630"/>
                  </a:lnTo>
                  <a:lnTo>
                    <a:pt x="5837366" y="34597"/>
                  </a:lnTo>
                  <a:lnTo>
                    <a:pt x="5787607" y="46120"/>
                  </a:lnTo>
                  <a:lnTo>
                    <a:pt x="5744464" y="64634"/>
                  </a:lnTo>
                  <a:lnTo>
                    <a:pt x="5709029" y="89573"/>
                  </a:lnTo>
                  <a:lnTo>
                    <a:pt x="5682395" y="120373"/>
                  </a:lnTo>
                  <a:lnTo>
                    <a:pt x="5665654" y="156467"/>
                  </a:lnTo>
                  <a:lnTo>
                    <a:pt x="5659900" y="197291"/>
                  </a:lnTo>
                  <a:lnTo>
                    <a:pt x="5665033" y="236293"/>
                  </a:lnTo>
                  <a:lnTo>
                    <a:pt x="5680160" y="270884"/>
                  </a:lnTo>
                  <a:lnTo>
                    <a:pt x="5704332" y="300637"/>
                  </a:lnTo>
                  <a:lnTo>
                    <a:pt x="5736598" y="325122"/>
                  </a:lnTo>
                  <a:lnTo>
                    <a:pt x="5736598" y="477553"/>
                  </a:lnTo>
                  <a:lnTo>
                    <a:pt x="5609974" y="477553"/>
                  </a:lnTo>
                  <a:lnTo>
                    <a:pt x="5609974" y="548462"/>
                  </a:lnTo>
                  <a:lnTo>
                    <a:pt x="6177732" y="548462"/>
                  </a:lnTo>
                  <a:lnTo>
                    <a:pt x="6177732" y="477553"/>
                  </a:lnTo>
                  <a:lnTo>
                    <a:pt x="6051590" y="477553"/>
                  </a:lnTo>
                  <a:lnTo>
                    <a:pt x="6051590" y="323675"/>
                  </a:lnTo>
                  <a:close/>
                </a:path>
                <a:path w="6177915" h="623569">
                  <a:moveTo>
                    <a:pt x="5892647" y="99369"/>
                  </a:moveTo>
                  <a:lnTo>
                    <a:pt x="5952891" y="105715"/>
                  </a:lnTo>
                  <a:lnTo>
                    <a:pt x="5999614" y="124814"/>
                  </a:lnTo>
                  <a:lnTo>
                    <a:pt x="6029876" y="155672"/>
                  </a:lnTo>
                  <a:lnTo>
                    <a:pt x="6040737" y="197291"/>
                  </a:lnTo>
                  <a:lnTo>
                    <a:pt x="6029876" y="238414"/>
                  </a:lnTo>
                  <a:lnTo>
                    <a:pt x="5999614" y="269407"/>
                  </a:lnTo>
                  <a:lnTo>
                    <a:pt x="5952891" y="289004"/>
                  </a:lnTo>
                  <a:lnTo>
                    <a:pt x="5892647" y="295938"/>
                  </a:lnTo>
                  <a:lnTo>
                    <a:pt x="5832214" y="289004"/>
                  </a:lnTo>
                  <a:lnTo>
                    <a:pt x="5785800" y="269407"/>
                  </a:lnTo>
                  <a:lnTo>
                    <a:pt x="5756029" y="238414"/>
                  </a:lnTo>
                  <a:lnTo>
                    <a:pt x="5745522" y="197291"/>
                  </a:lnTo>
                  <a:lnTo>
                    <a:pt x="5756029" y="155672"/>
                  </a:lnTo>
                  <a:lnTo>
                    <a:pt x="5785800" y="124814"/>
                  </a:lnTo>
                  <a:lnTo>
                    <a:pt x="5832214" y="105715"/>
                  </a:lnTo>
                  <a:lnTo>
                    <a:pt x="5892647" y="9936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0597" y="1381443"/>
              <a:ext cx="154823" cy="1348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21775" y="1031710"/>
              <a:ext cx="1169670" cy="621665"/>
            </a:xfrm>
            <a:custGeom>
              <a:avLst/>
              <a:gdLst/>
              <a:ahLst/>
              <a:cxnLst/>
              <a:rect l="l" t="t" r="r" b="b"/>
              <a:pathLst>
                <a:path w="1169670" h="621664">
                  <a:moveTo>
                    <a:pt x="431485" y="621301"/>
                  </a:moveTo>
                  <a:lnTo>
                    <a:pt x="519519" y="621301"/>
                  </a:lnTo>
                  <a:lnTo>
                    <a:pt x="519519" y="0"/>
                  </a:lnTo>
                  <a:lnTo>
                    <a:pt x="431485" y="0"/>
                  </a:lnTo>
                  <a:lnTo>
                    <a:pt x="431485" y="621301"/>
                  </a:lnTo>
                  <a:close/>
                </a:path>
                <a:path w="1169670" h="621664">
                  <a:moveTo>
                    <a:pt x="33283" y="65362"/>
                  </a:moveTo>
                  <a:lnTo>
                    <a:pt x="33283" y="133618"/>
                  </a:lnTo>
                  <a:lnTo>
                    <a:pt x="244805" y="133618"/>
                  </a:lnTo>
                  <a:lnTo>
                    <a:pt x="237998" y="178147"/>
                  </a:lnTo>
                  <a:lnTo>
                    <a:pt x="226723" y="219858"/>
                  </a:lnTo>
                  <a:lnTo>
                    <a:pt x="210709" y="258902"/>
                  </a:lnTo>
                  <a:lnTo>
                    <a:pt x="189686" y="295427"/>
                  </a:lnTo>
                  <a:lnTo>
                    <a:pt x="163385" y="329581"/>
                  </a:lnTo>
                  <a:lnTo>
                    <a:pt x="131536" y="361514"/>
                  </a:lnTo>
                  <a:lnTo>
                    <a:pt x="93869" y="391375"/>
                  </a:lnTo>
                  <a:lnTo>
                    <a:pt x="50113" y="419312"/>
                  </a:lnTo>
                  <a:lnTo>
                    <a:pt x="0" y="445475"/>
                  </a:lnTo>
                  <a:lnTo>
                    <a:pt x="45343" y="514696"/>
                  </a:lnTo>
                  <a:lnTo>
                    <a:pt x="97622" y="487458"/>
                  </a:lnTo>
                  <a:lnTo>
                    <a:pt x="143722" y="458130"/>
                  </a:lnTo>
                  <a:lnTo>
                    <a:pt x="183954" y="426783"/>
                  </a:lnTo>
                  <a:lnTo>
                    <a:pt x="218632" y="393485"/>
                  </a:lnTo>
                  <a:lnTo>
                    <a:pt x="248067" y="358308"/>
                  </a:lnTo>
                  <a:lnTo>
                    <a:pt x="272572" y="321323"/>
                  </a:lnTo>
                  <a:lnTo>
                    <a:pt x="292460" y="282599"/>
                  </a:lnTo>
                  <a:lnTo>
                    <a:pt x="308041" y="242206"/>
                  </a:lnTo>
                  <a:lnTo>
                    <a:pt x="319630" y="200216"/>
                  </a:lnTo>
                  <a:lnTo>
                    <a:pt x="327539" y="156698"/>
                  </a:lnTo>
                  <a:lnTo>
                    <a:pt x="332079" y="111724"/>
                  </a:lnTo>
                  <a:lnTo>
                    <a:pt x="333563" y="65362"/>
                  </a:lnTo>
                  <a:lnTo>
                    <a:pt x="33283" y="65362"/>
                  </a:lnTo>
                  <a:close/>
                </a:path>
                <a:path w="1169670" h="621664">
                  <a:moveTo>
                    <a:pt x="760225" y="155807"/>
                  </a:moveTo>
                  <a:lnTo>
                    <a:pt x="760225" y="9888"/>
                  </a:lnTo>
                  <a:lnTo>
                    <a:pt x="673639" y="9888"/>
                  </a:lnTo>
                  <a:lnTo>
                    <a:pt x="673639" y="225511"/>
                  </a:lnTo>
                  <a:lnTo>
                    <a:pt x="1105125" y="225511"/>
                  </a:lnTo>
                  <a:lnTo>
                    <a:pt x="1105125" y="155807"/>
                  </a:lnTo>
                  <a:lnTo>
                    <a:pt x="760225" y="155807"/>
                  </a:lnTo>
                  <a:close/>
                </a:path>
                <a:path w="1169670" h="621664">
                  <a:moveTo>
                    <a:pt x="602006" y="349240"/>
                  </a:moveTo>
                  <a:lnTo>
                    <a:pt x="1169281" y="349240"/>
                  </a:lnTo>
                  <a:lnTo>
                    <a:pt x="1169281" y="278813"/>
                  </a:lnTo>
                  <a:lnTo>
                    <a:pt x="602006" y="278813"/>
                  </a:lnTo>
                  <a:lnTo>
                    <a:pt x="602006" y="349240"/>
                  </a:lnTo>
                  <a:close/>
                </a:path>
                <a:path w="1169670" h="621664">
                  <a:moveTo>
                    <a:pt x="883955" y="388796"/>
                  </a:moveTo>
                  <a:lnTo>
                    <a:pt x="820793" y="392308"/>
                  </a:lnTo>
                  <a:lnTo>
                    <a:pt x="767372" y="402427"/>
                  </a:lnTo>
                  <a:lnTo>
                    <a:pt x="724469" y="418884"/>
                  </a:lnTo>
                  <a:lnTo>
                    <a:pt x="692862" y="441410"/>
                  </a:lnTo>
                  <a:lnTo>
                    <a:pt x="666644" y="503601"/>
                  </a:lnTo>
                  <a:lnTo>
                    <a:pt x="673328" y="537851"/>
                  </a:lnTo>
                  <a:lnTo>
                    <a:pt x="724469" y="589012"/>
                  </a:lnTo>
                  <a:lnTo>
                    <a:pt x="767372" y="605454"/>
                  </a:lnTo>
                  <a:lnTo>
                    <a:pt x="820793" y="615491"/>
                  </a:lnTo>
                  <a:lnTo>
                    <a:pt x="883955" y="618889"/>
                  </a:lnTo>
                  <a:lnTo>
                    <a:pt x="946762" y="615491"/>
                  </a:lnTo>
                  <a:lnTo>
                    <a:pt x="999860" y="605454"/>
                  </a:lnTo>
                  <a:lnTo>
                    <a:pt x="1042507" y="589012"/>
                  </a:lnTo>
                  <a:lnTo>
                    <a:pt x="1073958" y="566400"/>
                  </a:lnTo>
                  <a:lnTo>
                    <a:pt x="1100301" y="503601"/>
                  </a:lnTo>
                  <a:lnTo>
                    <a:pt x="1093471" y="469739"/>
                  </a:lnTo>
                  <a:lnTo>
                    <a:pt x="1042507" y="418884"/>
                  </a:lnTo>
                  <a:lnTo>
                    <a:pt x="999860" y="402427"/>
                  </a:lnTo>
                  <a:lnTo>
                    <a:pt x="946762" y="392308"/>
                  </a:lnTo>
                  <a:lnTo>
                    <a:pt x="883955" y="388796"/>
                  </a:lnTo>
                  <a:close/>
                </a:path>
                <a:path w="1169670" h="621664">
                  <a:moveTo>
                    <a:pt x="883955" y="552562"/>
                  </a:moveTo>
                  <a:lnTo>
                    <a:pt x="827577" y="549559"/>
                  </a:lnTo>
                  <a:lnTo>
                    <a:pt x="787299" y="540292"/>
                  </a:lnTo>
                  <a:lnTo>
                    <a:pt x="763210" y="524920"/>
                  </a:lnTo>
                  <a:lnTo>
                    <a:pt x="755402" y="503601"/>
                  </a:lnTo>
                  <a:lnTo>
                    <a:pt x="763210" y="482410"/>
                  </a:lnTo>
                  <a:lnTo>
                    <a:pt x="787299" y="467754"/>
                  </a:lnTo>
                  <a:lnTo>
                    <a:pt x="827577" y="459204"/>
                  </a:lnTo>
                  <a:lnTo>
                    <a:pt x="883955" y="456328"/>
                  </a:lnTo>
                  <a:lnTo>
                    <a:pt x="939696" y="459204"/>
                  </a:lnTo>
                  <a:lnTo>
                    <a:pt x="980039" y="467754"/>
                  </a:lnTo>
                  <a:lnTo>
                    <a:pt x="1004599" y="482410"/>
                  </a:lnTo>
                  <a:lnTo>
                    <a:pt x="1012991" y="503601"/>
                  </a:lnTo>
                  <a:lnTo>
                    <a:pt x="1004599" y="524920"/>
                  </a:lnTo>
                  <a:lnTo>
                    <a:pt x="980039" y="540292"/>
                  </a:lnTo>
                  <a:lnTo>
                    <a:pt x="939696" y="549559"/>
                  </a:lnTo>
                  <a:lnTo>
                    <a:pt x="883955" y="55256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44879" y="1031710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501430" y="0"/>
                  </a:moveTo>
                  <a:lnTo>
                    <a:pt x="413397" y="0"/>
                  </a:lnTo>
                  <a:lnTo>
                    <a:pt x="413397" y="622748"/>
                  </a:lnTo>
                  <a:lnTo>
                    <a:pt x="501430" y="622748"/>
                  </a:lnTo>
                  <a:lnTo>
                    <a:pt x="501430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7" y="466607"/>
                  </a:lnTo>
                  <a:lnTo>
                    <a:pt x="125216" y="481591"/>
                  </a:lnTo>
                  <a:lnTo>
                    <a:pt x="164249" y="486718"/>
                  </a:lnTo>
                  <a:lnTo>
                    <a:pt x="202836" y="481591"/>
                  </a:lnTo>
                  <a:lnTo>
                    <a:pt x="237656" y="466607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293598" y="407849"/>
                  </a:lnTo>
                  <a:lnTo>
                    <a:pt x="164249" y="407849"/>
                  </a:lnTo>
                  <a:lnTo>
                    <a:pt x="131319" y="398560"/>
                  </a:lnTo>
                  <a:lnTo>
                    <a:pt x="105942" y="371158"/>
                  </a:lnTo>
                  <a:lnTo>
                    <a:pt x="89699" y="326347"/>
                  </a:lnTo>
                  <a:lnTo>
                    <a:pt x="84174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5"/>
                  </a:lnTo>
                  <a:lnTo>
                    <a:pt x="164249" y="122523"/>
                  </a:lnTo>
                  <a:lnTo>
                    <a:pt x="293479" y="122523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202836" y="49046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293479" y="122523"/>
                  </a:moveTo>
                  <a:lnTo>
                    <a:pt x="164249" y="122523"/>
                  </a:lnTo>
                  <a:lnTo>
                    <a:pt x="196591" y="131835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8"/>
                  </a:lnTo>
                  <a:lnTo>
                    <a:pt x="196591" y="398560"/>
                  </a:lnTo>
                  <a:lnTo>
                    <a:pt x="164249" y="407849"/>
                  </a:lnTo>
                  <a:lnTo>
                    <a:pt x="293598" y="407849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3479" y="12252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44879" y="1031710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413397" y="0"/>
                  </a:moveTo>
                  <a:lnTo>
                    <a:pt x="413397" y="622748"/>
                  </a:lnTo>
                  <a:lnTo>
                    <a:pt x="501430" y="622748"/>
                  </a:lnTo>
                  <a:lnTo>
                    <a:pt x="501430" y="0"/>
                  </a:lnTo>
                  <a:lnTo>
                    <a:pt x="413397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7" y="466607"/>
                  </a:lnTo>
                  <a:lnTo>
                    <a:pt x="125216" y="481590"/>
                  </a:lnTo>
                  <a:lnTo>
                    <a:pt x="164249" y="486718"/>
                  </a:lnTo>
                  <a:lnTo>
                    <a:pt x="202836" y="481590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164249" y="122523"/>
                  </a:moveTo>
                  <a:lnTo>
                    <a:pt x="196591" y="131835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8"/>
                  </a:lnTo>
                  <a:lnTo>
                    <a:pt x="196591" y="398560"/>
                  </a:lnTo>
                  <a:lnTo>
                    <a:pt x="164249" y="407849"/>
                  </a:lnTo>
                  <a:lnTo>
                    <a:pt x="131319" y="398560"/>
                  </a:lnTo>
                  <a:lnTo>
                    <a:pt x="105942" y="371158"/>
                  </a:lnTo>
                  <a:lnTo>
                    <a:pt x="89699" y="326347"/>
                  </a:lnTo>
                  <a:lnTo>
                    <a:pt x="84174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5"/>
                  </a:lnTo>
                  <a:lnTo>
                    <a:pt x="164249" y="12252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61591" y="1031722"/>
              <a:ext cx="1092835" cy="622935"/>
            </a:xfrm>
            <a:custGeom>
              <a:avLst/>
              <a:gdLst/>
              <a:ahLst/>
              <a:cxnLst/>
              <a:rect l="l" t="t" r="r" b="b"/>
              <a:pathLst>
                <a:path w="1092835" h="622935">
                  <a:moveTo>
                    <a:pt x="299796" y="124447"/>
                  </a:moveTo>
                  <a:lnTo>
                    <a:pt x="215379" y="124447"/>
                  </a:lnTo>
                  <a:lnTo>
                    <a:pt x="215379" y="404228"/>
                  </a:lnTo>
                  <a:lnTo>
                    <a:pt x="299796" y="404228"/>
                  </a:lnTo>
                  <a:lnTo>
                    <a:pt x="299796" y="124447"/>
                  </a:lnTo>
                  <a:close/>
                </a:path>
                <a:path w="1092835" h="622935">
                  <a:moveTo>
                    <a:pt x="299796" y="56667"/>
                  </a:moveTo>
                  <a:lnTo>
                    <a:pt x="0" y="56667"/>
                  </a:lnTo>
                  <a:lnTo>
                    <a:pt x="0" y="123977"/>
                  </a:lnTo>
                  <a:lnTo>
                    <a:pt x="0" y="404647"/>
                  </a:lnTo>
                  <a:lnTo>
                    <a:pt x="0" y="473227"/>
                  </a:lnTo>
                  <a:lnTo>
                    <a:pt x="299796" y="473227"/>
                  </a:lnTo>
                  <a:lnTo>
                    <a:pt x="299796" y="404647"/>
                  </a:lnTo>
                  <a:lnTo>
                    <a:pt x="86588" y="404647"/>
                  </a:lnTo>
                  <a:lnTo>
                    <a:pt x="86588" y="123977"/>
                  </a:lnTo>
                  <a:lnTo>
                    <a:pt x="299796" y="123977"/>
                  </a:lnTo>
                  <a:lnTo>
                    <a:pt x="299796" y="56667"/>
                  </a:lnTo>
                  <a:close/>
                </a:path>
                <a:path w="1092835" h="622935">
                  <a:moveTo>
                    <a:pt x="488645" y="0"/>
                  </a:moveTo>
                  <a:lnTo>
                    <a:pt x="400608" y="0"/>
                  </a:lnTo>
                  <a:lnTo>
                    <a:pt x="400608" y="622744"/>
                  </a:lnTo>
                  <a:lnTo>
                    <a:pt x="488645" y="622744"/>
                  </a:lnTo>
                  <a:lnTo>
                    <a:pt x="488645" y="0"/>
                  </a:lnTo>
                  <a:close/>
                </a:path>
                <a:path w="1092835" h="622935">
                  <a:moveTo>
                    <a:pt x="969098" y="420382"/>
                  </a:moveTo>
                  <a:lnTo>
                    <a:pt x="927735" y="398157"/>
                  </a:lnTo>
                  <a:lnTo>
                    <a:pt x="892746" y="369328"/>
                  </a:lnTo>
                  <a:lnTo>
                    <a:pt x="864133" y="335114"/>
                  </a:lnTo>
                  <a:lnTo>
                    <a:pt x="841883" y="296760"/>
                  </a:lnTo>
                  <a:lnTo>
                    <a:pt x="825995" y="255511"/>
                  </a:lnTo>
                  <a:lnTo>
                    <a:pt x="816457" y="212623"/>
                  </a:lnTo>
                  <a:lnTo>
                    <a:pt x="813282" y="169303"/>
                  </a:lnTo>
                  <a:lnTo>
                    <a:pt x="813282" y="131203"/>
                  </a:lnTo>
                  <a:lnTo>
                    <a:pt x="943292" y="131203"/>
                  </a:lnTo>
                  <a:lnTo>
                    <a:pt x="943292" y="60045"/>
                  </a:lnTo>
                  <a:lnTo>
                    <a:pt x="592836" y="60045"/>
                  </a:lnTo>
                  <a:lnTo>
                    <a:pt x="592836" y="131203"/>
                  </a:lnTo>
                  <a:lnTo>
                    <a:pt x="724776" y="131203"/>
                  </a:lnTo>
                  <a:lnTo>
                    <a:pt x="724776" y="169303"/>
                  </a:lnTo>
                  <a:lnTo>
                    <a:pt x="721436" y="214845"/>
                  </a:lnTo>
                  <a:lnTo>
                    <a:pt x="711657" y="260184"/>
                  </a:lnTo>
                  <a:lnTo>
                    <a:pt x="695502" y="303949"/>
                  </a:lnTo>
                  <a:lnTo>
                    <a:pt x="673049" y="344766"/>
                  </a:lnTo>
                  <a:lnTo>
                    <a:pt x="644359" y="381279"/>
                  </a:lnTo>
                  <a:lnTo>
                    <a:pt x="609473" y="412089"/>
                  </a:lnTo>
                  <a:lnTo>
                    <a:pt x="568477" y="435825"/>
                  </a:lnTo>
                  <a:lnTo>
                    <a:pt x="617931" y="504075"/>
                  </a:lnTo>
                  <a:lnTo>
                    <a:pt x="659269" y="479996"/>
                  </a:lnTo>
                  <a:lnTo>
                    <a:pt x="695286" y="448614"/>
                  </a:lnTo>
                  <a:lnTo>
                    <a:pt x="725881" y="410959"/>
                  </a:lnTo>
                  <a:lnTo>
                    <a:pt x="751014" y="368020"/>
                  </a:lnTo>
                  <a:lnTo>
                    <a:pt x="770597" y="320776"/>
                  </a:lnTo>
                  <a:lnTo>
                    <a:pt x="790079" y="364159"/>
                  </a:lnTo>
                  <a:lnTo>
                    <a:pt x="814971" y="403479"/>
                  </a:lnTo>
                  <a:lnTo>
                    <a:pt x="845286" y="437883"/>
                  </a:lnTo>
                  <a:lnTo>
                    <a:pt x="881062" y="466547"/>
                  </a:lnTo>
                  <a:lnTo>
                    <a:pt x="922299" y="488645"/>
                  </a:lnTo>
                  <a:lnTo>
                    <a:pt x="969098" y="420382"/>
                  </a:lnTo>
                  <a:close/>
                </a:path>
                <a:path w="1092835" h="622935">
                  <a:moveTo>
                    <a:pt x="1092581" y="0"/>
                  </a:moveTo>
                  <a:lnTo>
                    <a:pt x="1004544" y="0"/>
                  </a:lnTo>
                  <a:lnTo>
                    <a:pt x="1004544" y="621296"/>
                  </a:lnTo>
                  <a:lnTo>
                    <a:pt x="1092581" y="621296"/>
                  </a:lnTo>
                  <a:lnTo>
                    <a:pt x="109258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30079" y="1031710"/>
              <a:ext cx="524510" cy="621665"/>
            </a:xfrm>
            <a:custGeom>
              <a:avLst/>
              <a:gdLst/>
              <a:ahLst/>
              <a:cxnLst/>
              <a:rect l="l" t="t" r="r" b="b"/>
              <a:pathLst>
                <a:path w="524510" h="621664">
                  <a:moveTo>
                    <a:pt x="436068" y="621301"/>
                  </a:moveTo>
                  <a:lnTo>
                    <a:pt x="524102" y="621301"/>
                  </a:lnTo>
                  <a:lnTo>
                    <a:pt x="524102" y="0"/>
                  </a:lnTo>
                  <a:lnTo>
                    <a:pt x="436068" y="0"/>
                  </a:lnTo>
                  <a:lnTo>
                    <a:pt x="436068" y="621301"/>
                  </a:lnTo>
                  <a:close/>
                </a:path>
                <a:path w="524510" h="621664">
                  <a:moveTo>
                    <a:pt x="244806" y="131206"/>
                  </a:moveTo>
                  <a:lnTo>
                    <a:pt x="374807" y="131206"/>
                  </a:lnTo>
                  <a:lnTo>
                    <a:pt x="374807" y="60055"/>
                  </a:lnTo>
                  <a:lnTo>
                    <a:pt x="24359" y="60055"/>
                  </a:lnTo>
                  <a:lnTo>
                    <a:pt x="24359" y="131206"/>
                  </a:lnTo>
                  <a:lnTo>
                    <a:pt x="156290" y="131206"/>
                  </a:lnTo>
                  <a:lnTo>
                    <a:pt x="156290" y="169314"/>
                  </a:lnTo>
                  <a:lnTo>
                    <a:pt x="152948" y="214846"/>
                  </a:lnTo>
                  <a:lnTo>
                    <a:pt x="143173" y="260185"/>
                  </a:lnTo>
                  <a:lnTo>
                    <a:pt x="127026" y="303954"/>
                  </a:lnTo>
                  <a:lnTo>
                    <a:pt x="104573" y="344778"/>
                  </a:lnTo>
                  <a:lnTo>
                    <a:pt x="75875" y="381282"/>
                  </a:lnTo>
                  <a:lnTo>
                    <a:pt x="40996" y="412090"/>
                  </a:lnTo>
                  <a:lnTo>
                    <a:pt x="0" y="435827"/>
                  </a:lnTo>
                  <a:lnTo>
                    <a:pt x="49443" y="504083"/>
                  </a:lnTo>
                  <a:lnTo>
                    <a:pt x="90791" y="479996"/>
                  </a:lnTo>
                  <a:lnTo>
                    <a:pt x="126801" y="448626"/>
                  </a:lnTo>
                  <a:lnTo>
                    <a:pt x="157405" y="410969"/>
                  </a:lnTo>
                  <a:lnTo>
                    <a:pt x="182533" y="368022"/>
                  </a:lnTo>
                  <a:lnTo>
                    <a:pt x="202116" y="320781"/>
                  </a:lnTo>
                  <a:lnTo>
                    <a:pt x="221598" y="364171"/>
                  </a:lnTo>
                  <a:lnTo>
                    <a:pt x="246486" y="403487"/>
                  </a:lnTo>
                  <a:lnTo>
                    <a:pt x="276805" y="437894"/>
                  </a:lnTo>
                  <a:lnTo>
                    <a:pt x="312576" y="466558"/>
                  </a:lnTo>
                  <a:lnTo>
                    <a:pt x="353823" y="488648"/>
                  </a:lnTo>
                  <a:lnTo>
                    <a:pt x="400614" y="420391"/>
                  </a:lnTo>
                  <a:lnTo>
                    <a:pt x="359252" y="398167"/>
                  </a:lnTo>
                  <a:lnTo>
                    <a:pt x="324264" y="369328"/>
                  </a:lnTo>
                  <a:lnTo>
                    <a:pt x="295648" y="335114"/>
                  </a:lnTo>
                  <a:lnTo>
                    <a:pt x="273398" y="296765"/>
                  </a:lnTo>
                  <a:lnTo>
                    <a:pt x="257511" y="255521"/>
                  </a:lnTo>
                  <a:lnTo>
                    <a:pt x="247981" y="212624"/>
                  </a:lnTo>
                  <a:lnTo>
                    <a:pt x="244806" y="169314"/>
                  </a:lnTo>
                  <a:lnTo>
                    <a:pt x="244806" y="1312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91787" y="1031710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545568" y="0"/>
                  </a:moveTo>
                  <a:lnTo>
                    <a:pt x="463564" y="0"/>
                  </a:lnTo>
                  <a:lnTo>
                    <a:pt x="463564" y="621301"/>
                  </a:lnTo>
                  <a:lnTo>
                    <a:pt x="545568" y="621301"/>
                  </a:lnTo>
                  <a:lnTo>
                    <a:pt x="545568" y="0"/>
                  </a:lnTo>
                  <a:close/>
                </a:path>
                <a:path w="546100" h="621664">
                  <a:moveTo>
                    <a:pt x="413397" y="308721"/>
                  </a:moveTo>
                  <a:lnTo>
                    <a:pt x="331875" y="308721"/>
                  </a:lnTo>
                  <a:lnTo>
                    <a:pt x="331875" y="593564"/>
                  </a:lnTo>
                  <a:lnTo>
                    <a:pt x="413397" y="593564"/>
                  </a:lnTo>
                  <a:lnTo>
                    <a:pt x="413397" y="308721"/>
                  </a:lnTo>
                  <a:close/>
                </a:path>
                <a:path w="546100" h="621664">
                  <a:moveTo>
                    <a:pt x="279055" y="74044"/>
                  </a:moveTo>
                  <a:lnTo>
                    <a:pt x="34248" y="74044"/>
                  </a:lnTo>
                  <a:lnTo>
                    <a:pt x="34248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0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2" y="491783"/>
                  </a:lnTo>
                  <a:lnTo>
                    <a:pt x="98559" y="460102"/>
                  </a:lnTo>
                  <a:lnTo>
                    <a:pt x="140969" y="425886"/>
                  </a:lnTo>
                  <a:lnTo>
                    <a:pt x="176839" y="389204"/>
                  </a:lnTo>
                  <a:lnTo>
                    <a:pt x="206573" y="350126"/>
                  </a:lnTo>
                  <a:lnTo>
                    <a:pt x="230576" y="308721"/>
                  </a:lnTo>
                  <a:lnTo>
                    <a:pt x="413397" y="308721"/>
                  </a:lnTo>
                  <a:lnTo>
                    <a:pt x="413397" y="239741"/>
                  </a:lnTo>
                  <a:lnTo>
                    <a:pt x="257589" y="239741"/>
                  </a:lnTo>
                  <a:lnTo>
                    <a:pt x="267217" y="200589"/>
                  </a:lnTo>
                  <a:lnTo>
                    <a:pt x="273839" y="159877"/>
                  </a:lnTo>
                  <a:lnTo>
                    <a:pt x="277702" y="117673"/>
                  </a:lnTo>
                  <a:lnTo>
                    <a:pt x="279055" y="74044"/>
                  </a:lnTo>
                  <a:close/>
                </a:path>
                <a:path w="546100" h="621664">
                  <a:moveTo>
                    <a:pt x="413397" y="14229"/>
                  </a:moveTo>
                  <a:lnTo>
                    <a:pt x="331875" y="14229"/>
                  </a:lnTo>
                  <a:lnTo>
                    <a:pt x="331875" y="239741"/>
                  </a:lnTo>
                  <a:lnTo>
                    <a:pt x="413397" y="239741"/>
                  </a:lnTo>
                  <a:lnTo>
                    <a:pt x="413397" y="1422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91787" y="1031710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463564" y="621301"/>
                  </a:moveTo>
                  <a:lnTo>
                    <a:pt x="545568" y="621301"/>
                  </a:lnTo>
                  <a:lnTo>
                    <a:pt x="545568" y="0"/>
                  </a:lnTo>
                  <a:lnTo>
                    <a:pt x="463564" y="0"/>
                  </a:lnTo>
                  <a:lnTo>
                    <a:pt x="463564" y="621301"/>
                  </a:lnTo>
                  <a:close/>
                </a:path>
                <a:path w="546100" h="621664">
                  <a:moveTo>
                    <a:pt x="257589" y="239741"/>
                  </a:moveTo>
                  <a:lnTo>
                    <a:pt x="267217" y="200589"/>
                  </a:lnTo>
                  <a:lnTo>
                    <a:pt x="273839" y="159877"/>
                  </a:lnTo>
                  <a:lnTo>
                    <a:pt x="277702" y="117673"/>
                  </a:lnTo>
                  <a:lnTo>
                    <a:pt x="279055" y="74044"/>
                  </a:lnTo>
                  <a:lnTo>
                    <a:pt x="34248" y="74044"/>
                  </a:lnTo>
                  <a:lnTo>
                    <a:pt x="34248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0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2" y="491783"/>
                  </a:lnTo>
                  <a:lnTo>
                    <a:pt x="98559" y="460102"/>
                  </a:lnTo>
                  <a:lnTo>
                    <a:pt x="140969" y="425886"/>
                  </a:lnTo>
                  <a:lnTo>
                    <a:pt x="176839" y="389204"/>
                  </a:lnTo>
                  <a:lnTo>
                    <a:pt x="206573" y="350126"/>
                  </a:lnTo>
                  <a:lnTo>
                    <a:pt x="230576" y="308721"/>
                  </a:lnTo>
                  <a:lnTo>
                    <a:pt x="331875" y="308721"/>
                  </a:lnTo>
                  <a:lnTo>
                    <a:pt x="331875" y="593564"/>
                  </a:lnTo>
                  <a:lnTo>
                    <a:pt x="413397" y="593564"/>
                  </a:lnTo>
                  <a:lnTo>
                    <a:pt x="413397" y="14229"/>
                  </a:lnTo>
                  <a:lnTo>
                    <a:pt x="331875" y="14229"/>
                  </a:lnTo>
                  <a:lnTo>
                    <a:pt x="331875" y="239741"/>
                  </a:lnTo>
                  <a:lnTo>
                    <a:pt x="257589" y="2397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95240" y="1031710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527720" y="0"/>
                  </a:moveTo>
                  <a:lnTo>
                    <a:pt x="439686" y="0"/>
                  </a:lnTo>
                  <a:lnTo>
                    <a:pt x="439686" y="622748"/>
                  </a:lnTo>
                  <a:lnTo>
                    <a:pt x="527720" y="622748"/>
                  </a:lnTo>
                  <a:lnTo>
                    <a:pt x="527720" y="0"/>
                  </a:lnTo>
                  <a:close/>
                </a:path>
                <a:path w="528320" h="622935">
                  <a:moveTo>
                    <a:pt x="249871" y="47996"/>
                  </a:moveTo>
                  <a:lnTo>
                    <a:pt x="161596" y="47996"/>
                  </a:lnTo>
                  <a:lnTo>
                    <a:pt x="161596" y="140854"/>
                  </a:lnTo>
                  <a:lnTo>
                    <a:pt x="158188" y="192225"/>
                  </a:lnTo>
                  <a:lnTo>
                    <a:pt x="148334" y="242142"/>
                  </a:lnTo>
                  <a:lnTo>
                    <a:pt x="131966" y="289353"/>
                  </a:lnTo>
                  <a:lnTo>
                    <a:pt x="109015" y="332612"/>
                  </a:lnTo>
                  <a:lnTo>
                    <a:pt x="79416" y="370668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9"/>
                  </a:lnTo>
                  <a:lnTo>
                    <a:pt x="187413" y="360746"/>
                  </a:lnTo>
                  <a:lnTo>
                    <a:pt x="206940" y="312580"/>
                  </a:lnTo>
                  <a:lnTo>
                    <a:pt x="294517" y="312580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59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  <a:path w="528320" h="622935">
                  <a:moveTo>
                    <a:pt x="294517" y="312580"/>
                  </a:moveTo>
                  <a:lnTo>
                    <a:pt x="206940" y="312580"/>
                  </a:lnTo>
                  <a:lnTo>
                    <a:pt x="226395" y="356688"/>
                  </a:lnTo>
                  <a:lnTo>
                    <a:pt x="250921" y="396513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0" y="483342"/>
                  </a:lnTo>
                  <a:lnTo>
                    <a:pt x="406644" y="413638"/>
                  </a:lnTo>
                  <a:lnTo>
                    <a:pt x="364671" y="390541"/>
                  </a:lnTo>
                  <a:lnTo>
                    <a:pt x="329280" y="360106"/>
                  </a:lnTo>
                  <a:lnTo>
                    <a:pt x="300438" y="323563"/>
                  </a:lnTo>
                  <a:lnTo>
                    <a:pt x="294517" y="3125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595240" y="1031710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439686" y="622748"/>
                  </a:moveTo>
                  <a:lnTo>
                    <a:pt x="527720" y="622748"/>
                  </a:lnTo>
                  <a:lnTo>
                    <a:pt x="527720" y="0"/>
                  </a:lnTo>
                  <a:lnTo>
                    <a:pt x="439686" y="0"/>
                  </a:lnTo>
                  <a:lnTo>
                    <a:pt x="439686" y="622748"/>
                  </a:lnTo>
                  <a:close/>
                </a:path>
                <a:path w="528320" h="622935">
                  <a:moveTo>
                    <a:pt x="249871" y="47996"/>
                  </a:moveTo>
                  <a:lnTo>
                    <a:pt x="161596" y="47996"/>
                  </a:lnTo>
                  <a:lnTo>
                    <a:pt x="161596" y="140854"/>
                  </a:lnTo>
                  <a:lnTo>
                    <a:pt x="158188" y="192225"/>
                  </a:lnTo>
                  <a:lnTo>
                    <a:pt x="148334" y="242142"/>
                  </a:lnTo>
                  <a:lnTo>
                    <a:pt x="131966" y="289353"/>
                  </a:lnTo>
                  <a:lnTo>
                    <a:pt x="109015" y="332612"/>
                  </a:lnTo>
                  <a:lnTo>
                    <a:pt x="79416" y="370668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9"/>
                  </a:lnTo>
                  <a:lnTo>
                    <a:pt x="187413" y="360746"/>
                  </a:lnTo>
                  <a:lnTo>
                    <a:pt x="206940" y="312580"/>
                  </a:lnTo>
                  <a:lnTo>
                    <a:pt x="226395" y="356688"/>
                  </a:lnTo>
                  <a:lnTo>
                    <a:pt x="250921" y="396513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0" y="483342"/>
                  </a:lnTo>
                  <a:lnTo>
                    <a:pt x="406644" y="413638"/>
                  </a:lnTo>
                  <a:lnTo>
                    <a:pt x="364671" y="390541"/>
                  </a:lnTo>
                  <a:lnTo>
                    <a:pt x="329280" y="360106"/>
                  </a:lnTo>
                  <a:lnTo>
                    <a:pt x="300438" y="323563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59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03759" y="1032675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4" h="609600">
                  <a:moveTo>
                    <a:pt x="180167" y="413638"/>
                  </a:moveTo>
                  <a:lnTo>
                    <a:pt x="93339" y="413638"/>
                  </a:lnTo>
                  <a:lnTo>
                    <a:pt x="93339" y="609483"/>
                  </a:lnTo>
                  <a:lnTo>
                    <a:pt x="518314" y="609483"/>
                  </a:lnTo>
                  <a:lnTo>
                    <a:pt x="518314" y="539297"/>
                  </a:lnTo>
                  <a:lnTo>
                    <a:pt x="180167" y="539297"/>
                  </a:lnTo>
                  <a:lnTo>
                    <a:pt x="180167" y="413638"/>
                  </a:lnTo>
                  <a:close/>
                </a:path>
                <a:path w="579754" h="609600">
                  <a:moveTo>
                    <a:pt x="496124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4" y="457052"/>
                  </a:lnTo>
                  <a:lnTo>
                    <a:pt x="496124" y="246736"/>
                  </a:lnTo>
                  <a:lnTo>
                    <a:pt x="579575" y="246736"/>
                  </a:lnTo>
                  <a:lnTo>
                    <a:pt x="579575" y="174620"/>
                  </a:lnTo>
                  <a:lnTo>
                    <a:pt x="496124" y="174620"/>
                  </a:lnTo>
                  <a:lnTo>
                    <a:pt x="496124" y="0"/>
                  </a:lnTo>
                  <a:close/>
                </a:path>
                <a:path w="579754" h="609600">
                  <a:moveTo>
                    <a:pt x="151225" y="120594"/>
                  </a:moveTo>
                  <a:lnTo>
                    <a:pt x="67532" y="120594"/>
                  </a:lnTo>
                  <a:lnTo>
                    <a:pt x="67532" y="302933"/>
                  </a:lnTo>
                  <a:lnTo>
                    <a:pt x="0" y="303415"/>
                  </a:lnTo>
                  <a:lnTo>
                    <a:pt x="9406" y="373119"/>
                  </a:lnTo>
                  <a:lnTo>
                    <a:pt x="56102" y="373025"/>
                  </a:lnTo>
                  <a:lnTo>
                    <a:pt x="106451" y="372341"/>
                  </a:lnTo>
                  <a:lnTo>
                    <a:pt x="159500" y="370771"/>
                  </a:lnTo>
                  <a:lnTo>
                    <a:pt x="214297" y="368019"/>
                  </a:lnTo>
                  <a:lnTo>
                    <a:pt x="269886" y="363791"/>
                  </a:lnTo>
                  <a:lnTo>
                    <a:pt x="325315" y="357791"/>
                  </a:lnTo>
                  <a:lnTo>
                    <a:pt x="379630" y="349723"/>
                  </a:lnTo>
                  <a:lnTo>
                    <a:pt x="374667" y="301003"/>
                  </a:lnTo>
                  <a:lnTo>
                    <a:pt x="151225" y="301003"/>
                  </a:lnTo>
                  <a:lnTo>
                    <a:pt x="151225" y="120594"/>
                  </a:lnTo>
                  <a:close/>
                </a:path>
                <a:path w="579754" h="609600">
                  <a:moveTo>
                    <a:pt x="300762" y="120594"/>
                  </a:moveTo>
                  <a:lnTo>
                    <a:pt x="217069" y="120594"/>
                  </a:lnTo>
                  <a:lnTo>
                    <a:pt x="217069" y="298591"/>
                  </a:lnTo>
                  <a:lnTo>
                    <a:pt x="151225" y="301003"/>
                  </a:lnTo>
                  <a:lnTo>
                    <a:pt x="374667" y="301003"/>
                  </a:lnTo>
                  <a:lnTo>
                    <a:pt x="373856" y="293044"/>
                  </a:lnTo>
                  <a:lnTo>
                    <a:pt x="300762" y="293044"/>
                  </a:lnTo>
                  <a:lnTo>
                    <a:pt x="300762" y="120594"/>
                  </a:lnTo>
                  <a:close/>
                </a:path>
                <a:path w="579754" h="609600">
                  <a:moveTo>
                    <a:pt x="373118" y="285808"/>
                  </a:moveTo>
                  <a:lnTo>
                    <a:pt x="355436" y="287888"/>
                  </a:lnTo>
                  <a:lnTo>
                    <a:pt x="337483" y="289788"/>
                  </a:lnTo>
                  <a:lnTo>
                    <a:pt x="319258" y="291506"/>
                  </a:lnTo>
                  <a:lnTo>
                    <a:pt x="300762" y="293044"/>
                  </a:lnTo>
                  <a:lnTo>
                    <a:pt x="373856" y="293044"/>
                  </a:lnTo>
                  <a:lnTo>
                    <a:pt x="373118" y="285808"/>
                  </a:lnTo>
                  <a:close/>
                </a:path>
                <a:path w="579754" h="609600">
                  <a:moveTo>
                    <a:pt x="351411" y="51373"/>
                  </a:moveTo>
                  <a:lnTo>
                    <a:pt x="16641" y="51373"/>
                  </a:lnTo>
                  <a:lnTo>
                    <a:pt x="16641" y="120594"/>
                  </a:lnTo>
                  <a:lnTo>
                    <a:pt x="351411" y="120594"/>
                  </a:lnTo>
                  <a:lnTo>
                    <a:pt x="351411" y="5137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03759" y="1032675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4" h="609600">
                  <a:moveTo>
                    <a:pt x="496124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4" y="457052"/>
                  </a:lnTo>
                  <a:lnTo>
                    <a:pt x="496124" y="246736"/>
                  </a:lnTo>
                  <a:lnTo>
                    <a:pt x="579575" y="246736"/>
                  </a:lnTo>
                  <a:lnTo>
                    <a:pt x="579575" y="174620"/>
                  </a:lnTo>
                  <a:lnTo>
                    <a:pt x="496124" y="174620"/>
                  </a:lnTo>
                  <a:lnTo>
                    <a:pt x="496124" y="0"/>
                  </a:lnTo>
                  <a:close/>
                </a:path>
                <a:path w="579754" h="609600">
                  <a:moveTo>
                    <a:pt x="373118" y="285808"/>
                  </a:moveTo>
                  <a:lnTo>
                    <a:pt x="355436" y="287888"/>
                  </a:lnTo>
                  <a:lnTo>
                    <a:pt x="337483" y="289788"/>
                  </a:lnTo>
                  <a:lnTo>
                    <a:pt x="319258" y="291506"/>
                  </a:lnTo>
                  <a:lnTo>
                    <a:pt x="300762" y="293044"/>
                  </a:lnTo>
                  <a:lnTo>
                    <a:pt x="300762" y="120594"/>
                  </a:lnTo>
                  <a:lnTo>
                    <a:pt x="351411" y="120594"/>
                  </a:lnTo>
                  <a:lnTo>
                    <a:pt x="351411" y="51373"/>
                  </a:lnTo>
                  <a:lnTo>
                    <a:pt x="16641" y="51373"/>
                  </a:lnTo>
                  <a:lnTo>
                    <a:pt x="16641" y="120594"/>
                  </a:lnTo>
                  <a:lnTo>
                    <a:pt x="67532" y="120594"/>
                  </a:lnTo>
                  <a:lnTo>
                    <a:pt x="67532" y="302933"/>
                  </a:lnTo>
                  <a:lnTo>
                    <a:pt x="49993" y="303110"/>
                  </a:lnTo>
                  <a:lnTo>
                    <a:pt x="32861" y="303264"/>
                  </a:lnTo>
                  <a:lnTo>
                    <a:pt x="16182" y="303373"/>
                  </a:lnTo>
                  <a:lnTo>
                    <a:pt x="0" y="303415"/>
                  </a:lnTo>
                  <a:lnTo>
                    <a:pt x="9406" y="373119"/>
                  </a:lnTo>
                  <a:lnTo>
                    <a:pt x="56102" y="373025"/>
                  </a:lnTo>
                  <a:lnTo>
                    <a:pt x="106451" y="372341"/>
                  </a:lnTo>
                  <a:lnTo>
                    <a:pt x="159500" y="370771"/>
                  </a:lnTo>
                  <a:lnTo>
                    <a:pt x="214297" y="368019"/>
                  </a:lnTo>
                  <a:lnTo>
                    <a:pt x="269886" y="363791"/>
                  </a:lnTo>
                  <a:lnTo>
                    <a:pt x="325315" y="357791"/>
                  </a:lnTo>
                  <a:lnTo>
                    <a:pt x="379630" y="349723"/>
                  </a:lnTo>
                  <a:lnTo>
                    <a:pt x="373118" y="285808"/>
                  </a:lnTo>
                  <a:close/>
                </a:path>
                <a:path w="579754" h="609600">
                  <a:moveTo>
                    <a:pt x="217069" y="120594"/>
                  </a:moveTo>
                  <a:lnTo>
                    <a:pt x="217069" y="298591"/>
                  </a:lnTo>
                  <a:lnTo>
                    <a:pt x="200473" y="299307"/>
                  </a:lnTo>
                  <a:lnTo>
                    <a:pt x="183966" y="299978"/>
                  </a:lnTo>
                  <a:lnTo>
                    <a:pt x="167550" y="300558"/>
                  </a:lnTo>
                  <a:lnTo>
                    <a:pt x="151225" y="301003"/>
                  </a:lnTo>
                  <a:lnTo>
                    <a:pt x="151225" y="120594"/>
                  </a:lnTo>
                  <a:lnTo>
                    <a:pt x="217069" y="120594"/>
                  </a:lnTo>
                  <a:close/>
                </a:path>
                <a:path w="579754" h="609600">
                  <a:moveTo>
                    <a:pt x="93339" y="413638"/>
                  </a:moveTo>
                  <a:lnTo>
                    <a:pt x="93339" y="609483"/>
                  </a:lnTo>
                  <a:lnTo>
                    <a:pt x="518314" y="609483"/>
                  </a:lnTo>
                  <a:lnTo>
                    <a:pt x="518314" y="539297"/>
                  </a:lnTo>
                  <a:lnTo>
                    <a:pt x="180167" y="539297"/>
                  </a:lnTo>
                  <a:lnTo>
                    <a:pt x="180167" y="413638"/>
                  </a:lnTo>
                  <a:lnTo>
                    <a:pt x="93339" y="41363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98173" y="1047393"/>
              <a:ext cx="1016000" cy="607695"/>
            </a:xfrm>
            <a:custGeom>
              <a:avLst/>
              <a:gdLst/>
              <a:ahLst/>
              <a:cxnLst/>
              <a:rect l="l" t="t" r="r" b="b"/>
              <a:pathLst>
                <a:path w="1016000" h="607694">
                  <a:moveTo>
                    <a:pt x="225018" y="299554"/>
                  </a:moveTo>
                  <a:lnTo>
                    <a:pt x="0" y="299554"/>
                  </a:lnTo>
                  <a:lnTo>
                    <a:pt x="0" y="379628"/>
                  </a:lnTo>
                  <a:lnTo>
                    <a:pt x="225018" y="379628"/>
                  </a:lnTo>
                  <a:lnTo>
                    <a:pt x="225018" y="299554"/>
                  </a:lnTo>
                  <a:close/>
                </a:path>
                <a:path w="1016000" h="607694">
                  <a:moveTo>
                    <a:pt x="922007" y="525068"/>
                  </a:moveTo>
                  <a:lnTo>
                    <a:pt x="889076" y="473163"/>
                  </a:lnTo>
                  <a:lnTo>
                    <a:pt x="849680" y="456526"/>
                  </a:lnTo>
                  <a:lnTo>
                    <a:pt x="831088" y="452983"/>
                  </a:lnTo>
                  <a:lnTo>
                    <a:pt x="831088" y="525068"/>
                  </a:lnTo>
                  <a:lnTo>
                    <a:pt x="824763" y="536244"/>
                  </a:lnTo>
                  <a:lnTo>
                    <a:pt x="806005" y="544093"/>
                  </a:lnTo>
                  <a:lnTo>
                    <a:pt x="774585" y="548640"/>
                  </a:lnTo>
                  <a:lnTo>
                    <a:pt x="730262" y="549910"/>
                  </a:lnTo>
                  <a:lnTo>
                    <a:pt x="686536" y="548640"/>
                  </a:lnTo>
                  <a:lnTo>
                    <a:pt x="655015" y="544093"/>
                  </a:lnTo>
                  <a:lnTo>
                    <a:pt x="635977" y="536244"/>
                  </a:lnTo>
                  <a:lnTo>
                    <a:pt x="629691" y="525068"/>
                  </a:lnTo>
                  <a:lnTo>
                    <a:pt x="635977" y="513765"/>
                  </a:lnTo>
                  <a:lnTo>
                    <a:pt x="655015" y="506285"/>
                  </a:lnTo>
                  <a:lnTo>
                    <a:pt x="686536" y="502107"/>
                  </a:lnTo>
                  <a:lnTo>
                    <a:pt x="730262" y="500710"/>
                  </a:lnTo>
                  <a:lnTo>
                    <a:pt x="774585" y="502107"/>
                  </a:lnTo>
                  <a:lnTo>
                    <a:pt x="806005" y="506285"/>
                  </a:lnTo>
                  <a:lnTo>
                    <a:pt x="824763" y="513765"/>
                  </a:lnTo>
                  <a:lnTo>
                    <a:pt x="831088" y="525068"/>
                  </a:lnTo>
                  <a:lnTo>
                    <a:pt x="831088" y="452983"/>
                  </a:lnTo>
                  <a:lnTo>
                    <a:pt x="796404" y="446354"/>
                  </a:lnTo>
                  <a:lnTo>
                    <a:pt x="730262" y="442823"/>
                  </a:lnTo>
                  <a:lnTo>
                    <a:pt x="663803" y="446354"/>
                  </a:lnTo>
                  <a:lnTo>
                    <a:pt x="610768" y="456526"/>
                  </a:lnTo>
                  <a:lnTo>
                    <a:pt x="571944" y="473163"/>
                  </a:lnTo>
                  <a:lnTo>
                    <a:pt x="548093" y="496074"/>
                  </a:lnTo>
                  <a:lnTo>
                    <a:pt x="539965" y="525068"/>
                  </a:lnTo>
                  <a:lnTo>
                    <a:pt x="548093" y="554393"/>
                  </a:lnTo>
                  <a:lnTo>
                    <a:pt x="571944" y="577443"/>
                  </a:lnTo>
                  <a:lnTo>
                    <a:pt x="610768" y="594080"/>
                  </a:lnTo>
                  <a:lnTo>
                    <a:pt x="663803" y="604164"/>
                  </a:lnTo>
                  <a:lnTo>
                    <a:pt x="730262" y="607555"/>
                  </a:lnTo>
                  <a:lnTo>
                    <a:pt x="796404" y="604164"/>
                  </a:lnTo>
                  <a:lnTo>
                    <a:pt x="849680" y="594080"/>
                  </a:lnTo>
                  <a:lnTo>
                    <a:pt x="889076" y="577443"/>
                  </a:lnTo>
                  <a:lnTo>
                    <a:pt x="913536" y="554393"/>
                  </a:lnTo>
                  <a:lnTo>
                    <a:pt x="914831" y="549910"/>
                  </a:lnTo>
                  <a:lnTo>
                    <a:pt x="922007" y="525068"/>
                  </a:lnTo>
                  <a:close/>
                </a:path>
                <a:path w="1016000" h="607694">
                  <a:moveTo>
                    <a:pt x="962291" y="359854"/>
                  </a:moveTo>
                  <a:lnTo>
                    <a:pt x="774649" y="359854"/>
                  </a:lnTo>
                  <a:lnTo>
                    <a:pt x="774649" y="313791"/>
                  </a:lnTo>
                  <a:lnTo>
                    <a:pt x="687336" y="313791"/>
                  </a:lnTo>
                  <a:lnTo>
                    <a:pt x="687336" y="359854"/>
                  </a:lnTo>
                  <a:lnTo>
                    <a:pt x="499694" y="359854"/>
                  </a:lnTo>
                  <a:lnTo>
                    <a:pt x="499694" y="424738"/>
                  </a:lnTo>
                  <a:lnTo>
                    <a:pt x="962291" y="424738"/>
                  </a:lnTo>
                  <a:lnTo>
                    <a:pt x="962291" y="359854"/>
                  </a:lnTo>
                  <a:close/>
                </a:path>
                <a:path w="1016000" h="607694">
                  <a:moveTo>
                    <a:pt x="990269" y="140131"/>
                  </a:moveTo>
                  <a:lnTo>
                    <a:pt x="914552" y="131064"/>
                  </a:lnTo>
                  <a:lnTo>
                    <a:pt x="857402" y="114287"/>
                  </a:lnTo>
                  <a:lnTo>
                    <a:pt x="837222" y="102743"/>
                  </a:lnTo>
                  <a:lnTo>
                    <a:pt x="818210" y="91871"/>
                  </a:lnTo>
                  <a:lnTo>
                    <a:pt x="796353" y="65849"/>
                  </a:lnTo>
                  <a:lnTo>
                    <a:pt x="963980" y="65849"/>
                  </a:lnTo>
                  <a:lnTo>
                    <a:pt x="963980" y="0"/>
                  </a:lnTo>
                  <a:lnTo>
                    <a:pt x="500176" y="0"/>
                  </a:lnTo>
                  <a:lnTo>
                    <a:pt x="500176" y="65849"/>
                  </a:lnTo>
                  <a:lnTo>
                    <a:pt x="666115" y="65849"/>
                  </a:lnTo>
                  <a:lnTo>
                    <a:pt x="643826" y="91668"/>
                  </a:lnTo>
                  <a:lnTo>
                    <a:pt x="604304" y="114109"/>
                  </a:lnTo>
                  <a:lnTo>
                    <a:pt x="547331" y="131000"/>
                  </a:lnTo>
                  <a:lnTo>
                    <a:pt x="472681" y="140131"/>
                  </a:lnTo>
                  <a:lnTo>
                    <a:pt x="500418" y="204774"/>
                  </a:lnTo>
                  <a:lnTo>
                    <a:pt x="567232" y="196329"/>
                  </a:lnTo>
                  <a:lnTo>
                    <a:pt x="624154" y="181292"/>
                  </a:lnTo>
                  <a:lnTo>
                    <a:pt x="670775" y="160261"/>
                  </a:lnTo>
                  <a:lnTo>
                    <a:pt x="706678" y="133870"/>
                  </a:lnTo>
                  <a:lnTo>
                    <a:pt x="731469" y="102743"/>
                  </a:lnTo>
                  <a:lnTo>
                    <a:pt x="756272" y="133959"/>
                  </a:lnTo>
                  <a:lnTo>
                    <a:pt x="792187" y="160362"/>
                  </a:lnTo>
                  <a:lnTo>
                    <a:pt x="838847" y="181356"/>
                  </a:lnTo>
                  <a:lnTo>
                    <a:pt x="895832" y="196354"/>
                  </a:lnTo>
                  <a:lnTo>
                    <a:pt x="962774" y="204774"/>
                  </a:lnTo>
                  <a:lnTo>
                    <a:pt x="990269" y="140131"/>
                  </a:lnTo>
                  <a:close/>
                </a:path>
                <a:path w="1016000" h="607694">
                  <a:moveTo>
                    <a:pt x="1015834" y="226961"/>
                  </a:moveTo>
                  <a:lnTo>
                    <a:pt x="774166" y="226961"/>
                  </a:lnTo>
                  <a:lnTo>
                    <a:pt x="774166" y="169799"/>
                  </a:lnTo>
                  <a:lnTo>
                    <a:pt x="687819" y="169799"/>
                  </a:lnTo>
                  <a:lnTo>
                    <a:pt x="687819" y="226961"/>
                  </a:lnTo>
                  <a:lnTo>
                    <a:pt x="448081" y="226961"/>
                  </a:lnTo>
                  <a:lnTo>
                    <a:pt x="448081" y="296176"/>
                  </a:lnTo>
                  <a:lnTo>
                    <a:pt x="1015834" y="296176"/>
                  </a:lnTo>
                  <a:lnTo>
                    <a:pt x="1015834" y="22696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46258" y="1047387"/>
              <a:ext cx="568325" cy="607695"/>
            </a:xfrm>
            <a:custGeom>
              <a:avLst/>
              <a:gdLst/>
              <a:ahLst/>
              <a:cxnLst/>
              <a:rect l="l" t="t" r="r" b="b"/>
              <a:pathLst>
                <a:path w="568325" h="607694">
                  <a:moveTo>
                    <a:pt x="52337" y="204769"/>
                  </a:moveTo>
                  <a:lnTo>
                    <a:pt x="119156" y="196335"/>
                  </a:lnTo>
                  <a:lnTo>
                    <a:pt x="176077" y="181291"/>
                  </a:lnTo>
                  <a:lnTo>
                    <a:pt x="222694" y="160261"/>
                  </a:lnTo>
                  <a:lnTo>
                    <a:pt x="258602" y="133871"/>
                  </a:lnTo>
                  <a:lnTo>
                    <a:pt x="283396" y="102746"/>
                  </a:lnTo>
                  <a:lnTo>
                    <a:pt x="308192" y="133964"/>
                  </a:lnTo>
                  <a:lnTo>
                    <a:pt x="344113" y="160365"/>
                  </a:lnTo>
                  <a:lnTo>
                    <a:pt x="390767" y="181360"/>
                  </a:lnTo>
                  <a:lnTo>
                    <a:pt x="447759" y="196358"/>
                  </a:lnTo>
                  <a:lnTo>
                    <a:pt x="514695" y="204769"/>
                  </a:lnTo>
                  <a:lnTo>
                    <a:pt x="542191" y="140130"/>
                  </a:lnTo>
                  <a:lnTo>
                    <a:pt x="466477" y="131067"/>
                  </a:lnTo>
                  <a:lnTo>
                    <a:pt x="409327" y="114293"/>
                  </a:lnTo>
                  <a:lnTo>
                    <a:pt x="370130" y="91866"/>
                  </a:lnTo>
                  <a:lnTo>
                    <a:pt x="348275" y="65844"/>
                  </a:lnTo>
                  <a:lnTo>
                    <a:pt x="515902" y="65844"/>
                  </a:lnTo>
                  <a:lnTo>
                    <a:pt x="515902" y="0"/>
                  </a:lnTo>
                  <a:lnTo>
                    <a:pt x="52096" y="0"/>
                  </a:lnTo>
                  <a:lnTo>
                    <a:pt x="52096" y="65844"/>
                  </a:lnTo>
                  <a:lnTo>
                    <a:pt x="218034" y="65844"/>
                  </a:lnTo>
                  <a:lnTo>
                    <a:pt x="195747" y="91663"/>
                  </a:lnTo>
                  <a:lnTo>
                    <a:pt x="156229" y="114112"/>
                  </a:lnTo>
                  <a:lnTo>
                    <a:pt x="99256" y="130999"/>
                  </a:lnTo>
                  <a:lnTo>
                    <a:pt x="24600" y="140130"/>
                  </a:lnTo>
                  <a:lnTo>
                    <a:pt x="52337" y="204769"/>
                  </a:lnTo>
                  <a:close/>
                </a:path>
                <a:path w="568325" h="607694">
                  <a:moveTo>
                    <a:pt x="326086" y="169797"/>
                  </a:moveTo>
                  <a:lnTo>
                    <a:pt x="239741" y="169797"/>
                  </a:lnTo>
                  <a:lnTo>
                    <a:pt x="239741" y="226958"/>
                  </a:lnTo>
                  <a:lnTo>
                    <a:pt x="0" y="226958"/>
                  </a:lnTo>
                  <a:lnTo>
                    <a:pt x="0" y="296179"/>
                  </a:lnTo>
                  <a:lnTo>
                    <a:pt x="567757" y="296179"/>
                  </a:lnTo>
                  <a:lnTo>
                    <a:pt x="567757" y="226958"/>
                  </a:lnTo>
                  <a:lnTo>
                    <a:pt x="326086" y="226958"/>
                  </a:lnTo>
                  <a:lnTo>
                    <a:pt x="326086" y="169797"/>
                  </a:lnTo>
                  <a:close/>
                </a:path>
                <a:path w="568325" h="607694">
                  <a:moveTo>
                    <a:pt x="239258" y="313786"/>
                  </a:moveTo>
                  <a:lnTo>
                    <a:pt x="239258" y="359853"/>
                  </a:lnTo>
                  <a:lnTo>
                    <a:pt x="51614" y="359853"/>
                  </a:lnTo>
                  <a:lnTo>
                    <a:pt x="51614" y="424733"/>
                  </a:lnTo>
                  <a:lnTo>
                    <a:pt x="514213" y="424733"/>
                  </a:lnTo>
                  <a:lnTo>
                    <a:pt x="514213" y="359853"/>
                  </a:lnTo>
                  <a:lnTo>
                    <a:pt x="326569" y="359853"/>
                  </a:lnTo>
                  <a:lnTo>
                    <a:pt x="326569" y="313786"/>
                  </a:lnTo>
                  <a:lnTo>
                    <a:pt x="239258" y="313786"/>
                  </a:lnTo>
                  <a:close/>
                </a:path>
                <a:path w="568325" h="607694">
                  <a:moveTo>
                    <a:pt x="282190" y="442822"/>
                  </a:moveTo>
                  <a:lnTo>
                    <a:pt x="215720" y="446351"/>
                  </a:lnTo>
                  <a:lnTo>
                    <a:pt x="162692" y="456525"/>
                  </a:lnTo>
                  <a:lnTo>
                    <a:pt x="123868" y="473159"/>
                  </a:lnTo>
                  <a:lnTo>
                    <a:pt x="91892" y="525067"/>
                  </a:lnTo>
                  <a:lnTo>
                    <a:pt x="100014" y="554392"/>
                  </a:lnTo>
                  <a:lnTo>
                    <a:pt x="123868" y="577442"/>
                  </a:lnTo>
                  <a:lnTo>
                    <a:pt x="162692" y="594078"/>
                  </a:lnTo>
                  <a:lnTo>
                    <a:pt x="215720" y="604162"/>
                  </a:lnTo>
                  <a:lnTo>
                    <a:pt x="282190" y="607554"/>
                  </a:lnTo>
                  <a:lnTo>
                    <a:pt x="348324" y="604162"/>
                  </a:lnTo>
                  <a:lnTo>
                    <a:pt x="401607" y="594078"/>
                  </a:lnTo>
                  <a:lnTo>
                    <a:pt x="440998" y="577442"/>
                  </a:lnTo>
                  <a:lnTo>
                    <a:pt x="465455" y="554392"/>
                  </a:lnTo>
                  <a:lnTo>
                    <a:pt x="473935" y="525067"/>
                  </a:lnTo>
                  <a:lnTo>
                    <a:pt x="465455" y="496069"/>
                  </a:lnTo>
                  <a:lnTo>
                    <a:pt x="440998" y="473159"/>
                  </a:lnTo>
                  <a:lnTo>
                    <a:pt x="401607" y="456525"/>
                  </a:lnTo>
                  <a:lnTo>
                    <a:pt x="348324" y="446351"/>
                  </a:lnTo>
                  <a:lnTo>
                    <a:pt x="282190" y="442822"/>
                  </a:lnTo>
                  <a:close/>
                </a:path>
                <a:path w="568325" h="607694">
                  <a:moveTo>
                    <a:pt x="282190" y="549909"/>
                  </a:moveTo>
                  <a:lnTo>
                    <a:pt x="238459" y="548640"/>
                  </a:lnTo>
                  <a:lnTo>
                    <a:pt x="206939" y="544091"/>
                  </a:lnTo>
                  <a:lnTo>
                    <a:pt x="187900" y="536241"/>
                  </a:lnTo>
                  <a:lnTo>
                    <a:pt x="181615" y="525067"/>
                  </a:lnTo>
                  <a:lnTo>
                    <a:pt x="187900" y="513765"/>
                  </a:lnTo>
                  <a:lnTo>
                    <a:pt x="206939" y="506285"/>
                  </a:lnTo>
                  <a:lnTo>
                    <a:pt x="238459" y="502105"/>
                  </a:lnTo>
                  <a:lnTo>
                    <a:pt x="282190" y="500707"/>
                  </a:lnTo>
                  <a:lnTo>
                    <a:pt x="326501" y="502105"/>
                  </a:lnTo>
                  <a:lnTo>
                    <a:pt x="357923" y="506285"/>
                  </a:lnTo>
                  <a:lnTo>
                    <a:pt x="376683" y="513765"/>
                  </a:lnTo>
                  <a:lnTo>
                    <a:pt x="383007" y="525067"/>
                  </a:lnTo>
                  <a:lnTo>
                    <a:pt x="376683" y="536241"/>
                  </a:lnTo>
                  <a:lnTo>
                    <a:pt x="357923" y="544091"/>
                  </a:lnTo>
                  <a:lnTo>
                    <a:pt x="326501" y="548640"/>
                  </a:lnTo>
                  <a:lnTo>
                    <a:pt x="282190" y="54990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054053" y="1031710"/>
              <a:ext cx="578485" cy="621665"/>
            </a:xfrm>
            <a:custGeom>
              <a:avLst/>
              <a:gdLst/>
              <a:ahLst/>
              <a:cxnLst/>
              <a:rect l="l" t="t" r="r" b="b"/>
              <a:pathLst>
                <a:path w="578484" h="621664">
                  <a:moveTo>
                    <a:pt x="486477" y="0"/>
                  </a:moveTo>
                  <a:lnTo>
                    <a:pt x="399408" y="0"/>
                  </a:lnTo>
                  <a:lnTo>
                    <a:pt x="399408" y="621301"/>
                  </a:lnTo>
                  <a:lnTo>
                    <a:pt x="486477" y="621301"/>
                  </a:lnTo>
                  <a:lnTo>
                    <a:pt x="486477" y="307033"/>
                  </a:lnTo>
                  <a:lnTo>
                    <a:pt x="578128" y="307033"/>
                  </a:lnTo>
                  <a:lnTo>
                    <a:pt x="578128" y="234435"/>
                  </a:lnTo>
                  <a:lnTo>
                    <a:pt x="486477" y="234435"/>
                  </a:lnTo>
                  <a:lnTo>
                    <a:pt x="486477" y="0"/>
                  </a:lnTo>
                  <a:close/>
                </a:path>
                <a:path w="578484" h="621664">
                  <a:moveTo>
                    <a:pt x="163767" y="43896"/>
                  </a:moveTo>
                  <a:lnTo>
                    <a:pt x="124748" y="49046"/>
                  </a:lnTo>
                  <a:lnTo>
                    <a:pt x="89658" y="64068"/>
                  </a:lnTo>
                  <a:lnTo>
                    <a:pt x="59263" y="88322"/>
                  </a:lnTo>
                  <a:lnTo>
                    <a:pt x="34332" y="121166"/>
                  </a:lnTo>
                  <a:lnTo>
                    <a:pt x="15632" y="161959"/>
                  </a:lnTo>
                  <a:lnTo>
                    <a:pt x="3932" y="210059"/>
                  </a:lnTo>
                  <a:lnTo>
                    <a:pt x="0" y="264825"/>
                  </a:lnTo>
                  <a:lnTo>
                    <a:pt x="3932" y="320100"/>
                  </a:lnTo>
                  <a:lnTo>
                    <a:pt x="15632" y="368515"/>
                  </a:lnTo>
                  <a:lnTo>
                    <a:pt x="34332" y="409470"/>
                  </a:lnTo>
                  <a:lnTo>
                    <a:pt x="59263" y="442367"/>
                  </a:lnTo>
                  <a:lnTo>
                    <a:pt x="89658" y="466607"/>
                  </a:lnTo>
                  <a:lnTo>
                    <a:pt x="124748" y="481591"/>
                  </a:lnTo>
                  <a:lnTo>
                    <a:pt x="163767" y="486718"/>
                  </a:lnTo>
                  <a:lnTo>
                    <a:pt x="202659" y="481591"/>
                  </a:lnTo>
                  <a:lnTo>
                    <a:pt x="237601" y="466607"/>
                  </a:lnTo>
                  <a:lnTo>
                    <a:pt x="267865" y="442367"/>
                  </a:lnTo>
                  <a:lnTo>
                    <a:pt x="292720" y="409470"/>
                  </a:lnTo>
                  <a:lnTo>
                    <a:pt x="293461" y="407849"/>
                  </a:lnTo>
                  <a:lnTo>
                    <a:pt x="163767" y="407849"/>
                  </a:lnTo>
                  <a:lnTo>
                    <a:pt x="131251" y="398560"/>
                  </a:lnTo>
                  <a:lnTo>
                    <a:pt x="106062" y="371158"/>
                  </a:lnTo>
                  <a:lnTo>
                    <a:pt x="89827" y="326347"/>
                  </a:lnTo>
                  <a:lnTo>
                    <a:pt x="84175" y="264825"/>
                  </a:lnTo>
                  <a:lnTo>
                    <a:pt x="89827" y="203823"/>
                  </a:lnTo>
                  <a:lnTo>
                    <a:pt x="106062" y="159214"/>
                  </a:lnTo>
                  <a:lnTo>
                    <a:pt x="131251" y="131835"/>
                  </a:lnTo>
                  <a:lnTo>
                    <a:pt x="163767" y="122523"/>
                  </a:lnTo>
                  <a:lnTo>
                    <a:pt x="293343" y="122523"/>
                  </a:lnTo>
                  <a:lnTo>
                    <a:pt x="292720" y="121166"/>
                  </a:lnTo>
                  <a:lnTo>
                    <a:pt x="267865" y="88322"/>
                  </a:lnTo>
                  <a:lnTo>
                    <a:pt x="237601" y="64068"/>
                  </a:lnTo>
                  <a:lnTo>
                    <a:pt x="202659" y="49046"/>
                  </a:lnTo>
                  <a:lnTo>
                    <a:pt x="163767" y="43896"/>
                  </a:lnTo>
                  <a:close/>
                </a:path>
                <a:path w="578484" h="621664">
                  <a:moveTo>
                    <a:pt x="293343" y="122523"/>
                  </a:moveTo>
                  <a:lnTo>
                    <a:pt x="163767" y="122523"/>
                  </a:lnTo>
                  <a:lnTo>
                    <a:pt x="196836" y="131835"/>
                  </a:lnTo>
                  <a:lnTo>
                    <a:pt x="222104" y="159214"/>
                  </a:lnTo>
                  <a:lnTo>
                    <a:pt x="238282" y="203823"/>
                  </a:lnTo>
                  <a:lnTo>
                    <a:pt x="244082" y="264825"/>
                  </a:lnTo>
                  <a:lnTo>
                    <a:pt x="238282" y="326347"/>
                  </a:lnTo>
                  <a:lnTo>
                    <a:pt x="222104" y="371158"/>
                  </a:lnTo>
                  <a:lnTo>
                    <a:pt x="196836" y="398560"/>
                  </a:lnTo>
                  <a:lnTo>
                    <a:pt x="163767" y="407849"/>
                  </a:lnTo>
                  <a:lnTo>
                    <a:pt x="293461" y="407849"/>
                  </a:lnTo>
                  <a:lnTo>
                    <a:pt x="311436" y="368515"/>
                  </a:lnTo>
                  <a:lnTo>
                    <a:pt x="323284" y="320100"/>
                  </a:lnTo>
                  <a:lnTo>
                    <a:pt x="327534" y="264825"/>
                  </a:lnTo>
                  <a:lnTo>
                    <a:pt x="323284" y="210059"/>
                  </a:lnTo>
                  <a:lnTo>
                    <a:pt x="311436" y="161959"/>
                  </a:lnTo>
                  <a:lnTo>
                    <a:pt x="293343" y="12252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054052" y="1031710"/>
              <a:ext cx="578485" cy="621665"/>
            </a:xfrm>
            <a:custGeom>
              <a:avLst/>
              <a:gdLst/>
              <a:ahLst/>
              <a:cxnLst/>
              <a:rect l="l" t="t" r="r" b="b"/>
              <a:pathLst>
                <a:path w="578484" h="621664">
                  <a:moveTo>
                    <a:pt x="486477" y="234435"/>
                  </a:moveTo>
                  <a:lnTo>
                    <a:pt x="486477" y="0"/>
                  </a:lnTo>
                  <a:lnTo>
                    <a:pt x="399408" y="0"/>
                  </a:lnTo>
                  <a:lnTo>
                    <a:pt x="399408" y="621301"/>
                  </a:lnTo>
                  <a:lnTo>
                    <a:pt x="486477" y="621301"/>
                  </a:lnTo>
                  <a:lnTo>
                    <a:pt x="486477" y="307033"/>
                  </a:lnTo>
                  <a:lnTo>
                    <a:pt x="578128" y="307033"/>
                  </a:lnTo>
                  <a:lnTo>
                    <a:pt x="578128" y="234435"/>
                  </a:lnTo>
                  <a:lnTo>
                    <a:pt x="486477" y="234435"/>
                  </a:lnTo>
                  <a:close/>
                </a:path>
                <a:path w="578484" h="621664">
                  <a:moveTo>
                    <a:pt x="163767" y="43896"/>
                  </a:moveTo>
                  <a:lnTo>
                    <a:pt x="124748" y="49046"/>
                  </a:lnTo>
                  <a:lnTo>
                    <a:pt x="89658" y="64068"/>
                  </a:lnTo>
                  <a:lnTo>
                    <a:pt x="59263" y="88322"/>
                  </a:lnTo>
                  <a:lnTo>
                    <a:pt x="34332" y="121166"/>
                  </a:lnTo>
                  <a:lnTo>
                    <a:pt x="15632" y="161959"/>
                  </a:lnTo>
                  <a:lnTo>
                    <a:pt x="3932" y="210059"/>
                  </a:lnTo>
                  <a:lnTo>
                    <a:pt x="0" y="264825"/>
                  </a:lnTo>
                  <a:lnTo>
                    <a:pt x="3932" y="320100"/>
                  </a:lnTo>
                  <a:lnTo>
                    <a:pt x="15632" y="368515"/>
                  </a:lnTo>
                  <a:lnTo>
                    <a:pt x="34332" y="409470"/>
                  </a:lnTo>
                  <a:lnTo>
                    <a:pt x="59263" y="442367"/>
                  </a:lnTo>
                  <a:lnTo>
                    <a:pt x="89658" y="466607"/>
                  </a:lnTo>
                  <a:lnTo>
                    <a:pt x="124748" y="481590"/>
                  </a:lnTo>
                  <a:lnTo>
                    <a:pt x="163767" y="486718"/>
                  </a:lnTo>
                  <a:lnTo>
                    <a:pt x="202659" y="481590"/>
                  </a:lnTo>
                  <a:lnTo>
                    <a:pt x="267865" y="442367"/>
                  </a:lnTo>
                  <a:lnTo>
                    <a:pt x="292720" y="409470"/>
                  </a:lnTo>
                  <a:lnTo>
                    <a:pt x="311436" y="368515"/>
                  </a:lnTo>
                  <a:lnTo>
                    <a:pt x="323284" y="320100"/>
                  </a:lnTo>
                  <a:lnTo>
                    <a:pt x="327534" y="264825"/>
                  </a:lnTo>
                  <a:lnTo>
                    <a:pt x="323284" y="210059"/>
                  </a:lnTo>
                  <a:lnTo>
                    <a:pt x="311436" y="161959"/>
                  </a:lnTo>
                  <a:lnTo>
                    <a:pt x="292720" y="121166"/>
                  </a:lnTo>
                  <a:lnTo>
                    <a:pt x="267865" y="88322"/>
                  </a:lnTo>
                  <a:lnTo>
                    <a:pt x="237601" y="64068"/>
                  </a:lnTo>
                  <a:lnTo>
                    <a:pt x="163767" y="43896"/>
                  </a:lnTo>
                  <a:close/>
                </a:path>
                <a:path w="578484" h="621664">
                  <a:moveTo>
                    <a:pt x="163767" y="407849"/>
                  </a:moveTo>
                  <a:lnTo>
                    <a:pt x="131251" y="398560"/>
                  </a:lnTo>
                  <a:lnTo>
                    <a:pt x="106062" y="371158"/>
                  </a:lnTo>
                  <a:lnTo>
                    <a:pt x="89827" y="326347"/>
                  </a:lnTo>
                  <a:lnTo>
                    <a:pt x="84175" y="264825"/>
                  </a:lnTo>
                  <a:lnTo>
                    <a:pt x="89827" y="203823"/>
                  </a:lnTo>
                  <a:lnTo>
                    <a:pt x="106062" y="159214"/>
                  </a:lnTo>
                  <a:lnTo>
                    <a:pt x="131251" y="131835"/>
                  </a:lnTo>
                  <a:lnTo>
                    <a:pt x="163767" y="122523"/>
                  </a:lnTo>
                  <a:lnTo>
                    <a:pt x="196836" y="131835"/>
                  </a:lnTo>
                  <a:lnTo>
                    <a:pt x="222104" y="159214"/>
                  </a:lnTo>
                  <a:lnTo>
                    <a:pt x="238282" y="203823"/>
                  </a:lnTo>
                  <a:lnTo>
                    <a:pt x="244082" y="264825"/>
                  </a:lnTo>
                  <a:lnTo>
                    <a:pt x="238282" y="326347"/>
                  </a:lnTo>
                  <a:lnTo>
                    <a:pt x="222104" y="371158"/>
                  </a:lnTo>
                  <a:lnTo>
                    <a:pt x="196836" y="398560"/>
                  </a:lnTo>
                  <a:lnTo>
                    <a:pt x="163767" y="40784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54853" y="1062341"/>
              <a:ext cx="568325" cy="518159"/>
            </a:xfrm>
            <a:custGeom>
              <a:avLst/>
              <a:gdLst/>
              <a:ahLst/>
              <a:cxnLst/>
              <a:rect l="l" t="t" r="r" b="b"/>
              <a:pathLst>
                <a:path w="568325" h="518159">
                  <a:moveTo>
                    <a:pt x="567757" y="446922"/>
                  </a:moveTo>
                  <a:lnTo>
                    <a:pt x="0" y="446922"/>
                  </a:lnTo>
                  <a:lnTo>
                    <a:pt x="0" y="517831"/>
                  </a:lnTo>
                  <a:lnTo>
                    <a:pt x="567757" y="517831"/>
                  </a:lnTo>
                  <a:lnTo>
                    <a:pt x="567757" y="446922"/>
                  </a:lnTo>
                  <a:close/>
                </a:path>
                <a:path w="568325" h="518159">
                  <a:moveTo>
                    <a:pt x="282672" y="0"/>
                  </a:moveTo>
                  <a:lnTo>
                    <a:pt x="227391" y="3966"/>
                  </a:lnTo>
                  <a:lnTo>
                    <a:pt x="177632" y="15489"/>
                  </a:lnTo>
                  <a:lnTo>
                    <a:pt x="134489" y="34003"/>
                  </a:lnTo>
                  <a:lnTo>
                    <a:pt x="99054" y="58943"/>
                  </a:lnTo>
                  <a:lnTo>
                    <a:pt x="72420" y="89742"/>
                  </a:lnTo>
                  <a:lnTo>
                    <a:pt x="55680" y="125837"/>
                  </a:lnTo>
                  <a:lnTo>
                    <a:pt x="49926" y="166661"/>
                  </a:lnTo>
                  <a:lnTo>
                    <a:pt x="55058" y="205662"/>
                  </a:lnTo>
                  <a:lnTo>
                    <a:pt x="70186" y="240254"/>
                  </a:lnTo>
                  <a:lnTo>
                    <a:pt x="94357" y="270007"/>
                  </a:lnTo>
                  <a:lnTo>
                    <a:pt x="126624" y="294491"/>
                  </a:lnTo>
                  <a:lnTo>
                    <a:pt x="126624" y="446922"/>
                  </a:lnTo>
                  <a:lnTo>
                    <a:pt x="212728" y="446922"/>
                  </a:lnTo>
                  <a:lnTo>
                    <a:pt x="212728" y="326087"/>
                  </a:lnTo>
                  <a:lnTo>
                    <a:pt x="441616" y="326087"/>
                  </a:lnTo>
                  <a:lnTo>
                    <a:pt x="441616" y="293044"/>
                  </a:lnTo>
                  <a:lnTo>
                    <a:pt x="473076" y="268684"/>
                  </a:lnTo>
                  <a:lnTo>
                    <a:pt x="475783" y="265307"/>
                  </a:lnTo>
                  <a:lnTo>
                    <a:pt x="282672" y="265307"/>
                  </a:lnTo>
                  <a:lnTo>
                    <a:pt x="222240" y="258373"/>
                  </a:lnTo>
                  <a:lnTo>
                    <a:pt x="175826" y="238776"/>
                  </a:lnTo>
                  <a:lnTo>
                    <a:pt x="146054" y="207784"/>
                  </a:lnTo>
                  <a:lnTo>
                    <a:pt x="135548" y="166661"/>
                  </a:lnTo>
                  <a:lnTo>
                    <a:pt x="146054" y="125041"/>
                  </a:lnTo>
                  <a:lnTo>
                    <a:pt x="175826" y="94184"/>
                  </a:lnTo>
                  <a:lnTo>
                    <a:pt x="222240" y="75085"/>
                  </a:lnTo>
                  <a:lnTo>
                    <a:pt x="282672" y="68738"/>
                  </a:lnTo>
                  <a:lnTo>
                    <a:pt x="475466" y="68738"/>
                  </a:lnTo>
                  <a:lnTo>
                    <a:pt x="466921" y="58943"/>
                  </a:lnTo>
                  <a:lnTo>
                    <a:pt x="431255" y="34003"/>
                  </a:lnTo>
                  <a:lnTo>
                    <a:pt x="387910" y="15489"/>
                  </a:lnTo>
                  <a:lnTo>
                    <a:pt x="338008" y="3966"/>
                  </a:lnTo>
                  <a:lnTo>
                    <a:pt x="282672" y="0"/>
                  </a:lnTo>
                  <a:close/>
                </a:path>
                <a:path w="568325" h="518159">
                  <a:moveTo>
                    <a:pt x="441616" y="326087"/>
                  </a:moveTo>
                  <a:lnTo>
                    <a:pt x="353582" y="326087"/>
                  </a:lnTo>
                  <a:lnTo>
                    <a:pt x="353582" y="446922"/>
                  </a:lnTo>
                  <a:lnTo>
                    <a:pt x="441616" y="446922"/>
                  </a:lnTo>
                  <a:lnTo>
                    <a:pt x="441616" y="326087"/>
                  </a:lnTo>
                  <a:close/>
                </a:path>
                <a:path w="568325" h="518159">
                  <a:moveTo>
                    <a:pt x="353582" y="326087"/>
                  </a:moveTo>
                  <a:lnTo>
                    <a:pt x="212728" y="326087"/>
                  </a:lnTo>
                  <a:lnTo>
                    <a:pt x="229457" y="328936"/>
                  </a:lnTo>
                  <a:lnTo>
                    <a:pt x="246705" y="330971"/>
                  </a:lnTo>
                  <a:lnTo>
                    <a:pt x="264452" y="332192"/>
                  </a:lnTo>
                  <a:lnTo>
                    <a:pt x="282672" y="332599"/>
                  </a:lnTo>
                  <a:lnTo>
                    <a:pt x="301214" y="332158"/>
                  </a:lnTo>
                  <a:lnTo>
                    <a:pt x="319213" y="330880"/>
                  </a:lnTo>
                  <a:lnTo>
                    <a:pt x="336669" y="328834"/>
                  </a:lnTo>
                  <a:lnTo>
                    <a:pt x="353582" y="326087"/>
                  </a:lnTo>
                  <a:close/>
                </a:path>
                <a:path w="568325" h="518159">
                  <a:moveTo>
                    <a:pt x="475466" y="68738"/>
                  </a:moveTo>
                  <a:lnTo>
                    <a:pt x="282672" y="68738"/>
                  </a:lnTo>
                  <a:lnTo>
                    <a:pt x="342917" y="75085"/>
                  </a:lnTo>
                  <a:lnTo>
                    <a:pt x="389640" y="94184"/>
                  </a:lnTo>
                  <a:lnTo>
                    <a:pt x="419901" y="125041"/>
                  </a:lnTo>
                  <a:lnTo>
                    <a:pt x="430762" y="166661"/>
                  </a:lnTo>
                  <a:lnTo>
                    <a:pt x="419901" y="207784"/>
                  </a:lnTo>
                  <a:lnTo>
                    <a:pt x="389640" y="238776"/>
                  </a:lnTo>
                  <a:lnTo>
                    <a:pt x="342917" y="258373"/>
                  </a:lnTo>
                  <a:lnTo>
                    <a:pt x="282672" y="265307"/>
                  </a:lnTo>
                  <a:lnTo>
                    <a:pt x="475783" y="265307"/>
                  </a:lnTo>
                  <a:lnTo>
                    <a:pt x="496667" y="239259"/>
                  </a:lnTo>
                  <a:lnTo>
                    <a:pt x="511485" y="205131"/>
                  </a:lnTo>
                  <a:lnTo>
                    <a:pt x="516626" y="166661"/>
                  </a:lnTo>
                  <a:lnTo>
                    <a:pt x="510729" y="125837"/>
                  </a:lnTo>
                  <a:lnTo>
                    <a:pt x="493786" y="89742"/>
                  </a:lnTo>
                  <a:lnTo>
                    <a:pt x="475466" y="6873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54853" y="1062341"/>
              <a:ext cx="568325" cy="518159"/>
            </a:xfrm>
            <a:custGeom>
              <a:avLst/>
              <a:gdLst/>
              <a:ahLst/>
              <a:cxnLst/>
              <a:rect l="l" t="t" r="r" b="b"/>
              <a:pathLst>
                <a:path w="568325" h="518159">
                  <a:moveTo>
                    <a:pt x="441616" y="293044"/>
                  </a:moveTo>
                  <a:lnTo>
                    <a:pt x="473076" y="268684"/>
                  </a:lnTo>
                  <a:lnTo>
                    <a:pt x="496667" y="239259"/>
                  </a:lnTo>
                  <a:lnTo>
                    <a:pt x="511485" y="205131"/>
                  </a:lnTo>
                  <a:lnTo>
                    <a:pt x="516625" y="166661"/>
                  </a:lnTo>
                  <a:lnTo>
                    <a:pt x="510729" y="125837"/>
                  </a:lnTo>
                  <a:lnTo>
                    <a:pt x="493786" y="89742"/>
                  </a:lnTo>
                  <a:lnTo>
                    <a:pt x="466921" y="58943"/>
                  </a:lnTo>
                  <a:lnTo>
                    <a:pt x="431255" y="34003"/>
                  </a:lnTo>
                  <a:lnTo>
                    <a:pt x="387910" y="15489"/>
                  </a:lnTo>
                  <a:lnTo>
                    <a:pt x="338008" y="3966"/>
                  </a:lnTo>
                  <a:lnTo>
                    <a:pt x="282672" y="0"/>
                  </a:lnTo>
                  <a:lnTo>
                    <a:pt x="227391" y="3966"/>
                  </a:lnTo>
                  <a:lnTo>
                    <a:pt x="177632" y="15489"/>
                  </a:lnTo>
                  <a:lnTo>
                    <a:pt x="134489" y="34003"/>
                  </a:lnTo>
                  <a:lnTo>
                    <a:pt x="99054" y="58943"/>
                  </a:lnTo>
                  <a:lnTo>
                    <a:pt x="72420" y="89742"/>
                  </a:lnTo>
                  <a:lnTo>
                    <a:pt x="55680" y="125837"/>
                  </a:lnTo>
                  <a:lnTo>
                    <a:pt x="49926" y="166661"/>
                  </a:lnTo>
                  <a:lnTo>
                    <a:pt x="55058" y="205662"/>
                  </a:lnTo>
                  <a:lnTo>
                    <a:pt x="70186" y="240254"/>
                  </a:lnTo>
                  <a:lnTo>
                    <a:pt x="94357" y="270007"/>
                  </a:lnTo>
                  <a:lnTo>
                    <a:pt x="126624" y="294491"/>
                  </a:lnTo>
                  <a:lnTo>
                    <a:pt x="126624" y="446922"/>
                  </a:lnTo>
                  <a:lnTo>
                    <a:pt x="0" y="446922"/>
                  </a:lnTo>
                  <a:lnTo>
                    <a:pt x="0" y="517831"/>
                  </a:lnTo>
                  <a:lnTo>
                    <a:pt x="567757" y="517831"/>
                  </a:lnTo>
                  <a:lnTo>
                    <a:pt x="567757" y="446922"/>
                  </a:lnTo>
                  <a:lnTo>
                    <a:pt x="441616" y="446922"/>
                  </a:lnTo>
                  <a:lnTo>
                    <a:pt x="441616" y="293044"/>
                  </a:lnTo>
                  <a:close/>
                </a:path>
                <a:path w="568325" h="518159">
                  <a:moveTo>
                    <a:pt x="282672" y="68738"/>
                  </a:moveTo>
                  <a:lnTo>
                    <a:pt x="342917" y="75085"/>
                  </a:lnTo>
                  <a:lnTo>
                    <a:pt x="389640" y="94184"/>
                  </a:lnTo>
                  <a:lnTo>
                    <a:pt x="419901" y="125041"/>
                  </a:lnTo>
                  <a:lnTo>
                    <a:pt x="430762" y="166661"/>
                  </a:lnTo>
                  <a:lnTo>
                    <a:pt x="419901" y="207784"/>
                  </a:lnTo>
                  <a:lnTo>
                    <a:pt x="389640" y="238776"/>
                  </a:lnTo>
                  <a:lnTo>
                    <a:pt x="342917" y="258373"/>
                  </a:lnTo>
                  <a:lnTo>
                    <a:pt x="282672" y="265307"/>
                  </a:lnTo>
                  <a:lnTo>
                    <a:pt x="222240" y="258373"/>
                  </a:lnTo>
                  <a:lnTo>
                    <a:pt x="175826" y="238776"/>
                  </a:lnTo>
                  <a:lnTo>
                    <a:pt x="146054" y="207784"/>
                  </a:lnTo>
                  <a:lnTo>
                    <a:pt x="135548" y="166661"/>
                  </a:lnTo>
                  <a:lnTo>
                    <a:pt x="146054" y="125041"/>
                  </a:lnTo>
                  <a:lnTo>
                    <a:pt x="175826" y="94184"/>
                  </a:lnTo>
                  <a:lnTo>
                    <a:pt x="222240" y="75085"/>
                  </a:lnTo>
                  <a:lnTo>
                    <a:pt x="282672" y="6873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0597" y="1381443"/>
              <a:ext cx="154823" cy="13480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421775" y="1031710"/>
              <a:ext cx="520065" cy="621665"/>
            </a:xfrm>
            <a:custGeom>
              <a:avLst/>
              <a:gdLst/>
              <a:ahLst/>
              <a:cxnLst/>
              <a:rect l="l" t="t" r="r" b="b"/>
              <a:pathLst>
                <a:path w="520065" h="621664">
                  <a:moveTo>
                    <a:pt x="519519" y="0"/>
                  </a:moveTo>
                  <a:lnTo>
                    <a:pt x="431485" y="0"/>
                  </a:lnTo>
                  <a:lnTo>
                    <a:pt x="431485" y="621301"/>
                  </a:lnTo>
                  <a:lnTo>
                    <a:pt x="519519" y="621301"/>
                  </a:lnTo>
                  <a:lnTo>
                    <a:pt x="519519" y="0"/>
                  </a:lnTo>
                  <a:close/>
                </a:path>
                <a:path w="520065" h="621664">
                  <a:moveTo>
                    <a:pt x="333563" y="65362"/>
                  </a:moveTo>
                  <a:lnTo>
                    <a:pt x="33283" y="65362"/>
                  </a:lnTo>
                  <a:lnTo>
                    <a:pt x="33283" y="133618"/>
                  </a:lnTo>
                  <a:lnTo>
                    <a:pt x="244805" y="133618"/>
                  </a:lnTo>
                  <a:lnTo>
                    <a:pt x="237998" y="178147"/>
                  </a:lnTo>
                  <a:lnTo>
                    <a:pt x="226723" y="219858"/>
                  </a:lnTo>
                  <a:lnTo>
                    <a:pt x="210709" y="258902"/>
                  </a:lnTo>
                  <a:lnTo>
                    <a:pt x="189686" y="295427"/>
                  </a:lnTo>
                  <a:lnTo>
                    <a:pt x="163385" y="329581"/>
                  </a:lnTo>
                  <a:lnTo>
                    <a:pt x="131536" y="361514"/>
                  </a:lnTo>
                  <a:lnTo>
                    <a:pt x="93869" y="391375"/>
                  </a:lnTo>
                  <a:lnTo>
                    <a:pt x="50113" y="419312"/>
                  </a:lnTo>
                  <a:lnTo>
                    <a:pt x="0" y="445475"/>
                  </a:lnTo>
                  <a:lnTo>
                    <a:pt x="45343" y="514696"/>
                  </a:lnTo>
                  <a:lnTo>
                    <a:pt x="97622" y="487458"/>
                  </a:lnTo>
                  <a:lnTo>
                    <a:pt x="143722" y="458130"/>
                  </a:lnTo>
                  <a:lnTo>
                    <a:pt x="183954" y="426783"/>
                  </a:lnTo>
                  <a:lnTo>
                    <a:pt x="218632" y="393485"/>
                  </a:lnTo>
                  <a:lnTo>
                    <a:pt x="248067" y="358309"/>
                  </a:lnTo>
                  <a:lnTo>
                    <a:pt x="272572" y="321323"/>
                  </a:lnTo>
                  <a:lnTo>
                    <a:pt x="292460" y="282599"/>
                  </a:lnTo>
                  <a:lnTo>
                    <a:pt x="308041" y="242206"/>
                  </a:lnTo>
                  <a:lnTo>
                    <a:pt x="319630" y="200216"/>
                  </a:lnTo>
                  <a:lnTo>
                    <a:pt x="327539" y="156698"/>
                  </a:lnTo>
                  <a:lnTo>
                    <a:pt x="332079" y="111724"/>
                  </a:lnTo>
                  <a:lnTo>
                    <a:pt x="333563" y="6536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421775" y="1031710"/>
              <a:ext cx="520065" cy="621665"/>
            </a:xfrm>
            <a:custGeom>
              <a:avLst/>
              <a:gdLst/>
              <a:ahLst/>
              <a:cxnLst/>
              <a:rect l="l" t="t" r="r" b="b"/>
              <a:pathLst>
                <a:path w="520065" h="621664">
                  <a:moveTo>
                    <a:pt x="431485" y="621301"/>
                  </a:moveTo>
                  <a:lnTo>
                    <a:pt x="519519" y="621301"/>
                  </a:lnTo>
                  <a:lnTo>
                    <a:pt x="519519" y="0"/>
                  </a:lnTo>
                  <a:lnTo>
                    <a:pt x="431485" y="0"/>
                  </a:lnTo>
                  <a:lnTo>
                    <a:pt x="431485" y="621301"/>
                  </a:lnTo>
                  <a:close/>
                </a:path>
                <a:path w="520065" h="621664">
                  <a:moveTo>
                    <a:pt x="33283" y="65362"/>
                  </a:moveTo>
                  <a:lnTo>
                    <a:pt x="33283" y="133618"/>
                  </a:lnTo>
                  <a:lnTo>
                    <a:pt x="244805" y="133618"/>
                  </a:lnTo>
                  <a:lnTo>
                    <a:pt x="237998" y="178147"/>
                  </a:lnTo>
                  <a:lnTo>
                    <a:pt x="226723" y="219858"/>
                  </a:lnTo>
                  <a:lnTo>
                    <a:pt x="210709" y="258902"/>
                  </a:lnTo>
                  <a:lnTo>
                    <a:pt x="189686" y="295427"/>
                  </a:lnTo>
                  <a:lnTo>
                    <a:pt x="163385" y="329581"/>
                  </a:lnTo>
                  <a:lnTo>
                    <a:pt x="131536" y="361514"/>
                  </a:lnTo>
                  <a:lnTo>
                    <a:pt x="93869" y="391375"/>
                  </a:lnTo>
                  <a:lnTo>
                    <a:pt x="50113" y="419312"/>
                  </a:lnTo>
                  <a:lnTo>
                    <a:pt x="0" y="445475"/>
                  </a:lnTo>
                  <a:lnTo>
                    <a:pt x="45343" y="514696"/>
                  </a:lnTo>
                  <a:lnTo>
                    <a:pt x="97622" y="487458"/>
                  </a:lnTo>
                  <a:lnTo>
                    <a:pt x="143722" y="458130"/>
                  </a:lnTo>
                  <a:lnTo>
                    <a:pt x="183954" y="426783"/>
                  </a:lnTo>
                  <a:lnTo>
                    <a:pt x="218632" y="393485"/>
                  </a:lnTo>
                  <a:lnTo>
                    <a:pt x="248067" y="358308"/>
                  </a:lnTo>
                  <a:lnTo>
                    <a:pt x="272572" y="321323"/>
                  </a:lnTo>
                  <a:lnTo>
                    <a:pt x="292460" y="282599"/>
                  </a:lnTo>
                  <a:lnTo>
                    <a:pt x="308041" y="242206"/>
                  </a:lnTo>
                  <a:lnTo>
                    <a:pt x="319630" y="200216"/>
                  </a:lnTo>
                  <a:lnTo>
                    <a:pt x="327539" y="156698"/>
                  </a:lnTo>
                  <a:lnTo>
                    <a:pt x="332079" y="111724"/>
                  </a:lnTo>
                  <a:lnTo>
                    <a:pt x="333563" y="65362"/>
                  </a:lnTo>
                  <a:lnTo>
                    <a:pt x="33283" y="6536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023782" y="1041599"/>
              <a:ext cx="567690" cy="609600"/>
            </a:xfrm>
            <a:custGeom>
              <a:avLst/>
              <a:gdLst/>
              <a:ahLst/>
              <a:cxnLst/>
              <a:rect l="l" t="t" r="r" b="b"/>
              <a:pathLst>
                <a:path w="567690" h="609600">
                  <a:moveTo>
                    <a:pt x="158219" y="0"/>
                  </a:moveTo>
                  <a:lnTo>
                    <a:pt x="71632" y="0"/>
                  </a:lnTo>
                  <a:lnTo>
                    <a:pt x="71632" y="215622"/>
                  </a:lnTo>
                  <a:lnTo>
                    <a:pt x="503119" y="215622"/>
                  </a:lnTo>
                  <a:lnTo>
                    <a:pt x="503119" y="145919"/>
                  </a:lnTo>
                  <a:lnTo>
                    <a:pt x="158219" y="145919"/>
                  </a:lnTo>
                  <a:lnTo>
                    <a:pt x="158219" y="0"/>
                  </a:lnTo>
                  <a:close/>
                </a:path>
                <a:path w="567690" h="609600">
                  <a:moveTo>
                    <a:pt x="567275" y="268924"/>
                  </a:moveTo>
                  <a:lnTo>
                    <a:pt x="0" y="268924"/>
                  </a:lnTo>
                  <a:lnTo>
                    <a:pt x="0" y="339351"/>
                  </a:lnTo>
                  <a:lnTo>
                    <a:pt x="567275" y="339351"/>
                  </a:lnTo>
                  <a:lnTo>
                    <a:pt x="567275" y="268924"/>
                  </a:lnTo>
                  <a:close/>
                </a:path>
                <a:path w="567690" h="609600">
                  <a:moveTo>
                    <a:pt x="281949" y="378907"/>
                  </a:moveTo>
                  <a:lnTo>
                    <a:pt x="218787" y="382419"/>
                  </a:lnTo>
                  <a:lnTo>
                    <a:pt x="165366" y="392538"/>
                  </a:lnTo>
                  <a:lnTo>
                    <a:pt x="122463" y="408995"/>
                  </a:lnTo>
                  <a:lnTo>
                    <a:pt x="90856" y="431521"/>
                  </a:lnTo>
                  <a:lnTo>
                    <a:pt x="64638" y="493712"/>
                  </a:lnTo>
                  <a:lnTo>
                    <a:pt x="71322" y="527962"/>
                  </a:lnTo>
                  <a:lnTo>
                    <a:pt x="122463" y="579123"/>
                  </a:lnTo>
                  <a:lnTo>
                    <a:pt x="165366" y="595565"/>
                  </a:lnTo>
                  <a:lnTo>
                    <a:pt x="218787" y="605602"/>
                  </a:lnTo>
                  <a:lnTo>
                    <a:pt x="281949" y="609000"/>
                  </a:lnTo>
                  <a:lnTo>
                    <a:pt x="344755" y="605602"/>
                  </a:lnTo>
                  <a:lnTo>
                    <a:pt x="397854" y="595565"/>
                  </a:lnTo>
                  <a:lnTo>
                    <a:pt x="440500" y="579123"/>
                  </a:lnTo>
                  <a:lnTo>
                    <a:pt x="471952" y="556511"/>
                  </a:lnTo>
                  <a:lnTo>
                    <a:pt x="481410" y="542673"/>
                  </a:lnTo>
                  <a:lnTo>
                    <a:pt x="281949" y="542673"/>
                  </a:lnTo>
                  <a:lnTo>
                    <a:pt x="225571" y="539670"/>
                  </a:lnTo>
                  <a:lnTo>
                    <a:pt x="185293" y="530403"/>
                  </a:lnTo>
                  <a:lnTo>
                    <a:pt x="161204" y="515031"/>
                  </a:lnTo>
                  <a:lnTo>
                    <a:pt x="153395" y="493712"/>
                  </a:lnTo>
                  <a:lnTo>
                    <a:pt x="161204" y="472522"/>
                  </a:lnTo>
                  <a:lnTo>
                    <a:pt x="185293" y="457865"/>
                  </a:lnTo>
                  <a:lnTo>
                    <a:pt x="225571" y="449315"/>
                  </a:lnTo>
                  <a:lnTo>
                    <a:pt x="281949" y="446439"/>
                  </a:lnTo>
                  <a:lnTo>
                    <a:pt x="482228" y="446439"/>
                  </a:lnTo>
                  <a:lnTo>
                    <a:pt x="471952" y="431521"/>
                  </a:lnTo>
                  <a:lnTo>
                    <a:pt x="440500" y="408995"/>
                  </a:lnTo>
                  <a:lnTo>
                    <a:pt x="397854" y="392538"/>
                  </a:lnTo>
                  <a:lnTo>
                    <a:pt x="344755" y="382419"/>
                  </a:lnTo>
                  <a:lnTo>
                    <a:pt x="281949" y="378907"/>
                  </a:lnTo>
                  <a:close/>
                </a:path>
                <a:path w="567690" h="609600">
                  <a:moveTo>
                    <a:pt x="482228" y="446439"/>
                  </a:moveTo>
                  <a:lnTo>
                    <a:pt x="281949" y="446439"/>
                  </a:lnTo>
                  <a:lnTo>
                    <a:pt x="337690" y="449315"/>
                  </a:lnTo>
                  <a:lnTo>
                    <a:pt x="378033" y="457865"/>
                  </a:lnTo>
                  <a:lnTo>
                    <a:pt x="402592" y="472522"/>
                  </a:lnTo>
                  <a:lnTo>
                    <a:pt x="410985" y="493712"/>
                  </a:lnTo>
                  <a:lnTo>
                    <a:pt x="402592" y="515031"/>
                  </a:lnTo>
                  <a:lnTo>
                    <a:pt x="378033" y="530403"/>
                  </a:lnTo>
                  <a:lnTo>
                    <a:pt x="337690" y="539670"/>
                  </a:lnTo>
                  <a:lnTo>
                    <a:pt x="281949" y="542673"/>
                  </a:lnTo>
                  <a:lnTo>
                    <a:pt x="481410" y="542673"/>
                  </a:lnTo>
                  <a:lnTo>
                    <a:pt x="491465" y="527962"/>
                  </a:lnTo>
                  <a:lnTo>
                    <a:pt x="498295" y="493712"/>
                  </a:lnTo>
                  <a:lnTo>
                    <a:pt x="491465" y="459850"/>
                  </a:lnTo>
                  <a:lnTo>
                    <a:pt x="482228" y="44643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023781" y="1041599"/>
              <a:ext cx="567690" cy="609600"/>
            </a:xfrm>
            <a:custGeom>
              <a:avLst/>
              <a:gdLst/>
              <a:ahLst/>
              <a:cxnLst/>
              <a:rect l="l" t="t" r="r" b="b"/>
              <a:pathLst>
                <a:path w="567690" h="609600">
                  <a:moveTo>
                    <a:pt x="158219" y="145918"/>
                  </a:moveTo>
                  <a:lnTo>
                    <a:pt x="158219" y="0"/>
                  </a:lnTo>
                  <a:lnTo>
                    <a:pt x="71632" y="0"/>
                  </a:lnTo>
                  <a:lnTo>
                    <a:pt x="71632" y="215622"/>
                  </a:lnTo>
                  <a:lnTo>
                    <a:pt x="503119" y="215622"/>
                  </a:lnTo>
                  <a:lnTo>
                    <a:pt x="503119" y="145918"/>
                  </a:lnTo>
                  <a:lnTo>
                    <a:pt x="158219" y="145918"/>
                  </a:lnTo>
                  <a:close/>
                </a:path>
                <a:path w="567690" h="609600">
                  <a:moveTo>
                    <a:pt x="0" y="339351"/>
                  </a:moveTo>
                  <a:lnTo>
                    <a:pt x="567275" y="339351"/>
                  </a:lnTo>
                  <a:lnTo>
                    <a:pt x="567275" y="268924"/>
                  </a:lnTo>
                  <a:lnTo>
                    <a:pt x="0" y="268924"/>
                  </a:lnTo>
                  <a:lnTo>
                    <a:pt x="0" y="339351"/>
                  </a:lnTo>
                  <a:close/>
                </a:path>
                <a:path w="567690" h="609600">
                  <a:moveTo>
                    <a:pt x="281949" y="378907"/>
                  </a:moveTo>
                  <a:lnTo>
                    <a:pt x="218787" y="382419"/>
                  </a:lnTo>
                  <a:lnTo>
                    <a:pt x="165366" y="392538"/>
                  </a:lnTo>
                  <a:lnTo>
                    <a:pt x="122463" y="408995"/>
                  </a:lnTo>
                  <a:lnTo>
                    <a:pt x="90856" y="431521"/>
                  </a:lnTo>
                  <a:lnTo>
                    <a:pt x="64638" y="493712"/>
                  </a:lnTo>
                  <a:lnTo>
                    <a:pt x="71322" y="527962"/>
                  </a:lnTo>
                  <a:lnTo>
                    <a:pt x="122463" y="579123"/>
                  </a:lnTo>
                  <a:lnTo>
                    <a:pt x="165366" y="595565"/>
                  </a:lnTo>
                  <a:lnTo>
                    <a:pt x="218787" y="605602"/>
                  </a:lnTo>
                  <a:lnTo>
                    <a:pt x="281949" y="609000"/>
                  </a:lnTo>
                  <a:lnTo>
                    <a:pt x="344755" y="605602"/>
                  </a:lnTo>
                  <a:lnTo>
                    <a:pt x="397854" y="595565"/>
                  </a:lnTo>
                  <a:lnTo>
                    <a:pt x="440500" y="579123"/>
                  </a:lnTo>
                  <a:lnTo>
                    <a:pt x="471952" y="556511"/>
                  </a:lnTo>
                  <a:lnTo>
                    <a:pt x="498295" y="493712"/>
                  </a:lnTo>
                  <a:lnTo>
                    <a:pt x="491465" y="459850"/>
                  </a:lnTo>
                  <a:lnTo>
                    <a:pt x="440500" y="408995"/>
                  </a:lnTo>
                  <a:lnTo>
                    <a:pt x="397854" y="392538"/>
                  </a:lnTo>
                  <a:lnTo>
                    <a:pt x="344755" y="382419"/>
                  </a:lnTo>
                  <a:lnTo>
                    <a:pt x="281949" y="378907"/>
                  </a:lnTo>
                  <a:close/>
                </a:path>
                <a:path w="567690" h="609600">
                  <a:moveTo>
                    <a:pt x="281949" y="542673"/>
                  </a:moveTo>
                  <a:lnTo>
                    <a:pt x="225571" y="539670"/>
                  </a:lnTo>
                  <a:lnTo>
                    <a:pt x="185293" y="530403"/>
                  </a:lnTo>
                  <a:lnTo>
                    <a:pt x="161204" y="515031"/>
                  </a:lnTo>
                  <a:lnTo>
                    <a:pt x="153395" y="493712"/>
                  </a:lnTo>
                  <a:lnTo>
                    <a:pt x="161204" y="472521"/>
                  </a:lnTo>
                  <a:lnTo>
                    <a:pt x="185293" y="457865"/>
                  </a:lnTo>
                  <a:lnTo>
                    <a:pt x="225571" y="449315"/>
                  </a:lnTo>
                  <a:lnTo>
                    <a:pt x="281949" y="446439"/>
                  </a:lnTo>
                  <a:lnTo>
                    <a:pt x="337690" y="449315"/>
                  </a:lnTo>
                  <a:lnTo>
                    <a:pt x="378033" y="457865"/>
                  </a:lnTo>
                  <a:lnTo>
                    <a:pt x="402592" y="472521"/>
                  </a:lnTo>
                  <a:lnTo>
                    <a:pt x="410985" y="493712"/>
                  </a:lnTo>
                  <a:lnTo>
                    <a:pt x="402592" y="515031"/>
                  </a:lnTo>
                  <a:lnTo>
                    <a:pt x="378033" y="530403"/>
                  </a:lnTo>
                  <a:lnTo>
                    <a:pt x="337690" y="539670"/>
                  </a:lnTo>
                  <a:lnTo>
                    <a:pt x="281949" y="54267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463" y="6219930"/>
              <a:ext cx="121474" cy="1262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186535" y="6192964"/>
              <a:ext cx="1654175" cy="721360"/>
            </a:xfrm>
            <a:custGeom>
              <a:avLst/>
              <a:gdLst/>
              <a:ahLst/>
              <a:cxnLst/>
              <a:rect l="l" t="t" r="r" b="b"/>
              <a:pathLst>
                <a:path w="1654175" h="721359">
                  <a:moveTo>
                    <a:pt x="99771" y="618515"/>
                  </a:moveTo>
                  <a:lnTo>
                    <a:pt x="0" y="618515"/>
                  </a:lnTo>
                  <a:lnTo>
                    <a:pt x="0" y="647026"/>
                  </a:lnTo>
                  <a:lnTo>
                    <a:pt x="99771" y="647026"/>
                  </a:lnTo>
                  <a:lnTo>
                    <a:pt x="99771" y="618515"/>
                  </a:lnTo>
                  <a:close/>
                </a:path>
                <a:path w="1654175" h="721359">
                  <a:moveTo>
                    <a:pt x="435622" y="242290"/>
                  </a:moveTo>
                  <a:lnTo>
                    <a:pt x="429945" y="226441"/>
                  </a:lnTo>
                  <a:lnTo>
                    <a:pt x="428942" y="225742"/>
                  </a:lnTo>
                  <a:lnTo>
                    <a:pt x="413435" y="214972"/>
                  </a:lnTo>
                  <a:lnTo>
                    <a:pt x="405358" y="212852"/>
                  </a:lnTo>
                  <a:lnTo>
                    <a:pt x="405358" y="242290"/>
                  </a:lnTo>
                  <a:lnTo>
                    <a:pt x="401713" y="249618"/>
                  </a:lnTo>
                  <a:lnTo>
                    <a:pt x="391274" y="254914"/>
                  </a:lnTo>
                  <a:lnTo>
                    <a:pt x="374243" y="258102"/>
                  </a:lnTo>
                  <a:lnTo>
                    <a:pt x="350875" y="259067"/>
                  </a:lnTo>
                  <a:lnTo>
                    <a:pt x="327736" y="258102"/>
                  </a:lnTo>
                  <a:lnTo>
                    <a:pt x="310730" y="254914"/>
                  </a:lnTo>
                  <a:lnTo>
                    <a:pt x="300291" y="249618"/>
                  </a:lnTo>
                  <a:lnTo>
                    <a:pt x="296824" y="242290"/>
                  </a:lnTo>
                  <a:lnTo>
                    <a:pt x="300291" y="235000"/>
                  </a:lnTo>
                  <a:lnTo>
                    <a:pt x="310730" y="229870"/>
                  </a:lnTo>
                  <a:lnTo>
                    <a:pt x="327736" y="226796"/>
                  </a:lnTo>
                  <a:lnTo>
                    <a:pt x="350875" y="225742"/>
                  </a:lnTo>
                  <a:lnTo>
                    <a:pt x="374243" y="226796"/>
                  </a:lnTo>
                  <a:lnTo>
                    <a:pt x="391274" y="229870"/>
                  </a:lnTo>
                  <a:lnTo>
                    <a:pt x="401713" y="235000"/>
                  </a:lnTo>
                  <a:lnTo>
                    <a:pt x="405358" y="242290"/>
                  </a:lnTo>
                  <a:lnTo>
                    <a:pt x="405358" y="212852"/>
                  </a:lnTo>
                  <a:lnTo>
                    <a:pt x="386829" y="207975"/>
                  </a:lnTo>
                  <a:lnTo>
                    <a:pt x="350875" y="205562"/>
                  </a:lnTo>
                  <a:lnTo>
                    <a:pt x="314909" y="207975"/>
                  </a:lnTo>
                  <a:lnTo>
                    <a:pt x="288505" y="214972"/>
                  </a:lnTo>
                  <a:lnTo>
                    <a:pt x="272224" y="226441"/>
                  </a:lnTo>
                  <a:lnTo>
                    <a:pt x="266674" y="242290"/>
                  </a:lnTo>
                  <a:lnTo>
                    <a:pt x="272224" y="258267"/>
                  </a:lnTo>
                  <a:lnTo>
                    <a:pt x="288505" y="269798"/>
                  </a:lnTo>
                  <a:lnTo>
                    <a:pt x="314909" y="276783"/>
                  </a:lnTo>
                  <a:lnTo>
                    <a:pt x="350875" y="279133"/>
                  </a:lnTo>
                  <a:lnTo>
                    <a:pt x="386829" y="276783"/>
                  </a:lnTo>
                  <a:lnTo>
                    <a:pt x="413435" y="269798"/>
                  </a:lnTo>
                  <a:lnTo>
                    <a:pt x="428802" y="259067"/>
                  </a:lnTo>
                  <a:lnTo>
                    <a:pt x="429945" y="258267"/>
                  </a:lnTo>
                  <a:lnTo>
                    <a:pt x="435622" y="242290"/>
                  </a:lnTo>
                  <a:close/>
                </a:path>
                <a:path w="1654175" h="721359">
                  <a:moveTo>
                    <a:pt x="454482" y="171145"/>
                  </a:moveTo>
                  <a:lnTo>
                    <a:pt x="365785" y="171145"/>
                  </a:lnTo>
                  <a:lnTo>
                    <a:pt x="365785" y="146799"/>
                  </a:lnTo>
                  <a:lnTo>
                    <a:pt x="336511" y="146799"/>
                  </a:lnTo>
                  <a:lnTo>
                    <a:pt x="336511" y="171145"/>
                  </a:lnTo>
                  <a:lnTo>
                    <a:pt x="248031" y="171145"/>
                  </a:lnTo>
                  <a:lnTo>
                    <a:pt x="248031" y="193725"/>
                  </a:lnTo>
                  <a:lnTo>
                    <a:pt x="454482" y="193725"/>
                  </a:lnTo>
                  <a:lnTo>
                    <a:pt x="454482" y="171145"/>
                  </a:lnTo>
                  <a:close/>
                </a:path>
                <a:path w="1654175" h="721359">
                  <a:moveTo>
                    <a:pt x="461365" y="695515"/>
                  </a:moveTo>
                  <a:lnTo>
                    <a:pt x="348107" y="695515"/>
                  </a:lnTo>
                  <a:lnTo>
                    <a:pt x="348107" y="647255"/>
                  </a:lnTo>
                  <a:lnTo>
                    <a:pt x="436689" y="647255"/>
                  </a:lnTo>
                  <a:lnTo>
                    <a:pt x="436689" y="623125"/>
                  </a:lnTo>
                  <a:lnTo>
                    <a:pt x="267309" y="623125"/>
                  </a:lnTo>
                  <a:lnTo>
                    <a:pt x="267309" y="582485"/>
                  </a:lnTo>
                  <a:lnTo>
                    <a:pt x="430225" y="582485"/>
                  </a:lnTo>
                  <a:lnTo>
                    <a:pt x="430225" y="558355"/>
                  </a:lnTo>
                  <a:lnTo>
                    <a:pt x="430225" y="520255"/>
                  </a:lnTo>
                  <a:lnTo>
                    <a:pt x="430225" y="496125"/>
                  </a:lnTo>
                  <a:lnTo>
                    <a:pt x="237490" y="496125"/>
                  </a:lnTo>
                  <a:lnTo>
                    <a:pt x="237490" y="520255"/>
                  </a:lnTo>
                  <a:lnTo>
                    <a:pt x="401167" y="520255"/>
                  </a:lnTo>
                  <a:lnTo>
                    <a:pt x="401167" y="558355"/>
                  </a:lnTo>
                  <a:lnTo>
                    <a:pt x="238036" y="558355"/>
                  </a:lnTo>
                  <a:lnTo>
                    <a:pt x="238036" y="582485"/>
                  </a:lnTo>
                  <a:lnTo>
                    <a:pt x="238036" y="623125"/>
                  </a:lnTo>
                  <a:lnTo>
                    <a:pt x="238036" y="647255"/>
                  </a:lnTo>
                  <a:lnTo>
                    <a:pt x="318947" y="647255"/>
                  </a:lnTo>
                  <a:lnTo>
                    <a:pt x="318947" y="695515"/>
                  </a:lnTo>
                  <a:lnTo>
                    <a:pt x="207124" y="695515"/>
                  </a:lnTo>
                  <a:lnTo>
                    <a:pt x="207124" y="720915"/>
                  </a:lnTo>
                  <a:lnTo>
                    <a:pt x="461365" y="720915"/>
                  </a:lnTo>
                  <a:lnTo>
                    <a:pt x="461365" y="695515"/>
                  </a:lnTo>
                  <a:close/>
                </a:path>
                <a:path w="1654175" h="721359">
                  <a:moveTo>
                    <a:pt x="465328" y="77190"/>
                  </a:moveTo>
                  <a:lnTo>
                    <a:pt x="401281" y="61734"/>
                  </a:lnTo>
                  <a:lnTo>
                    <a:pt x="371259" y="30924"/>
                  </a:lnTo>
                  <a:lnTo>
                    <a:pt x="455129" y="30924"/>
                  </a:lnTo>
                  <a:lnTo>
                    <a:pt x="455129" y="8001"/>
                  </a:lnTo>
                  <a:lnTo>
                    <a:pt x="247815" y="8001"/>
                  </a:lnTo>
                  <a:lnTo>
                    <a:pt x="247815" y="30924"/>
                  </a:lnTo>
                  <a:lnTo>
                    <a:pt x="331139" y="30924"/>
                  </a:lnTo>
                  <a:lnTo>
                    <a:pt x="321284" y="47739"/>
                  </a:lnTo>
                  <a:lnTo>
                    <a:pt x="300812" y="61696"/>
                  </a:lnTo>
                  <a:lnTo>
                    <a:pt x="272008" y="71831"/>
                  </a:lnTo>
                  <a:lnTo>
                    <a:pt x="237185" y="77190"/>
                  </a:lnTo>
                  <a:lnTo>
                    <a:pt x="246824" y="99326"/>
                  </a:lnTo>
                  <a:lnTo>
                    <a:pt x="281749" y="93637"/>
                  </a:lnTo>
                  <a:lnTo>
                    <a:pt x="311899" y="83185"/>
                  </a:lnTo>
                  <a:lnTo>
                    <a:pt x="335635" y="68338"/>
                  </a:lnTo>
                  <a:lnTo>
                    <a:pt x="351307" y="49453"/>
                  </a:lnTo>
                  <a:lnTo>
                    <a:pt x="366928" y="68338"/>
                  </a:lnTo>
                  <a:lnTo>
                    <a:pt x="390626" y="83185"/>
                  </a:lnTo>
                  <a:lnTo>
                    <a:pt x="420763" y="93637"/>
                  </a:lnTo>
                  <a:lnTo>
                    <a:pt x="455676" y="99326"/>
                  </a:lnTo>
                  <a:lnTo>
                    <a:pt x="465328" y="77190"/>
                  </a:lnTo>
                  <a:close/>
                </a:path>
                <a:path w="1654175" h="721359">
                  <a:moveTo>
                    <a:pt x="478485" y="113144"/>
                  </a:moveTo>
                  <a:lnTo>
                    <a:pt x="365556" y="113144"/>
                  </a:lnTo>
                  <a:lnTo>
                    <a:pt x="365556" y="82778"/>
                  </a:lnTo>
                  <a:lnTo>
                    <a:pt x="336613" y="82778"/>
                  </a:lnTo>
                  <a:lnTo>
                    <a:pt x="336613" y="113144"/>
                  </a:lnTo>
                  <a:lnTo>
                    <a:pt x="224243" y="113144"/>
                  </a:lnTo>
                  <a:lnTo>
                    <a:pt x="224243" y="136931"/>
                  </a:lnTo>
                  <a:lnTo>
                    <a:pt x="478485" y="136931"/>
                  </a:lnTo>
                  <a:lnTo>
                    <a:pt x="478485" y="113144"/>
                  </a:lnTo>
                  <a:close/>
                </a:path>
                <a:path w="1654175" h="721359">
                  <a:moveTo>
                    <a:pt x="644906" y="118300"/>
                  </a:moveTo>
                  <a:lnTo>
                    <a:pt x="639508" y="77965"/>
                  </a:lnTo>
                  <a:lnTo>
                    <a:pt x="624725" y="47282"/>
                  </a:lnTo>
                  <a:lnTo>
                    <a:pt x="624560" y="47142"/>
                  </a:lnTo>
                  <a:lnTo>
                    <a:pt x="616623" y="40271"/>
                  </a:lnTo>
                  <a:lnTo>
                    <a:pt x="616623" y="118300"/>
                  </a:lnTo>
                  <a:lnTo>
                    <a:pt x="613486" y="148031"/>
                  </a:lnTo>
                  <a:lnTo>
                    <a:pt x="604748" y="170459"/>
                  </a:lnTo>
                  <a:lnTo>
                    <a:pt x="591172" y="184619"/>
                  </a:lnTo>
                  <a:lnTo>
                    <a:pt x="573544" y="189560"/>
                  </a:lnTo>
                  <a:lnTo>
                    <a:pt x="556158" y="184619"/>
                  </a:lnTo>
                  <a:lnTo>
                    <a:pt x="542607" y="170459"/>
                  </a:lnTo>
                  <a:lnTo>
                    <a:pt x="533806" y="148031"/>
                  </a:lnTo>
                  <a:lnTo>
                    <a:pt x="530669" y="118300"/>
                  </a:lnTo>
                  <a:lnTo>
                    <a:pt x="533806" y="88760"/>
                  </a:lnTo>
                  <a:lnTo>
                    <a:pt x="556158" y="52209"/>
                  </a:lnTo>
                  <a:lnTo>
                    <a:pt x="604748" y="66395"/>
                  </a:lnTo>
                  <a:lnTo>
                    <a:pt x="616623" y="118300"/>
                  </a:lnTo>
                  <a:lnTo>
                    <a:pt x="616623" y="40271"/>
                  </a:lnTo>
                  <a:lnTo>
                    <a:pt x="602183" y="27736"/>
                  </a:lnTo>
                  <a:lnTo>
                    <a:pt x="573544" y="20828"/>
                  </a:lnTo>
                  <a:lnTo>
                    <a:pt x="544893" y="27736"/>
                  </a:lnTo>
                  <a:lnTo>
                    <a:pt x="522414" y="47282"/>
                  </a:lnTo>
                  <a:lnTo>
                    <a:pt x="507758" y="77965"/>
                  </a:lnTo>
                  <a:lnTo>
                    <a:pt x="502602" y="118300"/>
                  </a:lnTo>
                  <a:lnTo>
                    <a:pt x="507758" y="158813"/>
                  </a:lnTo>
                  <a:lnTo>
                    <a:pt x="522414" y="189585"/>
                  </a:lnTo>
                  <a:lnTo>
                    <a:pt x="544893" y="209130"/>
                  </a:lnTo>
                  <a:lnTo>
                    <a:pt x="573544" y="215976"/>
                  </a:lnTo>
                  <a:lnTo>
                    <a:pt x="602183" y="209130"/>
                  </a:lnTo>
                  <a:lnTo>
                    <a:pt x="624738" y="189560"/>
                  </a:lnTo>
                  <a:lnTo>
                    <a:pt x="639508" y="158813"/>
                  </a:lnTo>
                  <a:lnTo>
                    <a:pt x="644906" y="118300"/>
                  </a:lnTo>
                  <a:close/>
                </a:path>
                <a:path w="1654175" h="721359">
                  <a:moveTo>
                    <a:pt x="760133" y="108864"/>
                  </a:moveTo>
                  <a:lnTo>
                    <a:pt x="715619" y="108864"/>
                  </a:lnTo>
                  <a:lnTo>
                    <a:pt x="715619" y="0"/>
                  </a:lnTo>
                  <a:lnTo>
                    <a:pt x="686130" y="0"/>
                  </a:lnTo>
                  <a:lnTo>
                    <a:pt x="686130" y="277812"/>
                  </a:lnTo>
                  <a:lnTo>
                    <a:pt x="715619" y="277812"/>
                  </a:lnTo>
                  <a:lnTo>
                    <a:pt x="715619" y="133756"/>
                  </a:lnTo>
                  <a:lnTo>
                    <a:pt x="760133" y="133756"/>
                  </a:lnTo>
                  <a:lnTo>
                    <a:pt x="760133" y="108864"/>
                  </a:lnTo>
                  <a:close/>
                </a:path>
                <a:path w="1654175" h="721359">
                  <a:moveTo>
                    <a:pt x="1027976" y="218833"/>
                  </a:moveTo>
                  <a:lnTo>
                    <a:pt x="967016" y="218833"/>
                  </a:lnTo>
                  <a:lnTo>
                    <a:pt x="967016" y="156883"/>
                  </a:lnTo>
                  <a:lnTo>
                    <a:pt x="967016" y="145592"/>
                  </a:lnTo>
                  <a:lnTo>
                    <a:pt x="977760" y="137922"/>
                  </a:lnTo>
                  <a:lnTo>
                    <a:pt x="982052" y="134861"/>
                  </a:lnTo>
                  <a:lnTo>
                    <a:pt x="993330" y="121678"/>
                  </a:lnTo>
                  <a:lnTo>
                    <a:pt x="1000404" y="106260"/>
                  </a:lnTo>
                  <a:lnTo>
                    <a:pt x="1002868" y="88811"/>
                  </a:lnTo>
                  <a:lnTo>
                    <a:pt x="995222" y="59029"/>
                  </a:lnTo>
                  <a:lnTo>
                    <a:pt x="977417" y="39903"/>
                  </a:lnTo>
                  <a:lnTo>
                    <a:pt x="974140" y="36398"/>
                  </a:lnTo>
                  <a:lnTo>
                    <a:pt x="974140" y="88811"/>
                  </a:lnTo>
                  <a:lnTo>
                    <a:pt x="968667" y="109016"/>
                  </a:lnTo>
                  <a:lnTo>
                    <a:pt x="953376" y="124510"/>
                  </a:lnTo>
                  <a:lnTo>
                    <a:pt x="937310" y="131330"/>
                  </a:lnTo>
                  <a:lnTo>
                    <a:pt x="937310" y="156883"/>
                  </a:lnTo>
                  <a:lnTo>
                    <a:pt x="937310" y="218833"/>
                  </a:lnTo>
                  <a:lnTo>
                    <a:pt x="863523" y="218833"/>
                  </a:lnTo>
                  <a:lnTo>
                    <a:pt x="863523" y="156997"/>
                  </a:lnTo>
                  <a:lnTo>
                    <a:pt x="872109" y="158673"/>
                  </a:lnTo>
                  <a:lnTo>
                    <a:pt x="881087" y="159918"/>
                  </a:lnTo>
                  <a:lnTo>
                    <a:pt x="890435" y="160680"/>
                  </a:lnTo>
                  <a:lnTo>
                    <a:pt x="900137" y="160947"/>
                  </a:lnTo>
                  <a:lnTo>
                    <a:pt x="909942" y="160680"/>
                  </a:lnTo>
                  <a:lnTo>
                    <a:pt x="919416" y="159905"/>
                  </a:lnTo>
                  <a:lnTo>
                    <a:pt x="928547" y="158635"/>
                  </a:lnTo>
                  <a:lnTo>
                    <a:pt x="936752" y="156997"/>
                  </a:lnTo>
                  <a:lnTo>
                    <a:pt x="937310" y="156883"/>
                  </a:lnTo>
                  <a:lnTo>
                    <a:pt x="937310" y="131330"/>
                  </a:lnTo>
                  <a:lnTo>
                    <a:pt x="929970" y="134429"/>
                  </a:lnTo>
                  <a:lnTo>
                    <a:pt x="900137" y="137922"/>
                  </a:lnTo>
                  <a:lnTo>
                    <a:pt x="870242" y="134429"/>
                  </a:lnTo>
                  <a:lnTo>
                    <a:pt x="846924" y="124510"/>
                  </a:lnTo>
                  <a:lnTo>
                    <a:pt x="831761" y="109016"/>
                  </a:lnTo>
                  <a:lnTo>
                    <a:pt x="826350" y="88811"/>
                  </a:lnTo>
                  <a:lnTo>
                    <a:pt x="831761" y="68465"/>
                  </a:lnTo>
                  <a:lnTo>
                    <a:pt x="846924" y="53009"/>
                  </a:lnTo>
                  <a:lnTo>
                    <a:pt x="870242" y="43230"/>
                  </a:lnTo>
                  <a:lnTo>
                    <a:pt x="900137" y="39903"/>
                  </a:lnTo>
                  <a:lnTo>
                    <a:pt x="929970" y="43230"/>
                  </a:lnTo>
                  <a:lnTo>
                    <a:pt x="953376" y="53009"/>
                  </a:lnTo>
                  <a:lnTo>
                    <a:pt x="968667" y="68465"/>
                  </a:lnTo>
                  <a:lnTo>
                    <a:pt x="974140" y="88811"/>
                  </a:lnTo>
                  <a:lnTo>
                    <a:pt x="974140" y="36398"/>
                  </a:lnTo>
                  <a:lnTo>
                    <a:pt x="973912" y="36144"/>
                  </a:lnTo>
                  <a:lnTo>
                    <a:pt x="941400" y="21412"/>
                  </a:lnTo>
                  <a:lnTo>
                    <a:pt x="900137" y="16116"/>
                  </a:lnTo>
                  <a:lnTo>
                    <a:pt x="859028" y="21412"/>
                  </a:lnTo>
                  <a:lnTo>
                    <a:pt x="826617" y="36144"/>
                  </a:lnTo>
                  <a:lnTo>
                    <a:pt x="805370" y="59029"/>
                  </a:lnTo>
                  <a:lnTo>
                    <a:pt x="797737" y="88811"/>
                  </a:lnTo>
                  <a:lnTo>
                    <a:pt x="800277" y="106502"/>
                  </a:lnTo>
                  <a:lnTo>
                    <a:pt x="807567" y="122123"/>
                  </a:lnTo>
                  <a:lnTo>
                    <a:pt x="819150" y="135407"/>
                  </a:lnTo>
                  <a:lnTo>
                    <a:pt x="834580" y="146138"/>
                  </a:lnTo>
                  <a:lnTo>
                    <a:pt x="834580" y="218833"/>
                  </a:lnTo>
                  <a:lnTo>
                    <a:pt x="773734" y="218833"/>
                  </a:lnTo>
                  <a:lnTo>
                    <a:pt x="773734" y="243166"/>
                  </a:lnTo>
                  <a:lnTo>
                    <a:pt x="1027976" y="243166"/>
                  </a:lnTo>
                  <a:lnTo>
                    <a:pt x="1027976" y="218833"/>
                  </a:lnTo>
                  <a:close/>
                </a:path>
                <a:path w="1654175" h="721359">
                  <a:moveTo>
                    <a:pt x="1274025" y="29933"/>
                  </a:moveTo>
                  <a:lnTo>
                    <a:pt x="1141806" y="29933"/>
                  </a:lnTo>
                  <a:lnTo>
                    <a:pt x="1141806" y="53390"/>
                  </a:lnTo>
                  <a:lnTo>
                    <a:pt x="1243977" y="53390"/>
                  </a:lnTo>
                  <a:lnTo>
                    <a:pt x="1233855" y="99225"/>
                  </a:lnTo>
                  <a:lnTo>
                    <a:pt x="1211681" y="139522"/>
                  </a:lnTo>
                  <a:lnTo>
                    <a:pt x="1176743" y="174256"/>
                  </a:lnTo>
                  <a:lnTo>
                    <a:pt x="1128318" y="203377"/>
                  </a:lnTo>
                  <a:lnTo>
                    <a:pt x="1143889" y="227164"/>
                  </a:lnTo>
                  <a:lnTo>
                    <a:pt x="1194028" y="196977"/>
                  </a:lnTo>
                  <a:lnTo>
                    <a:pt x="1230833" y="161480"/>
                  </a:lnTo>
                  <a:lnTo>
                    <a:pt x="1255585" y="121348"/>
                  </a:lnTo>
                  <a:lnTo>
                    <a:pt x="1269555" y="77266"/>
                  </a:lnTo>
                  <a:lnTo>
                    <a:pt x="1274025" y="29933"/>
                  </a:lnTo>
                  <a:close/>
                </a:path>
                <a:path w="1654175" h="721359">
                  <a:moveTo>
                    <a:pt x="1356575" y="0"/>
                  </a:moveTo>
                  <a:lnTo>
                    <a:pt x="1326972" y="0"/>
                  </a:lnTo>
                  <a:lnTo>
                    <a:pt x="1326972" y="277812"/>
                  </a:lnTo>
                  <a:lnTo>
                    <a:pt x="1356575" y="277812"/>
                  </a:lnTo>
                  <a:lnTo>
                    <a:pt x="1356575" y="0"/>
                  </a:lnTo>
                  <a:close/>
                </a:path>
                <a:path w="1654175" h="721359">
                  <a:moveTo>
                    <a:pt x="1622552" y="225844"/>
                  </a:moveTo>
                  <a:lnTo>
                    <a:pt x="1615871" y="204228"/>
                  </a:lnTo>
                  <a:lnTo>
                    <a:pt x="1608721" y="198221"/>
                  </a:lnTo>
                  <a:lnTo>
                    <a:pt x="1596898" y="188302"/>
                  </a:lnTo>
                  <a:lnTo>
                    <a:pt x="1593164" y="187096"/>
                  </a:lnTo>
                  <a:lnTo>
                    <a:pt x="1593164" y="225844"/>
                  </a:lnTo>
                  <a:lnTo>
                    <a:pt x="1588566" y="237731"/>
                  </a:lnTo>
                  <a:lnTo>
                    <a:pt x="1575498" y="246532"/>
                  </a:lnTo>
                  <a:lnTo>
                    <a:pt x="1554607" y="251980"/>
                  </a:lnTo>
                  <a:lnTo>
                    <a:pt x="1526514" y="253809"/>
                  </a:lnTo>
                  <a:lnTo>
                    <a:pt x="1498193" y="251980"/>
                  </a:lnTo>
                  <a:lnTo>
                    <a:pt x="1477302" y="246532"/>
                  </a:lnTo>
                  <a:lnTo>
                    <a:pt x="1464398" y="237731"/>
                  </a:lnTo>
                  <a:lnTo>
                    <a:pt x="1460068" y="225844"/>
                  </a:lnTo>
                  <a:lnTo>
                    <a:pt x="1464398" y="213956"/>
                  </a:lnTo>
                  <a:lnTo>
                    <a:pt x="1477302" y="205333"/>
                  </a:lnTo>
                  <a:lnTo>
                    <a:pt x="1498193" y="200050"/>
                  </a:lnTo>
                  <a:lnTo>
                    <a:pt x="1526514" y="198221"/>
                  </a:lnTo>
                  <a:lnTo>
                    <a:pt x="1554607" y="200050"/>
                  </a:lnTo>
                  <a:lnTo>
                    <a:pt x="1575498" y="205333"/>
                  </a:lnTo>
                  <a:lnTo>
                    <a:pt x="1588566" y="213956"/>
                  </a:lnTo>
                  <a:lnTo>
                    <a:pt x="1593164" y="225844"/>
                  </a:lnTo>
                  <a:lnTo>
                    <a:pt x="1593164" y="187096"/>
                  </a:lnTo>
                  <a:lnTo>
                    <a:pt x="1566735" y="178460"/>
                  </a:lnTo>
                  <a:lnTo>
                    <a:pt x="1526514" y="175082"/>
                  </a:lnTo>
                  <a:lnTo>
                    <a:pt x="1486065" y="178460"/>
                  </a:lnTo>
                  <a:lnTo>
                    <a:pt x="1455750" y="188302"/>
                  </a:lnTo>
                  <a:lnTo>
                    <a:pt x="1436738" y="204228"/>
                  </a:lnTo>
                  <a:lnTo>
                    <a:pt x="1430147" y="225844"/>
                  </a:lnTo>
                  <a:lnTo>
                    <a:pt x="1436738" y="247523"/>
                  </a:lnTo>
                  <a:lnTo>
                    <a:pt x="1455750" y="263436"/>
                  </a:lnTo>
                  <a:lnTo>
                    <a:pt x="1486065" y="273253"/>
                  </a:lnTo>
                  <a:lnTo>
                    <a:pt x="1526514" y="276606"/>
                  </a:lnTo>
                  <a:lnTo>
                    <a:pt x="1566735" y="273253"/>
                  </a:lnTo>
                  <a:lnTo>
                    <a:pt x="1596898" y="263436"/>
                  </a:lnTo>
                  <a:lnTo>
                    <a:pt x="1608378" y="253809"/>
                  </a:lnTo>
                  <a:lnTo>
                    <a:pt x="1615871" y="247523"/>
                  </a:lnTo>
                  <a:lnTo>
                    <a:pt x="1622552" y="225844"/>
                  </a:lnTo>
                  <a:close/>
                </a:path>
                <a:path w="1654175" h="721359">
                  <a:moveTo>
                    <a:pt x="1624749" y="74993"/>
                  </a:moveTo>
                  <a:lnTo>
                    <a:pt x="1463141" y="74993"/>
                  </a:lnTo>
                  <a:lnTo>
                    <a:pt x="1463141" y="5156"/>
                  </a:lnTo>
                  <a:lnTo>
                    <a:pt x="1433982" y="5156"/>
                  </a:lnTo>
                  <a:lnTo>
                    <a:pt x="1433982" y="98894"/>
                  </a:lnTo>
                  <a:lnTo>
                    <a:pt x="1624749" y="98894"/>
                  </a:lnTo>
                  <a:lnTo>
                    <a:pt x="1624749" y="74993"/>
                  </a:lnTo>
                  <a:close/>
                </a:path>
                <a:path w="1654175" h="721359">
                  <a:moveTo>
                    <a:pt x="1653794" y="128498"/>
                  </a:moveTo>
                  <a:lnTo>
                    <a:pt x="1400213" y="128498"/>
                  </a:lnTo>
                  <a:lnTo>
                    <a:pt x="1400213" y="152615"/>
                  </a:lnTo>
                  <a:lnTo>
                    <a:pt x="1653794" y="152615"/>
                  </a:lnTo>
                  <a:lnTo>
                    <a:pt x="1653794" y="128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8187" y="6697347"/>
              <a:ext cx="253254" cy="21016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948294" y="6669061"/>
              <a:ext cx="1294130" cy="278130"/>
            </a:xfrm>
            <a:custGeom>
              <a:avLst/>
              <a:gdLst/>
              <a:ahLst/>
              <a:cxnLst/>
              <a:rect l="l" t="t" r="r" b="b"/>
              <a:pathLst>
                <a:path w="1294130" h="278129">
                  <a:moveTo>
                    <a:pt x="147789" y="87820"/>
                  </a:moveTo>
                  <a:lnTo>
                    <a:pt x="142151" y="60109"/>
                  </a:lnTo>
                  <a:lnTo>
                    <a:pt x="131152" y="44742"/>
                  </a:lnTo>
                  <a:lnTo>
                    <a:pt x="126606" y="38366"/>
                  </a:lnTo>
                  <a:lnTo>
                    <a:pt x="118960" y="33731"/>
                  </a:lnTo>
                  <a:lnTo>
                    <a:pt x="118960" y="87820"/>
                  </a:lnTo>
                  <a:lnTo>
                    <a:pt x="115506" y="105613"/>
                  </a:lnTo>
                  <a:lnTo>
                    <a:pt x="106019" y="119316"/>
                  </a:lnTo>
                  <a:lnTo>
                    <a:pt x="91757" y="128117"/>
                  </a:lnTo>
                  <a:lnTo>
                    <a:pt x="74002" y="131241"/>
                  </a:lnTo>
                  <a:lnTo>
                    <a:pt x="56007" y="128117"/>
                  </a:lnTo>
                  <a:lnTo>
                    <a:pt x="41630" y="119316"/>
                  </a:lnTo>
                  <a:lnTo>
                    <a:pt x="32156" y="105613"/>
                  </a:lnTo>
                  <a:lnTo>
                    <a:pt x="28841" y="87820"/>
                  </a:lnTo>
                  <a:lnTo>
                    <a:pt x="32156" y="70269"/>
                  </a:lnTo>
                  <a:lnTo>
                    <a:pt x="41630" y="56654"/>
                  </a:lnTo>
                  <a:lnTo>
                    <a:pt x="56007" y="47866"/>
                  </a:lnTo>
                  <a:lnTo>
                    <a:pt x="74002" y="44742"/>
                  </a:lnTo>
                  <a:lnTo>
                    <a:pt x="91757" y="47866"/>
                  </a:lnTo>
                  <a:lnTo>
                    <a:pt x="106019" y="56654"/>
                  </a:lnTo>
                  <a:lnTo>
                    <a:pt x="115506" y="70269"/>
                  </a:lnTo>
                  <a:lnTo>
                    <a:pt x="118960" y="87820"/>
                  </a:lnTo>
                  <a:lnTo>
                    <a:pt x="118960" y="33731"/>
                  </a:lnTo>
                  <a:lnTo>
                    <a:pt x="103200" y="24168"/>
                  </a:lnTo>
                  <a:lnTo>
                    <a:pt x="74002" y="19088"/>
                  </a:lnTo>
                  <a:lnTo>
                    <a:pt x="44767" y="24168"/>
                  </a:lnTo>
                  <a:lnTo>
                    <a:pt x="21297" y="38366"/>
                  </a:lnTo>
                  <a:lnTo>
                    <a:pt x="5676" y="60109"/>
                  </a:lnTo>
                  <a:lnTo>
                    <a:pt x="0" y="87820"/>
                  </a:lnTo>
                  <a:lnTo>
                    <a:pt x="5676" y="115836"/>
                  </a:lnTo>
                  <a:lnTo>
                    <a:pt x="21297" y="137693"/>
                  </a:lnTo>
                  <a:lnTo>
                    <a:pt x="44767" y="151879"/>
                  </a:lnTo>
                  <a:lnTo>
                    <a:pt x="74002" y="156895"/>
                  </a:lnTo>
                  <a:lnTo>
                    <a:pt x="103200" y="151879"/>
                  </a:lnTo>
                  <a:lnTo>
                    <a:pt x="126606" y="137693"/>
                  </a:lnTo>
                  <a:lnTo>
                    <a:pt x="131191" y="131241"/>
                  </a:lnTo>
                  <a:lnTo>
                    <a:pt x="142151" y="115836"/>
                  </a:lnTo>
                  <a:lnTo>
                    <a:pt x="147789" y="87820"/>
                  </a:lnTo>
                  <a:close/>
                </a:path>
                <a:path w="1294130" h="278129">
                  <a:moveTo>
                    <a:pt x="224866" y="228"/>
                  </a:moveTo>
                  <a:lnTo>
                    <a:pt x="195364" y="228"/>
                  </a:lnTo>
                  <a:lnTo>
                    <a:pt x="195364" y="202171"/>
                  </a:lnTo>
                  <a:lnTo>
                    <a:pt x="224866" y="202171"/>
                  </a:lnTo>
                  <a:lnTo>
                    <a:pt x="224866" y="228"/>
                  </a:lnTo>
                  <a:close/>
                </a:path>
                <a:path w="1294130" h="278129">
                  <a:moveTo>
                    <a:pt x="232968" y="247992"/>
                  </a:moveTo>
                  <a:lnTo>
                    <a:pt x="72694" y="247992"/>
                  </a:lnTo>
                  <a:lnTo>
                    <a:pt x="72694" y="181673"/>
                  </a:lnTo>
                  <a:lnTo>
                    <a:pt x="43091" y="181673"/>
                  </a:lnTo>
                  <a:lnTo>
                    <a:pt x="43091" y="272122"/>
                  </a:lnTo>
                  <a:lnTo>
                    <a:pt x="232968" y="272122"/>
                  </a:lnTo>
                  <a:lnTo>
                    <a:pt x="232968" y="247992"/>
                  </a:lnTo>
                  <a:close/>
                </a:path>
                <a:path w="1294130" h="278129">
                  <a:moveTo>
                    <a:pt x="450710" y="164236"/>
                  </a:moveTo>
                  <a:lnTo>
                    <a:pt x="449046" y="148018"/>
                  </a:lnTo>
                  <a:lnTo>
                    <a:pt x="448513" y="142748"/>
                  </a:lnTo>
                  <a:lnTo>
                    <a:pt x="431114" y="144487"/>
                  </a:lnTo>
                  <a:lnTo>
                    <a:pt x="413207" y="145910"/>
                  </a:lnTo>
                  <a:lnTo>
                    <a:pt x="394982" y="147078"/>
                  </a:lnTo>
                  <a:lnTo>
                    <a:pt x="376593" y="148018"/>
                  </a:lnTo>
                  <a:lnTo>
                    <a:pt x="376593" y="112928"/>
                  </a:lnTo>
                  <a:lnTo>
                    <a:pt x="430644" y="112928"/>
                  </a:lnTo>
                  <a:lnTo>
                    <a:pt x="430644" y="89141"/>
                  </a:lnTo>
                  <a:lnTo>
                    <a:pt x="324408" y="89141"/>
                  </a:lnTo>
                  <a:lnTo>
                    <a:pt x="324408" y="41668"/>
                  </a:lnTo>
                  <a:lnTo>
                    <a:pt x="428345" y="41668"/>
                  </a:lnTo>
                  <a:lnTo>
                    <a:pt x="428345" y="17653"/>
                  </a:lnTo>
                  <a:lnTo>
                    <a:pt x="294805" y="17653"/>
                  </a:lnTo>
                  <a:lnTo>
                    <a:pt x="294805" y="112928"/>
                  </a:lnTo>
                  <a:lnTo>
                    <a:pt x="347218" y="112928"/>
                  </a:lnTo>
                  <a:lnTo>
                    <a:pt x="347218" y="149110"/>
                  </a:lnTo>
                  <a:lnTo>
                    <a:pt x="327063" y="149656"/>
                  </a:lnTo>
                  <a:lnTo>
                    <a:pt x="270027" y="150317"/>
                  </a:lnTo>
                  <a:lnTo>
                    <a:pt x="274193" y="174104"/>
                  </a:lnTo>
                  <a:lnTo>
                    <a:pt x="315391" y="173723"/>
                  </a:lnTo>
                  <a:lnTo>
                    <a:pt x="359702" y="172250"/>
                  </a:lnTo>
                  <a:lnTo>
                    <a:pt x="405384" y="169252"/>
                  </a:lnTo>
                  <a:lnTo>
                    <a:pt x="450710" y="164236"/>
                  </a:lnTo>
                  <a:close/>
                </a:path>
                <a:path w="1294130" h="278129">
                  <a:moveTo>
                    <a:pt x="499389" y="114"/>
                  </a:moveTo>
                  <a:lnTo>
                    <a:pt x="469785" y="114"/>
                  </a:lnTo>
                  <a:lnTo>
                    <a:pt x="469785" y="208305"/>
                  </a:lnTo>
                  <a:lnTo>
                    <a:pt x="499389" y="208305"/>
                  </a:lnTo>
                  <a:lnTo>
                    <a:pt x="499389" y="114"/>
                  </a:lnTo>
                  <a:close/>
                </a:path>
                <a:path w="1294130" h="278129">
                  <a:moveTo>
                    <a:pt x="508050" y="247992"/>
                  </a:moveTo>
                  <a:lnTo>
                    <a:pt x="345567" y="247992"/>
                  </a:lnTo>
                  <a:lnTo>
                    <a:pt x="345567" y="193509"/>
                  </a:lnTo>
                  <a:lnTo>
                    <a:pt x="315963" y="193509"/>
                  </a:lnTo>
                  <a:lnTo>
                    <a:pt x="315963" y="272122"/>
                  </a:lnTo>
                  <a:lnTo>
                    <a:pt x="508050" y="272122"/>
                  </a:lnTo>
                  <a:lnTo>
                    <a:pt x="508050" y="247992"/>
                  </a:lnTo>
                  <a:close/>
                </a:path>
                <a:path w="1294130" h="278129">
                  <a:moveTo>
                    <a:pt x="797648" y="33121"/>
                  </a:moveTo>
                  <a:lnTo>
                    <a:pt x="727913" y="33121"/>
                  </a:lnTo>
                  <a:lnTo>
                    <a:pt x="727913" y="558"/>
                  </a:lnTo>
                  <a:lnTo>
                    <a:pt x="698423" y="558"/>
                  </a:lnTo>
                  <a:lnTo>
                    <a:pt x="698423" y="33121"/>
                  </a:lnTo>
                  <a:lnTo>
                    <a:pt x="628040" y="33121"/>
                  </a:lnTo>
                  <a:lnTo>
                    <a:pt x="628040" y="56692"/>
                  </a:lnTo>
                  <a:lnTo>
                    <a:pt x="797648" y="56692"/>
                  </a:lnTo>
                  <a:lnTo>
                    <a:pt x="797648" y="33121"/>
                  </a:lnTo>
                  <a:close/>
                </a:path>
                <a:path w="1294130" h="278129">
                  <a:moveTo>
                    <a:pt x="806094" y="215874"/>
                  </a:moveTo>
                  <a:lnTo>
                    <a:pt x="804519" y="200088"/>
                  </a:lnTo>
                  <a:lnTo>
                    <a:pt x="803897" y="193725"/>
                  </a:lnTo>
                  <a:lnTo>
                    <a:pt x="785304" y="195897"/>
                  </a:lnTo>
                  <a:lnTo>
                    <a:pt x="766305" y="197650"/>
                  </a:lnTo>
                  <a:lnTo>
                    <a:pt x="747077" y="199034"/>
                  </a:lnTo>
                  <a:lnTo>
                    <a:pt x="727811" y="200088"/>
                  </a:lnTo>
                  <a:lnTo>
                    <a:pt x="727811" y="173228"/>
                  </a:lnTo>
                  <a:lnTo>
                    <a:pt x="749655" y="167233"/>
                  </a:lnTo>
                  <a:lnTo>
                    <a:pt x="766381" y="156400"/>
                  </a:lnTo>
                  <a:lnTo>
                    <a:pt x="770026" y="151295"/>
                  </a:lnTo>
                  <a:lnTo>
                    <a:pt x="777100" y="141376"/>
                  </a:lnTo>
                  <a:lnTo>
                    <a:pt x="780872" y="122796"/>
                  </a:lnTo>
                  <a:lnTo>
                    <a:pt x="775919" y="101447"/>
                  </a:lnTo>
                  <a:lnTo>
                    <a:pt x="769277" y="93637"/>
                  </a:lnTo>
                  <a:lnTo>
                    <a:pt x="761987" y="85051"/>
                  </a:lnTo>
                  <a:lnTo>
                    <a:pt x="752805" y="80581"/>
                  </a:lnTo>
                  <a:lnTo>
                    <a:pt x="752805" y="122796"/>
                  </a:lnTo>
                  <a:lnTo>
                    <a:pt x="749884" y="134708"/>
                  </a:lnTo>
                  <a:lnTo>
                    <a:pt x="741667" y="143713"/>
                  </a:lnTo>
                  <a:lnTo>
                    <a:pt x="728992" y="149377"/>
                  </a:lnTo>
                  <a:lnTo>
                    <a:pt x="712685" y="151295"/>
                  </a:lnTo>
                  <a:lnTo>
                    <a:pt x="696595" y="149377"/>
                  </a:lnTo>
                  <a:lnTo>
                    <a:pt x="683996" y="143713"/>
                  </a:lnTo>
                  <a:lnTo>
                    <a:pt x="675817" y="134708"/>
                  </a:lnTo>
                  <a:lnTo>
                    <a:pt x="672998" y="122796"/>
                  </a:lnTo>
                  <a:lnTo>
                    <a:pt x="675817" y="110744"/>
                  </a:lnTo>
                  <a:lnTo>
                    <a:pt x="683996" y="101549"/>
                  </a:lnTo>
                  <a:lnTo>
                    <a:pt x="696595" y="95694"/>
                  </a:lnTo>
                  <a:lnTo>
                    <a:pt x="712685" y="93637"/>
                  </a:lnTo>
                  <a:lnTo>
                    <a:pt x="728992" y="95694"/>
                  </a:lnTo>
                  <a:lnTo>
                    <a:pt x="741667" y="101549"/>
                  </a:lnTo>
                  <a:lnTo>
                    <a:pt x="749884" y="110744"/>
                  </a:lnTo>
                  <a:lnTo>
                    <a:pt x="752805" y="122796"/>
                  </a:lnTo>
                  <a:lnTo>
                    <a:pt x="752805" y="80581"/>
                  </a:lnTo>
                  <a:lnTo>
                    <a:pt x="740448" y="74536"/>
                  </a:lnTo>
                  <a:lnTo>
                    <a:pt x="712685" y="70827"/>
                  </a:lnTo>
                  <a:lnTo>
                    <a:pt x="685088" y="74536"/>
                  </a:lnTo>
                  <a:lnTo>
                    <a:pt x="663752" y="85051"/>
                  </a:lnTo>
                  <a:lnTo>
                    <a:pt x="650024" y="101447"/>
                  </a:lnTo>
                  <a:lnTo>
                    <a:pt x="645261" y="122796"/>
                  </a:lnTo>
                  <a:lnTo>
                    <a:pt x="648919" y="141516"/>
                  </a:lnTo>
                  <a:lnTo>
                    <a:pt x="659625" y="156616"/>
                  </a:lnTo>
                  <a:lnTo>
                    <a:pt x="676440" y="167449"/>
                  </a:lnTo>
                  <a:lnTo>
                    <a:pt x="698423" y="173342"/>
                  </a:lnTo>
                  <a:lnTo>
                    <a:pt x="698423" y="201180"/>
                  </a:lnTo>
                  <a:lnTo>
                    <a:pt x="678268" y="201663"/>
                  </a:lnTo>
                  <a:lnTo>
                    <a:pt x="622236" y="202285"/>
                  </a:lnTo>
                  <a:lnTo>
                    <a:pt x="626402" y="226834"/>
                  </a:lnTo>
                  <a:lnTo>
                    <a:pt x="667270" y="226555"/>
                  </a:lnTo>
                  <a:lnTo>
                    <a:pt x="712216" y="225183"/>
                  </a:lnTo>
                  <a:lnTo>
                    <a:pt x="759167" y="221894"/>
                  </a:lnTo>
                  <a:lnTo>
                    <a:pt x="806094" y="215874"/>
                  </a:lnTo>
                  <a:close/>
                </a:path>
                <a:path w="1294130" h="278129">
                  <a:moveTo>
                    <a:pt x="850493" y="0"/>
                  </a:moveTo>
                  <a:lnTo>
                    <a:pt x="821105" y="0"/>
                  </a:lnTo>
                  <a:lnTo>
                    <a:pt x="821105" y="277825"/>
                  </a:lnTo>
                  <a:lnTo>
                    <a:pt x="850493" y="277825"/>
                  </a:lnTo>
                  <a:lnTo>
                    <a:pt x="850493" y="0"/>
                  </a:lnTo>
                  <a:close/>
                </a:path>
                <a:path w="1294130" h="278129">
                  <a:moveTo>
                    <a:pt x="1053858" y="59753"/>
                  </a:moveTo>
                  <a:lnTo>
                    <a:pt x="1048702" y="39763"/>
                  </a:lnTo>
                  <a:lnTo>
                    <a:pt x="1042289" y="32791"/>
                  </a:lnTo>
                  <a:lnTo>
                    <a:pt x="1034516" y="24333"/>
                  </a:lnTo>
                  <a:lnTo>
                    <a:pt x="1025791" y="20345"/>
                  </a:lnTo>
                  <a:lnTo>
                    <a:pt x="1025791" y="59753"/>
                  </a:lnTo>
                  <a:lnTo>
                    <a:pt x="1022642" y="70942"/>
                  </a:lnTo>
                  <a:lnTo>
                    <a:pt x="1014145" y="79400"/>
                  </a:lnTo>
                  <a:lnTo>
                    <a:pt x="1001255" y="84747"/>
                  </a:lnTo>
                  <a:lnTo>
                    <a:pt x="984897" y="86614"/>
                  </a:lnTo>
                  <a:lnTo>
                    <a:pt x="968019" y="84747"/>
                  </a:lnTo>
                  <a:lnTo>
                    <a:pt x="954938" y="79400"/>
                  </a:lnTo>
                  <a:lnTo>
                    <a:pt x="946518" y="70942"/>
                  </a:lnTo>
                  <a:lnTo>
                    <a:pt x="943571" y="59753"/>
                  </a:lnTo>
                  <a:lnTo>
                    <a:pt x="946518" y="48590"/>
                  </a:lnTo>
                  <a:lnTo>
                    <a:pt x="954938" y="40068"/>
                  </a:lnTo>
                  <a:lnTo>
                    <a:pt x="968019" y="34645"/>
                  </a:lnTo>
                  <a:lnTo>
                    <a:pt x="984897" y="32791"/>
                  </a:lnTo>
                  <a:lnTo>
                    <a:pt x="1001255" y="34645"/>
                  </a:lnTo>
                  <a:lnTo>
                    <a:pt x="1014145" y="40068"/>
                  </a:lnTo>
                  <a:lnTo>
                    <a:pt x="1022642" y="48590"/>
                  </a:lnTo>
                  <a:lnTo>
                    <a:pt x="1025791" y="59753"/>
                  </a:lnTo>
                  <a:lnTo>
                    <a:pt x="1025791" y="20345"/>
                  </a:lnTo>
                  <a:lnTo>
                    <a:pt x="1012761" y="14389"/>
                  </a:lnTo>
                  <a:lnTo>
                    <a:pt x="984897" y="10858"/>
                  </a:lnTo>
                  <a:lnTo>
                    <a:pt x="956691" y="14389"/>
                  </a:lnTo>
                  <a:lnTo>
                    <a:pt x="934796" y="24333"/>
                  </a:lnTo>
                  <a:lnTo>
                    <a:pt x="920648" y="39763"/>
                  </a:lnTo>
                  <a:lnTo>
                    <a:pt x="915619" y="59753"/>
                  </a:lnTo>
                  <a:lnTo>
                    <a:pt x="920648" y="79857"/>
                  </a:lnTo>
                  <a:lnTo>
                    <a:pt x="934796" y="95123"/>
                  </a:lnTo>
                  <a:lnTo>
                    <a:pt x="956691" y="104825"/>
                  </a:lnTo>
                  <a:lnTo>
                    <a:pt x="984897" y="108216"/>
                  </a:lnTo>
                  <a:lnTo>
                    <a:pt x="1012761" y="104825"/>
                  </a:lnTo>
                  <a:lnTo>
                    <a:pt x="1034516" y="95123"/>
                  </a:lnTo>
                  <a:lnTo>
                    <a:pt x="1042416" y="86614"/>
                  </a:lnTo>
                  <a:lnTo>
                    <a:pt x="1048702" y="79857"/>
                  </a:lnTo>
                  <a:lnTo>
                    <a:pt x="1053858" y="59753"/>
                  </a:lnTo>
                  <a:close/>
                </a:path>
                <a:path w="1294130" h="278129">
                  <a:moveTo>
                    <a:pt x="1075791" y="140004"/>
                  </a:moveTo>
                  <a:lnTo>
                    <a:pt x="1073810" y="118745"/>
                  </a:lnTo>
                  <a:lnTo>
                    <a:pt x="1027963" y="123139"/>
                  </a:lnTo>
                  <a:lnTo>
                    <a:pt x="980948" y="125577"/>
                  </a:lnTo>
                  <a:lnTo>
                    <a:pt x="935380" y="126682"/>
                  </a:lnTo>
                  <a:lnTo>
                    <a:pt x="893902" y="127076"/>
                  </a:lnTo>
                  <a:lnTo>
                    <a:pt x="897636" y="150749"/>
                  </a:lnTo>
                  <a:lnTo>
                    <a:pt x="915149" y="150761"/>
                  </a:lnTo>
                  <a:lnTo>
                    <a:pt x="933704" y="150622"/>
                  </a:lnTo>
                  <a:lnTo>
                    <a:pt x="953071" y="150253"/>
                  </a:lnTo>
                  <a:lnTo>
                    <a:pt x="973061" y="149656"/>
                  </a:lnTo>
                  <a:lnTo>
                    <a:pt x="973061" y="202285"/>
                  </a:lnTo>
                  <a:lnTo>
                    <a:pt x="1002449" y="202285"/>
                  </a:lnTo>
                  <a:lnTo>
                    <a:pt x="1002449" y="149656"/>
                  </a:lnTo>
                  <a:lnTo>
                    <a:pt x="1002449" y="148018"/>
                  </a:lnTo>
                  <a:lnTo>
                    <a:pt x="1020902" y="146672"/>
                  </a:lnTo>
                  <a:lnTo>
                    <a:pt x="1039368" y="144919"/>
                  </a:lnTo>
                  <a:lnTo>
                    <a:pt x="1057694" y="142709"/>
                  </a:lnTo>
                  <a:lnTo>
                    <a:pt x="1075791" y="140004"/>
                  </a:lnTo>
                  <a:close/>
                </a:path>
                <a:path w="1294130" h="278129">
                  <a:moveTo>
                    <a:pt x="1126439" y="228"/>
                  </a:moveTo>
                  <a:lnTo>
                    <a:pt x="1096835" y="228"/>
                  </a:lnTo>
                  <a:lnTo>
                    <a:pt x="1096835" y="163474"/>
                  </a:lnTo>
                  <a:lnTo>
                    <a:pt x="1040930" y="163474"/>
                  </a:lnTo>
                  <a:lnTo>
                    <a:pt x="1040930" y="184302"/>
                  </a:lnTo>
                  <a:lnTo>
                    <a:pt x="1096835" y="184302"/>
                  </a:lnTo>
                  <a:lnTo>
                    <a:pt x="1096835" y="210947"/>
                  </a:lnTo>
                  <a:lnTo>
                    <a:pt x="1126439" y="210947"/>
                  </a:lnTo>
                  <a:lnTo>
                    <a:pt x="1126439" y="228"/>
                  </a:lnTo>
                  <a:close/>
                </a:path>
                <a:path w="1294130" h="278129">
                  <a:moveTo>
                    <a:pt x="1133017" y="247992"/>
                  </a:moveTo>
                  <a:lnTo>
                    <a:pt x="961771" y="247992"/>
                  </a:lnTo>
                  <a:lnTo>
                    <a:pt x="961771" y="190334"/>
                  </a:lnTo>
                  <a:lnTo>
                    <a:pt x="932383" y="190334"/>
                  </a:lnTo>
                  <a:lnTo>
                    <a:pt x="932383" y="272122"/>
                  </a:lnTo>
                  <a:lnTo>
                    <a:pt x="1133017" y="272122"/>
                  </a:lnTo>
                  <a:lnTo>
                    <a:pt x="1133017" y="247992"/>
                  </a:lnTo>
                  <a:close/>
                </a:path>
                <a:path w="1294130" h="278129">
                  <a:moveTo>
                    <a:pt x="1293825" y="26974"/>
                  </a:moveTo>
                  <a:lnTo>
                    <a:pt x="1259725" y="26974"/>
                  </a:lnTo>
                  <a:lnTo>
                    <a:pt x="1259725" y="251510"/>
                  </a:lnTo>
                  <a:lnTo>
                    <a:pt x="1293825" y="251510"/>
                  </a:lnTo>
                  <a:lnTo>
                    <a:pt x="1293825" y="269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7837" y="6696031"/>
              <a:ext cx="180786" cy="22453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494561" y="6669061"/>
              <a:ext cx="7118350" cy="755015"/>
            </a:xfrm>
            <a:custGeom>
              <a:avLst/>
              <a:gdLst/>
              <a:ahLst/>
              <a:cxnLst/>
              <a:rect l="l" t="t" r="r" b="b"/>
              <a:pathLst>
                <a:path w="7118350" h="755015">
                  <a:moveTo>
                    <a:pt x="225298" y="567397"/>
                  </a:moveTo>
                  <a:lnTo>
                    <a:pt x="61620" y="567397"/>
                  </a:lnTo>
                  <a:lnTo>
                    <a:pt x="61620" y="489940"/>
                  </a:lnTo>
                  <a:lnTo>
                    <a:pt x="32232" y="489940"/>
                  </a:lnTo>
                  <a:lnTo>
                    <a:pt x="32232" y="567397"/>
                  </a:lnTo>
                  <a:lnTo>
                    <a:pt x="32232" y="591527"/>
                  </a:lnTo>
                  <a:lnTo>
                    <a:pt x="225298" y="591527"/>
                  </a:lnTo>
                  <a:lnTo>
                    <a:pt x="225298" y="567397"/>
                  </a:lnTo>
                  <a:close/>
                </a:path>
                <a:path w="7118350" h="755015">
                  <a:moveTo>
                    <a:pt x="254241" y="629920"/>
                  </a:moveTo>
                  <a:lnTo>
                    <a:pt x="0" y="629920"/>
                  </a:lnTo>
                  <a:lnTo>
                    <a:pt x="0" y="654265"/>
                  </a:lnTo>
                  <a:lnTo>
                    <a:pt x="111175" y="654265"/>
                  </a:lnTo>
                  <a:lnTo>
                    <a:pt x="111175" y="753922"/>
                  </a:lnTo>
                  <a:lnTo>
                    <a:pt x="140436" y="753922"/>
                  </a:lnTo>
                  <a:lnTo>
                    <a:pt x="140436" y="654265"/>
                  </a:lnTo>
                  <a:lnTo>
                    <a:pt x="254241" y="654265"/>
                  </a:lnTo>
                  <a:lnTo>
                    <a:pt x="254241" y="629920"/>
                  </a:lnTo>
                  <a:close/>
                </a:path>
                <a:path w="7118350" h="755015">
                  <a:moveTo>
                    <a:pt x="502018" y="582637"/>
                  </a:moveTo>
                  <a:lnTo>
                    <a:pt x="335915" y="582637"/>
                  </a:lnTo>
                  <a:lnTo>
                    <a:pt x="335915" y="555980"/>
                  </a:lnTo>
                  <a:lnTo>
                    <a:pt x="496316" y="555980"/>
                  </a:lnTo>
                  <a:lnTo>
                    <a:pt x="496316" y="534377"/>
                  </a:lnTo>
                  <a:lnTo>
                    <a:pt x="496316" y="507720"/>
                  </a:lnTo>
                  <a:lnTo>
                    <a:pt x="496316" y="484847"/>
                  </a:lnTo>
                  <a:lnTo>
                    <a:pt x="305993" y="484847"/>
                  </a:lnTo>
                  <a:lnTo>
                    <a:pt x="305993" y="507720"/>
                  </a:lnTo>
                  <a:lnTo>
                    <a:pt x="466928" y="507720"/>
                  </a:lnTo>
                  <a:lnTo>
                    <a:pt x="466928" y="534377"/>
                  </a:lnTo>
                  <a:lnTo>
                    <a:pt x="306755" y="534377"/>
                  </a:lnTo>
                  <a:lnTo>
                    <a:pt x="306755" y="555980"/>
                  </a:lnTo>
                  <a:lnTo>
                    <a:pt x="306755" y="582637"/>
                  </a:lnTo>
                  <a:lnTo>
                    <a:pt x="306755" y="605497"/>
                  </a:lnTo>
                  <a:lnTo>
                    <a:pt x="502018" y="605497"/>
                  </a:lnTo>
                  <a:lnTo>
                    <a:pt x="502018" y="582637"/>
                  </a:lnTo>
                  <a:close/>
                </a:path>
                <a:path w="7118350" h="755015">
                  <a:moveTo>
                    <a:pt x="502348" y="723607"/>
                  </a:moveTo>
                  <a:lnTo>
                    <a:pt x="336905" y="723607"/>
                  </a:lnTo>
                  <a:lnTo>
                    <a:pt x="336905" y="672807"/>
                  </a:lnTo>
                  <a:lnTo>
                    <a:pt x="307301" y="672807"/>
                  </a:lnTo>
                  <a:lnTo>
                    <a:pt x="307301" y="723607"/>
                  </a:lnTo>
                  <a:lnTo>
                    <a:pt x="307301" y="747737"/>
                  </a:lnTo>
                  <a:lnTo>
                    <a:pt x="502348" y="747737"/>
                  </a:lnTo>
                  <a:lnTo>
                    <a:pt x="502348" y="723607"/>
                  </a:lnTo>
                  <a:close/>
                </a:path>
                <a:path w="7118350" h="755015">
                  <a:moveTo>
                    <a:pt x="528332" y="628827"/>
                  </a:moveTo>
                  <a:lnTo>
                    <a:pt x="274091" y="628827"/>
                  </a:lnTo>
                  <a:lnTo>
                    <a:pt x="274091" y="652729"/>
                  </a:lnTo>
                  <a:lnTo>
                    <a:pt x="528332" y="652729"/>
                  </a:lnTo>
                  <a:lnTo>
                    <a:pt x="528332" y="628827"/>
                  </a:lnTo>
                  <a:close/>
                </a:path>
                <a:path w="7118350" h="755015">
                  <a:moveTo>
                    <a:pt x="806551" y="483235"/>
                  </a:moveTo>
                  <a:lnTo>
                    <a:pt x="778700" y="483235"/>
                  </a:lnTo>
                  <a:lnTo>
                    <a:pt x="778700" y="587819"/>
                  </a:lnTo>
                  <a:lnTo>
                    <a:pt x="734517" y="587819"/>
                  </a:lnTo>
                  <a:lnTo>
                    <a:pt x="740003" y="569417"/>
                  </a:lnTo>
                  <a:lnTo>
                    <a:pt x="743839" y="550379"/>
                  </a:lnTo>
                  <a:lnTo>
                    <a:pt x="746112" y="530783"/>
                  </a:lnTo>
                  <a:lnTo>
                    <a:pt x="746912" y="510641"/>
                  </a:lnTo>
                  <a:lnTo>
                    <a:pt x="638479" y="510641"/>
                  </a:lnTo>
                  <a:lnTo>
                    <a:pt x="638479" y="534873"/>
                  </a:lnTo>
                  <a:lnTo>
                    <a:pt x="717524" y="534873"/>
                  </a:lnTo>
                  <a:lnTo>
                    <a:pt x="709333" y="575691"/>
                  </a:lnTo>
                  <a:lnTo>
                    <a:pt x="691692" y="612533"/>
                  </a:lnTo>
                  <a:lnTo>
                    <a:pt x="663917" y="645248"/>
                  </a:lnTo>
                  <a:lnTo>
                    <a:pt x="625322" y="673671"/>
                  </a:lnTo>
                  <a:lnTo>
                    <a:pt x="642315" y="694613"/>
                  </a:lnTo>
                  <a:lnTo>
                    <a:pt x="669264" y="676503"/>
                  </a:lnTo>
                  <a:lnTo>
                    <a:pt x="691743" y="656501"/>
                  </a:lnTo>
                  <a:lnTo>
                    <a:pt x="710018" y="634746"/>
                  </a:lnTo>
                  <a:lnTo>
                    <a:pt x="724319" y="611390"/>
                  </a:lnTo>
                  <a:lnTo>
                    <a:pt x="778700" y="611390"/>
                  </a:lnTo>
                  <a:lnTo>
                    <a:pt x="778700" y="740435"/>
                  </a:lnTo>
                  <a:lnTo>
                    <a:pt x="806551" y="740435"/>
                  </a:lnTo>
                  <a:lnTo>
                    <a:pt x="806551" y="611390"/>
                  </a:lnTo>
                  <a:lnTo>
                    <a:pt x="806551" y="587819"/>
                  </a:lnTo>
                  <a:lnTo>
                    <a:pt x="806551" y="483235"/>
                  </a:lnTo>
                  <a:close/>
                </a:path>
                <a:path w="7118350" h="755015">
                  <a:moveTo>
                    <a:pt x="865200" y="476110"/>
                  </a:moveTo>
                  <a:lnTo>
                    <a:pt x="837247" y="476110"/>
                  </a:lnTo>
                  <a:lnTo>
                    <a:pt x="837247" y="753922"/>
                  </a:lnTo>
                  <a:lnTo>
                    <a:pt x="865200" y="753922"/>
                  </a:lnTo>
                  <a:lnTo>
                    <a:pt x="865200" y="476110"/>
                  </a:lnTo>
                  <a:close/>
                </a:path>
                <a:path w="7118350" h="755015">
                  <a:moveTo>
                    <a:pt x="1076363" y="667639"/>
                  </a:moveTo>
                  <a:lnTo>
                    <a:pt x="1023391" y="619150"/>
                  </a:lnTo>
                  <a:lnTo>
                    <a:pt x="1002906" y="546823"/>
                  </a:lnTo>
                  <a:lnTo>
                    <a:pt x="1002906" y="499237"/>
                  </a:lnTo>
                  <a:lnTo>
                    <a:pt x="973302" y="499237"/>
                  </a:lnTo>
                  <a:lnTo>
                    <a:pt x="973302" y="546823"/>
                  </a:lnTo>
                  <a:lnTo>
                    <a:pt x="967689" y="586092"/>
                  </a:lnTo>
                  <a:lnTo>
                    <a:pt x="952296" y="622223"/>
                  </a:lnTo>
                  <a:lnTo>
                    <a:pt x="928725" y="652056"/>
                  </a:lnTo>
                  <a:lnTo>
                    <a:pt x="898639" y="672465"/>
                  </a:lnTo>
                  <a:lnTo>
                    <a:pt x="916838" y="697014"/>
                  </a:lnTo>
                  <a:lnTo>
                    <a:pt x="940231" y="681812"/>
                  </a:lnTo>
                  <a:lnTo>
                    <a:pt x="960285" y="661009"/>
                  </a:lnTo>
                  <a:lnTo>
                    <a:pt x="976503" y="635596"/>
                  </a:lnTo>
                  <a:lnTo>
                    <a:pt x="988428" y="606577"/>
                  </a:lnTo>
                  <a:lnTo>
                    <a:pt x="1000417" y="633691"/>
                  </a:lnTo>
                  <a:lnTo>
                    <a:pt x="1016444" y="657390"/>
                  </a:lnTo>
                  <a:lnTo>
                    <a:pt x="1036002" y="676808"/>
                  </a:lnTo>
                  <a:lnTo>
                    <a:pt x="1058595" y="691095"/>
                  </a:lnTo>
                  <a:lnTo>
                    <a:pt x="1076363" y="667639"/>
                  </a:lnTo>
                  <a:close/>
                </a:path>
                <a:path w="7118350" h="755015">
                  <a:moveTo>
                    <a:pt x="1131062" y="476110"/>
                  </a:moveTo>
                  <a:lnTo>
                    <a:pt x="1101458" y="476110"/>
                  </a:lnTo>
                  <a:lnTo>
                    <a:pt x="1101458" y="754468"/>
                  </a:lnTo>
                  <a:lnTo>
                    <a:pt x="1131062" y="754468"/>
                  </a:lnTo>
                  <a:lnTo>
                    <a:pt x="1131062" y="476110"/>
                  </a:lnTo>
                  <a:close/>
                </a:path>
                <a:path w="7118350" h="755015">
                  <a:moveTo>
                    <a:pt x="1396047" y="484847"/>
                  </a:moveTo>
                  <a:lnTo>
                    <a:pt x="1207808" y="484847"/>
                  </a:lnTo>
                  <a:lnTo>
                    <a:pt x="1207808" y="507720"/>
                  </a:lnTo>
                  <a:lnTo>
                    <a:pt x="1207808" y="547090"/>
                  </a:lnTo>
                  <a:lnTo>
                    <a:pt x="1207808" y="571207"/>
                  </a:lnTo>
                  <a:lnTo>
                    <a:pt x="1396047" y="571207"/>
                  </a:lnTo>
                  <a:lnTo>
                    <a:pt x="1396047" y="547484"/>
                  </a:lnTo>
                  <a:lnTo>
                    <a:pt x="1396047" y="547090"/>
                  </a:lnTo>
                  <a:lnTo>
                    <a:pt x="1396047" y="508228"/>
                  </a:lnTo>
                  <a:lnTo>
                    <a:pt x="1366672" y="508228"/>
                  </a:lnTo>
                  <a:lnTo>
                    <a:pt x="1366672" y="547090"/>
                  </a:lnTo>
                  <a:lnTo>
                    <a:pt x="1236637" y="547090"/>
                  </a:lnTo>
                  <a:lnTo>
                    <a:pt x="1236637" y="507720"/>
                  </a:lnTo>
                  <a:lnTo>
                    <a:pt x="1396047" y="507720"/>
                  </a:lnTo>
                  <a:lnTo>
                    <a:pt x="1396047" y="484847"/>
                  </a:lnTo>
                  <a:close/>
                </a:path>
                <a:path w="7118350" h="755015">
                  <a:moveTo>
                    <a:pt x="1428724" y="591108"/>
                  </a:moveTo>
                  <a:lnTo>
                    <a:pt x="1175461" y="591108"/>
                  </a:lnTo>
                  <a:lnTo>
                    <a:pt x="1175461" y="614578"/>
                  </a:lnTo>
                  <a:lnTo>
                    <a:pt x="1286967" y="614578"/>
                  </a:lnTo>
                  <a:lnTo>
                    <a:pt x="1286967" y="638517"/>
                  </a:lnTo>
                  <a:lnTo>
                    <a:pt x="1205611" y="638517"/>
                  </a:lnTo>
                  <a:lnTo>
                    <a:pt x="1205611" y="661390"/>
                  </a:lnTo>
                  <a:lnTo>
                    <a:pt x="1367650" y="661390"/>
                  </a:lnTo>
                  <a:lnTo>
                    <a:pt x="1367650" y="682967"/>
                  </a:lnTo>
                  <a:lnTo>
                    <a:pt x="1206169" y="682967"/>
                  </a:lnTo>
                  <a:lnTo>
                    <a:pt x="1206169" y="704557"/>
                  </a:lnTo>
                  <a:lnTo>
                    <a:pt x="1206169" y="728687"/>
                  </a:lnTo>
                  <a:lnTo>
                    <a:pt x="1206169" y="751547"/>
                  </a:lnTo>
                  <a:lnTo>
                    <a:pt x="1404607" y="751547"/>
                  </a:lnTo>
                  <a:lnTo>
                    <a:pt x="1404607" y="728687"/>
                  </a:lnTo>
                  <a:lnTo>
                    <a:pt x="1234998" y="728687"/>
                  </a:lnTo>
                  <a:lnTo>
                    <a:pt x="1234998" y="704557"/>
                  </a:lnTo>
                  <a:lnTo>
                    <a:pt x="1396593" y="704557"/>
                  </a:lnTo>
                  <a:lnTo>
                    <a:pt x="1396593" y="682967"/>
                  </a:lnTo>
                  <a:lnTo>
                    <a:pt x="1396593" y="661390"/>
                  </a:lnTo>
                  <a:lnTo>
                    <a:pt x="1396593" y="638517"/>
                  </a:lnTo>
                  <a:lnTo>
                    <a:pt x="1316456" y="638517"/>
                  </a:lnTo>
                  <a:lnTo>
                    <a:pt x="1316456" y="614578"/>
                  </a:lnTo>
                  <a:lnTo>
                    <a:pt x="1428724" y="614578"/>
                  </a:lnTo>
                  <a:lnTo>
                    <a:pt x="1428724" y="591108"/>
                  </a:lnTo>
                  <a:close/>
                </a:path>
                <a:path w="7118350" h="755015">
                  <a:moveTo>
                    <a:pt x="1780527" y="615238"/>
                  </a:moveTo>
                  <a:lnTo>
                    <a:pt x="1668373" y="615238"/>
                  </a:lnTo>
                  <a:lnTo>
                    <a:pt x="1668373" y="582891"/>
                  </a:lnTo>
                  <a:lnTo>
                    <a:pt x="1639100" y="582891"/>
                  </a:lnTo>
                  <a:lnTo>
                    <a:pt x="1639100" y="615238"/>
                  </a:lnTo>
                  <a:lnTo>
                    <a:pt x="1527276" y="615238"/>
                  </a:lnTo>
                  <a:lnTo>
                    <a:pt x="1527276" y="639025"/>
                  </a:lnTo>
                  <a:lnTo>
                    <a:pt x="1780527" y="639025"/>
                  </a:lnTo>
                  <a:lnTo>
                    <a:pt x="1780527" y="615238"/>
                  </a:lnTo>
                  <a:close/>
                </a:path>
                <a:path w="7118350" h="755015">
                  <a:moveTo>
                    <a:pt x="2172500" y="208635"/>
                  </a:moveTo>
                  <a:lnTo>
                    <a:pt x="2170976" y="192633"/>
                  </a:lnTo>
                  <a:lnTo>
                    <a:pt x="2170417" y="186601"/>
                  </a:lnTo>
                  <a:lnTo>
                    <a:pt x="2152866" y="188683"/>
                  </a:lnTo>
                  <a:lnTo>
                    <a:pt x="2134857" y="190360"/>
                  </a:lnTo>
                  <a:lnTo>
                    <a:pt x="2116569" y="191655"/>
                  </a:lnTo>
                  <a:lnTo>
                    <a:pt x="2098167" y="192633"/>
                  </a:lnTo>
                  <a:lnTo>
                    <a:pt x="2098167" y="148666"/>
                  </a:lnTo>
                  <a:lnTo>
                    <a:pt x="2122233" y="141058"/>
                  </a:lnTo>
                  <a:lnTo>
                    <a:pt x="2141131" y="127076"/>
                  </a:lnTo>
                  <a:lnTo>
                    <a:pt x="2142667" y="124663"/>
                  </a:lnTo>
                  <a:lnTo>
                    <a:pt x="2153501" y="107657"/>
                  </a:lnTo>
                  <a:lnTo>
                    <a:pt x="2158022" y="83769"/>
                  </a:lnTo>
                  <a:lnTo>
                    <a:pt x="2152256" y="56984"/>
                  </a:lnTo>
                  <a:lnTo>
                    <a:pt x="2141512" y="42659"/>
                  </a:lnTo>
                  <a:lnTo>
                    <a:pt x="2136597" y="36106"/>
                  </a:lnTo>
                  <a:lnTo>
                    <a:pt x="2129193" y="31851"/>
                  </a:lnTo>
                  <a:lnTo>
                    <a:pt x="2129193" y="83769"/>
                  </a:lnTo>
                  <a:lnTo>
                    <a:pt x="2125624" y="100596"/>
                  </a:lnTo>
                  <a:lnTo>
                    <a:pt x="2116023" y="113550"/>
                  </a:lnTo>
                  <a:lnTo>
                    <a:pt x="2101545" y="121831"/>
                  </a:lnTo>
                  <a:lnTo>
                    <a:pt x="2083358" y="124663"/>
                  </a:lnTo>
                  <a:lnTo>
                    <a:pt x="2064829" y="121831"/>
                  </a:lnTo>
                  <a:lnTo>
                    <a:pt x="2050173" y="113550"/>
                  </a:lnTo>
                  <a:lnTo>
                    <a:pt x="2040559" y="100596"/>
                  </a:lnTo>
                  <a:lnTo>
                    <a:pt x="2037207" y="83769"/>
                  </a:lnTo>
                  <a:lnTo>
                    <a:pt x="2040559" y="66916"/>
                  </a:lnTo>
                  <a:lnTo>
                    <a:pt x="2050173" y="54000"/>
                  </a:lnTo>
                  <a:lnTo>
                    <a:pt x="2064829" y="45681"/>
                  </a:lnTo>
                  <a:lnTo>
                    <a:pt x="2083358" y="42659"/>
                  </a:lnTo>
                  <a:lnTo>
                    <a:pt x="2101545" y="45681"/>
                  </a:lnTo>
                  <a:lnTo>
                    <a:pt x="2116023" y="54000"/>
                  </a:lnTo>
                  <a:lnTo>
                    <a:pt x="2125624" y="66916"/>
                  </a:lnTo>
                  <a:lnTo>
                    <a:pt x="2129193" y="83769"/>
                  </a:lnTo>
                  <a:lnTo>
                    <a:pt x="2129193" y="31851"/>
                  </a:lnTo>
                  <a:lnTo>
                    <a:pt x="2112988" y="22504"/>
                  </a:lnTo>
                  <a:lnTo>
                    <a:pt x="2083358" y="17551"/>
                  </a:lnTo>
                  <a:lnTo>
                    <a:pt x="2053170" y="22504"/>
                  </a:lnTo>
                  <a:lnTo>
                    <a:pt x="2029434" y="36106"/>
                  </a:lnTo>
                  <a:lnTo>
                    <a:pt x="2013940" y="56984"/>
                  </a:lnTo>
                  <a:lnTo>
                    <a:pt x="2008479" y="83769"/>
                  </a:lnTo>
                  <a:lnTo>
                    <a:pt x="2012759" y="107784"/>
                  </a:lnTo>
                  <a:lnTo>
                    <a:pt x="2025065" y="127241"/>
                  </a:lnTo>
                  <a:lnTo>
                    <a:pt x="2044153" y="141185"/>
                  </a:lnTo>
                  <a:lnTo>
                    <a:pt x="2068779" y="148666"/>
                  </a:lnTo>
                  <a:lnTo>
                    <a:pt x="2068779" y="193725"/>
                  </a:lnTo>
                  <a:lnTo>
                    <a:pt x="2049602" y="194132"/>
                  </a:lnTo>
                  <a:lnTo>
                    <a:pt x="1996427" y="194602"/>
                  </a:lnTo>
                  <a:lnTo>
                    <a:pt x="2000910" y="218833"/>
                  </a:lnTo>
                  <a:lnTo>
                    <a:pt x="2039874" y="218922"/>
                  </a:lnTo>
                  <a:lnTo>
                    <a:pt x="2082838" y="217805"/>
                  </a:lnTo>
                  <a:lnTo>
                    <a:pt x="2127745" y="214655"/>
                  </a:lnTo>
                  <a:lnTo>
                    <a:pt x="2172500" y="208635"/>
                  </a:lnTo>
                  <a:close/>
                </a:path>
                <a:path w="7118350" h="755015">
                  <a:moveTo>
                    <a:pt x="2259330" y="112814"/>
                  </a:moveTo>
                  <a:lnTo>
                    <a:pt x="2216569" y="112814"/>
                  </a:lnTo>
                  <a:lnTo>
                    <a:pt x="2216569" y="0"/>
                  </a:lnTo>
                  <a:lnTo>
                    <a:pt x="2187181" y="0"/>
                  </a:lnTo>
                  <a:lnTo>
                    <a:pt x="2187181" y="277825"/>
                  </a:lnTo>
                  <a:lnTo>
                    <a:pt x="2216569" y="277825"/>
                  </a:lnTo>
                  <a:lnTo>
                    <a:pt x="2216569" y="137706"/>
                  </a:lnTo>
                  <a:lnTo>
                    <a:pt x="2259330" y="137706"/>
                  </a:lnTo>
                  <a:lnTo>
                    <a:pt x="2259330" y="112814"/>
                  </a:lnTo>
                  <a:close/>
                </a:path>
                <a:path w="7118350" h="755015">
                  <a:moveTo>
                    <a:pt x="2583332" y="228"/>
                  </a:moveTo>
                  <a:lnTo>
                    <a:pt x="2553944" y="228"/>
                  </a:lnTo>
                  <a:lnTo>
                    <a:pt x="2553944" y="42214"/>
                  </a:lnTo>
                  <a:lnTo>
                    <a:pt x="2553944" y="66230"/>
                  </a:lnTo>
                  <a:lnTo>
                    <a:pt x="2553944" y="108762"/>
                  </a:lnTo>
                  <a:lnTo>
                    <a:pt x="2497810" y="108762"/>
                  </a:lnTo>
                  <a:lnTo>
                    <a:pt x="2499791" y="102184"/>
                  </a:lnTo>
                  <a:lnTo>
                    <a:pt x="2500884" y="95173"/>
                  </a:lnTo>
                  <a:lnTo>
                    <a:pt x="2500884" y="80149"/>
                  </a:lnTo>
                  <a:lnTo>
                    <a:pt x="2499677" y="72910"/>
                  </a:lnTo>
                  <a:lnTo>
                    <a:pt x="2497709" y="66230"/>
                  </a:lnTo>
                  <a:lnTo>
                    <a:pt x="2553944" y="66230"/>
                  </a:lnTo>
                  <a:lnTo>
                    <a:pt x="2553944" y="42214"/>
                  </a:lnTo>
                  <a:lnTo>
                    <a:pt x="2484653" y="42214"/>
                  </a:lnTo>
                  <a:lnTo>
                    <a:pt x="2473566" y="31800"/>
                  </a:lnTo>
                  <a:lnTo>
                    <a:pt x="2472715" y="31305"/>
                  </a:lnTo>
                  <a:lnTo>
                    <a:pt x="2472715" y="87718"/>
                  </a:lnTo>
                  <a:lnTo>
                    <a:pt x="2469337" y="105714"/>
                  </a:lnTo>
                  <a:lnTo>
                    <a:pt x="2460028" y="119672"/>
                  </a:lnTo>
                  <a:lnTo>
                    <a:pt x="2446020" y="128689"/>
                  </a:lnTo>
                  <a:lnTo>
                    <a:pt x="2428532" y="131902"/>
                  </a:lnTo>
                  <a:lnTo>
                    <a:pt x="2410523" y="128689"/>
                  </a:lnTo>
                  <a:lnTo>
                    <a:pt x="2396375" y="119672"/>
                  </a:lnTo>
                  <a:lnTo>
                    <a:pt x="2387117" y="105714"/>
                  </a:lnTo>
                  <a:lnTo>
                    <a:pt x="2383790" y="87718"/>
                  </a:lnTo>
                  <a:lnTo>
                    <a:pt x="2387117" y="69773"/>
                  </a:lnTo>
                  <a:lnTo>
                    <a:pt x="2396375" y="55829"/>
                  </a:lnTo>
                  <a:lnTo>
                    <a:pt x="2410523" y="46748"/>
                  </a:lnTo>
                  <a:lnTo>
                    <a:pt x="2428532" y="43421"/>
                  </a:lnTo>
                  <a:lnTo>
                    <a:pt x="2446020" y="46748"/>
                  </a:lnTo>
                  <a:lnTo>
                    <a:pt x="2460028" y="55829"/>
                  </a:lnTo>
                  <a:lnTo>
                    <a:pt x="2469337" y="69773"/>
                  </a:lnTo>
                  <a:lnTo>
                    <a:pt x="2472715" y="87718"/>
                  </a:lnTo>
                  <a:lnTo>
                    <a:pt x="2472715" y="31305"/>
                  </a:lnTo>
                  <a:lnTo>
                    <a:pt x="2460256" y="23964"/>
                  </a:lnTo>
                  <a:lnTo>
                    <a:pt x="2445118" y="18999"/>
                  </a:lnTo>
                  <a:lnTo>
                    <a:pt x="2428532" y="17221"/>
                  </a:lnTo>
                  <a:lnTo>
                    <a:pt x="2399512" y="22555"/>
                  </a:lnTo>
                  <a:lnTo>
                    <a:pt x="2376436" y="37172"/>
                  </a:lnTo>
                  <a:lnTo>
                    <a:pt x="2361234" y="59436"/>
                  </a:lnTo>
                  <a:lnTo>
                    <a:pt x="2355837" y="87718"/>
                  </a:lnTo>
                  <a:lnTo>
                    <a:pt x="2361234" y="115925"/>
                  </a:lnTo>
                  <a:lnTo>
                    <a:pt x="2376436" y="138125"/>
                  </a:lnTo>
                  <a:lnTo>
                    <a:pt x="2399512" y="152666"/>
                  </a:lnTo>
                  <a:lnTo>
                    <a:pt x="2428532" y="157873"/>
                  </a:lnTo>
                  <a:lnTo>
                    <a:pt x="2445194" y="156159"/>
                  </a:lnTo>
                  <a:lnTo>
                    <a:pt x="2460383" y="151218"/>
                  </a:lnTo>
                  <a:lnTo>
                    <a:pt x="2473718" y="143357"/>
                  </a:lnTo>
                  <a:lnTo>
                    <a:pt x="2484767" y="132880"/>
                  </a:lnTo>
                  <a:lnTo>
                    <a:pt x="2553944" y="132880"/>
                  </a:lnTo>
                  <a:lnTo>
                    <a:pt x="2553944" y="204800"/>
                  </a:lnTo>
                  <a:lnTo>
                    <a:pt x="2583332" y="204800"/>
                  </a:lnTo>
                  <a:lnTo>
                    <a:pt x="2583332" y="132880"/>
                  </a:lnTo>
                  <a:lnTo>
                    <a:pt x="2583332" y="131902"/>
                  </a:lnTo>
                  <a:lnTo>
                    <a:pt x="2583332" y="108762"/>
                  </a:lnTo>
                  <a:lnTo>
                    <a:pt x="2583332" y="66230"/>
                  </a:lnTo>
                  <a:lnTo>
                    <a:pt x="2583332" y="43421"/>
                  </a:lnTo>
                  <a:lnTo>
                    <a:pt x="2583332" y="42214"/>
                  </a:lnTo>
                  <a:lnTo>
                    <a:pt x="2583332" y="228"/>
                  </a:lnTo>
                  <a:close/>
                </a:path>
                <a:path w="7118350" h="755015">
                  <a:moveTo>
                    <a:pt x="2590673" y="247992"/>
                  </a:moveTo>
                  <a:lnTo>
                    <a:pt x="2432367" y="247992"/>
                  </a:lnTo>
                  <a:lnTo>
                    <a:pt x="2432367" y="183756"/>
                  </a:lnTo>
                  <a:lnTo>
                    <a:pt x="2402979" y="183756"/>
                  </a:lnTo>
                  <a:lnTo>
                    <a:pt x="2402979" y="272122"/>
                  </a:lnTo>
                  <a:lnTo>
                    <a:pt x="2590673" y="272122"/>
                  </a:lnTo>
                  <a:lnTo>
                    <a:pt x="2590673" y="247992"/>
                  </a:lnTo>
                  <a:close/>
                </a:path>
                <a:path w="7118350" h="755015">
                  <a:moveTo>
                    <a:pt x="2848648" y="227393"/>
                  </a:moveTo>
                  <a:lnTo>
                    <a:pt x="2841968" y="205905"/>
                  </a:lnTo>
                  <a:lnTo>
                    <a:pt x="2834462" y="199644"/>
                  </a:lnTo>
                  <a:lnTo>
                    <a:pt x="2822994" y="190080"/>
                  </a:lnTo>
                  <a:lnTo>
                    <a:pt x="2819260" y="188874"/>
                  </a:lnTo>
                  <a:lnTo>
                    <a:pt x="2819260" y="227393"/>
                  </a:lnTo>
                  <a:lnTo>
                    <a:pt x="2814663" y="239179"/>
                  </a:lnTo>
                  <a:lnTo>
                    <a:pt x="2801594" y="247777"/>
                  </a:lnTo>
                  <a:lnTo>
                    <a:pt x="2780703" y="253009"/>
                  </a:lnTo>
                  <a:lnTo>
                    <a:pt x="2752610" y="254685"/>
                  </a:lnTo>
                  <a:lnTo>
                    <a:pt x="2724289" y="253009"/>
                  </a:lnTo>
                  <a:lnTo>
                    <a:pt x="2703398" y="247777"/>
                  </a:lnTo>
                  <a:lnTo>
                    <a:pt x="2690495" y="239179"/>
                  </a:lnTo>
                  <a:lnTo>
                    <a:pt x="2686164" y="227393"/>
                  </a:lnTo>
                  <a:lnTo>
                    <a:pt x="2690495" y="215607"/>
                  </a:lnTo>
                  <a:lnTo>
                    <a:pt x="2703398" y="206895"/>
                  </a:lnTo>
                  <a:lnTo>
                    <a:pt x="2724289" y="201498"/>
                  </a:lnTo>
                  <a:lnTo>
                    <a:pt x="2752610" y="199644"/>
                  </a:lnTo>
                  <a:lnTo>
                    <a:pt x="2780703" y="201498"/>
                  </a:lnTo>
                  <a:lnTo>
                    <a:pt x="2801594" y="206895"/>
                  </a:lnTo>
                  <a:lnTo>
                    <a:pt x="2814663" y="215607"/>
                  </a:lnTo>
                  <a:lnTo>
                    <a:pt x="2819260" y="227393"/>
                  </a:lnTo>
                  <a:lnTo>
                    <a:pt x="2819260" y="188874"/>
                  </a:lnTo>
                  <a:lnTo>
                    <a:pt x="2792831" y="180301"/>
                  </a:lnTo>
                  <a:lnTo>
                    <a:pt x="2752610" y="176961"/>
                  </a:lnTo>
                  <a:lnTo>
                    <a:pt x="2712161" y="180301"/>
                  </a:lnTo>
                  <a:lnTo>
                    <a:pt x="2681846" y="190080"/>
                  </a:lnTo>
                  <a:lnTo>
                    <a:pt x="2662834" y="205905"/>
                  </a:lnTo>
                  <a:lnTo>
                    <a:pt x="2656243" y="227393"/>
                  </a:lnTo>
                  <a:lnTo>
                    <a:pt x="2662834" y="248793"/>
                  </a:lnTo>
                  <a:lnTo>
                    <a:pt x="2681846" y="264566"/>
                  </a:lnTo>
                  <a:lnTo>
                    <a:pt x="2712161" y="274358"/>
                  </a:lnTo>
                  <a:lnTo>
                    <a:pt x="2752610" y="277825"/>
                  </a:lnTo>
                  <a:lnTo>
                    <a:pt x="2792831" y="274358"/>
                  </a:lnTo>
                  <a:lnTo>
                    <a:pt x="2822994" y="264566"/>
                  </a:lnTo>
                  <a:lnTo>
                    <a:pt x="2834868" y="254685"/>
                  </a:lnTo>
                  <a:lnTo>
                    <a:pt x="2841968" y="248793"/>
                  </a:lnTo>
                  <a:lnTo>
                    <a:pt x="2848648" y="227393"/>
                  </a:lnTo>
                  <a:close/>
                </a:path>
                <a:path w="7118350" h="755015">
                  <a:moveTo>
                    <a:pt x="2879890" y="135178"/>
                  </a:moveTo>
                  <a:lnTo>
                    <a:pt x="2767406" y="135178"/>
                  </a:lnTo>
                  <a:lnTo>
                    <a:pt x="2767406" y="105689"/>
                  </a:lnTo>
                  <a:lnTo>
                    <a:pt x="2850286" y="105689"/>
                  </a:lnTo>
                  <a:lnTo>
                    <a:pt x="2850286" y="82118"/>
                  </a:lnTo>
                  <a:lnTo>
                    <a:pt x="2687040" y="82118"/>
                  </a:lnTo>
                  <a:lnTo>
                    <a:pt x="2687040" y="36080"/>
                  </a:lnTo>
                  <a:lnTo>
                    <a:pt x="2848648" y="36080"/>
                  </a:lnTo>
                  <a:lnTo>
                    <a:pt x="2848648" y="12839"/>
                  </a:lnTo>
                  <a:lnTo>
                    <a:pt x="2657881" y="12839"/>
                  </a:lnTo>
                  <a:lnTo>
                    <a:pt x="2657881" y="105689"/>
                  </a:lnTo>
                  <a:lnTo>
                    <a:pt x="2738678" y="105689"/>
                  </a:lnTo>
                  <a:lnTo>
                    <a:pt x="2738678" y="135178"/>
                  </a:lnTo>
                  <a:lnTo>
                    <a:pt x="2626309" y="135178"/>
                  </a:lnTo>
                  <a:lnTo>
                    <a:pt x="2626309" y="158762"/>
                  </a:lnTo>
                  <a:lnTo>
                    <a:pt x="2879890" y="158762"/>
                  </a:lnTo>
                  <a:lnTo>
                    <a:pt x="2879890" y="135178"/>
                  </a:lnTo>
                  <a:close/>
                </a:path>
                <a:path w="7118350" h="755015">
                  <a:moveTo>
                    <a:pt x="3051683" y="152730"/>
                  </a:moveTo>
                  <a:lnTo>
                    <a:pt x="3046450" y="126619"/>
                  </a:lnTo>
                  <a:lnTo>
                    <a:pt x="3036430" y="112382"/>
                  </a:lnTo>
                  <a:lnTo>
                    <a:pt x="3032048" y="106159"/>
                  </a:lnTo>
                  <a:lnTo>
                    <a:pt x="3023616" y="101003"/>
                  </a:lnTo>
                  <a:lnTo>
                    <a:pt x="3023616" y="152730"/>
                  </a:lnTo>
                  <a:lnTo>
                    <a:pt x="3020441" y="169125"/>
                  </a:lnTo>
                  <a:lnTo>
                    <a:pt x="3011894" y="181775"/>
                  </a:lnTo>
                  <a:lnTo>
                    <a:pt x="2998990" y="189915"/>
                  </a:lnTo>
                  <a:lnTo>
                    <a:pt x="2982722" y="192747"/>
                  </a:lnTo>
                  <a:lnTo>
                    <a:pt x="2966250" y="189915"/>
                  </a:lnTo>
                  <a:lnTo>
                    <a:pt x="2953220" y="181775"/>
                  </a:lnTo>
                  <a:lnTo>
                    <a:pt x="2944698" y="169125"/>
                  </a:lnTo>
                  <a:lnTo>
                    <a:pt x="2941726" y="152730"/>
                  </a:lnTo>
                  <a:lnTo>
                    <a:pt x="2944698" y="136334"/>
                  </a:lnTo>
                  <a:lnTo>
                    <a:pt x="2953220" y="123596"/>
                  </a:lnTo>
                  <a:lnTo>
                    <a:pt x="2966250" y="115328"/>
                  </a:lnTo>
                  <a:lnTo>
                    <a:pt x="2982722" y="112382"/>
                  </a:lnTo>
                  <a:lnTo>
                    <a:pt x="2998990" y="115328"/>
                  </a:lnTo>
                  <a:lnTo>
                    <a:pt x="3011894" y="123596"/>
                  </a:lnTo>
                  <a:lnTo>
                    <a:pt x="3020441" y="136334"/>
                  </a:lnTo>
                  <a:lnTo>
                    <a:pt x="3023616" y="152730"/>
                  </a:lnTo>
                  <a:lnTo>
                    <a:pt x="3023616" y="101003"/>
                  </a:lnTo>
                  <a:lnTo>
                    <a:pt x="3010230" y="92811"/>
                  </a:lnTo>
                  <a:lnTo>
                    <a:pt x="2982722" y="88036"/>
                  </a:lnTo>
                  <a:lnTo>
                    <a:pt x="2954972" y="92811"/>
                  </a:lnTo>
                  <a:lnTo>
                    <a:pt x="2933052" y="106159"/>
                  </a:lnTo>
                  <a:lnTo>
                    <a:pt x="2918663" y="126619"/>
                  </a:lnTo>
                  <a:lnTo>
                    <a:pt x="2913545" y="152730"/>
                  </a:lnTo>
                  <a:lnTo>
                    <a:pt x="2918663" y="178854"/>
                  </a:lnTo>
                  <a:lnTo>
                    <a:pt x="2933052" y="199237"/>
                  </a:lnTo>
                  <a:lnTo>
                    <a:pt x="2954972" y="212509"/>
                  </a:lnTo>
                  <a:lnTo>
                    <a:pt x="2982722" y="217297"/>
                  </a:lnTo>
                  <a:lnTo>
                    <a:pt x="3010230" y="212509"/>
                  </a:lnTo>
                  <a:lnTo>
                    <a:pt x="3032048" y="199237"/>
                  </a:lnTo>
                  <a:lnTo>
                    <a:pt x="3036633" y="192747"/>
                  </a:lnTo>
                  <a:lnTo>
                    <a:pt x="3046450" y="178854"/>
                  </a:lnTo>
                  <a:lnTo>
                    <a:pt x="3051683" y="152730"/>
                  </a:lnTo>
                  <a:close/>
                </a:path>
                <a:path w="7118350" h="755015">
                  <a:moveTo>
                    <a:pt x="3063862" y="43535"/>
                  </a:moveTo>
                  <a:lnTo>
                    <a:pt x="2997200" y="43535"/>
                  </a:lnTo>
                  <a:lnTo>
                    <a:pt x="2997200" y="3619"/>
                  </a:lnTo>
                  <a:lnTo>
                    <a:pt x="2967812" y="3619"/>
                  </a:lnTo>
                  <a:lnTo>
                    <a:pt x="2967812" y="43535"/>
                  </a:lnTo>
                  <a:lnTo>
                    <a:pt x="2899295" y="43535"/>
                  </a:lnTo>
                  <a:lnTo>
                    <a:pt x="2899295" y="67538"/>
                  </a:lnTo>
                  <a:lnTo>
                    <a:pt x="3063862" y="67538"/>
                  </a:lnTo>
                  <a:lnTo>
                    <a:pt x="3063862" y="43535"/>
                  </a:lnTo>
                  <a:close/>
                </a:path>
                <a:path w="7118350" h="755015">
                  <a:moveTo>
                    <a:pt x="3161766" y="112598"/>
                  </a:moveTo>
                  <a:lnTo>
                    <a:pt x="3117253" y="112598"/>
                  </a:lnTo>
                  <a:lnTo>
                    <a:pt x="3117253" y="0"/>
                  </a:lnTo>
                  <a:lnTo>
                    <a:pt x="3088081" y="0"/>
                  </a:lnTo>
                  <a:lnTo>
                    <a:pt x="3088081" y="277825"/>
                  </a:lnTo>
                  <a:lnTo>
                    <a:pt x="3117253" y="277825"/>
                  </a:lnTo>
                  <a:lnTo>
                    <a:pt x="3117253" y="137045"/>
                  </a:lnTo>
                  <a:lnTo>
                    <a:pt x="3161766" y="137045"/>
                  </a:lnTo>
                  <a:lnTo>
                    <a:pt x="3161766" y="112598"/>
                  </a:lnTo>
                  <a:close/>
                </a:path>
                <a:path w="7118350" h="755015">
                  <a:moveTo>
                    <a:pt x="3407016" y="0"/>
                  </a:moveTo>
                  <a:lnTo>
                    <a:pt x="3377844" y="0"/>
                  </a:lnTo>
                  <a:lnTo>
                    <a:pt x="3377844" y="60413"/>
                  </a:lnTo>
                  <a:lnTo>
                    <a:pt x="3377844" y="84645"/>
                  </a:lnTo>
                  <a:lnTo>
                    <a:pt x="3377844" y="147789"/>
                  </a:lnTo>
                  <a:lnTo>
                    <a:pt x="3318205" y="147789"/>
                  </a:lnTo>
                  <a:lnTo>
                    <a:pt x="3319310" y="140830"/>
                  </a:lnTo>
                  <a:lnTo>
                    <a:pt x="3320135" y="133578"/>
                  </a:lnTo>
                  <a:lnTo>
                    <a:pt x="3320656" y="126072"/>
                  </a:lnTo>
                  <a:lnTo>
                    <a:pt x="3320834" y="118300"/>
                  </a:lnTo>
                  <a:lnTo>
                    <a:pt x="3320618" y="109347"/>
                  </a:lnTo>
                  <a:lnTo>
                    <a:pt x="3319945" y="100736"/>
                  </a:lnTo>
                  <a:lnTo>
                    <a:pt x="3318853" y="92494"/>
                  </a:lnTo>
                  <a:lnTo>
                    <a:pt x="3317329" y="84645"/>
                  </a:lnTo>
                  <a:lnTo>
                    <a:pt x="3377844" y="84645"/>
                  </a:lnTo>
                  <a:lnTo>
                    <a:pt x="3377844" y="60413"/>
                  </a:lnTo>
                  <a:lnTo>
                    <a:pt x="3308997" y="60413"/>
                  </a:lnTo>
                  <a:lnTo>
                    <a:pt x="3300501" y="47142"/>
                  </a:lnTo>
                  <a:lnTo>
                    <a:pt x="3298266" y="43649"/>
                  </a:lnTo>
                  <a:lnTo>
                    <a:pt x="3292995" y="38836"/>
                  </a:lnTo>
                  <a:lnTo>
                    <a:pt x="3292995" y="118300"/>
                  </a:lnTo>
                  <a:lnTo>
                    <a:pt x="3289897" y="148031"/>
                  </a:lnTo>
                  <a:lnTo>
                    <a:pt x="3281210" y="170459"/>
                  </a:lnTo>
                  <a:lnTo>
                    <a:pt x="3267837" y="184632"/>
                  </a:lnTo>
                  <a:lnTo>
                    <a:pt x="3250679" y="189560"/>
                  </a:lnTo>
                  <a:lnTo>
                    <a:pt x="3233407" y="184632"/>
                  </a:lnTo>
                  <a:lnTo>
                    <a:pt x="3220008" y="170459"/>
                  </a:lnTo>
                  <a:lnTo>
                    <a:pt x="3211334" y="148031"/>
                  </a:lnTo>
                  <a:lnTo>
                    <a:pt x="3208248" y="118300"/>
                  </a:lnTo>
                  <a:lnTo>
                    <a:pt x="3211334" y="88760"/>
                  </a:lnTo>
                  <a:lnTo>
                    <a:pt x="3220008" y="66408"/>
                  </a:lnTo>
                  <a:lnTo>
                    <a:pt x="3233407" y="52209"/>
                  </a:lnTo>
                  <a:lnTo>
                    <a:pt x="3250679" y="47142"/>
                  </a:lnTo>
                  <a:lnTo>
                    <a:pt x="3267837" y="52209"/>
                  </a:lnTo>
                  <a:lnTo>
                    <a:pt x="3281210" y="66408"/>
                  </a:lnTo>
                  <a:lnTo>
                    <a:pt x="3289897" y="88760"/>
                  </a:lnTo>
                  <a:lnTo>
                    <a:pt x="3292995" y="118300"/>
                  </a:lnTo>
                  <a:lnTo>
                    <a:pt x="3292995" y="38836"/>
                  </a:lnTo>
                  <a:lnTo>
                    <a:pt x="3284728" y="31254"/>
                  </a:lnTo>
                  <a:lnTo>
                    <a:pt x="3268738" y="23533"/>
                  </a:lnTo>
                  <a:lnTo>
                    <a:pt x="3250679" y="20840"/>
                  </a:lnTo>
                  <a:lnTo>
                    <a:pt x="3222104" y="27736"/>
                  </a:lnTo>
                  <a:lnTo>
                    <a:pt x="3199765" y="47282"/>
                  </a:lnTo>
                  <a:lnTo>
                    <a:pt x="3185261" y="77978"/>
                  </a:lnTo>
                  <a:lnTo>
                    <a:pt x="3180181" y="118300"/>
                  </a:lnTo>
                  <a:lnTo>
                    <a:pt x="3185261" y="158813"/>
                  </a:lnTo>
                  <a:lnTo>
                    <a:pt x="3199765" y="189585"/>
                  </a:lnTo>
                  <a:lnTo>
                    <a:pt x="3222104" y="209143"/>
                  </a:lnTo>
                  <a:lnTo>
                    <a:pt x="3250679" y="215988"/>
                  </a:lnTo>
                  <a:lnTo>
                    <a:pt x="3269780" y="213017"/>
                  </a:lnTo>
                  <a:lnTo>
                    <a:pt x="3286506" y="204381"/>
                  </a:lnTo>
                  <a:lnTo>
                    <a:pt x="3300425" y="190500"/>
                  </a:lnTo>
                  <a:lnTo>
                    <a:pt x="3300958" y="189560"/>
                  </a:lnTo>
                  <a:lnTo>
                    <a:pt x="3311080" y="171805"/>
                  </a:lnTo>
                  <a:lnTo>
                    <a:pt x="3377844" y="171805"/>
                  </a:lnTo>
                  <a:lnTo>
                    <a:pt x="3377844" y="278371"/>
                  </a:lnTo>
                  <a:lnTo>
                    <a:pt x="3407016" y="278371"/>
                  </a:lnTo>
                  <a:lnTo>
                    <a:pt x="3407016" y="171805"/>
                  </a:lnTo>
                  <a:lnTo>
                    <a:pt x="3407016" y="147789"/>
                  </a:lnTo>
                  <a:lnTo>
                    <a:pt x="3407016" y="84645"/>
                  </a:lnTo>
                  <a:lnTo>
                    <a:pt x="3407016" y="60413"/>
                  </a:lnTo>
                  <a:lnTo>
                    <a:pt x="3407016" y="0"/>
                  </a:lnTo>
                  <a:close/>
                </a:path>
                <a:path w="7118350" h="755015">
                  <a:moveTo>
                    <a:pt x="3499764" y="229793"/>
                  </a:moveTo>
                  <a:lnTo>
                    <a:pt x="3465118" y="229793"/>
                  </a:lnTo>
                  <a:lnTo>
                    <a:pt x="3448558" y="315531"/>
                  </a:lnTo>
                  <a:lnTo>
                    <a:pt x="3474872" y="315531"/>
                  </a:lnTo>
                  <a:lnTo>
                    <a:pt x="3499764" y="229793"/>
                  </a:lnTo>
                  <a:close/>
                </a:path>
                <a:path w="7118350" h="755015">
                  <a:moveTo>
                    <a:pt x="3732301" y="35420"/>
                  </a:moveTo>
                  <a:lnTo>
                    <a:pt x="3623106" y="35420"/>
                  </a:lnTo>
                  <a:lnTo>
                    <a:pt x="3623106" y="59423"/>
                  </a:lnTo>
                  <a:lnTo>
                    <a:pt x="3703574" y="59423"/>
                  </a:lnTo>
                  <a:lnTo>
                    <a:pt x="3695966" y="100063"/>
                  </a:lnTo>
                  <a:lnTo>
                    <a:pt x="3678961" y="136944"/>
                  </a:lnTo>
                  <a:lnTo>
                    <a:pt x="3651186" y="169786"/>
                  </a:lnTo>
                  <a:lnTo>
                    <a:pt x="3611257" y="198335"/>
                  </a:lnTo>
                  <a:lnTo>
                    <a:pt x="3628364" y="219049"/>
                  </a:lnTo>
                  <a:lnTo>
                    <a:pt x="3669677" y="189699"/>
                  </a:lnTo>
                  <a:lnTo>
                    <a:pt x="3699218" y="156019"/>
                  </a:lnTo>
                  <a:lnTo>
                    <a:pt x="3718509" y="118656"/>
                  </a:lnTo>
                  <a:lnTo>
                    <a:pt x="3729037" y="78244"/>
                  </a:lnTo>
                  <a:lnTo>
                    <a:pt x="3732301" y="35420"/>
                  </a:lnTo>
                  <a:close/>
                </a:path>
                <a:path w="7118350" h="755015">
                  <a:moveTo>
                    <a:pt x="3850259" y="0"/>
                  </a:moveTo>
                  <a:lnTo>
                    <a:pt x="3821760" y="0"/>
                  </a:lnTo>
                  <a:lnTo>
                    <a:pt x="3821760" y="109753"/>
                  </a:lnTo>
                  <a:lnTo>
                    <a:pt x="3787546" y="109753"/>
                  </a:lnTo>
                  <a:lnTo>
                    <a:pt x="3787546" y="7454"/>
                  </a:lnTo>
                  <a:lnTo>
                    <a:pt x="3760038" y="7454"/>
                  </a:lnTo>
                  <a:lnTo>
                    <a:pt x="3760038" y="264439"/>
                  </a:lnTo>
                  <a:lnTo>
                    <a:pt x="3787546" y="264439"/>
                  </a:lnTo>
                  <a:lnTo>
                    <a:pt x="3787546" y="133756"/>
                  </a:lnTo>
                  <a:lnTo>
                    <a:pt x="3821760" y="133756"/>
                  </a:lnTo>
                  <a:lnTo>
                    <a:pt x="3821760" y="277825"/>
                  </a:lnTo>
                  <a:lnTo>
                    <a:pt x="3850259" y="277825"/>
                  </a:lnTo>
                  <a:lnTo>
                    <a:pt x="3850259" y="133756"/>
                  </a:lnTo>
                  <a:lnTo>
                    <a:pt x="3850259" y="109753"/>
                  </a:lnTo>
                  <a:lnTo>
                    <a:pt x="3850259" y="0"/>
                  </a:lnTo>
                  <a:close/>
                </a:path>
                <a:path w="7118350" h="755015">
                  <a:moveTo>
                    <a:pt x="4118203" y="111506"/>
                  </a:moveTo>
                  <a:lnTo>
                    <a:pt x="4089044" y="111506"/>
                  </a:lnTo>
                  <a:lnTo>
                    <a:pt x="4089044" y="144500"/>
                  </a:lnTo>
                  <a:lnTo>
                    <a:pt x="4118203" y="144500"/>
                  </a:lnTo>
                  <a:lnTo>
                    <a:pt x="4118203" y="111506"/>
                  </a:lnTo>
                  <a:close/>
                </a:path>
                <a:path w="7118350" h="755015">
                  <a:moveTo>
                    <a:pt x="4118203" y="0"/>
                  </a:moveTo>
                  <a:lnTo>
                    <a:pt x="4089044" y="0"/>
                  </a:lnTo>
                  <a:lnTo>
                    <a:pt x="4089044" y="37807"/>
                  </a:lnTo>
                  <a:lnTo>
                    <a:pt x="4028313" y="37807"/>
                  </a:lnTo>
                  <a:lnTo>
                    <a:pt x="4028313" y="12407"/>
                  </a:lnTo>
                  <a:lnTo>
                    <a:pt x="3999141" y="12407"/>
                  </a:lnTo>
                  <a:lnTo>
                    <a:pt x="3999141" y="37807"/>
                  </a:lnTo>
                  <a:lnTo>
                    <a:pt x="3999141" y="50507"/>
                  </a:lnTo>
                  <a:lnTo>
                    <a:pt x="3999141" y="73367"/>
                  </a:lnTo>
                  <a:lnTo>
                    <a:pt x="3999141" y="88607"/>
                  </a:lnTo>
                  <a:lnTo>
                    <a:pt x="3999141" y="111467"/>
                  </a:lnTo>
                  <a:lnTo>
                    <a:pt x="3929532" y="111467"/>
                  </a:lnTo>
                  <a:lnTo>
                    <a:pt x="3929532" y="73367"/>
                  </a:lnTo>
                  <a:lnTo>
                    <a:pt x="3999141" y="73367"/>
                  </a:lnTo>
                  <a:lnTo>
                    <a:pt x="3999141" y="50507"/>
                  </a:lnTo>
                  <a:lnTo>
                    <a:pt x="3929532" y="50507"/>
                  </a:lnTo>
                  <a:lnTo>
                    <a:pt x="3929532" y="12407"/>
                  </a:lnTo>
                  <a:lnTo>
                    <a:pt x="3900043" y="12407"/>
                  </a:lnTo>
                  <a:lnTo>
                    <a:pt x="3900043" y="134327"/>
                  </a:lnTo>
                  <a:lnTo>
                    <a:pt x="4028313" y="134327"/>
                  </a:lnTo>
                  <a:lnTo>
                    <a:pt x="4028313" y="111467"/>
                  </a:lnTo>
                  <a:lnTo>
                    <a:pt x="4118203" y="111467"/>
                  </a:lnTo>
                  <a:lnTo>
                    <a:pt x="4118203" y="88696"/>
                  </a:lnTo>
                  <a:lnTo>
                    <a:pt x="4118203" y="60858"/>
                  </a:lnTo>
                  <a:lnTo>
                    <a:pt x="4089044" y="60858"/>
                  </a:lnTo>
                  <a:lnTo>
                    <a:pt x="4089044" y="88607"/>
                  </a:lnTo>
                  <a:lnTo>
                    <a:pt x="4028313" y="88607"/>
                  </a:lnTo>
                  <a:lnTo>
                    <a:pt x="4028313" y="73367"/>
                  </a:lnTo>
                  <a:lnTo>
                    <a:pt x="4028313" y="60667"/>
                  </a:lnTo>
                  <a:lnTo>
                    <a:pt x="4118203" y="60667"/>
                  </a:lnTo>
                  <a:lnTo>
                    <a:pt x="4118203" y="50507"/>
                  </a:lnTo>
                  <a:lnTo>
                    <a:pt x="4118203" y="38265"/>
                  </a:lnTo>
                  <a:lnTo>
                    <a:pt x="4118203" y="37807"/>
                  </a:lnTo>
                  <a:lnTo>
                    <a:pt x="4118203" y="0"/>
                  </a:lnTo>
                  <a:close/>
                </a:path>
                <a:path w="7118350" h="755015">
                  <a:moveTo>
                    <a:pt x="4128071" y="251167"/>
                  </a:moveTo>
                  <a:lnTo>
                    <a:pt x="3966362" y="251167"/>
                  </a:lnTo>
                  <a:lnTo>
                    <a:pt x="3966362" y="225767"/>
                  </a:lnTo>
                  <a:lnTo>
                    <a:pt x="4118203" y="225767"/>
                  </a:lnTo>
                  <a:lnTo>
                    <a:pt x="4118203" y="202907"/>
                  </a:lnTo>
                  <a:lnTo>
                    <a:pt x="4118203" y="180047"/>
                  </a:lnTo>
                  <a:lnTo>
                    <a:pt x="4118203" y="157187"/>
                  </a:lnTo>
                  <a:lnTo>
                    <a:pt x="3936542" y="157187"/>
                  </a:lnTo>
                  <a:lnTo>
                    <a:pt x="3936542" y="180047"/>
                  </a:lnTo>
                  <a:lnTo>
                    <a:pt x="4089044" y="180047"/>
                  </a:lnTo>
                  <a:lnTo>
                    <a:pt x="4089044" y="202907"/>
                  </a:lnTo>
                  <a:lnTo>
                    <a:pt x="3937089" y="202907"/>
                  </a:lnTo>
                  <a:lnTo>
                    <a:pt x="3937089" y="225767"/>
                  </a:lnTo>
                  <a:lnTo>
                    <a:pt x="3937089" y="251167"/>
                  </a:lnTo>
                  <a:lnTo>
                    <a:pt x="3937089" y="274027"/>
                  </a:lnTo>
                  <a:lnTo>
                    <a:pt x="4128071" y="274027"/>
                  </a:lnTo>
                  <a:lnTo>
                    <a:pt x="4128071" y="251167"/>
                  </a:lnTo>
                  <a:close/>
                </a:path>
                <a:path w="7118350" h="755015">
                  <a:moveTo>
                    <a:pt x="4404766" y="190334"/>
                  </a:moveTo>
                  <a:lnTo>
                    <a:pt x="4354360" y="141376"/>
                  </a:lnTo>
                  <a:lnTo>
                    <a:pt x="4335030" y="70713"/>
                  </a:lnTo>
                  <a:lnTo>
                    <a:pt x="4335030" y="23139"/>
                  </a:lnTo>
                  <a:lnTo>
                    <a:pt x="4305757" y="23139"/>
                  </a:lnTo>
                  <a:lnTo>
                    <a:pt x="4305757" y="70713"/>
                  </a:lnTo>
                  <a:lnTo>
                    <a:pt x="4300461" y="108826"/>
                  </a:lnTo>
                  <a:lnTo>
                    <a:pt x="4285818" y="144487"/>
                  </a:lnTo>
                  <a:lnTo>
                    <a:pt x="4263225" y="174459"/>
                  </a:lnTo>
                  <a:lnTo>
                    <a:pt x="4234065" y="195478"/>
                  </a:lnTo>
                  <a:lnTo>
                    <a:pt x="4252366" y="219163"/>
                  </a:lnTo>
                  <a:lnTo>
                    <a:pt x="4274617" y="203847"/>
                  </a:lnTo>
                  <a:lnTo>
                    <a:pt x="4293717" y="183235"/>
                  </a:lnTo>
                  <a:lnTo>
                    <a:pt x="4309211" y="158292"/>
                  </a:lnTo>
                  <a:lnTo>
                    <a:pt x="4320667" y="130035"/>
                  </a:lnTo>
                  <a:lnTo>
                    <a:pt x="4331843" y="156565"/>
                  </a:lnTo>
                  <a:lnTo>
                    <a:pt x="4346841" y="179984"/>
                  </a:lnTo>
                  <a:lnTo>
                    <a:pt x="4365256" y="199390"/>
                  </a:lnTo>
                  <a:lnTo>
                    <a:pt x="4386669" y="213906"/>
                  </a:lnTo>
                  <a:lnTo>
                    <a:pt x="4404766" y="190334"/>
                  </a:lnTo>
                  <a:close/>
                </a:path>
                <a:path w="7118350" h="755015">
                  <a:moveTo>
                    <a:pt x="4499699" y="110845"/>
                  </a:moveTo>
                  <a:lnTo>
                    <a:pt x="4455198" y="110845"/>
                  </a:lnTo>
                  <a:lnTo>
                    <a:pt x="4455198" y="0"/>
                  </a:lnTo>
                  <a:lnTo>
                    <a:pt x="4425696" y="0"/>
                  </a:lnTo>
                  <a:lnTo>
                    <a:pt x="4425696" y="277825"/>
                  </a:lnTo>
                  <a:lnTo>
                    <a:pt x="4455198" y="277825"/>
                  </a:lnTo>
                  <a:lnTo>
                    <a:pt x="4455198" y="135953"/>
                  </a:lnTo>
                  <a:lnTo>
                    <a:pt x="4499699" y="135953"/>
                  </a:lnTo>
                  <a:lnTo>
                    <a:pt x="4499699" y="110845"/>
                  </a:lnTo>
                  <a:close/>
                </a:path>
                <a:path w="7118350" h="755015">
                  <a:moveTo>
                    <a:pt x="4735639" y="227711"/>
                  </a:moveTo>
                  <a:lnTo>
                    <a:pt x="4728959" y="206578"/>
                  </a:lnTo>
                  <a:lnTo>
                    <a:pt x="4721936" y="200850"/>
                  </a:lnTo>
                  <a:lnTo>
                    <a:pt x="4709985" y="191096"/>
                  </a:lnTo>
                  <a:lnTo>
                    <a:pt x="4706251" y="189928"/>
                  </a:lnTo>
                  <a:lnTo>
                    <a:pt x="4706251" y="227711"/>
                  </a:lnTo>
                  <a:lnTo>
                    <a:pt x="4701654" y="239268"/>
                  </a:lnTo>
                  <a:lnTo>
                    <a:pt x="4688586" y="247777"/>
                  </a:lnTo>
                  <a:lnTo>
                    <a:pt x="4667694" y="252996"/>
                  </a:lnTo>
                  <a:lnTo>
                    <a:pt x="4639602" y="254685"/>
                  </a:lnTo>
                  <a:lnTo>
                    <a:pt x="4611281" y="252996"/>
                  </a:lnTo>
                  <a:lnTo>
                    <a:pt x="4590389" y="247777"/>
                  </a:lnTo>
                  <a:lnTo>
                    <a:pt x="4577486" y="239268"/>
                  </a:lnTo>
                  <a:lnTo>
                    <a:pt x="4573155" y="227711"/>
                  </a:lnTo>
                  <a:lnTo>
                    <a:pt x="4577486" y="216293"/>
                  </a:lnTo>
                  <a:lnTo>
                    <a:pt x="4590389" y="207911"/>
                  </a:lnTo>
                  <a:lnTo>
                    <a:pt x="4611281" y="202730"/>
                  </a:lnTo>
                  <a:lnTo>
                    <a:pt x="4639602" y="200850"/>
                  </a:lnTo>
                  <a:lnTo>
                    <a:pt x="4667694" y="202730"/>
                  </a:lnTo>
                  <a:lnTo>
                    <a:pt x="4688586" y="207911"/>
                  </a:lnTo>
                  <a:lnTo>
                    <a:pt x="4701654" y="216293"/>
                  </a:lnTo>
                  <a:lnTo>
                    <a:pt x="4706251" y="227711"/>
                  </a:lnTo>
                  <a:lnTo>
                    <a:pt x="4706251" y="189928"/>
                  </a:lnTo>
                  <a:lnTo>
                    <a:pt x="4679823" y="181622"/>
                  </a:lnTo>
                  <a:lnTo>
                    <a:pt x="4639602" y="178485"/>
                  </a:lnTo>
                  <a:lnTo>
                    <a:pt x="4599102" y="181622"/>
                  </a:lnTo>
                  <a:lnTo>
                    <a:pt x="4568799" y="191096"/>
                  </a:lnTo>
                  <a:lnTo>
                    <a:pt x="4549813" y="206578"/>
                  </a:lnTo>
                  <a:lnTo>
                    <a:pt x="4543234" y="227711"/>
                  </a:lnTo>
                  <a:lnTo>
                    <a:pt x="4549813" y="248970"/>
                  </a:lnTo>
                  <a:lnTo>
                    <a:pt x="4568799" y="264502"/>
                  </a:lnTo>
                  <a:lnTo>
                    <a:pt x="4599102" y="274027"/>
                  </a:lnTo>
                  <a:lnTo>
                    <a:pt x="4639602" y="277266"/>
                  </a:lnTo>
                  <a:lnTo>
                    <a:pt x="4679823" y="274027"/>
                  </a:lnTo>
                  <a:lnTo>
                    <a:pt x="4709985" y="264502"/>
                  </a:lnTo>
                  <a:lnTo>
                    <a:pt x="4721961" y="254685"/>
                  </a:lnTo>
                  <a:lnTo>
                    <a:pt x="4728959" y="248970"/>
                  </a:lnTo>
                  <a:lnTo>
                    <a:pt x="4735639" y="227711"/>
                  </a:lnTo>
                  <a:close/>
                </a:path>
                <a:path w="7118350" h="755015">
                  <a:moveTo>
                    <a:pt x="4766551" y="135509"/>
                  </a:moveTo>
                  <a:lnTo>
                    <a:pt x="4705159" y="135509"/>
                  </a:lnTo>
                  <a:lnTo>
                    <a:pt x="4705159" y="106019"/>
                  </a:lnTo>
                  <a:lnTo>
                    <a:pt x="4705159" y="98348"/>
                  </a:lnTo>
                  <a:lnTo>
                    <a:pt x="4719485" y="90792"/>
                  </a:lnTo>
                  <a:lnTo>
                    <a:pt x="4724768" y="86067"/>
                  </a:lnTo>
                  <a:lnTo>
                    <a:pt x="4730051" y="81343"/>
                  </a:lnTo>
                  <a:lnTo>
                    <a:pt x="4736579" y="70104"/>
                  </a:lnTo>
                  <a:lnTo>
                    <a:pt x="4738814" y="57124"/>
                  </a:lnTo>
                  <a:lnTo>
                    <a:pt x="4731893" y="35052"/>
                  </a:lnTo>
                  <a:lnTo>
                    <a:pt x="4723066" y="27749"/>
                  </a:lnTo>
                  <a:lnTo>
                    <a:pt x="4712081" y="18643"/>
                  </a:lnTo>
                  <a:lnTo>
                    <a:pt x="4708664" y="17526"/>
                  </a:lnTo>
                  <a:lnTo>
                    <a:pt x="4708664" y="57124"/>
                  </a:lnTo>
                  <a:lnTo>
                    <a:pt x="4703940" y="69507"/>
                  </a:lnTo>
                  <a:lnTo>
                    <a:pt x="4690300" y="78587"/>
                  </a:lnTo>
                  <a:lnTo>
                    <a:pt x="4675886" y="82296"/>
                  </a:lnTo>
                  <a:lnTo>
                    <a:pt x="4675886" y="106019"/>
                  </a:lnTo>
                  <a:lnTo>
                    <a:pt x="4675886" y="135509"/>
                  </a:lnTo>
                  <a:lnTo>
                    <a:pt x="4603635" y="135509"/>
                  </a:lnTo>
                  <a:lnTo>
                    <a:pt x="4603635" y="106133"/>
                  </a:lnTo>
                  <a:lnTo>
                    <a:pt x="4612005" y="107213"/>
                  </a:lnTo>
                  <a:lnTo>
                    <a:pt x="4620806" y="108013"/>
                  </a:lnTo>
                  <a:lnTo>
                    <a:pt x="4630051" y="108496"/>
                  </a:lnTo>
                  <a:lnTo>
                    <a:pt x="4639703" y="108648"/>
                  </a:lnTo>
                  <a:lnTo>
                    <a:pt x="4649381" y="108483"/>
                  </a:lnTo>
                  <a:lnTo>
                    <a:pt x="4658665" y="108000"/>
                  </a:lnTo>
                  <a:lnTo>
                    <a:pt x="4667504" y="107175"/>
                  </a:lnTo>
                  <a:lnTo>
                    <a:pt x="4675086" y="106133"/>
                  </a:lnTo>
                  <a:lnTo>
                    <a:pt x="4675886" y="106019"/>
                  </a:lnTo>
                  <a:lnTo>
                    <a:pt x="4675886" y="82296"/>
                  </a:lnTo>
                  <a:lnTo>
                    <a:pt x="4668609" y="84162"/>
                  </a:lnTo>
                  <a:lnTo>
                    <a:pt x="4639703" y="86067"/>
                  </a:lnTo>
                  <a:lnTo>
                    <a:pt x="4610709" y="84162"/>
                  </a:lnTo>
                  <a:lnTo>
                    <a:pt x="4589056" y="78587"/>
                  </a:lnTo>
                  <a:lnTo>
                    <a:pt x="4575543" y="69507"/>
                  </a:lnTo>
                  <a:lnTo>
                    <a:pt x="4570971" y="57124"/>
                  </a:lnTo>
                  <a:lnTo>
                    <a:pt x="4575543" y="44665"/>
                  </a:lnTo>
                  <a:lnTo>
                    <a:pt x="4589056" y="35445"/>
                  </a:lnTo>
                  <a:lnTo>
                    <a:pt x="4610709" y="29718"/>
                  </a:lnTo>
                  <a:lnTo>
                    <a:pt x="4639703" y="27749"/>
                  </a:lnTo>
                  <a:lnTo>
                    <a:pt x="4668609" y="29718"/>
                  </a:lnTo>
                  <a:lnTo>
                    <a:pt x="4690300" y="35445"/>
                  </a:lnTo>
                  <a:lnTo>
                    <a:pt x="4703940" y="44665"/>
                  </a:lnTo>
                  <a:lnTo>
                    <a:pt x="4708664" y="57124"/>
                  </a:lnTo>
                  <a:lnTo>
                    <a:pt x="4708664" y="17526"/>
                  </a:lnTo>
                  <a:lnTo>
                    <a:pt x="4680864" y="8407"/>
                  </a:lnTo>
                  <a:lnTo>
                    <a:pt x="4639703" y="4826"/>
                  </a:lnTo>
                  <a:lnTo>
                    <a:pt x="4598428" y="8407"/>
                  </a:lnTo>
                  <a:lnTo>
                    <a:pt x="4567148" y="18643"/>
                  </a:lnTo>
                  <a:lnTo>
                    <a:pt x="4547311" y="35052"/>
                  </a:lnTo>
                  <a:lnTo>
                    <a:pt x="4540377" y="57124"/>
                  </a:lnTo>
                  <a:lnTo>
                    <a:pt x="4542612" y="70104"/>
                  </a:lnTo>
                  <a:lnTo>
                    <a:pt x="4549165" y="81356"/>
                  </a:lnTo>
                  <a:lnTo>
                    <a:pt x="4559706" y="90754"/>
                  </a:lnTo>
                  <a:lnTo>
                    <a:pt x="4574032" y="98234"/>
                  </a:lnTo>
                  <a:lnTo>
                    <a:pt x="4574032" y="135509"/>
                  </a:lnTo>
                  <a:lnTo>
                    <a:pt x="4513300" y="135509"/>
                  </a:lnTo>
                  <a:lnTo>
                    <a:pt x="4513300" y="159410"/>
                  </a:lnTo>
                  <a:lnTo>
                    <a:pt x="4766551" y="159410"/>
                  </a:lnTo>
                  <a:lnTo>
                    <a:pt x="4766551" y="135509"/>
                  </a:lnTo>
                  <a:close/>
                </a:path>
                <a:path w="7118350" h="755015">
                  <a:moveTo>
                    <a:pt x="4955451" y="194602"/>
                  </a:moveTo>
                  <a:lnTo>
                    <a:pt x="4926596" y="174790"/>
                  </a:lnTo>
                  <a:lnTo>
                    <a:pt x="4904168" y="147269"/>
                  </a:lnTo>
                  <a:lnTo>
                    <a:pt x="4898695" y="135178"/>
                  </a:lnTo>
                  <a:lnTo>
                    <a:pt x="4889678" y="115265"/>
                  </a:lnTo>
                  <a:lnTo>
                    <a:pt x="4884636" y="82016"/>
                  </a:lnTo>
                  <a:lnTo>
                    <a:pt x="4884636" y="52298"/>
                  </a:lnTo>
                  <a:lnTo>
                    <a:pt x="4944923" y="52298"/>
                  </a:lnTo>
                  <a:lnTo>
                    <a:pt x="4944923" y="27965"/>
                  </a:lnTo>
                  <a:lnTo>
                    <a:pt x="4792865" y="27965"/>
                  </a:lnTo>
                  <a:lnTo>
                    <a:pt x="4792865" y="52298"/>
                  </a:lnTo>
                  <a:lnTo>
                    <a:pt x="4855464" y="52298"/>
                  </a:lnTo>
                  <a:lnTo>
                    <a:pt x="4855464" y="82016"/>
                  </a:lnTo>
                  <a:lnTo>
                    <a:pt x="4849901" y="117640"/>
                  </a:lnTo>
                  <a:lnTo>
                    <a:pt x="4834725" y="151790"/>
                  </a:lnTo>
                  <a:lnTo>
                    <a:pt x="4811687" y="180924"/>
                  </a:lnTo>
                  <a:lnTo>
                    <a:pt x="4782566" y="201510"/>
                  </a:lnTo>
                  <a:lnTo>
                    <a:pt x="4799990" y="224751"/>
                  </a:lnTo>
                  <a:lnTo>
                    <a:pt x="4822507" y="209715"/>
                  </a:lnTo>
                  <a:lnTo>
                    <a:pt x="4842205" y="188937"/>
                  </a:lnTo>
                  <a:lnTo>
                    <a:pt x="4858359" y="163677"/>
                  </a:lnTo>
                  <a:lnTo>
                    <a:pt x="4870272" y="135178"/>
                  </a:lnTo>
                  <a:lnTo>
                    <a:pt x="4881905" y="161302"/>
                  </a:lnTo>
                  <a:lnTo>
                    <a:pt x="4897539" y="184492"/>
                  </a:lnTo>
                  <a:lnTo>
                    <a:pt x="4916678" y="203695"/>
                  </a:lnTo>
                  <a:lnTo>
                    <a:pt x="4938788" y="217843"/>
                  </a:lnTo>
                  <a:lnTo>
                    <a:pt x="4955451" y="194602"/>
                  </a:lnTo>
                  <a:close/>
                </a:path>
                <a:path w="7118350" h="755015">
                  <a:moveTo>
                    <a:pt x="5048758" y="110185"/>
                  </a:moveTo>
                  <a:lnTo>
                    <a:pt x="5004244" y="110185"/>
                  </a:lnTo>
                  <a:lnTo>
                    <a:pt x="5004244" y="0"/>
                  </a:lnTo>
                  <a:lnTo>
                    <a:pt x="4974755" y="0"/>
                  </a:lnTo>
                  <a:lnTo>
                    <a:pt x="4974755" y="277825"/>
                  </a:lnTo>
                  <a:lnTo>
                    <a:pt x="5004244" y="277825"/>
                  </a:lnTo>
                  <a:lnTo>
                    <a:pt x="5004244" y="135077"/>
                  </a:lnTo>
                  <a:lnTo>
                    <a:pt x="5048758" y="135077"/>
                  </a:lnTo>
                  <a:lnTo>
                    <a:pt x="5048758" y="110185"/>
                  </a:lnTo>
                  <a:close/>
                </a:path>
                <a:path w="7118350" h="755015">
                  <a:moveTo>
                    <a:pt x="5206073" y="29387"/>
                  </a:moveTo>
                  <a:lnTo>
                    <a:pt x="5076380" y="29387"/>
                  </a:lnTo>
                  <a:lnTo>
                    <a:pt x="5076380" y="53721"/>
                  </a:lnTo>
                  <a:lnTo>
                    <a:pt x="5176151" y="53721"/>
                  </a:lnTo>
                  <a:lnTo>
                    <a:pt x="5165547" y="99580"/>
                  </a:lnTo>
                  <a:lnTo>
                    <a:pt x="5143106" y="139877"/>
                  </a:lnTo>
                  <a:lnTo>
                    <a:pt x="5108753" y="174536"/>
                  </a:lnTo>
                  <a:lnTo>
                    <a:pt x="5062461" y="203492"/>
                  </a:lnTo>
                  <a:lnTo>
                    <a:pt x="5078908" y="226288"/>
                  </a:lnTo>
                  <a:lnTo>
                    <a:pt x="5127256" y="196202"/>
                  </a:lnTo>
                  <a:lnTo>
                    <a:pt x="5163147" y="160591"/>
                  </a:lnTo>
                  <a:lnTo>
                    <a:pt x="5187581" y="120345"/>
                  </a:lnTo>
                  <a:lnTo>
                    <a:pt x="5201551" y="76314"/>
                  </a:lnTo>
                  <a:lnTo>
                    <a:pt x="5206073" y="29387"/>
                  </a:lnTo>
                  <a:close/>
                </a:path>
                <a:path w="7118350" h="755015">
                  <a:moveTo>
                    <a:pt x="5321846" y="110731"/>
                  </a:moveTo>
                  <a:lnTo>
                    <a:pt x="5278767" y="110731"/>
                  </a:lnTo>
                  <a:lnTo>
                    <a:pt x="5278767" y="0"/>
                  </a:lnTo>
                  <a:lnTo>
                    <a:pt x="5249278" y="0"/>
                  </a:lnTo>
                  <a:lnTo>
                    <a:pt x="5249278" y="277495"/>
                  </a:lnTo>
                  <a:lnTo>
                    <a:pt x="5278767" y="277495"/>
                  </a:lnTo>
                  <a:lnTo>
                    <a:pt x="5278767" y="135407"/>
                  </a:lnTo>
                  <a:lnTo>
                    <a:pt x="5321846" y="135407"/>
                  </a:lnTo>
                  <a:lnTo>
                    <a:pt x="5321846" y="110731"/>
                  </a:lnTo>
                  <a:close/>
                </a:path>
                <a:path w="7118350" h="755015">
                  <a:moveTo>
                    <a:pt x="5625160" y="242303"/>
                  </a:moveTo>
                  <a:lnTo>
                    <a:pt x="5619483" y="226441"/>
                  </a:lnTo>
                  <a:lnTo>
                    <a:pt x="5618467" y="225742"/>
                  </a:lnTo>
                  <a:lnTo>
                    <a:pt x="5602973" y="214972"/>
                  </a:lnTo>
                  <a:lnTo>
                    <a:pt x="5594896" y="212852"/>
                  </a:lnTo>
                  <a:lnTo>
                    <a:pt x="5594896" y="242303"/>
                  </a:lnTo>
                  <a:lnTo>
                    <a:pt x="5591251" y="249618"/>
                  </a:lnTo>
                  <a:lnTo>
                    <a:pt x="5580812" y="254914"/>
                  </a:lnTo>
                  <a:lnTo>
                    <a:pt x="5563781" y="258102"/>
                  </a:lnTo>
                  <a:lnTo>
                    <a:pt x="5540413" y="259067"/>
                  </a:lnTo>
                  <a:lnTo>
                    <a:pt x="5517273" y="258102"/>
                  </a:lnTo>
                  <a:lnTo>
                    <a:pt x="5500268" y="254914"/>
                  </a:lnTo>
                  <a:lnTo>
                    <a:pt x="5489829" y="249618"/>
                  </a:lnTo>
                  <a:lnTo>
                    <a:pt x="5486362" y="242303"/>
                  </a:lnTo>
                  <a:lnTo>
                    <a:pt x="5489829" y="235013"/>
                  </a:lnTo>
                  <a:lnTo>
                    <a:pt x="5500268" y="229870"/>
                  </a:lnTo>
                  <a:lnTo>
                    <a:pt x="5517273" y="226809"/>
                  </a:lnTo>
                  <a:lnTo>
                    <a:pt x="5540413" y="225742"/>
                  </a:lnTo>
                  <a:lnTo>
                    <a:pt x="5563781" y="226809"/>
                  </a:lnTo>
                  <a:lnTo>
                    <a:pt x="5580812" y="229870"/>
                  </a:lnTo>
                  <a:lnTo>
                    <a:pt x="5591251" y="235013"/>
                  </a:lnTo>
                  <a:lnTo>
                    <a:pt x="5594896" y="242303"/>
                  </a:lnTo>
                  <a:lnTo>
                    <a:pt x="5594896" y="212852"/>
                  </a:lnTo>
                  <a:lnTo>
                    <a:pt x="5576354" y="207975"/>
                  </a:lnTo>
                  <a:lnTo>
                    <a:pt x="5540413" y="205574"/>
                  </a:lnTo>
                  <a:lnTo>
                    <a:pt x="5504446" y="207975"/>
                  </a:lnTo>
                  <a:lnTo>
                    <a:pt x="5478043" y="214972"/>
                  </a:lnTo>
                  <a:lnTo>
                    <a:pt x="5461762" y="226441"/>
                  </a:lnTo>
                  <a:lnTo>
                    <a:pt x="5456212" y="242303"/>
                  </a:lnTo>
                  <a:lnTo>
                    <a:pt x="5461762" y="258279"/>
                  </a:lnTo>
                  <a:lnTo>
                    <a:pt x="5478043" y="269798"/>
                  </a:lnTo>
                  <a:lnTo>
                    <a:pt x="5504446" y="276783"/>
                  </a:lnTo>
                  <a:lnTo>
                    <a:pt x="5540413" y="279133"/>
                  </a:lnTo>
                  <a:lnTo>
                    <a:pt x="5576354" y="276783"/>
                  </a:lnTo>
                  <a:lnTo>
                    <a:pt x="5602973" y="269798"/>
                  </a:lnTo>
                  <a:lnTo>
                    <a:pt x="5618340" y="259067"/>
                  </a:lnTo>
                  <a:lnTo>
                    <a:pt x="5619483" y="258279"/>
                  </a:lnTo>
                  <a:lnTo>
                    <a:pt x="5625160" y="242303"/>
                  </a:lnTo>
                  <a:close/>
                </a:path>
                <a:path w="7118350" h="755015">
                  <a:moveTo>
                    <a:pt x="5644007" y="171145"/>
                  </a:moveTo>
                  <a:lnTo>
                    <a:pt x="5555323" y="171145"/>
                  </a:lnTo>
                  <a:lnTo>
                    <a:pt x="5555323" y="146812"/>
                  </a:lnTo>
                  <a:lnTo>
                    <a:pt x="5526049" y="146812"/>
                  </a:lnTo>
                  <a:lnTo>
                    <a:pt x="5526049" y="171145"/>
                  </a:lnTo>
                  <a:lnTo>
                    <a:pt x="5437568" y="171145"/>
                  </a:lnTo>
                  <a:lnTo>
                    <a:pt x="5437568" y="193725"/>
                  </a:lnTo>
                  <a:lnTo>
                    <a:pt x="5644007" y="193725"/>
                  </a:lnTo>
                  <a:lnTo>
                    <a:pt x="5644007" y="171145"/>
                  </a:lnTo>
                  <a:close/>
                </a:path>
                <a:path w="7118350" h="755015">
                  <a:moveTo>
                    <a:pt x="5654865" y="77190"/>
                  </a:moveTo>
                  <a:lnTo>
                    <a:pt x="5619623" y="71843"/>
                  </a:lnTo>
                  <a:lnTo>
                    <a:pt x="5590806" y="61747"/>
                  </a:lnTo>
                  <a:lnTo>
                    <a:pt x="5572899" y="49453"/>
                  </a:lnTo>
                  <a:lnTo>
                    <a:pt x="5570474" y="47790"/>
                  </a:lnTo>
                  <a:lnTo>
                    <a:pt x="5560796" y="30924"/>
                  </a:lnTo>
                  <a:lnTo>
                    <a:pt x="5644667" y="30924"/>
                  </a:lnTo>
                  <a:lnTo>
                    <a:pt x="5644667" y="8013"/>
                  </a:lnTo>
                  <a:lnTo>
                    <a:pt x="5437352" y="8013"/>
                  </a:lnTo>
                  <a:lnTo>
                    <a:pt x="5437352" y="30924"/>
                  </a:lnTo>
                  <a:lnTo>
                    <a:pt x="5520677" y="30924"/>
                  </a:lnTo>
                  <a:lnTo>
                    <a:pt x="5510822" y="47739"/>
                  </a:lnTo>
                  <a:lnTo>
                    <a:pt x="5490349" y="61696"/>
                  </a:lnTo>
                  <a:lnTo>
                    <a:pt x="5461546" y="71843"/>
                  </a:lnTo>
                  <a:lnTo>
                    <a:pt x="5426722" y="77190"/>
                  </a:lnTo>
                  <a:lnTo>
                    <a:pt x="5436362" y="99339"/>
                  </a:lnTo>
                  <a:lnTo>
                    <a:pt x="5471287" y="93637"/>
                  </a:lnTo>
                  <a:lnTo>
                    <a:pt x="5501437" y="83185"/>
                  </a:lnTo>
                  <a:lnTo>
                    <a:pt x="5525173" y="68351"/>
                  </a:lnTo>
                  <a:lnTo>
                    <a:pt x="5540845" y="49453"/>
                  </a:lnTo>
                  <a:lnTo>
                    <a:pt x="5556466" y="68351"/>
                  </a:lnTo>
                  <a:lnTo>
                    <a:pt x="5580164" y="83185"/>
                  </a:lnTo>
                  <a:lnTo>
                    <a:pt x="5610301" y="93637"/>
                  </a:lnTo>
                  <a:lnTo>
                    <a:pt x="5645213" y="99339"/>
                  </a:lnTo>
                  <a:lnTo>
                    <a:pt x="5654865" y="77190"/>
                  </a:lnTo>
                  <a:close/>
                </a:path>
                <a:path w="7118350" h="755015">
                  <a:moveTo>
                    <a:pt x="5668022" y="113144"/>
                  </a:moveTo>
                  <a:lnTo>
                    <a:pt x="5555094" y="113144"/>
                  </a:lnTo>
                  <a:lnTo>
                    <a:pt x="5555094" y="82778"/>
                  </a:lnTo>
                  <a:lnTo>
                    <a:pt x="5526151" y="82778"/>
                  </a:lnTo>
                  <a:lnTo>
                    <a:pt x="5526151" y="113144"/>
                  </a:lnTo>
                  <a:lnTo>
                    <a:pt x="5413781" y="113144"/>
                  </a:lnTo>
                  <a:lnTo>
                    <a:pt x="5413781" y="136944"/>
                  </a:lnTo>
                  <a:lnTo>
                    <a:pt x="5668022" y="136944"/>
                  </a:lnTo>
                  <a:lnTo>
                    <a:pt x="5668022" y="113144"/>
                  </a:lnTo>
                  <a:close/>
                </a:path>
                <a:path w="7118350" h="755015">
                  <a:moveTo>
                    <a:pt x="5834443" y="118300"/>
                  </a:moveTo>
                  <a:lnTo>
                    <a:pt x="5829046" y="77978"/>
                  </a:lnTo>
                  <a:lnTo>
                    <a:pt x="5814263" y="47282"/>
                  </a:lnTo>
                  <a:lnTo>
                    <a:pt x="5814098" y="47142"/>
                  </a:lnTo>
                  <a:lnTo>
                    <a:pt x="5806160" y="40271"/>
                  </a:lnTo>
                  <a:lnTo>
                    <a:pt x="5806160" y="118300"/>
                  </a:lnTo>
                  <a:lnTo>
                    <a:pt x="5803023" y="148031"/>
                  </a:lnTo>
                  <a:lnTo>
                    <a:pt x="5794286" y="170459"/>
                  </a:lnTo>
                  <a:lnTo>
                    <a:pt x="5780710" y="184632"/>
                  </a:lnTo>
                  <a:lnTo>
                    <a:pt x="5763069" y="189560"/>
                  </a:lnTo>
                  <a:lnTo>
                    <a:pt x="5745696" y="184632"/>
                  </a:lnTo>
                  <a:lnTo>
                    <a:pt x="5732145" y="170459"/>
                  </a:lnTo>
                  <a:lnTo>
                    <a:pt x="5723344" y="148031"/>
                  </a:lnTo>
                  <a:lnTo>
                    <a:pt x="5720207" y="118300"/>
                  </a:lnTo>
                  <a:lnTo>
                    <a:pt x="5723344" y="88760"/>
                  </a:lnTo>
                  <a:lnTo>
                    <a:pt x="5745696" y="52209"/>
                  </a:lnTo>
                  <a:lnTo>
                    <a:pt x="5794286" y="66408"/>
                  </a:lnTo>
                  <a:lnTo>
                    <a:pt x="5806160" y="118300"/>
                  </a:lnTo>
                  <a:lnTo>
                    <a:pt x="5806160" y="40271"/>
                  </a:lnTo>
                  <a:lnTo>
                    <a:pt x="5791720" y="27736"/>
                  </a:lnTo>
                  <a:lnTo>
                    <a:pt x="5763069" y="20840"/>
                  </a:lnTo>
                  <a:lnTo>
                    <a:pt x="5734431" y="27736"/>
                  </a:lnTo>
                  <a:lnTo>
                    <a:pt x="5711939" y="47282"/>
                  </a:lnTo>
                  <a:lnTo>
                    <a:pt x="5697283" y="77978"/>
                  </a:lnTo>
                  <a:lnTo>
                    <a:pt x="5692140" y="118300"/>
                  </a:lnTo>
                  <a:lnTo>
                    <a:pt x="5697283" y="158813"/>
                  </a:lnTo>
                  <a:lnTo>
                    <a:pt x="5711939" y="189585"/>
                  </a:lnTo>
                  <a:lnTo>
                    <a:pt x="5734431" y="209143"/>
                  </a:lnTo>
                  <a:lnTo>
                    <a:pt x="5763069" y="215988"/>
                  </a:lnTo>
                  <a:lnTo>
                    <a:pt x="5791720" y="209143"/>
                  </a:lnTo>
                  <a:lnTo>
                    <a:pt x="5814276" y="189560"/>
                  </a:lnTo>
                  <a:lnTo>
                    <a:pt x="5829046" y="158813"/>
                  </a:lnTo>
                  <a:lnTo>
                    <a:pt x="5834443" y="118300"/>
                  </a:lnTo>
                  <a:close/>
                </a:path>
                <a:path w="7118350" h="755015">
                  <a:moveTo>
                    <a:pt x="5949670" y="108877"/>
                  </a:moveTo>
                  <a:lnTo>
                    <a:pt x="5905157" y="108877"/>
                  </a:lnTo>
                  <a:lnTo>
                    <a:pt x="5905157" y="0"/>
                  </a:lnTo>
                  <a:lnTo>
                    <a:pt x="5875667" y="0"/>
                  </a:lnTo>
                  <a:lnTo>
                    <a:pt x="5875667" y="277825"/>
                  </a:lnTo>
                  <a:lnTo>
                    <a:pt x="5905157" y="277825"/>
                  </a:lnTo>
                  <a:lnTo>
                    <a:pt x="5905157" y="133756"/>
                  </a:lnTo>
                  <a:lnTo>
                    <a:pt x="5949670" y="133756"/>
                  </a:lnTo>
                  <a:lnTo>
                    <a:pt x="5949670" y="108877"/>
                  </a:lnTo>
                  <a:close/>
                </a:path>
                <a:path w="7118350" h="755015">
                  <a:moveTo>
                    <a:pt x="6217513" y="218833"/>
                  </a:moveTo>
                  <a:lnTo>
                    <a:pt x="6156553" y="218833"/>
                  </a:lnTo>
                  <a:lnTo>
                    <a:pt x="6156553" y="156895"/>
                  </a:lnTo>
                  <a:lnTo>
                    <a:pt x="6156553" y="145605"/>
                  </a:lnTo>
                  <a:lnTo>
                    <a:pt x="6167298" y="137922"/>
                  </a:lnTo>
                  <a:lnTo>
                    <a:pt x="6171590" y="134861"/>
                  </a:lnTo>
                  <a:lnTo>
                    <a:pt x="6182868" y="121691"/>
                  </a:lnTo>
                  <a:lnTo>
                    <a:pt x="6189942" y="106273"/>
                  </a:lnTo>
                  <a:lnTo>
                    <a:pt x="6192405" y="88811"/>
                  </a:lnTo>
                  <a:lnTo>
                    <a:pt x="6184760" y="59029"/>
                  </a:lnTo>
                  <a:lnTo>
                    <a:pt x="6166955" y="39916"/>
                  </a:lnTo>
                  <a:lnTo>
                    <a:pt x="6163678" y="36398"/>
                  </a:lnTo>
                  <a:lnTo>
                    <a:pt x="6163678" y="88811"/>
                  </a:lnTo>
                  <a:lnTo>
                    <a:pt x="6158204" y="109016"/>
                  </a:lnTo>
                  <a:lnTo>
                    <a:pt x="6142914" y="124510"/>
                  </a:lnTo>
                  <a:lnTo>
                    <a:pt x="6126835" y="131330"/>
                  </a:lnTo>
                  <a:lnTo>
                    <a:pt x="6126835" y="156895"/>
                  </a:lnTo>
                  <a:lnTo>
                    <a:pt x="6126835" y="218833"/>
                  </a:lnTo>
                  <a:lnTo>
                    <a:pt x="6053061" y="218833"/>
                  </a:lnTo>
                  <a:lnTo>
                    <a:pt x="6053061" y="156997"/>
                  </a:lnTo>
                  <a:lnTo>
                    <a:pt x="6061646" y="158686"/>
                  </a:lnTo>
                  <a:lnTo>
                    <a:pt x="6070625" y="159918"/>
                  </a:lnTo>
                  <a:lnTo>
                    <a:pt x="6079972" y="160693"/>
                  </a:lnTo>
                  <a:lnTo>
                    <a:pt x="6089675" y="160947"/>
                  </a:lnTo>
                  <a:lnTo>
                    <a:pt x="6099480" y="160680"/>
                  </a:lnTo>
                  <a:lnTo>
                    <a:pt x="6108954" y="159905"/>
                  </a:lnTo>
                  <a:lnTo>
                    <a:pt x="6118085" y="158635"/>
                  </a:lnTo>
                  <a:lnTo>
                    <a:pt x="6126289" y="156997"/>
                  </a:lnTo>
                  <a:lnTo>
                    <a:pt x="6126835" y="156895"/>
                  </a:lnTo>
                  <a:lnTo>
                    <a:pt x="6126835" y="131330"/>
                  </a:lnTo>
                  <a:lnTo>
                    <a:pt x="6119507" y="134429"/>
                  </a:lnTo>
                  <a:lnTo>
                    <a:pt x="6089675" y="137922"/>
                  </a:lnTo>
                  <a:lnTo>
                    <a:pt x="6059779" y="134429"/>
                  </a:lnTo>
                  <a:lnTo>
                    <a:pt x="6036462" y="124510"/>
                  </a:lnTo>
                  <a:lnTo>
                    <a:pt x="6021298" y="109016"/>
                  </a:lnTo>
                  <a:lnTo>
                    <a:pt x="6015888" y="88811"/>
                  </a:lnTo>
                  <a:lnTo>
                    <a:pt x="6021298" y="68465"/>
                  </a:lnTo>
                  <a:lnTo>
                    <a:pt x="6036462" y="53009"/>
                  </a:lnTo>
                  <a:lnTo>
                    <a:pt x="6059779" y="43230"/>
                  </a:lnTo>
                  <a:lnTo>
                    <a:pt x="6089675" y="39916"/>
                  </a:lnTo>
                  <a:lnTo>
                    <a:pt x="6119507" y="43230"/>
                  </a:lnTo>
                  <a:lnTo>
                    <a:pt x="6142914" y="53009"/>
                  </a:lnTo>
                  <a:lnTo>
                    <a:pt x="6158204" y="68465"/>
                  </a:lnTo>
                  <a:lnTo>
                    <a:pt x="6163678" y="88811"/>
                  </a:lnTo>
                  <a:lnTo>
                    <a:pt x="6163678" y="36398"/>
                  </a:lnTo>
                  <a:lnTo>
                    <a:pt x="6163449" y="36144"/>
                  </a:lnTo>
                  <a:lnTo>
                    <a:pt x="6130937" y="21424"/>
                  </a:lnTo>
                  <a:lnTo>
                    <a:pt x="6089675" y="16116"/>
                  </a:lnTo>
                  <a:lnTo>
                    <a:pt x="6048565" y="21424"/>
                  </a:lnTo>
                  <a:lnTo>
                    <a:pt x="6016155" y="36144"/>
                  </a:lnTo>
                  <a:lnTo>
                    <a:pt x="5994908" y="59029"/>
                  </a:lnTo>
                  <a:lnTo>
                    <a:pt x="5987275" y="88811"/>
                  </a:lnTo>
                  <a:lnTo>
                    <a:pt x="5989815" y="106514"/>
                  </a:lnTo>
                  <a:lnTo>
                    <a:pt x="5997105" y="122123"/>
                  </a:lnTo>
                  <a:lnTo>
                    <a:pt x="6008687" y="135420"/>
                  </a:lnTo>
                  <a:lnTo>
                    <a:pt x="6024118" y="146151"/>
                  </a:lnTo>
                  <a:lnTo>
                    <a:pt x="6024118" y="218833"/>
                  </a:lnTo>
                  <a:lnTo>
                    <a:pt x="5963272" y="218833"/>
                  </a:lnTo>
                  <a:lnTo>
                    <a:pt x="5963272" y="243179"/>
                  </a:lnTo>
                  <a:lnTo>
                    <a:pt x="6217513" y="243179"/>
                  </a:lnTo>
                  <a:lnTo>
                    <a:pt x="6217513" y="218833"/>
                  </a:lnTo>
                  <a:close/>
                </a:path>
                <a:path w="7118350" h="755015">
                  <a:moveTo>
                    <a:pt x="6464401" y="88607"/>
                  </a:moveTo>
                  <a:lnTo>
                    <a:pt x="6299187" y="88607"/>
                  </a:lnTo>
                  <a:lnTo>
                    <a:pt x="6299187" y="67017"/>
                  </a:lnTo>
                  <a:lnTo>
                    <a:pt x="6459575" y="67017"/>
                  </a:lnTo>
                  <a:lnTo>
                    <a:pt x="6459575" y="47967"/>
                  </a:lnTo>
                  <a:lnTo>
                    <a:pt x="6459575" y="27647"/>
                  </a:lnTo>
                  <a:lnTo>
                    <a:pt x="6459575" y="7327"/>
                  </a:lnTo>
                  <a:lnTo>
                    <a:pt x="6269253" y="7327"/>
                  </a:lnTo>
                  <a:lnTo>
                    <a:pt x="6269253" y="27647"/>
                  </a:lnTo>
                  <a:lnTo>
                    <a:pt x="6430200" y="27647"/>
                  </a:lnTo>
                  <a:lnTo>
                    <a:pt x="6430200" y="47967"/>
                  </a:lnTo>
                  <a:lnTo>
                    <a:pt x="6270028" y="47967"/>
                  </a:lnTo>
                  <a:lnTo>
                    <a:pt x="6270028" y="67017"/>
                  </a:lnTo>
                  <a:lnTo>
                    <a:pt x="6270028" y="88607"/>
                  </a:lnTo>
                  <a:lnTo>
                    <a:pt x="6270028" y="108927"/>
                  </a:lnTo>
                  <a:lnTo>
                    <a:pt x="6464401" y="108927"/>
                  </a:lnTo>
                  <a:lnTo>
                    <a:pt x="6464401" y="88607"/>
                  </a:lnTo>
                  <a:close/>
                </a:path>
                <a:path w="7118350" h="755015">
                  <a:moveTo>
                    <a:pt x="6469012" y="253707"/>
                  </a:moveTo>
                  <a:lnTo>
                    <a:pt x="6297219" y="253707"/>
                  </a:lnTo>
                  <a:lnTo>
                    <a:pt x="6297219" y="230847"/>
                  </a:lnTo>
                  <a:lnTo>
                    <a:pt x="6460350" y="230847"/>
                  </a:lnTo>
                  <a:lnTo>
                    <a:pt x="6460350" y="210527"/>
                  </a:lnTo>
                  <a:lnTo>
                    <a:pt x="6460350" y="190207"/>
                  </a:lnTo>
                  <a:lnTo>
                    <a:pt x="6460350" y="169887"/>
                  </a:lnTo>
                  <a:lnTo>
                    <a:pt x="6267501" y="169887"/>
                  </a:lnTo>
                  <a:lnTo>
                    <a:pt x="6267501" y="190207"/>
                  </a:lnTo>
                  <a:lnTo>
                    <a:pt x="6431191" y="190207"/>
                  </a:lnTo>
                  <a:lnTo>
                    <a:pt x="6431191" y="210527"/>
                  </a:lnTo>
                  <a:lnTo>
                    <a:pt x="6267831" y="210527"/>
                  </a:lnTo>
                  <a:lnTo>
                    <a:pt x="6267831" y="230847"/>
                  </a:lnTo>
                  <a:lnTo>
                    <a:pt x="6267831" y="253707"/>
                  </a:lnTo>
                  <a:lnTo>
                    <a:pt x="6267831" y="274027"/>
                  </a:lnTo>
                  <a:lnTo>
                    <a:pt x="6469012" y="274027"/>
                  </a:lnTo>
                  <a:lnTo>
                    <a:pt x="6469012" y="253707"/>
                  </a:lnTo>
                  <a:close/>
                </a:path>
                <a:path w="7118350" h="755015">
                  <a:moveTo>
                    <a:pt x="6491592" y="127508"/>
                  </a:moveTo>
                  <a:lnTo>
                    <a:pt x="6237351" y="127508"/>
                  </a:lnTo>
                  <a:lnTo>
                    <a:pt x="6237351" y="150101"/>
                  </a:lnTo>
                  <a:lnTo>
                    <a:pt x="6491592" y="150101"/>
                  </a:lnTo>
                  <a:lnTo>
                    <a:pt x="6491592" y="127508"/>
                  </a:lnTo>
                  <a:close/>
                </a:path>
                <a:path w="7118350" h="755015">
                  <a:moveTo>
                    <a:pt x="6821208" y="228"/>
                  </a:moveTo>
                  <a:lnTo>
                    <a:pt x="6791833" y="228"/>
                  </a:lnTo>
                  <a:lnTo>
                    <a:pt x="6791833" y="49555"/>
                  </a:lnTo>
                  <a:lnTo>
                    <a:pt x="6731533" y="49555"/>
                  </a:lnTo>
                  <a:lnTo>
                    <a:pt x="6732765" y="42481"/>
                  </a:lnTo>
                  <a:lnTo>
                    <a:pt x="6733654" y="35242"/>
                  </a:lnTo>
                  <a:lnTo>
                    <a:pt x="6734200" y="27813"/>
                  </a:lnTo>
                  <a:lnTo>
                    <a:pt x="6734378" y="20180"/>
                  </a:lnTo>
                  <a:lnTo>
                    <a:pt x="6607315" y="20180"/>
                  </a:lnTo>
                  <a:lnTo>
                    <a:pt x="6607315" y="44297"/>
                  </a:lnTo>
                  <a:lnTo>
                    <a:pt x="6702361" y="44297"/>
                  </a:lnTo>
                  <a:lnTo>
                    <a:pt x="6692379" y="75984"/>
                  </a:lnTo>
                  <a:lnTo>
                    <a:pt x="6670472" y="103492"/>
                  </a:lnTo>
                  <a:lnTo>
                    <a:pt x="6637172" y="126123"/>
                  </a:lnTo>
                  <a:lnTo>
                    <a:pt x="6592951" y="143192"/>
                  </a:lnTo>
                  <a:lnTo>
                    <a:pt x="6604787" y="166433"/>
                  </a:lnTo>
                  <a:lnTo>
                    <a:pt x="6646380" y="150787"/>
                  </a:lnTo>
                  <a:lnTo>
                    <a:pt x="6680543" y="129908"/>
                  </a:lnTo>
                  <a:lnTo>
                    <a:pt x="6706781" y="103911"/>
                  </a:lnTo>
                  <a:lnTo>
                    <a:pt x="6724624" y="72910"/>
                  </a:lnTo>
                  <a:lnTo>
                    <a:pt x="6791833" y="72910"/>
                  </a:lnTo>
                  <a:lnTo>
                    <a:pt x="6791833" y="106680"/>
                  </a:lnTo>
                  <a:lnTo>
                    <a:pt x="6721767" y="106680"/>
                  </a:lnTo>
                  <a:lnTo>
                    <a:pt x="6721767" y="130797"/>
                  </a:lnTo>
                  <a:lnTo>
                    <a:pt x="6791833" y="130797"/>
                  </a:lnTo>
                  <a:lnTo>
                    <a:pt x="6791833" y="164896"/>
                  </a:lnTo>
                  <a:lnTo>
                    <a:pt x="6821208" y="164896"/>
                  </a:lnTo>
                  <a:lnTo>
                    <a:pt x="6821208" y="72910"/>
                  </a:lnTo>
                  <a:lnTo>
                    <a:pt x="6821208" y="49555"/>
                  </a:lnTo>
                  <a:lnTo>
                    <a:pt x="6821208" y="228"/>
                  </a:lnTo>
                  <a:close/>
                </a:path>
                <a:path w="7118350" h="755015">
                  <a:moveTo>
                    <a:pt x="6822961" y="222021"/>
                  </a:moveTo>
                  <a:lnTo>
                    <a:pt x="6816268" y="199351"/>
                  </a:lnTo>
                  <a:lnTo>
                    <a:pt x="6807136" y="191096"/>
                  </a:lnTo>
                  <a:lnTo>
                    <a:pt x="6797421" y="182308"/>
                  </a:lnTo>
                  <a:lnTo>
                    <a:pt x="6793585" y="180911"/>
                  </a:lnTo>
                  <a:lnTo>
                    <a:pt x="6793585" y="222021"/>
                  </a:lnTo>
                  <a:lnTo>
                    <a:pt x="6789039" y="235127"/>
                  </a:lnTo>
                  <a:lnTo>
                    <a:pt x="6776237" y="244830"/>
                  </a:lnTo>
                  <a:lnTo>
                    <a:pt x="6756146" y="250863"/>
                  </a:lnTo>
                  <a:lnTo>
                    <a:pt x="6729781" y="252933"/>
                  </a:lnTo>
                  <a:lnTo>
                    <a:pt x="6702958" y="250863"/>
                  </a:lnTo>
                  <a:lnTo>
                    <a:pt x="6682664" y="244830"/>
                  </a:lnTo>
                  <a:lnTo>
                    <a:pt x="6669799" y="235127"/>
                  </a:lnTo>
                  <a:lnTo>
                    <a:pt x="6665315" y="222021"/>
                  </a:lnTo>
                  <a:lnTo>
                    <a:pt x="6669799" y="208838"/>
                  </a:lnTo>
                  <a:lnTo>
                    <a:pt x="6682664" y="199110"/>
                  </a:lnTo>
                  <a:lnTo>
                    <a:pt x="6702958" y="193103"/>
                  </a:lnTo>
                  <a:lnTo>
                    <a:pt x="6729781" y="191096"/>
                  </a:lnTo>
                  <a:lnTo>
                    <a:pt x="6756146" y="193103"/>
                  </a:lnTo>
                  <a:lnTo>
                    <a:pt x="6776237" y="199110"/>
                  </a:lnTo>
                  <a:lnTo>
                    <a:pt x="6789039" y="208838"/>
                  </a:lnTo>
                  <a:lnTo>
                    <a:pt x="6793585" y="222021"/>
                  </a:lnTo>
                  <a:lnTo>
                    <a:pt x="6793585" y="180911"/>
                  </a:lnTo>
                  <a:lnTo>
                    <a:pt x="6768046" y="171589"/>
                  </a:lnTo>
                  <a:lnTo>
                    <a:pt x="6729781" y="167855"/>
                  </a:lnTo>
                  <a:lnTo>
                    <a:pt x="6691084" y="171589"/>
                  </a:lnTo>
                  <a:lnTo>
                    <a:pt x="6661531" y="182308"/>
                  </a:lnTo>
                  <a:lnTo>
                    <a:pt x="6642671" y="199351"/>
                  </a:lnTo>
                  <a:lnTo>
                    <a:pt x="6636042" y="222021"/>
                  </a:lnTo>
                  <a:lnTo>
                    <a:pt x="6642671" y="244779"/>
                  </a:lnTo>
                  <a:lnTo>
                    <a:pt x="6661531" y="261924"/>
                  </a:lnTo>
                  <a:lnTo>
                    <a:pt x="6691084" y="272732"/>
                  </a:lnTo>
                  <a:lnTo>
                    <a:pt x="6729781" y="276504"/>
                  </a:lnTo>
                  <a:lnTo>
                    <a:pt x="6768046" y="272732"/>
                  </a:lnTo>
                  <a:lnTo>
                    <a:pt x="6797421" y="261924"/>
                  </a:lnTo>
                  <a:lnTo>
                    <a:pt x="6807301" y="252933"/>
                  </a:lnTo>
                  <a:lnTo>
                    <a:pt x="6816268" y="244779"/>
                  </a:lnTo>
                  <a:lnTo>
                    <a:pt x="6822961" y="222021"/>
                  </a:lnTo>
                  <a:close/>
                </a:path>
                <a:path w="7118350" h="755015">
                  <a:moveTo>
                    <a:pt x="7089381" y="72250"/>
                  </a:moveTo>
                  <a:lnTo>
                    <a:pt x="7082155" y="46672"/>
                  </a:lnTo>
                  <a:lnTo>
                    <a:pt x="7069264" y="34315"/>
                  </a:lnTo>
                  <a:lnTo>
                    <a:pt x="7061860" y="27241"/>
                  </a:lnTo>
                  <a:lnTo>
                    <a:pt x="7059003" y="26123"/>
                  </a:lnTo>
                  <a:lnTo>
                    <a:pt x="7059003" y="72250"/>
                  </a:lnTo>
                  <a:lnTo>
                    <a:pt x="7054075" y="87871"/>
                  </a:lnTo>
                  <a:lnTo>
                    <a:pt x="7040143" y="99682"/>
                  </a:lnTo>
                  <a:lnTo>
                    <a:pt x="7018439" y="107149"/>
                  </a:lnTo>
                  <a:lnTo>
                    <a:pt x="6990270" y="109753"/>
                  </a:lnTo>
                  <a:lnTo>
                    <a:pt x="6962140" y="107149"/>
                  </a:lnTo>
                  <a:lnTo>
                    <a:pt x="6940461" y="99682"/>
                  </a:lnTo>
                  <a:lnTo>
                    <a:pt x="6926567" y="87871"/>
                  </a:lnTo>
                  <a:lnTo>
                    <a:pt x="6921741" y="72250"/>
                  </a:lnTo>
                  <a:lnTo>
                    <a:pt x="6926567" y="56476"/>
                  </a:lnTo>
                  <a:lnTo>
                    <a:pt x="6940461" y="44526"/>
                  </a:lnTo>
                  <a:lnTo>
                    <a:pt x="6962140" y="36969"/>
                  </a:lnTo>
                  <a:lnTo>
                    <a:pt x="6990270" y="34315"/>
                  </a:lnTo>
                  <a:lnTo>
                    <a:pt x="7018439" y="36969"/>
                  </a:lnTo>
                  <a:lnTo>
                    <a:pt x="7040143" y="44526"/>
                  </a:lnTo>
                  <a:lnTo>
                    <a:pt x="7054075" y="56476"/>
                  </a:lnTo>
                  <a:lnTo>
                    <a:pt x="7059003" y="72250"/>
                  </a:lnTo>
                  <a:lnTo>
                    <a:pt x="7059003" y="26123"/>
                  </a:lnTo>
                  <a:lnTo>
                    <a:pt x="7030542" y="14859"/>
                  </a:lnTo>
                  <a:lnTo>
                    <a:pt x="6990270" y="10426"/>
                  </a:lnTo>
                  <a:lnTo>
                    <a:pt x="6950037" y="14859"/>
                  </a:lnTo>
                  <a:lnTo>
                    <a:pt x="6918846" y="27241"/>
                  </a:lnTo>
                  <a:lnTo>
                    <a:pt x="6898653" y="46672"/>
                  </a:lnTo>
                  <a:lnTo>
                    <a:pt x="6891490" y="72250"/>
                  </a:lnTo>
                  <a:lnTo>
                    <a:pt x="6898653" y="97574"/>
                  </a:lnTo>
                  <a:lnTo>
                    <a:pt x="6918846" y="116801"/>
                  </a:lnTo>
                  <a:lnTo>
                    <a:pt x="6950037" y="129032"/>
                  </a:lnTo>
                  <a:lnTo>
                    <a:pt x="6990270" y="133324"/>
                  </a:lnTo>
                  <a:lnTo>
                    <a:pt x="7030542" y="129032"/>
                  </a:lnTo>
                  <a:lnTo>
                    <a:pt x="7061860" y="116801"/>
                  </a:lnTo>
                  <a:lnTo>
                    <a:pt x="7069302" y="109753"/>
                  </a:lnTo>
                  <a:lnTo>
                    <a:pt x="7082155" y="97574"/>
                  </a:lnTo>
                  <a:lnTo>
                    <a:pt x="7089381" y="72250"/>
                  </a:lnTo>
                  <a:close/>
                </a:path>
                <a:path w="7118350" h="755015">
                  <a:moveTo>
                    <a:pt x="7117994" y="157873"/>
                  </a:moveTo>
                  <a:lnTo>
                    <a:pt x="6863753" y="157873"/>
                  </a:lnTo>
                  <a:lnTo>
                    <a:pt x="6863753" y="182333"/>
                  </a:lnTo>
                  <a:lnTo>
                    <a:pt x="6975691" y="182333"/>
                  </a:lnTo>
                  <a:lnTo>
                    <a:pt x="6975691" y="277926"/>
                  </a:lnTo>
                  <a:lnTo>
                    <a:pt x="7004634" y="277926"/>
                  </a:lnTo>
                  <a:lnTo>
                    <a:pt x="7004634" y="182333"/>
                  </a:lnTo>
                  <a:lnTo>
                    <a:pt x="7117994" y="182333"/>
                  </a:lnTo>
                  <a:lnTo>
                    <a:pt x="7117994" y="157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86535" y="7142974"/>
              <a:ext cx="4876800" cy="757555"/>
            </a:xfrm>
            <a:custGeom>
              <a:avLst/>
              <a:gdLst/>
              <a:ahLst/>
              <a:cxnLst/>
              <a:rect l="l" t="t" r="r" b="b"/>
              <a:pathLst>
                <a:path w="4876800" h="757554">
                  <a:moveTo>
                    <a:pt x="99771" y="620712"/>
                  </a:moveTo>
                  <a:lnTo>
                    <a:pt x="0" y="620712"/>
                  </a:lnTo>
                  <a:lnTo>
                    <a:pt x="0" y="649211"/>
                  </a:lnTo>
                  <a:lnTo>
                    <a:pt x="99771" y="649211"/>
                  </a:lnTo>
                  <a:lnTo>
                    <a:pt x="99771" y="620712"/>
                  </a:lnTo>
                  <a:close/>
                </a:path>
                <a:path w="4876800" h="757554">
                  <a:moveTo>
                    <a:pt x="373113" y="668616"/>
                  </a:moveTo>
                  <a:lnTo>
                    <a:pt x="322707" y="619671"/>
                  </a:lnTo>
                  <a:lnTo>
                    <a:pt x="303377" y="549008"/>
                  </a:lnTo>
                  <a:lnTo>
                    <a:pt x="303377" y="501434"/>
                  </a:lnTo>
                  <a:lnTo>
                    <a:pt x="274104" y="501434"/>
                  </a:lnTo>
                  <a:lnTo>
                    <a:pt x="274104" y="549008"/>
                  </a:lnTo>
                  <a:lnTo>
                    <a:pt x="268808" y="587108"/>
                  </a:lnTo>
                  <a:lnTo>
                    <a:pt x="254165" y="622782"/>
                  </a:lnTo>
                  <a:lnTo>
                    <a:pt x="231571" y="652754"/>
                  </a:lnTo>
                  <a:lnTo>
                    <a:pt x="202412" y="673773"/>
                  </a:lnTo>
                  <a:lnTo>
                    <a:pt x="220713" y="697458"/>
                  </a:lnTo>
                  <a:lnTo>
                    <a:pt x="242963" y="682142"/>
                  </a:lnTo>
                  <a:lnTo>
                    <a:pt x="262064" y="661517"/>
                  </a:lnTo>
                  <a:lnTo>
                    <a:pt x="277558" y="636587"/>
                  </a:lnTo>
                  <a:lnTo>
                    <a:pt x="289013" y="608317"/>
                  </a:lnTo>
                  <a:lnTo>
                    <a:pt x="300189" y="634860"/>
                  </a:lnTo>
                  <a:lnTo>
                    <a:pt x="315188" y="658279"/>
                  </a:lnTo>
                  <a:lnTo>
                    <a:pt x="333603" y="677684"/>
                  </a:lnTo>
                  <a:lnTo>
                    <a:pt x="355015" y="692188"/>
                  </a:lnTo>
                  <a:lnTo>
                    <a:pt x="373113" y="668616"/>
                  </a:lnTo>
                  <a:close/>
                </a:path>
                <a:path w="4876800" h="757554">
                  <a:moveTo>
                    <a:pt x="468045" y="589140"/>
                  </a:moveTo>
                  <a:lnTo>
                    <a:pt x="423545" y="589140"/>
                  </a:lnTo>
                  <a:lnTo>
                    <a:pt x="423545" y="478294"/>
                  </a:lnTo>
                  <a:lnTo>
                    <a:pt x="394042" y="478294"/>
                  </a:lnTo>
                  <a:lnTo>
                    <a:pt x="394042" y="756107"/>
                  </a:lnTo>
                  <a:lnTo>
                    <a:pt x="423545" y="756107"/>
                  </a:lnTo>
                  <a:lnTo>
                    <a:pt x="423545" y="614235"/>
                  </a:lnTo>
                  <a:lnTo>
                    <a:pt x="468045" y="614235"/>
                  </a:lnTo>
                  <a:lnTo>
                    <a:pt x="468045" y="589140"/>
                  </a:lnTo>
                  <a:close/>
                </a:path>
                <a:path w="4876800" h="757554">
                  <a:moveTo>
                    <a:pt x="703986" y="706005"/>
                  </a:moveTo>
                  <a:lnTo>
                    <a:pt x="697306" y="684872"/>
                  </a:lnTo>
                  <a:lnTo>
                    <a:pt x="690283" y="679145"/>
                  </a:lnTo>
                  <a:lnTo>
                    <a:pt x="678332" y="669391"/>
                  </a:lnTo>
                  <a:lnTo>
                    <a:pt x="674598" y="668223"/>
                  </a:lnTo>
                  <a:lnTo>
                    <a:pt x="674598" y="706005"/>
                  </a:lnTo>
                  <a:lnTo>
                    <a:pt x="670001" y="717562"/>
                  </a:lnTo>
                  <a:lnTo>
                    <a:pt x="656932" y="726071"/>
                  </a:lnTo>
                  <a:lnTo>
                    <a:pt x="636041" y="731291"/>
                  </a:lnTo>
                  <a:lnTo>
                    <a:pt x="607949" y="732980"/>
                  </a:lnTo>
                  <a:lnTo>
                    <a:pt x="579628" y="731291"/>
                  </a:lnTo>
                  <a:lnTo>
                    <a:pt x="558736" y="726071"/>
                  </a:lnTo>
                  <a:lnTo>
                    <a:pt x="545833" y="717562"/>
                  </a:lnTo>
                  <a:lnTo>
                    <a:pt x="541502" y="706005"/>
                  </a:lnTo>
                  <a:lnTo>
                    <a:pt x="545833" y="694575"/>
                  </a:lnTo>
                  <a:lnTo>
                    <a:pt x="558736" y="686206"/>
                  </a:lnTo>
                  <a:lnTo>
                    <a:pt x="579628" y="681012"/>
                  </a:lnTo>
                  <a:lnTo>
                    <a:pt x="607949" y="679145"/>
                  </a:lnTo>
                  <a:lnTo>
                    <a:pt x="636041" y="681012"/>
                  </a:lnTo>
                  <a:lnTo>
                    <a:pt x="656932" y="686206"/>
                  </a:lnTo>
                  <a:lnTo>
                    <a:pt x="670001" y="694575"/>
                  </a:lnTo>
                  <a:lnTo>
                    <a:pt x="674598" y="706005"/>
                  </a:lnTo>
                  <a:lnTo>
                    <a:pt x="674598" y="668223"/>
                  </a:lnTo>
                  <a:lnTo>
                    <a:pt x="648169" y="659904"/>
                  </a:lnTo>
                  <a:lnTo>
                    <a:pt x="607949" y="656780"/>
                  </a:lnTo>
                  <a:lnTo>
                    <a:pt x="567448" y="659904"/>
                  </a:lnTo>
                  <a:lnTo>
                    <a:pt x="537146" y="669391"/>
                  </a:lnTo>
                  <a:lnTo>
                    <a:pt x="518147" y="684872"/>
                  </a:lnTo>
                  <a:lnTo>
                    <a:pt x="511581" y="706005"/>
                  </a:lnTo>
                  <a:lnTo>
                    <a:pt x="518147" y="727252"/>
                  </a:lnTo>
                  <a:lnTo>
                    <a:pt x="537146" y="742784"/>
                  </a:lnTo>
                  <a:lnTo>
                    <a:pt x="567448" y="752322"/>
                  </a:lnTo>
                  <a:lnTo>
                    <a:pt x="607949" y="755561"/>
                  </a:lnTo>
                  <a:lnTo>
                    <a:pt x="648169" y="752322"/>
                  </a:lnTo>
                  <a:lnTo>
                    <a:pt x="678332" y="742784"/>
                  </a:lnTo>
                  <a:lnTo>
                    <a:pt x="690308" y="732980"/>
                  </a:lnTo>
                  <a:lnTo>
                    <a:pt x="697306" y="727252"/>
                  </a:lnTo>
                  <a:lnTo>
                    <a:pt x="703986" y="706005"/>
                  </a:lnTo>
                  <a:close/>
                </a:path>
                <a:path w="4876800" h="757554">
                  <a:moveTo>
                    <a:pt x="734898" y="613803"/>
                  </a:moveTo>
                  <a:lnTo>
                    <a:pt x="673506" y="613803"/>
                  </a:lnTo>
                  <a:lnTo>
                    <a:pt x="673506" y="584314"/>
                  </a:lnTo>
                  <a:lnTo>
                    <a:pt x="673506" y="576630"/>
                  </a:lnTo>
                  <a:lnTo>
                    <a:pt x="704926" y="548398"/>
                  </a:lnTo>
                  <a:lnTo>
                    <a:pt x="707161" y="535419"/>
                  </a:lnTo>
                  <a:lnTo>
                    <a:pt x="700227" y="513334"/>
                  </a:lnTo>
                  <a:lnTo>
                    <a:pt x="691413" y="506031"/>
                  </a:lnTo>
                  <a:lnTo>
                    <a:pt x="680427" y="496938"/>
                  </a:lnTo>
                  <a:lnTo>
                    <a:pt x="677011" y="495820"/>
                  </a:lnTo>
                  <a:lnTo>
                    <a:pt x="677011" y="535419"/>
                  </a:lnTo>
                  <a:lnTo>
                    <a:pt x="672287" y="547801"/>
                  </a:lnTo>
                  <a:lnTo>
                    <a:pt x="658647" y="556869"/>
                  </a:lnTo>
                  <a:lnTo>
                    <a:pt x="644232" y="560590"/>
                  </a:lnTo>
                  <a:lnTo>
                    <a:pt x="644232" y="584314"/>
                  </a:lnTo>
                  <a:lnTo>
                    <a:pt x="644232" y="613803"/>
                  </a:lnTo>
                  <a:lnTo>
                    <a:pt x="571982" y="613803"/>
                  </a:lnTo>
                  <a:lnTo>
                    <a:pt x="571982" y="584415"/>
                  </a:lnTo>
                  <a:lnTo>
                    <a:pt x="580351" y="585508"/>
                  </a:lnTo>
                  <a:lnTo>
                    <a:pt x="589153" y="586295"/>
                  </a:lnTo>
                  <a:lnTo>
                    <a:pt x="598398" y="586778"/>
                  </a:lnTo>
                  <a:lnTo>
                    <a:pt x="608050" y="586943"/>
                  </a:lnTo>
                  <a:lnTo>
                    <a:pt x="617728" y="586778"/>
                  </a:lnTo>
                  <a:lnTo>
                    <a:pt x="627011" y="586282"/>
                  </a:lnTo>
                  <a:lnTo>
                    <a:pt x="635850" y="585457"/>
                  </a:lnTo>
                  <a:lnTo>
                    <a:pt x="643432" y="584415"/>
                  </a:lnTo>
                  <a:lnTo>
                    <a:pt x="644232" y="584314"/>
                  </a:lnTo>
                  <a:lnTo>
                    <a:pt x="644232" y="560590"/>
                  </a:lnTo>
                  <a:lnTo>
                    <a:pt x="636955" y="562457"/>
                  </a:lnTo>
                  <a:lnTo>
                    <a:pt x="608050" y="564362"/>
                  </a:lnTo>
                  <a:lnTo>
                    <a:pt x="579056" y="562457"/>
                  </a:lnTo>
                  <a:lnTo>
                    <a:pt x="557403" y="556869"/>
                  </a:lnTo>
                  <a:lnTo>
                    <a:pt x="543890" y="547801"/>
                  </a:lnTo>
                  <a:lnTo>
                    <a:pt x="539318" y="535419"/>
                  </a:lnTo>
                  <a:lnTo>
                    <a:pt x="543890" y="522960"/>
                  </a:lnTo>
                  <a:lnTo>
                    <a:pt x="557403" y="513740"/>
                  </a:lnTo>
                  <a:lnTo>
                    <a:pt x="579056" y="508000"/>
                  </a:lnTo>
                  <a:lnTo>
                    <a:pt x="608050" y="506031"/>
                  </a:lnTo>
                  <a:lnTo>
                    <a:pt x="636955" y="508000"/>
                  </a:lnTo>
                  <a:lnTo>
                    <a:pt x="658647" y="513740"/>
                  </a:lnTo>
                  <a:lnTo>
                    <a:pt x="672287" y="522960"/>
                  </a:lnTo>
                  <a:lnTo>
                    <a:pt x="677011" y="535419"/>
                  </a:lnTo>
                  <a:lnTo>
                    <a:pt x="677011" y="495820"/>
                  </a:lnTo>
                  <a:lnTo>
                    <a:pt x="649211" y="486702"/>
                  </a:lnTo>
                  <a:lnTo>
                    <a:pt x="608050" y="483120"/>
                  </a:lnTo>
                  <a:lnTo>
                    <a:pt x="566775" y="486702"/>
                  </a:lnTo>
                  <a:lnTo>
                    <a:pt x="535495" y="496938"/>
                  </a:lnTo>
                  <a:lnTo>
                    <a:pt x="515658" y="513334"/>
                  </a:lnTo>
                  <a:lnTo>
                    <a:pt x="508723" y="535419"/>
                  </a:lnTo>
                  <a:lnTo>
                    <a:pt x="510959" y="548398"/>
                  </a:lnTo>
                  <a:lnTo>
                    <a:pt x="517512" y="559638"/>
                  </a:lnTo>
                  <a:lnTo>
                    <a:pt x="528053" y="569036"/>
                  </a:lnTo>
                  <a:lnTo>
                    <a:pt x="542378" y="576529"/>
                  </a:lnTo>
                  <a:lnTo>
                    <a:pt x="542378" y="613803"/>
                  </a:lnTo>
                  <a:lnTo>
                    <a:pt x="481647" y="613803"/>
                  </a:lnTo>
                  <a:lnTo>
                    <a:pt x="481647" y="637705"/>
                  </a:lnTo>
                  <a:lnTo>
                    <a:pt x="734898" y="637705"/>
                  </a:lnTo>
                  <a:lnTo>
                    <a:pt x="734898" y="613803"/>
                  </a:lnTo>
                  <a:close/>
                </a:path>
                <a:path w="4876800" h="757554">
                  <a:moveTo>
                    <a:pt x="923798" y="672896"/>
                  </a:moveTo>
                  <a:lnTo>
                    <a:pt x="894943" y="653084"/>
                  </a:lnTo>
                  <a:lnTo>
                    <a:pt x="872515" y="625563"/>
                  </a:lnTo>
                  <a:lnTo>
                    <a:pt x="867041" y="613473"/>
                  </a:lnTo>
                  <a:lnTo>
                    <a:pt x="858024" y="593559"/>
                  </a:lnTo>
                  <a:lnTo>
                    <a:pt x="852970" y="560298"/>
                  </a:lnTo>
                  <a:lnTo>
                    <a:pt x="852970" y="530593"/>
                  </a:lnTo>
                  <a:lnTo>
                    <a:pt x="913269" y="530593"/>
                  </a:lnTo>
                  <a:lnTo>
                    <a:pt x="913269" y="506247"/>
                  </a:lnTo>
                  <a:lnTo>
                    <a:pt x="761212" y="506247"/>
                  </a:lnTo>
                  <a:lnTo>
                    <a:pt x="761212" y="530593"/>
                  </a:lnTo>
                  <a:lnTo>
                    <a:pt x="823810" y="530593"/>
                  </a:lnTo>
                  <a:lnTo>
                    <a:pt x="823810" y="560298"/>
                  </a:lnTo>
                  <a:lnTo>
                    <a:pt x="818248" y="595934"/>
                  </a:lnTo>
                  <a:lnTo>
                    <a:pt x="803059" y="630085"/>
                  </a:lnTo>
                  <a:lnTo>
                    <a:pt x="780034" y="659218"/>
                  </a:lnTo>
                  <a:lnTo>
                    <a:pt x="750912" y="679805"/>
                  </a:lnTo>
                  <a:lnTo>
                    <a:pt x="768337" y="703046"/>
                  </a:lnTo>
                  <a:lnTo>
                    <a:pt x="790854" y="687997"/>
                  </a:lnTo>
                  <a:lnTo>
                    <a:pt x="810552" y="667219"/>
                  </a:lnTo>
                  <a:lnTo>
                    <a:pt x="826706" y="641959"/>
                  </a:lnTo>
                  <a:lnTo>
                    <a:pt x="838619" y="613473"/>
                  </a:lnTo>
                  <a:lnTo>
                    <a:pt x="850239" y="639584"/>
                  </a:lnTo>
                  <a:lnTo>
                    <a:pt x="865886" y="662787"/>
                  </a:lnTo>
                  <a:lnTo>
                    <a:pt x="885024" y="681990"/>
                  </a:lnTo>
                  <a:lnTo>
                    <a:pt x="907135" y="696137"/>
                  </a:lnTo>
                  <a:lnTo>
                    <a:pt x="923798" y="672896"/>
                  </a:lnTo>
                  <a:close/>
                </a:path>
                <a:path w="4876800" h="757554">
                  <a:moveTo>
                    <a:pt x="1017104" y="588479"/>
                  </a:moveTo>
                  <a:lnTo>
                    <a:pt x="972591" y="588479"/>
                  </a:lnTo>
                  <a:lnTo>
                    <a:pt x="972591" y="478294"/>
                  </a:lnTo>
                  <a:lnTo>
                    <a:pt x="943089" y="478294"/>
                  </a:lnTo>
                  <a:lnTo>
                    <a:pt x="943089" y="756107"/>
                  </a:lnTo>
                  <a:lnTo>
                    <a:pt x="972591" y="756107"/>
                  </a:lnTo>
                  <a:lnTo>
                    <a:pt x="972591" y="613359"/>
                  </a:lnTo>
                  <a:lnTo>
                    <a:pt x="1017104" y="613359"/>
                  </a:lnTo>
                  <a:lnTo>
                    <a:pt x="1017104" y="588479"/>
                  </a:lnTo>
                  <a:close/>
                </a:path>
                <a:path w="4876800" h="757554">
                  <a:moveTo>
                    <a:pt x="1174419" y="507682"/>
                  </a:moveTo>
                  <a:lnTo>
                    <a:pt x="1044727" y="507682"/>
                  </a:lnTo>
                  <a:lnTo>
                    <a:pt x="1044727" y="532015"/>
                  </a:lnTo>
                  <a:lnTo>
                    <a:pt x="1144498" y="532015"/>
                  </a:lnTo>
                  <a:lnTo>
                    <a:pt x="1133894" y="577862"/>
                  </a:lnTo>
                  <a:lnTo>
                    <a:pt x="1111453" y="618159"/>
                  </a:lnTo>
                  <a:lnTo>
                    <a:pt x="1077099" y="652830"/>
                  </a:lnTo>
                  <a:lnTo>
                    <a:pt x="1030808" y="681774"/>
                  </a:lnTo>
                  <a:lnTo>
                    <a:pt x="1047242" y="704583"/>
                  </a:lnTo>
                  <a:lnTo>
                    <a:pt x="1095603" y="674497"/>
                  </a:lnTo>
                  <a:lnTo>
                    <a:pt x="1131493" y="638886"/>
                  </a:lnTo>
                  <a:lnTo>
                    <a:pt x="1155928" y="598627"/>
                  </a:lnTo>
                  <a:lnTo>
                    <a:pt x="1169898" y="554609"/>
                  </a:lnTo>
                  <a:lnTo>
                    <a:pt x="1174419" y="507682"/>
                  </a:lnTo>
                  <a:close/>
                </a:path>
                <a:path w="4876800" h="757554">
                  <a:moveTo>
                    <a:pt x="1290193" y="589026"/>
                  </a:moveTo>
                  <a:lnTo>
                    <a:pt x="1247114" y="589026"/>
                  </a:lnTo>
                  <a:lnTo>
                    <a:pt x="1247114" y="478294"/>
                  </a:lnTo>
                  <a:lnTo>
                    <a:pt x="1217625" y="478294"/>
                  </a:lnTo>
                  <a:lnTo>
                    <a:pt x="1217625" y="755777"/>
                  </a:lnTo>
                  <a:lnTo>
                    <a:pt x="1247114" y="755777"/>
                  </a:lnTo>
                  <a:lnTo>
                    <a:pt x="1247114" y="613689"/>
                  </a:lnTo>
                  <a:lnTo>
                    <a:pt x="1290193" y="613689"/>
                  </a:lnTo>
                  <a:lnTo>
                    <a:pt x="1290193" y="589026"/>
                  </a:lnTo>
                  <a:close/>
                </a:path>
                <a:path w="4876800" h="757554">
                  <a:moveTo>
                    <a:pt x="1593507" y="720585"/>
                  </a:moveTo>
                  <a:lnTo>
                    <a:pt x="1587830" y="704735"/>
                  </a:lnTo>
                  <a:lnTo>
                    <a:pt x="1586814" y="704037"/>
                  </a:lnTo>
                  <a:lnTo>
                    <a:pt x="1571320" y="693254"/>
                  </a:lnTo>
                  <a:lnTo>
                    <a:pt x="1563243" y="691146"/>
                  </a:lnTo>
                  <a:lnTo>
                    <a:pt x="1563243" y="720585"/>
                  </a:lnTo>
                  <a:lnTo>
                    <a:pt x="1559598" y="727913"/>
                  </a:lnTo>
                  <a:lnTo>
                    <a:pt x="1549158" y="733209"/>
                  </a:lnTo>
                  <a:lnTo>
                    <a:pt x="1532128" y="736384"/>
                  </a:lnTo>
                  <a:lnTo>
                    <a:pt x="1508760" y="737362"/>
                  </a:lnTo>
                  <a:lnTo>
                    <a:pt x="1485620" y="736384"/>
                  </a:lnTo>
                  <a:lnTo>
                    <a:pt x="1468615" y="733209"/>
                  </a:lnTo>
                  <a:lnTo>
                    <a:pt x="1458175" y="727913"/>
                  </a:lnTo>
                  <a:lnTo>
                    <a:pt x="1454708" y="720585"/>
                  </a:lnTo>
                  <a:lnTo>
                    <a:pt x="1458175" y="713295"/>
                  </a:lnTo>
                  <a:lnTo>
                    <a:pt x="1468615" y="708152"/>
                  </a:lnTo>
                  <a:lnTo>
                    <a:pt x="1485620" y="705091"/>
                  </a:lnTo>
                  <a:lnTo>
                    <a:pt x="1508760" y="704037"/>
                  </a:lnTo>
                  <a:lnTo>
                    <a:pt x="1532128" y="705091"/>
                  </a:lnTo>
                  <a:lnTo>
                    <a:pt x="1549158" y="708152"/>
                  </a:lnTo>
                  <a:lnTo>
                    <a:pt x="1559598" y="713295"/>
                  </a:lnTo>
                  <a:lnTo>
                    <a:pt x="1563243" y="720585"/>
                  </a:lnTo>
                  <a:lnTo>
                    <a:pt x="1563243" y="691146"/>
                  </a:lnTo>
                  <a:lnTo>
                    <a:pt x="1544701" y="686269"/>
                  </a:lnTo>
                  <a:lnTo>
                    <a:pt x="1508760" y="683856"/>
                  </a:lnTo>
                  <a:lnTo>
                    <a:pt x="1472793" y="686269"/>
                  </a:lnTo>
                  <a:lnTo>
                    <a:pt x="1446390" y="693254"/>
                  </a:lnTo>
                  <a:lnTo>
                    <a:pt x="1430108" y="704735"/>
                  </a:lnTo>
                  <a:lnTo>
                    <a:pt x="1424559" y="720585"/>
                  </a:lnTo>
                  <a:lnTo>
                    <a:pt x="1430108" y="736561"/>
                  </a:lnTo>
                  <a:lnTo>
                    <a:pt x="1446390" y="748093"/>
                  </a:lnTo>
                  <a:lnTo>
                    <a:pt x="1472793" y="755078"/>
                  </a:lnTo>
                  <a:lnTo>
                    <a:pt x="1508760" y="757428"/>
                  </a:lnTo>
                  <a:lnTo>
                    <a:pt x="1544701" y="755078"/>
                  </a:lnTo>
                  <a:lnTo>
                    <a:pt x="1571320" y="748093"/>
                  </a:lnTo>
                  <a:lnTo>
                    <a:pt x="1586687" y="737362"/>
                  </a:lnTo>
                  <a:lnTo>
                    <a:pt x="1587830" y="736561"/>
                  </a:lnTo>
                  <a:lnTo>
                    <a:pt x="1593507" y="720585"/>
                  </a:lnTo>
                  <a:close/>
                </a:path>
                <a:path w="4876800" h="757554">
                  <a:moveTo>
                    <a:pt x="1612353" y="649439"/>
                  </a:moveTo>
                  <a:lnTo>
                    <a:pt x="1523669" y="649439"/>
                  </a:lnTo>
                  <a:lnTo>
                    <a:pt x="1523669" y="625094"/>
                  </a:lnTo>
                  <a:lnTo>
                    <a:pt x="1494396" y="625094"/>
                  </a:lnTo>
                  <a:lnTo>
                    <a:pt x="1494396" y="649439"/>
                  </a:lnTo>
                  <a:lnTo>
                    <a:pt x="1405915" y="649439"/>
                  </a:lnTo>
                  <a:lnTo>
                    <a:pt x="1405915" y="672020"/>
                  </a:lnTo>
                  <a:lnTo>
                    <a:pt x="1612353" y="672020"/>
                  </a:lnTo>
                  <a:lnTo>
                    <a:pt x="1612353" y="649439"/>
                  </a:lnTo>
                  <a:close/>
                </a:path>
                <a:path w="4876800" h="757554">
                  <a:moveTo>
                    <a:pt x="1623212" y="555472"/>
                  </a:moveTo>
                  <a:lnTo>
                    <a:pt x="1587969" y="550125"/>
                  </a:lnTo>
                  <a:lnTo>
                    <a:pt x="1559153" y="540029"/>
                  </a:lnTo>
                  <a:lnTo>
                    <a:pt x="1541246" y="527735"/>
                  </a:lnTo>
                  <a:lnTo>
                    <a:pt x="1538820" y="526072"/>
                  </a:lnTo>
                  <a:lnTo>
                    <a:pt x="1529143" y="509206"/>
                  </a:lnTo>
                  <a:lnTo>
                    <a:pt x="1613014" y="509206"/>
                  </a:lnTo>
                  <a:lnTo>
                    <a:pt x="1613014" y="486295"/>
                  </a:lnTo>
                  <a:lnTo>
                    <a:pt x="1405699" y="486295"/>
                  </a:lnTo>
                  <a:lnTo>
                    <a:pt x="1405699" y="509206"/>
                  </a:lnTo>
                  <a:lnTo>
                    <a:pt x="1489024" y="509206"/>
                  </a:lnTo>
                  <a:lnTo>
                    <a:pt x="1479169" y="526034"/>
                  </a:lnTo>
                  <a:lnTo>
                    <a:pt x="1458696" y="539991"/>
                  </a:lnTo>
                  <a:lnTo>
                    <a:pt x="1429893" y="550125"/>
                  </a:lnTo>
                  <a:lnTo>
                    <a:pt x="1395069" y="555472"/>
                  </a:lnTo>
                  <a:lnTo>
                    <a:pt x="1404708" y="577621"/>
                  </a:lnTo>
                  <a:lnTo>
                    <a:pt x="1439633" y="571931"/>
                  </a:lnTo>
                  <a:lnTo>
                    <a:pt x="1469783" y="561479"/>
                  </a:lnTo>
                  <a:lnTo>
                    <a:pt x="1493520" y="546633"/>
                  </a:lnTo>
                  <a:lnTo>
                    <a:pt x="1509191" y="527735"/>
                  </a:lnTo>
                  <a:lnTo>
                    <a:pt x="1524812" y="546633"/>
                  </a:lnTo>
                  <a:lnTo>
                    <a:pt x="1548511" y="561479"/>
                  </a:lnTo>
                  <a:lnTo>
                    <a:pt x="1578648" y="571931"/>
                  </a:lnTo>
                  <a:lnTo>
                    <a:pt x="1613560" y="577621"/>
                  </a:lnTo>
                  <a:lnTo>
                    <a:pt x="1623212" y="555472"/>
                  </a:lnTo>
                  <a:close/>
                </a:path>
                <a:path w="4876800" h="757554">
                  <a:moveTo>
                    <a:pt x="1636369" y="591439"/>
                  </a:moveTo>
                  <a:lnTo>
                    <a:pt x="1523441" y="591439"/>
                  </a:lnTo>
                  <a:lnTo>
                    <a:pt x="1523441" y="561073"/>
                  </a:lnTo>
                  <a:lnTo>
                    <a:pt x="1494497" y="561073"/>
                  </a:lnTo>
                  <a:lnTo>
                    <a:pt x="1494497" y="591439"/>
                  </a:lnTo>
                  <a:lnTo>
                    <a:pt x="1382128" y="591439"/>
                  </a:lnTo>
                  <a:lnTo>
                    <a:pt x="1382128" y="615226"/>
                  </a:lnTo>
                  <a:lnTo>
                    <a:pt x="1636369" y="615226"/>
                  </a:lnTo>
                  <a:lnTo>
                    <a:pt x="1636369" y="591439"/>
                  </a:lnTo>
                  <a:close/>
                </a:path>
                <a:path w="4876800" h="757554">
                  <a:moveTo>
                    <a:pt x="1802790" y="596595"/>
                  </a:moveTo>
                  <a:lnTo>
                    <a:pt x="1797392" y="556260"/>
                  </a:lnTo>
                  <a:lnTo>
                    <a:pt x="1782610" y="525576"/>
                  </a:lnTo>
                  <a:lnTo>
                    <a:pt x="1782445" y="525437"/>
                  </a:lnTo>
                  <a:lnTo>
                    <a:pt x="1774507" y="518566"/>
                  </a:lnTo>
                  <a:lnTo>
                    <a:pt x="1774507" y="596595"/>
                  </a:lnTo>
                  <a:lnTo>
                    <a:pt x="1771370" y="626313"/>
                  </a:lnTo>
                  <a:lnTo>
                    <a:pt x="1762620" y="648754"/>
                  </a:lnTo>
                  <a:lnTo>
                    <a:pt x="1749056" y="662914"/>
                  </a:lnTo>
                  <a:lnTo>
                    <a:pt x="1731416" y="667854"/>
                  </a:lnTo>
                  <a:lnTo>
                    <a:pt x="1714042" y="662914"/>
                  </a:lnTo>
                  <a:lnTo>
                    <a:pt x="1700491" y="648754"/>
                  </a:lnTo>
                  <a:lnTo>
                    <a:pt x="1691690" y="626313"/>
                  </a:lnTo>
                  <a:lnTo>
                    <a:pt x="1688553" y="596595"/>
                  </a:lnTo>
                  <a:lnTo>
                    <a:pt x="1691690" y="567055"/>
                  </a:lnTo>
                  <a:lnTo>
                    <a:pt x="1714042" y="530491"/>
                  </a:lnTo>
                  <a:lnTo>
                    <a:pt x="1762620" y="544690"/>
                  </a:lnTo>
                  <a:lnTo>
                    <a:pt x="1774507" y="596595"/>
                  </a:lnTo>
                  <a:lnTo>
                    <a:pt x="1774507" y="518566"/>
                  </a:lnTo>
                  <a:lnTo>
                    <a:pt x="1760067" y="506031"/>
                  </a:lnTo>
                  <a:lnTo>
                    <a:pt x="1731416" y="499122"/>
                  </a:lnTo>
                  <a:lnTo>
                    <a:pt x="1702777" y="506031"/>
                  </a:lnTo>
                  <a:lnTo>
                    <a:pt x="1680286" y="525576"/>
                  </a:lnTo>
                  <a:lnTo>
                    <a:pt x="1665630" y="556260"/>
                  </a:lnTo>
                  <a:lnTo>
                    <a:pt x="1660486" y="596595"/>
                  </a:lnTo>
                  <a:lnTo>
                    <a:pt x="1665630" y="637108"/>
                  </a:lnTo>
                  <a:lnTo>
                    <a:pt x="1680286" y="667880"/>
                  </a:lnTo>
                  <a:lnTo>
                    <a:pt x="1702777" y="687425"/>
                  </a:lnTo>
                  <a:lnTo>
                    <a:pt x="1731416" y="694270"/>
                  </a:lnTo>
                  <a:lnTo>
                    <a:pt x="1760067" y="687425"/>
                  </a:lnTo>
                  <a:lnTo>
                    <a:pt x="1782622" y="667854"/>
                  </a:lnTo>
                  <a:lnTo>
                    <a:pt x="1797392" y="637108"/>
                  </a:lnTo>
                  <a:lnTo>
                    <a:pt x="1802790" y="596595"/>
                  </a:lnTo>
                  <a:close/>
                </a:path>
                <a:path w="4876800" h="757554">
                  <a:moveTo>
                    <a:pt x="1918017" y="587159"/>
                  </a:moveTo>
                  <a:lnTo>
                    <a:pt x="1873504" y="587159"/>
                  </a:lnTo>
                  <a:lnTo>
                    <a:pt x="1873504" y="478294"/>
                  </a:lnTo>
                  <a:lnTo>
                    <a:pt x="1844014" y="478294"/>
                  </a:lnTo>
                  <a:lnTo>
                    <a:pt x="1844014" y="756107"/>
                  </a:lnTo>
                  <a:lnTo>
                    <a:pt x="1873504" y="756107"/>
                  </a:lnTo>
                  <a:lnTo>
                    <a:pt x="1873504" y="612051"/>
                  </a:lnTo>
                  <a:lnTo>
                    <a:pt x="1918017" y="612051"/>
                  </a:lnTo>
                  <a:lnTo>
                    <a:pt x="1918017" y="587159"/>
                  </a:lnTo>
                  <a:close/>
                </a:path>
                <a:path w="4876800" h="757554">
                  <a:moveTo>
                    <a:pt x="1976399" y="108978"/>
                  </a:moveTo>
                  <a:lnTo>
                    <a:pt x="1947125" y="108978"/>
                  </a:lnTo>
                  <a:lnTo>
                    <a:pt x="1947125" y="141325"/>
                  </a:lnTo>
                  <a:lnTo>
                    <a:pt x="1976399" y="141325"/>
                  </a:lnTo>
                  <a:lnTo>
                    <a:pt x="1976399" y="108978"/>
                  </a:lnTo>
                  <a:close/>
                </a:path>
                <a:path w="4876800" h="757554">
                  <a:moveTo>
                    <a:pt x="2056218" y="36944"/>
                  </a:moveTo>
                  <a:lnTo>
                    <a:pt x="2027161" y="36944"/>
                  </a:lnTo>
                  <a:lnTo>
                    <a:pt x="2027161" y="85407"/>
                  </a:lnTo>
                  <a:lnTo>
                    <a:pt x="2056218" y="85407"/>
                  </a:lnTo>
                  <a:lnTo>
                    <a:pt x="2056218" y="36944"/>
                  </a:lnTo>
                  <a:close/>
                </a:path>
                <a:path w="4876800" h="757554">
                  <a:moveTo>
                    <a:pt x="2056218" y="13474"/>
                  </a:moveTo>
                  <a:lnTo>
                    <a:pt x="1867535" y="13474"/>
                  </a:lnTo>
                  <a:lnTo>
                    <a:pt x="1867535" y="36334"/>
                  </a:lnTo>
                  <a:lnTo>
                    <a:pt x="1867535" y="85864"/>
                  </a:lnTo>
                  <a:lnTo>
                    <a:pt x="1867535" y="108724"/>
                  </a:lnTo>
                  <a:lnTo>
                    <a:pt x="2056218" y="108724"/>
                  </a:lnTo>
                  <a:lnTo>
                    <a:pt x="2056218" y="85864"/>
                  </a:lnTo>
                  <a:lnTo>
                    <a:pt x="1896364" y="85864"/>
                  </a:lnTo>
                  <a:lnTo>
                    <a:pt x="1896364" y="36334"/>
                  </a:lnTo>
                  <a:lnTo>
                    <a:pt x="2056218" y="36334"/>
                  </a:lnTo>
                  <a:lnTo>
                    <a:pt x="2056218" y="13474"/>
                  </a:lnTo>
                  <a:close/>
                </a:path>
                <a:path w="4876800" h="757554">
                  <a:moveTo>
                    <a:pt x="2057425" y="191274"/>
                  </a:moveTo>
                  <a:lnTo>
                    <a:pt x="1863369" y="191274"/>
                  </a:lnTo>
                  <a:lnTo>
                    <a:pt x="1863369" y="214134"/>
                  </a:lnTo>
                  <a:lnTo>
                    <a:pt x="2027821" y="214134"/>
                  </a:lnTo>
                  <a:lnTo>
                    <a:pt x="2027821" y="280174"/>
                  </a:lnTo>
                  <a:lnTo>
                    <a:pt x="2057425" y="280174"/>
                  </a:lnTo>
                  <a:lnTo>
                    <a:pt x="2057425" y="214134"/>
                  </a:lnTo>
                  <a:lnTo>
                    <a:pt x="2057425" y="191274"/>
                  </a:lnTo>
                  <a:close/>
                </a:path>
                <a:path w="4876800" h="757554">
                  <a:moveTo>
                    <a:pt x="2185860" y="697128"/>
                  </a:moveTo>
                  <a:lnTo>
                    <a:pt x="2124900" y="697128"/>
                  </a:lnTo>
                  <a:lnTo>
                    <a:pt x="2124900" y="635177"/>
                  </a:lnTo>
                  <a:lnTo>
                    <a:pt x="2124900" y="623887"/>
                  </a:lnTo>
                  <a:lnTo>
                    <a:pt x="2135644" y="616216"/>
                  </a:lnTo>
                  <a:lnTo>
                    <a:pt x="2139937" y="613156"/>
                  </a:lnTo>
                  <a:lnTo>
                    <a:pt x="2151215" y="599973"/>
                  </a:lnTo>
                  <a:lnTo>
                    <a:pt x="2158288" y="584555"/>
                  </a:lnTo>
                  <a:lnTo>
                    <a:pt x="2160752" y="567093"/>
                  </a:lnTo>
                  <a:lnTo>
                    <a:pt x="2153094" y="537311"/>
                  </a:lnTo>
                  <a:lnTo>
                    <a:pt x="2135301" y="518198"/>
                  </a:lnTo>
                  <a:lnTo>
                    <a:pt x="2132025" y="514692"/>
                  </a:lnTo>
                  <a:lnTo>
                    <a:pt x="2132025" y="567093"/>
                  </a:lnTo>
                  <a:lnTo>
                    <a:pt x="2126551" y="587311"/>
                  </a:lnTo>
                  <a:lnTo>
                    <a:pt x="2111260" y="602792"/>
                  </a:lnTo>
                  <a:lnTo>
                    <a:pt x="2095182" y="609625"/>
                  </a:lnTo>
                  <a:lnTo>
                    <a:pt x="2095182" y="635177"/>
                  </a:lnTo>
                  <a:lnTo>
                    <a:pt x="2095182" y="697128"/>
                  </a:lnTo>
                  <a:lnTo>
                    <a:pt x="2021408" y="697128"/>
                  </a:lnTo>
                  <a:lnTo>
                    <a:pt x="2021408" y="635292"/>
                  </a:lnTo>
                  <a:lnTo>
                    <a:pt x="2029993" y="636968"/>
                  </a:lnTo>
                  <a:lnTo>
                    <a:pt x="2038972" y="638213"/>
                  </a:lnTo>
                  <a:lnTo>
                    <a:pt x="2048319" y="638975"/>
                  </a:lnTo>
                  <a:lnTo>
                    <a:pt x="2058022" y="639241"/>
                  </a:lnTo>
                  <a:lnTo>
                    <a:pt x="2067826" y="638975"/>
                  </a:lnTo>
                  <a:lnTo>
                    <a:pt x="2077300" y="638200"/>
                  </a:lnTo>
                  <a:lnTo>
                    <a:pt x="2086432" y="636930"/>
                  </a:lnTo>
                  <a:lnTo>
                    <a:pt x="2094636" y="635292"/>
                  </a:lnTo>
                  <a:lnTo>
                    <a:pt x="2095182" y="635177"/>
                  </a:lnTo>
                  <a:lnTo>
                    <a:pt x="2095182" y="609625"/>
                  </a:lnTo>
                  <a:lnTo>
                    <a:pt x="2087854" y="612724"/>
                  </a:lnTo>
                  <a:lnTo>
                    <a:pt x="2058022" y="616216"/>
                  </a:lnTo>
                  <a:lnTo>
                    <a:pt x="2028126" y="612724"/>
                  </a:lnTo>
                  <a:lnTo>
                    <a:pt x="2004809" y="602792"/>
                  </a:lnTo>
                  <a:lnTo>
                    <a:pt x="1989645" y="587311"/>
                  </a:lnTo>
                  <a:lnTo>
                    <a:pt x="1984235" y="567093"/>
                  </a:lnTo>
                  <a:lnTo>
                    <a:pt x="1989645" y="546760"/>
                  </a:lnTo>
                  <a:lnTo>
                    <a:pt x="2004809" y="531304"/>
                  </a:lnTo>
                  <a:lnTo>
                    <a:pt x="2028126" y="521525"/>
                  </a:lnTo>
                  <a:lnTo>
                    <a:pt x="2058022" y="518198"/>
                  </a:lnTo>
                  <a:lnTo>
                    <a:pt x="2087854" y="521525"/>
                  </a:lnTo>
                  <a:lnTo>
                    <a:pt x="2111260" y="531304"/>
                  </a:lnTo>
                  <a:lnTo>
                    <a:pt x="2126551" y="546760"/>
                  </a:lnTo>
                  <a:lnTo>
                    <a:pt x="2132025" y="567093"/>
                  </a:lnTo>
                  <a:lnTo>
                    <a:pt x="2132025" y="514692"/>
                  </a:lnTo>
                  <a:lnTo>
                    <a:pt x="2131796" y="514438"/>
                  </a:lnTo>
                  <a:lnTo>
                    <a:pt x="2099284" y="499706"/>
                  </a:lnTo>
                  <a:lnTo>
                    <a:pt x="2058022" y="494411"/>
                  </a:lnTo>
                  <a:lnTo>
                    <a:pt x="2016912" y="499706"/>
                  </a:lnTo>
                  <a:lnTo>
                    <a:pt x="1984502" y="514438"/>
                  </a:lnTo>
                  <a:lnTo>
                    <a:pt x="1963254" y="537311"/>
                  </a:lnTo>
                  <a:lnTo>
                    <a:pt x="1955622" y="567093"/>
                  </a:lnTo>
                  <a:lnTo>
                    <a:pt x="1958162" y="584796"/>
                  </a:lnTo>
                  <a:lnTo>
                    <a:pt x="1965452" y="600417"/>
                  </a:lnTo>
                  <a:lnTo>
                    <a:pt x="1977034" y="613702"/>
                  </a:lnTo>
                  <a:lnTo>
                    <a:pt x="1992464" y="624433"/>
                  </a:lnTo>
                  <a:lnTo>
                    <a:pt x="1992464" y="697128"/>
                  </a:lnTo>
                  <a:lnTo>
                    <a:pt x="1931619" y="697128"/>
                  </a:lnTo>
                  <a:lnTo>
                    <a:pt x="1931619" y="721461"/>
                  </a:lnTo>
                  <a:lnTo>
                    <a:pt x="2185860" y="721461"/>
                  </a:lnTo>
                  <a:lnTo>
                    <a:pt x="2185860" y="697128"/>
                  </a:lnTo>
                  <a:close/>
                </a:path>
                <a:path w="4876800" h="757554">
                  <a:moveTo>
                    <a:pt x="2333155" y="197624"/>
                  </a:moveTo>
                  <a:lnTo>
                    <a:pt x="2137892" y="197624"/>
                  </a:lnTo>
                  <a:lnTo>
                    <a:pt x="2137892" y="220484"/>
                  </a:lnTo>
                  <a:lnTo>
                    <a:pt x="2303551" y="220484"/>
                  </a:lnTo>
                  <a:lnTo>
                    <a:pt x="2303551" y="277634"/>
                  </a:lnTo>
                  <a:lnTo>
                    <a:pt x="2333155" y="277634"/>
                  </a:lnTo>
                  <a:lnTo>
                    <a:pt x="2333155" y="220484"/>
                  </a:lnTo>
                  <a:lnTo>
                    <a:pt x="2333155" y="197624"/>
                  </a:lnTo>
                  <a:close/>
                </a:path>
                <a:path w="4876800" h="757554">
                  <a:moveTo>
                    <a:pt x="2363622" y="153822"/>
                  </a:moveTo>
                  <a:lnTo>
                    <a:pt x="2251037" y="153822"/>
                  </a:lnTo>
                  <a:lnTo>
                    <a:pt x="2251037" y="127774"/>
                  </a:lnTo>
                  <a:lnTo>
                    <a:pt x="2337320" y="127774"/>
                  </a:lnTo>
                  <a:lnTo>
                    <a:pt x="2337320" y="104914"/>
                  </a:lnTo>
                  <a:lnTo>
                    <a:pt x="2171217" y="104914"/>
                  </a:lnTo>
                  <a:lnTo>
                    <a:pt x="2171217" y="78244"/>
                  </a:lnTo>
                  <a:lnTo>
                    <a:pt x="2331618" y="78244"/>
                  </a:lnTo>
                  <a:lnTo>
                    <a:pt x="2331618" y="56654"/>
                  </a:lnTo>
                  <a:lnTo>
                    <a:pt x="2331618" y="32524"/>
                  </a:lnTo>
                  <a:lnTo>
                    <a:pt x="2331618" y="8394"/>
                  </a:lnTo>
                  <a:lnTo>
                    <a:pt x="2141296" y="8394"/>
                  </a:lnTo>
                  <a:lnTo>
                    <a:pt x="2141296" y="32524"/>
                  </a:lnTo>
                  <a:lnTo>
                    <a:pt x="2302230" y="32524"/>
                  </a:lnTo>
                  <a:lnTo>
                    <a:pt x="2302230" y="56654"/>
                  </a:lnTo>
                  <a:lnTo>
                    <a:pt x="2142058" y="56654"/>
                  </a:lnTo>
                  <a:lnTo>
                    <a:pt x="2142058" y="78244"/>
                  </a:lnTo>
                  <a:lnTo>
                    <a:pt x="2142058" y="104914"/>
                  </a:lnTo>
                  <a:lnTo>
                    <a:pt x="2142058" y="127774"/>
                  </a:lnTo>
                  <a:lnTo>
                    <a:pt x="2222093" y="127774"/>
                  </a:lnTo>
                  <a:lnTo>
                    <a:pt x="2222093" y="153822"/>
                  </a:lnTo>
                  <a:lnTo>
                    <a:pt x="2109381" y="153822"/>
                  </a:lnTo>
                  <a:lnTo>
                    <a:pt x="2109381" y="177825"/>
                  </a:lnTo>
                  <a:lnTo>
                    <a:pt x="2363622" y="177825"/>
                  </a:lnTo>
                  <a:lnTo>
                    <a:pt x="2363622" y="153822"/>
                  </a:lnTo>
                  <a:close/>
                </a:path>
                <a:path w="4876800" h="757554">
                  <a:moveTo>
                    <a:pt x="2432748" y="567207"/>
                  </a:moveTo>
                  <a:lnTo>
                    <a:pt x="2267534" y="567207"/>
                  </a:lnTo>
                  <a:lnTo>
                    <a:pt x="2267534" y="545604"/>
                  </a:lnTo>
                  <a:lnTo>
                    <a:pt x="2427922" y="545604"/>
                  </a:lnTo>
                  <a:lnTo>
                    <a:pt x="2427922" y="526554"/>
                  </a:lnTo>
                  <a:lnTo>
                    <a:pt x="2427922" y="506234"/>
                  </a:lnTo>
                  <a:lnTo>
                    <a:pt x="2427922" y="485914"/>
                  </a:lnTo>
                  <a:lnTo>
                    <a:pt x="2237600" y="485914"/>
                  </a:lnTo>
                  <a:lnTo>
                    <a:pt x="2237600" y="506234"/>
                  </a:lnTo>
                  <a:lnTo>
                    <a:pt x="2398547" y="506234"/>
                  </a:lnTo>
                  <a:lnTo>
                    <a:pt x="2398547" y="526554"/>
                  </a:lnTo>
                  <a:lnTo>
                    <a:pt x="2238375" y="526554"/>
                  </a:lnTo>
                  <a:lnTo>
                    <a:pt x="2238375" y="545604"/>
                  </a:lnTo>
                  <a:lnTo>
                    <a:pt x="2238375" y="567207"/>
                  </a:lnTo>
                  <a:lnTo>
                    <a:pt x="2238375" y="587527"/>
                  </a:lnTo>
                  <a:lnTo>
                    <a:pt x="2432748" y="587527"/>
                  </a:lnTo>
                  <a:lnTo>
                    <a:pt x="2432748" y="567207"/>
                  </a:lnTo>
                  <a:close/>
                </a:path>
                <a:path w="4876800" h="757554">
                  <a:moveTo>
                    <a:pt x="2437358" y="732294"/>
                  </a:moveTo>
                  <a:lnTo>
                    <a:pt x="2265565" y="732294"/>
                  </a:lnTo>
                  <a:lnTo>
                    <a:pt x="2265565" y="709434"/>
                  </a:lnTo>
                  <a:lnTo>
                    <a:pt x="2428697" y="709434"/>
                  </a:lnTo>
                  <a:lnTo>
                    <a:pt x="2428697" y="689114"/>
                  </a:lnTo>
                  <a:lnTo>
                    <a:pt x="2428697" y="668794"/>
                  </a:lnTo>
                  <a:lnTo>
                    <a:pt x="2428697" y="647204"/>
                  </a:lnTo>
                  <a:lnTo>
                    <a:pt x="2235847" y="647204"/>
                  </a:lnTo>
                  <a:lnTo>
                    <a:pt x="2235847" y="668794"/>
                  </a:lnTo>
                  <a:lnTo>
                    <a:pt x="2399538" y="668794"/>
                  </a:lnTo>
                  <a:lnTo>
                    <a:pt x="2399538" y="689114"/>
                  </a:lnTo>
                  <a:lnTo>
                    <a:pt x="2236178" y="689114"/>
                  </a:lnTo>
                  <a:lnTo>
                    <a:pt x="2236178" y="709434"/>
                  </a:lnTo>
                  <a:lnTo>
                    <a:pt x="2236178" y="732294"/>
                  </a:lnTo>
                  <a:lnTo>
                    <a:pt x="2236178" y="752614"/>
                  </a:lnTo>
                  <a:lnTo>
                    <a:pt x="2437358" y="752614"/>
                  </a:lnTo>
                  <a:lnTo>
                    <a:pt x="2437358" y="732294"/>
                  </a:lnTo>
                  <a:close/>
                </a:path>
                <a:path w="4876800" h="757554">
                  <a:moveTo>
                    <a:pt x="2459939" y="605802"/>
                  </a:moveTo>
                  <a:lnTo>
                    <a:pt x="2205698" y="605802"/>
                  </a:lnTo>
                  <a:lnTo>
                    <a:pt x="2205698" y="628383"/>
                  </a:lnTo>
                  <a:lnTo>
                    <a:pt x="2459939" y="628383"/>
                  </a:lnTo>
                  <a:lnTo>
                    <a:pt x="2459939" y="605802"/>
                  </a:lnTo>
                  <a:close/>
                </a:path>
                <a:path w="4876800" h="757554">
                  <a:moveTo>
                    <a:pt x="2609862" y="54495"/>
                  </a:moveTo>
                  <a:lnTo>
                    <a:pt x="2603182" y="34036"/>
                  </a:lnTo>
                  <a:lnTo>
                    <a:pt x="2596286" y="28727"/>
                  </a:lnTo>
                  <a:lnTo>
                    <a:pt x="2583789" y="19088"/>
                  </a:lnTo>
                  <a:lnTo>
                    <a:pt x="2579713" y="17894"/>
                  </a:lnTo>
                  <a:lnTo>
                    <a:pt x="2579713" y="54495"/>
                  </a:lnTo>
                  <a:lnTo>
                    <a:pt x="2575204" y="65887"/>
                  </a:lnTo>
                  <a:lnTo>
                    <a:pt x="2561933" y="74091"/>
                  </a:lnTo>
                  <a:lnTo>
                    <a:pt x="2540304" y="79032"/>
                  </a:lnTo>
                  <a:lnTo>
                    <a:pt x="2510752" y="80695"/>
                  </a:lnTo>
                  <a:lnTo>
                    <a:pt x="2481376" y="79032"/>
                  </a:lnTo>
                  <a:lnTo>
                    <a:pt x="2459850" y="74091"/>
                  </a:lnTo>
                  <a:lnTo>
                    <a:pt x="2446642" y="65887"/>
                  </a:lnTo>
                  <a:lnTo>
                    <a:pt x="2442235" y="54495"/>
                  </a:lnTo>
                  <a:lnTo>
                    <a:pt x="2446642" y="43599"/>
                  </a:lnTo>
                  <a:lnTo>
                    <a:pt x="2459850" y="35483"/>
                  </a:lnTo>
                  <a:lnTo>
                    <a:pt x="2481376" y="30429"/>
                  </a:lnTo>
                  <a:lnTo>
                    <a:pt x="2510752" y="28727"/>
                  </a:lnTo>
                  <a:lnTo>
                    <a:pt x="2540304" y="30429"/>
                  </a:lnTo>
                  <a:lnTo>
                    <a:pt x="2561933" y="35483"/>
                  </a:lnTo>
                  <a:lnTo>
                    <a:pt x="2575204" y="43599"/>
                  </a:lnTo>
                  <a:lnTo>
                    <a:pt x="2579713" y="54495"/>
                  </a:lnTo>
                  <a:lnTo>
                    <a:pt x="2579713" y="17894"/>
                  </a:lnTo>
                  <a:lnTo>
                    <a:pt x="2552649" y="9918"/>
                  </a:lnTo>
                  <a:lnTo>
                    <a:pt x="2510752" y="6794"/>
                  </a:lnTo>
                  <a:lnTo>
                    <a:pt x="2468829" y="9918"/>
                  </a:lnTo>
                  <a:lnTo>
                    <a:pt x="2437612" y="19088"/>
                  </a:lnTo>
                  <a:lnTo>
                    <a:pt x="2418143" y="34036"/>
                  </a:lnTo>
                  <a:lnTo>
                    <a:pt x="2411425" y="54495"/>
                  </a:lnTo>
                  <a:lnTo>
                    <a:pt x="2418143" y="75196"/>
                  </a:lnTo>
                  <a:lnTo>
                    <a:pt x="2437612" y="90297"/>
                  </a:lnTo>
                  <a:lnTo>
                    <a:pt x="2468829" y="99580"/>
                  </a:lnTo>
                  <a:lnTo>
                    <a:pt x="2510752" y="102831"/>
                  </a:lnTo>
                  <a:lnTo>
                    <a:pt x="2552649" y="99580"/>
                  </a:lnTo>
                  <a:lnTo>
                    <a:pt x="2583789" y="90297"/>
                  </a:lnTo>
                  <a:lnTo>
                    <a:pt x="2596121" y="80695"/>
                  </a:lnTo>
                  <a:lnTo>
                    <a:pt x="2603182" y="75196"/>
                  </a:lnTo>
                  <a:lnTo>
                    <a:pt x="2609862" y="54495"/>
                  </a:lnTo>
                  <a:close/>
                </a:path>
                <a:path w="4876800" h="757554">
                  <a:moveTo>
                    <a:pt x="2613482" y="254571"/>
                  </a:moveTo>
                  <a:lnTo>
                    <a:pt x="2443886" y="254571"/>
                  </a:lnTo>
                  <a:lnTo>
                    <a:pt x="2443886" y="229679"/>
                  </a:lnTo>
                  <a:lnTo>
                    <a:pt x="2605481" y="229679"/>
                  </a:lnTo>
                  <a:lnTo>
                    <a:pt x="2605481" y="164668"/>
                  </a:lnTo>
                  <a:lnTo>
                    <a:pt x="2414498" y="164668"/>
                  </a:lnTo>
                  <a:lnTo>
                    <a:pt x="2414498" y="186702"/>
                  </a:lnTo>
                  <a:lnTo>
                    <a:pt x="2576538" y="186702"/>
                  </a:lnTo>
                  <a:lnTo>
                    <a:pt x="2576538" y="208521"/>
                  </a:lnTo>
                  <a:lnTo>
                    <a:pt x="2415044" y="208521"/>
                  </a:lnTo>
                  <a:lnTo>
                    <a:pt x="2415044" y="277380"/>
                  </a:lnTo>
                  <a:lnTo>
                    <a:pt x="2613482" y="277380"/>
                  </a:lnTo>
                  <a:lnTo>
                    <a:pt x="2613482" y="254571"/>
                  </a:lnTo>
                  <a:close/>
                </a:path>
                <a:path w="4876800" h="757554">
                  <a:moveTo>
                    <a:pt x="2637599" y="119722"/>
                  </a:moveTo>
                  <a:lnTo>
                    <a:pt x="2384348" y="119722"/>
                  </a:lnTo>
                  <a:lnTo>
                    <a:pt x="2384348" y="143294"/>
                  </a:lnTo>
                  <a:lnTo>
                    <a:pt x="2637599" y="143294"/>
                  </a:lnTo>
                  <a:lnTo>
                    <a:pt x="2637599" y="119722"/>
                  </a:lnTo>
                  <a:close/>
                </a:path>
                <a:path w="4876800" h="757554">
                  <a:moveTo>
                    <a:pt x="2783154" y="569734"/>
                  </a:moveTo>
                  <a:lnTo>
                    <a:pt x="2619476" y="569734"/>
                  </a:lnTo>
                  <a:lnTo>
                    <a:pt x="2619476" y="492277"/>
                  </a:lnTo>
                  <a:lnTo>
                    <a:pt x="2590088" y="492277"/>
                  </a:lnTo>
                  <a:lnTo>
                    <a:pt x="2590088" y="569734"/>
                  </a:lnTo>
                  <a:lnTo>
                    <a:pt x="2590088" y="593864"/>
                  </a:lnTo>
                  <a:lnTo>
                    <a:pt x="2783154" y="593864"/>
                  </a:lnTo>
                  <a:lnTo>
                    <a:pt x="2783154" y="569734"/>
                  </a:lnTo>
                  <a:close/>
                </a:path>
                <a:path w="4876800" h="757554">
                  <a:moveTo>
                    <a:pt x="2812097" y="632117"/>
                  </a:moveTo>
                  <a:lnTo>
                    <a:pt x="2557856" y="632117"/>
                  </a:lnTo>
                  <a:lnTo>
                    <a:pt x="2557856" y="656450"/>
                  </a:lnTo>
                  <a:lnTo>
                    <a:pt x="2669032" y="656450"/>
                  </a:lnTo>
                  <a:lnTo>
                    <a:pt x="2669032" y="756107"/>
                  </a:lnTo>
                  <a:lnTo>
                    <a:pt x="2698305" y="756107"/>
                  </a:lnTo>
                  <a:lnTo>
                    <a:pt x="2698305" y="656450"/>
                  </a:lnTo>
                  <a:lnTo>
                    <a:pt x="2812097" y="656450"/>
                  </a:lnTo>
                  <a:lnTo>
                    <a:pt x="2812097" y="632117"/>
                  </a:lnTo>
                  <a:close/>
                </a:path>
                <a:path w="4876800" h="757554">
                  <a:moveTo>
                    <a:pt x="2901746" y="25984"/>
                  </a:moveTo>
                  <a:lnTo>
                    <a:pt x="2836405" y="25984"/>
                  </a:lnTo>
                  <a:lnTo>
                    <a:pt x="2836405" y="0"/>
                  </a:lnTo>
                  <a:lnTo>
                    <a:pt x="2807017" y="0"/>
                  </a:lnTo>
                  <a:lnTo>
                    <a:pt x="2807017" y="25984"/>
                  </a:lnTo>
                  <a:lnTo>
                    <a:pt x="2741460" y="25984"/>
                  </a:lnTo>
                  <a:lnTo>
                    <a:pt x="2741460" y="48018"/>
                  </a:lnTo>
                  <a:lnTo>
                    <a:pt x="2901746" y="48018"/>
                  </a:lnTo>
                  <a:lnTo>
                    <a:pt x="2901746" y="25984"/>
                  </a:lnTo>
                  <a:close/>
                </a:path>
                <a:path w="4876800" h="757554">
                  <a:moveTo>
                    <a:pt x="2911945" y="171145"/>
                  </a:moveTo>
                  <a:lnTo>
                    <a:pt x="2910357" y="156781"/>
                  </a:lnTo>
                  <a:lnTo>
                    <a:pt x="2909633" y="150202"/>
                  </a:lnTo>
                  <a:lnTo>
                    <a:pt x="2891840" y="152425"/>
                  </a:lnTo>
                  <a:lnTo>
                    <a:pt x="2873591" y="154228"/>
                  </a:lnTo>
                  <a:lnTo>
                    <a:pt x="2855061" y="155663"/>
                  </a:lnTo>
                  <a:lnTo>
                    <a:pt x="2836405" y="156781"/>
                  </a:lnTo>
                  <a:lnTo>
                    <a:pt x="2836405" y="139014"/>
                  </a:lnTo>
                  <a:lnTo>
                    <a:pt x="2857601" y="134315"/>
                  </a:lnTo>
                  <a:lnTo>
                    <a:pt x="2873679" y="125704"/>
                  </a:lnTo>
                  <a:lnTo>
                    <a:pt x="2878734" y="119722"/>
                  </a:lnTo>
                  <a:lnTo>
                    <a:pt x="2883916" y="113588"/>
                  </a:lnTo>
                  <a:lnTo>
                    <a:pt x="2887599" y="98348"/>
                  </a:lnTo>
                  <a:lnTo>
                    <a:pt x="2882773" y="81178"/>
                  </a:lnTo>
                  <a:lnTo>
                    <a:pt x="2878988" y="77508"/>
                  </a:lnTo>
                  <a:lnTo>
                    <a:pt x="2869374" y="68224"/>
                  </a:lnTo>
                  <a:lnTo>
                    <a:pt x="2859430" y="64350"/>
                  </a:lnTo>
                  <a:lnTo>
                    <a:pt x="2859430" y="98348"/>
                  </a:lnTo>
                  <a:lnTo>
                    <a:pt x="2856801" y="107175"/>
                  </a:lnTo>
                  <a:lnTo>
                    <a:pt x="2849245" y="113969"/>
                  </a:lnTo>
                  <a:lnTo>
                    <a:pt x="2837269" y="118287"/>
                  </a:lnTo>
                  <a:lnTo>
                    <a:pt x="2821381" y="119722"/>
                  </a:lnTo>
                  <a:lnTo>
                    <a:pt x="2805493" y="118287"/>
                  </a:lnTo>
                  <a:lnTo>
                    <a:pt x="2793530" y="113969"/>
                  </a:lnTo>
                  <a:lnTo>
                    <a:pt x="2786011" y="107175"/>
                  </a:lnTo>
                  <a:lnTo>
                    <a:pt x="2783446" y="98348"/>
                  </a:lnTo>
                  <a:lnTo>
                    <a:pt x="2786011" y="89420"/>
                  </a:lnTo>
                  <a:lnTo>
                    <a:pt x="2793530" y="82829"/>
                  </a:lnTo>
                  <a:lnTo>
                    <a:pt x="2805493" y="78790"/>
                  </a:lnTo>
                  <a:lnTo>
                    <a:pt x="2821381" y="77508"/>
                  </a:lnTo>
                  <a:lnTo>
                    <a:pt x="2837269" y="78790"/>
                  </a:lnTo>
                  <a:lnTo>
                    <a:pt x="2849245" y="82829"/>
                  </a:lnTo>
                  <a:lnTo>
                    <a:pt x="2856801" y="89420"/>
                  </a:lnTo>
                  <a:lnTo>
                    <a:pt x="2859430" y="98348"/>
                  </a:lnTo>
                  <a:lnTo>
                    <a:pt x="2859430" y="64350"/>
                  </a:lnTo>
                  <a:lnTo>
                    <a:pt x="2848533" y="60083"/>
                  </a:lnTo>
                  <a:lnTo>
                    <a:pt x="2821381" y="57340"/>
                  </a:lnTo>
                  <a:lnTo>
                    <a:pt x="2794254" y="60083"/>
                  </a:lnTo>
                  <a:lnTo>
                    <a:pt x="2773375" y="68224"/>
                  </a:lnTo>
                  <a:lnTo>
                    <a:pt x="2760002" y="81178"/>
                  </a:lnTo>
                  <a:lnTo>
                    <a:pt x="2755379" y="98348"/>
                  </a:lnTo>
                  <a:lnTo>
                    <a:pt x="2758897" y="113703"/>
                  </a:lnTo>
                  <a:lnTo>
                    <a:pt x="2769235" y="125831"/>
                  </a:lnTo>
                  <a:lnTo>
                    <a:pt x="2785554" y="134391"/>
                  </a:lnTo>
                  <a:lnTo>
                    <a:pt x="2807017" y="139014"/>
                  </a:lnTo>
                  <a:lnTo>
                    <a:pt x="2807017" y="157873"/>
                  </a:lnTo>
                  <a:lnTo>
                    <a:pt x="2787688" y="158267"/>
                  </a:lnTo>
                  <a:lnTo>
                    <a:pt x="2734335" y="158635"/>
                  </a:lnTo>
                  <a:lnTo>
                    <a:pt x="2737624" y="182219"/>
                  </a:lnTo>
                  <a:lnTo>
                    <a:pt x="2777096" y="181914"/>
                  </a:lnTo>
                  <a:lnTo>
                    <a:pt x="2820746" y="180581"/>
                  </a:lnTo>
                  <a:lnTo>
                    <a:pt x="2866415" y="177292"/>
                  </a:lnTo>
                  <a:lnTo>
                    <a:pt x="2911945" y="171145"/>
                  </a:lnTo>
                  <a:close/>
                </a:path>
                <a:path w="4876800" h="757554">
                  <a:moveTo>
                    <a:pt x="2954807" y="202387"/>
                  </a:moveTo>
                  <a:lnTo>
                    <a:pt x="2768981" y="202387"/>
                  </a:lnTo>
                  <a:lnTo>
                    <a:pt x="2768981" y="225628"/>
                  </a:lnTo>
                  <a:lnTo>
                    <a:pt x="2925419" y="225628"/>
                  </a:lnTo>
                  <a:lnTo>
                    <a:pt x="2925419" y="280009"/>
                  </a:lnTo>
                  <a:lnTo>
                    <a:pt x="2954807" y="280009"/>
                  </a:lnTo>
                  <a:lnTo>
                    <a:pt x="2954807" y="202387"/>
                  </a:lnTo>
                  <a:close/>
                </a:path>
                <a:path w="4876800" h="757554">
                  <a:moveTo>
                    <a:pt x="2994380" y="84861"/>
                  </a:moveTo>
                  <a:lnTo>
                    <a:pt x="2954807" y="84861"/>
                  </a:lnTo>
                  <a:lnTo>
                    <a:pt x="2954807" y="2413"/>
                  </a:lnTo>
                  <a:lnTo>
                    <a:pt x="2925419" y="2413"/>
                  </a:lnTo>
                  <a:lnTo>
                    <a:pt x="2925419" y="189445"/>
                  </a:lnTo>
                  <a:lnTo>
                    <a:pt x="2954807" y="189445"/>
                  </a:lnTo>
                  <a:lnTo>
                    <a:pt x="2954807" y="109308"/>
                  </a:lnTo>
                  <a:lnTo>
                    <a:pt x="2994380" y="109308"/>
                  </a:lnTo>
                  <a:lnTo>
                    <a:pt x="2994380" y="84861"/>
                  </a:lnTo>
                  <a:close/>
                </a:path>
                <a:path w="4876800" h="757554">
                  <a:moveTo>
                    <a:pt x="3058998" y="567207"/>
                  </a:moveTo>
                  <a:lnTo>
                    <a:pt x="2893784" y="567207"/>
                  </a:lnTo>
                  <a:lnTo>
                    <a:pt x="2893784" y="545604"/>
                  </a:lnTo>
                  <a:lnTo>
                    <a:pt x="3054172" y="545604"/>
                  </a:lnTo>
                  <a:lnTo>
                    <a:pt x="3054172" y="526554"/>
                  </a:lnTo>
                  <a:lnTo>
                    <a:pt x="3054172" y="506234"/>
                  </a:lnTo>
                  <a:lnTo>
                    <a:pt x="3054172" y="485914"/>
                  </a:lnTo>
                  <a:lnTo>
                    <a:pt x="2863850" y="485914"/>
                  </a:lnTo>
                  <a:lnTo>
                    <a:pt x="2863850" y="506234"/>
                  </a:lnTo>
                  <a:lnTo>
                    <a:pt x="3024797" y="506234"/>
                  </a:lnTo>
                  <a:lnTo>
                    <a:pt x="3024797" y="526554"/>
                  </a:lnTo>
                  <a:lnTo>
                    <a:pt x="2864612" y="526554"/>
                  </a:lnTo>
                  <a:lnTo>
                    <a:pt x="2864612" y="545604"/>
                  </a:lnTo>
                  <a:lnTo>
                    <a:pt x="2864612" y="567207"/>
                  </a:lnTo>
                  <a:lnTo>
                    <a:pt x="2864612" y="587527"/>
                  </a:lnTo>
                  <a:lnTo>
                    <a:pt x="3058998" y="587527"/>
                  </a:lnTo>
                  <a:lnTo>
                    <a:pt x="3058998" y="567207"/>
                  </a:lnTo>
                  <a:close/>
                </a:path>
                <a:path w="4876800" h="757554">
                  <a:moveTo>
                    <a:pt x="3063608" y="732294"/>
                  </a:moveTo>
                  <a:lnTo>
                    <a:pt x="2891802" y="732294"/>
                  </a:lnTo>
                  <a:lnTo>
                    <a:pt x="2891802" y="709434"/>
                  </a:lnTo>
                  <a:lnTo>
                    <a:pt x="3054947" y="709434"/>
                  </a:lnTo>
                  <a:lnTo>
                    <a:pt x="3054947" y="689114"/>
                  </a:lnTo>
                  <a:lnTo>
                    <a:pt x="3054947" y="668794"/>
                  </a:lnTo>
                  <a:lnTo>
                    <a:pt x="3054947" y="647204"/>
                  </a:lnTo>
                  <a:lnTo>
                    <a:pt x="2862097" y="647204"/>
                  </a:lnTo>
                  <a:lnTo>
                    <a:pt x="2862097" y="668794"/>
                  </a:lnTo>
                  <a:lnTo>
                    <a:pt x="3025775" y="668794"/>
                  </a:lnTo>
                  <a:lnTo>
                    <a:pt x="3025775" y="689114"/>
                  </a:lnTo>
                  <a:lnTo>
                    <a:pt x="2862427" y="689114"/>
                  </a:lnTo>
                  <a:lnTo>
                    <a:pt x="2862427" y="709434"/>
                  </a:lnTo>
                  <a:lnTo>
                    <a:pt x="2862427" y="732294"/>
                  </a:lnTo>
                  <a:lnTo>
                    <a:pt x="2862427" y="752614"/>
                  </a:lnTo>
                  <a:lnTo>
                    <a:pt x="3063608" y="752614"/>
                  </a:lnTo>
                  <a:lnTo>
                    <a:pt x="3063608" y="732294"/>
                  </a:lnTo>
                  <a:close/>
                </a:path>
                <a:path w="4876800" h="757554">
                  <a:moveTo>
                    <a:pt x="3086189" y="605802"/>
                  </a:moveTo>
                  <a:lnTo>
                    <a:pt x="2831947" y="605802"/>
                  </a:lnTo>
                  <a:lnTo>
                    <a:pt x="2831947" y="628383"/>
                  </a:lnTo>
                  <a:lnTo>
                    <a:pt x="3086189" y="628383"/>
                  </a:lnTo>
                  <a:lnTo>
                    <a:pt x="3086189" y="605802"/>
                  </a:lnTo>
                  <a:close/>
                </a:path>
                <a:path w="4876800" h="757554">
                  <a:moveTo>
                    <a:pt x="3164205" y="90004"/>
                  </a:moveTo>
                  <a:lnTo>
                    <a:pt x="3158566" y="62293"/>
                  </a:lnTo>
                  <a:lnTo>
                    <a:pt x="3147580" y="46926"/>
                  </a:lnTo>
                  <a:lnTo>
                    <a:pt x="3143021" y="40551"/>
                  </a:lnTo>
                  <a:lnTo>
                    <a:pt x="3135376" y="35915"/>
                  </a:lnTo>
                  <a:lnTo>
                    <a:pt x="3135376" y="90004"/>
                  </a:lnTo>
                  <a:lnTo>
                    <a:pt x="3131934" y="107797"/>
                  </a:lnTo>
                  <a:lnTo>
                    <a:pt x="3122434" y="121500"/>
                  </a:lnTo>
                  <a:lnTo>
                    <a:pt x="3108172" y="130314"/>
                  </a:lnTo>
                  <a:lnTo>
                    <a:pt x="3090430" y="133426"/>
                  </a:lnTo>
                  <a:lnTo>
                    <a:pt x="3072422" y="130314"/>
                  </a:lnTo>
                  <a:lnTo>
                    <a:pt x="3058058" y="121500"/>
                  </a:lnTo>
                  <a:lnTo>
                    <a:pt x="3048584" y="107797"/>
                  </a:lnTo>
                  <a:lnTo>
                    <a:pt x="3045256" y="90004"/>
                  </a:lnTo>
                  <a:lnTo>
                    <a:pt x="3048584" y="72453"/>
                  </a:lnTo>
                  <a:lnTo>
                    <a:pt x="3058058" y="58851"/>
                  </a:lnTo>
                  <a:lnTo>
                    <a:pt x="3072422" y="50050"/>
                  </a:lnTo>
                  <a:lnTo>
                    <a:pt x="3090430" y="46926"/>
                  </a:lnTo>
                  <a:lnTo>
                    <a:pt x="3108172" y="50050"/>
                  </a:lnTo>
                  <a:lnTo>
                    <a:pt x="3122434" y="58851"/>
                  </a:lnTo>
                  <a:lnTo>
                    <a:pt x="3131934" y="72453"/>
                  </a:lnTo>
                  <a:lnTo>
                    <a:pt x="3135376" y="90004"/>
                  </a:lnTo>
                  <a:lnTo>
                    <a:pt x="3135376" y="35915"/>
                  </a:lnTo>
                  <a:lnTo>
                    <a:pt x="3119628" y="26352"/>
                  </a:lnTo>
                  <a:lnTo>
                    <a:pt x="3090430" y="21272"/>
                  </a:lnTo>
                  <a:lnTo>
                    <a:pt x="3061195" y="26352"/>
                  </a:lnTo>
                  <a:lnTo>
                    <a:pt x="3037713" y="40551"/>
                  </a:lnTo>
                  <a:lnTo>
                    <a:pt x="3022092" y="62293"/>
                  </a:lnTo>
                  <a:lnTo>
                    <a:pt x="3016427" y="90004"/>
                  </a:lnTo>
                  <a:lnTo>
                    <a:pt x="3022092" y="118021"/>
                  </a:lnTo>
                  <a:lnTo>
                    <a:pt x="3037713" y="139877"/>
                  </a:lnTo>
                  <a:lnTo>
                    <a:pt x="3061195" y="154063"/>
                  </a:lnTo>
                  <a:lnTo>
                    <a:pt x="3090430" y="159080"/>
                  </a:lnTo>
                  <a:lnTo>
                    <a:pt x="3119628" y="154063"/>
                  </a:lnTo>
                  <a:lnTo>
                    <a:pt x="3143021" y="139877"/>
                  </a:lnTo>
                  <a:lnTo>
                    <a:pt x="3147618" y="133426"/>
                  </a:lnTo>
                  <a:lnTo>
                    <a:pt x="3158566" y="118021"/>
                  </a:lnTo>
                  <a:lnTo>
                    <a:pt x="3164205" y="90004"/>
                  </a:lnTo>
                  <a:close/>
                </a:path>
                <a:path w="4876800" h="757554">
                  <a:moveTo>
                    <a:pt x="3241281" y="2413"/>
                  </a:moveTo>
                  <a:lnTo>
                    <a:pt x="3211792" y="2413"/>
                  </a:lnTo>
                  <a:lnTo>
                    <a:pt x="3211792" y="204355"/>
                  </a:lnTo>
                  <a:lnTo>
                    <a:pt x="3241281" y="204355"/>
                  </a:lnTo>
                  <a:lnTo>
                    <a:pt x="3241281" y="2413"/>
                  </a:lnTo>
                  <a:close/>
                </a:path>
                <a:path w="4876800" h="757554">
                  <a:moveTo>
                    <a:pt x="3249396" y="250190"/>
                  </a:moveTo>
                  <a:lnTo>
                    <a:pt x="3089110" y="250190"/>
                  </a:lnTo>
                  <a:lnTo>
                    <a:pt x="3089110" y="183857"/>
                  </a:lnTo>
                  <a:lnTo>
                    <a:pt x="3059506" y="183857"/>
                  </a:lnTo>
                  <a:lnTo>
                    <a:pt x="3059506" y="274307"/>
                  </a:lnTo>
                  <a:lnTo>
                    <a:pt x="3249396" y="274307"/>
                  </a:lnTo>
                  <a:lnTo>
                    <a:pt x="3249396" y="250190"/>
                  </a:lnTo>
                  <a:close/>
                </a:path>
                <a:path w="4876800" h="757554">
                  <a:moveTo>
                    <a:pt x="3415969" y="478510"/>
                  </a:moveTo>
                  <a:lnTo>
                    <a:pt x="3386594" y="478510"/>
                  </a:lnTo>
                  <a:lnTo>
                    <a:pt x="3386594" y="527850"/>
                  </a:lnTo>
                  <a:lnTo>
                    <a:pt x="3326295" y="527850"/>
                  </a:lnTo>
                  <a:lnTo>
                    <a:pt x="3327527" y="520776"/>
                  </a:lnTo>
                  <a:lnTo>
                    <a:pt x="3328416" y="513524"/>
                  </a:lnTo>
                  <a:lnTo>
                    <a:pt x="3328962" y="506095"/>
                  </a:lnTo>
                  <a:lnTo>
                    <a:pt x="3329140" y="498462"/>
                  </a:lnTo>
                  <a:lnTo>
                    <a:pt x="3202076" y="498462"/>
                  </a:lnTo>
                  <a:lnTo>
                    <a:pt x="3202076" y="522592"/>
                  </a:lnTo>
                  <a:lnTo>
                    <a:pt x="3297136" y="522592"/>
                  </a:lnTo>
                  <a:lnTo>
                    <a:pt x="3287141" y="554278"/>
                  </a:lnTo>
                  <a:lnTo>
                    <a:pt x="3265246" y="581774"/>
                  </a:lnTo>
                  <a:lnTo>
                    <a:pt x="3231934" y="604405"/>
                  </a:lnTo>
                  <a:lnTo>
                    <a:pt x="3187712" y="621474"/>
                  </a:lnTo>
                  <a:lnTo>
                    <a:pt x="3199561" y="644715"/>
                  </a:lnTo>
                  <a:lnTo>
                    <a:pt x="3241141" y="629069"/>
                  </a:lnTo>
                  <a:lnTo>
                    <a:pt x="3275304" y="608203"/>
                  </a:lnTo>
                  <a:lnTo>
                    <a:pt x="3301542" y="582206"/>
                  </a:lnTo>
                  <a:lnTo>
                    <a:pt x="3319386" y="551205"/>
                  </a:lnTo>
                  <a:lnTo>
                    <a:pt x="3386594" y="551205"/>
                  </a:lnTo>
                  <a:lnTo>
                    <a:pt x="3386594" y="584974"/>
                  </a:lnTo>
                  <a:lnTo>
                    <a:pt x="3316541" y="584974"/>
                  </a:lnTo>
                  <a:lnTo>
                    <a:pt x="3316541" y="609092"/>
                  </a:lnTo>
                  <a:lnTo>
                    <a:pt x="3386594" y="609092"/>
                  </a:lnTo>
                  <a:lnTo>
                    <a:pt x="3386594" y="643178"/>
                  </a:lnTo>
                  <a:lnTo>
                    <a:pt x="3415969" y="643178"/>
                  </a:lnTo>
                  <a:lnTo>
                    <a:pt x="3415969" y="551205"/>
                  </a:lnTo>
                  <a:lnTo>
                    <a:pt x="3415969" y="527850"/>
                  </a:lnTo>
                  <a:lnTo>
                    <a:pt x="3415969" y="478510"/>
                  </a:lnTo>
                  <a:close/>
                </a:path>
                <a:path w="4876800" h="757554">
                  <a:moveTo>
                    <a:pt x="3417735" y="700303"/>
                  </a:moveTo>
                  <a:lnTo>
                    <a:pt x="3411029" y="677646"/>
                  </a:lnTo>
                  <a:lnTo>
                    <a:pt x="3401898" y="669391"/>
                  </a:lnTo>
                  <a:lnTo>
                    <a:pt x="3392182" y="660603"/>
                  </a:lnTo>
                  <a:lnTo>
                    <a:pt x="3388347" y="659206"/>
                  </a:lnTo>
                  <a:lnTo>
                    <a:pt x="3388347" y="700303"/>
                  </a:lnTo>
                  <a:lnTo>
                    <a:pt x="3383800" y="713409"/>
                  </a:lnTo>
                  <a:lnTo>
                    <a:pt x="3370999" y="723125"/>
                  </a:lnTo>
                  <a:lnTo>
                    <a:pt x="3350920" y="729145"/>
                  </a:lnTo>
                  <a:lnTo>
                    <a:pt x="3324542" y="731215"/>
                  </a:lnTo>
                  <a:lnTo>
                    <a:pt x="3297720" y="729145"/>
                  </a:lnTo>
                  <a:lnTo>
                    <a:pt x="3277425" y="723125"/>
                  </a:lnTo>
                  <a:lnTo>
                    <a:pt x="3264573" y="713409"/>
                  </a:lnTo>
                  <a:lnTo>
                    <a:pt x="3260077" y="700303"/>
                  </a:lnTo>
                  <a:lnTo>
                    <a:pt x="3264573" y="687133"/>
                  </a:lnTo>
                  <a:lnTo>
                    <a:pt x="3277425" y="677405"/>
                  </a:lnTo>
                  <a:lnTo>
                    <a:pt x="3297720" y="671398"/>
                  </a:lnTo>
                  <a:lnTo>
                    <a:pt x="3324542" y="669391"/>
                  </a:lnTo>
                  <a:lnTo>
                    <a:pt x="3350920" y="671398"/>
                  </a:lnTo>
                  <a:lnTo>
                    <a:pt x="3370999" y="677405"/>
                  </a:lnTo>
                  <a:lnTo>
                    <a:pt x="3383800" y="687133"/>
                  </a:lnTo>
                  <a:lnTo>
                    <a:pt x="3388347" y="700303"/>
                  </a:lnTo>
                  <a:lnTo>
                    <a:pt x="3388347" y="659206"/>
                  </a:lnTo>
                  <a:lnTo>
                    <a:pt x="3362807" y="649871"/>
                  </a:lnTo>
                  <a:lnTo>
                    <a:pt x="3324542" y="646150"/>
                  </a:lnTo>
                  <a:lnTo>
                    <a:pt x="3285845" y="649871"/>
                  </a:lnTo>
                  <a:lnTo>
                    <a:pt x="3256292" y="660603"/>
                  </a:lnTo>
                  <a:lnTo>
                    <a:pt x="3237433" y="677646"/>
                  </a:lnTo>
                  <a:lnTo>
                    <a:pt x="3230803" y="700303"/>
                  </a:lnTo>
                  <a:lnTo>
                    <a:pt x="3237433" y="723061"/>
                  </a:lnTo>
                  <a:lnTo>
                    <a:pt x="3256292" y="740206"/>
                  </a:lnTo>
                  <a:lnTo>
                    <a:pt x="3285845" y="751027"/>
                  </a:lnTo>
                  <a:lnTo>
                    <a:pt x="3324542" y="754786"/>
                  </a:lnTo>
                  <a:lnTo>
                    <a:pt x="3362807" y="751027"/>
                  </a:lnTo>
                  <a:lnTo>
                    <a:pt x="3392182" y="740206"/>
                  </a:lnTo>
                  <a:lnTo>
                    <a:pt x="3402063" y="731215"/>
                  </a:lnTo>
                  <a:lnTo>
                    <a:pt x="3411029" y="723061"/>
                  </a:lnTo>
                  <a:lnTo>
                    <a:pt x="3417735" y="700303"/>
                  </a:lnTo>
                  <a:close/>
                </a:path>
                <a:path w="4876800" h="757554">
                  <a:moveTo>
                    <a:pt x="3509302" y="19850"/>
                  </a:moveTo>
                  <a:lnTo>
                    <a:pt x="3480257" y="19850"/>
                  </a:lnTo>
                  <a:lnTo>
                    <a:pt x="3480257" y="43307"/>
                  </a:lnTo>
                  <a:lnTo>
                    <a:pt x="3480257" y="110947"/>
                  </a:lnTo>
                  <a:lnTo>
                    <a:pt x="3406025" y="110947"/>
                  </a:lnTo>
                  <a:lnTo>
                    <a:pt x="3406025" y="43307"/>
                  </a:lnTo>
                  <a:lnTo>
                    <a:pt x="3480257" y="43307"/>
                  </a:lnTo>
                  <a:lnTo>
                    <a:pt x="3480257" y="19850"/>
                  </a:lnTo>
                  <a:lnTo>
                    <a:pt x="3377082" y="19850"/>
                  </a:lnTo>
                  <a:lnTo>
                    <a:pt x="3377082" y="134188"/>
                  </a:lnTo>
                  <a:lnTo>
                    <a:pt x="3509302" y="134188"/>
                  </a:lnTo>
                  <a:lnTo>
                    <a:pt x="3509302" y="110947"/>
                  </a:lnTo>
                  <a:lnTo>
                    <a:pt x="3509302" y="43307"/>
                  </a:lnTo>
                  <a:lnTo>
                    <a:pt x="3509302" y="19850"/>
                  </a:lnTo>
                  <a:close/>
                </a:path>
                <a:path w="4876800" h="757554">
                  <a:moveTo>
                    <a:pt x="3592741" y="2197"/>
                  </a:moveTo>
                  <a:lnTo>
                    <a:pt x="3563683" y="2197"/>
                  </a:lnTo>
                  <a:lnTo>
                    <a:pt x="3563683" y="161048"/>
                  </a:lnTo>
                  <a:lnTo>
                    <a:pt x="3592741" y="161048"/>
                  </a:lnTo>
                  <a:lnTo>
                    <a:pt x="3592741" y="2197"/>
                  </a:lnTo>
                  <a:close/>
                </a:path>
                <a:path w="4876800" h="757554">
                  <a:moveTo>
                    <a:pt x="3609289" y="256540"/>
                  </a:moveTo>
                  <a:lnTo>
                    <a:pt x="3545268" y="235813"/>
                  </a:lnTo>
                  <a:lnTo>
                    <a:pt x="3518077" y="201180"/>
                  </a:lnTo>
                  <a:lnTo>
                    <a:pt x="3599205" y="201180"/>
                  </a:lnTo>
                  <a:lnTo>
                    <a:pt x="3599205" y="178816"/>
                  </a:lnTo>
                  <a:lnTo>
                    <a:pt x="3517531" y="178816"/>
                  </a:lnTo>
                  <a:lnTo>
                    <a:pt x="3517531" y="153047"/>
                  </a:lnTo>
                  <a:lnTo>
                    <a:pt x="3488144" y="153047"/>
                  </a:lnTo>
                  <a:lnTo>
                    <a:pt x="3488144" y="178816"/>
                  </a:lnTo>
                  <a:lnTo>
                    <a:pt x="3406800" y="178816"/>
                  </a:lnTo>
                  <a:lnTo>
                    <a:pt x="3406800" y="201180"/>
                  </a:lnTo>
                  <a:lnTo>
                    <a:pt x="3487483" y="201180"/>
                  </a:lnTo>
                  <a:lnTo>
                    <a:pt x="3479558" y="219621"/>
                  </a:lnTo>
                  <a:lnTo>
                    <a:pt x="3459899" y="236308"/>
                  </a:lnTo>
                  <a:lnTo>
                    <a:pt x="3431019" y="249262"/>
                  </a:lnTo>
                  <a:lnTo>
                    <a:pt x="3395395" y="256540"/>
                  </a:lnTo>
                  <a:lnTo>
                    <a:pt x="3405695" y="279234"/>
                  </a:lnTo>
                  <a:lnTo>
                    <a:pt x="3436963" y="272884"/>
                  </a:lnTo>
                  <a:lnTo>
                    <a:pt x="3464356" y="262293"/>
                  </a:lnTo>
                  <a:lnTo>
                    <a:pt x="3486734" y="248056"/>
                  </a:lnTo>
                  <a:lnTo>
                    <a:pt x="3502952" y="230784"/>
                  </a:lnTo>
                  <a:lnTo>
                    <a:pt x="3518941" y="247929"/>
                  </a:lnTo>
                  <a:lnTo>
                    <a:pt x="3541039" y="262204"/>
                  </a:lnTo>
                  <a:lnTo>
                    <a:pt x="3568166" y="272884"/>
                  </a:lnTo>
                  <a:lnTo>
                    <a:pt x="3599205" y="279234"/>
                  </a:lnTo>
                  <a:lnTo>
                    <a:pt x="3609289" y="256540"/>
                  </a:lnTo>
                  <a:close/>
                </a:path>
                <a:path w="4876800" h="757554">
                  <a:moveTo>
                    <a:pt x="3684143" y="550545"/>
                  </a:moveTo>
                  <a:lnTo>
                    <a:pt x="3676916" y="524954"/>
                  </a:lnTo>
                  <a:lnTo>
                    <a:pt x="3664026" y="512610"/>
                  </a:lnTo>
                  <a:lnTo>
                    <a:pt x="3656622" y="505523"/>
                  </a:lnTo>
                  <a:lnTo>
                    <a:pt x="3653777" y="504405"/>
                  </a:lnTo>
                  <a:lnTo>
                    <a:pt x="3653777" y="550545"/>
                  </a:lnTo>
                  <a:lnTo>
                    <a:pt x="3648837" y="566166"/>
                  </a:lnTo>
                  <a:lnTo>
                    <a:pt x="3634905" y="577964"/>
                  </a:lnTo>
                  <a:lnTo>
                    <a:pt x="3613213" y="585431"/>
                  </a:lnTo>
                  <a:lnTo>
                    <a:pt x="3585032" y="588035"/>
                  </a:lnTo>
                  <a:lnTo>
                    <a:pt x="3556901" y="585431"/>
                  </a:lnTo>
                  <a:lnTo>
                    <a:pt x="3535235" y="577964"/>
                  </a:lnTo>
                  <a:lnTo>
                    <a:pt x="3521329" y="566166"/>
                  </a:lnTo>
                  <a:lnTo>
                    <a:pt x="3516515" y="550545"/>
                  </a:lnTo>
                  <a:lnTo>
                    <a:pt x="3521329" y="534771"/>
                  </a:lnTo>
                  <a:lnTo>
                    <a:pt x="3535235" y="522820"/>
                  </a:lnTo>
                  <a:lnTo>
                    <a:pt x="3556901" y="515251"/>
                  </a:lnTo>
                  <a:lnTo>
                    <a:pt x="3585032" y="512610"/>
                  </a:lnTo>
                  <a:lnTo>
                    <a:pt x="3613213" y="515251"/>
                  </a:lnTo>
                  <a:lnTo>
                    <a:pt x="3634905" y="522820"/>
                  </a:lnTo>
                  <a:lnTo>
                    <a:pt x="3648837" y="534771"/>
                  </a:lnTo>
                  <a:lnTo>
                    <a:pt x="3653777" y="550545"/>
                  </a:lnTo>
                  <a:lnTo>
                    <a:pt x="3653777" y="504405"/>
                  </a:lnTo>
                  <a:lnTo>
                    <a:pt x="3625304" y="493141"/>
                  </a:lnTo>
                  <a:lnTo>
                    <a:pt x="3585032" y="488708"/>
                  </a:lnTo>
                  <a:lnTo>
                    <a:pt x="3544811" y="493141"/>
                  </a:lnTo>
                  <a:lnTo>
                    <a:pt x="3513607" y="505523"/>
                  </a:lnTo>
                  <a:lnTo>
                    <a:pt x="3493427" y="524954"/>
                  </a:lnTo>
                  <a:lnTo>
                    <a:pt x="3486251" y="550545"/>
                  </a:lnTo>
                  <a:lnTo>
                    <a:pt x="3493427" y="575856"/>
                  </a:lnTo>
                  <a:lnTo>
                    <a:pt x="3513607" y="595096"/>
                  </a:lnTo>
                  <a:lnTo>
                    <a:pt x="3544811" y="607326"/>
                  </a:lnTo>
                  <a:lnTo>
                    <a:pt x="3585032" y="611606"/>
                  </a:lnTo>
                  <a:lnTo>
                    <a:pt x="3625304" y="607326"/>
                  </a:lnTo>
                  <a:lnTo>
                    <a:pt x="3656622" y="595096"/>
                  </a:lnTo>
                  <a:lnTo>
                    <a:pt x="3664064" y="588035"/>
                  </a:lnTo>
                  <a:lnTo>
                    <a:pt x="3676916" y="575856"/>
                  </a:lnTo>
                  <a:lnTo>
                    <a:pt x="3684143" y="550545"/>
                  </a:lnTo>
                  <a:close/>
                </a:path>
                <a:path w="4876800" h="757554">
                  <a:moveTo>
                    <a:pt x="3712756" y="636168"/>
                  </a:moveTo>
                  <a:lnTo>
                    <a:pt x="3458514" y="636168"/>
                  </a:lnTo>
                  <a:lnTo>
                    <a:pt x="3458514" y="660615"/>
                  </a:lnTo>
                  <a:lnTo>
                    <a:pt x="3570452" y="660615"/>
                  </a:lnTo>
                  <a:lnTo>
                    <a:pt x="3570452" y="756221"/>
                  </a:lnTo>
                  <a:lnTo>
                    <a:pt x="3599396" y="756221"/>
                  </a:lnTo>
                  <a:lnTo>
                    <a:pt x="3599396" y="660615"/>
                  </a:lnTo>
                  <a:lnTo>
                    <a:pt x="3712756" y="660615"/>
                  </a:lnTo>
                  <a:lnTo>
                    <a:pt x="3712756" y="636168"/>
                  </a:lnTo>
                  <a:close/>
                </a:path>
                <a:path w="4876800" h="757554">
                  <a:moveTo>
                    <a:pt x="3869283" y="23241"/>
                  </a:moveTo>
                  <a:lnTo>
                    <a:pt x="3729177" y="23241"/>
                  </a:lnTo>
                  <a:lnTo>
                    <a:pt x="3729177" y="47586"/>
                  </a:lnTo>
                  <a:lnTo>
                    <a:pt x="3840340" y="47586"/>
                  </a:lnTo>
                  <a:lnTo>
                    <a:pt x="3839972" y="61633"/>
                  </a:lnTo>
                  <a:lnTo>
                    <a:pt x="3838905" y="77889"/>
                  </a:lnTo>
                  <a:lnTo>
                    <a:pt x="3836746" y="96659"/>
                  </a:lnTo>
                  <a:lnTo>
                    <a:pt x="3833101" y="118300"/>
                  </a:lnTo>
                  <a:lnTo>
                    <a:pt x="3862273" y="120815"/>
                  </a:lnTo>
                  <a:lnTo>
                    <a:pt x="3866197" y="95554"/>
                  </a:lnTo>
                  <a:lnTo>
                    <a:pt x="3868242" y="73418"/>
                  </a:lnTo>
                  <a:lnTo>
                    <a:pt x="3869055" y="54508"/>
                  </a:lnTo>
                  <a:lnTo>
                    <a:pt x="3869283" y="38925"/>
                  </a:lnTo>
                  <a:lnTo>
                    <a:pt x="3869283" y="23241"/>
                  </a:lnTo>
                  <a:close/>
                </a:path>
                <a:path w="4876800" h="757554">
                  <a:moveTo>
                    <a:pt x="3888587" y="157327"/>
                  </a:moveTo>
                  <a:lnTo>
                    <a:pt x="3887432" y="143179"/>
                  </a:lnTo>
                  <a:lnTo>
                    <a:pt x="3886822" y="135839"/>
                  </a:lnTo>
                  <a:lnTo>
                    <a:pt x="3865422" y="138480"/>
                  </a:lnTo>
                  <a:lnTo>
                    <a:pt x="3843350" y="140538"/>
                  </a:lnTo>
                  <a:lnTo>
                    <a:pt x="3820922" y="142087"/>
                  </a:lnTo>
                  <a:lnTo>
                    <a:pt x="3798468" y="143179"/>
                  </a:lnTo>
                  <a:lnTo>
                    <a:pt x="3798468" y="85737"/>
                  </a:lnTo>
                  <a:lnTo>
                    <a:pt x="3769296" y="85737"/>
                  </a:lnTo>
                  <a:lnTo>
                    <a:pt x="3769296" y="144170"/>
                  </a:lnTo>
                  <a:lnTo>
                    <a:pt x="3712400" y="144830"/>
                  </a:lnTo>
                  <a:lnTo>
                    <a:pt x="3715143" y="168732"/>
                  </a:lnTo>
                  <a:lnTo>
                    <a:pt x="3754805" y="168338"/>
                  </a:lnTo>
                  <a:lnTo>
                    <a:pt x="3798532" y="166814"/>
                  </a:lnTo>
                  <a:lnTo>
                    <a:pt x="3843921" y="163398"/>
                  </a:lnTo>
                  <a:lnTo>
                    <a:pt x="3888587" y="157327"/>
                  </a:lnTo>
                  <a:close/>
                </a:path>
                <a:path w="4876800" h="757554">
                  <a:moveTo>
                    <a:pt x="3943286" y="250190"/>
                  </a:moveTo>
                  <a:lnTo>
                    <a:pt x="3783990" y="250190"/>
                  </a:lnTo>
                  <a:lnTo>
                    <a:pt x="3783990" y="192074"/>
                  </a:lnTo>
                  <a:lnTo>
                    <a:pt x="3754615" y="192074"/>
                  </a:lnTo>
                  <a:lnTo>
                    <a:pt x="3754615" y="274307"/>
                  </a:lnTo>
                  <a:lnTo>
                    <a:pt x="3943286" y="274307"/>
                  </a:lnTo>
                  <a:lnTo>
                    <a:pt x="3943286" y="250190"/>
                  </a:lnTo>
                  <a:close/>
                </a:path>
                <a:path w="4876800" h="757554">
                  <a:moveTo>
                    <a:pt x="3972674" y="90665"/>
                  </a:moveTo>
                  <a:lnTo>
                    <a:pt x="3934409" y="90665"/>
                  </a:lnTo>
                  <a:lnTo>
                    <a:pt x="3934409" y="2197"/>
                  </a:lnTo>
                  <a:lnTo>
                    <a:pt x="3904475" y="2197"/>
                  </a:lnTo>
                  <a:lnTo>
                    <a:pt x="3904475" y="210934"/>
                  </a:lnTo>
                  <a:lnTo>
                    <a:pt x="3934409" y="210934"/>
                  </a:lnTo>
                  <a:lnTo>
                    <a:pt x="3934409" y="115557"/>
                  </a:lnTo>
                  <a:lnTo>
                    <a:pt x="3972674" y="115557"/>
                  </a:lnTo>
                  <a:lnTo>
                    <a:pt x="3972674" y="90665"/>
                  </a:lnTo>
                  <a:close/>
                </a:path>
                <a:path w="4876800" h="757554">
                  <a:moveTo>
                    <a:pt x="4065092" y="698004"/>
                  </a:moveTo>
                  <a:lnTo>
                    <a:pt x="3952163" y="698004"/>
                  </a:lnTo>
                  <a:lnTo>
                    <a:pt x="3952163" y="644677"/>
                  </a:lnTo>
                  <a:lnTo>
                    <a:pt x="4036250" y="644677"/>
                  </a:lnTo>
                  <a:lnTo>
                    <a:pt x="4036250" y="620534"/>
                  </a:lnTo>
                  <a:lnTo>
                    <a:pt x="3872458" y="620534"/>
                  </a:lnTo>
                  <a:lnTo>
                    <a:pt x="3872458" y="582434"/>
                  </a:lnTo>
                  <a:lnTo>
                    <a:pt x="4027373" y="582434"/>
                  </a:lnTo>
                  <a:lnTo>
                    <a:pt x="4027373" y="559574"/>
                  </a:lnTo>
                  <a:lnTo>
                    <a:pt x="3872458" y="559574"/>
                  </a:lnTo>
                  <a:lnTo>
                    <a:pt x="3872458" y="524014"/>
                  </a:lnTo>
                  <a:lnTo>
                    <a:pt x="4033507" y="524014"/>
                  </a:lnTo>
                  <a:lnTo>
                    <a:pt x="4033507" y="499884"/>
                  </a:lnTo>
                  <a:lnTo>
                    <a:pt x="3842753" y="499884"/>
                  </a:lnTo>
                  <a:lnTo>
                    <a:pt x="3842753" y="524014"/>
                  </a:lnTo>
                  <a:lnTo>
                    <a:pt x="3842753" y="559574"/>
                  </a:lnTo>
                  <a:lnTo>
                    <a:pt x="3842753" y="582434"/>
                  </a:lnTo>
                  <a:lnTo>
                    <a:pt x="3842753" y="620534"/>
                  </a:lnTo>
                  <a:lnTo>
                    <a:pt x="3842753" y="644677"/>
                  </a:lnTo>
                  <a:lnTo>
                    <a:pt x="3922674" y="644677"/>
                  </a:lnTo>
                  <a:lnTo>
                    <a:pt x="3922674" y="698004"/>
                  </a:lnTo>
                  <a:lnTo>
                    <a:pt x="3810851" y="698004"/>
                  </a:lnTo>
                  <a:lnTo>
                    <a:pt x="3810851" y="722134"/>
                  </a:lnTo>
                  <a:lnTo>
                    <a:pt x="4065092" y="722134"/>
                  </a:lnTo>
                  <a:lnTo>
                    <a:pt x="4065092" y="698004"/>
                  </a:lnTo>
                  <a:close/>
                </a:path>
                <a:path w="4876800" h="757554">
                  <a:moveTo>
                    <a:pt x="4168698" y="203923"/>
                  </a:moveTo>
                  <a:lnTo>
                    <a:pt x="4167086" y="189560"/>
                  </a:lnTo>
                  <a:lnTo>
                    <a:pt x="4165955" y="179578"/>
                  </a:lnTo>
                  <a:lnTo>
                    <a:pt x="4132237" y="184353"/>
                  </a:lnTo>
                  <a:lnTo>
                    <a:pt x="4099979" y="187363"/>
                  </a:lnTo>
                  <a:lnTo>
                    <a:pt x="4068026" y="188988"/>
                  </a:lnTo>
                  <a:lnTo>
                    <a:pt x="4035158" y="189560"/>
                  </a:lnTo>
                  <a:lnTo>
                    <a:pt x="4035158" y="128816"/>
                  </a:lnTo>
                  <a:lnTo>
                    <a:pt x="4134713" y="128816"/>
                  </a:lnTo>
                  <a:lnTo>
                    <a:pt x="4134713" y="27190"/>
                  </a:lnTo>
                  <a:lnTo>
                    <a:pt x="4004576" y="27190"/>
                  </a:lnTo>
                  <a:lnTo>
                    <a:pt x="4004576" y="51308"/>
                  </a:lnTo>
                  <a:lnTo>
                    <a:pt x="4104894" y="51308"/>
                  </a:lnTo>
                  <a:lnTo>
                    <a:pt x="4104894" y="105143"/>
                  </a:lnTo>
                  <a:lnTo>
                    <a:pt x="4004907" y="105143"/>
                  </a:lnTo>
                  <a:lnTo>
                    <a:pt x="4004907" y="213893"/>
                  </a:lnTo>
                  <a:lnTo>
                    <a:pt x="4028694" y="213893"/>
                  </a:lnTo>
                  <a:lnTo>
                    <a:pt x="4064279" y="213474"/>
                  </a:lnTo>
                  <a:lnTo>
                    <a:pt x="4098569" y="211950"/>
                  </a:lnTo>
                  <a:lnTo>
                    <a:pt x="4132935" y="208902"/>
                  </a:lnTo>
                  <a:lnTo>
                    <a:pt x="4168698" y="203923"/>
                  </a:lnTo>
                  <a:close/>
                </a:path>
                <a:path w="4876800" h="757554">
                  <a:moveTo>
                    <a:pt x="4219676" y="2197"/>
                  </a:moveTo>
                  <a:lnTo>
                    <a:pt x="4190517" y="2197"/>
                  </a:lnTo>
                  <a:lnTo>
                    <a:pt x="4190517" y="280555"/>
                  </a:lnTo>
                  <a:lnTo>
                    <a:pt x="4219676" y="280555"/>
                  </a:lnTo>
                  <a:lnTo>
                    <a:pt x="4219676" y="2197"/>
                  </a:lnTo>
                  <a:close/>
                </a:path>
                <a:path w="4876800" h="757554">
                  <a:moveTo>
                    <a:pt x="4314723" y="729907"/>
                  </a:moveTo>
                  <a:lnTo>
                    <a:pt x="4144797" y="729907"/>
                  </a:lnTo>
                  <a:lnTo>
                    <a:pt x="4144797" y="701509"/>
                  </a:lnTo>
                  <a:lnTo>
                    <a:pt x="4307598" y="701509"/>
                  </a:lnTo>
                  <a:lnTo>
                    <a:pt x="4307598" y="628827"/>
                  </a:lnTo>
                  <a:lnTo>
                    <a:pt x="4115079" y="628827"/>
                  </a:lnTo>
                  <a:lnTo>
                    <a:pt x="4115079" y="652170"/>
                  </a:lnTo>
                  <a:lnTo>
                    <a:pt x="4278439" y="652170"/>
                  </a:lnTo>
                  <a:lnTo>
                    <a:pt x="4278439" y="678929"/>
                  </a:lnTo>
                  <a:lnTo>
                    <a:pt x="4115409" y="678929"/>
                  </a:lnTo>
                  <a:lnTo>
                    <a:pt x="4115409" y="753262"/>
                  </a:lnTo>
                  <a:lnTo>
                    <a:pt x="4314723" y="753262"/>
                  </a:lnTo>
                  <a:lnTo>
                    <a:pt x="4314723" y="729907"/>
                  </a:lnTo>
                  <a:close/>
                </a:path>
                <a:path w="4876800" h="757554">
                  <a:moveTo>
                    <a:pt x="4339615" y="580250"/>
                  </a:moveTo>
                  <a:lnTo>
                    <a:pt x="4301464" y="580250"/>
                  </a:lnTo>
                  <a:lnTo>
                    <a:pt x="4304881" y="558876"/>
                  </a:lnTo>
                  <a:lnTo>
                    <a:pt x="4306633" y="539851"/>
                  </a:lnTo>
                  <a:lnTo>
                    <a:pt x="4307281" y="523062"/>
                  </a:lnTo>
                  <a:lnTo>
                    <a:pt x="4307383" y="490245"/>
                  </a:lnTo>
                  <a:lnTo>
                    <a:pt x="4117162" y="490245"/>
                  </a:lnTo>
                  <a:lnTo>
                    <a:pt x="4117162" y="513702"/>
                  </a:lnTo>
                  <a:lnTo>
                    <a:pt x="4278109" y="513702"/>
                  </a:lnTo>
                  <a:lnTo>
                    <a:pt x="4277880" y="527481"/>
                  </a:lnTo>
                  <a:lnTo>
                    <a:pt x="4277080" y="542988"/>
                  </a:lnTo>
                  <a:lnTo>
                    <a:pt x="4275226" y="560501"/>
                  </a:lnTo>
                  <a:lnTo>
                    <a:pt x="4271861" y="580250"/>
                  </a:lnTo>
                  <a:lnTo>
                    <a:pt x="4085374" y="580250"/>
                  </a:lnTo>
                  <a:lnTo>
                    <a:pt x="4085374" y="603821"/>
                  </a:lnTo>
                  <a:lnTo>
                    <a:pt x="4339615" y="603821"/>
                  </a:lnTo>
                  <a:lnTo>
                    <a:pt x="4339615" y="580250"/>
                  </a:lnTo>
                  <a:close/>
                </a:path>
                <a:path w="4876800" h="757554">
                  <a:moveTo>
                    <a:pt x="4484852" y="31572"/>
                  </a:moveTo>
                  <a:lnTo>
                    <a:pt x="4355147" y="31572"/>
                  </a:lnTo>
                  <a:lnTo>
                    <a:pt x="4355147" y="55918"/>
                  </a:lnTo>
                  <a:lnTo>
                    <a:pt x="4454918" y="55918"/>
                  </a:lnTo>
                  <a:lnTo>
                    <a:pt x="4444327" y="101765"/>
                  </a:lnTo>
                  <a:lnTo>
                    <a:pt x="4421873" y="142062"/>
                  </a:lnTo>
                  <a:lnTo>
                    <a:pt x="4387532" y="176720"/>
                  </a:lnTo>
                  <a:lnTo>
                    <a:pt x="4341228" y="205676"/>
                  </a:lnTo>
                  <a:lnTo>
                    <a:pt x="4357675" y="228473"/>
                  </a:lnTo>
                  <a:lnTo>
                    <a:pt x="4406036" y="198386"/>
                  </a:lnTo>
                  <a:lnTo>
                    <a:pt x="4441926" y="162788"/>
                  </a:lnTo>
                  <a:lnTo>
                    <a:pt x="4466348" y="122529"/>
                  </a:lnTo>
                  <a:lnTo>
                    <a:pt x="4480331" y="78498"/>
                  </a:lnTo>
                  <a:lnTo>
                    <a:pt x="4484852" y="31572"/>
                  </a:lnTo>
                  <a:close/>
                </a:path>
                <a:path w="4876800" h="757554">
                  <a:moveTo>
                    <a:pt x="4512945" y="596595"/>
                  </a:moveTo>
                  <a:lnTo>
                    <a:pt x="4507573" y="556260"/>
                  </a:lnTo>
                  <a:lnTo>
                    <a:pt x="4492637" y="525576"/>
                  </a:lnTo>
                  <a:lnTo>
                    <a:pt x="4492472" y="525437"/>
                  </a:lnTo>
                  <a:lnTo>
                    <a:pt x="4484433" y="518528"/>
                  </a:lnTo>
                  <a:lnTo>
                    <a:pt x="4484433" y="596595"/>
                  </a:lnTo>
                  <a:lnTo>
                    <a:pt x="4481296" y="626313"/>
                  </a:lnTo>
                  <a:lnTo>
                    <a:pt x="4472457" y="648754"/>
                  </a:lnTo>
                  <a:lnTo>
                    <a:pt x="4458817" y="662914"/>
                  </a:lnTo>
                  <a:lnTo>
                    <a:pt x="4441241" y="667854"/>
                  </a:lnTo>
                  <a:lnTo>
                    <a:pt x="4423638" y="662914"/>
                  </a:lnTo>
                  <a:lnTo>
                    <a:pt x="4409910" y="648754"/>
                  </a:lnTo>
                  <a:lnTo>
                    <a:pt x="4401007" y="626313"/>
                  </a:lnTo>
                  <a:lnTo>
                    <a:pt x="4397832" y="596595"/>
                  </a:lnTo>
                  <a:lnTo>
                    <a:pt x="4401007" y="567055"/>
                  </a:lnTo>
                  <a:lnTo>
                    <a:pt x="4423638" y="530491"/>
                  </a:lnTo>
                  <a:lnTo>
                    <a:pt x="4472457" y="544690"/>
                  </a:lnTo>
                  <a:lnTo>
                    <a:pt x="4484433" y="596595"/>
                  </a:lnTo>
                  <a:lnTo>
                    <a:pt x="4484433" y="518528"/>
                  </a:lnTo>
                  <a:lnTo>
                    <a:pt x="4469930" y="506031"/>
                  </a:lnTo>
                  <a:lnTo>
                    <a:pt x="4441241" y="499122"/>
                  </a:lnTo>
                  <a:lnTo>
                    <a:pt x="4412348" y="506031"/>
                  </a:lnTo>
                  <a:lnTo>
                    <a:pt x="4389628" y="525576"/>
                  </a:lnTo>
                  <a:lnTo>
                    <a:pt x="4374769" y="556260"/>
                  </a:lnTo>
                  <a:lnTo>
                    <a:pt x="4369435" y="596595"/>
                  </a:lnTo>
                  <a:lnTo>
                    <a:pt x="4374769" y="637108"/>
                  </a:lnTo>
                  <a:lnTo>
                    <a:pt x="4389628" y="667880"/>
                  </a:lnTo>
                  <a:lnTo>
                    <a:pt x="4412348" y="687425"/>
                  </a:lnTo>
                  <a:lnTo>
                    <a:pt x="4441241" y="694270"/>
                  </a:lnTo>
                  <a:lnTo>
                    <a:pt x="4469930" y="687425"/>
                  </a:lnTo>
                  <a:lnTo>
                    <a:pt x="4492650" y="667854"/>
                  </a:lnTo>
                  <a:lnTo>
                    <a:pt x="4507573" y="637108"/>
                  </a:lnTo>
                  <a:lnTo>
                    <a:pt x="4512945" y="596595"/>
                  </a:lnTo>
                  <a:close/>
                </a:path>
                <a:path w="4876800" h="757554">
                  <a:moveTo>
                    <a:pt x="4590021" y="478294"/>
                  </a:moveTo>
                  <a:lnTo>
                    <a:pt x="4560417" y="478294"/>
                  </a:lnTo>
                  <a:lnTo>
                    <a:pt x="4560417" y="756653"/>
                  </a:lnTo>
                  <a:lnTo>
                    <a:pt x="4590021" y="756653"/>
                  </a:lnTo>
                  <a:lnTo>
                    <a:pt x="4590021" y="478294"/>
                  </a:lnTo>
                  <a:close/>
                </a:path>
                <a:path w="4876800" h="757554">
                  <a:moveTo>
                    <a:pt x="4600626" y="112928"/>
                  </a:moveTo>
                  <a:lnTo>
                    <a:pt x="4557534" y="112928"/>
                  </a:lnTo>
                  <a:lnTo>
                    <a:pt x="4557534" y="2197"/>
                  </a:lnTo>
                  <a:lnTo>
                    <a:pt x="4528045" y="2197"/>
                  </a:lnTo>
                  <a:lnTo>
                    <a:pt x="4528045" y="279679"/>
                  </a:lnTo>
                  <a:lnTo>
                    <a:pt x="4557534" y="279679"/>
                  </a:lnTo>
                  <a:lnTo>
                    <a:pt x="4557534" y="137591"/>
                  </a:lnTo>
                  <a:lnTo>
                    <a:pt x="4600626" y="137591"/>
                  </a:lnTo>
                  <a:lnTo>
                    <a:pt x="4600626" y="112928"/>
                  </a:lnTo>
                  <a:close/>
                </a:path>
                <a:path w="4876800" h="757554">
                  <a:moveTo>
                    <a:pt x="4837976" y="228041"/>
                  </a:moveTo>
                  <a:lnTo>
                    <a:pt x="4831296" y="206413"/>
                  </a:lnTo>
                  <a:lnTo>
                    <a:pt x="4824146" y="200418"/>
                  </a:lnTo>
                  <a:lnTo>
                    <a:pt x="4812322" y="190487"/>
                  </a:lnTo>
                  <a:lnTo>
                    <a:pt x="4808601" y="189280"/>
                  </a:lnTo>
                  <a:lnTo>
                    <a:pt x="4808601" y="228041"/>
                  </a:lnTo>
                  <a:lnTo>
                    <a:pt x="4804003" y="239915"/>
                  </a:lnTo>
                  <a:lnTo>
                    <a:pt x="4790935" y="248716"/>
                  </a:lnTo>
                  <a:lnTo>
                    <a:pt x="4770044" y="254177"/>
                  </a:lnTo>
                  <a:lnTo>
                    <a:pt x="4741938" y="255993"/>
                  </a:lnTo>
                  <a:lnTo>
                    <a:pt x="4713630" y="254177"/>
                  </a:lnTo>
                  <a:lnTo>
                    <a:pt x="4692726" y="248716"/>
                  </a:lnTo>
                  <a:lnTo>
                    <a:pt x="4679823" y="239915"/>
                  </a:lnTo>
                  <a:lnTo>
                    <a:pt x="4675505" y="228041"/>
                  </a:lnTo>
                  <a:lnTo>
                    <a:pt x="4679823" y="216154"/>
                  </a:lnTo>
                  <a:lnTo>
                    <a:pt x="4692726" y="207530"/>
                  </a:lnTo>
                  <a:lnTo>
                    <a:pt x="4713630" y="202247"/>
                  </a:lnTo>
                  <a:lnTo>
                    <a:pt x="4741938" y="200418"/>
                  </a:lnTo>
                  <a:lnTo>
                    <a:pt x="4770044" y="202247"/>
                  </a:lnTo>
                  <a:lnTo>
                    <a:pt x="4790935" y="207530"/>
                  </a:lnTo>
                  <a:lnTo>
                    <a:pt x="4804003" y="216154"/>
                  </a:lnTo>
                  <a:lnTo>
                    <a:pt x="4808601" y="228041"/>
                  </a:lnTo>
                  <a:lnTo>
                    <a:pt x="4808601" y="189280"/>
                  </a:lnTo>
                  <a:lnTo>
                    <a:pt x="4782172" y="180644"/>
                  </a:lnTo>
                  <a:lnTo>
                    <a:pt x="4741938" y="177279"/>
                  </a:lnTo>
                  <a:lnTo>
                    <a:pt x="4701489" y="180644"/>
                  </a:lnTo>
                  <a:lnTo>
                    <a:pt x="4671187" y="190487"/>
                  </a:lnTo>
                  <a:lnTo>
                    <a:pt x="4652162" y="206413"/>
                  </a:lnTo>
                  <a:lnTo>
                    <a:pt x="4645571" y="228041"/>
                  </a:lnTo>
                  <a:lnTo>
                    <a:pt x="4652162" y="249707"/>
                  </a:lnTo>
                  <a:lnTo>
                    <a:pt x="4671187" y="265633"/>
                  </a:lnTo>
                  <a:lnTo>
                    <a:pt x="4701489" y="275450"/>
                  </a:lnTo>
                  <a:lnTo>
                    <a:pt x="4741938" y="278803"/>
                  </a:lnTo>
                  <a:lnTo>
                    <a:pt x="4782172" y="275450"/>
                  </a:lnTo>
                  <a:lnTo>
                    <a:pt x="4812322" y="265633"/>
                  </a:lnTo>
                  <a:lnTo>
                    <a:pt x="4823803" y="255993"/>
                  </a:lnTo>
                  <a:lnTo>
                    <a:pt x="4831296" y="249707"/>
                  </a:lnTo>
                  <a:lnTo>
                    <a:pt x="4837976" y="228041"/>
                  </a:lnTo>
                  <a:close/>
                </a:path>
                <a:path w="4876800" h="757554">
                  <a:moveTo>
                    <a:pt x="4840173" y="77177"/>
                  </a:moveTo>
                  <a:lnTo>
                    <a:pt x="4678578" y="77177"/>
                  </a:lnTo>
                  <a:lnTo>
                    <a:pt x="4678578" y="7340"/>
                  </a:lnTo>
                  <a:lnTo>
                    <a:pt x="4649406" y="7340"/>
                  </a:lnTo>
                  <a:lnTo>
                    <a:pt x="4649406" y="101079"/>
                  </a:lnTo>
                  <a:lnTo>
                    <a:pt x="4840173" y="101079"/>
                  </a:lnTo>
                  <a:lnTo>
                    <a:pt x="4840173" y="77177"/>
                  </a:lnTo>
                  <a:close/>
                </a:path>
                <a:path w="4876800" h="757554">
                  <a:moveTo>
                    <a:pt x="4869231" y="130683"/>
                  </a:moveTo>
                  <a:lnTo>
                    <a:pt x="4615650" y="130683"/>
                  </a:lnTo>
                  <a:lnTo>
                    <a:pt x="4615650" y="154800"/>
                  </a:lnTo>
                  <a:lnTo>
                    <a:pt x="4869231" y="154800"/>
                  </a:lnTo>
                  <a:lnTo>
                    <a:pt x="4869231" y="130683"/>
                  </a:lnTo>
                  <a:close/>
                </a:path>
                <a:path w="4876800" h="757554">
                  <a:moveTo>
                    <a:pt x="4876597" y="602754"/>
                  </a:moveTo>
                  <a:lnTo>
                    <a:pt x="4728146" y="602754"/>
                  </a:lnTo>
                  <a:lnTo>
                    <a:pt x="4728146" y="633234"/>
                  </a:lnTo>
                  <a:lnTo>
                    <a:pt x="4787354" y="633234"/>
                  </a:lnTo>
                  <a:lnTo>
                    <a:pt x="4787354" y="691667"/>
                  </a:lnTo>
                  <a:lnTo>
                    <a:pt x="4817173" y="691667"/>
                  </a:lnTo>
                  <a:lnTo>
                    <a:pt x="4817173" y="633234"/>
                  </a:lnTo>
                  <a:lnTo>
                    <a:pt x="4876597" y="633234"/>
                  </a:lnTo>
                  <a:lnTo>
                    <a:pt x="4876597" y="602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914682" y="7687309"/>
              <a:ext cx="148590" cy="88900"/>
            </a:xfrm>
            <a:custGeom>
              <a:avLst/>
              <a:gdLst/>
              <a:ahLst/>
              <a:cxnLst/>
              <a:rect l="l" t="t" r="r" b="b"/>
              <a:pathLst>
                <a:path w="148589" h="88900">
                  <a:moveTo>
                    <a:pt x="148450" y="58420"/>
                  </a:moveTo>
                  <a:lnTo>
                    <a:pt x="89027" y="58420"/>
                  </a:lnTo>
                  <a:lnTo>
                    <a:pt x="89027" y="0"/>
                  </a:lnTo>
                  <a:lnTo>
                    <a:pt x="59207" y="0"/>
                  </a:lnTo>
                  <a:lnTo>
                    <a:pt x="59207" y="58420"/>
                  </a:lnTo>
                  <a:lnTo>
                    <a:pt x="0" y="58420"/>
                  </a:lnTo>
                  <a:lnTo>
                    <a:pt x="0" y="88900"/>
                  </a:lnTo>
                  <a:lnTo>
                    <a:pt x="148450" y="88900"/>
                  </a:lnTo>
                  <a:lnTo>
                    <a:pt x="148450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05781" y="7648233"/>
              <a:ext cx="89132" cy="22453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492364" y="7621269"/>
              <a:ext cx="5349240" cy="755015"/>
            </a:xfrm>
            <a:custGeom>
              <a:avLst/>
              <a:gdLst/>
              <a:ahLst/>
              <a:cxnLst/>
              <a:rect l="l" t="t" r="r" b="b"/>
              <a:pathLst>
                <a:path w="5349240" h="755015">
                  <a:moveTo>
                    <a:pt x="164896" y="604481"/>
                  </a:moveTo>
                  <a:lnTo>
                    <a:pt x="115811" y="571093"/>
                  </a:lnTo>
                  <a:lnTo>
                    <a:pt x="97802" y="520611"/>
                  </a:lnTo>
                  <a:lnTo>
                    <a:pt x="97802" y="490575"/>
                  </a:lnTo>
                  <a:lnTo>
                    <a:pt x="68630" y="490575"/>
                  </a:lnTo>
                  <a:lnTo>
                    <a:pt x="68630" y="518096"/>
                  </a:lnTo>
                  <a:lnTo>
                    <a:pt x="63906" y="548030"/>
                  </a:lnTo>
                  <a:lnTo>
                    <a:pt x="50482" y="574776"/>
                  </a:lnTo>
                  <a:lnTo>
                    <a:pt x="28968" y="596658"/>
                  </a:lnTo>
                  <a:lnTo>
                    <a:pt x="0" y="612051"/>
                  </a:lnTo>
                  <a:lnTo>
                    <a:pt x="15900" y="635406"/>
                  </a:lnTo>
                  <a:lnTo>
                    <a:pt x="38468" y="624179"/>
                  </a:lnTo>
                  <a:lnTo>
                    <a:pt x="57480" y="608825"/>
                  </a:lnTo>
                  <a:lnTo>
                    <a:pt x="72669" y="589876"/>
                  </a:lnTo>
                  <a:lnTo>
                    <a:pt x="83769" y="567867"/>
                  </a:lnTo>
                  <a:lnTo>
                    <a:pt x="94843" y="587248"/>
                  </a:lnTo>
                  <a:lnTo>
                    <a:pt x="109626" y="603986"/>
                  </a:lnTo>
                  <a:lnTo>
                    <a:pt x="127838" y="617601"/>
                  </a:lnTo>
                  <a:lnTo>
                    <a:pt x="149212" y="627621"/>
                  </a:lnTo>
                  <a:lnTo>
                    <a:pt x="164896" y="604481"/>
                  </a:lnTo>
                  <a:close/>
                </a:path>
                <a:path w="5349240" h="755015">
                  <a:moveTo>
                    <a:pt x="222999" y="701725"/>
                  </a:moveTo>
                  <a:lnTo>
                    <a:pt x="216623" y="680046"/>
                  </a:lnTo>
                  <a:lnTo>
                    <a:pt x="209384" y="673658"/>
                  </a:lnTo>
                  <a:lnTo>
                    <a:pt x="198310" y="663892"/>
                  </a:lnTo>
                  <a:lnTo>
                    <a:pt x="194170" y="662457"/>
                  </a:lnTo>
                  <a:lnTo>
                    <a:pt x="194170" y="701725"/>
                  </a:lnTo>
                  <a:lnTo>
                    <a:pt x="189877" y="713943"/>
                  </a:lnTo>
                  <a:lnTo>
                    <a:pt x="177431" y="722858"/>
                  </a:lnTo>
                  <a:lnTo>
                    <a:pt x="157492" y="728370"/>
                  </a:lnTo>
                  <a:lnTo>
                    <a:pt x="130683" y="730338"/>
                  </a:lnTo>
                  <a:lnTo>
                    <a:pt x="103771" y="728370"/>
                  </a:lnTo>
                  <a:lnTo>
                    <a:pt x="83705" y="722858"/>
                  </a:lnTo>
                  <a:lnTo>
                    <a:pt x="71208" y="713943"/>
                  </a:lnTo>
                  <a:lnTo>
                    <a:pt x="66992" y="701725"/>
                  </a:lnTo>
                  <a:lnTo>
                    <a:pt x="71208" y="689902"/>
                  </a:lnTo>
                  <a:lnTo>
                    <a:pt x="83705" y="681075"/>
                  </a:lnTo>
                  <a:lnTo>
                    <a:pt x="103771" y="675563"/>
                  </a:lnTo>
                  <a:lnTo>
                    <a:pt x="130683" y="673658"/>
                  </a:lnTo>
                  <a:lnTo>
                    <a:pt x="157492" y="675563"/>
                  </a:lnTo>
                  <a:lnTo>
                    <a:pt x="177431" y="681075"/>
                  </a:lnTo>
                  <a:lnTo>
                    <a:pt x="189877" y="689902"/>
                  </a:lnTo>
                  <a:lnTo>
                    <a:pt x="194170" y="701725"/>
                  </a:lnTo>
                  <a:lnTo>
                    <a:pt x="194170" y="662457"/>
                  </a:lnTo>
                  <a:lnTo>
                    <a:pt x="169252" y="653796"/>
                  </a:lnTo>
                  <a:lnTo>
                    <a:pt x="130683" y="650316"/>
                  </a:lnTo>
                  <a:lnTo>
                    <a:pt x="91795" y="653796"/>
                  </a:lnTo>
                  <a:lnTo>
                    <a:pt x="62471" y="663892"/>
                  </a:lnTo>
                  <a:lnTo>
                    <a:pt x="43954" y="680046"/>
                  </a:lnTo>
                  <a:lnTo>
                    <a:pt x="37503" y="701725"/>
                  </a:lnTo>
                  <a:lnTo>
                    <a:pt x="43954" y="723734"/>
                  </a:lnTo>
                  <a:lnTo>
                    <a:pt x="62471" y="739978"/>
                  </a:lnTo>
                  <a:lnTo>
                    <a:pt x="91795" y="750036"/>
                  </a:lnTo>
                  <a:lnTo>
                    <a:pt x="130683" y="753478"/>
                  </a:lnTo>
                  <a:lnTo>
                    <a:pt x="169252" y="750036"/>
                  </a:lnTo>
                  <a:lnTo>
                    <a:pt x="198310" y="739978"/>
                  </a:lnTo>
                  <a:lnTo>
                    <a:pt x="209169" y="730338"/>
                  </a:lnTo>
                  <a:lnTo>
                    <a:pt x="216623" y="723734"/>
                  </a:lnTo>
                  <a:lnTo>
                    <a:pt x="222999" y="701725"/>
                  </a:lnTo>
                  <a:close/>
                </a:path>
                <a:path w="5349240" h="755015">
                  <a:moveTo>
                    <a:pt x="260718" y="546049"/>
                  </a:moveTo>
                  <a:lnTo>
                    <a:pt x="220484" y="546049"/>
                  </a:lnTo>
                  <a:lnTo>
                    <a:pt x="220484" y="476097"/>
                  </a:lnTo>
                  <a:lnTo>
                    <a:pt x="190982" y="476097"/>
                  </a:lnTo>
                  <a:lnTo>
                    <a:pt x="190982" y="643737"/>
                  </a:lnTo>
                  <a:lnTo>
                    <a:pt x="220484" y="643737"/>
                  </a:lnTo>
                  <a:lnTo>
                    <a:pt x="220484" y="570611"/>
                  </a:lnTo>
                  <a:lnTo>
                    <a:pt x="260718" y="570611"/>
                  </a:lnTo>
                  <a:lnTo>
                    <a:pt x="260718" y="546049"/>
                  </a:lnTo>
                  <a:close/>
                </a:path>
                <a:path w="5349240" h="755015">
                  <a:moveTo>
                    <a:pt x="417169" y="666432"/>
                  </a:moveTo>
                  <a:lnTo>
                    <a:pt x="375285" y="617385"/>
                  </a:lnTo>
                  <a:lnTo>
                    <a:pt x="361365" y="551967"/>
                  </a:lnTo>
                  <a:lnTo>
                    <a:pt x="361365" y="501421"/>
                  </a:lnTo>
                  <a:lnTo>
                    <a:pt x="332854" y="501421"/>
                  </a:lnTo>
                  <a:lnTo>
                    <a:pt x="332854" y="553288"/>
                  </a:lnTo>
                  <a:lnTo>
                    <a:pt x="329018" y="588721"/>
                  </a:lnTo>
                  <a:lnTo>
                    <a:pt x="317627" y="622274"/>
                  </a:lnTo>
                  <a:lnTo>
                    <a:pt x="298856" y="651332"/>
                  </a:lnTo>
                  <a:lnTo>
                    <a:pt x="272884" y="673328"/>
                  </a:lnTo>
                  <a:lnTo>
                    <a:pt x="291299" y="695261"/>
                  </a:lnTo>
                  <a:lnTo>
                    <a:pt x="310032" y="680504"/>
                  </a:lnTo>
                  <a:lnTo>
                    <a:pt x="325716" y="661454"/>
                  </a:lnTo>
                  <a:lnTo>
                    <a:pt x="338251" y="638873"/>
                  </a:lnTo>
                  <a:lnTo>
                    <a:pt x="347548" y="613587"/>
                  </a:lnTo>
                  <a:lnTo>
                    <a:pt x="356209" y="636752"/>
                  </a:lnTo>
                  <a:lnTo>
                    <a:pt x="367906" y="657567"/>
                  </a:lnTo>
                  <a:lnTo>
                    <a:pt x="382701" y="675309"/>
                  </a:lnTo>
                  <a:lnTo>
                    <a:pt x="400608" y="689229"/>
                  </a:lnTo>
                  <a:lnTo>
                    <a:pt x="417169" y="666432"/>
                  </a:lnTo>
                  <a:close/>
                </a:path>
                <a:path w="5349240" h="755015">
                  <a:moveTo>
                    <a:pt x="457949" y="481469"/>
                  </a:moveTo>
                  <a:lnTo>
                    <a:pt x="430212" y="481469"/>
                  </a:lnTo>
                  <a:lnTo>
                    <a:pt x="430212" y="573786"/>
                  </a:lnTo>
                  <a:lnTo>
                    <a:pt x="386905" y="573786"/>
                  </a:lnTo>
                  <a:lnTo>
                    <a:pt x="386905" y="598233"/>
                  </a:lnTo>
                  <a:lnTo>
                    <a:pt x="430212" y="598233"/>
                  </a:lnTo>
                  <a:lnTo>
                    <a:pt x="430212" y="740206"/>
                  </a:lnTo>
                  <a:lnTo>
                    <a:pt x="457949" y="740206"/>
                  </a:lnTo>
                  <a:lnTo>
                    <a:pt x="457949" y="481469"/>
                  </a:lnTo>
                  <a:close/>
                </a:path>
                <a:path w="5349240" h="755015">
                  <a:moveTo>
                    <a:pt x="515620" y="476097"/>
                  </a:moveTo>
                  <a:lnTo>
                    <a:pt x="487324" y="476097"/>
                  </a:lnTo>
                  <a:lnTo>
                    <a:pt x="487324" y="753910"/>
                  </a:lnTo>
                  <a:lnTo>
                    <a:pt x="515620" y="753910"/>
                  </a:lnTo>
                  <a:lnTo>
                    <a:pt x="515620" y="476097"/>
                  </a:lnTo>
                  <a:close/>
                </a:path>
                <a:path w="5349240" h="755015">
                  <a:moveTo>
                    <a:pt x="766419" y="677176"/>
                  </a:moveTo>
                  <a:lnTo>
                    <a:pt x="764997" y="661606"/>
                  </a:lnTo>
                  <a:lnTo>
                    <a:pt x="764717" y="658533"/>
                  </a:lnTo>
                  <a:lnTo>
                    <a:pt x="764451" y="655688"/>
                  </a:lnTo>
                  <a:lnTo>
                    <a:pt x="757936" y="656526"/>
                  </a:lnTo>
                  <a:lnTo>
                    <a:pt x="751230" y="657275"/>
                  </a:lnTo>
                  <a:lnTo>
                    <a:pt x="744334" y="657936"/>
                  </a:lnTo>
                  <a:lnTo>
                    <a:pt x="737260" y="658533"/>
                  </a:lnTo>
                  <a:lnTo>
                    <a:pt x="737260" y="534314"/>
                  </a:lnTo>
                  <a:lnTo>
                    <a:pt x="758748" y="534314"/>
                  </a:lnTo>
                  <a:lnTo>
                    <a:pt x="758748" y="510311"/>
                  </a:lnTo>
                  <a:lnTo>
                    <a:pt x="710184" y="510311"/>
                  </a:lnTo>
                  <a:lnTo>
                    <a:pt x="710184" y="534314"/>
                  </a:lnTo>
                  <a:lnTo>
                    <a:pt x="710184" y="660400"/>
                  </a:lnTo>
                  <a:lnTo>
                    <a:pt x="702373" y="660768"/>
                  </a:lnTo>
                  <a:lnTo>
                    <a:pt x="679272" y="661606"/>
                  </a:lnTo>
                  <a:lnTo>
                    <a:pt x="679272" y="534314"/>
                  </a:lnTo>
                  <a:lnTo>
                    <a:pt x="710184" y="534314"/>
                  </a:lnTo>
                  <a:lnTo>
                    <a:pt x="710184" y="510311"/>
                  </a:lnTo>
                  <a:lnTo>
                    <a:pt x="631240" y="510311"/>
                  </a:lnTo>
                  <a:lnTo>
                    <a:pt x="631240" y="534314"/>
                  </a:lnTo>
                  <a:lnTo>
                    <a:pt x="652729" y="534314"/>
                  </a:lnTo>
                  <a:lnTo>
                    <a:pt x="652729" y="662152"/>
                  </a:lnTo>
                  <a:lnTo>
                    <a:pt x="625551" y="662266"/>
                  </a:lnTo>
                  <a:lnTo>
                    <a:pt x="628942" y="686930"/>
                  </a:lnTo>
                  <a:lnTo>
                    <a:pt x="659384" y="686600"/>
                  </a:lnTo>
                  <a:lnTo>
                    <a:pt x="694690" y="685253"/>
                  </a:lnTo>
                  <a:lnTo>
                    <a:pt x="731481" y="682307"/>
                  </a:lnTo>
                  <a:lnTo>
                    <a:pt x="766419" y="677176"/>
                  </a:lnTo>
                  <a:close/>
                </a:path>
                <a:path w="5349240" h="755015">
                  <a:moveTo>
                    <a:pt x="813790" y="482460"/>
                  </a:moveTo>
                  <a:lnTo>
                    <a:pt x="785939" y="482460"/>
                  </a:lnTo>
                  <a:lnTo>
                    <a:pt x="785939" y="580250"/>
                  </a:lnTo>
                  <a:lnTo>
                    <a:pt x="751192" y="580250"/>
                  </a:lnTo>
                  <a:lnTo>
                    <a:pt x="751192" y="606679"/>
                  </a:lnTo>
                  <a:lnTo>
                    <a:pt x="785939" y="606679"/>
                  </a:lnTo>
                  <a:lnTo>
                    <a:pt x="785939" y="739660"/>
                  </a:lnTo>
                  <a:lnTo>
                    <a:pt x="813790" y="739660"/>
                  </a:lnTo>
                  <a:lnTo>
                    <a:pt x="813790" y="482460"/>
                  </a:lnTo>
                  <a:close/>
                </a:path>
                <a:path w="5349240" h="755015">
                  <a:moveTo>
                    <a:pt x="868819" y="476097"/>
                  </a:moveTo>
                  <a:lnTo>
                    <a:pt x="840536" y="476097"/>
                  </a:lnTo>
                  <a:lnTo>
                    <a:pt x="840536" y="753910"/>
                  </a:lnTo>
                  <a:lnTo>
                    <a:pt x="868819" y="753910"/>
                  </a:lnTo>
                  <a:lnTo>
                    <a:pt x="868819" y="476097"/>
                  </a:lnTo>
                  <a:close/>
                </a:path>
                <a:path w="5349240" h="755015">
                  <a:moveTo>
                    <a:pt x="1056182" y="594398"/>
                  </a:moveTo>
                  <a:lnTo>
                    <a:pt x="1050810" y="554062"/>
                  </a:lnTo>
                  <a:lnTo>
                    <a:pt x="1035875" y="523379"/>
                  </a:lnTo>
                  <a:lnTo>
                    <a:pt x="1035723" y="523240"/>
                  </a:lnTo>
                  <a:lnTo>
                    <a:pt x="1027684" y="516331"/>
                  </a:lnTo>
                  <a:lnTo>
                    <a:pt x="1027684" y="594398"/>
                  </a:lnTo>
                  <a:lnTo>
                    <a:pt x="1024547" y="624128"/>
                  </a:lnTo>
                  <a:lnTo>
                    <a:pt x="1015707" y="646557"/>
                  </a:lnTo>
                  <a:lnTo>
                    <a:pt x="1002055" y="660717"/>
                  </a:lnTo>
                  <a:lnTo>
                    <a:pt x="984491" y="665657"/>
                  </a:lnTo>
                  <a:lnTo>
                    <a:pt x="966876" y="660717"/>
                  </a:lnTo>
                  <a:lnTo>
                    <a:pt x="953160" y="646557"/>
                  </a:lnTo>
                  <a:lnTo>
                    <a:pt x="944245" y="624128"/>
                  </a:lnTo>
                  <a:lnTo>
                    <a:pt x="941070" y="594398"/>
                  </a:lnTo>
                  <a:lnTo>
                    <a:pt x="944245" y="564857"/>
                  </a:lnTo>
                  <a:lnTo>
                    <a:pt x="953160" y="542493"/>
                  </a:lnTo>
                  <a:lnTo>
                    <a:pt x="966876" y="528307"/>
                  </a:lnTo>
                  <a:lnTo>
                    <a:pt x="984491" y="523240"/>
                  </a:lnTo>
                  <a:lnTo>
                    <a:pt x="1002055" y="528307"/>
                  </a:lnTo>
                  <a:lnTo>
                    <a:pt x="1015707" y="542493"/>
                  </a:lnTo>
                  <a:lnTo>
                    <a:pt x="1024547" y="564857"/>
                  </a:lnTo>
                  <a:lnTo>
                    <a:pt x="1027684" y="594398"/>
                  </a:lnTo>
                  <a:lnTo>
                    <a:pt x="1027684" y="516331"/>
                  </a:lnTo>
                  <a:lnTo>
                    <a:pt x="1013180" y="503834"/>
                  </a:lnTo>
                  <a:lnTo>
                    <a:pt x="984491" y="496938"/>
                  </a:lnTo>
                  <a:lnTo>
                    <a:pt x="955598" y="503834"/>
                  </a:lnTo>
                  <a:lnTo>
                    <a:pt x="932878" y="523379"/>
                  </a:lnTo>
                  <a:lnTo>
                    <a:pt x="918006" y="554062"/>
                  </a:lnTo>
                  <a:lnTo>
                    <a:pt x="912672" y="594398"/>
                  </a:lnTo>
                  <a:lnTo>
                    <a:pt x="918006" y="634911"/>
                  </a:lnTo>
                  <a:lnTo>
                    <a:pt x="932878" y="665683"/>
                  </a:lnTo>
                  <a:lnTo>
                    <a:pt x="955598" y="685241"/>
                  </a:lnTo>
                  <a:lnTo>
                    <a:pt x="984491" y="692086"/>
                  </a:lnTo>
                  <a:lnTo>
                    <a:pt x="1013180" y="685241"/>
                  </a:lnTo>
                  <a:lnTo>
                    <a:pt x="1035888" y="665657"/>
                  </a:lnTo>
                  <a:lnTo>
                    <a:pt x="1050810" y="634911"/>
                  </a:lnTo>
                  <a:lnTo>
                    <a:pt x="1056182" y="594398"/>
                  </a:lnTo>
                  <a:close/>
                </a:path>
                <a:path w="5349240" h="755015">
                  <a:moveTo>
                    <a:pt x="1133259" y="476097"/>
                  </a:moveTo>
                  <a:lnTo>
                    <a:pt x="1103655" y="476097"/>
                  </a:lnTo>
                  <a:lnTo>
                    <a:pt x="1103655" y="754468"/>
                  </a:lnTo>
                  <a:lnTo>
                    <a:pt x="1133259" y="754468"/>
                  </a:lnTo>
                  <a:lnTo>
                    <a:pt x="1133259" y="476097"/>
                  </a:lnTo>
                  <a:close/>
                </a:path>
                <a:path w="5349240" h="755015">
                  <a:moveTo>
                    <a:pt x="1353083" y="670699"/>
                  </a:moveTo>
                  <a:lnTo>
                    <a:pt x="1300429" y="624967"/>
                  </a:lnTo>
                  <a:lnTo>
                    <a:pt x="1279842" y="558114"/>
                  </a:lnTo>
                  <a:lnTo>
                    <a:pt x="1279842" y="528396"/>
                  </a:lnTo>
                  <a:lnTo>
                    <a:pt x="1343215" y="528396"/>
                  </a:lnTo>
                  <a:lnTo>
                    <a:pt x="1343215" y="504063"/>
                  </a:lnTo>
                  <a:lnTo>
                    <a:pt x="1186649" y="504063"/>
                  </a:lnTo>
                  <a:lnTo>
                    <a:pt x="1186649" y="528396"/>
                  </a:lnTo>
                  <a:lnTo>
                    <a:pt x="1250022" y="528396"/>
                  </a:lnTo>
                  <a:lnTo>
                    <a:pt x="1250022" y="558114"/>
                  </a:lnTo>
                  <a:lnTo>
                    <a:pt x="1244396" y="594156"/>
                  </a:lnTo>
                  <a:lnTo>
                    <a:pt x="1229080" y="628421"/>
                  </a:lnTo>
                  <a:lnTo>
                    <a:pt x="1205953" y="657415"/>
                  </a:lnTo>
                  <a:lnTo>
                    <a:pt x="1176896" y="677608"/>
                  </a:lnTo>
                  <a:lnTo>
                    <a:pt x="1194104" y="700849"/>
                  </a:lnTo>
                  <a:lnTo>
                    <a:pt x="1217028" y="685901"/>
                  </a:lnTo>
                  <a:lnTo>
                    <a:pt x="1236980" y="665314"/>
                  </a:lnTo>
                  <a:lnTo>
                    <a:pt x="1253312" y="640283"/>
                  </a:lnTo>
                  <a:lnTo>
                    <a:pt x="1265377" y="611936"/>
                  </a:lnTo>
                  <a:lnTo>
                    <a:pt x="1277404" y="638251"/>
                  </a:lnTo>
                  <a:lnTo>
                    <a:pt x="1293723" y="661327"/>
                  </a:lnTo>
                  <a:lnTo>
                    <a:pt x="1313764" y="680212"/>
                  </a:lnTo>
                  <a:lnTo>
                    <a:pt x="1336967" y="693940"/>
                  </a:lnTo>
                  <a:lnTo>
                    <a:pt x="1353083" y="670699"/>
                  </a:lnTo>
                  <a:close/>
                </a:path>
                <a:path w="5349240" h="755015">
                  <a:moveTo>
                    <a:pt x="1407782" y="476097"/>
                  </a:moveTo>
                  <a:lnTo>
                    <a:pt x="1378178" y="476097"/>
                  </a:lnTo>
                  <a:lnTo>
                    <a:pt x="1378178" y="753910"/>
                  </a:lnTo>
                  <a:lnTo>
                    <a:pt x="1407782" y="753910"/>
                  </a:lnTo>
                  <a:lnTo>
                    <a:pt x="1407782" y="476097"/>
                  </a:lnTo>
                  <a:close/>
                </a:path>
                <a:path w="5349240" h="755015">
                  <a:moveTo>
                    <a:pt x="1624749" y="684733"/>
                  </a:moveTo>
                  <a:lnTo>
                    <a:pt x="1623237" y="668731"/>
                  </a:lnTo>
                  <a:lnTo>
                    <a:pt x="1622666" y="662698"/>
                  </a:lnTo>
                  <a:lnTo>
                    <a:pt x="1605114" y="664781"/>
                  </a:lnTo>
                  <a:lnTo>
                    <a:pt x="1587119" y="666457"/>
                  </a:lnTo>
                  <a:lnTo>
                    <a:pt x="1568831" y="667753"/>
                  </a:lnTo>
                  <a:lnTo>
                    <a:pt x="1550416" y="668731"/>
                  </a:lnTo>
                  <a:lnTo>
                    <a:pt x="1550416" y="624763"/>
                  </a:lnTo>
                  <a:lnTo>
                    <a:pt x="1574495" y="617156"/>
                  </a:lnTo>
                  <a:lnTo>
                    <a:pt x="1593380" y="603173"/>
                  </a:lnTo>
                  <a:lnTo>
                    <a:pt x="1594916" y="600760"/>
                  </a:lnTo>
                  <a:lnTo>
                    <a:pt x="1605749" y="583755"/>
                  </a:lnTo>
                  <a:lnTo>
                    <a:pt x="1610283" y="559866"/>
                  </a:lnTo>
                  <a:lnTo>
                    <a:pt x="1604518" y="533082"/>
                  </a:lnTo>
                  <a:lnTo>
                    <a:pt x="1593773" y="518744"/>
                  </a:lnTo>
                  <a:lnTo>
                    <a:pt x="1588858" y="512203"/>
                  </a:lnTo>
                  <a:lnTo>
                    <a:pt x="1581442" y="507936"/>
                  </a:lnTo>
                  <a:lnTo>
                    <a:pt x="1581442" y="559866"/>
                  </a:lnTo>
                  <a:lnTo>
                    <a:pt x="1577873" y="576694"/>
                  </a:lnTo>
                  <a:lnTo>
                    <a:pt x="1568272" y="589635"/>
                  </a:lnTo>
                  <a:lnTo>
                    <a:pt x="1553806" y="597928"/>
                  </a:lnTo>
                  <a:lnTo>
                    <a:pt x="1535620" y="600760"/>
                  </a:lnTo>
                  <a:lnTo>
                    <a:pt x="1517091" y="597928"/>
                  </a:lnTo>
                  <a:lnTo>
                    <a:pt x="1502422" y="589635"/>
                  </a:lnTo>
                  <a:lnTo>
                    <a:pt x="1492821" y="576694"/>
                  </a:lnTo>
                  <a:lnTo>
                    <a:pt x="1489468" y="559866"/>
                  </a:lnTo>
                  <a:lnTo>
                    <a:pt x="1492821" y="543013"/>
                  </a:lnTo>
                  <a:lnTo>
                    <a:pt x="1502422" y="530098"/>
                  </a:lnTo>
                  <a:lnTo>
                    <a:pt x="1517091" y="521779"/>
                  </a:lnTo>
                  <a:lnTo>
                    <a:pt x="1535620" y="518744"/>
                  </a:lnTo>
                  <a:lnTo>
                    <a:pt x="1553806" y="521779"/>
                  </a:lnTo>
                  <a:lnTo>
                    <a:pt x="1568272" y="530098"/>
                  </a:lnTo>
                  <a:lnTo>
                    <a:pt x="1577873" y="543013"/>
                  </a:lnTo>
                  <a:lnTo>
                    <a:pt x="1581442" y="559866"/>
                  </a:lnTo>
                  <a:lnTo>
                    <a:pt x="1581442" y="507936"/>
                  </a:lnTo>
                  <a:lnTo>
                    <a:pt x="1565249" y="498589"/>
                  </a:lnTo>
                  <a:lnTo>
                    <a:pt x="1535620" y="493649"/>
                  </a:lnTo>
                  <a:lnTo>
                    <a:pt x="1505432" y="498589"/>
                  </a:lnTo>
                  <a:lnTo>
                    <a:pt x="1481696" y="512203"/>
                  </a:lnTo>
                  <a:lnTo>
                    <a:pt x="1466189" y="533082"/>
                  </a:lnTo>
                  <a:lnTo>
                    <a:pt x="1460741" y="559866"/>
                  </a:lnTo>
                  <a:lnTo>
                    <a:pt x="1465008" y="583882"/>
                  </a:lnTo>
                  <a:lnTo>
                    <a:pt x="1477327" y="603326"/>
                  </a:lnTo>
                  <a:lnTo>
                    <a:pt x="1496415" y="617270"/>
                  </a:lnTo>
                  <a:lnTo>
                    <a:pt x="1521040" y="624763"/>
                  </a:lnTo>
                  <a:lnTo>
                    <a:pt x="1521040" y="669823"/>
                  </a:lnTo>
                  <a:lnTo>
                    <a:pt x="1501851" y="670229"/>
                  </a:lnTo>
                  <a:lnTo>
                    <a:pt x="1448676" y="670699"/>
                  </a:lnTo>
                  <a:lnTo>
                    <a:pt x="1453172" y="694931"/>
                  </a:lnTo>
                  <a:lnTo>
                    <a:pt x="1492135" y="695020"/>
                  </a:lnTo>
                  <a:lnTo>
                    <a:pt x="1535099" y="693902"/>
                  </a:lnTo>
                  <a:lnTo>
                    <a:pt x="1579994" y="690753"/>
                  </a:lnTo>
                  <a:lnTo>
                    <a:pt x="1624749" y="684733"/>
                  </a:lnTo>
                  <a:close/>
                </a:path>
                <a:path w="5349240" h="755015">
                  <a:moveTo>
                    <a:pt x="1711579" y="588911"/>
                  </a:moveTo>
                  <a:lnTo>
                    <a:pt x="1668830" y="588911"/>
                  </a:lnTo>
                  <a:lnTo>
                    <a:pt x="1668830" y="476097"/>
                  </a:lnTo>
                  <a:lnTo>
                    <a:pt x="1639443" y="476097"/>
                  </a:lnTo>
                  <a:lnTo>
                    <a:pt x="1639443" y="753910"/>
                  </a:lnTo>
                  <a:lnTo>
                    <a:pt x="1668830" y="753910"/>
                  </a:lnTo>
                  <a:lnTo>
                    <a:pt x="1668830" y="613803"/>
                  </a:lnTo>
                  <a:lnTo>
                    <a:pt x="1711579" y="613803"/>
                  </a:lnTo>
                  <a:lnTo>
                    <a:pt x="1711579" y="588911"/>
                  </a:lnTo>
                  <a:close/>
                </a:path>
                <a:path w="5349240" h="755015">
                  <a:moveTo>
                    <a:pt x="4935410" y="209397"/>
                  </a:moveTo>
                  <a:lnTo>
                    <a:pt x="4933683" y="193179"/>
                  </a:lnTo>
                  <a:lnTo>
                    <a:pt x="4933099" y="187693"/>
                  </a:lnTo>
                  <a:lnTo>
                    <a:pt x="4914595" y="189547"/>
                  </a:lnTo>
                  <a:lnTo>
                    <a:pt x="4895659" y="191046"/>
                  </a:lnTo>
                  <a:lnTo>
                    <a:pt x="4876495" y="192239"/>
                  </a:lnTo>
                  <a:lnTo>
                    <a:pt x="4857242" y="193179"/>
                  </a:lnTo>
                  <a:lnTo>
                    <a:pt x="4857242" y="141643"/>
                  </a:lnTo>
                  <a:lnTo>
                    <a:pt x="4915674" y="141643"/>
                  </a:lnTo>
                  <a:lnTo>
                    <a:pt x="4915674" y="117640"/>
                  </a:lnTo>
                  <a:lnTo>
                    <a:pt x="4800879" y="117640"/>
                  </a:lnTo>
                  <a:lnTo>
                    <a:pt x="4800879" y="49555"/>
                  </a:lnTo>
                  <a:lnTo>
                    <a:pt x="4914468" y="49555"/>
                  </a:lnTo>
                  <a:lnTo>
                    <a:pt x="4914468" y="25869"/>
                  </a:lnTo>
                  <a:lnTo>
                    <a:pt x="4771834" y="25869"/>
                  </a:lnTo>
                  <a:lnTo>
                    <a:pt x="4771834" y="141643"/>
                  </a:lnTo>
                  <a:lnTo>
                    <a:pt x="4827740" y="141643"/>
                  </a:lnTo>
                  <a:lnTo>
                    <a:pt x="4827740" y="194157"/>
                  </a:lnTo>
                  <a:lnTo>
                    <a:pt x="4807915" y="194564"/>
                  </a:lnTo>
                  <a:lnTo>
                    <a:pt x="4751654" y="194932"/>
                  </a:lnTo>
                  <a:lnTo>
                    <a:pt x="4755273" y="219379"/>
                  </a:lnTo>
                  <a:lnTo>
                    <a:pt x="4797145" y="219100"/>
                  </a:lnTo>
                  <a:lnTo>
                    <a:pt x="4842218" y="217805"/>
                  </a:lnTo>
                  <a:lnTo>
                    <a:pt x="4888852" y="214795"/>
                  </a:lnTo>
                  <a:lnTo>
                    <a:pt x="4935410" y="209397"/>
                  </a:lnTo>
                  <a:close/>
                </a:path>
                <a:path w="5349240" h="755015">
                  <a:moveTo>
                    <a:pt x="4979924" y="0"/>
                  </a:moveTo>
                  <a:lnTo>
                    <a:pt x="4950536" y="0"/>
                  </a:lnTo>
                  <a:lnTo>
                    <a:pt x="4950536" y="278358"/>
                  </a:lnTo>
                  <a:lnTo>
                    <a:pt x="4979924" y="278358"/>
                  </a:lnTo>
                  <a:lnTo>
                    <a:pt x="4979924" y="0"/>
                  </a:lnTo>
                  <a:close/>
                </a:path>
                <a:path w="5349240" h="755015">
                  <a:moveTo>
                    <a:pt x="5256415" y="165442"/>
                  </a:moveTo>
                  <a:lnTo>
                    <a:pt x="5227256" y="165442"/>
                  </a:lnTo>
                  <a:lnTo>
                    <a:pt x="5227256" y="278358"/>
                  </a:lnTo>
                  <a:lnTo>
                    <a:pt x="5256415" y="278358"/>
                  </a:lnTo>
                  <a:lnTo>
                    <a:pt x="5256415" y="165442"/>
                  </a:lnTo>
                  <a:close/>
                </a:path>
                <a:path w="5349240" h="755015">
                  <a:moveTo>
                    <a:pt x="5256415" y="89458"/>
                  </a:moveTo>
                  <a:lnTo>
                    <a:pt x="5227256" y="89458"/>
                  </a:lnTo>
                  <a:lnTo>
                    <a:pt x="5227256" y="141643"/>
                  </a:lnTo>
                  <a:lnTo>
                    <a:pt x="5256415" y="141643"/>
                  </a:lnTo>
                  <a:lnTo>
                    <a:pt x="5256415" y="89458"/>
                  </a:lnTo>
                  <a:close/>
                </a:path>
                <a:path w="5349240" h="755015">
                  <a:moveTo>
                    <a:pt x="5256415" y="66040"/>
                  </a:moveTo>
                  <a:lnTo>
                    <a:pt x="5164429" y="66040"/>
                  </a:lnTo>
                  <a:lnTo>
                    <a:pt x="5164429" y="49530"/>
                  </a:lnTo>
                  <a:lnTo>
                    <a:pt x="5164429" y="26670"/>
                  </a:lnTo>
                  <a:lnTo>
                    <a:pt x="5135702" y="26670"/>
                  </a:lnTo>
                  <a:lnTo>
                    <a:pt x="5135702" y="49530"/>
                  </a:lnTo>
                  <a:lnTo>
                    <a:pt x="5135702" y="66040"/>
                  </a:lnTo>
                  <a:lnTo>
                    <a:pt x="5135702" y="88912"/>
                  </a:lnTo>
                  <a:lnTo>
                    <a:pt x="5135702" y="142240"/>
                  </a:lnTo>
                  <a:lnTo>
                    <a:pt x="5135702" y="165112"/>
                  </a:lnTo>
                  <a:lnTo>
                    <a:pt x="5135702" y="185432"/>
                  </a:lnTo>
                  <a:lnTo>
                    <a:pt x="5064772" y="185432"/>
                  </a:lnTo>
                  <a:lnTo>
                    <a:pt x="5064772" y="49530"/>
                  </a:lnTo>
                  <a:lnTo>
                    <a:pt x="5135702" y="49530"/>
                  </a:lnTo>
                  <a:lnTo>
                    <a:pt x="5135702" y="26670"/>
                  </a:lnTo>
                  <a:lnTo>
                    <a:pt x="5035613" y="26670"/>
                  </a:lnTo>
                  <a:lnTo>
                    <a:pt x="5035613" y="49530"/>
                  </a:lnTo>
                  <a:lnTo>
                    <a:pt x="5035613" y="185432"/>
                  </a:lnTo>
                  <a:lnTo>
                    <a:pt x="5035613" y="208280"/>
                  </a:lnTo>
                  <a:lnTo>
                    <a:pt x="5164429" y="208280"/>
                  </a:lnTo>
                  <a:lnTo>
                    <a:pt x="5164429" y="185432"/>
                  </a:lnTo>
                  <a:lnTo>
                    <a:pt x="5164429" y="165112"/>
                  </a:lnTo>
                  <a:lnTo>
                    <a:pt x="5256415" y="165112"/>
                  </a:lnTo>
                  <a:lnTo>
                    <a:pt x="5256415" y="142240"/>
                  </a:lnTo>
                  <a:lnTo>
                    <a:pt x="5164429" y="142240"/>
                  </a:lnTo>
                  <a:lnTo>
                    <a:pt x="5164429" y="88912"/>
                  </a:lnTo>
                  <a:lnTo>
                    <a:pt x="5256415" y="88912"/>
                  </a:lnTo>
                  <a:lnTo>
                    <a:pt x="5256415" y="66040"/>
                  </a:lnTo>
                  <a:close/>
                </a:path>
                <a:path w="5349240" h="755015">
                  <a:moveTo>
                    <a:pt x="5256415" y="0"/>
                  </a:moveTo>
                  <a:lnTo>
                    <a:pt x="5227256" y="0"/>
                  </a:lnTo>
                  <a:lnTo>
                    <a:pt x="5227256" y="65455"/>
                  </a:lnTo>
                  <a:lnTo>
                    <a:pt x="5256415" y="65455"/>
                  </a:lnTo>
                  <a:lnTo>
                    <a:pt x="5256415" y="0"/>
                  </a:lnTo>
                  <a:close/>
                </a:path>
                <a:path w="5349240" h="755015">
                  <a:moveTo>
                    <a:pt x="5349164" y="229793"/>
                  </a:moveTo>
                  <a:lnTo>
                    <a:pt x="5314518" y="229793"/>
                  </a:lnTo>
                  <a:lnTo>
                    <a:pt x="5297970" y="315531"/>
                  </a:lnTo>
                  <a:lnTo>
                    <a:pt x="5324284" y="315531"/>
                  </a:lnTo>
                  <a:lnTo>
                    <a:pt x="5349164" y="229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8928" y="8124335"/>
              <a:ext cx="180786" cy="22453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8087" y="8124335"/>
              <a:ext cx="162039" cy="22453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04361" y="8097367"/>
              <a:ext cx="1953895" cy="278765"/>
            </a:xfrm>
            <a:custGeom>
              <a:avLst/>
              <a:gdLst/>
              <a:ahLst/>
              <a:cxnLst/>
              <a:rect l="l" t="t" r="r" b="b"/>
              <a:pathLst>
                <a:path w="1953895" h="278765">
                  <a:moveTo>
                    <a:pt x="117856" y="198437"/>
                  </a:moveTo>
                  <a:lnTo>
                    <a:pt x="115671" y="181343"/>
                  </a:lnTo>
                  <a:lnTo>
                    <a:pt x="114566" y="172783"/>
                  </a:lnTo>
                  <a:lnTo>
                    <a:pt x="91605" y="176657"/>
                  </a:lnTo>
                  <a:lnTo>
                    <a:pt x="69850" y="179197"/>
                  </a:lnTo>
                  <a:lnTo>
                    <a:pt x="49187" y="180682"/>
                  </a:lnTo>
                  <a:lnTo>
                    <a:pt x="29489" y="181343"/>
                  </a:lnTo>
                  <a:lnTo>
                    <a:pt x="29489" y="32778"/>
                  </a:lnTo>
                  <a:lnTo>
                    <a:pt x="0" y="32778"/>
                  </a:lnTo>
                  <a:lnTo>
                    <a:pt x="0" y="207213"/>
                  </a:lnTo>
                  <a:lnTo>
                    <a:pt x="17983" y="207213"/>
                  </a:lnTo>
                  <a:lnTo>
                    <a:pt x="40855" y="206819"/>
                  </a:lnTo>
                  <a:lnTo>
                    <a:pt x="64833" y="205422"/>
                  </a:lnTo>
                  <a:lnTo>
                    <a:pt x="90360" y="202730"/>
                  </a:lnTo>
                  <a:lnTo>
                    <a:pt x="117856" y="198437"/>
                  </a:lnTo>
                  <a:close/>
                </a:path>
                <a:path w="1953895" h="278765">
                  <a:moveTo>
                    <a:pt x="224967" y="0"/>
                  </a:moveTo>
                  <a:lnTo>
                    <a:pt x="196469" y="0"/>
                  </a:lnTo>
                  <a:lnTo>
                    <a:pt x="196469" y="111175"/>
                  </a:lnTo>
                  <a:lnTo>
                    <a:pt x="161048" y="111175"/>
                  </a:lnTo>
                  <a:lnTo>
                    <a:pt x="161048" y="5702"/>
                  </a:lnTo>
                  <a:lnTo>
                    <a:pt x="133426" y="5702"/>
                  </a:lnTo>
                  <a:lnTo>
                    <a:pt x="133426" y="263563"/>
                  </a:lnTo>
                  <a:lnTo>
                    <a:pt x="161048" y="263563"/>
                  </a:lnTo>
                  <a:lnTo>
                    <a:pt x="161048" y="135623"/>
                  </a:lnTo>
                  <a:lnTo>
                    <a:pt x="196469" y="135623"/>
                  </a:lnTo>
                  <a:lnTo>
                    <a:pt x="196469" y="277812"/>
                  </a:lnTo>
                  <a:lnTo>
                    <a:pt x="224967" y="277812"/>
                  </a:lnTo>
                  <a:lnTo>
                    <a:pt x="224967" y="135623"/>
                  </a:lnTo>
                  <a:lnTo>
                    <a:pt x="224967" y="111175"/>
                  </a:lnTo>
                  <a:lnTo>
                    <a:pt x="224967" y="0"/>
                  </a:lnTo>
                  <a:close/>
                </a:path>
                <a:path w="1953895" h="278765">
                  <a:moveTo>
                    <a:pt x="509308" y="113258"/>
                  </a:moveTo>
                  <a:lnTo>
                    <a:pt x="480415" y="99695"/>
                  </a:lnTo>
                  <a:lnTo>
                    <a:pt x="458546" y="79997"/>
                  </a:lnTo>
                  <a:lnTo>
                    <a:pt x="456006" y="75539"/>
                  </a:lnTo>
                  <a:lnTo>
                    <a:pt x="444741" y="55791"/>
                  </a:lnTo>
                  <a:lnTo>
                    <a:pt x="440016" y="28727"/>
                  </a:lnTo>
                  <a:lnTo>
                    <a:pt x="440016" y="7353"/>
                  </a:lnTo>
                  <a:lnTo>
                    <a:pt x="409867" y="7353"/>
                  </a:lnTo>
                  <a:lnTo>
                    <a:pt x="409867" y="28727"/>
                  </a:lnTo>
                  <a:lnTo>
                    <a:pt x="405028" y="56946"/>
                  </a:lnTo>
                  <a:lnTo>
                    <a:pt x="391134" y="82486"/>
                  </a:lnTo>
                  <a:lnTo>
                    <a:pt x="369125" y="103492"/>
                  </a:lnTo>
                  <a:lnTo>
                    <a:pt x="339915" y="118084"/>
                  </a:lnTo>
                  <a:lnTo>
                    <a:pt x="354939" y="141325"/>
                  </a:lnTo>
                  <a:lnTo>
                    <a:pt x="378129" y="130568"/>
                  </a:lnTo>
                  <a:lnTo>
                    <a:pt x="397802" y="115620"/>
                  </a:lnTo>
                  <a:lnTo>
                    <a:pt x="413613" y="97091"/>
                  </a:lnTo>
                  <a:lnTo>
                    <a:pt x="425221" y="75539"/>
                  </a:lnTo>
                  <a:lnTo>
                    <a:pt x="436880" y="95427"/>
                  </a:lnTo>
                  <a:lnTo>
                    <a:pt x="452564" y="112471"/>
                  </a:lnTo>
                  <a:lnTo>
                    <a:pt x="471957" y="126212"/>
                  </a:lnTo>
                  <a:lnTo>
                    <a:pt x="494728" y="136169"/>
                  </a:lnTo>
                  <a:lnTo>
                    <a:pt x="509308" y="113258"/>
                  </a:lnTo>
                  <a:close/>
                </a:path>
                <a:path w="1953895" h="278765">
                  <a:moveTo>
                    <a:pt x="569061" y="0"/>
                  </a:moveTo>
                  <a:lnTo>
                    <a:pt x="540004" y="0"/>
                  </a:lnTo>
                  <a:lnTo>
                    <a:pt x="540004" y="142963"/>
                  </a:lnTo>
                  <a:lnTo>
                    <a:pt x="569061" y="142963"/>
                  </a:lnTo>
                  <a:lnTo>
                    <a:pt x="569061" y="0"/>
                  </a:lnTo>
                  <a:close/>
                </a:path>
                <a:path w="1953895" h="278765">
                  <a:moveTo>
                    <a:pt x="578599" y="251510"/>
                  </a:moveTo>
                  <a:lnTo>
                    <a:pt x="416229" y="251510"/>
                  </a:lnTo>
                  <a:lnTo>
                    <a:pt x="416229" y="225742"/>
                  </a:lnTo>
                  <a:lnTo>
                    <a:pt x="569493" y="225742"/>
                  </a:lnTo>
                  <a:lnTo>
                    <a:pt x="569493" y="156235"/>
                  </a:lnTo>
                  <a:lnTo>
                    <a:pt x="386740" y="156235"/>
                  </a:lnTo>
                  <a:lnTo>
                    <a:pt x="386740" y="179476"/>
                  </a:lnTo>
                  <a:lnTo>
                    <a:pt x="540219" y="179476"/>
                  </a:lnTo>
                  <a:lnTo>
                    <a:pt x="540219" y="203377"/>
                  </a:lnTo>
                  <a:lnTo>
                    <a:pt x="387616" y="203377"/>
                  </a:lnTo>
                  <a:lnTo>
                    <a:pt x="387616" y="275183"/>
                  </a:lnTo>
                  <a:lnTo>
                    <a:pt x="578599" y="275183"/>
                  </a:lnTo>
                  <a:lnTo>
                    <a:pt x="578599" y="251510"/>
                  </a:lnTo>
                  <a:close/>
                </a:path>
                <a:path w="1953895" h="278765">
                  <a:moveTo>
                    <a:pt x="788987" y="191541"/>
                  </a:moveTo>
                  <a:lnTo>
                    <a:pt x="736015" y="143052"/>
                  </a:lnTo>
                  <a:lnTo>
                    <a:pt x="715530" y="70713"/>
                  </a:lnTo>
                  <a:lnTo>
                    <a:pt x="715530" y="23139"/>
                  </a:lnTo>
                  <a:lnTo>
                    <a:pt x="685927" y="23139"/>
                  </a:lnTo>
                  <a:lnTo>
                    <a:pt x="685927" y="70713"/>
                  </a:lnTo>
                  <a:lnTo>
                    <a:pt x="680313" y="109994"/>
                  </a:lnTo>
                  <a:lnTo>
                    <a:pt x="664921" y="146113"/>
                  </a:lnTo>
                  <a:lnTo>
                    <a:pt x="641350" y="175958"/>
                  </a:lnTo>
                  <a:lnTo>
                    <a:pt x="611263" y="196354"/>
                  </a:lnTo>
                  <a:lnTo>
                    <a:pt x="629462" y="220916"/>
                  </a:lnTo>
                  <a:lnTo>
                    <a:pt x="652856" y="205701"/>
                  </a:lnTo>
                  <a:lnTo>
                    <a:pt x="672909" y="184899"/>
                  </a:lnTo>
                  <a:lnTo>
                    <a:pt x="689127" y="159499"/>
                  </a:lnTo>
                  <a:lnTo>
                    <a:pt x="701052" y="130467"/>
                  </a:lnTo>
                  <a:lnTo>
                    <a:pt x="713041" y="157581"/>
                  </a:lnTo>
                  <a:lnTo>
                    <a:pt x="729068" y="181279"/>
                  </a:lnTo>
                  <a:lnTo>
                    <a:pt x="748639" y="200710"/>
                  </a:lnTo>
                  <a:lnTo>
                    <a:pt x="771220" y="214998"/>
                  </a:lnTo>
                  <a:lnTo>
                    <a:pt x="788987" y="191541"/>
                  </a:lnTo>
                  <a:close/>
                </a:path>
                <a:path w="1953895" h="278765">
                  <a:moveTo>
                    <a:pt x="843686" y="0"/>
                  </a:moveTo>
                  <a:lnTo>
                    <a:pt x="814095" y="0"/>
                  </a:lnTo>
                  <a:lnTo>
                    <a:pt x="814095" y="278371"/>
                  </a:lnTo>
                  <a:lnTo>
                    <a:pt x="843686" y="278371"/>
                  </a:lnTo>
                  <a:lnTo>
                    <a:pt x="843686" y="0"/>
                  </a:lnTo>
                  <a:close/>
                </a:path>
                <a:path w="1953895" h="278765">
                  <a:moveTo>
                    <a:pt x="1030947" y="21158"/>
                  </a:moveTo>
                  <a:lnTo>
                    <a:pt x="899388" y="21158"/>
                  </a:lnTo>
                  <a:lnTo>
                    <a:pt x="899388" y="45605"/>
                  </a:lnTo>
                  <a:lnTo>
                    <a:pt x="998931" y="45605"/>
                  </a:lnTo>
                  <a:lnTo>
                    <a:pt x="988314" y="78143"/>
                  </a:lnTo>
                  <a:lnTo>
                    <a:pt x="965631" y="106578"/>
                  </a:lnTo>
                  <a:lnTo>
                    <a:pt x="931799" y="130111"/>
                  </a:lnTo>
                  <a:lnTo>
                    <a:pt x="887768" y="147904"/>
                  </a:lnTo>
                  <a:lnTo>
                    <a:pt x="900264" y="171361"/>
                  </a:lnTo>
                  <a:lnTo>
                    <a:pt x="945007" y="153352"/>
                  </a:lnTo>
                  <a:lnTo>
                    <a:pt x="981316" y="128930"/>
                  </a:lnTo>
                  <a:lnTo>
                    <a:pt x="1008303" y="98488"/>
                  </a:lnTo>
                  <a:lnTo>
                    <a:pt x="1025144" y="62433"/>
                  </a:lnTo>
                  <a:lnTo>
                    <a:pt x="1030947" y="21158"/>
                  </a:lnTo>
                  <a:close/>
                </a:path>
                <a:path w="1953895" h="278765">
                  <a:moveTo>
                    <a:pt x="1117879" y="247992"/>
                  </a:moveTo>
                  <a:lnTo>
                    <a:pt x="959573" y="247992"/>
                  </a:lnTo>
                  <a:lnTo>
                    <a:pt x="959573" y="181229"/>
                  </a:lnTo>
                  <a:lnTo>
                    <a:pt x="929970" y="181229"/>
                  </a:lnTo>
                  <a:lnTo>
                    <a:pt x="929970" y="272110"/>
                  </a:lnTo>
                  <a:lnTo>
                    <a:pt x="1117879" y="272110"/>
                  </a:lnTo>
                  <a:lnTo>
                    <a:pt x="1117879" y="247992"/>
                  </a:lnTo>
                  <a:close/>
                </a:path>
                <a:path w="1953895" h="278765">
                  <a:moveTo>
                    <a:pt x="1146606" y="82118"/>
                  </a:moveTo>
                  <a:lnTo>
                    <a:pt x="1106373" y="82118"/>
                  </a:lnTo>
                  <a:lnTo>
                    <a:pt x="1106373" y="0"/>
                  </a:lnTo>
                  <a:lnTo>
                    <a:pt x="1076553" y="0"/>
                  </a:lnTo>
                  <a:lnTo>
                    <a:pt x="1076553" y="201955"/>
                  </a:lnTo>
                  <a:lnTo>
                    <a:pt x="1106373" y="201955"/>
                  </a:lnTo>
                  <a:lnTo>
                    <a:pt x="1106373" y="106781"/>
                  </a:lnTo>
                  <a:lnTo>
                    <a:pt x="1146606" y="106781"/>
                  </a:lnTo>
                  <a:lnTo>
                    <a:pt x="1146606" y="82118"/>
                  </a:lnTo>
                  <a:close/>
                </a:path>
                <a:path w="1953895" h="278765">
                  <a:moveTo>
                    <a:pt x="1391754" y="94284"/>
                  </a:moveTo>
                  <a:lnTo>
                    <a:pt x="1383906" y="62471"/>
                  </a:lnTo>
                  <a:lnTo>
                    <a:pt x="1364627" y="40678"/>
                  </a:lnTo>
                  <a:lnTo>
                    <a:pt x="1363027" y="38874"/>
                  </a:lnTo>
                  <a:lnTo>
                    <a:pt x="1363027" y="94284"/>
                  </a:lnTo>
                  <a:lnTo>
                    <a:pt x="1357452" y="116319"/>
                  </a:lnTo>
                  <a:lnTo>
                    <a:pt x="1341983" y="133159"/>
                  </a:lnTo>
                  <a:lnTo>
                    <a:pt x="1318539" y="143903"/>
                  </a:lnTo>
                  <a:lnTo>
                    <a:pt x="1289024" y="147675"/>
                  </a:lnTo>
                  <a:lnTo>
                    <a:pt x="1259484" y="143903"/>
                  </a:lnTo>
                  <a:lnTo>
                    <a:pt x="1235976" y="133159"/>
                  </a:lnTo>
                  <a:lnTo>
                    <a:pt x="1220457" y="116319"/>
                  </a:lnTo>
                  <a:lnTo>
                    <a:pt x="1214907" y="94284"/>
                  </a:lnTo>
                  <a:lnTo>
                    <a:pt x="1220457" y="72326"/>
                  </a:lnTo>
                  <a:lnTo>
                    <a:pt x="1235976" y="55359"/>
                  </a:lnTo>
                  <a:lnTo>
                    <a:pt x="1259484" y="44450"/>
                  </a:lnTo>
                  <a:lnTo>
                    <a:pt x="1289024" y="40678"/>
                  </a:lnTo>
                  <a:lnTo>
                    <a:pt x="1318539" y="44450"/>
                  </a:lnTo>
                  <a:lnTo>
                    <a:pt x="1341983" y="55359"/>
                  </a:lnTo>
                  <a:lnTo>
                    <a:pt x="1357452" y="72326"/>
                  </a:lnTo>
                  <a:lnTo>
                    <a:pt x="1363027" y="94284"/>
                  </a:lnTo>
                  <a:lnTo>
                    <a:pt x="1363027" y="38874"/>
                  </a:lnTo>
                  <a:lnTo>
                    <a:pt x="1362265" y="38011"/>
                  </a:lnTo>
                  <a:lnTo>
                    <a:pt x="1329677" y="22275"/>
                  </a:lnTo>
                  <a:lnTo>
                    <a:pt x="1289024" y="16662"/>
                  </a:lnTo>
                  <a:lnTo>
                    <a:pt x="1248511" y="22275"/>
                  </a:lnTo>
                  <a:lnTo>
                    <a:pt x="1216037" y="38011"/>
                  </a:lnTo>
                  <a:lnTo>
                    <a:pt x="1194460" y="62471"/>
                  </a:lnTo>
                  <a:lnTo>
                    <a:pt x="1186624" y="94284"/>
                  </a:lnTo>
                  <a:lnTo>
                    <a:pt x="1194460" y="126225"/>
                  </a:lnTo>
                  <a:lnTo>
                    <a:pt x="1216037" y="150723"/>
                  </a:lnTo>
                  <a:lnTo>
                    <a:pt x="1248511" y="166382"/>
                  </a:lnTo>
                  <a:lnTo>
                    <a:pt x="1289024" y="171805"/>
                  </a:lnTo>
                  <a:lnTo>
                    <a:pt x="1329677" y="166382"/>
                  </a:lnTo>
                  <a:lnTo>
                    <a:pt x="1362265" y="150723"/>
                  </a:lnTo>
                  <a:lnTo>
                    <a:pt x="1364945" y="147675"/>
                  </a:lnTo>
                  <a:lnTo>
                    <a:pt x="1383906" y="126225"/>
                  </a:lnTo>
                  <a:lnTo>
                    <a:pt x="1391754" y="94284"/>
                  </a:lnTo>
                  <a:close/>
                </a:path>
                <a:path w="1953895" h="278765">
                  <a:moveTo>
                    <a:pt x="1416862" y="217512"/>
                  </a:moveTo>
                  <a:lnTo>
                    <a:pt x="1162621" y="217512"/>
                  </a:lnTo>
                  <a:lnTo>
                    <a:pt x="1162621" y="241858"/>
                  </a:lnTo>
                  <a:lnTo>
                    <a:pt x="1416862" y="241858"/>
                  </a:lnTo>
                  <a:lnTo>
                    <a:pt x="1416862" y="217512"/>
                  </a:lnTo>
                  <a:close/>
                </a:path>
                <a:path w="1953895" h="278765">
                  <a:moveTo>
                    <a:pt x="1691386" y="219862"/>
                  </a:moveTo>
                  <a:lnTo>
                    <a:pt x="1578127" y="219862"/>
                  </a:lnTo>
                  <a:lnTo>
                    <a:pt x="1578127" y="171602"/>
                  </a:lnTo>
                  <a:lnTo>
                    <a:pt x="1666709" y="171602"/>
                  </a:lnTo>
                  <a:lnTo>
                    <a:pt x="1666709" y="147472"/>
                  </a:lnTo>
                  <a:lnTo>
                    <a:pt x="1497330" y="147472"/>
                  </a:lnTo>
                  <a:lnTo>
                    <a:pt x="1497330" y="106832"/>
                  </a:lnTo>
                  <a:lnTo>
                    <a:pt x="1660245" y="106832"/>
                  </a:lnTo>
                  <a:lnTo>
                    <a:pt x="1660245" y="82702"/>
                  </a:lnTo>
                  <a:lnTo>
                    <a:pt x="1660245" y="43332"/>
                  </a:lnTo>
                  <a:lnTo>
                    <a:pt x="1660245" y="19202"/>
                  </a:lnTo>
                  <a:lnTo>
                    <a:pt x="1467510" y="19202"/>
                  </a:lnTo>
                  <a:lnTo>
                    <a:pt x="1467510" y="43332"/>
                  </a:lnTo>
                  <a:lnTo>
                    <a:pt x="1631188" y="43332"/>
                  </a:lnTo>
                  <a:lnTo>
                    <a:pt x="1631188" y="82702"/>
                  </a:lnTo>
                  <a:lnTo>
                    <a:pt x="1468056" y="82702"/>
                  </a:lnTo>
                  <a:lnTo>
                    <a:pt x="1468056" y="106832"/>
                  </a:lnTo>
                  <a:lnTo>
                    <a:pt x="1468056" y="147472"/>
                  </a:lnTo>
                  <a:lnTo>
                    <a:pt x="1468056" y="171602"/>
                  </a:lnTo>
                  <a:lnTo>
                    <a:pt x="1548968" y="171602"/>
                  </a:lnTo>
                  <a:lnTo>
                    <a:pt x="1548968" y="219862"/>
                  </a:lnTo>
                  <a:lnTo>
                    <a:pt x="1437144" y="219862"/>
                  </a:lnTo>
                  <a:lnTo>
                    <a:pt x="1437144" y="243992"/>
                  </a:lnTo>
                  <a:lnTo>
                    <a:pt x="1691386" y="243992"/>
                  </a:lnTo>
                  <a:lnTo>
                    <a:pt x="1691386" y="219862"/>
                  </a:lnTo>
                  <a:close/>
                </a:path>
                <a:path w="1953895" h="278765">
                  <a:moveTo>
                    <a:pt x="1953818" y="124612"/>
                  </a:moveTo>
                  <a:lnTo>
                    <a:pt x="1894395" y="124612"/>
                  </a:lnTo>
                  <a:lnTo>
                    <a:pt x="1894395" y="64922"/>
                  </a:lnTo>
                  <a:lnTo>
                    <a:pt x="1864575" y="64922"/>
                  </a:lnTo>
                  <a:lnTo>
                    <a:pt x="1864575" y="124612"/>
                  </a:lnTo>
                  <a:lnTo>
                    <a:pt x="1805368" y="124612"/>
                  </a:lnTo>
                  <a:lnTo>
                    <a:pt x="1805368" y="155092"/>
                  </a:lnTo>
                  <a:lnTo>
                    <a:pt x="1864575" y="155092"/>
                  </a:lnTo>
                  <a:lnTo>
                    <a:pt x="1864575" y="213512"/>
                  </a:lnTo>
                  <a:lnTo>
                    <a:pt x="1894395" y="213512"/>
                  </a:lnTo>
                  <a:lnTo>
                    <a:pt x="1894395" y="155092"/>
                  </a:lnTo>
                  <a:lnTo>
                    <a:pt x="1953818" y="155092"/>
                  </a:lnTo>
                  <a:lnTo>
                    <a:pt x="1953818" y="124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0832" y="8124335"/>
              <a:ext cx="89132" cy="22453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86535" y="8097367"/>
              <a:ext cx="6500495" cy="791845"/>
            </a:xfrm>
            <a:custGeom>
              <a:avLst/>
              <a:gdLst/>
              <a:ahLst/>
              <a:cxnLst/>
              <a:rect l="l" t="t" r="r" b="b"/>
              <a:pathLst>
                <a:path w="6500495" h="791845">
                  <a:moveTo>
                    <a:pt x="99771" y="618515"/>
                  </a:moveTo>
                  <a:lnTo>
                    <a:pt x="0" y="618515"/>
                  </a:lnTo>
                  <a:lnTo>
                    <a:pt x="0" y="647026"/>
                  </a:lnTo>
                  <a:lnTo>
                    <a:pt x="99771" y="647026"/>
                  </a:lnTo>
                  <a:lnTo>
                    <a:pt x="99771" y="618515"/>
                  </a:lnTo>
                  <a:close/>
                </a:path>
                <a:path w="6500495" h="791845">
                  <a:moveTo>
                    <a:pt x="418058" y="718400"/>
                  </a:moveTo>
                  <a:lnTo>
                    <a:pt x="412381" y="702538"/>
                  </a:lnTo>
                  <a:lnTo>
                    <a:pt x="411378" y="701840"/>
                  </a:lnTo>
                  <a:lnTo>
                    <a:pt x="395871" y="691070"/>
                  </a:lnTo>
                  <a:lnTo>
                    <a:pt x="387794" y="688949"/>
                  </a:lnTo>
                  <a:lnTo>
                    <a:pt x="387794" y="718400"/>
                  </a:lnTo>
                  <a:lnTo>
                    <a:pt x="384162" y="725716"/>
                  </a:lnTo>
                  <a:lnTo>
                    <a:pt x="373710" y="731024"/>
                  </a:lnTo>
                  <a:lnTo>
                    <a:pt x="356692" y="734199"/>
                  </a:lnTo>
                  <a:lnTo>
                    <a:pt x="333311" y="735164"/>
                  </a:lnTo>
                  <a:lnTo>
                    <a:pt x="310172" y="734199"/>
                  </a:lnTo>
                  <a:lnTo>
                    <a:pt x="293166" y="731024"/>
                  </a:lnTo>
                  <a:lnTo>
                    <a:pt x="282727" y="725716"/>
                  </a:lnTo>
                  <a:lnTo>
                    <a:pt x="279260" y="718400"/>
                  </a:lnTo>
                  <a:lnTo>
                    <a:pt x="282727" y="711111"/>
                  </a:lnTo>
                  <a:lnTo>
                    <a:pt x="293166" y="705967"/>
                  </a:lnTo>
                  <a:lnTo>
                    <a:pt x="310172" y="702906"/>
                  </a:lnTo>
                  <a:lnTo>
                    <a:pt x="333311" y="701840"/>
                  </a:lnTo>
                  <a:lnTo>
                    <a:pt x="356692" y="702906"/>
                  </a:lnTo>
                  <a:lnTo>
                    <a:pt x="373710" y="705967"/>
                  </a:lnTo>
                  <a:lnTo>
                    <a:pt x="384162" y="711111"/>
                  </a:lnTo>
                  <a:lnTo>
                    <a:pt x="387794" y="718400"/>
                  </a:lnTo>
                  <a:lnTo>
                    <a:pt x="387794" y="688949"/>
                  </a:lnTo>
                  <a:lnTo>
                    <a:pt x="369265" y="684072"/>
                  </a:lnTo>
                  <a:lnTo>
                    <a:pt x="333311" y="681672"/>
                  </a:lnTo>
                  <a:lnTo>
                    <a:pt x="297357" y="684072"/>
                  </a:lnTo>
                  <a:lnTo>
                    <a:pt x="270941" y="691070"/>
                  </a:lnTo>
                  <a:lnTo>
                    <a:pt x="254660" y="702538"/>
                  </a:lnTo>
                  <a:lnTo>
                    <a:pt x="249110" y="718400"/>
                  </a:lnTo>
                  <a:lnTo>
                    <a:pt x="254660" y="734377"/>
                  </a:lnTo>
                  <a:lnTo>
                    <a:pt x="270941" y="745896"/>
                  </a:lnTo>
                  <a:lnTo>
                    <a:pt x="297357" y="752881"/>
                  </a:lnTo>
                  <a:lnTo>
                    <a:pt x="333311" y="755230"/>
                  </a:lnTo>
                  <a:lnTo>
                    <a:pt x="369265" y="752881"/>
                  </a:lnTo>
                  <a:lnTo>
                    <a:pt x="395871" y="745896"/>
                  </a:lnTo>
                  <a:lnTo>
                    <a:pt x="411238" y="735164"/>
                  </a:lnTo>
                  <a:lnTo>
                    <a:pt x="412381" y="734377"/>
                  </a:lnTo>
                  <a:lnTo>
                    <a:pt x="418058" y="718400"/>
                  </a:lnTo>
                  <a:close/>
                </a:path>
                <a:path w="6500495" h="791845">
                  <a:moveTo>
                    <a:pt x="436918" y="647242"/>
                  </a:moveTo>
                  <a:lnTo>
                    <a:pt x="348221" y="647242"/>
                  </a:lnTo>
                  <a:lnTo>
                    <a:pt x="348221" y="622909"/>
                  </a:lnTo>
                  <a:lnTo>
                    <a:pt x="318947" y="622909"/>
                  </a:lnTo>
                  <a:lnTo>
                    <a:pt x="318947" y="647242"/>
                  </a:lnTo>
                  <a:lnTo>
                    <a:pt x="230466" y="647242"/>
                  </a:lnTo>
                  <a:lnTo>
                    <a:pt x="230466" y="669823"/>
                  </a:lnTo>
                  <a:lnTo>
                    <a:pt x="436918" y="669823"/>
                  </a:lnTo>
                  <a:lnTo>
                    <a:pt x="436918" y="647242"/>
                  </a:lnTo>
                  <a:close/>
                </a:path>
                <a:path w="6500495" h="791845">
                  <a:moveTo>
                    <a:pt x="447763" y="553288"/>
                  </a:moveTo>
                  <a:lnTo>
                    <a:pt x="412521" y="547941"/>
                  </a:lnTo>
                  <a:lnTo>
                    <a:pt x="383717" y="537845"/>
                  </a:lnTo>
                  <a:lnTo>
                    <a:pt x="365798" y="525551"/>
                  </a:lnTo>
                  <a:lnTo>
                    <a:pt x="363372" y="523887"/>
                  </a:lnTo>
                  <a:lnTo>
                    <a:pt x="353707" y="507022"/>
                  </a:lnTo>
                  <a:lnTo>
                    <a:pt x="437578" y="507022"/>
                  </a:lnTo>
                  <a:lnTo>
                    <a:pt x="437578" y="484111"/>
                  </a:lnTo>
                  <a:lnTo>
                    <a:pt x="230251" y="484111"/>
                  </a:lnTo>
                  <a:lnTo>
                    <a:pt x="230251" y="507022"/>
                  </a:lnTo>
                  <a:lnTo>
                    <a:pt x="313575" y="507022"/>
                  </a:lnTo>
                  <a:lnTo>
                    <a:pt x="303720" y="523836"/>
                  </a:lnTo>
                  <a:lnTo>
                    <a:pt x="283248" y="537806"/>
                  </a:lnTo>
                  <a:lnTo>
                    <a:pt x="254444" y="547941"/>
                  </a:lnTo>
                  <a:lnTo>
                    <a:pt x="219621" y="553288"/>
                  </a:lnTo>
                  <a:lnTo>
                    <a:pt x="229273" y="575437"/>
                  </a:lnTo>
                  <a:lnTo>
                    <a:pt x="264185" y="569734"/>
                  </a:lnTo>
                  <a:lnTo>
                    <a:pt x="294335" y="559295"/>
                  </a:lnTo>
                  <a:lnTo>
                    <a:pt x="318071" y="544449"/>
                  </a:lnTo>
                  <a:lnTo>
                    <a:pt x="333743" y="525551"/>
                  </a:lnTo>
                  <a:lnTo>
                    <a:pt x="349364" y="544449"/>
                  </a:lnTo>
                  <a:lnTo>
                    <a:pt x="373062" y="559295"/>
                  </a:lnTo>
                  <a:lnTo>
                    <a:pt x="403199" y="569734"/>
                  </a:lnTo>
                  <a:lnTo>
                    <a:pt x="438124" y="575437"/>
                  </a:lnTo>
                  <a:lnTo>
                    <a:pt x="447763" y="553288"/>
                  </a:lnTo>
                  <a:close/>
                </a:path>
                <a:path w="6500495" h="791845">
                  <a:moveTo>
                    <a:pt x="460921" y="589241"/>
                  </a:moveTo>
                  <a:lnTo>
                    <a:pt x="348005" y="589241"/>
                  </a:lnTo>
                  <a:lnTo>
                    <a:pt x="348005" y="558876"/>
                  </a:lnTo>
                  <a:lnTo>
                    <a:pt x="319062" y="558876"/>
                  </a:lnTo>
                  <a:lnTo>
                    <a:pt x="319062" y="589241"/>
                  </a:lnTo>
                  <a:lnTo>
                    <a:pt x="206679" y="589241"/>
                  </a:lnTo>
                  <a:lnTo>
                    <a:pt x="206679" y="613041"/>
                  </a:lnTo>
                  <a:lnTo>
                    <a:pt x="460921" y="613041"/>
                  </a:lnTo>
                  <a:lnTo>
                    <a:pt x="460921" y="589241"/>
                  </a:lnTo>
                  <a:close/>
                </a:path>
                <a:path w="6500495" h="791845">
                  <a:moveTo>
                    <a:pt x="627354" y="594398"/>
                  </a:moveTo>
                  <a:lnTo>
                    <a:pt x="621944" y="554075"/>
                  </a:lnTo>
                  <a:lnTo>
                    <a:pt x="607161" y="523379"/>
                  </a:lnTo>
                  <a:lnTo>
                    <a:pt x="607009" y="523252"/>
                  </a:lnTo>
                  <a:lnTo>
                    <a:pt x="599059" y="516356"/>
                  </a:lnTo>
                  <a:lnTo>
                    <a:pt x="599059" y="594398"/>
                  </a:lnTo>
                  <a:lnTo>
                    <a:pt x="595922" y="624128"/>
                  </a:lnTo>
                  <a:lnTo>
                    <a:pt x="587184" y="646557"/>
                  </a:lnTo>
                  <a:lnTo>
                    <a:pt x="573608" y="660730"/>
                  </a:lnTo>
                  <a:lnTo>
                    <a:pt x="555980" y="665657"/>
                  </a:lnTo>
                  <a:lnTo>
                    <a:pt x="538594" y="660730"/>
                  </a:lnTo>
                  <a:lnTo>
                    <a:pt x="525043" y="646557"/>
                  </a:lnTo>
                  <a:lnTo>
                    <a:pt x="516242" y="624128"/>
                  </a:lnTo>
                  <a:lnTo>
                    <a:pt x="513105" y="594398"/>
                  </a:lnTo>
                  <a:lnTo>
                    <a:pt x="516242" y="564857"/>
                  </a:lnTo>
                  <a:lnTo>
                    <a:pt x="538594" y="528307"/>
                  </a:lnTo>
                  <a:lnTo>
                    <a:pt x="587184" y="542505"/>
                  </a:lnTo>
                  <a:lnTo>
                    <a:pt x="599059" y="594398"/>
                  </a:lnTo>
                  <a:lnTo>
                    <a:pt x="599059" y="516356"/>
                  </a:lnTo>
                  <a:lnTo>
                    <a:pt x="584631" y="503834"/>
                  </a:lnTo>
                  <a:lnTo>
                    <a:pt x="555980" y="496938"/>
                  </a:lnTo>
                  <a:lnTo>
                    <a:pt x="527329" y="503834"/>
                  </a:lnTo>
                  <a:lnTo>
                    <a:pt x="504850" y="523379"/>
                  </a:lnTo>
                  <a:lnTo>
                    <a:pt x="490194" y="554075"/>
                  </a:lnTo>
                  <a:lnTo>
                    <a:pt x="485038" y="594398"/>
                  </a:lnTo>
                  <a:lnTo>
                    <a:pt x="490194" y="634911"/>
                  </a:lnTo>
                  <a:lnTo>
                    <a:pt x="504850" y="665695"/>
                  </a:lnTo>
                  <a:lnTo>
                    <a:pt x="527329" y="685241"/>
                  </a:lnTo>
                  <a:lnTo>
                    <a:pt x="555980" y="692086"/>
                  </a:lnTo>
                  <a:lnTo>
                    <a:pt x="584631" y="685241"/>
                  </a:lnTo>
                  <a:lnTo>
                    <a:pt x="607174" y="665657"/>
                  </a:lnTo>
                  <a:lnTo>
                    <a:pt x="621944" y="634911"/>
                  </a:lnTo>
                  <a:lnTo>
                    <a:pt x="627354" y="594398"/>
                  </a:lnTo>
                  <a:close/>
                </a:path>
                <a:path w="6500495" h="791845">
                  <a:moveTo>
                    <a:pt x="742569" y="584974"/>
                  </a:moveTo>
                  <a:lnTo>
                    <a:pt x="698068" y="584974"/>
                  </a:lnTo>
                  <a:lnTo>
                    <a:pt x="698068" y="476110"/>
                  </a:lnTo>
                  <a:lnTo>
                    <a:pt x="668566" y="476110"/>
                  </a:lnTo>
                  <a:lnTo>
                    <a:pt x="668566" y="753922"/>
                  </a:lnTo>
                  <a:lnTo>
                    <a:pt x="698068" y="753922"/>
                  </a:lnTo>
                  <a:lnTo>
                    <a:pt x="698068" y="609854"/>
                  </a:lnTo>
                  <a:lnTo>
                    <a:pt x="742569" y="609854"/>
                  </a:lnTo>
                  <a:lnTo>
                    <a:pt x="742569" y="584974"/>
                  </a:lnTo>
                  <a:close/>
                </a:path>
                <a:path w="6500495" h="791845">
                  <a:moveTo>
                    <a:pt x="1010412" y="694931"/>
                  </a:moveTo>
                  <a:lnTo>
                    <a:pt x="949452" y="694931"/>
                  </a:lnTo>
                  <a:lnTo>
                    <a:pt x="949452" y="632993"/>
                  </a:lnTo>
                  <a:lnTo>
                    <a:pt x="949452" y="621703"/>
                  </a:lnTo>
                  <a:lnTo>
                    <a:pt x="960196" y="614019"/>
                  </a:lnTo>
                  <a:lnTo>
                    <a:pt x="964488" y="610958"/>
                  </a:lnTo>
                  <a:lnTo>
                    <a:pt x="975766" y="597789"/>
                  </a:lnTo>
                  <a:lnTo>
                    <a:pt x="982853" y="582371"/>
                  </a:lnTo>
                  <a:lnTo>
                    <a:pt x="985304" y="564908"/>
                  </a:lnTo>
                  <a:lnTo>
                    <a:pt x="977658" y="535127"/>
                  </a:lnTo>
                  <a:lnTo>
                    <a:pt x="959853" y="516013"/>
                  </a:lnTo>
                  <a:lnTo>
                    <a:pt x="956576" y="512495"/>
                  </a:lnTo>
                  <a:lnTo>
                    <a:pt x="956576" y="564908"/>
                  </a:lnTo>
                  <a:lnTo>
                    <a:pt x="951103" y="585114"/>
                  </a:lnTo>
                  <a:lnTo>
                    <a:pt x="935824" y="600608"/>
                  </a:lnTo>
                  <a:lnTo>
                    <a:pt x="919746" y="607428"/>
                  </a:lnTo>
                  <a:lnTo>
                    <a:pt x="919746" y="632993"/>
                  </a:lnTo>
                  <a:lnTo>
                    <a:pt x="919746" y="694931"/>
                  </a:lnTo>
                  <a:lnTo>
                    <a:pt x="845959" y="694931"/>
                  </a:lnTo>
                  <a:lnTo>
                    <a:pt x="845959" y="633107"/>
                  </a:lnTo>
                  <a:lnTo>
                    <a:pt x="854544" y="634784"/>
                  </a:lnTo>
                  <a:lnTo>
                    <a:pt x="863523" y="636016"/>
                  </a:lnTo>
                  <a:lnTo>
                    <a:pt x="872883" y="636790"/>
                  </a:lnTo>
                  <a:lnTo>
                    <a:pt x="882573" y="637044"/>
                  </a:lnTo>
                  <a:lnTo>
                    <a:pt x="892378" y="636790"/>
                  </a:lnTo>
                  <a:lnTo>
                    <a:pt x="901865" y="636003"/>
                  </a:lnTo>
                  <a:lnTo>
                    <a:pt x="910996" y="634733"/>
                  </a:lnTo>
                  <a:lnTo>
                    <a:pt x="919187" y="633107"/>
                  </a:lnTo>
                  <a:lnTo>
                    <a:pt x="919746" y="632993"/>
                  </a:lnTo>
                  <a:lnTo>
                    <a:pt x="919746" y="607428"/>
                  </a:lnTo>
                  <a:lnTo>
                    <a:pt x="912406" y="610527"/>
                  </a:lnTo>
                  <a:lnTo>
                    <a:pt x="882573" y="614019"/>
                  </a:lnTo>
                  <a:lnTo>
                    <a:pt x="852690" y="610527"/>
                  </a:lnTo>
                  <a:lnTo>
                    <a:pt x="829360" y="600608"/>
                  </a:lnTo>
                  <a:lnTo>
                    <a:pt x="814197" y="585114"/>
                  </a:lnTo>
                  <a:lnTo>
                    <a:pt x="808799" y="564908"/>
                  </a:lnTo>
                  <a:lnTo>
                    <a:pt x="814197" y="544563"/>
                  </a:lnTo>
                  <a:lnTo>
                    <a:pt x="829360" y="529107"/>
                  </a:lnTo>
                  <a:lnTo>
                    <a:pt x="852690" y="519341"/>
                  </a:lnTo>
                  <a:lnTo>
                    <a:pt x="882573" y="516013"/>
                  </a:lnTo>
                  <a:lnTo>
                    <a:pt x="912406" y="519341"/>
                  </a:lnTo>
                  <a:lnTo>
                    <a:pt x="935824" y="529107"/>
                  </a:lnTo>
                  <a:lnTo>
                    <a:pt x="951103" y="544563"/>
                  </a:lnTo>
                  <a:lnTo>
                    <a:pt x="956576" y="564908"/>
                  </a:lnTo>
                  <a:lnTo>
                    <a:pt x="956576" y="512495"/>
                  </a:lnTo>
                  <a:lnTo>
                    <a:pt x="956348" y="512241"/>
                  </a:lnTo>
                  <a:lnTo>
                    <a:pt x="923836" y="497522"/>
                  </a:lnTo>
                  <a:lnTo>
                    <a:pt x="882573" y="492226"/>
                  </a:lnTo>
                  <a:lnTo>
                    <a:pt x="841463" y="497522"/>
                  </a:lnTo>
                  <a:lnTo>
                    <a:pt x="809053" y="512241"/>
                  </a:lnTo>
                  <a:lnTo>
                    <a:pt x="787806" y="535127"/>
                  </a:lnTo>
                  <a:lnTo>
                    <a:pt x="780173" y="564908"/>
                  </a:lnTo>
                  <a:lnTo>
                    <a:pt x="782713" y="582612"/>
                  </a:lnTo>
                  <a:lnTo>
                    <a:pt x="790003" y="598220"/>
                  </a:lnTo>
                  <a:lnTo>
                    <a:pt x="801598" y="611517"/>
                  </a:lnTo>
                  <a:lnTo>
                    <a:pt x="817016" y="622249"/>
                  </a:lnTo>
                  <a:lnTo>
                    <a:pt x="817016" y="694931"/>
                  </a:lnTo>
                  <a:lnTo>
                    <a:pt x="756170" y="694931"/>
                  </a:lnTo>
                  <a:lnTo>
                    <a:pt x="756170" y="719277"/>
                  </a:lnTo>
                  <a:lnTo>
                    <a:pt x="1010412" y="719277"/>
                  </a:lnTo>
                  <a:lnTo>
                    <a:pt x="1010412" y="694931"/>
                  </a:lnTo>
                  <a:close/>
                </a:path>
                <a:path w="6500495" h="791845">
                  <a:moveTo>
                    <a:pt x="1229995" y="501205"/>
                  </a:moveTo>
                  <a:lnTo>
                    <a:pt x="1121359" y="501205"/>
                  </a:lnTo>
                  <a:lnTo>
                    <a:pt x="1121359" y="524776"/>
                  </a:lnTo>
                  <a:lnTo>
                    <a:pt x="1199743" y="524776"/>
                  </a:lnTo>
                  <a:lnTo>
                    <a:pt x="1191475" y="556996"/>
                  </a:lnTo>
                  <a:lnTo>
                    <a:pt x="1173924" y="585279"/>
                  </a:lnTo>
                  <a:lnTo>
                    <a:pt x="1146581" y="609485"/>
                  </a:lnTo>
                  <a:lnTo>
                    <a:pt x="1108964" y="629488"/>
                  </a:lnTo>
                  <a:lnTo>
                    <a:pt x="1124534" y="651192"/>
                  </a:lnTo>
                  <a:lnTo>
                    <a:pt x="1171511" y="624128"/>
                  </a:lnTo>
                  <a:lnTo>
                    <a:pt x="1204315" y="589978"/>
                  </a:lnTo>
                  <a:lnTo>
                    <a:pt x="1223606" y="548932"/>
                  </a:lnTo>
                  <a:lnTo>
                    <a:pt x="1229995" y="501205"/>
                  </a:lnTo>
                  <a:close/>
                </a:path>
                <a:path w="6500495" h="791845">
                  <a:moveTo>
                    <a:pt x="1344676" y="476326"/>
                  </a:moveTo>
                  <a:lnTo>
                    <a:pt x="1316824" y="476326"/>
                  </a:lnTo>
                  <a:lnTo>
                    <a:pt x="1316824" y="547471"/>
                  </a:lnTo>
                  <a:lnTo>
                    <a:pt x="1283284" y="547471"/>
                  </a:lnTo>
                  <a:lnTo>
                    <a:pt x="1283284" y="481482"/>
                  </a:lnTo>
                  <a:lnTo>
                    <a:pt x="1255331" y="481482"/>
                  </a:lnTo>
                  <a:lnTo>
                    <a:pt x="1255331" y="631786"/>
                  </a:lnTo>
                  <a:lnTo>
                    <a:pt x="1283284" y="631786"/>
                  </a:lnTo>
                  <a:lnTo>
                    <a:pt x="1283284" y="571817"/>
                  </a:lnTo>
                  <a:lnTo>
                    <a:pt x="1316824" y="571817"/>
                  </a:lnTo>
                  <a:lnTo>
                    <a:pt x="1316824" y="657440"/>
                  </a:lnTo>
                  <a:lnTo>
                    <a:pt x="1344676" y="657440"/>
                  </a:lnTo>
                  <a:lnTo>
                    <a:pt x="1344676" y="571817"/>
                  </a:lnTo>
                  <a:lnTo>
                    <a:pt x="1344676" y="547471"/>
                  </a:lnTo>
                  <a:lnTo>
                    <a:pt x="1344676" y="476326"/>
                  </a:lnTo>
                  <a:close/>
                </a:path>
                <a:path w="6500495" h="791845">
                  <a:moveTo>
                    <a:pt x="1359484" y="729691"/>
                  </a:moveTo>
                  <a:lnTo>
                    <a:pt x="1322819" y="719810"/>
                  </a:lnTo>
                  <a:lnTo>
                    <a:pt x="1293037" y="702957"/>
                  </a:lnTo>
                  <a:lnTo>
                    <a:pt x="1285240" y="694385"/>
                  </a:lnTo>
                  <a:lnTo>
                    <a:pt x="1273048" y="681012"/>
                  </a:lnTo>
                  <a:lnTo>
                    <a:pt x="1265745" y="655904"/>
                  </a:lnTo>
                  <a:lnTo>
                    <a:pt x="1265745" y="644829"/>
                  </a:lnTo>
                  <a:lnTo>
                    <a:pt x="1236687" y="644829"/>
                  </a:lnTo>
                  <a:lnTo>
                    <a:pt x="1236687" y="655904"/>
                  </a:lnTo>
                  <a:lnTo>
                    <a:pt x="1229385" y="681012"/>
                  </a:lnTo>
                  <a:lnTo>
                    <a:pt x="1209395" y="702957"/>
                  </a:lnTo>
                  <a:lnTo>
                    <a:pt x="1179614" y="719810"/>
                  </a:lnTo>
                  <a:lnTo>
                    <a:pt x="1142949" y="729691"/>
                  </a:lnTo>
                  <a:lnTo>
                    <a:pt x="1154569" y="752602"/>
                  </a:lnTo>
                  <a:lnTo>
                    <a:pt x="1185278" y="744715"/>
                  </a:lnTo>
                  <a:lnTo>
                    <a:pt x="1212443" y="732040"/>
                  </a:lnTo>
                  <a:lnTo>
                    <a:pt x="1234821" y="715111"/>
                  </a:lnTo>
                  <a:lnTo>
                    <a:pt x="1251165" y="694385"/>
                  </a:lnTo>
                  <a:lnTo>
                    <a:pt x="1267523" y="715111"/>
                  </a:lnTo>
                  <a:lnTo>
                    <a:pt x="1289951" y="732040"/>
                  </a:lnTo>
                  <a:lnTo>
                    <a:pt x="1317218" y="744715"/>
                  </a:lnTo>
                  <a:lnTo>
                    <a:pt x="1348079" y="752602"/>
                  </a:lnTo>
                  <a:lnTo>
                    <a:pt x="1359484" y="729691"/>
                  </a:lnTo>
                  <a:close/>
                </a:path>
                <a:path w="6500495" h="791845">
                  <a:moveTo>
                    <a:pt x="1624355" y="579488"/>
                  </a:moveTo>
                  <a:lnTo>
                    <a:pt x="1585683" y="569252"/>
                  </a:lnTo>
                  <a:lnTo>
                    <a:pt x="1543786" y="539915"/>
                  </a:lnTo>
                  <a:lnTo>
                    <a:pt x="1524584" y="500557"/>
                  </a:lnTo>
                  <a:lnTo>
                    <a:pt x="1524584" y="485419"/>
                  </a:lnTo>
                  <a:lnTo>
                    <a:pt x="1493888" y="485419"/>
                  </a:lnTo>
                  <a:lnTo>
                    <a:pt x="1493888" y="500557"/>
                  </a:lnTo>
                  <a:lnTo>
                    <a:pt x="1486014" y="527621"/>
                  </a:lnTo>
                  <a:lnTo>
                    <a:pt x="1464602" y="551281"/>
                  </a:lnTo>
                  <a:lnTo>
                    <a:pt x="1432979" y="569315"/>
                  </a:lnTo>
                  <a:lnTo>
                    <a:pt x="1394447" y="579488"/>
                  </a:lnTo>
                  <a:lnTo>
                    <a:pt x="1406296" y="603504"/>
                  </a:lnTo>
                  <a:lnTo>
                    <a:pt x="1438910" y="595134"/>
                  </a:lnTo>
                  <a:lnTo>
                    <a:pt x="1467980" y="581329"/>
                  </a:lnTo>
                  <a:lnTo>
                    <a:pt x="1491970" y="562711"/>
                  </a:lnTo>
                  <a:lnTo>
                    <a:pt x="1509344" y="539915"/>
                  </a:lnTo>
                  <a:lnTo>
                    <a:pt x="1526730" y="562610"/>
                  </a:lnTo>
                  <a:lnTo>
                    <a:pt x="1550746" y="581240"/>
                  </a:lnTo>
                  <a:lnTo>
                    <a:pt x="1579880" y="595109"/>
                  </a:lnTo>
                  <a:lnTo>
                    <a:pt x="1612620" y="603504"/>
                  </a:lnTo>
                  <a:lnTo>
                    <a:pt x="1624355" y="579488"/>
                  </a:lnTo>
                  <a:close/>
                </a:path>
                <a:path w="6500495" h="791845">
                  <a:moveTo>
                    <a:pt x="1635760" y="630796"/>
                  </a:moveTo>
                  <a:lnTo>
                    <a:pt x="1382496" y="630796"/>
                  </a:lnTo>
                  <a:lnTo>
                    <a:pt x="1382496" y="655142"/>
                  </a:lnTo>
                  <a:lnTo>
                    <a:pt x="1494002" y="655142"/>
                  </a:lnTo>
                  <a:lnTo>
                    <a:pt x="1494002" y="753922"/>
                  </a:lnTo>
                  <a:lnTo>
                    <a:pt x="1522945" y="753922"/>
                  </a:lnTo>
                  <a:lnTo>
                    <a:pt x="1522945" y="655142"/>
                  </a:lnTo>
                  <a:lnTo>
                    <a:pt x="1635760" y="655142"/>
                  </a:lnTo>
                  <a:lnTo>
                    <a:pt x="1635760" y="630796"/>
                  </a:lnTo>
                  <a:close/>
                </a:path>
                <a:path w="6500495" h="791845">
                  <a:moveTo>
                    <a:pt x="1883638" y="564032"/>
                  </a:moveTo>
                  <a:lnTo>
                    <a:pt x="1718424" y="564032"/>
                  </a:lnTo>
                  <a:lnTo>
                    <a:pt x="1718424" y="543712"/>
                  </a:lnTo>
                  <a:lnTo>
                    <a:pt x="1878812" y="543712"/>
                  </a:lnTo>
                  <a:lnTo>
                    <a:pt x="1878812" y="523392"/>
                  </a:lnTo>
                  <a:lnTo>
                    <a:pt x="1878812" y="504342"/>
                  </a:lnTo>
                  <a:lnTo>
                    <a:pt x="1878812" y="482752"/>
                  </a:lnTo>
                  <a:lnTo>
                    <a:pt x="1688490" y="482752"/>
                  </a:lnTo>
                  <a:lnTo>
                    <a:pt x="1688490" y="504342"/>
                  </a:lnTo>
                  <a:lnTo>
                    <a:pt x="1849437" y="504342"/>
                  </a:lnTo>
                  <a:lnTo>
                    <a:pt x="1849437" y="523392"/>
                  </a:lnTo>
                  <a:lnTo>
                    <a:pt x="1689252" y="523392"/>
                  </a:lnTo>
                  <a:lnTo>
                    <a:pt x="1689252" y="543712"/>
                  </a:lnTo>
                  <a:lnTo>
                    <a:pt x="1689252" y="564032"/>
                  </a:lnTo>
                  <a:lnTo>
                    <a:pt x="1689252" y="585622"/>
                  </a:lnTo>
                  <a:lnTo>
                    <a:pt x="1883638" y="585622"/>
                  </a:lnTo>
                  <a:lnTo>
                    <a:pt x="1883638" y="564032"/>
                  </a:lnTo>
                  <a:close/>
                </a:path>
                <a:path w="6500495" h="791845">
                  <a:moveTo>
                    <a:pt x="1888248" y="730415"/>
                  </a:moveTo>
                  <a:lnTo>
                    <a:pt x="1716443" y="730415"/>
                  </a:lnTo>
                  <a:lnTo>
                    <a:pt x="1716443" y="706285"/>
                  </a:lnTo>
                  <a:lnTo>
                    <a:pt x="1879587" y="706285"/>
                  </a:lnTo>
                  <a:lnTo>
                    <a:pt x="1879587" y="687235"/>
                  </a:lnTo>
                  <a:lnTo>
                    <a:pt x="1879587" y="666902"/>
                  </a:lnTo>
                  <a:lnTo>
                    <a:pt x="1879587" y="645312"/>
                  </a:lnTo>
                  <a:lnTo>
                    <a:pt x="1686737" y="645312"/>
                  </a:lnTo>
                  <a:lnTo>
                    <a:pt x="1686737" y="666902"/>
                  </a:lnTo>
                  <a:lnTo>
                    <a:pt x="1850415" y="666902"/>
                  </a:lnTo>
                  <a:lnTo>
                    <a:pt x="1850415" y="687235"/>
                  </a:lnTo>
                  <a:lnTo>
                    <a:pt x="1687068" y="687235"/>
                  </a:lnTo>
                  <a:lnTo>
                    <a:pt x="1687068" y="706285"/>
                  </a:lnTo>
                  <a:lnTo>
                    <a:pt x="1687068" y="730415"/>
                  </a:lnTo>
                  <a:lnTo>
                    <a:pt x="1687068" y="750722"/>
                  </a:lnTo>
                  <a:lnTo>
                    <a:pt x="1888248" y="750722"/>
                  </a:lnTo>
                  <a:lnTo>
                    <a:pt x="1888248" y="730415"/>
                  </a:lnTo>
                  <a:close/>
                </a:path>
                <a:path w="6500495" h="791845">
                  <a:moveTo>
                    <a:pt x="1910829" y="603605"/>
                  </a:moveTo>
                  <a:lnTo>
                    <a:pt x="1656588" y="603605"/>
                  </a:lnTo>
                  <a:lnTo>
                    <a:pt x="1656588" y="626198"/>
                  </a:lnTo>
                  <a:lnTo>
                    <a:pt x="1910829" y="626198"/>
                  </a:lnTo>
                  <a:lnTo>
                    <a:pt x="1910829" y="603605"/>
                  </a:lnTo>
                  <a:close/>
                </a:path>
                <a:path w="6500495" h="791845">
                  <a:moveTo>
                    <a:pt x="2240534" y="476110"/>
                  </a:moveTo>
                  <a:lnTo>
                    <a:pt x="2211146" y="476110"/>
                  </a:lnTo>
                  <a:lnTo>
                    <a:pt x="2211146" y="519849"/>
                  </a:lnTo>
                  <a:lnTo>
                    <a:pt x="2211146" y="543534"/>
                  </a:lnTo>
                  <a:lnTo>
                    <a:pt x="2211146" y="574890"/>
                  </a:lnTo>
                  <a:lnTo>
                    <a:pt x="2150516" y="574890"/>
                  </a:lnTo>
                  <a:lnTo>
                    <a:pt x="2150516" y="543534"/>
                  </a:lnTo>
                  <a:lnTo>
                    <a:pt x="2211146" y="543534"/>
                  </a:lnTo>
                  <a:lnTo>
                    <a:pt x="2211146" y="519849"/>
                  </a:lnTo>
                  <a:lnTo>
                    <a:pt x="2150516" y="519849"/>
                  </a:lnTo>
                  <a:lnTo>
                    <a:pt x="2150516" y="497039"/>
                  </a:lnTo>
                  <a:lnTo>
                    <a:pt x="2121687" y="497039"/>
                  </a:lnTo>
                  <a:lnTo>
                    <a:pt x="2121687" y="520611"/>
                  </a:lnTo>
                  <a:lnTo>
                    <a:pt x="2121687" y="597903"/>
                  </a:lnTo>
                  <a:lnTo>
                    <a:pt x="2050643" y="597903"/>
                  </a:lnTo>
                  <a:lnTo>
                    <a:pt x="2050643" y="520611"/>
                  </a:lnTo>
                  <a:lnTo>
                    <a:pt x="2121687" y="520611"/>
                  </a:lnTo>
                  <a:lnTo>
                    <a:pt x="2121687" y="497039"/>
                  </a:lnTo>
                  <a:lnTo>
                    <a:pt x="2021484" y="497039"/>
                  </a:lnTo>
                  <a:lnTo>
                    <a:pt x="2021484" y="621703"/>
                  </a:lnTo>
                  <a:lnTo>
                    <a:pt x="2150516" y="621703"/>
                  </a:lnTo>
                  <a:lnTo>
                    <a:pt x="2150516" y="599008"/>
                  </a:lnTo>
                  <a:lnTo>
                    <a:pt x="2211146" y="599008"/>
                  </a:lnTo>
                  <a:lnTo>
                    <a:pt x="2211146" y="640118"/>
                  </a:lnTo>
                  <a:lnTo>
                    <a:pt x="2240534" y="640118"/>
                  </a:lnTo>
                  <a:lnTo>
                    <a:pt x="2240534" y="599008"/>
                  </a:lnTo>
                  <a:lnTo>
                    <a:pt x="2240534" y="597903"/>
                  </a:lnTo>
                  <a:lnTo>
                    <a:pt x="2240534" y="574890"/>
                  </a:lnTo>
                  <a:lnTo>
                    <a:pt x="2240534" y="543534"/>
                  </a:lnTo>
                  <a:lnTo>
                    <a:pt x="2240534" y="520611"/>
                  </a:lnTo>
                  <a:lnTo>
                    <a:pt x="2240534" y="519849"/>
                  </a:lnTo>
                  <a:lnTo>
                    <a:pt x="2240534" y="476110"/>
                  </a:lnTo>
                  <a:close/>
                </a:path>
                <a:path w="6500495" h="791845">
                  <a:moveTo>
                    <a:pt x="2241410" y="700963"/>
                  </a:moveTo>
                  <a:lnTo>
                    <a:pt x="2234869" y="678459"/>
                  </a:lnTo>
                  <a:lnTo>
                    <a:pt x="2226094" y="670598"/>
                  </a:lnTo>
                  <a:lnTo>
                    <a:pt x="2216213" y="661758"/>
                  </a:lnTo>
                  <a:lnTo>
                    <a:pt x="2212251" y="660374"/>
                  </a:lnTo>
                  <a:lnTo>
                    <a:pt x="2212251" y="700963"/>
                  </a:lnTo>
                  <a:lnTo>
                    <a:pt x="2207780" y="713447"/>
                  </a:lnTo>
                  <a:lnTo>
                    <a:pt x="2195017" y="722757"/>
                  </a:lnTo>
                  <a:lnTo>
                    <a:pt x="2174671" y="728560"/>
                  </a:lnTo>
                  <a:lnTo>
                    <a:pt x="2147455" y="730567"/>
                  </a:lnTo>
                  <a:lnTo>
                    <a:pt x="2120150" y="728560"/>
                  </a:lnTo>
                  <a:lnTo>
                    <a:pt x="2099779" y="722757"/>
                  </a:lnTo>
                  <a:lnTo>
                    <a:pt x="2087067" y="713447"/>
                  </a:lnTo>
                  <a:lnTo>
                    <a:pt x="2082761" y="700963"/>
                  </a:lnTo>
                  <a:lnTo>
                    <a:pt x="2087067" y="688022"/>
                  </a:lnTo>
                  <a:lnTo>
                    <a:pt x="2099779" y="678548"/>
                  </a:lnTo>
                  <a:lnTo>
                    <a:pt x="2120150" y="672693"/>
                  </a:lnTo>
                  <a:lnTo>
                    <a:pt x="2147455" y="670598"/>
                  </a:lnTo>
                  <a:lnTo>
                    <a:pt x="2174671" y="672693"/>
                  </a:lnTo>
                  <a:lnTo>
                    <a:pt x="2195017" y="678548"/>
                  </a:lnTo>
                  <a:lnTo>
                    <a:pt x="2207780" y="688022"/>
                  </a:lnTo>
                  <a:lnTo>
                    <a:pt x="2212251" y="700963"/>
                  </a:lnTo>
                  <a:lnTo>
                    <a:pt x="2212251" y="660374"/>
                  </a:lnTo>
                  <a:lnTo>
                    <a:pt x="2186673" y="651370"/>
                  </a:lnTo>
                  <a:lnTo>
                    <a:pt x="2147455" y="647788"/>
                  </a:lnTo>
                  <a:lnTo>
                    <a:pt x="2108149" y="651370"/>
                  </a:lnTo>
                  <a:lnTo>
                    <a:pt x="2078570" y="661758"/>
                  </a:lnTo>
                  <a:lnTo>
                    <a:pt x="2059978" y="678459"/>
                  </a:lnTo>
                  <a:lnTo>
                    <a:pt x="2053602" y="700963"/>
                  </a:lnTo>
                  <a:lnTo>
                    <a:pt x="2059978" y="723328"/>
                  </a:lnTo>
                  <a:lnTo>
                    <a:pt x="2078570" y="739800"/>
                  </a:lnTo>
                  <a:lnTo>
                    <a:pt x="2108149" y="749985"/>
                  </a:lnTo>
                  <a:lnTo>
                    <a:pt x="2147455" y="753478"/>
                  </a:lnTo>
                  <a:lnTo>
                    <a:pt x="2186673" y="749985"/>
                  </a:lnTo>
                  <a:lnTo>
                    <a:pt x="2216213" y="739800"/>
                  </a:lnTo>
                  <a:lnTo>
                    <a:pt x="2226665" y="730567"/>
                  </a:lnTo>
                  <a:lnTo>
                    <a:pt x="2234869" y="723328"/>
                  </a:lnTo>
                  <a:lnTo>
                    <a:pt x="2241410" y="700963"/>
                  </a:lnTo>
                  <a:close/>
                </a:path>
                <a:path w="6500495" h="791845">
                  <a:moveTo>
                    <a:pt x="2458923" y="667639"/>
                  </a:moveTo>
                  <a:lnTo>
                    <a:pt x="2429230" y="647890"/>
                  </a:lnTo>
                  <a:lnTo>
                    <a:pt x="2405951" y="619150"/>
                  </a:lnTo>
                  <a:lnTo>
                    <a:pt x="2400465" y="606564"/>
                  </a:lnTo>
                  <a:lnTo>
                    <a:pt x="2390787" y="584441"/>
                  </a:lnTo>
                  <a:lnTo>
                    <a:pt x="2385466" y="546823"/>
                  </a:lnTo>
                  <a:lnTo>
                    <a:pt x="2385466" y="499237"/>
                  </a:lnTo>
                  <a:lnTo>
                    <a:pt x="2355862" y="499237"/>
                  </a:lnTo>
                  <a:lnTo>
                    <a:pt x="2355862" y="546823"/>
                  </a:lnTo>
                  <a:lnTo>
                    <a:pt x="2350262" y="586092"/>
                  </a:lnTo>
                  <a:lnTo>
                    <a:pt x="2334857" y="622223"/>
                  </a:lnTo>
                  <a:lnTo>
                    <a:pt x="2311298" y="652056"/>
                  </a:lnTo>
                  <a:lnTo>
                    <a:pt x="2281199" y="672465"/>
                  </a:lnTo>
                  <a:lnTo>
                    <a:pt x="2299398" y="697014"/>
                  </a:lnTo>
                  <a:lnTo>
                    <a:pt x="2322804" y="681812"/>
                  </a:lnTo>
                  <a:lnTo>
                    <a:pt x="2342845" y="661009"/>
                  </a:lnTo>
                  <a:lnTo>
                    <a:pt x="2359063" y="635596"/>
                  </a:lnTo>
                  <a:lnTo>
                    <a:pt x="2371001" y="606564"/>
                  </a:lnTo>
                  <a:lnTo>
                    <a:pt x="2382977" y="633679"/>
                  </a:lnTo>
                  <a:lnTo>
                    <a:pt x="2399004" y="657390"/>
                  </a:lnTo>
                  <a:lnTo>
                    <a:pt x="2418575" y="676808"/>
                  </a:lnTo>
                  <a:lnTo>
                    <a:pt x="2441156" y="691095"/>
                  </a:lnTo>
                  <a:lnTo>
                    <a:pt x="2458923" y="667639"/>
                  </a:lnTo>
                  <a:close/>
                </a:path>
                <a:path w="6500495" h="791845">
                  <a:moveTo>
                    <a:pt x="2513634" y="476110"/>
                  </a:moveTo>
                  <a:lnTo>
                    <a:pt x="2484031" y="476110"/>
                  </a:lnTo>
                  <a:lnTo>
                    <a:pt x="2484031" y="754468"/>
                  </a:lnTo>
                  <a:lnTo>
                    <a:pt x="2513634" y="754468"/>
                  </a:lnTo>
                  <a:lnTo>
                    <a:pt x="2513634" y="476110"/>
                  </a:lnTo>
                  <a:close/>
                </a:path>
                <a:path w="6500495" h="791845">
                  <a:moveTo>
                    <a:pt x="2708884" y="628827"/>
                  </a:moveTo>
                  <a:lnTo>
                    <a:pt x="2703652" y="602716"/>
                  </a:lnTo>
                  <a:lnTo>
                    <a:pt x="2693632" y="588479"/>
                  </a:lnTo>
                  <a:lnTo>
                    <a:pt x="2689250" y="582256"/>
                  </a:lnTo>
                  <a:lnTo>
                    <a:pt x="2680817" y="577100"/>
                  </a:lnTo>
                  <a:lnTo>
                    <a:pt x="2680817" y="628827"/>
                  </a:lnTo>
                  <a:lnTo>
                    <a:pt x="2677642" y="645223"/>
                  </a:lnTo>
                  <a:lnTo>
                    <a:pt x="2669095" y="657872"/>
                  </a:lnTo>
                  <a:lnTo>
                    <a:pt x="2656179" y="666013"/>
                  </a:lnTo>
                  <a:lnTo>
                    <a:pt x="2639923" y="668845"/>
                  </a:lnTo>
                  <a:lnTo>
                    <a:pt x="2623451" y="666013"/>
                  </a:lnTo>
                  <a:lnTo>
                    <a:pt x="2610421" y="657872"/>
                  </a:lnTo>
                  <a:lnTo>
                    <a:pt x="2601899" y="645223"/>
                  </a:lnTo>
                  <a:lnTo>
                    <a:pt x="2598928" y="628827"/>
                  </a:lnTo>
                  <a:lnTo>
                    <a:pt x="2601899" y="612444"/>
                  </a:lnTo>
                  <a:lnTo>
                    <a:pt x="2610421" y="599694"/>
                  </a:lnTo>
                  <a:lnTo>
                    <a:pt x="2623451" y="591426"/>
                  </a:lnTo>
                  <a:lnTo>
                    <a:pt x="2639923" y="588479"/>
                  </a:lnTo>
                  <a:lnTo>
                    <a:pt x="2656179" y="591426"/>
                  </a:lnTo>
                  <a:lnTo>
                    <a:pt x="2669095" y="599694"/>
                  </a:lnTo>
                  <a:lnTo>
                    <a:pt x="2677642" y="612444"/>
                  </a:lnTo>
                  <a:lnTo>
                    <a:pt x="2680817" y="628827"/>
                  </a:lnTo>
                  <a:lnTo>
                    <a:pt x="2680817" y="577100"/>
                  </a:lnTo>
                  <a:lnTo>
                    <a:pt x="2667431" y="568909"/>
                  </a:lnTo>
                  <a:lnTo>
                    <a:pt x="2639923" y="564146"/>
                  </a:lnTo>
                  <a:lnTo>
                    <a:pt x="2612174" y="568909"/>
                  </a:lnTo>
                  <a:lnTo>
                    <a:pt x="2590254" y="582256"/>
                  </a:lnTo>
                  <a:lnTo>
                    <a:pt x="2575864" y="602716"/>
                  </a:lnTo>
                  <a:lnTo>
                    <a:pt x="2570746" y="628827"/>
                  </a:lnTo>
                  <a:lnTo>
                    <a:pt x="2575864" y="654951"/>
                  </a:lnTo>
                  <a:lnTo>
                    <a:pt x="2590254" y="675335"/>
                  </a:lnTo>
                  <a:lnTo>
                    <a:pt x="2612174" y="688619"/>
                  </a:lnTo>
                  <a:lnTo>
                    <a:pt x="2639923" y="693394"/>
                  </a:lnTo>
                  <a:lnTo>
                    <a:pt x="2667431" y="688619"/>
                  </a:lnTo>
                  <a:lnTo>
                    <a:pt x="2689250" y="675335"/>
                  </a:lnTo>
                  <a:lnTo>
                    <a:pt x="2693835" y="668845"/>
                  </a:lnTo>
                  <a:lnTo>
                    <a:pt x="2703652" y="654951"/>
                  </a:lnTo>
                  <a:lnTo>
                    <a:pt x="2708884" y="628827"/>
                  </a:lnTo>
                  <a:close/>
                </a:path>
                <a:path w="6500495" h="791845">
                  <a:moveTo>
                    <a:pt x="2721051" y="519633"/>
                  </a:moveTo>
                  <a:lnTo>
                    <a:pt x="2654401" y="519633"/>
                  </a:lnTo>
                  <a:lnTo>
                    <a:pt x="2654401" y="479717"/>
                  </a:lnTo>
                  <a:lnTo>
                    <a:pt x="2625013" y="479717"/>
                  </a:lnTo>
                  <a:lnTo>
                    <a:pt x="2625013" y="519633"/>
                  </a:lnTo>
                  <a:lnTo>
                    <a:pt x="2556497" y="519633"/>
                  </a:lnTo>
                  <a:lnTo>
                    <a:pt x="2556497" y="543636"/>
                  </a:lnTo>
                  <a:lnTo>
                    <a:pt x="2721051" y="543636"/>
                  </a:lnTo>
                  <a:lnTo>
                    <a:pt x="2721051" y="519633"/>
                  </a:lnTo>
                  <a:close/>
                </a:path>
                <a:path w="6500495" h="791845">
                  <a:moveTo>
                    <a:pt x="2818955" y="588695"/>
                  </a:moveTo>
                  <a:lnTo>
                    <a:pt x="2774454" y="588695"/>
                  </a:lnTo>
                  <a:lnTo>
                    <a:pt x="2774454" y="476110"/>
                  </a:lnTo>
                  <a:lnTo>
                    <a:pt x="2745282" y="476110"/>
                  </a:lnTo>
                  <a:lnTo>
                    <a:pt x="2745282" y="753922"/>
                  </a:lnTo>
                  <a:lnTo>
                    <a:pt x="2774454" y="753922"/>
                  </a:lnTo>
                  <a:lnTo>
                    <a:pt x="2774454" y="613143"/>
                  </a:lnTo>
                  <a:lnTo>
                    <a:pt x="2818955" y="613143"/>
                  </a:lnTo>
                  <a:lnTo>
                    <a:pt x="2818955" y="588695"/>
                  </a:lnTo>
                  <a:close/>
                </a:path>
                <a:path w="6500495" h="791845">
                  <a:moveTo>
                    <a:pt x="3064218" y="476110"/>
                  </a:moveTo>
                  <a:lnTo>
                    <a:pt x="3035046" y="476110"/>
                  </a:lnTo>
                  <a:lnTo>
                    <a:pt x="3035046" y="536511"/>
                  </a:lnTo>
                  <a:lnTo>
                    <a:pt x="3035046" y="560743"/>
                  </a:lnTo>
                  <a:lnTo>
                    <a:pt x="3035046" y="623887"/>
                  </a:lnTo>
                  <a:lnTo>
                    <a:pt x="2975406" y="623887"/>
                  </a:lnTo>
                  <a:lnTo>
                    <a:pt x="2976511" y="616927"/>
                  </a:lnTo>
                  <a:lnTo>
                    <a:pt x="2977337" y="609676"/>
                  </a:lnTo>
                  <a:lnTo>
                    <a:pt x="2977858" y="602170"/>
                  </a:lnTo>
                  <a:lnTo>
                    <a:pt x="2978035" y="594398"/>
                  </a:lnTo>
                  <a:lnTo>
                    <a:pt x="2977819" y="585444"/>
                  </a:lnTo>
                  <a:lnTo>
                    <a:pt x="2977146" y="576834"/>
                  </a:lnTo>
                  <a:lnTo>
                    <a:pt x="2976054" y="568591"/>
                  </a:lnTo>
                  <a:lnTo>
                    <a:pt x="2974530" y="560743"/>
                  </a:lnTo>
                  <a:lnTo>
                    <a:pt x="3035046" y="560743"/>
                  </a:lnTo>
                  <a:lnTo>
                    <a:pt x="3035046" y="536511"/>
                  </a:lnTo>
                  <a:lnTo>
                    <a:pt x="2966199" y="536511"/>
                  </a:lnTo>
                  <a:lnTo>
                    <a:pt x="2957703" y="523252"/>
                  </a:lnTo>
                  <a:lnTo>
                    <a:pt x="2955467" y="519747"/>
                  </a:lnTo>
                  <a:lnTo>
                    <a:pt x="2950197" y="514934"/>
                  </a:lnTo>
                  <a:lnTo>
                    <a:pt x="2950197" y="594398"/>
                  </a:lnTo>
                  <a:lnTo>
                    <a:pt x="2947098" y="624128"/>
                  </a:lnTo>
                  <a:lnTo>
                    <a:pt x="2938411" y="646557"/>
                  </a:lnTo>
                  <a:lnTo>
                    <a:pt x="2925026" y="660730"/>
                  </a:lnTo>
                  <a:lnTo>
                    <a:pt x="2907868" y="665657"/>
                  </a:lnTo>
                  <a:lnTo>
                    <a:pt x="2890609" y="660730"/>
                  </a:lnTo>
                  <a:lnTo>
                    <a:pt x="2877197" y="646557"/>
                  </a:lnTo>
                  <a:lnTo>
                    <a:pt x="2868523" y="624128"/>
                  </a:lnTo>
                  <a:lnTo>
                    <a:pt x="2865450" y="594398"/>
                  </a:lnTo>
                  <a:lnTo>
                    <a:pt x="2868523" y="564857"/>
                  </a:lnTo>
                  <a:lnTo>
                    <a:pt x="2877197" y="542505"/>
                  </a:lnTo>
                  <a:lnTo>
                    <a:pt x="2890609" y="528307"/>
                  </a:lnTo>
                  <a:lnTo>
                    <a:pt x="2907868" y="523252"/>
                  </a:lnTo>
                  <a:lnTo>
                    <a:pt x="2925026" y="528307"/>
                  </a:lnTo>
                  <a:lnTo>
                    <a:pt x="2938411" y="542505"/>
                  </a:lnTo>
                  <a:lnTo>
                    <a:pt x="2947098" y="564857"/>
                  </a:lnTo>
                  <a:lnTo>
                    <a:pt x="2950197" y="594398"/>
                  </a:lnTo>
                  <a:lnTo>
                    <a:pt x="2950197" y="514934"/>
                  </a:lnTo>
                  <a:lnTo>
                    <a:pt x="2941929" y="507352"/>
                  </a:lnTo>
                  <a:lnTo>
                    <a:pt x="2925940" y="499630"/>
                  </a:lnTo>
                  <a:lnTo>
                    <a:pt x="2907868" y="496938"/>
                  </a:lnTo>
                  <a:lnTo>
                    <a:pt x="2879293" y="503834"/>
                  </a:lnTo>
                  <a:lnTo>
                    <a:pt x="2856966" y="523379"/>
                  </a:lnTo>
                  <a:lnTo>
                    <a:pt x="2842463" y="554075"/>
                  </a:lnTo>
                  <a:lnTo>
                    <a:pt x="2837383" y="594398"/>
                  </a:lnTo>
                  <a:lnTo>
                    <a:pt x="2842463" y="634911"/>
                  </a:lnTo>
                  <a:lnTo>
                    <a:pt x="2856966" y="665695"/>
                  </a:lnTo>
                  <a:lnTo>
                    <a:pt x="2879293" y="685241"/>
                  </a:lnTo>
                  <a:lnTo>
                    <a:pt x="2907868" y="692086"/>
                  </a:lnTo>
                  <a:lnTo>
                    <a:pt x="2926981" y="689114"/>
                  </a:lnTo>
                  <a:lnTo>
                    <a:pt x="2943707" y="680478"/>
                  </a:lnTo>
                  <a:lnTo>
                    <a:pt x="2957626" y="666597"/>
                  </a:lnTo>
                  <a:lnTo>
                    <a:pt x="2958160" y="665657"/>
                  </a:lnTo>
                  <a:lnTo>
                    <a:pt x="2968282" y="647903"/>
                  </a:lnTo>
                  <a:lnTo>
                    <a:pt x="3035046" y="647903"/>
                  </a:lnTo>
                  <a:lnTo>
                    <a:pt x="3035046" y="754468"/>
                  </a:lnTo>
                  <a:lnTo>
                    <a:pt x="3064218" y="754468"/>
                  </a:lnTo>
                  <a:lnTo>
                    <a:pt x="3064218" y="647903"/>
                  </a:lnTo>
                  <a:lnTo>
                    <a:pt x="3064218" y="623887"/>
                  </a:lnTo>
                  <a:lnTo>
                    <a:pt x="3064218" y="560743"/>
                  </a:lnTo>
                  <a:lnTo>
                    <a:pt x="3064218" y="536511"/>
                  </a:lnTo>
                  <a:lnTo>
                    <a:pt x="3064218" y="476110"/>
                  </a:lnTo>
                  <a:close/>
                </a:path>
                <a:path w="6500495" h="791845">
                  <a:moveTo>
                    <a:pt x="3156966" y="705904"/>
                  </a:moveTo>
                  <a:lnTo>
                    <a:pt x="3122320" y="705904"/>
                  </a:lnTo>
                  <a:lnTo>
                    <a:pt x="3105759" y="791629"/>
                  </a:lnTo>
                  <a:lnTo>
                    <a:pt x="3132074" y="791629"/>
                  </a:lnTo>
                  <a:lnTo>
                    <a:pt x="3156966" y="705904"/>
                  </a:lnTo>
                  <a:close/>
                </a:path>
                <a:path w="6500495" h="791845">
                  <a:moveTo>
                    <a:pt x="3411055" y="504278"/>
                  </a:moveTo>
                  <a:lnTo>
                    <a:pt x="3284207" y="504278"/>
                  </a:lnTo>
                  <a:lnTo>
                    <a:pt x="3284207" y="528294"/>
                  </a:lnTo>
                  <a:lnTo>
                    <a:pt x="3381781" y="528294"/>
                  </a:lnTo>
                  <a:lnTo>
                    <a:pt x="3380676" y="540067"/>
                  </a:lnTo>
                  <a:lnTo>
                    <a:pt x="3378962" y="551548"/>
                  </a:lnTo>
                  <a:lnTo>
                    <a:pt x="3376638" y="562724"/>
                  </a:lnTo>
                  <a:lnTo>
                    <a:pt x="3373666" y="573570"/>
                  </a:lnTo>
                  <a:lnTo>
                    <a:pt x="3269843" y="580034"/>
                  </a:lnTo>
                  <a:lnTo>
                    <a:pt x="3274784" y="605472"/>
                  </a:lnTo>
                  <a:lnTo>
                    <a:pt x="3364573" y="596925"/>
                  </a:lnTo>
                  <a:lnTo>
                    <a:pt x="3349333" y="622388"/>
                  </a:lnTo>
                  <a:lnTo>
                    <a:pt x="3328644" y="645871"/>
                  </a:lnTo>
                  <a:lnTo>
                    <a:pt x="3301974" y="667385"/>
                  </a:lnTo>
                  <a:lnTo>
                    <a:pt x="3268865" y="686930"/>
                  </a:lnTo>
                  <a:lnTo>
                    <a:pt x="3285299" y="709295"/>
                  </a:lnTo>
                  <a:lnTo>
                    <a:pt x="3336340" y="676567"/>
                  </a:lnTo>
                  <a:lnTo>
                    <a:pt x="3372231" y="639051"/>
                  </a:lnTo>
                  <a:lnTo>
                    <a:pt x="3395180" y="597408"/>
                  </a:lnTo>
                  <a:lnTo>
                    <a:pt x="3395307" y="596925"/>
                  </a:lnTo>
                  <a:lnTo>
                    <a:pt x="3407384" y="552272"/>
                  </a:lnTo>
                  <a:lnTo>
                    <a:pt x="3411055" y="504278"/>
                  </a:lnTo>
                  <a:close/>
                </a:path>
                <a:path w="6500495" h="791845">
                  <a:moveTo>
                    <a:pt x="3500742" y="476110"/>
                  </a:moveTo>
                  <a:lnTo>
                    <a:pt x="3471570" y="476110"/>
                  </a:lnTo>
                  <a:lnTo>
                    <a:pt x="3471570" y="586066"/>
                  </a:lnTo>
                  <a:lnTo>
                    <a:pt x="3410293" y="586066"/>
                  </a:lnTo>
                  <a:lnTo>
                    <a:pt x="3410293" y="610514"/>
                  </a:lnTo>
                  <a:lnTo>
                    <a:pt x="3471570" y="610514"/>
                  </a:lnTo>
                  <a:lnTo>
                    <a:pt x="3471570" y="753922"/>
                  </a:lnTo>
                  <a:lnTo>
                    <a:pt x="3500742" y="753922"/>
                  </a:lnTo>
                  <a:lnTo>
                    <a:pt x="3500742" y="476110"/>
                  </a:lnTo>
                  <a:close/>
                </a:path>
                <a:path w="6500495" h="791845">
                  <a:moveTo>
                    <a:pt x="3765727" y="490372"/>
                  </a:moveTo>
                  <a:lnTo>
                    <a:pt x="3575393" y="490372"/>
                  </a:lnTo>
                  <a:lnTo>
                    <a:pt x="3575393" y="514502"/>
                  </a:lnTo>
                  <a:lnTo>
                    <a:pt x="3575393" y="576732"/>
                  </a:lnTo>
                  <a:lnTo>
                    <a:pt x="3575393" y="599592"/>
                  </a:lnTo>
                  <a:lnTo>
                    <a:pt x="3765727" y="599592"/>
                  </a:lnTo>
                  <a:lnTo>
                    <a:pt x="3765727" y="576732"/>
                  </a:lnTo>
                  <a:lnTo>
                    <a:pt x="3604336" y="576732"/>
                  </a:lnTo>
                  <a:lnTo>
                    <a:pt x="3604336" y="514502"/>
                  </a:lnTo>
                  <a:lnTo>
                    <a:pt x="3736556" y="514502"/>
                  </a:lnTo>
                  <a:lnTo>
                    <a:pt x="3736556" y="576529"/>
                  </a:lnTo>
                  <a:lnTo>
                    <a:pt x="3765727" y="576529"/>
                  </a:lnTo>
                  <a:lnTo>
                    <a:pt x="3765727" y="514502"/>
                  </a:lnTo>
                  <a:lnTo>
                    <a:pt x="3765727" y="514261"/>
                  </a:lnTo>
                  <a:lnTo>
                    <a:pt x="3765727" y="490372"/>
                  </a:lnTo>
                  <a:close/>
                </a:path>
                <a:path w="6500495" h="791845">
                  <a:moveTo>
                    <a:pt x="3797731" y="634961"/>
                  </a:moveTo>
                  <a:lnTo>
                    <a:pt x="3543490" y="634961"/>
                  </a:lnTo>
                  <a:lnTo>
                    <a:pt x="3543490" y="658977"/>
                  </a:lnTo>
                  <a:lnTo>
                    <a:pt x="3606749" y="658977"/>
                  </a:lnTo>
                  <a:lnTo>
                    <a:pt x="3606749" y="755459"/>
                  </a:lnTo>
                  <a:lnTo>
                    <a:pt x="3636137" y="755459"/>
                  </a:lnTo>
                  <a:lnTo>
                    <a:pt x="3636137" y="658977"/>
                  </a:lnTo>
                  <a:lnTo>
                    <a:pt x="3706076" y="658977"/>
                  </a:lnTo>
                  <a:lnTo>
                    <a:pt x="3706076" y="755459"/>
                  </a:lnTo>
                  <a:lnTo>
                    <a:pt x="3735578" y="755459"/>
                  </a:lnTo>
                  <a:lnTo>
                    <a:pt x="3735578" y="658977"/>
                  </a:lnTo>
                  <a:lnTo>
                    <a:pt x="3797731" y="658977"/>
                  </a:lnTo>
                  <a:lnTo>
                    <a:pt x="3797731" y="634961"/>
                  </a:lnTo>
                  <a:close/>
                </a:path>
                <a:path w="6500495" h="791845">
                  <a:moveTo>
                    <a:pt x="3996283" y="669823"/>
                  </a:moveTo>
                  <a:lnTo>
                    <a:pt x="3994454" y="657987"/>
                  </a:lnTo>
                  <a:lnTo>
                    <a:pt x="3992448" y="645045"/>
                  </a:lnTo>
                  <a:lnTo>
                    <a:pt x="3959288" y="650913"/>
                  </a:lnTo>
                  <a:lnTo>
                    <a:pt x="3926903" y="654850"/>
                  </a:lnTo>
                  <a:lnTo>
                    <a:pt x="3895267" y="657123"/>
                  </a:lnTo>
                  <a:lnTo>
                    <a:pt x="3864394" y="657987"/>
                  </a:lnTo>
                  <a:lnTo>
                    <a:pt x="3864394" y="503186"/>
                  </a:lnTo>
                  <a:lnTo>
                    <a:pt x="3835450" y="503186"/>
                  </a:lnTo>
                  <a:lnTo>
                    <a:pt x="3835450" y="683310"/>
                  </a:lnTo>
                  <a:lnTo>
                    <a:pt x="3858691" y="683310"/>
                  </a:lnTo>
                  <a:lnTo>
                    <a:pt x="3891788" y="682688"/>
                  </a:lnTo>
                  <a:lnTo>
                    <a:pt x="3925519" y="680440"/>
                  </a:lnTo>
                  <a:lnTo>
                    <a:pt x="3960228" y="676249"/>
                  </a:lnTo>
                  <a:lnTo>
                    <a:pt x="3996283" y="669823"/>
                  </a:lnTo>
                  <a:close/>
                </a:path>
                <a:path w="6500495" h="791845">
                  <a:moveTo>
                    <a:pt x="4048912" y="476110"/>
                  </a:moveTo>
                  <a:lnTo>
                    <a:pt x="4019740" y="476110"/>
                  </a:lnTo>
                  <a:lnTo>
                    <a:pt x="4019740" y="753922"/>
                  </a:lnTo>
                  <a:lnTo>
                    <a:pt x="4048912" y="753922"/>
                  </a:lnTo>
                  <a:lnTo>
                    <a:pt x="4048912" y="476110"/>
                  </a:lnTo>
                  <a:close/>
                </a:path>
                <a:path w="6500495" h="791845">
                  <a:moveTo>
                    <a:pt x="4267085" y="679589"/>
                  </a:moveTo>
                  <a:lnTo>
                    <a:pt x="4265193" y="664235"/>
                  </a:lnTo>
                  <a:lnTo>
                    <a:pt x="4264114" y="655574"/>
                  </a:lnTo>
                  <a:lnTo>
                    <a:pt x="4233926" y="659739"/>
                  </a:lnTo>
                  <a:lnTo>
                    <a:pt x="4204246" y="662368"/>
                  </a:lnTo>
                  <a:lnTo>
                    <a:pt x="4173232" y="663778"/>
                  </a:lnTo>
                  <a:lnTo>
                    <a:pt x="4139031" y="664235"/>
                  </a:lnTo>
                  <a:lnTo>
                    <a:pt x="4139031" y="602068"/>
                  </a:lnTo>
                  <a:lnTo>
                    <a:pt x="4236707" y="602068"/>
                  </a:lnTo>
                  <a:lnTo>
                    <a:pt x="4236707" y="578612"/>
                  </a:lnTo>
                  <a:lnTo>
                    <a:pt x="4139031" y="578612"/>
                  </a:lnTo>
                  <a:lnTo>
                    <a:pt x="4139031" y="524891"/>
                  </a:lnTo>
                  <a:lnTo>
                    <a:pt x="4247235" y="524891"/>
                  </a:lnTo>
                  <a:lnTo>
                    <a:pt x="4247235" y="500557"/>
                  </a:lnTo>
                  <a:lnTo>
                    <a:pt x="4109974" y="500557"/>
                  </a:lnTo>
                  <a:lnTo>
                    <a:pt x="4109974" y="688251"/>
                  </a:lnTo>
                  <a:lnTo>
                    <a:pt x="4132669" y="688251"/>
                  </a:lnTo>
                  <a:lnTo>
                    <a:pt x="4169562" y="687832"/>
                  </a:lnTo>
                  <a:lnTo>
                    <a:pt x="4203039" y="686511"/>
                  </a:lnTo>
                  <a:lnTo>
                    <a:pt x="4234929" y="683882"/>
                  </a:lnTo>
                  <a:lnTo>
                    <a:pt x="4267085" y="679589"/>
                  </a:lnTo>
                  <a:close/>
                </a:path>
                <a:path w="6500495" h="791845">
                  <a:moveTo>
                    <a:pt x="4323867" y="476110"/>
                  </a:moveTo>
                  <a:lnTo>
                    <a:pt x="4294263" y="476110"/>
                  </a:lnTo>
                  <a:lnTo>
                    <a:pt x="4294263" y="753922"/>
                  </a:lnTo>
                  <a:lnTo>
                    <a:pt x="4323867" y="753922"/>
                  </a:lnTo>
                  <a:lnTo>
                    <a:pt x="4323867" y="476110"/>
                  </a:lnTo>
                  <a:close/>
                </a:path>
                <a:path w="6500495" h="791845">
                  <a:moveTo>
                    <a:pt x="4599432" y="497154"/>
                  </a:moveTo>
                  <a:lnTo>
                    <a:pt x="4459325" y="497154"/>
                  </a:lnTo>
                  <a:lnTo>
                    <a:pt x="4459325" y="521500"/>
                  </a:lnTo>
                  <a:lnTo>
                    <a:pt x="4570488" y="521500"/>
                  </a:lnTo>
                  <a:lnTo>
                    <a:pt x="4570120" y="535546"/>
                  </a:lnTo>
                  <a:lnTo>
                    <a:pt x="4569053" y="551789"/>
                  </a:lnTo>
                  <a:lnTo>
                    <a:pt x="4566907" y="570572"/>
                  </a:lnTo>
                  <a:lnTo>
                    <a:pt x="4563262" y="592213"/>
                  </a:lnTo>
                  <a:lnTo>
                    <a:pt x="4592421" y="594728"/>
                  </a:lnTo>
                  <a:lnTo>
                    <a:pt x="4596358" y="569455"/>
                  </a:lnTo>
                  <a:lnTo>
                    <a:pt x="4598390" y="547331"/>
                  </a:lnTo>
                  <a:lnTo>
                    <a:pt x="4599203" y="528421"/>
                  </a:lnTo>
                  <a:lnTo>
                    <a:pt x="4599432" y="512838"/>
                  </a:lnTo>
                  <a:lnTo>
                    <a:pt x="4599432" y="497154"/>
                  </a:lnTo>
                  <a:close/>
                </a:path>
                <a:path w="6500495" h="791845">
                  <a:moveTo>
                    <a:pt x="4618736" y="631240"/>
                  </a:moveTo>
                  <a:lnTo>
                    <a:pt x="4617580" y="617093"/>
                  </a:lnTo>
                  <a:lnTo>
                    <a:pt x="4616983" y="609752"/>
                  </a:lnTo>
                  <a:lnTo>
                    <a:pt x="4595571" y="612394"/>
                  </a:lnTo>
                  <a:lnTo>
                    <a:pt x="4573498" y="614451"/>
                  </a:lnTo>
                  <a:lnTo>
                    <a:pt x="4551070" y="615988"/>
                  </a:lnTo>
                  <a:lnTo>
                    <a:pt x="4528617" y="617093"/>
                  </a:lnTo>
                  <a:lnTo>
                    <a:pt x="4528617" y="559650"/>
                  </a:lnTo>
                  <a:lnTo>
                    <a:pt x="4499457" y="559650"/>
                  </a:lnTo>
                  <a:lnTo>
                    <a:pt x="4499457" y="618083"/>
                  </a:lnTo>
                  <a:lnTo>
                    <a:pt x="4442549" y="618744"/>
                  </a:lnTo>
                  <a:lnTo>
                    <a:pt x="4445292" y="642645"/>
                  </a:lnTo>
                  <a:lnTo>
                    <a:pt x="4484954" y="642251"/>
                  </a:lnTo>
                  <a:lnTo>
                    <a:pt x="4528680" y="640715"/>
                  </a:lnTo>
                  <a:lnTo>
                    <a:pt x="4574070" y="637311"/>
                  </a:lnTo>
                  <a:lnTo>
                    <a:pt x="4618736" y="631240"/>
                  </a:lnTo>
                  <a:close/>
                </a:path>
                <a:path w="6500495" h="791845">
                  <a:moveTo>
                    <a:pt x="4673435" y="724103"/>
                  </a:moveTo>
                  <a:lnTo>
                    <a:pt x="4514139" y="724103"/>
                  </a:lnTo>
                  <a:lnTo>
                    <a:pt x="4514139" y="665988"/>
                  </a:lnTo>
                  <a:lnTo>
                    <a:pt x="4484763" y="665988"/>
                  </a:lnTo>
                  <a:lnTo>
                    <a:pt x="4484763" y="748220"/>
                  </a:lnTo>
                  <a:lnTo>
                    <a:pt x="4673435" y="748220"/>
                  </a:lnTo>
                  <a:lnTo>
                    <a:pt x="4673435" y="724103"/>
                  </a:lnTo>
                  <a:close/>
                </a:path>
                <a:path w="6500495" h="791845">
                  <a:moveTo>
                    <a:pt x="4702822" y="564578"/>
                  </a:moveTo>
                  <a:lnTo>
                    <a:pt x="4664557" y="564578"/>
                  </a:lnTo>
                  <a:lnTo>
                    <a:pt x="4664557" y="476110"/>
                  </a:lnTo>
                  <a:lnTo>
                    <a:pt x="4634636" y="476110"/>
                  </a:lnTo>
                  <a:lnTo>
                    <a:pt x="4634636" y="684847"/>
                  </a:lnTo>
                  <a:lnTo>
                    <a:pt x="4664557" y="684847"/>
                  </a:lnTo>
                  <a:lnTo>
                    <a:pt x="4664557" y="589470"/>
                  </a:lnTo>
                  <a:lnTo>
                    <a:pt x="4702822" y="589470"/>
                  </a:lnTo>
                  <a:lnTo>
                    <a:pt x="4702822" y="564578"/>
                  </a:lnTo>
                  <a:close/>
                </a:path>
                <a:path w="6500495" h="791845">
                  <a:moveTo>
                    <a:pt x="4889195" y="599554"/>
                  </a:moveTo>
                  <a:lnTo>
                    <a:pt x="4860607" y="585482"/>
                  </a:lnTo>
                  <a:lnTo>
                    <a:pt x="4838865" y="565518"/>
                  </a:lnTo>
                  <a:lnTo>
                    <a:pt x="4836414" y="561187"/>
                  </a:lnTo>
                  <a:lnTo>
                    <a:pt x="4825085" y="541185"/>
                  </a:lnTo>
                  <a:lnTo>
                    <a:pt x="4820348" y="514032"/>
                  </a:lnTo>
                  <a:lnTo>
                    <a:pt x="4820348" y="486956"/>
                  </a:lnTo>
                  <a:lnTo>
                    <a:pt x="4790198" y="486956"/>
                  </a:lnTo>
                  <a:lnTo>
                    <a:pt x="4790198" y="514032"/>
                  </a:lnTo>
                  <a:lnTo>
                    <a:pt x="4785423" y="542455"/>
                  </a:lnTo>
                  <a:lnTo>
                    <a:pt x="4771656" y="568236"/>
                  </a:lnTo>
                  <a:lnTo>
                    <a:pt x="4749736" y="589470"/>
                  </a:lnTo>
                  <a:lnTo>
                    <a:pt x="4720475" y="604266"/>
                  </a:lnTo>
                  <a:lnTo>
                    <a:pt x="4735271" y="627507"/>
                  </a:lnTo>
                  <a:lnTo>
                    <a:pt x="4758512" y="616470"/>
                  </a:lnTo>
                  <a:lnTo>
                    <a:pt x="4778184" y="601332"/>
                  </a:lnTo>
                  <a:lnTo>
                    <a:pt x="4793970" y="582701"/>
                  </a:lnTo>
                  <a:lnTo>
                    <a:pt x="4805553" y="561187"/>
                  </a:lnTo>
                  <a:lnTo>
                    <a:pt x="4817122" y="581190"/>
                  </a:lnTo>
                  <a:lnTo>
                    <a:pt x="4832731" y="598309"/>
                  </a:lnTo>
                  <a:lnTo>
                    <a:pt x="4851997" y="612076"/>
                  </a:lnTo>
                  <a:lnTo>
                    <a:pt x="4874615" y="622033"/>
                  </a:lnTo>
                  <a:lnTo>
                    <a:pt x="4889195" y="599554"/>
                  </a:lnTo>
                  <a:close/>
                </a:path>
                <a:path w="6500495" h="791845">
                  <a:moveTo>
                    <a:pt x="4949825" y="648665"/>
                  </a:moveTo>
                  <a:lnTo>
                    <a:pt x="4920881" y="648665"/>
                  </a:lnTo>
                  <a:lnTo>
                    <a:pt x="4920881" y="672236"/>
                  </a:lnTo>
                  <a:lnTo>
                    <a:pt x="4920881" y="726503"/>
                  </a:lnTo>
                  <a:lnTo>
                    <a:pt x="4796231" y="726503"/>
                  </a:lnTo>
                  <a:lnTo>
                    <a:pt x="4796231" y="672236"/>
                  </a:lnTo>
                  <a:lnTo>
                    <a:pt x="4920881" y="672236"/>
                  </a:lnTo>
                  <a:lnTo>
                    <a:pt x="4920881" y="648665"/>
                  </a:lnTo>
                  <a:lnTo>
                    <a:pt x="4767173" y="648665"/>
                  </a:lnTo>
                  <a:lnTo>
                    <a:pt x="4767173" y="750404"/>
                  </a:lnTo>
                  <a:lnTo>
                    <a:pt x="4949825" y="750404"/>
                  </a:lnTo>
                  <a:lnTo>
                    <a:pt x="4949825" y="726503"/>
                  </a:lnTo>
                  <a:lnTo>
                    <a:pt x="4949825" y="672236"/>
                  </a:lnTo>
                  <a:lnTo>
                    <a:pt x="4949825" y="648665"/>
                  </a:lnTo>
                  <a:close/>
                </a:path>
                <a:path w="6500495" h="791845">
                  <a:moveTo>
                    <a:pt x="4949825" y="476326"/>
                  </a:moveTo>
                  <a:lnTo>
                    <a:pt x="4920335" y="476326"/>
                  </a:lnTo>
                  <a:lnTo>
                    <a:pt x="4920335" y="633755"/>
                  </a:lnTo>
                  <a:lnTo>
                    <a:pt x="4949825" y="633755"/>
                  </a:lnTo>
                  <a:lnTo>
                    <a:pt x="4949825" y="476326"/>
                  </a:lnTo>
                  <a:close/>
                </a:path>
                <a:path w="6500495" h="791845">
                  <a:moveTo>
                    <a:pt x="4970183" y="64922"/>
                  </a:moveTo>
                  <a:lnTo>
                    <a:pt x="4941011" y="64922"/>
                  </a:lnTo>
                  <a:lnTo>
                    <a:pt x="4941011" y="87782"/>
                  </a:lnTo>
                  <a:lnTo>
                    <a:pt x="4941011" y="134772"/>
                  </a:lnTo>
                  <a:lnTo>
                    <a:pt x="4868215" y="134772"/>
                  </a:lnTo>
                  <a:lnTo>
                    <a:pt x="4868215" y="87782"/>
                  </a:lnTo>
                  <a:lnTo>
                    <a:pt x="4941011" y="87782"/>
                  </a:lnTo>
                  <a:lnTo>
                    <a:pt x="4941011" y="64922"/>
                  </a:lnTo>
                  <a:lnTo>
                    <a:pt x="4868215" y="64922"/>
                  </a:lnTo>
                  <a:lnTo>
                    <a:pt x="4868215" y="20472"/>
                  </a:lnTo>
                  <a:lnTo>
                    <a:pt x="4839170" y="20472"/>
                  </a:lnTo>
                  <a:lnTo>
                    <a:pt x="4839170" y="64922"/>
                  </a:lnTo>
                  <a:lnTo>
                    <a:pt x="4839170" y="87782"/>
                  </a:lnTo>
                  <a:lnTo>
                    <a:pt x="4839170" y="134772"/>
                  </a:lnTo>
                  <a:lnTo>
                    <a:pt x="4839170" y="158902"/>
                  </a:lnTo>
                  <a:lnTo>
                    <a:pt x="4970183" y="158902"/>
                  </a:lnTo>
                  <a:lnTo>
                    <a:pt x="4970183" y="134962"/>
                  </a:lnTo>
                  <a:lnTo>
                    <a:pt x="4970183" y="134772"/>
                  </a:lnTo>
                  <a:lnTo>
                    <a:pt x="4970183" y="87782"/>
                  </a:lnTo>
                  <a:lnTo>
                    <a:pt x="4970183" y="64922"/>
                  </a:lnTo>
                  <a:close/>
                </a:path>
                <a:path w="6500495" h="791845">
                  <a:moveTo>
                    <a:pt x="4970183" y="20066"/>
                  </a:moveTo>
                  <a:lnTo>
                    <a:pt x="4941011" y="20066"/>
                  </a:lnTo>
                  <a:lnTo>
                    <a:pt x="4941011" y="64693"/>
                  </a:lnTo>
                  <a:lnTo>
                    <a:pt x="4970183" y="64693"/>
                  </a:lnTo>
                  <a:lnTo>
                    <a:pt x="4970183" y="20066"/>
                  </a:lnTo>
                  <a:close/>
                </a:path>
                <a:path w="6500495" h="791845">
                  <a:moveTo>
                    <a:pt x="5058651" y="247802"/>
                  </a:moveTo>
                  <a:lnTo>
                    <a:pt x="4900015" y="247802"/>
                  </a:lnTo>
                  <a:lnTo>
                    <a:pt x="4900015" y="184302"/>
                  </a:lnTo>
                  <a:lnTo>
                    <a:pt x="4870742" y="184302"/>
                  </a:lnTo>
                  <a:lnTo>
                    <a:pt x="4870742" y="247802"/>
                  </a:lnTo>
                  <a:lnTo>
                    <a:pt x="4870742" y="271932"/>
                  </a:lnTo>
                  <a:lnTo>
                    <a:pt x="5058651" y="271932"/>
                  </a:lnTo>
                  <a:lnTo>
                    <a:pt x="5058651" y="247802"/>
                  </a:lnTo>
                  <a:close/>
                </a:path>
                <a:path w="6500495" h="791845">
                  <a:moveTo>
                    <a:pt x="5087048" y="82702"/>
                  </a:moveTo>
                  <a:lnTo>
                    <a:pt x="5046815" y="82702"/>
                  </a:lnTo>
                  <a:lnTo>
                    <a:pt x="5046815" y="152"/>
                  </a:lnTo>
                  <a:lnTo>
                    <a:pt x="5017325" y="152"/>
                  </a:lnTo>
                  <a:lnTo>
                    <a:pt x="5017325" y="82702"/>
                  </a:lnTo>
                  <a:lnTo>
                    <a:pt x="5017325" y="106832"/>
                  </a:lnTo>
                  <a:lnTo>
                    <a:pt x="5017325" y="204622"/>
                  </a:lnTo>
                  <a:lnTo>
                    <a:pt x="5046815" y="204622"/>
                  </a:lnTo>
                  <a:lnTo>
                    <a:pt x="5046815" y="106832"/>
                  </a:lnTo>
                  <a:lnTo>
                    <a:pt x="5087048" y="106832"/>
                  </a:lnTo>
                  <a:lnTo>
                    <a:pt x="5087048" y="82702"/>
                  </a:lnTo>
                  <a:close/>
                </a:path>
                <a:path w="6500495" h="791845">
                  <a:moveTo>
                    <a:pt x="5159883" y="666432"/>
                  </a:moveTo>
                  <a:lnTo>
                    <a:pt x="5109489" y="617474"/>
                  </a:lnTo>
                  <a:lnTo>
                    <a:pt x="5090160" y="546823"/>
                  </a:lnTo>
                  <a:lnTo>
                    <a:pt x="5090160" y="499237"/>
                  </a:lnTo>
                  <a:lnTo>
                    <a:pt x="5060886" y="499237"/>
                  </a:lnTo>
                  <a:lnTo>
                    <a:pt x="5060886" y="546823"/>
                  </a:lnTo>
                  <a:lnTo>
                    <a:pt x="5055590" y="584923"/>
                  </a:lnTo>
                  <a:lnTo>
                    <a:pt x="5040947" y="620585"/>
                  </a:lnTo>
                  <a:lnTo>
                    <a:pt x="5018354" y="650557"/>
                  </a:lnTo>
                  <a:lnTo>
                    <a:pt x="4989182" y="671588"/>
                  </a:lnTo>
                  <a:lnTo>
                    <a:pt x="5007495" y="695261"/>
                  </a:lnTo>
                  <a:lnTo>
                    <a:pt x="5029746" y="679945"/>
                  </a:lnTo>
                  <a:lnTo>
                    <a:pt x="5048847" y="659333"/>
                  </a:lnTo>
                  <a:lnTo>
                    <a:pt x="5064341" y="634390"/>
                  </a:lnTo>
                  <a:lnTo>
                    <a:pt x="5075796" y="606132"/>
                  </a:lnTo>
                  <a:lnTo>
                    <a:pt x="5086972" y="632663"/>
                  </a:lnTo>
                  <a:lnTo>
                    <a:pt x="5101971" y="656082"/>
                  </a:lnTo>
                  <a:lnTo>
                    <a:pt x="5120386" y="675487"/>
                  </a:lnTo>
                  <a:lnTo>
                    <a:pt x="5141798" y="690003"/>
                  </a:lnTo>
                  <a:lnTo>
                    <a:pt x="5159883" y="666432"/>
                  </a:lnTo>
                  <a:close/>
                </a:path>
                <a:path w="6500495" h="791845">
                  <a:moveTo>
                    <a:pt x="5254828" y="586943"/>
                  </a:moveTo>
                  <a:lnTo>
                    <a:pt x="5210314" y="586943"/>
                  </a:lnTo>
                  <a:lnTo>
                    <a:pt x="5210314" y="476110"/>
                  </a:lnTo>
                  <a:lnTo>
                    <a:pt x="5180825" y="476110"/>
                  </a:lnTo>
                  <a:lnTo>
                    <a:pt x="5180825" y="753922"/>
                  </a:lnTo>
                  <a:lnTo>
                    <a:pt x="5210314" y="753922"/>
                  </a:lnTo>
                  <a:lnTo>
                    <a:pt x="5210314" y="612051"/>
                  </a:lnTo>
                  <a:lnTo>
                    <a:pt x="5254828" y="612051"/>
                  </a:lnTo>
                  <a:lnTo>
                    <a:pt x="5254828" y="586943"/>
                  </a:lnTo>
                  <a:close/>
                </a:path>
                <a:path w="6500495" h="791845">
                  <a:moveTo>
                    <a:pt x="5334609" y="0"/>
                  </a:moveTo>
                  <a:lnTo>
                    <a:pt x="5305222" y="0"/>
                  </a:lnTo>
                  <a:lnTo>
                    <a:pt x="5305222" y="39039"/>
                  </a:lnTo>
                  <a:lnTo>
                    <a:pt x="5305222" y="62826"/>
                  </a:lnTo>
                  <a:lnTo>
                    <a:pt x="5305222" y="102514"/>
                  </a:lnTo>
                  <a:lnTo>
                    <a:pt x="5249202" y="102514"/>
                  </a:lnTo>
                  <a:lnTo>
                    <a:pt x="5251056" y="96367"/>
                  </a:lnTo>
                  <a:lnTo>
                    <a:pt x="5252161" y="89789"/>
                  </a:lnTo>
                  <a:lnTo>
                    <a:pt x="5252161" y="75755"/>
                  </a:lnTo>
                  <a:lnTo>
                    <a:pt x="5251056" y="69075"/>
                  </a:lnTo>
                  <a:lnTo>
                    <a:pt x="5249202" y="62826"/>
                  </a:lnTo>
                  <a:lnTo>
                    <a:pt x="5305222" y="62826"/>
                  </a:lnTo>
                  <a:lnTo>
                    <a:pt x="5305222" y="39039"/>
                  </a:lnTo>
                  <a:lnTo>
                    <a:pt x="5235600" y="39039"/>
                  </a:lnTo>
                  <a:lnTo>
                    <a:pt x="5224615" y="29400"/>
                  </a:lnTo>
                  <a:lnTo>
                    <a:pt x="5223980" y="29057"/>
                  </a:lnTo>
                  <a:lnTo>
                    <a:pt x="5223980" y="82778"/>
                  </a:lnTo>
                  <a:lnTo>
                    <a:pt x="5220652" y="99529"/>
                  </a:lnTo>
                  <a:lnTo>
                    <a:pt x="5211432" y="112649"/>
                  </a:lnTo>
                  <a:lnTo>
                    <a:pt x="5197437" y="121170"/>
                  </a:lnTo>
                  <a:lnTo>
                    <a:pt x="5179796" y="124104"/>
                  </a:lnTo>
                  <a:lnTo>
                    <a:pt x="5161800" y="121170"/>
                  </a:lnTo>
                  <a:lnTo>
                    <a:pt x="5147653" y="112649"/>
                  </a:lnTo>
                  <a:lnTo>
                    <a:pt x="5138394" y="99529"/>
                  </a:lnTo>
                  <a:lnTo>
                    <a:pt x="5135067" y="82778"/>
                  </a:lnTo>
                  <a:lnTo>
                    <a:pt x="5138394" y="65811"/>
                  </a:lnTo>
                  <a:lnTo>
                    <a:pt x="5147653" y="52755"/>
                  </a:lnTo>
                  <a:lnTo>
                    <a:pt x="5161800" y="44399"/>
                  </a:lnTo>
                  <a:lnTo>
                    <a:pt x="5179796" y="41554"/>
                  </a:lnTo>
                  <a:lnTo>
                    <a:pt x="5197437" y="44399"/>
                  </a:lnTo>
                  <a:lnTo>
                    <a:pt x="5211432" y="52755"/>
                  </a:lnTo>
                  <a:lnTo>
                    <a:pt x="5220652" y="65811"/>
                  </a:lnTo>
                  <a:lnTo>
                    <a:pt x="5223980" y="82778"/>
                  </a:lnTo>
                  <a:lnTo>
                    <a:pt x="5223980" y="29057"/>
                  </a:lnTo>
                  <a:lnTo>
                    <a:pt x="5211445" y="22199"/>
                  </a:lnTo>
                  <a:lnTo>
                    <a:pt x="5196395" y="17729"/>
                  </a:lnTo>
                  <a:lnTo>
                    <a:pt x="5179796" y="16230"/>
                  </a:lnTo>
                  <a:lnTo>
                    <a:pt x="5150790" y="21031"/>
                  </a:lnTo>
                  <a:lnTo>
                    <a:pt x="5127714" y="34747"/>
                  </a:lnTo>
                  <a:lnTo>
                    <a:pt x="5112499" y="55841"/>
                  </a:lnTo>
                  <a:lnTo>
                    <a:pt x="5107114" y="82778"/>
                  </a:lnTo>
                  <a:lnTo>
                    <a:pt x="5112499" y="109588"/>
                  </a:lnTo>
                  <a:lnTo>
                    <a:pt x="5127714" y="130632"/>
                  </a:lnTo>
                  <a:lnTo>
                    <a:pt x="5150790" y="144360"/>
                  </a:lnTo>
                  <a:lnTo>
                    <a:pt x="5179796" y="149212"/>
                  </a:lnTo>
                  <a:lnTo>
                    <a:pt x="5196332" y="147726"/>
                  </a:lnTo>
                  <a:lnTo>
                    <a:pt x="5211343" y="143256"/>
                  </a:lnTo>
                  <a:lnTo>
                    <a:pt x="5224513" y="136093"/>
                  </a:lnTo>
                  <a:lnTo>
                    <a:pt x="5235499" y="126517"/>
                  </a:lnTo>
                  <a:lnTo>
                    <a:pt x="5305222" y="126517"/>
                  </a:lnTo>
                  <a:lnTo>
                    <a:pt x="5305222" y="164020"/>
                  </a:lnTo>
                  <a:lnTo>
                    <a:pt x="5334609" y="164020"/>
                  </a:lnTo>
                  <a:lnTo>
                    <a:pt x="5334609" y="126517"/>
                  </a:lnTo>
                  <a:lnTo>
                    <a:pt x="5334609" y="124104"/>
                  </a:lnTo>
                  <a:lnTo>
                    <a:pt x="5334609" y="102514"/>
                  </a:lnTo>
                  <a:lnTo>
                    <a:pt x="5334609" y="62826"/>
                  </a:lnTo>
                  <a:lnTo>
                    <a:pt x="5334609" y="41554"/>
                  </a:lnTo>
                  <a:lnTo>
                    <a:pt x="5334609" y="39039"/>
                  </a:lnTo>
                  <a:lnTo>
                    <a:pt x="5334609" y="0"/>
                  </a:lnTo>
                  <a:close/>
                </a:path>
                <a:path w="6500495" h="791845">
                  <a:moveTo>
                    <a:pt x="5335486" y="223761"/>
                  </a:moveTo>
                  <a:lnTo>
                    <a:pt x="5328894" y="201104"/>
                  </a:lnTo>
                  <a:lnTo>
                    <a:pt x="5319839" y="192963"/>
                  </a:lnTo>
                  <a:lnTo>
                    <a:pt x="5310175" y="184264"/>
                  </a:lnTo>
                  <a:lnTo>
                    <a:pt x="5306758" y="183057"/>
                  </a:lnTo>
                  <a:lnTo>
                    <a:pt x="5306758" y="223761"/>
                  </a:lnTo>
                  <a:lnTo>
                    <a:pt x="5302313" y="236651"/>
                  </a:lnTo>
                  <a:lnTo>
                    <a:pt x="5289474" y="246189"/>
                  </a:lnTo>
                  <a:lnTo>
                    <a:pt x="5268963" y="252107"/>
                  </a:lnTo>
                  <a:lnTo>
                    <a:pt x="5241518" y="254139"/>
                  </a:lnTo>
                  <a:lnTo>
                    <a:pt x="5214175" y="252107"/>
                  </a:lnTo>
                  <a:lnTo>
                    <a:pt x="5193677" y="246189"/>
                  </a:lnTo>
                  <a:lnTo>
                    <a:pt x="5180863" y="236651"/>
                  </a:lnTo>
                  <a:lnTo>
                    <a:pt x="5176507" y="223761"/>
                  </a:lnTo>
                  <a:lnTo>
                    <a:pt x="5180863" y="210680"/>
                  </a:lnTo>
                  <a:lnTo>
                    <a:pt x="5193677" y="201002"/>
                  </a:lnTo>
                  <a:lnTo>
                    <a:pt x="5214175" y="195008"/>
                  </a:lnTo>
                  <a:lnTo>
                    <a:pt x="5241518" y="192963"/>
                  </a:lnTo>
                  <a:lnTo>
                    <a:pt x="5268963" y="195008"/>
                  </a:lnTo>
                  <a:lnTo>
                    <a:pt x="5289474" y="201002"/>
                  </a:lnTo>
                  <a:lnTo>
                    <a:pt x="5302313" y="210680"/>
                  </a:lnTo>
                  <a:lnTo>
                    <a:pt x="5306758" y="223761"/>
                  </a:lnTo>
                  <a:lnTo>
                    <a:pt x="5306758" y="183057"/>
                  </a:lnTo>
                  <a:lnTo>
                    <a:pt x="5280609" y="173774"/>
                  </a:lnTo>
                  <a:lnTo>
                    <a:pt x="5241518" y="170154"/>
                  </a:lnTo>
                  <a:lnTo>
                    <a:pt x="5202313" y="173774"/>
                  </a:lnTo>
                  <a:lnTo>
                    <a:pt x="5172722" y="184264"/>
                  </a:lnTo>
                  <a:lnTo>
                    <a:pt x="5154079" y="201104"/>
                  </a:lnTo>
                  <a:lnTo>
                    <a:pt x="5147678" y="223761"/>
                  </a:lnTo>
                  <a:lnTo>
                    <a:pt x="5154079" y="246430"/>
                  </a:lnTo>
                  <a:lnTo>
                    <a:pt x="5172722" y="263271"/>
                  </a:lnTo>
                  <a:lnTo>
                    <a:pt x="5202313" y="273761"/>
                  </a:lnTo>
                  <a:lnTo>
                    <a:pt x="5241518" y="277380"/>
                  </a:lnTo>
                  <a:lnTo>
                    <a:pt x="5280609" y="273761"/>
                  </a:lnTo>
                  <a:lnTo>
                    <a:pt x="5310175" y="263271"/>
                  </a:lnTo>
                  <a:lnTo>
                    <a:pt x="5320335" y="254139"/>
                  </a:lnTo>
                  <a:lnTo>
                    <a:pt x="5328894" y="246430"/>
                  </a:lnTo>
                  <a:lnTo>
                    <a:pt x="5335486" y="223761"/>
                  </a:lnTo>
                  <a:close/>
                </a:path>
                <a:path w="6500495" h="791845">
                  <a:moveTo>
                    <a:pt x="5511292" y="499897"/>
                  </a:moveTo>
                  <a:lnTo>
                    <a:pt x="5445950" y="499897"/>
                  </a:lnTo>
                  <a:lnTo>
                    <a:pt x="5445950" y="473913"/>
                  </a:lnTo>
                  <a:lnTo>
                    <a:pt x="5416575" y="473913"/>
                  </a:lnTo>
                  <a:lnTo>
                    <a:pt x="5416575" y="499897"/>
                  </a:lnTo>
                  <a:lnTo>
                    <a:pt x="5351005" y="499897"/>
                  </a:lnTo>
                  <a:lnTo>
                    <a:pt x="5351005" y="521931"/>
                  </a:lnTo>
                  <a:lnTo>
                    <a:pt x="5511292" y="521931"/>
                  </a:lnTo>
                  <a:lnTo>
                    <a:pt x="5511292" y="499897"/>
                  </a:lnTo>
                  <a:close/>
                </a:path>
                <a:path w="6500495" h="791845">
                  <a:moveTo>
                    <a:pt x="5521490" y="645045"/>
                  </a:moveTo>
                  <a:lnTo>
                    <a:pt x="5519915" y="630694"/>
                  </a:lnTo>
                  <a:lnTo>
                    <a:pt x="5519191" y="624116"/>
                  </a:lnTo>
                  <a:lnTo>
                    <a:pt x="5501398" y="626338"/>
                  </a:lnTo>
                  <a:lnTo>
                    <a:pt x="5483149" y="628142"/>
                  </a:lnTo>
                  <a:lnTo>
                    <a:pt x="5464607" y="629564"/>
                  </a:lnTo>
                  <a:lnTo>
                    <a:pt x="5445950" y="630694"/>
                  </a:lnTo>
                  <a:lnTo>
                    <a:pt x="5445950" y="612927"/>
                  </a:lnTo>
                  <a:lnTo>
                    <a:pt x="5467147" y="608228"/>
                  </a:lnTo>
                  <a:lnTo>
                    <a:pt x="5483225" y="599617"/>
                  </a:lnTo>
                  <a:lnTo>
                    <a:pt x="5488292" y="593636"/>
                  </a:lnTo>
                  <a:lnTo>
                    <a:pt x="5493474" y="587502"/>
                  </a:lnTo>
                  <a:lnTo>
                    <a:pt x="5497157" y="572249"/>
                  </a:lnTo>
                  <a:lnTo>
                    <a:pt x="5492331" y="555091"/>
                  </a:lnTo>
                  <a:lnTo>
                    <a:pt x="5488533" y="551421"/>
                  </a:lnTo>
                  <a:lnTo>
                    <a:pt x="5478932" y="542137"/>
                  </a:lnTo>
                  <a:lnTo>
                    <a:pt x="5468975" y="538251"/>
                  </a:lnTo>
                  <a:lnTo>
                    <a:pt x="5468975" y="572249"/>
                  </a:lnTo>
                  <a:lnTo>
                    <a:pt x="5466346" y="581088"/>
                  </a:lnTo>
                  <a:lnTo>
                    <a:pt x="5458790" y="587883"/>
                  </a:lnTo>
                  <a:lnTo>
                    <a:pt x="5446827" y="592201"/>
                  </a:lnTo>
                  <a:lnTo>
                    <a:pt x="5430939" y="593636"/>
                  </a:lnTo>
                  <a:lnTo>
                    <a:pt x="5415051" y="592201"/>
                  </a:lnTo>
                  <a:lnTo>
                    <a:pt x="5403088" y="587883"/>
                  </a:lnTo>
                  <a:lnTo>
                    <a:pt x="5395569" y="581088"/>
                  </a:lnTo>
                  <a:lnTo>
                    <a:pt x="5393004" y="572249"/>
                  </a:lnTo>
                  <a:lnTo>
                    <a:pt x="5395569" y="563321"/>
                  </a:lnTo>
                  <a:lnTo>
                    <a:pt x="5403088" y="556742"/>
                  </a:lnTo>
                  <a:lnTo>
                    <a:pt x="5415051" y="552704"/>
                  </a:lnTo>
                  <a:lnTo>
                    <a:pt x="5430939" y="551421"/>
                  </a:lnTo>
                  <a:lnTo>
                    <a:pt x="5446827" y="552704"/>
                  </a:lnTo>
                  <a:lnTo>
                    <a:pt x="5458790" y="556742"/>
                  </a:lnTo>
                  <a:lnTo>
                    <a:pt x="5466346" y="563321"/>
                  </a:lnTo>
                  <a:lnTo>
                    <a:pt x="5468975" y="572249"/>
                  </a:lnTo>
                  <a:lnTo>
                    <a:pt x="5468975" y="538251"/>
                  </a:lnTo>
                  <a:lnTo>
                    <a:pt x="5458091" y="533984"/>
                  </a:lnTo>
                  <a:lnTo>
                    <a:pt x="5430939" y="531253"/>
                  </a:lnTo>
                  <a:lnTo>
                    <a:pt x="5403799" y="533984"/>
                  </a:lnTo>
                  <a:lnTo>
                    <a:pt x="5382933" y="542137"/>
                  </a:lnTo>
                  <a:lnTo>
                    <a:pt x="5369560" y="555091"/>
                  </a:lnTo>
                  <a:lnTo>
                    <a:pt x="5364937" y="572249"/>
                  </a:lnTo>
                  <a:lnTo>
                    <a:pt x="5368455" y="587616"/>
                  </a:lnTo>
                  <a:lnTo>
                    <a:pt x="5378793" y="599744"/>
                  </a:lnTo>
                  <a:lnTo>
                    <a:pt x="5395112" y="608304"/>
                  </a:lnTo>
                  <a:lnTo>
                    <a:pt x="5416575" y="612927"/>
                  </a:lnTo>
                  <a:lnTo>
                    <a:pt x="5416575" y="631786"/>
                  </a:lnTo>
                  <a:lnTo>
                    <a:pt x="5397246" y="632180"/>
                  </a:lnTo>
                  <a:lnTo>
                    <a:pt x="5343880" y="632548"/>
                  </a:lnTo>
                  <a:lnTo>
                    <a:pt x="5347170" y="656120"/>
                  </a:lnTo>
                  <a:lnTo>
                    <a:pt x="5386654" y="655828"/>
                  </a:lnTo>
                  <a:lnTo>
                    <a:pt x="5430304" y="654494"/>
                  </a:lnTo>
                  <a:lnTo>
                    <a:pt x="5475973" y="651205"/>
                  </a:lnTo>
                  <a:lnTo>
                    <a:pt x="5521490" y="645045"/>
                  </a:lnTo>
                  <a:close/>
                </a:path>
                <a:path w="6500495" h="791845">
                  <a:moveTo>
                    <a:pt x="5564365" y="676300"/>
                  </a:moveTo>
                  <a:lnTo>
                    <a:pt x="5378526" y="676300"/>
                  </a:lnTo>
                  <a:lnTo>
                    <a:pt x="5378526" y="699541"/>
                  </a:lnTo>
                  <a:lnTo>
                    <a:pt x="5534977" y="699541"/>
                  </a:lnTo>
                  <a:lnTo>
                    <a:pt x="5534977" y="753922"/>
                  </a:lnTo>
                  <a:lnTo>
                    <a:pt x="5564365" y="753922"/>
                  </a:lnTo>
                  <a:lnTo>
                    <a:pt x="5564365" y="676300"/>
                  </a:lnTo>
                  <a:close/>
                </a:path>
                <a:path w="6500495" h="791845">
                  <a:moveTo>
                    <a:pt x="5603938" y="558774"/>
                  </a:moveTo>
                  <a:lnTo>
                    <a:pt x="5564365" y="558774"/>
                  </a:lnTo>
                  <a:lnTo>
                    <a:pt x="5564365" y="476326"/>
                  </a:lnTo>
                  <a:lnTo>
                    <a:pt x="5534977" y="476326"/>
                  </a:lnTo>
                  <a:lnTo>
                    <a:pt x="5534977" y="663359"/>
                  </a:lnTo>
                  <a:lnTo>
                    <a:pt x="5564365" y="663359"/>
                  </a:lnTo>
                  <a:lnTo>
                    <a:pt x="5564365" y="583222"/>
                  </a:lnTo>
                  <a:lnTo>
                    <a:pt x="5603938" y="583222"/>
                  </a:lnTo>
                  <a:lnTo>
                    <a:pt x="5603938" y="558774"/>
                  </a:lnTo>
                  <a:close/>
                </a:path>
                <a:path w="6500495" h="791845">
                  <a:moveTo>
                    <a:pt x="5773763" y="563918"/>
                  </a:moveTo>
                  <a:lnTo>
                    <a:pt x="5768124" y="536206"/>
                  </a:lnTo>
                  <a:lnTo>
                    <a:pt x="5757126" y="520839"/>
                  </a:lnTo>
                  <a:lnTo>
                    <a:pt x="5752579" y="514464"/>
                  </a:lnTo>
                  <a:lnTo>
                    <a:pt x="5744921" y="509828"/>
                  </a:lnTo>
                  <a:lnTo>
                    <a:pt x="5744921" y="563918"/>
                  </a:lnTo>
                  <a:lnTo>
                    <a:pt x="5741479" y="581710"/>
                  </a:lnTo>
                  <a:lnTo>
                    <a:pt x="5731992" y="595414"/>
                  </a:lnTo>
                  <a:lnTo>
                    <a:pt x="5717730" y="604227"/>
                  </a:lnTo>
                  <a:lnTo>
                    <a:pt x="5699976" y="607339"/>
                  </a:lnTo>
                  <a:lnTo>
                    <a:pt x="5681967" y="604227"/>
                  </a:lnTo>
                  <a:lnTo>
                    <a:pt x="5667603" y="595414"/>
                  </a:lnTo>
                  <a:lnTo>
                    <a:pt x="5658129" y="581710"/>
                  </a:lnTo>
                  <a:lnTo>
                    <a:pt x="5654802" y="563918"/>
                  </a:lnTo>
                  <a:lnTo>
                    <a:pt x="5658129" y="546366"/>
                  </a:lnTo>
                  <a:lnTo>
                    <a:pt x="5667603" y="532765"/>
                  </a:lnTo>
                  <a:lnTo>
                    <a:pt x="5681967" y="523963"/>
                  </a:lnTo>
                  <a:lnTo>
                    <a:pt x="5699976" y="520839"/>
                  </a:lnTo>
                  <a:lnTo>
                    <a:pt x="5717730" y="523963"/>
                  </a:lnTo>
                  <a:lnTo>
                    <a:pt x="5731992" y="532765"/>
                  </a:lnTo>
                  <a:lnTo>
                    <a:pt x="5741479" y="546366"/>
                  </a:lnTo>
                  <a:lnTo>
                    <a:pt x="5744921" y="563918"/>
                  </a:lnTo>
                  <a:lnTo>
                    <a:pt x="5744921" y="509828"/>
                  </a:lnTo>
                  <a:lnTo>
                    <a:pt x="5729173" y="500265"/>
                  </a:lnTo>
                  <a:lnTo>
                    <a:pt x="5699976" y="495185"/>
                  </a:lnTo>
                  <a:lnTo>
                    <a:pt x="5670740" y="500265"/>
                  </a:lnTo>
                  <a:lnTo>
                    <a:pt x="5647271" y="514464"/>
                  </a:lnTo>
                  <a:lnTo>
                    <a:pt x="5631650" y="536206"/>
                  </a:lnTo>
                  <a:lnTo>
                    <a:pt x="5625973" y="563918"/>
                  </a:lnTo>
                  <a:lnTo>
                    <a:pt x="5631650" y="591934"/>
                  </a:lnTo>
                  <a:lnTo>
                    <a:pt x="5647271" y="613791"/>
                  </a:lnTo>
                  <a:lnTo>
                    <a:pt x="5670740" y="627976"/>
                  </a:lnTo>
                  <a:lnTo>
                    <a:pt x="5699976" y="632993"/>
                  </a:lnTo>
                  <a:lnTo>
                    <a:pt x="5729173" y="627976"/>
                  </a:lnTo>
                  <a:lnTo>
                    <a:pt x="5752579" y="613791"/>
                  </a:lnTo>
                  <a:lnTo>
                    <a:pt x="5757164" y="607339"/>
                  </a:lnTo>
                  <a:lnTo>
                    <a:pt x="5768124" y="591934"/>
                  </a:lnTo>
                  <a:lnTo>
                    <a:pt x="5773763" y="563918"/>
                  </a:lnTo>
                  <a:close/>
                </a:path>
                <a:path w="6500495" h="791845">
                  <a:moveTo>
                    <a:pt x="5850839" y="476326"/>
                  </a:moveTo>
                  <a:lnTo>
                    <a:pt x="5821337" y="476326"/>
                  </a:lnTo>
                  <a:lnTo>
                    <a:pt x="5821337" y="678268"/>
                  </a:lnTo>
                  <a:lnTo>
                    <a:pt x="5850839" y="678268"/>
                  </a:lnTo>
                  <a:lnTo>
                    <a:pt x="5850839" y="476326"/>
                  </a:lnTo>
                  <a:close/>
                </a:path>
                <a:path w="6500495" h="791845">
                  <a:moveTo>
                    <a:pt x="5858942" y="724103"/>
                  </a:moveTo>
                  <a:lnTo>
                    <a:pt x="5698668" y="724103"/>
                  </a:lnTo>
                  <a:lnTo>
                    <a:pt x="5698668" y="657771"/>
                  </a:lnTo>
                  <a:lnTo>
                    <a:pt x="5669064" y="657771"/>
                  </a:lnTo>
                  <a:lnTo>
                    <a:pt x="5669064" y="748220"/>
                  </a:lnTo>
                  <a:lnTo>
                    <a:pt x="5858942" y="748220"/>
                  </a:lnTo>
                  <a:lnTo>
                    <a:pt x="5858942" y="724103"/>
                  </a:lnTo>
                  <a:close/>
                </a:path>
                <a:path w="6500495" h="791845">
                  <a:moveTo>
                    <a:pt x="6116002" y="505485"/>
                  </a:moveTo>
                  <a:lnTo>
                    <a:pt x="5986310" y="505485"/>
                  </a:lnTo>
                  <a:lnTo>
                    <a:pt x="5986310" y="529831"/>
                  </a:lnTo>
                  <a:lnTo>
                    <a:pt x="6086081" y="529831"/>
                  </a:lnTo>
                  <a:lnTo>
                    <a:pt x="6075477" y="575678"/>
                  </a:lnTo>
                  <a:lnTo>
                    <a:pt x="6053036" y="615975"/>
                  </a:lnTo>
                  <a:lnTo>
                    <a:pt x="6018682" y="650633"/>
                  </a:lnTo>
                  <a:lnTo>
                    <a:pt x="5972391" y="679589"/>
                  </a:lnTo>
                  <a:lnTo>
                    <a:pt x="5988837" y="702386"/>
                  </a:lnTo>
                  <a:lnTo>
                    <a:pt x="6037186" y="672299"/>
                  </a:lnTo>
                  <a:lnTo>
                    <a:pt x="6073076" y="636701"/>
                  </a:lnTo>
                  <a:lnTo>
                    <a:pt x="6097511" y="596442"/>
                  </a:lnTo>
                  <a:lnTo>
                    <a:pt x="6111481" y="552411"/>
                  </a:lnTo>
                  <a:lnTo>
                    <a:pt x="6116002" y="505485"/>
                  </a:lnTo>
                  <a:close/>
                </a:path>
                <a:path w="6500495" h="791845">
                  <a:moveTo>
                    <a:pt x="6231775" y="586841"/>
                  </a:moveTo>
                  <a:lnTo>
                    <a:pt x="6188697" y="586841"/>
                  </a:lnTo>
                  <a:lnTo>
                    <a:pt x="6188697" y="476110"/>
                  </a:lnTo>
                  <a:lnTo>
                    <a:pt x="6159208" y="476110"/>
                  </a:lnTo>
                  <a:lnTo>
                    <a:pt x="6159208" y="753592"/>
                  </a:lnTo>
                  <a:lnTo>
                    <a:pt x="6188697" y="753592"/>
                  </a:lnTo>
                  <a:lnTo>
                    <a:pt x="6188697" y="611505"/>
                  </a:lnTo>
                  <a:lnTo>
                    <a:pt x="6231775" y="611505"/>
                  </a:lnTo>
                  <a:lnTo>
                    <a:pt x="6231775" y="586841"/>
                  </a:lnTo>
                  <a:close/>
                </a:path>
                <a:path w="6500495" h="791845">
                  <a:moveTo>
                    <a:pt x="6469139" y="701954"/>
                  </a:moveTo>
                  <a:lnTo>
                    <a:pt x="6462458" y="680326"/>
                  </a:lnTo>
                  <a:lnTo>
                    <a:pt x="6455308" y="674319"/>
                  </a:lnTo>
                  <a:lnTo>
                    <a:pt x="6443485" y="664400"/>
                  </a:lnTo>
                  <a:lnTo>
                    <a:pt x="6439751" y="663194"/>
                  </a:lnTo>
                  <a:lnTo>
                    <a:pt x="6439751" y="701954"/>
                  </a:lnTo>
                  <a:lnTo>
                    <a:pt x="6435153" y="713828"/>
                  </a:lnTo>
                  <a:lnTo>
                    <a:pt x="6422098" y="722630"/>
                  </a:lnTo>
                  <a:lnTo>
                    <a:pt x="6401194" y="728078"/>
                  </a:lnTo>
                  <a:lnTo>
                    <a:pt x="6373101" y="729907"/>
                  </a:lnTo>
                  <a:lnTo>
                    <a:pt x="6344793" y="728078"/>
                  </a:lnTo>
                  <a:lnTo>
                    <a:pt x="6323889" y="722630"/>
                  </a:lnTo>
                  <a:lnTo>
                    <a:pt x="6310985" y="713828"/>
                  </a:lnTo>
                  <a:lnTo>
                    <a:pt x="6306655" y="701954"/>
                  </a:lnTo>
                  <a:lnTo>
                    <a:pt x="6310985" y="690067"/>
                  </a:lnTo>
                  <a:lnTo>
                    <a:pt x="6323889" y="681431"/>
                  </a:lnTo>
                  <a:lnTo>
                    <a:pt x="6344793" y="676160"/>
                  </a:lnTo>
                  <a:lnTo>
                    <a:pt x="6373101" y="674319"/>
                  </a:lnTo>
                  <a:lnTo>
                    <a:pt x="6401194" y="676160"/>
                  </a:lnTo>
                  <a:lnTo>
                    <a:pt x="6422098" y="681431"/>
                  </a:lnTo>
                  <a:lnTo>
                    <a:pt x="6435153" y="690067"/>
                  </a:lnTo>
                  <a:lnTo>
                    <a:pt x="6439751" y="701954"/>
                  </a:lnTo>
                  <a:lnTo>
                    <a:pt x="6439751" y="663194"/>
                  </a:lnTo>
                  <a:lnTo>
                    <a:pt x="6413322" y="654558"/>
                  </a:lnTo>
                  <a:lnTo>
                    <a:pt x="6373101" y="651192"/>
                  </a:lnTo>
                  <a:lnTo>
                    <a:pt x="6332652" y="654558"/>
                  </a:lnTo>
                  <a:lnTo>
                    <a:pt x="6302349" y="664400"/>
                  </a:lnTo>
                  <a:lnTo>
                    <a:pt x="6283325" y="680326"/>
                  </a:lnTo>
                  <a:lnTo>
                    <a:pt x="6276733" y="701954"/>
                  </a:lnTo>
                  <a:lnTo>
                    <a:pt x="6283325" y="723620"/>
                  </a:lnTo>
                  <a:lnTo>
                    <a:pt x="6302349" y="739546"/>
                  </a:lnTo>
                  <a:lnTo>
                    <a:pt x="6332652" y="749363"/>
                  </a:lnTo>
                  <a:lnTo>
                    <a:pt x="6373101" y="752716"/>
                  </a:lnTo>
                  <a:lnTo>
                    <a:pt x="6413322" y="749363"/>
                  </a:lnTo>
                  <a:lnTo>
                    <a:pt x="6443485" y="739546"/>
                  </a:lnTo>
                  <a:lnTo>
                    <a:pt x="6454965" y="729907"/>
                  </a:lnTo>
                  <a:lnTo>
                    <a:pt x="6462458" y="723620"/>
                  </a:lnTo>
                  <a:lnTo>
                    <a:pt x="6469139" y="701954"/>
                  </a:lnTo>
                  <a:close/>
                </a:path>
                <a:path w="6500495" h="791845">
                  <a:moveTo>
                    <a:pt x="6471336" y="551091"/>
                  </a:moveTo>
                  <a:lnTo>
                    <a:pt x="6309728" y="551091"/>
                  </a:lnTo>
                  <a:lnTo>
                    <a:pt x="6309728" y="481253"/>
                  </a:lnTo>
                  <a:lnTo>
                    <a:pt x="6280569" y="481253"/>
                  </a:lnTo>
                  <a:lnTo>
                    <a:pt x="6280569" y="574992"/>
                  </a:lnTo>
                  <a:lnTo>
                    <a:pt x="6471336" y="574992"/>
                  </a:lnTo>
                  <a:lnTo>
                    <a:pt x="6471336" y="551091"/>
                  </a:lnTo>
                  <a:close/>
                </a:path>
                <a:path w="6500495" h="791845">
                  <a:moveTo>
                    <a:pt x="6500381" y="604596"/>
                  </a:moveTo>
                  <a:lnTo>
                    <a:pt x="6246800" y="604596"/>
                  </a:lnTo>
                  <a:lnTo>
                    <a:pt x="6246800" y="628713"/>
                  </a:lnTo>
                  <a:lnTo>
                    <a:pt x="6500381" y="628713"/>
                  </a:lnTo>
                  <a:lnTo>
                    <a:pt x="6500381" y="604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5376" y="2034261"/>
              <a:ext cx="7514319" cy="3885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1563" y="844814"/>
              <a:ext cx="5827107" cy="85973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662" y="2205316"/>
              <a:ext cx="2499280" cy="10330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029" y="1097075"/>
              <a:ext cx="1933919" cy="1491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5096" y="3982573"/>
              <a:ext cx="150965" cy="227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91256" y="3956481"/>
              <a:ext cx="7167880" cy="762635"/>
            </a:xfrm>
            <a:custGeom>
              <a:avLst/>
              <a:gdLst/>
              <a:ahLst/>
              <a:cxnLst/>
              <a:rect l="l" t="t" r="r" b="b"/>
              <a:pathLst>
                <a:path w="7167880" h="762635">
                  <a:moveTo>
                    <a:pt x="147789" y="524002"/>
                  </a:moveTo>
                  <a:lnTo>
                    <a:pt x="142240" y="497687"/>
                  </a:lnTo>
                  <a:lnTo>
                    <a:pt x="132080" y="484200"/>
                  </a:lnTo>
                  <a:lnTo>
                    <a:pt x="126847" y="477240"/>
                  </a:lnTo>
                  <a:lnTo>
                    <a:pt x="118948" y="472782"/>
                  </a:lnTo>
                  <a:lnTo>
                    <a:pt x="118948" y="524002"/>
                  </a:lnTo>
                  <a:lnTo>
                    <a:pt x="115595" y="540258"/>
                  </a:lnTo>
                  <a:lnTo>
                    <a:pt x="106260" y="552831"/>
                  </a:lnTo>
                  <a:lnTo>
                    <a:pt x="92036" y="560971"/>
                  </a:lnTo>
                  <a:lnTo>
                    <a:pt x="74002" y="563905"/>
                  </a:lnTo>
                  <a:lnTo>
                    <a:pt x="55765" y="560971"/>
                  </a:lnTo>
                  <a:lnTo>
                    <a:pt x="41427" y="552831"/>
                  </a:lnTo>
                  <a:lnTo>
                    <a:pt x="32080" y="540258"/>
                  </a:lnTo>
                  <a:lnTo>
                    <a:pt x="28829" y="524002"/>
                  </a:lnTo>
                  <a:lnTo>
                    <a:pt x="32080" y="507669"/>
                  </a:lnTo>
                  <a:lnTo>
                    <a:pt x="41427" y="495058"/>
                  </a:lnTo>
                  <a:lnTo>
                    <a:pt x="55765" y="486968"/>
                  </a:lnTo>
                  <a:lnTo>
                    <a:pt x="74002" y="484200"/>
                  </a:lnTo>
                  <a:lnTo>
                    <a:pt x="92036" y="486968"/>
                  </a:lnTo>
                  <a:lnTo>
                    <a:pt x="106260" y="495058"/>
                  </a:lnTo>
                  <a:lnTo>
                    <a:pt x="115595" y="507669"/>
                  </a:lnTo>
                  <a:lnTo>
                    <a:pt x="118948" y="524002"/>
                  </a:lnTo>
                  <a:lnTo>
                    <a:pt x="118948" y="472782"/>
                  </a:lnTo>
                  <a:lnTo>
                    <a:pt x="103479" y="464032"/>
                  </a:lnTo>
                  <a:lnTo>
                    <a:pt x="74002" y="459422"/>
                  </a:lnTo>
                  <a:lnTo>
                    <a:pt x="44450" y="464032"/>
                  </a:lnTo>
                  <a:lnTo>
                    <a:pt x="21005" y="477240"/>
                  </a:lnTo>
                  <a:lnTo>
                    <a:pt x="5562" y="497687"/>
                  </a:lnTo>
                  <a:lnTo>
                    <a:pt x="0" y="524002"/>
                  </a:lnTo>
                  <a:lnTo>
                    <a:pt x="5562" y="549998"/>
                  </a:lnTo>
                  <a:lnTo>
                    <a:pt x="21005" y="570293"/>
                  </a:lnTo>
                  <a:lnTo>
                    <a:pt x="44450" y="583476"/>
                  </a:lnTo>
                  <a:lnTo>
                    <a:pt x="74002" y="588137"/>
                  </a:lnTo>
                  <a:lnTo>
                    <a:pt x="103479" y="583476"/>
                  </a:lnTo>
                  <a:lnTo>
                    <a:pt x="126847" y="570293"/>
                  </a:lnTo>
                  <a:lnTo>
                    <a:pt x="131686" y="563905"/>
                  </a:lnTo>
                  <a:lnTo>
                    <a:pt x="142240" y="549998"/>
                  </a:lnTo>
                  <a:lnTo>
                    <a:pt x="147789" y="524002"/>
                  </a:lnTo>
                  <a:close/>
                </a:path>
                <a:path w="7167880" h="762635">
                  <a:moveTo>
                    <a:pt x="224853" y="609180"/>
                  </a:moveTo>
                  <a:lnTo>
                    <a:pt x="195580" y="609180"/>
                  </a:lnTo>
                  <a:lnTo>
                    <a:pt x="195580" y="640321"/>
                  </a:lnTo>
                  <a:lnTo>
                    <a:pt x="195580" y="663562"/>
                  </a:lnTo>
                  <a:lnTo>
                    <a:pt x="195580" y="696887"/>
                  </a:lnTo>
                  <a:lnTo>
                    <a:pt x="71805" y="696887"/>
                  </a:lnTo>
                  <a:lnTo>
                    <a:pt x="71805" y="663562"/>
                  </a:lnTo>
                  <a:lnTo>
                    <a:pt x="195580" y="663562"/>
                  </a:lnTo>
                  <a:lnTo>
                    <a:pt x="195580" y="640321"/>
                  </a:lnTo>
                  <a:lnTo>
                    <a:pt x="71805" y="640321"/>
                  </a:lnTo>
                  <a:lnTo>
                    <a:pt x="71805" y="609180"/>
                  </a:lnTo>
                  <a:lnTo>
                    <a:pt x="42976" y="609180"/>
                  </a:lnTo>
                  <a:lnTo>
                    <a:pt x="42976" y="720902"/>
                  </a:lnTo>
                  <a:lnTo>
                    <a:pt x="224853" y="720902"/>
                  </a:lnTo>
                  <a:lnTo>
                    <a:pt x="224853" y="696887"/>
                  </a:lnTo>
                  <a:lnTo>
                    <a:pt x="224853" y="663562"/>
                  </a:lnTo>
                  <a:lnTo>
                    <a:pt x="224853" y="640321"/>
                  </a:lnTo>
                  <a:lnTo>
                    <a:pt x="224853" y="609180"/>
                  </a:lnTo>
                  <a:close/>
                </a:path>
                <a:path w="7167880" h="762635">
                  <a:moveTo>
                    <a:pt x="224853" y="446595"/>
                  </a:moveTo>
                  <a:lnTo>
                    <a:pt x="195364" y="446595"/>
                  </a:lnTo>
                  <a:lnTo>
                    <a:pt x="195364" y="595706"/>
                  </a:lnTo>
                  <a:lnTo>
                    <a:pt x="224853" y="595706"/>
                  </a:lnTo>
                  <a:lnTo>
                    <a:pt x="224853" y="446595"/>
                  </a:lnTo>
                  <a:close/>
                </a:path>
                <a:path w="7167880" h="762635">
                  <a:moveTo>
                    <a:pt x="236804" y="233857"/>
                  </a:moveTo>
                  <a:lnTo>
                    <a:pt x="235051" y="225336"/>
                  </a:lnTo>
                  <a:lnTo>
                    <a:pt x="230289" y="218363"/>
                  </a:lnTo>
                  <a:lnTo>
                    <a:pt x="223304" y="213652"/>
                  </a:lnTo>
                  <a:lnTo>
                    <a:pt x="214884" y="211924"/>
                  </a:lnTo>
                  <a:lnTo>
                    <a:pt x="206273" y="213652"/>
                  </a:lnTo>
                  <a:lnTo>
                    <a:pt x="199212" y="218363"/>
                  </a:lnTo>
                  <a:lnTo>
                    <a:pt x="194487" y="225336"/>
                  </a:lnTo>
                  <a:lnTo>
                    <a:pt x="192836" y="233857"/>
                  </a:lnTo>
                  <a:lnTo>
                    <a:pt x="194487" y="242366"/>
                  </a:lnTo>
                  <a:lnTo>
                    <a:pt x="199212" y="249339"/>
                  </a:lnTo>
                  <a:lnTo>
                    <a:pt x="206273" y="254050"/>
                  </a:lnTo>
                  <a:lnTo>
                    <a:pt x="214884" y="255778"/>
                  </a:lnTo>
                  <a:lnTo>
                    <a:pt x="223304" y="254050"/>
                  </a:lnTo>
                  <a:lnTo>
                    <a:pt x="230289" y="249339"/>
                  </a:lnTo>
                  <a:lnTo>
                    <a:pt x="235051" y="242366"/>
                  </a:lnTo>
                  <a:lnTo>
                    <a:pt x="236804" y="233857"/>
                  </a:lnTo>
                  <a:close/>
                </a:path>
                <a:path w="7167880" h="762635">
                  <a:moveTo>
                    <a:pt x="418249" y="599871"/>
                  </a:moveTo>
                  <a:lnTo>
                    <a:pt x="416229" y="582879"/>
                  </a:lnTo>
                  <a:lnTo>
                    <a:pt x="415404" y="575856"/>
                  </a:lnTo>
                  <a:lnTo>
                    <a:pt x="392531" y="579386"/>
                  </a:lnTo>
                  <a:lnTo>
                    <a:pt x="368960" y="581507"/>
                  </a:lnTo>
                  <a:lnTo>
                    <a:pt x="342150" y="582549"/>
                  </a:lnTo>
                  <a:lnTo>
                    <a:pt x="309600" y="582879"/>
                  </a:lnTo>
                  <a:lnTo>
                    <a:pt x="309600" y="544283"/>
                  </a:lnTo>
                  <a:lnTo>
                    <a:pt x="401142" y="544283"/>
                  </a:lnTo>
                  <a:lnTo>
                    <a:pt x="401142" y="463372"/>
                  </a:lnTo>
                  <a:lnTo>
                    <a:pt x="279895" y="463372"/>
                  </a:lnTo>
                  <a:lnTo>
                    <a:pt x="279895" y="486829"/>
                  </a:lnTo>
                  <a:lnTo>
                    <a:pt x="371881" y="486829"/>
                  </a:lnTo>
                  <a:lnTo>
                    <a:pt x="371881" y="521919"/>
                  </a:lnTo>
                  <a:lnTo>
                    <a:pt x="280441" y="521919"/>
                  </a:lnTo>
                  <a:lnTo>
                    <a:pt x="280441" y="606552"/>
                  </a:lnTo>
                  <a:lnTo>
                    <a:pt x="300507" y="606552"/>
                  </a:lnTo>
                  <a:lnTo>
                    <a:pt x="337489" y="606259"/>
                  </a:lnTo>
                  <a:lnTo>
                    <a:pt x="367436" y="605307"/>
                  </a:lnTo>
                  <a:lnTo>
                    <a:pt x="393344" y="603300"/>
                  </a:lnTo>
                  <a:lnTo>
                    <a:pt x="418249" y="599871"/>
                  </a:lnTo>
                  <a:close/>
                </a:path>
                <a:path w="7167880" h="762635">
                  <a:moveTo>
                    <a:pt x="447078" y="9321"/>
                  </a:moveTo>
                  <a:lnTo>
                    <a:pt x="419239" y="9321"/>
                  </a:lnTo>
                  <a:lnTo>
                    <a:pt x="419239" y="113919"/>
                  </a:lnTo>
                  <a:lnTo>
                    <a:pt x="375056" y="113919"/>
                  </a:lnTo>
                  <a:lnTo>
                    <a:pt x="380530" y="95504"/>
                  </a:lnTo>
                  <a:lnTo>
                    <a:pt x="384378" y="76479"/>
                  </a:lnTo>
                  <a:lnTo>
                    <a:pt x="386651" y="56870"/>
                  </a:lnTo>
                  <a:lnTo>
                    <a:pt x="387438" y="36728"/>
                  </a:lnTo>
                  <a:lnTo>
                    <a:pt x="279019" y="36728"/>
                  </a:lnTo>
                  <a:lnTo>
                    <a:pt x="279019" y="60960"/>
                  </a:lnTo>
                  <a:lnTo>
                    <a:pt x="358063" y="60960"/>
                  </a:lnTo>
                  <a:lnTo>
                    <a:pt x="349872" y="101777"/>
                  </a:lnTo>
                  <a:lnTo>
                    <a:pt x="332232" y="138620"/>
                  </a:lnTo>
                  <a:lnTo>
                    <a:pt x="304457" y="171335"/>
                  </a:lnTo>
                  <a:lnTo>
                    <a:pt x="265861" y="199758"/>
                  </a:lnTo>
                  <a:lnTo>
                    <a:pt x="282854" y="220700"/>
                  </a:lnTo>
                  <a:lnTo>
                    <a:pt x="309803" y="202590"/>
                  </a:lnTo>
                  <a:lnTo>
                    <a:pt x="332282" y="182587"/>
                  </a:lnTo>
                  <a:lnTo>
                    <a:pt x="350545" y="160832"/>
                  </a:lnTo>
                  <a:lnTo>
                    <a:pt x="364858" y="137490"/>
                  </a:lnTo>
                  <a:lnTo>
                    <a:pt x="419239" y="137490"/>
                  </a:lnTo>
                  <a:lnTo>
                    <a:pt x="419239" y="266522"/>
                  </a:lnTo>
                  <a:lnTo>
                    <a:pt x="447078" y="266522"/>
                  </a:lnTo>
                  <a:lnTo>
                    <a:pt x="447078" y="137490"/>
                  </a:lnTo>
                  <a:lnTo>
                    <a:pt x="447078" y="113919"/>
                  </a:lnTo>
                  <a:lnTo>
                    <a:pt x="447078" y="9321"/>
                  </a:lnTo>
                  <a:close/>
                </a:path>
                <a:path w="7167880" h="762635">
                  <a:moveTo>
                    <a:pt x="500481" y="631774"/>
                  </a:moveTo>
                  <a:lnTo>
                    <a:pt x="311797" y="631774"/>
                  </a:lnTo>
                  <a:lnTo>
                    <a:pt x="311797" y="655561"/>
                  </a:lnTo>
                  <a:lnTo>
                    <a:pt x="471093" y="655561"/>
                  </a:lnTo>
                  <a:lnTo>
                    <a:pt x="471093" y="724738"/>
                  </a:lnTo>
                  <a:lnTo>
                    <a:pt x="500481" y="724738"/>
                  </a:lnTo>
                  <a:lnTo>
                    <a:pt x="500481" y="631774"/>
                  </a:lnTo>
                  <a:close/>
                </a:path>
                <a:path w="7167880" h="762635">
                  <a:moveTo>
                    <a:pt x="500481" y="446811"/>
                  </a:moveTo>
                  <a:lnTo>
                    <a:pt x="471093" y="446811"/>
                  </a:lnTo>
                  <a:lnTo>
                    <a:pt x="471093" y="487273"/>
                  </a:lnTo>
                  <a:lnTo>
                    <a:pt x="418795" y="487273"/>
                  </a:lnTo>
                  <a:lnTo>
                    <a:pt x="418795" y="510844"/>
                  </a:lnTo>
                  <a:lnTo>
                    <a:pt x="471093" y="510844"/>
                  </a:lnTo>
                  <a:lnTo>
                    <a:pt x="471093" y="545160"/>
                  </a:lnTo>
                  <a:lnTo>
                    <a:pt x="418795" y="545160"/>
                  </a:lnTo>
                  <a:lnTo>
                    <a:pt x="418795" y="568947"/>
                  </a:lnTo>
                  <a:lnTo>
                    <a:pt x="471093" y="568947"/>
                  </a:lnTo>
                  <a:lnTo>
                    <a:pt x="471093" y="617626"/>
                  </a:lnTo>
                  <a:lnTo>
                    <a:pt x="500481" y="617626"/>
                  </a:lnTo>
                  <a:lnTo>
                    <a:pt x="500481" y="446811"/>
                  </a:lnTo>
                  <a:close/>
                </a:path>
                <a:path w="7167880" h="762635">
                  <a:moveTo>
                    <a:pt x="505739" y="2197"/>
                  </a:moveTo>
                  <a:lnTo>
                    <a:pt x="477786" y="2197"/>
                  </a:lnTo>
                  <a:lnTo>
                    <a:pt x="477786" y="280009"/>
                  </a:lnTo>
                  <a:lnTo>
                    <a:pt x="505739" y="280009"/>
                  </a:lnTo>
                  <a:lnTo>
                    <a:pt x="505739" y="2197"/>
                  </a:lnTo>
                  <a:close/>
                </a:path>
                <a:path w="7167880" h="762635">
                  <a:moveTo>
                    <a:pt x="693864" y="568947"/>
                  </a:moveTo>
                  <a:lnTo>
                    <a:pt x="688898" y="547268"/>
                  </a:lnTo>
                  <a:lnTo>
                    <a:pt x="682129" y="539127"/>
                  </a:lnTo>
                  <a:lnTo>
                    <a:pt x="675093" y="530669"/>
                  </a:lnTo>
                  <a:lnTo>
                    <a:pt x="666026" y="526148"/>
                  </a:lnTo>
                  <a:lnTo>
                    <a:pt x="666026" y="568947"/>
                  </a:lnTo>
                  <a:lnTo>
                    <a:pt x="663067" y="581075"/>
                  </a:lnTo>
                  <a:lnTo>
                    <a:pt x="655002" y="590207"/>
                  </a:lnTo>
                  <a:lnTo>
                    <a:pt x="642594" y="595947"/>
                  </a:lnTo>
                  <a:lnTo>
                    <a:pt x="626554" y="597890"/>
                  </a:lnTo>
                  <a:lnTo>
                    <a:pt x="610400" y="595947"/>
                  </a:lnTo>
                  <a:lnTo>
                    <a:pt x="597966" y="590207"/>
                  </a:lnTo>
                  <a:lnTo>
                    <a:pt x="590016" y="581075"/>
                  </a:lnTo>
                  <a:lnTo>
                    <a:pt x="587311" y="568947"/>
                  </a:lnTo>
                  <a:lnTo>
                    <a:pt x="590016" y="556514"/>
                  </a:lnTo>
                  <a:lnTo>
                    <a:pt x="597966" y="547128"/>
                  </a:lnTo>
                  <a:lnTo>
                    <a:pt x="610400" y="541197"/>
                  </a:lnTo>
                  <a:lnTo>
                    <a:pt x="626554" y="539127"/>
                  </a:lnTo>
                  <a:lnTo>
                    <a:pt x="642594" y="541197"/>
                  </a:lnTo>
                  <a:lnTo>
                    <a:pt x="655002" y="547128"/>
                  </a:lnTo>
                  <a:lnTo>
                    <a:pt x="663067" y="556514"/>
                  </a:lnTo>
                  <a:lnTo>
                    <a:pt x="666026" y="568947"/>
                  </a:lnTo>
                  <a:lnTo>
                    <a:pt x="666026" y="526148"/>
                  </a:lnTo>
                  <a:lnTo>
                    <a:pt x="653846" y="520065"/>
                  </a:lnTo>
                  <a:lnTo>
                    <a:pt x="626554" y="516331"/>
                  </a:lnTo>
                  <a:lnTo>
                    <a:pt x="598944" y="520065"/>
                  </a:lnTo>
                  <a:lnTo>
                    <a:pt x="577557" y="530669"/>
                  </a:lnTo>
                  <a:lnTo>
                    <a:pt x="563765" y="547268"/>
                  </a:lnTo>
                  <a:lnTo>
                    <a:pt x="558914" y="568947"/>
                  </a:lnTo>
                  <a:lnTo>
                    <a:pt x="563765" y="590283"/>
                  </a:lnTo>
                  <a:lnTo>
                    <a:pt x="577557" y="606640"/>
                  </a:lnTo>
                  <a:lnTo>
                    <a:pt x="598944" y="617118"/>
                  </a:lnTo>
                  <a:lnTo>
                    <a:pt x="626554" y="620801"/>
                  </a:lnTo>
                  <a:lnTo>
                    <a:pt x="653846" y="617118"/>
                  </a:lnTo>
                  <a:lnTo>
                    <a:pt x="675093" y="606640"/>
                  </a:lnTo>
                  <a:lnTo>
                    <a:pt x="682472" y="597890"/>
                  </a:lnTo>
                  <a:lnTo>
                    <a:pt x="688898" y="590283"/>
                  </a:lnTo>
                  <a:lnTo>
                    <a:pt x="693864" y="568947"/>
                  </a:lnTo>
                  <a:close/>
                </a:path>
                <a:path w="7167880" h="762635">
                  <a:moveTo>
                    <a:pt x="709104" y="479272"/>
                  </a:moveTo>
                  <a:lnTo>
                    <a:pt x="641248" y="479272"/>
                  </a:lnTo>
                  <a:lnTo>
                    <a:pt x="641248" y="446709"/>
                  </a:lnTo>
                  <a:lnTo>
                    <a:pt x="611974" y="446709"/>
                  </a:lnTo>
                  <a:lnTo>
                    <a:pt x="611974" y="479272"/>
                  </a:lnTo>
                  <a:lnTo>
                    <a:pt x="543775" y="479272"/>
                  </a:lnTo>
                  <a:lnTo>
                    <a:pt x="543775" y="502945"/>
                  </a:lnTo>
                  <a:lnTo>
                    <a:pt x="709104" y="502945"/>
                  </a:lnTo>
                  <a:lnTo>
                    <a:pt x="709104" y="479272"/>
                  </a:lnTo>
                  <a:close/>
                </a:path>
                <a:path w="7167880" h="762635">
                  <a:moveTo>
                    <a:pt x="716889" y="193725"/>
                  </a:moveTo>
                  <a:lnTo>
                    <a:pt x="663930" y="145237"/>
                  </a:lnTo>
                  <a:lnTo>
                    <a:pt x="643432" y="72910"/>
                  </a:lnTo>
                  <a:lnTo>
                    <a:pt x="643432" y="25323"/>
                  </a:lnTo>
                  <a:lnTo>
                    <a:pt x="613841" y="25323"/>
                  </a:lnTo>
                  <a:lnTo>
                    <a:pt x="613841" y="72910"/>
                  </a:lnTo>
                  <a:lnTo>
                    <a:pt x="608228" y="112179"/>
                  </a:lnTo>
                  <a:lnTo>
                    <a:pt x="592823" y="148310"/>
                  </a:lnTo>
                  <a:lnTo>
                    <a:pt x="569264" y="178155"/>
                  </a:lnTo>
                  <a:lnTo>
                    <a:pt x="539178" y="198551"/>
                  </a:lnTo>
                  <a:lnTo>
                    <a:pt x="557377" y="223113"/>
                  </a:lnTo>
                  <a:lnTo>
                    <a:pt x="580771" y="207899"/>
                  </a:lnTo>
                  <a:lnTo>
                    <a:pt x="600824" y="187096"/>
                  </a:lnTo>
                  <a:lnTo>
                    <a:pt x="617042" y="161683"/>
                  </a:lnTo>
                  <a:lnTo>
                    <a:pt x="628967" y="132664"/>
                  </a:lnTo>
                  <a:lnTo>
                    <a:pt x="640943" y="159778"/>
                  </a:lnTo>
                  <a:lnTo>
                    <a:pt x="656983" y="183476"/>
                  </a:lnTo>
                  <a:lnTo>
                    <a:pt x="676541" y="202907"/>
                  </a:lnTo>
                  <a:lnTo>
                    <a:pt x="699135" y="217195"/>
                  </a:lnTo>
                  <a:lnTo>
                    <a:pt x="716889" y="193725"/>
                  </a:lnTo>
                  <a:close/>
                </a:path>
                <a:path w="7167880" h="762635">
                  <a:moveTo>
                    <a:pt x="771601" y="2197"/>
                  </a:moveTo>
                  <a:lnTo>
                    <a:pt x="741997" y="2197"/>
                  </a:lnTo>
                  <a:lnTo>
                    <a:pt x="741997" y="280555"/>
                  </a:lnTo>
                  <a:lnTo>
                    <a:pt x="771601" y="280555"/>
                  </a:lnTo>
                  <a:lnTo>
                    <a:pt x="771601" y="2197"/>
                  </a:lnTo>
                  <a:close/>
                </a:path>
                <a:path w="7167880" h="762635">
                  <a:moveTo>
                    <a:pt x="773569" y="694588"/>
                  </a:moveTo>
                  <a:lnTo>
                    <a:pt x="614934" y="694588"/>
                  </a:lnTo>
                  <a:lnTo>
                    <a:pt x="614934" y="638238"/>
                  </a:lnTo>
                  <a:lnTo>
                    <a:pt x="585660" y="638238"/>
                  </a:lnTo>
                  <a:lnTo>
                    <a:pt x="585660" y="718705"/>
                  </a:lnTo>
                  <a:lnTo>
                    <a:pt x="773569" y="718705"/>
                  </a:lnTo>
                  <a:lnTo>
                    <a:pt x="773569" y="694588"/>
                  </a:lnTo>
                  <a:close/>
                </a:path>
                <a:path w="7167880" h="762635">
                  <a:moveTo>
                    <a:pt x="801966" y="536168"/>
                  </a:moveTo>
                  <a:lnTo>
                    <a:pt x="761733" y="536168"/>
                  </a:lnTo>
                  <a:lnTo>
                    <a:pt x="761733" y="446811"/>
                  </a:lnTo>
                  <a:lnTo>
                    <a:pt x="732243" y="446811"/>
                  </a:lnTo>
                  <a:lnTo>
                    <a:pt x="732243" y="654786"/>
                  </a:lnTo>
                  <a:lnTo>
                    <a:pt x="761733" y="654786"/>
                  </a:lnTo>
                  <a:lnTo>
                    <a:pt x="761733" y="560730"/>
                  </a:lnTo>
                  <a:lnTo>
                    <a:pt x="801966" y="560730"/>
                  </a:lnTo>
                  <a:lnTo>
                    <a:pt x="801966" y="536168"/>
                  </a:lnTo>
                  <a:close/>
                </a:path>
                <a:path w="7167880" h="762635">
                  <a:moveTo>
                    <a:pt x="1036586" y="10998"/>
                  </a:moveTo>
                  <a:lnTo>
                    <a:pt x="848347" y="10998"/>
                  </a:lnTo>
                  <a:lnTo>
                    <a:pt x="848347" y="33870"/>
                  </a:lnTo>
                  <a:lnTo>
                    <a:pt x="848347" y="73240"/>
                  </a:lnTo>
                  <a:lnTo>
                    <a:pt x="848347" y="96088"/>
                  </a:lnTo>
                  <a:lnTo>
                    <a:pt x="1036586" y="96088"/>
                  </a:lnTo>
                  <a:lnTo>
                    <a:pt x="1036586" y="73571"/>
                  </a:lnTo>
                  <a:lnTo>
                    <a:pt x="1036586" y="73240"/>
                  </a:lnTo>
                  <a:lnTo>
                    <a:pt x="1036586" y="34315"/>
                  </a:lnTo>
                  <a:lnTo>
                    <a:pt x="1007198" y="34315"/>
                  </a:lnTo>
                  <a:lnTo>
                    <a:pt x="1007198" y="73240"/>
                  </a:lnTo>
                  <a:lnTo>
                    <a:pt x="877176" y="73240"/>
                  </a:lnTo>
                  <a:lnTo>
                    <a:pt x="877176" y="33870"/>
                  </a:lnTo>
                  <a:lnTo>
                    <a:pt x="1036586" y="33870"/>
                  </a:lnTo>
                  <a:lnTo>
                    <a:pt x="1036586" y="10998"/>
                  </a:lnTo>
                  <a:close/>
                </a:path>
                <a:path w="7167880" h="762635">
                  <a:moveTo>
                    <a:pt x="1037132" y="641642"/>
                  </a:moveTo>
                  <a:lnTo>
                    <a:pt x="1011567" y="620483"/>
                  </a:lnTo>
                  <a:lnTo>
                    <a:pt x="993381" y="592289"/>
                  </a:lnTo>
                  <a:lnTo>
                    <a:pt x="991184" y="585609"/>
                  </a:lnTo>
                  <a:lnTo>
                    <a:pt x="982522" y="559384"/>
                  </a:lnTo>
                  <a:lnTo>
                    <a:pt x="978916" y="524103"/>
                  </a:lnTo>
                  <a:lnTo>
                    <a:pt x="978916" y="501853"/>
                  </a:lnTo>
                  <a:lnTo>
                    <a:pt x="1026820" y="501853"/>
                  </a:lnTo>
                  <a:lnTo>
                    <a:pt x="1026820" y="477837"/>
                  </a:lnTo>
                  <a:lnTo>
                    <a:pt x="899642" y="477837"/>
                  </a:lnTo>
                  <a:lnTo>
                    <a:pt x="899642" y="501853"/>
                  </a:lnTo>
                  <a:lnTo>
                    <a:pt x="950518" y="501853"/>
                  </a:lnTo>
                  <a:lnTo>
                    <a:pt x="950518" y="524103"/>
                  </a:lnTo>
                  <a:lnTo>
                    <a:pt x="946772" y="560959"/>
                  </a:lnTo>
                  <a:lnTo>
                    <a:pt x="935570" y="595630"/>
                  </a:lnTo>
                  <a:lnTo>
                    <a:pt x="916990" y="625513"/>
                  </a:lnTo>
                  <a:lnTo>
                    <a:pt x="891095" y="647992"/>
                  </a:lnTo>
                  <a:lnTo>
                    <a:pt x="909294" y="669810"/>
                  </a:lnTo>
                  <a:lnTo>
                    <a:pt x="928052" y="654634"/>
                  </a:lnTo>
                  <a:lnTo>
                    <a:pt x="943648" y="634987"/>
                  </a:lnTo>
                  <a:lnTo>
                    <a:pt x="956030" y="611708"/>
                  </a:lnTo>
                  <a:lnTo>
                    <a:pt x="965098" y="585609"/>
                  </a:lnTo>
                  <a:lnTo>
                    <a:pt x="973937" y="609676"/>
                  </a:lnTo>
                  <a:lnTo>
                    <a:pt x="985964" y="631101"/>
                  </a:lnTo>
                  <a:lnTo>
                    <a:pt x="1001191" y="649211"/>
                  </a:lnTo>
                  <a:lnTo>
                    <a:pt x="1019581" y="663346"/>
                  </a:lnTo>
                  <a:lnTo>
                    <a:pt x="1037132" y="641642"/>
                  </a:lnTo>
                  <a:close/>
                </a:path>
                <a:path w="7167880" h="762635">
                  <a:moveTo>
                    <a:pt x="1069251" y="117208"/>
                  </a:moveTo>
                  <a:lnTo>
                    <a:pt x="816000" y="117208"/>
                  </a:lnTo>
                  <a:lnTo>
                    <a:pt x="816000" y="140665"/>
                  </a:lnTo>
                  <a:lnTo>
                    <a:pt x="927493" y="140665"/>
                  </a:lnTo>
                  <a:lnTo>
                    <a:pt x="927493" y="164668"/>
                  </a:lnTo>
                  <a:lnTo>
                    <a:pt x="846150" y="164668"/>
                  </a:lnTo>
                  <a:lnTo>
                    <a:pt x="846150" y="187540"/>
                  </a:lnTo>
                  <a:lnTo>
                    <a:pt x="1008189" y="187540"/>
                  </a:lnTo>
                  <a:lnTo>
                    <a:pt x="1008189" y="209118"/>
                  </a:lnTo>
                  <a:lnTo>
                    <a:pt x="846696" y="209118"/>
                  </a:lnTo>
                  <a:lnTo>
                    <a:pt x="846696" y="230708"/>
                  </a:lnTo>
                  <a:lnTo>
                    <a:pt x="846696" y="254838"/>
                  </a:lnTo>
                  <a:lnTo>
                    <a:pt x="846696" y="277698"/>
                  </a:lnTo>
                  <a:lnTo>
                    <a:pt x="1045133" y="277698"/>
                  </a:lnTo>
                  <a:lnTo>
                    <a:pt x="1045133" y="254838"/>
                  </a:lnTo>
                  <a:lnTo>
                    <a:pt x="875538" y="254838"/>
                  </a:lnTo>
                  <a:lnTo>
                    <a:pt x="875538" y="230708"/>
                  </a:lnTo>
                  <a:lnTo>
                    <a:pt x="1037132" y="230708"/>
                  </a:lnTo>
                  <a:lnTo>
                    <a:pt x="1037132" y="209118"/>
                  </a:lnTo>
                  <a:lnTo>
                    <a:pt x="1037132" y="187540"/>
                  </a:lnTo>
                  <a:lnTo>
                    <a:pt x="1037132" y="164668"/>
                  </a:lnTo>
                  <a:lnTo>
                    <a:pt x="956995" y="164668"/>
                  </a:lnTo>
                  <a:lnTo>
                    <a:pt x="956995" y="140665"/>
                  </a:lnTo>
                  <a:lnTo>
                    <a:pt x="1069251" y="140665"/>
                  </a:lnTo>
                  <a:lnTo>
                    <a:pt x="1069251" y="117208"/>
                  </a:lnTo>
                  <a:close/>
                </a:path>
                <a:path w="7167880" h="762635">
                  <a:moveTo>
                    <a:pt x="1077150" y="452513"/>
                  </a:moveTo>
                  <a:lnTo>
                    <a:pt x="1049401" y="452513"/>
                  </a:lnTo>
                  <a:lnTo>
                    <a:pt x="1049401" y="545045"/>
                  </a:lnTo>
                  <a:lnTo>
                    <a:pt x="1006106" y="545045"/>
                  </a:lnTo>
                  <a:lnTo>
                    <a:pt x="1006106" y="568947"/>
                  </a:lnTo>
                  <a:lnTo>
                    <a:pt x="1049401" y="568947"/>
                  </a:lnTo>
                  <a:lnTo>
                    <a:pt x="1049401" y="710374"/>
                  </a:lnTo>
                  <a:lnTo>
                    <a:pt x="1077150" y="710374"/>
                  </a:lnTo>
                  <a:lnTo>
                    <a:pt x="1077150" y="452513"/>
                  </a:lnTo>
                  <a:close/>
                </a:path>
                <a:path w="7167880" h="762635">
                  <a:moveTo>
                    <a:pt x="1133500" y="446595"/>
                  </a:moveTo>
                  <a:lnTo>
                    <a:pt x="1105535" y="446595"/>
                  </a:lnTo>
                  <a:lnTo>
                    <a:pt x="1105535" y="724408"/>
                  </a:lnTo>
                  <a:lnTo>
                    <a:pt x="1133500" y="724408"/>
                  </a:lnTo>
                  <a:lnTo>
                    <a:pt x="1133500" y="446595"/>
                  </a:lnTo>
                  <a:close/>
                </a:path>
                <a:path w="7167880" h="762635">
                  <a:moveTo>
                    <a:pt x="1330464" y="130581"/>
                  </a:moveTo>
                  <a:lnTo>
                    <a:pt x="1302499" y="116852"/>
                  </a:lnTo>
                  <a:lnTo>
                    <a:pt x="1281379" y="97193"/>
                  </a:lnTo>
                  <a:lnTo>
                    <a:pt x="1279575" y="93954"/>
                  </a:lnTo>
                  <a:lnTo>
                    <a:pt x="1268018" y="73253"/>
                  </a:lnTo>
                  <a:lnTo>
                    <a:pt x="1263370" y="46710"/>
                  </a:lnTo>
                  <a:lnTo>
                    <a:pt x="1263370" y="16675"/>
                  </a:lnTo>
                  <a:lnTo>
                    <a:pt x="1234211" y="16675"/>
                  </a:lnTo>
                  <a:lnTo>
                    <a:pt x="1234211" y="44183"/>
                  </a:lnTo>
                  <a:lnTo>
                    <a:pt x="1229474" y="74129"/>
                  </a:lnTo>
                  <a:lnTo>
                    <a:pt x="1216050" y="100863"/>
                  </a:lnTo>
                  <a:lnTo>
                    <a:pt x="1194536" y="122758"/>
                  </a:lnTo>
                  <a:lnTo>
                    <a:pt x="1165580" y="138137"/>
                  </a:lnTo>
                  <a:lnTo>
                    <a:pt x="1181468" y="161493"/>
                  </a:lnTo>
                  <a:lnTo>
                    <a:pt x="1204036" y="150279"/>
                  </a:lnTo>
                  <a:lnTo>
                    <a:pt x="1223048" y="134924"/>
                  </a:lnTo>
                  <a:lnTo>
                    <a:pt x="1238237" y="115963"/>
                  </a:lnTo>
                  <a:lnTo>
                    <a:pt x="1249337" y="93954"/>
                  </a:lnTo>
                  <a:lnTo>
                    <a:pt x="1260411" y="113347"/>
                  </a:lnTo>
                  <a:lnTo>
                    <a:pt x="1275194" y="130086"/>
                  </a:lnTo>
                  <a:lnTo>
                    <a:pt x="1293406" y="143700"/>
                  </a:lnTo>
                  <a:lnTo>
                    <a:pt x="1314780" y="153708"/>
                  </a:lnTo>
                  <a:lnTo>
                    <a:pt x="1330464" y="130581"/>
                  </a:lnTo>
                  <a:close/>
                </a:path>
                <a:path w="7167880" h="762635">
                  <a:moveTo>
                    <a:pt x="1388567" y="227825"/>
                  </a:moveTo>
                  <a:lnTo>
                    <a:pt x="1382191" y="206146"/>
                  </a:lnTo>
                  <a:lnTo>
                    <a:pt x="1374952" y="199758"/>
                  </a:lnTo>
                  <a:lnTo>
                    <a:pt x="1363878" y="189992"/>
                  </a:lnTo>
                  <a:lnTo>
                    <a:pt x="1359738" y="188556"/>
                  </a:lnTo>
                  <a:lnTo>
                    <a:pt x="1359738" y="227825"/>
                  </a:lnTo>
                  <a:lnTo>
                    <a:pt x="1355445" y="240030"/>
                  </a:lnTo>
                  <a:lnTo>
                    <a:pt x="1342999" y="248958"/>
                  </a:lnTo>
                  <a:lnTo>
                    <a:pt x="1323060" y="254469"/>
                  </a:lnTo>
                  <a:lnTo>
                    <a:pt x="1296250" y="256438"/>
                  </a:lnTo>
                  <a:lnTo>
                    <a:pt x="1269339" y="254469"/>
                  </a:lnTo>
                  <a:lnTo>
                    <a:pt x="1249273" y="248958"/>
                  </a:lnTo>
                  <a:lnTo>
                    <a:pt x="1236776" y="240030"/>
                  </a:lnTo>
                  <a:lnTo>
                    <a:pt x="1232560" y="227825"/>
                  </a:lnTo>
                  <a:lnTo>
                    <a:pt x="1236776" y="215988"/>
                  </a:lnTo>
                  <a:lnTo>
                    <a:pt x="1249273" y="207175"/>
                  </a:lnTo>
                  <a:lnTo>
                    <a:pt x="1269339" y="201663"/>
                  </a:lnTo>
                  <a:lnTo>
                    <a:pt x="1296250" y="199758"/>
                  </a:lnTo>
                  <a:lnTo>
                    <a:pt x="1323060" y="201663"/>
                  </a:lnTo>
                  <a:lnTo>
                    <a:pt x="1342999" y="207175"/>
                  </a:lnTo>
                  <a:lnTo>
                    <a:pt x="1355445" y="215988"/>
                  </a:lnTo>
                  <a:lnTo>
                    <a:pt x="1359738" y="227825"/>
                  </a:lnTo>
                  <a:lnTo>
                    <a:pt x="1359738" y="188556"/>
                  </a:lnTo>
                  <a:lnTo>
                    <a:pt x="1334820" y="179895"/>
                  </a:lnTo>
                  <a:lnTo>
                    <a:pt x="1296250" y="176403"/>
                  </a:lnTo>
                  <a:lnTo>
                    <a:pt x="1257363" y="179895"/>
                  </a:lnTo>
                  <a:lnTo>
                    <a:pt x="1228039" y="189992"/>
                  </a:lnTo>
                  <a:lnTo>
                    <a:pt x="1209522" y="206146"/>
                  </a:lnTo>
                  <a:lnTo>
                    <a:pt x="1203071" y="227825"/>
                  </a:lnTo>
                  <a:lnTo>
                    <a:pt x="1209522" y="249834"/>
                  </a:lnTo>
                  <a:lnTo>
                    <a:pt x="1228039" y="266077"/>
                  </a:lnTo>
                  <a:lnTo>
                    <a:pt x="1257363" y="276123"/>
                  </a:lnTo>
                  <a:lnTo>
                    <a:pt x="1296250" y="279565"/>
                  </a:lnTo>
                  <a:lnTo>
                    <a:pt x="1334820" y="276123"/>
                  </a:lnTo>
                  <a:lnTo>
                    <a:pt x="1363878" y="266077"/>
                  </a:lnTo>
                  <a:lnTo>
                    <a:pt x="1374736" y="256438"/>
                  </a:lnTo>
                  <a:lnTo>
                    <a:pt x="1382191" y="249834"/>
                  </a:lnTo>
                  <a:lnTo>
                    <a:pt x="1388567" y="227825"/>
                  </a:lnTo>
                  <a:close/>
                </a:path>
                <a:path w="7167880" h="762635">
                  <a:moveTo>
                    <a:pt x="1390700" y="481355"/>
                  </a:moveTo>
                  <a:lnTo>
                    <a:pt x="1361643" y="481355"/>
                  </a:lnTo>
                  <a:lnTo>
                    <a:pt x="1361643" y="529805"/>
                  </a:lnTo>
                  <a:lnTo>
                    <a:pt x="1390700" y="529805"/>
                  </a:lnTo>
                  <a:lnTo>
                    <a:pt x="1390700" y="481355"/>
                  </a:lnTo>
                  <a:close/>
                </a:path>
                <a:path w="7167880" h="762635">
                  <a:moveTo>
                    <a:pt x="1390700" y="458038"/>
                  </a:moveTo>
                  <a:lnTo>
                    <a:pt x="1202016" y="458038"/>
                  </a:lnTo>
                  <a:lnTo>
                    <a:pt x="1202016" y="480898"/>
                  </a:lnTo>
                  <a:lnTo>
                    <a:pt x="1202016" y="530440"/>
                  </a:lnTo>
                  <a:lnTo>
                    <a:pt x="1202016" y="553288"/>
                  </a:lnTo>
                  <a:lnTo>
                    <a:pt x="1390700" y="553288"/>
                  </a:lnTo>
                  <a:lnTo>
                    <a:pt x="1390700" y="530440"/>
                  </a:lnTo>
                  <a:lnTo>
                    <a:pt x="1230845" y="530440"/>
                  </a:lnTo>
                  <a:lnTo>
                    <a:pt x="1230845" y="480898"/>
                  </a:lnTo>
                  <a:lnTo>
                    <a:pt x="1390700" y="480898"/>
                  </a:lnTo>
                  <a:lnTo>
                    <a:pt x="1390700" y="458038"/>
                  </a:lnTo>
                  <a:close/>
                </a:path>
                <a:path w="7167880" h="762635">
                  <a:moveTo>
                    <a:pt x="1391907" y="635838"/>
                  </a:moveTo>
                  <a:lnTo>
                    <a:pt x="1197851" y="635838"/>
                  </a:lnTo>
                  <a:lnTo>
                    <a:pt x="1197851" y="658698"/>
                  </a:lnTo>
                  <a:lnTo>
                    <a:pt x="1362303" y="658698"/>
                  </a:lnTo>
                  <a:lnTo>
                    <a:pt x="1362303" y="724738"/>
                  </a:lnTo>
                  <a:lnTo>
                    <a:pt x="1391907" y="724738"/>
                  </a:lnTo>
                  <a:lnTo>
                    <a:pt x="1391907" y="658698"/>
                  </a:lnTo>
                  <a:lnTo>
                    <a:pt x="1391907" y="635838"/>
                  </a:lnTo>
                  <a:close/>
                </a:path>
                <a:path w="7167880" h="762635">
                  <a:moveTo>
                    <a:pt x="1423035" y="585724"/>
                  </a:moveTo>
                  <a:lnTo>
                    <a:pt x="1310881" y="585724"/>
                  </a:lnTo>
                  <a:lnTo>
                    <a:pt x="1310881" y="553377"/>
                  </a:lnTo>
                  <a:lnTo>
                    <a:pt x="1281607" y="553377"/>
                  </a:lnTo>
                  <a:lnTo>
                    <a:pt x="1281607" y="585724"/>
                  </a:lnTo>
                  <a:lnTo>
                    <a:pt x="1169784" y="585724"/>
                  </a:lnTo>
                  <a:lnTo>
                    <a:pt x="1169784" y="609511"/>
                  </a:lnTo>
                  <a:lnTo>
                    <a:pt x="1423035" y="609511"/>
                  </a:lnTo>
                  <a:lnTo>
                    <a:pt x="1423035" y="585724"/>
                  </a:lnTo>
                  <a:close/>
                </a:path>
                <a:path w="7167880" h="762635">
                  <a:moveTo>
                    <a:pt x="1426286" y="72148"/>
                  </a:moveTo>
                  <a:lnTo>
                    <a:pt x="1386052" y="72148"/>
                  </a:lnTo>
                  <a:lnTo>
                    <a:pt x="1386052" y="2197"/>
                  </a:lnTo>
                  <a:lnTo>
                    <a:pt x="1356550" y="2197"/>
                  </a:lnTo>
                  <a:lnTo>
                    <a:pt x="1356550" y="169824"/>
                  </a:lnTo>
                  <a:lnTo>
                    <a:pt x="1386052" y="169824"/>
                  </a:lnTo>
                  <a:lnTo>
                    <a:pt x="1386052" y="96697"/>
                  </a:lnTo>
                  <a:lnTo>
                    <a:pt x="1426286" y="96697"/>
                  </a:lnTo>
                  <a:lnTo>
                    <a:pt x="1426286" y="72148"/>
                  </a:lnTo>
                  <a:close/>
                </a:path>
                <a:path w="7167880" h="762635">
                  <a:moveTo>
                    <a:pt x="1582724" y="192519"/>
                  </a:moveTo>
                  <a:lnTo>
                    <a:pt x="1540852" y="143471"/>
                  </a:lnTo>
                  <a:lnTo>
                    <a:pt x="1526921" y="78066"/>
                  </a:lnTo>
                  <a:lnTo>
                    <a:pt x="1526921" y="27520"/>
                  </a:lnTo>
                  <a:lnTo>
                    <a:pt x="1498422" y="27520"/>
                  </a:lnTo>
                  <a:lnTo>
                    <a:pt x="1498422" y="79375"/>
                  </a:lnTo>
                  <a:lnTo>
                    <a:pt x="1494586" y="114820"/>
                  </a:lnTo>
                  <a:lnTo>
                    <a:pt x="1483194" y="148361"/>
                  </a:lnTo>
                  <a:lnTo>
                    <a:pt x="1464424" y="177431"/>
                  </a:lnTo>
                  <a:lnTo>
                    <a:pt x="1438452" y="199428"/>
                  </a:lnTo>
                  <a:lnTo>
                    <a:pt x="1456867" y="221361"/>
                  </a:lnTo>
                  <a:lnTo>
                    <a:pt x="1475600" y="206603"/>
                  </a:lnTo>
                  <a:lnTo>
                    <a:pt x="1491284" y="187540"/>
                  </a:lnTo>
                  <a:lnTo>
                    <a:pt x="1503819" y="164973"/>
                  </a:lnTo>
                  <a:lnTo>
                    <a:pt x="1513116" y="139674"/>
                  </a:lnTo>
                  <a:lnTo>
                    <a:pt x="1521777" y="162839"/>
                  </a:lnTo>
                  <a:lnTo>
                    <a:pt x="1533474" y="183667"/>
                  </a:lnTo>
                  <a:lnTo>
                    <a:pt x="1548269" y="201409"/>
                  </a:lnTo>
                  <a:lnTo>
                    <a:pt x="1566176" y="215328"/>
                  </a:lnTo>
                  <a:lnTo>
                    <a:pt x="1582724" y="192519"/>
                  </a:lnTo>
                  <a:close/>
                </a:path>
                <a:path w="7167880" h="762635">
                  <a:moveTo>
                    <a:pt x="1599006" y="476313"/>
                  </a:moveTo>
                  <a:lnTo>
                    <a:pt x="1456804" y="476313"/>
                  </a:lnTo>
                  <a:lnTo>
                    <a:pt x="1456804" y="500100"/>
                  </a:lnTo>
                  <a:lnTo>
                    <a:pt x="1569618" y="500100"/>
                  </a:lnTo>
                  <a:lnTo>
                    <a:pt x="1569364" y="519239"/>
                  </a:lnTo>
                  <a:lnTo>
                    <a:pt x="1568361" y="542112"/>
                  </a:lnTo>
                  <a:lnTo>
                    <a:pt x="1566049" y="568985"/>
                  </a:lnTo>
                  <a:lnTo>
                    <a:pt x="1561833" y="600087"/>
                  </a:lnTo>
                  <a:lnTo>
                    <a:pt x="1590992" y="602386"/>
                  </a:lnTo>
                  <a:lnTo>
                    <a:pt x="1595501" y="567715"/>
                  </a:lnTo>
                  <a:lnTo>
                    <a:pt x="1597837" y="538086"/>
                  </a:lnTo>
                  <a:lnTo>
                    <a:pt x="1598752" y="513397"/>
                  </a:lnTo>
                  <a:lnTo>
                    <a:pt x="1598917" y="500100"/>
                  </a:lnTo>
                  <a:lnTo>
                    <a:pt x="1599006" y="476313"/>
                  </a:lnTo>
                  <a:close/>
                </a:path>
                <a:path w="7167880" h="762635">
                  <a:moveTo>
                    <a:pt x="1616646" y="654469"/>
                  </a:moveTo>
                  <a:lnTo>
                    <a:pt x="1615503" y="639000"/>
                  </a:lnTo>
                  <a:lnTo>
                    <a:pt x="1615008" y="632421"/>
                  </a:lnTo>
                  <a:lnTo>
                    <a:pt x="1593786" y="634720"/>
                  </a:lnTo>
                  <a:lnTo>
                    <a:pt x="1571917" y="636536"/>
                  </a:lnTo>
                  <a:lnTo>
                    <a:pt x="1549730" y="637946"/>
                  </a:lnTo>
                  <a:lnTo>
                    <a:pt x="1527517" y="639000"/>
                  </a:lnTo>
                  <a:lnTo>
                    <a:pt x="1527517" y="555790"/>
                  </a:lnTo>
                  <a:lnTo>
                    <a:pt x="1498473" y="555790"/>
                  </a:lnTo>
                  <a:lnTo>
                    <a:pt x="1498473" y="639876"/>
                  </a:lnTo>
                  <a:lnTo>
                    <a:pt x="1441564" y="640651"/>
                  </a:lnTo>
                  <a:lnTo>
                    <a:pt x="1444853" y="664768"/>
                  </a:lnTo>
                  <a:lnTo>
                    <a:pt x="1484376" y="664565"/>
                  </a:lnTo>
                  <a:lnTo>
                    <a:pt x="1527543" y="663194"/>
                  </a:lnTo>
                  <a:lnTo>
                    <a:pt x="1572323" y="660031"/>
                  </a:lnTo>
                  <a:lnTo>
                    <a:pt x="1616646" y="654469"/>
                  </a:lnTo>
                  <a:close/>
                </a:path>
                <a:path w="7167880" h="762635">
                  <a:moveTo>
                    <a:pt x="1623517" y="7569"/>
                  </a:moveTo>
                  <a:lnTo>
                    <a:pt x="1595780" y="7569"/>
                  </a:lnTo>
                  <a:lnTo>
                    <a:pt x="1595780" y="99885"/>
                  </a:lnTo>
                  <a:lnTo>
                    <a:pt x="1552473" y="99885"/>
                  </a:lnTo>
                  <a:lnTo>
                    <a:pt x="1552473" y="124333"/>
                  </a:lnTo>
                  <a:lnTo>
                    <a:pt x="1595780" y="124333"/>
                  </a:lnTo>
                  <a:lnTo>
                    <a:pt x="1595780" y="266306"/>
                  </a:lnTo>
                  <a:lnTo>
                    <a:pt x="1623517" y="266306"/>
                  </a:lnTo>
                  <a:lnTo>
                    <a:pt x="1623517" y="7569"/>
                  </a:lnTo>
                  <a:close/>
                </a:path>
                <a:path w="7167880" h="762635">
                  <a:moveTo>
                    <a:pt x="1681187" y="2197"/>
                  </a:moveTo>
                  <a:lnTo>
                    <a:pt x="1652892" y="2197"/>
                  </a:lnTo>
                  <a:lnTo>
                    <a:pt x="1652892" y="280009"/>
                  </a:lnTo>
                  <a:lnTo>
                    <a:pt x="1681187" y="280009"/>
                  </a:lnTo>
                  <a:lnTo>
                    <a:pt x="1681187" y="2197"/>
                  </a:lnTo>
                  <a:close/>
                </a:path>
                <a:path w="7167880" h="762635">
                  <a:moveTo>
                    <a:pt x="1703158" y="561276"/>
                  </a:moveTo>
                  <a:lnTo>
                    <a:pt x="1660512" y="561276"/>
                  </a:lnTo>
                  <a:lnTo>
                    <a:pt x="1660512" y="446595"/>
                  </a:lnTo>
                  <a:lnTo>
                    <a:pt x="1631010" y="446595"/>
                  </a:lnTo>
                  <a:lnTo>
                    <a:pt x="1631010" y="724408"/>
                  </a:lnTo>
                  <a:lnTo>
                    <a:pt x="1660512" y="724408"/>
                  </a:lnTo>
                  <a:lnTo>
                    <a:pt x="1660512" y="586384"/>
                  </a:lnTo>
                  <a:lnTo>
                    <a:pt x="1703158" y="586384"/>
                  </a:lnTo>
                  <a:lnTo>
                    <a:pt x="1703158" y="561276"/>
                  </a:lnTo>
                  <a:close/>
                </a:path>
                <a:path w="7167880" h="762635">
                  <a:moveTo>
                    <a:pt x="1927059" y="645033"/>
                  </a:moveTo>
                  <a:lnTo>
                    <a:pt x="1924862" y="627926"/>
                  </a:lnTo>
                  <a:lnTo>
                    <a:pt x="1923770" y="619379"/>
                  </a:lnTo>
                  <a:lnTo>
                    <a:pt x="1900809" y="623239"/>
                  </a:lnTo>
                  <a:lnTo>
                    <a:pt x="1879053" y="625792"/>
                  </a:lnTo>
                  <a:lnTo>
                    <a:pt x="1858391" y="627278"/>
                  </a:lnTo>
                  <a:lnTo>
                    <a:pt x="1838693" y="627926"/>
                  </a:lnTo>
                  <a:lnTo>
                    <a:pt x="1838693" y="479374"/>
                  </a:lnTo>
                  <a:lnTo>
                    <a:pt x="1809203" y="479374"/>
                  </a:lnTo>
                  <a:lnTo>
                    <a:pt x="1809203" y="653808"/>
                  </a:lnTo>
                  <a:lnTo>
                    <a:pt x="1827187" y="653808"/>
                  </a:lnTo>
                  <a:lnTo>
                    <a:pt x="1850047" y="653402"/>
                  </a:lnTo>
                  <a:lnTo>
                    <a:pt x="1874037" y="652005"/>
                  </a:lnTo>
                  <a:lnTo>
                    <a:pt x="1899564" y="649325"/>
                  </a:lnTo>
                  <a:lnTo>
                    <a:pt x="1927059" y="645033"/>
                  </a:lnTo>
                  <a:close/>
                </a:path>
                <a:path w="7167880" h="762635">
                  <a:moveTo>
                    <a:pt x="1959622" y="25984"/>
                  </a:moveTo>
                  <a:lnTo>
                    <a:pt x="1894281" y="25984"/>
                  </a:lnTo>
                  <a:lnTo>
                    <a:pt x="1894281" y="0"/>
                  </a:lnTo>
                  <a:lnTo>
                    <a:pt x="1864893" y="0"/>
                  </a:lnTo>
                  <a:lnTo>
                    <a:pt x="1864893" y="25984"/>
                  </a:lnTo>
                  <a:lnTo>
                    <a:pt x="1799336" y="25984"/>
                  </a:lnTo>
                  <a:lnTo>
                    <a:pt x="1799336" y="48018"/>
                  </a:lnTo>
                  <a:lnTo>
                    <a:pt x="1959622" y="48018"/>
                  </a:lnTo>
                  <a:lnTo>
                    <a:pt x="1959622" y="25984"/>
                  </a:lnTo>
                  <a:close/>
                </a:path>
                <a:path w="7167880" h="762635">
                  <a:moveTo>
                    <a:pt x="1969820" y="171145"/>
                  </a:moveTo>
                  <a:lnTo>
                    <a:pt x="1968233" y="156781"/>
                  </a:lnTo>
                  <a:lnTo>
                    <a:pt x="1967509" y="150202"/>
                  </a:lnTo>
                  <a:lnTo>
                    <a:pt x="1949716" y="152438"/>
                  </a:lnTo>
                  <a:lnTo>
                    <a:pt x="1931466" y="154228"/>
                  </a:lnTo>
                  <a:lnTo>
                    <a:pt x="1912937" y="155663"/>
                  </a:lnTo>
                  <a:lnTo>
                    <a:pt x="1894281" y="156781"/>
                  </a:lnTo>
                  <a:lnTo>
                    <a:pt x="1894281" y="139014"/>
                  </a:lnTo>
                  <a:lnTo>
                    <a:pt x="1915477" y="134315"/>
                  </a:lnTo>
                  <a:lnTo>
                    <a:pt x="1931555" y="125717"/>
                  </a:lnTo>
                  <a:lnTo>
                    <a:pt x="1936623" y="119722"/>
                  </a:lnTo>
                  <a:lnTo>
                    <a:pt x="1941791" y="113601"/>
                  </a:lnTo>
                  <a:lnTo>
                    <a:pt x="1945474" y="98348"/>
                  </a:lnTo>
                  <a:lnTo>
                    <a:pt x="1940648" y="81178"/>
                  </a:lnTo>
                  <a:lnTo>
                    <a:pt x="1936864" y="77520"/>
                  </a:lnTo>
                  <a:lnTo>
                    <a:pt x="1927250" y="68224"/>
                  </a:lnTo>
                  <a:lnTo>
                    <a:pt x="1917306" y="64350"/>
                  </a:lnTo>
                  <a:lnTo>
                    <a:pt x="1917306" y="98348"/>
                  </a:lnTo>
                  <a:lnTo>
                    <a:pt x="1914677" y="107175"/>
                  </a:lnTo>
                  <a:lnTo>
                    <a:pt x="1907120" y="113969"/>
                  </a:lnTo>
                  <a:lnTo>
                    <a:pt x="1895144" y="118300"/>
                  </a:lnTo>
                  <a:lnTo>
                    <a:pt x="1879257" y="119722"/>
                  </a:lnTo>
                  <a:lnTo>
                    <a:pt x="1863369" y="118300"/>
                  </a:lnTo>
                  <a:lnTo>
                    <a:pt x="1851418" y="113969"/>
                  </a:lnTo>
                  <a:lnTo>
                    <a:pt x="1843887" y="107175"/>
                  </a:lnTo>
                  <a:lnTo>
                    <a:pt x="1841322" y="98348"/>
                  </a:lnTo>
                  <a:lnTo>
                    <a:pt x="1843887" y="89420"/>
                  </a:lnTo>
                  <a:lnTo>
                    <a:pt x="1851418" y="82829"/>
                  </a:lnTo>
                  <a:lnTo>
                    <a:pt x="1863369" y="78790"/>
                  </a:lnTo>
                  <a:lnTo>
                    <a:pt x="1879257" y="77520"/>
                  </a:lnTo>
                  <a:lnTo>
                    <a:pt x="1895144" y="78790"/>
                  </a:lnTo>
                  <a:lnTo>
                    <a:pt x="1907120" y="82829"/>
                  </a:lnTo>
                  <a:lnTo>
                    <a:pt x="1914677" y="89420"/>
                  </a:lnTo>
                  <a:lnTo>
                    <a:pt x="1917306" y="98348"/>
                  </a:lnTo>
                  <a:lnTo>
                    <a:pt x="1917306" y="64350"/>
                  </a:lnTo>
                  <a:lnTo>
                    <a:pt x="1906409" y="60083"/>
                  </a:lnTo>
                  <a:lnTo>
                    <a:pt x="1879257" y="57340"/>
                  </a:lnTo>
                  <a:lnTo>
                    <a:pt x="1852129" y="60083"/>
                  </a:lnTo>
                  <a:lnTo>
                    <a:pt x="1831251" y="68224"/>
                  </a:lnTo>
                  <a:lnTo>
                    <a:pt x="1817878" y="81178"/>
                  </a:lnTo>
                  <a:lnTo>
                    <a:pt x="1813255" y="98348"/>
                  </a:lnTo>
                  <a:lnTo>
                    <a:pt x="1816785" y="113703"/>
                  </a:lnTo>
                  <a:lnTo>
                    <a:pt x="1827110" y="125831"/>
                  </a:lnTo>
                  <a:lnTo>
                    <a:pt x="1843430" y="134391"/>
                  </a:lnTo>
                  <a:lnTo>
                    <a:pt x="1864893" y="139014"/>
                  </a:lnTo>
                  <a:lnTo>
                    <a:pt x="1864893" y="157873"/>
                  </a:lnTo>
                  <a:lnTo>
                    <a:pt x="1845564" y="158280"/>
                  </a:lnTo>
                  <a:lnTo>
                    <a:pt x="1792211" y="158648"/>
                  </a:lnTo>
                  <a:lnTo>
                    <a:pt x="1795500" y="182219"/>
                  </a:lnTo>
                  <a:lnTo>
                    <a:pt x="1834984" y="181914"/>
                  </a:lnTo>
                  <a:lnTo>
                    <a:pt x="1878634" y="180581"/>
                  </a:lnTo>
                  <a:lnTo>
                    <a:pt x="1924291" y="177292"/>
                  </a:lnTo>
                  <a:lnTo>
                    <a:pt x="1969820" y="171145"/>
                  </a:lnTo>
                  <a:close/>
                </a:path>
                <a:path w="7167880" h="762635">
                  <a:moveTo>
                    <a:pt x="2012683" y="202387"/>
                  </a:moveTo>
                  <a:lnTo>
                    <a:pt x="1826856" y="202387"/>
                  </a:lnTo>
                  <a:lnTo>
                    <a:pt x="1826856" y="225628"/>
                  </a:lnTo>
                  <a:lnTo>
                    <a:pt x="1983308" y="225628"/>
                  </a:lnTo>
                  <a:lnTo>
                    <a:pt x="1983308" y="280009"/>
                  </a:lnTo>
                  <a:lnTo>
                    <a:pt x="2012683" y="280009"/>
                  </a:lnTo>
                  <a:lnTo>
                    <a:pt x="2012683" y="202387"/>
                  </a:lnTo>
                  <a:close/>
                </a:path>
                <a:path w="7167880" h="762635">
                  <a:moveTo>
                    <a:pt x="2034171" y="446595"/>
                  </a:moveTo>
                  <a:lnTo>
                    <a:pt x="2005672" y="446595"/>
                  </a:lnTo>
                  <a:lnTo>
                    <a:pt x="2005672" y="557771"/>
                  </a:lnTo>
                  <a:lnTo>
                    <a:pt x="1970252" y="557771"/>
                  </a:lnTo>
                  <a:lnTo>
                    <a:pt x="1970252" y="452297"/>
                  </a:lnTo>
                  <a:lnTo>
                    <a:pt x="1942630" y="452297"/>
                  </a:lnTo>
                  <a:lnTo>
                    <a:pt x="1942630" y="710158"/>
                  </a:lnTo>
                  <a:lnTo>
                    <a:pt x="1970252" y="710158"/>
                  </a:lnTo>
                  <a:lnTo>
                    <a:pt x="1970252" y="582218"/>
                  </a:lnTo>
                  <a:lnTo>
                    <a:pt x="2005672" y="582218"/>
                  </a:lnTo>
                  <a:lnTo>
                    <a:pt x="2005672" y="724408"/>
                  </a:lnTo>
                  <a:lnTo>
                    <a:pt x="2034171" y="724408"/>
                  </a:lnTo>
                  <a:lnTo>
                    <a:pt x="2034171" y="582218"/>
                  </a:lnTo>
                  <a:lnTo>
                    <a:pt x="2034171" y="557771"/>
                  </a:lnTo>
                  <a:lnTo>
                    <a:pt x="2034171" y="446595"/>
                  </a:lnTo>
                  <a:close/>
                </a:path>
                <a:path w="7167880" h="762635">
                  <a:moveTo>
                    <a:pt x="2052256" y="84861"/>
                  </a:moveTo>
                  <a:lnTo>
                    <a:pt x="2012683" y="84861"/>
                  </a:lnTo>
                  <a:lnTo>
                    <a:pt x="2012683" y="2413"/>
                  </a:lnTo>
                  <a:lnTo>
                    <a:pt x="1983308" y="2413"/>
                  </a:lnTo>
                  <a:lnTo>
                    <a:pt x="1983308" y="189445"/>
                  </a:lnTo>
                  <a:lnTo>
                    <a:pt x="2012683" y="189445"/>
                  </a:lnTo>
                  <a:lnTo>
                    <a:pt x="2012683" y="109308"/>
                  </a:lnTo>
                  <a:lnTo>
                    <a:pt x="2052256" y="109308"/>
                  </a:lnTo>
                  <a:lnTo>
                    <a:pt x="2052256" y="84861"/>
                  </a:lnTo>
                  <a:close/>
                </a:path>
                <a:path w="7167880" h="762635">
                  <a:moveTo>
                    <a:pt x="2222081" y="90017"/>
                  </a:moveTo>
                  <a:lnTo>
                    <a:pt x="2216442" y="62293"/>
                  </a:lnTo>
                  <a:lnTo>
                    <a:pt x="2205456" y="46926"/>
                  </a:lnTo>
                  <a:lnTo>
                    <a:pt x="2200897" y="40551"/>
                  </a:lnTo>
                  <a:lnTo>
                    <a:pt x="2193252" y="35915"/>
                  </a:lnTo>
                  <a:lnTo>
                    <a:pt x="2193252" y="90017"/>
                  </a:lnTo>
                  <a:lnTo>
                    <a:pt x="2189810" y="107810"/>
                  </a:lnTo>
                  <a:lnTo>
                    <a:pt x="2180310" y="121500"/>
                  </a:lnTo>
                  <a:lnTo>
                    <a:pt x="2166061" y="130314"/>
                  </a:lnTo>
                  <a:lnTo>
                    <a:pt x="2148306" y="133426"/>
                  </a:lnTo>
                  <a:lnTo>
                    <a:pt x="2130298" y="130314"/>
                  </a:lnTo>
                  <a:lnTo>
                    <a:pt x="2115934" y="121500"/>
                  </a:lnTo>
                  <a:lnTo>
                    <a:pt x="2106460" y="107810"/>
                  </a:lnTo>
                  <a:lnTo>
                    <a:pt x="2103132" y="90017"/>
                  </a:lnTo>
                  <a:lnTo>
                    <a:pt x="2106460" y="72453"/>
                  </a:lnTo>
                  <a:lnTo>
                    <a:pt x="2115934" y="58851"/>
                  </a:lnTo>
                  <a:lnTo>
                    <a:pt x="2130298" y="50050"/>
                  </a:lnTo>
                  <a:lnTo>
                    <a:pt x="2148306" y="46926"/>
                  </a:lnTo>
                  <a:lnTo>
                    <a:pt x="2166061" y="50050"/>
                  </a:lnTo>
                  <a:lnTo>
                    <a:pt x="2180310" y="58851"/>
                  </a:lnTo>
                  <a:lnTo>
                    <a:pt x="2189810" y="72453"/>
                  </a:lnTo>
                  <a:lnTo>
                    <a:pt x="2193252" y="90017"/>
                  </a:lnTo>
                  <a:lnTo>
                    <a:pt x="2193252" y="35915"/>
                  </a:lnTo>
                  <a:lnTo>
                    <a:pt x="2177504" y="26352"/>
                  </a:lnTo>
                  <a:lnTo>
                    <a:pt x="2148306" y="21272"/>
                  </a:lnTo>
                  <a:lnTo>
                    <a:pt x="2119071" y="26352"/>
                  </a:lnTo>
                  <a:lnTo>
                    <a:pt x="2095601" y="40551"/>
                  </a:lnTo>
                  <a:lnTo>
                    <a:pt x="2079967" y="62293"/>
                  </a:lnTo>
                  <a:lnTo>
                    <a:pt x="2074303" y="90017"/>
                  </a:lnTo>
                  <a:lnTo>
                    <a:pt x="2079967" y="118021"/>
                  </a:lnTo>
                  <a:lnTo>
                    <a:pt x="2095601" y="139877"/>
                  </a:lnTo>
                  <a:lnTo>
                    <a:pt x="2119071" y="154076"/>
                  </a:lnTo>
                  <a:lnTo>
                    <a:pt x="2148306" y="159080"/>
                  </a:lnTo>
                  <a:lnTo>
                    <a:pt x="2177504" y="154076"/>
                  </a:lnTo>
                  <a:lnTo>
                    <a:pt x="2200897" y="139877"/>
                  </a:lnTo>
                  <a:lnTo>
                    <a:pt x="2205494" y="133426"/>
                  </a:lnTo>
                  <a:lnTo>
                    <a:pt x="2216442" y="118021"/>
                  </a:lnTo>
                  <a:lnTo>
                    <a:pt x="2222081" y="90017"/>
                  </a:lnTo>
                  <a:close/>
                </a:path>
                <a:path w="7167880" h="762635">
                  <a:moveTo>
                    <a:pt x="2293124" y="674306"/>
                  </a:moveTo>
                  <a:lnTo>
                    <a:pt x="2286444" y="653173"/>
                  </a:lnTo>
                  <a:lnTo>
                    <a:pt x="2279434" y="647446"/>
                  </a:lnTo>
                  <a:lnTo>
                    <a:pt x="2267470" y="637692"/>
                  </a:lnTo>
                  <a:lnTo>
                    <a:pt x="2263749" y="636524"/>
                  </a:lnTo>
                  <a:lnTo>
                    <a:pt x="2263749" y="674306"/>
                  </a:lnTo>
                  <a:lnTo>
                    <a:pt x="2259139" y="685863"/>
                  </a:lnTo>
                  <a:lnTo>
                    <a:pt x="2246084" y="694372"/>
                  </a:lnTo>
                  <a:lnTo>
                    <a:pt x="2225192" y="699592"/>
                  </a:lnTo>
                  <a:lnTo>
                    <a:pt x="2197087" y="701281"/>
                  </a:lnTo>
                  <a:lnTo>
                    <a:pt x="2168779" y="699592"/>
                  </a:lnTo>
                  <a:lnTo>
                    <a:pt x="2147874" y="694372"/>
                  </a:lnTo>
                  <a:lnTo>
                    <a:pt x="2134971" y="685863"/>
                  </a:lnTo>
                  <a:lnTo>
                    <a:pt x="2130653" y="674306"/>
                  </a:lnTo>
                  <a:lnTo>
                    <a:pt x="2134971" y="662876"/>
                  </a:lnTo>
                  <a:lnTo>
                    <a:pt x="2147874" y="654507"/>
                  </a:lnTo>
                  <a:lnTo>
                    <a:pt x="2168779" y="649312"/>
                  </a:lnTo>
                  <a:lnTo>
                    <a:pt x="2197087" y="647446"/>
                  </a:lnTo>
                  <a:lnTo>
                    <a:pt x="2225192" y="649312"/>
                  </a:lnTo>
                  <a:lnTo>
                    <a:pt x="2246084" y="654507"/>
                  </a:lnTo>
                  <a:lnTo>
                    <a:pt x="2259139" y="662876"/>
                  </a:lnTo>
                  <a:lnTo>
                    <a:pt x="2263749" y="674306"/>
                  </a:lnTo>
                  <a:lnTo>
                    <a:pt x="2263749" y="636524"/>
                  </a:lnTo>
                  <a:lnTo>
                    <a:pt x="2237321" y="628205"/>
                  </a:lnTo>
                  <a:lnTo>
                    <a:pt x="2197087" y="625081"/>
                  </a:lnTo>
                  <a:lnTo>
                    <a:pt x="2156599" y="628205"/>
                  </a:lnTo>
                  <a:lnTo>
                    <a:pt x="2126297" y="637692"/>
                  </a:lnTo>
                  <a:lnTo>
                    <a:pt x="2107298" y="653173"/>
                  </a:lnTo>
                  <a:lnTo>
                    <a:pt x="2100719" y="674306"/>
                  </a:lnTo>
                  <a:lnTo>
                    <a:pt x="2107298" y="695553"/>
                  </a:lnTo>
                  <a:lnTo>
                    <a:pt x="2126297" y="711085"/>
                  </a:lnTo>
                  <a:lnTo>
                    <a:pt x="2156599" y="720623"/>
                  </a:lnTo>
                  <a:lnTo>
                    <a:pt x="2197087" y="723861"/>
                  </a:lnTo>
                  <a:lnTo>
                    <a:pt x="2237321" y="720623"/>
                  </a:lnTo>
                  <a:lnTo>
                    <a:pt x="2267470" y="711085"/>
                  </a:lnTo>
                  <a:lnTo>
                    <a:pt x="2279459" y="701281"/>
                  </a:lnTo>
                  <a:lnTo>
                    <a:pt x="2286444" y="695553"/>
                  </a:lnTo>
                  <a:lnTo>
                    <a:pt x="2293124" y="674306"/>
                  </a:lnTo>
                  <a:close/>
                </a:path>
                <a:path w="7167880" h="762635">
                  <a:moveTo>
                    <a:pt x="2299157" y="2413"/>
                  </a:moveTo>
                  <a:lnTo>
                    <a:pt x="2269667" y="2413"/>
                  </a:lnTo>
                  <a:lnTo>
                    <a:pt x="2269667" y="204368"/>
                  </a:lnTo>
                  <a:lnTo>
                    <a:pt x="2299157" y="204368"/>
                  </a:lnTo>
                  <a:lnTo>
                    <a:pt x="2299157" y="2413"/>
                  </a:lnTo>
                  <a:close/>
                </a:path>
                <a:path w="7167880" h="762635">
                  <a:moveTo>
                    <a:pt x="2307272" y="250190"/>
                  </a:moveTo>
                  <a:lnTo>
                    <a:pt x="2146985" y="250190"/>
                  </a:lnTo>
                  <a:lnTo>
                    <a:pt x="2146985" y="183857"/>
                  </a:lnTo>
                  <a:lnTo>
                    <a:pt x="2117382" y="183857"/>
                  </a:lnTo>
                  <a:lnTo>
                    <a:pt x="2117382" y="274307"/>
                  </a:lnTo>
                  <a:lnTo>
                    <a:pt x="2307272" y="274307"/>
                  </a:lnTo>
                  <a:lnTo>
                    <a:pt x="2307272" y="250190"/>
                  </a:lnTo>
                  <a:close/>
                </a:path>
                <a:path w="7167880" h="762635">
                  <a:moveTo>
                    <a:pt x="2324049" y="582104"/>
                  </a:moveTo>
                  <a:lnTo>
                    <a:pt x="2262644" y="582104"/>
                  </a:lnTo>
                  <a:lnTo>
                    <a:pt x="2262644" y="552615"/>
                  </a:lnTo>
                  <a:lnTo>
                    <a:pt x="2262644" y="544944"/>
                  </a:lnTo>
                  <a:lnTo>
                    <a:pt x="2294064" y="516699"/>
                  </a:lnTo>
                  <a:lnTo>
                    <a:pt x="2296312" y="503720"/>
                  </a:lnTo>
                  <a:lnTo>
                    <a:pt x="2289378" y="481634"/>
                  </a:lnTo>
                  <a:lnTo>
                    <a:pt x="2280564" y="474332"/>
                  </a:lnTo>
                  <a:lnTo>
                    <a:pt x="2269566" y="465239"/>
                  </a:lnTo>
                  <a:lnTo>
                    <a:pt x="2266162" y="464134"/>
                  </a:lnTo>
                  <a:lnTo>
                    <a:pt x="2266162" y="503720"/>
                  </a:lnTo>
                  <a:lnTo>
                    <a:pt x="2261425" y="516102"/>
                  </a:lnTo>
                  <a:lnTo>
                    <a:pt x="2247798" y="525183"/>
                  </a:lnTo>
                  <a:lnTo>
                    <a:pt x="2233384" y="528891"/>
                  </a:lnTo>
                  <a:lnTo>
                    <a:pt x="2233384" y="552615"/>
                  </a:lnTo>
                  <a:lnTo>
                    <a:pt x="2233384" y="582104"/>
                  </a:lnTo>
                  <a:lnTo>
                    <a:pt x="2161133" y="582104"/>
                  </a:lnTo>
                  <a:lnTo>
                    <a:pt x="2161133" y="552729"/>
                  </a:lnTo>
                  <a:lnTo>
                    <a:pt x="2169490" y="553808"/>
                  </a:lnTo>
                  <a:lnTo>
                    <a:pt x="2178304" y="554596"/>
                  </a:lnTo>
                  <a:lnTo>
                    <a:pt x="2187537" y="555078"/>
                  </a:lnTo>
                  <a:lnTo>
                    <a:pt x="2197201" y="555244"/>
                  </a:lnTo>
                  <a:lnTo>
                    <a:pt x="2206879" y="555078"/>
                  </a:lnTo>
                  <a:lnTo>
                    <a:pt x="2216150" y="554583"/>
                  </a:lnTo>
                  <a:lnTo>
                    <a:pt x="2225002" y="553770"/>
                  </a:lnTo>
                  <a:lnTo>
                    <a:pt x="2232583" y="552729"/>
                  </a:lnTo>
                  <a:lnTo>
                    <a:pt x="2233384" y="552615"/>
                  </a:lnTo>
                  <a:lnTo>
                    <a:pt x="2233384" y="528891"/>
                  </a:lnTo>
                  <a:lnTo>
                    <a:pt x="2226106" y="530758"/>
                  </a:lnTo>
                  <a:lnTo>
                    <a:pt x="2197201" y="532663"/>
                  </a:lnTo>
                  <a:lnTo>
                    <a:pt x="2168207" y="530758"/>
                  </a:lnTo>
                  <a:lnTo>
                    <a:pt x="2146554" y="525183"/>
                  </a:lnTo>
                  <a:lnTo>
                    <a:pt x="2133028" y="516102"/>
                  </a:lnTo>
                  <a:lnTo>
                    <a:pt x="2128456" y="503720"/>
                  </a:lnTo>
                  <a:lnTo>
                    <a:pt x="2133028" y="491261"/>
                  </a:lnTo>
                  <a:lnTo>
                    <a:pt x="2146554" y="482041"/>
                  </a:lnTo>
                  <a:lnTo>
                    <a:pt x="2168207" y="476300"/>
                  </a:lnTo>
                  <a:lnTo>
                    <a:pt x="2197201" y="474332"/>
                  </a:lnTo>
                  <a:lnTo>
                    <a:pt x="2226106" y="476300"/>
                  </a:lnTo>
                  <a:lnTo>
                    <a:pt x="2247798" y="482041"/>
                  </a:lnTo>
                  <a:lnTo>
                    <a:pt x="2261425" y="491261"/>
                  </a:lnTo>
                  <a:lnTo>
                    <a:pt x="2266162" y="503720"/>
                  </a:lnTo>
                  <a:lnTo>
                    <a:pt x="2266162" y="464134"/>
                  </a:lnTo>
                  <a:lnTo>
                    <a:pt x="2238349" y="455002"/>
                  </a:lnTo>
                  <a:lnTo>
                    <a:pt x="2197201" y="451421"/>
                  </a:lnTo>
                  <a:lnTo>
                    <a:pt x="2155914" y="455002"/>
                  </a:lnTo>
                  <a:lnTo>
                    <a:pt x="2124633" y="465239"/>
                  </a:lnTo>
                  <a:lnTo>
                    <a:pt x="2104809" y="481634"/>
                  </a:lnTo>
                  <a:lnTo>
                    <a:pt x="2097874" y="503720"/>
                  </a:lnTo>
                  <a:lnTo>
                    <a:pt x="2100110" y="516699"/>
                  </a:lnTo>
                  <a:lnTo>
                    <a:pt x="2106663" y="527951"/>
                  </a:lnTo>
                  <a:lnTo>
                    <a:pt x="2117204" y="537337"/>
                  </a:lnTo>
                  <a:lnTo>
                    <a:pt x="2131530" y="544830"/>
                  </a:lnTo>
                  <a:lnTo>
                    <a:pt x="2131530" y="582104"/>
                  </a:lnTo>
                  <a:lnTo>
                    <a:pt x="2070785" y="582104"/>
                  </a:lnTo>
                  <a:lnTo>
                    <a:pt x="2070785" y="606005"/>
                  </a:lnTo>
                  <a:lnTo>
                    <a:pt x="2324049" y="606005"/>
                  </a:lnTo>
                  <a:lnTo>
                    <a:pt x="2324049" y="582104"/>
                  </a:lnTo>
                  <a:close/>
                </a:path>
                <a:path w="7167880" h="762635">
                  <a:moveTo>
                    <a:pt x="2498356" y="564896"/>
                  </a:moveTo>
                  <a:lnTo>
                    <a:pt x="2492984" y="524560"/>
                  </a:lnTo>
                  <a:lnTo>
                    <a:pt x="2478049" y="493877"/>
                  </a:lnTo>
                  <a:lnTo>
                    <a:pt x="2477897" y="493737"/>
                  </a:lnTo>
                  <a:lnTo>
                    <a:pt x="2469858" y="486829"/>
                  </a:lnTo>
                  <a:lnTo>
                    <a:pt x="2469858" y="564896"/>
                  </a:lnTo>
                  <a:lnTo>
                    <a:pt x="2466721" y="594626"/>
                  </a:lnTo>
                  <a:lnTo>
                    <a:pt x="2457881" y="617054"/>
                  </a:lnTo>
                  <a:lnTo>
                    <a:pt x="2444229" y="631215"/>
                  </a:lnTo>
                  <a:lnTo>
                    <a:pt x="2426665" y="636155"/>
                  </a:lnTo>
                  <a:lnTo>
                    <a:pt x="2409050" y="631215"/>
                  </a:lnTo>
                  <a:lnTo>
                    <a:pt x="2395334" y="617054"/>
                  </a:lnTo>
                  <a:lnTo>
                    <a:pt x="2386419" y="594626"/>
                  </a:lnTo>
                  <a:lnTo>
                    <a:pt x="2383244" y="564896"/>
                  </a:lnTo>
                  <a:lnTo>
                    <a:pt x="2386419" y="535355"/>
                  </a:lnTo>
                  <a:lnTo>
                    <a:pt x="2395334" y="512991"/>
                  </a:lnTo>
                  <a:lnTo>
                    <a:pt x="2409050" y="498805"/>
                  </a:lnTo>
                  <a:lnTo>
                    <a:pt x="2426665" y="493737"/>
                  </a:lnTo>
                  <a:lnTo>
                    <a:pt x="2444229" y="498805"/>
                  </a:lnTo>
                  <a:lnTo>
                    <a:pt x="2457881" y="512991"/>
                  </a:lnTo>
                  <a:lnTo>
                    <a:pt x="2466721" y="535355"/>
                  </a:lnTo>
                  <a:lnTo>
                    <a:pt x="2469858" y="564896"/>
                  </a:lnTo>
                  <a:lnTo>
                    <a:pt x="2469858" y="486829"/>
                  </a:lnTo>
                  <a:lnTo>
                    <a:pt x="2455354" y="474332"/>
                  </a:lnTo>
                  <a:lnTo>
                    <a:pt x="2426665" y="467423"/>
                  </a:lnTo>
                  <a:lnTo>
                    <a:pt x="2397772" y="474332"/>
                  </a:lnTo>
                  <a:lnTo>
                    <a:pt x="2375052" y="493877"/>
                  </a:lnTo>
                  <a:lnTo>
                    <a:pt x="2360180" y="524560"/>
                  </a:lnTo>
                  <a:lnTo>
                    <a:pt x="2354846" y="564896"/>
                  </a:lnTo>
                  <a:lnTo>
                    <a:pt x="2360180" y="605409"/>
                  </a:lnTo>
                  <a:lnTo>
                    <a:pt x="2375052" y="636181"/>
                  </a:lnTo>
                  <a:lnTo>
                    <a:pt x="2397772" y="655726"/>
                  </a:lnTo>
                  <a:lnTo>
                    <a:pt x="2426665" y="662571"/>
                  </a:lnTo>
                  <a:lnTo>
                    <a:pt x="2455354" y="655726"/>
                  </a:lnTo>
                  <a:lnTo>
                    <a:pt x="2478062" y="636155"/>
                  </a:lnTo>
                  <a:lnTo>
                    <a:pt x="2492984" y="605409"/>
                  </a:lnTo>
                  <a:lnTo>
                    <a:pt x="2498356" y="564896"/>
                  </a:lnTo>
                  <a:close/>
                </a:path>
                <a:path w="7167880" h="762635">
                  <a:moveTo>
                    <a:pt x="2564485" y="31584"/>
                  </a:moveTo>
                  <a:lnTo>
                    <a:pt x="2434780" y="31584"/>
                  </a:lnTo>
                  <a:lnTo>
                    <a:pt x="2434780" y="55918"/>
                  </a:lnTo>
                  <a:lnTo>
                    <a:pt x="2534551" y="55918"/>
                  </a:lnTo>
                  <a:lnTo>
                    <a:pt x="2523960" y="101765"/>
                  </a:lnTo>
                  <a:lnTo>
                    <a:pt x="2501506" y="142062"/>
                  </a:lnTo>
                  <a:lnTo>
                    <a:pt x="2467165" y="176733"/>
                  </a:lnTo>
                  <a:lnTo>
                    <a:pt x="2420861" y="205676"/>
                  </a:lnTo>
                  <a:lnTo>
                    <a:pt x="2437307" y="228485"/>
                  </a:lnTo>
                  <a:lnTo>
                    <a:pt x="2485669" y="198399"/>
                  </a:lnTo>
                  <a:lnTo>
                    <a:pt x="2521559" y="162788"/>
                  </a:lnTo>
                  <a:lnTo>
                    <a:pt x="2545981" y="122529"/>
                  </a:lnTo>
                  <a:lnTo>
                    <a:pt x="2559964" y="78511"/>
                  </a:lnTo>
                  <a:lnTo>
                    <a:pt x="2564485" y="31584"/>
                  </a:lnTo>
                  <a:close/>
                </a:path>
                <a:path w="7167880" h="762635">
                  <a:moveTo>
                    <a:pt x="2575433" y="446595"/>
                  </a:moveTo>
                  <a:lnTo>
                    <a:pt x="2545829" y="446595"/>
                  </a:lnTo>
                  <a:lnTo>
                    <a:pt x="2545829" y="724954"/>
                  </a:lnTo>
                  <a:lnTo>
                    <a:pt x="2575433" y="724954"/>
                  </a:lnTo>
                  <a:lnTo>
                    <a:pt x="2575433" y="446595"/>
                  </a:lnTo>
                  <a:close/>
                </a:path>
                <a:path w="7167880" h="762635">
                  <a:moveTo>
                    <a:pt x="2680258" y="112928"/>
                  </a:moveTo>
                  <a:lnTo>
                    <a:pt x="2637167" y="112928"/>
                  </a:lnTo>
                  <a:lnTo>
                    <a:pt x="2637167" y="2197"/>
                  </a:lnTo>
                  <a:lnTo>
                    <a:pt x="2607678" y="2197"/>
                  </a:lnTo>
                  <a:lnTo>
                    <a:pt x="2607678" y="279679"/>
                  </a:lnTo>
                  <a:lnTo>
                    <a:pt x="2637167" y="279679"/>
                  </a:lnTo>
                  <a:lnTo>
                    <a:pt x="2637167" y="137591"/>
                  </a:lnTo>
                  <a:lnTo>
                    <a:pt x="2680258" y="137591"/>
                  </a:lnTo>
                  <a:lnTo>
                    <a:pt x="2680258" y="112928"/>
                  </a:lnTo>
                  <a:close/>
                </a:path>
                <a:path w="7167880" h="762635">
                  <a:moveTo>
                    <a:pt x="2850502" y="524002"/>
                  </a:moveTo>
                  <a:lnTo>
                    <a:pt x="2844952" y="497687"/>
                  </a:lnTo>
                  <a:lnTo>
                    <a:pt x="2834805" y="484200"/>
                  </a:lnTo>
                  <a:lnTo>
                    <a:pt x="2829560" y="477240"/>
                  </a:lnTo>
                  <a:lnTo>
                    <a:pt x="2821673" y="472782"/>
                  </a:lnTo>
                  <a:lnTo>
                    <a:pt x="2821673" y="524002"/>
                  </a:lnTo>
                  <a:lnTo>
                    <a:pt x="2818320" y="540258"/>
                  </a:lnTo>
                  <a:lnTo>
                    <a:pt x="2808973" y="552831"/>
                  </a:lnTo>
                  <a:lnTo>
                    <a:pt x="2794749" y="560971"/>
                  </a:lnTo>
                  <a:lnTo>
                    <a:pt x="2776715" y="563905"/>
                  </a:lnTo>
                  <a:lnTo>
                    <a:pt x="2758478" y="560971"/>
                  </a:lnTo>
                  <a:lnTo>
                    <a:pt x="2744139" y="552831"/>
                  </a:lnTo>
                  <a:lnTo>
                    <a:pt x="2734805" y="540258"/>
                  </a:lnTo>
                  <a:lnTo>
                    <a:pt x="2731554" y="524002"/>
                  </a:lnTo>
                  <a:lnTo>
                    <a:pt x="2734805" y="507669"/>
                  </a:lnTo>
                  <a:lnTo>
                    <a:pt x="2744139" y="495058"/>
                  </a:lnTo>
                  <a:lnTo>
                    <a:pt x="2758478" y="486968"/>
                  </a:lnTo>
                  <a:lnTo>
                    <a:pt x="2776715" y="484200"/>
                  </a:lnTo>
                  <a:lnTo>
                    <a:pt x="2794749" y="486968"/>
                  </a:lnTo>
                  <a:lnTo>
                    <a:pt x="2808973" y="495058"/>
                  </a:lnTo>
                  <a:lnTo>
                    <a:pt x="2818320" y="507669"/>
                  </a:lnTo>
                  <a:lnTo>
                    <a:pt x="2821673" y="524002"/>
                  </a:lnTo>
                  <a:lnTo>
                    <a:pt x="2821673" y="472782"/>
                  </a:lnTo>
                  <a:lnTo>
                    <a:pt x="2806192" y="464032"/>
                  </a:lnTo>
                  <a:lnTo>
                    <a:pt x="2776715" y="459422"/>
                  </a:lnTo>
                  <a:lnTo>
                    <a:pt x="2747162" y="464032"/>
                  </a:lnTo>
                  <a:lnTo>
                    <a:pt x="2723718" y="477240"/>
                  </a:lnTo>
                  <a:lnTo>
                    <a:pt x="2708275" y="497687"/>
                  </a:lnTo>
                  <a:lnTo>
                    <a:pt x="2702712" y="524002"/>
                  </a:lnTo>
                  <a:lnTo>
                    <a:pt x="2708275" y="549998"/>
                  </a:lnTo>
                  <a:lnTo>
                    <a:pt x="2723718" y="570293"/>
                  </a:lnTo>
                  <a:lnTo>
                    <a:pt x="2747162" y="583476"/>
                  </a:lnTo>
                  <a:lnTo>
                    <a:pt x="2776715" y="588137"/>
                  </a:lnTo>
                  <a:lnTo>
                    <a:pt x="2806192" y="583476"/>
                  </a:lnTo>
                  <a:lnTo>
                    <a:pt x="2829560" y="570293"/>
                  </a:lnTo>
                  <a:lnTo>
                    <a:pt x="2834398" y="563905"/>
                  </a:lnTo>
                  <a:lnTo>
                    <a:pt x="2844952" y="549998"/>
                  </a:lnTo>
                  <a:lnTo>
                    <a:pt x="2850502" y="524002"/>
                  </a:lnTo>
                  <a:close/>
                </a:path>
                <a:path w="7167880" h="762635">
                  <a:moveTo>
                    <a:pt x="2917609" y="228041"/>
                  </a:moveTo>
                  <a:lnTo>
                    <a:pt x="2910929" y="206425"/>
                  </a:lnTo>
                  <a:lnTo>
                    <a:pt x="2903778" y="200418"/>
                  </a:lnTo>
                  <a:lnTo>
                    <a:pt x="2891955" y="190487"/>
                  </a:lnTo>
                  <a:lnTo>
                    <a:pt x="2888234" y="189280"/>
                  </a:lnTo>
                  <a:lnTo>
                    <a:pt x="2888234" y="228041"/>
                  </a:lnTo>
                  <a:lnTo>
                    <a:pt x="2883624" y="239915"/>
                  </a:lnTo>
                  <a:lnTo>
                    <a:pt x="2870568" y="248716"/>
                  </a:lnTo>
                  <a:lnTo>
                    <a:pt x="2849676" y="254177"/>
                  </a:lnTo>
                  <a:lnTo>
                    <a:pt x="2821571" y="255993"/>
                  </a:lnTo>
                  <a:lnTo>
                    <a:pt x="2793263" y="254177"/>
                  </a:lnTo>
                  <a:lnTo>
                    <a:pt x="2772359" y="248716"/>
                  </a:lnTo>
                  <a:lnTo>
                    <a:pt x="2759456" y="239915"/>
                  </a:lnTo>
                  <a:lnTo>
                    <a:pt x="2755138" y="228041"/>
                  </a:lnTo>
                  <a:lnTo>
                    <a:pt x="2759456" y="216154"/>
                  </a:lnTo>
                  <a:lnTo>
                    <a:pt x="2772359" y="207530"/>
                  </a:lnTo>
                  <a:lnTo>
                    <a:pt x="2793263" y="202247"/>
                  </a:lnTo>
                  <a:lnTo>
                    <a:pt x="2821571" y="200418"/>
                  </a:lnTo>
                  <a:lnTo>
                    <a:pt x="2849676" y="202247"/>
                  </a:lnTo>
                  <a:lnTo>
                    <a:pt x="2870568" y="207530"/>
                  </a:lnTo>
                  <a:lnTo>
                    <a:pt x="2883624" y="216154"/>
                  </a:lnTo>
                  <a:lnTo>
                    <a:pt x="2888234" y="228041"/>
                  </a:lnTo>
                  <a:lnTo>
                    <a:pt x="2888234" y="189280"/>
                  </a:lnTo>
                  <a:lnTo>
                    <a:pt x="2861805" y="180644"/>
                  </a:lnTo>
                  <a:lnTo>
                    <a:pt x="2821571" y="177279"/>
                  </a:lnTo>
                  <a:lnTo>
                    <a:pt x="2781122" y="180644"/>
                  </a:lnTo>
                  <a:lnTo>
                    <a:pt x="2750820" y="190487"/>
                  </a:lnTo>
                  <a:lnTo>
                    <a:pt x="2731795" y="206425"/>
                  </a:lnTo>
                  <a:lnTo>
                    <a:pt x="2725204" y="228041"/>
                  </a:lnTo>
                  <a:lnTo>
                    <a:pt x="2731795" y="249707"/>
                  </a:lnTo>
                  <a:lnTo>
                    <a:pt x="2750820" y="265633"/>
                  </a:lnTo>
                  <a:lnTo>
                    <a:pt x="2781122" y="275450"/>
                  </a:lnTo>
                  <a:lnTo>
                    <a:pt x="2821571" y="278803"/>
                  </a:lnTo>
                  <a:lnTo>
                    <a:pt x="2861805" y="275450"/>
                  </a:lnTo>
                  <a:lnTo>
                    <a:pt x="2891955" y="265633"/>
                  </a:lnTo>
                  <a:lnTo>
                    <a:pt x="2903436" y="255993"/>
                  </a:lnTo>
                  <a:lnTo>
                    <a:pt x="2910929" y="249707"/>
                  </a:lnTo>
                  <a:lnTo>
                    <a:pt x="2917609" y="228041"/>
                  </a:lnTo>
                  <a:close/>
                </a:path>
                <a:path w="7167880" h="762635">
                  <a:moveTo>
                    <a:pt x="2919806" y="77190"/>
                  </a:moveTo>
                  <a:lnTo>
                    <a:pt x="2758198" y="77190"/>
                  </a:lnTo>
                  <a:lnTo>
                    <a:pt x="2758198" y="7353"/>
                  </a:lnTo>
                  <a:lnTo>
                    <a:pt x="2729039" y="7353"/>
                  </a:lnTo>
                  <a:lnTo>
                    <a:pt x="2729039" y="101092"/>
                  </a:lnTo>
                  <a:lnTo>
                    <a:pt x="2919806" y="101092"/>
                  </a:lnTo>
                  <a:lnTo>
                    <a:pt x="2919806" y="77190"/>
                  </a:lnTo>
                  <a:close/>
                </a:path>
                <a:path w="7167880" h="762635">
                  <a:moveTo>
                    <a:pt x="2927578" y="609180"/>
                  </a:moveTo>
                  <a:lnTo>
                    <a:pt x="2898305" y="609180"/>
                  </a:lnTo>
                  <a:lnTo>
                    <a:pt x="2898305" y="640321"/>
                  </a:lnTo>
                  <a:lnTo>
                    <a:pt x="2898305" y="663562"/>
                  </a:lnTo>
                  <a:lnTo>
                    <a:pt x="2898305" y="696887"/>
                  </a:lnTo>
                  <a:lnTo>
                    <a:pt x="2774531" y="696887"/>
                  </a:lnTo>
                  <a:lnTo>
                    <a:pt x="2774531" y="663562"/>
                  </a:lnTo>
                  <a:lnTo>
                    <a:pt x="2898305" y="663562"/>
                  </a:lnTo>
                  <a:lnTo>
                    <a:pt x="2898305" y="640321"/>
                  </a:lnTo>
                  <a:lnTo>
                    <a:pt x="2774531" y="640321"/>
                  </a:lnTo>
                  <a:lnTo>
                    <a:pt x="2774531" y="609180"/>
                  </a:lnTo>
                  <a:lnTo>
                    <a:pt x="2745689" y="609180"/>
                  </a:lnTo>
                  <a:lnTo>
                    <a:pt x="2745689" y="720902"/>
                  </a:lnTo>
                  <a:lnTo>
                    <a:pt x="2927578" y="720902"/>
                  </a:lnTo>
                  <a:lnTo>
                    <a:pt x="2927578" y="696887"/>
                  </a:lnTo>
                  <a:lnTo>
                    <a:pt x="2927578" y="663562"/>
                  </a:lnTo>
                  <a:lnTo>
                    <a:pt x="2927578" y="640321"/>
                  </a:lnTo>
                  <a:lnTo>
                    <a:pt x="2927578" y="609180"/>
                  </a:lnTo>
                  <a:close/>
                </a:path>
                <a:path w="7167880" h="762635">
                  <a:moveTo>
                    <a:pt x="2927578" y="446595"/>
                  </a:moveTo>
                  <a:lnTo>
                    <a:pt x="2898089" y="446595"/>
                  </a:lnTo>
                  <a:lnTo>
                    <a:pt x="2898089" y="595706"/>
                  </a:lnTo>
                  <a:lnTo>
                    <a:pt x="2927578" y="595706"/>
                  </a:lnTo>
                  <a:lnTo>
                    <a:pt x="2927578" y="446595"/>
                  </a:lnTo>
                  <a:close/>
                </a:path>
                <a:path w="7167880" h="762635">
                  <a:moveTo>
                    <a:pt x="2948863" y="130683"/>
                  </a:moveTo>
                  <a:lnTo>
                    <a:pt x="2695270" y="130683"/>
                  </a:lnTo>
                  <a:lnTo>
                    <a:pt x="2695270" y="154813"/>
                  </a:lnTo>
                  <a:lnTo>
                    <a:pt x="2948863" y="154813"/>
                  </a:lnTo>
                  <a:lnTo>
                    <a:pt x="2948863" y="130683"/>
                  </a:lnTo>
                  <a:close/>
                </a:path>
                <a:path w="7167880" h="762635">
                  <a:moveTo>
                    <a:pt x="3120974" y="599871"/>
                  </a:moveTo>
                  <a:lnTo>
                    <a:pt x="3118955" y="582879"/>
                  </a:lnTo>
                  <a:lnTo>
                    <a:pt x="3118116" y="575856"/>
                  </a:lnTo>
                  <a:lnTo>
                    <a:pt x="3095256" y="579386"/>
                  </a:lnTo>
                  <a:lnTo>
                    <a:pt x="3071672" y="581507"/>
                  </a:lnTo>
                  <a:lnTo>
                    <a:pt x="3044875" y="582549"/>
                  </a:lnTo>
                  <a:lnTo>
                    <a:pt x="3012325" y="582879"/>
                  </a:lnTo>
                  <a:lnTo>
                    <a:pt x="3012325" y="544283"/>
                  </a:lnTo>
                  <a:lnTo>
                    <a:pt x="3103867" y="544283"/>
                  </a:lnTo>
                  <a:lnTo>
                    <a:pt x="3103867" y="463372"/>
                  </a:lnTo>
                  <a:lnTo>
                    <a:pt x="2982607" y="463372"/>
                  </a:lnTo>
                  <a:lnTo>
                    <a:pt x="2982607" y="486829"/>
                  </a:lnTo>
                  <a:lnTo>
                    <a:pt x="3074593" y="486829"/>
                  </a:lnTo>
                  <a:lnTo>
                    <a:pt x="3074593" y="521919"/>
                  </a:lnTo>
                  <a:lnTo>
                    <a:pt x="2983153" y="521919"/>
                  </a:lnTo>
                  <a:lnTo>
                    <a:pt x="2983153" y="606552"/>
                  </a:lnTo>
                  <a:lnTo>
                    <a:pt x="3003219" y="606552"/>
                  </a:lnTo>
                  <a:lnTo>
                    <a:pt x="3040215" y="606259"/>
                  </a:lnTo>
                  <a:lnTo>
                    <a:pt x="3070148" y="605307"/>
                  </a:lnTo>
                  <a:lnTo>
                    <a:pt x="3096069" y="603300"/>
                  </a:lnTo>
                  <a:lnTo>
                    <a:pt x="3120974" y="599871"/>
                  </a:lnTo>
                  <a:close/>
                </a:path>
                <a:path w="7167880" h="762635">
                  <a:moveTo>
                    <a:pt x="3203194" y="631774"/>
                  </a:moveTo>
                  <a:lnTo>
                    <a:pt x="3014510" y="631774"/>
                  </a:lnTo>
                  <a:lnTo>
                    <a:pt x="3014510" y="655561"/>
                  </a:lnTo>
                  <a:lnTo>
                    <a:pt x="3173806" y="655561"/>
                  </a:lnTo>
                  <a:lnTo>
                    <a:pt x="3173806" y="724738"/>
                  </a:lnTo>
                  <a:lnTo>
                    <a:pt x="3203194" y="724738"/>
                  </a:lnTo>
                  <a:lnTo>
                    <a:pt x="3203194" y="631774"/>
                  </a:lnTo>
                  <a:close/>
                </a:path>
                <a:path w="7167880" h="762635">
                  <a:moveTo>
                    <a:pt x="3203194" y="446811"/>
                  </a:moveTo>
                  <a:lnTo>
                    <a:pt x="3173806" y="446811"/>
                  </a:lnTo>
                  <a:lnTo>
                    <a:pt x="3173806" y="487273"/>
                  </a:lnTo>
                  <a:lnTo>
                    <a:pt x="3121520" y="487273"/>
                  </a:lnTo>
                  <a:lnTo>
                    <a:pt x="3121520" y="510844"/>
                  </a:lnTo>
                  <a:lnTo>
                    <a:pt x="3173806" y="510844"/>
                  </a:lnTo>
                  <a:lnTo>
                    <a:pt x="3173806" y="545160"/>
                  </a:lnTo>
                  <a:lnTo>
                    <a:pt x="3121520" y="545160"/>
                  </a:lnTo>
                  <a:lnTo>
                    <a:pt x="3121520" y="568947"/>
                  </a:lnTo>
                  <a:lnTo>
                    <a:pt x="3173806" y="568947"/>
                  </a:lnTo>
                  <a:lnTo>
                    <a:pt x="3173806" y="617626"/>
                  </a:lnTo>
                  <a:lnTo>
                    <a:pt x="3203194" y="617626"/>
                  </a:lnTo>
                  <a:lnTo>
                    <a:pt x="3203194" y="446811"/>
                  </a:lnTo>
                  <a:close/>
                </a:path>
                <a:path w="7167880" h="762635">
                  <a:moveTo>
                    <a:pt x="3431336" y="655993"/>
                  </a:moveTo>
                  <a:lnTo>
                    <a:pt x="3429622" y="639775"/>
                  </a:lnTo>
                  <a:lnTo>
                    <a:pt x="3429038" y="634288"/>
                  </a:lnTo>
                  <a:lnTo>
                    <a:pt x="3410521" y="636155"/>
                  </a:lnTo>
                  <a:lnTo>
                    <a:pt x="3391598" y="637654"/>
                  </a:lnTo>
                  <a:lnTo>
                    <a:pt x="3372434" y="638835"/>
                  </a:lnTo>
                  <a:lnTo>
                    <a:pt x="3353168" y="639775"/>
                  </a:lnTo>
                  <a:lnTo>
                    <a:pt x="3353168" y="588251"/>
                  </a:lnTo>
                  <a:lnTo>
                    <a:pt x="3411613" y="588251"/>
                  </a:lnTo>
                  <a:lnTo>
                    <a:pt x="3411613" y="564235"/>
                  </a:lnTo>
                  <a:lnTo>
                    <a:pt x="3296818" y="564235"/>
                  </a:lnTo>
                  <a:lnTo>
                    <a:pt x="3296818" y="496150"/>
                  </a:lnTo>
                  <a:lnTo>
                    <a:pt x="3410407" y="496150"/>
                  </a:lnTo>
                  <a:lnTo>
                    <a:pt x="3410407" y="472465"/>
                  </a:lnTo>
                  <a:lnTo>
                    <a:pt x="3267773" y="472465"/>
                  </a:lnTo>
                  <a:lnTo>
                    <a:pt x="3267773" y="588251"/>
                  </a:lnTo>
                  <a:lnTo>
                    <a:pt x="3323679" y="588251"/>
                  </a:lnTo>
                  <a:lnTo>
                    <a:pt x="3323679" y="640753"/>
                  </a:lnTo>
                  <a:lnTo>
                    <a:pt x="3303854" y="641159"/>
                  </a:lnTo>
                  <a:lnTo>
                    <a:pt x="3247593" y="641527"/>
                  </a:lnTo>
                  <a:lnTo>
                    <a:pt x="3251212" y="665975"/>
                  </a:lnTo>
                  <a:lnTo>
                    <a:pt x="3293084" y="665695"/>
                  </a:lnTo>
                  <a:lnTo>
                    <a:pt x="3338157" y="664400"/>
                  </a:lnTo>
                  <a:lnTo>
                    <a:pt x="3384791" y="661390"/>
                  </a:lnTo>
                  <a:lnTo>
                    <a:pt x="3431336" y="655993"/>
                  </a:lnTo>
                  <a:close/>
                </a:path>
                <a:path w="7167880" h="762635">
                  <a:moveTo>
                    <a:pt x="3475850" y="446595"/>
                  </a:moveTo>
                  <a:lnTo>
                    <a:pt x="3446475" y="446595"/>
                  </a:lnTo>
                  <a:lnTo>
                    <a:pt x="3446475" y="724954"/>
                  </a:lnTo>
                  <a:lnTo>
                    <a:pt x="3475850" y="724954"/>
                  </a:lnTo>
                  <a:lnTo>
                    <a:pt x="3475850" y="446595"/>
                  </a:lnTo>
                  <a:close/>
                </a:path>
                <a:path w="7167880" h="762635">
                  <a:moveTo>
                    <a:pt x="3752354" y="446595"/>
                  </a:moveTo>
                  <a:lnTo>
                    <a:pt x="3723182" y="446595"/>
                  </a:lnTo>
                  <a:lnTo>
                    <a:pt x="3723182" y="550748"/>
                  </a:lnTo>
                  <a:lnTo>
                    <a:pt x="3665626" y="550748"/>
                  </a:lnTo>
                  <a:lnTo>
                    <a:pt x="3658184" y="516102"/>
                  </a:lnTo>
                  <a:lnTo>
                    <a:pt x="3645471" y="493737"/>
                  </a:lnTo>
                  <a:lnTo>
                    <a:pt x="3643274" y="489889"/>
                  </a:lnTo>
                  <a:lnTo>
                    <a:pt x="3638334" y="486016"/>
                  </a:lnTo>
                  <a:lnTo>
                    <a:pt x="3638334" y="564896"/>
                  </a:lnTo>
                  <a:lnTo>
                    <a:pt x="3635235" y="594626"/>
                  </a:lnTo>
                  <a:lnTo>
                    <a:pt x="3626548" y="617054"/>
                  </a:lnTo>
                  <a:lnTo>
                    <a:pt x="3613175" y="631215"/>
                  </a:lnTo>
                  <a:lnTo>
                    <a:pt x="3596017" y="636155"/>
                  </a:lnTo>
                  <a:lnTo>
                    <a:pt x="3578745" y="631215"/>
                  </a:lnTo>
                  <a:lnTo>
                    <a:pt x="3565347" y="617054"/>
                  </a:lnTo>
                  <a:lnTo>
                    <a:pt x="3556673" y="594626"/>
                  </a:lnTo>
                  <a:lnTo>
                    <a:pt x="3553587" y="564896"/>
                  </a:lnTo>
                  <a:lnTo>
                    <a:pt x="3556673" y="535355"/>
                  </a:lnTo>
                  <a:lnTo>
                    <a:pt x="3565347" y="512991"/>
                  </a:lnTo>
                  <a:lnTo>
                    <a:pt x="3578745" y="498805"/>
                  </a:lnTo>
                  <a:lnTo>
                    <a:pt x="3596017" y="493737"/>
                  </a:lnTo>
                  <a:lnTo>
                    <a:pt x="3613175" y="498805"/>
                  </a:lnTo>
                  <a:lnTo>
                    <a:pt x="3626548" y="512991"/>
                  </a:lnTo>
                  <a:lnTo>
                    <a:pt x="3635235" y="535355"/>
                  </a:lnTo>
                  <a:lnTo>
                    <a:pt x="3638334" y="564896"/>
                  </a:lnTo>
                  <a:lnTo>
                    <a:pt x="3638334" y="486016"/>
                  </a:lnTo>
                  <a:lnTo>
                    <a:pt x="3622141" y="473278"/>
                  </a:lnTo>
                  <a:lnTo>
                    <a:pt x="3596017" y="467423"/>
                  </a:lnTo>
                  <a:lnTo>
                    <a:pt x="3567442" y="474332"/>
                  </a:lnTo>
                  <a:lnTo>
                    <a:pt x="3545103" y="493877"/>
                  </a:lnTo>
                  <a:lnTo>
                    <a:pt x="3530600" y="524560"/>
                  </a:lnTo>
                  <a:lnTo>
                    <a:pt x="3525520" y="564896"/>
                  </a:lnTo>
                  <a:lnTo>
                    <a:pt x="3530600" y="605409"/>
                  </a:lnTo>
                  <a:lnTo>
                    <a:pt x="3545103" y="636181"/>
                  </a:lnTo>
                  <a:lnTo>
                    <a:pt x="3567442" y="655726"/>
                  </a:lnTo>
                  <a:lnTo>
                    <a:pt x="3596017" y="662571"/>
                  </a:lnTo>
                  <a:lnTo>
                    <a:pt x="3622814" y="656475"/>
                  </a:lnTo>
                  <a:lnTo>
                    <a:pt x="3644290" y="638975"/>
                  </a:lnTo>
                  <a:lnTo>
                    <a:pt x="3645801" y="636155"/>
                  </a:lnTo>
                  <a:lnTo>
                    <a:pt x="3659086" y="611327"/>
                  </a:lnTo>
                  <a:lnTo>
                    <a:pt x="3665855" y="574763"/>
                  </a:lnTo>
                  <a:lnTo>
                    <a:pt x="3723182" y="574763"/>
                  </a:lnTo>
                  <a:lnTo>
                    <a:pt x="3723182" y="724954"/>
                  </a:lnTo>
                  <a:lnTo>
                    <a:pt x="3752354" y="724954"/>
                  </a:lnTo>
                  <a:lnTo>
                    <a:pt x="3752354" y="574763"/>
                  </a:lnTo>
                  <a:lnTo>
                    <a:pt x="3752354" y="550748"/>
                  </a:lnTo>
                  <a:lnTo>
                    <a:pt x="3752354" y="446595"/>
                  </a:lnTo>
                  <a:close/>
                </a:path>
                <a:path w="7167880" h="762635">
                  <a:moveTo>
                    <a:pt x="3845102" y="676389"/>
                  </a:moveTo>
                  <a:lnTo>
                    <a:pt x="3810457" y="676389"/>
                  </a:lnTo>
                  <a:lnTo>
                    <a:pt x="3793896" y="762127"/>
                  </a:lnTo>
                  <a:lnTo>
                    <a:pt x="3820210" y="762127"/>
                  </a:lnTo>
                  <a:lnTo>
                    <a:pt x="3845102" y="676389"/>
                  </a:lnTo>
                  <a:close/>
                </a:path>
                <a:path w="7167880" h="762635">
                  <a:moveTo>
                    <a:pt x="4110926" y="534416"/>
                  </a:moveTo>
                  <a:lnTo>
                    <a:pt x="4105287" y="506704"/>
                  </a:lnTo>
                  <a:lnTo>
                    <a:pt x="4094302" y="491324"/>
                  </a:lnTo>
                  <a:lnTo>
                    <a:pt x="4089743" y="484962"/>
                  </a:lnTo>
                  <a:lnTo>
                    <a:pt x="4082097" y="480326"/>
                  </a:lnTo>
                  <a:lnTo>
                    <a:pt x="4082097" y="534416"/>
                  </a:lnTo>
                  <a:lnTo>
                    <a:pt x="4078643" y="552208"/>
                  </a:lnTo>
                  <a:lnTo>
                    <a:pt x="4069156" y="565912"/>
                  </a:lnTo>
                  <a:lnTo>
                    <a:pt x="4054894" y="574713"/>
                  </a:lnTo>
                  <a:lnTo>
                    <a:pt x="4037139" y="577824"/>
                  </a:lnTo>
                  <a:lnTo>
                    <a:pt x="4019143" y="574713"/>
                  </a:lnTo>
                  <a:lnTo>
                    <a:pt x="4004780" y="565912"/>
                  </a:lnTo>
                  <a:lnTo>
                    <a:pt x="3995305" y="552208"/>
                  </a:lnTo>
                  <a:lnTo>
                    <a:pt x="3991978" y="534416"/>
                  </a:lnTo>
                  <a:lnTo>
                    <a:pt x="3995305" y="516864"/>
                  </a:lnTo>
                  <a:lnTo>
                    <a:pt x="4004780" y="503250"/>
                  </a:lnTo>
                  <a:lnTo>
                    <a:pt x="4019143" y="494449"/>
                  </a:lnTo>
                  <a:lnTo>
                    <a:pt x="4037139" y="491324"/>
                  </a:lnTo>
                  <a:lnTo>
                    <a:pt x="4054894" y="494449"/>
                  </a:lnTo>
                  <a:lnTo>
                    <a:pt x="4069156" y="503250"/>
                  </a:lnTo>
                  <a:lnTo>
                    <a:pt x="4078643" y="516864"/>
                  </a:lnTo>
                  <a:lnTo>
                    <a:pt x="4082097" y="534416"/>
                  </a:lnTo>
                  <a:lnTo>
                    <a:pt x="4082097" y="480326"/>
                  </a:lnTo>
                  <a:lnTo>
                    <a:pt x="4066336" y="470750"/>
                  </a:lnTo>
                  <a:lnTo>
                    <a:pt x="4037139" y="465670"/>
                  </a:lnTo>
                  <a:lnTo>
                    <a:pt x="4007916" y="470750"/>
                  </a:lnTo>
                  <a:lnTo>
                    <a:pt x="3984434" y="484962"/>
                  </a:lnTo>
                  <a:lnTo>
                    <a:pt x="3968813" y="506704"/>
                  </a:lnTo>
                  <a:lnTo>
                    <a:pt x="3963136" y="534416"/>
                  </a:lnTo>
                  <a:lnTo>
                    <a:pt x="3968813" y="562432"/>
                  </a:lnTo>
                  <a:lnTo>
                    <a:pt x="3984434" y="584288"/>
                  </a:lnTo>
                  <a:lnTo>
                    <a:pt x="4007916" y="598474"/>
                  </a:lnTo>
                  <a:lnTo>
                    <a:pt x="4037139" y="603478"/>
                  </a:lnTo>
                  <a:lnTo>
                    <a:pt x="4066336" y="598474"/>
                  </a:lnTo>
                  <a:lnTo>
                    <a:pt x="4089743" y="584288"/>
                  </a:lnTo>
                  <a:lnTo>
                    <a:pt x="4094327" y="577824"/>
                  </a:lnTo>
                  <a:lnTo>
                    <a:pt x="4105287" y="562432"/>
                  </a:lnTo>
                  <a:lnTo>
                    <a:pt x="4110926" y="534416"/>
                  </a:lnTo>
                  <a:close/>
                </a:path>
                <a:path w="7167880" h="762635">
                  <a:moveTo>
                    <a:pt x="4188002" y="446811"/>
                  </a:moveTo>
                  <a:lnTo>
                    <a:pt x="4158513" y="446811"/>
                  </a:lnTo>
                  <a:lnTo>
                    <a:pt x="4158513" y="648766"/>
                  </a:lnTo>
                  <a:lnTo>
                    <a:pt x="4188002" y="648766"/>
                  </a:lnTo>
                  <a:lnTo>
                    <a:pt x="4188002" y="446811"/>
                  </a:lnTo>
                  <a:close/>
                </a:path>
                <a:path w="7167880" h="762635">
                  <a:moveTo>
                    <a:pt x="4196118" y="694588"/>
                  </a:moveTo>
                  <a:lnTo>
                    <a:pt x="4035831" y="694588"/>
                  </a:lnTo>
                  <a:lnTo>
                    <a:pt x="4035831" y="628256"/>
                  </a:lnTo>
                  <a:lnTo>
                    <a:pt x="4006227" y="628256"/>
                  </a:lnTo>
                  <a:lnTo>
                    <a:pt x="4006227" y="718705"/>
                  </a:lnTo>
                  <a:lnTo>
                    <a:pt x="4196118" y="718705"/>
                  </a:lnTo>
                  <a:lnTo>
                    <a:pt x="4196118" y="694588"/>
                  </a:lnTo>
                  <a:close/>
                </a:path>
                <a:path w="7167880" h="762635">
                  <a:moveTo>
                    <a:pt x="4474578" y="583641"/>
                  </a:moveTo>
                  <a:lnTo>
                    <a:pt x="4436262" y="570725"/>
                  </a:lnTo>
                  <a:lnTo>
                    <a:pt x="4403903" y="548220"/>
                  </a:lnTo>
                  <a:lnTo>
                    <a:pt x="4373169" y="486067"/>
                  </a:lnTo>
                  <a:lnTo>
                    <a:pt x="4373169" y="465124"/>
                  </a:lnTo>
                  <a:lnTo>
                    <a:pt x="4342142" y="465124"/>
                  </a:lnTo>
                  <a:lnTo>
                    <a:pt x="4342142" y="486067"/>
                  </a:lnTo>
                  <a:lnTo>
                    <a:pt x="4333710" y="518985"/>
                  </a:lnTo>
                  <a:lnTo>
                    <a:pt x="4311396" y="548093"/>
                  </a:lnTo>
                  <a:lnTo>
                    <a:pt x="4279214" y="570585"/>
                  </a:lnTo>
                  <a:lnTo>
                    <a:pt x="4241177" y="583641"/>
                  </a:lnTo>
                  <a:lnTo>
                    <a:pt x="4254335" y="608203"/>
                  </a:lnTo>
                  <a:lnTo>
                    <a:pt x="4286707" y="597395"/>
                  </a:lnTo>
                  <a:lnTo>
                    <a:pt x="4315904" y="580224"/>
                  </a:lnTo>
                  <a:lnTo>
                    <a:pt x="4340187" y="557618"/>
                  </a:lnTo>
                  <a:lnTo>
                    <a:pt x="4357827" y="530466"/>
                  </a:lnTo>
                  <a:lnTo>
                    <a:pt x="4375353" y="557720"/>
                  </a:lnTo>
                  <a:lnTo>
                    <a:pt x="4399610" y="580351"/>
                  </a:lnTo>
                  <a:lnTo>
                    <a:pt x="4428820" y="597471"/>
                  </a:lnTo>
                  <a:lnTo>
                    <a:pt x="4461205" y="608203"/>
                  </a:lnTo>
                  <a:lnTo>
                    <a:pt x="4474578" y="583641"/>
                  </a:lnTo>
                  <a:close/>
                </a:path>
                <a:path w="7167880" h="762635">
                  <a:moveTo>
                    <a:pt x="4486313" y="663448"/>
                  </a:moveTo>
                  <a:lnTo>
                    <a:pt x="4232072" y="663448"/>
                  </a:lnTo>
                  <a:lnTo>
                    <a:pt x="4232072" y="687908"/>
                  </a:lnTo>
                  <a:lnTo>
                    <a:pt x="4486313" y="687908"/>
                  </a:lnTo>
                  <a:lnTo>
                    <a:pt x="4486313" y="663448"/>
                  </a:lnTo>
                  <a:close/>
                </a:path>
                <a:path w="7167880" h="762635">
                  <a:moveTo>
                    <a:pt x="4671923" y="650074"/>
                  </a:moveTo>
                  <a:lnTo>
                    <a:pt x="4670031" y="634733"/>
                  </a:lnTo>
                  <a:lnTo>
                    <a:pt x="4668964" y="626071"/>
                  </a:lnTo>
                  <a:lnTo>
                    <a:pt x="4639615" y="630212"/>
                  </a:lnTo>
                  <a:lnTo>
                    <a:pt x="4610798" y="632828"/>
                  </a:lnTo>
                  <a:lnTo>
                    <a:pt x="4580839" y="634225"/>
                  </a:lnTo>
                  <a:lnTo>
                    <a:pt x="4548035" y="634733"/>
                  </a:lnTo>
                  <a:lnTo>
                    <a:pt x="4548035" y="572566"/>
                  </a:lnTo>
                  <a:lnTo>
                    <a:pt x="4643640" y="572566"/>
                  </a:lnTo>
                  <a:lnTo>
                    <a:pt x="4643640" y="549109"/>
                  </a:lnTo>
                  <a:lnTo>
                    <a:pt x="4548035" y="549109"/>
                  </a:lnTo>
                  <a:lnTo>
                    <a:pt x="4548035" y="495388"/>
                  </a:lnTo>
                  <a:lnTo>
                    <a:pt x="4649114" y="495388"/>
                  </a:lnTo>
                  <a:lnTo>
                    <a:pt x="4649114" y="471043"/>
                  </a:lnTo>
                  <a:lnTo>
                    <a:pt x="4518330" y="471043"/>
                  </a:lnTo>
                  <a:lnTo>
                    <a:pt x="4518330" y="658736"/>
                  </a:lnTo>
                  <a:lnTo>
                    <a:pt x="4540694" y="658736"/>
                  </a:lnTo>
                  <a:lnTo>
                    <a:pt x="4576750" y="658329"/>
                  </a:lnTo>
                  <a:lnTo>
                    <a:pt x="4609389" y="656996"/>
                  </a:lnTo>
                  <a:lnTo>
                    <a:pt x="4640491" y="654380"/>
                  </a:lnTo>
                  <a:lnTo>
                    <a:pt x="4671923" y="650074"/>
                  </a:lnTo>
                  <a:close/>
                </a:path>
                <a:path w="7167880" h="762635">
                  <a:moveTo>
                    <a:pt x="4767529" y="556120"/>
                  </a:moveTo>
                  <a:lnTo>
                    <a:pt x="4723015" y="556120"/>
                  </a:lnTo>
                  <a:lnTo>
                    <a:pt x="4723015" y="446595"/>
                  </a:lnTo>
                  <a:lnTo>
                    <a:pt x="4693526" y="446595"/>
                  </a:lnTo>
                  <a:lnTo>
                    <a:pt x="4693526" y="724408"/>
                  </a:lnTo>
                  <a:lnTo>
                    <a:pt x="4723015" y="724408"/>
                  </a:lnTo>
                  <a:lnTo>
                    <a:pt x="4723015" y="581012"/>
                  </a:lnTo>
                  <a:lnTo>
                    <a:pt x="4767529" y="581012"/>
                  </a:lnTo>
                  <a:lnTo>
                    <a:pt x="4767529" y="556120"/>
                  </a:lnTo>
                  <a:close/>
                </a:path>
                <a:path w="7167880" h="762635">
                  <a:moveTo>
                    <a:pt x="5038572" y="646455"/>
                  </a:moveTo>
                  <a:lnTo>
                    <a:pt x="5037544" y="631774"/>
                  </a:lnTo>
                  <a:lnTo>
                    <a:pt x="5037315" y="628484"/>
                  </a:lnTo>
                  <a:lnTo>
                    <a:pt x="5037036" y="624535"/>
                  </a:lnTo>
                  <a:lnTo>
                    <a:pt x="5026647" y="625703"/>
                  </a:lnTo>
                  <a:lnTo>
                    <a:pt x="5016055" y="626757"/>
                  </a:lnTo>
                  <a:lnTo>
                    <a:pt x="5005324" y="627684"/>
                  </a:lnTo>
                  <a:lnTo>
                    <a:pt x="4994503" y="628484"/>
                  </a:lnTo>
                  <a:lnTo>
                    <a:pt x="4994503" y="499224"/>
                  </a:lnTo>
                  <a:lnTo>
                    <a:pt x="5023548" y="499224"/>
                  </a:lnTo>
                  <a:lnTo>
                    <a:pt x="5023548" y="475107"/>
                  </a:lnTo>
                  <a:lnTo>
                    <a:pt x="4965662" y="475107"/>
                  </a:lnTo>
                  <a:lnTo>
                    <a:pt x="4965662" y="499224"/>
                  </a:lnTo>
                  <a:lnTo>
                    <a:pt x="4965662" y="630237"/>
                  </a:lnTo>
                  <a:lnTo>
                    <a:pt x="4944173" y="631164"/>
                  </a:lnTo>
                  <a:lnTo>
                    <a:pt x="4923015" y="631774"/>
                  </a:lnTo>
                  <a:lnTo>
                    <a:pt x="4923015" y="499224"/>
                  </a:lnTo>
                  <a:lnTo>
                    <a:pt x="4965662" y="499224"/>
                  </a:lnTo>
                  <a:lnTo>
                    <a:pt x="4965662" y="475107"/>
                  </a:lnTo>
                  <a:lnTo>
                    <a:pt x="4865357" y="475107"/>
                  </a:lnTo>
                  <a:lnTo>
                    <a:pt x="4865357" y="499224"/>
                  </a:lnTo>
                  <a:lnTo>
                    <a:pt x="4894516" y="499224"/>
                  </a:lnTo>
                  <a:lnTo>
                    <a:pt x="4894516" y="632320"/>
                  </a:lnTo>
                  <a:lnTo>
                    <a:pt x="4858004" y="632536"/>
                  </a:lnTo>
                  <a:lnTo>
                    <a:pt x="4861191" y="657199"/>
                  </a:lnTo>
                  <a:lnTo>
                    <a:pt x="4902060" y="656780"/>
                  </a:lnTo>
                  <a:lnTo>
                    <a:pt x="4946548" y="655332"/>
                  </a:lnTo>
                  <a:lnTo>
                    <a:pt x="4992713" y="652132"/>
                  </a:lnTo>
                  <a:lnTo>
                    <a:pt x="5038572" y="646455"/>
                  </a:lnTo>
                  <a:close/>
                </a:path>
                <a:path w="7167880" h="762635">
                  <a:moveTo>
                    <a:pt x="5089449" y="446595"/>
                  </a:moveTo>
                  <a:lnTo>
                    <a:pt x="5059845" y="446595"/>
                  </a:lnTo>
                  <a:lnTo>
                    <a:pt x="5059845" y="724408"/>
                  </a:lnTo>
                  <a:lnTo>
                    <a:pt x="5089449" y="724408"/>
                  </a:lnTo>
                  <a:lnTo>
                    <a:pt x="5089449" y="446595"/>
                  </a:lnTo>
                  <a:close/>
                </a:path>
                <a:path w="7167880" h="762635">
                  <a:moveTo>
                    <a:pt x="5358054" y="578688"/>
                  </a:moveTo>
                  <a:lnTo>
                    <a:pt x="5193703" y="578688"/>
                  </a:lnTo>
                  <a:lnTo>
                    <a:pt x="5193703" y="496138"/>
                  </a:lnTo>
                  <a:lnTo>
                    <a:pt x="5355641" y="496138"/>
                  </a:lnTo>
                  <a:lnTo>
                    <a:pt x="5355641" y="472020"/>
                  </a:lnTo>
                  <a:lnTo>
                    <a:pt x="5164658" y="472020"/>
                  </a:lnTo>
                  <a:lnTo>
                    <a:pt x="5164658" y="496138"/>
                  </a:lnTo>
                  <a:lnTo>
                    <a:pt x="5164658" y="578688"/>
                  </a:lnTo>
                  <a:lnTo>
                    <a:pt x="5164658" y="602818"/>
                  </a:lnTo>
                  <a:lnTo>
                    <a:pt x="5358054" y="602818"/>
                  </a:lnTo>
                  <a:lnTo>
                    <a:pt x="5358054" y="578688"/>
                  </a:lnTo>
                  <a:close/>
                </a:path>
                <a:path w="7167880" h="762635">
                  <a:moveTo>
                    <a:pt x="5387314" y="663346"/>
                  </a:moveTo>
                  <a:lnTo>
                    <a:pt x="5133073" y="663346"/>
                  </a:lnTo>
                  <a:lnTo>
                    <a:pt x="5133073" y="687793"/>
                  </a:lnTo>
                  <a:lnTo>
                    <a:pt x="5387314" y="687793"/>
                  </a:lnTo>
                  <a:lnTo>
                    <a:pt x="5387314" y="663346"/>
                  </a:lnTo>
                  <a:close/>
                </a:path>
                <a:path w="7167880" h="762635">
                  <a:moveTo>
                    <a:pt x="5551436" y="563905"/>
                  </a:moveTo>
                  <a:lnTo>
                    <a:pt x="5546585" y="542683"/>
                  </a:lnTo>
                  <a:lnTo>
                    <a:pt x="5539676" y="534200"/>
                  </a:lnTo>
                  <a:lnTo>
                    <a:pt x="5533301" y="526351"/>
                  </a:lnTo>
                  <a:lnTo>
                    <a:pt x="5524030" y="521563"/>
                  </a:lnTo>
                  <a:lnTo>
                    <a:pt x="5524030" y="563905"/>
                  </a:lnTo>
                  <a:lnTo>
                    <a:pt x="5521236" y="575995"/>
                  </a:lnTo>
                  <a:lnTo>
                    <a:pt x="5513667" y="585190"/>
                  </a:lnTo>
                  <a:lnTo>
                    <a:pt x="5502084" y="591019"/>
                  </a:lnTo>
                  <a:lnTo>
                    <a:pt x="5487200" y="593064"/>
                  </a:lnTo>
                  <a:lnTo>
                    <a:pt x="5472214" y="591019"/>
                  </a:lnTo>
                  <a:lnTo>
                    <a:pt x="5460758" y="585190"/>
                  </a:lnTo>
                  <a:lnTo>
                    <a:pt x="5453481" y="575995"/>
                  </a:lnTo>
                  <a:lnTo>
                    <a:pt x="5451018" y="563905"/>
                  </a:lnTo>
                  <a:lnTo>
                    <a:pt x="5453481" y="551662"/>
                  </a:lnTo>
                  <a:lnTo>
                    <a:pt x="5460758" y="542353"/>
                  </a:lnTo>
                  <a:lnTo>
                    <a:pt x="5472214" y="536384"/>
                  </a:lnTo>
                  <a:lnTo>
                    <a:pt x="5487200" y="534200"/>
                  </a:lnTo>
                  <a:lnTo>
                    <a:pt x="5502084" y="536384"/>
                  </a:lnTo>
                  <a:lnTo>
                    <a:pt x="5513667" y="542353"/>
                  </a:lnTo>
                  <a:lnTo>
                    <a:pt x="5521236" y="551662"/>
                  </a:lnTo>
                  <a:lnTo>
                    <a:pt x="5524030" y="563905"/>
                  </a:lnTo>
                  <a:lnTo>
                    <a:pt x="5524030" y="521563"/>
                  </a:lnTo>
                  <a:lnTo>
                    <a:pt x="5513019" y="515861"/>
                  </a:lnTo>
                  <a:lnTo>
                    <a:pt x="5487200" y="512152"/>
                  </a:lnTo>
                  <a:lnTo>
                    <a:pt x="5461254" y="515861"/>
                  </a:lnTo>
                  <a:lnTo>
                    <a:pt x="5441086" y="526351"/>
                  </a:lnTo>
                  <a:lnTo>
                    <a:pt x="5428043" y="542683"/>
                  </a:lnTo>
                  <a:lnTo>
                    <a:pt x="5423497" y="563905"/>
                  </a:lnTo>
                  <a:lnTo>
                    <a:pt x="5428043" y="584987"/>
                  </a:lnTo>
                  <a:lnTo>
                    <a:pt x="5441086" y="601192"/>
                  </a:lnTo>
                  <a:lnTo>
                    <a:pt x="5461254" y="611593"/>
                  </a:lnTo>
                  <a:lnTo>
                    <a:pt x="5487200" y="615213"/>
                  </a:lnTo>
                  <a:lnTo>
                    <a:pt x="5513019" y="611593"/>
                  </a:lnTo>
                  <a:lnTo>
                    <a:pt x="5533301" y="601192"/>
                  </a:lnTo>
                  <a:lnTo>
                    <a:pt x="5539956" y="593064"/>
                  </a:lnTo>
                  <a:lnTo>
                    <a:pt x="5546585" y="584987"/>
                  </a:lnTo>
                  <a:lnTo>
                    <a:pt x="5551436" y="563905"/>
                  </a:lnTo>
                  <a:close/>
                </a:path>
                <a:path w="7167880" h="762635">
                  <a:moveTo>
                    <a:pt x="5564263" y="475869"/>
                  </a:moveTo>
                  <a:lnTo>
                    <a:pt x="5502110" y="475869"/>
                  </a:lnTo>
                  <a:lnTo>
                    <a:pt x="5502110" y="444182"/>
                  </a:lnTo>
                  <a:lnTo>
                    <a:pt x="5472836" y="444182"/>
                  </a:lnTo>
                  <a:lnTo>
                    <a:pt x="5472836" y="475869"/>
                  </a:lnTo>
                  <a:lnTo>
                    <a:pt x="5407926" y="475869"/>
                  </a:lnTo>
                  <a:lnTo>
                    <a:pt x="5407926" y="499440"/>
                  </a:lnTo>
                  <a:lnTo>
                    <a:pt x="5564263" y="499440"/>
                  </a:lnTo>
                  <a:lnTo>
                    <a:pt x="5564263" y="475869"/>
                  </a:lnTo>
                  <a:close/>
                </a:path>
                <a:path w="7167880" h="762635">
                  <a:moveTo>
                    <a:pt x="5639143" y="446595"/>
                  </a:moveTo>
                  <a:lnTo>
                    <a:pt x="5609768" y="446595"/>
                  </a:lnTo>
                  <a:lnTo>
                    <a:pt x="5609768" y="511390"/>
                  </a:lnTo>
                  <a:lnTo>
                    <a:pt x="5565140" y="511390"/>
                  </a:lnTo>
                  <a:lnTo>
                    <a:pt x="5565140" y="535406"/>
                  </a:lnTo>
                  <a:lnTo>
                    <a:pt x="5609768" y="535406"/>
                  </a:lnTo>
                  <a:lnTo>
                    <a:pt x="5609768" y="565988"/>
                  </a:lnTo>
                  <a:lnTo>
                    <a:pt x="5564822" y="565988"/>
                  </a:lnTo>
                  <a:lnTo>
                    <a:pt x="5564822" y="590003"/>
                  </a:lnTo>
                  <a:lnTo>
                    <a:pt x="5609768" y="590003"/>
                  </a:lnTo>
                  <a:lnTo>
                    <a:pt x="5609768" y="625411"/>
                  </a:lnTo>
                  <a:lnTo>
                    <a:pt x="5639143" y="625411"/>
                  </a:lnTo>
                  <a:lnTo>
                    <a:pt x="5639143" y="446595"/>
                  </a:lnTo>
                  <a:close/>
                </a:path>
                <a:path w="7167880" h="762635">
                  <a:moveTo>
                    <a:pt x="5640679" y="676275"/>
                  </a:moveTo>
                  <a:lnTo>
                    <a:pt x="5634139" y="655916"/>
                  </a:lnTo>
                  <a:lnTo>
                    <a:pt x="5628005" y="650951"/>
                  </a:lnTo>
                  <a:lnTo>
                    <a:pt x="5615495" y="640842"/>
                  </a:lnTo>
                  <a:lnTo>
                    <a:pt x="5609437" y="638924"/>
                  </a:lnTo>
                  <a:lnTo>
                    <a:pt x="5609437" y="676275"/>
                  </a:lnTo>
                  <a:lnTo>
                    <a:pt x="5605157" y="686968"/>
                  </a:lnTo>
                  <a:lnTo>
                    <a:pt x="5592800" y="694867"/>
                  </a:lnTo>
                  <a:lnTo>
                    <a:pt x="5573077" y="699719"/>
                  </a:lnTo>
                  <a:lnTo>
                    <a:pt x="5546725" y="701281"/>
                  </a:lnTo>
                  <a:lnTo>
                    <a:pt x="5519890" y="699719"/>
                  </a:lnTo>
                  <a:lnTo>
                    <a:pt x="5499874" y="694867"/>
                  </a:lnTo>
                  <a:lnTo>
                    <a:pt x="5487352" y="686968"/>
                  </a:lnTo>
                  <a:lnTo>
                    <a:pt x="5483034" y="676275"/>
                  </a:lnTo>
                  <a:lnTo>
                    <a:pt x="5487352" y="665403"/>
                  </a:lnTo>
                  <a:lnTo>
                    <a:pt x="5499874" y="657491"/>
                  </a:lnTo>
                  <a:lnTo>
                    <a:pt x="5519890" y="652640"/>
                  </a:lnTo>
                  <a:lnTo>
                    <a:pt x="5546725" y="650951"/>
                  </a:lnTo>
                  <a:lnTo>
                    <a:pt x="5573077" y="652640"/>
                  </a:lnTo>
                  <a:lnTo>
                    <a:pt x="5592800" y="657491"/>
                  </a:lnTo>
                  <a:lnTo>
                    <a:pt x="5605157" y="665403"/>
                  </a:lnTo>
                  <a:lnTo>
                    <a:pt x="5609437" y="676275"/>
                  </a:lnTo>
                  <a:lnTo>
                    <a:pt x="5609437" y="638924"/>
                  </a:lnTo>
                  <a:lnTo>
                    <a:pt x="5585955" y="631482"/>
                  </a:lnTo>
                  <a:lnTo>
                    <a:pt x="5546725" y="628256"/>
                  </a:lnTo>
                  <a:lnTo>
                    <a:pt x="5507190" y="631482"/>
                  </a:lnTo>
                  <a:lnTo>
                    <a:pt x="5477497" y="640842"/>
                  </a:lnTo>
                  <a:lnTo>
                    <a:pt x="5458815" y="655916"/>
                  </a:lnTo>
                  <a:lnTo>
                    <a:pt x="5452338" y="676275"/>
                  </a:lnTo>
                  <a:lnTo>
                    <a:pt x="5458815" y="696353"/>
                  </a:lnTo>
                  <a:lnTo>
                    <a:pt x="5477497" y="711352"/>
                  </a:lnTo>
                  <a:lnTo>
                    <a:pt x="5507190" y="720725"/>
                  </a:lnTo>
                  <a:lnTo>
                    <a:pt x="5546725" y="723976"/>
                  </a:lnTo>
                  <a:lnTo>
                    <a:pt x="5585955" y="720725"/>
                  </a:lnTo>
                  <a:lnTo>
                    <a:pt x="5615495" y="711352"/>
                  </a:lnTo>
                  <a:lnTo>
                    <a:pt x="5628030" y="701281"/>
                  </a:lnTo>
                  <a:lnTo>
                    <a:pt x="5634139" y="696353"/>
                  </a:lnTo>
                  <a:lnTo>
                    <a:pt x="5640679" y="676275"/>
                  </a:lnTo>
                  <a:close/>
                </a:path>
                <a:path w="7167880" h="762635">
                  <a:moveTo>
                    <a:pt x="6012662" y="583095"/>
                  </a:moveTo>
                  <a:lnTo>
                    <a:pt x="5972759" y="583095"/>
                  </a:lnTo>
                  <a:lnTo>
                    <a:pt x="5977128" y="555269"/>
                  </a:lnTo>
                  <a:lnTo>
                    <a:pt x="5979388" y="530783"/>
                  </a:lnTo>
                  <a:lnTo>
                    <a:pt x="5980252" y="508825"/>
                  </a:lnTo>
                  <a:lnTo>
                    <a:pt x="5980430" y="488594"/>
                  </a:lnTo>
                  <a:lnTo>
                    <a:pt x="5980430" y="464134"/>
                  </a:lnTo>
                  <a:lnTo>
                    <a:pt x="5790222" y="464134"/>
                  </a:lnTo>
                  <a:lnTo>
                    <a:pt x="5790222" y="488035"/>
                  </a:lnTo>
                  <a:lnTo>
                    <a:pt x="5951156" y="488035"/>
                  </a:lnTo>
                  <a:lnTo>
                    <a:pt x="5951029" y="508698"/>
                  </a:lnTo>
                  <a:lnTo>
                    <a:pt x="5950115" y="530694"/>
                  </a:lnTo>
                  <a:lnTo>
                    <a:pt x="5947651" y="555269"/>
                  </a:lnTo>
                  <a:lnTo>
                    <a:pt x="5942825" y="583095"/>
                  </a:lnTo>
                  <a:lnTo>
                    <a:pt x="5759412" y="583095"/>
                  </a:lnTo>
                  <a:lnTo>
                    <a:pt x="5759412" y="607098"/>
                  </a:lnTo>
                  <a:lnTo>
                    <a:pt x="5870473" y="607098"/>
                  </a:lnTo>
                  <a:lnTo>
                    <a:pt x="5870473" y="724852"/>
                  </a:lnTo>
                  <a:lnTo>
                    <a:pt x="5899963" y="724852"/>
                  </a:lnTo>
                  <a:lnTo>
                    <a:pt x="5899963" y="607098"/>
                  </a:lnTo>
                  <a:lnTo>
                    <a:pt x="6012662" y="607098"/>
                  </a:lnTo>
                  <a:lnTo>
                    <a:pt x="6012662" y="583095"/>
                  </a:lnTo>
                  <a:close/>
                </a:path>
                <a:path w="7167880" h="762635">
                  <a:moveTo>
                    <a:pt x="6277000" y="585838"/>
                  </a:moveTo>
                  <a:lnTo>
                    <a:pt x="6238862" y="574509"/>
                  </a:lnTo>
                  <a:lnTo>
                    <a:pt x="6206591" y="554418"/>
                  </a:lnTo>
                  <a:lnTo>
                    <a:pt x="6192875" y="538137"/>
                  </a:lnTo>
                  <a:lnTo>
                    <a:pt x="6184252" y="527926"/>
                  </a:lnTo>
                  <a:lnTo>
                    <a:pt x="6175908" y="497357"/>
                  </a:lnTo>
                  <a:lnTo>
                    <a:pt x="6175908" y="494842"/>
                  </a:lnTo>
                  <a:lnTo>
                    <a:pt x="6266142" y="494842"/>
                  </a:lnTo>
                  <a:lnTo>
                    <a:pt x="6266142" y="470382"/>
                  </a:lnTo>
                  <a:lnTo>
                    <a:pt x="6054991" y="470382"/>
                  </a:lnTo>
                  <a:lnTo>
                    <a:pt x="6054991" y="494842"/>
                  </a:lnTo>
                  <a:lnTo>
                    <a:pt x="6145212" y="494842"/>
                  </a:lnTo>
                  <a:lnTo>
                    <a:pt x="6145212" y="497357"/>
                  </a:lnTo>
                  <a:lnTo>
                    <a:pt x="6136919" y="528053"/>
                  </a:lnTo>
                  <a:lnTo>
                    <a:pt x="6114808" y="554875"/>
                  </a:lnTo>
                  <a:lnTo>
                    <a:pt x="6083008" y="575386"/>
                  </a:lnTo>
                  <a:lnTo>
                    <a:pt x="6045670" y="587146"/>
                  </a:lnTo>
                  <a:lnTo>
                    <a:pt x="6057620" y="610387"/>
                  </a:lnTo>
                  <a:lnTo>
                    <a:pt x="6089853" y="600646"/>
                  </a:lnTo>
                  <a:lnTo>
                    <a:pt x="6119025" y="584873"/>
                  </a:lnTo>
                  <a:lnTo>
                    <a:pt x="6143295" y="563803"/>
                  </a:lnTo>
                  <a:lnTo>
                    <a:pt x="6160782" y="538137"/>
                  </a:lnTo>
                  <a:lnTo>
                    <a:pt x="6178397" y="563435"/>
                  </a:lnTo>
                  <a:lnTo>
                    <a:pt x="6202883" y="584136"/>
                  </a:lnTo>
                  <a:lnTo>
                    <a:pt x="6232385" y="599567"/>
                  </a:lnTo>
                  <a:lnTo>
                    <a:pt x="6265049" y="609079"/>
                  </a:lnTo>
                  <a:lnTo>
                    <a:pt x="6277000" y="585838"/>
                  </a:lnTo>
                  <a:close/>
                </a:path>
                <a:path w="7167880" h="762635">
                  <a:moveTo>
                    <a:pt x="6288176" y="665530"/>
                  </a:moveTo>
                  <a:lnTo>
                    <a:pt x="6175578" y="665530"/>
                  </a:lnTo>
                  <a:lnTo>
                    <a:pt x="6175578" y="599757"/>
                  </a:lnTo>
                  <a:lnTo>
                    <a:pt x="6146089" y="599757"/>
                  </a:lnTo>
                  <a:lnTo>
                    <a:pt x="6146089" y="665530"/>
                  </a:lnTo>
                  <a:lnTo>
                    <a:pt x="6033935" y="665530"/>
                  </a:lnTo>
                  <a:lnTo>
                    <a:pt x="6033935" y="689762"/>
                  </a:lnTo>
                  <a:lnTo>
                    <a:pt x="6288176" y="689762"/>
                  </a:lnTo>
                  <a:lnTo>
                    <a:pt x="6288176" y="665530"/>
                  </a:lnTo>
                  <a:close/>
                </a:path>
                <a:path w="7167880" h="762635">
                  <a:moveTo>
                    <a:pt x="6452184" y="475983"/>
                  </a:moveTo>
                  <a:lnTo>
                    <a:pt x="6322492" y="475983"/>
                  </a:lnTo>
                  <a:lnTo>
                    <a:pt x="6322492" y="500316"/>
                  </a:lnTo>
                  <a:lnTo>
                    <a:pt x="6422263" y="500316"/>
                  </a:lnTo>
                  <a:lnTo>
                    <a:pt x="6411658" y="546163"/>
                  </a:lnTo>
                  <a:lnTo>
                    <a:pt x="6389217" y="586460"/>
                  </a:lnTo>
                  <a:lnTo>
                    <a:pt x="6354864" y="621131"/>
                  </a:lnTo>
                  <a:lnTo>
                    <a:pt x="6308572" y="650074"/>
                  </a:lnTo>
                  <a:lnTo>
                    <a:pt x="6325019" y="672884"/>
                  </a:lnTo>
                  <a:lnTo>
                    <a:pt x="6373368" y="642797"/>
                  </a:lnTo>
                  <a:lnTo>
                    <a:pt x="6409258" y="607187"/>
                  </a:lnTo>
                  <a:lnTo>
                    <a:pt x="6433693" y="566928"/>
                  </a:lnTo>
                  <a:lnTo>
                    <a:pt x="6447663" y="522909"/>
                  </a:lnTo>
                  <a:lnTo>
                    <a:pt x="6452184" y="475983"/>
                  </a:lnTo>
                  <a:close/>
                </a:path>
                <a:path w="7167880" h="762635">
                  <a:moveTo>
                    <a:pt x="6567957" y="557326"/>
                  </a:moveTo>
                  <a:lnTo>
                    <a:pt x="6524879" y="557326"/>
                  </a:lnTo>
                  <a:lnTo>
                    <a:pt x="6524879" y="446595"/>
                  </a:lnTo>
                  <a:lnTo>
                    <a:pt x="6495389" y="446595"/>
                  </a:lnTo>
                  <a:lnTo>
                    <a:pt x="6495389" y="724077"/>
                  </a:lnTo>
                  <a:lnTo>
                    <a:pt x="6524879" y="724077"/>
                  </a:lnTo>
                  <a:lnTo>
                    <a:pt x="6524879" y="581990"/>
                  </a:lnTo>
                  <a:lnTo>
                    <a:pt x="6567957" y="581990"/>
                  </a:lnTo>
                  <a:lnTo>
                    <a:pt x="6567957" y="557326"/>
                  </a:lnTo>
                  <a:close/>
                </a:path>
                <a:path w="7167880" h="762635">
                  <a:moveTo>
                    <a:pt x="6834733" y="607974"/>
                  </a:moveTo>
                  <a:lnTo>
                    <a:pt x="6833171" y="593293"/>
                  </a:lnTo>
                  <a:lnTo>
                    <a:pt x="6832435" y="586270"/>
                  </a:lnTo>
                  <a:lnTo>
                    <a:pt x="6814871" y="588606"/>
                  </a:lnTo>
                  <a:lnTo>
                    <a:pt x="6796824" y="590524"/>
                  </a:lnTo>
                  <a:lnTo>
                    <a:pt x="6778498" y="592074"/>
                  </a:lnTo>
                  <a:lnTo>
                    <a:pt x="6760070" y="593293"/>
                  </a:lnTo>
                  <a:lnTo>
                    <a:pt x="6760070" y="568401"/>
                  </a:lnTo>
                  <a:lnTo>
                    <a:pt x="6782092" y="561873"/>
                  </a:lnTo>
                  <a:lnTo>
                    <a:pt x="6799110" y="550189"/>
                  </a:lnTo>
                  <a:lnTo>
                    <a:pt x="6801129" y="547243"/>
                  </a:lnTo>
                  <a:lnTo>
                    <a:pt x="6810121" y="534123"/>
                  </a:lnTo>
                  <a:lnTo>
                    <a:pt x="6814121" y="514464"/>
                  </a:lnTo>
                  <a:lnTo>
                    <a:pt x="6808889" y="491845"/>
                  </a:lnTo>
                  <a:lnTo>
                    <a:pt x="6800456" y="481571"/>
                  </a:lnTo>
                  <a:lnTo>
                    <a:pt x="6794538" y="474357"/>
                  </a:lnTo>
                  <a:lnTo>
                    <a:pt x="6786385" y="470179"/>
                  </a:lnTo>
                  <a:lnTo>
                    <a:pt x="6786385" y="514464"/>
                  </a:lnTo>
                  <a:lnTo>
                    <a:pt x="6783248" y="527875"/>
                  </a:lnTo>
                  <a:lnTo>
                    <a:pt x="6774713" y="538175"/>
                  </a:lnTo>
                  <a:lnTo>
                    <a:pt x="6761569" y="544804"/>
                  </a:lnTo>
                  <a:lnTo>
                    <a:pt x="6744614" y="547243"/>
                  </a:lnTo>
                  <a:lnTo>
                    <a:pt x="6727761" y="544804"/>
                  </a:lnTo>
                  <a:lnTo>
                    <a:pt x="6714541" y="538175"/>
                  </a:lnTo>
                  <a:lnTo>
                    <a:pt x="6705930" y="527875"/>
                  </a:lnTo>
                  <a:lnTo>
                    <a:pt x="6702958" y="514464"/>
                  </a:lnTo>
                  <a:lnTo>
                    <a:pt x="6705930" y="500875"/>
                  </a:lnTo>
                  <a:lnTo>
                    <a:pt x="6714541" y="490537"/>
                  </a:lnTo>
                  <a:lnTo>
                    <a:pt x="6727761" y="483933"/>
                  </a:lnTo>
                  <a:lnTo>
                    <a:pt x="6744614" y="481571"/>
                  </a:lnTo>
                  <a:lnTo>
                    <a:pt x="6761569" y="483933"/>
                  </a:lnTo>
                  <a:lnTo>
                    <a:pt x="6774713" y="490537"/>
                  </a:lnTo>
                  <a:lnTo>
                    <a:pt x="6783248" y="500875"/>
                  </a:lnTo>
                  <a:lnTo>
                    <a:pt x="6786385" y="514464"/>
                  </a:lnTo>
                  <a:lnTo>
                    <a:pt x="6786385" y="470179"/>
                  </a:lnTo>
                  <a:lnTo>
                    <a:pt x="6772605" y="463092"/>
                  </a:lnTo>
                  <a:lnTo>
                    <a:pt x="6744614" y="459092"/>
                  </a:lnTo>
                  <a:lnTo>
                    <a:pt x="6716636" y="463092"/>
                  </a:lnTo>
                  <a:lnTo>
                    <a:pt x="6694741" y="474357"/>
                  </a:lnTo>
                  <a:lnTo>
                    <a:pt x="6680530" y="491845"/>
                  </a:lnTo>
                  <a:lnTo>
                    <a:pt x="6675552" y="514464"/>
                  </a:lnTo>
                  <a:lnTo>
                    <a:pt x="6679400" y="534390"/>
                  </a:lnTo>
                  <a:lnTo>
                    <a:pt x="6690563" y="550583"/>
                  </a:lnTo>
                  <a:lnTo>
                    <a:pt x="6707987" y="562254"/>
                  </a:lnTo>
                  <a:lnTo>
                    <a:pt x="6730581" y="568617"/>
                  </a:lnTo>
                  <a:lnTo>
                    <a:pt x="6730581" y="594601"/>
                  </a:lnTo>
                  <a:lnTo>
                    <a:pt x="6711683" y="595122"/>
                  </a:lnTo>
                  <a:lnTo>
                    <a:pt x="6693471" y="595426"/>
                  </a:lnTo>
                  <a:lnTo>
                    <a:pt x="6659981" y="595591"/>
                  </a:lnTo>
                  <a:lnTo>
                    <a:pt x="6663271" y="619493"/>
                  </a:lnTo>
                  <a:lnTo>
                    <a:pt x="6701930" y="619175"/>
                  </a:lnTo>
                  <a:lnTo>
                    <a:pt x="6744970" y="617677"/>
                  </a:lnTo>
                  <a:lnTo>
                    <a:pt x="6790029" y="614222"/>
                  </a:lnTo>
                  <a:lnTo>
                    <a:pt x="6834733" y="607974"/>
                  </a:lnTo>
                  <a:close/>
                </a:path>
                <a:path w="7167880" h="762635">
                  <a:moveTo>
                    <a:pt x="6888899" y="694258"/>
                  </a:moveTo>
                  <a:lnTo>
                    <a:pt x="6728828" y="694258"/>
                  </a:lnTo>
                  <a:lnTo>
                    <a:pt x="6728828" y="640651"/>
                  </a:lnTo>
                  <a:lnTo>
                    <a:pt x="6699224" y="640651"/>
                  </a:lnTo>
                  <a:lnTo>
                    <a:pt x="6699224" y="718489"/>
                  </a:lnTo>
                  <a:lnTo>
                    <a:pt x="6888899" y="718489"/>
                  </a:lnTo>
                  <a:lnTo>
                    <a:pt x="6888899" y="694258"/>
                  </a:lnTo>
                  <a:close/>
                </a:path>
                <a:path w="7167880" h="762635">
                  <a:moveTo>
                    <a:pt x="6918490" y="538695"/>
                  </a:moveTo>
                  <a:lnTo>
                    <a:pt x="6878917" y="538695"/>
                  </a:lnTo>
                  <a:lnTo>
                    <a:pt x="6878917" y="446811"/>
                  </a:lnTo>
                  <a:lnTo>
                    <a:pt x="6849542" y="446811"/>
                  </a:lnTo>
                  <a:lnTo>
                    <a:pt x="6849542" y="659282"/>
                  </a:lnTo>
                  <a:lnTo>
                    <a:pt x="6878917" y="659282"/>
                  </a:lnTo>
                  <a:lnTo>
                    <a:pt x="6878917" y="563473"/>
                  </a:lnTo>
                  <a:lnTo>
                    <a:pt x="6918490" y="563473"/>
                  </a:lnTo>
                  <a:lnTo>
                    <a:pt x="6918490" y="538695"/>
                  </a:lnTo>
                  <a:close/>
                </a:path>
                <a:path w="7167880" h="762635">
                  <a:moveTo>
                    <a:pt x="7100710" y="575525"/>
                  </a:moveTo>
                  <a:lnTo>
                    <a:pt x="7072427" y="561568"/>
                  </a:lnTo>
                  <a:lnTo>
                    <a:pt x="7051294" y="541324"/>
                  </a:lnTo>
                  <a:lnTo>
                    <a:pt x="7049668" y="538251"/>
                  </a:lnTo>
                  <a:lnTo>
                    <a:pt x="7038086" y="516382"/>
                  </a:lnTo>
                  <a:lnTo>
                    <a:pt x="7033615" y="488365"/>
                  </a:lnTo>
                  <a:lnTo>
                    <a:pt x="7033615" y="462051"/>
                  </a:lnTo>
                  <a:lnTo>
                    <a:pt x="7004228" y="462051"/>
                  </a:lnTo>
                  <a:lnTo>
                    <a:pt x="7004228" y="489572"/>
                  </a:lnTo>
                  <a:lnTo>
                    <a:pt x="6999389" y="519671"/>
                  </a:lnTo>
                  <a:lnTo>
                    <a:pt x="6985609" y="546392"/>
                  </a:lnTo>
                  <a:lnTo>
                    <a:pt x="6963550" y="568134"/>
                  </a:lnTo>
                  <a:lnTo>
                    <a:pt x="6933844" y="583311"/>
                  </a:lnTo>
                  <a:lnTo>
                    <a:pt x="6949630" y="606996"/>
                  </a:lnTo>
                  <a:lnTo>
                    <a:pt x="6973062" y="595591"/>
                  </a:lnTo>
                  <a:lnTo>
                    <a:pt x="6992709" y="579983"/>
                  </a:lnTo>
                  <a:lnTo>
                    <a:pt x="7008292" y="560692"/>
                  </a:lnTo>
                  <a:lnTo>
                    <a:pt x="7019582" y="538251"/>
                  </a:lnTo>
                  <a:lnTo>
                    <a:pt x="7030542" y="557860"/>
                  </a:lnTo>
                  <a:lnTo>
                    <a:pt x="7045185" y="574687"/>
                  </a:lnTo>
                  <a:lnTo>
                    <a:pt x="7063321" y="588378"/>
                  </a:lnTo>
                  <a:lnTo>
                    <a:pt x="7084695" y="598551"/>
                  </a:lnTo>
                  <a:lnTo>
                    <a:pt x="7100710" y="575525"/>
                  </a:lnTo>
                  <a:close/>
                </a:path>
                <a:path w="7167880" h="762635">
                  <a:moveTo>
                    <a:pt x="7166483" y="446595"/>
                  </a:moveTo>
                  <a:lnTo>
                    <a:pt x="7137108" y="446595"/>
                  </a:lnTo>
                  <a:lnTo>
                    <a:pt x="7137108" y="503174"/>
                  </a:lnTo>
                  <a:lnTo>
                    <a:pt x="7078561" y="503174"/>
                  </a:lnTo>
                  <a:lnTo>
                    <a:pt x="7078561" y="527392"/>
                  </a:lnTo>
                  <a:lnTo>
                    <a:pt x="7137108" y="527392"/>
                  </a:lnTo>
                  <a:lnTo>
                    <a:pt x="7137108" y="610616"/>
                  </a:lnTo>
                  <a:lnTo>
                    <a:pt x="7166483" y="610616"/>
                  </a:lnTo>
                  <a:lnTo>
                    <a:pt x="7166483" y="446595"/>
                  </a:lnTo>
                  <a:close/>
                </a:path>
                <a:path w="7167880" h="762635">
                  <a:moveTo>
                    <a:pt x="7167359" y="671461"/>
                  </a:moveTo>
                  <a:lnTo>
                    <a:pt x="7160819" y="648944"/>
                  </a:lnTo>
                  <a:lnTo>
                    <a:pt x="7152411" y="641413"/>
                  </a:lnTo>
                  <a:lnTo>
                    <a:pt x="7142175" y="632244"/>
                  </a:lnTo>
                  <a:lnTo>
                    <a:pt x="7138200" y="630847"/>
                  </a:lnTo>
                  <a:lnTo>
                    <a:pt x="7138200" y="671461"/>
                  </a:lnTo>
                  <a:lnTo>
                    <a:pt x="7133742" y="683844"/>
                  </a:lnTo>
                  <a:lnTo>
                    <a:pt x="7120979" y="693039"/>
                  </a:lnTo>
                  <a:lnTo>
                    <a:pt x="7100633" y="698766"/>
                  </a:lnTo>
                  <a:lnTo>
                    <a:pt x="7073405" y="700735"/>
                  </a:lnTo>
                  <a:lnTo>
                    <a:pt x="7046112" y="698766"/>
                  </a:lnTo>
                  <a:lnTo>
                    <a:pt x="7025729" y="693039"/>
                  </a:lnTo>
                  <a:lnTo>
                    <a:pt x="7013016" y="683844"/>
                  </a:lnTo>
                  <a:lnTo>
                    <a:pt x="7008723" y="671461"/>
                  </a:lnTo>
                  <a:lnTo>
                    <a:pt x="7013016" y="658672"/>
                  </a:lnTo>
                  <a:lnTo>
                    <a:pt x="7025729" y="649236"/>
                  </a:lnTo>
                  <a:lnTo>
                    <a:pt x="7046112" y="643407"/>
                  </a:lnTo>
                  <a:lnTo>
                    <a:pt x="7073405" y="641413"/>
                  </a:lnTo>
                  <a:lnTo>
                    <a:pt x="7100633" y="643407"/>
                  </a:lnTo>
                  <a:lnTo>
                    <a:pt x="7120979" y="649236"/>
                  </a:lnTo>
                  <a:lnTo>
                    <a:pt x="7133742" y="658672"/>
                  </a:lnTo>
                  <a:lnTo>
                    <a:pt x="7138200" y="671461"/>
                  </a:lnTo>
                  <a:lnTo>
                    <a:pt x="7138200" y="630847"/>
                  </a:lnTo>
                  <a:lnTo>
                    <a:pt x="7112635" y="621855"/>
                  </a:lnTo>
                  <a:lnTo>
                    <a:pt x="7073405" y="618286"/>
                  </a:lnTo>
                  <a:lnTo>
                    <a:pt x="7034111" y="621855"/>
                  </a:lnTo>
                  <a:lnTo>
                    <a:pt x="7004532" y="632244"/>
                  </a:lnTo>
                  <a:lnTo>
                    <a:pt x="6985927" y="648944"/>
                  </a:lnTo>
                  <a:lnTo>
                    <a:pt x="6979564" y="671461"/>
                  </a:lnTo>
                  <a:lnTo>
                    <a:pt x="6985927" y="693813"/>
                  </a:lnTo>
                  <a:lnTo>
                    <a:pt x="7004532" y="710298"/>
                  </a:lnTo>
                  <a:lnTo>
                    <a:pt x="7034111" y="720483"/>
                  </a:lnTo>
                  <a:lnTo>
                    <a:pt x="7073405" y="723976"/>
                  </a:lnTo>
                  <a:lnTo>
                    <a:pt x="7112635" y="720483"/>
                  </a:lnTo>
                  <a:lnTo>
                    <a:pt x="7142175" y="710298"/>
                  </a:lnTo>
                  <a:lnTo>
                    <a:pt x="7152995" y="700735"/>
                  </a:lnTo>
                  <a:lnTo>
                    <a:pt x="7160819" y="693813"/>
                  </a:lnTo>
                  <a:lnTo>
                    <a:pt x="7167359" y="671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787" y="5942413"/>
              <a:ext cx="3290803" cy="36327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89032" y="5035522"/>
              <a:ext cx="3314017" cy="45590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1258" y="2280258"/>
              <a:ext cx="89132" cy="22452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587090" y="2253297"/>
              <a:ext cx="3649345" cy="723265"/>
            </a:xfrm>
            <a:custGeom>
              <a:avLst/>
              <a:gdLst/>
              <a:ahLst/>
              <a:cxnLst/>
              <a:rect l="l" t="t" r="r" b="b"/>
              <a:pathLst>
                <a:path w="3649344" h="723264">
                  <a:moveTo>
                    <a:pt x="175412" y="477507"/>
                  </a:moveTo>
                  <a:lnTo>
                    <a:pt x="105689" y="477507"/>
                  </a:lnTo>
                  <a:lnTo>
                    <a:pt x="105689" y="444944"/>
                  </a:lnTo>
                  <a:lnTo>
                    <a:pt x="76187" y="444944"/>
                  </a:lnTo>
                  <a:lnTo>
                    <a:pt x="76187" y="477507"/>
                  </a:lnTo>
                  <a:lnTo>
                    <a:pt x="5803" y="477507"/>
                  </a:lnTo>
                  <a:lnTo>
                    <a:pt x="5803" y="501078"/>
                  </a:lnTo>
                  <a:lnTo>
                    <a:pt x="175412" y="501078"/>
                  </a:lnTo>
                  <a:lnTo>
                    <a:pt x="175412" y="477507"/>
                  </a:lnTo>
                  <a:close/>
                </a:path>
                <a:path w="3649344" h="723264">
                  <a:moveTo>
                    <a:pt x="183857" y="660273"/>
                  </a:moveTo>
                  <a:lnTo>
                    <a:pt x="182283" y="644474"/>
                  </a:lnTo>
                  <a:lnTo>
                    <a:pt x="181660" y="638124"/>
                  </a:lnTo>
                  <a:lnTo>
                    <a:pt x="163068" y="640283"/>
                  </a:lnTo>
                  <a:lnTo>
                    <a:pt x="144068" y="642035"/>
                  </a:lnTo>
                  <a:lnTo>
                    <a:pt x="124853" y="643420"/>
                  </a:lnTo>
                  <a:lnTo>
                    <a:pt x="105575" y="644474"/>
                  </a:lnTo>
                  <a:lnTo>
                    <a:pt x="105575" y="617613"/>
                  </a:lnTo>
                  <a:lnTo>
                    <a:pt x="127419" y="611619"/>
                  </a:lnTo>
                  <a:lnTo>
                    <a:pt x="144157" y="600786"/>
                  </a:lnTo>
                  <a:lnTo>
                    <a:pt x="147789" y="595693"/>
                  </a:lnTo>
                  <a:lnTo>
                    <a:pt x="154863" y="585762"/>
                  </a:lnTo>
                  <a:lnTo>
                    <a:pt x="158635" y="567182"/>
                  </a:lnTo>
                  <a:lnTo>
                    <a:pt x="153682" y="545846"/>
                  </a:lnTo>
                  <a:lnTo>
                    <a:pt x="147040" y="538022"/>
                  </a:lnTo>
                  <a:lnTo>
                    <a:pt x="139750" y="529450"/>
                  </a:lnTo>
                  <a:lnTo>
                    <a:pt x="130568" y="524979"/>
                  </a:lnTo>
                  <a:lnTo>
                    <a:pt x="130568" y="567182"/>
                  </a:lnTo>
                  <a:lnTo>
                    <a:pt x="127647" y="579107"/>
                  </a:lnTo>
                  <a:lnTo>
                    <a:pt x="119430" y="588098"/>
                  </a:lnTo>
                  <a:lnTo>
                    <a:pt x="106756" y="593763"/>
                  </a:lnTo>
                  <a:lnTo>
                    <a:pt x="90449" y="595693"/>
                  </a:lnTo>
                  <a:lnTo>
                    <a:pt x="74358" y="593763"/>
                  </a:lnTo>
                  <a:lnTo>
                    <a:pt x="61760" y="588098"/>
                  </a:lnTo>
                  <a:lnTo>
                    <a:pt x="53581" y="579107"/>
                  </a:lnTo>
                  <a:lnTo>
                    <a:pt x="50761" y="567182"/>
                  </a:lnTo>
                  <a:lnTo>
                    <a:pt x="53581" y="555142"/>
                  </a:lnTo>
                  <a:lnTo>
                    <a:pt x="61760" y="545947"/>
                  </a:lnTo>
                  <a:lnTo>
                    <a:pt x="74358" y="540080"/>
                  </a:lnTo>
                  <a:lnTo>
                    <a:pt x="90449" y="538022"/>
                  </a:lnTo>
                  <a:lnTo>
                    <a:pt x="106756" y="540080"/>
                  </a:lnTo>
                  <a:lnTo>
                    <a:pt x="119430" y="545947"/>
                  </a:lnTo>
                  <a:lnTo>
                    <a:pt x="127647" y="555142"/>
                  </a:lnTo>
                  <a:lnTo>
                    <a:pt x="130568" y="567182"/>
                  </a:lnTo>
                  <a:lnTo>
                    <a:pt x="130568" y="524979"/>
                  </a:lnTo>
                  <a:lnTo>
                    <a:pt x="118211" y="518934"/>
                  </a:lnTo>
                  <a:lnTo>
                    <a:pt x="90449" y="515226"/>
                  </a:lnTo>
                  <a:lnTo>
                    <a:pt x="62852" y="518934"/>
                  </a:lnTo>
                  <a:lnTo>
                    <a:pt x="41516" y="529450"/>
                  </a:lnTo>
                  <a:lnTo>
                    <a:pt x="27787" y="545846"/>
                  </a:lnTo>
                  <a:lnTo>
                    <a:pt x="23025" y="567182"/>
                  </a:lnTo>
                  <a:lnTo>
                    <a:pt x="26682" y="585901"/>
                  </a:lnTo>
                  <a:lnTo>
                    <a:pt x="37401" y="601014"/>
                  </a:lnTo>
                  <a:lnTo>
                    <a:pt x="54203" y="611835"/>
                  </a:lnTo>
                  <a:lnTo>
                    <a:pt x="76187" y="617728"/>
                  </a:lnTo>
                  <a:lnTo>
                    <a:pt x="76187" y="645579"/>
                  </a:lnTo>
                  <a:lnTo>
                    <a:pt x="56032" y="646061"/>
                  </a:lnTo>
                  <a:lnTo>
                    <a:pt x="0" y="646671"/>
                  </a:lnTo>
                  <a:lnTo>
                    <a:pt x="4165" y="671233"/>
                  </a:lnTo>
                  <a:lnTo>
                    <a:pt x="45034" y="670953"/>
                  </a:lnTo>
                  <a:lnTo>
                    <a:pt x="89979" y="669569"/>
                  </a:lnTo>
                  <a:lnTo>
                    <a:pt x="136931" y="666280"/>
                  </a:lnTo>
                  <a:lnTo>
                    <a:pt x="183857" y="660273"/>
                  </a:lnTo>
                  <a:close/>
                </a:path>
                <a:path w="3649344" h="723264">
                  <a:moveTo>
                    <a:pt x="194487" y="231648"/>
                  </a:moveTo>
                  <a:lnTo>
                    <a:pt x="192722" y="223139"/>
                  </a:lnTo>
                  <a:lnTo>
                    <a:pt x="187960" y="216166"/>
                  </a:lnTo>
                  <a:lnTo>
                    <a:pt x="180975" y="211455"/>
                  </a:lnTo>
                  <a:lnTo>
                    <a:pt x="172554" y="209727"/>
                  </a:lnTo>
                  <a:lnTo>
                    <a:pt x="163957" y="211455"/>
                  </a:lnTo>
                  <a:lnTo>
                    <a:pt x="156895" y="216166"/>
                  </a:lnTo>
                  <a:lnTo>
                    <a:pt x="152158" y="223139"/>
                  </a:lnTo>
                  <a:lnTo>
                    <a:pt x="150520" y="231648"/>
                  </a:lnTo>
                  <a:lnTo>
                    <a:pt x="152158" y="240169"/>
                  </a:lnTo>
                  <a:lnTo>
                    <a:pt x="156895" y="247142"/>
                  </a:lnTo>
                  <a:lnTo>
                    <a:pt x="163957" y="251853"/>
                  </a:lnTo>
                  <a:lnTo>
                    <a:pt x="172554" y="253580"/>
                  </a:lnTo>
                  <a:lnTo>
                    <a:pt x="180975" y="251853"/>
                  </a:lnTo>
                  <a:lnTo>
                    <a:pt x="187960" y="247142"/>
                  </a:lnTo>
                  <a:lnTo>
                    <a:pt x="192722" y="240169"/>
                  </a:lnTo>
                  <a:lnTo>
                    <a:pt x="194487" y="231648"/>
                  </a:lnTo>
                  <a:close/>
                </a:path>
                <a:path w="3649344" h="723264">
                  <a:moveTo>
                    <a:pt x="228257" y="444398"/>
                  </a:moveTo>
                  <a:lnTo>
                    <a:pt x="198869" y="444398"/>
                  </a:lnTo>
                  <a:lnTo>
                    <a:pt x="198869" y="722210"/>
                  </a:lnTo>
                  <a:lnTo>
                    <a:pt x="228257" y="722210"/>
                  </a:lnTo>
                  <a:lnTo>
                    <a:pt x="228257" y="444398"/>
                  </a:lnTo>
                  <a:close/>
                </a:path>
                <a:path w="3649344" h="723264">
                  <a:moveTo>
                    <a:pt x="431622" y="504151"/>
                  </a:moveTo>
                  <a:lnTo>
                    <a:pt x="426466" y="484162"/>
                  </a:lnTo>
                  <a:lnTo>
                    <a:pt x="420052" y="477177"/>
                  </a:lnTo>
                  <a:lnTo>
                    <a:pt x="412280" y="468718"/>
                  </a:lnTo>
                  <a:lnTo>
                    <a:pt x="403555" y="464731"/>
                  </a:lnTo>
                  <a:lnTo>
                    <a:pt x="403555" y="504151"/>
                  </a:lnTo>
                  <a:lnTo>
                    <a:pt x="400405" y="515327"/>
                  </a:lnTo>
                  <a:lnTo>
                    <a:pt x="391909" y="523786"/>
                  </a:lnTo>
                  <a:lnTo>
                    <a:pt x="379018" y="529145"/>
                  </a:lnTo>
                  <a:lnTo>
                    <a:pt x="362661" y="531012"/>
                  </a:lnTo>
                  <a:lnTo>
                    <a:pt x="345782" y="529145"/>
                  </a:lnTo>
                  <a:lnTo>
                    <a:pt x="332701" y="523786"/>
                  </a:lnTo>
                  <a:lnTo>
                    <a:pt x="324281" y="515327"/>
                  </a:lnTo>
                  <a:lnTo>
                    <a:pt x="321335" y="504151"/>
                  </a:lnTo>
                  <a:lnTo>
                    <a:pt x="324281" y="492975"/>
                  </a:lnTo>
                  <a:lnTo>
                    <a:pt x="332701" y="484454"/>
                  </a:lnTo>
                  <a:lnTo>
                    <a:pt x="345782" y="479031"/>
                  </a:lnTo>
                  <a:lnTo>
                    <a:pt x="362661" y="477177"/>
                  </a:lnTo>
                  <a:lnTo>
                    <a:pt x="379018" y="479031"/>
                  </a:lnTo>
                  <a:lnTo>
                    <a:pt x="391909" y="484454"/>
                  </a:lnTo>
                  <a:lnTo>
                    <a:pt x="400405" y="492975"/>
                  </a:lnTo>
                  <a:lnTo>
                    <a:pt x="403555" y="504151"/>
                  </a:lnTo>
                  <a:lnTo>
                    <a:pt x="403555" y="464731"/>
                  </a:lnTo>
                  <a:lnTo>
                    <a:pt x="390525" y="458774"/>
                  </a:lnTo>
                  <a:lnTo>
                    <a:pt x="362661" y="455256"/>
                  </a:lnTo>
                  <a:lnTo>
                    <a:pt x="334454" y="458774"/>
                  </a:lnTo>
                  <a:lnTo>
                    <a:pt x="312559" y="468718"/>
                  </a:lnTo>
                  <a:lnTo>
                    <a:pt x="298411" y="484162"/>
                  </a:lnTo>
                  <a:lnTo>
                    <a:pt x="293382" y="504151"/>
                  </a:lnTo>
                  <a:lnTo>
                    <a:pt x="298411" y="524256"/>
                  </a:lnTo>
                  <a:lnTo>
                    <a:pt x="312559" y="539521"/>
                  </a:lnTo>
                  <a:lnTo>
                    <a:pt x="334454" y="549211"/>
                  </a:lnTo>
                  <a:lnTo>
                    <a:pt x="362661" y="552602"/>
                  </a:lnTo>
                  <a:lnTo>
                    <a:pt x="390525" y="549211"/>
                  </a:lnTo>
                  <a:lnTo>
                    <a:pt x="412280" y="539521"/>
                  </a:lnTo>
                  <a:lnTo>
                    <a:pt x="420179" y="531012"/>
                  </a:lnTo>
                  <a:lnTo>
                    <a:pt x="426466" y="524256"/>
                  </a:lnTo>
                  <a:lnTo>
                    <a:pt x="431622" y="504151"/>
                  </a:lnTo>
                  <a:close/>
                </a:path>
                <a:path w="3649344" h="723264">
                  <a:moveTo>
                    <a:pt x="453555" y="584403"/>
                  </a:moveTo>
                  <a:lnTo>
                    <a:pt x="451573" y="563130"/>
                  </a:lnTo>
                  <a:lnTo>
                    <a:pt x="405726" y="567537"/>
                  </a:lnTo>
                  <a:lnTo>
                    <a:pt x="358698" y="569963"/>
                  </a:lnTo>
                  <a:lnTo>
                    <a:pt x="313143" y="571068"/>
                  </a:lnTo>
                  <a:lnTo>
                    <a:pt x="271665" y="571461"/>
                  </a:lnTo>
                  <a:lnTo>
                    <a:pt x="275399" y="595147"/>
                  </a:lnTo>
                  <a:lnTo>
                    <a:pt x="292912" y="595160"/>
                  </a:lnTo>
                  <a:lnTo>
                    <a:pt x="311467" y="595007"/>
                  </a:lnTo>
                  <a:lnTo>
                    <a:pt x="330835" y="594652"/>
                  </a:lnTo>
                  <a:lnTo>
                    <a:pt x="350824" y="594042"/>
                  </a:lnTo>
                  <a:lnTo>
                    <a:pt x="350824" y="646671"/>
                  </a:lnTo>
                  <a:lnTo>
                    <a:pt x="380212" y="646671"/>
                  </a:lnTo>
                  <a:lnTo>
                    <a:pt x="380212" y="594042"/>
                  </a:lnTo>
                  <a:lnTo>
                    <a:pt x="380212" y="592404"/>
                  </a:lnTo>
                  <a:lnTo>
                    <a:pt x="398665" y="591058"/>
                  </a:lnTo>
                  <a:lnTo>
                    <a:pt x="417131" y="589305"/>
                  </a:lnTo>
                  <a:lnTo>
                    <a:pt x="435457" y="587095"/>
                  </a:lnTo>
                  <a:lnTo>
                    <a:pt x="453555" y="584403"/>
                  </a:lnTo>
                  <a:close/>
                </a:path>
                <a:path w="3649344" h="723264">
                  <a:moveTo>
                    <a:pt x="482155" y="7124"/>
                  </a:moveTo>
                  <a:lnTo>
                    <a:pt x="454317" y="7124"/>
                  </a:lnTo>
                  <a:lnTo>
                    <a:pt x="454317" y="111709"/>
                  </a:lnTo>
                  <a:lnTo>
                    <a:pt x="410133" y="111709"/>
                  </a:lnTo>
                  <a:lnTo>
                    <a:pt x="415607" y="93306"/>
                  </a:lnTo>
                  <a:lnTo>
                    <a:pt x="419455" y="74269"/>
                  </a:lnTo>
                  <a:lnTo>
                    <a:pt x="421728" y="54673"/>
                  </a:lnTo>
                  <a:lnTo>
                    <a:pt x="422516" y="34531"/>
                  </a:lnTo>
                  <a:lnTo>
                    <a:pt x="314096" y="34531"/>
                  </a:lnTo>
                  <a:lnTo>
                    <a:pt x="314096" y="58762"/>
                  </a:lnTo>
                  <a:lnTo>
                    <a:pt x="393141" y="58762"/>
                  </a:lnTo>
                  <a:lnTo>
                    <a:pt x="384949" y="99580"/>
                  </a:lnTo>
                  <a:lnTo>
                    <a:pt x="367309" y="136423"/>
                  </a:lnTo>
                  <a:lnTo>
                    <a:pt x="339534" y="169138"/>
                  </a:lnTo>
                  <a:lnTo>
                    <a:pt x="300939" y="197561"/>
                  </a:lnTo>
                  <a:lnTo>
                    <a:pt x="317931" y="218503"/>
                  </a:lnTo>
                  <a:lnTo>
                    <a:pt x="344881" y="200393"/>
                  </a:lnTo>
                  <a:lnTo>
                    <a:pt x="367360" y="180390"/>
                  </a:lnTo>
                  <a:lnTo>
                    <a:pt x="385622" y="158635"/>
                  </a:lnTo>
                  <a:lnTo>
                    <a:pt x="399935" y="135280"/>
                  </a:lnTo>
                  <a:lnTo>
                    <a:pt x="454317" y="135280"/>
                  </a:lnTo>
                  <a:lnTo>
                    <a:pt x="454317" y="264325"/>
                  </a:lnTo>
                  <a:lnTo>
                    <a:pt x="482155" y="264325"/>
                  </a:lnTo>
                  <a:lnTo>
                    <a:pt x="482155" y="135280"/>
                  </a:lnTo>
                  <a:lnTo>
                    <a:pt x="482155" y="111709"/>
                  </a:lnTo>
                  <a:lnTo>
                    <a:pt x="482155" y="7124"/>
                  </a:lnTo>
                  <a:close/>
                </a:path>
                <a:path w="3649344" h="723264">
                  <a:moveTo>
                    <a:pt x="504202" y="444614"/>
                  </a:moveTo>
                  <a:lnTo>
                    <a:pt x="474599" y="444614"/>
                  </a:lnTo>
                  <a:lnTo>
                    <a:pt x="474599" y="607860"/>
                  </a:lnTo>
                  <a:lnTo>
                    <a:pt x="418693" y="607860"/>
                  </a:lnTo>
                  <a:lnTo>
                    <a:pt x="418693" y="628688"/>
                  </a:lnTo>
                  <a:lnTo>
                    <a:pt x="474599" y="628688"/>
                  </a:lnTo>
                  <a:lnTo>
                    <a:pt x="474599" y="655332"/>
                  </a:lnTo>
                  <a:lnTo>
                    <a:pt x="504202" y="655332"/>
                  </a:lnTo>
                  <a:lnTo>
                    <a:pt x="504202" y="444614"/>
                  </a:lnTo>
                  <a:close/>
                </a:path>
                <a:path w="3649344" h="723264">
                  <a:moveTo>
                    <a:pt x="510781" y="692391"/>
                  </a:moveTo>
                  <a:lnTo>
                    <a:pt x="339534" y="692391"/>
                  </a:lnTo>
                  <a:lnTo>
                    <a:pt x="339534" y="634720"/>
                  </a:lnTo>
                  <a:lnTo>
                    <a:pt x="310146" y="634720"/>
                  </a:lnTo>
                  <a:lnTo>
                    <a:pt x="310146" y="716508"/>
                  </a:lnTo>
                  <a:lnTo>
                    <a:pt x="510781" y="716508"/>
                  </a:lnTo>
                  <a:lnTo>
                    <a:pt x="510781" y="692391"/>
                  </a:lnTo>
                  <a:close/>
                </a:path>
                <a:path w="3649344" h="723264">
                  <a:moveTo>
                    <a:pt x="540816" y="0"/>
                  </a:moveTo>
                  <a:lnTo>
                    <a:pt x="512864" y="0"/>
                  </a:lnTo>
                  <a:lnTo>
                    <a:pt x="512864" y="277812"/>
                  </a:lnTo>
                  <a:lnTo>
                    <a:pt x="540816" y="277812"/>
                  </a:lnTo>
                  <a:lnTo>
                    <a:pt x="540816" y="0"/>
                  </a:lnTo>
                  <a:close/>
                </a:path>
                <a:path w="3649344" h="723264">
                  <a:moveTo>
                    <a:pt x="751967" y="191528"/>
                  </a:moveTo>
                  <a:lnTo>
                    <a:pt x="699008" y="143040"/>
                  </a:lnTo>
                  <a:lnTo>
                    <a:pt x="678510" y="70713"/>
                  </a:lnTo>
                  <a:lnTo>
                    <a:pt x="678510" y="23126"/>
                  </a:lnTo>
                  <a:lnTo>
                    <a:pt x="648919" y="23126"/>
                  </a:lnTo>
                  <a:lnTo>
                    <a:pt x="648919" y="70713"/>
                  </a:lnTo>
                  <a:lnTo>
                    <a:pt x="643305" y="109982"/>
                  </a:lnTo>
                  <a:lnTo>
                    <a:pt x="627900" y="146113"/>
                  </a:lnTo>
                  <a:lnTo>
                    <a:pt x="604342" y="175945"/>
                  </a:lnTo>
                  <a:lnTo>
                    <a:pt x="574255" y="196354"/>
                  </a:lnTo>
                  <a:lnTo>
                    <a:pt x="592455" y="220903"/>
                  </a:lnTo>
                  <a:lnTo>
                    <a:pt x="615848" y="205701"/>
                  </a:lnTo>
                  <a:lnTo>
                    <a:pt x="635889" y="184899"/>
                  </a:lnTo>
                  <a:lnTo>
                    <a:pt x="652119" y="159486"/>
                  </a:lnTo>
                  <a:lnTo>
                    <a:pt x="664044" y="130467"/>
                  </a:lnTo>
                  <a:lnTo>
                    <a:pt x="676021" y="157568"/>
                  </a:lnTo>
                  <a:lnTo>
                    <a:pt x="692048" y="181279"/>
                  </a:lnTo>
                  <a:lnTo>
                    <a:pt x="711619" y="200698"/>
                  </a:lnTo>
                  <a:lnTo>
                    <a:pt x="734212" y="214985"/>
                  </a:lnTo>
                  <a:lnTo>
                    <a:pt x="751967" y="191528"/>
                  </a:lnTo>
                  <a:close/>
                </a:path>
                <a:path w="3649344" h="723264">
                  <a:moveTo>
                    <a:pt x="791298" y="577049"/>
                  </a:moveTo>
                  <a:lnTo>
                    <a:pt x="742111" y="543179"/>
                  </a:lnTo>
                  <a:lnTo>
                    <a:pt x="724357" y="493737"/>
                  </a:lnTo>
                  <a:lnTo>
                    <a:pt x="724319" y="487591"/>
                  </a:lnTo>
                  <a:lnTo>
                    <a:pt x="784174" y="487591"/>
                  </a:lnTo>
                  <a:lnTo>
                    <a:pt x="784174" y="463588"/>
                  </a:lnTo>
                  <a:lnTo>
                    <a:pt x="634199" y="463588"/>
                  </a:lnTo>
                  <a:lnTo>
                    <a:pt x="634199" y="487591"/>
                  </a:lnTo>
                  <a:lnTo>
                    <a:pt x="694499" y="487591"/>
                  </a:lnTo>
                  <a:lnTo>
                    <a:pt x="694499" y="493737"/>
                  </a:lnTo>
                  <a:lnTo>
                    <a:pt x="689698" y="522008"/>
                  </a:lnTo>
                  <a:lnTo>
                    <a:pt x="675919" y="547941"/>
                  </a:lnTo>
                  <a:lnTo>
                    <a:pt x="654075" y="569518"/>
                  </a:lnTo>
                  <a:lnTo>
                    <a:pt x="625094" y="584733"/>
                  </a:lnTo>
                  <a:lnTo>
                    <a:pt x="640334" y="608076"/>
                  </a:lnTo>
                  <a:lnTo>
                    <a:pt x="663536" y="596671"/>
                  </a:lnTo>
                  <a:lnTo>
                    <a:pt x="683094" y="581113"/>
                  </a:lnTo>
                  <a:lnTo>
                    <a:pt x="698703" y="562013"/>
                  </a:lnTo>
                  <a:lnTo>
                    <a:pt x="710069" y="540004"/>
                  </a:lnTo>
                  <a:lnTo>
                    <a:pt x="721106" y="559485"/>
                  </a:lnTo>
                  <a:lnTo>
                    <a:pt x="735977" y="576465"/>
                  </a:lnTo>
                  <a:lnTo>
                    <a:pt x="754456" y="590334"/>
                  </a:lnTo>
                  <a:lnTo>
                    <a:pt x="776287" y="600519"/>
                  </a:lnTo>
                  <a:lnTo>
                    <a:pt x="791298" y="577049"/>
                  </a:lnTo>
                  <a:close/>
                </a:path>
                <a:path w="3649344" h="723264">
                  <a:moveTo>
                    <a:pt x="806678" y="0"/>
                  </a:moveTo>
                  <a:lnTo>
                    <a:pt x="777074" y="0"/>
                  </a:lnTo>
                  <a:lnTo>
                    <a:pt x="777074" y="278358"/>
                  </a:lnTo>
                  <a:lnTo>
                    <a:pt x="806678" y="278358"/>
                  </a:lnTo>
                  <a:lnTo>
                    <a:pt x="806678" y="0"/>
                  </a:lnTo>
                  <a:close/>
                </a:path>
                <a:path w="3649344" h="723264">
                  <a:moveTo>
                    <a:pt x="856538" y="444398"/>
                  </a:moveTo>
                  <a:lnTo>
                    <a:pt x="827151" y="444398"/>
                  </a:lnTo>
                  <a:lnTo>
                    <a:pt x="827151" y="515226"/>
                  </a:lnTo>
                  <a:lnTo>
                    <a:pt x="775296" y="515226"/>
                  </a:lnTo>
                  <a:lnTo>
                    <a:pt x="775296" y="539445"/>
                  </a:lnTo>
                  <a:lnTo>
                    <a:pt x="827151" y="539445"/>
                  </a:lnTo>
                  <a:lnTo>
                    <a:pt x="827151" y="609727"/>
                  </a:lnTo>
                  <a:lnTo>
                    <a:pt x="856538" y="609727"/>
                  </a:lnTo>
                  <a:lnTo>
                    <a:pt x="856538" y="444398"/>
                  </a:lnTo>
                  <a:close/>
                </a:path>
                <a:path w="3649344" h="723264">
                  <a:moveTo>
                    <a:pt x="857415" y="669912"/>
                  </a:moveTo>
                  <a:lnTo>
                    <a:pt x="850874" y="647763"/>
                  </a:lnTo>
                  <a:lnTo>
                    <a:pt x="842441" y="640308"/>
                  </a:lnTo>
                  <a:lnTo>
                    <a:pt x="832218" y="631291"/>
                  </a:lnTo>
                  <a:lnTo>
                    <a:pt x="828255" y="629920"/>
                  </a:lnTo>
                  <a:lnTo>
                    <a:pt x="828255" y="669912"/>
                  </a:lnTo>
                  <a:lnTo>
                    <a:pt x="823785" y="682371"/>
                  </a:lnTo>
                  <a:lnTo>
                    <a:pt x="811022" y="691565"/>
                  </a:lnTo>
                  <a:lnTo>
                    <a:pt x="790676" y="697230"/>
                  </a:lnTo>
                  <a:lnTo>
                    <a:pt x="763460" y="699071"/>
                  </a:lnTo>
                  <a:lnTo>
                    <a:pt x="736155" y="697230"/>
                  </a:lnTo>
                  <a:lnTo>
                    <a:pt x="715784" y="691565"/>
                  </a:lnTo>
                  <a:lnTo>
                    <a:pt x="703072" y="682371"/>
                  </a:lnTo>
                  <a:lnTo>
                    <a:pt x="698766" y="669912"/>
                  </a:lnTo>
                  <a:lnTo>
                    <a:pt x="703072" y="657339"/>
                  </a:lnTo>
                  <a:lnTo>
                    <a:pt x="715784" y="648042"/>
                  </a:lnTo>
                  <a:lnTo>
                    <a:pt x="736155" y="642289"/>
                  </a:lnTo>
                  <a:lnTo>
                    <a:pt x="763460" y="640308"/>
                  </a:lnTo>
                  <a:lnTo>
                    <a:pt x="790676" y="642289"/>
                  </a:lnTo>
                  <a:lnTo>
                    <a:pt x="811022" y="648042"/>
                  </a:lnTo>
                  <a:lnTo>
                    <a:pt x="823785" y="657339"/>
                  </a:lnTo>
                  <a:lnTo>
                    <a:pt x="828255" y="669912"/>
                  </a:lnTo>
                  <a:lnTo>
                    <a:pt x="828255" y="629920"/>
                  </a:lnTo>
                  <a:lnTo>
                    <a:pt x="802678" y="621042"/>
                  </a:lnTo>
                  <a:lnTo>
                    <a:pt x="763460" y="617512"/>
                  </a:lnTo>
                  <a:lnTo>
                    <a:pt x="724154" y="621042"/>
                  </a:lnTo>
                  <a:lnTo>
                    <a:pt x="694575" y="631291"/>
                  </a:lnTo>
                  <a:lnTo>
                    <a:pt x="675982" y="647763"/>
                  </a:lnTo>
                  <a:lnTo>
                    <a:pt x="669607" y="669912"/>
                  </a:lnTo>
                  <a:lnTo>
                    <a:pt x="675982" y="691972"/>
                  </a:lnTo>
                  <a:lnTo>
                    <a:pt x="694575" y="708355"/>
                  </a:lnTo>
                  <a:lnTo>
                    <a:pt x="724154" y="718591"/>
                  </a:lnTo>
                  <a:lnTo>
                    <a:pt x="763460" y="722210"/>
                  </a:lnTo>
                  <a:lnTo>
                    <a:pt x="802678" y="718591"/>
                  </a:lnTo>
                  <a:lnTo>
                    <a:pt x="832218" y="708355"/>
                  </a:lnTo>
                  <a:lnTo>
                    <a:pt x="842784" y="699071"/>
                  </a:lnTo>
                  <a:lnTo>
                    <a:pt x="850874" y="691972"/>
                  </a:lnTo>
                  <a:lnTo>
                    <a:pt x="857415" y="669912"/>
                  </a:lnTo>
                  <a:close/>
                </a:path>
                <a:path w="3649344" h="723264">
                  <a:moveTo>
                    <a:pt x="1071664" y="8572"/>
                  </a:moveTo>
                  <a:lnTo>
                    <a:pt x="1042276" y="8572"/>
                  </a:lnTo>
                  <a:lnTo>
                    <a:pt x="1042276" y="32702"/>
                  </a:lnTo>
                  <a:lnTo>
                    <a:pt x="1042276" y="70802"/>
                  </a:lnTo>
                  <a:lnTo>
                    <a:pt x="912253" y="70802"/>
                  </a:lnTo>
                  <a:lnTo>
                    <a:pt x="912253" y="32702"/>
                  </a:lnTo>
                  <a:lnTo>
                    <a:pt x="1042276" y="32702"/>
                  </a:lnTo>
                  <a:lnTo>
                    <a:pt x="1042276" y="8572"/>
                  </a:lnTo>
                  <a:lnTo>
                    <a:pt x="883424" y="8572"/>
                  </a:lnTo>
                  <a:lnTo>
                    <a:pt x="883424" y="32702"/>
                  </a:lnTo>
                  <a:lnTo>
                    <a:pt x="883424" y="70802"/>
                  </a:lnTo>
                  <a:lnTo>
                    <a:pt x="883424" y="94932"/>
                  </a:lnTo>
                  <a:lnTo>
                    <a:pt x="1071664" y="94932"/>
                  </a:lnTo>
                  <a:lnTo>
                    <a:pt x="1071664" y="71374"/>
                  </a:lnTo>
                  <a:lnTo>
                    <a:pt x="1071664" y="70802"/>
                  </a:lnTo>
                  <a:lnTo>
                    <a:pt x="1071664" y="32702"/>
                  </a:lnTo>
                  <a:lnTo>
                    <a:pt x="1071664" y="32118"/>
                  </a:lnTo>
                  <a:lnTo>
                    <a:pt x="1071664" y="8572"/>
                  </a:lnTo>
                  <a:close/>
                </a:path>
                <a:path w="3649344" h="723264">
                  <a:moveTo>
                    <a:pt x="1104328" y="114998"/>
                  </a:moveTo>
                  <a:lnTo>
                    <a:pt x="851077" y="114998"/>
                  </a:lnTo>
                  <a:lnTo>
                    <a:pt x="851077" y="138468"/>
                  </a:lnTo>
                  <a:lnTo>
                    <a:pt x="962571" y="138468"/>
                  </a:lnTo>
                  <a:lnTo>
                    <a:pt x="962571" y="162242"/>
                  </a:lnTo>
                  <a:lnTo>
                    <a:pt x="881227" y="162242"/>
                  </a:lnTo>
                  <a:lnTo>
                    <a:pt x="881227" y="185102"/>
                  </a:lnTo>
                  <a:lnTo>
                    <a:pt x="1043266" y="185102"/>
                  </a:lnTo>
                  <a:lnTo>
                    <a:pt x="1043266" y="206692"/>
                  </a:lnTo>
                  <a:lnTo>
                    <a:pt x="881773" y="206692"/>
                  </a:lnTo>
                  <a:lnTo>
                    <a:pt x="881773" y="228282"/>
                  </a:lnTo>
                  <a:lnTo>
                    <a:pt x="881773" y="252412"/>
                  </a:lnTo>
                  <a:lnTo>
                    <a:pt x="881773" y="275272"/>
                  </a:lnTo>
                  <a:lnTo>
                    <a:pt x="1080211" y="275272"/>
                  </a:lnTo>
                  <a:lnTo>
                    <a:pt x="1080211" y="252412"/>
                  </a:lnTo>
                  <a:lnTo>
                    <a:pt x="910615" y="252412"/>
                  </a:lnTo>
                  <a:lnTo>
                    <a:pt x="910615" y="228282"/>
                  </a:lnTo>
                  <a:lnTo>
                    <a:pt x="1072210" y="228282"/>
                  </a:lnTo>
                  <a:lnTo>
                    <a:pt x="1072210" y="206692"/>
                  </a:lnTo>
                  <a:lnTo>
                    <a:pt x="1072210" y="185102"/>
                  </a:lnTo>
                  <a:lnTo>
                    <a:pt x="1072210" y="162242"/>
                  </a:lnTo>
                  <a:lnTo>
                    <a:pt x="992073" y="162242"/>
                  </a:lnTo>
                  <a:lnTo>
                    <a:pt x="992073" y="138468"/>
                  </a:lnTo>
                  <a:lnTo>
                    <a:pt x="1104328" y="138468"/>
                  </a:lnTo>
                  <a:lnTo>
                    <a:pt x="1104328" y="114998"/>
                  </a:lnTo>
                  <a:close/>
                </a:path>
                <a:path w="3649344" h="723264">
                  <a:moveTo>
                    <a:pt x="1123607" y="534949"/>
                  </a:moveTo>
                  <a:lnTo>
                    <a:pt x="1094333" y="534949"/>
                  </a:lnTo>
                  <a:lnTo>
                    <a:pt x="1094333" y="582536"/>
                  </a:lnTo>
                  <a:lnTo>
                    <a:pt x="1123607" y="582536"/>
                  </a:lnTo>
                  <a:lnTo>
                    <a:pt x="1123607" y="534949"/>
                  </a:lnTo>
                  <a:close/>
                </a:path>
                <a:path w="3649344" h="723264">
                  <a:moveTo>
                    <a:pt x="1123607" y="463359"/>
                  </a:moveTo>
                  <a:lnTo>
                    <a:pt x="1094333" y="463359"/>
                  </a:lnTo>
                  <a:lnTo>
                    <a:pt x="1094333" y="511276"/>
                  </a:lnTo>
                  <a:lnTo>
                    <a:pt x="1123607" y="511276"/>
                  </a:lnTo>
                  <a:lnTo>
                    <a:pt x="1123607" y="463359"/>
                  </a:lnTo>
                  <a:close/>
                </a:path>
                <a:path w="3649344" h="723264">
                  <a:moveTo>
                    <a:pt x="1153756" y="663448"/>
                  </a:moveTo>
                  <a:lnTo>
                    <a:pt x="1040498" y="663448"/>
                  </a:lnTo>
                  <a:lnTo>
                    <a:pt x="1040498" y="606742"/>
                  </a:lnTo>
                  <a:lnTo>
                    <a:pt x="1123607" y="606742"/>
                  </a:lnTo>
                  <a:lnTo>
                    <a:pt x="1123607" y="582612"/>
                  </a:lnTo>
                  <a:lnTo>
                    <a:pt x="957948" y="582612"/>
                  </a:lnTo>
                  <a:lnTo>
                    <a:pt x="957948" y="534352"/>
                  </a:lnTo>
                  <a:lnTo>
                    <a:pt x="1123607" y="534352"/>
                  </a:lnTo>
                  <a:lnTo>
                    <a:pt x="1123607" y="511492"/>
                  </a:lnTo>
                  <a:lnTo>
                    <a:pt x="957948" y="511492"/>
                  </a:lnTo>
                  <a:lnTo>
                    <a:pt x="957948" y="463232"/>
                  </a:lnTo>
                  <a:lnTo>
                    <a:pt x="928458" y="463232"/>
                  </a:lnTo>
                  <a:lnTo>
                    <a:pt x="928458" y="511492"/>
                  </a:lnTo>
                  <a:lnTo>
                    <a:pt x="928458" y="534352"/>
                  </a:lnTo>
                  <a:lnTo>
                    <a:pt x="928458" y="582612"/>
                  </a:lnTo>
                  <a:lnTo>
                    <a:pt x="928458" y="606742"/>
                  </a:lnTo>
                  <a:lnTo>
                    <a:pt x="1011339" y="606742"/>
                  </a:lnTo>
                  <a:lnTo>
                    <a:pt x="1011339" y="663448"/>
                  </a:lnTo>
                  <a:lnTo>
                    <a:pt x="899515" y="663448"/>
                  </a:lnTo>
                  <a:lnTo>
                    <a:pt x="899515" y="687781"/>
                  </a:lnTo>
                  <a:lnTo>
                    <a:pt x="1153756" y="687781"/>
                  </a:lnTo>
                  <a:lnTo>
                    <a:pt x="1153756" y="663448"/>
                  </a:lnTo>
                  <a:close/>
                </a:path>
                <a:path w="3649344" h="723264">
                  <a:moveTo>
                    <a:pt x="1317764" y="473786"/>
                  </a:moveTo>
                  <a:lnTo>
                    <a:pt x="1188072" y="473786"/>
                  </a:lnTo>
                  <a:lnTo>
                    <a:pt x="1188072" y="498119"/>
                  </a:lnTo>
                  <a:lnTo>
                    <a:pt x="1287830" y="498119"/>
                  </a:lnTo>
                  <a:lnTo>
                    <a:pt x="1277239" y="543966"/>
                  </a:lnTo>
                  <a:lnTo>
                    <a:pt x="1254798" y="584263"/>
                  </a:lnTo>
                  <a:lnTo>
                    <a:pt x="1220444" y="618921"/>
                  </a:lnTo>
                  <a:lnTo>
                    <a:pt x="1174140" y="647877"/>
                  </a:lnTo>
                  <a:lnTo>
                    <a:pt x="1190586" y="670687"/>
                  </a:lnTo>
                  <a:lnTo>
                    <a:pt x="1238948" y="640600"/>
                  </a:lnTo>
                  <a:lnTo>
                    <a:pt x="1274838" y="604989"/>
                  </a:lnTo>
                  <a:lnTo>
                    <a:pt x="1299273" y="564730"/>
                  </a:lnTo>
                  <a:lnTo>
                    <a:pt x="1313243" y="520712"/>
                  </a:lnTo>
                  <a:lnTo>
                    <a:pt x="1317764" y="473786"/>
                  </a:lnTo>
                  <a:close/>
                </a:path>
                <a:path w="3649344" h="723264">
                  <a:moveTo>
                    <a:pt x="1433537" y="555129"/>
                  </a:moveTo>
                  <a:lnTo>
                    <a:pt x="1390446" y="555129"/>
                  </a:lnTo>
                  <a:lnTo>
                    <a:pt x="1390446" y="444398"/>
                  </a:lnTo>
                  <a:lnTo>
                    <a:pt x="1360957" y="444398"/>
                  </a:lnTo>
                  <a:lnTo>
                    <a:pt x="1360957" y="721880"/>
                  </a:lnTo>
                  <a:lnTo>
                    <a:pt x="1390446" y="721880"/>
                  </a:lnTo>
                  <a:lnTo>
                    <a:pt x="1390446" y="579793"/>
                  </a:lnTo>
                  <a:lnTo>
                    <a:pt x="1433537" y="579793"/>
                  </a:lnTo>
                  <a:lnTo>
                    <a:pt x="1433537" y="555129"/>
                  </a:lnTo>
                  <a:close/>
                </a:path>
                <a:path w="3649344" h="723264">
                  <a:moveTo>
                    <a:pt x="1434439" y="162585"/>
                  </a:moveTo>
                  <a:lnTo>
                    <a:pt x="1405051" y="162585"/>
                  </a:lnTo>
                  <a:lnTo>
                    <a:pt x="1405051" y="194932"/>
                  </a:lnTo>
                  <a:lnTo>
                    <a:pt x="1405051" y="218059"/>
                  </a:lnTo>
                  <a:lnTo>
                    <a:pt x="1405051" y="250291"/>
                  </a:lnTo>
                  <a:lnTo>
                    <a:pt x="1282484" y="250291"/>
                  </a:lnTo>
                  <a:lnTo>
                    <a:pt x="1282484" y="218059"/>
                  </a:lnTo>
                  <a:lnTo>
                    <a:pt x="1405051" y="218059"/>
                  </a:lnTo>
                  <a:lnTo>
                    <a:pt x="1405051" y="194932"/>
                  </a:lnTo>
                  <a:lnTo>
                    <a:pt x="1282484" y="194932"/>
                  </a:lnTo>
                  <a:lnTo>
                    <a:pt x="1282484" y="162585"/>
                  </a:lnTo>
                  <a:lnTo>
                    <a:pt x="1253324" y="162585"/>
                  </a:lnTo>
                  <a:lnTo>
                    <a:pt x="1253324" y="274294"/>
                  </a:lnTo>
                  <a:lnTo>
                    <a:pt x="1434439" y="274294"/>
                  </a:lnTo>
                  <a:lnTo>
                    <a:pt x="1434439" y="250291"/>
                  </a:lnTo>
                  <a:lnTo>
                    <a:pt x="1434439" y="218059"/>
                  </a:lnTo>
                  <a:lnTo>
                    <a:pt x="1434439" y="194932"/>
                  </a:lnTo>
                  <a:lnTo>
                    <a:pt x="1434439" y="162585"/>
                  </a:lnTo>
                  <a:close/>
                </a:path>
                <a:path w="3649344" h="723264">
                  <a:moveTo>
                    <a:pt x="1434439" y="0"/>
                  </a:moveTo>
                  <a:lnTo>
                    <a:pt x="1405051" y="0"/>
                  </a:lnTo>
                  <a:lnTo>
                    <a:pt x="1405051" y="64897"/>
                  </a:lnTo>
                  <a:lnTo>
                    <a:pt x="1350784" y="64897"/>
                  </a:lnTo>
                  <a:lnTo>
                    <a:pt x="1342224" y="43510"/>
                  </a:lnTo>
                  <a:lnTo>
                    <a:pt x="1336459" y="37376"/>
                  </a:lnTo>
                  <a:lnTo>
                    <a:pt x="1326642" y="26949"/>
                  </a:lnTo>
                  <a:lnTo>
                    <a:pt x="1323809" y="25539"/>
                  </a:lnTo>
                  <a:lnTo>
                    <a:pt x="1323809" y="77292"/>
                  </a:lnTo>
                  <a:lnTo>
                    <a:pt x="1320533" y="93560"/>
                  </a:lnTo>
                  <a:lnTo>
                    <a:pt x="1311389" y="106286"/>
                  </a:lnTo>
                  <a:lnTo>
                    <a:pt x="1297406" y="114566"/>
                  </a:lnTo>
                  <a:lnTo>
                    <a:pt x="1279626" y="117525"/>
                  </a:lnTo>
                  <a:lnTo>
                    <a:pt x="1261592" y="114566"/>
                  </a:lnTo>
                  <a:lnTo>
                    <a:pt x="1247444" y="106286"/>
                  </a:lnTo>
                  <a:lnTo>
                    <a:pt x="1238211" y="93560"/>
                  </a:lnTo>
                  <a:lnTo>
                    <a:pt x="1234897" y="77292"/>
                  </a:lnTo>
                  <a:lnTo>
                    <a:pt x="1238211" y="60896"/>
                  </a:lnTo>
                  <a:lnTo>
                    <a:pt x="1247444" y="48247"/>
                  </a:lnTo>
                  <a:lnTo>
                    <a:pt x="1261592" y="40144"/>
                  </a:lnTo>
                  <a:lnTo>
                    <a:pt x="1279626" y="37376"/>
                  </a:lnTo>
                  <a:lnTo>
                    <a:pt x="1297406" y="40144"/>
                  </a:lnTo>
                  <a:lnTo>
                    <a:pt x="1311389" y="48247"/>
                  </a:lnTo>
                  <a:lnTo>
                    <a:pt x="1320533" y="60896"/>
                  </a:lnTo>
                  <a:lnTo>
                    <a:pt x="1323809" y="77292"/>
                  </a:lnTo>
                  <a:lnTo>
                    <a:pt x="1323809" y="25539"/>
                  </a:lnTo>
                  <a:lnTo>
                    <a:pt x="1305331" y="16294"/>
                  </a:lnTo>
                  <a:lnTo>
                    <a:pt x="1279626" y="12611"/>
                  </a:lnTo>
                  <a:lnTo>
                    <a:pt x="1250340" y="17284"/>
                  </a:lnTo>
                  <a:lnTo>
                    <a:pt x="1227289" y="30645"/>
                  </a:lnTo>
                  <a:lnTo>
                    <a:pt x="1212240" y="51142"/>
                  </a:lnTo>
                  <a:lnTo>
                    <a:pt x="1206944" y="77292"/>
                  </a:lnTo>
                  <a:lnTo>
                    <a:pt x="1212240" y="103593"/>
                  </a:lnTo>
                  <a:lnTo>
                    <a:pt x="1227289" y="124142"/>
                  </a:lnTo>
                  <a:lnTo>
                    <a:pt x="1250340" y="137528"/>
                  </a:lnTo>
                  <a:lnTo>
                    <a:pt x="1279626" y="142303"/>
                  </a:lnTo>
                  <a:lnTo>
                    <a:pt x="1305598" y="138442"/>
                  </a:lnTo>
                  <a:lnTo>
                    <a:pt x="1327023" y="127571"/>
                  </a:lnTo>
                  <a:lnTo>
                    <a:pt x="1336281" y="117525"/>
                  </a:lnTo>
                  <a:lnTo>
                    <a:pt x="1342567" y="110705"/>
                  </a:lnTo>
                  <a:lnTo>
                    <a:pt x="1350899" y="88912"/>
                  </a:lnTo>
                  <a:lnTo>
                    <a:pt x="1405051" y="88912"/>
                  </a:lnTo>
                  <a:lnTo>
                    <a:pt x="1405051" y="149098"/>
                  </a:lnTo>
                  <a:lnTo>
                    <a:pt x="1434439" y="149098"/>
                  </a:lnTo>
                  <a:lnTo>
                    <a:pt x="1434439" y="88912"/>
                  </a:lnTo>
                  <a:lnTo>
                    <a:pt x="1434439" y="64897"/>
                  </a:lnTo>
                  <a:lnTo>
                    <a:pt x="1434439" y="0"/>
                  </a:lnTo>
                  <a:close/>
                </a:path>
                <a:path w="3649344" h="723264">
                  <a:moveTo>
                    <a:pt x="1679219" y="532218"/>
                  </a:moveTo>
                  <a:lnTo>
                    <a:pt x="1673580" y="504494"/>
                  </a:lnTo>
                  <a:lnTo>
                    <a:pt x="1662595" y="489127"/>
                  </a:lnTo>
                  <a:lnTo>
                    <a:pt x="1658035" y="482752"/>
                  </a:lnTo>
                  <a:lnTo>
                    <a:pt x="1650390" y="478116"/>
                  </a:lnTo>
                  <a:lnTo>
                    <a:pt x="1650390" y="532218"/>
                  </a:lnTo>
                  <a:lnTo>
                    <a:pt x="1646948" y="550011"/>
                  </a:lnTo>
                  <a:lnTo>
                    <a:pt x="1637449" y="563702"/>
                  </a:lnTo>
                  <a:lnTo>
                    <a:pt x="1623199" y="572516"/>
                  </a:lnTo>
                  <a:lnTo>
                    <a:pt x="1605445" y="575627"/>
                  </a:lnTo>
                  <a:lnTo>
                    <a:pt x="1587436" y="572516"/>
                  </a:lnTo>
                  <a:lnTo>
                    <a:pt x="1573072" y="563702"/>
                  </a:lnTo>
                  <a:lnTo>
                    <a:pt x="1563598" y="550011"/>
                  </a:lnTo>
                  <a:lnTo>
                    <a:pt x="1560271" y="532218"/>
                  </a:lnTo>
                  <a:lnTo>
                    <a:pt x="1563598" y="514654"/>
                  </a:lnTo>
                  <a:lnTo>
                    <a:pt x="1573072" y="501053"/>
                  </a:lnTo>
                  <a:lnTo>
                    <a:pt x="1587436" y="492252"/>
                  </a:lnTo>
                  <a:lnTo>
                    <a:pt x="1605445" y="489127"/>
                  </a:lnTo>
                  <a:lnTo>
                    <a:pt x="1623199" y="492252"/>
                  </a:lnTo>
                  <a:lnTo>
                    <a:pt x="1637449" y="501053"/>
                  </a:lnTo>
                  <a:lnTo>
                    <a:pt x="1646948" y="514654"/>
                  </a:lnTo>
                  <a:lnTo>
                    <a:pt x="1650390" y="532218"/>
                  </a:lnTo>
                  <a:lnTo>
                    <a:pt x="1650390" y="478116"/>
                  </a:lnTo>
                  <a:lnTo>
                    <a:pt x="1634642" y="468553"/>
                  </a:lnTo>
                  <a:lnTo>
                    <a:pt x="1605445" y="463473"/>
                  </a:lnTo>
                  <a:lnTo>
                    <a:pt x="1576209" y="468553"/>
                  </a:lnTo>
                  <a:lnTo>
                    <a:pt x="1552727" y="482752"/>
                  </a:lnTo>
                  <a:lnTo>
                    <a:pt x="1537106" y="504494"/>
                  </a:lnTo>
                  <a:lnTo>
                    <a:pt x="1531442" y="532218"/>
                  </a:lnTo>
                  <a:lnTo>
                    <a:pt x="1537106" y="560222"/>
                  </a:lnTo>
                  <a:lnTo>
                    <a:pt x="1552727" y="582079"/>
                  </a:lnTo>
                  <a:lnTo>
                    <a:pt x="1576209" y="596277"/>
                  </a:lnTo>
                  <a:lnTo>
                    <a:pt x="1605445" y="601281"/>
                  </a:lnTo>
                  <a:lnTo>
                    <a:pt x="1634642" y="596277"/>
                  </a:lnTo>
                  <a:lnTo>
                    <a:pt x="1658035" y="582079"/>
                  </a:lnTo>
                  <a:lnTo>
                    <a:pt x="1662633" y="575627"/>
                  </a:lnTo>
                  <a:lnTo>
                    <a:pt x="1673580" y="560222"/>
                  </a:lnTo>
                  <a:lnTo>
                    <a:pt x="1679219" y="532218"/>
                  </a:lnTo>
                  <a:close/>
                </a:path>
                <a:path w="3649344" h="723264">
                  <a:moveTo>
                    <a:pt x="1731657" y="219392"/>
                  </a:moveTo>
                  <a:lnTo>
                    <a:pt x="1618399" y="219392"/>
                  </a:lnTo>
                  <a:lnTo>
                    <a:pt x="1618399" y="171132"/>
                  </a:lnTo>
                  <a:lnTo>
                    <a:pt x="1706981" y="171132"/>
                  </a:lnTo>
                  <a:lnTo>
                    <a:pt x="1706981" y="147002"/>
                  </a:lnTo>
                  <a:lnTo>
                    <a:pt x="1537601" y="147002"/>
                  </a:lnTo>
                  <a:lnTo>
                    <a:pt x="1537601" y="106362"/>
                  </a:lnTo>
                  <a:lnTo>
                    <a:pt x="1700517" y="106362"/>
                  </a:lnTo>
                  <a:lnTo>
                    <a:pt x="1700517" y="82232"/>
                  </a:lnTo>
                  <a:lnTo>
                    <a:pt x="1700517" y="44132"/>
                  </a:lnTo>
                  <a:lnTo>
                    <a:pt x="1700517" y="20002"/>
                  </a:lnTo>
                  <a:lnTo>
                    <a:pt x="1507782" y="20002"/>
                  </a:lnTo>
                  <a:lnTo>
                    <a:pt x="1507782" y="44132"/>
                  </a:lnTo>
                  <a:lnTo>
                    <a:pt x="1671459" y="44132"/>
                  </a:lnTo>
                  <a:lnTo>
                    <a:pt x="1671459" y="82232"/>
                  </a:lnTo>
                  <a:lnTo>
                    <a:pt x="1508328" y="82232"/>
                  </a:lnTo>
                  <a:lnTo>
                    <a:pt x="1508328" y="106362"/>
                  </a:lnTo>
                  <a:lnTo>
                    <a:pt x="1508328" y="147002"/>
                  </a:lnTo>
                  <a:lnTo>
                    <a:pt x="1508328" y="171132"/>
                  </a:lnTo>
                  <a:lnTo>
                    <a:pt x="1589239" y="171132"/>
                  </a:lnTo>
                  <a:lnTo>
                    <a:pt x="1589239" y="219392"/>
                  </a:lnTo>
                  <a:lnTo>
                    <a:pt x="1477416" y="219392"/>
                  </a:lnTo>
                  <a:lnTo>
                    <a:pt x="1477416" y="244792"/>
                  </a:lnTo>
                  <a:lnTo>
                    <a:pt x="1731657" y="244792"/>
                  </a:lnTo>
                  <a:lnTo>
                    <a:pt x="1731657" y="219392"/>
                  </a:lnTo>
                  <a:close/>
                </a:path>
                <a:path w="3649344" h="723264">
                  <a:moveTo>
                    <a:pt x="1756295" y="444614"/>
                  </a:moveTo>
                  <a:lnTo>
                    <a:pt x="1726806" y="444614"/>
                  </a:lnTo>
                  <a:lnTo>
                    <a:pt x="1726806" y="646557"/>
                  </a:lnTo>
                  <a:lnTo>
                    <a:pt x="1756295" y="646557"/>
                  </a:lnTo>
                  <a:lnTo>
                    <a:pt x="1756295" y="444614"/>
                  </a:lnTo>
                  <a:close/>
                </a:path>
                <a:path w="3649344" h="723264">
                  <a:moveTo>
                    <a:pt x="1764411" y="692391"/>
                  </a:moveTo>
                  <a:lnTo>
                    <a:pt x="1604124" y="692391"/>
                  </a:lnTo>
                  <a:lnTo>
                    <a:pt x="1604124" y="626059"/>
                  </a:lnTo>
                  <a:lnTo>
                    <a:pt x="1574520" y="626059"/>
                  </a:lnTo>
                  <a:lnTo>
                    <a:pt x="1574520" y="716508"/>
                  </a:lnTo>
                  <a:lnTo>
                    <a:pt x="1764411" y="716508"/>
                  </a:lnTo>
                  <a:lnTo>
                    <a:pt x="1764411" y="692391"/>
                  </a:lnTo>
                  <a:close/>
                </a:path>
                <a:path w="3649344" h="723264">
                  <a:moveTo>
                    <a:pt x="1970087" y="572236"/>
                  </a:moveTo>
                  <a:lnTo>
                    <a:pt x="1941271" y="557936"/>
                  </a:lnTo>
                  <a:lnTo>
                    <a:pt x="1919592" y="537400"/>
                  </a:lnTo>
                  <a:lnTo>
                    <a:pt x="1917026" y="532650"/>
                  </a:lnTo>
                  <a:lnTo>
                    <a:pt x="1905977" y="512292"/>
                  </a:lnTo>
                  <a:lnTo>
                    <a:pt x="1901342" y="484301"/>
                  </a:lnTo>
                  <a:lnTo>
                    <a:pt x="1901342" y="457657"/>
                  </a:lnTo>
                  <a:lnTo>
                    <a:pt x="1871192" y="457657"/>
                  </a:lnTo>
                  <a:lnTo>
                    <a:pt x="1871192" y="484301"/>
                  </a:lnTo>
                  <a:lnTo>
                    <a:pt x="1866442" y="513448"/>
                  </a:lnTo>
                  <a:lnTo>
                    <a:pt x="1852714" y="539889"/>
                  </a:lnTo>
                  <a:lnTo>
                    <a:pt x="1830857" y="561733"/>
                  </a:lnTo>
                  <a:lnTo>
                    <a:pt x="1801685" y="577049"/>
                  </a:lnTo>
                  <a:lnTo>
                    <a:pt x="1816811" y="600189"/>
                  </a:lnTo>
                  <a:lnTo>
                    <a:pt x="1839836" y="589013"/>
                  </a:lnTo>
                  <a:lnTo>
                    <a:pt x="1859368" y="573659"/>
                  </a:lnTo>
                  <a:lnTo>
                    <a:pt x="1875040" y="554672"/>
                  </a:lnTo>
                  <a:lnTo>
                    <a:pt x="1886546" y="532650"/>
                  </a:lnTo>
                  <a:lnTo>
                    <a:pt x="1898040" y="553135"/>
                  </a:lnTo>
                  <a:lnTo>
                    <a:pt x="1913547" y="570725"/>
                  </a:lnTo>
                  <a:lnTo>
                    <a:pt x="1932749" y="584974"/>
                  </a:lnTo>
                  <a:lnTo>
                    <a:pt x="1955279" y="595477"/>
                  </a:lnTo>
                  <a:lnTo>
                    <a:pt x="1970087" y="572236"/>
                  </a:lnTo>
                  <a:close/>
                </a:path>
                <a:path w="3649344" h="723264">
                  <a:moveTo>
                    <a:pt x="1976907" y="131762"/>
                  </a:moveTo>
                  <a:lnTo>
                    <a:pt x="1812556" y="131762"/>
                  </a:lnTo>
                  <a:lnTo>
                    <a:pt x="1812556" y="49212"/>
                  </a:lnTo>
                  <a:lnTo>
                    <a:pt x="1974494" y="49212"/>
                  </a:lnTo>
                  <a:lnTo>
                    <a:pt x="1974494" y="25082"/>
                  </a:lnTo>
                  <a:lnTo>
                    <a:pt x="1783511" y="25082"/>
                  </a:lnTo>
                  <a:lnTo>
                    <a:pt x="1783511" y="49212"/>
                  </a:lnTo>
                  <a:lnTo>
                    <a:pt x="1783511" y="131762"/>
                  </a:lnTo>
                  <a:lnTo>
                    <a:pt x="1783511" y="155892"/>
                  </a:lnTo>
                  <a:lnTo>
                    <a:pt x="1976907" y="155892"/>
                  </a:lnTo>
                  <a:lnTo>
                    <a:pt x="1976907" y="131762"/>
                  </a:lnTo>
                  <a:close/>
                </a:path>
                <a:path w="3649344" h="723264">
                  <a:moveTo>
                    <a:pt x="2006180" y="216738"/>
                  </a:moveTo>
                  <a:lnTo>
                    <a:pt x="1751939" y="216738"/>
                  </a:lnTo>
                  <a:lnTo>
                    <a:pt x="1751939" y="241185"/>
                  </a:lnTo>
                  <a:lnTo>
                    <a:pt x="2006180" y="241185"/>
                  </a:lnTo>
                  <a:lnTo>
                    <a:pt x="2006180" y="216738"/>
                  </a:lnTo>
                  <a:close/>
                </a:path>
                <a:path w="3649344" h="723264">
                  <a:moveTo>
                    <a:pt x="2030818" y="624420"/>
                  </a:moveTo>
                  <a:lnTo>
                    <a:pt x="1842465" y="624420"/>
                  </a:lnTo>
                  <a:lnTo>
                    <a:pt x="1842465" y="648322"/>
                  </a:lnTo>
                  <a:lnTo>
                    <a:pt x="2001329" y="648322"/>
                  </a:lnTo>
                  <a:lnTo>
                    <a:pt x="2001329" y="722210"/>
                  </a:lnTo>
                  <a:lnTo>
                    <a:pt x="2030818" y="722210"/>
                  </a:lnTo>
                  <a:lnTo>
                    <a:pt x="2030818" y="624420"/>
                  </a:lnTo>
                  <a:close/>
                </a:path>
                <a:path w="3649344" h="723264">
                  <a:moveTo>
                    <a:pt x="2030818" y="444398"/>
                  </a:moveTo>
                  <a:lnTo>
                    <a:pt x="2001329" y="444398"/>
                  </a:lnTo>
                  <a:lnTo>
                    <a:pt x="2001329" y="611149"/>
                  </a:lnTo>
                  <a:lnTo>
                    <a:pt x="2030818" y="611149"/>
                  </a:lnTo>
                  <a:lnTo>
                    <a:pt x="2030818" y="444398"/>
                  </a:lnTo>
                  <a:close/>
                </a:path>
                <a:path w="3649344" h="723264">
                  <a:moveTo>
                    <a:pt x="2260066" y="653796"/>
                  </a:moveTo>
                  <a:lnTo>
                    <a:pt x="2258339" y="637578"/>
                  </a:lnTo>
                  <a:lnTo>
                    <a:pt x="2257755" y="632091"/>
                  </a:lnTo>
                  <a:lnTo>
                    <a:pt x="2239251" y="633945"/>
                  </a:lnTo>
                  <a:lnTo>
                    <a:pt x="2220315" y="635444"/>
                  </a:lnTo>
                  <a:lnTo>
                    <a:pt x="2201151" y="636638"/>
                  </a:lnTo>
                  <a:lnTo>
                    <a:pt x="2181898" y="637578"/>
                  </a:lnTo>
                  <a:lnTo>
                    <a:pt x="2181898" y="586041"/>
                  </a:lnTo>
                  <a:lnTo>
                    <a:pt x="2240330" y="586041"/>
                  </a:lnTo>
                  <a:lnTo>
                    <a:pt x="2240330" y="562038"/>
                  </a:lnTo>
                  <a:lnTo>
                    <a:pt x="2125548" y="562038"/>
                  </a:lnTo>
                  <a:lnTo>
                    <a:pt x="2125548" y="493953"/>
                  </a:lnTo>
                  <a:lnTo>
                    <a:pt x="2239124" y="493953"/>
                  </a:lnTo>
                  <a:lnTo>
                    <a:pt x="2239124" y="470268"/>
                  </a:lnTo>
                  <a:lnTo>
                    <a:pt x="2096490" y="470268"/>
                  </a:lnTo>
                  <a:lnTo>
                    <a:pt x="2096490" y="586041"/>
                  </a:lnTo>
                  <a:lnTo>
                    <a:pt x="2152408" y="586041"/>
                  </a:lnTo>
                  <a:lnTo>
                    <a:pt x="2152408" y="638556"/>
                  </a:lnTo>
                  <a:lnTo>
                    <a:pt x="2132571" y="638962"/>
                  </a:lnTo>
                  <a:lnTo>
                    <a:pt x="2076323" y="639330"/>
                  </a:lnTo>
                  <a:lnTo>
                    <a:pt x="2079929" y="663778"/>
                  </a:lnTo>
                  <a:lnTo>
                    <a:pt x="2121801" y="663498"/>
                  </a:lnTo>
                  <a:lnTo>
                    <a:pt x="2166874" y="662203"/>
                  </a:lnTo>
                  <a:lnTo>
                    <a:pt x="2213508" y="659193"/>
                  </a:lnTo>
                  <a:lnTo>
                    <a:pt x="2260066" y="653796"/>
                  </a:lnTo>
                  <a:close/>
                </a:path>
                <a:path w="3649344" h="723264">
                  <a:moveTo>
                    <a:pt x="2304580" y="444398"/>
                  </a:moveTo>
                  <a:lnTo>
                    <a:pt x="2275192" y="444398"/>
                  </a:lnTo>
                  <a:lnTo>
                    <a:pt x="2275192" y="722757"/>
                  </a:lnTo>
                  <a:lnTo>
                    <a:pt x="2304580" y="722757"/>
                  </a:lnTo>
                  <a:lnTo>
                    <a:pt x="2304580" y="444398"/>
                  </a:lnTo>
                  <a:close/>
                </a:path>
                <a:path w="3649344" h="723264">
                  <a:moveTo>
                    <a:pt x="2581071" y="444398"/>
                  </a:moveTo>
                  <a:lnTo>
                    <a:pt x="2551912" y="444398"/>
                  </a:lnTo>
                  <a:lnTo>
                    <a:pt x="2551912" y="548551"/>
                  </a:lnTo>
                  <a:lnTo>
                    <a:pt x="2494356" y="548551"/>
                  </a:lnTo>
                  <a:lnTo>
                    <a:pt x="2486914" y="513905"/>
                  </a:lnTo>
                  <a:lnTo>
                    <a:pt x="2474188" y="491540"/>
                  </a:lnTo>
                  <a:lnTo>
                    <a:pt x="2472004" y="487692"/>
                  </a:lnTo>
                  <a:lnTo>
                    <a:pt x="2467051" y="483806"/>
                  </a:lnTo>
                  <a:lnTo>
                    <a:pt x="2467051" y="562698"/>
                  </a:lnTo>
                  <a:lnTo>
                    <a:pt x="2463952" y="592416"/>
                  </a:lnTo>
                  <a:lnTo>
                    <a:pt x="2455265" y="614845"/>
                  </a:lnTo>
                  <a:lnTo>
                    <a:pt x="2441892" y="629018"/>
                  </a:lnTo>
                  <a:lnTo>
                    <a:pt x="2424734" y="633958"/>
                  </a:lnTo>
                  <a:lnTo>
                    <a:pt x="2407462" y="629018"/>
                  </a:lnTo>
                  <a:lnTo>
                    <a:pt x="2394064" y="614845"/>
                  </a:lnTo>
                  <a:lnTo>
                    <a:pt x="2385390" y="592416"/>
                  </a:lnTo>
                  <a:lnTo>
                    <a:pt x="2382304" y="562698"/>
                  </a:lnTo>
                  <a:lnTo>
                    <a:pt x="2385390" y="533146"/>
                  </a:lnTo>
                  <a:lnTo>
                    <a:pt x="2394064" y="510794"/>
                  </a:lnTo>
                  <a:lnTo>
                    <a:pt x="2407462" y="496595"/>
                  </a:lnTo>
                  <a:lnTo>
                    <a:pt x="2424734" y="491540"/>
                  </a:lnTo>
                  <a:lnTo>
                    <a:pt x="2441892" y="496595"/>
                  </a:lnTo>
                  <a:lnTo>
                    <a:pt x="2455265" y="510794"/>
                  </a:lnTo>
                  <a:lnTo>
                    <a:pt x="2463952" y="533146"/>
                  </a:lnTo>
                  <a:lnTo>
                    <a:pt x="2467051" y="562698"/>
                  </a:lnTo>
                  <a:lnTo>
                    <a:pt x="2467051" y="483806"/>
                  </a:lnTo>
                  <a:lnTo>
                    <a:pt x="2450858" y="471081"/>
                  </a:lnTo>
                  <a:lnTo>
                    <a:pt x="2424734" y="465226"/>
                  </a:lnTo>
                  <a:lnTo>
                    <a:pt x="2396159" y="472135"/>
                  </a:lnTo>
                  <a:lnTo>
                    <a:pt x="2373820" y="491680"/>
                  </a:lnTo>
                  <a:lnTo>
                    <a:pt x="2359317" y="522363"/>
                  </a:lnTo>
                  <a:lnTo>
                    <a:pt x="2354237" y="562698"/>
                  </a:lnTo>
                  <a:lnTo>
                    <a:pt x="2359317" y="603211"/>
                  </a:lnTo>
                  <a:lnTo>
                    <a:pt x="2373820" y="633984"/>
                  </a:lnTo>
                  <a:lnTo>
                    <a:pt x="2396159" y="653529"/>
                  </a:lnTo>
                  <a:lnTo>
                    <a:pt x="2424734" y="660374"/>
                  </a:lnTo>
                  <a:lnTo>
                    <a:pt x="2451544" y="654265"/>
                  </a:lnTo>
                  <a:lnTo>
                    <a:pt x="2473007" y="636778"/>
                  </a:lnTo>
                  <a:lnTo>
                    <a:pt x="2474518" y="633958"/>
                  </a:lnTo>
                  <a:lnTo>
                    <a:pt x="2487803" y="609130"/>
                  </a:lnTo>
                  <a:lnTo>
                    <a:pt x="2494572" y="572554"/>
                  </a:lnTo>
                  <a:lnTo>
                    <a:pt x="2551912" y="572554"/>
                  </a:lnTo>
                  <a:lnTo>
                    <a:pt x="2551912" y="722757"/>
                  </a:lnTo>
                  <a:lnTo>
                    <a:pt x="2581071" y="722757"/>
                  </a:lnTo>
                  <a:lnTo>
                    <a:pt x="2581071" y="572554"/>
                  </a:lnTo>
                  <a:lnTo>
                    <a:pt x="2581071" y="548551"/>
                  </a:lnTo>
                  <a:lnTo>
                    <a:pt x="2581071" y="444398"/>
                  </a:lnTo>
                  <a:close/>
                </a:path>
                <a:path w="3649344" h="723264">
                  <a:moveTo>
                    <a:pt x="2867279" y="634720"/>
                  </a:moveTo>
                  <a:lnTo>
                    <a:pt x="2838958" y="614426"/>
                  </a:lnTo>
                  <a:lnTo>
                    <a:pt x="2816872" y="585774"/>
                  </a:lnTo>
                  <a:lnTo>
                    <a:pt x="2812110" y="574421"/>
                  </a:lnTo>
                  <a:lnTo>
                    <a:pt x="2802559" y="551688"/>
                  </a:lnTo>
                  <a:lnTo>
                    <a:pt x="2797543" y="515112"/>
                  </a:lnTo>
                  <a:lnTo>
                    <a:pt x="2797543" y="467525"/>
                  </a:lnTo>
                  <a:lnTo>
                    <a:pt x="2768282" y="467525"/>
                  </a:lnTo>
                  <a:lnTo>
                    <a:pt x="2768282" y="515112"/>
                  </a:lnTo>
                  <a:lnTo>
                    <a:pt x="2762974" y="553212"/>
                  </a:lnTo>
                  <a:lnTo>
                    <a:pt x="2748330" y="588886"/>
                  </a:lnTo>
                  <a:lnTo>
                    <a:pt x="2725737" y="618858"/>
                  </a:lnTo>
                  <a:lnTo>
                    <a:pt x="2696578" y="639876"/>
                  </a:lnTo>
                  <a:lnTo>
                    <a:pt x="2714879" y="663562"/>
                  </a:lnTo>
                  <a:lnTo>
                    <a:pt x="2737129" y="648246"/>
                  </a:lnTo>
                  <a:lnTo>
                    <a:pt x="2756230" y="627621"/>
                  </a:lnTo>
                  <a:lnTo>
                    <a:pt x="2771724" y="602691"/>
                  </a:lnTo>
                  <a:lnTo>
                    <a:pt x="2783192" y="574421"/>
                  </a:lnTo>
                  <a:lnTo>
                    <a:pt x="2794368" y="600951"/>
                  </a:lnTo>
                  <a:lnTo>
                    <a:pt x="2809367" y="624370"/>
                  </a:lnTo>
                  <a:lnTo>
                    <a:pt x="2827769" y="643788"/>
                  </a:lnTo>
                  <a:lnTo>
                    <a:pt x="2849181" y="658291"/>
                  </a:lnTo>
                  <a:lnTo>
                    <a:pt x="2867279" y="634720"/>
                  </a:lnTo>
                  <a:close/>
                </a:path>
                <a:path w="3649344" h="723264">
                  <a:moveTo>
                    <a:pt x="2962224" y="555244"/>
                  </a:moveTo>
                  <a:lnTo>
                    <a:pt x="2917710" y="555244"/>
                  </a:lnTo>
                  <a:lnTo>
                    <a:pt x="2917710" y="444398"/>
                  </a:lnTo>
                  <a:lnTo>
                    <a:pt x="2888221" y="444398"/>
                  </a:lnTo>
                  <a:lnTo>
                    <a:pt x="2888221" y="722210"/>
                  </a:lnTo>
                  <a:lnTo>
                    <a:pt x="2917710" y="722210"/>
                  </a:lnTo>
                  <a:lnTo>
                    <a:pt x="2917710" y="580339"/>
                  </a:lnTo>
                  <a:lnTo>
                    <a:pt x="2962224" y="580339"/>
                  </a:lnTo>
                  <a:lnTo>
                    <a:pt x="2962224" y="555244"/>
                  </a:lnTo>
                  <a:close/>
                </a:path>
                <a:path w="3649344" h="723264">
                  <a:moveTo>
                    <a:pt x="3198152" y="672109"/>
                  </a:moveTo>
                  <a:lnTo>
                    <a:pt x="3191472" y="650976"/>
                  </a:lnTo>
                  <a:lnTo>
                    <a:pt x="3184448" y="645248"/>
                  </a:lnTo>
                  <a:lnTo>
                    <a:pt x="3172498" y="635495"/>
                  </a:lnTo>
                  <a:lnTo>
                    <a:pt x="3168764" y="634326"/>
                  </a:lnTo>
                  <a:lnTo>
                    <a:pt x="3168764" y="672109"/>
                  </a:lnTo>
                  <a:lnTo>
                    <a:pt x="3164167" y="683666"/>
                  </a:lnTo>
                  <a:lnTo>
                    <a:pt x="3151098" y="692175"/>
                  </a:lnTo>
                  <a:lnTo>
                    <a:pt x="3130207" y="697395"/>
                  </a:lnTo>
                  <a:lnTo>
                    <a:pt x="3102114" y="699071"/>
                  </a:lnTo>
                  <a:lnTo>
                    <a:pt x="3073806" y="697395"/>
                  </a:lnTo>
                  <a:lnTo>
                    <a:pt x="3052902" y="692175"/>
                  </a:lnTo>
                  <a:lnTo>
                    <a:pt x="3039999" y="683666"/>
                  </a:lnTo>
                  <a:lnTo>
                    <a:pt x="3035668" y="672109"/>
                  </a:lnTo>
                  <a:lnTo>
                    <a:pt x="3039999" y="660679"/>
                  </a:lnTo>
                  <a:lnTo>
                    <a:pt x="3052902" y="652310"/>
                  </a:lnTo>
                  <a:lnTo>
                    <a:pt x="3073806" y="647115"/>
                  </a:lnTo>
                  <a:lnTo>
                    <a:pt x="3102114" y="645248"/>
                  </a:lnTo>
                  <a:lnTo>
                    <a:pt x="3130207" y="647115"/>
                  </a:lnTo>
                  <a:lnTo>
                    <a:pt x="3151098" y="652310"/>
                  </a:lnTo>
                  <a:lnTo>
                    <a:pt x="3164167" y="660679"/>
                  </a:lnTo>
                  <a:lnTo>
                    <a:pt x="3168764" y="672109"/>
                  </a:lnTo>
                  <a:lnTo>
                    <a:pt x="3168764" y="634326"/>
                  </a:lnTo>
                  <a:lnTo>
                    <a:pt x="3142335" y="626008"/>
                  </a:lnTo>
                  <a:lnTo>
                    <a:pt x="3102114" y="622884"/>
                  </a:lnTo>
                  <a:lnTo>
                    <a:pt x="3061614" y="626008"/>
                  </a:lnTo>
                  <a:lnTo>
                    <a:pt x="3031312" y="635495"/>
                  </a:lnTo>
                  <a:lnTo>
                    <a:pt x="3012325" y="650976"/>
                  </a:lnTo>
                  <a:lnTo>
                    <a:pt x="3005747" y="672109"/>
                  </a:lnTo>
                  <a:lnTo>
                    <a:pt x="3012325" y="693356"/>
                  </a:lnTo>
                  <a:lnTo>
                    <a:pt x="3031312" y="708888"/>
                  </a:lnTo>
                  <a:lnTo>
                    <a:pt x="3061614" y="718426"/>
                  </a:lnTo>
                  <a:lnTo>
                    <a:pt x="3102114" y="721664"/>
                  </a:lnTo>
                  <a:lnTo>
                    <a:pt x="3142335" y="718426"/>
                  </a:lnTo>
                  <a:lnTo>
                    <a:pt x="3172498" y="708888"/>
                  </a:lnTo>
                  <a:lnTo>
                    <a:pt x="3184487" y="699071"/>
                  </a:lnTo>
                  <a:lnTo>
                    <a:pt x="3191472" y="693356"/>
                  </a:lnTo>
                  <a:lnTo>
                    <a:pt x="3198152" y="672109"/>
                  </a:lnTo>
                  <a:close/>
                </a:path>
                <a:path w="3649344" h="723264">
                  <a:moveTo>
                    <a:pt x="3229064" y="579907"/>
                  </a:moveTo>
                  <a:lnTo>
                    <a:pt x="3167672" y="579907"/>
                  </a:lnTo>
                  <a:lnTo>
                    <a:pt x="3167672" y="550418"/>
                  </a:lnTo>
                  <a:lnTo>
                    <a:pt x="3167672" y="542734"/>
                  </a:lnTo>
                  <a:lnTo>
                    <a:pt x="3199092" y="514489"/>
                  </a:lnTo>
                  <a:lnTo>
                    <a:pt x="3201327" y="501523"/>
                  </a:lnTo>
                  <a:lnTo>
                    <a:pt x="3194405" y="479437"/>
                  </a:lnTo>
                  <a:lnTo>
                    <a:pt x="3185579" y="472135"/>
                  </a:lnTo>
                  <a:lnTo>
                    <a:pt x="3174593" y="463042"/>
                  </a:lnTo>
                  <a:lnTo>
                    <a:pt x="3171177" y="461924"/>
                  </a:lnTo>
                  <a:lnTo>
                    <a:pt x="3171177" y="501523"/>
                  </a:lnTo>
                  <a:lnTo>
                    <a:pt x="3166453" y="513905"/>
                  </a:lnTo>
                  <a:lnTo>
                    <a:pt x="3152813" y="522973"/>
                  </a:lnTo>
                  <a:lnTo>
                    <a:pt x="3138398" y="526694"/>
                  </a:lnTo>
                  <a:lnTo>
                    <a:pt x="3138398" y="550418"/>
                  </a:lnTo>
                  <a:lnTo>
                    <a:pt x="3138398" y="579907"/>
                  </a:lnTo>
                  <a:lnTo>
                    <a:pt x="3066148" y="579907"/>
                  </a:lnTo>
                  <a:lnTo>
                    <a:pt x="3066148" y="550519"/>
                  </a:lnTo>
                  <a:lnTo>
                    <a:pt x="3074517" y="551611"/>
                  </a:lnTo>
                  <a:lnTo>
                    <a:pt x="3083318" y="552399"/>
                  </a:lnTo>
                  <a:lnTo>
                    <a:pt x="3092564" y="552881"/>
                  </a:lnTo>
                  <a:lnTo>
                    <a:pt x="3102216" y="553046"/>
                  </a:lnTo>
                  <a:lnTo>
                    <a:pt x="3111893" y="552881"/>
                  </a:lnTo>
                  <a:lnTo>
                    <a:pt x="3121177" y="552386"/>
                  </a:lnTo>
                  <a:lnTo>
                    <a:pt x="3130016" y="551561"/>
                  </a:lnTo>
                  <a:lnTo>
                    <a:pt x="3137598" y="550519"/>
                  </a:lnTo>
                  <a:lnTo>
                    <a:pt x="3138398" y="550418"/>
                  </a:lnTo>
                  <a:lnTo>
                    <a:pt x="3138398" y="526694"/>
                  </a:lnTo>
                  <a:lnTo>
                    <a:pt x="3131121" y="528561"/>
                  </a:lnTo>
                  <a:lnTo>
                    <a:pt x="3102216" y="530466"/>
                  </a:lnTo>
                  <a:lnTo>
                    <a:pt x="3073222" y="528561"/>
                  </a:lnTo>
                  <a:lnTo>
                    <a:pt x="3051568" y="522973"/>
                  </a:lnTo>
                  <a:lnTo>
                    <a:pt x="3038056" y="513905"/>
                  </a:lnTo>
                  <a:lnTo>
                    <a:pt x="3033484" y="501523"/>
                  </a:lnTo>
                  <a:lnTo>
                    <a:pt x="3038056" y="489064"/>
                  </a:lnTo>
                  <a:lnTo>
                    <a:pt x="3051568" y="479831"/>
                  </a:lnTo>
                  <a:lnTo>
                    <a:pt x="3073222" y="474103"/>
                  </a:lnTo>
                  <a:lnTo>
                    <a:pt x="3102216" y="472135"/>
                  </a:lnTo>
                  <a:lnTo>
                    <a:pt x="3131121" y="474103"/>
                  </a:lnTo>
                  <a:lnTo>
                    <a:pt x="3152813" y="479831"/>
                  </a:lnTo>
                  <a:lnTo>
                    <a:pt x="3166453" y="489064"/>
                  </a:lnTo>
                  <a:lnTo>
                    <a:pt x="3171177" y="501523"/>
                  </a:lnTo>
                  <a:lnTo>
                    <a:pt x="3171177" y="461924"/>
                  </a:lnTo>
                  <a:lnTo>
                    <a:pt x="3143377" y="452793"/>
                  </a:lnTo>
                  <a:lnTo>
                    <a:pt x="3102216" y="449224"/>
                  </a:lnTo>
                  <a:lnTo>
                    <a:pt x="3060941" y="452793"/>
                  </a:lnTo>
                  <a:lnTo>
                    <a:pt x="3029661" y="463042"/>
                  </a:lnTo>
                  <a:lnTo>
                    <a:pt x="3009823" y="479437"/>
                  </a:lnTo>
                  <a:lnTo>
                    <a:pt x="3002889" y="501523"/>
                  </a:lnTo>
                  <a:lnTo>
                    <a:pt x="3005137" y="514489"/>
                  </a:lnTo>
                  <a:lnTo>
                    <a:pt x="3011678" y="525741"/>
                  </a:lnTo>
                  <a:lnTo>
                    <a:pt x="3022231" y="535139"/>
                  </a:lnTo>
                  <a:lnTo>
                    <a:pt x="3036544" y="542632"/>
                  </a:lnTo>
                  <a:lnTo>
                    <a:pt x="3036544" y="579907"/>
                  </a:lnTo>
                  <a:lnTo>
                    <a:pt x="2975813" y="579907"/>
                  </a:lnTo>
                  <a:lnTo>
                    <a:pt x="2975813" y="603808"/>
                  </a:lnTo>
                  <a:lnTo>
                    <a:pt x="3229064" y="603808"/>
                  </a:lnTo>
                  <a:lnTo>
                    <a:pt x="3229064" y="579907"/>
                  </a:lnTo>
                  <a:close/>
                </a:path>
                <a:path w="3649344" h="723264">
                  <a:moveTo>
                    <a:pt x="3417963" y="639000"/>
                  </a:moveTo>
                  <a:lnTo>
                    <a:pt x="3389109" y="619188"/>
                  </a:lnTo>
                  <a:lnTo>
                    <a:pt x="3366681" y="591667"/>
                  </a:lnTo>
                  <a:lnTo>
                    <a:pt x="3361207" y="579577"/>
                  </a:lnTo>
                  <a:lnTo>
                    <a:pt x="3352190" y="559663"/>
                  </a:lnTo>
                  <a:lnTo>
                    <a:pt x="3347148" y="526402"/>
                  </a:lnTo>
                  <a:lnTo>
                    <a:pt x="3347148" y="496697"/>
                  </a:lnTo>
                  <a:lnTo>
                    <a:pt x="3407448" y="496697"/>
                  </a:lnTo>
                  <a:lnTo>
                    <a:pt x="3407448" y="472351"/>
                  </a:lnTo>
                  <a:lnTo>
                    <a:pt x="3255378" y="472351"/>
                  </a:lnTo>
                  <a:lnTo>
                    <a:pt x="3255378" y="496697"/>
                  </a:lnTo>
                  <a:lnTo>
                    <a:pt x="3317976" y="496697"/>
                  </a:lnTo>
                  <a:lnTo>
                    <a:pt x="3317976" y="526402"/>
                  </a:lnTo>
                  <a:lnTo>
                    <a:pt x="3312414" y="562038"/>
                  </a:lnTo>
                  <a:lnTo>
                    <a:pt x="3297237" y="596188"/>
                  </a:lnTo>
                  <a:lnTo>
                    <a:pt x="3274199" y="625322"/>
                  </a:lnTo>
                  <a:lnTo>
                    <a:pt x="3245078" y="645909"/>
                  </a:lnTo>
                  <a:lnTo>
                    <a:pt x="3262503" y="669150"/>
                  </a:lnTo>
                  <a:lnTo>
                    <a:pt x="3285020" y="654100"/>
                  </a:lnTo>
                  <a:lnTo>
                    <a:pt x="3304717" y="633323"/>
                  </a:lnTo>
                  <a:lnTo>
                    <a:pt x="3320872" y="608063"/>
                  </a:lnTo>
                  <a:lnTo>
                    <a:pt x="3332784" y="579577"/>
                  </a:lnTo>
                  <a:lnTo>
                    <a:pt x="3344418" y="605688"/>
                  </a:lnTo>
                  <a:lnTo>
                    <a:pt x="3360051" y="628878"/>
                  </a:lnTo>
                  <a:lnTo>
                    <a:pt x="3379190" y="648093"/>
                  </a:lnTo>
                  <a:lnTo>
                    <a:pt x="3401301" y="662241"/>
                  </a:lnTo>
                  <a:lnTo>
                    <a:pt x="3417963" y="639000"/>
                  </a:lnTo>
                  <a:close/>
                </a:path>
                <a:path w="3649344" h="723264">
                  <a:moveTo>
                    <a:pt x="3511270" y="554583"/>
                  </a:moveTo>
                  <a:lnTo>
                    <a:pt x="3466757" y="554583"/>
                  </a:lnTo>
                  <a:lnTo>
                    <a:pt x="3466757" y="444398"/>
                  </a:lnTo>
                  <a:lnTo>
                    <a:pt x="3437267" y="444398"/>
                  </a:lnTo>
                  <a:lnTo>
                    <a:pt x="3437267" y="722210"/>
                  </a:lnTo>
                  <a:lnTo>
                    <a:pt x="3466757" y="722210"/>
                  </a:lnTo>
                  <a:lnTo>
                    <a:pt x="3466757" y="579462"/>
                  </a:lnTo>
                  <a:lnTo>
                    <a:pt x="3511270" y="579462"/>
                  </a:lnTo>
                  <a:lnTo>
                    <a:pt x="3511270" y="554583"/>
                  </a:lnTo>
                  <a:close/>
                </a:path>
                <a:path w="3649344" h="723264">
                  <a:moveTo>
                    <a:pt x="3648887" y="471373"/>
                  </a:moveTo>
                  <a:lnTo>
                    <a:pt x="3614788" y="471373"/>
                  </a:lnTo>
                  <a:lnTo>
                    <a:pt x="3614788" y="695896"/>
                  </a:lnTo>
                  <a:lnTo>
                    <a:pt x="3648887" y="695896"/>
                  </a:lnTo>
                  <a:lnTo>
                    <a:pt x="3648887" y="4713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1703" y="2724659"/>
              <a:ext cx="180786" cy="2245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580943" y="2697695"/>
              <a:ext cx="7802245" cy="760095"/>
            </a:xfrm>
            <a:custGeom>
              <a:avLst/>
              <a:gdLst/>
              <a:ahLst/>
              <a:cxnLst/>
              <a:rect l="l" t="t" r="r" b="b"/>
              <a:pathLst>
                <a:path w="7802244" h="760095">
                  <a:moveTo>
                    <a:pt x="170700" y="634720"/>
                  </a:moveTo>
                  <a:lnTo>
                    <a:pt x="142392" y="614426"/>
                  </a:lnTo>
                  <a:lnTo>
                    <a:pt x="120294" y="585774"/>
                  </a:lnTo>
                  <a:lnTo>
                    <a:pt x="115531" y="574421"/>
                  </a:lnTo>
                  <a:lnTo>
                    <a:pt x="105981" y="551688"/>
                  </a:lnTo>
                  <a:lnTo>
                    <a:pt x="100977" y="515112"/>
                  </a:lnTo>
                  <a:lnTo>
                    <a:pt x="100977" y="467537"/>
                  </a:lnTo>
                  <a:lnTo>
                    <a:pt x="71704" y="467537"/>
                  </a:lnTo>
                  <a:lnTo>
                    <a:pt x="71704" y="515112"/>
                  </a:lnTo>
                  <a:lnTo>
                    <a:pt x="66408" y="553212"/>
                  </a:lnTo>
                  <a:lnTo>
                    <a:pt x="51765" y="588886"/>
                  </a:lnTo>
                  <a:lnTo>
                    <a:pt x="29171" y="618858"/>
                  </a:lnTo>
                  <a:lnTo>
                    <a:pt x="0" y="639876"/>
                  </a:lnTo>
                  <a:lnTo>
                    <a:pt x="18313" y="663562"/>
                  </a:lnTo>
                  <a:lnTo>
                    <a:pt x="40563" y="648246"/>
                  </a:lnTo>
                  <a:lnTo>
                    <a:pt x="59664" y="627621"/>
                  </a:lnTo>
                  <a:lnTo>
                    <a:pt x="75158" y="602691"/>
                  </a:lnTo>
                  <a:lnTo>
                    <a:pt x="86614" y="574421"/>
                  </a:lnTo>
                  <a:lnTo>
                    <a:pt x="97790" y="600964"/>
                  </a:lnTo>
                  <a:lnTo>
                    <a:pt x="112788" y="624382"/>
                  </a:lnTo>
                  <a:lnTo>
                    <a:pt x="131203" y="643788"/>
                  </a:lnTo>
                  <a:lnTo>
                    <a:pt x="152615" y="658291"/>
                  </a:lnTo>
                  <a:lnTo>
                    <a:pt x="170700" y="634720"/>
                  </a:lnTo>
                  <a:close/>
                </a:path>
                <a:path w="7802244" h="760095">
                  <a:moveTo>
                    <a:pt x="265645" y="555244"/>
                  </a:moveTo>
                  <a:lnTo>
                    <a:pt x="221132" y="555244"/>
                  </a:lnTo>
                  <a:lnTo>
                    <a:pt x="221132" y="444398"/>
                  </a:lnTo>
                  <a:lnTo>
                    <a:pt x="191643" y="444398"/>
                  </a:lnTo>
                  <a:lnTo>
                    <a:pt x="191643" y="722210"/>
                  </a:lnTo>
                  <a:lnTo>
                    <a:pt x="221132" y="722210"/>
                  </a:lnTo>
                  <a:lnTo>
                    <a:pt x="221132" y="580351"/>
                  </a:lnTo>
                  <a:lnTo>
                    <a:pt x="265645" y="580351"/>
                  </a:lnTo>
                  <a:lnTo>
                    <a:pt x="265645" y="555244"/>
                  </a:lnTo>
                  <a:close/>
                </a:path>
                <a:path w="7802244" h="760095">
                  <a:moveTo>
                    <a:pt x="501573" y="672109"/>
                  </a:moveTo>
                  <a:lnTo>
                    <a:pt x="494893" y="650976"/>
                  </a:lnTo>
                  <a:lnTo>
                    <a:pt x="487883" y="645248"/>
                  </a:lnTo>
                  <a:lnTo>
                    <a:pt x="475919" y="635495"/>
                  </a:lnTo>
                  <a:lnTo>
                    <a:pt x="472198" y="634326"/>
                  </a:lnTo>
                  <a:lnTo>
                    <a:pt x="472198" y="672109"/>
                  </a:lnTo>
                  <a:lnTo>
                    <a:pt x="467588" y="683666"/>
                  </a:lnTo>
                  <a:lnTo>
                    <a:pt x="454533" y="692175"/>
                  </a:lnTo>
                  <a:lnTo>
                    <a:pt x="433641" y="697395"/>
                  </a:lnTo>
                  <a:lnTo>
                    <a:pt x="405536" y="699084"/>
                  </a:lnTo>
                  <a:lnTo>
                    <a:pt x="377228" y="697395"/>
                  </a:lnTo>
                  <a:lnTo>
                    <a:pt x="356323" y="692175"/>
                  </a:lnTo>
                  <a:lnTo>
                    <a:pt x="343420" y="683666"/>
                  </a:lnTo>
                  <a:lnTo>
                    <a:pt x="339102" y="672109"/>
                  </a:lnTo>
                  <a:lnTo>
                    <a:pt x="343420" y="660679"/>
                  </a:lnTo>
                  <a:lnTo>
                    <a:pt x="356323" y="652310"/>
                  </a:lnTo>
                  <a:lnTo>
                    <a:pt x="377228" y="647115"/>
                  </a:lnTo>
                  <a:lnTo>
                    <a:pt x="405536" y="645248"/>
                  </a:lnTo>
                  <a:lnTo>
                    <a:pt x="433641" y="647115"/>
                  </a:lnTo>
                  <a:lnTo>
                    <a:pt x="454533" y="652310"/>
                  </a:lnTo>
                  <a:lnTo>
                    <a:pt x="467588" y="660679"/>
                  </a:lnTo>
                  <a:lnTo>
                    <a:pt x="472198" y="672109"/>
                  </a:lnTo>
                  <a:lnTo>
                    <a:pt x="472198" y="634326"/>
                  </a:lnTo>
                  <a:lnTo>
                    <a:pt x="445770" y="626008"/>
                  </a:lnTo>
                  <a:lnTo>
                    <a:pt x="405536" y="622884"/>
                  </a:lnTo>
                  <a:lnTo>
                    <a:pt x="365048" y="626008"/>
                  </a:lnTo>
                  <a:lnTo>
                    <a:pt x="334746" y="635495"/>
                  </a:lnTo>
                  <a:lnTo>
                    <a:pt x="315747" y="650976"/>
                  </a:lnTo>
                  <a:lnTo>
                    <a:pt x="309168" y="672109"/>
                  </a:lnTo>
                  <a:lnTo>
                    <a:pt x="315747" y="693356"/>
                  </a:lnTo>
                  <a:lnTo>
                    <a:pt x="334746" y="708888"/>
                  </a:lnTo>
                  <a:lnTo>
                    <a:pt x="365048" y="718426"/>
                  </a:lnTo>
                  <a:lnTo>
                    <a:pt x="405536" y="721664"/>
                  </a:lnTo>
                  <a:lnTo>
                    <a:pt x="445770" y="718426"/>
                  </a:lnTo>
                  <a:lnTo>
                    <a:pt x="475919" y="708888"/>
                  </a:lnTo>
                  <a:lnTo>
                    <a:pt x="487908" y="699084"/>
                  </a:lnTo>
                  <a:lnTo>
                    <a:pt x="494893" y="693356"/>
                  </a:lnTo>
                  <a:lnTo>
                    <a:pt x="501573" y="672109"/>
                  </a:lnTo>
                  <a:close/>
                </a:path>
                <a:path w="7802244" h="760095">
                  <a:moveTo>
                    <a:pt x="532498" y="579907"/>
                  </a:moveTo>
                  <a:lnTo>
                    <a:pt x="471106" y="579907"/>
                  </a:lnTo>
                  <a:lnTo>
                    <a:pt x="471106" y="550418"/>
                  </a:lnTo>
                  <a:lnTo>
                    <a:pt x="471106" y="542747"/>
                  </a:lnTo>
                  <a:lnTo>
                    <a:pt x="502526" y="514502"/>
                  </a:lnTo>
                  <a:lnTo>
                    <a:pt x="504761" y="501523"/>
                  </a:lnTo>
                  <a:lnTo>
                    <a:pt x="497827" y="479437"/>
                  </a:lnTo>
                  <a:lnTo>
                    <a:pt x="489013" y="472135"/>
                  </a:lnTo>
                  <a:lnTo>
                    <a:pt x="478015" y="463042"/>
                  </a:lnTo>
                  <a:lnTo>
                    <a:pt x="474611" y="461937"/>
                  </a:lnTo>
                  <a:lnTo>
                    <a:pt x="474611" y="501523"/>
                  </a:lnTo>
                  <a:lnTo>
                    <a:pt x="469874" y="513905"/>
                  </a:lnTo>
                  <a:lnTo>
                    <a:pt x="456247" y="522986"/>
                  </a:lnTo>
                  <a:lnTo>
                    <a:pt x="441833" y="526694"/>
                  </a:lnTo>
                  <a:lnTo>
                    <a:pt x="441833" y="550418"/>
                  </a:lnTo>
                  <a:lnTo>
                    <a:pt x="441833" y="579907"/>
                  </a:lnTo>
                  <a:lnTo>
                    <a:pt x="369582" y="579907"/>
                  </a:lnTo>
                  <a:lnTo>
                    <a:pt x="369582" y="550519"/>
                  </a:lnTo>
                  <a:lnTo>
                    <a:pt x="377939" y="551611"/>
                  </a:lnTo>
                  <a:lnTo>
                    <a:pt x="386753" y="552399"/>
                  </a:lnTo>
                  <a:lnTo>
                    <a:pt x="395986" y="552881"/>
                  </a:lnTo>
                  <a:lnTo>
                    <a:pt x="405650" y="553046"/>
                  </a:lnTo>
                  <a:lnTo>
                    <a:pt x="415328" y="552881"/>
                  </a:lnTo>
                  <a:lnTo>
                    <a:pt x="424599" y="552386"/>
                  </a:lnTo>
                  <a:lnTo>
                    <a:pt x="433451" y="551573"/>
                  </a:lnTo>
                  <a:lnTo>
                    <a:pt x="441032" y="550519"/>
                  </a:lnTo>
                  <a:lnTo>
                    <a:pt x="441833" y="550418"/>
                  </a:lnTo>
                  <a:lnTo>
                    <a:pt x="441833" y="526694"/>
                  </a:lnTo>
                  <a:lnTo>
                    <a:pt x="434555" y="528561"/>
                  </a:lnTo>
                  <a:lnTo>
                    <a:pt x="405650" y="530466"/>
                  </a:lnTo>
                  <a:lnTo>
                    <a:pt x="376656" y="528561"/>
                  </a:lnTo>
                  <a:lnTo>
                    <a:pt x="355003" y="522986"/>
                  </a:lnTo>
                  <a:lnTo>
                    <a:pt x="341477" y="513905"/>
                  </a:lnTo>
                  <a:lnTo>
                    <a:pt x="336905" y="501523"/>
                  </a:lnTo>
                  <a:lnTo>
                    <a:pt x="341477" y="489064"/>
                  </a:lnTo>
                  <a:lnTo>
                    <a:pt x="355003" y="479844"/>
                  </a:lnTo>
                  <a:lnTo>
                    <a:pt x="376656" y="474103"/>
                  </a:lnTo>
                  <a:lnTo>
                    <a:pt x="405650" y="472135"/>
                  </a:lnTo>
                  <a:lnTo>
                    <a:pt x="434555" y="474103"/>
                  </a:lnTo>
                  <a:lnTo>
                    <a:pt x="456247" y="479844"/>
                  </a:lnTo>
                  <a:lnTo>
                    <a:pt x="469874" y="489064"/>
                  </a:lnTo>
                  <a:lnTo>
                    <a:pt x="474611" y="501523"/>
                  </a:lnTo>
                  <a:lnTo>
                    <a:pt x="474611" y="461937"/>
                  </a:lnTo>
                  <a:lnTo>
                    <a:pt x="446798" y="452805"/>
                  </a:lnTo>
                  <a:lnTo>
                    <a:pt x="405650" y="449224"/>
                  </a:lnTo>
                  <a:lnTo>
                    <a:pt x="364363" y="452805"/>
                  </a:lnTo>
                  <a:lnTo>
                    <a:pt x="333082" y="463042"/>
                  </a:lnTo>
                  <a:lnTo>
                    <a:pt x="313258" y="479437"/>
                  </a:lnTo>
                  <a:lnTo>
                    <a:pt x="306324" y="501523"/>
                  </a:lnTo>
                  <a:lnTo>
                    <a:pt x="308559" y="514502"/>
                  </a:lnTo>
                  <a:lnTo>
                    <a:pt x="315112" y="525754"/>
                  </a:lnTo>
                  <a:lnTo>
                    <a:pt x="325653" y="535139"/>
                  </a:lnTo>
                  <a:lnTo>
                    <a:pt x="339979" y="542632"/>
                  </a:lnTo>
                  <a:lnTo>
                    <a:pt x="339979" y="579907"/>
                  </a:lnTo>
                  <a:lnTo>
                    <a:pt x="279247" y="579907"/>
                  </a:lnTo>
                  <a:lnTo>
                    <a:pt x="279247" y="603808"/>
                  </a:lnTo>
                  <a:lnTo>
                    <a:pt x="532498" y="603808"/>
                  </a:lnTo>
                  <a:lnTo>
                    <a:pt x="532498" y="579907"/>
                  </a:lnTo>
                  <a:close/>
                </a:path>
                <a:path w="7802244" h="760095">
                  <a:moveTo>
                    <a:pt x="721398" y="639000"/>
                  </a:moveTo>
                  <a:lnTo>
                    <a:pt x="692531" y="619188"/>
                  </a:lnTo>
                  <a:lnTo>
                    <a:pt x="670115" y="591667"/>
                  </a:lnTo>
                  <a:lnTo>
                    <a:pt x="664641" y="579577"/>
                  </a:lnTo>
                  <a:lnTo>
                    <a:pt x="655624" y="559663"/>
                  </a:lnTo>
                  <a:lnTo>
                    <a:pt x="650570" y="526402"/>
                  </a:lnTo>
                  <a:lnTo>
                    <a:pt x="650570" y="496697"/>
                  </a:lnTo>
                  <a:lnTo>
                    <a:pt x="710869" y="496697"/>
                  </a:lnTo>
                  <a:lnTo>
                    <a:pt x="710869" y="472351"/>
                  </a:lnTo>
                  <a:lnTo>
                    <a:pt x="558812" y="472351"/>
                  </a:lnTo>
                  <a:lnTo>
                    <a:pt x="558812" y="496697"/>
                  </a:lnTo>
                  <a:lnTo>
                    <a:pt x="621411" y="496697"/>
                  </a:lnTo>
                  <a:lnTo>
                    <a:pt x="621411" y="526402"/>
                  </a:lnTo>
                  <a:lnTo>
                    <a:pt x="615848" y="562038"/>
                  </a:lnTo>
                  <a:lnTo>
                    <a:pt x="600659" y="596188"/>
                  </a:lnTo>
                  <a:lnTo>
                    <a:pt x="577621" y="625322"/>
                  </a:lnTo>
                  <a:lnTo>
                    <a:pt x="548500" y="645909"/>
                  </a:lnTo>
                  <a:lnTo>
                    <a:pt x="565937" y="669150"/>
                  </a:lnTo>
                  <a:lnTo>
                    <a:pt x="588441" y="654100"/>
                  </a:lnTo>
                  <a:lnTo>
                    <a:pt x="608139" y="633323"/>
                  </a:lnTo>
                  <a:lnTo>
                    <a:pt x="624306" y="608063"/>
                  </a:lnTo>
                  <a:lnTo>
                    <a:pt x="636206" y="579577"/>
                  </a:lnTo>
                  <a:lnTo>
                    <a:pt x="647839" y="605688"/>
                  </a:lnTo>
                  <a:lnTo>
                    <a:pt x="663486" y="628891"/>
                  </a:lnTo>
                  <a:lnTo>
                    <a:pt x="682612" y="648093"/>
                  </a:lnTo>
                  <a:lnTo>
                    <a:pt x="704735" y="662241"/>
                  </a:lnTo>
                  <a:lnTo>
                    <a:pt x="721398" y="639000"/>
                  </a:lnTo>
                  <a:close/>
                </a:path>
                <a:path w="7802244" h="760095">
                  <a:moveTo>
                    <a:pt x="814692" y="554583"/>
                  </a:moveTo>
                  <a:lnTo>
                    <a:pt x="770178" y="554583"/>
                  </a:lnTo>
                  <a:lnTo>
                    <a:pt x="770178" y="444398"/>
                  </a:lnTo>
                  <a:lnTo>
                    <a:pt x="740689" y="444398"/>
                  </a:lnTo>
                  <a:lnTo>
                    <a:pt x="740689" y="722210"/>
                  </a:lnTo>
                  <a:lnTo>
                    <a:pt x="770178" y="722210"/>
                  </a:lnTo>
                  <a:lnTo>
                    <a:pt x="770178" y="579462"/>
                  </a:lnTo>
                  <a:lnTo>
                    <a:pt x="814692" y="579462"/>
                  </a:lnTo>
                  <a:lnTo>
                    <a:pt x="814692" y="554583"/>
                  </a:lnTo>
                  <a:close/>
                </a:path>
                <a:path w="7802244" h="760095">
                  <a:moveTo>
                    <a:pt x="1053147" y="525564"/>
                  </a:moveTo>
                  <a:lnTo>
                    <a:pt x="890892" y="525564"/>
                  </a:lnTo>
                  <a:lnTo>
                    <a:pt x="890892" y="454444"/>
                  </a:lnTo>
                  <a:lnTo>
                    <a:pt x="861720" y="454444"/>
                  </a:lnTo>
                  <a:lnTo>
                    <a:pt x="861720" y="525564"/>
                  </a:lnTo>
                  <a:lnTo>
                    <a:pt x="861720" y="549694"/>
                  </a:lnTo>
                  <a:lnTo>
                    <a:pt x="1053147" y="549694"/>
                  </a:lnTo>
                  <a:lnTo>
                    <a:pt x="1053147" y="525564"/>
                  </a:lnTo>
                  <a:close/>
                </a:path>
                <a:path w="7802244" h="760095">
                  <a:moveTo>
                    <a:pt x="1054900" y="691934"/>
                  </a:moveTo>
                  <a:lnTo>
                    <a:pt x="888911" y="691934"/>
                  </a:lnTo>
                  <a:lnTo>
                    <a:pt x="888911" y="634784"/>
                  </a:lnTo>
                  <a:lnTo>
                    <a:pt x="859637" y="634784"/>
                  </a:lnTo>
                  <a:lnTo>
                    <a:pt x="859637" y="691934"/>
                  </a:lnTo>
                  <a:lnTo>
                    <a:pt x="859637" y="716064"/>
                  </a:lnTo>
                  <a:lnTo>
                    <a:pt x="1054900" y="716064"/>
                  </a:lnTo>
                  <a:lnTo>
                    <a:pt x="1054900" y="691934"/>
                  </a:lnTo>
                  <a:close/>
                </a:path>
                <a:path w="7802244" h="760095">
                  <a:moveTo>
                    <a:pt x="1082090" y="584288"/>
                  </a:moveTo>
                  <a:lnTo>
                    <a:pt x="827849" y="584288"/>
                  </a:lnTo>
                  <a:lnTo>
                    <a:pt x="827849" y="607860"/>
                  </a:lnTo>
                  <a:lnTo>
                    <a:pt x="1082090" y="607860"/>
                  </a:lnTo>
                  <a:lnTo>
                    <a:pt x="1082090" y="584288"/>
                  </a:lnTo>
                  <a:close/>
                </a:path>
                <a:path w="7802244" h="760095">
                  <a:moveTo>
                    <a:pt x="1321879" y="639445"/>
                  </a:moveTo>
                  <a:lnTo>
                    <a:pt x="1278140" y="590092"/>
                  </a:lnTo>
                  <a:lnTo>
                    <a:pt x="1263662" y="521906"/>
                  </a:lnTo>
                  <a:lnTo>
                    <a:pt x="1263662" y="499656"/>
                  </a:lnTo>
                  <a:lnTo>
                    <a:pt x="1311579" y="499656"/>
                  </a:lnTo>
                  <a:lnTo>
                    <a:pt x="1311579" y="475640"/>
                  </a:lnTo>
                  <a:lnTo>
                    <a:pt x="1184402" y="475640"/>
                  </a:lnTo>
                  <a:lnTo>
                    <a:pt x="1184402" y="499656"/>
                  </a:lnTo>
                  <a:lnTo>
                    <a:pt x="1235265" y="499656"/>
                  </a:lnTo>
                  <a:lnTo>
                    <a:pt x="1235265" y="521906"/>
                  </a:lnTo>
                  <a:lnTo>
                    <a:pt x="1231519" y="558761"/>
                  </a:lnTo>
                  <a:lnTo>
                    <a:pt x="1220317" y="593432"/>
                  </a:lnTo>
                  <a:lnTo>
                    <a:pt x="1201737" y="623316"/>
                  </a:lnTo>
                  <a:lnTo>
                    <a:pt x="1175842" y="645795"/>
                  </a:lnTo>
                  <a:lnTo>
                    <a:pt x="1194041" y="667613"/>
                  </a:lnTo>
                  <a:lnTo>
                    <a:pt x="1212799" y="652437"/>
                  </a:lnTo>
                  <a:lnTo>
                    <a:pt x="1228407" y="632790"/>
                  </a:lnTo>
                  <a:lnTo>
                    <a:pt x="1240777" y="609511"/>
                  </a:lnTo>
                  <a:lnTo>
                    <a:pt x="1249845" y="583412"/>
                  </a:lnTo>
                  <a:lnTo>
                    <a:pt x="1258684" y="607479"/>
                  </a:lnTo>
                  <a:lnTo>
                    <a:pt x="1270723" y="628904"/>
                  </a:lnTo>
                  <a:lnTo>
                    <a:pt x="1285938" y="647014"/>
                  </a:lnTo>
                  <a:lnTo>
                    <a:pt x="1304340" y="661149"/>
                  </a:lnTo>
                  <a:lnTo>
                    <a:pt x="1321879" y="639445"/>
                  </a:lnTo>
                  <a:close/>
                </a:path>
                <a:path w="7802244" h="760095">
                  <a:moveTo>
                    <a:pt x="1361897" y="450316"/>
                  </a:moveTo>
                  <a:lnTo>
                    <a:pt x="1334160" y="450316"/>
                  </a:lnTo>
                  <a:lnTo>
                    <a:pt x="1334160" y="542848"/>
                  </a:lnTo>
                  <a:lnTo>
                    <a:pt x="1290853" y="542848"/>
                  </a:lnTo>
                  <a:lnTo>
                    <a:pt x="1290853" y="566750"/>
                  </a:lnTo>
                  <a:lnTo>
                    <a:pt x="1334160" y="566750"/>
                  </a:lnTo>
                  <a:lnTo>
                    <a:pt x="1334160" y="708177"/>
                  </a:lnTo>
                  <a:lnTo>
                    <a:pt x="1361897" y="708177"/>
                  </a:lnTo>
                  <a:lnTo>
                    <a:pt x="1361897" y="450316"/>
                  </a:lnTo>
                  <a:close/>
                </a:path>
                <a:path w="7802244" h="760095">
                  <a:moveTo>
                    <a:pt x="1418247" y="444398"/>
                  </a:moveTo>
                  <a:lnTo>
                    <a:pt x="1390294" y="444398"/>
                  </a:lnTo>
                  <a:lnTo>
                    <a:pt x="1390294" y="722210"/>
                  </a:lnTo>
                  <a:lnTo>
                    <a:pt x="1418247" y="722210"/>
                  </a:lnTo>
                  <a:lnTo>
                    <a:pt x="1418247" y="444398"/>
                  </a:lnTo>
                  <a:close/>
                </a:path>
                <a:path w="7802244" h="760095">
                  <a:moveTo>
                    <a:pt x="1675447" y="479158"/>
                  </a:moveTo>
                  <a:lnTo>
                    <a:pt x="1646402" y="479158"/>
                  </a:lnTo>
                  <a:lnTo>
                    <a:pt x="1646402" y="527608"/>
                  </a:lnTo>
                  <a:lnTo>
                    <a:pt x="1675447" y="527608"/>
                  </a:lnTo>
                  <a:lnTo>
                    <a:pt x="1675447" y="479158"/>
                  </a:lnTo>
                  <a:close/>
                </a:path>
                <a:path w="7802244" h="760095">
                  <a:moveTo>
                    <a:pt x="1675447" y="455714"/>
                  </a:moveTo>
                  <a:lnTo>
                    <a:pt x="1486763" y="455714"/>
                  </a:lnTo>
                  <a:lnTo>
                    <a:pt x="1486763" y="478574"/>
                  </a:lnTo>
                  <a:lnTo>
                    <a:pt x="1486763" y="528104"/>
                  </a:lnTo>
                  <a:lnTo>
                    <a:pt x="1486763" y="550964"/>
                  </a:lnTo>
                  <a:lnTo>
                    <a:pt x="1675447" y="550964"/>
                  </a:lnTo>
                  <a:lnTo>
                    <a:pt x="1675447" y="528104"/>
                  </a:lnTo>
                  <a:lnTo>
                    <a:pt x="1515605" y="528104"/>
                  </a:lnTo>
                  <a:lnTo>
                    <a:pt x="1515605" y="478574"/>
                  </a:lnTo>
                  <a:lnTo>
                    <a:pt x="1675447" y="478574"/>
                  </a:lnTo>
                  <a:lnTo>
                    <a:pt x="1675447" y="455714"/>
                  </a:lnTo>
                  <a:close/>
                </a:path>
                <a:path w="7802244" h="760095">
                  <a:moveTo>
                    <a:pt x="1676654" y="633514"/>
                  </a:moveTo>
                  <a:lnTo>
                    <a:pt x="1482598" y="633514"/>
                  </a:lnTo>
                  <a:lnTo>
                    <a:pt x="1482598" y="656374"/>
                  </a:lnTo>
                  <a:lnTo>
                    <a:pt x="1647050" y="656374"/>
                  </a:lnTo>
                  <a:lnTo>
                    <a:pt x="1647050" y="722414"/>
                  </a:lnTo>
                  <a:lnTo>
                    <a:pt x="1676654" y="722414"/>
                  </a:lnTo>
                  <a:lnTo>
                    <a:pt x="1676654" y="656374"/>
                  </a:lnTo>
                  <a:lnTo>
                    <a:pt x="1676654" y="633514"/>
                  </a:lnTo>
                  <a:close/>
                </a:path>
                <a:path w="7802244" h="760095">
                  <a:moveTo>
                    <a:pt x="1707794" y="583526"/>
                  </a:moveTo>
                  <a:lnTo>
                    <a:pt x="1595640" y="583526"/>
                  </a:lnTo>
                  <a:lnTo>
                    <a:pt x="1595640" y="551180"/>
                  </a:lnTo>
                  <a:lnTo>
                    <a:pt x="1566367" y="551180"/>
                  </a:lnTo>
                  <a:lnTo>
                    <a:pt x="1566367" y="583526"/>
                  </a:lnTo>
                  <a:lnTo>
                    <a:pt x="1454543" y="583526"/>
                  </a:lnTo>
                  <a:lnTo>
                    <a:pt x="1454543" y="607314"/>
                  </a:lnTo>
                  <a:lnTo>
                    <a:pt x="1707794" y="607314"/>
                  </a:lnTo>
                  <a:lnTo>
                    <a:pt x="1707794" y="583526"/>
                  </a:lnTo>
                  <a:close/>
                </a:path>
                <a:path w="7802244" h="760095">
                  <a:moveTo>
                    <a:pt x="1778939" y="674192"/>
                  </a:moveTo>
                  <a:lnTo>
                    <a:pt x="1744294" y="674192"/>
                  </a:lnTo>
                  <a:lnTo>
                    <a:pt x="1727746" y="759929"/>
                  </a:lnTo>
                  <a:lnTo>
                    <a:pt x="1754060" y="759929"/>
                  </a:lnTo>
                  <a:lnTo>
                    <a:pt x="1778939" y="674192"/>
                  </a:lnTo>
                  <a:close/>
                </a:path>
                <a:path w="7802244" h="760095">
                  <a:moveTo>
                    <a:pt x="2022348" y="642835"/>
                  </a:moveTo>
                  <a:lnTo>
                    <a:pt x="2020163" y="625729"/>
                  </a:lnTo>
                  <a:lnTo>
                    <a:pt x="2019071" y="617181"/>
                  </a:lnTo>
                  <a:lnTo>
                    <a:pt x="1996109" y="621042"/>
                  </a:lnTo>
                  <a:lnTo>
                    <a:pt x="1974354" y="623595"/>
                  </a:lnTo>
                  <a:lnTo>
                    <a:pt x="1953679" y="625081"/>
                  </a:lnTo>
                  <a:lnTo>
                    <a:pt x="1933994" y="625729"/>
                  </a:lnTo>
                  <a:lnTo>
                    <a:pt x="1933994" y="477177"/>
                  </a:lnTo>
                  <a:lnTo>
                    <a:pt x="1904492" y="477177"/>
                  </a:lnTo>
                  <a:lnTo>
                    <a:pt x="1904492" y="651611"/>
                  </a:lnTo>
                  <a:lnTo>
                    <a:pt x="1922475" y="651611"/>
                  </a:lnTo>
                  <a:lnTo>
                    <a:pt x="1945347" y="651205"/>
                  </a:lnTo>
                  <a:lnTo>
                    <a:pt x="1969338" y="649808"/>
                  </a:lnTo>
                  <a:lnTo>
                    <a:pt x="1994865" y="647115"/>
                  </a:lnTo>
                  <a:lnTo>
                    <a:pt x="2022348" y="642835"/>
                  </a:lnTo>
                  <a:close/>
                </a:path>
                <a:path w="7802244" h="760095">
                  <a:moveTo>
                    <a:pt x="2129472" y="444398"/>
                  </a:moveTo>
                  <a:lnTo>
                    <a:pt x="2100961" y="444398"/>
                  </a:lnTo>
                  <a:lnTo>
                    <a:pt x="2100961" y="555574"/>
                  </a:lnTo>
                  <a:lnTo>
                    <a:pt x="2065553" y="555574"/>
                  </a:lnTo>
                  <a:lnTo>
                    <a:pt x="2065553" y="450100"/>
                  </a:lnTo>
                  <a:lnTo>
                    <a:pt x="2037918" y="450100"/>
                  </a:lnTo>
                  <a:lnTo>
                    <a:pt x="2037918" y="707961"/>
                  </a:lnTo>
                  <a:lnTo>
                    <a:pt x="2065553" y="707961"/>
                  </a:lnTo>
                  <a:lnTo>
                    <a:pt x="2065553" y="580021"/>
                  </a:lnTo>
                  <a:lnTo>
                    <a:pt x="2100961" y="580021"/>
                  </a:lnTo>
                  <a:lnTo>
                    <a:pt x="2100961" y="722210"/>
                  </a:lnTo>
                  <a:lnTo>
                    <a:pt x="2129472" y="722210"/>
                  </a:lnTo>
                  <a:lnTo>
                    <a:pt x="2129472" y="580021"/>
                  </a:lnTo>
                  <a:lnTo>
                    <a:pt x="2129472" y="555574"/>
                  </a:lnTo>
                  <a:lnTo>
                    <a:pt x="2129472" y="444398"/>
                  </a:lnTo>
                  <a:close/>
                </a:path>
                <a:path w="7802244" h="760095">
                  <a:moveTo>
                    <a:pt x="2388425" y="672109"/>
                  </a:moveTo>
                  <a:lnTo>
                    <a:pt x="2381745" y="650976"/>
                  </a:lnTo>
                  <a:lnTo>
                    <a:pt x="2374722" y="645248"/>
                  </a:lnTo>
                  <a:lnTo>
                    <a:pt x="2362771" y="635495"/>
                  </a:lnTo>
                  <a:lnTo>
                    <a:pt x="2359037" y="634326"/>
                  </a:lnTo>
                  <a:lnTo>
                    <a:pt x="2359037" y="672109"/>
                  </a:lnTo>
                  <a:lnTo>
                    <a:pt x="2354440" y="683666"/>
                  </a:lnTo>
                  <a:lnTo>
                    <a:pt x="2341372" y="692175"/>
                  </a:lnTo>
                  <a:lnTo>
                    <a:pt x="2320480" y="697395"/>
                  </a:lnTo>
                  <a:lnTo>
                    <a:pt x="2292388" y="699084"/>
                  </a:lnTo>
                  <a:lnTo>
                    <a:pt x="2264067" y="697395"/>
                  </a:lnTo>
                  <a:lnTo>
                    <a:pt x="2243175" y="692175"/>
                  </a:lnTo>
                  <a:lnTo>
                    <a:pt x="2230272" y="683666"/>
                  </a:lnTo>
                  <a:lnTo>
                    <a:pt x="2225941" y="672109"/>
                  </a:lnTo>
                  <a:lnTo>
                    <a:pt x="2230272" y="660679"/>
                  </a:lnTo>
                  <a:lnTo>
                    <a:pt x="2243175" y="652310"/>
                  </a:lnTo>
                  <a:lnTo>
                    <a:pt x="2264067" y="647115"/>
                  </a:lnTo>
                  <a:lnTo>
                    <a:pt x="2292388" y="645248"/>
                  </a:lnTo>
                  <a:lnTo>
                    <a:pt x="2320480" y="647115"/>
                  </a:lnTo>
                  <a:lnTo>
                    <a:pt x="2341372" y="652310"/>
                  </a:lnTo>
                  <a:lnTo>
                    <a:pt x="2354440" y="660679"/>
                  </a:lnTo>
                  <a:lnTo>
                    <a:pt x="2359037" y="672109"/>
                  </a:lnTo>
                  <a:lnTo>
                    <a:pt x="2359037" y="634326"/>
                  </a:lnTo>
                  <a:lnTo>
                    <a:pt x="2332609" y="626008"/>
                  </a:lnTo>
                  <a:lnTo>
                    <a:pt x="2292388" y="622884"/>
                  </a:lnTo>
                  <a:lnTo>
                    <a:pt x="2251887" y="626008"/>
                  </a:lnTo>
                  <a:lnTo>
                    <a:pt x="2221585" y="635495"/>
                  </a:lnTo>
                  <a:lnTo>
                    <a:pt x="2202586" y="650976"/>
                  </a:lnTo>
                  <a:lnTo>
                    <a:pt x="2196020" y="672109"/>
                  </a:lnTo>
                  <a:lnTo>
                    <a:pt x="2202586" y="693356"/>
                  </a:lnTo>
                  <a:lnTo>
                    <a:pt x="2221585" y="708888"/>
                  </a:lnTo>
                  <a:lnTo>
                    <a:pt x="2251887" y="718426"/>
                  </a:lnTo>
                  <a:lnTo>
                    <a:pt x="2292388" y="721664"/>
                  </a:lnTo>
                  <a:lnTo>
                    <a:pt x="2332609" y="718426"/>
                  </a:lnTo>
                  <a:lnTo>
                    <a:pt x="2362771" y="708888"/>
                  </a:lnTo>
                  <a:lnTo>
                    <a:pt x="2374747" y="699084"/>
                  </a:lnTo>
                  <a:lnTo>
                    <a:pt x="2381745" y="693356"/>
                  </a:lnTo>
                  <a:lnTo>
                    <a:pt x="2388425" y="672109"/>
                  </a:lnTo>
                  <a:close/>
                </a:path>
                <a:path w="7802244" h="760095">
                  <a:moveTo>
                    <a:pt x="2419337" y="579907"/>
                  </a:moveTo>
                  <a:lnTo>
                    <a:pt x="2357945" y="579907"/>
                  </a:lnTo>
                  <a:lnTo>
                    <a:pt x="2357945" y="550418"/>
                  </a:lnTo>
                  <a:lnTo>
                    <a:pt x="2357945" y="542747"/>
                  </a:lnTo>
                  <a:lnTo>
                    <a:pt x="2389365" y="514502"/>
                  </a:lnTo>
                  <a:lnTo>
                    <a:pt x="2391600" y="501523"/>
                  </a:lnTo>
                  <a:lnTo>
                    <a:pt x="2384666" y="479437"/>
                  </a:lnTo>
                  <a:lnTo>
                    <a:pt x="2375852" y="472135"/>
                  </a:lnTo>
                  <a:lnTo>
                    <a:pt x="2364867" y="463042"/>
                  </a:lnTo>
                  <a:lnTo>
                    <a:pt x="2361450" y="461924"/>
                  </a:lnTo>
                  <a:lnTo>
                    <a:pt x="2361450" y="501523"/>
                  </a:lnTo>
                  <a:lnTo>
                    <a:pt x="2356726" y="513905"/>
                  </a:lnTo>
                  <a:lnTo>
                    <a:pt x="2343086" y="522986"/>
                  </a:lnTo>
                  <a:lnTo>
                    <a:pt x="2328672" y="526694"/>
                  </a:lnTo>
                  <a:lnTo>
                    <a:pt x="2328672" y="550418"/>
                  </a:lnTo>
                  <a:lnTo>
                    <a:pt x="2328672" y="579907"/>
                  </a:lnTo>
                  <a:lnTo>
                    <a:pt x="2256421" y="579907"/>
                  </a:lnTo>
                  <a:lnTo>
                    <a:pt x="2256421" y="550519"/>
                  </a:lnTo>
                  <a:lnTo>
                    <a:pt x="2264791" y="551611"/>
                  </a:lnTo>
                  <a:lnTo>
                    <a:pt x="2273592" y="552399"/>
                  </a:lnTo>
                  <a:lnTo>
                    <a:pt x="2282837" y="552881"/>
                  </a:lnTo>
                  <a:lnTo>
                    <a:pt x="2292489" y="553046"/>
                  </a:lnTo>
                  <a:lnTo>
                    <a:pt x="2302167" y="552881"/>
                  </a:lnTo>
                  <a:lnTo>
                    <a:pt x="2311450" y="552386"/>
                  </a:lnTo>
                  <a:lnTo>
                    <a:pt x="2320290" y="551573"/>
                  </a:lnTo>
                  <a:lnTo>
                    <a:pt x="2327872" y="550519"/>
                  </a:lnTo>
                  <a:lnTo>
                    <a:pt x="2328672" y="550418"/>
                  </a:lnTo>
                  <a:lnTo>
                    <a:pt x="2328672" y="526694"/>
                  </a:lnTo>
                  <a:lnTo>
                    <a:pt x="2321395" y="528561"/>
                  </a:lnTo>
                  <a:lnTo>
                    <a:pt x="2292489" y="530466"/>
                  </a:lnTo>
                  <a:lnTo>
                    <a:pt x="2263495" y="528561"/>
                  </a:lnTo>
                  <a:lnTo>
                    <a:pt x="2241842" y="522986"/>
                  </a:lnTo>
                  <a:lnTo>
                    <a:pt x="2228329" y="513905"/>
                  </a:lnTo>
                  <a:lnTo>
                    <a:pt x="2223757" y="501523"/>
                  </a:lnTo>
                  <a:lnTo>
                    <a:pt x="2228329" y="489064"/>
                  </a:lnTo>
                  <a:lnTo>
                    <a:pt x="2241842" y="479844"/>
                  </a:lnTo>
                  <a:lnTo>
                    <a:pt x="2263495" y="474103"/>
                  </a:lnTo>
                  <a:lnTo>
                    <a:pt x="2292489" y="472135"/>
                  </a:lnTo>
                  <a:lnTo>
                    <a:pt x="2321395" y="474103"/>
                  </a:lnTo>
                  <a:lnTo>
                    <a:pt x="2343086" y="479844"/>
                  </a:lnTo>
                  <a:lnTo>
                    <a:pt x="2356726" y="489064"/>
                  </a:lnTo>
                  <a:lnTo>
                    <a:pt x="2361450" y="501523"/>
                  </a:lnTo>
                  <a:lnTo>
                    <a:pt x="2361450" y="461924"/>
                  </a:lnTo>
                  <a:lnTo>
                    <a:pt x="2333650" y="452805"/>
                  </a:lnTo>
                  <a:lnTo>
                    <a:pt x="2292489" y="449224"/>
                  </a:lnTo>
                  <a:lnTo>
                    <a:pt x="2251214" y="452805"/>
                  </a:lnTo>
                  <a:lnTo>
                    <a:pt x="2219934" y="463042"/>
                  </a:lnTo>
                  <a:lnTo>
                    <a:pt x="2200097" y="479437"/>
                  </a:lnTo>
                  <a:lnTo>
                    <a:pt x="2193163" y="501523"/>
                  </a:lnTo>
                  <a:lnTo>
                    <a:pt x="2195398" y="514502"/>
                  </a:lnTo>
                  <a:lnTo>
                    <a:pt x="2201951" y="525754"/>
                  </a:lnTo>
                  <a:lnTo>
                    <a:pt x="2212492" y="535139"/>
                  </a:lnTo>
                  <a:lnTo>
                    <a:pt x="2226818" y="542632"/>
                  </a:lnTo>
                  <a:lnTo>
                    <a:pt x="2226818" y="579907"/>
                  </a:lnTo>
                  <a:lnTo>
                    <a:pt x="2166086" y="579907"/>
                  </a:lnTo>
                  <a:lnTo>
                    <a:pt x="2166086" y="603808"/>
                  </a:lnTo>
                  <a:lnTo>
                    <a:pt x="2419337" y="603808"/>
                  </a:lnTo>
                  <a:lnTo>
                    <a:pt x="2419337" y="579907"/>
                  </a:lnTo>
                  <a:close/>
                </a:path>
                <a:path w="7802244" h="760095">
                  <a:moveTo>
                    <a:pt x="2740317" y="671347"/>
                  </a:moveTo>
                  <a:lnTo>
                    <a:pt x="2733637" y="649859"/>
                  </a:lnTo>
                  <a:lnTo>
                    <a:pt x="2726131" y="643610"/>
                  </a:lnTo>
                  <a:lnTo>
                    <a:pt x="2714663" y="634034"/>
                  </a:lnTo>
                  <a:lnTo>
                    <a:pt x="2710929" y="632828"/>
                  </a:lnTo>
                  <a:lnTo>
                    <a:pt x="2710929" y="671347"/>
                  </a:lnTo>
                  <a:lnTo>
                    <a:pt x="2706332" y="683183"/>
                  </a:lnTo>
                  <a:lnTo>
                    <a:pt x="2693263" y="691807"/>
                  </a:lnTo>
                  <a:lnTo>
                    <a:pt x="2672372" y="697077"/>
                  </a:lnTo>
                  <a:lnTo>
                    <a:pt x="2644279" y="698855"/>
                  </a:lnTo>
                  <a:lnTo>
                    <a:pt x="2615971" y="697077"/>
                  </a:lnTo>
                  <a:lnTo>
                    <a:pt x="2595067" y="691807"/>
                  </a:lnTo>
                  <a:lnTo>
                    <a:pt x="2582164" y="683183"/>
                  </a:lnTo>
                  <a:lnTo>
                    <a:pt x="2577833" y="671347"/>
                  </a:lnTo>
                  <a:lnTo>
                    <a:pt x="2582164" y="659587"/>
                  </a:lnTo>
                  <a:lnTo>
                    <a:pt x="2595067" y="650938"/>
                  </a:lnTo>
                  <a:lnTo>
                    <a:pt x="2615971" y="645553"/>
                  </a:lnTo>
                  <a:lnTo>
                    <a:pt x="2644279" y="643610"/>
                  </a:lnTo>
                  <a:lnTo>
                    <a:pt x="2672372" y="645553"/>
                  </a:lnTo>
                  <a:lnTo>
                    <a:pt x="2693263" y="650938"/>
                  </a:lnTo>
                  <a:lnTo>
                    <a:pt x="2706332" y="659587"/>
                  </a:lnTo>
                  <a:lnTo>
                    <a:pt x="2710929" y="671347"/>
                  </a:lnTo>
                  <a:lnTo>
                    <a:pt x="2710929" y="632828"/>
                  </a:lnTo>
                  <a:lnTo>
                    <a:pt x="2684500" y="624255"/>
                  </a:lnTo>
                  <a:lnTo>
                    <a:pt x="2644279" y="620915"/>
                  </a:lnTo>
                  <a:lnTo>
                    <a:pt x="2603830" y="624255"/>
                  </a:lnTo>
                  <a:lnTo>
                    <a:pt x="2573528" y="634034"/>
                  </a:lnTo>
                  <a:lnTo>
                    <a:pt x="2554503" y="649859"/>
                  </a:lnTo>
                  <a:lnTo>
                    <a:pt x="2547912" y="671347"/>
                  </a:lnTo>
                  <a:lnTo>
                    <a:pt x="2554503" y="692861"/>
                  </a:lnTo>
                  <a:lnTo>
                    <a:pt x="2573528" y="708685"/>
                  </a:lnTo>
                  <a:lnTo>
                    <a:pt x="2603830" y="718439"/>
                  </a:lnTo>
                  <a:lnTo>
                    <a:pt x="2644279" y="721779"/>
                  </a:lnTo>
                  <a:lnTo>
                    <a:pt x="2684500" y="718439"/>
                  </a:lnTo>
                  <a:lnTo>
                    <a:pt x="2714663" y="708685"/>
                  </a:lnTo>
                  <a:lnTo>
                    <a:pt x="2726448" y="698855"/>
                  </a:lnTo>
                  <a:lnTo>
                    <a:pt x="2733637" y="692861"/>
                  </a:lnTo>
                  <a:lnTo>
                    <a:pt x="2740317" y="671347"/>
                  </a:lnTo>
                  <a:close/>
                </a:path>
                <a:path w="7802244" h="760095">
                  <a:moveTo>
                    <a:pt x="2741955" y="526948"/>
                  </a:moveTo>
                  <a:lnTo>
                    <a:pt x="2578722" y="526948"/>
                  </a:lnTo>
                  <a:lnTo>
                    <a:pt x="2578722" y="478383"/>
                  </a:lnTo>
                  <a:lnTo>
                    <a:pt x="2740317" y="478383"/>
                  </a:lnTo>
                  <a:lnTo>
                    <a:pt x="2740317" y="454380"/>
                  </a:lnTo>
                  <a:lnTo>
                    <a:pt x="2549550" y="454380"/>
                  </a:lnTo>
                  <a:lnTo>
                    <a:pt x="2549550" y="550748"/>
                  </a:lnTo>
                  <a:lnTo>
                    <a:pt x="2741955" y="550748"/>
                  </a:lnTo>
                  <a:lnTo>
                    <a:pt x="2741955" y="526948"/>
                  </a:lnTo>
                  <a:close/>
                </a:path>
                <a:path w="7802244" h="760095">
                  <a:moveTo>
                    <a:pt x="2771559" y="574865"/>
                  </a:moveTo>
                  <a:lnTo>
                    <a:pt x="2517978" y="574865"/>
                  </a:lnTo>
                  <a:lnTo>
                    <a:pt x="2517978" y="599198"/>
                  </a:lnTo>
                  <a:lnTo>
                    <a:pt x="2771559" y="599198"/>
                  </a:lnTo>
                  <a:lnTo>
                    <a:pt x="2771559" y="574865"/>
                  </a:lnTo>
                  <a:close/>
                </a:path>
                <a:path w="7802244" h="760095">
                  <a:moveTo>
                    <a:pt x="2998990" y="561047"/>
                  </a:moveTo>
                  <a:lnTo>
                    <a:pt x="2994482" y="540740"/>
                  </a:lnTo>
                  <a:lnTo>
                    <a:pt x="2988627" y="533311"/>
                  </a:lnTo>
                  <a:lnTo>
                    <a:pt x="2982099" y="525018"/>
                  </a:lnTo>
                  <a:lnTo>
                    <a:pt x="2972358" y="519811"/>
                  </a:lnTo>
                  <a:lnTo>
                    <a:pt x="2972358" y="561047"/>
                  </a:lnTo>
                  <a:lnTo>
                    <a:pt x="2969869" y="572135"/>
                  </a:lnTo>
                  <a:lnTo>
                    <a:pt x="2963024" y="580605"/>
                  </a:lnTo>
                  <a:lnTo>
                    <a:pt x="2952458" y="586016"/>
                  </a:lnTo>
                  <a:lnTo>
                    <a:pt x="2938805" y="587908"/>
                  </a:lnTo>
                  <a:lnTo>
                    <a:pt x="2925280" y="586016"/>
                  </a:lnTo>
                  <a:lnTo>
                    <a:pt x="2914739" y="580605"/>
                  </a:lnTo>
                  <a:lnTo>
                    <a:pt x="2907906" y="572135"/>
                  </a:lnTo>
                  <a:lnTo>
                    <a:pt x="2905480" y="561047"/>
                  </a:lnTo>
                  <a:lnTo>
                    <a:pt x="2907906" y="549579"/>
                  </a:lnTo>
                  <a:lnTo>
                    <a:pt x="2914739" y="540893"/>
                  </a:lnTo>
                  <a:lnTo>
                    <a:pt x="2925280" y="535355"/>
                  </a:lnTo>
                  <a:lnTo>
                    <a:pt x="2938805" y="533311"/>
                  </a:lnTo>
                  <a:lnTo>
                    <a:pt x="2952458" y="535355"/>
                  </a:lnTo>
                  <a:lnTo>
                    <a:pt x="2963024" y="540893"/>
                  </a:lnTo>
                  <a:lnTo>
                    <a:pt x="2969869" y="549579"/>
                  </a:lnTo>
                  <a:lnTo>
                    <a:pt x="2972358" y="561047"/>
                  </a:lnTo>
                  <a:lnTo>
                    <a:pt x="2972358" y="519811"/>
                  </a:lnTo>
                  <a:lnTo>
                    <a:pt x="2963126" y="514870"/>
                  </a:lnTo>
                  <a:lnTo>
                    <a:pt x="2938805" y="511276"/>
                  </a:lnTo>
                  <a:lnTo>
                    <a:pt x="2914777" y="514870"/>
                  </a:lnTo>
                  <a:lnTo>
                    <a:pt x="2895930" y="525018"/>
                  </a:lnTo>
                  <a:lnTo>
                    <a:pt x="2883624" y="540740"/>
                  </a:lnTo>
                  <a:lnTo>
                    <a:pt x="2879280" y="561047"/>
                  </a:lnTo>
                  <a:lnTo>
                    <a:pt x="2883624" y="580948"/>
                  </a:lnTo>
                  <a:lnTo>
                    <a:pt x="2895930" y="596392"/>
                  </a:lnTo>
                  <a:lnTo>
                    <a:pt x="2914777" y="606386"/>
                  </a:lnTo>
                  <a:lnTo>
                    <a:pt x="2938805" y="609942"/>
                  </a:lnTo>
                  <a:lnTo>
                    <a:pt x="2963126" y="606386"/>
                  </a:lnTo>
                  <a:lnTo>
                    <a:pt x="2982099" y="596392"/>
                  </a:lnTo>
                  <a:lnTo>
                    <a:pt x="2988894" y="587908"/>
                  </a:lnTo>
                  <a:lnTo>
                    <a:pt x="2994482" y="580948"/>
                  </a:lnTo>
                  <a:lnTo>
                    <a:pt x="2998990" y="561047"/>
                  </a:lnTo>
                  <a:close/>
                </a:path>
                <a:path w="7802244" h="760095">
                  <a:moveTo>
                    <a:pt x="3008858" y="475640"/>
                  </a:moveTo>
                  <a:lnTo>
                    <a:pt x="2953499" y="475640"/>
                  </a:lnTo>
                  <a:lnTo>
                    <a:pt x="2953499" y="445935"/>
                  </a:lnTo>
                  <a:lnTo>
                    <a:pt x="2924340" y="445935"/>
                  </a:lnTo>
                  <a:lnTo>
                    <a:pt x="2924340" y="475640"/>
                  </a:lnTo>
                  <a:lnTo>
                    <a:pt x="2868422" y="475640"/>
                  </a:lnTo>
                  <a:lnTo>
                    <a:pt x="2868422" y="498995"/>
                  </a:lnTo>
                  <a:lnTo>
                    <a:pt x="3008858" y="498995"/>
                  </a:lnTo>
                  <a:lnTo>
                    <a:pt x="3008858" y="475640"/>
                  </a:lnTo>
                  <a:close/>
                </a:path>
                <a:path w="7802244" h="760095">
                  <a:moveTo>
                    <a:pt x="3106661" y="632866"/>
                  </a:moveTo>
                  <a:lnTo>
                    <a:pt x="2917863" y="632866"/>
                  </a:lnTo>
                  <a:lnTo>
                    <a:pt x="2917863" y="656539"/>
                  </a:lnTo>
                  <a:lnTo>
                    <a:pt x="3077603" y="656539"/>
                  </a:lnTo>
                  <a:lnTo>
                    <a:pt x="3077603" y="722210"/>
                  </a:lnTo>
                  <a:lnTo>
                    <a:pt x="3106661" y="722210"/>
                  </a:lnTo>
                  <a:lnTo>
                    <a:pt x="3106661" y="632866"/>
                  </a:lnTo>
                  <a:close/>
                </a:path>
                <a:path w="7802244" h="760095">
                  <a:moveTo>
                    <a:pt x="3106661" y="444614"/>
                  </a:moveTo>
                  <a:lnTo>
                    <a:pt x="3078810" y="444614"/>
                  </a:lnTo>
                  <a:lnTo>
                    <a:pt x="3078810" y="521144"/>
                  </a:lnTo>
                  <a:lnTo>
                    <a:pt x="3047568" y="521144"/>
                  </a:lnTo>
                  <a:lnTo>
                    <a:pt x="3047568" y="449224"/>
                  </a:lnTo>
                  <a:lnTo>
                    <a:pt x="3019602" y="449224"/>
                  </a:lnTo>
                  <a:lnTo>
                    <a:pt x="3019602" y="615873"/>
                  </a:lnTo>
                  <a:lnTo>
                    <a:pt x="3047568" y="615873"/>
                  </a:lnTo>
                  <a:lnTo>
                    <a:pt x="3047568" y="545261"/>
                  </a:lnTo>
                  <a:lnTo>
                    <a:pt x="3078810" y="545261"/>
                  </a:lnTo>
                  <a:lnTo>
                    <a:pt x="3078810" y="617626"/>
                  </a:lnTo>
                  <a:lnTo>
                    <a:pt x="3106661" y="617626"/>
                  </a:lnTo>
                  <a:lnTo>
                    <a:pt x="3106661" y="545261"/>
                  </a:lnTo>
                  <a:lnTo>
                    <a:pt x="3106661" y="521144"/>
                  </a:lnTo>
                  <a:lnTo>
                    <a:pt x="3106661" y="444614"/>
                  </a:lnTo>
                  <a:close/>
                </a:path>
                <a:path w="7802244" h="760095">
                  <a:moveTo>
                    <a:pt x="3314306" y="567842"/>
                  </a:moveTo>
                  <a:lnTo>
                    <a:pt x="3285706" y="553783"/>
                  </a:lnTo>
                  <a:lnTo>
                    <a:pt x="3263963" y="533806"/>
                  </a:lnTo>
                  <a:lnTo>
                    <a:pt x="3261512" y="529475"/>
                  </a:lnTo>
                  <a:lnTo>
                    <a:pt x="3250184" y="509473"/>
                  </a:lnTo>
                  <a:lnTo>
                    <a:pt x="3245459" y="482333"/>
                  </a:lnTo>
                  <a:lnTo>
                    <a:pt x="3245459" y="455256"/>
                  </a:lnTo>
                  <a:lnTo>
                    <a:pt x="3215309" y="455256"/>
                  </a:lnTo>
                  <a:lnTo>
                    <a:pt x="3215309" y="482333"/>
                  </a:lnTo>
                  <a:lnTo>
                    <a:pt x="3210534" y="510755"/>
                  </a:lnTo>
                  <a:lnTo>
                    <a:pt x="3196767" y="536536"/>
                  </a:lnTo>
                  <a:lnTo>
                    <a:pt x="3174835" y="557771"/>
                  </a:lnTo>
                  <a:lnTo>
                    <a:pt x="3145574" y="572566"/>
                  </a:lnTo>
                  <a:lnTo>
                    <a:pt x="3160382" y="595807"/>
                  </a:lnTo>
                  <a:lnTo>
                    <a:pt x="3183610" y="584758"/>
                  </a:lnTo>
                  <a:lnTo>
                    <a:pt x="3203283" y="569633"/>
                  </a:lnTo>
                  <a:lnTo>
                    <a:pt x="3219069" y="551002"/>
                  </a:lnTo>
                  <a:lnTo>
                    <a:pt x="3230651" y="529475"/>
                  </a:lnTo>
                  <a:lnTo>
                    <a:pt x="3242233" y="549478"/>
                  </a:lnTo>
                  <a:lnTo>
                    <a:pt x="3257829" y="566597"/>
                  </a:lnTo>
                  <a:lnTo>
                    <a:pt x="3277108" y="580364"/>
                  </a:lnTo>
                  <a:lnTo>
                    <a:pt x="3299726" y="590321"/>
                  </a:lnTo>
                  <a:lnTo>
                    <a:pt x="3314306" y="567842"/>
                  </a:lnTo>
                  <a:close/>
                </a:path>
                <a:path w="7802244" h="760095">
                  <a:moveTo>
                    <a:pt x="3374936" y="616966"/>
                  </a:moveTo>
                  <a:lnTo>
                    <a:pt x="3345992" y="616966"/>
                  </a:lnTo>
                  <a:lnTo>
                    <a:pt x="3345992" y="640537"/>
                  </a:lnTo>
                  <a:lnTo>
                    <a:pt x="3345992" y="694804"/>
                  </a:lnTo>
                  <a:lnTo>
                    <a:pt x="3221329" y="694804"/>
                  </a:lnTo>
                  <a:lnTo>
                    <a:pt x="3221329" y="640537"/>
                  </a:lnTo>
                  <a:lnTo>
                    <a:pt x="3345992" y="640537"/>
                  </a:lnTo>
                  <a:lnTo>
                    <a:pt x="3345992" y="616966"/>
                  </a:lnTo>
                  <a:lnTo>
                    <a:pt x="3192284" y="616966"/>
                  </a:lnTo>
                  <a:lnTo>
                    <a:pt x="3192284" y="718705"/>
                  </a:lnTo>
                  <a:lnTo>
                    <a:pt x="3374936" y="718705"/>
                  </a:lnTo>
                  <a:lnTo>
                    <a:pt x="3374936" y="694804"/>
                  </a:lnTo>
                  <a:lnTo>
                    <a:pt x="3374936" y="640537"/>
                  </a:lnTo>
                  <a:lnTo>
                    <a:pt x="3374936" y="616966"/>
                  </a:lnTo>
                  <a:close/>
                </a:path>
                <a:path w="7802244" h="760095">
                  <a:moveTo>
                    <a:pt x="3374936" y="444614"/>
                  </a:moveTo>
                  <a:lnTo>
                    <a:pt x="3345434" y="444614"/>
                  </a:lnTo>
                  <a:lnTo>
                    <a:pt x="3345434" y="602056"/>
                  </a:lnTo>
                  <a:lnTo>
                    <a:pt x="3374936" y="602056"/>
                  </a:lnTo>
                  <a:lnTo>
                    <a:pt x="3374936" y="444614"/>
                  </a:lnTo>
                  <a:close/>
                </a:path>
                <a:path w="7802244" h="760095">
                  <a:moveTo>
                    <a:pt x="3627310" y="648982"/>
                  </a:moveTo>
                  <a:lnTo>
                    <a:pt x="3625532" y="632307"/>
                  </a:lnTo>
                  <a:lnTo>
                    <a:pt x="3624681" y="624420"/>
                  </a:lnTo>
                  <a:lnTo>
                    <a:pt x="3603688" y="628205"/>
                  </a:lnTo>
                  <a:lnTo>
                    <a:pt x="3582797" y="630580"/>
                  </a:lnTo>
                  <a:lnTo>
                    <a:pt x="3560470" y="631850"/>
                  </a:lnTo>
                  <a:lnTo>
                    <a:pt x="3535222" y="632307"/>
                  </a:lnTo>
                  <a:lnTo>
                    <a:pt x="3535222" y="501738"/>
                  </a:lnTo>
                  <a:lnTo>
                    <a:pt x="3611753" y="501738"/>
                  </a:lnTo>
                  <a:lnTo>
                    <a:pt x="3611753" y="477723"/>
                  </a:lnTo>
                  <a:lnTo>
                    <a:pt x="3506495" y="477723"/>
                  </a:lnTo>
                  <a:lnTo>
                    <a:pt x="3506495" y="656983"/>
                  </a:lnTo>
                  <a:lnTo>
                    <a:pt x="3524694" y="656983"/>
                  </a:lnTo>
                  <a:lnTo>
                    <a:pt x="3554526" y="656551"/>
                  </a:lnTo>
                  <a:lnTo>
                    <a:pt x="3580320" y="655320"/>
                  </a:lnTo>
                  <a:lnTo>
                    <a:pt x="3603955" y="652919"/>
                  </a:lnTo>
                  <a:lnTo>
                    <a:pt x="3627310" y="648982"/>
                  </a:lnTo>
                  <a:close/>
                </a:path>
                <a:path w="7802244" h="760095">
                  <a:moveTo>
                    <a:pt x="3677742" y="450430"/>
                  </a:moveTo>
                  <a:lnTo>
                    <a:pt x="3650005" y="450430"/>
                  </a:lnTo>
                  <a:lnTo>
                    <a:pt x="3650005" y="548881"/>
                  </a:lnTo>
                  <a:lnTo>
                    <a:pt x="3592893" y="548881"/>
                  </a:lnTo>
                  <a:lnTo>
                    <a:pt x="3592893" y="573328"/>
                  </a:lnTo>
                  <a:lnTo>
                    <a:pt x="3650005" y="573328"/>
                  </a:lnTo>
                  <a:lnTo>
                    <a:pt x="3650005" y="708291"/>
                  </a:lnTo>
                  <a:lnTo>
                    <a:pt x="3677742" y="708291"/>
                  </a:lnTo>
                  <a:lnTo>
                    <a:pt x="3677742" y="450430"/>
                  </a:lnTo>
                  <a:close/>
                </a:path>
                <a:path w="7802244" h="760095">
                  <a:moveTo>
                    <a:pt x="3735311" y="444398"/>
                  </a:moveTo>
                  <a:lnTo>
                    <a:pt x="3706799" y="444398"/>
                  </a:lnTo>
                  <a:lnTo>
                    <a:pt x="3706799" y="722210"/>
                  </a:lnTo>
                  <a:lnTo>
                    <a:pt x="3735311" y="722210"/>
                  </a:lnTo>
                  <a:lnTo>
                    <a:pt x="3735311" y="444398"/>
                  </a:lnTo>
                  <a:close/>
                </a:path>
                <a:path w="7802244" h="760095">
                  <a:moveTo>
                    <a:pt x="3924096" y="562698"/>
                  </a:moveTo>
                  <a:lnTo>
                    <a:pt x="3918724" y="522363"/>
                  </a:lnTo>
                  <a:lnTo>
                    <a:pt x="3903789" y="491680"/>
                  </a:lnTo>
                  <a:lnTo>
                    <a:pt x="3903624" y="491540"/>
                  </a:lnTo>
                  <a:lnTo>
                    <a:pt x="3895585" y="484632"/>
                  </a:lnTo>
                  <a:lnTo>
                    <a:pt x="3895585" y="562698"/>
                  </a:lnTo>
                  <a:lnTo>
                    <a:pt x="3892448" y="592416"/>
                  </a:lnTo>
                  <a:lnTo>
                    <a:pt x="3883609" y="614857"/>
                  </a:lnTo>
                  <a:lnTo>
                    <a:pt x="3869969" y="629018"/>
                  </a:lnTo>
                  <a:lnTo>
                    <a:pt x="3852392" y="633958"/>
                  </a:lnTo>
                  <a:lnTo>
                    <a:pt x="3834790" y="629018"/>
                  </a:lnTo>
                  <a:lnTo>
                    <a:pt x="3821061" y="614857"/>
                  </a:lnTo>
                  <a:lnTo>
                    <a:pt x="3812159" y="592416"/>
                  </a:lnTo>
                  <a:lnTo>
                    <a:pt x="3808984" y="562698"/>
                  </a:lnTo>
                  <a:lnTo>
                    <a:pt x="3812159" y="533158"/>
                  </a:lnTo>
                  <a:lnTo>
                    <a:pt x="3834790" y="496595"/>
                  </a:lnTo>
                  <a:lnTo>
                    <a:pt x="3883609" y="510794"/>
                  </a:lnTo>
                  <a:lnTo>
                    <a:pt x="3895585" y="562698"/>
                  </a:lnTo>
                  <a:lnTo>
                    <a:pt x="3895585" y="484632"/>
                  </a:lnTo>
                  <a:lnTo>
                    <a:pt x="3881082" y="472135"/>
                  </a:lnTo>
                  <a:lnTo>
                    <a:pt x="3852392" y="465226"/>
                  </a:lnTo>
                  <a:lnTo>
                    <a:pt x="3823512" y="472135"/>
                  </a:lnTo>
                  <a:lnTo>
                    <a:pt x="3800779" y="491680"/>
                  </a:lnTo>
                  <a:lnTo>
                    <a:pt x="3785920" y="522363"/>
                  </a:lnTo>
                  <a:lnTo>
                    <a:pt x="3780586" y="562698"/>
                  </a:lnTo>
                  <a:lnTo>
                    <a:pt x="3785920" y="603211"/>
                  </a:lnTo>
                  <a:lnTo>
                    <a:pt x="3800779" y="633984"/>
                  </a:lnTo>
                  <a:lnTo>
                    <a:pt x="3823512" y="653529"/>
                  </a:lnTo>
                  <a:lnTo>
                    <a:pt x="3852392" y="660374"/>
                  </a:lnTo>
                  <a:lnTo>
                    <a:pt x="3881082" y="653529"/>
                  </a:lnTo>
                  <a:lnTo>
                    <a:pt x="3903802" y="633958"/>
                  </a:lnTo>
                  <a:lnTo>
                    <a:pt x="3918724" y="603211"/>
                  </a:lnTo>
                  <a:lnTo>
                    <a:pt x="3924096" y="562698"/>
                  </a:lnTo>
                  <a:close/>
                </a:path>
                <a:path w="7802244" h="760095">
                  <a:moveTo>
                    <a:pt x="4001173" y="444398"/>
                  </a:moveTo>
                  <a:lnTo>
                    <a:pt x="3971569" y="444398"/>
                  </a:lnTo>
                  <a:lnTo>
                    <a:pt x="3971569" y="722757"/>
                  </a:lnTo>
                  <a:lnTo>
                    <a:pt x="4001173" y="722757"/>
                  </a:lnTo>
                  <a:lnTo>
                    <a:pt x="4001173" y="444398"/>
                  </a:lnTo>
                  <a:close/>
                </a:path>
                <a:path w="7802244" h="760095">
                  <a:moveTo>
                    <a:pt x="4089844" y="5372"/>
                  </a:moveTo>
                  <a:lnTo>
                    <a:pt x="4061777" y="5372"/>
                  </a:lnTo>
                  <a:lnTo>
                    <a:pt x="4061777" y="106451"/>
                  </a:lnTo>
                  <a:lnTo>
                    <a:pt x="4030421" y="106451"/>
                  </a:lnTo>
                  <a:lnTo>
                    <a:pt x="4024287" y="71285"/>
                  </a:lnTo>
                  <a:lnTo>
                    <a:pt x="4014101" y="49885"/>
                  </a:lnTo>
                  <a:lnTo>
                    <a:pt x="4011676" y="44780"/>
                  </a:lnTo>
                  <a:lnTo>
                    <a:pt x="4003459" y="37274"/>
                  </a:lnTo>
                  <a:lnTo>
                    <a:pt x="4003459" y="119938"/>
                  </a:lnTo>
                  <a:lnTo>
                    <a:pt x="4001147" y="149606"/>
                  </a:lnTo>
                  <a:lnTo>
                    <a:pt x="3994531" y="171653"/>
                  </a:lnTo>
                  <a:lnTo>
                    <a:pt x="3984079" y="185369"/>
                  </a:lnTo>
                  <a:lnTo>
                    <a:pt x="3970236" y="189992"/>
                  </a:lnTo>
                  <a:lnTo>
                    <a:pt x="3956735" y="185369"/>
                  </a:lnTo>
                  <a:lnTo>
                    <a:pt x="3946499" y="171653"/>
                  </a:lnTo>
                  <a:lnTo>
                    <a:pt x="3940048" y="149606"/>
                  </a:lnTo>
                  <a:lnTo>
                    <a:pt x="3937889" y="119938"/>
                  </a:lnTo>
                  <a:lnTo>
                    <a:pt x="3940048" y="90347"/>
                  </a:lnTo>
                  <a:lnTo>
                    <a:pt x="3946499" y="68338"/>
                  </a:lnTo>
                  <a:lnTo>
                    <a:pt x="3956735" y="54610"/>
                  </a:lnTo>
                  <a:lnTo>
                    <a:pt x="3970236" y="49885"/>
                  </a:lnTo>
                  <a:lnTo>
                    <a:pt x="3984079" y="54610"/>
                  </a:lnTo>
                  <a:lnTo>
                    <a:pt x="3994531" y="68338"/>
                  </a:lnTo>
                  <a:lnTo>
                    <a:pt x="4001147" y="90347"/>
                  </a:lnTo>
                  <a:lnTo>
                    <a:pt x="4003459" y="119938"/>
                  </a:lnTo>
                  <a:lnTo>
                    <a:pt x="4003459" y="37274"/>
                  </a:lnTo>
                  <a:lnTo>
                    <a:pt x="3993388" y="28067"/>
                  </a:lnTo>
                  <a:lnTo>
                    <a:pt x="3970236" y="22250"/>
                  </a:lnTo>
                  <a:lnTo>
                    <a:pt x="3945636" y="29070"/>
                  </a:lnTo>
                  <a:lnTo>
                    <a:pt x="3926789" y="48564"/>
                  </a:lnTo>
                  <a:lnTo>
                    <a:pt x="3914737" y="79324"/>
                  </a:lnTo>
                  <a:lnTo>
                    <a:pt x="3910482" y="119938"/>
                  </a:lnTo>
                  <a:lnTo>
                    <a:pt x="3914737" y="160769"/>
                  </a:lnTo>
                  <a:lnTo>
                    <a:pt x="3926789" y="191693"/>
                  </a:lnTo>
                  <a:lnTo>
                    <a:pt x="3945636" y="211264"/>
                  </a:lnTo>
                  <a:lnTo>
                    <a:pt x="3970236" y="218059"/>
                  </a:lnTo>
                  <a:lnTo>
                    <a:pt x="3993794" y="212039"/>
                  </a:lnTo>
                  <a:lnTo>
                    <a:pt x="4012260" y="194602"/>
                  </a:lnTo>
                  <a:lnTo>
                    <a:pt x="4014355" y="189992"/>
                  </a:lnTo>
                  <a:lnTo>
                    <a:pt x="4024795" y="166966"/>
                  </a:lnTo>
                  <a:lnTo>
                    <a:pt x="4030535" y="130352"/>
                  </a:lnTo>
                  <a:lnTo>
                    <a:pt x="4061777" y="130352"/>
                  </a:lnTo>
                  <a:lnTo>
                    <a:pt x="4061777" y="264109"/>
                  </a:lnTo>
                  <a:lnTo>
                    <a:pt x="4089844" y="264109"/>
                  </a:lnTo>
                  <a:lnTo>
                    <a:pt x="4089844" y="130352"/>
                  </a:lnTo>
                  <a:lnTo>
                    <a:pt x="4089844" y="106451"/>
                  </a:lnTo>
                  <a:lnTo>
                    <a:pt x="4089844" y="5372"/>
                  </a:lnTo>
                  <a:close/>
                </a:path>
                <a:path w="7802244" h="760095">
                  <a:moveTo>
                    <a:pt x="4146308" y="0"/>
                  </a:moveTo>
                  <a:lnTo>
                    <a:pt x="4118025" y="0"/>
                  </a:lnTo>
                  <a:lnTo>
                    <a:pt x="4118025" y="277812"/>
                  </a:lnTo>
                  <a:lnTo>
                    <a:pt x="4146308" y="277812"/>
                  </a:lnTo>
                  <a:lnTo>
                    <a:pt x="4146308" y="0"/>
                  </a:lnTo>
                  <a:close/>
                </a:path>
                <a:path w="7802244" h="760095">
                  <a:moveTo>
                    <a:pt x="4206735" y="648868"/>
                  </a:moveTo>
                  <a:lnTo>
                    <a:pt x="4204601" y="632752"/>
                  </a:lnTo>
                  <a:lnTo>
                    <a:pt x="4203547" y="624852"/>
                  </a:lnTo>
                  <a:lnTo>
                    <a:pt x="4176433" y="628764"/>
                  </a:lnTo>
                  <a:lnTo>
                    <a:pt x="4149293" y="631151"/>
                  </a:lnTo>
                  <a:lnTo>
                    <a:pt x="4120375" y="632371"/>
                  </a:lnTo>
                  <a:lnTo>
                    <a:pt x="4087888" y="632752"/>
                  </a:lnTo>
                  <a:lnTo>
                    <a:pt x="4087888" y="570585"/>
                  </a:lnTo>
                  <a:lnTo>
                    <a:pt x="4176471" y="570585"/>
                  </a:lnTo>
                  <a:lnTo>
                    <a:pt x="4176471" y="547128"/>
                  </a:lnTo>
                  <a:lnTo>
                    <a:pt x="4087888" y="547128"/>
                  </a:lnTo>
                  <a:lnTo>
                    <a:pt x="4087888" y="493191"/>
                  </a:lnTo>
                  <a:lnTo>
                    <a:pt x="4188091" y="493191"/>
                  </a:lnTo>
                  <a:lnTo>
                    <a:pt x="4188091" y="469061"/>
                  </a:lnTo>
                  <a:lnTo>
                    <a:pt x="4058285" y="469061"/>
                  </a:lnTo>
                  <a:lnTo>
                    <a:pt x="4058285" y="657085"/>
                  </a:lnTo>
                  <a:lnTo>
                    <a:pt x="4079773" y="657085"/>
                  </a:lnTo>
                  <a:lnTo>
                    <a:pt x="4115714" y="656666"/>
                  </a:lnTo>
                  <a:lnTo>
                    <a:pt x="4147451" y="655358"/>
                  </a:lnTo>
                  <a:lnTo>
                    <a:pt x="4177093" y="652868"/>
                  </a:lnTo>
                  <a:lnTo>
                    <a:pt x="4206735" y="648868"/>
                  </a:lnTo>
                  <a:close/>
                </a:path>
                <a:path w="7802244" h="760095">
                  <a:moveTo>
                    <a:pt x="4277233" y="444398"/>
                  </a:moveTo>
                  <a:lnTo>
                    <a:pt x="4248061" y="444398"/>
                  </a:lnTo>
                  <a:lnTo>
                    <a:pt x="4248061" y="547128"/>
                  </a:lnTo>
                  <a:lnTo>
                    <a:pt x="4192701" y="547128"/>
                  </a:lnTo>
                  <a:lnTo>
                    <a:pt x="4192701" y="571131"/>
                  </a:lnTo>
                  <a:lnTo>
                    <a:pt x="4248061" y="571131"/>
                  </a:lnTo>
                  <a:lnTo>
                    <a:pt x="4248061" y="722757"/>
                  </a:lnTo>
                  <a:lnTo>
                    <a:pt x="4277233" y="722757"/>
                  </a:lnTo>
                  <a:lnTo>
                    <a:pt x="4277233" y="444398"/>
                  </a:lnTo>
                  <a:close/>
                </a:path>
                <a:path w="7802244" h="760095">
                  <a:moveTo>
                    <a:pt x="4426902" y="194602"/>
                  </a:moveTo>
                  <a:lnTo>
                    <a:pt x="4398035" y="174790"/>
                  </a:lnTo>
                  <a:lnTo>
                    <a:pt x="4375620" y="147269"/>
                  </a:lnTo>
                  <a:lnTo>
                    <a:pt x="4370146" y="135178"/>
                  </a:lnTo>
                  <a:lnTo>
                    <a:pt x="4361129" y="115265"/>
                  </a:lnTo>
                  <a:lnTo>
                    <a:pt x="4356074" y="82003"/>
                  </a:lnTo>
                  <a:lnTo>
                    <a:pt x="4356074" y="52298"/>
                  </a:lnTo>
                  <a:lnTo>
                    <a:pt x="4416374" y="52298"/>
                  </a:lnTo>
                  <a:lnTo>
                    <a:pt x="4416374" y="27952"/>
                  </a:lnTo>
                  <a:lnTo>
                    <a:pt x="4264317" y="27952"/>
                  </a:lnTo>
                  <a:lnTo>
                    <a:pt x="4264317" y="52298"/>
                  </a:lnTo>
                  <a:lnTo>
                    <a:pt x="4326915" y="52298"/>
                  </a:lnTo>
                  <a:lnTo>
                    <a:pt x="4326915" y="82003"/>
                  </a:lnTo>
                  <a:lnTo>
                    <a:pt x="4321353" y="117640"/>
                  </a:lnTo>
                  <a:lnTo>
                    <a:pt x="4306163" y="151790"/>
                  </a:lnTo>
                  <a:lnTo>
                    <a:pt x="4283126" y="180924"/>
                  </a:lnTo>
                  <a:lnTo>
                    <a:pt x="4254004" y="201510"/>
                  </a:lnTo>
                  <a:lnTo>
                    <a:pt x="4271442" y="224751"/>
                  </a:lnTo>
                  <a:lnTo>
                    <a:pt x="4293946" y="209702"/>
                  </a:lnTo>
                  <a:lnTo>
                    <a:pt x="4313644" y="188925"/>
                  </a:lnTo>
                  <a:lnTo>
                    <a:pt x="4329811" y="163664"/>
                  </a:lnTo>
                  <a:lnTo>
                    <a:pt x="4341711" y="135178"/>
                  </a:lnTo>
                  <a:lnTo>
                    <a:pt x="4353344" y="161290"/>
                  </a:lnTo>
                  <a:lnTo>
                    <a:pt x="4368978" y="184480"/>
                  </a:lnTo>
                  <a:lnTo>
                    <a:pt x="4388116" y="203695"/>
                  </a:lnTo>
                  <a:lnTo>
                    <a:pt x="4410240" y="217843"/>
                  </a:lnTo>
                  <a:lnTo>
                    <a:pt x="4426902" y="194602"/>
                  </a:lnTo>
                  <a:close/>
                </a:path>
                <a:path w="7802244" h="760095">
                  <a:moveTo>
                    <a:pt x="4460862" y="468414"/>
                  </a:moveTo>
                  <a:lnTo>
                    <a:pt x="4330725" y="468414"/>
                  </a:lnTo>
                  <a:lnTo>
                    <a:pt x="4330725" y="492544"/>
                  </a:lnTo>
                  <a:lnTo>
                    <a:pt x="4330725" y="575094"/>
                  </a:lnTo>
                  <a:lnTo>
                    <a:pt x="4330725" y="599224"/>
                  </a:lnTo>
                  <a:lnTo>
                    <a:pt x="4460862" y="599224"/>
                  </a:lnTo>
                  <a:lnTo>
                    <a:pt x="4460862" y="575195"/>
                  </a:lnTo>
                  <a:lnTo>
                    <a:pt x="4460862" y="492645"/>
                  </a:lnTo>
                  <a:lnTo>
                    <a:pt x="4432033" y="492645"/>
                  </a:lnTo>
                  <a:lnTo>
                    <a:pt x="4432033" y="575094"/>
                  </a:lnTo>
                  <a:lnTo>
                    <a:pt x="4359567" y="575094"/>
                  </a:lnTo>
                  <a:lnTo>
                    <a:pt x="4359567" y="492544"/>
                  </a:lnTo>
                  <a:lnTo>
                    <a:pt x="4460862" y="492544"/>
                  </a:lnTo>
                  <a:lnTo>
                    <a:pt x="4460862" y="468414"/>
                  </a:lnTo>
                  <a:close/>
                </a:path>
                <a:path w="7802244" h="760095">
                  <a:moveTo>
                    <a:pt x="4520196" y="110185"/>
                  </a:moveTo>
                  <a:lnTo>
                    <a:pt x="4475683" y="110185"/>
                  </a:lnTo>
                  <a:lnTo>
                    <a:pt x="4475683" y="0"/>
                  </a:lnTo>
                  <a:lnTo>
                    <a:pt x="4446194" y="0"/>
                  </a:lnTo>
                  <a:lnTo>
                    <a:pt x="4446194" y="277812"/>
                  </a:lnTo>
                  <a:lnTo>
                    <a:pt x="4475683" y="277812"/>
                  </a:lnTo>
                  <a:lnTo>
                    <a:pt x="4475683" y="135064"/>
                  </a:lnTo>
                  <a:lnTo>
                    <a:pt x="4520196" y="135064"/>
                  </a:lnTo>
                  <a:lnTo>
                    <a:pt x="4520196" y="110185"/>
                  </a:lnTo>
                  <a:close/>
                </a:path>
                <a:path w="7802244" h="760095">
                  <a:moveTo>
                    <a:pt x="4550219" y="691934"/>
                  </a:moveTo>
                  <a:lnTo>
                    <a:pt x="4391571" y="691934"/>
                  </a:lnTo>
                  <a:lnTo>
                    <a:pt x="4391571" y="628434"/>
                  </a:lnTo>
                  <a:lnTo>
                    <a:pt x="4362297" y="628434"/>
                  </a:lnTo>
                  <a:lnTo>
                    <a:pt x="4362297" y="691934"/>
                  </a:lnTo>
                  <a:lnTo>
                    <a:pt x="4362297" y="716064"/>
                  </a:lnTo>
                  <a:lnTo>
                    <a:pt x="4550219" y="716064"/>
                  </a:lnTo>
                  <a:lnTo>
                    <a:pt x="4550219" y="691934"/>
                  </a:lnTo>
                  <a:close/>
                </a:path>
                <a:path w="7802244" h="760095">
                  <a:moveTo>
                    <a:pt x="4578604" y="526834"/>
                  </a:moveTo>
                  <a:lnTo>
                    <a:pt x="4538370" y="526834"/>
                  </a:lnTo>
                  <a:lnTo>
                    <a:pt x="4538370" y="444284"/>
                  </a:lnTo>
                  <a:lnTo>
                    <a:pt x="4508881" y="444284"/>
                  </a:lnTo>
                  <a:lnTo>
                    <a:pt x="4508881" y="526834"/>
                  </a:lnTo>
                  <a:lnTo>
                    <a:pt x="4508881" y="552234"/>
                  </a:lnTo>
                  <a:lnTo>
                    <a:pt x="4508881" y="647484"/>
                  </a:lnTo>
                  <a:lnTo>
                    <a:pt x="4538370" y="647484"/>
                  </a:lnTo>
                  <a:lnTo>
                    <a:pt x="4538370" y="552234"/>
                  </a:lnTo>
                  <a:lnTo>
                    <a:pt x="4578604" y="552234"/>
                  </a:lnTo>
                  <a:lnTo>
                    <a:pt x="4578604" y="526834"/>
                  </a:lnTo>
                  <a:close/>
                </a:path>
                <a:path w="7802244" h="760095">
                  <a:moveTo>
                    <a:pt x="4756124" y="227380"/>
                  </a:moveTo>
                  <a:lnTo>
                    <a:pt x="4749444" y="205905"/>
                  </a:lnTo>
                  <a:lnTo>
                    <a:pt x="4741938" y="199644"/>
                  </a:lnTo>
                  <a:lnTo>
                    <a:pt x="4730470" y="190080"/>
                  </a:lnTo>
                  <a:lnTo>
                    <a:pt x="4726749" y="188874"/>
                  </a:lnTo>
                  <a:lnTo>
                    <a:pt x="4726749" y="227380"/>
                  </a:lnTo>
                  <a:lnTo>
                    <a:pt x="4722139" y="239166"/>
                  </a:lnTo>
                  <a:lnTo>
                    <a:pt x="4709084" y="247777"/>
                  </a:lnTo>
                  <a:lnTo>
                    <a:pt x="4688192" y="253009"/>
                  </a:lnTo>
                  <a:lnTo>
                    <a:pt x="4660087" y="254673"/>
                  </a:lnTo>
                  <a:lnTo>
                    <a:pt x="4631779" y="253009"/>
                  </a:lnTo>
                  <a:lnTo>
                    <a:pt x="4610874" y="247777"/>
                  </a:lnTo>
                  <a:lnTo>
                    <a:pt x="4597971" y="239166"/>
                  </a:lnTo>
                  <a:lnTo>
                    <a:pt x="4593653" y="227380"/>
                  </a:lnTo>
                  <a:lnTo>
                    <a:pt x="4597971" y="215595"/>
                  </a:lnTo>
                  <a:lnTo>
                    <a:pt x="4610874" y="206895"/>
                  </a:lnTo>
                  <a:lnTo>
                    <a:pt x="4631779" y="201498"/>
                  </a:lnTo>
                  <a:lnTo>
                    <a:pt x="4660087" y="199644"/>
                  </a:lnTo>
                  <a:lnTo>
                    <a:pt x="4688192" y="201498"/>
                  </a:lnTo>
                  <a:lnTo>
                    <a:pt x="4709084" y="206895"/>
                  </a:lnTo>
                  <a:lnTo>
                    <a:pt x="4722139" y="215595"/>
                  </a:lnTo>
                  <a:lnTo>
                    <a:pt x="4726749" y="227380"/>
                  </a:lnTo>
                  <a:lnTo>
                    <a:pt x="4726749" y="188874"/>
                  </a:lnTo>
                  <a:lnTo>
                    <a:pt x="4700321" y="180301"/>
                  </a:lnTo>
                  <a:lnTo>
                    <a:pt x="4660087" y="176949"/>
                  </a:lnTo>
                  <a:lnTo>
                    <a:pt x="4619637" y="180301"/>
                  </a:lnTo>
                  <a:lnTo>
                    <a:pt x="4589335" y="190080"/>
                  </a:lnTo>
                  <a:lnTo>
                    <a:pt x="4570311" y="205905"/>
                  </a:lnTo>
                  <a:lnTo>
                    <a:pt x="4563719" y="227380"/>
                  </a:lnTo>
                  <a:lnTo>
                    <a:pt x="4570311" y="248780"/>
                  </a:lnTo>
                  <a:lnTo>
                    <a:pt x="4589335" y="264553"/>
                  </a:lnTo>
                  <a:lnTo>
                    <a:pt x="4619637" y="274358"/>
                  </a:lnTo>
                  <a:lnTo>
                    <a:pt x="4660087" y="277812"/>
                  </a:lnTo>
                  <a:lnTo>
                    <a:pt x="4700321" y="274358"/>
                  </a:lnTo>
                  <a:lnTo>
                    <a:pt x="4730470" y="264553"/>
                  </a:lnTo>
                  <a:lnTo>
                    <a:pt x="4742358" y="254673"/>
                  </a:lnTo>
                  <a:lnTo>
                    <a:pt x="4749444" y="248780"/>
                  </a:lnTo>
                  <a:lnTo>
                    <a:pt x="4756124" y="227380"/>
                  </a:lnTo>
                  <a:close/>
                </a:path>
                <a:path w="7802244" h="760095">
                  <a:moveTo>
                    <a:pt x="4787379" y="135178"/>
                  </a:moveTo>
                  <a:lnTo>
                    <a:pt x="4674895" y="135178"/>
                  </a:lnTo>
                  <a:lnTo>
                    <a:pt x="4674895" y="105689"/>
                  </a:lnTo>
                  <a:lnTo>
                    <a:pt x="4757775" y="105689"/>
                  </a:lnTo>
                  <a:lnTo>
                    <a:pt x="4757775" y="82118"/>
                  </a:lnTo>
                  <a:lnTo>
                    <a:pt x="4594530" y="82118"/>
                  </a:lnTo>
                  <a:lnTo>
                    <a:pt x="4594530" y="36068"/>
                  </a:lnTo>
                  <a:lnTo>
                    <a:pt x="4756124" y="36068"/>
                  </a:lnTo>
                  <a:lnTo>
                    <a:pt x="4756124" y="12827"/>
                  </a:lnTo>
                  <a:lnTo>
                    <a:pt x="4565370" y="12827"/>
                  </a:lnTo>
                  <a:lnTo>
                    <a:pt x="4565370" y="105689"/>
                  </a:lnTo>
                  <a:lnTo>
                    <a:pt x="4646168" y="105689"/>
                  </a:lnTo>
                  <a:lnTo>
                    <a:pt x="4646168" y="135178"/>
                  </a:lnTo>
                  <a:lnTo>
                    <a:pt x="4533785" y="135178"/>
                  </a:lnTo>
                  <a:lnTo>
                    <a:pt x="4533785" y="158750"/>
                  </a:lnTo>
                  <a:lnTo>
                    <a:pt x="4787379" y="158750"/>
                  </a:lnTo>
                  <a:lnTo>
                    <a:pt x="4787379" y="135178"/>
                  </a:lnTo>
                  <a:close/>
                </a:path>
                <a:path w="7802244" h="760095">
                  <a:moveTo>
                    <a:pt x="4825200" y="521804"/>
                  </a:moveTo>
                  <a:lnTo>
                    <a:pt x="4819650" y="495490"/>
                  </a:lnTo>
                  <a:lnTo>
                    <a:pt x="4809502" y="482003"/>
                  </a:lnTo>
                  <a:lnTo>
                    <a:pt x="4804257" y="475043"/>
                  </a:lnTo>
                  <a:lnTo>
                    <a:pt x="4796358" y="470585"/>
                  </a:lnTo>
                  <a:lnTo>
                    <a:pt x="4796358" y="521804"/>
                  </a:lnTo>
                  <a:lnTo>
                    <a:pt x="4793005" y="538060"/>
                  </a:lnTo>
                  <a:lnTo>
                    <a:pt x="4783671" y="550633"/>
                  </a:lnTo>
                  <a:lnTo>
                    <a:pt x="4769447" y="558774"/>
                  </a:lnTo>
                  <a:lnTo>
                    <a:pt x="4751413" y="561708"/>
                  </a:lnTo>
                  <a:lnTo>
                    <a:pt x="4733175" y="558774"/>
                  </a:lnTo>
                  <a:lnTo>
                    <a:pt x="4718837" y="550633"/>
                  </a:lnTo>
                  <a:lnTo>
                    <a:pt x="4709490" y="538060"/>
                  </a:lnTo>
                  <a:lnTo>
                    <a:pt x="4706239" y="521804"/>
                  </a:lnTo>
                  <a:lnTo>
                    <a:pt x="4709490" y="505472"/>
                  </a:lnTo>
                  <a:lnTo>
                    <a:pt x="4718837" y="492861"/>
                  </a:lnTo>
                  <a:lnTo>
                    <a:pt x="4733175" y="484771"/>
                  </a:lnTo>
                  <a:lnTo>
                    <a:pt x="4751413" y="482003"/>
                  </a:lnTo>
                  <a:lnTo>
                    <a:pt x="4769447" y="484771"/>
                  </a:lnTo>
                  <a:lnTo>
                    <a:pt x="4783671" y="492861"/>
                  </a:lnTo>
                  <a:lnTo>
                    <a:pt x="4793005" y="505472"/>
                  </a:lnTo>
                  <a:lnTo>
                    <a:pt x="4796358" y="521804"/>
                  </a:lnTo>
                  <a:lnTo>
                    <a:pt x="4796358" y="470585"/>
                  </a:lnTo>
                  <a:lnTo>
                    <a:pt x="4780889" y="461822"/>
                  </a:lnTo>
                  <a:lnTo>
                    <a:pt x="4751413" y="457225"/>
                  </a:lnTo>
                  <a:lnTo>
                    <a:pt x="4721860" y="461822"/>
                  </a:lnTo>
                  <a:lnTo>
                    <a:pt x="4698416" y="475043"/>
                  </a:lnTo>
                  <a:lnTo>
                    <a:pt x="4682972" y="495490"/>
                  </a:lnTo>
                  <a:lnTo>
                    <a:pt x="4677410" y="521804"/>
                  </a:lnTo>
                  <a:lnTo>
                    <a:pt x="4682972" y="547789"/>
                  </a:lnTo>
                  <a:lnTo>
                    <a:pt x="4698416" y="568096"/>
                  </a:lnTo>
                  <a:lnTo>
                    <a:pt x="4721860" y="581279"/>
                  </a:lnTo>
                  <a:lnTo>
                    <a:pt x="4751413" y="585939"/>
                  </a:lnTo>
                  <a:lnTo>
                    <a:pt x="4780889" y="581279"/>
                  </a:lnTo>
                  <a:lnTo>
                    <a:pt x="4804257" y="568096"/>
                  </a:lnTo>
                  <a:lnTo>
                    <a:pt x="4809096" y="561708"/>
                  </a:lnTo>
                  <a:lnTo>
                    <a:pt x="4819650" y="547789"/>
                  </a:lnTo>
                  <a:lnTo>
                    <a:pt x="4825200" y="521804"/>
                  </a:lnTo>
                  <a:close/>
                </a:path>
                <a:path w="7802244" h="760095">
                  <a:moveTo>
                    <a:pt x="4902276" y="606983"/>
                  </a:moveTo>
                  <a:lnTo>
                    <a:pt x="4873002" y="606983"/>
                  </a:lnTo>
                  <a:lnTo>
                    <a:pt x="4873002" y="638124"/>
                  </a:lnTo>
                  <a:lnTo>
                    <a:pt x="4873002" y="661365"/>
                  </a:lnTo>
                  <a:lnTo>
                    <a:pt x="4873002" y="694690"/>
                  </a:lnTo>
                  <a:lnTo>
                    <a:pt x="4749216" y="694690"/>
                  </a:lnTo>
                  <a:lnTo>
                    <a:pt x="4749216" y="661365"/>
                  </a:lnTo>
                  <a:lnTo>
                    <a:pt x="4873002" y="661365"/>
                  </a:lnTo>
                  <a:lnTo>
                    <a:pt x="4873002" y="638124"/>
                  </a:lnTo>
                  <a:lnTo>
                    <a:pt x="4749216" y="638124"/>
                  </a:lnTo>
                  <a:lnTo>
                    <a:pt x="4749216" y="606983"/>
                  </a:lnTo>
                  <a:lnTo>
                    <a:pt x="4720387" y="606983"/>
                  </a:lnTo>
                  <a:lnTo>
                    <a:pt x="4720387" y="718705"/>
                  </a:lnTo>
                  <a:lnTo>
                    <a:pt x="4902276" y="718705"/>
                  </a:lnTo>
                  <a:lnTo>
                    <a:pt x="4902276" y="694690"/>
                  </a:lnTo>
                  <a:lnTo>
                    <a:pt x="4902276" y="661365"/>
                  </a:lnTo>
                  <a:lnTo>
                    <a:pt x="4902276" y="638124"/>
                  </a:lnTo>
                  <a:lnTo>
                    <a:pt x="4902276" y="606983"/>
                  </a:lnTo>
                  <a:close/>
                </a:path>
                <a:path w="7802244" h="760095">
                  <a:moveTo>
                    <a:pt x="4902276" y="444398"/>
                  </a:moveTo>
                  <a:lnTo>
                    <a:pt x="4872774" y="444398"/>
                  </a:lnTo>
                  <a:lnTo>
                    <a:pt x="4872774" y="593496"/>
                  </a:lnTo>
                  <a:lnTo>
                    <a:pt x="4902276" y="593496"/>
                  </a:lnTo>
                  <a:lnTo>
                    <a:pt x="4902276" y="444398"/>
                  </a:lnTo>
                  <a:close/>
                </a:path>
                <a:path w="7802244" h="760095">
                  <a:moveTo>
                    <a:pt x="5039068" y="77406"/>
                  </a:moveTo>
                  <a:lnTo>
                    <a:pt x="5033518" y="51092"/>
                  </a:lnTo>
                  <a:lnTo>
                    <a:pt x="5023358" y="37604"/>
                  </a:lnTo>
                  <a:lnTo>
                    <a:pt x="5018125" y="30645"/>
                  </a:lnTo>
                  <a:lnTo>
                    <a:pt x="5010226" y="26187"/>
                  </a:lnTo>
                  <a:lnTo>
                    <a:pt x="5010226" y="77406"/>
                  </a:lnTo>
                  <a:lnTo>
                    <a:pt x="5006873" y="93662"/>
                  </a:lnTo>
                  <a:lnTo>
                    <a:pt x="4997539" y="106235"/>
                  </a:lnTo>
                  <a:lnTo>
                    <a:pt x="4983315" y="114376"/>
                  </a:lnTo>
                  <a:lnTo>
                    <a:pt x="4965281" y="117309"/>
                  </a:lnTo>
                  <a:lnTo>
                    <a:pt x="4947043" y="114376"/>
                  </a:lnTo>
                  <a:lnTo>
                    <a:pt x="4932705" y="106235"/>
                  </a:lnTo>
                  <a:lnTo>
                    <a:pt x="4923358" y="93662"/>
                  </a:lnTo>
                  <a:lnTo>
                    <a:pt x="4920107" y="77406"/>
                  </a:lnTo>
                  <a:lnTo>
                    <a:pt x="4923358" y="61074"/>
                  </a:lnTo>
                  <a:lnTo>
                    <a:pt x="4932705" y="48463"/>
                  </a:lnTo>
                  <a:lnTo>
                    <a:pt x="4947043" y="40373"/>
                  </a:lnTo>
                  <a:lnTo>
                    <a:pt x="4965281" y="37604"/>
                  </a:lnTo>
                  <a:lnTo>
                    <a:pt x="4983315" y="40373"/>
                  </a:lnTo>
                  <a:lnTo>
                    <a:pt x="4997539" y="48463"/>
                  </a:lnTo>
                  <a:lnTo>
                    <a:pt x="5006873" y="61074"/>
                  </a:lnTo>
                  <a:lnTo>
                    <a:pt x="5010226" y="77406"/>
                  </a:lnTo>
                  <a:lnTo>
                    <a:pt x="5010226" y="26187"/>
                  </a:lnTo>
                  <a:lnTo>
                    <a:pt x="4994757" y="17424"/>
                  </a:lnTo>
                  <a:lnTo>
                    <a:pt x="4965281" y="12827"/>
                  </a:lnTo>
                  <a:lnTo>
                    <a:pt x="4935728" y="17424"/>
                  </a:lnTo>
                  <a:lnTo>
                    <a:pt x="4912284" y="30645"/>
                  </a:lnTo>
                  <a:lnTo>
                    <a:pt x="4896840" y="51092"/>
                  </a:lnTo>
                  <a:lnTo>
                    <a:pt x="4891278" y="77406"/>
                  </a:lnTo>
                  <a:lnTo>
                    <a:pt x="4896840" y="103390"/>
                  </a:lnTo>
                  <a:lnTo>
                    <a:pt x="4912284" y="123698"/>
                  </a:lnTo>
                  <a:lnTo>
                    <a:pt x="4935728" y="136880"/>
                  </a:lnTo>
                  <a:lnTo>
                    <a:pt x="4965281" y="141541"/>
                  </a:lnTo>
                  <a:lnTo>
                    <a:pt x="4994757" y="136880"/>
                  </a:lnTo>
                  <a:lnTo>
                    <a:pt x="5018125" y="123698"/>
                  </a:lnTo>
                  <a:lnTo>
                    <a:pt x="5022964" y="117309"/>
                  </a:lnTo>
                  <a:lnTo>
                    <a:pt x="5033518" y="103390"/>
                  </a:lnTo>
                  <a:lnTo>
                    <a:pt x="5039068" y="77406"/>
                  </a:lnTo>
                  <a:close/>
                </a:path>
                <a:path w="7802244" h="760095">
                  <a:moveTo>
                    <a:pt x="5095659" y="597674"/>
                  </a:moveTo>
                  <a:lnTo>
                    <a:pt x="5093652" y="580669"/>
                  </a:lnTo>
                  <a:lnTo>
                    <a:pt x="5092814" y="573659"/>
                  </a:lnTo>
                  <a:lnTo>
                    <a:pt x="5069941" y="577189"/>
                  </a:lnTo>
                  <a:lnTo>
                    <a:pt x="5046370" y="579310"/>
                  </a:lnTo>
                  <a:lnTo>
                    <a:pt x="5019560" y="580351"/>
                  </a:lnTo>
                  <a:lnTo>
                    <a:pt x="4987023" y="580669"/>
                  </a:lnTo>
                  <a:lnTo>
                    <a:pt x="4987023" y="542086"/>
                  </a:lnTo>
                  <a:lnTo>
                    <a:pt x="5078565" y="542086"/>
                  </a:lnTo>
                  <a:lnTo>
                    <a:pt x="5078565" y="461175"/>
                  </a:lnTo>
                  <a:lnTo>
                    <a:pt x="4957305" y="461175"/>
                  </a:lnTo>
                  <a:lnTo>
                    <a:pt x="4957305" y="484632"/>
                  </a:lnTo>
                  <a:lnTo>
                    <a:pt x="5049291" y="484632"/>
                  </a:lnTo>
                  <a:lnTo>
                    <a:pt x="5049291" y="519722"/>
                  </a:lnTo>
                  <a:lnTo>
                    <a:pt x="4957851" y="519722"/>
                  </a:lnTo>
                  <a:lnTo>
                    <a:pt x="4957851" y="604354"/>
                  </a:lnTo>
                  <a:lnTo>
                    <a:pt x="4977917" y="604354"/>
                  </a:lnTo>
                  <a:lnTo>
                    <a:pt x="5014912" y="604062"/>
                  </a:lnTo>
                  <a:lnTo>
                    <a:pt x="5044846" y="603110"/>
                  </a:lnTo>
                  <a:lnTo>
                    <a:pt x="5070754" y="601103"/>
                  </a:lnTo>
                  <a:lnTo>
                    <a:pt x="5095659" y="597674"/>
                  </a:lnTo>
                  <a:close/>
                </a:path>
                <a:path w="7802244" h="760095">
                  <a:moveTo>
                    <a:pt x="5116131" y="162585"/>
                  </a:moveTo>
                  <a:lnTo>
                    <a:pt x="5086858" y="162585"/>
                  </a:lnTo>
                  <a:lnTo>
                    <a:pt x="5086858" y="193725"/>
                  </a:lnTo>
                  <a:lnTo>
                    <a:pt x="5086858" y="216966"/>
                  </a:lnTo>
                  <a:lnTo>
                    <a:pt x="5086858" y="250291"/>
                  </a:lnTo>
                  <a:lnTo>
                    <a:pt x="4963084" y="250291"/>
                  </a:lnTo>
                  <a:lnTo>
                    <a:pt x="4963084" y="216966"/>
                  </a:lnTo>
                  <a:lnTo>
                    <a:pt x="5086858" y="216966"/>
                  </a:lnTo>
                  <a:lnTo>
                    <a:pt x="5086858" y="193725"/>
                  </a:lnTo>
                  <a:lnTo>
                    <a:pt x="4963084" y="193725"/>
                  </a:lnTo>
                  <a:lnTo>
                    <a:pt x="4963084" y="162585"/>
                  </a:lnTo>
                  <a:lnTo>
                    <a:pt x="4934255" y="162585"/>
                  </a:lnTo>
                  <a:lnTo>
                    <a:pt x="4934255" y="274307"/>
                  </a:lnTo>
                  <a:lnTo>
                    <a:pt x="5116131" y="274307"/>
                  </a:lnTo>
                  <a:lnTo>
                    <a:pt x="5116131" y="250291"/>
                  </a:lnTo>
                  <a:lnTo>
                    <a:pt x="5116131" y="216966"/>
                  </a:lnTo>
                  <a:lnTo>
                    <a:pt x="5116131" y="193725"/>
                  </a:lnTo>
                  <a:lnTo>
                    <a:pt x="5116131" y="162585"/>
                  </a:lnTo>
                  <a:close/>
                </a:path>
                <a:path w="7802244" h="760095">
                  <a:moveTo>
                    <a:pt x="5116131" y="0"/>
                  </a:moveTo>
                  <a:lnTo>
                    <a:pt x="5086642" y="0"/>
                  </a:lnTo>
                  <a:lnTo>
                    <a:pt x="5086642" y="149098"/>
                  </a:lnTo>
                  <a:lnTo>
                    <a:pt x="5116131" y="149098"/>
                  </a:lnTo>
                  <a:lnTo>
                    <a:pt x="5116131" y="0"/>
                  </a:lnTo>
                  <a:close/>
                </a:path>
                <a:path w="7802244" h="760095">
                  <a:moveTo>
                    <a:pt x="5177891" y="629577"/>
                  </a:moveTo>
                  <a:lnTo>
                    <a:pt x="4989207" y="629577"/>
                  </a:lnTo>
                  <a:lnTo>
                    <a:pt x="4989207" y="653364"/>
                  </a:lnTo>
                  <a:lnTo>
                    <a:pt x="5148504" y="653364"/>
                  </a:lnTo>
                  <a:lnTo>
                    <a:pt x="5148504" y="722541"/>
                  </a:lnTo>
                  <a:lnTo>
                    <a:pt x="5177891" y="722541"/>
                  </a:lnTo>
                  <a:lnTo>
                    <a:pt x="5177891" y="629577"/>
                  </a:lnTo>
                  <a:close/>
                </a:path>
                <a:path w="7802244" h="760095">
                  <a:moveTo>
                    <a:pt x="5177891" y="444614"/>
                  </a:moveTo>
                  <a:lnTo>
                    <a:pt x="5148504" y="444614"/>
                  </a:lnTo>
                  <a:lnTo>
                    <a:pt x="5148504" y="485076"/>
                  </a:lnTo>
                  <a:lnTo>
                    <a:pt x="5096218" y="485076"/>
                  </a:lnTo>
                  <a:lnTo>
                    <a:pt x="5096218" y="508647"/>
                  </a:lnTo>
                  <a:lnTo>
                    <a:pt x="5148504" y="508647"/>
                  </a:lnTo>
                  <a:lnTo>
                    <a:pt x="5148504" y="542963"/>
                  </a:lnTo>
                  <a:lnTo>
                    <a:pt x="5096218" y="542963"/>
                  </a:lnTo>
                  <a:lnTo>
                    <a:pt x="5096218" y="566750"/>
                  </a:lnTo>
                  <a:lnTo>
                    <a:pt x="5148504" y="566750"/>
                  </a:lnTo>
                  <a:lnTo>
                    <a:pt x="5148504" y="615429"/>
                  </a:lnTo>
                  <a:lnTo>
                    <a:pt x="5177891" y="615429"/>
                  </a:lnTo>
                  <a:lnTo>
                    <a:pt x="5177891" y="444614"/>
                  </a:lnTo>
                  <a:close/>
                </a:path>
                <a:path w="7802244" h="760095">
                  <a:moveTo>
                    <a:pt x="5309527" y="153263"/>
                  </a:moveTo>
                  <a:lnTo>
                    <a:pt x="5307508" y="136271"/>
                  </a:lnTo>
                  <a:lnTo>
                    <a:pt x="5306682" y="129260"/>
                  </a:lnTo>
                  <a:lnTo>
                    <a:pt x="5283809" y="132791"/>
                  </a:lnTo>
                  <a:lnTo>
                    <a:pt x="5260238" y="134899"/>
                  </a:lnTo>
                  <a:lnTo>
                    <a:pt x="5233428" y="135953"/>
                  </a:lnTo>
                  <a:lnTo>
                    <a:pt x="5200878" y="136271"/>
                  </a:lnTo>
                  <a:lnTo>
                    <a:pt x="5200878" y="97688"/>
                  </a:lnTo>
                  <a:lnTo>
                    <a:pt x="5292433" y="97688"/>
                  </a:lnTo>
                  <a:lnTo>
                    <a:pt x="5292433" y="16776"/>
                  </a:lnTo>
                  <a:lnTo>
                    <a:pt x="5171173" y="16776"/>
                  </a:lnTo>
                  <a:lnTo>
                    <a:pt x="5171173" y="40233"/>
                  </a:lnTo>
                  <a:lnTo>
                    <a:pt x="5263159" y="40233"/>
                  </a:lnTo>
                  <a:lnTo>
                    <a:pt x="5263159" y="75323"/>
                  </a:lnTo>
                  <a:lnTo>
                    <a:pt x="5171719" y="75323"/>
                  </a:lnTo>
                  <a:lnTo>
                    <a:pt x="5171719" y="159956"/>
                  </a:lnTo>
                  <a:lnTo>
                    <a:pt x="5191785" y="159956"/>
                  </a:lnTo>
                  <a:lnTo>
                    <a:pt x="5228780" y="159664"/>
                  </a:lnTo>
                  <a:lnTo>
                    <a:pt x="5258714" y="158711"/>
                  </a:lnTo>
                  <a:lnTo>
                    <a:pt x="5284622" y="156705"/>
                  </a:lnTo>
                  <a:lnTo>
                    <a:pt x="5309527" y="153263"/>
                  </a:lnTo>
                  <a:close/>
                </a:path>
                <a:path w="7802244" h="760095">
                  <a:moveTo>
                    <a:pt x="5371719" y="597115"/>
                  </a:moveTo>
                  <a:lnTo>
                    <a:pt x="5366486" y="571004"/>
                  </a:lnTo>
                  <a:lnTo>
                    <a:pt x="5356466" y="556780"/>
                  </a:lnTo>
                  <a:lnTo>
                    <a:pt x="5352085" y="550557"/>
                  </a:lnTo>
                  <a:lnTo>
                    <a:pt x="5343652" y="545401"/>
                  </a:lnTo>
                  <a:lnTo>
                    <a:pt x="5343652" y="597115"/>
                  </a:lnTo>
                  <a:lnTo>
                    <a:pt x="5340477" y="613511"/>
                  </a:lnTo>
                  <a:lnTo>
                    <a:pt x="5331930" y="626173"/>
                  </a:lnTo>
                  <a:lnTo>
                    <a:pt x="5319014" y="634301"/>
                  </a:lnTo>
                  <a:lnTo>
                    <a:pt x="5302758" y="637133"/>
                  </a:lnTo>
                  <a:lnTo>
                    <a:pt x="5286286" y="634301"/>
                  </a:lnTo>
                  <a:lnTo>
                    <a:pt x="5273256" y="626173"/>
                  </a:lnTo>
                  <a:lnTo>
                    <a:pt x="5264734" y="613511"/>
                  </a:lnTo>
                  <a:lnTo>
                    <a:pt x="5261762" y="597115"/>
                  </a:lnTo>
                  <a:lnTo>
                    <a:pt x="5264734" y="580732"/>
                  </a:lnTo>
                  <a:lnTo>
                    <a:pt x="5273256" y="567982"/>
                  </a:lnTo>
                  <a:lnTo>
                    <a:pt x="5286286" y="559714"/>
                  </a:lnTo>
                  <a:lnTo>
                    <a:pt x="5302758" y="556780"/>
                  </a:lnTo>
                  <a:lnTo>
                    <a:pt x="5319014" y="559714"/>
                  </a:lnTo>
                  <a:lnTo>
                    <a:pt x="5331930" y="567982"/>
                  </a:lnTo>
                  <a:lnTo>
                    <a:pt x="5340477" y="580732"/>
                  </a:lnTo>
                  <a:lnTo>
                    <a:pt x="5343652" y="597115"/>
                  </a:lnTo>
                  <a:lnTo>
                    <a:pt x="5343652" y="545401"/>
                  </a:lnTo>
                  <a:lnTo>
                    <a:pt x="5330266" y="537210"/>
                  </a:lnTo>
                  <a:lnTo>
                    <a:pt x="5302758" y="532434"/>
                  </a:lnTo>
                  <a:lnTo>
                    <a:pt x="5275008" y="537210"/>
                  </a:lnTo>
                  <a:lnTo>
                    <a:pt x="5253088" y="550557"/>
                  </a:lnTo>
                  <a:lnTo>
                    <a:pt x="5238699" y="571004"/>
                  </a:lnTo>
                  <a:lnTo>
                    <a:pt x="5233581" y="597115"/>
                  </a:lnTo>
                  <a:lnTo>
                    <a:pt x="5238699" y="623239"/>
                  </a:lnTo>
                  <a:lnTo>
                    <a:pt x="5253088" y="643636"/>
                  </a:lnTo>
                  <a:lnTo>
                    <a:pt x="5275008" y="656907"/>
                  </a:lnTo>
                  <a:lnTo>
                    <a:pt x="5302758" y="661695"/>
                  </a:lnTo>
                  <a:lnTo>
                    <a:pt x="5330266" y="656907"/>
                  </a:lnTo>
                  <a:lnTo>
                    <a:pt x="5352085" y="643636"/>
                  </a:lnTo>
                  <a:lnTo>
                    <a:pt x="5356669" y="637133"/>
                  </a:lnTo>
                  <a:lnTo>
                    <a:pt x="5366486" y="623239"/>
                  </a:lnTo>
                  <a:lnTo>
                    <a:pt x="5371719" y="597115"/>
                  </a:lnTo>
                  <a:close/>
                </a:path>
                <a:path w="7802244" h="760095">
                  <a:moveTo>
                    <a:pt x="5383885" y="487921"/>
                  </a:moveTo>
                  <a:lnTo>
                    <a:pt x="5317236" y="487921"/>
                  </a:lnTo>
                  <a:lnTo>
                    <a:pt x="5317236" y="448017"/>
                  </a:lnTo>
                  <a:lnTo>
                    <a:pt x="5287848" y="448017"/>
                  </a:lnTo>
                  <a:lnTo>
                    <a:pt x="5287848" y="487921"/>
                  </a:lnTo>
                  <a:lnTo>
                    <a:pt x="5219331" y="487921"/>
                  </a:lnTo>
                  <a:lnTo>
                    <a:pt x="5219331" y="511937"/>
                  </a:lnTo>
                  <a:lnTo>
                    <a:pt x="5383885" y="511937"/>
                  </a:lnTo>
                  <a:lnTo>
                    <a:pt x="5383885" y="487921"/>
                  </a:lnTo>
                  <a:close/>
                </a:path>
                <a:path w="7802244" h="760095">
                  <a:moveTo>
                    <a:pt x="5391759" y="185166"/>
                  </a:moveTo>
                  <a:lnTo>
                    <a:pt x="5203075" y="185166"/>
                  </a:lnTo>
                  <a:lnTo>
                    <a:pt x="5203075" y="208965"/>
                  </a:lnTo>
                  <a:lnTo>
                    <a:pt x="5362372" y="208965"/>
                  </a:lnTo>
                  <a:lnTo>
                    <a:pt x="5362372" y="278142"/>
                  </a:lnTo>
                  <a:lnTo>
                    <a:pt x="5391759" y="278142"/>
                  </a:lnTo>
                  <a:lnTo>
                    <a:pt x="5391759" y="185166"/>
                  </a:lnTo>
                  <a:close/>
                </a:path>
                <a:path w="7802244" h="760095">
                  <a:moveTo>
                    <a:pt x="5391759" y="215"/>
                  </a:moveTo>
                  <a:lnTo>
                    <a:pt x="5362372" y="215"/>
                  </a:lnTo>
                  <a:lnTo>
                    <a:pt x="5362372" y="40678"/>
                  </a:lnTo>
                  <a:lnTo>
                    <a:pt x="5310073" y="40678"/>
                  </a:lnTo>
                  <a:lnTo>
                    <a:pt x="5310073" y="64249"/>
                  </a:lnTo>
                  <a:lnTo>
                    <a:pt x="5362372" y="64249"/>
                  </a:lnTo>
                  <a:lnTo>
                    <a:pt x="5362372" y="98564"/>
                  </a:lnTo>
                  <a:lnTo>
                    <a:pt x="5310073" y="98564"/>
                  </a:lnTo>
                  <a:lnTo>
                    <a:pt x="5310073" y="122351"/>
                  </a:lnTo>
                  <a:lnTo>
                    <a:pt x="5362372" y="122351"/>
                  </a:lnTo>
                  <a:lnTo>
                    <a:pt x="5362372" y="171030"/>
                  </a:lnTo>
                  <a:lnTo>
                    <a:pt x="5391759" y="171030"/>
                  </a:lnTo>
                  <a:lnTo>
                    <a:pt x="5391759" y="215"/>
                  </a:lnTo>
                  <a:close/>
                </a:path>
                <a:path w="7802244" h="760095">
                  <a:moveTo>
                    <a:pt x="5481790" y="556996"/>
                  </a:moveTo>
                  <a:lnTo>
                    <a:pt x="5437289" y="556996"/>
                  </a:lnTo>
                  <a:lnTo>
                    <a:pt x="5437289" y="444398"/>
                  </a:lnTo>
                  <a:lnTo>
                    <a:pt x="5408117" y="444398"/>
                  </a:lnTo>
                  <a:lnTo>
                    <a:pt x="5408117" y="722210"/>
                  </a:lnTo>
                  <a:lnTo>
                    <a:pt x="5437289" y="722210"/>
                  </a:lnTo>
                  <a:lnTo>
                    <a:pt x="5437289" y="581444"/>
                  </a:lnTo>
                  <a:lnTo>
                    <a:pt x="5481790" y="581444"/>
                  </a:lnTo>
                  <a:lnTo>
                    <a:pt x="5481790" y="556996"/>
                  </a:lnTo>
                  <a:close/>
                </a:path>
                <a:path w="7802244" h="760095">
                  <a:moveTo>
                    <a:pt x="5619902" y="209397"/>
                  </a:moveTo>
                  <a:lnTo>
                    <a:pt x="5618188" y="193179"/>
                  </a:lnTo>
                  <a:lnTo>
                    <a:pt x="5617603" y="187693"/>
                  </a:lnTo>
                  <a:lnTo>
                    <a:pt x="5599087" y="189547"/>
                  </a:lnTo>
                  <a:lnTo>
                    <a:pt x="5580164" y="191046"/>
                  </a:lnTo>
                  <a:lnTo>
                    <a:pt x="5560987" y="192239"/>
                  </a:lnTo>
                  <a:lnTo>
                    <a:pt x="5541734" y="193179"/>
                  </a:lnTo>
                  <a:lnTo>
                    <a:pt x="5541734" y="141643"/>
                  </a:lnTo>
                  <a:lnTo>
                    <a:pt x="5600166" y="141643"/>
                  </a:lnTo>
                  <a:lnTo>
                    <a:pt x="5600166" y="117640"/>
                  </a:lnTo>
                  <a:lnTo>
                    <a:pt x="5485384" y="117640"/>
                  </a:lnTo>
                  <a:lnTo>
                    <a:pt x="5485384" y="49555"/>
                  </a:lnTo>
                  <a:lnTo>
                    <a:pt x="5598960" y="49555"/>
                  </a:lnTo>
                  <a:lnTo>
                    <a:pt x="5598960" y="25869"/>
                  </a:lnTo>
                  <a:lnTo>
                    <a:pt x="5456326" y="25869"/>
                  </a:lnTo>
                  <a:lnTo>
                    <a:pt x="5456326" y="141643"/>
                  </a:lnTo>
                  <a:lnTo>
                    <a:pt x="5512244" y="141643"/>
                  </a:lnTo>
                  <a:lnTo>
                    <a:pt x="5512244" y="194157"/>
                  </a:lnTo>
                  <a:lnTo>
                    <a:pt x="5492420" y="194564"/>
                  </a:lnTo>
                  <a:lnTo>
                    <a:pt x="5436159" y="194932"/>
                  </a:lnTo>
                  <a:lnTo>
                    <a:pt x="5439778" y="219379"/>
                  </a:lnTo>
                  <a:lnTo>
                    <a:pt x="5481637" y="219100"/>
                  </a:lnTo>
                  <a:lnTo>
                    <a:pt x="5526710" y="217805"/>
                  </a:lnTo>
                  <a:lnTo>
                    <a:pt x="5573344" y="214795"/>
                  </a:lnTo>
                  <a:lnTo>
                    <a:pt x="5619902" y="209397"/>
                  </a:lnTo>
                  <a:close/>
                </a:path>
                <a:path w="7802244" h="760095">
                  <a:moveTo>
                    <a:pt x="5664416" y="0"/>
                  </a:moveTo>
                  <a:lnTo>
                    <a:pt x="5635028" y="0"/>
                  </a:lnTo>
                  <a:lnTo>
                    <a:pt x="5635028" y="278358"/>
                  </a:lnTo>
                  <a:lnTo>
                    <a:pt x="5664416" y="278358"/>
                  </a:lnTo>
                  <a:lnTo>
                    <a:pt x="5664416" y="0"/>
                  </a:lnTo>
                  <a:close/>
                </a:path>
                <a:path w="7802244" h="760095">
                  <a:moveTo>
                    <a:pt x="5727039" y="444398"/>
                  </a:moveTo>
                  <a:lnTo>
                    <a:pt x="5697880" y="444398"/>
                  </a:lnTo>
                  <a:lnTo>
                    <a:pt x="5697880" y="504812"/>
                  </a:lnTo>
                  <a:lnTo>
                    <a:pt x="5697880" y="529043"/>
                  </a:lnTo>
                  <a:lnTo>
                    <a:pt x="5697880" y="592188"/>
                  </a:lnTo>
                  <a:lnTo>
                    <a:pt x="5638241" y="592188"/>
                  </a:lnTo>
                  <a:lnTo>
                    <a:pt x="5639346" y="585216"/>
                  </a:lnTo>
                  <a:lnTo>
                    <a:pt x="5640171" y="577977"/>
                  </a:lnTo>
                  <a:lnTo>
                    <a:pt x="5640692" y="570458"/>
                  </a:lnTo>
                  <a:lnTo>
                    <a:pt x="5640870" y="562698"/>
                  </a:lnTo>
                  <a:lnTo>
                    <a:pt x="5640654" y="553732"/>
                  </a:lnTo>
                  <a:lnTo>
                    <a:pt x="5639981" y="545122"/>
                  </a:lnTo>
                  <a:lnTo>
                    <a:pt x="5638889" y="536892"/>
                  </a:lnTo>
                  <a:lnTo>
                    <a:pt x="5637365" y="529043"/>
                  </a:lnTo>
                  <a:lnTo>
                    <a:pt x="5697880" y="529043"/>
                  </a:lnTo>
                  <a:lnTo>
                    <a:pt x="5697880" y="504812"/>
                  </a:lnTo>
                  <a:lnTo>
                    <a:pt x="5629033" y="504812"/>
                  </a:lnTo>
                  <a:lnTo>
                    <a:pt x="5620537" y="491540"/>
                  </a:lnTo>
                  <a:lnTo>
                    <a:pt x="5618302" y="488048"/>
                  </a:lnTo>
                  <a:lnTo>
                    <a:pt x="5613031" y="483222"/>
                  </a:lnTo>
                  <a:lnTo>
                    <a:pt x="5613031" y="562698"/>
                  </a:lnTo>
                  <a:lnTo>
                    <a:pt x="5609933" y="592416"/>
                  </a:lnTo>
                  <a:lnTo>
                    <a:pt x="5601246" y="614857"/>
                  </a:lnTo>
                  <a:lnTo>
                    <a:pt x="5587860" y="629018"/>
                  </a:lnTo>
                  <a:lnTo>
                    <a:pt x="5570702" y="633958"/>
                  </a:lnTo>
                  <a:lnTo>
                    <a:pt x="5553443" y="629018"/>
                  </a:lnTo>
                  <a:lnTo>
                    <a:pt x="5540032" y="614857"/>
                  </a:lnTo>
                  <a:lnTo>
                    <a:pt x="5531358" y="592416"/>
                  </a:lnTo>
                  <a:lnTo>
                    <a:pt x="5528284" y="562698"/>
                  </a:lnTo>
                  <a:lnTo>
                    <a:pt x="5531358" y="533158"/>
                  </a:lnTo>
                  <a:lnTo>
                    <a:pt x="5540032" y="510794"/>
                  </a:lnTo>
                  <a:lnTo>
                    <a:pt x="5553443" y="496595"/>
                  </a:lnTo>
                  <a:lnTo>
                    <a:pt x="5570702" y="491540"/>
                  </a:lnTo>
                  <a:lnTo>
                    <a:pt x="5587860" y="496595"/>
                  </a:lnTo>
                  <a:lnTo>
                    <a:pt x="5601246" y="510794"/>
                  </a:lnTo>
                  <a:lnTo>
                    <a:pt x="5609933" y="533158"/>
                  </a:lnTo>
                  <a:lnTo>
                    <a:pt x="5613031" y="562698"/>
                  </a:lnTo>
                  <a:lnTo>
                    <a:pt x="5613031" y="483222"/>
                  </a:lnTo>
                  <a:lnTo>
                    <a:pt x="5604764" y="475640"/>
                  </a:lnTo>
                  <a:lnTo>
                    <a:pt x="5588774" y="467931"/>
                  </a:lnTo>
                  <a:lnTo>
                    <a:pt x="5570702" y="465226"/>
                  </a:lnTo>
                  <a:lnTo>
                    <a:pt x="5542127" y="472135"/>
                  </a:lnTo>
                  <a:lnTo>
                    <a:pt x="5519801" y="491680"/>
                  </a:lnTo>
                  <a:lnTo>
                    <a:pt x="5505297" y="522363"/>
                  </a:lnTo>
                  <a:lnTo>
                    <a:pt x="5500217" y="562698"/>
                  </a:lnTo>
                  <a:lnTo>
                    <a:pt x="5505297" y="603211"/>
                  </a:lnTo>
                  <a:lnTo>
                    <a:pt x="5519801" y="633984"/>
                  </a:lnTo>
                  <a:lnTo>
                    <a:pt x="5542127" y="653529"/>
                  </a:lnTo>
                  <a:lnTo>
                    <a:pt x="5570702" y="660374"/>
                  </a:lnTo>
                  <a:lnTo>
                    <a:pt x="5589816" y="657402"/>
                  </a:lnTo>
                  <a:lnTo>
                    <a:pt x="5606542" y="648766"/>
                  </a:lnTo>
                  <a:lnTo>
                    <a:pt x="5620461" y="634898"/>
                  </a:lnTo>
                  <a:lnTo>
                    <a:pt x="5620994" y="633958"/>
                  </a:lnTo>
                  <a:lnTo>
                    <a:pt x="5631116" y="616191"/>
                  </a:lnTo>
                  <a:lnTo>
                    <a:pt x="5697880" y="616191"/>
                  </a:lnTo>
                  <a:lnTo>
                    <a:pt x="5697880" y="722757"/>
                  </a:lnTo>
                  <a:lnTo>
                    <a:pt x="5727039" y="722757"/>
                  </a:lnTo>
                  <a:lnTo>
                    <a:pt x="5727039" y="616191"/>
                  </a:lnTo>
                  <a:lnTo>
                    <a:pt x="5727039" y="592188"/>
                  </a:lnTo>
                  <a:lnTo>
                    <a:pt x="5727039" y="529043"/>
                  </a:lnTo>
                  <a:lnTo>
                    <a:pt x="5727039" y="504812"/>
                  </a:lnTo>
                  <a:lnTo>
                    <a:pt x="5727039" y="444398"/>
                  </a:lnTo>
                  <a:close/>
                </a:path>
                <a:path w="7802244" h="760095">
                  <a:moveTo>
                    <a:pt x="5940907" y="165442"/>
                  </a:moveTo>
                  <a:lnTo>
                    <a:pt x="5911748" y="165442"/>
                  </a:lnTo>
                  <a:lnTo>
                    <a:pt x="5911748" y="278358"/>
                  </a:lnTo>
                  <a:lnTo>
                    <a:pt x="5940907" y="278358"/>
                  </a:lnTo>
                  <a:lnTo>
                    <a:pt x="5940907" y="165442"/>
                  </a:lnTo>
                  <a:close/>
                </a:path>
                <a:path w="7802244" h="760095">
                  <a:moveTo>
                    <a:pt x="5940907" y="65824"/>
                  </a:moveTo>
                  <a:lnTo>
                    <a:pt x="5848934" y="65824"/>
                  </a:lnTo>
                  <a:lnTo>
                    <a:pt x="5848934" y="49314"/>
                  </a:lnTo>
                  <a:lnTo>
                    <a:pt x="5848934" y="26454"/>
                  </a:lnTo>
                  <a:lnTo>
                    <a:pt x="5820207" y="26454"/>
                  </a:lnTo>
                  <a:lnTo>
                    <a:pt x="5820207" y="49314"/>
                  </a:lnTo>
                  <a:lnTo>
                    <a:pt x="5820207" y="65824"/>
                  </a:lnTo>
                  <a:lnTo>
                    <a:pt x="5820207" y="89954"/>
                  </a:lnTo>
                  <a:lnTo>
                    <a:pt x="5820207" y="142024"/>
                  </a:lnTo>
                  <a:lnTo>
                    <a:pt x="5820207" y="164884"/>
                  </a:lnTo>
                  <a:lnTo>
                    <a:pt x="5820207" y="185204"/>
                  </a:lnTo>
                  <a:lnTo>
                    <a:pt x="5749277" y="185204"/>
                  </a:lnTo>
                  <a:lnTo>
                    <a:pt x="5749277" y="49314"/>
                  </a:lnTo>
                  <a:lnTo>
                    <a:pt x="5820207" y="49314"/>
                  </a:lnTo>
                  <a:lnTo>
                    <a:pt x="5820207" y="26454"/>
                  </a:lnTo>
                  <a:lnTo>
                    <a:pt x="5720105" y="26454"/>
                  </a:lnTo>
                  <a:lnTo>
                    <a:pt x="5720105" y="49314"/>
                  </a:lnTo>
                  <a:lnTo>
                    <a:pt x="5720105" y="185204"/>
                  </a:lnTo>
                  <a:lnTo>
                    <a:pt x="5720105" y="208064"/>
                  </a:lnTo>
                  <a:lnTo>
                    <a:pt x="5848934" y="208064"/>
                  </a:lnTo>
                  <a:lnTo>
                    <a:pt x="5848934" y="185204"/>
                  </a:lnTo>
                  <a:lnTo>
                    <a:pt x="5848934" y="164884"/>
                  </a:lnTo>
                  <a:lnTo>
                    <a:pt x="5940907" y="164884"/>
                  </a:lnTo>
                  <a:lnTo>
                    <a:pt x="5940907" y="142024"/>
                  </a:lnTo>
                  <a:lnTo>
                    <a:pt x="5848934" y="142024"/>
                  </a:lnTo>
                  <a:lnTo>
                    <a:pt x="5848934" y="89954"/>
                  </a:lnTo>
                  <a:lnTo>
                    <a:pt x="5911748" y="89954"/>
                  </a:lnTo>
                  <a:lnTo>
                    <a:pt x="5911748" y="141643"/>
                  </a:lnTo>
                  <a:lnTo>
                    <a:pt x="5940907" y="141643"/>
                  </a:lnTo>
                  <a:lnTo>
                    <a:pt x="5940907" y="89954"/>
                  </a:lnTo>
                  <a:lnTo>
                    <a:pt x="5940907" y="89458"/>
                  </a:lnTo>
                  <a:lnTo>
                    <a:pt x="5940907" y="65824"/>
                  </a:lnTo>
                  <a:close/>
                </a:path>
                <a:path w="7802244" h="760095">
                  <a:moveTo>
                    <a:pt x="5940907" y="0"/>
                  </a:moveTo>
                  <a:lnTo>
                    <a:pt x="5911748" y="0"/>
                  </a:lnTo>
                  <a:lnTo>
                    <a:pt x="5911748" y="65455"/>
                  </a:lnTo>
                  <a:lnTo>
                    <a:pt x="5940907" y="65455"/>
                  </a:lnTo>
                  <a:lnTo>
                    <a:pt x="5940907" y="0"/>
                  </a:lnTo>
                  <a:close/>
                </a:path>
                <a:path w="7802244" h="760095">
                  <a:moveTo>
                    <a:pt x="6033655" y="229793"/>
                  </a:moveTo>
                  <a:lnTo>
                    <a:pt x="5999023" y="229793"/>
                  </a:lnTo>
                  <a:lnTo>
                    <a:pt x="5982462" y="315531"/>
                  </a:lnTo>
                  <a:lnTo>
                    <a:pt x="6008776" y="315531"/>
                  </a:lnTo>
                  <a:lnTo>
                    <a:pt x="6033655" y="229793"/>
                  </a:lnTo>
                  <a:close/>
                </a:path>
                <a:path w="7802244" h="760095">
                  <a:moveTo>
                    <a:pt x="6087910" y="483870"/>
                  </a:moveTo>
                  <a:lnTo>
                    <a:pt x="5988139" y="483870"/>
                  </a:lnTo>
                  <a:lnTo>
                    <a:pt x="5988139" y="448564"/>
                  </a:lnTo>
                  <a:lnTo>
                    <a:pt x="5959195" y="448564"/>
                  </a:lnTo>
                  <a:lnTo>
                    <a:pt x="5959195" y="483870"/>
                  </a:lnTo>
                  <a:lnTo>
                    <a:pt x="5859208" y="483870"/>
                  </a:lnTo>
                  <a:lnTo>
                    <a:pt x="5859208" y="507657"/>
                  </a:lnTo>
                  <a:lnTo>
                    <a:pt x="6087910" y="507657"/>
                  </a:lnTo>
                  <a:lnTo>
                    <a:pt x="6087910" y="483870"/>
                  </a:lnTo>
                  <a:close/>
                </a:path>
                <a:path w="7802244" h="760095">
                  <a:moveTo>
                    <a:pt x="6101499" y="667613"/>
                  </a:moveTo>
                  <a:lnTo>
                    <a:pt x="6034849" y="667613"/>
                  </a:lnTo>
                  <a:lnTo>
                    <a:pt x="6034849" y="626287"/>
                  </a:lnTo>
                  <a:lnTo>
                    <a:pt x="6034849" y="618172"/>
                  </a:lnTo>
                  <a:lnTo>
                    <a:pt x="6048210" y="610450"/>
                  </a:lnTo>
                  <a:lnTo>
                    <a:pt x="6052985" y="605777"/>
                  </a:lnTo>
                  <a:lnTo>
                    <a:pt x="6058052" y="600837"/>
                  </a:lnTo>
                  <a:lnTo>
                    <a:pt x="6064123" y="589381"/>
                  </a:lnTo>
                  <a:lnTo>
                    <a:pt x="6066206" y="576186"/>
                  </a:lnTo>
                  <a:lnTo>
                    <a:pt x="6059741" y="553948"/>
                  </a:lnTo>
                  <a:lnTo>
                    <a:pt x="6051499" y="546582"/>
                  </a:lnTo>
                  <a:lnTo>
                    <a:pt x="6041263" y="537425"/>
                  </a:lnTo>
                  <a:lnTo>
                    <a:pt x="6036157" y="535635"/>
                  </a:lnTo>
                  <a:lnTo>
                    <a:pt x="6036157" y="576186"/>
                  </a:lnTo>
                  <a:lnTo>
                    <a:pt x="6031839" y="588683"/>
                  </a:lnTo>
                  <a:lnTo>
                    <a:pt x="6019495" y="597928"/>
                  </a:lnTo>
                  <a:lnTo>
                    <a:pt x="6006020" y="601891"/>
                  </a:lnTo>
                  <a:lnTo>
                    <a:pt x="6006020" y="626287"/>
                  </a:lnTo>
                  <a:lnTo>
                    <a:pt x="6006020" y="667613"/>
                  </a:lnTo>
                  <a:lnTo>
                    <a:pt x="5941657" y="667613"/>
                  </a:lnTo>
                  <a:lnTo>
                    <a:pt x="5941657" y="626389"/>
                  </a:lnTo>
                  <a:lnTo>
                    <a:pt x="5949099" y="627405"/>
                  </a:lnTo>
                  <a:lnTo>
                    <a:pt x="5956909" y="628116"/>
                  </a:lnTo>
                  <a:lnTo>
                    <a:pt x="5965075" y="628548"/>
                  </a:lnTo>
                  <a:lnTo>
                    <a:pt x="5973559" y="628700"/>
                  </a:lnTo>
                  <a:lnTo>
                    <a:pt x="5982195" y="628548"/>
                  </a:lnTo>
                  <a:lnTo>
                    <a:pt x="5990488" y="628103"/>
                  </a:lnTo>
                  <a:lnTo>
                    <a:pt x="5998426" y="627354"/>
                  </a:lnTo>
                  <a:lnTo>
                    <a:pt x="6005246" y="626389"/>
                  </a:lnTo>
                  <a:lnTo>
                    <a:pt x="6006020" y="626287"/>
                  </a:lnTo>
                  <a:lnTo>
                    <a:pt x="6006020" y="601891"/>
                  </a:lnTo>
                  <a:lnTo>
                    <a:pt x="5999835" y="603694"/>
                  </a:lnTo>
                  <a:lnTo>
                    <a:pt x="5973559" y="605777"/>
                  </a:lnTo>
                  <a:lnTo>
                    <a:pt x="5947118" y="603694"/>
                  </a:lnTo>
                  <a:lnTo>
                    <a:pt x="5927420" y="597928"/>
                  </a:lnTo>
                  <a:lnTo>
                    <a:pt x="5915152" y="588683"/>
                  </a:lnTo>
                  <a:lnTo>
                    <a:pt x="5910961" y="576186"/>
                  </a:lnTo>
                  <a:lnTo>
                    <a:pt x="5915152" y="563600"/>
                  </a:lnTo>
                  <a:lnTo>
                    <a:pt x="5927420" y="554304"/>
                  </a:lnTo>
                  <a:lnTo>
                    <a:pt x="5947118" y="548551"/>
                  </a:lnTo>
                  <a:lnTo>
                    <a:pt x="5973559" y="546582"/>
                  </a:lnTo>
                  <a:lnTo>
                    <a:pt x="5999835" y="548551"/>
                  </a:lnTo>
                  <a:lnTo>
                    <a:pt x="6019495" y="554304"/>
                  </a:lnTo>
                  <a:lnTo>
                    <a:pt x="6031839" y="563600"/>
                  </a:lnTo>
                  <a:lnTo>
                    <a:pt x="6036157" y="576186"/>
                  </a:lnTo>
                  <a:lnTo>
                    <a:pt x="6036157" y="535635"/>
                  </a:lnTo>
                  <a:lnTo>
                    <a:pt x="6012091" y="527151"/>
                  </a:lnTo>
                  <a:lnTo>
                    <a:pt x="5973559" y="523659"/>
                  </a:lnTo>
                  <a:lnTo>
                    <a:pt x="5934926" y="527151"/>
                  </a:lnTo>
                  <a:lnTo>
                    <a:pt x="5905754" y="537425"/>
                  </a:lnTo>
                  <a:lnTo>
                    <a:pt x="5887351" y="553948"/>
                  </a:lnTo>
                  <a:lnTo>
                    <a:pt x="5881027" y="576186"/>
                  </a:lnTo>
                  <a:lnTo>
                    <a:pt x="5883046" y="589445"/>
                  </a:lnTo>
                  <a:lnTo>
                    <a:pt x="5889091" y="600913"/>
                  </a:lnTo>
                  <a:lnTo>
                    <a:pt x="5898921" y="610514"/>
                  </a:lnTo>
                  <a:lnTo>
                    <a:pt x="5912282" y="618172"/>
                  </a:lnTo>
                  <a:lnTo>
                    <a:pt x="5912282" y="667613"/>
                  </a:lnTo>
                  <a:lnTo>
                    <a:pt x="5847258" y="667613"/>
                  </a:lnTo>
                  <a:lnTo>
                    <a:pt x="5847258" y="691629"/>
                  </a:lnTo>
                  <a:lnTo>
                    <a:pt x="6101499" y="691629"/>
                  </a:lnTo>
                  <a:lnTo>
                    <a:pt x="6101499" y="667613"/>
                  </a:lnTo>
                  <a:close/>
                </a:path>
                <a:path w="7802244" h="760095">
                  <a:moveTo>
                    <a:pt x="6347307" y="495376"/>
                  </a:moveTo>
                  <a:lnTo>
                    <a:pt x="6340627" y="474891"/>
                  </a:lnTo>
                  <a:lnTo>
                    <a:pt x="6333807" y="469620"/>
                  </a:lnTo>
                  <a:lnTo>
                    <a:pt x="6321222" y="459867"/>
                  </a:lnTo>
                  <a:lnTo>
                    <a:pt x="6317158" y="458660"/>
                  </a:lnTo>
                  <a:lnTo>
                    <a:pt x="6317158" y="495376"/>
                  </a:lnTo>
                  <a:lnTo>
                    <a:pt x="6312636" y="506641"/>
                  </a:lnTo>
                  <a:lnTo>
                    <a:pt x="6299365" y="514743"/>
                  </a:lnTo>
                  <a:lnTo>
                    <a:pt x="6277749" y="519658"/>
                  </a:lnTo>
                  <a:lnTo>
                    <a:pt x="6248197" y="521360"/>
                  </a:lnTo>
                  <a:lnTo>
                    <a:pt x="6218821" y="519658"/>
                  </a:lnTo>
                  <a:lnTo>
                    <a:pt x="6197282" y="514743"/>
                  </a:lnTo>
                  <a:lnTo>
                    <a:pt x="6184074" y="506641"/>
                  </a:lnTo>
                  <a:lnTo>
                    <a:pt x="6179667" y="495376"/>
                  </a:lnTo>
                  <a:lnTo>
                    <a:pt x="6184074" y="484479"/>
                  </a:lnTo>
                  <a:lnTo>
                    <a:pt x="6197282" y="476415"/>
                  </a:lnTo>
                  <a:lnTo>
                    <a:pt x="6218821" y="471385"/>
                  </a:lnTo>
                  <a:lnTo>
                    <a:pt x="6248197" y="469620"/>
                  </a:lnTo>
                  <a:lnTo>
                    <a:pt x="6277749" y="471385"/>
                  </a:lnTo>
                  <a:lnTo>
                    <a:pt x="6299365" y="476415"/>
                  </a:lnTo>
                  <a:lnTo>
                    <a:pt x="6312636" y="484479"/>
                  </a:lnTo>
                  <a:lnTo>
                    <a:pt x="6317158" y="495376"/>
                  </a:lnTo>
                  <a:lnTo>
                    <a:pt x="6317158" y="458660"/>
                  </a:lnTo>
                  <a:lnTo>
                    <a:pt x="6290094" y="450621"/>
                  </a:lnTo>
                  <a:lnTo>
                    <a:pt x="6248197" y="447471"/>
                  </a:lnTo>
                  <a:lnTo>
                    <a:pt x="6206261" y="450621"/>
                  </a:lnTo>
                  <a:lnTo>
                    <a:pt x="6175057" y="459867"/>
                  </a:lnTo>
                  <a:lnTo>
                    <a:pt x="6155588" y="474891"/>
                  </a:lnTo>
                  <a:lnTo>
                    <a:pt x="6148870" y="495376"/>
                  </a:lnTo>
                  <a:lnTo>
                    <a:pt x="6155588" y="515962"/>
                  </a:lnTo>
                  <a:lnTo>
                    <a:pt x="6175057" y="530999"/>
                  </a:lnTo>
                  <a:lnTo>
                    <a:pt x="6206261" y="540258"/>
                  </a:lnTo>
                  <a:lnTo>
                    <a:pt x="6248197" y="543509"/>
                  </a:lnTo>
                  <a:lnTo>
                    <a:pt x="6290094" y="540258"/>
                  </a:lnTo>
                  <a:lnTo>
                    <a:pt x="6321222" y="530999"/>
                  </a:lnTo>
                  <a:lnTo>
                    <a:pt x="6333655" y="521360"/>
                  </a:lnTo>
                  <a:lnTo>
                    <a:pt x="6340627" y="515962"/>
                  </a:lnTo>
                  <a:lnTo>
                    <a:pt x="6347307" y="495376"/>
                  </a:lnTo>
                  <a:close/>
                </a:path>
                <a:path w="7802244" h="760095">
                  <a:moveTo>
                    <a:pt x="6375044" y="558533"/>
                  </a:moveTo>
                  <a:lnTo>
                    <a:pt x="6277470" y="558533"/>
                  </a:lnTo>
                  <a:lnTo>
                    <a:pt x="6277470" y="582104"/>
                  </a:lnTo>
                  <a:lnTo>
                    <a:pt x="6277470" y="606882"/>
                  </a:lnTo>
                  <a:lnTo>
                    <a:pt x="6218047" y="606882"/>
                  </a:lnTo>
                  <a:lnTo>
                    <a:pt x="6218047" y="582104"/>
                  </a:lnTo>
                  <a:lnTo>
                    <a:pt x="6277470" y="582104"/>
                  </a:lnTo>
                  <a:lnTo>
                    <a:pt x="6277470" y="558533"/>
                  </a:lnTo>
                  <a:lnTo>
                    <a:pt x="6121793" y="558533"/>
                  </a:lnTo>
                  <a:lnTo>
                    <a:pt x="6121793" y="582104"/>
                  </a:lnTo>
                  <a:lnTo>
                    <a:pt x="6188888" y="582104"/>
                  </a:lnTo>
                  <a:lnTo>
                    <a:pt x="6188888" y="606882"/>
                  </a:lnTo>
                  <a:lnTo>
                    <a:pt x="6151931" y="606882"/>
                  </a:lnTo>
                  <a:lnTo>
                    <a:pt x="6151931" y="628916"/>
                  </a:lnTo>
                  <a:lnTo>
                    <a:pt x="6313970" y="628916"/>
                  </a:lnTo>
                  <a:lnTo>
                    <a:pt x="6313970" y="650735"/>
                  </a:lnTo>
                  <a:lnTo>
                    <a:pt x="6152489" y="650735"/>
                  </a:lnTo>
                  <a:lnTo>
                    <a:pt x="6152489" y="719582"/>
                  </a:lnTo>
                  <a:lnTo>
                    <a:pt x="6350927" y="719582"/>
                  </a:lnTo>
                  <a:lnTo>
                    <a:pt x="6350927" y="696772"/>
                  </a:lnTo>
                  <a:lnTo>
                    <a:pt x="6181318" y="696772"/>
                  </a:lnTo>
                  <a:lnTo>
                    <a:pt x="6181318" y="671893"/>
                  </a:lnTo>
                  <a:lnTo>
                    <a:pt x="6342913" y="671893"/>
                  </a:lnTo>
                  <a:lnTo>
                    <a:pt x="6342913" y="606882"/>
                  </a:lnTo>
                  <a:lnTo>
                    <a:pt x="6306845" y="606882"/>
                  </a:lnTo>
                  <a:lnTo>
                    <a:pt x="6306845" y="582104"/>
                  </a:lnTo>
                  <a:lnTo>
                    <a:pt x="6375044" y="582104"/>
                  </a:lnTo>
                  <a:lnTo>
                    <a:pt x="6375044" y="558533"/>
                  </a:lnTo>
                  <a:close/>
                </a:path>
                <a:path w="7802244" h="760095">
                  <a:moveTo>
                    <a:pt x="6562623" y="577380"/>
                  </a:moveTo>
                  <a:lnTo>
                    <a:pt x="6534493" y="563232"/>
                  </a:lnTo>
                  <a:lnTo>
                    <a:pt x="6513423" y="543382"/>
                  </a:lnTo>
                  <a:lnTo>
                    <a:pt x="6511544" y="540004"/>
                  </a:lnTo>
                  <a:lnTo>
                    <a:pt x="6500215" y="519645"/>
                  </a:lnTo>
                  <a:lnTo>
                    <a:pt x="6495682" y="494068"/>
                  </a:lnTo>
                  <a:lnTo>
                    <a:pt x="6495643" y="486168"/>
                  </a:lnTo>
                  <a:lnTo>
                    <a:pt x="6555499" y="486168"/>
                  </a:lnTo>
                  <a:lnTo>
                    <a:pt x="6555499" y="462381"/>
                  </a:lnTo>
                  <a:lnTo>
                    <a:pt x="6405524" y="462381"/>
                  </a:lnTo>
                  <a:lnTo>
                    <a:pt x="6405524" y="486168"/>
                  </a:lnTo>
                  <a:lnTo>
                    <a:pt x="6465824" y="486168"/>
                  </a:lnTo>
                  <a:lnTo>
                    <a:pt x="6465824" y="494068"/>
                  </a:lnTo>
                  <a:lnTo>
                    <a:pt x="6460985" y="521817"/>
                  </a:lnTo>
                  <a:lnTo>
                    <a:pt x="6447155" y="547319"/>
                  </a:lnTo>
                  <a:lnTo>
                    <a:pt x="6425298" y="568502"/>
                  </a:lnTo>
                  <a:lnTo>
                    <a:pt x="6396418" y="583311"/>
                  </a:lnTo>
                  <a:lnTo>
                    <a:pt x="6411658" y="606653"/>
                  </a:lnTo>
                  <a:lnTo>
                    <a:pt x="6434798" y="595630"/>
                  </a:lnTo>
                  <a:lnTo>
                    <a:pt x="6454318" y="580402"/>
                  </a:lnTo>
                  <a:lnTo>
                    <a:pt x="6469926" y="561644"/>
                  </a:lnTo>
                  <a:lnTo>
                    <a:pt x="6481280" y="540004"/>
                  </a:lnTo>
                  <a:lnTo>
                    <a:pt x="6492329" y="559485"/>
                  </a:lnTo>
                  <a:lnTo>
                    <a:pt x="6507251" y="576440"/>
                  </a:lnTo>
                  <a:lnTo>
                    <a:pt x="6525755" y="590245"/>
                  </a:lnTo>
                  <a:lnTo>
                    <a:pt x="6547612" y="600303"/>
                  </a:lnTo>
                  <a:lnTo>
                    <a:pt x="6562623" y="577380"/>
                  </a:lnTo>
                  <a:close/>
                </a:path>
                <a:path w="7802244" h="760095">
                  <a:moveTo>
                    <a:pt x="6627850" y="624420"/>
                  </a:moveTo>
                  <a:lnTo>
                    <a:pt x="6439509" y="624420"/>
                  </a:lnTo>
                  <a:lnTo>
                    <a:pt x="6439509" y="648322"/>
                  </a:lnTo>
                  <a:lnTo>
                    <a:pt x="6598475" y="648322"/>
                  </a:lnTo>
                  <a:lnTo>
                    <a:pt x="6598475" y="722210"/>
                  </a:lnTo>
                  <a:lnTo>
                    <a:pt x="6627850" y="722210"/>
                  </a:lnTo>
                  <a:lnTo>
                    <a:pt x="6627850" y="624420"/>
                  </a:lnTo>
                  <a:close/>
                </a:path>
                <a:path w="7802244" h="760095">
                  <a:moveTo>
                    <a:pt x="6627850" y="444398"/>
                  </a:moveTo>
                  <a:lnTo>
                    <a:pt x="6598475" y="444398"/>
                  </a:lnTo>
                  <a:lnTo>
                    <a:pt x="6598475" y="515112"/>
                  </a:lnTo>
                  <a:lnTo>
                    <a:pt x="6546951" y="515112"/>
                  </a:lnTo>
                  <a:lnTo>
                    <a:pt x="6546951" y="539457"/>
                  </a:lnTo>
                  <a:lnTo>
                    <a:pt x="6598475" y="539457"/>
                  </a:lnTo>
                  <a:lnTo>
                    <a:pt x="6598475" y="610501"/>
                  </a:lnTo>
                  <a:lnTo>
                    <a:pt x="6627850" y="610501"/>
                  </a:lnTo>
                  <a:lnTo>
                    <a:pt x="6627850" y="444398"/>
                  </a:lnTo>
                  <a:close/>
                </a:path>
                <a:path w="7802244" h="760095">
                  <a:moveTo>
                    <a:pt x="6899973" y="538683"/>
                  </a:moveTo>
                  <a:lnTo>
                    <a:pt x="6892125" y="506869"/>
                  </a:lnTo>
                  <a:lnTo>
                    <a:pt x="6872846" y="485076"/>
                  </a:lnTo>
                  <a:lnTo>
                    <a:pt x="6871246" y="483273"/>
                  </a:lnTo>
                  <a:lnTo>
                    <a:pt x="6871246" y="538683"/>
                  </a:lnTo>
                  <a:lnTo>
                    <a:pt x="6865658" y="560717"/>
                  </a:lnTo>
                  <a:lnTo>
                    <a:pt x="6850189" y="577545"/>
                  </a:lnTo>
                  <a:lnTo>
                    <a:pt x="6826745" y="588302"/>
                  </a:lnTo>
                  <a:lnTo>
                    <a:pt x="6797243" y="592074"/>
                  </a:lnTo>
                  <a:lnTo>
                    <a:pt x="6767703" y="588302"/>
                  </a:lnTo>
                  <a:lnTo>
                    <a:pt x="6744195" y="577545"/>
                  </a:lnTo>
                  <a:lnTo>
                    <a:pt x="6728676" y="560717"/>
                  </a:lnTo>
                  <a:lnTo>
                    <a:pt x="6723126" y="538683"/>
                  </a:lnTo>
                  <a:lnTo>
                    <a:pt x="6728676" y="516724"/>
                  </a:lnTo>
                  <a:lnTo>
                    <a:pt x="6744195" y="499757"/>
                  </a:lnTo>
                  <a:lnTo>
                    <a:pt x="6767703" y="488835"/>
                  </a:lnTo>
                  <a:lnTo>
                    <a:pt x="6797243" y="485076"/>
                  </a:lnTo>
                  <a:lnTo>
                    <a:pt x="6826745" y="488835"/>
                  </a:lnTo>
                  <a:lnTo>
                    <a:pt x="6850189" y="499757"/>
                  </a:lnTo>
                  <a:lnTo>
                    <a:pt x="6865658" y="516724"/>
                  </a:lnTo>
                  <a:lnTo>
                    <a:pt x="6871246" y="538683"/>
                  </a:lnTo>
                  <a:lnTo>
                    <a:pt x="6871246" y="483273"/>
                  </a:lnTo>
                  <a:lnTo>
                    <a:pt x="6870471" y="482396"/>
                  </a:lnTo>
                  <a:lnTo>
                    <a:pt x="6837896" y="466674"/>
                  </a:lnTo>
                  <a:lnTo>
                    <a:pt x="6797243" y="461060"/>
                  </a:lnTo>
                  <a:lnTo>
                    <a:pt x="6756730" y="466674"/>
                  </a:lnTo>
                  <a:lnTo>
                    <a:pt x="6724256" y="482396"/>
                  </a:lnTo>
                  <a:lnTo>
                    <a:pt x="6702666" y="506869"/>
                  </a:lnTo>
                  <a:lnTo>
                    <a:pt x="6694843" y="538683"/>
                  </a:lnTo>
                  <a:lnTo>
                    <a:pt x="6702666" y="570623"/>
                  </a:lnTo>
                  <a:lnTo>
                    <a:pt x="6724256" y="595122"/>
                  </a:lnTo>
                  <a:lnTo>
                    <a:pt x="6756730" y="610781"/>
                  </a:lnTo>
                  <a:lnTo>
                    <a:pt x="6797243" y="616191"/>
                  </a:lnTo>
                  <a:lnTo>
                    <a:pt x="6837896" y="610781"/>
                  </a:lnTo>
                  <a:lnTo>
                    <a:pt x="6870471" y="595122"/>
                  </a:lnTo>
                  <a:lnTo>
                    <a:pt x="6873164" y="592074"/>
                  </a:lnTo>
                  <a:lnTo>
                    <a:pt x="6892125" y="570623"/>
                  </a:lnTo>
                  <a:lnTo>
                    <a:pt x="6899973" y="538683"/>
                  </a:lnTo>
                  <a:close/>
                </a:path>
                <a:path w="7802244" h="760095">
                  <a:moveTo>
                    <a:pt x="6925069" y="661911"/>
                  </a:moveTo>
                  <a:lnTo>
                    <a:pt x="6670827" y="661911"/>
                  </a:lnTo>
                  <a:lnTo>
                    <a:pt x="6670827" y="686257"/>
                  </a:lnTo>
                  <a:lnTo>
                    <a:pt x="6925069" y="686257"/>
                  </a:lnTo>
                  <a:lnTo>
                    <a:pt x="6925069" y="661911"/>
                  </a:lnTo>
                  <a:close/>
                </a:path>
                <a:path w="7802244" h="760095">
                  <a:moveTo>
                    <a:pt x="7199592" y="663994"/>
                  </a:moveTo>
                  <a:lnTo>
                    <a:pt x="7086346" y="663994"/>
                  </a:lnTo>
                  <a:lnTo>
                    <a:pt x="7086346" y="615734"/>
                  </a:lnTo>
                  <a:lnTo>
                    <a:pt x="7174928" y="615734"/>
                  </a:lnTo>
                  <a:lnTo>
                    <a:pt x="7174928" y="591604"/>
                  </a:lnTo>
                  <a:lnTo>
                    <a:pt x="7005548" y="591604"/>
                  </a:lnTo>
                  <a:lnTo>
                    <a:pt x="7005548" y="550964"/>
                  </a:lnTo>
                  <a:lnTo>
                    <a:pt x="7168464" y="550964"/>
                  </a:lnTo>
                  <a:lnTo>
                    <a:pt x="7168464" y="526834"/>
                  </a:lnTo>
                  <a:lnTo>
                    <a:pt x="7168464" y="488734"/>
                  </a:lnTo>
                  <a:lnTo>
                    <a:pt x="7168464" y="464604"/>
                  </a:lnTo>
                  <a:lnTo>
                    <a:pt x="6975729" y="464604"/>
                  </a:lnTo>
                  <a:lnTo>
                    <a:pt x="6975729" y="488734"/>
                  </a:lnTo>
                  <a:lnTo>
                    <a:pt x="7139406" y="488734"/>
                  </a:lnTo>
                  <a:lnTo>
                    <a:pt x="7139406" y="526834"/>
                  </a:lnTo>
                  <a:lnTo>
                    <a:pt x="6976275" y="526834"/>
                  </a:lnTo>
                  <a:lnTo>
                    <a:pt x="6976275" y="550964"/>
                  </a:lnTo>
                  <a:lnTo>
                    <a:pt x="6976275" y="591604"/>
                  </a:lnTo>
                  <a:lnTo>
                    <a:pt x="6976275" y="615734"/>
                  </a:lnTo>
                  <a:lnTo>
                    <a:pt x="7057187" y="615734"/>
                  </a:lnTo>
                  <a:lnTo>
                    <a:pt x="7057187" y="663994"/>
                  </a:lnTo>
                  <a:lnTo>
                    <a:pt x="6945350" y="663994"/>
                  </a:lnTo>
                  <a:lnTo>
                    <a:pt x="6945350" y="689394"/>
                  </a:lnTo>
                  <a:lnTo>
                    <a:pt x="7199592" y="689394"/>
                  </a:lnTo>
                  <a:lnTo>
                    <a:pt x="7199592" y="663994"/>
                  </a:lnTo>
                  <a:close/>
                </a:path>
                <a:path w="7802244" h="760095">
                  <a:moveTo>
                    <a:pt x="7451738" y="465455"/>
                  </a:moveTo>
                  <a:lnTo>
                    <a:pt x="7311618" y="465455"/>
                  </a:lnTo>
                  <a:lnTo>
                    <a:pt x="7311618" y="489788"/>
                  </a:lnTo>
                  <a:lnTo>
                    <a:pt x="7422794" y="489788"/>
                  </a:lnTo>
                  <a:lnTo>
                    <a:pt x="7422413" y="503847"/>
                  </a:lnTo>
                  <a:lnTo>
                    <a:pt x="7421346" y="520090"/>
                  </a:lnTo>
                  <a:lnTo>
                    <a:pt x="7419200" y="538861"/>
                  </a:lnTo>
                  <a:lnTo>
                    <a:pt x="7415555" y="560501"/>
                  </a:lnTo>
                  <a:lnTo>
                    <a:pt x="7444714" y="563029"/>
                  </a:lnTo>
                  <a:lnTo>
                    <a:pt x="7448651" y="537756"/>
                  </a:lnTo>
                  <a:lnTo>
                    <a:pt x="7450696" y="515620"/>
                  </a:lnTo>
                  <a:lnTo>
                    <a:pt x="7451496" y="496709"/>
                  </a:lnTo>
                  <a:lnTo>
                    <a:pt x="7451738" y="481126"/>
                  </a:lnTo>
                  <a:lnTo>
                    <a:pt x="7451738" y="465455"/>
                  </a:lnTo>
                  <a:close/>
                </a:path>
                <a:path w="7802244" h="760095">
                  <a:moveTo>
                    <a:pt x="7471029" y="599528"/>
                  </a:moveTo>
                  <a:lnTo>
                    <a:pt x="7469873" y="585393"/>
                  </a:lnTo>
                  <a:lnTo>
                    <a:pt x="7469276" y="578040"/>
                  </a:lnTo>
                  <a:lnTo>
                    <a:pt x="7447864" y="580682"/>
                  </a:lnTo>
                  <a:lnTo>
                    <a:pt x="7425791" y="582739"/>
                  </a:lnTo>
                  <a:lnTo>
                    <a:pt x="7403363" y="584288"/>
                  </a:lnTo>
                  <a:lnTo>
                    <a:pt x="7380910" y="585393"/>
                  </a:lnTo>
                  <a:lnTo>
                    <a:pt x="7380910" y="527939"/>
                  </a:lnTo>
                  <a:lnTo>
                    <a:pt x="7351750" y="527939"/>
                  </a:lnTo>
                  <a:lnTo>
                    <a:pt x="7351750" y="586371"/>
                  </a:lnTo>
                  <a:lnTo>
                    <a:pt x="7294842" y="587032"/>
                  </a:lnTo>
                  <a:lnTo>
                    <a:pt x="7297585" y="610933"/>
                  </a:lnTo>
                  <a:lnTo>
                    <a:pt x="7337247" y="610539"/>
                  </a:lnTo>
                  <a:lnTo>
                    <a:pt x="7380973" y="609015"/>
                  </a:lnTo>
                  <a:lnTo>
                    <a:pt x="7426363" y="605599"/>
                  </a:lnTo>
                  <a:lnTo>
                    <a:pt x="7471029" y="599528"/>
                  </a:lnTo>
                  <a:close/>
                </a:path>
                <a:path w="7802244" h="760095">
                  <a:moveTo>
                    <a:pt x="7525740" y="692391"/>
                  </a:moveTo>
                  <a:lnTo>
                    <a:pt x="7366432" y="692391"/>
                  </a:lnTo>
                  <a:lnTo>
                    <a:pt x="7366432" y="634288"/>
                  </a:lnTo>
                  <a:lnTo>
                    <a:pt x="7337057" y="634288"/>
                  </a:lnTo>
                  <a:lnTo>
                    <a:pt x="7337057" y="716508"/>
                  </a:lnTo>
                  <a:lnTo>
                    <a:pt x="7525740" y="716508"/>
                  </a:lnTo>
                  <a:lnTo>
                    <a:pt x="7525740" y="692391"/>
                  </a:lnTo>
                  <a:close/>
                </a:path>
                <a:path w="7802244" h="760095">
                  <a:moveTo>
                    <a:pt x="7555116" y="532879"/>
                  </a:moveTo>
                  <a:lnTo>
                    <a:pt x="7516850" y="532879"/>
                  </a:lnTo>
                  <a:lnTo>
                    <a:pt x="7516850" y="444398"/>
                  </a:lnTo>
                  <a:lnTo>
                    <a:pt x="7486929" y="444398"/>
                  </a:lnTo>
                  <a:lnTo>
                    <a:pt x="7486929" y="653148"/>
                  </a:lnTo>
                  <a:lnTo>
                    <a:pt x="7516850" y="653148"/>
                  </a:lnTo>
                  <a:lnTo>
                    <a:pt x="7516850" y="557758"/>
                  </a:lnTo>
                  <a:lnTo>
                    <a:pt x="7555116" y="557758"/>
                  </a:lnTo>
                  <a:lnTo>
                    <a:pt x="7555116" y="532879"/>
                  </a:lnTo>
                  <a:close/>
                </a:path>
                <a:path w="7802244" h="760095">
                  <a:moveTo>
                    <a:pt x="7751140" y="646125"/>
                  </a:moveTo>
                  <a:lnTo>
                    <a:pt x="7749527" y="631761"/>
                  </a:lnTo>
                  <a:lnTo>
                    <a:pt x="7748397" y="621792"/>
                  </a:lnTo>
                  <a:lnTo>
                    <a:pt x="7714678" y="626554"/>
                  </a:lnTo>
                  <a:lnTo>
                    <a:pt x="7682433" y="629577"/>
                  </a:lnTo>
                  <a:lnTo>
                    <a:pt x="7650467" y="631190"/>
                  </a:lnTo>
                  <a:lnTo>
                    <a:pt x="7617612" y="631761"/>
                  </a:lnTo>
                  <a:lnTo>
                    <a:pt x="7617612" y="571030"/>
                  </a:lnTo>
                  <a:lnTo>
                    <a:pt x="7717155" y="571030"/>
                  </a:lnTo>
                  <a:lnTo>
                    <a:pt x="7717155" y="469392"/>
                  </a:lnTo>
                  <a:lnTo>
                    <a:pt x="7587018" y="469392"/>
                  </a:lnTo>
                  <a:lnTo>
                    <a:pt x="7587018" y="493522"/>
                  </a:lnTo>
                  <a:lnTo>
                    <a:pt x="7687335" y="493522"/>
                  </a:lnTo>
                  <a:lnTo>
                    <a:pt x="7687335" y="547344"/>
                  </a:lnTo>
                  <a:lnTo>
                    <a:pt x="7587348" y="547344"/>
                  </a:lnTo>
                  <a:lnTo>
                    <a:pt x="7587348" y="656107"/>
                  </a:lnTo>
                  <a:lnTo>
                    <a:pt x="7611135" y="656107"/>
                  </a:lnTo>
                  <a:lnTo>
                    <a:pt x="7646721" y="655688"/>
                  </a:lnTo>
                  <a:lnTo>
                    <a:pt x="7681011" y="654151"/>
                  </a:lnTo>
                  <a:lnTo>
                    <a:pt x="7715377" y="651103"/>
                  </a:lnTo>
                  <a:lnTo>
                    <a:pt x="7751140" y="646125"/>
                  </a:lnTo>
                  <a:close/>
                </a:path>
                <a:path w="7802244" h="760095">
                  <a:moveTo>
                    <a:pt x="7802118" y="444398"/>
                  </a:moveTo>
                  <a:lnTo>
                    <a:pt x="7772959" y="444398"/>
                  </a:lnTo>
                  <a:lnTo>
                    <a:pt x="7772959" y="722757"/>
                  </a:lnTo>
                  <a:lnTo>
                    <a:pt x="7802118" y="722757"/>
                  </a:lnTo>
                  <a:lnTo>
                    <a:pt x="7802118" y="444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12022" y="1160336"/>
              <a:ext cx="7546340" cy="622935"/>
            </a:xfrm>
            <a:custGeom>
              <a:avLst/>
              <a:gdLst/>
              <a:ahLst/>
              <a:cxnLst/>
              <a:rect l="l" t="t" r="r" b="b"/>
              <a:pathLst>
                <a:path w="7546340" h="622935">
                  <a:moveTo>
                    <a:pt x="413396" y="0"/>
                  </a:moveTo>
                  <a:lnTo>
                    <a:pt x="413396" y="622749"/>
                  </a:lnTo>
                  <a:lnTo>
                    <a:pt x="501431" y="622749"/>
                  </a:lnTo>
                  <a:lnTo>
                    <a:pt x="501431" y="0"/>
                  </a:lnTo>
                  <a:lnTo>
                    <a:pt x="413396" y="0"/>
                  </a:lnTo>
                  <a:close/>
                </a:path>
                <a:path w="754634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7" y="466607"/>
                  </a:lnTo>
                  <a:lnTo>
                    <a:pt x="125216" y="481590"/>
                  </a:lnTo>
                  <a:lnTo>
                    <a:pt x="164249" y="486718"/>
                  </a:lnTo>
                  <a:lnTo>
                    <a:pt x="202836" y="481590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7546340" h="622935">
                  <a:moveTo>
                    <a:pt x="164249" y="122523"/>
                  </a:move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5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close/>
                </a:path>
                <a:path w="7546340" h="622935">
                  <a:moveTo>
                    <a:pt x="1017333" y="0"/>
                  </a:moveTo>
                  <a:lnTo>
                    <a:pt x="1017333" y="622749"/>
                  </a:lnTo>
                  <a:lnTo>
                    <a:pt x="1105367" y="622749"/>
                  </a:lnTo>
                  <a:lnTo>
                    <a:pt x="1105367" y="0"/>
                  </a:lnTo>
                  <a:lnTo>
                    <a:pt x="1017333" y="0"/>
                  </a:lnTo>
                  <a:close/>
                </a:path>
                <a:path w="7546340" h="622935">
                  <a:moveTo>
                    <a:pt x="616719" y="56679"/>
                  </a:moveTo>
                  <a:lnTo>
                    <a:pt x="616719" y="473211"/>
                  </a:lnTo>
                  <a:lnTo>
                    <a:pt x="916516" y="473211"/>
                  </a:lnTo>
                  <a:lnTo>
                    <a:pt x="916516" y="56679"/>
                  </a:lnTo>
                  <a:lnTo>
                    <a:pt x="616719" y="56679"/>
                  </a:lnTo>
                  <a:close/>
                </a:path>
                <a:path w="7546340" h="622935">
                  <a:moveTo>
                    <a:pt x="832100" y="124453"/>
                  </a:moveTo>
                  <a:lnTo>
                    <a:pt x="832100" y="404232"/>
                  </a:lnTo>
                  <a:lnTo>
                    <a:pt x="703305" y="404232"/>
                  </a:lnTo>
                  <a:lnTo>
                    <a:pt x="703305" y="124453"/>
                  </a:lnTo>
                  <a:lnTo>
                    <a:pt x="832100" y="124453"/>
                  </a:lnTo>
                  <a:close/>
                </a:path>
                <a:path w="7546340" h="622935">
                  <a:moveTo>
                    <a:pt x="1621269" y="621301"/>
                  </a:moveTo>
                  <a:lnTo>
                    <a:pt x="1709303" y="621301"/>
                  </a:lnTo>
                  <a:lnTo>
                    <a:pt x="1709303" y="0"/>
                  </a:lnTo>
                  <a:lnTo>
                    <a:pt x="1621269" y="0"/>
                  </a:lnTo>
                  <a:lnTo>
                    <a:pt x="1621269" y="621301"/>
                  </a:lnTo>
                  <a:close/>
                </a:path>
                <a:path w="7546340" h="622935">
                  <a:moveTo>
                    <a:pt x="1430006" y="131206"/>
                  </a:moveTo>
                  <a:lnTo>
                    <a:pt x="1560008" y="131206"/>
                  </a:lnTo>
                  <a:lnTo>
                    <a:pt x="1560008" y="60056"/>
                  </a:lnTo>
                  <a:lnTo>
                    <a:pt x="1209561" y="60056"/>
                  </a:lnTo>
                  <a:lnTo>
                    <a:pt x="1209561" y="131206"/>
                  </a:lnTo>
                  <a:lnTo>
                    <a:pt x="1341491" y="131206"/>
                  </a:lnTo>
                  <a:lnTo>
                    <a:pt x="1341491" y="169314"/>
                  </a:lnTo>
                  <a:lnTo>
                    <a:pt x="1338149" y="214847"/>
                  </a:lnTo>
                  <a:lnTo>
                    <a:pt x="1328373" y="260185"/>
                  </a:lnTo>
                  <a:lnTo>
                    <a:pt x="1312227" y="303954"/>
                  </a:lnTo>
                  <a:lnTo>
                    <a:pt x="1289773" y="344778"/>
                  </a:lnTo>
                  <a:lnTo>
                    <a:pt x="1261075" y="381282"/>
                  </a:lnTo>
                  <a:lnTo>
                    <a:pt x="1226197" y="412090"/>
                  </a:lnTo>
                  <a:lnTo>
                    <a:pt x="1185200" y="435827"/>
                  </a:lnTo>
                  <a:lnTo>
                    <a:pt x="1234644" y="504084"/>
                  </a:lnTo>
                  <a:lnTo>
                    <a:pt x="1275991" y="479996"/>
                  </a:lnTo>
                  <a:lnTo>
                    <a:pt x="1312002" y="448626"/>
                  </a:lnTo>
                  <a:lnTo>
                    <a:pt x="1342606" y="410970"/>
                  </a:lnTo>
                  <a:lnTo>
                    <a:pt x="1367734" y="368023"/>
                  </a:lnTo>
                  <a:lnTo>
                    <a:pt x="1387316" y="320780"/>
                  </a:lnTo>
                  <a:lnTo>
                    <a:pt x="1406799" y="364171"/>
                  </a:lnTo>
                  <a:lnTo>
                    <a:pt x="1431687" y="403487"/>
                  </a:lnTo>
                  <a:lnTo>
                    <a:pt x="1462006" y="437894"/>
                  </a:lnTo>
                  <a:lnTo>
                    <a:pt x="1497777" y="466559"/>
                  </a:lnTo>
                  <a:lnTo>
                    <a:pt x="1539024" y="488648"/>
                  </a:lnTo>
                  <a:lnTo>
                    <a:pt x="1585814" y="420391"/>
                  </a:lnTo>
                  <a:lnTo>
                    <a:pt x="1544452" y="398167"/>
                  </a:lnTo>
                  <a:lnTo>
                    <a:pt x="1509465" y="369328"/>
                  </a:lnTo>
                  <a:lnTo>
                    <a:pt x="1480849" y="335114"/>
                  </a:lnTo>
                  <a:lnTo>
                    <a:pt x="1458599" y="296765"/>
                  </a:lnTo>
                  <a:lnTo>
                    <a:pt x="1442711" y="255522"/>
                  </a:lnTo>
                  <a:lnTo>
                    <a:pt x="1433182" y="212625"/>
                  </a:lnTo>
                  <a:lnTo>
                    <a:pt x="1430006" y="169314"/>
                  </a:lnTo>
                  <a:lnTo>
                    <a:pt x="1430006" y="131206"/>
                  </a:lnTo>
                  <a:close/>
                </a:path>
                <a:path w="7546340" h="622935">
                  <a:moveTo>
                    <a:pt x="2410472" y="621301"/>
                  </a:moveTo>
                  <a:lnTo>
                    <a:pt x="2492476" y="621301"/>
                  </a:lnTo>
                  <a:lnTo>
                    <a:pt x="2492476" y="0"/>
                  </a:lnTo>
                  <a:lnTo>
                    <a:pt x="2410472" y="0"/>
                  </a:lnTo>
                  <a:lnTo>
                    <a:pt x="2410472" y="621301"/>
                  </a:lnTo>
                  <a:close/>
                </a:path>
                <a:path w="7546340" h="622935">
                  <a:moveTo>
                    <a:pt x="2204498" y="239741"/>
                  </a:moveTo>
                  <a:lnTo>
                    <a:pt x="2214126" y="200589"/>
                  </a:lnTo>
                  <a:lnTo>
                    <a:pt x="2220748" y="159877"/>
                  </a:lnTo>
                  <a:lnTo>
                    <a:pt x="2224610" y="117673"/>
                  </a:lnTo>
                  <a:lnTo>
                    <a:pt x="2225964" y="74044"/>
                  </a:lnTo>
                  <a:lnTo>
                    <a:pt x="1981156" y="74044"/>
                  </a:lnTo>
                  <a:lnTo>
                    <a:pt x="1981156" y="143989"/>
                  </a:lnTo>
                  <a:lnTo>
                    <a:pt x="2139377" y="143989"/>
                  </a:lnTo>
                  <a:lnTo>
                    <a:pt x="2131652" y="194314"/>
                  </a:lnTo>
                  <a:lnTo>
                    <a:pt x="2118096" y="241071"/>
                  </a:lnTo>
                  <a:lnTo>
                    <a:pt x="2098254" y="284527"/>
                  </a:lnTo>
                  <a:lnTo>
                    <a:pt x="2071670" y="324955"/>
                  </a:lnTo>
                  <a:lnTo>
                    <a:pt x="2037888" y="362623"/>
                  </a:lnTo>
                  <a:lnTo>
                    <a:pt x="1996453" y="397802"/>
                  </a:lnTo>
                  <a:lnTo>
                    <a:pt x="1946909" y="430762"/>
                  </a:lnTo>
                  <a:lnTo>
                    <a:pt x="1996110" y="491783"/>
                  </a:lnTo>
                  <a:lnTo>
                    <a:pt x="2045467" y="460102"/>
                  </a:lnTo>
                  <a:lnTo>
                    <a:pt x="2087878" y="425886"/>
                  </a:lnTo>
                  <a:lnTo>
                    <a:pt x="2123747" y="389205"/>
                  </a:lnTo>
                  <a:lnTo>
                    <a:pt x="2153481" y="350126"/>
                  </a:lnTo>
                  <a:lnTo>
                    <a:pt x="2177484" y="308721"/>
                  </a:lnTo>
                  <a:lnTo>
                    <a:pt x="2278784" y="308721"/>
                  </a:lnTo>
                  <a:lnTo>
                    <a:pt x="2278784" y="593564"/>
                  </a:lnTo>
                  <a:lnTo>
                    <a:pt x="2360305" y="593564"/>
                  </a:lnTo>
                  <a:lnTo>
                    <a:pt x="2360305" y="14229"/>
                  </a:lnTo>
                  <a:lnTo>
                    <a:pt x="2278784" y="14229"/>
                  </a:lnTo>
                  <a:lnTo>
                    <a:pt x="2278784" y="239741"/>
                  </a:lnTo>
                  <a:lnTo>
                    <a:pt x="2204498" y="239741"/>
                  </a:lnTo>
                  <a:close/>
                </a:path>
                <a:path w="7546340" h="622935">
                  <a:moveTo>
                    <a:pt x="2990048" y="622749"/>
                  </a:moveTo>
                  <a:lnTo>
                    <a:pt x="3078083" y="622749"/>
                  </a:lnTo>
                  <a:lnTo>
                    <a:pt x="3078083" y="0"/>
                  </a:lnTo>
                  <a:lnTo>
                    <a:pt x="2990048" y="0"/>
                  </a:lnTo>
                  <a:lnTo>
                    <a:pt x="2990048" y="622749"/>
                  </a:lnTo>
                  <a:close/>
                </a:path>
                <a:path w="7546340" h="622935">
                  <a:moveTo>
                    <a:pt x="2800233" y="47996"/>
                  </a:moveTo>
                  <a:lnTo>
                    <a:pt x="2711958" y="47996"/>
                  </a:lnTo>
                  <a:lnTo>
                    <a:pt x="2711958" y="140854"/>
                  </a:lnTo>
                  <a:lnTo>
                    <a:pt x="2708551" y="192225"/>
                  </a:lnTo>
                  <a:lnTo>
                    <a:pt x="2698696" y="242142"/>
                  </a:lnTo>
                  <a:lnTo>
                    <a:pt x="2682328" y="289354"/>
                  </a:lnTo>
                  <a:lnTo>
                    <a:pt x="2659377" y="332612"/>
                  </a:lnTo>
                  <a:lnTo>
                    <a:pt x="2629778" y="370669"/>
                  </a:lnTo>
                  <a:lnTo>
                    <a:pt x="2593462" y="402274"/>
                  </a:lnTo>
                  <a:lnTo>
                    <a:pt x="2550361" y="426180"/>
                  </a:lnTo>
                  <a:lnTo>
                    <a:pt x="2602941" y="498536"/>
                  </a:lnTo>
                  <a:lnTo>
                    <a:pt x="2645390" y="473987"/>
                  </a:lnTo>
                  <a:lnTo>
                    <a:pt x="2681935" y="442283"/>
                  </a:lnTo>
                  <a:lnTo>
                    <a:pt x="2712691" y="404259"/>
                  </a:lnTo>
                  <a:lnTo>
                    <a:pt x="2737775" y="360746"/>
                  </a:lnTo>
                  <a:lnTo>
                    <a:pt x="2757302" y="312580"/>
                  </a:lnTo>
                  <a:lnTo>
                    <a:pt x="2776757" y="356688"/>
                  </a:lnTo>
                  <a:lnTo>
                    <a:pt x="2801283" y="396514"/>
                  </a:lnTo>
                  <a:lnTo>
                    <a:pt x="2830914" y="431360"/>
                  </a:lnTo>
                  <a:lnTo>
                    <a:pt x="2865686" y="460535"/>
                  </a:lnTo>
                  <a:lnTo>
                    <a:pt x="2905633" y="483342"/>
                  </a:lnTo>
                  <a:lnTo>
                    <a:pt x="2957006" y="413638"/>
                  </a:lnTo>
                  <a:lnTo>
                    <a:pt x="2915034" y="390541"/>
                  </a:lnTo>
                  <a:lnTo>
                    <a:pt x="2879643" y="360107"/>
                  </a:lnTo>
                  <a:lnTo>
                    <a:pt x="2850800" y="323564"/>
                  </a:lnTo>
                  <a:lnTo>
                    <a:pt x="2828471" y="282139"/>
                  </a:lnTo>
                  <a:lnTo>
                    <a:pt x="2812623" y="237060"/>
                  </a:lnTo>
                  <a:lnTo>
                    <a:pt x="2803222" y="189556"/>
                  </a:lnTo>
                  <a:lnTo>
                    <a:pt x="2800233" y="140854"/>
                  </a:lnTo>
                  <a:lnTo>
                    <a:pt x="2800233" y="47996"/>
                  </a:lnTo>
                  <a:close/>
                </a:path>
                <a:path w="7546340" h="622935">
                  <a:moveTo>
                    <a:pt x="3655005" y="965"/>
                  </a:moveTo>
                  <a:lnTo>
                    <a:pt x="3567696" y="965"/>
                  </a:lnTo>
                  <a:lnTo>
                    <a:pt x="3567696" y="458017"/>
                  </a:lnTo>
                  <a:lnTo>
                    <a:pt x="3655005" y="458017"/>
                  </a:lnTo>
                  <a:lnTo>
                    <a:pt x="3655005" y="247700"/>
                  </a:lnTo>
                  <a:lnTo>
                    <a:pt x="3738456" y="247700"/>
                  </a:lnTo>
                  <a:lnTo>
                    <a:pt x="3738456" y="175585"/>
                  </a:lnTo>
                  <a:lnTo>
                    <a:pt x="3655005" y="175585"/>
                  </a:lnTo>
                  <a:lnTo>
                    <a:pt x="3655005" y="965"/>
                  </a:lnTo>
                  <a:close/>
                </a:path>
                <a:path w="7546340" h="622935">
                  <a:moveTo>
                    <a:pt x="3531999" y="286773"/>
                  </a:moveTo>
                  <a:lnTo>
                    <a:pt x="3514317" y="288853"/>
                  </a:lnTo>
                  <a:lnTo>
                    <a:pt x="3496364" y="290752"/>
                  </a:lnTo>
                  <a:lnTo>
                    <a:pt x="3478139" y="292471"/>
                  </a:lnTo>
                  <a:lnTo>
                    <a:pt x="3459643" y="294008"/>
                  </a:lnTo>
                  <a:lnTo>
                    <a:pt x="3459643" y="121558"/>
                  </a:lnTo>
                  <a:lnTo>
                    <a:pt x="3510292" y="121558"/>
                  </a:lnTo>
                  <a:lnTo>
                    <a:pt x="3510292" y="52338"/>
                  </a:lnTo>
                  <a:lnTo>
                    <a:pt x="3175523" y="52338"/>
                  </a:lnTo>
                  <a:lnTo>
                    <a:pt x="3175523" y="121558"/>
                  </a:lnTo>
                  <a:lnTo>
                    <a:pt x="3226413" y="121558"/>
                  </a:lnTo>
                  <a:lnTo>
                    <a:pt x="3226413" y="303897"/>
                  </a:lnTo>
                  <a:lnTo>
                    <a:pt x="3208874" y="304074"/>
                  </a:lnTo>
                  <a:lnTo>
                    <a:pt x="3191743" y="304229"/>
                  </a:lnTo>
                  <a:lnTo>
                    <a:pt x="3175063" y="304338"/>
                  </a:lnTo>
                  <a:lnTo>
                    <a:pt x="3158881" y="304380"/>
                  </a:lnTo>
                  <a:lnTo>
                    <a:pt x="3168286" y="374083"/>
                  </a:lnTo>
                  <a:lnTo>
                    <a:pt x="3214982" y="373990"/>
                  </a:lnTo>
                  <a:lnTo>
                    <a:pt x="3265332" y="373305"/>
                  </a:lnTo>
                  <a:lnTo>
                    <a:pt x="3318381" y="371735"/>
                  </a:lnTo>
                  <a:lnTo>
                    <a:pt x="3373178" y="368984"/>
                  </a:lnTo>
                  <a:lnTo>
                    <a:pt x="3428767" y="364756"/>
                  </a:lnTo>
                  <a:lnTo>
                    <a:pt x="3484196" y="358755"/>
                  </a:lnTo>
                  <a:lnTo>
                    <a:pt x="3538511" y="350688"/>
                  </a:lnTo>
                  <a:lnTo>
                    <a:pt x="3531999" y="286773"/>
                  </a:lnTo>
                  <a:close/>
                </a:path>
                <a:path w="7546340" h="622935">
                  <a:moveTo>
                    <a:pt x="3375950" y="121558"/>
                  </a:moveTo>
                  <a:lnTo>
                    <a:pt x="3375950" y="299556"/>
                  </a:lnTo>
                  <a:lnTo>
                    <a:pt x="3359354" y="300272"/>
                  </a:lnTo>
                  <a:lnTo>
                    <a:pt x="3342847" y="300943"/>
                  </a:lnTo>
                  <a:lnTo>
                    <a:pt x="3326431" y="301523"/>
                  </a:lnTo>
                  <a:lnTo>
                    <a:pt x="3310106" y="301968"/>
                  </a:lnTo>
                  <a:lnTo>
                    <a:pt x="3310106" y="121558"/>
                  </a:lnTo>
                  <a:lnTo>
                    <a:pt x="3375950" y="121558"/>
                  </a:lnTo>
                  <a:close/>
                </a:path>
                <a:path w="7546340" h="622935">
                  <a:moveTo>
                    <a:pt x="3252221" y="414603"/>
                  </a:moveTo>
                  <a:lnTo>
                    <a:pt x="3252221" y="610448"/>
                  </a:lnTo>
                  <a:lnTo>
                    <a:pt x="3677195" y="610448"/>
                  </a:lnTo>
                  <a:lnTo>
                    <a:pt x="3677195" y="540262"/>
                  </a:lnTo>
                  <a:lnTo>
                    <a:pt x="3339048" y="540262"/>
                  </a:lnTo>
                  <a:lnTo>
                    <a:pt x="3339048" y="414603"/>
                  </a:lnTo>
                  <a:lnTo>
                    <a:pt x="3252221" y="414603"/>
                  </a:lnTo>
                  <a:close/>
                </a:path>
                <a:path w="7546340" h="622935">
                  <a:moveTo>
                    <a:pt x="3953298" y="315233"/>
                  </a:moveTo>
                  <a:lnTo>
                    <a:pt x="3953298" y="395307"/>
                  </a:lnTo>
                  <a:lnTo>
                    <a:pt x="4178327" y="395307"/>
                  </a:lnTo>
                  <a:lnTo>
                    <a:pt x="4178327" y="315233"/>
                  </a:lnTo>
                  <a:lnTo>
                    <a:pt x="3953298" y="315233"/>
                  </a:lnTo>
                  <a:close/>
                </a:path>
                <a:path w="7546340" h="622935">
                  <a:moveTo>
                    <a:pt x="4857950" y="621301"/>
                  </a:moveTo>
                  <a:lnTo>
                    <a:pt x="4939954" y="621301"/>
                  </a:lnTo>
                  <a:lnTo>
                    <a:pt x="4939954" y="0"/>
                  </a:lnTo>
                  <a:lnTo>
                    <a:pt x="4857950" y="0"/>
                  </a:lnTo>
                  <a:lnTo>
                    <a:pt x="4857950" y="621301"/>
                  </a:lnTo>
                  <a:close/>
                </a:path>
                <a:path w="7546340" h="622935">
                  <a:moveTo>
                    <a:pt x="4651975" y="239741"/>
                  </a:moveTo>
                  <a:lnTo>
                    <a:pt x="4661604" y="200589"/>
                  </a:lnTo>
                  <a:lnTo>
                    <a:pt x="4668225" y="159877"/>
                  </a:lnTo>
                  <a:lnTo>
                    <a:pt x="4672087" y="117673"/>
                  </a:lnTo>
                  <a:lnTo>
                    <a:pt x="4673440" y="74044"/>
                  </a:lnTo>
                  <a:lnTo>
                    <a:pt x="4428634" y="74044"/>
                  </a:lnTo>
                  <a:lnTo>
                    <a:pt x="4428634" y="143989"/>
                  </a:lnTo>
                  <a:lnTo>
                    <a:pt x="4586853" y="143989"/>
                  </a:lnTo>
                  <a:lnTo>
                    <a:pt x="4579128" y="194314"/>
                  </a:lnTo>
                  <a:lnTo>
                    <a:pt x="4565572" y="241071"/>
                  </a:lnTo>
                  <a:lnTo>
                    <a:pt x="4545730" y="284527"/>
                  </a:lnTo>
                  <a:lnTo>
                    <a:pt x="4519146" y="324955"/>
                  </a:lnTo>
                  <a:lnTo>
                    <a:pt x="4485364" y="362623"/>
                  </a:lnTo>
                  <a:lnTo>
                    <a:pt x="4443929" y="397802"/>
                  </a:lnTo>
                  <a:lnTo>
                    <a:pt x="4394385" y="430762"/>
                  </a:lnTo>
                  <a:lnTo>
                    <a:pt x="4443588" y="491783"/>
                  </a:lnTo>
                  <a:lnTo>
                    <a:pt x="4492944" y="460102"/>
                  </a:lnTo>
                  <a:lnTo>
                    <a:pt x="4535355" y="425886"/>
                  </a:lnTo>
                  <a:lnTo>
                    <a:pt x="4571224" y="389205"/>
                  </a:lnTo>
                  <a:lnTo>
                    <a:pt x="4600958" y="350126"/>
                  </a:lnTo>
                  <a:lnTo>
                    <a:pt x="4624961" y="308721"/>
                  </a:lnTo>
                  <a:lnTo>
                    <a:pt x="4726261" y="308721"/>
                  </a:lnTo>
                  <a:lnTo>
                    <a:pt x="4726261" y="593564"/>
                  </a:lnTo>
                  <a:lnTo>
                    <a:pt x="4807782" y="593564"/>
                  </a:lnTo>
                  <a:lnTo>
                    <a:pt x="4807782" y="14229"/>
                  </a:lnTo>
                  <a:lnTo>
                    <a:pt x="4726261" y="14229"/>
                  </a:lnTo>
                  <a:lnTo>
                    <a:pt x="4726261" y="239741"/>
                  </a:lnTo>
                  <a:lnTo>
                    <a:pt x="4651975" y="239741"/>
                  </a:lnTo>
                  <a:close/>
                </a:path>
                <a:path w="7546340" h="622935">
                  <a:moveTo>
                    <a:pt x="5437526" y="622749"/>
                  </a:moveTo>
                  <a:lnTo>
                    <a:pt x="5525560" y="622749"/>
                  </a:lnTo>
                  <a:lnTo>
                    <a:pt x="5525560" y="0"/>
                  </a:lnTo>
                  <a:lnTo>
                    <a:pt x="5437526" y="0"/>
                  </a:lnTo>
                  <a:lnTo>
                    <a:pt x="5437526" y="622749"/>
                  </a:lnTo>
                  <a:close/>
                </a:path>
                <a:path w="7546340" h="622935">
                  <a:moveTo>
                    <a:pt x="5247711" y="47996"/>
                  </a:moveTo>
                  <a:lnTo>
                    <a:pt x="5159435" y="47996"/>
                  </a:lnTo>
                  <a:lnTo>
                    <a:pt x="5159435" y="140854"/>
                  </a:lnTo>
                  <a:lnTo>
                    <a:pt x="5156027" y="192225"/>
                  </a:lnTo>
                  <a:lnTo>
                    <a:pt x="5146173" y="242142"/>
                  </a:lnTo>
                  <a:lnTo>
                    <a:pt x="5129805" y="289354"/>
                  </a:lnTo>
                  <a:lnTo>
                    <a:pt x="5106855" y="332612"/>
                  </a:lnTo>
                  <a:lnTo>
                    <a:pt x="5077255" y="370669"/>
                  </a:lnTo>
                  <a:lnTo>
                    <a:pt x="5040939" y="402274"/>
                  </a:lnTo>
                  <a:lnTo>
                    <a:pt x="4997839" y="426180"/>
                  </a:lnTo>
                  <a:lnTo>
                    <a:pt x="5050418" y="498536"/>
                  </a:lnTo>
                  <a:lnTo>
                    <a:pt x="5092867" y="473987"/>
                  </a:lnTo>
                  <a:lnTo>
                    <a:pt x="5129412" y="442283"/>
                  </a:lnTo>
                  <a:lnTo>
                    <a:pt x="5160168" y="404259"/>
                  </a:lnTo>
                  <a:lnTo>
                    <a:pt x="5185252" y="360746"/>
                  </a:lnTo>
                  <a:lnTo>
                    <a:pt x="5204778" y="312580"/>
                  </a:lnTo>
                  <a:lnTo>
                    <a:pt x="5224234" y="356688"/>
                  </a:lnTo>
                  <a:lnTo>
                    <a:pt x="5248760" y="396514"/>
                  </a:lnTo>
                  <a:lnTo>
                    <a:pt x="5278391" y="431360"/>
                  </a:lnTo>
                  <a:lnTo>
                    <a:pt x="5313163" y="460535"/>
                  </a:lnTo>
                  <a:lnTo>
                    <a:pt x="5353110" y="483342"/>
                  </a:lnTo>
                  <a:lnTo>
                    <a:pt x="5404482" y="413638"/>
                  </a:lnTo>
                  <a:lnTo>
                    <a:pt x="5362510" y="390541"/>
                  </a:lnTo>
                  <a:lnTo>
                    <a:pt x="5327120" y="360107"/>
                  </a:lnTo>
                  <a:lnTo>
                    <a:pt x="5298277" y="323564"/>
                  </a:lnTo>
                  <a:lnTo>
                    <a:pt x="5275948" y="282139"/>
                  </a:lnTo>
                  <a:lnTo>
                    <a:pt x="5260100" y="237060"/>
                  </a:lnTo>
                  <a:lnTo>
                    <a:pt x="5250699" y="189556"/>
                  </a:lnTo>
                  <a:lnTo>
                    <a:pt x="5247711" y="140854"/>
                  </a:lnTo>
                  <a:lnTo>
                    <a:pt x="5247711" y="47996"/>
                  </a:lnTo>
                  <a:close/>
                </a:path>
                <a:path w="7546340" h="622935">
                  <a:moveTo>
                    <a:pt x="6102483" y="965"/>
                  </a:moveTo>
                  <a:lnTo>
                    <a:pt x="6015172" y="965"/>
                  </a:lnTo>
                  <a:lnTo>
                    <a:pt x="6015172" y="458017"/>
                  </a:lnTo>
                  <a:lnTo>
                    <a:pt x="6102483" y="458017"/>
                  </a:lnTo>
                  <a:lnTo>
                    <a:pt x="6102483" y="247700"/>
                  </a:lnTo>
                  <a:lnTo>
                    <a:pt x="6185934" y="247700"/>
                  </a:lnTo>
                  <a:lnTo>
                    <a:pt x="6185934" y="175585"/>
                  </a:lnTo>
                  <a:lnTo>
                    <a:pt x="6102483" y="175585"/>
                  </a:lnTo>
                  <a:lnTo>
                    <a:pt x="6102483" y="965"/>
                  </a:lnTo>
                  <a:close/>
                </a:path>
                <a:path w="7546340" h="622935">
                  <a:moveTo>
                    <a:pt x="5979476" y="286773"/>
                  </a:moveTo>
                  <a:lnTo>
                    <a:pt x="5961794" y="288853"/>
                  </a:lnTo>
                  <a:lnTo>
                    <a:pt x="5943841" y="290752"/>
                  </a:lnTo>
                  <a:lnTo>
                    <a:pt x="5925616" y="292471"/>
                  </a:lnTo>
                  <a:lnTo>
                    <a:pt x="5907119" y="294008"/>
                  </a:lnTo>
                  <a:lnTo>
                    <a:pt x="5907119" y="121558"/>
                  </a:lnTo>
                  <a:lnTo>
                    <a:pt x="5957770" y="121558"/>
                  </a:lnTo>
                  <a:lnTo>
                    <a:pt x="5957770" y="52338"/>
                  </a:lnTo>
                  <a:lnTo>
                    <a:pt x="5622999" y="52338"/>
                  </a:lnTo>
                  <a:lnTo>
                    <a:pt x="5622999" y="121558"/>
                  </a:lnTo>
                  <a:lnTo>
                    <a:pt x="5673890" y="121558"/>
                  </a:lnTo>
                  <a:lnTo>
                    <a:pt x="5673890" y="303897"/>
                  </a:lnTo>
                  <a:lnTo>
                    <a:pt x="5656351" y="304074"/>
                  </a:lnTo>
                  <a:lnTo>
                    <a:pt x="5639219" y="304229"/>
                  </a:lnTo>
                  <a:lnTo>
                    <a:pt x="5622539" y="304338"/>
                  </a:lnTo>
                  <a:lnTo>
                    <a:pt x="5606357" y="304380"/>
                  </a:lnTo>
                  <a:lnTo>
                    <a:pt x="5615764" y="374083"/>
                  </a:lnTo>
                  <a:lnTo>
                    <a:pt x="5662460" y="373990"/>
                  </a:lnTo>
                  <a:lnTo>
                    <a:pt x="5712809" y="373305"/>
                  </a:lnTo>
                  <a:lnTo>
                    <a:pt x="5765859" y="371735"/>
                  </a:lnTo>
                  <a:lnTo>
                    <a:pt x="5820655" y="368984"/>
                  </a:lnTo>
                  <a:lnTo>
                    <a:pt x="5876244" y="364756"/>
                  </a:lnTo>
                  <a:lnTo>
                    <a:pt x="5931673" y="358755"/>
                  </a:lnTo>
                  <a:lnTo>
                    <a:pt x="5985989" y="350688"/>
                  </a:lnTo>
                  <a:lnTo>
                    <a:pt x="5979476" y="286773"/>
                  </a:lnTo>
                  <a:close/>
                </a:path>
                <a:path w="7546340" h="622935">
                  <a:moveTo>
                    <a:pt x="5823428" y="121558"/>
                  </a:moveTo>
                  <a:lnTo>
                    <a:pt x="5823428" y="299556"/>
                  </a:lnTo>
                  <a:lnTo>
                    <a:pt x="5806831" y="300272"/>
                  </a:lnTo>
                  <a:lnTo>
                    <a:pt x="5790324" y="300943"/>
                  </a:lnTo>
                  <a:lnTo>
                    <a:pt x="5773908" y="301523"/>
                  </a:lnTo>
                  <a:lnTo>
                    <a:pt x="5757583" y="301968"/>
                  </a:lnTo>
                  <a:lnTo>
                    <a:pt x="5757583" y="121558"/>
                  </a:lnTo>
                  <a:lnTo>
                    <a:pt x="5823428" y="121558"/>
                  </a:lnTo>
                  <a:close/>
                </a:path>
                <a:path w="7546340" h="622935">
                  <a:moveTo>
                    <a:pt x="5699697" y="414603"/>
                  </a:moveTo>
                  <a:lnTo>
                    <a:pt x="5699697" y="610448"/>
                  </a:lnTo>
                  <a:lnTo>
                    <a:pt x="6124672" y="610448"/>
                  </a:lnTo>
                  <a:lnTo>
                    <a:pt x="6124672" y="540262"/>
                  </a:lnTo>
                  <a:lnTo>
                    <a:pt x="5786525" y="540262"/>
                  </a:lnTo>
                  <a:lnTo>
                    <a:pt x="5786525" y="414603"/>
                  </a:lnTo>
                  <a:lnTo>
                    <a:pt x="5699697" y="414603"/>
                  </a:lnTo>
                  <a:close/>
                </a:path>
                <a:path w="7546340" h="622935">
                  <a:moveTo>
                    <a:pt x="6530293" y="171484"/>
                  </a:moveTo>
                  <a:lnTo>
                    <a:pt x="6530293" y="86827"/>
                  </a:lnTo>
                  <a:lnTo>
                    <a:pt x="6874228" y="86827"/>
                  </a:lnTo>
                  <a:lnTo>
                    <a:pt x="6874228" y="17124"/>
                  </a:lnTo>
                  <a:lnTo>
                    <a:pt x="6443465" y="17124"/>
                  </a:lnTo>
                  <a:lnTo>
                    <a:pt x="6443465" y="240706"/>
                  </a:lnTo>
                  <a:lnTo>
                    <a:pt x="6877363" y="240706"/>
                  </a:lnTo>
                  <a:lnTo>
                    <a:pt x="6877363" y="171484"/>
                  </a:lnTo>
                  <a:lnTo>
                    <a:pt x="6530293" y="171484"/>
                  </a:lnTo>
                  <a:close/>
                </a:path>
                <a:path w="7546340" h="622935">
                  <a:moveTo>
                    <a:pt x="6374967" y="355029"/>
                  </a:moveTo>
                  <a:lnTo>
                    <a:pt x="6942243" y="355029"/>
                  </a:lnTo>
                  <a:lnTo>
                    <a:pt x="6942243" y="284120"/>
                  </a:lnTo>
                  <a:lnTo>
                    <a:pt x="6374967" y="284120"/>
                  </a:lnTo>
                  <a:lnTo>
                    <a:pt x="6374967" y="355029"/>
                  </a:lnTo>
                  <a:close/>
                </a:path>
                <a:path w="7546340" h="622935">
                  <a:moveTo>
                    <a:pt x="6656916" y="392413"/>
                  </a:moveTo>
                  <a:lnTo>
                    <a:pt x="6593754" y="395788"/>
                  </a:lnTo>
                  <a:lnTo>
                    <a:pt x="6540333" y="405741"/>
                  </a:lnTo>
                  <a:lnTo>
                    <a:pt x="6497431" y="422019"/>
                  </a:lnTo>
                  <a:lnTo>
                    <a:pt x="6465824" y="444367"/>
                  </a:lnTo>
                  <a:lnTo>
                    <a:pt x="6439606" y="506255"/>
                  </a:lnTo>
                  <a:lnTo>
                    <a:pt x="6446290" y="540318"/>
                  </a:lnTo>
                  <a:lnTo>
                    <a:pt x="6497431" y="591334"/>
                  </a:lnTo>
                  <a:lnTo>
                    <a:pt x="6540333" y="607750"/>
                  </a:lnTo>
                  <a:lnTo>
                    <a:pt x="6593754" y="617748"/>
                  </a:lnTo>
                  <a:lnTo>
                    <a:pt x="6656916" y="621060"/>
                  </a:lnTo>
                  <a:lnTo>
                    <a:pt x="6719723" y="617748"/>
                  </a:lnTo>
                  <a:lnTo>
                    <a:pt x="6772821" y="607750"/>
                  </a:lnTo>
                  <a:lnTo>
                    <a:pt x="6815468" y="591334"/>
                  </a:lnTo>
                  <a:lnTo>
                    <a:pt x="6846920" y="568767"/>
                  </a:lnTo>
                  <a:lnTo>
                    <a:pt x="6873263" y="506255"/>
                  </a:lnTo>
                  <a:lnTo>
                    <a:pt x="6866433" y="472531"/>
                  </a:lnTo>
                  <a:lnTo>
                    <a:pt x="6815468" y="422019"/>
                  </a:lnTo>
                  <a:lnTo>
                    <a:pt x="6772821" y="405741"/>
                  </a:lnTo>
                  <a:lnTo>
                    <a:pt x="6719723" y="395788"/>
                  </a:lnTo>
                  <a:lnTo>
                    <a:pt x="6656916" y="392413"/>
                  </a:lnTo>
                  <a:close/>
                </a:path>
                <a:path w="7546340" h="622935">
                  <a:moveTo>
                    <a:pt x="6656916" y="554974"/>
                  </a:moveTo>
                  <a:lnTo>
                    <a:pt x="6600539" y="551907"/>
                  </a:lnTo>
                  <a:lnTo>
                    <a:pt x="6560261" y="542915"/>
                  </a:lnTo>
                  <a:lnTo>
                    <a:pt x="6536172" y="527773"/>
                  </a:lnTo>
                  <a:lnTo>
                    <a:pt x="6528364" y="506255"/>
                  </a:lnTo>
                  <a:lnTo>
                    <a:pt x="6536172" y="485599"/>
                  </a:lnTo>
                  <a:lnTo>
                    <a:pt x="6560261" y="470709"/>
                  </a:lnTo>
                  <a:lnTo>
                    <a:pt x="6600539" y="461653"/>
                  </a:lnTo>
                  <a:lnTo>
                    <a:pt x="6656916" y="458499"/>
                  </a:lnTo>
                  <a:lnTo>
                    <a:pt x="6712658" y="461653"/>
                  </a:lnTo>
                  <a:lnTo>
                    <a:pt x="6753001" y="470709"/>
                  </a:lnTo>
                  <a:lnTo>
                    <a:pt x="6777560" y="485599"/>
                  </a:lnTo>
                  <a:lnTo>
                    <a:pt x="6785953" y="506255"/>
                  </a:lnTo>
                  <a:lnTo>
                    <a:pt x="6777560" y="527773"/>
                  </a:lnTo>
                  <a:lnTo>
                    <a:pt x="6753001" y="542915"/>
                  </a:lnTo>
                  <a:lnTo>
                    <a:pt x="6712658" y="551907"/>
                  </a:lnTo>
                  <a:lnTo>
                    <a:pt x="6656916" y="554974"/>
                  </a:lnTo>
                  <a:close/>
                </a:path>
                <a:path w="7546340" h="622935">
                  <a:moveTo>
                    <a:pt x="7305231" y="288220"/>
                  </a:moveTo>
                  <a:lnTo>
                    <a:pt x="7488776" y="288220"/>
                  </a:lnTo>
                  <a:lnTo>
                    <a:pt x="7488776" y="221410"/>
                  </a:lnTo>
                  <a:lnTo>
                    <a:pt x="7135435" y="221410"/>
                  </a:lnTo>
                  <a:lnTo>
                    <a:pt x="7135435" y="180168"/>
                  </a:lnTo>
                  <a:lnTo>
                    <a:pt x="7477441" y="180168"/>
                  </a:lnTo>
                  <a:lnTo>
                    <a:pt x="7477441" y="12300"/>
                  </a:lnTo>
                  <a:lnTo>
                    <a:pt x="7047883" y="12300"/>
                  </a:lnTo>
                  <a:lnTo>
                    <a:pt x="7047883" y="79592"/>
                  </a:lnTo>
                  <a:lnTo>
                    <a:pt x="7390130" y="79592"/>
                  </a:lnTo>
                  <a:lnTo>
                    <a:pt x="7390130" y="117459"/>
                  </a:lnTo>
                  <a:lnTo>
                    <a:pt x="7048848" y="117459"/>
                  </a:lnTo>
                  <a:lnTo>
                    <a:pt x="7048848" y="288220"/>
                  </a:lnTo>
                  <a:lnTo>
                    <a:pt x="7219127" y="288220"/>
                  </a:lnTo>
                  <a:lnTo>
                    <a:pt x="7219127" y="333322"/>
                  </a:lnTo>
                  <a:lnTo>
                    <a:pt x="6978181" y="333322"/>
                  </a:lnTo>
                  <a:lnTo>
                    <a:pt x="6978181" y="402784"/>
                  </a:lnTo>
                  <a:lnTo>
                    <a:pt x="7545938" y="402784"/>
                  </a:lnTo>
                  <a:lnTo>
                    <a:pt x="7545938" y="333322"/>
                  </a:lnTo>
                  <a:lnTo>
                    <a:pt x="7305231" y="333322"/>
                  </a:lnTo>
                  <a:lnTo>
                    <a:pt x="7305231" y="288220"/>
                  </a:lnTo>
                  <a:close/>
                </a:path>
                <a:path w="7546340" h="622935">
                  <a:moveTo>
                    <a:pt x="7393024" y="506495"/>
                  </a:moveTo>
                  <a:lnTo>
                    <a:pt x="7393024" y="618407"/>
                  </a:lnTo>
                  <a:lnTo>
                    <a:pt x="7480817" y="618407"/>
                  </a:lnTo>
                  <a:lnTo>
                    <a:pt x="7480817" y="437998"/>
                  </a:lnTo>
                  <a:lnTo>
                    <a:pt x="7041613" y="437998"/>
                  </a:lnTo>
                  <a:lnTo>
                    <a:pt x="7041613" y="506495"/>
                  </a:lnTo>
                  <a:lnTo>
                    <a:pt x="7393024" y="50649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612022" y="1160335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501431" y="0"/>
                  </a:moveTo>
                  <a:lnTo>
                    <a:pt x="413396" y="0"/>
                  </a:lnTo>
                  <a:lnTo>
                    <a:pt x="413396" y="622749"/>
                  </a:lnTo>
                  <a:lnTo>
                    <a:pt x="501431" y="622749"/>
                  </a:lnTo>
                  <a:lnTo>
                    <a:pt x="501431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7" y="466607"/>
                  </a:lnTo>
                  <a:lnTo>
                    <a:pt x="125216" y="481591"/>
                  </a:lnTo>
                  <a:lnTo>
                    <a:pt x="164249" y="486718"/>
                  </a:lnTo>
                  <a:lnTo>
                    <a:pt x="202836" y="481591"/>
                  </a:lnTo>
                  <a:lnTo>
                    <a:pt x="237656" y="466607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293598" y="40785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5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lnTo>
                    <a:pt x="293480" y="122523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202836" y="49046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293480" y="122523"/>
                  </a:moveTo>
                  <a:lnTo>
                    <a:pt x="164249" y="122523"/>
                  </a:ln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293598" y="40785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3480" y="12252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12022" y="1160336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413396" y="0"/>
                  </a:moveTo>
                  <a:lnTo>
                    <a:pt x="413396" y="622749"/>
                  </a:lnTo>
                  <a:lnTo>
                    <a:pt x="501431" y="622749"/>
                  </a:lnTo>
                  <a:lnTo>
                    <a:pt x="501431" y="0"/>
                  </a:lnTo>
                  <a:lnTo>
                    <a:pt x="413396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7" y="466607"/>
                  </a:lnTo>
                  <a:lnTo>
                    <a:pt x="125216" y="481590"/>
                  </a:lnTo>
                  <a:lnTo>
                    <a:pt x="164249" y="486718"/>
                  </a:lnTo>
                  <a:lnTo>
                    <a:pt x="202836" y="481590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164249" y="122523"/>
                  </a:move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5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228733" y="1160347"/>
              <a:ext cx="1092835" cy="622935"/>
            </a:xfrm>
            <a:custGeom>
              <a:avLst/>
              <a:gdLst/>
              <a:ahLst/>
              <a:cxnLst/>
              <a:rect l="l" t="t" r="r" b="b"/>
              <a:pathLst>
                <a:path w="1092834" h="622935">
                  <a:moveTo>
                    <a:pt x="299796" y="56311"/>
                  </a:moveTo>
                  <a:lnTo>
                    <a:pt x="0" y="56311"/>
                  </a:lnTo>
                  <a:lnTo>
                    <a:pt x="0" y="124891"/>
                  </a:lnTo>
                  <a:lnTo>
                    <a:pt x="0" y="404291"/>
                  </a:lnTo>
                  <a:lnTo>
                    <a:pt x="0" y="472871"/>
                  </a:lnTo>
                  <a:lnTo>
                    <a:pt x="299796" y="472871"/>
                  </a:lnTo>
                  <a:lnTo>
                    <a:pt x="299796" y="404291"/>
                  </a:lnTo>
                  <a:lnTo>
                    <a:pt x="86588" y="404291"/>
                  </a:lnTo>
                  <a:lnTo>
                    <a:pt x="86588" y="124891"/>
                  </a:lnTo>
                  <a:lnTo>
                    <a:pt x="215379" y="124891"/>
                  </a:lnTo>
                  <a:lnTo>
                    <a:pt x="215379" y="404228"/>
                  </a:lnTo>
                  <a:lnTo>
                    <a:pt x="299796" y="404228"/>
                  </a:lnTo>
                  <a:lnTo>
                    <a:pt x="299796" y="124891"/>
                  </a:lnTo>
                  <a:lnTo>
                    <a:pt x="299796" y="124447"/>
                  </a:lnTo>
                  <a:lnTo>
                    <a:pt x="299796" y="56311"/>
                  </a:lnTo>
                  <a:close/>
                </a:path>
                <a:path w="1092834" h="622935">
                  <a:moveTo>
                    <a:pt x="488657" y="0"/>
                  </a:moveTo>
                  <a:lnTo>
                    <a:pt x="400621" y="0"/>
                  </a:lnTo>
                  <a:lnTo>
                    <a:pt x="400621" y="622744"/>
                  </a:lnTo>
                  <a:lnTo>
                    <a:pt x="488657" y="622744"/>
                  </a:lnTo>
                  <a:lnTo>
                    <a:pt x="488657" y="0"/>
                  </a:lnTo>
                  <a:close/>
                </a:path>
                <a:path w="1092834" h="622935">
                  <a:moveTo>
                    <a:pt x="969098" y="420382"/>
                  </a:moveTo>
                  <a:lnTo>
                    <a:pt x="927735" y="398157"/>
                  </a:lnTo>
                  <a:lnTo>
                    <a:pt x="892746" y="369328"/>
                  </a:lnTo>
                  <a:lnTo>
                    <a:pt x="864133" y="335102"/>
                  </a:lnTo>
                  <a:lnTo>
                    <a:pt x="841883" y="296760"/>
                  </a:lnTo>
                  <a:lnTo>
                    <a:pt x="825995" y="255511"/>
                  </a:lnTo>
                  <a:lnTo>
                    <a:pt x="816470" y="212623"/>
                  </a:lnTo>
                  <a:lnTo>
                    <a:pt x="813295" y="169303"/>
                  </a:lnTo>
                  <a:lnTo>
                    <a:pt x="813295" y="131203"/>
                  </a:lnTo>
                  <a:lnTo>
                    <a:pt x="943292" y="131203"/>
                  </a:lnTo>
                  <a:lnTo>
                    <a:pt x="943292" y="60045"/>
                  </a:lnTo>
                  <a:lnTo>
                    <a:pt x="592848" y="60045"/>
                  </a:lnTo>
                  <a:lnTo>
                    <a:pt x="592848" y="131203"/>
                  </a:lnTo>
                  <a:lnTo>
                    <a:pt x="724776" y="131203"/>
                  </a:lnTo>
                  <a:lnTo>
                    <a:pt x="724776" y="169303"/>
                  </a:lnTo>
                  <a:lnTo>
                    <a:pt x="721436" y="214845"/>
                  </a:lnTo>
                  <a:lnTo>
                    <a:pt x="711657" y="260184"/>
                  </a:lnTo>
                  <a:lnTo>
                    <a:pt x="695515" y="303949"/>
                  </a:lnTo>
                  <a:lnTo>
                    <a:pt x="673061" y="344766"/>
                  </a:lnTo>
                  <a:lnTo>
                    <a:pt x="644359" y="381279"/>
                  </a:lnTo>
                  <a:lnTo>
                    <a:pt x="609485" y="412089"/>
                  </a:lnTo>
                  <a:lnTo>
                    <a:pt x="568490" y="435825"/>
                  </a:lnTo>
                  <a:lnTo>
                    <a:pt x="617931" y="504075"/>
                  </a:lnTo>
                  <a:lnTo>
                    <a:pt x="659269" y="479996"/>
                  </a:lnTo>
                  <a:lnTo>
                    <a:pt x="695286" y="448614"/>
                  </a:lnTo>
                  <a:lnTo>
                    <a:pt x="725893" y="410959"/>
                  </a:lnTo>
                  <a:lnTo>
                    <a:pt x="751014" y="368020"/>
                  </a:lnTo>
                  <a:lnTo>
                    <a:pt x="770597" y="320776"/>
                  </a:lnTo>
                  <a:lnTo>
                    <a:pt x="790079" y="364159"/>
                  </a:lnTo>
                  <a:lnTo>
                    <a:pt x="814971" y="403479"/>
                  </a:lnTo>
                  <a:lnTo>
                    <a:pt x="845286" y="437883"/>
                  </a:lnTo>
                  <a:lnTo>
                    <a:pt x="881062" y="466547"/>
                  </a:lnTo>
                  <a:lnTo>
                    <a:pt x="922312" y="488645"/>
                  </a:lnTo>
                  <a:lnTo>
                    <a:pt x="969098" y="420382"/>
                  </a:lnTo>
                  <a:close/>
                </a:path>
                <a:path w="1092834" h="622935">
                  <a:moveTo>
                    <a:pt x="1092593" y="0"/>
                  </a:moveTo>
                  <a:lnTo>
                    <a:pt x="1004557" y="0"/>
                  </a:lnTo>
                  <a:lnTo>
                    <a:pt x="1004557" y="621296"/>
                  </a:lnTo>
                  <a:lnTo>
                    <a:pt x="1092593" y="621296"/>
                  </a:lnTo>
                  <a:lnTo>
                    <a:pt x="1092593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97223" y="1160336"/>
              <a:ext cx="524510" cy="621665"/>
            </a:xfrm>
            <a:custGeom>
              <a:avLst/>
              <a:gdLst/>
              <a:ahLst/>
              <a:cxnLst/>
              <a:rect l="l" t="t" r="r" b="b"/>
              <a:pathLst>
                <a:path w="524509" h="621664">
                  <a:moveTo>
                    <a:pt x="436068" y="621301"/>
                  </a:moveTo>
                  <a:lnTo>
                    <a:pt x="524102" y="621301"/>
                  </a:lnTo>
                  <a:lnTo>
                    <a:pt x="524102" y="0"/>
                  </a:lnTo>
                  <a:lnTo>
                    <a:pt x="436068" y="0"/>
                  </a:lnTo>
                  <a:lnTo>
                    <a:pt x="436068" y="621301"/>
                  </a:lnTo>
                  <a:close/>
                </a:path>
                <a:path w="524509" h="621664">
                  <a:moveTo>
                    <a:pt x="244806" y="131206"/>
                  </a:moveTo>
                  <a:lnTo>
                    <a:pt x="374807" y="131206"/>
                  </a:lnTo>
                  <a:lnTo>
                    <a:pt x="374807" y="60056"/>
                  </a:lnTo>
                  <a:lnTo>
                    <a:pt x="24360" y="60056"/>
                  </a:lnTo>
                  <a:lnTo>
                    <a:pt x="24360" y="131206"/>
                  </a:lnTo>
                  <a:lnTo>
                    <a:pt x="156290" y="131206"/>
                  </a:lnTo>
                  <a:lnTo>
                    <a:pt x="156290" y="169314"/>
                  </a:lnTo>
                  <a:lnTo>
                    <a:pt x="152948" y="214847"/>
                  </a:lnTo>
                  <a:lnTo>
                    <a:pt x="143173" y="260185"/>
                  </a:lnTo>
                  <a:lnTo>
                    <a:pt x="127026" y="303954"/>
                  </a:lnTo>
                  <a:lnTo>
                    <a:pt x="104572" y="344778"/>
                  </a:lnTo>
                  <a:lnTo>
                    <a:pt x="75875" y="381282"/>
                  </a:lnTo>
                  <a:lnTo>
                    <a:pt x="40996" y="412090"/>
                  </a:lnTo>
                  <a:lnTo>
                    <a:pt x="0" y="435827"/>
                  </a:lnTo>
                  <a:lnTo>
                    <a:pt x="49443" y="504084"/>
                  </a:lnTo>
                  <a:lnTo>
                    <a:pt x="90790" y="479996"/>
                  </a:lnTo>
                  <a:lnTo>
                    <a:pt x="126801" y="448626"/>
                  </a:lnTo>
                  <a:lnTo>
                    <a:pt x="157405" y="410970"/>
                  </a:lnTo>
                  <a:lnTo>
                    <a:pt x="182533" y="368023"/>
                  </a:lnTo>
                  <a:lnTo>
                    <a:pt x="202115" y="320780"/>
                  </a:lnTo>
                  <a:lnTo>
                    <a:pt x="221598" y="364171"/>
                  </a:lnTo>
                  <a:lnTo>
                    <a:pt x="246487" y="403487"/>
                  </a:lnTo>
                  <a:lnTo>
                    <a:pt x="276805" y="437894"/>
                  </a:lnTo>
                  <a:lnTo>
                    <a:pt x="312576" y="466559"/>
                  </a:lnTo>
                  <a:lnTo>
                    <a:pt x="353823" y="488648"/>
                  </a:lnTo>
                  <a:lnTo>
                    <a:pt x="400613" y="420391"/>
                  </a:lnTo>
                  <a:lnTo>
                    <a:pt x="359252" y="398167"/>
                  </a:lnTo>
                  <a:lnTo>
                    <a:pt x="324264" y="369328"/>
                  </a:lnTo>
                  <a:lnTo>
                    <a:pt x="295648" y="335114"/>
                  </a:lnTo>
                  <a:lnTo>
                    <a:pt x="273398" y="296765"/>
                  </a:lnTo>
                  <a:lnTo>
                    <a:pt x="257511" y="255522"/>
                  </a:lnTo>
                  <a:lnTo>
                    <a:pt x="247981" y="212625"/>
                  </a:lnTo>
                  <a:lnTo>
                    <a:pt x="244806" y="169314"/>
                  </a:lnTo>
                  <a:lnTo>
                    <a:pt x="244806" y="1312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558931" y="1160335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545567" y="0"/>
                  </a:moveTo>
                  <a:lnTo>
                    <a:pt x="463563" y="0"/>
                  </a:lnTo>
                  <a:lnTo>
                    <a:pt x="463563" y="621301"/>
                  </a:lnTo>
                  <a:lnTo>
                    <a:pt x="545567" y="621301"/>
                  </a:lnTo>
                  <a:lnTo>
                    <a:pt x="545567" y="0"/>
                  </a:lnTo>
                  <a:close/>
                </a:path>
                <a:path w="546100" h="621664">
                  <a:moveTo>
                    <a:pt x="413396" y="308721"/>
                  </a:moveTo>
                  <a:lnTo>
                    <a:pt x="331875" y="308721"/>
                  </a:lnTo>
                  <a:lnTo>
                    <a:pt x="331875" y="593564"/>
                  </a:lnTo>
                  <a:lnTo>
                    <a:pt x="413396" y="593564"/>
                  </a:lnTo>
                  <a:lnTo>
                    <a:pt x="413396" y="308721"/>
                  </a:lnTo>
                  <a:close/>
                </a:path>
                <a:path w="546100" h="621664">
                  <a:moveTo>
                    <a:pt x="279055" y="74044"/>
                  </a:moveTo>
                  <a:lnTo>
                    <a:pt x="34247" y="74044"/>
                  </a:lnTo>
                  <a:lnTo>
                    <a:pt x="34247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1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1" y="491783"/>
                  </a:lnTo>
                  <a:lnTo>
                    <a:pt x="98558" y="460102"/>
                  </a:lnTo>
                  <a:lnTo>
                    <a:pt x="140969" y="425886"/>
                  </a:lnTo>
                  <a:lnTo>
                    <a:pt x="176838" y="389205"/>
                  </a:lnTo>
                  <a:lnTo>
                    <a:pt x="206572" y="350126"/>
                  </a:lnTo>
                  <a:lnTo>
                    <a:pt x="230575" y="308721"/>
                  </a:lnTo>
                  <a:lnTo>
                    <a:pt x="413396" y="308721"/>
                  </a:lnTo>
                  <a:lnTo>
                    <a:pt x="413396" y="239741"/>
                  </a:lnTo>
                  <a:lnTo>
                    <a:pt x="257588" y="239741"/>
                  </a:lnTo>
                  <a:lnTo>
                    <a:pt x="267217" y="200589"/>
                  </a:lnTo>
                  <a:lnTo>
                    <a:pt x="273838" y="159877"/>
                  </a:lnTo>
                  <a:lnTo>
                    <a:pt x="277701" y="117673"/>
                  </a:lnTo>
                  <a:lnTo>
                    <a:pt x="279055" y="74044"/>
                  </a:lnTo>
                  <a:close/>
                </a:path>
                <a:path w="546100" h="621664">
                  <a:moveTo>
                    <a:pt x="413396" y="14229"/>
                  </a:moveTo>
                  <a:lnTo>
                    <a:pt x="331875" y="14229"/>
                  </a:lnTo>
                  <a:lnTo>
                    <a:pt x="331875" y="239741"/>
                  </a:lnTo>
                  <a:lnTo>
                    <a:pt x="413396" y="239741"/>
                  </a:lnTo>
                  <a:lnTo>
                    <a:pt x="413396" y="1422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58931" y="1160336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463563" y="621301"/>
                  </a:moveTo>
                  <a:lnTo>
                    <a:pt x="545567" y="621301"/>
                  </a:lnTo>
                  <a:lnTo>
                    <a:pt x="545567" y="0"/>
                  </a:lnTo>
                  <a:lnTo>
                    <a:pt x="463563" y="0"/>
                  </a:lnTo>
                  <a:lnTo>
                    <a:pt x="463563" y="621301"/>
                  </a:lnTo>
                  <a:close/>
                </a:path>
                <a:path w="546100" h="621664">
                  <a:moveTo>
                    <a:pt x="257588" y="239741"/>
                  </a:moveTo>
                  <a:lnTo>
                    <a:pt x="267217" y="200589"/>
                  </a:lnTo>
                  <a:lnTo>
                    <a:pt x="273838" y="159877"/>
                  </a:lnTo>
                  <a:lnTo>
                    <a:pt x="277701" y="117673"/>
                  </a:lnTo>
                  <a:lnTo>
                    <a:pt x="279055" y="74044"/>
                  </a:lnTo>
                  <a:lnTo>
                    <a:pt x="34247" y="74044"/>
                  </a:lnTo>
                  <a:lnTo>
                    <a:pt x="34247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1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1" y="491783"/>
                  </a:lnTo>
                  <a:lnTo>
                    <a:pt x="98558" y="460102"/>
                  </a:lnTo>
                  <a:lnTo>
                    <a:pt x="140969" y="425886"/>
                  </a:lnTo>
                  <a:lnTo>
                    <a:pt x="176838" y="389205"/>
                  </a:lnTo>
                  <a:lnTo>
                    <a:pt x="206572" y="350126"/>
                  </a:lnTo>
                  <a:lnTo>
                    <a:pt x="230575" y="308721"/>
                  </a:lnTo>
                  <a:lnTo>
                    <a:pt x="331875" y="308721"/>
                  </a:lnTo>
                  <a:lnTo>
                    <a:pt x="331875" y="593564"/>
                  </a:lnTo>
                  <a:lnTo>
                    <a:pt x="413396" y="593564"/>
                  </a:lnTo>
                  <a:lnTo>
                    <a:pt x="413396" y="14229"/>
                  </a:lnTo>
                  <a:lnTo>
                    <a:pt x="331875" y="14229"/>
                  </a:lnTo>
                  <a:lnTo>
                    <a:pt x="331875" y="239741"/>
                  </a:lnTo>
                  <a:lnTo>
                    <a:pt x="257588" y="2397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162384" y="1160335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527721" y="0"/>
                  </a:moveTo>
                  <a:lnTo>
                    <a:pt x="439687" y="0"/>
                  </a:lnTo>
                  <a:lnTo>
                    <a:pt x="439687" y="622749"/>
                  </a:lnTo>
                  <a:lnTo>
                    <a:pt x="527721" y="622749"/>
                  </a:lnTo>
                  <a:lnTo>
                    <a:pt x="527721" y="0"/>
                  </a:lnTo>
                  <a:close/>
                </a:path>
                <a:path w="528320" h="622935">
                  <a:moveTo>
                    <a:pt x="249871" y="47996"/>
                  </a:moveTo>
                  <a:lnTo>
                    <a:pt x="161597" y="47996"/>
                  </a:lnTo>
                  <a:lnTo>
                    <a:pt x="161597" y="140854"/>
                  </a:lnTo>
                  <a:lnTo>
                    <a:pt x="158189" y="192225"/>
                  </a:lnTo>
                  <a:lnTo>
                    <a:pt x="148335" y="242142"/>
                  </a:lnTo>
                  <a:lnTo>
                    <a:pt x="131966" y="289354"/>
                  </a:lnTo>
                  <a:lnTo>
                    <a:pt x="109016" y="332612"/>
                  </a:lnTo>
                  <a:lnTo>
                    <a:pt x="79416" y="370669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30" y="404259"/>
                  </a:lnTo>
                  <a:lnTo>
                    <a:pt x="187413" y="360746"/>
                  </a:lnTo>
                  <a:lnTo>
                    <a:pt x="206940" y="312580"/>
                  </a:lnTo>
                  <a:lnTo>
                    <a:pt x="294518" y="312580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60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  <a:path w="528320" h="622935">
                  <a:moveTo>
                    <a:pt x="294518" y="312580"/>
                  </a:moveTo>
                  <a:lnTo>
                    <a:pt x="206940" y="312580"/>
                  </a:lnTo>
                  <a:lnTo>
                    <a:pt x="226395" y="356688"/>
                  </a:lnTo>
                  <a:lnTo>
                    <a:pt x="250921" y="396514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1" y="483342"/>
                  </a:lnTo>
                  <a:lnTo>
                    <a:pt x="406644" y="413638"/>
                  </a:lnTo>
                  <a:lnTo>
                    <a:pt x="364672" y="390541"/>
                  </a:lnTo>
                  <a:lnTo>
                    <a:pt x="329281" y="360107"/>
                  </a:lnTo>
                  <a:lnTo>
                    <a:pt x="300438" y="323564"/>
                  </a:lnTo>
                  <a:lnTo>
                    <a:pt x="294518" y="3125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162384" y="1160336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439687" y="622749"/>
                  </a:moveTo>
                  <a:lnTo>
                    <a:pt x="527721" y="622749"/>
                  </a:lnTo>
                  <a:lnTo>
                    <a:pt x="527721" y="0"/>
                  </a:lnTo>
                  <a:lnTo>
                    <a:pt x="439687" y="0"/>
                  </a:lnTo>
                  <a:lnTo>
                    <a:pt x="439687" y="622749"/>
                  </a:lnTo>
                  <a:close/>
                </a:path>
                <a:path w="528320" h="622935">
                  <a:moveTo>
                    <a:pt x="249871" y="47996"/>
                  </a:moveTo>
                  <a:lnTo>
                    <a:pt x="161597" y="47996"/>
                  </a:lnTo>
                  <a:lnTo>
                    <a:pt x="161597" y="140854"/>
                  </a:lnTo>
                  <a:lnTo>
                    <a:pt x="158189" y="192225"/>
                  </a:lnTo>
                  <a:lnTo>
                    <a:pt x="148335" y="242142"/>
                  </a:lnTo>
                  <a:lnTo>
                    <a:pt x="131966" y="289354"/>
                  </a:lnTo>
                  <a:lnTo>
                    <a:pt x="109016" y="332612"/>
                  </a:lnTo>
                  <a:lnTo>
                    <a:pt x="79416" y="370669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30" y="404259"/>
                  </a:lnTo>
                  <a:lnTo>
                    <a:pt x="187413" y="360746"/>
                  </a:lnTo>
                  <a:lnTo>
                    <a:pt x="206940" y="312580"/>
                  </a:lnTo>
                  <a:lnTo>
                    <a:pt x="226395" y="356688"/>
                  </a:lnTo>
                  <a:lnTo>
                    <a:pt x="250921" y="396514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1" y="483342"/>
                  </a:lnTo>
                  <a:lnTo>
                    <a:pt x="406644" y="413638"/>
                  </a:lnTo>
                  <a:lnTo>
                    <a:pt x="364672" y="390541"/>
                  </a:lnTo>
                  <a:lnTo>
                    <a:pt x="329281" y="360107"/>
                  </a:lnTo>
                  <a:lnTo>
                    <a:pt x="300438" y="323564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60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770904" y="1161300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5" h="609600">
                  <a:moveTo>
                    <a:pt x="180166" y="413638"/>
                  </a:moveTo>
                  <a:lnTo>
                    <a:pt x="93339" y="413638"/>
                  </a:lnTo>
                  <a:lnTo>
                    <a:pt x="93339" y="609483"/>
                  </a:lnTo>
                  <a:lnTo>
                    <a:pt x="518313" y="609483"/>
                  </a:lnTo>
                  <a:lnTo>
                    <a:pt x="518313" y="539297"/>
                  </a:lnTo>
                  <a:lnTo>
                    <a:pt x="180166" y="539297"/>
                  </a:lnTo>
                  <a:lnTo>
                    <a:pt x="180166" y="413638"/>
                  </a:lnTo>
                  <a:close/>
                </a:path>
                <a:path w="579755" h="609600">
                  <a:moveTo>
                    <a:pt x="496124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4" y="457052"/>
                  </a:lnTo>
                  <a:lnTo>
                    <a:pt x="496124" y="246735"/>
                  </a:lnTo>
                  <a:lnTo>
                    <a:pt x="579575" y="246735"/>
                  </a:lnTo>
                  <a:lnTo>
                    <a:pt x="579575" y="174620"/>
                  </a:lnTo>
                  <a:lnTo>
                    <a:pt x="496124" y="174620"/>
                  </a:lnTo>
                  <a:lnTo>
                    <a:pt x="496124" y="0"/>
                  </a:lnTo>
                  <a:close/>
                </a:path>
                <a:path w="579755" h="609600">
                  <a:moveTo>
                    <a:pt x="151224" y="120593"/>
                  </a:moveTo>
                  <a:lnTo>
                    <a:pt x="67531" y="120593"/>
                  </a:lnTo>
                  <a:lnTo>
                    <a:pt x="67531" y="302932"/>
                  </a:lnTo>
                  <a:lnTo>
                    <a:pt x="0" y="303415"/>
                  </a:lnTo>
                  <a:lnTo>
                    <a:pt x="9405" y="373118"/>
                  </a:lnTo>
                  <a:lnTo>
                    <a:pt x="56101" y="373024"/>
                  </a:lnTo>
                  <a:lnTo>
                    <a:pt x="106450" y="372340"/>
                  </a:lnTo>
                  <a:lnTo>
                    <a:pt x="159500" y="370770"/>
                  </a:lnTo>
                  <a:lnTo>
                    <a:pt x="214296" y="368019"/>
                  </a:lnTo>
                  <a:lnTo>
                    <a:pt x="269885" y="363790"/>
                  </a:lnTo>
                  <a:lnTo>
                    <a:pt x="325315" y="357790"/>
                  </a:lnTo>
                  <a:lnTo>
                    <a:pt x="379630" y="349723"/>
                  </a:lnTo>
                  <a:lnTo>
                    <a:pt x="374666" y="301003"/>
                  </a:lnTo>
                  <a:lnTo>
                    <a:pt x="151224" y="301003"/>
                  </a:lnTo>
                  <a:lnTo>
                    <a:pt x="151224" y="120593"/>
                  </a:lnTo>
                  <a:close/>
                </a:path>
                <a:path w="579755" h="609600">
                  <a:moveTo>
                    <a:pt x="300761" y="120593"/>
                  </a:moveTo>
                  <a:lnTo>
                    <a:pt x="217069" y="120593"/>
                  </a:lnTo>
                  <a:lnTo>
                    <a:pt x="217069" y="298591"/>
                  </a:lnTo>
                  <a:lnTo>
                    <a:pt x="151224" y="301003"/>
                  </a:lnTo>
                  <a:lnTo>
                    <a:pt x="374666" y="301003"/>
                  </a:lnTo>
                  <a:lnTo>
                    <a:pt x="373855" y="293043"/>
                  </a:lnTo>
                  <a:lnTo>
                    <a:pt x="300761" y="293043"/>
                  </a:lnTo>
                  <a:lnTo>
                    <a:pt x="300761" y="120593"/>
                  </a:lnTo>
                  <a:close/>
                </a:path>
                <a:path w="579755" h="609600">
                  <a:moveTo>
                    <a:pt x="373117" y="285808"/>
                  </a:moveTo>
                  <a:lnTo>
                    <a:pt x="355436" y="287888"/>
                  </a:lnTo>
                  <a:lnTo>
                    <a:pt x="337482" y="289787"/>
                  </a:lnTo>
                  <a:lnTo>
                    <a:pt x="319258" y="291506"/>
                  </a:lnTo>
                  <a:lnTo>
                    <a:pt x="300761" y="293043"/>
                  </a:lnTo>
                  <a:lnTo>
                    <a:pt x="373855" y="293043"/>
                  </a:lnTo>
                  <a:lnTo>
                    <a:pt x="373117" y="285808"/>
                  </a:lnTo>
                  <a:close/>
                </a:path>
                <a:path w="579755" h="609600">
                  <a:moveTo>
                    <a:pt x="351411" y="51372"/>
                  </a:moveTo>
                  <a:lnTo>
                    <a:pt x="16642" y="51372"/>
                  </a:lnTo>
                  <a:lnTo>
                    <a:pt x="16642" y="120593"/>
                  </a:lnTo>
                  <a:lnTo>
                    <a:pt x="351411" y="120593"/>
                  </a:lnTo>
                  <a:lnTo>
                    <a:pt x="351411" y="5137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770904" y="1161301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5" h="609600">
                  <a:moveTo>
                    <a:pt x="496124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4" y="457052"/>
                  </a:lnTo>
                  <a:lnTo>
                    <a:pt x="496124" y="246735"/>
                  </a:lnTo>
                  <a:lnTo>
                    <a:pt x="579575" y="246735"/>
                  </a:lnTo>
                  <a:lnTo>
                    <a:pt x="579575" y="174620"/>
                  </a:lnTo>
                  <a:lnTo>
                    <a:pt x="496124" y="174620"/>
                  </a:lnTo>
                  <a:lnTo>
                    <a:pt x="496124" y="0"/>
                  </a:lnTo>
                  <a:close/>
                </a:path>
                <a:path w="579755" h="609600">
                  <a:moveTo>
                    <a:pt x="373117" y="285808"/>
                  </a:moveTo>
                  <a:lnTo>
                    <a:pt x="355436" y="287888"/>
                  </a:lnTo>
                  <a:lnTo>
                    <a:pt x="337482" y="289787"/>
                  </a:lnTo>
                  <a:lnTo>
                    <a:pt x="319258" y="291506"/>
                  </a:lnTo>
                  <a:lnTo>
                    <a:pt x="300761" y="293043"/>
                  </a:lnTo>
                  <a:lnTo>
                    <a:pt x="300761" y="120593"/>
                  </a:lnTo>
                  <a:lnTo>
                    <a:pt x="351411" y="120593"/>
                  </a:lnTo>
                  <a:lnTo>
                    <a:pt x="351411" y="51372"/>
                  </a:lnTo>
                  <a:lnTo>
                    <a:pt x="16642" y="51372"/>
                  </a:lnTo>
                  <a:lnTo>
                    <a:pt x="16642" y="120593"/>
                  </a:lnTo>
                  <a:lnTo>
                    <a:pt x="67531" y="120593"/>
                  </a:lnTo>
                  <a:lnTo>
                    <a:pt x="67531" y="302932"/>
                  </a:lnTo>
                  <a:lnTo>
                    <a:pt x="49993" y="303109"/>
                  </a:lnTo>
                  <a:lnTo>
                    <a:pt x="32861" y="303264"/>
                  </a:lnTo>
                  <a:lnTo>
                    <a:pt x="16182" y="303373"/>
                  </a:lnTo>
                  <a:lnTo>
                    <a:pt x="0" y="303415"/>
                  </a:lnTo>
                  <a:lnTo>
                    <a:pt x="9405" y="373118"/>
                  </a:lnTo>
                  <a:lnTo>
                    <a:pt x="56101" y="373024"/>
                  </a:lnTo>
                  <a:lnTo>
                    <a:pt x="106450" y="372340"/>
                  </a:lnTo>
                  <a:lnTo>
                    <a:pt x="159500" y="370770"/>
                  </a:lnTo>
                  <a:lnTo>
                    <a:pt x="214296" y="368019"/>
                  </a:lnTo>
                  <a:lnTo>
                    <a:pt x="269885" y="363790"/>
                  </a:lnTo>
                  <a:lnTo>
                    <a:pt x="325315" y="357790"/>
                  </a:lnTo>
                  <a:lnTo>
                    <a:pt x="379630" y="349723"/>
                  </a:lnTo>
                  <a:lnTo>
                    <a:pt x="373117" y="285808"/>
                  </a:lnTo>
                  <a:close/>
                </a:path>
                <a:path w="579755" h="609600">
                  <a:moveTo>
                    <a:pt x="217069" y="120593"/>
                  </a:moveTo>
                  <a:lnTo>
                    <a:pt x="217069" y="298591"/>
                  </a:lnTo>
                  <a:lnTo>
                    <a:pt x="200472" y="299307"/>
                  </a:lnTo>
                  <a:lnTo>
                    <a:pt x="183965" y="299978"/>
                  </a:lnTo>
                  <a:lnTo>
                    <a:pt x="167549" y="300558"/>
                  </a:lnTo>
                  <a:lnTo>
                    <a:pt x="151224" y="301003"/>
                  </a:lnTo>
                  <a:lnTo>
                    <a:pt x="151224" y="120593"/>
                  </a:lnTo>
                  <a:lnTo>
                    <a:pt x="217069" y="120593"/>
                  </a:lnTo>
                  <a:close/>
                </a:path>
                <a:path w="579755" h="609600">
                  <a:moveTo>
                    <a:pt x="93339" y="413638"/>
                  </a:moveTo>
                  <a:lnTo>
                    <a:pt x="93339" y="609483"/>
                  </a:lnTo>
                  <a:lnTo>
                    <a:pt x="518313" y="609483"/>
                  </a:lnTo>
                  <a:lnTo>
                    <a:pt x="518313" y="539297"/>
                  </a:lnTo>
                  <a:lnTo>
                    <a:pt x="180166" y="539297"/>
                  </a:lnTo>
                  <a:lnTo>
                    <a:pt x="180166" y="413638"/>
                  </a:lnTo>
                  <a:lnTo>
                    <a:pt x="93339" y="41363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565315" y="1160347"/>
              <a:ext cx="986790" cy="621665"/>
            </a:xfrm>
            <a:custGeom>
              <a:avLst/>
              <a:gdLst/>
              <a:ahLst/>
              <a:cxnLst/>
              <a:rect l="l" t="t" r="r" b="b"/>
              <a:pathLst>
                <a:path w="986790" h="621664">
                  <a:moveTo>
                    <a:pt x="225031" y="315226"/>
                  </a:moveTo>
                  <a:lnTo>
                    <a:pt x="0" y="315226"/>
                  </a:lnTo>
                  <a:lnTo>
                    <a:pt x="0" y="395300"/>
                  </a:lnTo>
                  <a:lnTo>
                    <a:pt x="225031" y="395300"/>
                  </a:lnTo>
                  <a:lnTo>
                    <a:pt x="225031" y="315226"/>
                  </a:lnTo>
                  <a:close/>
                </a:path>
                <a:path w="986790" h="621664">
                  <a:moveTo>
                    <a:pt x="854481" y="14224"/>
                  </a:moveTo>
                  <a:lnTo>
                    <a:pt x="772960" y="14224"/>
                  </a:lnTo>
                  <a:lnTo>
                    <a:pt x="772960" y="239737"/>
                  </a:lnTo>
                  <a:lnTo>
                    <a:pt x="698677" y="239737"/>
                  </a:lnTo>
                  <a:lnTo>
                    <a:pt x="708304" y="200583"/>
                  </a:lnTo>
                  <a:lnTo>
                    <a:pt x="714921" y="159867"/>
                  </a:lnTo>
                  <a:lnTo>
                    <a:pt x="718794" y="117665"/>
                  </a:lnTo>
                  <a:lnTo>
                    <a:pt x="720140" y="74041"/>
                  </a:lnTo>
                  <a:lnTo>
                    <a:pt x="475335" y="74041"/>
                  </a:lnTo>
                  <a:lnTo>
                    <a:pt x="475335" y="143979"/>
                  </a:lnTo>
                  <a:lnTo>
                    <a:pt x="633552" y="143979"/>
                  </a:lnTo>
                  <a:lnTo>
                    <a:pt x="625830" y="194310"/>
                  </a:lnTo>
                  <a:lnTo>
                    <a:pt x="612279" y="241071"/>
                  </a:lnTo>
                  <a:lnTo>
                    <a:pt x="592429" y="284518"/>
                  </a:lnTo>
                  <a:lnTo>
                    <a:pt x="565848" y="324954"/>
                  </a:lnTo>
                  <a:lnTo>
                    <a:pt x="532066" y="362623"/>
                  </a:lnTo>
                  <a:lnTo>
                    <a:pt x="490626" y="397802"/>
                  </a:lnTo>
                  <a:lnTo>
                    <a:pt x="441083" y="430758"/>
                  </a:lnTo>
                  <a:lnTo>
                    <a:pt x="490296" y="491782"/>
                  </a:lnTo>
                  <a:lnTo>
                    <a:pt x="539648" y="460095"/>
                  </a:lnTo>
                  <a:lnTo>
                    <a:pt x="582053" y="425881"/>
                  </a:lnTo>
                  <a:lnTo>
                    <a:pt x="617931" y="389204"/>
                  </a:lnTo>
                  <a:lnTo>
                    <a:pt x="647661" y="350126"/>
                  </a:lnTo>
                  <a:lnTo>
                    <a:pt x="671664" y="308711"/>
                  </a:lnTo>
                  <a:lnTo>
                    <a:pt x="772960" y="308711"/>
                  </a:lnTo>
                  <a:lnTo>
                    <a:pt x="772960" y="593559"/>
                  </a:lnTo>
                  <a:lnTo>
                    <a:pt x="854481" y="593559"/>
                  </a:lnTo>
                  <a:lnTo>
                    <a:pt x="854481" y="308711"/>
                  </a:lnTo>
                  <a:lnTo>
                    <a:pt x="854481" y="239737"/>
                  </a:lnTo>
                  <a:lnTo>
                    <a:pt x="854481" y="14224"/>
                  </a:lnTo>
                  <a:close/>
                </a:path>
                <a:path w="986790" h="621664">
                  <a:moveTo>
                    <a:pt x="986650" y="0"/>
                  </a:moveTo>
                  <a:lnTo>
                    <a:pt x="904646" y="0"/>
                  </a:lnTo>
                  <a:lnTo>
                    <a:pt x="904646" y="621296"/>
                  </a:lnTo>
                  <a:lnTo>
                    <a:pt x="986650" y="621296"/>
                  </a:lnTo>
                  <a:lnTo>
                    <a:pt x="986650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006407" y="1160336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463564" y="621301"/>
                  </a:moveTo>
                  <a:lnTo>
                    <a:pt x="545569" y="621301"/>
                  </a:lnTo>
                  <a:lnTo>
                    <a:pt x="545569" y="0"/>
                  </a:lnTo>
                  <a:lnTo>
                    <a:pt x="463564" y="0"/>
                  </a:lnTo>
                  <a:lnTo>
                    <a:pt x="463564" y="621301"/>
                  </a:lnTo>
                  <a:close/>
                </a:path>
                <a:path w="546100" h="621664">
                  <a:moveTo>
                    <a:pt x="257590" y="239741"/>
                  </a:moveTo>
                  <a:lnTo>
                    <a:pt x="267218" y="200589"/>
                  </a:lnTo>
                  <a:lnTo>
                    <a:pt x="273839" y="159877"/>
                  </a:lnTo>
                  <a:lnTo>
                    <a:pt x="277702" y="117673"/>
                  </a:lnTo>
                  <a:lnTo>
                    <a:pt x="279055" y="74044"/>
                  </a:lnTo>
                  <a:lnTo>
                    <a:pt x="34249" y="74044"/>
                  </a:lnTo>
                  <a:lnTo>
                    <a:pt x="34249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1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2" y="491783"/>
                  </a:lnTo>
                  <a:lnTo>
                    <a:pt x="98559" y="460102"/>
                  </a:lnTo>
                  <a:lnTo>
                    <a:pt x="140970" y="425886"/>
                  </a:lnTo>
                  <a:lnTo>
                    <a:pt x="176839" y="389205"/>
                  </a:lnTo>
                  <a:lnTo>
                    <a:pt x="206573" y="350126"/>
                  </a:lnTo>
                  <a:lnTo>
                    <a:pt x="230576" y="308721"/>
                  </a:lnTo>
                  <a:lnTo>
                    <a:pt x="331876" y="308721"/>
                  </a:lnTo>
                  <a:lnTo>
                    <a:pt x="331876" y="593564"/>
                  </a:lnTo>
                  <a:lnTo>
                    <a:pt x="413396" y="593564"/>
                  </a:lnTo>
                  <a:lnTo>
                    <a:pt x="413396" y="14229"/>
                  </a:lnTo>
                  <a:lnTo>
                    <a:pt x="331876" y="14229"/>
                  </a:lnTo>
                  <a:lnTo>
                    <a:pt x="331876" y="239741"/>
                  </a:lnTo>
                  <a:lnTo>
                    <a:pt x="257590" y="2397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609861" y="1160335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19" h="622935">
                  <a:moveTo>
                    <a:pt x="527721" y="0"/>
                  </a:moveTo>
                  <a:lnTo>
                    <a:pt x="439687" y="0"/>
                  </a:lnTo>
                  <a:lnTo>
                    <a:pt x="439687" y="622749"/>
                  </a:lnTo>
                  <a:lnTo>
                    <a:pt x="527721" y="622749"/>
                  </a:lnTo>
                  <a:lnTo>
                    <a:pt x="527721" y="0"/>
                  </a:lnTo>
                  <a:close/>
                </a:path>
                <a:path w="528319" h="622935">
                  <a:moveTo>
                    <a:pt x="249871" y="47996"/>
                  </a:moveTo>
                  <a:lnTo>
                    <a:pt x="161595" y="47996"/>
                  </a:lnTo>
                  <a:lnTo>
                    <a:pt x="161595" y="140854"/>
                  </a:lnTo>
                  <a:lnTo>
                    <a:pt x="158188" y="192225"/>
                  </a:lnTo>
                  <a:lnTo>
                    <a:pt x="148334" y="242142"/>
                  </a:lnTo>
                  <a:lnTo>
                    <a:pt x="131966" y="289354"/>
                  </a:lnTo>
                  <a:lnTo>
                    <a:pt x="109016" y="332612"/>
                  </a:lnTo>
                  <a:lnTo>
                    <a:pt x="79416" y="370669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9"/>
                  </a:lnTo>
                  <a:lnTo>
                    <a:pt x="187413" y="360746"/>
                  </a:lnTo>
                  <a:lnTo>
                    <a:pt x="206939" y="312580"/>
                  </a:lnTo>
                  <a:lnTo>
                    <a:pt x="294517" y="312580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60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  <a:path w="528319" h="622935">
                  <a:moveTo>
                    <a:pt x="294517" y="312580"/>
                  </a:moveTo>
                  <a:lnTo>
                    <a:pt x="206939" y="312580"/>
                  </a:lnTo>
                  <a:lnTo>
                    <a:pt x="226395" y="356688"/>
                  </a:lnTo>
                  <a:lnTo>
                    <a:pt x="250921" y="396514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1" y="483342"/>
                  </a:lnTo>
                  <a:lnTo>
                    <a:pt x="406643" y="413638"/>
                  </a:lnTo>
                  <a:lnTo>
                    <a:pt x="364671" y="390541"/>
                  </a:lnTo>
                  <a:lnTo>
                    <a:pt x="329280" y="360107"/>
                  </a:lnTo>
                  <a:lnTo>
                    <a:pt x="300438" y="323564"/>
                  </a:lnTo>
                  <a:lnTo>
                    <a:pt x="294517" y="3125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609861" y="1160336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19" h="622935">
                  <a:moveTo>
                    <a:pt x="439687" y="622749"/>
                  </a:moveTo>
                  <a:lnTo>
                    <a:pt x="527721" y="622749"/>
                  </a:lnTo>
                  <a:lnTo>
                    <a:pt x="527721" y="0"/>
                  </a:lnTo>
                  <a:lnTo>
                    <a:pt x="439687" y="0"/>
                  </a:lnTo>
                  <a:lnTo>
                    <a:pt x="439687" y="622749"/>
                  </a:lnTo>
                  <a:close/>
                </a:path>
                <a:path w="528319" h="622935">
                  <a:moveTo>
                    <a:pt x="249871" y="47996"/>
                  </a:moveTo>
                  <a:lnTo>
                    <a:pt x="161595" y="47996"/>
                  </a:lnTo>
                  <a:lnTo>
                    <a:pt x="161595" y="140854"/>
                  </a:lnTo>
                  <a:lnTo>
                    <a:pt x="158188" y="192225"/>
                  </a:lnTo>
                  <a:lnTo>
                    <a:pt x="148334" y="242142"/>
                  </a:lnTo>
                  <a:lnTo>
                    <a:pt x="131966" y="289354"/>
                  </a:lnTo>
                  <a:lnTo>
                    <a:pt x="109016" y="332612"/>
                  </a:lnTo>
                  <a:lnTo>
                    <a:pt x="79416" y="370669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9"/>
                  </a:lnTo>
                  <a:lnTo>
                    <a:pt x="187413" y="360746"/>
                  </a:lnTo>
                  <a:lnTo>
                    <a:pt x="206939" y="312580"/>
                  </a:lnTo>
                  <a:lnTo>
                    <a:pt x="226395" y="356688"/>
                  </a:lnTo>
                  <a:lnTo>
                    <a:pt x="250921" y="396514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1" y="483342"/>
                  </a:lnTo>
                  <a:lnTo>
                    <a:pt x="406643" y="413638"/>
                  </a:lnTo>
                  <a:lnTo>
                    <a:pt x="364671" y="390541"/>
                  </a:lnTo>
                  <a:lnTo>
                    <a:pt x="329280" y="360107"/>
                  </a:lnTo>
                  <a:lnTo>
                    <a:pt x="300438" y="323564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60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218381" y="1161300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5" h="609600">
                  <a:moveTo>
                    <a:pt x="180168" y="413638"/>
                  </a:moveTo>
                  <a:lnTo>
                    <a:pt x="93339" y="413638"/>
                  </a:lnTo>
                  <a:lnTo>
                    <a:pt x="93339" y="609483"/>
                  </a:lnTo>
                  <a:lnTo>
                    <a:pt x="518314" y="609483"/>
                  </a:lnTo>
                  <a:lnTo>
                    <a:pt x="518314" y="539297"/>
                  </a:lnTo>
                  <a:lnTo>
                    <a:pt x="180168" y="539297"/>
                  </a:lnTo>
                  <a:lnTo>
                    <a:pt x="180168" y="413638"/>
                  </a:lnTo>
                  <a:close/>
                </a:path>
                <a:path w="579755" h="609600">
                  <a:moveTo>
                    <a:pt x="496125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5" y="457052"/>
                  </a:lnTo>
                  <a:lnTo>
                    <a:pt x="496125" y="246735"/>
                  </a:lnTo>
                  <a:lnTo>
                    <a:pt x="579576" y="246735"/>
                  </a:lnTo>
                  <a:lnTo>
                    <a:pt x="579576" y="174620"/>
                  </a:lnTo>
                  <a:lnTo>
                    <a:pt x="496125" y="174620"/>
                  </a:lnTo>
                  <a:lnTo>
                    <a:pt x="496125" y="0"/>
                  </a:lnTo>
                  <a:close/>
                </a:path>
                <a:path w="579755" h="609600">
                  <a:moveTo>
                    <a:pt x="151225" y="120593"/>
                  </a:moveTo>
                  <a:lnTo>
                    <a:pt x="67533" y="120593"/>
                  </a:lnTo>
                  <a:lnTo>
                    <a:pt x="67533" y="302932"/>
                  </a:lnTo>
                  <a:lnTo>
                    <a:pt x="0" y="303415"/>
                  </a:lnTo>
                  <a:lnTo>
                    <a:pt x="9406" y="373118"/>
                  </a:lnTo>
                  <a:lnTo>
                    <a:pt x="56102" y="373024"/>
                  </a:lnTo>
                  <a:lnTo>
                    <a:pt x="106451" y="372340"/>
                  </a:lnTo>
                  <a:lnTo>
                    <a:pt x="159501" y="370770"/>
                  </a:lnTo>
                  <a:lnTo>
                    <a:pt x="214297" y="368019"/>
                  </a:lnTo>
                  <a:lnTo>
                    <a:pt x="269887" y="363790"/>
                  </a:lnTo>
                  <a:lnTo>
                    <a:pt x="325316" y="357790"/>
                  </a:lnTo>
                  <a:lnTo>
                    <a:pt x="379631" y="349723"/>
                  </a:lnTo>
                  <a:lnTo>
                    <a:pt x="374667" y="301003"/>
                  </a:lnTo>
                  <a:lnTo>
                    <a:pt x="151225" y="301003"/>
                  </a:lnTo>
                  <a:lnTo>
                    <a:pt x="151225" y="120593"/>
                  </a:lnTo>
                  <a:close/>
                </a:path>
                <a:path w="579755" h="609600">
                  <a:moveTo>
                    <a:pt x="300761" y="120593"/>
                  </a:moveTo>
                  <a:lnTo>
                    <a:pt x="217070" y="120593"/>
                  </a:lnTo>
                  <a:lnTo>
                    <a:pt x="217070" y="298591"/>
                  </a:lnTo>
                  <a:lnTo>
                    <a:pt x="151225" y="301003"/>
                  </a:lnTo>
                  <a:lnTo>
                    <a:pt x="374667" y="301003"/>
                  </a:lnTo>
                  <a:lnTo>
                    <a:pt x="373856" y="293043"/>
                  </a:lnTo>
                  <a:lnTo>
                    <a:pt x="300761" y="293043"/>
                  </a:lnTo>
                  <a:lnTo>
                    <a:pt x="300761" y="120593"/>
                  </a:lnTo>
                  <a:close/>
                </a:path>
                <a:path w="579755" h="609600">
                  <a:moveTo>
                    <a:pt x="373119" y="285808"/>
                  </a:moveTo>
                  <a:lnTo>
                    <a:pt x="355437" y="287888"/>
                  </a:lnTo>
                  <a:lnTo>
                    <a:pt x="337483" y="289787"/>
                  </a:lnTo>
                  <a:lnTo>
                    <a:pt x="319258" y="291506"/>
                  </a:lnTo>
                  <a:lnTo>
                    <a:pt x="300761" y="293043"/>
                  </a:lnTo>
                  <a:lnTo>
                    <a:pt x="373856" y="293043"/>
                  </a:lnTo>
                  <a:lnTo>
                    <a:pt x="373119" y="285808"/>
                  </a:lnTo>
                  <a:close/>
                </a:path>
                <a:path w="579755" h="609600">
                  <a:moveTo>
                    <a:pt x="351412" y="51372"/>
                  </a:moveTo>
                  <a:lnTo>
                    <a:pt x="16642" y="51372"/>
                  </a:lnTo>
                  <a:lnTo>
                    <a:pt x="16642" y="120593"/>
                  </a:lnTo>
                  <a:lnTo>
                    <a:pt x="351412" y="120593"/>
                  </a:lnTo>
                  <a:lnTo>
                    <a:pt x="351412" y="5137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218379" y="1161301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5" h="609600">
                  <a:moveTo>
                    <a:pt x="496125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5" y="457052"/>
                  </a:lnTo>
                  <a:lnTo>
                    <a:pt x="496125" y="246735"/>
                  </a:lnTo>
                  <a:lnTo>
                    <a:pt x="579576" y="246735"/>
                  </a:lnTo>
                  <a:lnTo>
                    <a:pt x="579576" y="174620"/>
                  </a:lnTo>
                  <a:lnTo>
                    <a:pt x="496125" y="174620"/>
                  </a:lnTo>
                  <a:lnTo>
                    <a:pt x="496125" y="0"/>
                  </a:lnTo>
                  <a:close/>
                </a:path>
                <a:path w="579755" h="609600">
                  <a:moveTo>
                    <a:pt x="373119" y="285808"/>
                  </a:moveTo>
                  <a:lnTo>
                    <a:pt x="355437" y="287888"/>
                  </a:lnTo>
                  <a:lnTo>
                    <a:pt x="337483" y="289787"/>
                  </a:lnTo>
                  <a:lnTo>
                    <a:pt x="319258" y="291506"/>
                  </a:lnTo>
                  <a:lnTo>
                    <a:pt x="300761" y="293043"/>
                  </a:lnTo>
                  <a:lnTo>
                    <a:pt x="300761" y="120593"/>
                  </a:lnTo>
                  <a:lnTo>
                    <a:pt x="351412" y="120593"/>
                  </a:lnTo>
                  <a:lnTo>
                    <a:pt x="351412" y="51372"/>
                  </a:lnTo>
                  <a:lnTo>
                    <a:pt x="16642" y="51372"/>
                  </a:lnTo>
                  <a:lnTo>
                    <a:pt x="16642" y="120593"/>
                  </a:lnTo>
                  <a:lnTo>
                    <a:pt x="67533" y="120593"/>
                  </a:lnTo>
                  <a:lnTo>
                    <a:pt x="67533" y="302932"/>
                  </a:lnTo>
                  <a:lnTo>
                    <a:pt x="49993" y="303109"/>
                  </a:lnTo>
                  <a:lnTo>
                    <a:pt x="32861" y="303264"/>
                  </a:lnTo>
                  <a:lnTo>
                    <a:pt x="16182" y="303373"/>
                  </a:lnTo>
                  <a:lnTo>
                    <a:pt x="0" y="303415"/>
                  </a:lnTo>
                  <a:lnTo>
                    <a:pt x="9406" y="373118"/>
                  </a:lnTo>
                  <a:lnTo>
                    <a:pt x="56102" y="373024"/>
                  </a:lnTo>
                  <a:lnTo>
                    <a:pt x="106451" y="372340"/>
                  </a:lnTo>
                  <a:lnTo>
                    <a:pt x="159501" y="370770"/>
                  </a:lnTo>
                  <a:lnTo>
                    <a:pt x="214297" y="368019"/>
                  </a:lnTo>
                  <a:lnTo>
                    <a:pt x="269887" y="363790"/>
                  </a:lnTo>
                  <a:lnTo>
                    <a:pt x="325316" y="357790"/>
                  </a:lnTo>
                  <a:lnTo>
                    <a:pt x="379631" y="349723"/>
                  </a:lnTo>
                  <a:lnTo>
                    <a:pt x="373119" y="285808"/>
                  </a:lnTo>
                  <a:close/>
                </a:path>
                <a:path w="579755" h="609600">
                  <a:moveTo>
                    <a:pt x="217070" y="120593"/>
                  </a:moveTo>
                  <a:lnTo>
                    <a:pt x="217070" y="298591"/>
                  </a:lnTo>
                  <a:lnTo>
                    <a:pt x="200473" y="299307"/>
                  </a:lnTo>
                  <a:lnTo>
                    <a:pt x="183967" y="299978"/>
                  </a:lnTo>
                  <a:lnTo>
                    <a:pt x="167551" y="300558"/>
                  </a:lnTo>
                  <a:lnTo>
                    <a:pt x="151225" y="301003"/>
                  </a:lnTo>
                  <a:lnTo>
                    <a:pt x="151225" y="120593"/>
                  </a:lnTo>
                  <a:lnTo>
                    <a:pt x="217070" y="120593"/>
                  </a:lnTo>
                  <a:close/>
                </a:path>
                <a:path w="579755" h="609600">
                  <a:moveTo>
                    <a:pt x="93339" y="413638"/>
                  </a:moveTo>
                  <a:lnTo>
                    <a:pt x="93339" y="609483"/>
                  </a:lnTo>
                  <a:lnTo>
                    <a:pt x="518314" y="609483"/>
                  </a:lnTo>
                  <a:lnTo>
                    <a:pt x="518314" y="539297"/>
                  </a:lnTo>
                  <a:lnTo>
                    <a:pt x="180168" y="539297"/>
                  </a:lnTo>
                  <a:lnTo>
                    <a:pt x="180168" y="413638"/>
                  </a:lnTo>
                  <a:lnTo>
                    <a:pt x="93339" y="41363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986991" y="1177460"/>
              <a:ext cx="567690" cy="604520"/>
            </a:xfrm>
            <a:custGeom>
              <a:avLst/>
              <a:gdLst/>
              <a:ahLst/>
              <a:cxnLst/>
              <a:rect l="l" t="t" r="r" b="b"/>
              <a:pathLst>
                <a:path w="567690" h="604519">
                  <a:moveTo>
                    <a:pt x="499260" y="0"/>
                  </a:moveTo>
                  <a:lnTo>
                    <a:pt x="68498" y="0"/>
                  </a:lnTo>
                  <a:lnTo>
                    <a:pt x="68498" y="223581"/>
                  </a:lnTo>
                  <a:lnTo>
                    <a:pt x="502396" y="223581"/>
                  </a:lnTo>
                  <a:lnTo>
                    <a:pt x="502396" y="154360"/>
                  </a:lnTo>
                  <a:lnTo>
                    <a:pt x="155325" y="154360"/>
                  </a:lnTo>
                  <a:lnTo>
                    <a:pt x="155325" y="69703"/>
                  </a:lnTo>
                  <a:lnTo>
                    <a:pt x="499260" y="69703"/>
                  </a:lnTo>
                  <a:lnTo>
                    <a:pt x="499260" y="0"/>
                  </a:lnTo>
                  <a:close/>
                </a:path>
                <a:path w="567690" h="604519">
                  <a:moveTo>
                    <a:pt x="567275" y="266995"/>
                  </a:moveTo>
                  <a:lnTo>
                    <a:pt x="0" y="266995"/>
                  </a:lnTo>
                  <a:lnTo>
                    <a:pt x="0" y="337905"/>
                  </a:lnTo>
                  <a:lnTo>
                    <a:pt x="567275" y="337905"/>
                  </a:lnTo>
                  <a:lnTo>
                    <a:pt x="567275" y="266995"/>
                  </a:lnTo>
                  <a:close/>
                </a:path>
                <a:path w="567690" h="604519">
                  <a:moveTo>
                    <a:pt x="281949" y="375289"/>
                  </a:moveTo>
                  <a:lnTo>
                    <a:pt x="218786" y="378663"/>
                  </a:lnTo>
                  <a:lnTo>
                    <a:pt x="165366" y="388617"/>
                  </a:lnTo>
                  <a:lnTo>
                    <a:pt x="122463" y="404895"/>
                  </a:lnTo>
                  <a:lnTo>
                    <a:pt x="90857" y="427243"/>
                  </a:lnTo>
                  <a:lnTo>
                    <a:pt x="64639" y="489130"/>
                  </a:lnTo>
                  <a:lnTo>
                    <a:pt x="71323" y="523193"/>
                  </a:lnTo>
                  <a:lnTo>
                    <a:pt x="122463" y="574209"/>
                  </a:lnTo>
                  <a:lnTo>
                    <a:pt x="165366" y="590625"/>
                  </a:lnTo>
                  <a:lnTo>
                    <a:pt x="218786" y="600623"/>
                  </a:lnTo>
                  <a:lnTo>
                    <a:pt x="281949" y="603935"/>
                  </a:lnTo>
                  <a:lnTo>
                    <a:pt x="344755" y="600623"/>
                  </a:lnTo>
                  <a:lnTo>
                    <a:pt x="397853" y="590625"/>
                  </a:lnTo>
                  <a:lnTo>
                    <a:pt x="440500" y="574209"/>
                  </a:lnTo>
                  <a:lnTo>
                    <a:pt x="471952" y="551642"/>
                  </a:lnTo>
                  <a:lnTo>
                    <a:pt x="481412" y="537850"/>
                  </a:lnTo>
                  <a:lnTo>
                    <a:pt x="281949" y="537850"/>
                  </a:lnTo>
                  <a:lnTo>
                    <a:pt x="225571" y="534782"/>
                  </a:lnTo>
                  <a:lnTo>
                    <a:pt x="185293" y="525791"/>
                  </a:lnTo>
                  <a:lnTo>
                    <a:pt x="161204" y="510649"/>
                  </a:lnTo>
                  <a:lnTo>
                    <a:pt x="153396" y="489130"/>
                  </a:lnTo>
                  <a:lnTo>
                    <a:pt x="161204" y="468474"/>
                  </a:lnTo>
                  <a:lnTo>
                    <a:pt x="185293" y="453585"/>
                  </a:lnTo>
                  <a:lnTo>
                    <a:pt x="225571" y="444529"/>
                  </a:lnTo>
                  <a:lnTo>
                    <a:pt x="281949" y="441374"/>
                  </a:lnTo>
                  <a:lnTo>
                    <a:pt x="481743" y="441374"/>
                  </a:lnTo>
                  <a:lnTo>
                    <a:pt x="471952" y="427243"/>
                  </a:lnTo>
                  <a:lnTo>
                    <a:pt x="440500" y="404895"/>
                  </a:lnTo>
                  <a:lnTo>
                    <a:pt x="397853" y="388617"/>
                  </a:lnTo>
                  <a:lnTo>
                    <a:pt x="344755" y="378663"/>
                  </a:lnTo>
                  <a:lnTo>
                    <a:pt x="281949" y="375289"/>
                  </a:lnTo>
                  <a:close/>
                </a:path>
                <a:path w="567690" h="604519">
                  <a:moveTo>
                    <a:pt x="481743" y="441374"/>
                  </a:moveTo>
                  <a:lnTo>
                    <a:pt x="281949" y="441374"/>
                  </a:lnTo>
                  <a:lnTo>
                    <a:pt x="337690" y="444529"/>
                  </a:lnTo>
                  <a:lnTo>
                    <a:pt x="378033" y="453585"/>
                  </a:lnTo>
                  <a:lnTo>
                    <a:pt x="402593" y="468474"/>
                  </a:lnTo>
                  <a:lnTo>
                    <a:pt x="410985" y="489130"/>
                  </a:lnTo>
                  <a:lnTo>
                    <a:pt x="402593" y="510649"/>
                  </a:lnTo>
                  <a:lnTo>
                    <a:pt x="378033" y="525791"/>
                  </a:lnTo>
                  <a:lnTo>
                    <a:pt x="337690" y="534782"/>
                  </a:lnTo>
                  <a:lnTo>
                    <a:pt x="281949" y="537850"/>
                  </a:lnTo>
                  <a:lnTo>
                    <a:pt x="481412" y="537850"/>
                  </a:lnTo>
                  <a:lnTo>
                    <a:pt x="491465" y="523193"/>
                  </a:lnTo>
                  <a:lnTo>
                    <a:pt x="498295" y="489130"/>
                  </a:lnTo>
                  <a:lnTo>
                    <a:pt x="491465" y="455406"/>
                  </a:lnTo>
                  <a:lnTo>
                    <a:pt x="481743" y="44137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986990" y="1177460"/>
              <a:ext cx="567690" cy="604520"/>
            </a:xfrm>
            <a:custGeom>
              <a:avLst/>
              <a:gdLst/>
              <a:ahLst/>
              <a:cxnLst/>
              <a:rect l="l" t="t" r="r" b="b"/>
              <a:pathLst>
                <a:path w="567690" h="604519">
                  <a:moveTo>
                    <a:pt x="155325" y="154360"/>
                  </a:moveTo>
                  <a:lnTo>
                    <a:pt x="155325" y="69703"/>
                  </a:lnTo>
                  <a:lnTo>
                    <a:pt x="499260" y="69703"/>
                  </a:lnTo>
                  <a:lnTo>
                    <a:pt x="499260" y="0"/>
                  </a:lnTo>
                  <a:lnTo>
                    <a:pt x="68498" y="0"/>
                  </a:lnTo>
                  <a:lnTo>
                    <a:pt x="68498" y="223581"/>
                  </a:lnTo>
                  <a:lnTo>
                    <a:pt x="502396" y="223581"/>
                  </a:lnTo>
                  <a:lnTo>
                    <a:pt x="502396" y="154360"/>
                  </a:lnTo>
                  <a:lnTo>
                    <a:pt x="155325" y="154360"/>
                  </a:lnTo>
                  <a:close/>
                </a:path>
                <a:path w="567690" h="604519">
                  <a:moveTo>
                    <a:pt x="0" y="337904"/>
                  </a:moveTo>
                  <a:lnTo>
                    <a:pt x="567275" y="337904"/>
                  </a:lnTo>
                  <a:lnTo>
                    <a:pt x="567275" y="266995"/>
                  </a:lnTo>
                  <a:lnTo>
                    <a:pt x="0" y="266995"/>
                  </a:lnTo>
                  <a:lnTo>
                    <a:pt x="0" y="337904"/>
                  </a:lnTo>
                  <a:close/>
                </a:path>
                <a:path w="567690" h="604519">
                  <a:moveTo>
                    <a:pt x="281949" y="375289"/>
                  </a:moveTo>
                  <a:lnTo>
                    <a:pt x="218786" y="378663"/>
                  </a:lnTo>
                  <a:lnTo>
                    <a:pt x="165366" y="388617"/>
                  </a:lnTo>
                  <a:lnTo>
                    <a:pt x="122463" y="404895"/>
                  </a:lnTo>
                  <a:lnTo>
                    <a:pt x="90857" y="427243"/>
                  </a:lnTo>
                  <a:lnTo>
                    <a:pt x="64639" y="489130"/>
                  </a:lnTo>
                  <a:lnTo>
                    <a:pt x="71323" y="523193"/>
                  </a:lnTo>
                  <a:lnTo>
                    <a:pt x="122463" y="574209"/>
                  </a:lnTo>
                  <a:lnTo>
                    <a:pt x="165366" y="590625"/>
                  </a:lnTo>
                  <a:lnTo>
                    <a:pt x="218786" y="600623"/>
                  </a:lnTo>
                  <a:lnTo>
                    <a:pt x="281949" y="603935"/>
                  </a:lnTo>
                  <a:lnTo>
                    <a:pt x="344755" y="600623"/>
                  </a:lnTo>
                  <a:lnTo>
                    <a:pt x="397853" y="590625"/>
                  </a:lnTo>
                  <a:lnTo>
                    <a:pt x="440500" y="574209"/>
                  </a:lnTo>
                  <a:lnTo>
                    <a:pt x="471952" y="551642"/>
                  </a:lnTo>
                  <a:lnTo>
                    <a:pt x="498295" y="489130"/>
                  </a:lnTo>
                  <a:lnTo>
                    <a:pt x="491465" y="455406"/>
                  </a:lnTo>
                  <a:lnTo>
                    <a:pt x="440500" y="404895"/>
                  </a:lnTo>
                  <a:lnTo>
                    <a:pt x="397853" y="388617"/>
                  </a:lnTo>
                  <a:lnTo>
                    <a:pt x="344755" y="378663"/>
                  </a:lnTo>
                  <a:lnTo>
                    <a:pt x="281949" y="375289"/>
                  </a:lnTo>
                  <a:close/>
                </a:path>
                <a:path w="567690" h="604519">
                  <a:moveTo>
                    <a:pt x="281949" y="537850"/>
                  </a:moveTo>
                  <a:lnTo>
                    <a:pt x="225571" y="534782"/>
                  </a:lnTo>
                  <a:lnTo>
                    <a:pt x="185293" y="525790"/>
                  </a:lnTo>
                  <a:lnTo>
                    <a:pt x="161204" y="510649"/>
                  </a:lnTo>
                  <a:lnTo>
                    <a:pt x="153396" y="489130"/>
                  </a:lnTo>
                  <a:lnTo>
                    <a:pt x="161204" y="468474"/>
                  </a:lnTo>
                  <a:lnTo>
                    <a:pt x="185293" y="453585"/>
                  </a:lnTo>
                  <a:lnTo>
                    <a:pt x="225571" y="444529"/>
                  </a:lnTo>
                  <a:lnTo>
                    <a:pt x="281949" y="441374"/>
                  </a:lnTo>
                  <a:lnTo>
                    <a:pt x="337690" y="444529"/>
                  </a:lnTo>
                  <a:lnTo>
                    <a:pt x="378033" y="453585"/>
                  </a:lnTo>
                  <a:lnTo>
                    <a:pt x="402593" y="468474"/>
                  </a:lnTo>
                  <a:lnTo>
                    <a:pt x="410985" y="489130"/>
                  </a:lnTo>
                  <a:lnTo>
                    <a:pt x="402593" y="510649"/>
                  </a:lnTo>
                  <a:lnTo>
                    <a:pt x="378033" y="525790"/>
                  </a:lnTo>
                  <a:lnTo>
                    <a:pt x="337690" y="534782"/>
                  </a:lnTo>
                  <a:lnTo>
                    <a:pt x="281949" y="53785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590201" y="1172209"/>
              <a:ext cx="568325" cy="607060"/>
            </a:xfrm>
            <a:custGeom>
              <a:avLst/>
              <a:gdLst/>
              <a:ahLst/>
              <a:cxnLst/>
              <a:rect l="l" t="t" r="r" b="b"/>
              <a:pathLst>
                <a:path w="568325" h="607060">
                  <a:moveTo>
                    <a:pt x="502627" y="426720"/>
                  </a:moveTo>
                  <a:lnTo>
                    <a:pt x="63423" y="426720"/>
                  </a:lnTo>
                  <a:lnTo>
                    <a:pt x="63423" y="494030"/>
                  </a:lnTo>
                  <a:lnTo>
                    <a:pt x="414845" y="494030"/>
                  </a:lnTo>
                  <a:lnTo>
                    <a:pt x="414845" y="607060"/>
                  </a:lnTo>
                  <a:lnTo>
                    <a:pt x="502627" y="607060"/>
                  </a:lnTo>
                  <a:lnTo>
                    <a:pt x="502627" y="494030"/>
                  </a:lnTo>
                  <a:lnTo>
                    <a:pt x="502627" y="426720"/>
                  </a:lnTo>
                  <a:close/>
                </a:path>
                <a:path w="568325" h="607060">
                  <a:moveTo>
                    <a:pt x="567753" y="321449"/>
                  </a:moveTo>
                  <a:lnTo>
                    <a:pt x="327050" y="321449"/>
                  </a:lnTo>
                  <a:lnTo>
                    <a:pt x="327050" y="276860"/>
                  </a:lnTo>
                  <a:lnTo>
                    <a:pt x="510590" y="276860"/>
                  </a:lnTo>
                  <a:lnTo>
                    <a:pt x="510590" y="209550"/>
                  </a:lnTo>
                  <a:lnTo>
                    <a:pt x="157251" y="209550"/>
                  </a:lnTo>
                  <a:lnTo>
                    <a:pt x="157251" y="168910"/>
                  </a:lnTo>
                  <a:lnTo>
                    <a:pt x="499262" y="168910"/>
                  </a:lnTo>
                  <a:lnTo>
                    <a:pt x="499262" y="105410"/>
                  </a:lnTo>
                  <a:lnTo>
                    <a:pt x="499262" y="67310"/>
                  </a:lnTo>
                  <a:lnTo>
                    <a:pt x="499262" y="0"/>
                  </a:lnTo>
                  <a:lnTo>
                    <a:pt x="69697" y="0"/>
                  </a:lnTo>
                  <a:lnTo>
                    <a:pt x="69697" y="67310"/>
                  </a:lnTo>
                  <a:lnTo>
                    <a:pt x="411949" y="67310"/>
                  </a:lnTo>
                  <a:lnTo>
                    <a:pt x="411949" y="105410"/>
                  </a:lnTo>
                  <a:lnTo>
                    <a:pt x="70662" y="105410"/>
                  </a:lnTo>
                  <a:lnTo>
                    <a:pt x="70662" y="168910"/>
                  </a:lnTo>
                  <a:lnTo>
                    <a:pt x="70662" y="209550"/>
                  </a:lnTo>
                  <a:lnTo>
                    <a:pt x="70662" y="276860"/>
                  </a:lnTo>
                  <a:lnTo>
                    <a:pt x="240944" y="276860"/>
                  </a:lnTo>
                  <a:lnTo>
                    <a:pt x="240944" y="321449"/>
                  </a:lnTo>
                  <a:lnTo>
                    <a:pt x="0" y="321449"/>
                  </a:lnTo>
                  <a:lnTo>
                    <a:pt x="0" y="390918"/>
                  </a:lnTo>
                  <a:lnTo>
                    <a:pt x="567753" y="390918"/>
                  </a:lnTo>
                  <a:lnTo>
                    <a:pt x="567753" y="32144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590202" y="1172636"/>
              <a:ext cx="568325" cy="606425"/>
            </a:xfrm>
            <a:custGeom>
              <a:avLst/>
              <a:gdLst/>
              <a:ahLst/>
              <a:cxnLst/>
              <a:rect l="l" t="t" r="r" b="b"/>
              <a:pathLst>
                <a:path w="568325" h="606425">
                  <a:moveTo>
                    <a:pt x="327050" y="275919"/>
                  </a:moveTo>
                  <a:lnTo>
                    <a:pt x="510595" y="275919"/>
                  </a:lnTo>
                  <a:lnTo>
                    <a:pt x="510595" y="209110"/>
                  </a:lnTo>
                  <a:lnTo>
                    <a:pt x="157254" y="209110"/>
                  </a:lnTo>
                  <a:lnTo>
                    <a:pt x="157254" y="167867"/>
                  </a:lnTo>
                  <a:lnTo>
                    <a:pt x="499260" y="167867"/>
                  </a:lnTo>
                  <a:lnTo>
                    <a:pt x="499260" y="0"/>
                  </a:lnTo>
                  <a:lnTo>
                    <a:pt x="69702" y="0"/>
                  </a:lnTo>
                  <a:lnTo>
                    <a:pt x="69702" y="67291"/>
                  </a:lnTo>
                  <a:lnTo>
                    <a:pt x="411949" y="67291"/>
                  </a:lnTo>
                  <a:lnTo>
                    <a:pt x="411949" y="105158"/>
                  </a:lnTo>
                  <a:lnTo>
                    <a:pt x="70667" y="105158"/>
                  </a:lnTo>
                  <a:lnTo>
                    <a:pt x="70667" y="275919"/>
                  </a:lnTo>
                  <a:lnTo>
                    <a:pt x="240946" y="275919"/>
                  </a:lnTo>
                  <a:lnTo>
                    <a:pt x="240946" y="321022"/>
                  </a:lnTo>
                  <a:lnTo>
                    <a:pt x="0" y="321022"/>
                  </a:lnTo>
                  <a:lnTo>
                    <a:pt x="0" y="390484"/>
                  </a:lnTo>
                  <a:lnTo>
                    <a:pt x="567757" y="390484"/>
                  </a:lnTo>
                  <a:lnTo>
                    <a:pt x="567757" y="321022"/>
                  </a:lnTo>
                  <a:lnTo>
                    <a:pt x="327050" y="321022"/>
                  </a:lnTo>
                  <a:lnTo>
                    <a:pt x="327050" y="275919"/>
                  </a:lnTo>
                  <a:close/>
                </a:path>
                <a:path w="568325" h="606425">
                  <a:moveTo>
                    <a:pt x="414843" y="494195"/>
                  </a:moveTo>
                  <a:lnTo>
                    <a:pt x="414843" y="606107"/>
                  </a:lnTo>
                  <a:lnTo>
                    <a:pt x="502636" y="606107"/>
                  </a:lnTo>
                  <a:lnTo>
                    <a:pt x="502636" y="425697"/>
                  </a:lnTo>
                  <a:lnTo>
                    <a:pt x="63432" y="425697"/>
                  </a:lnTo>
                  <a:lnTo>
                    <a:pt x="63432" y="494195"/>
                  </a:lnTo>
                  <a:lnTo>
                    <a:pt x="414843" y="49419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477" y="1242683"/>
              <a:ext cx="5363015" cy="78016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9500" y="7684202"/>
              <a:ext cx="5513691" cy="13601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8163" y="7719495"/>
              <a:ext cx="4439666" cy="13248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57791" y="1776562"/>
              <a:ext cx="6942455" cy="622935"/>
            </a:xfrm>
            <a:custGeom>
              <a:avLst/>
              <a:gdLst/>
              <a:ahLst/>
              <a:cxnLst/>
              <a:rect l="l" t="t" r="r" b="b"/>
              <a:pathLst>
                <a:path w="6942455" h="622935">
                  <a:moveTo>
                    <a:pt x="413397" y="0"/>
                  </a:moveTo>
                  <a:lnTo>
                    <a:pt x="413397" y="622748"/>
                  </a:lnTo>
                  <a:lnTo>
                    <a:pt x="501431" y="622748"/>
                  </a:lnTo>
                  <a:lnTo>
                    <a:pt x="501431" y="0"/>
                  </a:lnTo>
                  <a:lnTo>
                    <a:pt x="413397" y="0"/>
                  </a:lnTo>
                  <a:close/>
                </a:path>
                <a:path w="6942455" h="622935">
                  <a:moveTo>
                    <a:pt x="164249" y="43896"/>
                  </a:moveTo>
                  <a:lnTo>
                    <a:pt x="125217" y="49046"/>
                  </a:lnTo>
                  <a:lnTo>
                    <a:pt x="90087" y="64068"/>
                  </a:lnTo>
                  <a:lnTo>
                    <a:pt x="59632" y="88322"/>
                  </a:lnTo>
                  <a:lnTo>
                    <a:pt x="34623" y="121166"/>
                  </a:lnTo>
                  <a:lnTo>
                    <a:pt x="15834" y="161958"/>
                  </a:lnTo>
                  <a:lnTo>
                    <a:pt x="4035" y="210058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2" y="442367"/>
                  </a:lnTo>
                  <a:lnTo>
                    <a:pt x="90087" y="466607"/>
                  </a:lnTo>
                  <a:lnTo>
                    <a:pt x="125217" y="481590"/>
                  </a:lnTo>
                  <a:lnTo>
                    <a:pt x="164249" y="486718"/>
                  </a:lnTo>
                  <a:lnTo>
                    <a:pt x="202837" y="481590"/>
                  </a:lnTo>
                  <a:lnTo>
                    <a:pt x="267924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8"/>
                  </a:lnTo>
                  <a:lnTo>
                    <a:pt x="311662" y="161958"/>
                  </a:lnTo>
                  <a:lnTo>
                    <a:pt x="292854" y="121166"/>
                  </a:lnTo>
                  <a:lnTo>
                    <a:pt x="267924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6942455" h="622935">
                  <a:moveTo>
                    <a:pt x="164249" y="122523"/>
                  </a:moveTo>
                  <a:lnTo>
                    <a:pt x="196591" y="131835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6"/>
                  </a:lnTo>
                  <a:lnTo>
                    <a:pt x="221652" y="371158"/>
                  </a:lnTo>
                  <a:lnTo>
                    <a:pt x="196591" y="398559"/>
                  </a:lnTo>
                  <a:lnTo>
                    <a:pt x="164249" y="407849"/>
                  </a:lnTo>
                  <a:lnTo>
                    <a:pt x="131320" y="398559"/>
                  </a:lnTo>
                  <a:lnTo>
                    <a:pt x="105942" y="371158"/>
                  </a:lnTo>
                  <a:lnTo>
                    <a:pt x="89699" y="326346"/>
                  </a:lnTo>
                  <a:lnTo>
                    <a:pt x="84175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20" y="131835"/>
                  </a:lnTo>
                  <a:lnTo>
                    <a:pt x="164249" y="122523"/>
                  </a:lnTo>
                  <a:close/>
                </a:path>
                <a:path w="6942455" h="622935">
                  <a:moveTo>
                    <a:pt x="1017333" y="0"/>
                  </a:moveTo>
                  <a:lnTo>
                    <a:pt x="1017333" y="622748"/>
                  </a:lnTo>
                  <a:lnTo>
                    <a:pt x="1105367" y="622748"/>
                  </a:lnTo>
                  <a:lnTo>
                    <a:pt x="1105367" y="0"/>
                  </a:lnTo>
                  <a:lnTo>
                    <a:pt x="1017333" y="0"/>
                  </a:lnTo>
                  <a:close/>
                </a:path>
                <a:path w="6942455" h="622935">
                  <a:moveTo>
                    <a:pt x="616719" y="56679"/>
                  </a:moveTo>
                  <a:lnTo>
                    <a:pt x="616719" y="473211"/>
                  </a:lnTo>
                  <a:lnTo>
                    <a:pt x="916516" y="473211"/>
                  </a:lnTo>
                  <a:lnTo>
                    <a:pt x="916516" y="56679"/>
                  </a:lnTo>
                  <a:lnTo>
                    <a:pt x="616719" y="56679"/>
                  </a:lnTo>
                  <a:close/>
                </a:path>
                <a:path w="6942455" h="622935">
                  <a:moveTo>
                    <a:pt x="832100" y="124452"/>
                  </a:moveTo>
                  <a:lnTo>
                    <a:pt x="832100" y="404231"/>
                  </a:lnTo>
                  <a:lnTo>
                    <a:pt x="703305" y="404231"/>
                  </a:lnTo>
                  <a:lnTo>
                    <a:pt x="703305" y="124452"/>
                  </a:lnTo>
                  <a:lnTo>
                    <a:pt x="832100" y="124452"/>
                  </a:lnTo>
                  <a:close/>
                </a:path>
                <a:path w="6942455" h="622935">
                  <a:moveTo>
                    <a:pt x="1621270" y="621301"/>
                  </a:moveTo>
                  <a:lnTo>
                    <a:pt x="1709303" y="621301"/>
                  </a:lnTo>
                  <a:lnTo>
                    <a:pt x="1709303" y="0"/>
                  </a:lnTo>
                  <a:lnTo>
                    <a:pt x="1621270" y="0"/>
                  </a:lnTo>
                  <a:lnTo>
                    <a:pt x="1621270" y="621301"/>
                  </a:lnTo>
                  <a:close/>
                </a:path>
                <a:path w="6942455" h="622935">
                  <a:moveTo>
                    <a:pt x="1430007" y="131206"/>
                  </a:moveTo>
                  <a:lnTo>
                    <a:pt x="1560008" y="131206"/>
                  </a:lnTo>
                  <a:lnTo>
                    <a:pt x="1560008" y="60055"/>
                  </a:lnTo>
                  <a:lnTo>
                    <a:pt x="1209561" y="60055"/>
                  </a:lnTo>
                  <a:lnTo>
                    <a:pt x="1209561" y="131206"/>
                  </a:lnTo>
                  <a:lnTo>
                    <a:pt x="1341491" y="131206"/>
                  </a:lnTo>
                  <a:lnTo>
                    <a:pt x="1341491" y="169314"/>
                  </a:lnTo>
                  <a:lnTo>
                    <a:pt x="1338149" y="214846"/>
                  </a:lnTo>
                  <a:lnTo>
                    <a:pt x="1328374" y="260185"/>
                  </a:lnTo>
                  <a:lnTo>
                    <a:pt x="1312228" y="303954"/>
                  </a:lnTo>
                  <a:lnTo>
                    <a:pt x="1289774" y="344778"/>
                  </a:lnTo>
                  <a:lnTo>
                    <a:pt x="1261076" y="381282"/>
                  </a:lnTo>
                  <a:lnTo>
                    <a:pt x="1226197" y="412090"/>
                  </a:lnTo>
                  <a:lnTo>
                    <a:pt x="1185200" y="435827"/>
                  </a:lnTo>
                  <a:lnTo>
                    <a:pt x="1234644" y="504083"/>
                  </a:lnTo>
                  <a:lnTo>
                    <a:pt x="1275992" y="479995"/>
                  </a:lnTo>
                  <a:lnTo>
                    <a:pt x="1312002" y="448625"/>
                  </a:lnTo>
                  <a:lnTo>
                    <a:pt x="1342606" y="410969"/>
                  </a:lnTo>
                  <a:lnTo>
                    <a:pt x="1367734" y="368022"/>
                  </a:lnTo>
                  <a:lnTo>
                    <a:pt x="1387317" y="320780"/>
                  </a:lnTo>
                  <a:lnTo>
                    <a:pt x="1406799" y="364171"/>
                  </a:lnTo>
                  <a:lnTo>
                    <a:pt x="1431688" y="403487"/>
                  </a:lnTo>
                  <a:lnTo>
                    <a:pt x="1462006" y="437894"/>
                  </a:lnTo>
                  <a:lnTo>
                    <a:pt x="1497777" y="466558"/>
                  </a:lnTo>
                  <a:lnTo>
                    <a:pt x="1539024" y="488648"/>
                  </a:lnTo>
                  <a:lnTo>
                    <a:pt x="1585815" y="420391"/>
                  </a:lnTo>
                  <a:lnTo>
                    <a:pt x="1544453" y="398167"/>
                  </a:lnTo>
                  <a:lnTo>
                    <a:pt x="1509466" y="369328"/>
                  </a:lnTo>
                  <a:lnTo>
                    <a:pt x="1480849" y="335114"/>
                  </a:lnTo>
                  <a:lnTo>
                    <a:pt x="1458599" y="296765"/>
                  </a:lnTo>
                  <a:lnTo>
                    <a:pt x="1442712" y="255521"/>
                  </a:lnTo>
                  <a:lnTo>
                    <a:pt x="1433183" y="212624"/>
                  </a:lnTo>
                  <a:lnTo>
                    <a:pt x="1430007" y="169314"/>
                  </a:lnTo>
                  <a:lnTo>
                    <a:pt x="1430007" y="131206"/>
                  </a:lnTo>
                  <a:close/>
                </a:path>
                <a:path w="6942455" h="622935">
                  <a:moveTo>
                    <a:pt x="2410473" y="621301"/>
                  </a:moveTo>
                  <a:lnTo>
                    <a:pt x="2492477" y="621301"/>
                  </a:lnTo>
                  <a:lnTo>
                    <a:pt x="2492477" y="0"/>
                  </a:lnTo>
                  <a:lnTo>
                    <a:pt x="2410473" y="0"/>
                  </a:lnTo>
                  <a:lnTo>
                    <a:pt x="2410473" y="621301"/>
                  </a:lnTo>
                  <a:close/>
                </a:path>
                <a:path w="6942455" h="622935">
                  <a:moveTo>
                    <a:pt x="2204498" y="239741"/>
                  </a:moveTo>
                  <a:lnTo>
                    <a:pt x="2214127" y="200589"/>
                  </a:lnTo>
                  <a:lnTo>
                    <a:pt x="2220748" y="159877"/>
                  </a:lnTo>
                  <a:lnTo>
                    <a:pt x="2224611" y="117673"/>
                  </a:lnTo>
                  <a:lnTo>
                    <a:pt x="2225964" y="74044"/>
                  </a:lnTo>
                  <a:lnTo>
                    <a:pt x="1981157" y="74044"/>
                  </a:lnTo>
                  <a:lnTo>
                    <a:pt x="1981157" y="143989"/>
                  </a:lnTo>
                  <a:lnTo>
                    <a:pt x="2139377" y="143989"/>
                  </a:lnTo>
                  <a:lnTo>
                    <a:pt x="2131652" y="194314"/>
                  </a:lnTo>
                  <a:lnTo>
                    <a:pt x="2118096" y="241070"/>
                  </a:lnTo>
                  <a:lnTo>
                    <a:pt x="2098254" y="284527"/>
                  </a:lnTo>
                  <a:lnTo>
                    <a:pt x="2071670" y="324955"/>
                  </a:lnTo>
                  <a:lnTo>
                    <a:pt x="2037888" y="362623"/>
                  </a:lnTo>
                  <a:lnTo>
                    <a:pt x="1996453" y="397802"/>
                  </a:lnTo>
                  <a:lnTo>
                    <a:pt x="1946909" y="430762"/>
                  </a:lnTo>
                  <a:lnTo>
                    <a:pt x="1996111" y="491783"/>
                  </a:lnTo>
                  <a:lnTo>
                    <a:pt x="2045468" y="460102"/>
                  </a:lnTo>
                  <a:lnTo>
                    <a:pt x="2087878" y="425886"/>
                  </a:lnTo>
                  <a:lnTo>
                    <a:pt x="2123748" y="389204"/>
                  </a:lnTo>
                  <a:lnTo>
                    <a:pt x="2153482" y="350126"/>
                  </a:lnTo>
                  <a:lnTo>
                    <a:pt x="2177485" y="308721"/>
                  </a:lnTo>
                  <a:lnTo>
                    <a:pt x="2278784" y="308721"/>
                  </a:lnTo>
                  <a:lnTo>
                    <a:pt x="2278784" y="593564"/>
                  </a:lnTo>
                  <a:lnTo>
                    <a:pt x="2360306" y="593564"/>
                  </a:lnTo>
                  <a:lnTo>
                    <a:pt x="2360306" y="14229"/>
                  </a:lnTo>
                  <a:lnTo>
                    <a:pt x="2278784" y="14229"/>
                  </a:lnTo>
                  <a:lnTo>
                    <a:pt x="2278784" y="239741"/>
                  </a:lnTo>
                  <a:lnTo>
                    <a:pt x="2204498" y="239741"/>
                  </a:lnTo>
                  <a:close/>
                </a:path>
                <a:path w="6942455" h="622935">
                  <a:moveTo>
                    <a:pt x="2990050" y="622748"/>
                  </a:moveTo>
                  <a:lnTo>
                    <a:pt x="3078083" y="622748"/>
                  </a:lnTo>
                  <a:lnTo>
                    <a:pt x="3078083" y="0"/>
                  </a:lnTo>
                  <a:lnTo>
                    <a:pt x="2990050" y="0"/>
                  </a:lnTo>
                  <a:lnTo>
                    <a:pt x="2990050" y="622748"/>
                  </a:lnTo>
                  <a:close/>
                </a:path>
                <a:path w="6942455" h="622935">
                  <a:moveTo>
                    <a:pt x="2800233" y="47996"/>
                  </a:moveTo>
                  <a:lnTo>
                    <a:pt x="2711958" y="47996"/>
                  </a:lnTo>
                  <a:lnTo>
                    <a:pt x="2711958" y="140853"/>
                  </a:lnTo>
                  <a:lnTo>
                    <a:pt x="2708551" y="192225"/>
                  </a:lnTo>
                  <a:lnTo>
                    <a:pt x="2698697" y="242141"/>
                  </a:lnTo>
                  <a:lnTo>
                    <a:pt x="2682328" y="289353"/>
                  </a:lnTo>
                  <a:lnTo>
                    <a:pt x="2659378" y="332612"/>
                  </a:lnTo>
                  <a:lnTo>
                    <a:pt x="2629779" y="370668"/>
                  </a:lnTo>
                  <a:lnTo>
                    <a:pt x="2593463" y="402274"/>
                  </a:lnTo>
                  <a:lnTo>
                    <a:pt x="2550362" y="426179"/>
                  </a:lnTo>
                  <a:lnTo>
                    <a:pt x="2602942" y="498536"/>
                  </a:lnTo>
                  <a:lnTo>
                    <a:pt x="2645391" y="473987"/>
                  </a:lnTo>
                  <a:lnTo>
                    <a:pt x="2681936" y="442283"/>
                  </a:lnTo>
                  <a:lnTo>
                    <a:pt x="2712692" y="404258"/>
                  </a:lnTo>
                  <a:lnTo>
                    <a:pt x="2737776" y="360746"/>
                  </a:lnTo>
                  <a:lnTo>
                    <a:pt x="2757302" y="312580"/>
                  </a:lnTo>
                  <a:lnTo>
                    <a:pt x="2776757" y="356688"/>
                  </a:lnTo>
                  <a:lnTo>
                    <a:pt x="2801284" y="396513"/>
                  </a:lnTo>
                  <a:lnTo>
                    <a:pt x="2830915" y="431360"/>
                  </a:lnTo>
                  <a:lnTo>
                    <a:pt x="2865687" y="460535"/>
                  </a:lnTo>
                  <a:lnTo>
                    <a:pt x="2905634" y="483341"/>
                  </a:lnTo>
                  <a:lnTo>
                    <a:pt x="2957006" y="413638"/>
                  </a:lnTo>
                  <a:lnTo>
                    <a:pt x="2915034" y="390540"/>
                  </a:lnTo>
                  <a:lnTo>
                    <a:pt x="2879643" y="360106"/>
                  </a:lnTo>
                  <a:lnTo>
                    <a:pt x="2850801" y="323563"/>
                  </a:lnTo>
                  <a:lnTo>
                    <a:pt x="2828472" y="282139"/>
                  </a:lnTo>
                  <a:lnTo>
                    <a:pt x="2812624" y="237060"/>
                  </a:lnTo>
                  <a:lnTo>
                    <a:pt x="2803222" y="189556"/>
                  </a:lnTo>
                  <a:lnTo>
                    <a:pt x="2800233" y="140853"/>
                  </a:lnTo>
                  <a:lnTo>
                    <a:pt x="2800233" y="47996"/>
                  </a:lnTo>
                  <a:close/>
                </a:path>
                <a:path w="6942455" h="622935">
                  <a:moveTo>
                    <a:pt x="3655007" y="964"/>
                  </a:moveTo>
                  <a:lnTo>
                    <a:pt x="3567696" y="964"/>
                  </a:lnTo>
                  <a:lnTo>
                    <a:pt x="3567696" y="458016"/>
                  </a:lnTo>
                  <a:lnTo>
                    <a:pt x="3655007" y="458016"/>
                  </a:lnTo>
                  <a:lnTo>
                    <a:pt x="3655007" y="247700"/>
                  </a:lnTo>
                  <a:lnTo>
                    <a:pt x="3738457" y="247700"/>
                  </a:lnTo>
                  <a:lnTo>
                    <a:pt x="3738457" y="175585"/>
                  </a:lnTo>
                  <a:lnTo>
                    <a:pt x="3655007" y="175585"/>
                  </a:lnTo>
                  <a:lnTo>
                    <a:pt x="3655007" y="964"/>
                  </a:lnTo>
                  <a:close/>
                </a:path>
                <a:path w="6942455" h="622935">
                  <a:moveTo>
                    <a:pt x="3532000" y="286773"/>
                  </a:moveTo>
                  <a:lnTo>
                    <a:pt x="3514318" y="288853"/>
                  </a:lnTo>
                  <a:lnTo>
                    <a:pt x="3496364" y="290752"/>
                  </a:lnTo>
                  <a:lnTo>
                    <a:pt x="3478139" y="292471"/>
                  </a:lnTo>
                  <a:lnTo>
                    <a:pt x="3459643" y="294008"/>
                  </a:lnTo>
                  <a:lnTo>
                    <a:pt x="3459643" y="121558"/>
                  </a:lnTo>
                  <a:lnTo>
                    <a:pt x="3510293" y="121558"/>
                  </a:lnTo>
                  <a:lnTo>
                    <a:pt x="3510293" y="52337"/>
                  </a:lnTo>
                  <a:lnTo>
                    <a:pt x="3175523" y="52337"/>
                  </a:lnTo>
                  <a:lnTo>
                    <a:pt x="3175523" y="121558"/>
                  </a:lnTo>
                  <a:lnTo>
                    <a:pt x="3226414" y="121558"/>
                  </a:lnTo>
                  <a:lnTo>
                    <a:pt x="3226414" y="303897"/>
                  </a:lnTo>
                  <a:lnTo>
                    <a:pt x="3208875" y="304074"/>
                  </a:lnTo>
                  <a:lnTo>
                    <a:pt x="3191743" y="304228"/>
                  </a:lnTo>
                  <a:lnTo>
                    <a:pt x="3175063" y="304338"/>
                  </a:lnTo>
                  <a:lnTo>
                    <a:pt x="3158881" y="304379"/>
                  </a:lnTo>
                  <a:lnTo>
                    <a:pt x="3168288" y="374083"/>
                  </a:lnTo>
                  <a:lnTo>
                    <a:pt x="3214983" y="373989"/>
                  </a:lnTo>
                  <a:lnTo>
                    <a:pt x="3265333" y="373305"/>
                  </a:lnTo>
                  <a:lnTo>
                    <a:pt x="3318383" y="371735"/>
                  </a:lnTo>
                  <a:lnTo>
                    <a:pt x="3373179" y="368983"/>
                  </a:lnTo>
                  <a:lnTo>
                    <a:pt x="3428768" y="364755"/>
                  </a:lnTo>
                  <a:lnTo>
                    <a:pt x="3484197" y="358755"/>
                  </a:lnTo>
                  <a:lnTo>
                    <a:pt x="3538513" y="350687"/>
                  </a:lnTo>
                  <a:lnTo>
                    <a:pt x="3532000" y="286773"/>
                  </a:lnTo>
                  <a:close/>
                </a:path>
                <a:path w="6942455" h="622935">
                  <a:moveTo>
                    <a:pt x="3375952" y="121558"/>
                  </a:moveTo>
                  <a:lnTo>
                    <a:pt x="3375952" y="299556"/>
                  </a:lnTo>
                  <a:lnTo>
                    <a:pt x="3359355" y="300272"/>
                  </a:lnTo>
                  <a:lnTo>
                    <a:pt x="3342848" y="300942"/>
                  </a:lnTo>
                  <a:lnTo>
                    <a:pt x="3326432" y="301523"/>
                  </a:lnTo>
                  <a:lnTo>
                    <a:pt x="3310107" y="301967"/>
                  </a:lnTo>
                  <a:lnTo>
                    <a:pt x="3310107" y="121558"/>
                  </a:lnTo>
                  <a:lnTo>
                    <a:pt x="3375952" y="121558"/>
                  </a:lnTo>
                  <a:close/>
                </a:path>
                <a:path w="6942455" h="622935">
                  <a:moveTo>
                    <a:pt x="3252221" y="414603"/>
                  </a:moveTo>
                  <a:lnTo>
                    <a:pt x="3252221" y="610448"/>
                  </a:lnTo>
                  <a:lnTo>
                    <a:pt x="3677196" y="610448"/>
                  </a:lnTo>
                  <a:lnTo>
                    <a:pt x="3677196" y="540262"/>
                  </a:lnTo>
                  <a:lnTo>
                    <a:pt x="3339049" y="540262"/>
                  </a:lnTo>
                  <a:lnTo>
                    <a:pt x="3339049" y="414603"/>
                  </a:lnTo>
                  <a:lnTo>
                    <a:pt x="3252221" y="414603"/>
                  </a:lnTo>
                  <a:close/>
                </a:path>
                <a:path w="6942455" h="622935">
                  <a:moveTo>
                    <a:pt x="3953299" y="315233"/>
                  </a:moveTo>
                  <a:lnTo>
                    <a:pt x="3953299" y="395307"/>
                  </a:lnTo>
                  <a:lnTo>
                    <a:pt x="4178327" y="395307"/>
                  </a:lnTo>
                  <a:lnTo>
                    <a:pt x="4178327" y="315233"/>
                  </a:lnTo>
                  <a:lnTo>
                    <a:pt x="3953299" y="315233"/>
                  </a:lnTo>
                  <a:close/>
                </a:path>
                <a:path w="6942455" h="622935">
                  <a:moveTo>
                    <a:pt x="4852886" y="220687"/>
                  </a:moveTo>
                  <a:lnTo>
                    <a:pt x="4852886" y="409055"/>
                  </a:lnTo>
                  <a:lnTo>
                    <a:pt x="4935372" y="409055"/>
                  </a:lnTo>
                  <a:lnTo>
                    <a:pt x="4935372" y="0"/>
                  </a:lnTo>
                  <a:lnTo>
                    <a:pt x="4852886" y="0"/>
                  </a:lnTo>
                  <a:lnTo>
                    <a:pt x="4852886" y="149536"/>
                  </a:lnTo>
                  <a:lnTo>
                    <a:pt x="4798859" y="149536"/>
                  </a:lnTo>
                  <a:lnTo>
                    <a:pt x="4798859" y="10853"/>
                  </a:lnTo>
                  <a:lnTo>
                    <a:pt x="4717820" y="10853"/>
                  </a:lnTo>
                  <a:lnTo>
                    <a:pt x="4717820" y="353099"/>
                  </a:lnTo>
                  <a:lnTo>
                    <a:pt x="4798859" y="353099"/>
                  </a:lnTo>
                  <a:lnTo>
                    <a:pt x="4798859" y="220687"/>
                  </a:lnTo>
                  <a:lnTo>
                    <a:pt x="4852886" y="220687"/>
                  </a:lnTo>
                  <a:close/>
                </a:path>
                <a:path w="6942455" h="622935">
                  <a:moveTo>
                    <a:pt x="4685741" y="253730"/>
                  </a:moveTo>
                  <a:lnTo>
                    <a:pt x="4643858" y="260683"/>
                  </a:lnTo>
                  <a:lnTo>
                    <a:pt x="4601929" y="265216"/>
                  </a:lnTo>
                  <a:lnTo>
                    <a:pt x="4558010" y="267805"/>
                  </a:lnTo>
                  <a:lnTo>
                    <a:pt x="4510157" y="268924"/>
                  </a:lnTo>
                  <a:lnTo>
                    <a:pt x="4510157" y="119629"/>
                  </a:lnTo>
                  <a:lnTo>
                    <a:pt x="4668136" y="119629"/>
                  </a:lnTo>
                  <a:lnTo>
                    <a:pt x="4668136" y="50166"/>
                  </a:lnTo>
                  <a:lnTo>
                    <a:pt x="4423811" y="50166"/>
                  </a:lnTo>
                  <a:lnTo>
                    <a:pt x="4423811" y="339593"/>
                  </a:lnTo>
                  <a:lnTo>
                    <a:pt x="4467707" y="339593"/>
                  </a:lnTo>
                  <a:lnTo>
                    <a:pt x="4531818" y="338899"/>
                  </a:lnTo>
                  <a:lnTo>
                    <a:pt x="4588422" y="336397"/>
                  </a:lnTo>
                  <a:lnTo>
                    <a:pt x="4641228" y="331453"/>
                  </a:lnTo>
                  <a:lnTo>
                    <a:pt x="4693942" y="323433"/>
                  </a:lnTo>
                  <a:lnTo>
                    <a:pt x="4685741" y="253730"/>
                  </a:lnTo>
                  <a:close/>
                </a:path>
                <a:path w="6942455" h="622935">
                  <a:moveTo>
                    <a:pt x="4763404" y="378183"/>
                  </a:moveTo>
                  <a:lnTo>
                    <a:pt x="4676335" y="378183"/>
                  </a:lnTo>
                  <a:lnTo>
                    <a:pt x="4676335" y="396513"/>
                  </a:lnTo>
                  <a:lnTo>
                    <a:pt x="4670598" y="430044"/>
                  </a:lnTo>
                  <a:lnTo>
                    <a:pt x="4625626" y="492536"/>
                  </a:lnTo>
                  <a:lnTo>
                    <a:pt x="4586524" y="518430"/>
                  </a:lnTo>
                  <a:lnTo>
                    <a:pt x="4536435" y="538709"/>
                  </a:lnTo>
                  <a:lnTo>
                    <a:pt x="4475425" y="551839"/>
                  </a:lnTo>
                  <a:lnTo>
                    <a:pt x="4511122" y="618889"/>
                  </a:lnTo>
                  <a:lnTo>
                    <a:pt x="4567066" y="606345"/>
                  </a:lnTo>
                  <a:lnTo>
                    <a:pt x="4616283" y="587654"/>
                  </a:lnTo>
                  <a:lnTo>
                    <a:pt x="4658416" y="563441"/>
                  </a:lnTo>
                  <a:lnTo>
                    <a:pt x="4693105" y="534330"/>
                  </a:lnTo>
                  <a:lnTo>
                    <a:pt x="4719990" y="500948"/>
                  </a:lnTo>
                  <a:lnTo>
                    <a:pt x="4746733" y="534330"/>
                  </a:lnTo>
                  <a:lnTo>
                    <a:pt x="4781291" y="563441"/>
                  </a:lnTo>
                  <a:lnTo>
                    <a:pt x="4823316" y="587654"/>
                  </a:lnTo>
                  <a:lnTo>
                    <a:pt x="4872460" y="606345"/>
                  </a:lnTo>
                  <a:lnTo>
                    <a:pt x="4928378" y="618889"/>
                  </a:lnTo>
                  <a:lnTo>
                    <a:pt x="4964556" y="551839"/>
                  </a:lnTo>
                  <a:lnTo>
                    <a:pt x="4903076" y="538709"/>
                  </a:lnTo>
                  <a:lnTo>
                    <a:pt x="4852751" y="518430"/>
                  </a:lnTo>
                  <a:lnTo>
                    <a:pt x="4813602" y="492536"/>
                  </a:lnTo>
                  <a:lnTo>
                    <a:pt x="4785647" y="462563"/>
                  </a:lnTo>
                  <a:lnTo>
                    <a:pt x="4768908" y="430044"/>
                  </a:lnTo>
                  <a:lnTo>
                    <a:pt x="4763404" y="396513"/>
                  </a:lnTo>
                  <a:lnTo>
                    <a:pt x="4763404" y="378183"/>
                  </a:lnTo>
                  <a:close/>
                </a:path>
                <a:path w="6942455" h="622935">
                  <a:moveTo>
                    <a:pt x="5494689" y="219963"/>
                  </a:moveTo>
                  <a:lnTo>
                    <a:pt x="5501661" y="175430"/>
                  </a:lnTo>
                  <a:lnTo>
                    <a:pt x="5505241" y="135396"/>
                  </a:lnTo>
                  <a:lnTo>
                    <a:pt x="5506560" y="99659"/>
                  </a:lnTo>
                  <a:lnTo>
                    <a:pt x="5506748" y="68014"/>
                  </a:lnTo>
                  <a:lnTo>
                    <a:pt x="5506748" y="25807"/>
                  </a:lnTo>
                  <a:lnTo>
                    <a:pt x="5075503" y="25807"/>
                  </a:lnTo>
                  <a:lnTo>
                    <a:pt x="5075503" y="94304"/>
                  </a:lnTo>
                  <a:lnTo>
                    <a:pt x="5419679" y="94304"/>
                  </a:lnTo>
                  <a:lnTo>
                    <a:pt x="5418903" y="121366"/>
                  </a:lnTo>
                  <a:lnTo>
                    <a:pt x="5416905" y="151074"/>
                  </a:lnTo>
                  <a:lnTo>
                    <a:pt x="5413099" y="183811"/>
                  </a:lnTo>
                  <a:lnTo>
                    <a:pt x="5406896" y="219963"/>
                  </a:lnTo>
                  <a:lnTo>
                    <a:pt x="5006041" y="219963"/>
                  </a:lnTo>
                  <a:lnTo>
                    <a:pt x="5006041" y="288220"/>
                  </a:lnTo>
                  <a:lnTo>
                    <a:pt x="5573799" y="288220"/>
                  </a:lnTo>
                  <a:lnTo>
                    <a:pt x="5573799" y="219963"/>
                  </a:lnTo>
                  <a:lnTo>
                    <a:pt x="5494689" y="219963"/>
                  </a:lnTo>
                  <a:close/>
                </a:path>
                <a:path w="6942455" h="622935">
                  <a:moveTo>
                    <a:pt x="5504095" y="505531"/>
                  </a:moveTo>
                  <a:lnTo>
                    <a:pt x="5504095" y="331875"/>
                  </a:lnTo>
                  <a:lnTo>
                    <a:pt x="5070197" y="331875"/>
                  </a:lnTo>
                  <a:lnTo>
                    <a:pt x="5070197" y="399166"/>
                  </a:lnTo>
                  <a:lnTo>
                    <a:pt x="5417991" y="399166"/>
                  </a:lnTo>
                  <a:lnTo>
                    <a:pt x="5417991" y="440410"/>
                  </a:lnTo>
                  <a:lnTo>
                    <a:pt x="5070678" y="440410"/>
                  </a:lnTo>
                  <a:lnTo>
                    <a:pt x="5070678" y="616478"/>
                  </a:lnTo>
                  <a:lnTo>
                    <a:pt x="5520495" y="616478"/>
                  </a:lnTo>
                  <a:lnTo>
                    <a:pt x="5520495" y="549186"/>
                  </a:lnTo>
                  <a:lnTo>
                    <a:pt x="5157266" y="549186"/>
                  </a:lnTo>
                  <a:lnTo>
                    <a:pt x="5157266" y="505531"/>
                  </a:lnTo>
                  <a:lnTo>
                    <a:pt x="5504095" y="505531"/>
                  </a:lnTo>
                  <a:close/>
                </a:path>
                <a:path w="6942455" h="622935">
                  <a:moveTo>
                    <a:pt x="6204441" y="621301"/>
                  </a:moveTo>
                  <a:lnTo>
                    <a:pt x="6292475" y="621301"/>
                  </a:lnTo>
                  <a:lnTo>
                    <a:pt x="6292475" y="0"/>
                  </a:lnTo>
                  <a:lnTo>
                    <a:pt x="6204441" y="0"/>
                  </a:lnTo>
                  <a:lnTo>
                    <a:pt x="6204441" y="621301"/>
                  </a:lnTo>
                  <a:close/>
                </a:path>
                <a:path w="6942455" h="622935">
                  <a:moveTo>
                    <a:pt x="5806238" y="65361"/>
                  </a:moveTo>
                  <a:lnTo>
                    <a:pt x="5806238" y="133617"/>
                  </a:lnTo>
                  <a:lnTo>
                    <a:pt x="6017760" y="133617"/>
                  </a:lnTo>
                  <a:lnTo>
                    <a:pt x="6010953" y="178146"/>
                  </a:lnTo>
                  <a:lnTo>
                    <a:pt x="5999677" y="219858"/>
                  </a:lnTo>
                  <a:lnTo>
                    <a:pt x="5983663" y="258902"/>
                  </a:lnTo>
                  <a:lnTo>
                    <a:pt x="5962641" y="295426"/>
                  </a:lnTo>
                  <a:lnTo>
                    <a:pt x="5936340" y="329581"/>
                  </a:lnTo>
                  <a:lnTo>
                    <a:pt x="5904491" y="361514"/>
                  </a:lnTo>
                  <a:lnTo>
                    <a:pt x="5866824" y="391375"/>
                  </a:lnTo>
                  <a:lnTo>
                    <a:pt x="5823068" y="419312"/>
                  </a:lnTo>
                  <a:lnTo>
                    <a:pt x="5772954" y="445475"/>
                  </a:lnTo>
                  <a:lnTo>
                    <a:pt x="5818298" y="514696"/>
                  </a:lnTo>
                  <a:lnTo>
                    <a:pt x="5870577" y="487458"/>
                  </a:lnTo>
                  <a:lnTo>
                    <a:pt x="5916677" y="458130"/>
                  </a:lnTo>
                  <a:lnTo>
                    <a:pt x="5956910" y="426783"/>
                  </a:lnTo>
                  <a:lnTo>
                    <a:pt x="5991587" y="393485"/>
                  </a:lnTo>
                  <a:lnTo>
                    <a:pt x="6021022" y="358308"/>
                  </a:lnTo>
                  <a:lnTo>
                    <a:pt x="6045527" y="321323"/>
                  </a:lnTo>
                  <a:lnTo>
                    <a:pt x="6065415" y="282599"/>
                  </a:lnTo>
                  <a:lnTo>
                    <a:pt x="6080997" y="242206"/>
                  </a:lnTo>
                  <a:lnTo>
                    <a:pt x="6092585" y="200216"/>
                  </a:lnTo>
                  <a:lnTo>
                    <a:pt x="6100494" y="156698"/>
                  </a:lnTo>
                  <a:lnTo>
                    <a:pt x="6105033" y="111723"/>
                  </a:lnTo>
                  <a:lnTo>
                    <a:pt x="6106517" y="65361"/>
                  </a:lnTo>
                  <a:lnTo>
                    <a:pt x="5806238" y="65361"/>
                  </a:lnTo>
                  <a:close/>
                </a:path>
                <a:path w="6942455" h="622935">
                  <a:moveTo>
                    <a:pt x="6533181" y="155807"/>
                  </a:moveTo>
                  <a:lnTo>
                    <a:pt x="6533181" y="9888"/>
                  </a:lnTo>
                  <a:lnTo>
                    <a:pt x="6446594" y="9888"/>
                  </a:lnTo>
                  <a:lnTo>
                    <a:pt x="6446594" y="225511"/>
                  </a:lnTo>
                  <a:lnTo>
                    <a:pt x="6878081" y="225511"/>
                  </a:lnTo>
                  <a:lnTo>
                    <a:pt x="6878081" y="155807"/>
                  </a:lnTo>
                  <a:lnTo>
                    <a:pt x="6533181" y="155807"/>
                  </a:lnTo>
                  <a:close/>
                </a:path>
                <a:path w="6942455" h="622935">
                  <a:moveTo>
                    <a:pt x="6374960" y="349240"/>
                  </a:moveTo>
                  <a:lnTo>
                    <a:pt x="6942236" y="349240"/>
                  </a:lnTo>
                  <a:lnTo>
                    <a:pt x="6942236" y="278813"/>
                  </a:lnTo>
                  <a:lnTo>
                    <a:pt x="6374960" y="278813"/>
                  </a:lnTo>
                  <a:lnTo>
                    <a:pt x="6374960" y="349240"/>
                  </a:lnTo>
                  <a:close/>
                </a:path>
                <a:path w="6942455" h="622935">
                  <a:moveTo>
                    <a:pt x="6656911" y="388796"/>
                  </a:moveTo>
                  <a:lnTo>
                    <a:pt x="6593748" y="392308"/>
                  </a:lnTo>
                  <a:lnTo>
                    <a:pt x="6540327" y="402427"/>
                  </a:lnTo>
                  <a:lnTo>
                    <a:pt x="6497424" y="418883"/>
                  </a:lnTo>
                  <a:lnTo>
                    <a:pt x="6465817" y="441410"/>
                  </a:lnTo>
                  <a:lnTo>
                    <a:pt x="6439599" y="503601"/>
                  </a:lnTo>
                  <a:lnTo>
                    <a:pt x="6446284" y="537851"/>
                  </a:lnTo>
                  <a:lnTo>
                    <a:pt x="6497424" y="589012"/>
                  </a:lnTo>
                  <a:lnTo>
                    <a:pt x="6540327" y="605454"/>
                  </a:lnTo>
                  <a:lnTo>
                    <a:pt x="6593748" y="615491"/>
                  </a:lnTo>
                  <a:lnTo>
                    <a:pt x="6656911" y="618889"/>
                  </a:lnTo>
                  <a:lnTo>
                    <a:pt x="6719717" y="615491"/>
                  </a:lnTo>
                  <a:lnTo>
                    <a:pt x="6772815" y="605454"/>
                  </a:lnTo>
                  <a:lnTo>
                    <a:pt x="6815462" y="589012"/>
                  </a:lnTo>
                  <a:lnTo>
                    <a:pt x="6846914" y="566400"/>
                  </a:lnTo>
                  <a:lnTo>
                    <a:pt x="6873257" y="503601"/>
                  </a:lnTo>
                  <a:lnTo>
                    <a:pt x="6866426" y="469739"/>
                  </a:lnTo>
                  <a:lnTo>
                    <a:pt x="6815462" y="418883"/>
                  </a:lnTo>
                  <a:lnTo>
                    <a:pt x="6772815" y="402427"/>
                  </a:lnTo>
                  <a:lnTo>
                    <a:pt x="6719717" y="392308"/>
                  </a:lnTo>
                  <a:lnTo>
                    <a:pt x="6656911" y="388796"/>
                  </a:lnTo>
                  <a:close/>
                </a:path>
                <a:path w="6942455" h="622935">
                  <a:moveTo>
                    <a:pt x="6656911" y="552562"/>
                  </a:moveTo>
                  <a:lnTo>
                    <a:pt x="6600533" y="549559"/>
                  </a:lnTo>
                  <a:lnTo>
                    <a:pt x="6560254" y="540292"/>
                  </a:lnTo>
                  <a:lnTo>
                    <a:pt x="6536165" y="524920"/>
                  </a:lnTo>
                  <a:lnTo>
                    <a:pt x="6528357" y="503601"/>
                  </a:lnTo>
                  <a:lnTo>
                    <a:pt x="6536165" y="482410"/>
                  </a:lnTo>
                  <a:lnTo>
                    <a:pt x="6560254" y="467754"/>
                  </a:lnTo>
                  <a:lnTo>
                    <a:pt x="6600533" y="459203"/>
                  </a:lnTo>
                  <a:lnTo>
                    <a:pt x="6656911" y="456328"/>
                  </a:lnTo>
                  <a:lnTo>
                    <a:pt x="6712651" y="459203"/>
                  </a:lnTo>
                  <a:lnTo>
                    <a:pt x="6752994" y="467754"/>
                  </a:lnTo>
                  <a:lnTo>
                    <a:pt x="6777554" y="482410"/>
                  </a:lnTo>
                  <a:lnTo>
                    <a:pt x="6785946" y="503601"/>
                  </a:lnTo>
                  <a:lnTo>
                    <a:pt x="6777554" y="524920"/>
                  </a:lnTo>
                  <a:lnTo>
                    <a:pt x="6752994" y="540292"/>
                  </a:lnTo>
                  <a:lnTo>
                    <a:pt x="6712651" y="549559"/>
                  </a:lnTo>
                  <a:lnTo>
                    <a:pt x="6656911" y="55256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57791" y="1776562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501431" y="0"/>
                  </a:moveTo>
                  <a:lnTo>
                    <a:pt x="413397" y="0"/>
                  </a:lnTo>
                  <a:lnTo>
                    <a:pt x="413397" y="622748"/>
                  </a:lnTo>
                  <a:lnTo>
                    <a:pt x="501431" y="622748"/>
                  </a:lnTo>
                  <a:lnTo>
                    <a:pt x="501431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7" y="49046"/>
                  </a:lnTo>
                  <a:lnTo>
                    <a:pt x="90087" y="64068"/>
                  </a:lnTo>
                  <a:lnTo>
                    <a:pt x="59632" y="88322"/>
                  </a:lnTo>
                  <a:lnTo>
                    <a:pt x="34623" y="121166"/>
                  </a:lnTo>
                  <a:lnTo>
                    <a:pt x="15834" y="161958"/>
                  </a:lnTo>
                  <a:lnTo>
                    <a:pt x="4035" y="210058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2" y="442367"/>
                  </a:lnTo>
                  <a:lnTo>
                    <a:pt x="90087" y="466607"/>
                  </a:lnTo>
                  <a:lnTo>
                    <a:pt x="125217" y="481591"/>
                  </a:lnTo>
                  <a:lnTo>
                    <a:pt x="164249" y="486718"/>
                  </a:lnTo>
                  <a:lnTo>
                    <a:pt x="202837" y="481591"/>
                  </a:lnTo>
                  <a:lnTo>
                    <a:pt x="237656" y="466607"/>
                  </a:lnTo>
                  <a:lnTo>
                    <a:pt x="267924" y="442367"/>
                  </a:lnTo>
                  <a:lnTo>
                    <a:pt x="292854" y="409470"/>
                  </a:lnTo>
                  <a:lnTo>
                    <a:pt x="293598" y="407849"/>
                  </a:lnTo>
                  <a:lnTo>
                    <a:pt x="164249" y="407849"/>
                  </a:lnTo>
                  <a:lnTo>
                    <a:pt x="131320" y="398559"/>
                  </a:lnTo>
                  <a:lnTo>
                    <a:pt x="105942" y="371158"/>
                  </a:lnTo>
                  <a:lnTo>
                    <a:pt x="89699" y="326346"/>
                  </a:lnTo>
                  <a:lnTo>
                    <a:pt x="84175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20" y="131835"/>
                  </a:lnTo>
                  <a:lnTo>
                    <a:pt x="164249" y="122523"/>
                  </a:lnTo>
                  <a:lnTo>
                    <a:pt x="293480" y="122523"/>
                  </a:lnTo>
                  <a:lnTo>
                    <a:pt x="292854" y="121166"/>
                  </a:lnTo>
                  <a:lnTo>
                    <a:pt x="267924" y="88322"/>
                  </a:lnTo>
                  <a:lnTo>
                    <a:pt x="237656" y="64068"/>
                  </a:lnTo>
                  <a:lnTo>
                    <a:pt x="202837" y="49046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293480" y="122523"/>
                  </a:moveTo>
                  <a:lnTo>
                    <a:pt x="164249" y="122523"/>
                  </a:lnTo>
                  <a:lnTo>
                    <a:pt x="196591" y="131835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6"/>
                  </a:lnTo>
                  <a:lnTo>
                    <a:pt x="221652" y="371158"/>
                  </a:lnTo>
                  <a:lnTo>
                    <a:pt x="196591" y="398559"/>
                  </a:lnTo>
                  <a:lnTo>
                    <a:pt x="164249" y="407849"/>
                  </a:lnTo>
                  <a:lnTo>
                    <a:pt x="293598" y="407849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8"/>
                  </a:lnTo>
                  <a:lnTo>
                    <a:pt x="311662" y="161958"/>
                  </a:lnTo>
                  <a:lnTo>
                    <a:pt x="293480" y="12252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57791" y="1776562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413397" y="0"/>
                  </a:moveTo>
                  <a:lnTo>
                    <a:pt x="413397" y="622748"/>
                  </a:lnTo>
                  <a:lnTo>
                    <a:pt x="501431" y="622748"/>
                  </a:lnTo>
                  <a:lnTo>
                    <a:pt x="501431" y="0"/>
                  </a:lnTo>
                  <a:lnTo>
                    <a:pt x="413397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7" y="49046"/>
                  </a:lnTo>
                  <a:lnTo>
                    <a:pt x="90087" y="64068"/>
                  </a:lnTo>
                  <a:lnTo>
                    <a:pt x="59632" y="88322"/>
                  </a:lnTo>
                  <a:lnTo>
                    <a:pt x="34623" y="121166"/>
                  </a:lnTo>
                  <a:lnTo>
                    <a:pt x="15834" y="161958"/>
                  </a:lnTo>
                  <a:lnTo>
                    <a:pt x="4035" y="210058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2" y="442367"/>
                  </a:lnTo>
                  <a:lnTo>
                    <a:pt x="90087" y="466607"/>
                  </a:lnTo>
                  <a:lnTo>
                    <a:pt x="125217" y="481590"/>
                  </a:lnTo>
                  <a:lnTo>
                    <a:pt x="164249" y="486718"/>
                  </a:lnTo>
                  <a:lnTo>
                    <a:pt x="202837" y="481590"/>
                  </a:lnTo>
                  <a:lnTo>
                    <a:pt x="267924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8"/>
                  </a:lnTo>
                  <a:lnTo>
                    <a:pt x="311662" y="161958"/>
                  </a:lnTo>
                  <a:lnTo>
                    <a:pt x="292854" y="121166"/>
                  </a:lnTo>
                  <a:lnTo>
                    <a:pt x="267924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164249" y="122523"/>
                  </a:moveTo>
                  <a:lnTo>
                    <a:pt x="196591" y="131835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6"/>
                  </a:lnTo>
                  <a:lnTo>
                    <a:pt x="221652" y="371158"/>
                  </a:lnTo>
                  <a:lnTo>
                    <a:pt x="196591" y="398559"/>
                  </a:lnTo>
                  <a:lnTo>
                    <a:pt x="164249" y="407849"/>
                  </a:lnTo>
                  <a:lnTo>
                    <a:pt x="131320" y="398559"/>
                  </a:lnTo>
                  <a:lnTo>
                    <a:pt x="105942" y="371158"/>
                  </a:lnTo>
                  <a:lnTo>
                    <a:pt x="89699" y="326346"/>
                  </a:lnTo>
                  <a:lnTo>
                    <a:pt x="84175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20" y="131835"/>
                  </a:lnTo>
                  <a:lnTo>
                    <a:pt x="164249" y="12252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74509" y="1776564"/>
              <a:ext cx="1092835" cy="622935"/>
            </a:xfrm>
            <a:custGeom>
              <a:avLst/>
              <a:gdLst/>
              <a:ahLst/>
              <a:cxnLst/>
              <a:rect l="l" t="t" r="r" b="b"/>
              <a:pathLst>
                <a:path w="1092834" h="622935">
                  <a:moveTo>
                    <a:pt x="299796" y="56045"/>
                  </a:moveTo>
                  <a:lnTo>
                    <a:pt x="215379" y="56045"/>
                  </a:lnTo>
                  <a:lnTo>
                    <a:pt x="215379" y="124625"/>
                  </a:lnTo>
                  <a:lnTo>
                    <a:pt x="215379" y="404025"/>
                  </a:lnTo>
                  <a:lnTo>
                    <a:pt x="86588" y="404025"/>
                  </a:lnTo>
                  <a:lnTo>
                    <a:pt x="86588" y="124625"/>
                  </a:lnTo>
                  <a:lnTo>
                    <a:pt x="215379" y="124625"/>
                  </a:lnTo>
                  <a:lnTo>
                    <a:pt x="215379" y="56045"/>
                  </a:lnTo>
                  <a:lnTo>
                    <a:pt x="0" y="56045"/>
                  </a:lnTo>
                  <a:lnTo>
                    <a:pt x="0" y="124625"/>
                  </a:lnTo>
                  <a:lnTo>
                    <a:pt x="0" y="404025"/>
                  </a:lnTo>
                  <a:lnTo>
                    <a:pt x="0" y="472605"/>
                  </a:lnTo>
                  <a:lnTo>
                    <a:pt x="299796" y="472605"/>
                  </a:lnTo>
                  <a:lnTo>
                    <a:pt x="299796" y="404241"/>
                  </a:lnTo>
                  <a:lnTo>
                    <a:pt x="299796" y="404025"/>
                  </a:lnTo>
                  <a:lnTo>
                    <a:pt x="299796" y="124625"/>
                  </a:lnTo>
                  <a:lnTo>
                    <a:pt x="299796" y="124460"/>
                  </a:lnTo>
                  <a:lnTo>
                    <a:pt x="299796" y="56045"/>
                  </a:lnTo>
                  <a:close/>
                </a:path>
                <a:path w="1092834" h="622935">
                  <a:moveTo>
                    <a:pt x="488645" y="0"/>
                  </a:moveTo>
                  <a:lnTo>
                    <a:pt x="400608" y="0"/>
                  </a:lnTo>
                  <a:lnTo>
                    <a:pt x="400608" y="622757"/>
                  </a:lnTo>
                  <a:lnTo>
                    <a:pt x="488645" y="622757"/>
                  </a:lnTo>
                  <a:lnTo>
                    <a:pt x="488645" y="0"/>
                  </a:lnTo>
                  <a:close/>
                </a:path>
                <a:path w="1092834" h="622935">
                  <a:moveTo>
                    <a:pt x="969086" y="420395"/>
                  </a:moveTo>
                  <a:lnTo>
                    <a:pt x="927735" y="398170"/>
                  </a:lnTo>
                  <a:lnTo>
                    <a:pt x="892746" y="369328"/>
                  </a:lnTo>
                  <a:lnTo>
                    <a:pt x="864120" y="335114"/>
                  </a:lnTo>
                  <a:lnTo>
                    <a:pt x="855814" y="320789"/>
                  </a:lnTo>
                  <a:lnTo>
                    <a:pt x="841883" y="296773"/>
                  </a:lnTo>
                  <a:lnTo>
                    <a:pt x="825995" y="255524"/>
                  </a:lnTo>
                  <a:lnTo>
                    <a:pt x="816457" y="212623"/>
                  </a:lnTo>
                  <a:lnTo>
                    <a:pt x="813282" y="169316"/>
                  </a:lnTo>
                  <a:lnTo>
                    <a:pt x="813282" y="131216"/>
                  </a:lnTo>
                  <a:lnTo>
                    <a:pt x="943279" y="131216"/>
                  </a:lnTo>
                  <a:lnTo>
                    <a:pt x="943279" y="60058"/>
                  </a:lnTo>
                  <a:lnTo>
                    <a:pt x="592836" y="60058"/>
                  </a:lnTo>
                  <a:lnTo>
                    <a:pt x="592836" y="131216"/>
                  </a:lnTo>
                  <a:lnTo>
                    <a:pt x="724763" y="131216"/>
                  </a:lnTo>
                  <a:lnTo>
                    <a:pt x="724763" y="169316"/>
                  </a:lnTo>
                  <a:lnTo>
                    <a:pt x="721423" y="214845"/>
                  </a:lnTo>
                  <a:lnTo>
                    <a:pt x="711657" y="260184"/>
                  </a:lnTo>
                  <a:lnTo>
                    <a:pt x="695502" y="303961"/>
                  </a:lnTo>
                  <a:lnTo>
                    <a:pt x="673049" y="344779"/>
                  </a:lnTo>
                  <a:lnTo>
                    <a:pt x="644347" y="381292"/>
                  </a:lnTo>
                  <a:lnTo>
                    <a:pt x="609473" y="412089"/>
                  </a:lnTo>
                  <a:lnTo>
                    <a:pt x="568477" y="435825"/>
                  </a:lnTo>
                  <a:lnTo>
                    <a:pt x="617918" y="504088"/>
                  </a:lnTo>
                  <a:lnTo>
                    <a:pt x="659269" y="479996"/>
                  </a:lnTo>
                  <a:lnTo>
                    <a:pt x="695274" y="448627"/>
                  </a:lnTo>
                  <a:lnTo>
                    <a:pt x="725881" y="410972"/>
                  </a:lnTo>
                  <a:lnTo>
                    <a:pt x="751014" y="368020"/>
                  </a:lnTo>
                  <a:lnTo>
                    <a:pt x="770597" y="320789"/>
                  </a:lnTo>
                  <a:lnTo>
                    <a:pt x="790079" y="364172"/>
                  </a:lnTo>
                  <a:lnTo>
                    <a:pt x="814959" y="403491"/>
                  </a:lnTo>
                  <a:lnTo>
                    <a:pt x="845286" y="437896"/>
                  </a:lnTo>
                  <a:lnTo>
                    <a:pt x="881049" y="466559"/>
                  </a:lnTo>
                  <a:lnTo>
                    <a:pt x="922299" y="488657"/>
                  </a:lnTo>
                  <a:lnTo>
                    <a:pt x="969086" y="420395"/>
                  </a:lnTo>
                  <a:close/>
                </a:path>
                <a:path w="1092834" h="622935">
                  <a:moveTo>
                    <a:pt x="1092581" y="0"/>
                  </a:moveTo>
                  <a:lnTo>
                    <a:pt x="1004544" y="0"/>
                  </a:lnTo>
                  <a:lnTo>
                    <a:pt x="1004544" y="621309"/>
                  </a:lnTo>
                  <a:lnTo>
                    <a:pt x="1092581" y="621309"/>
                  </a:lnTo>
                  <a:lnTo>
                    <a:pt x="109258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42992" y="1776562"/>
              <a:ext cx="524510" cy="621665"/>
            </a:xfrm>
            <a:custGeom>
              <a:avLst/>
              <a:gdLst/>
              <a:ahLst/>
              <a:cxnLst/>
              <a:rect l="l" t="t" r="r" b="b"/>
              <a:pathLst>
                <a:path w="524509" h="621664">
                  <a:moveTo>
                    <a:pt x="436069" y="621301"/>
                  </a:moveTo>
                  <a:lnTo>
                    <a:pt x="524102" y="621301"/>
                  </a:lnTo>
                  <a:lnTo>
                    <a:pt x="524102" y="0"/>
                  </a:lnTo>
                  <a:lnTo>
                    <a:pt x="436069" y="0"/>
                  </a:lnTo>
                  <a:lnTo>
                    <a:pt x="436069" y="621301"/>
                  </a:lnTo>
                  <a:close/>
                </a:path>
                <a:path w="524509" h="621664">
                  <a:moveTo>
                    <a:pt x="244806" y="131206"/>
                  </a:moveTo>
                  <a:lnTo>
                    <a:pt x="374807" y="131206"/>
                  </a:lnTo>
                  <a:lnTo>
                    <a:pt x="374807" y="60055"/>
                  </a:lnTo>
                  <a:lnTo>
                    <a:pt x="24360" y="60055"/>
                  </a:lnTo>
                  <a:lnTo>
                    <a:pt x="24360" y="131206"/>
                  </a:lnTo>
                  <a:lnTo>
                    <a:pt x="156290" y="131206"/>
                  </a:lnTo>
                  <a:lnTo>
                    <a:pt x="156290" y="169314"/>
                  </a:lnTo>
                  <a:lnTo>
                    <a:pt x="152948" y="214846"/>
                  </a:lnTo>
                  <a:lnTo>
                    <a:pt x="143173" y="260185"/>
                  </a:lnTo>
                  <a:lnTo>
                    <a:pt x="127027" y="303954"/>
                  </a:lnTo>
                  <a:lnTo>
                    <a:pt x="104573" y="344778"/>
                  </a:lnTo>
                  <a:lnTo>
                    <a:pt x="75875" y="381282"/>
                  </a:lnTo>
                  <a:lnTo>
                    <a:pt x="40996" y="412090"/>
                  </a:lnTo>
                  <a:lnTo>
                    <a:pt x="0" y="435827"/>
                  </a:lnTo>
                  <a:lnTo>
                    <a:pt x="49443" y="504083"/>
                  </a:lnTo>
                  <a:lnTo>
                    <a:pt x="90791" y="479995"/>
                  </a:lnTo>
                  <a:lnTo>
                    <a:pt x="126801" y="448625"/>
                  </a:lnTo>
                  <a:lnTo>
                    <a:pt x="157405" y="410969"/>
                  </a:lnTo>
                  <a:lnTo>
                    <a:pt x="182533" y="368022"/>
                  </a:lnTo>
                  <a:lnTo>
                    <a:pt x="202116" y="320780"/>
                  </a:lnTo>
                  <a:lnTo>
                    <a:pt x="221598" y="364171"/>
                  </a:lnTo>
                  <a:lnTo>
                    <a:pt x="246487" y="403487"/>
                  </a:lnTo>
                  <a:lnTo>
                    <a:pt x="276805" y="437894"/>
                  </a:lnTo>
                  <a:lnTo>
                    <a:pt x="312576" y="466558"/>
                  </a:lnTo>
                  <a:lnTo>
                    <a:pt x="353823" y="488648"/>
                  </a:lnTo>
                  <a:lnTo>
                    <a:pt x="400614" y="420391"/>
                  </a:lnTo>
                  <a:lnTo>
                    <a:pt x="359252" y="398167"/>
                  </a:lnTo>
                  <a:lnTo>
                    <a:pt x="324265" y="369328"/>
                  </a:lnTo>
                  <a:lnTo>
                    <a:pt x="295648" y="335114"/>
                  </a:lnTo>
                  <a:lnTo>
                    <a:pt x="273398" y="296765"/>
                  </a:lnTo>
                  <a:lnTo>
                    <a:pt x="257511" y="255521"/>
                  </a:lnTo>
                  <a:lnTo>
                    <a:pt x="247982" y="212624"/>
                  </a:lnTo>
                  <a:lnTo>
                    <a:pt x="244806" y="169314"/>
                  </a:lnTo>
                  <a:lnTo>
                    <a:pt x="244806" y="1312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04700" y="1776562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545568" y="0"/>
                  </a:moveTo>
                  <a:lnTo>
                    <a:pt x="463564" y="0"/>
                  </a:lnTo>
                  <a:lnTo>
                    <a:pt x="463564" y="621301"/>
                  </a:lnTo>
                  <a:lnTo>
                    <a:pt x="545568" y="621301"/>
                  </a:lnTo>
                  <a:lnTo>
                    <a:pt x="545568" y="0"/>
                  </a:lnTo>
                  <a:close/>
                </a:path>
                <a:path w="546100" h="621664">
                  <a:moveTo>
                    <a:pt x="413397" y="308721"/>
                  </a:moveTo>
                  <a:lnTo>
                    <a:pt x="331875" y="308721"/>
                  </a:lnTo>
                  <a:lnTo>
                    <a:pt x="331875" y="593564"/>
                  </a:lnTo>
                  <a:lnTo>
                    <a:pt x="413397" y="593564"/>
                  </a:lnTo>
                  <a:lnTo>
                    <a:pt x="413397" y="308721"/>
                  </a:lnTo>
                  <a:close/>
                </a:path>
                <a:path w="546100" h="621664">
                  <a:moveTo>
                    <a:pt x="279055" y="74044"/>
                  </a:moveTo>
                  <a:lnTo>
                    <a:pt x="34248" y="74044"/>
                  </a:lnTo>
                  <a:lnTo>
                    <a:pt x="34248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0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2" y="491783"/>
                  </a:lnTo>
                  <a:lnTo>
                    <a:pt x="98559" y="460102"/>
                  </a:lnTo>
                  <a:lnTo>
                    <a:pt x="140969" y="425886"/>
                  </a:lnTo>
                  <a:lnTo>
                    <a:pt x="176839" y="389204"/>
                  </a:lnTo>
                  <a:lnTo>
                    <a:pt x="206572" y="350126"/>
                  </a:lnTo>
                  <a:lnTo>
                    <a:pt x="230575" y="308721"/>
                  </a:lnTo>
                  <a:lnTo>
                    <a:pt x="413397" y="308721"/>
                  </a:lnTo>
                  <a:lnTo>
                    <a:pt x="413397" y="239741"/>
                  </a:lnTo>
                  <a:lnTo>
                    <a:pt x="257589" y="239741"/>
                  </a:lnTo>
                  <a:lnTo>
                    <a:pt x="267218" y="200589"/>
                  </a:lnTo>
                  <a:lnTo>
                    <a:pt x="273839" y="159877"/>
                  </a:lnTo>
                  <a:lnTo>
                    <a:pt x="277702" y="117673"/>
                  </a:lnTo>
                  <a:lnTo>
                    <a:pt x="279055" y="74044"/>
                  </a:lnTo>
                  <a:close/>
                </a:path>
                <a:path w="546100" h="621664">
                  <a:moveTo>
                    <a:pt x="413397" y="14229"/>
                  </a:moveTo>
                  <a:lnTo>
                    <a:pt x="331875" y="14229"/>
                  </a:lnTo>
                  <a:lnTo>
                    <a:pt x="331875" y="239741"/>
                  </a:lnTo>
                  <a:lnTo>
                    <a:pt x="413397" y="239741"/>
                  </a:lnTo>
                  <a:lnTo>
                    <a:pt x="413397" y="1422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04700" y="1776562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463564" y="621301"/>
                  </a:moveTo>
                  <a:lnTo>
                    <a:pt x="545568" y="621301"/>
                  </a:lnTo>
                  <a:lnTo>
                    <a:pt x="545568" y="0"/>
                  </a:lnTo>
                  <a:lnTo>
                    <a:pt x="463564" y="0"/>
                  </a:lnTo>
                  <a:lnTo>
                    <a:pt x="463564" y="621301"/>
                  </a:lnTo>
                  <a:close/>
                </a:path>
                <a:path w="546100" h="621664">
                  <a:moveTo>
                    <a:pt x="257589" y="239741"/>
                  </a:moveTo>
                  <a:lnTo>
                    <a:pt x="267218" y="200589"/>
                  </a:lnTo>
                  <a:lnTo>
                    <a:pt x="273839" y="159877"/>
                  </a:lnTo>
                  <a:lnTo>
                    <a:pt x="277702" y="117673"/>
                  </a:lnTo>
                  <a:lnTo>
                    <a:pt x="279055" y="74044"/>
                  </a:lnTo>
                  <a:lnTo>
                    <a:pt x="34248" y="74044"/>
                  </a:lnTo>
                  <a:lnTo>
                    <a:pt x="34248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0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2" y="491783"/>
                  </a:lnTo>
                  <a:lnTo>
                    <a:pt x="98559" y="460102"/>
                  </a:lnTo>
                  <a:lnTo>
                    <a:pt x="140969" y="425886"/>
                  </a:lnTo>
                  <a:lnTo>
                    <a:pt x="176839" y="389204"/>
                  </a:lnTo>
                  <a:lnTo>
                    <a:pt x="206572" y="350126"/>
                  </a:lnTo>
                  <a:lnTo>
                    <a:pt x="230575" y="308721"/>
                  </a:lnTo>
                  <a:lnTo>
                    <a:pt x="331875" y="308721"/>
                  </a:lnTo>
                  <a:lnTo>
                    <a:pt x="331875" y="593564"/>
                  </a:lnTo>
                  <a:lnTo>
                    <a:pt x="413397" y="593564"/>
                  </a:lnTo>
                  <a:lnTo>
                    <a:pt x="413397" y="14229"/>
                  </a:lnTo>
                  <a:lnTo>
                    <a:pt x="331875" y="14229"/>
                  </a:lnTo>
                  <a:lnTo>
                    <a:pt x="331875" y="239741"/>
                  </a:lnTo>
                  <a:lnTo>
                    <a:pt x="257589" y="2397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08154" y="1776562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527720" y="0"/>
                  </a:moveTo>
                  <a:lnTo>
                    <a:pt x="439687" y="0"/>
                  </a:lnTo>
                  <a:lnTo>
                    <a:pt x="439687" y="622748"/>
                  </a:lnTo>
                  <a:lnTo>
                    <a:pt x="527720" y="622748"/>
                  </a:lnTo>
                  <a:lnTo>
                    <a:pt x="527720" y="0"/>
                  </a:lnTo>
                  <a:close/>
                </a:path>
                <a:path w="528320" h="622935">
                  <a:moveTo>
                    <a:pt x="249870" y="47996"/>
                  </a:moveTo>
                  <a:lnTo>
                    <a:pt x="161596" y="47996"/>
                  </a:lnTo>
                  <a:lnTo>
                    <a:pt x="161596" y="140853"/>
                  </a:lnTo>
                  <a:lnTo>
                    <a:pt x="158188" y="192225"/>
                  </a:lnTo>
                  <a:lnTo>
                    <a:pt x="148334" y="242141"/>
                  </a:lnTo>
                  <a:lnTo>
                    <a:pt x="131965" y="289353"/>
                  </a:lnTo>
                  <a:lnTo>
                    <a:pt x="109015" y="332612"/>
                  </a:lnTo>
                  <a:lnTo>
                    <a:pt x="79416" y="370668"/>
                  </a:lnTo>
                  <a:lnTo>
                    <a:pt x="43100" y="402274"/>
                  </a:lnTo>
                  <a:lnTo>
                    <a:pt x="0" y="426179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9"/>
                  </a:lnTo>
                  <a:lnTo>
                    <a:pt x="187413" y="360746"/>
                  </a:lnTo>
                  <a:lnTo>
                    <a:pt x="206939" y="312580"/>
                  </a:lnTo>
                  <a:lnTo>
                    <a:pt x="294518" y="312580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59" y="189556"/>
                  </a:lnTo>
                  <a:lnTo>
                    <a:pt x="249870" y="140853"/>
                  </a:lnTo>
                  <a:lnTo>
                    <a:pt x="249870" y="47996"/>
                  </a:lnTo>
                  <a:close/>
                </a:path>
                <a:path w="528320" h="622935">
                  <a:moveTo>
                    <a:pt x="294518" y="312580"/>
                  </a:moveTo>
                  <a:lnTo>
                    <a:pt x="206939" y="312580"/>
                  </a:lnTo>
                  <a:lnTo>
                    <a:pt x="226395" y="356688"/>
                  </a:lnTo>
                  <a:lnTo>
                    <a:pt x="250921" y="396513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1" y="483341"/>
                  </a:lnTo>
                  <a:lnTo>
                    <a:pt x="406643" y="413638"/>
                  </a:lnTo>
                  <a:lnTo>
                    <a:pt x="364671" y="390540"/>
                  </a:lnTo>
                  <a:lnTo>
                    <a:pt x="329280" y="360106"/>
                  </a:lnTo>
                  <a:lnTo>
                    <a:pt x="300438" y="323563"/>
                  </a:lnTo>
                  <a:lnTo>
                    <a:pt x="294518" y="3125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08153" y="1776562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439687" y="622748"/>
                  </a:moveTo>
                  <a:lnTo>
                    <a:pt x="527720" y="622748"/>
                  </a:lnTo>
                  <a:lnTo>
                    <a:pt x="527720" y="0"/>
                  </a:lnTo>
                  <a:lnTo>
                    <a:pt x="439687" y="0"/>
                  </a:lnTo>
                  <a:lnTo>
                    <a:pt x="439687" y="622748"/>
                  </a:lnTo>
                  <a:close/>
                </a:path>
                <a:path w="528320" h="622935">
                  <a:moveTo>
                    <a:pt x="249870" y="47996"/>
                  </a:moveTo>
                  <a:lnTo>
                    <a:pt x="161596" y="47996"/>
                  </a:lnTo>
                  <a:lnTo>
                    <a:pt x="161596" y="140853"/>
                  </a:lnTo>
                  <a:lnTo>
                    <a:pt x="158188" y="192225"/>
                  </a:lnTo>
                  <a:lnTo>
                    <a:pt x="148334" y="242141"/>
                  </a:lnTo>
                  <a:lnTo>
                    <a:pt x="131965" y="289353"/>
                  </a:lnTo>
                  <a:lnTo>
                    <a:pt x="109015" y="332612"/>
                  </a:lnTo>
                  <a:lnTo>
                    <a:pt x="79416" y="370668"/>
                  </a:lnTo>
                  <a:lnTo>
                    <a:pt x="43100" y="402274"/>
                  </a:lnTo>
                  <a:lnTo>
                    <a:pt x="0" y="426179"/>
                  </a:lnTo>
                  <a:lnTo>
                    <a:pt x="52579" y="498536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8"/>
                  </a:lnTo>
                  <a:lnTo>
                    <a:pt x="187413" y="360746"/>
                  </a:lnTo>
                  <a:lnTo>
                    <a:pt x="206939" y="312580"/>
                  </a:lnTo>
                  <a:lnTo>
                    <a:pt x="226395" y="356688"/>
                  </a:lnTo>
                  <a:lnTo>
                    <a:pt x="250921" y="396513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1" y="483341"/>
                  </a:lnTo>
                  <a:lnTo>
                    <a:pt x="406643" y="413638"/>
                  </a:lnTo>
                  <a:lnTo>
                    <a:pt x="364671" y="390540"/>
                  </a:lnTo>
                  <a:lnTo>
                    <a:pt x="329280" y="360106"/>
                  </a:lnTo>
                  <a:lnTo>
                    <a:pt x="300438" y="323563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59" y="189556"/>
                  </a:lnTo>
                  <a:lnTo>
                    <a:pt x="249870" y="140853"/>
                  </a:lnTo>
                  <a:lnTo>
                    <a:pt x="249870" y="4799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216673" y="1777526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4" h="609600">
                  <a:moveTo>
                    <a:pt x="180168" y="413638"/>
                  </a:moveTo>
                  <a:lnTo>
                    <a:pt x="93339" y="413638"/>
                  </a:lnTo>
                  <a:lnTo>
                    <a:pt x="93339" y="609483"/>
                  </a:lnTo>
                  <a:lnTo>
                    <a:pt x="518314" y="609483"/>
                  </a:lnTo>
                  <a:lnTo>
                    <a:pt x="518314" y="539297"/>
                  </a:lnTo>
                  <a:lnTo>
                    <a:pt x="180168" y="539297"/>
                  </a:lnTo>
                  <a:lnTo>
                    <a:pt x="180168" y="413638"/>
                  </a:lnTo>
                  <a:close/>
                </a:path>
                <a:path w="579754" h="609600">
                  <a:moveTo>
                    <a:pt x="496125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5" y="457052"/>
                  </a:lnTo>
                  <a:lnTo>
                    <a:pt x="496125" y="246736"/>
                  </a:lnTo>
                  <a:lnTo>
                    <a:pt x="579576" y="246736"/>
                  </a:lnTo>
                  <a:lnTo>
                    <a:pt x="579576" y="174620"/>
                  </a:lnTo>
                  <a:lnTo>
                    <a:pt x="496125" y="174620"/>
                  </a:lnTo>
                  <a:lnTo>
                    <a:pt x="496125" y="0"/>
                  </a:lnTo>
                  <a:close/>
                </a:path>
                <a:path w="579754" h="609600">
                  <a:moveTo>
                    <a:pt x="151225" y="120594"/>
                  </a:moveTo>
                  <a:lnTo>
                    <a:pt x="67533" y="120594"/>
                  </a:lnTo>
                  <a:lnTo>
                    <a:pt x="67533" y="302932"/>
                  </a:lnTo>
                  <a:lnTo>
                    <a:pt x="0" y="303415"/>
                  </a:lnTo>
                  <a:lnTo>
                    <a:pt x="9406" y="373119"/>
                  </a:lnTo>
                  <a:lnTo>
                    <a:pt x="56102" y="373025"/>
                  </a:lnTo>
                  <a:lnTo>
                    <a:pt x="106451" y="372341"/>
                  </a:lnTo>
                  <a:lnTo>
                    <a:pt x="159501" y="370770"/>
                  </a:lnTo>
                  <a:lnTo>
                    <a:pt x="214297" y="368019"/>
                  </a:lnTo>
                  <a:lnTo>
                    <a:pt x="269887" y="363791"/>
                  </a:lnTo>
                  <a:lnTo>
                    <a:pt x="325316" y="357791"/>
                  </a:lnTo>
                  <a:lnTo>
                    <a:pt x="379631" y="349723"/>
                  </a:lnTo>
                  <a:lnTo>
                    <a:pt x="374667" y="301003"/>
                  </a:lnTo>
                  <a:lnTo>
                    <a:pt x="151225" y="301003"/>
                  </a:lnTo>
                  <a:lnTo>
                    <a:pt x="151225" y="120594"/>
                  </a:lnTo>
                  <a:close/>
                </a:path>
                <a:path w="579754" h="609600">
                  <a:moveTo>
                    <a:pt x="300761" y="120594"/>
                  </a:moveTo>
                  <a:lnTo>
                    <a:pt x="217070" y="120594"/>
                  </a:lnTo>
                  <a:lnTo>
                    <a:pt x="217070" y="298591"/>
                  </a:lnTo>
                  <a:lnTo>
                    <a:pt x="151225" y="301003"/>
                  </a:lnTo>
                  <a:lnTo>
                    <a:pt x="374667" y="301003"/>
                  </a:lnTo>
                  <a:lnTo>
                    <a:pt x="373856" y="293044"/>
                  </a:lnTo>
                  <a:lnTo>
                    <a:pt x="300761" y="293044"/>
                  </a:lnTo>
                  <a:lnTo>
                    <a:pt x="300761" y="120594"/>
                  </a:lnTo>
                  <a:close/>
                </a:path>
                <a:path w="579754" h="609600">
                  <a:moveTo>
                    <a:pt x="373119" y="285808"/>
                  </a:moveTo>
                  <a:lnTo>
                    <a:pt x="355436" y="287888"/>
                  </a:lnTo>
                  <a:lnTo>
                    <a:pt x="337483" y="289788"/>
                  </a:lnTo>
                  <a:lnTo>
                    <a:pt x="319258" y="291506"/>
                  </a:lnTo>
                  <a:lnTo>
                    <a:pt x="300761" y="293044"/>
                  </a:lnTo>
                  <a:lnTo>
                    <a:pt x="373856" y="293044"/>
                  </a:lnTo>
                  <a:lnTo>
                    <a:pt x="373119" y="285808"/>
                  </a:lnTo>
                  <a:close/>
                </a:path>
                <a:path w="579754" h="609600">
                  <a:moveTo>
                    <a:pt x="351412" y="51373"/>
                  </a:moveTo>
                  <a:lnTo>
                    <a:pt x="16641" y="51373"/>
                  </a:lnTo>
                  <a:lnTo>
                    <a:pt x="16641" y="120594"/>
                  </a:lnTo>
                  <a:lnTo>
                    <a:pt x="351412" y="120594"/>
                  </a:lnTo>
                  <a:lnTo>
                    <a:pt x="351412" y="5137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216673" y="1777526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4" h="609600">
                  <a:moveTo>
                    <a:pt x="496125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5" y="457052"/>
                  </a:lnTo>
                  <a:lnTo>
                    <a:pt x="496125" y="246736"/>
                  </a:lnTo>
                  <a:lnTo>
                    <a:pt x="579576" y="246736"/>
                  </a:lnTo>
                  <a:lnTo>
                    <a:pt x="579576" y="174620"/>
                  </a:lnTo>
                  <a:lnTo>
                    <a:pt x="496125" y="174620"/>
                  </a:lnTo>
                  <a:lnTo>
                    <a:pt x="496125" y="0"/>
                  </a:lnTo>
                  <a:close/>
                </a:path>
                <a:path w="579754" h="609600">
                  <a:moveTo>
                    <a:pt x="373119" y="285808"/>
                  </a:moveTo>
                  <a:lnTo>
                    <a:pt x="355436" y="287888"/>
                  </a:lnTo>
                  <a:lnTo>
                    <a:pt x="337483" y="289788"/>
                  </a:lnTo>
                  <a:lnTo>
                    <a:pt x="319258" y="291506"/>
                  </a:lnTo>
                  <a:lnTo>
                    <a:pt x="300761" y="293044"/>
                  </a:lnTo>
                  <a:lnTo>
                    <a:pt x="300761" y="120594"/>
                  </a:lnTo>
                  <a:lnTo>
                    <a:pt x="351412" y="120594"/>
                  </a:lnTo>
                  <a:lnTo>
                    <a:pt x="351412" y="51373"/>
                  </a:lnTo>
                  <a:lnTo>
                    <a:pt x="16641" y="51373"/>
                  </a:lnTo>
                  <a:lnTo>
                    <a:pt x="16641" y="120594"/>
                  </a:lnTo>
                  <a:lnTo>
                    <a:pt x="67533" y="120594"/>
                  </a:lnTo>
                  <a:lnTo>
                    <a:pt x="67533" y="302932"/>
                  </a:lnTo>
                  <a:lnTo>
                    <a:pt x="49993" y="303109"/>
                  </a:lnTo>
                  <a:lnTo>
                    <a:pt x="32861" y="303264"/>
                  </a:lnTo>
                  <a:lnTo>
                    <a:pt x="16182" y="303373"/>
                  </a:lnTo>
                  <a:lnTo>
                    <a:pt x="0" y="303415"/>
                  </a:lnTo>
                  <a:lnTo>
                    <a:pt x="9406" y="373119"/>
                  </a:lnTo>
                  <a:lnTo>
                    <a:pt x="56102" y="373025"/>
                  </a:lnTo>
                  <a:lnTo>
                    <a:pt x="106451" y="372341"/>
                  </a:lnTo>
                  <a:lnTo>
                    <a:pt x="159501" y="370770"/>
                  </a:lnTo>
                  <a:lnTo>
                    <a:pt x="214297" y="368019"/>
                  </a:lnTo>
                  <a:lnTo>
                    <a:pt x="269887" y="363791"/>
                  </a:lnTo>
                  <a:lnTo>
                    <a:pt x="325316" y="357791"/>
                  </a:lnTo>
                  <a:lnTo>
                    <a:pt x="379631" y="349723"/>
                  </a:lnTo>
                  <a:lnTo>
                    <a:pt x="373119" y="285808"/>
                  </a:lnTo>
                  <a:close/>
                </a:path>
                <a:path w="579754" h="609600">
                  <a:moveTo>
                    <a:pt x="217070" y="120594"/>
                  </a:moveTo>
                  <a:lnTo>
                    <a:pt x="217070" y="298591"/>
                  </a:lnTo>
                  <a:lnTo>
                    <a:pt x="200473" y="299307"/>
                  </a:lnTo>
                  <a:lnTo>
                    <a:pt x="183967" y="299978"/>
                  </a:lnTo>
                  <a:lnTo>
                    <a:pt x="167551" y="300558"/>
                  </a:lnTo>
                  <a:lnTo>
                    <a:pt x="151225" y="301003"/>
                  </a:lnTo>
                  <a:lnTo>
                    <a:pt x="151225" y="120594"/>
                  </a:lnTo>
                  <a:lnTo>
                    <a:pt x="217070" y="120594"/>
                  </a:lnTo>
                  <a:close/>
                </a:path>
                <a:path w="579754" h="609600">
                  <a:moveTo>
                    <a:pt x="93339" y="413638"/>
                  </a:moveTo>
                  <a:lnTo>
                    <a:pt x="93339" y="609483"/>
                  </a:lnTo>
                  <a:lnTo>
                    <a:pt x="518314" y="609483"/>
                  </a:lnTo>
                  <a:lnTo>
                    <a:pt x="518314" y="539297"/>
                  </a:lnTo>
                  <a:lnTo>
                    <a:pt x="180168" y="539297"/>
                  </a:lnTo>
                  <a:lnTo>
                    <a:pt x="180168" y="413638"/>
                  </a:lnTo>
                  <a:lnTo>
                    <a:pt x="93339" y="41363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011090" y="1776564"/>
              <a:ext cx="1011555" cy="619125"/>
            </a:xfrm>
            <a:custGeom>
              <a:avLst/>
              <a:gdLst/>
              <a:ahLst/>
              <a:cxnLst/>
              <a:rect l="l" t="t" r="r" b="b"/>
              <a:pathLst>
                <a:path w="1011554" h="619125">
                  <a:moveTo>
                    <a:pt x="225018" y="315239"/>
                  </a:moveTo>
                  <a:lnTo>
                    <a:pt x="0" y="315239"/>
                  </a:lnTo>
                  <a:lnTo>
                    <a:pt x="0" y="395312"/>
                  </a:lnTo>
                  <a:lnTo>
                    <a:pt x="225018" y="395312"/>
                  </a:lnTo>
                  <a:lnTo>
                    <a:pt x="225018" y="315239"/>
                  </a:lnTo>
                  <a:close/>
                </a:path>
                <a:path w="1011554" h="619125">
                  <a:moveTo>
                    <a:pt x="740638" y="323443"/>
                  </a:moveTo>
                  <a:lnTo>
                    <a:pt x="734225" y="268922"/>
                  </a:lnTo>
                  <a:lnTo>
                    <a:pt x="732434" y="253733"/>
                  </a:lnTo>
                  <a:lnTo>
                    <a:pt x="690549" y="260692"/>
                  </a:lnTo>
                  <a:lnTo>
                    <a:pt x="648627" y="265226"/>
                  </a:lnTo>
                  <a:lnTo>
                    <a:pt x="604710" y="267804"/>
                  </a:lnTo>
                  <a:lnTo>
                    <a:pt x="556856" y="268922"/>
                  </a:lnTo>
                  <a:lnTo>
                    <a:pt x="556856" y="119634"/>
                  </a:lnTo>
                  <a:lnTo>
                    <a:pt x="714832" y="119634"/>
                  </a:lnTo>
                  <a:lnTo>
                    <a:pt x="714832" y="50165"/>
                  </a:lnTo>
                  <a:lnTo>
                    <a:pt x="470509" y="50165"/>
                  </a:lnTo>
                  <a:lnTo>
                    <a:pt x="470509" y="339598"/>
                  </a:lnTo>
                  <a:lnTo>
                    <a:pt x="514400" y="339598"/>
                  </a:lnTo>
                  <a:lnTo>
                    <a:pt x="578510" y="338899"/>
                  </a:lnTo>
                  <a:lnTo>
                    <a:pt x="635114" y="336397"/>
                  </a:lnTo>
                  <a:lnTo>
                    <a:pt x="687920" y="331457"/>
                  </a:lnTo>
                  <a:lnTo>
                    <a:pt x="740638" y="323443"/>
                  </a:lnTo>
                  <a:close/>
                </a:path>
                <a:path w="1011554" h="619125">
                  <a:moveTo>
                    <a:pt x="982065" y="0"/>
                  </a:moveTo>
                  <a:lnTo>
                    <a:pt x="899579" y="0"/>
                  </a:lnTo>
                  <a:lnTo>
                    <a:pt x="899579" y="149542"/>
                  </a:lnTo>
                  <a:lnTo>
                    <a:pt x="845553" y="149542"/>
                  </a:lnTo>
                  <a:lnTo>
                    <a:pt x="845553" y="10858"/>
                  </a:lnTo>
                  <a:lnTo>
                    <a:pt x="764514" y="10858"/>
                  </a:lnTo>
                  <a:lnTo>
                    <a:pt x="764514" y="353098"/>
                  </a:lnTo>
                  <a:lnTo>
                    <a:pt x="845553" y="353098"/>
                  </a:lnTo>
                  <a:lnTo>
                    <a:pt x="845553" y="220687"/>
                  </a:lnTo>
                  <a:lnTo>
                    <a:pt x="899579" y="220687"/>
                  </a:lnTo>
                  <a:lnTo>
                    <a:pt x="899579" y="409054"/>
                  </a:lnTo>
                  <a:lnTo>
                    <a:pt x="982065" y="409054"/>
                  </a:lnTo>
                  <a:lnTo>
                    <a:pt x="982065" y="220687"/>
                  </a:lnTo>
                  <a:lnTo>
                    <a:pt x="982065" y="149542"/>
                  </a:lnTo>
                  <a:lnTo>
                    <a:pt x="982065" y="0"/>
                  </a:lnTo>
                  <a:close/>
                </a:path>
                <a:path w="1011554" h="619125">
                  <a:moveTo>
                    <a:pt x="1011250" y="551840"/>
                  </a:moveTo>
                  <a:lnTo>
                    <a:pt x="949769" y="538708"/>
                  </a:lnTo>
                  <a:lnTo>
                    <a:pt x="899452" y="518439"/>
                  </a:lnTo>
                  <a:lnTo>
                    <a:pt x="873010" y="500951"/>
                  </a:lnTo>
                  <a:lnTo>
                    <a:pt x="860298" y="492544"/>
                  </a:lnTo>
                  <a:lnTo>
                    <a:pt x="832345" y="462572"/>
                  </a:lnTo>
                  <a:lnTo>
                    <a:pt x="815606" y="430047"/>
                  </a:lnTo>
                  <a:lnTo>
                    <a:pt x="810094" y="396519"/>
                  </a:lnTo>
                  <a:lnTo>
                    <a:pt x="810094" y="378193"/>
                  </a:lnTo>
                  <a:lnTo>
                    <a:pt x="723036" y="378193"/>
                  </a:lnTo>
                  <a:lnTo>
                    <a:pt x="723036" y="396519"/>
                  </a:lnTo>
                  <a:lnTo>
                    <a:pt x="717296" y="430047"/>
                  </a:lnTo>
                  <a:lnTo>
                    <a:pt x="672325" y="492544"/>
                  </a:lnTo>
                  <a:lnTo>
                    <a:pt x="633222" y="518439"/>
                  </a:lnTo>
                  <a:lnTo>
                    <a:pt x="583133" y="538708"/>
                  </a:lnTo>
                  <a:lnTo>
                    <a:pt x="522122" y="551840"/>
                  </a:lnTo>
                  <a:lnTo>
                    <a:pt x="557822" y="618896"/>
                  </a:lnTo>
                  <a:lnTo>
                    <a:pt x="613765" y="606348"/>
                  </a:lnTo>
                  <a:lnTo>
                    <a:pt x="662978" y="587654"/>
                  </a:lnTo>
                  <a:lnTo>
                    <a:pt x="705116" y="563448"/>
                  </a:lnTo>
                  <a:lnTo>
                    <a:pt x="739800" y="534339"/>
                  </a:lnTo>
                  <a:lnTo>
                    <a:pt x="766686" y="500951"/>
                  </a:lnTo>
                  <a:lnTo>
                    <a:pt x="793432" y="534339"/>
                  </a:lnTo>
                  <a:lnTo>
                    <a:pt x="827989" y="563448"/>
                  </a:lnTo>
                  <a:lnTo>
                    <a:pt x="870013" y="587654"/>
                  </a:lnTo>
                  <a:lnTo>
                    <a:pt x="919149" y="606348"/>
                  </a:lnTo>
                  <a:lnTo>
                    <a:pt x="975067" y="618896"/>
                  </a:lnTo>
                  <a:lnTo>
                    <a:pt x="1011250" y="55184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481602" y="1776562"/>
              <a:ext cx="541020" cy="619125"/>
            </a:xfrm>
            <a:custGeom>
              <a:avLst/>
              <a:gdLst/>
              <a:ahLst/>
              <a:cxnLst/>
              <a:rect l="l" t="t" r="r" b="b"/>
              <a:pathLst>
                <a:path w="541020" h="619125">
                  <a:moveTo>
                    <a:pt x="429074" y="220687"/>
                  </a:moveTo>
                  <a:lnTo>
                    <a:pt x="429074" y="409055"/>
                  </a:lnTo>
                  <a:lnTo>
                    <a:pt x="511560" y="409055"/>
                  </a:lnTo>
                  <a:lnTo>
                    <a:pt x="511560" y="0"/>
                  </a:lnTo>
                  <a:lnTo>
                    <a:pt x="429074" y="0"/>
                  </a:lnTo>
                  <a:lnTo>
                    <a:pt x="429074" y="149536"/>
                  </a:lnTo>
                  <a:lnTo>
                    <a:pt x="375048" y="149536"/>
                  </a:lnTo>
                  <a:lnTo>
                    <a:pt x="375048" y="10853"/>
                  </a:lnTo>
                  <a:lnTo>
                    <a:pt x="294008" y="10853"/>
                  </a:lnTo>
                  <a:lnTo>
                    <a:pt x="294008" y="353099"/>
                  </a:lnTo>
                  <a:lnTo>
                    <a:pt x="375048" y="353099"/>
                  </a:lnTo>
                  <a:lnTo>
                    <a:pt x="375048" y="220687"/>
                  </a:lnTo>
                  <a:lnTo>
                    <a:pt x="429074" y="220687"/>
                  </a:lnTo>
                  <a:close/>
                </a:path>
                <a:path w="541020" h="619125">
                  <a:moveTo>
                    <a:pt x="261930" y="253730"/>
                  </a:moveTo>
                  <a:lnTo>
                    <a:pt x="220046" y="260683"/>
                  </a:lnTo>
                  <a:lnTo>
                    <a:pt x="178117" y="265216"/>
                  </a:lnTo>
                  <a:lnTo>
                    <a:pt x="134199" y="267805"/>
                  </a:lnTo>
                  <a:lnTo>
                    <a:pt x="86345" y="268924"/>
                  </a:lnTo>
                  <a:lnTo>
                    <a:pt x="86345" y="119629"/>
                  </a:lnTo>
                  <a:lnTo>
                    <a:pt x="244324" y="119629"/>
                  </a:lnTo>
                  <a:lnTo>
                    <a:pt x="244324" y="50166"/>
                  </a:lnTo>
                  <a:lnTo>
                    <a:pt x="0" y="50166"/>
                  </a:lnTo>
                  <a:lnTo>
                    <a:pt x="0" y="339593"/>
                  </a:lnTo>
                  <a:lnTo>
                    <a:pt x="43896" y="339593"/>
                  </a:lnTo>
                  <a:lnTo>
                    <a:pt x="108007" y="338899"/>
                  </a:lnTo>
                  <a:lnTo>
                    <a:pt x="164611" y="336397"/>
                  </a:lnTo>
                  <a:lnTo>
                    <a:pt x="217416" y="331453"/>
                  </a:lnTo>
                  <a:lnTo>
                    <a:pt x="270131" y="323433"/>
                  </a:lnTo>
                  <a:lnTo>
                    <a:pt x="261930" y="253730"/>
                  </a:lnTo>
                  <a:close/>
                </a:path>
                <a:path w="541020" h="619125">
                  <a:moveTo>
                    <a:pt x="339593" y="378183"/>
                  </a:moveTo>
                  <a:lnTo>
                    <a:pt x="252524" y="378183"/>
                  </a:lnTo>
                  <a:lnTo>
                    <a:pt x="252524" y="396513"/>
                  </a:lnTo>
                  <a:lnTo>
                    <a:pt x="246787" y="430044"/>
                  </a:lnTo>
                  <a:lnTo>
                    <a:pt x="201814" y="492536"/>
                  </a:lnTo>
                  <a:lnTo>
                    <a:pt x="162713" y="518430"/>
                  </a:lnTo>
                  <a:lnTo>
                    <a:pt x="112624" y="538709"/>
                  </a:lnTo>
                  <a:lnTo>
                    <a:pt x="51614" y="551839"/>
                  </a:lnTo>
                  <a:lnTo>
                    <a:pt x="87311" y="618889"/>
                  </a:lnTo>
                  <a:lnTo>
                    <a:pt x="143254" y="606345"/>
                  </a:lnTo>
                  <a:lnTo>
                    <a:pt x="192472" y="587654"/>
                  </a:lnTo>
                  <a:lnTo>
                    <a:pt x="234604" y="563441"/>
                  </a:lnTo>
                  <a:lnTo>
                    <a:pt x="269293" y="534330"/>
                  </a:lnTo>
                  <a:lnTo>
                    <a:pt x="296179" y="500948"/>
                  </a:lnTo>
                  <a:lnTo>
                    <a:pt x="322922" y="534330"/>
                  </a:lnTo>
                  <a:lnTo>
                    <a:pt x="357480" y="563441"/>
                  </a:lnTo>
                  <a:lnTo>
                    <a:pt x="399504" y="587654"/>
                  </a:lnTo>
                  <a:lnTo>
                    <a:pt x="448649" y="606345"/>
                  </a:lnTo>
                  <a:lnTo>
                    <a:pt x="504566" y="618889"/>
                  </a:lnTo>
                  <a:lnTo>
                    <a:pt x="540744" y="551839"/>
                  </a:lnTo>
                  <a:lnTo>
                    <a:pt x="479265" y="538709"/>
                  </a:lnTo>
                  <a:lnTo>
                    <a:pt x="428940" y="518430"/>
                  </a:lnTo>
                  <a:lnTo>
                    <a:pt x="389790" y="492536"/>
                  </a:lnTo>
                  <a:lnTo>
                    <a:pt x="361836" y="462563"/>
                  </a:lnTo>
                  <a:lnTo>
                    <a:pt x="345097" y="430044"/>
                  </a:lnTo>
                  <a:lnTo>
                    <a:pt x="339593" y="396513"/>
                  </a:lnTo>
                  <a:lnTo>
                    <a:pt x="339593" y="37818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063832" y="1802369"/>
              <a:ext cx="568325" cy="591185"/>
            </a:xfrm>
            <a:custGeom>
              <a:avLst/>
              <a:gdLst/>
              <a:ahLst/>
              <a:cxnLst/>
              <a:rect l="l" t="t" r="r" b="b"/>
              <a:pathLst>
                <a:path w="568325" h="591185">
                  <a:moveTo>
                    <a:pt x="567758" y="194156"/>
                  </a:moveTo>
                  <a:lnTo>
                    <a:pt x="0" y="194156"/>
                  </a:lnTo>
                  <a:lnTo>
                    <a:pt x="0" y="262413"/>
                  </a:lnTo>
                  <a:lnTo>
                    <a:pt x="567758" y="262413"/>
                  </a:lnTo>
                  <a:lnTo>
                    <a:pt x="567758" y="194156"/>
                  </a:lnTo>
                  <a:close/>
                </a:path>
                <a:path w="568325" h="591185">
                  <a:moveTo>
                    <a:pt x="500707" y="0"/>
                  </a:moveTo>
                  <a:lnTo>
                    <a:pt x="69462" y="0"/>
                  </a:lnTo>
                  <a:lnTo>
                    <a:pt x="69462" y="68497"/>
                  </a:lnTo>
                  <a:lnTo>
                    <a:pt x="413638" y="68497"/>
                  </a:lnTo>
                  <a:lnTo>
                    <a:pt x="412862" y="95559"/>
                  </a:lnTo>
                  <a:lnTo>
                    <a:pt x="410864" y="125267"/>
                  </a:lnTo>
                  <a:lnTo>
                    <a:pt x="407058" y="158004"/>
                  </a:lnTo>
                  <a:lnTo>
                    <a:pt x="400855" y="194156"/>
                  </a:lnTo>
                  <a:lnTo>
                    <a:pt x="488648" y="194156"/>
                  </a:lnTo>
                  <a:lnTo>
                    <a:pt x="495620" y="149623"/>
                  </a:lnTo>
                  <a:lnTo>
                    <a:pt x="499200" y="109589"/>
                  </a:lnTo>
                  <a:lnTo>
                    <a:pt x="500519" y="73852"/>
                  </a:lnTo>
                  <a:lnTo>
                    <a:pt x="500707" y="42207"/>
                  </a:lnTo>
                  <a:lnTo>
                    <a:pt x="500707" y="0"/>
                  </a:lnTo>
                  <a:close/>
                </a:path>
                <a:path w="568325" h="591185">
                  <a:moveTo>
                    <a:pt x="498054" y="306067"/>
                  </a:moveTo>
                  <a:lnTo>
                    <a:pt x="64156" y="306067"/>
                  </a:lnTo>
                  <a:lnTo>
                    <a:pt x="64156" y="373359"/>
                  </a:lnTo>
                  <a:lnTo>
                    <a:pt x="411950" y="373359"/>
                  </a:lnTo>
                  <a:lnTo>
                    <a:pt x="411950" y="414603"/>
                  </a:lnTo>
                  <a:lnTo>
                    <a:pt x="64637" y="414603"/>
                  </a:lnTo>
                  <a:lnTo>
                    <a:pt x="64637" y="590670"/>
                  </a:lnTo>
                  <a:lnTo>
                    <a:pt x="514454" y="590670"/>
                  </a:lnTo>
                  <a:lnTo>
                    <a:pt x="514454" y="523379"/>
                  </a:lnTo>
                  <a:lnTo>
                    <a:pt x="151225" y="523379"/>
                  </a:lnTo>
                  <a:lnTo>
                    <a:pt x="151225" y="479724"/>
                  </a:lnTo>
                  <a:lnTo>
                    <a:pt x="498054" y="479724"/>
                  </a:lnTo>
                  <a:lnTo>
                    <a:pt x="498054" y="30606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063832" y="1802369"/>
              <a:ext cx="568325" cy="591185"/>
            </a:xfrm>
            <a:custGeom>
              <a:avLst/>
              <a:gdLst/>
              <a:ahLst/>
              <a:cxnLst/>
              <a:rect l="l" t="t" r="r" b="b"/>
              <a:pathLst>
                <a:path w="568325" h="591185">
                  <a:moveTo>
                    <a:pt x="488648" y="194156"/>
                  </a:moveTo>
                  <a:lnTo>
                    <a:pt x="495620" y="149623"/>
                  </a:lnTo>
                  <a:lnTo>
                    <a:pt x="499200" y="109589"/>
                  </a:lnTo>
                  <a:lnTo>
                    <a:pt x="500519" y="73852"/>
                  </a:lnTo>
                  <a:lnTo>
                    <a:pt x="500707" y="42207"/>
                  </a:lnTo>
                  <a:lnTo>
                    <a:pt x="500707" y="0"/>
                  </a:lnTo>
                  <a:lnTo>
                    <a:pt x="69462" y="0"/>
                  </a:lnTo>
                  <a:lnTo>
                    <a:pt x="69462" y="68497"/>
                  </a:lnTo>
                  <a:lnTo>
                    <a:pt x="413638" y="68497"/>
                  </a:lnTo>
                  <a:lnTo>
                    <a:pt x="412862" y="95559"/>
                  </a:lnTo>
                  <a:lnTo>
                    <a:pt x="410864" y="125267"/>
                  </a:lnTo>
                  <a:lnTo>
                    <a:pt x="407058" y="158004"/>
                  </a:lnTo>
                  <a:lnTo>
                    <a:pt x="400855" y="194156"/>
                  </a:lnTo>
                  <a:lnTo>
                    <a:pt x="0" y="194156"/>
                  </a:lnTo>
                  <a:lnTo>
                    <a:pt x="0" y="262413"/>
                  </a:lnTo>
                  <a:lnTo>
                    <a:pt x="567758" y="262413"/>
                  </a:lnTo>
                  <a:lnTo>
                    <a:pt x="567758" y="194156"/>
                  </a:lnTo>
                  <a:lnTo>
                    <a:pt x="488648" y="194156"/>
                  </a:lnTo>
                  <a:close/>
                </a:path>
                <a:path w="568325" h="591185">
                  <a:moveTo>
                    <a:pt x="498054" y="479724"/>
                  </a:moveTo>
                  <a:lnTo>
                    <a:pt x="498054" y="306067"/>
                  </a:lnTo>
                  <a:lnTo>
                    <a:pt x="64156" y="306067"/>
                  </a:lnTo>
                  <a:lnTo>
                    <a:pt x="64156" y="373359"/>
                  </a:lnTo>
                  <a:lnTo>
                    <a:pt x="411950" y="373359"/>
                  </a:lnTo>
                  <a:lnTo>
                    <a:pt x="411950" y="414603"/>
                  </a:lnTo>
                  <a:lnTo>
                    <a:pt x="64637" y="414603"/>
                  </a:lnTo>
                  <a:lnTo>
                    <a:pt x="64637" y="590670"/>
                  </a:lnTo>
                  <a:lnTo>
                    <a:pt x="514454" y="590670"/>
                  </a:lnTo>
                  <a:lnTo>
                    <a:pt x="514454" y="523379"/>
                  </a:lnTo>
                  <a:lnTo>
                    <a:pt x="151225" y="523379"/>
                  </a:lnTo>
                  <a:lnTo>
                    <a:pt x="151225" y="479724"/>
                  </a:lnTo>
                  <a:lnTo>
                    <a:pt x="498054" y="47972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830746" y="1776562"/>
              <a:ext cx="520065" cy="621665"/>
            </a:xfrm>
            <a:custGeom>
              <a:avLst/>
              <a:gdLst/>
              <a:ahLst/>
              <a:cxnLst/>
              <a:rect l="l" t="t" r="r" b="b"/>
              <a:pathLst>
                <a:path w="520065" h="621664">
                  <a:moveTo>
                    <a:pt x="519520" y="0"/>
                  </a:moveTo>
                  <a:lnTo>
                    <a:pt x="431486" y="0"/>
                  </a:lnTo>
                  <a:lnTo>
                    <a:pt x="431486" y="621301"/>
                  </a:lnTo>
                  <a:lnTo>
                    <a:pt x="519520" y="621301"/>
                  </a:lnTo>
                  <a:lnTo>
                    <a:pt x="519520" y="0"/>
                  </a:lnTo>
                  <a:close/>
                </a:path>
                <a:path w="520065" h="621664">
                  <a:moveTo>
                    <a:pt x="333563" y="65361"/>
                  </a:moveTo>
                  <a:lnTo>
                    <a:pt x="33283" y="65361"/>
                  </a:lnTo>
                  <a:lnTo>
                    <a:pt x="33283" y="133617"/>
                  </a:lnTo>
                  <a:lnTo>
                    <a:pt x="244805" y="133617"/>
                  </a:lnTo>
                  <a:lnTo>
                    <a:pt x="237998" y="178146"/>
                  </a:lnTo>
                  <a:lnTo>
                    <a:pt x="226723" y="219858"/>
                  </a:lnTo>
                  <a:lnTo>
                    <a:pt x="210709" y="258902"/>
                  </a:lnTo>
                  <a:lnTo>
                    <a:pt x="189686" y="295426"/>
                  </a:lnTo>
                  <a:lnTo>
                    <a:pt x="163386" y="329581"/>
                  </a:lnTo>
                  <a:lnTo>
                    <a:pt x="131537" y="361514"/>
                  </a:lnTo>
                  <a:lnTo>
                    <a:pt x="93869" y="391375"/>
                  </a:lnTo>
                  <a:lnTo>
                    <a:pt x="50114" y="419312"/>
                  </a:lnTo>
                  <a:lnTo>
                    <a:pt x="0" y="445475"/>
                  </a:lnTo>
                  <a:lnTo>
                    <a:pt x="45343" y="514696"/>
                  </a:lnTo>
                  <a:lnTo>
                    <a:pt x="97623" y="487458"/>
                  </a:lnTo>
                  <a:lnTo>
                    <a:pt x="143722" y="458130"/>
                  </a:lnTo>
                  <a:lnTo>
                    <a:pt x="183955" y="426783"/>
                  </a:lnTo>
                  <a:lnTo>
                    <a:pt x="218633" y="393485"/>
                  </a:lnTo>
                  <a:lnTo>
                    <a:pt x="248068" y="358308"/>
                  </a:lnTo>
                  <a:lnTo>
                    <a:pt x="272573" y="321323"/>
                  </a:lnTo>
                  <a:lnTo>
                    <a:pt x="292460" y="282599"/>
                  </a:lnTo>
                  <a:lnTo>
                    <a:pt x="308042" y="242206"/>
                  </a:lnTo>
                  <a:lnTo>
                    <a:pt x="319631" y="200216"/>
                  </a:lnTo>
                  <a:lnTo>
                    <a:pt x="327539" y="156698"/>
                  </a:lnTo>
                  <a:lnTo>
                    <a:pt x="332079" y="111723"/>
                  </a:lnTo>
                  <a:lnTo>
                    <a:pt x="333563" y="6536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830746" y="1776562"/>
              <a:ext cx="520065" cy="621665"/>
            </a:xfrm>
            <a:custGeom>
              <a:avLst/>
              <a:gdLst/>
              <a:ahLst/>
              <a:cxnLst/>
              <a:rect l="l" t="t" r="r" b="b"/>
              <a:pathLst>
                <a:path w="520065" h="621664">
                  <a:moveTo>
                    <a:pt x="431486" y="621301"/>
                  </a:moveTo>
                  <a:lnTo>
                    <a:pt x="519520" y="621301"/>
                  </a:lnTo>
                  <a:lnTo>
                    <a:pt x="519520" y="0"/>
                  </a:lnTo>
                  <a:lnTo>
                    <a:pt x="431486" y="0"/>
                  </a:lnTo>
                  <a:lnTo>
                    <a:pt x="431486" y="621301"/>
                  </a:lnTo>
                  <a:close/>
                </a:path>
                <a:path w="520065" h="621664">
                  <a:moveTo>
                    <a:pt x="33283" y="65361"/>
                  </a:moveTo>
                  <a:lnTo>
                    <a:pt x="33283" y="133617"/>
                  </a:lnTo>
                  <a:lnTo>
                    <a:pt x="244805" y="133617"/>
                  </a:lnTo>
                  <a:lnTo>
                    <a:pt x="237998" y="178146"/>
                  </a:lnTo>
                  <a:lnTo>
                    <a:pt x="226723" y="219858"/>
                  </a:lnTo>
                  <a:lnTo>
                    <a:pt x="210709" y="258902"/>
                  </a:lnTo>
                  <a:lnTo>
                    <a:pt x="189686" y="295426"/>
                  </a:lnTo>
                  <a:lnTo>
                    <a:pt x="163386" y="329581"/>
                  </a:lnTo>
                  <a:lnTo>
                    <a:pt x="131537" y="361514"/>
                  </a:lnTo>
                  <a:lnTo>
                    <a:pt x="93869" y="391375"/>
                  </a:lnTo>
                  <a:lnTo>
                    <a:pt x="50114" y="419312"/>
                  </a:lnTo>
                  <a:lnTo>
                    <a:pt x="0" y="445475"/>
                  </a:lnTo>
                  <a:lnTo>
                    <a:pt x="45343" y="514696"/>
                  </a:lnTo>
                  <a:lnTo>
                    <a:pt x="97623" y="487458"/>
                  </a:lnTo>
                  <a:lnTo>
                    <a:pt x="143722" y="458130"/>
                  </a:lnTo>
                  <a:lnTo>
                    <a:pt x="183955" y="426783"/>
                  </a:lnTo>
                  <a:lnTo>
                    <a:pt x="218633" y="393485"/>
                  </a:lnTo>
                  <a:lnTo>
                    <a:pt x="248068" y="358308"/>
                  </a:lnTo>
                  <a:lnTo>
                    <a:pt x="272573" y="321323"/>
                  </a:lnTo>
                  <a:lnTo>
                    <a:pt x="292460" y="282599"/>
                  </a:lnTo>
                  <a:lnTo>
                    <a:pt x="308042" y="242206"/>
                  </a:lnTo>
                  <a:lnTo>
                    <a:pt x="319631" y="200216"/>
                  </a:lnTo>
                  <a:lnTo>
                    <a:pt x="327539" y="156698"/>
                  </a:lnTo>
                  <a:lnTo>
                    <a:pt x="332079" y="111723"/>
                  </a:lnTo>
                  <a:lnTo>
                    <a:pt x="333563" y="65361"/>
                  </a:lnTo>
                  <a:lnTo>
                    <a:pt x="33283" y="6536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432752" y="1786450"/>
              <a:ext cx="567690" cy="609600"/>
            </a:xfrm>
            <a:custGeom>
              <a:avLst/>
              <a:gdLst/>
              <a:ahLst/>
              <a:cxnLst/>
              <a:rect l="l" t="t" r="r" b="b"/>
              <a:pathLst>
                <a:path w="567690" h="609600">
                  <a:moveTo>
                    <a:pt x="158220" y="0"/>
                  </a:moveTo>
                  <a:lnTo>
                    <a:pt x="71634" y="0"/>
                  </a:lnTo>
                  <a:lnTo>
                    <a:pt x="71634" y="215622"/>
                  </a:lnTo>
                  <a:lnTo>
                    <a:pt x="503120" y="215622"/>
                  </a:lnTo>
                  <a:lnTo>
                    <a:pt x="503120" y="145919"/>
                  </a:lnTo>
                  <a:lnTo>
                    <a:pt x="158220" y="145919"/>
                  </a:lnTo>
                  <a:lnTo>
                    <a:pt x="158220" y="0"/>
                  </a:lnTo>
                  <a:close/>
                </a:path>
                <a:path w="567690" h="609600">
                  <a:moveTo>
                    <a:pt x="567275" y="268925"/>
                  </a:moveTo>
                  <a:lnTo>
                    <a:pt x="0" y="268925"/>
                  </a:lnTo>
                  <a:lnTo>
                    <a:pt x="0" y="339352"/>
                  </a:lnTo>
                  <a:lnTo>
                    <a:pt x="567275" y="339352"/>
                  </a:lnTo>
                  <a:lnTo>
                    <a:pt x="567275" y="268925"/>
                  </a:lnTo>
                  <a:close/>
                </a:path>
                <a:path w="567690" h="609600">
                  <a:moveTo>
                    <a:pt x="281950" y="378907"/>
                  </a:moveTo>
                  <a:lnTo>
                    <a:pt x="218787" y="382420"/>
                  </a:lnTo>
                  <a:lnTo>
                    <a:pt x="165366" y="392539"/>
                  </a:lnTo>
                  <a:lnTo>
                    <a:pt x="122463" y="408995"/>
                  </a:lnTo>
                  <a:lnTo>
                    <a:pt x="90857" y="431522"/>
                  </a:lnTo>
                  <a:lnTo>
                    <a:pt x="64639" y="493713"/>
                  </a:lnTo>
                  <a:lnTo>
                    <a:pt x="71323" y="527963"/>
                  </a:lnTo>
                  <a:lnTo>
                    <a:pt x="122463" y="579124"/>
                  </a:lnTo>
                  <a:lnTo>
                    <a:pt x="165366" y="595566"/>
                  </a:lnTo>
                  <a:lnTo>
                    <a:pt x="218787" y="605603"/>
                  </a:lnTo>
                  <a:lnTo>
                    <a:pt x="281950" y="609001"/>
                  </a:lnTo>
                  <a:lnTo>
                    <a:pt x="344756" y="605603"/>
                  </a:lnTo>
                  <a:lnTo>
                    <a:pt x="397854" y="595566"/>
                  </a:lnTo>
                  <a:lnTo>
                    <a:pt x="440501" y="579124"/>
                  </a:lnTo>
                  <a:lnTo>
                    <a:pt x="471953" y="556511"/>
                  </a:lnTo>
                  <a:lnTo>
                    <a:pt x="481410" y="542674"/>
                  </a:lnTo>
                  <a:lnTo>
                    <a:pt x="281950" y="542674"/>
                  </a:lnTo>
                  <a:lnTo>
                    <a:pt x="225572" y="539670"/>
                  </a:lnTo>
                  <a:lnTo>
                    <a:pt x="185293" y="530404"/>
                  </a:lnTo>
                  <a:lnTo>
                    <a:pt x="161204" y="515032"/>
                  </a:lnTo>
                  <a:lnTo>
                    <a:pt x="153396" y="493713"/>
                  </a:lnTo>
                  <a:lnTo>
                    <a:pt x="161204" y="472522"/>
                  </a:lnTo>
                  <a:lnTo>
                    <a:pt x="185293" y="457866"/>
                  </a:lnTo>
                  <a:lnTo>
                    <a:pt x="225572" y="449315"/>
                  </a:lnTo>
                  <a:lnTo>
                    <a:pt x="281950" y="446440"/>
                  </a:lnTo>
                  <a:lnTo>
                    <a:pt x="482228" y="446440"/>
                  </a:lnTo>
                  <a:lnTo>
                    <a:pt x="471953" y="431522"/>
                  </a:lnTo>
                  <a:lnTo>
                    <a:pt x="440501" y="408995"/>
                  </a:lnTo>
                  <a:lnTo>
                    <a:pt x="397854" y="392539"/>
                  </a:lnTo>
                  <a:lnTo>
                    <a:pt x="344756" y="382420"/>
                  </a:lnTo>
                  <a:lnTo>
                    <a:pt x="281950" y="378907"/>
                  </a:lnTo>
                  <a:close/>
                </a:path>
                <a:path w="567690" h="609600">
                  <a:moveTo>
                    <a:pt x="482228" y="446440"/>
                  </a:moveTo>
                  <a:lnTo>
                    <a:pt x="281950" y="446440"/>
                  </a:lnTo>
                  <a:lnTo>
                    <a:pt x="337691" y="449315"/>
                  </a:lnTo>
                  <a:lnTo>
                    <a:pt x="378033" y="457866"/>
                  </a:lnTo>
                  <a:lnTo>
                    <a:pt x="402593" y="472522"/>
                  </a:lnTo>
                  <a:lnTo>
                    <a:pt x="410985" y="493713"/>
                  </a:lnTo>
                  <a:lnTo>
                    <a:pt x="402593" y="515032"/>
                  </a:lnTo>
                  <a:lnTo>
                    <a:pt x="378033" y="530404"/>
                  </a:lnTo>
                  <a:lnTo>
                    <a:pt x="337691" y="539670"/>
                  </a:lnTo>
                  <a:lnTo>
                    <a:pt x="281950" y="542674"/>
                  </a:lnTo>
                  <a:lnTo>
                    <a:pt x="481410" y="542674"/>
                  </a:lnTo>
                  <a:lnTo>
                    <a:pt x="491465" y="527963"/>
                  </a:lnTo>
                  <a:lnTo>
                    <a:pt x="498296" y="493713"/>
                  </a:lnTo>
                  <a:lnTo>
                    <a:pt x="491465" y="459850"/>
                  </a:lnTo>
                  <a:lnTo>
                    <a:pt x="482228" y="44644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432752" y="1786450"/>
              <a:ext cx="567690" cy="609600"/>
            </a:xfrm>
            <a:custGeom>
              <a:avLst/>
              <a:gdLst/>
              <a:ahLst/>
              <a:cxnLst/>
              <a:rect l="l" t="t" r="r" b="b"/>
              <a:pathLst>
                <a:path w="567690" h="609600">
                  <a:moveTo>
                    <a:pt x="158220" y="145918"/>
                  </a:moveTo>
                  <a:lnTo>
                    <a:pt x="158220" y="0"/>
                  </a:lnTo>
                  <a:lnTo>
                    <a:pt x="71634" y="0"/>
                  </a:lnTo>
                  <a:lnTo>
                    <a:pt x="71634" y="215622"/>
                  </a:lnTo>
                  <a:lnTo>
                    <a:pt x="503120" y="215622"/>
                  </a:lnTo>
                  <a:lnTo>
                    <a:pt x="503120" y="145918"/>
                  </a:lnTo>
                  <a:lnTo>
                    <a:pt x="158220" y="145918"/>
                  </a:lnTo>
                  <a:close/>
                </a:path>
                <a:path w="567690" h="609600">
                  <a:moveTo>
                    <a:pt x="0" y="339352"/>
                  </a:moveTo>
                  <a:lnTo>
                    <a:pt x="567275" y="339352"/>
                  </a:lnTo>
                  <a:lnTo>
                    <a:pt x="567275" y="268925"/>
                  </a:lnTo>
                  <a:lnTo>
                    <a:pt x="0" y="268925"/>
                  </a:lnTo>
                  <a:lnTo>
                    <a:pt x="0" y="339352"/>
                  </a:lnTo>
                  <a:close/>
                </a:path>
                <a:path w="567690" h="609600">
                  <a:moveTo>
                    <a:pt x="281950" y="378907"/>
                  </a:moveTo>
                  <a:lnTo>
                    <a:pt x="218787" y="382420"/>
                  </a:lnTo>
                  <a:lnTo>
                    <a:pt x="165366" y="392539"/>
                  </a:lnTo>
                  <a:lnTo>
                    <a:pt x="122463" y="408995"/>
                  </a:lnTo>
                  <a:lnTo>
                    <a:pt x="90857" y="431522"/>
                  </a:lnTo>
                  <a:lnTo>
                    <a:pt x="64639" y="493713"/>
                  </a:lnTo>
                  <a:lnTo>
                    <a:pt x="71323" y="527963"/>
                  </a:lnTo>
                  <a:lnTo>
                    <a:pt x="122463" y="579124"/>
                  </a:lnTo>
                  <a:lnTo>
                    <a:pt x="165366" y="595566"/>
                  </a:lnTo>
                  <a:lnTo>
                    <a:pt x="218787" y="605603"/>
                  </a:lnTo>
                  <a:lnTo>
                    <a:pt x="281950" y="609001"/>
                  </a:lnTo>
                  <a:lnTo>
                    <a:pt x="344756" y="605603"/>
                  </a:lnTo>
                  <a:lnTo>
                    <a:pt x="397854" y="595566"/>
                  </a:lnTo>
                  <a:lnTo>
                    <a:pt x="440501" y="579124"/>
                  </a:lnTo>
                  <a:lnTo>
                    <a:pt x="471953" y="556511"/>
                  </a:lnTo>
                  <a:lnTo>
                    <a:pt x="498296" y="493713"/>
                  </a:lnTo>
                  <a:lnTo>
                    <a:pt x="491465" y="459850"/>
                  </a:lnTo>
                  <a:lnTo>
                    <a:pt x="440501" y="408995"/>
                  </a:lnTo>
                  <a:lnTo>
                    <a:pt x="397854" y="392539"/>
                  </a:lnTo>
                  <a:lnTo>
                    <a:pt x="344756" y="382420"/>
                  </a:lnTo>
                  <a:lnTo>
                    <a:pt x="281950" y="378907"/>
                  </a:lnTo>
                  <a:close/>
                </a:path>
                <a:path w="567690" h="609600">
                  <a:moveTo>
                    <a:pt x="281950" y="542674"/>
                  </a:moveTo>
                  <a:lnTo>
                    <a:pt x="225572" y="539670"/>
                  </a:lnTo>
                  <a:lnTo>
                    <a:pt x="185293" y="530404"/>
                  </a:lnTo>
                  <a:lnTo>
                    <a:pt x="161204" y="515032"/>
                  </a:lnTo>
                  <a:lnTo>
                    <a:pt x="153396" y="493713"/>
                  </a:lnTo>
                  <a:lnTo>
                    <a:pt x="161204" y="472522"/>
                  </a:lnTo>
                  <a:lnTo>
                    <a:pt x="185293" y="457866"/>
                  </a:lnTo>
                  <a:lnTo>
                    <a:pt x="225572" y="449315"/>
                  </a:lnTo>
                  <a:lnTo>
                    <a:pt x="281950" y="446440"/>
                  </a:lnTo>
                  <a:lnTo>
                    <a:pt x="337691" y="449315"/>
                  </a:lnTo>
                  <a:lnTo>
                    <a:pt x="378033" y="457866"/>
                  </a:lnTo>
                  <a:lnTo>
                    <a:pt x="402593" y="472522"/>
                  </a:lnTo>
                  <a:lnTo>
                    <a:pt x="410985" y="493713"/>
                  </a:lnTo>
                  <a:lnTo>
                    <a:pt x="402593" y="515032"/>
                  </a:lnTo>
                  <a:lnTo>
                    <a:pt x="378033" y="530404"/>
                  </a:lnTo>
                  <a:lnTo>
                    <a:pt x="337691" y="539670"/>
                  </a:lnTo>
                  <a:lnTo>
                    <a:pt x="281950" y="54267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40855" y="3229825"/>
              <a:ext cx="3164205" cy="278765"/>
            </a:xfrm>
            <a:custGeom>
              <a:avLst/>
              <a:gdLst/>
              <a:ahLst/>
              <a:cxnLst/>
              <a:rect l="l" t="t" r="r" b="b"/>
              <a:pathLst>
                <a:path w="3164204" h="278764">
                  <a:moveTo>
                    <a:pt x="99771" y="142519"/>
                  </a:moveTo>
                  <a:lnTo>
                    <a:pt x="0" y="142519"/>
                  </a:lnTo>
                  <a:lnTo>
                    <a:pt x="0" y="171018"/>
                  </a:lnTo>
                  <a:lnTo>
                    <a:pt x="99771" y="171018"/>
                  </a:lnTo>
                  <a:lnTo>
                    <a:pt x="99771" y="142519"/>
                  </a:lnTo>
                  <a:close/>
                </a:path>
                <a:path w="3164204" h="278764">
                  <a:moveTo>
                    <a:pt x="340652" y="141757"/>
                  </a:moveTo>
                  <a:lnTo>
                    <a:pt x="338772" y="125310"/>
                  </a:lnTo>
                  <a:lnTo>
                    <a:pt x="337908" y="117741"/>
                  </a:lnTo>
                  <a:lnTo>
                    <a:pt x="316344" y="121462"/>
                  </a:lnTo>
                  <a:lnTo>
                    <a:pt x="294919" y="123786"/>
                  </a:lnTo>
                  <a:lnTo>
                    <a:pt x="272503" y="124968"/>
                  </a:lnTo>
                  <a:lnTo>
                    <a:pt x="247904" y="125310"/>
                  </a:lnTo>
                  <a:lnTo>
                    <a:pt x="247904" y="47688"/>
                  </a:lnTo>
                  <a:lnTo>
                    <a:pt x="326186" y="47688"/>
                  </a:lnTo>
                  <a:lnTo>
                    <a:pt x="326186" y="23787"/>
                  </a:lnTo>
                  <a:lnTo>
                    <a:pt x="218846" y="23787"/>
                  </a:lnTo>
                  <a:lnTo>
                    <a:pt x="218846" y="149428"/>
                  </a:lnTo>
                  <a:lnTo>
                    <a:pt x="237159" y="149428"/>
                  </a:lnTo>
                  <a:lnTo>
                    <a:pt x="266001" y="149123"/>
                  </a:lnTo>
                  <a:lnTo>
                    <a:pt x="291706" y="147967"/>
                  </a:lnTo>
                  <a:lnTo>
                    <a:pt x="316001" y="145630"/>
                  </a:lnTo>
                  <a:lnTo>
                    <a:pt x="340652" y="141757"/>
                  </a:lnTo>
                  <a:close/>
                </a:path>
                <a:path w="3164204" h="278764">
                  <a:moveTo>
                    <a:pt x="443814" y="101"/>
                  </a:moveTo>
                  <a:lnTo>
                    <a:pt x="415975" y="101"/>
                  </a:lnTo>
                  <a:lnTo>
                    <a:pt x="415975" y="70815"/>
                  </a:lnTo>
                  <a:lnTo>
                    <a:pt x="381990" y="70815"/>
                  </a:lnTo>
                  <a:lnTo>
                    <a:pt x="381990" y="5257"/>
                  </a:lnTo>
                  <a:lnTo>
                    <a:pt x="354469" y="5257"/>
                  </a:lnTo>
                  <a:lnTo>
                    <a:pt x="354469" y="159080"/>
                  </a:lnTo>
                  <a:lnTo>
                    <a:pt x="381990" y="159080"/>
                  </a:lnTo>
                  <a:lnTo>
                    <a:pt x="381990" y="95161"/>
                  </a:lnTo>
                  <a:lnTo>
                    <a:pt x="415975" y="95161"/>
                  </a:lnTo>
                  <a:lnTo>
                    <a:pt x="415975" y="183527"/>
                  </a:lnTo>
                  <a:lnTo>
                    <a:pt x="443814" y="183527"/>
                  </a:lnTo>
                  <a:lnTo>
                    <a:pt x="443814" y="95161"/>
                  </a:lnTo>
                  <a:lnTo>
                    <a:pt x="443814" y="70815"/>
                  </a:lnTo>
                  <a:lnTo>
                    <a:pt x="443814" y="101"/>
                  </a:lnTo>
                  <a:close/>
                </a:path>
                <a:path w="3164204" h="278764">
                  <a:moveTo>
                    <a:pt x="458177" y="253796"/>
                  </a:moveTo>
                  <a:lnTo>
                    <a:pt x="421449" y="243992"/>
                  </a:lnTo>
                  <a:lnTo>
                    <a:pt x="391718" y="227279"/>
                  </a:lnTo>
                  <a:lnTo>
                    <a:pt x="383794" y="218605"/>
                  </a:lnTo>
                  <a:lnTo>
                    <a:pt x="371817" y="205498"/>
                  </a:lnTo>
                  <a:lnTo>
                    <a:pt x="364553" y="180454"/>
                  </a:lnTo>
                  <a:lnTo>
                    <a:pt x="364553" y="170472"/>
                  </a:lnTo>
                  <a:lnTo>
                    <a:pt x="335178" y="170472"/>
                  </a:lnTo>
                  <a:lnTo>
                    <a:pt x="335178" y="180454"/>
                  </a:lnTo>
                  <a:lnTo>
                    <a:pt x="327787" y="205498"/>
                  </a:lnTo>
                  <a:lnTo>
                    <a:pt x="307848" y="227279"/>
                  </a:lnTo>
                  <a:lnTo>
                    <a:pt x="278155" y="243992"/>
                  </a:lnTo>
                  <a:lnTo>
                    <a:pt x="241541" y="253796"/>
                  </a:lnTo>
                  <a:lnTo>
                    <a:pt x="254038" y="276707"/>
                  </a:lnTo>
                  <a:lnTo>
                    <a:pt x="284416" y="268693"/>
                  </a:lnTo>
                  <a:lnTo>
                    <a:pt x="311378" y="256006"/>
                  </a:lnTo>
                  <a:lnTo>
                    <a:pt x="333654" y="239141"/>
                  </a:lnTo>
                  <a:lnTo>
                    <a:pt x="349973" y="218605"/>
                  </a:lnTo>
                  <a:lnTo>
                    <a:pt x="366128" y="239141"/>
                  </a:lnTo>
                  <a:lnTo>
                    <a:pt x="388289" y="256006"/>
                  </a:lnTo>
                  <a:lnTo>
                    <a:pt x="415213" y="268693"/>
                  </a:lnTo>
                  <a:lnTo>
                    <a:pt x="445681" y="276707"/>
                  </a:lnTo>
                  <a:lnTo>
                    <a:pt x="458177" y="253796"/>
                  </a:lnTo>
                  <a:close/>
                </a:path>
                <a:path w="3164204" h="278764">
                  <a:moveTo>
                    <a:pt x="710996" y="251714"/>
                  </a:moveTo>
                  <a:lnTo>
                    <a:pt x="541070" y="251714"/>
                  </a:lnTo>
                  <a:lnTo>
                    <a:pt x="541070" y="223316"/>
                  </a:lnTo>
                  <a:lnTo>
                    <a:pt x="703872" y="223316"/>
                  </a:lnTo>
                  <a:lnTo>
                    <a:pt x="703872" y="150634"/>
                  </a:lnTo>
                  <a:lnTo>
                    <a:pt x="511352" y="150634"/>
                  </a:lnTo>
                  <a:lnTo>
                    <a:pt x="511352" y="173990"/>
                  </a:lnTo>
                  <a:lnTo>
                    <a:pt x="674712" y="173990"/>
                  </a:lnTo>
                  <a:lnTo>
                    <a:pt x="674712" y="200736"/>
                  </a:lnTo>
                  <a:lnTo>
                    <a:pt x="511683" y="200736"/>
                  </a:lnTo>
                  <a:lnTo>
                    <a:pt x="511683" y="275069"/>
                  </a:lnTo>
                  <a:lnTo>
                    <a:pt x="710996" y="275069"/>
                  </a:lnTo>
                  <a:lnTo>
                    <a:pt x="710996" y="251714"/>
                  </a:lnTo>
                  <a:close/>
                </a:path>
                <a:path w="3164204" h="278764">
                  <a:moveTo>
                    <a:pt x="735888" y="102069"/>
                  </a:moveTo>
                  <a:lnTo>
                    <a:pt x="697738" y="102069"/>
                  </a:lnTo>
                  <a:lnTo>
                    <a:pt x="701154" y="80683"/>
                  </a:lnTo>
                  <a:lnTo>
                    <a:pt x="702906" y="61658"/>
                  </a:lnTo>
                  <a:lnTo>
                    <a:pt x="703554" y="44869"/>
                  </a:lnTo>
                  <a:lnTo>
                    <a:pt x="703656" y="12052"/>
                  </a:lnTo>
                  <a:lnTo>
                    <a:pt x="513435" y="12052"/>
                  </a:lnTo>
                  <a:lnTo>
                    <a:pt x="513435" y="35521"/>
                  </a:lnTo>
                  <a:lnTo>
                    <a:pt x="674382" y="35521"/>
                  </a:lnTo>
                  <a:lnTo>
                    <a:pt x="674154" y="49288"/>
                  </a:lnTo>
                  <a:lnTo>
                    <a:pt x="673354" y="64808"/>
                  </a:lnTo>
                  <a:lnTo>
                    <a:pt x="671499" y="82308"/>
                  </a:lnTo>
                  <a:lnTo>
                    <a:pt x="668134" y="102069"/>
                  </a:lnTo>
                  <a:lnTo>
                    <a:pt x="481647" y="102069"/>
                  </a:lnTo>
                  <a:lnTo>
                    <a:pt x="481647" y="125641"/>
                  </a:lnTo>
                  <a:lnTo>
                    <a:pt x="735888" y="125641"/>
                  </a:lnTo>
                  <a:lnTo>
                    <a:pt x="735888" y="102069"/>
                  </a:lnTo>
                  <a:close/>
                </a:path>
                <a:path w="3164204" h="278764">
                  <a:moveTo>
                    <a:pt x="922261" y="86055"/>
                  </a:moveTo>
                  <a:lnTo>
                    <a:pt x="916533" y="59245"/>
                  </a:lnTo>
                  <a:lnTo>
                    <a:pt x="906145" y="45389"/>
                  </a:lnTo>
                  <a:lnTo>
                    <a:pt x="900836" y="38315"/>
                  </a:lnTo>
                  <a:lnTo>
                    <a:pt x="893533" y="34163"/>
                  </a:lnTo>
                  <a:lnTo>
                    <a:pt x="893533" y="86055"/>
                  </a:lnTo>
                  <a:lnTo>
                    <a:pt x="889952" y="102768"/>
                  </a:lnTo>
                  <a:lnTo>
                    <a:pt x="880148" y="115608"/>
                  </a:lnTo>
                  <a:lnTo>
                    <a:pt x="865314" y="123825"/>
                  </a:lnTo>
                  <a:lnTo>
                    <a:pt x="846620" y="126733"/>
                  </a:lnTo>
                  <a:lnTo>
                    <a:pt x="827925" y="123825"/>
                  </a:lnTo>
                  <a:lnTo>
                    <a:pt x="813117" y="115608"/>
                  </a:lnTo>
                  <a:lnTo>
                    <a:pt x="803414" y="102768"/>
                  </a:lnTo>
                  <a:lnTo>
                    <a:pt x="800023" y="86055"/>
                  </a:lnTo>
                  <a:lnTo>
                    <a:pt x="803414" y="69392"/>
                  </a:lnTo>
                  <a:lnTo>
                    <a:pt x="813117" y="56553"/>
                  </a:lnTo>
                  <a:lnTo>
                    <a:pt x="827925" y="48298"/>
                  </a:lnTo>
                  <a:lnTo>
                    <a:pt x="846620" y="45389"/>
                  </a:lnTo>
                  <a:lnTo>
                    <a:pt x="865314" y="48298"/>
                  </a:lnTo>
                  <a:lnTo>
                    <a:pt x="880148" y="56553"/>
                  </a:lnTo>
                  <a:lnTo>
                    <a:pt x="889952" y="69392"/>
                  </a:lnTo>
                  <a:lnTo>
                    <a:pt x="893533" y="86055"/>
                  </a:lnTo>
                  <a:lnTo>
                    <a:pt x="893533" y="34163"/>
                  </a:lnTo>
                  <a:lnTo>
                    <a:pt x="876947" y="24701"/>
                  </a:lnTo>
                  <a:lnTo>
                    <a:pt x="846620" y="19837"/>
                  </a:lnTo>
                  <a:lnTo>
                    <a:pt x="816305" y="24701"/>
                  </a:lnTo>
                  <a:lnTo>
                    <a:pt x="792302" y="38315"/>
                  </a:lnTo>
                  <a:lnTo>
                    <a:pt x="776541" y="59245"/>
                  </a:lnTo>
                  <a:lnTo>
                    <a:pt x="770966" y="86055"/>
                  </a:lnTo>
                  <a:lnTo>
                    <a:pt x="776541" y="112915"/>
                  </a:lnTo>
                  <a:lnTo>
                    <a:pt x="792302" y="133845"/>
                  </a:lnTo>
                  <a:lnTo>
                    <a:pt x="816305" y="147434"/>
                  </a:lnTo>
                  <a:lnTo>
                    <a:pt x="846620" y="152273"/>
                  </a:lnTo>
                  <a:lnTo>
                    <a:pt x="876947" y="147434"/>
                  </a:lnTo>
                  <a:lnTo>
                    <a:pt x="900836" y="133845"/>
                  </a:lnTo>
                  <a:lnTo>
                    <a:pt x="906170" y="126733"/>
                  </a:lnTo>
                  <a:lnTo>
                    <a:pt x="916533" y="112915"/>
                  </a:lnTo>
                  <a:lnTo>
                    <a:pt x="922261" y="86055"/>
                  </a:lnTo>
                  <a:close/>
                </a:path>
                <a:path w="3164204" h="278764">
                  <a:moveTo>
                    <a:pt x="941336" y="206438"/>
                  </a:moveTo>
                  <a:lnTo>
                    <a:pt x="939038" y="184950"/>
                  </a:lnTo>
                  <a:lnTo>
                    <a:pt x="892187" y="190106"/>
                  </a:lnTo>
                  <a:lnTo>
                    <a:pt x="844537" y="192887"/>
                  </a:lnTo>
                  <a:lnTo>
                    <a:pt x="798766" y="193992"/>
                  </a:lnTo>
                  <a:lnTo>
                    <a:pt x="757593" y="194157"/>
                  </a:lnTo>
                  <a:lnTo>
                    <a:pt x="761212" y="218719"/>
                  </a:lnTo>
                  <a:lnTo>
                    <a:pt x="801458" y="218478"/>
                  </a:lnTo>
                  <a:lnTo>
                    <a:pt x="846302" y="217055"/>
                  </a:lnTo>
                  <a:lnTo>
                    <a:pt x="893622" y="213398"/>
                  </a:lnTo>
                  <a:lnTo>
                    <a:pt x="941336" y="206438"/>
                  </a:lnTo>
                  <a:close/>
                </a:path>
                <a:path w="3164204" h="278764">
                  <a:moveTo>
                    <a:pt x="985850" y="101"/>
                  </a:moveTo>
                  <a:lnTo>
                    <a:pt x="956462" y="101"/>
                  </a:lnTo>
                  <a:lnTo>
                    <a:pt x="956462" y="278460"/>
                  </a:lnTo>
                  <a:lnTo>
                    <a:pt x="985850" y="278460"/>
                  </a:lnTo>
                  <a:lnTo>
                    <a:pt x="985850" y="101"/>
                  </a:lnTo>
                  <a:close/>
                </a:path>
                <a:path w="3164204" h="278764">
                  <a:moveTo>
                    <a:pt x="1271993" y="133527"/>
                  </a:moveTo>
                  <a:lnTo>
                    <a:pt x="1222489" y="99733"/>
                  </a:lnTo>
                  <a:lnTo>
                    <a:pt x="1204899" y="49987"/>
                  </a:lnTo>
                  <a:lnTo>
                    <a:pt x="1204899" y="42316"/>
                  </a:lnTo>
                  <a:lnTo>
                    <a:pt x="1264869" y="42316"/>
                  </a:lnTo>
                  <a:lnTo>
                    <a:pt x="1264869" y="18529"/>
                  </a:lnTo>
                  <a:lnTo>
                    <a:pt x="1114336" y="18529"/>
                  </a:lnTo>
                  <a:lnTo>
                    <a:pt x="1114336" y="42316"/>
                  </a:lnTo>
                  <a:lnTo>
                    <a:pt x="1175512" y="42316"/>
                  </a:lnTo>
                  <a:lnTo>
                    <a:pt x="1175486" y="49987"/>
                  </a:lnTo>
                  <a:lnTo>
                    <a:pt x="1170609" y="77787"/>
                  </a:lnTo>
                  <a:lnTo>
                    <a:pt x="1156804" y="103085"/>
                  </a:lnTo>
                  <a:lnTo>
                    <a:pt x="1134922" y="124015"/>
                  </a:lnTo>
                  <a:lnTo>
                    <a:pt x="1105789" y="138785"/>
                  </a:lnTo>
                  <a:lnTo>
                    <a:pt x="1121575" y="161594"/>
                  </a:lnTo>
                  <a:lnTo>
                    <a:pt x="1144422" y="150787"/>
                  </a:lnTo>
                  <a:lnTo>
                    <a:pt x="1163739" y="135991"/>
                  </a:lnTo>
                  <a:lnTo>
                    <a:pt x="1179220" y="117754"/>
                  </a:lnTo>
                  <a:lnTo>
                    <a:pt x="1190536" y="96583"/>
                  </a:lnTo>
                  <a:lnTo>
                    <a:pt x="1201572" y="115862"/>
                  </a:lnTo>
                  <a:lnTo>
                    <a:pt x="1216469" y="132588"/>
                  </a:lnTo>
                  <a:lnTo>
                    <a:pt x="1235011" y="146240"/>
                  </a:lnTo>
                  <a:lnTo>
                    <a:pt x="1256969" y="156337"/>
                  </a:lnTo>
                  <a:lnTo>
                    <a:pt x="1271993" y="133527"/>
                  </a:lnTo>
                  <a:close/>
                </a:path>
                <a:path w="3164204" h="278764">
                  <a:moveTo>
                    <a:pt x="1326261" y="181330"/>
                  </a:moveTo>
                  <a:lnTo>
                    <a:pt x="1142619" y="181330"/>
                  </a:lnTo>
                  <a:lnTo>
                    <a:pt x="1142619" y="205117"/>
                  </a:lnTo>
                  <a:lnTo>
                    <a:pt x="1296771" y="205117"/>
                  </a:lnTo>
                  <a:lnTo>
                    <a:pt x="1296771" y="277914"/>
                  </a:lnTo>
                  <a:lnTo>
                    <a:pt x="1326261" y="277914"/>
                  </a:lnTo>
                  <a:lnTo>
                    <a:pt x="1326261" y="181330"/>
                  </a:lnTo>
                  <a:close/>
                </a:path>
                <a:path w="3164204" h="278764">
                  <a:moveTo>
                    <a:pt x="1366494" y="71475"/>
                  </a:moveTo>
                  <a:lnTo>
                    <a:pt x="1326261" y="71475"/>
                  </a:lnTo>
                  <a:lnTo>
                    <a:pt x="1326261" y="101"/>
                  </a:lnTo>
                  <a:lnTo>
                    <a:pt x="1296771" y="101"/>
                  </a:lnTo>
                  <a:lnTo>
                    <a:pt x="1296771" y="167513"/>
                  </a:lnTo>
                  <a:lnTo>
                    <a:pt x="1326261" y="167513"/>
                  </a:lnTo>
                  <a:lnTo>
                    <a:pt x="1326261" y="96367"/>
                  </a:lnTo>
                  <a:lnTo>
                    <a:pt x="1366494" y="96367"/>
                  </a:lnTo>
                  <a:lnTo>
                    <a:pt x="1366494" y="71475"/>
                  </a:lnTo>
                  <a:close/>
                </a:path>
                <a:path w="3164204" h="278764">
                  <a:moveTo>
                    <a:pt x="1548269" y="129032"/>
                  </a:moveTo>
                  <a:lnTo>
                    <a:pt x="1519986" y="115074"/>
                  </a:lnTo>
                  <a:lnTo>
                    <a:pt x="1498854" y="94830"/>
                  </a:lnTo>
                  <a:lnTo>
                    <a:pt x="1497228" y="91757"/>
                  </a:lnTo>
                  <a:lnTo>
                    <a:pt x="1485646" y="69888"/>
                  </a:lnTo>
                  <a:lnTo>
                    <a:pt x="1481175" y="41871"/>
                  </a:lnTo>
                  <a:lnTo>
                    <a:pt x="1481175" y="15557"/>
                  </a:lnTo>
                  <a:lnTo>
                    <a:pt x="1451787" y="15557"/>
                  </a:lnTo>
                  <a:lnTo>
                    <a:pt x="1451787" y="43078"/>
                  </a:lnTo>
                  <a:lnTo>
                    <a:pt x="1446949" y="73177"/>
                  </a:lnTo>
                  <a:lnTo>
                    <a:pt x="1433169" y="99898"/>
                  </a:lnTo>
                  <a:lnTo>
                    <a:pt x="1411097" y="121653"/>
                  </a:lnTo>
                  <a:lnTo>
                    <a:pt x="1381404" y="136817"/>
                  </a:lnTo>
                  <a:lnTo>
                    <a:pt x="1397190" y="160502"/>
                  </a:lnTo>
                  <a:lnTo>
                    <a:pt x="1420622" y="149098"/>
                  </a:lnTo>
                  <a:lnTo>
                    <a:pt x="1440268" y="133489"/>
                  </a:lnTo>
                  <a:lnTo>
                    <a:pt x="1455851" y="114198"/>
                  </a:lnTo>
                  <a:lnTo>
                    <a:pt x="1467142" y="91757"/>
                  </a:lnTo>
                  <a:lnTo>
                    <a:pt x="1478102" y="111366"/>
                  </a:lnTo>
                  <a:lnTo>
                    <a:pt x="1492745" y="128193"/>
                  </a:lnTo>
                  <a:lnTo>
                    <a:pt x="1510880" y="141884"/>
                  </a:lnTo>
                  <a:lnTo>
                    <a:pt x="1532255" y="152057"/>
                  </a:lnTo>
                  <a:lnTo>
                    <a:pt x="1548269" y="129032"/>
                  </a:lnTo>
                  <a:close/>
                </a:path>
                <a:path w="3164204" h="278764">
                  <a:moveTo>
                    <a:pt x="1614043" y="101"/>
                  </a:moveTo>
                  <a:lnTo>
                    <a:pt x="1584667" y="101"/>
                  </a:lnTo>
                  <a:lnTo>
                    <a:pt x="1584667" y="56680"/>
                  </a:lnTo>
                  <a:lnTo>
                    <a:pt x="1526120" y="56680"/>
                  </a:lnTo>
                  <a:lnTo>
                    <a:pt x="1526120" y="80899"/>
                  </a:lnTo>
                  <a:lnTo>
                    <a:pt x="1584667" y="80899"/>
                  </a:lnTo>
                  <a:lnTo>
                    <a:pt x="1584667" y="164122"/>
                  </a:lnTo>
                  <a:lnTo>
                    <a:pt x="1614043" y="164122"/>
                  </a:lnTo>
                  <a:lnTo>
                    <a:pt x="1614043" y="101"/>
                  </a:lnTo>
                  <a:close/>
                </a:path>
                <a:path w="3164204" h="278764">
                  <a:moveTo>
                    <a:pt x="1614919" y="224967"/>
                  </a:moveTo>
                  <a:lnTo>
                    <a:pt x="1608378" y="202450"/>
                  </a:lnTo>
                  <a:lnTo>
                    <a:pt x="1599971" y="194919"/>
                  </a:lnTo>
                  <a:lnTo>
                    <a:pt x="1589735" y="185750"/>
                  </a:lnTo>
                  <a:lnTo>
                    <a:pt x="1585760" y="184353"/>
                  </a:lnTo>
                  <a:lnTo>
                    <a:pt x="1585760" y="224967"/>
                  </a:lnTo>
                  <a:lnTo>
                    <a:pt x="1581289" y="237350"/>
                  </a:lnTo>
                  <a:lnTo>
                    <a:pt x="1568538" y="246545"/>
                  </a:lnTo>
                  <a:lnTo>
                    <a:pt x="1548193" y="252272"/>
                  </a:lnTo>
                  <a:lnTo>
                    <a:pt x="1520964" y="254241"/>
                  </a:lnTo>
                  <a:lnTo>
                    <a:pt x="1493672" y="252272"/>
                  </a:lnTo>
                  <a:lnTo>
                    <a:pt x="1473288" y="246545"/>
                  </a:lnTo>
                  <a:lnTo>
                    <a:pt x="1460576" y="237350"/>
                  </a:lnTo>
                  <a:lnTo>
                    <a:pt x="1456283" y="224967"/>
                  </a:lnTo>
                  <a:lnTo>
                    <a:pt x="1460576" y="212178"/>
                  </a:lnTo>
                  <a:lnTo>
                    <a:pt x="1473288" y="202755"/>
                  </a:lnTo>
                  <a:lnTo>
                    <a:pt x="1493672" y="196913"/>
                  </a:lnTo>
                  <a:lnTo>
                    <a:pt x="1520964" y="194919"/>
                  </a:lnTo>
                  <a:lnTo>
                    <a:pt x="1548193" y="196913"/>
                  </a:lnTo>
                  <a:lnTo>
                    <a:pt x="1568538" y="202755"/>
                  </a:lnTo>
                  <a:lnTo>
                    <a:pt x="1581289" y="212178"/>
                  </a:lnTo>
                  <a:lnTo>
                    <a:pt x="1585760" y="224967"/>
                  </a:lnTo>
                  <a:lnTo>
                    <a:pt x="1585760" y="184353"/>
                  </a:lnTo>
                  <a:lnTo>
                    <a:pt x="1560195" y="175361"/>
                  </a:lnTo>
                  <a:lnTo>
                    <a:pt x="1520964" y="171792"/>
                  </a:lnTo>
                  <a:lnTo>
                    <a:pt x="1481670" y="175361"/>
                  </a:lnTo>
                  <a:lnTo>
                    <a:pt x="1452092" y="185750"/>
                  </a:lnTo>
                  <a:lnTo>
                    <a:pt x="1433487" y="202450"/>
                  </a:lnTo>
                  <a:lnTo>
                    <a:pt x="1427124" y="224967"/>
                  </a:lnTo>
                  <a:lnTo>
                    <a:pt x="1433487" y="247319"/>
                  </a:lnTo>
                  <a:lnTo>
                    <a:pt x="1452092" y="263804"/>
                  </a:lnTo>
                  <a:lnTo>
                    <a:pt x="1481670" y="273989"/>
                  </a:lnTo>
                  <a:lnTo>
                    <a:pt x="1520964" y="277482"/>
                  </a:lnTo>
                  <a:lnTo>
                    <a:pt x="1560195" y="273989"/>
                  </a:lnTo>
                  <a:lnTo>
                    <a:pt x="1589735" y="263804"/>
                  </a:lnTo>
                  <a:lnTo>
                    <a:pt x="1600555" y="254241"/>
                  </a:lnTo>
                  <a:lnTo>
                    <a:pt x="1608378" y="247319"/>
                  </a:lnTo>
                  <a:lnTo>
                    <a:pt x="1614919" y="224967"/>
                  </a:lnTo>
                  <a:close/>
                </a:path>
                <a:path w="3164204" h="278764">
                  <a:moveTo>
                    <a:pt x="1824659" y="194703"/>
                  </a:moveTo>
                  <a:lnTo>
                    <a:pt x="1795792" y="174891"/>
                  </a:lnTo>
                  <a:lnTo>
                    <a:pt x="1773377" y="147370"/>
                  </a:lnTo>
                  <a:lnTo>
                    <a:pt x="1767903" y="135280"/>
                  </a:lnTo>
                  <a:lnTo>
                    <a:pt x="1758886" y="115366"/>
                  </a:lnTo>
                  <a:lnTo>
                    <a:pt x="1753831" y="82105"/>
                  </a:lnTo>
                  <a:lnTo>
                    <a:pt x="1753831" y="52400"/>
                  </a:lnTo>
                  <a:lnTo>
                    <a:pt x="1814131" y="52400"/>
                  </a:lnTo>
                  <a:lnTo>
                    <a:pt x="1814131" y="28067"/>
                  </a:lnTo>
                  <a:lnTo>
                    <a:pt x="1662061" y="28067"/>
                  </a:lnTo>
                  <a:lnTo>
                    <a:pt x="1662061" y="52400"/>
                  </a:lnTo>
                  <a:lnTo>
                    <a:pt x="1724672" y="52400"/>
                  </a:lnTo>
                  <a:lnTo>
                    <a:pt x="1724672" y="82105"/>
                  </a:lnTo>
                  <a:lnTo>
                    <a:pt x="1719110" y="117741"/>
                  </a:lnTo>
                  <a:lnTo>
                    <a:pt x="1703920" y="151892"/>
                  </a:lnTo>
                  <a:lnTo>
                    <a:pt x="1680883" y="181025"/>
                  </a:lnTo>
                  <a:lnTo>
                    <a:pt x="1651762" y="201612"/>
                  </a:lnTo>
                  <a:lnTo>
                    <a:pt x="1669199" y="224853"/>
                  </a:lnTo>
                  <a:lnTo>
                    <a:pt x="1691703" y="209816"/>
                  </a:lnTo>
                  <a:lnTo>
                    <a:pt x="1711401" y="189026"/>
                  </a:lnTo>
                  <a:lnTo>
                    <a:pt x="1727568" y="163766"/>
                  </a:lnTo>
                  <a:lnTo>
                    <a:pt x="1739468" y="135280"/>
                  </a:lnTo>
                  <a:lnTo>
                    <a:pt x="1751101" y="161391"/>
                  </a:lnTo>
                  <a:lnTo>
                    <a:pt x="1766735" y="184594"/>
                  </a:lnTo>
                  <a:lnTo>
                    <a:pt x="1785874" y="203796"/>
                  </a:lnTo>
                  <a:lnTo>
                    <a:pt x="1807984" y="217944"/>
                  </a:lnTo>
                  <a:lnTo>
                    <a:pt x="1824659" y="194703"/>
                  </a:lnTo>
                  <a:close/>
                </a:path>
                <a:path w="3164204" h="278764">
                  <a:moveTo>
                    <a:pt x="1917954" y="110286"/>
                  </a:moveTo>
                  <a:lnTo>
                    <a:pt x="1873440" y="110286"/>
                  </a:lnTo>
                  <a:lnTo>
                    <a:pt x="1873440" y="101"/>
                  </a:lnTo>
                  <a:lnTo>
                    <a:pt x="1843951" y="101"/>
                  </a:lnTo>
                  <a:lnTo>
                    <a:pt x="1843951" y="277914"/>
                  </a:lnTo>
                  <a:lnTo>
                    <a:pt x="1873440" y="277914"/>
                  </a:lnTo>
                  <a:lnTo>
                    <a:pt x="1873440" y="135178"/>
                  </a:lnTo>
                  <a:lnTo>
                    <a:pt x="1917954" y="135178"/>
                  </a:lnTo>
                  <a:lnTo>
                    <a:pt x="1917954" y="110286"/>
                  </a:lnTo>
                  <a:close/>
                </a:path>
                <a:path w="3164204" h="278764">
                  <a:moveTo>
                    <a:pt x="2104110" y="208737"/>
                  </a:moveTo>
                  <a:lnTo>
                    <a:pt x="2102599" y="192735"/>
                  </a:lnTo>
                  <a:lnTo>
                    <a:pt x="2102027" y="186702"/>
                  </a:lnTo>
                  <a:lnTo>
                    <a:pt x="2084476" y="188785"/>
                  </a:lnTo>
                  <a:lnTo>
                    <a:pt x="2066480" y="190461"/>
                  </a:lnTo>
                  <a:lnTo>
                    <a:pt x="2048192" y="191757"/>
                  </a:lnTo>
                  <a:lnTo>
                    <a:pt x="2029777" y="192735"/>
                  </a:lnTo>
                  <a:lnTo>
                    <a:pt x="2029777" y="148767"/>
                  </a:lnTo>
                  <a:lnTo>
                    <a:pt x="2053856" y="141160"/>
                  </a:lnTo>
                  <a:lnTo>
                    <a:pt x="2072741" y="127165"/>
                  </a:lnTo>
                  <a:lnTo>
                    <a:pt x="2074278" y="124764"/>
                  </a:lnTo>
                  <a:lnTo>
                    <a:pt x="2085111" y="107759"/>
                  </a:lnTo>
                  <a:lnTo>
                    <a:pt x="2089645" y="83870"/>
                  </a:lnTo>
                  <a:lnTo>
                    <a:pt x="2083879" y="57086"/>
                  </a:lnTo>
                  <a:lnTo>
                    <a:pt x="2073135" y="42748"/>
                  </a:lnTo>
                  <a:lnTo>
                    <a:pt x="2068220" y="36207"/>
                  </a:lnTo>
                  <a:lnTo>
                    <a:pt x="2060803" y="31940"/>
                  </a:lnTo>
                  <a:lnTo>
                    <a:pt x="2060803" y="83870"/>
                  </a:lnTo>
                  <a:lnTo>
                    <a:pt x="2057234" y="100698"/>
                  </a:lnTo>
                  <a:lnTo>
                    <a:pt x="2047633" y="113639"/>
                  </a:lnTo>
                  <a:lnTo>
                    <a:pt x="2033168" y="121932"/>
                  </a:lnTo>
                  <a:lnTo>
                    <a:pt x="2014982" y="124764"/>
                  </a:lnTo>
                  <a:lnTo>
                    <a:pt x="1996452" y="121932"/>
                  </a:lnTo>
                  <a:lnTo>
                    <a:pt x="1981784" y="113639"/>
                  </a:lnTo>
                  <a:lnTo>
                    <a:pt x="1972183" y="100698"/>
                  </a:lnTo>
                  <a:lnTo>
                    <a:pt x="1968817" y="83870"/>
                  </a:lnTo>
                  <a:lnTo>
                    <a:pt x="1972183" y="67017"/>
                  </a:lnTo>
                  <a:lnTo>
                    <a:pt x="1981784" y="54102"/>
                  </a:lnTo>
                  <a:lnTo>
                    <a:pt x="1996452" y="45783"/>
                  </a:lnTo>
                  <a:lnTo>
                    <a:pt x="2014982" y="42748"/>
                  </a:lnTo>
                  <a:lnTo>
                    <a:pt x="2033168" y="45783"/>
                  </a:lnTo>
                  <a:lnTo>
                    <a:pt x="2047633" y="54102"/>
                  </a:lnTo>
                  <a:lnTo>
                    <a:pt x="2057234" y="67017"/>
                  </a:lnTo>
                  <a:lnTo>
                    <a:pt x="2060803" y="83870"/>
                  </a:lnTo>
                  <a:lnTo>
                    <a:pt x="2060803" y="31940"/>
                  </a:lnTo>
                  <a:lnTo>
                    <a:pt x="2044611" y="22593"/>
                  </a:lnTo>
                  <a:lnTo>
                    <a:pt x="2014982" y="17640"/>
                  </a:lnTo>
                  <a:lnTo>
                    <a:pt x="1984794" y="22593"/>
                  </a:lnTo>
                  <a:lnTo>
                    <a:pt x="1961057" y="36207"/>
                  </a:lnTo>
                  <a:lnTo>
                    <a:pt x="1945551" y="57086"/>
                  </a:lnTo>
                  <a:lnTo>
                    <a:pt x="1940102" y="83870"/>
                  </a:lnTo>
                  <a:lnTo>
                    <a:pt x="1944370" y="107886"/>
                  </a:lnTo>
                  <a:lnTo>
                    <a:pt x="1956676" y="127330"/>
                  </a:lnTo>
                  <a:lnTo>
                    <a:pt x="1975777" y="141274"/>
                  </a:lnTo>
                  <a:lnTo>
                    <a:pt x="2000402" y="148767"/>
                  </a:lnTo>
                  <a:lnTo>
                    <a:pt x="2000402" y="193827"/>
                  </a:lnTo>
                  <a:lnTo>
                    <a:pt x="1981212" y="194221"/>
                  </a:lnTo>
                  <a:lnTo>
                    <a:pt x="1928037" y="194703"/>
                  </a:lnTo>
                  <a:lnTo>
                    <a:pt x="1932533" y="218935"/>
                  </a:lnTo>
                  <a:lnTo>
                    <a:pt x="1971497" y="219024"/>
                  </a:lnTo>
                  <a:lnTo>
                    <a:pt x="2014461" y="217906"/>
                  </a:lnTo>
                  <a:lnTo>
                    <a:pt x="2059355" y="214757"/>
                  </a:lnTo>
                  <a:lnTo>
                    <a:pt x="2104110" y="208737"/>
                  </a:lnTo>
                  <a:close/>
                </a:path>
                <a:path w="3164204" h="278764">
                  <a:moveTo>
                    <a:pt x="2190940" y="112915"/>
                  </a:moveTo>
                  <a:lnTo>
                    <a:pt x="2148179" y="112915"/>
                  </a:lnTo>
                  <a:lnTo>
                    <a:pt x="2148179" y="101"/>
                  </a:lnTo>
                  <a:lnTo>
                    <a:pt x="2118804" y="101"/>
                  </a:lnTo>
                  <a:lnTo>
                    <a:pt x="2118804" y="277914"/>
                  </a:lnTo>
                  <a:lnTo>
                    <a:pt x="2148179" y="277914"/>
                  </a:lnTo>
                  <a:lnTo>
                    <a:pt x="2148179" y="137807"/>
                  </a:lnTo>
                  <a:lnTo>
                    <a:pt x="2190940" y="137807"/>
                  </a:lnTo>
                  <a:lnTo>
                    <a:pt x="2190940" y="112915"/>
                  </a:lnTo>
                  <a:close/>
                </a:path>
                <a:path w="3164204" h="278764">
                  <a:moveTo>
                    <a:pt x="2427262" y="123444"/>
                  </a:moveTo>
                  <a:lnTo>
                    <a:pt x="2422398" y="101612"/>
                  </a:lnTo>
                  <a:lnTo>
                    <a:pt x="2415616" y="92964"/>
                  </a:lnTo>
                  <a:lnTo>
                    <a:pt x="2409113" y="84670"/>
                  </a:lnTo>
                  <a:lnTo>
                    <a:pt x="2399525" y="79502"/>
                  </a:lnTo>
                  <a:lnTo>
                    <a:pt x="2399525" y="123444"/>
                  </a:lnTo>
                  <a:lnTo>
                    <a:pt x="2396718" y="136131"/>
                  </a:lnTo>
                  <a:lnTo>
                    <a:pt x="2389162" y="145770"/>
                  </a:lnTo>
                  <a:lnTo>
                    <a:pt x="2377668" y="151892"/>
                  </a:lnTo>
                  <a:lnTo>
                    <a:pt x="2363012" y="154025"/>
                  </a:lnTo>
                  <a:lnTo>
                    <a:pt x="2348217" y="151892"/>
                  </a:lnTo>
                  <a:lnTo>
                    <a:pt x="2336749" y="145770"/>
                  </a:lnTo>
                  <a:lnTo>
                    <a:pt x="2329357" y="136131"/>
                  </a:lnTo>
                  <a:lnTo>
                    <a:pt x="2326830" y="123444"/>
                  </a:lnTo>
                  <a:lnTo>
                    <a:pt x="2329357" y="110947"/>
                  </a:lnTo>
                  <a:lnTo>
                    <a:pt x="2336749" y="101384"/>
                  </a:lnTo>
                  <a:lnTo>
                    <a:pt x="2348217" y="95224"/>
                  </a:lnTo>
                  <a:lnTo>
                    <a:pt x="2363012" y="92964"/>
                  </a:lnTo>
                  <a:lnTo>
                    <a:pt x="2377668" y="95224"/>
                  </a:lnTo>
                  <a:lnTo>
                    <a:pt x="2389162" y="101384"/>
                  </a:lnTo>
                  <a:lnTo>
                    <a:pt x="2396718" y="110947"/>
                  </a:lnTo>
                  <a:lnTo>
                    <a:pt x="2399525" y="123444"/>
                  </a:lnTo>
                  <a:lnTo>
                    <a:pt x="2399525" y="79502"/>
                  </a:lnTo>
                  <a:lnTo>
                    <a:pt x="2388844" y="73723"/>
                  </a:lnTo>
                  <a:lnTo>
                    <a:pt x="2363012" y="69837"/>
                  </a:lnTo>
                  <a:lnTo>
                    <a:pt x="2337219" y="73723"/>
                  </a:lnTo>
                  <a:lnTo>
                    <a:pt x="2317026" y="84670"/>
                  </a:lnTo>
                  <a:lnTo>
                    <a:pt x="2303907" y="101612"/>
                  </a:lnTo>
                  <a:lnTo>
                    <a:pt x="2299322" y="123444"/>
                  </a:lnTo>
                  <a:lnTo>
                    <a:pt x="2303907" y="145173"/>
                  </a:lnTo>
                  <a:lnTo>
                    <a:pt x="2317026" y="162077"/>
                  </a:lnTo>
                  <a:lnTo>
                    <a:pt x="2337219" y="173037"/>
                  </a:lnTo>
                  <a:lnTo>
                    <a:pt x="2363012" y="176949"/>
                  </a:lnTo>
                  <a:lnTo>
                    <a:pt x="2388844" y="173037"/>
                  </a:lnTo>
                  <a:lnTo>
                    <a:pt x="2409113" y="162077"/>
                  </a:lnTo>
                  <a:lnTo>
                    <a:pt x="2415438" y="154025"/>
                  </a:lnTo>
                  <a:lnTo>
                    <a:pt x="2422398" y="145173"/>
                  </a:lnTo>
                  <a:lnTo>
                    <a:pt x="2427262" y="123444"/>
                  </a:lnTo>
                  <a:close/>
                </a:path>
                <a:path w="3164204" h="278764">
                  <a:moveTo>
                    <a:pt x="2440089" y="32778"/>
                  </a:moveTo>
                  <a:lnTo>
                    <a:pt x="2377922" y="32778"/>
                  </a:lnTo>
                  <a:lnTo>
                    <a:pt x="2377922" y="0"/>
                  </a:lnTo>
                  <a:lnTo>
                    <a:pt x="2348649" y="0"/>
                  </a:lnTo>
                  <a:lnTo>
                    <a:pt x="2348649" y="32778"/>
                  </a:lnTo>
                  <a:lnTo>
                    <a:pt x="2283752" y="32778"/>
                  </a:lnTo>
                  <a:lnTo>
                    <a:pt x="2283752" y="56451"/>
                  </a:lnTo>
                  <a:lnTo>
                    <a:pt x="2440089" y="56451"/>
                  </a:lnTo>
                  <a:lnTo>
                    <a:pt x="2440089" y="32778"/>
                  </a:lnTo>
                  <a:close/>
                </a:path>
                <a:path w="3164204" h="278764">
                  <a:moveTo>
                    <a:pt x="2514968" y="317"/>
                  </a:moveTo>
                  <a:lnTo>
                    <a:pt x="2485593" y="317"/>
                  </a:lnTo>
                  <a:lnTo>
                    <a:pt x="2485593" y="72682"/>
                  </a:lnTo>
                  <a:lnTo>
                    <a:pt x="2440851" y="72682"/>
                  </a:lnTo>
                  <a:lnTo>
                    <a:pt x="2440851" y="96799"/>
                  </a:lnTo>
                  <a:lnTo>
                    <a:pt x="2485593" y="96799"/>
                  </a:lnTo>
                  <a:lnTo>
                    <a:pt x="2485593" y="131229"/>
                  </a:lnTo>
                  <a:lnTo>
                    <a:pt x="2440851" y="131229"/>
                  </a:lnTo>
                  <a:lnTo>
                    <a:pt x="2440851" y="154800"/>
                  </a:lnTo>
                  <a:lnTo>
                    <a:pt x="2485593" y="154800"/>
                  </a:lnTo>
                  <a:lnTo>
                    <a:pt x="2485593" y="212242"/>
                  </a:lnTo>
                  <a:lnTo>
                    <a:pt x="2514968" y="212242"/>
                  </a:lnTo>
                  <a:lnTo>
                    <a:pt x="2514968" y="317"/>
                  </a:lnTo>
                  <a:close/>
                </a:path>
                <a:path w="3164204" h="278764">
                  <a:moveTo>
                    <a:pt x="2521216" y="248094"/>
                  </a:moveTo>
                  <a:lnTo>
                    <a:pt x="2363241" y="248094"/>
                  </a:lnTo>
                  <a:lnTo>
                    <a:pt x="2363241" y="193611"/>
                  </a:lnTo>
                  <a:lnTo>
                    <a:pt x="2333523" y="193611"/>
                  </a:lnTo>
                  <a:lnTo>
                    <a:pt x="2333523" y="272211"/>
                  </a:lnTo>
                  <a:lnTo>
                    <a:pt x="2521216" y="272211"/>
                  </a:lnTo>
                  <a:lnTo>
                    <a:pt x="2521216" y="248094"/>
                  </a:lnTo>
                  <a:close/>
                </a:path>
                <a:path w="3164204" h="278764">
                  <a:moveTo>
                    <a:pt x="2701455" y="189661"/>
                  </a:moveTo>
                  <a:lnTo>
                    <a:pt x="2675140" y="169760"/>
                  </a:lnTo>
                  <a:lnTo>
                    <a:pt x="2656687" y="142544"/>
                  </a:lnTo>
                  <a:lnTo>
                    <a:pt x="2655659" y="139446"/>
                  </a:lnTo>
                  <a:lnTo>
                    <a:pt x="2645816" y="109867"/>
                  </a:lnTo>
                  <a:lnTo>
                    <a:pt x="2642247" y="73558"/>
                  </a:lnTo>
                  <a:lnTo>
                    <a:pt x="2642247" y="55803"/>
                  </a:lnTo>
                  <a:lnTo>
                    <a:pt x="2690711" y="55803"/>
                  </a:lnTo>
                  <a:lnTo>
                    <a:pt x="2690711" y="31788"/>
                  </a:lnTo>
                  <a:lnTo>
                    <a:pt x="2561666" y="31788"/>
                  </a:lnTo>
                  <a:lnTo>
                    <a:pt x="2561666" y="55803"/>
                  </a:lnTo>
                  <a:lnTo>
                    <a:pt x="2613749" y="55803"/>
                  </a:lnTo>
                  <a:lnTo>
                    <a:pt x="2613749" y="73558"/>
                  </a:lnTo>
                  <a:lnTo>
                    <a:pt x="2610154" y="113347"/>
                  </a:lnTo>
                  <a:lnTo>
                    <a:pt x="2599182" y="148704"/>
                  </a:lnTo>
                  <a:lnTo>
                    <a:pt x="2580589" y="177952"/>
                  </a:lnTo>
                  <a:lnTo>
                    <a:pt x="2554109" y="199415"/>
                  </a:lnTo>
                  <a:lnTo>
                    <a:pt x="2572410" y="221894"/>
                  </a:lnTo>
                  <a:lnTo>
                    <a:pt x="2591790" y="207073"/>
                  </a:lnTo>
                  <a:lnTo>
                    <a:pt x="2607564" y="188074"/>
                  </a:lnTo>
                  <a:lnTo>
                    <a:pt x="2619819" y="165379"/>
                  </a:lnTo>
                  <a:lnTo>
                    <a:pt x="2628658" y="139446"/>
                  </a:lnTo>
                  <a:lnTo>
                    <a:pt x="2637637" y="162293"/>
                  </a:lnTo>
                  <a:lnTo>
                    <a:pt x="2649817" y="182346"/>
                  </a:lnTo>
                  <a:lnTo>
                    <a:pt x="2665285" y="199148"/>
                  </a:lnTo>
                  <a:lnTo>
                    <a:pt x="2684132" y="212242"/>
                  </a:lnTo>
                  <a:lnTo>
                    <a:pt x="2701455" y="189661"/>
                  </a:lnTo>
                  <a:close/>
                </a:path>
                <a:path w="3164204" h="278764">
                  <a:moveTo>
                    <a:pt x="2797822" y="101"/>
                  </a:moveTo>
                  <a:lnTo>
                    <a:pt x="2769641" y="101"/>
                  </a:lnTo>
                  <a:lnTo>
                    <a:pt x="2769641" y="110617"/>
                  </a:lnTo>
                  <a:lnTo>
                    <a:pt x="2736431" y="110617"/>
                  </a:lnTo>
                  <a:lnTo>
                    <a:pt x="2736431" y="5473"/>
                  </a:lnTo>
                  <a:lnTo>
                    <a:pt x="2708579" y="5473"/>
                  </a:lnTo>
                  <a:lnTo>
                    <a:pt x="2708579" y="264210"/>
                  </a:lnTo>
                  <a:lnTo>
                    <a:pt x="2736431" y="264210"/>
                  </a:lnTo>
                  <a:lnTo>
                    <a:pt x="2736431" y="135280"/>
                  </a:lnTo>
                  <a:lnTo>
                    <a:pt x="2769641" y="135280"/>
                  </a:lnTo>
                  <a:lnTo>
                    <a:pt x="2769641" y="277914"/>
                  </a:lnTo>
                  <a:lnTo>
                    <a:pt x="2797822" y="277914"/>
                  </a:lnTo>
                  <a:lnTo>
                    <a:pt x="2797822" y="135280"/>
                  </a:lnTo>
                  <a:lnTo>
                    <a:pt x="2797822" y="110617"/>
                  </a:lnTo>
                  <a:lnTo>
                    <a:pt x="2797822" y="101"/>
                  </a:lnTo>
                  <a:close/>
                </a:path>
                <a:path w="3164204" h="278764">
                  <a:moveTo>
                    <a:pt x="3164078" y="220764"/>
                  </a:moveTo>
                  <a:lnTo>
                    <a:pt x="3050832" y="220764"/>
                  </a:lnTo>
                  <a:lnTo>
                    <a:pt x="3050832" y="171234"/>
                  </a:lnTo>
                  <a:lnTo>
                    <a:pt x="3139414" y="171234"/>
                  </a:lnTo>
                  <a:lnTo>
                    <a:pt x="3139414" y="147104"/>
                  </a:lnTo>
                  <a:lnTo>
                    <a:pt x="2970022" y="147104"/>
                  </a:lnTo>
                  <a:lnTo>
                    <a:pt x="2970022" y="106464"/>
                  </a:lnTo>
                  <a:lnTo>
                    <a:pt x="3132937" y="106464"/>
                  </a:lnTo>
                  <a:lnTo>
                    <a:pt x="3132937" y="82334"/>
                  </a:lnTo>
                  <a:lnTo>
                    <a:pt x="3132937" y="44234"/>
                  </a:lnTo>
                  <a:lnTo>
                    <a:pt x="3132937" y="20104"/>
                  </a:lnTo>
                  <a:lnTo>
                    <a:pt x="2940202" y="20104"/>
                  </a:lnTo>
                  <a:lnTo>
                    <a:pt x="2940202" y="44234"/>
                  </a:lnTo>
                  <a:lnTo>
                    <a:pt x="3103892" y="44234"/>
                  </a:lnTo>
                  <a:lnTo>
                    <a:pt x="3103892" y="82334"/>
                  </a:lnTo>
                  <a:lnTo>
                    <a:pt x="2940761" y="82334"/>
                  </a:lnTo>
                  <a:lnTo>
                    <a:pt x="2940761" y="106464"/>
                  </a:lnTo>
                  <a:lnTo>
                    <a:pt x="2940761" y="147104"/>
                  </a:lnTo>
                  <a:lnTo>
                    <a:pt x="2940761" y="171234"/>
                  </a:lnTo>
                  <a:lnTo>
                    <a:pt x="3021660" y="171234"/>
                  </a:lnTo>
                  <a:lnTo>
                    <a:pt x="3021660" y="220764"/>
                  </a:lnTo>
                  <a:lnTo>
                    <a:pt x="2909836" y="220764"/>
                  </a:lnTo>
                  <a:lnTo>
                    <a:pt x="2909836" y="244894"/>
                  </a:lnTo>
                  <a:lnTo>
                    <a:pt x="3164078" y="244894"/>
                  </a:lnTo>
                  <a:lnTo>
                    <a:pt x="3164078" y="220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5223" y="3258209"/>
              <a:ext cx="253254" cy="21016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505326" y="3229927"/>
              <a:ext cx="1477645" cy="278765"/>
            </a:xfrm>
            <a:custGeom>
              <a:avLst/>
              <a:gdLst/>
              <a:ahLst/>
              <a:cxnLst/>
              <a:rect l="l" t="t" r="r" b="b"/>
              <a:pathLst>
                <a:path w="1477645" h="278764">
                  <a:moveTo>
                    <a:pt x="147789" y="87820"/>
                  </a:moveTo>
                  <a:lnTo>
                    <a:pt x="142151" y="60109"/>
                  </a:lnTo>
                  <a:lnTo>
                    <a:pt x="131165" y="44729"/>
                  </a:lnTo>
                  <a:lnTo>
                    <a:pt x="126606" y="38366"/>
                  </a:lnTo>
                  <a:lnTo>
                    <a:pt x="118960" y="33731"/>
                  </a:lnTo>
                  <a:lnTo>
                    <a:pt x="118960" y="87820"/>
                  </a:lnTo>
                  <a:lnTo>
                    <a:pt x="115506" y="105613"/>
                  </a:lnTo>
                  <a:lnTo>
                    <a:pt x="106019" y="119316"/>
                  </a:lnTo>
                  <a:lnTo>
                    <a:pt x="91757" y="128117"/>
                  </a:lnTo>
                  <a:lnTo>
                    <a:pt x="74002" y="131229"/>
                  </a:lnTo>
                  <a:lnTo>
                    <a:pt x="56007" y="128117"/>
                  </a:lnTo>
                  <a:lnTo>
                    <a:pt x="41643" y="119316"/>
                  </a:lnTo>
                  <a:lnTo>
                    <a:pt x="32169" y="105613"/>
                  </a:lnTo>
                  <a:lnTo>
                    <a:pt x="28841" y="87820"/>
                  </a:lnTo>
                  <a:lnTo>
                    <a:pt x="32169" y="70269"/>
                  </a:lnTo>
                  <a:lnTo>
                    <a:pt x="41643" y="56654"/>
                  </a:lnTo>
                  <a:lnTo>
                    <a:pt x="56007" y="47853"/>
                  </a:lnTo>
                  <a:lnTo>
                    <a:pt x="74002" y="44729"/>
                  </a:lnTo>
                  <a:lnTo>
                    <a:pt x="91757" y="47853"/>
                  </a:lnTo>
                  <a:lnTo>
                    <a:pt x="106019" y="56654"/>
                  </a:lnTo>
                  <a:lnTo>
                    <a:pt x="115506" y="70269"/>
                  </a:lnTo>
                  <a:lnTo>
                    <a:pt x="118960" y="87820"/>
                  </a:lnTo>
                  <a:lnTo>
                    <a:pt x="118960" y="33731"/>
                  </a:lnTo>
                  <a:lnTo>
                    <a:pt x="103200" y="24168"/>
                  </a:lnTo>
                  <a:lnTo>
                    <a:pt x="74002" y="19075"/>
                  </a:lnTo>
                  <a:lnTo>
                    <a:pt x="44780" y="24168"/>
                  </a:lnTo>
                  <a:lnTo>
                    <a:pt x="21297" y="38366"/>
                  </a:lnTo>
                  <a:lnTo>
                    <a:pt x="5676" y="60109"/>
                  </a:lnTo>
                  <a:lnTo>
                    <a:pt x="0" y="87820"/>
                  </a:lnTo>
                  <a:lnTo>
                    <a:pt x="5676" y="115836"/>
                  </a:lnTo>
                  <a:lnTo>
                    <a:pt x="21297" y="137693"/>
                  </a:lnTo>
                  <a:lnTo>
                    <a:pt x="44780" y="151879"/>
                  </a:lnTo>
                  <a:lnTo>
                    <a:pt x="74002" y="156883"/>
                  </a:lnTo>
                  <a:lnTo>
                    <a:pt x="103200" y="151879"/>
                  </a:lnTo>
                  <a:lnTo>
                    <a:pt x="126606" y="137693"/>
                  </a:lnTo>
                  <a:lnTo>
                    <a:pt x="131191" y="131229"/>
                  </a:lnTo>
                  <a:lnTo>
                    <a:pt x="142151" y="115836"/>
                  </a:lnTo>
                  <a:lnTo>
                    <a:pt x="147789" y="87820"/>
                  </a:lnTo>
                  <a:close/>
                </a:path>
                <a:path w="1477645" h="278764">
                  <a:moveTo>
                    <a:pt x="224866" y="215"/>
                  </a:moveTo>
                  <a:lnTo>
                    <a:pt x="195376" y="215"/>
                  </a:lnTo>
                  <a:lnTo>
                    <a:pt x="195376" y="202171"/>
                  </a:lnTo>
                  <a:lnTo>
                    <a:pt x="224866" y="202171"/>
                  </a:lnTo>
                  <a:lnTo>
                    <a:pt x="224866" y="215"/>
                  </a:lnTo>
                  <a:close/>
                </a:path>
                <a:path w="1477645" h="278764">
                  <a:moveTo>
                    <a:pt x="232981" y="247992"/>
                  </a:moveTo>
                  <a:lnTo>
                    <a:pt x="72694" y="247992"/>
                  </a:lnTo>
                  <a:lnTo>
                    <a:pt x="72694" y="181660"/>
                  </a:lnTo>
                  <a:lnTo>
                    <a:pt x="43091" y="181660"/>
                  </a:lnTo>
                  <a:lnTo>
                    <a:pt x="43091" y="272110"/>
                  </a:lnTo>
                  <a:lnTo>
                    <a:pt x="232981" y="272110"/>
                  </a:lnTo>
                  <a:lnTo>
                    <a:pt x="232981" y="247992"/>
                  </a:lnTo>
                  <a:close/>
                </a:path>
                <a:path w="1477645" h="278764">
                  <a:moveTo>
                    <a:pt x="523214" y="33108"/>
                  </a:moveTo>
                  <a:lnTo>
                    <a:pt x="453491" y="33108"/>
                  </a:lnTo>
                  <a:lnTo>
                    <a:pt x="453491" y="546"/>
                  </a:lnTo>
                  <a:lnTo>
                    <a:pt x="423989" y="546"/>
                  </a:lnTo>
                  <a:lnTo>
                    <a:pt x="423989" y="33108"/>
                  </a:lnTo>
                  <a:lnTo>
                    <a:pt x="353606" y="33108"/>
                  </a:lnTo>
                  <a:lnTo>
                    <a:pt x="353606" y="56680"/>
                  </a:lnTo>
                  <a:lnTo>
                    <a:pt x="523214" y="56680"/>
                  </a:lnTo>
                  <a:lnTo>
                    <a:pt x="523214" y="33108"/>
                  </a:lnTo>
                  <a:close/>
                </a:path>
                <a:path w="1477645" h="278764">
                  <a:moveTo>
                    <a:pt x="531660" y="215874"/>
                  </a:moveTo>
                  <a:lnTo>
                    <a:pt x="530098" y="200088"/>
                  </a:lnTo>
                  <a:lnTo>
                    <a:pt x="529463" y="193725"/>
                  </a:lnTo>
                  <a:lnTo>
                    <a:pt x="510870" y="195897"/>
                  </a:lnTo>
                  <a:lnTo>
                    <a:pt x="491871" y="197650"/>
                  </a:lnTo>
                  <a:lnTo>
                    <a:pt x="472643" y="199034"/>
                  </a:lnTo>
                  <a:lnTo>
                    <a:pt x="453377" y="200088"/>
                  </a:lnTo>
                  <a:lnTo>
                    <a:pt x="453377" y="173228"/>
                  </a:lnTo>
                  <a:lnTo>
                    <a:pt x="475221" y="167220"/>
                  </a:lnTo>
                  <a:lnTo>
                    <a:pt x="491947" y="156400"/>
                  </a:lnTo>
                  <a:lnTo>
                    <a:pt x="495592" y="151295"/>
                  </a:lnTo>
                  <a:lnTo>
                    <a:pt x="502666" y="141376"/>
                  </a:lnTo>
                  <a:lnTo>
                    <a:pt x="506437" y="122796"/>
                  </a:lnTo>
                  <a:lnTo>
                    <a:pt x="501484" y="101447"/>
                  </a:lnTo>
                  <a:lnTo>
                    <a:pt x="494842" y="93624"/>
                  </a:lnTo>
                  <a:lnTo>
                    <a:pt x="487553" y="85051"/>
                  </a:lnTo>
                  <a:lnTo>
                    <a:pt x="478370" y="80581"/>
                  </a:lnTo>
                  <a:lnTo>
                    <a:pt x="478370" y="122796"/>
                  </a:lnTo>
                  <a:lnTo>
                    <a:pt x="475449" y="134708"/>
                  </a:lnTo>
                  <a:lnTo>
                    <a:pt x="467233" y="143700"/>
                  </a:lnTo>
                  <a:lnTo>
                    <a:pt x="454558" y="149377"/>
                  </a:lnTo>
                  <a:lnTo>
                    <a:pt x="438251" y="151295"/>
                  </a:lnTo>
                  <a:lnTo>
                    <a:pt x="422160" y="149377"/>
                  </a:lnTo>
                  <a:lnTo>
                    <a:pt x="409562" y="143700"/>
                  </a:lnTo>
                  <a:lnTo>
                    <a:pt x="401383" y="134708"/>
                  </a:lnTo>
                  <a:lnTo>
                    <a:pt x="398564" y="122796"/>
                  </a:lnTo>
                  <a:lnTo>
                    <a:pt x="401383" y="110744"/>
                  </a:lnTo>
                  <a:lnTo>
                    <a:pt x="409562" y="101549"/>
                  </a:lnTo>
                  <a:lnTo>
                    <a:pt x="422160" y="95694"/>
                  </a:lnTo>
                  <a:lnTo>
                    <a:pt x="438251" y="93624"/>
                  </a:lnTo>
                  <a:lnTo>
                    <a:pt x="454558" y="95694"/>
                  </a:lnTo>
                  <a:lnTo>
                    <a:pt x="467233" y="101549"/>
                  </a:lnTo>
                  <a:lnTo>
                    <a:pt x="475449" y="110744"/>
                  </a:lnTo>
                  <a:lnTo>
                    <a:pt x="478370" y="122796"/>
                  </a:lnTo>
                  <a:lnTo>
                    <a:pt x="478370" y="80581"/>
                  </a:lnTo>
                  <a:lnTo>
                    <a:pt x="466013" y="74536"/>
                  </a:lnTo>
                  <a:lnTo>
                    <a:pt x="438251" y="70827"/>
                  </a:lnTo>
                  <a:lnTo>
                    <a:pt x="410654" y="74536"/>
                  </a:lnTo>
                  <a:lnTo>
                    <a:pt x="389318" y="85051"/>
                  </a:lnTo>
                  <a:lnTo>
                    <a:pt x="375589" y="101447"/>
                  </a:lnTo>
                  <a:lnTo>
                    <a:pt x="370827" y="122796"/>
                  </a:lnTo>
                  <a:lnTo>
                    <a:pt x="374484" y="141516"/>
                  </a:lnTo>
                  <a:lnTo>
                    <a:pt x="385203" y="156616"/>
                  </a:lnTo>
                  <a:lnTo>
                    <a:pt x="402005" y="167436"/>
                  </a:lnTo>
                  <a:lnTo>
                    <a:pt x="423989" y="173329"/>
                  </a:lnTo>
                  <a:lnTo>
                    <a:pt x="423989" y="201180"/>
                  </a:lnTo>
                  <a:lnTo>
                    <a:pt x="403834" y="201663"/>
                  </a:lnTo>
                  <a:lnTo>
                    <a:pt x="347802" y="202272"/>
                  </a:lnTo>
                  <a:lnTo>
                    <a:pt x="351967" y="226834"/>
                  </a:lnTo>
                  <a:lnTo>
                    <a:pt x="392836" y="226555"/>
                  </a:lnTo>
                  <a:lnTo>
                    <a:pt x="437781" y="225183"/>
                  </a:lnTo>
                  <a:lnTo>
                    <a:pt x="484733" y="221881"/>
                  </a:lnTo>
                  <a:lnTo>
                    <a:pt x="531660" y="215874"/>
                  </a:lnTo>
                  <a:close/>
                </a:path>
                <a:path w="1477645" h="278764">
                  <a:moveTo>
                    <a:pt x="576059" y="0"/>
                  </a:moveTo>
                  <a:lnTo>
                    <a:pt x="546671" y="0"/>
                  </a:lnTo>
                  <a:lnTo>
                    <a:pt x="546671" y="277812"/>
                  </a:lnTo>
                  <a:lnTo>
                    <a:pt x="576059" y="277812"/>
                  </a:lnTo>
                  <a:lnTo>
                    <a:pt x="576059" y="0"/>
                  </a:lnTo>
                  <a:close/>
                </a:path>
                <a:path w="1477645" h="278764">
                  <a:moveTo>
                    <a:pt x="779424" y="59753"/>
                  </a:moveTo>
                  <a:lnTo>
                    <a:pt x="774268" y="39763"/>
                  </a:lnTo>
                  <a:lnTo>
                    <a:pt x="767854" y="32778"/>
                  </a:lnTo>
                  <a:lnTo>
                    <a:pt x="760082" y="24333"/>
                  </a:lnTo>
                  <a:lnTo>
                    <a:pt x="751357" y="20345"/>
                  </a:lnTo>
                  <a:lnTo>
                    <a:pt x="751357" y="59753"/>
                  </a:lnTo>
                  <a:lnTo>
                    <a:pt x="748207" y="70929"/>
                  </a:lnTo>
                  <a:lnTo>
                    <a:pt x="739711" y="79387"/>
                  </a:lnTo>
                  <a:lnTo>
                    <a:pt x="726821" y="84747"/>
                  </a:lnTo>
                  <a:lnTo>
                    <a:pt x="710463" y="86614"/>
                  </a:lnTo>
                  <a:lnTo>
                    <a:pt x="693585" y="84747"/>
                  </a:lnTo>
                  <a:lnTo>
                    <a:pt x="680504" y="79387"/>
                  </a:lnTo>
                  <a:lnTo>
                    <a:pt x="672084" y="70929"/>
                  </a:lnTo>
                  <a:lnTo>
                    <a:pt x="669137" y="59753"/>
                  </a:lnTo>
                  <a:lnTo>
                    <a:pt x="672084" y="48590"/>
                  </a:lnTo>
                  <a:lnTo>
                    <a:pt x="680504" y="40055"/>
                  </a:lnTo>
                  <a:lnTo>
                    <a:pt x="693585" y="34632"/>
                  </a:lnTo>
                  <a:lnTo>
                    <a:pt x="710463" y="32778"/>
                  </a:lnTo>
                  <a:lnTo>
                    <a:pt x="726821" y="34632"/>
                  </a:lnTo>
                  <a:lnTo>
                    <a:pt x="739711" y="40055"/>
                  </a:lnTo>
                  <a:lnTo>
                    <a:pt x="748207" y="48590"/>
                  </a:lnTo>
                  <a:lnTo>
                    <a:pt x="751357" y="59753"/>
                  </a:lnTo>
                  <a:lnTo>
                    <a:pt x="751357" y="20345"/>
                  </a:lnTo>
                  <a:lnTo>
                    <a:pt x="738327" y="14376"/>
                  </a:lnTo>
                  <a:lnTo>
                    <a:pt x="710463" y="10858"/>
                  </a:lnTo>
                  <a:lnTo>
                    <a:pt x="682256" y="14376"/>
                  </a:lnTo>
                  <a:lnTo>
                    <a:pt x="660361" y="24333"/>
                  </a:lnTo>
                  <a:lnTo>
                    <a:pt x="646214" y="39763"/>
                  </a:lnTo>
                  <a:lnTo>
                    <a:pt x="641184" y="59753"/>
                  </a:lnTo>
                  <a:lnTo>
                    <a:pt x="646214" y="79857"/>
                  </a:lnTo>
                  <a:lnTo>
                    <a:pt x="660361" y="95123"/>
                  </a:lnTo>
                  <a:lnTo>
                    <a:pt x="682256" y="104813"/>
                  </a:lnTo>
                  <a:lnTo>
                    <a:pt x="710463" y="108216"/>
                  </a:lnTo>
                  <a:lnTo>
                    <a:pt x="738327" y="104813"/>
                  </a:lnTo>
                  <a:lnTo>
                    <a:pt x="760082" y="95123"/>
                  </a:lnTo>
                  <a:lnTo>
                    <a:pt x="767981" y="86614"/>
                  </a:lnTo>
                  <a:lnTo>
                    <a:pt x="774268" y="79857"/>
                  </a:lnTo>
                  <a:lnTo>
                    <a:pt x="779424" y="59753"/>
                  </a:lnTo>
                  <a:close/>
                </a:path>
                <a:path w="1477645" h="278764">
                  <a:moveTo>
                    <a:pt x="801357" y="140004"/>
                  </a:moveTo>
                  <a:lnTo>
                    <a:pt x="799376" y="118732"/>
                  </a:lnTo>
                  <a:lnTo>
                    <a:pt x="753529" y="123139"/>
                  </a:lnTo>
                  <a:lnTo>
                    <a:pt x="706501" y="125577"/>
                  </a:lnTo>
                  <a:lnTo>
                    <a:pt x="660946" y="126682"/>
                  </a:lnTo>
                  <a:lnTo>
                    <a:pt x="619467" y="127063"/>
                  </a:lnTo>
                  <a:lnTo>
                    <a:pt x="623201" y="150749"/>
                  </a:lnTo>
                  <a:lnTo>
                    <a:pt x="640715" y="150761"/>
                  </a:lnTo>
                  <a:lnTo>
                    <a:pt x="659269" y="150609"/>
                  </a:lnTo>
                  <a:lnTo>
                    <a:pt x="678637" y="150253"/>
                  </a:lnTo>
                  <a:lnTo>
                    <a:pt x="698627" y="149656"/>
                  </a:lnTo>
                  <a:lnTo>
                    <a:pt x="698627" y="202272"/>
                  </a:lnTo>
                  <a:lnTo>
                    <a:pt x="728014" y="202272"/>
                  </a:lnTo>
                  <a:lnTo>
                    <a:pt x="728014" y="149656"/>
                  </a:lnTo>
                  <a:lnTo>
                    <a:pt x="728014" y="148005"/>
                  </a:lnTo>
                  <a:lnTo>
                    <a:pt x="746467" y="146672"/>
                  </a:lnTo>
                  <a:lnTo>
                    <a:pt x="764933" y="144907"/>
                  </a:lnTo>
                  <a:lnTo>
                    <a:pt x="783259" y="142709"/>
                  </a:lnTo>
                  <a:lnTo>
                    <a:pt x="801357" y="140004"/>
                  </a:lnTo>
                  <a:close/>
                </a:path>
                <a:path w="1477645" h="278764">
                  <a:moveTo>
                    <a:pt x="852004" y="215"/>
                  </a:moveTo>
                  <a:lnTo>
                    <a:pt x="822401" y="215"/>
                  </a:lnTo>
                  <a:lnTo>
                    <a:pt x="822401" y="163461"/>
                  </a:lnTo>
                  <a:lnTo>
                    <a:pt x="766495" y="163461"/>
                  </a:lnTo>
                  <a:lnTo>
                    <a:pt x="766495" y="184302"/>
                  </a:lnTo>
                  <a:lnTo>
                    <a:pt x="822401" y="184302"/>
                  </a:lnTo>
                  <a:lnTo>
                    <a:pt x="822401" y="210934"/>
                  </a:lnTo>
                  <a:lnTo>
                    <a:pt x="852004" y="210934"/>
                  </a:lnTo>
                  <a:lnTo>
                    <a:pt x="852004" y="215"/>
                  </a:lnTo>
                  <a:close/>
                </a:path>
                <a:path w="1477645" h="278764">
                  <a:moveTo>
                    <a:pt x="858583" y="247992"/>
                  </a:moveTo>
                  <a:lnTo>
                    <a:pt x="687336" y="247992"/>
                  </a:lnTo>
                  <a:lnTo>
                    <a:pt x="687336" y="190322"/>
                  </a:lnTo>
                  <a:lnTo>
                    <a:pt x="657948" y="190322"/>
                  </a:lnTo>
                  <a:lnTo>
                    <a:pt x="657948" y="272110"/>
                  </a:lnTo>
                  <a:lnTo>
                    <a:pt x="858583" y="272110"/>
                  </a:lnTo>
                  <a:lnTo>
                    <a:pt x="858583" y="247992"/>
                  </a:lnTo>
                  <a:close/>
                </a:path>
                <a:path w="1477645" h="278764">
                  <a:moveTo>
                    <a:pt x="1120940" y="52298"/>
                  </a:moveTo>
                  <a:lnTo>
                    <a:pt x="1114259" y="31851"/>
                  </a:lnTo>
                  <a:lnTo>
                    <a:pt x="1107351" y="26530"/>
                  </a:lnTo>
                  <a:lnTo>
                    <a:pt x="1094854" y="16903"/>
                  </a:lnTo>
                  <a:lnTo>
                    <a:pt x="1090790" y="15709"/>
                  </a:lnTo>
                  <a:lnTo>
                    <a:pt x="1090790" y="52298"/>
                  </a:lnTo>
                  <a:lnTo>
                    <a:pt x="1086269" y="63703"/>
                  </a:lnTo>
                  <a:lnTo>
                    <a:pt x="1072997" y="71894"/>
                  </a:lnTo>
                  <a:lnTo>
                    <a:pt x="1051382" y="76847"/>
                  </a:lnTo>
                  <a:lnTo>
                    <a:pt x="1021829" y="78498"/>
                  </a:lnTo>
                  <a:lnTo>
                    <a:pt x="992454" y="76847"/>
                  </a:lnTo>
                  <a:lnTo>
                    <a:pt x="970915" y="71894"/>
                  </a:lnTo>
                  <a:lnTo>
                    <a:pt x="957707" y="63703"/>
                  </a:lnTo>
                  <a:lnTo>
                    <a:pt x="953312" y="52298"/>
                  </a:lnTo>
                  <a:lnTo>
                    <a:pt x="957707" y="41414"/>
                  </a:lnTo>
                  <a:lnTo>
                    <a:pt x="970915" y="33286"/>
                  </a:lnTo>
                  <a:lnTo>
                    <a:pt x="992454" y="28232"/>
                  </a:lnTo>
                  <a:lnTo>
                    <a:pt x="1021829" y="26530"/>
                  </a:lnTo>
                  <a:lnTo>
                    <a:pt x="1051382" y="28232"/>
                  </a:lnTo>
                  <a:lnTo>
                    <a:pt x="1072997" y="33286"/>
                  </a:lnTo>
                  <a:lnTo>
                    <a:pt x="1086269" y="41414"/>
                  </a:lnTo>
                  <a:lnTo>
                    <a:pt x="1090790" y="52298"/>
                  </a:lnTo>
                  <a:lnTo>
                    <a:pt x="1090790" y="15709"/>
                  </a:lnTo>
                  <a:lnTo>
                    <a:pt x="1063726" y="7721"/>
                  </a:lnTo>
                  <a:lnTo>
                    <a:pt x="1021829" y="4610"/>
                  </a:lnTo>
                  <a:lnTo>
                    <a:pt x="979893" y="7721"/>
                  </a:lnTo>
                  <a:lnTo>
                    <a:pt x="948690" y="16903"/>
                  </a:lnTo>
                  <a:lnTo>
                    <a:pt x="929220" y="31851"/>
                  </a:lnTo>
                  <a:lnTo>
                    <a:pt x="922502" y="52298"/>
                  </a:lnTo>
                  <a:lnTo>
                    <a:pt x="929220" y="72999"/>
                  </a:lnTo>
                  <a:lnTo>
                    <a:pt x="948690" y="88112"/>
                  </a:lnTo>
                  <a:lnTo>
                    <a:pt x="979893" y="97396"/>
                  </a:lnTo>
                  <a:lnTo>
                    <a:pt x="1021829" y="100647"/>
                  </a:lnTo>
                  <a:lnTo>
                    <a:pt x="1063726" y="97396"/>
                  </a:lnTo>
                  <a:lnTo>
                    <a:pt x="1094854" y="88112"/>
                  </a:lnTo>
                  <a:lnTo>
                    <a:pt x="1107198" y="78498"/>
                  </a:lnTo>
                  <a:lnTo>
                    <a:pt x="1114259" y="72999"/>
                  </a:lnTo>
                  <a:lnTo>
                    <a:pt x="1120940" y="52298"/>
                  </a:lnTo>
                  <a:close/>
                </a:path>
                <a:path w="1477645" h="278764">
                  <a:moveTo>
                    <a:pt x="1124559" y="252374"/>
                  </a:moveTo>
                  <a:lnTo>
                    <a:pt x="954951" y="252374"/>
                  </a:lnTo>
                  <a:lnTo>
                    <a:pt x="954951" y="227495"/>
                  </a:lnTo>
                  <a:lnTo>
                    <a:pt x="1116545" y="227495"/>
                  </a:lnTo>
                  <a:lnTo>
                    <a:pt x="1116545" y="162483"/>
                  </a:lnTo>
                  <a:lnTo>
                    <a:pt x="925563" y="162483"/>
                  </a:lnTo>
                  <a:lnTo>
                    <a:pt x="925563" y="184518"/>
                  </a:lnTo>
                  <a:lnTo>
                    <a:pt x="1087602" y="184518"/>
                  </a:lnTo>
                  <a:lnTo>
                    <a:pt x="1087602" y="206336"/>
                  </a:lnTo>
                  <a:lnTo>
                    <a:pt x="926122" y="206336"/>
                  </a:lnTo>
                  <a:lnTo>
                    <a:pt x="926122" y="275183"/>
                  </a:lnTo>
                  <a:lnTo>
                    <a:pt x="1124559" y="275183"/>
                  </a:lnTo>
                  <a:lnTo>
                    <a:pt x="1124559" y="252374"/>
                  </a:lnTo>
                  <a:close/>
                </a:path>
                <a:path w="1477645" h="278764">
                  <a:moveTo>
                    <a:pt x="1148676" y="117525"/>
                  </a:moveTo>
                  <a:lnTo>
                    <a:pt x="895426" y="117525"/>
                  </a:lnTo>
                  <a:lnTo>
                    <a:pt x="895426" y="141097"/>
                  </a:lnTo>
                  <a:lnTo>
                    <a:pt x="1148676" y="141097"/>
                  </a:lnTo>
                  <a:lnTo>
                    <a:pt x="1148676" y="117525"/>
                  </a:lnTo>
                  <a:close/>
                </a:path>
                <a:path w="1477645" h="278764">
                  <a:moveTo>
                    <a:pt x="1396009" y="117856"/>
                  </a:moveTo>
                  <a:lnTo>
                    <a:pt x="1366951" y="117856"/>
                  </a:lnTo>
                  <a:lnTo>
                    <a:pt x="1366951" y="187591"/>
                  </a:lnTo>
                  <a:lnTo>
                    <a:pt x="1396009" y="187591"/>
                  </a:lnTo>
                  <a:lnTo>
                    <a:pt x="1396009" y="117856"/>
                  </a:lnTo>
                  <a:close/>
                </a:path>
                <a:path w="1477645" h="278764">
                  <a:moveTo>
                    <a:pt x="1396009" y="94932"/>
                  </a:moveTo>
                  <a:lnTo>
                    <a:pt x="1291958" y="94932"/>
                  </a:lnTo>
                  <a:lnTo>
                    <a:pt x="1291958" y="22542"/>
                  </a:lnTo>
                  <a:lnTo>
                    <a:pt x="1262583" y="22542"/>
                  </a:lnTo>
                  <a:lnTo>
                    <a:pt x="1262583" y="94932"/>
                  </a:lnTo>
                  <a:lnTo>
                    <a:pt x="1262583" y="117792"/>
                  </a:lnTo>
                  <a:lnTo>
                    <a:pt x="1262583" y="187642"/>
                  </a:lnTo>
                  <a:lnTo>
                    <a:pt x="1262583" y="211772"/>
                  </a:lnTo>
                  <a:lnTo>
                    <a:pt x="1396009" y="211772"/>
                  </a:lnTo>
                  <a:lnTo>
                    <a:pt x="1396009" y="187642"/>
                  </a:lnTo>
                  <a:lnTo>
                    <a:pt x="1291958" y="187642"/>
                  </a:lnTo>
                  <a:lnTo>
                    <a:pt x="1291958" y="117792"/>
                  </a:lnTo>
                  <a:lnTo>
                    <a:pt x="1396009" y="117792"/>
                  </a:lnTo>
                  <a:lnTo>
                    <a:pt x="1396009" y="94932"/>
                  </a:lnTo>
                  <a:close/>
                </a:path>
                <a:path w="1477645" h="278764">
                  <a:moveTo>
                    <a:pt x="1396009" y="23139"/>
                  </a:moveTo>
                  <a:lnTo>
                    <a:pt x="1366951" y="23139"/>
                  </a:lnTo>
                  <a:lnTo>
                    <a:pt x="1366951" y="94513"/>
                  </a:lnTo>
                  <a:lnTo>
                    <a:pt x="1396009" y="94513"/>
                  </a:lnTo>
                  <a:lnTo>
                    <a:pt x="1396009" y="23139"/>
                  </a:lnTo>
                  <a:close/>
                </a:path>
                <a:path w="1477645" h="278764">
                  <a:moveTo>
                    <a:pt x="1477352" y="0"/>
                  </a:moveTo>
                  <a:lnTo>
                    <a:pt x="1447749" y="0"/>
                  </a:lnTo>
                  <a:lnTo>
                    <a:pt x="1447749" y="278358"/>
                  </a:lnTo>
                  <a:lnTo>
                    <a:pt x="1477352" y="278358"/>
                  </a:lnTo>
                  <a:lnTo>
                    <a:pt x="14773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7086" y="3256674"/>
              <a:ext cx="253254" cy="21356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354468" y="3229927"/>
              <a:ext cx="7141209" cy="730250"/>
            </a:xfrm>
            <a:custGeom>
              <a:avLst/>
              <a:gdLst/>
              <a:ahLst/>
              <a:cxnLst/>
              <a:rect l="l" t="t" r="r" b="b"/>
              <a:pathLst>
                <a:path w="7141209" h="730250">
                  <a:moveTo>
                    <a:pt x="145923" y="516216"/>
                  </a:moveTo>
                  <a:lnTo>
                    <a:pt x="140335" y="491096"/>
                  </a:lnTo>
                  <a:lnTo>
                    <a:pt x="130492" y="478396"/>
                  </a:lnTo>
                  <a:lnTo>
                    <a:pt x="125107" y="471424"/>
                  </a:lnTo>
                  <a:lnTo>
                    <a:pt x="117424" y="467144"/>
                  </a:lnTo>
                  <a:lnTo>
                    <a:pt x="117424" y="516216"/>
                  </a:lnTo>
                  <a:lnTo>
                    <a:pt x="114071" y="531761"/>
                  </a:lnTo>
                  <a:lnTo>
                    <a:pt x="104813" y="543737"/>
                  </a:lnTo>
                  <a:lnTo>
                    <a:pt x="90779" y="551421"/>
                  </a:lnTo>
                  <a:lnTo>
                    <a:pt x="73126" y="554151"/>
                  </a:lnTo>
                  <a:lnTo>
                    <a:pt x="55333" y="551421"/>
                  </a:lnTo>
                  <a:lnTo>
                    <a:pt x="41224" y="543737"/>
                  </a:lnTo>
                  <a:lnTo>
                    <a:pt x="31965" y="531761"/>
                  </a:lnTo>
                  <a:lnTo>
                    <a:pt x="28727" y="516216"/>
                  </a:lnTo>
                  <a:lnTo>
                    <a:pt x="31965" y="500710"/>
                  </a:lnTo>
                  <a:lnTo>
                    <a:pt x="41224" y="488746"/>
                  </a:lnTo>
                  <a:lnTo>
                    <a:pt x="55333" y="481063"/>
                  </a:lnTo>
                  <a:lnTo>
                    <a:pt x="73126" y="478396"/>
                  </a:lnTo>
                  <a:lnTo>
                    <a:pt x="90779" y="481063"/>
                  </a:lnTo>
                  <a:lnTo>
                    <a:pt x="104813" y="488746"/>
                  </a:lnTo>
                  <a:lnTo>
                    <a:pt x="114071" y="500710"/>
                  </a:lnTo>
                  <a:lnTo>
                    <a:pt x="117424" y="516216"/>
                  </a:lnTo>
                  <a:lnTo>
                    <a:pt x="117424" y="467144"/>
                  </a:lnTo>
                  <a:lnTo>
                    <a:pt x="102095" y="458584"/>
                  </a:lnTo>
                  <a:lnTo>
                    <a:pt x="73126" y="453936"/>
                  </a:lnTo>
                  <a:lnTo>
                    <a:pt x="43853" y="458584"/>
                  </a:lnTo>
                  <a:lnTo>
                    <a:pt x="20701" y="471424"/>
                  </a:lnTo>
                  <a:lnTo>
                    <a:pt x="5473" y="491096"/>
                  </a:lnTo>
                  <a:lnTo>
                    <a:pt x="0" y="516216"/>
                  </a:lnTo>
                  <a:lnTo>
                    <a:pt x="5473" y="541235"/>
                  </a:lnTo>
                  <a:lnTo>
                    <a:pt x="20701" y="560781"/>
                  </a:lnTo>
                  <a:lnTo>
                    <a:pt x="43853" y="573506"/>
                  </a:lnTo>
                  <a:lnTo>
                    <a:pt x="73126" y="578053"/>
                  </a:lnTo>
                  <a:lnTo>
                    <a:pt x="102095" y="573506"/>
                  </a:lnTo>
                  <a:lnTo>
                    <a:pt x="125107" y="560781"/>
                  </a:lnTo>
                  <a:lnTo>
                    <a:pt x="130276" y="554151"/>
                  </a:lnTo>
                  <a:lnTo>
                    <a:pt x="140335" y="541235"/>
                  </a:lnTo>
                  <a:lnTo>
                    <a:pt x="145923" y="516216"/>
                  </a:lnTo>
                  <a:close/>
                </a:path>
                <a:path w="7141209" h="730250">
                  <a:moveTo>
                    <a:pt x="224866" y="444398"/>
                  </a:moveTo>
                  <a:lnTo>
                    <a:pt x="195376" y="444398"/>
                  </a:lnTo>
                  <a:lnTo>
                    <a:pt x="195376" y="585825"/>
                  </a:lnTo>
                  <a:lnTo>
                    <a:pt x="224866" y="585825"/>
                  </a:lnTo>
                  <a:lnTo>
                    <a:pt x="224866" y="444398"/>
                  </a:lnTo>
                  <a:close/>
                </a:path>
                <a:path w="7141209" h="730250">
                  <a:moveTo>
                    <a:pt x="233959" y="695134"/>
                  </a:moveTo>
                  <a:lnTo>
                    <a:pt x="71589" y="695134"/>
                  </a:lnTo>
                  <a:lnTo>
                    <a:pt x="71589" y="668489"/>
                  </a:lnTo>
                  <a:lnTo>
                    <a:pt x="224866" y="668489"/>
                  </a:lnTo>
                  <a:lnTo>
                    <a:pt x="224866" y="598652"/>
                  </a:lnTo>
                  <a:lnTo>
                    <a:pt x="42100" y="598652"/>
                  </a:lnTo>
                  <a:lnTo>
                    <a:pt x="42100" y="622007"/>
                  </a:lnTo>
                  <a:lnTo>
                    <a:pt x="195592" y="622007"/>
                  </a:lnTo>
                  <a:lnTo>
                    <a:pt x="195592" y="646569"/>
                  </a:lnTo>
                  <a:lnTo>
                    <a:pt x="42976" y="646569"/>
                  </a:lnTo>
                  <a:lnTo>
                    <a:pt x="42976" y="718705"/>
                  </a:lnTo>
                  <a:lnTo>
                    <a:pt x="233959" y="718705"/>
                  </a:lnTo>
                  <a:lnTo>
                    <a:pt x="233959" y="695134"/>
                  </a:lnTo>
                  <a:close/>
                </a:path>
                <a:path w="7141209" h="730250">
                  <a:moveTo>
                    <a:pt x="445998" y="641527"/>
                  </a:moveTo>
                  <a:lnTo>
                    <a:pt x="393522" y="597458"/>
                  </a:lnTo>
                  <a:lnTo>
                    <a:pt x="373519" y="533641"/>
                  </a:lnTo>
                  <a:lnTo>
                    <a:pt x="373519" y="515442"/>
                  </a:lnTo>
                  <a:lnTo>
                    <a:pt x="435686" y="515442"/>
                  </a:lnTo>
                  <a:lnTo>
                    <a:pt x="435686" y="491769"/>
                  </a:lnTo>
                  <a:lnTo>
                    <a:pt x="373418" y="491769"/>
                  </a:lnTo>
                  <a:lnTo>
                    <a:pt x="373418" y="449884"/>
                  </a:lnTo>
                  <a:lnTo>
                    <a:pt x="344258" y="449884"/>
                  </a:lnTo>
                  <a:lnTo>
                    <a:pt x="344258" y="491769"/>
                  </a:lnTo>
                  <a:lnTo>
                    <a:pt x="281101" y="491769"/>
                  </a:lnTo>
                  <a:lnTo>
                    <a:pt x="281101" y="515442"/>
                  </a:lnTo>
                  <a:lnTo>
                    <a:pt x="344474" y="515442"/>
                  </a:lnTo>
                  <a:lnTo>
                    <a:pt x="344474" y="533641"/>
                  </a:lnTo>
                  <a:lnTo>
                    <a:pt x="339280" y="568248"/>
                  </a:lnTo>
                  <a:lnTo>
                    <a:pt x="324764" y="600278"/>
                  </a:lnTo>
                  <a:lnTo>
                    <a:pt x="302234" y="627164"/>
                  </a:lnTo>
                  <a:lnTo>
                    <a:pt x="272986" y="646353"/>
                  </a:lnTo>
                  <a:lnTo>
                    <a:pt x="289331" y="669048"/>
                  </a:lnTo>
                  <a:lnTo>
                    <a:pt x="312102" y="655154"/>
                  </a:lnTo>
                  <a:lnTo>
                    <a:pt x="331711" y="636155"/>
                  </a:lnTo>
                  <a:lnTo>
                    <a:pt x="347649" y="612952"/>
                  </a:lnTo>
                  <a:lnTo>
                    <a:pt x="359384" y="586486"/>
                  </a:lnTo>
                  <a:lnTo>
                    <a:pt x="371335" y="611454"/>
                  </a:lnTo>
                  <a:lnTo>
                    <a:pt x="387426" y="633298"/>
                  </a:lnTo>
                  <a:lnTo>
                    <a:pt x="407085" y="651205"/>
                  </a:lnTo>
                  <a:lnTo>
                    <a:pt x="429768" y="664324"/>
                  </a:lnTo>
                  <a:lnTo>
                    <a:pt x="445998" y="641527"/>
                  </a:lnTo>
                  <a:close/>
                </a:path>
                <a:path w="7141209" h="730250">
                  <a:moveTo>
                    <a:pt x="498944" y="444398"/>
                  </a:moveTo>
                  <a:lnTo>
                    <a:pt x="469455" y="444398"/>
                  </a:lnTo>
                  <a:lnTo>
                    <a:pt x="469455" y="722210"/>
                  </a:lnTo>
                  <a:lnTo>
                    <a:pt x="498944" y="722210"/>
                  </a:lnTo>
                  <a:lnTo>
                    <a:pt x="498944" y="444398"/>
                  </a:lnTo>
                  <a:close/>
                </a:path>
                <a:path w="7141209" h="730250">
                  <a:moveTo>
                    <a:pt x="694309" y="597128"/>
                  </a:moveTo>
                  <a:lnTo>
                    <a:pt x="689076" y="571017"/>
                  </a:lnTo>
                  <a:lnTo>
                    <a:pt x="679056" y="556780"/>
                  </a:lnTo>
                  <a:lnTo>
                    <a:pt x="674674" y="550557"/>
                  </a:lnTo>
                  <a:lnTo>
                    <a:pt x="666254" y="545414"/>
                  </a:lnTo>
                  <a:lnTo>
                    <a:pt x="666254" y="597128"/>
                  </a:lnTo>
                  <a:lnTo>
                    <a:pt x="663067" y="613524"/>
                  </a:lnTo>
                  <a:lnTo>
                    <a:pt x="654519" y="626173"/>
                  </a:lnTo>
                  <a:lnTo>
                    <a:pt x="641616" y="634314"/>
                  </a:lnTo>
                  <a:lnTo>
                    <a:pt x="625360" y="637146"/>
                  </a:lnTo>
                  <a:lnTo>
                    <a:pt x="608876" y="634314"/>
                  </a:lnTo>
                  <a:lnTo>
                    <a:pt x="595845" y="626173"/>
                  </a:lnTo>
                  <a:lnTo>
                    <a:pt x="587324" y="613524"/>
                  </a:lnTo>
                  <a:lnTo>
                    <a:pt x="584352" y="597128"/>
                  </a:lnTo>
                  <a:lnTo>
                    <a:pt x="587324" y="580732"/>
                  </a:lnTo>
                  <a:lnTo>
                    <a:pt x="595845" y="567994"/>
                  </a:lnTo>
                  <a:lnTo>
                    <a:pt x="608876" y="559727"/>
                  </a:lnTo>
                  <a:lnTo>
                    <a:pt x="625360" y="556780"/>
                  </a:lnTo>
                  <a:lnTo>
                    <a:pt x="641616" y="559727"/>
                  </a:lnTo>
                  <a:lnTo>
                    <a:pt x="654519" y="567994"/>
                  </a:lnTo>
                  <a:lnTo>
                    <a:pt x="663067" y="580732"/>
                  </a:lnTo>
                  <a:lnTo>
                    <a:pt x="666254" y="597128"/>
                  </a:lnTo>
                  <a:lnTo>
                    <a:pt x="666254" y="545414"/>
                  </a:lnTo>
                  <a:lnTo>
                    <a:pt x="652856" y="537210"/>
                  </a:lnTo>
                  <a:lnTo>
                    <a:pt x="625360" y="532434"/>
                  </a:lnTo>
                  <a:lnTo>
                    <a:pt x="597598" y="537210"/>
                  </a:lnTo>
                  <a:lnTo>
                    <a:pt x="575678" y="550557"/>
                  </a:lnTo>
                  <a:lnTo>
                    <a:pt x="561301" y="571017"/>
                  </a:lnTo>
                  <a:lnTo>
                    <a:pt x="556171" y="597128"/>
                  </a:lnTo>
                  <a:lnTo>
                    <a:pt x="561301" y="623252"/>
                  </a:lnTo>
                  <a:lnTo>
                    <a:pt x="575678" y="643636"/>
                  </a:lnTo>
                  <a:lnTo>
                    <a:pt x="597598" y="656907"/>
                  </a:lnTo>
                  <a:lnTo>
                    <a:pt x="625360" y="661695"/>
                  </a:lnTo>
                  <a:lnTo>
                    <a:pt x="652856" y="656907"/>
                  </a:lnTo>
                  <a:lnTo>
                    <a:pt x="674674" y="643636"/>
                  </a:lnTo>
                  <a:lnTo>
                    <a:pt x="679259" y="637146"/>
                  </a:lnTo>
                  <a:lnTo>
                    <a:pt x="689076" y="623252"/>
                  </a:lnTo>
                  <a:lnTo>
                    <a:pt x="694309" y="597128"/>
                  </a:lnTo>
                  <a:close/>
                </a:path>
                <a:path w="7141209" h="730250">
                  <a:moveTo>
                    <a:pt x="706488" y="487934"/>
                  </a:moveTo>
                  <a:lnTo>
                    <a:pt x="639826" y="487934"/>
                  </a:lnTo>
                  <a:lnTo>
                    <a:pt x="639826" y="448017"/>
                  </a:lnTo>
                  <a:lnTo>
                    <a:pt x="610450" y="448017"/>
                  </a:lnTo>
                  <a:lnTo>
                    <a:pt x="610450" y="487934"/>
                  </a:lnTo>
                  <a:lnTo>
                    <a:pt x="541921" y="487934"/>
                  </a:lnTo>
                  <a:lnTo>
                    <a:pt x="541921" y="511937"/>
                  </a:lnTo>
                  <a:lnTo>
                    <a:pt x="706488" y="511937"/>
                  </a:lnTo>
                  <a:lnTo>
                    <a:pt x="706488" y="487934"/>
                  </a:lnTo>
                  <a:close/>
                </a:path>
                <a:path w="7141209" h="730250">
                  <a:moveTo>
                    <a:pt x="804392" y="556996"/>
                  </a:moveTo>
                  <a:lnTo>
                    <a:pt x="759879" y="556996"/>
                  </a:lnTo>
                  <a:lnTo>
                    <a:pt x="759879" y="444398"/>
                  </a:lnTo>
                  <a:lnTo>
                    <a:pt x="730707" y="444398"/>
                  </a:lnTo>
                  <a:lnTo>
                    <a:pt x="730707" y="722210"/>
                  </a:lnTo>
                  <a:lnTo>
                    <a:pt x="759879" y="722210"/>
                  </a:lnTo>
                  <a:lnTo>
                    <a:pt x="759879" y="581444"/>
                  </a:lnTo>
                  <a:lnTo>
                    <a:pt x="804392" y="581444"/>
                  </a:lnTo>
                  <a:lnTo>
                    <a:pt x="804392" y="556996"/>
                  </a:lnTo>
                  <a:close/>
                </a:path>
                <a:path w="7141209" h="730250">
                  <a:moveTo>
                    <a:pt x="1042835" y="525462"/>
                  </a:moveTo>
                  <a:lnTo>
                    <a:pt x="880579" y="525462"/>
                  </a:lnTo>
                  <a:lnTo>
                    <a:pt x="880579" y="454342"/>
                  </a:lnTo>
                  <a:lnTo>
                    <a:pt x="851420" y="454342"/>
                  </a:lnTo>
                  <a:lnTo>
                    <a:pt x="851420" y="525462"/>
                  </a:lnTo>
                  <a:lnTo>
                    <a:pt x="851420" y="549592"/>
                  </a:lnTo>
                  <a:lnTo>
                    <a:pt x="1042835" y="549592"/>
                  </a:lnTo>
                  <a:lnTo>
                    <a:pt x="1042835" y="525462"/>
                  </a:lnTo>
                  <a:close/>
                </a:path>
                <a:path w="7141209" h="730250">
                  <a:moveTo>
                    <a:pt x="1044600" y="691832"/>
                  </a:moveTo>
                  <a:lnTo>
                    <a:pt x="878611" y="691832"/>
                  </a:lnTo>
                  <a:lnTo>
                    <a:pt x="878611" y="634682"/>
                  </a:lnTo>
                  <a:lnTo>
                    <a:pt x="849337" y="634682"/>
                  </a:lnTo>
                  <a:lnTo>
                    <a:pt x="849337" y="691832"/>
                  </a:lnTo>
                  <a:lnTo>
                    <a:pt x="849337" y="715962"/>
                  </a:lnTo>
                  <a:lnTo>
                    <a:pt x="1044600" y="715962"/>
                  </a:lnTo>
                  <a:lnTo>
                    <a:pt x="1044600" y="691832"/>
                  </a:lnTo>
                  <a:close/>
                </a:path>
                <a:path w="7141209" h="730250">
                  <a:moveTo>
                    <a:pt x="1071778" y="584301"/>
                  </a:moveTo>
                  <a:lnTo>
                    <a:pt x="817549" y="584301"/>
                  </a:lnTo>
                  <a:lnTo>
                    <a:pt x="817549" y="607872"/>
                  </a:lnTo>
                  <a:lnTo>
                    <a:pt x="1071778" y="607872"/>
                  </a:lnTo>
                  <a:lnTo>
                    <a:pt x="1071778" y="584301"/>
                  </a:lnTo>
                  <a:close/>
                </a:path>
                <a:path w="7141209" h="730250">
                  <a:moveTo>
                    <a:pt x="1335697" y="634733"/>
                  </a:moveTo>
                  <a:lnTo>
                    <a:pt x="1285290" y="585774"/>
                  </a:lnTo>
                  <a:lnTo>
                    <a:pt x="1265961" y="515112"/>
                  </a:lnTo>
                  <a:lnTo>
                    <a:pt x="1265961" y="467537"/>
                  </a:lnTo>
                  <a:lnTo>
                    <a:pt x="1236687" y="467537"/>
                  </a:lnTo>
                  <a:lnTo>
                    <a:pt x="1236687" y="515112"/>
                  </a:lnTo>
                  <a:lnTo>
                    <a:pt x="1231392" y="553224"/>
                  </a:lnTo>
                  <a:lnTo>
                    <a:pt x="1216748" y="588886"/>
                  </a:lnTo>
                  <a:lnTo>
                    <a:pt x="1194155" y="618858"/>
                  </a:lnTo>
                  <a:lnTo>
                    <a:pt x="1164996" y="639876"/>
                  </a:lnTo>
                  <a:lnTo>
                    <a:pt x="1183297" y="663562"/>
                  </a:lnTo>
                  <a:lnTo>
                    <a:pt x="1205547" y="648246"/>
                  </a:lnTo>
                  <a:lnTo>
                    <a:pt x="1224648" y="627634"/>
                  </a:lnTo>
                  <a:lnTo>
                    <a:pt x="1240142" y="602691"/>
                  </a:lnTo>
                  <a:lnTo>
                    <a:pt x="1251610" y="574433"/>
                  </a:lnTo>
                  <a:lnTo>
                    <a:pt x="1262786" y="600964"/>
                  </a:lnTo>
                  <a:lnTo>
                    <a:pt x="1277785" y="624382"/>
                  </a:lnTo>
                  <a:lnTo>
                    <a:pt x="1296187" y="643788"/>
                  </a:lnTo>
                  <a:lnTo>
                    <a:pt x="1317599" y="658304"/>
                  </a:lnTo>
                  <a:lnTo>
                    <a:pt x="1335697" y="634733"/>
                  </a:lnTo>
                  <a:close/>
                </a:path>
                <a:path w="7141209" h="730250">
                  <a:moveTo>
                    <a:pt x="1430642" y="555244"/>
                  </a:moveTo>
                  <a:lnTo>
                    <a:pt x="1386128" y="555244"/>
                  </a:lnTo>
                  <a:lnTo>
                    <a:pt x="1386128" y="444398"/>
                  </a:lnTo>
                  <a:lnTo>
                    <a:pt x="1356639" y="444398"/>
                  </a:lnTo>
                  <a:lnTo>
                    <a:pt x="1356639" y="722210"/>
                  </a:lnTo>
                  <a:lnTo>
                    <a:pt x="1386128" y="722210"/>
                  </a:lnTo>
                  <a:lnTo>
                    <a:pt x="1386128" y="580351"/>
                  </a:lnTo>
                  <a:lnTo>
                    <a:pt x="1430642" y="580351"/>
                  </a:lnTo>
                  <a:lnTo>
                    <a:pt x="1430642" y="555244"/>
                  </a:lnTo>
                  <a:close/>
                </a:path>
                <a:path w="7141209" h="730250">
                  <a:moveTo>
                    <a:pt x="1666570" y="672109"/>
                  </a:moveTo>
                  <a:lnTo>
                    <a:pt x="1659890" y="650976"/>
                  </a:lnTo>
                  <a:lnTo>
                    <a:pt x="1652866" y="645248"/>
                  </a:lnTo>
                  <a:lnTo>
                    <a:pt x="1640916" y="635495"/>
                  </a:lnTo>
                  <a:lnTo>
                    <a:pt x="1637182" y="634326"/>
                  </a:lnTo>
                  <a:lnTo>
                    <a:pt x="1637182" y="672109"/>
                  </a:lnTo>
                  <a:lnTo>
                    <a:pt x="1632585" y="683666"/>
                  </a:lnTo>
                  <a:lnTo>
                    <a:pt x="1619516" y="692175"/>
                  </a:lnTo>
                  <a:lnTo>
                    <a:pt x="1598625" y="697395"/>
                  </a:lnTo>
                  <a:lnTo>
                    <a:pt x="1570532" y="699084"/>
                  </a:lnTo>
                  <a:lnTo>
                    <a:pt x="1542224" y="697395"/>
                  </a:lnTo>
                  <a:lnTo>
                    <a:pt x="1521320" y="692175"/>
                  </a:lnTo>
                  <a:lnTo>
                    <a:pt x="1508417" y="683666"/>
                  </a:lnTo>
                  <a:lnTo>
                    <a:pt x="1504086" y="672109"/>
                  </a:lnTo>
                  <a:lnTo>
                    <a:pt x="1508417" y="660692"/>
                  </a:lnTo>
                  <a:lnTo>
                    <a:pt x="1521320" y="652310"/>
                  </a:lnTo>
                  <a:lnTo>
                    <a:pt x="1542224" y="647115"/>
                  </a:lnTo>
                  <a:lnTo>
                    <a:pt x="1570532" y="645248"/>
                  </a:lnTo>
                  <a:lnTo>
                    <a:pt x="1598625" y="647115"/>
                  </a:lnTo>
                  <a:lnTo>
                    <a:pt x="1619516" y="652310"/>
                  </a:lnTo>
                  <a:lnTo>
                    <a:pt x="1632585" y="660692"/>
                  </a:lnTo>
                  <a:lnTo>
                    <a:pt x="1637182" y="672109"/>
                  </a:lnTo>
                  <a:lnTo>
                    <a:pt x="1637182" y="634326"/>
                  </a:lnTo>
                  <a:lnTo>
                    <a:pt x="1610753" y="626021"/>
                  </a:lnTo>
                  <a:lnTo>
                    <a:pt x="1570532" y="622884"/>
                  </a:lnTo>
                  <a:lnTo>
                    <a:pt x="1530032" y="626021"/>
                  </a:lnTo>
                  <a:lnTo>
                    <a:pt x="1499730" y="635495"/>
                  </a:lnTo>
                  <a:lnTo>
                    <a:pt x="1480743" y="650976"/>
                  </a:lnTo>
                  <a:lnTo>
                    <a:pt x="1474165" y="672109"/>
                  </a:lnTo>
                  <a:lnTo>
                    <a:pt x="1480743" y="693356"/>
                  </a:lnTo>
                  <a:lnTo>
                    <a:pt x="1499730" y="708901"/>
                  </a:lnTo>
                  <a:lnTo>
                    <a:pt x="1530032" y="718426"/>
                  </a:lnTo>
                  <a:lnTo>
                    <a:pt x="1570532" y="721664"/>
                  </a:lnTo>
                  <a:lnTo>
                    <a:pt x="1610753" y="718426"/>
                  </a:lnTo>
                  <a:lnTo>
                    <a:pt x="1640916" y="708901"/>
                  </a:lnTo>
                  <a:lnTo>
                    <a:pt x="1652905" y="699084"/>
                  </a:lnTo>
                  <a:lnTo>
                    <a:pt x="1659890" y="693356"/>
                  </a:lnTo>
                  <a:lnTo>
                    <a:pt x="1666570" y="672109"/>
                  </a:lnTo>
                  <a:close/>
                </a:path>
                <a:path w="7141209" h="730250">
                  <a:moveTo>
                    <a:pt x="1697482" y="579907"/>
                  </a:moveTo>
                  <a:lnTo>
                    <a:pt x="1636090" y="579907"/>
                  </a:lnTo>
                  <a:lnTo>
                    <a:pt x="1636090" y="550418"/>
                  </a:lnTo>
                  <a:lnTo>
                    <a:pt x="1636090" y="542747"/>
                  </a:lnTo>
                  <a:lnTo>
                    <a:pt x="1650415" y="535190"/>
                  </a:lnTo>
                  <a:lnTo>
                    <a:pt x="1655699" y="530466"/>
                  </a:lnTo>
                  <a:lnTo>
                    <a:pt x="1660982" y="525741"/>
                  </a:lnTo>
                  <a:lnTo>
                    <a:pt x="1667510" y="514502"/>
                  </a:lnTo>
                  <a:lnTo>
                    <a:pt x="1669745" y="501523"/>
                  </a:lnTo>
                  <a:lnTo>
                    <a:pt x="1662823" y="479450"/>
                  </a:lnTo>
                  <a:lnTo>
                    <a:pt x="1653997" y="472135"/>
                  </a:lnTo>
                  <a:lnTo>
                    <a:pt x="1643011" y="463042"/>
                  </a:lnTo>
                  <a:lnTo>
                    <a:pt x="1639595" y="461924"/>
                  </a:lnTo>
                  <a:lnTo>
                    <a:pt x="1639595" y="501523"/>
                  </a:lnTo>
                  <a:lnTo>
                    <a:pt x="1634871" y="513905"/>
                  </a:lnTo>
                  <a:lnTo>
                    <a:pt x="1621231" y="522986"/>
                  </a:lnTo>
                  <a:lnTo>
                    <a:pt x="1606816" y="526694"/>
                  </a:lnTo>
                  <a:lnTo>
                    <a:pt x="1606816" y="550418"/>
                  </a:lnTo>
                  <a:lnTo>
                    <a:pt x="1606816" y="579907"/>
                  </a:lnTo>
                  <a:lnTo>
                    <a:pt x="1534566" y="579907"/>
                  </a:lnTo>
                  <a:lnTo>
                    <a:pt x="1534566" y="550532"/>
                  </a:lnTo>
                  <a:lnTo>
                    <a:pt x="1542935" y="551611"/>
                  </a:lnTo>
                  <a:lnTo>
                    <a:pt x="1551736" y="552411"/>
                  </a:lnTo>
                  <a:lnTo>
                    <a:pt x="1560982" y="552894"/>
                  </a:lnTo>
                  <a:lnTo>
                    <a:pt x="1570634" y="553046"/>
                  </a:lnTo>
                  <a:lnTo>
                    <a:pt x="1580311" y="552881"/>
                  </a:lnTo>
                  <a:lnTo>
                    <a:pt x="1589595" y="552399"/>
                  </a:lnTo>
                  <a:lnTo>
                    <a:pt x="1598434" y="551573"/>
                  </a:lnTo>
                  <a:lnTo>
                    <a:pt x="1606016" y="550532"/>
                  </a:lnTo>
                  <a:lnTo>
                    <a:pt x="1606816" y="550418"/>
                  </a:lnTo>
                  <a:lnTo>
                    <a:pt x="1606816" y="526694"/>
                  </a:lnTo>
                  <a:lnTo>
                    <a:pt x="1599539" y="528561"/>
                  </a:lnTo>
                  <a:lnTo>
                    <a:pt x="1570634" y="530466"/>
                  </a:lnTo>
                  <a:lnTo>
                    <a:pt x="1541640" y="528561"/>
                  </a:lnTo>
                  <a:lnTo>
                    <a:pt x="1519986" y="522986"/>
                  </a:lnTo>
                  <a:lnTo>
                    <a:pt x="1506474" y="513905"/>
                  </a:lnTo>
                  <a:lnTo>
                    <a:pt x="1501902" y="501523"/>
                  </a:lnTo>
                  <a:lnTo>
                    <a:pt x="1506474" y="489064"/>
                  </a:lnTo>
                  <a:lnTo>
                    <a:pt x="1519986" y="479844"/>
                  </a:lnTo>
                  <a:lnTo>
                    <a:pt x="1541640" y="474116"/>
                  </a:lnTo>
                  <a:lnTo>
                    <a:pt x="1570634" y="472135"/>
                  </a:lnTo>
                  <a:lnTo>
                    <a:pt x="1599539" y="474116"/>
                  </a:lnTo>
                  <a:lnTo>
                    <a:pt x="1621231" y="479844"/>
                  </a:lnTo>
                  <a:lnTo>
                    <a:pt x="1634871" y="489064"/>
                  </a:lnTo>
                  <a:lnTo>
                    <a:pt x="1639595" y="501523"/>
                  </a:lnTo>
                  <a:lnTo>
                    <a:pt x="1639595" y="461924"/>
                  </a:lnTo>
                  <a:lnTo>
                    <a:pt x="1611795" y="452805"/>
                  </a:lnTo>
                  <a:lnTo>
                    <a:pt x="1570634" y="449224"/>
                  </a:lnTo>
                  <a:lnTo>
                    <a:pt x="1529359" y="452805"/>
                  </a:lnTo>
                  <a:lnTo>
                    <a:pt x="1498079" y="463042"/>
                  </a:lnTo>
                  <a:lnTo>
                    <a:pt x="1478241" y="479450"/>
                  </a:lnTo>
                  <a:lnTo>
                    <a:pt x="1471307" y="501523"/>
                  </a:lnTo>
                  <a:lnTo>
                    <a:pt x="1473542" y="514502"/>
                  </a:lnTo>
                  <a:lnTo>
                    <a:pt x="1480096" y="525754"/>
                  </a:lnTo>
                  <a:lnTo>
                    <a:pt x="1490649" y="535152"/>
                  </a:lnTo>
                  <a:lnTo>
                    <a:pt x="1504962" y="542632"/>
                  </a:lnTo>
                  <a:lnTo>
                    <a:pt x="1504962" y="579907"/>
                  </a:lnTo>
                  <a:lnTo>
                    <a:pt x="1444231" y="579907"/>
                  </a:lnTo>
                  <a:lnTo>
                    <a:pt x="1444231" y="603808"/>
                  </a:lnTo>
                  <a:lnTo>
                    <a:pt x="1697482" y="603808"/>
                  </a:lnTo>
                  <a:lnTo>
                    <a:pt x="1697482" y="579907"/>
                  </a:lnTo>
                  <a:close/>
                </a:path>
                <a:path w="7141209" h="730250">
                  <a:moveTo>
                    <a:pt x="1886381" y="639000"/>
                  </a:moveTo>
                  <a:lnTo>
                    <a:pt x="1857527" y="619188"/>
                  </a:lnTo>
                  <a:lnTo>
                    <a:pt x="1835099" y="591667"/>
                  </a:lnTo>
                  <a:lnTo>
                    <a:pt x="1829625" y="579577"/>
                  </a:lnTo>
                  <a:lnTo>
                    <a:pt x="1820608" y="559663"/>
                  </a:lnTo>
                  <a:lnTo>
                    <a:pt x="1815566" y="526415"/>
                  </a:lnTo>
                  <a:lnTo>
                    <a:pt x="1815566" y="496697"/>
                  </a:lnTo>
                  <a:lnTo>
                    <a:pt x="1875853" y="496697"/>
                  </a:lnTo>
                  <a:lnTo>
                    <a:pt x="1875853" y="472363"/>
                  </a:lnTo>
                  <a:lnTo>
                    <a:pt x="1723796" y="472363"/>
                  </a:lnTo>
                  <a:lnTo>
                    <a:pt x="1723796" y="496697"/>
                  </a:lnTo>
                  <a:lnTo>
                    <a:pt x="1786394" y="496697"/>
                  </a:lnTo>
                  <a:lnTo>
                    <a:pt x="1786394" y="526415"/>
                  </a:lnTo>
                  <a:lnTo>
                    <a:pt x="1780832" y="562038"/>
                  </a:lnTo>
                  <a:lnTo>
                    <a:pt x="1765655" y="596188"/>
                  </a:lnTo>
                  <a:lnTo>
                    <a:pt x="1742617" y="625322"/>
                  </a:lnTo>
                  <a:lnTo>
                    <a:pt x="1713496" y="645909"/>
                  </a:lnTo>
                  <a:lnTo>
                    <a:pt x="1730921" y="669150"/>
                  </a:lnTo>
                  <a:lnTo>
                    <a:pt x="1753438" y="654113"/>
                  </a:lnTo>
                  <a:lnTo>
                    <a:pt x="1773135" y="633336"/>
                  </a:lnTo>
                  <a:lnTo>
                    <a:pt x="1789290" y="608076"/>
                  </a:lnTo>
                  <a:lnTo>
                    <a:pt x="1801202" y="579577"/>
                  </a:lnTo>
                  <a:lnTo>
                    <a:pt x="1812836" y="605701"/>
                  </a:lnTo>
                  <a:lnTo>
                    <a:pt x="1828469" y="628891"/>
                  </a:lnTo>
                  <a:lnTo>
                    <a:pt x="1847608" y="648093"/>
                  </a:lnTo>
                  <a:lnTo>
                    <a:pt x="1869719" y="662241"/>
                  </a:lnTo>
                  <a:lnTo>
                    <a:pt x="1886381" y="639000"/>
                  </a:lnTo>
                  <a:close/>
                </a:path>
                <a:path w="7141209" h="730250">
                  <a:moveTo>
                    <a:pt x="1979688" y="554583"/>
                  </a:moveTo>
                  <a:lnTo>
                    <a:pt x="1935175" y="554583"/>
                  </a:lnTo>
                  <a:lnTo>
                    <a:pt x="1935175" y="444398"/>
                  </a:lnTo>
                  <a:lnTo>
                    <a:pt x="1905685" y="444398"/>
                  </a:lnTo>
                  <a:lnTo>
                    <a:pt x="1905685" y="722210"/>
                  </a:lnTo>
                  <a:lnTo>
                    <a:pt x="1935175" y="722210"/>
                  </a:lnTo>
                  <a:lnTo>
                    <a:pt x="1935175" y="579475"/>
                  </a:lnTo>
                  <a:lnTo>
                    <a:pt x="1979688" y="579475"/>
                  </a:lnTo>
                  <a:lnTo>
                    <a:pt x="1979688" y="554583"/>
                  </a:lnTo>
                  <a:close/>
                </a:path>
                <a:path w="7141209" h="730250">
                  <a:moveTo>
                    <a:pt x="2175713" y="449770"/>
                  </a:moveTo>
                  <a:lnTo>
                    <a:pt x="2147646" y="449770"/>
                  </a:lnTo>
                  <a:lnTo>
                    <a:pt x="2147646" y="550862"/>
                  </a:lnTo>
                  <a:lnTo>
                    <a:pt x="2116290" y="550862"/>
                  </a:lnTo>
                  <a:lnTo>
                    <a:pt x="2110155" y="515683"/>
                  </a:lnTo>
                  <a:lnTo>
                    <a:pt x="2099970" y="494284"/>
                  </a:lnTo>
                  <a:lnTo>
                    <a:pt x="2097544" y="489191"/>
                  </a:lnTo>
                  <a:lnTo>
                    <a:pt x="2089315" y="481672"/>
                  </a:lnTo>
                  <a:lnTo>
                    <a:pt x="2089315" y="564337"/>
                  </a:lnTo>
                  <a:lnTo>
                    <a:pt x="2087003" y="594004"/>
                  </a:lnTo>
                  <a:lnTo>
                    <a:pt x="2080399" y="616064"/>
                  </a:lnTo>
                  <a:lnTo>
                    <a:pt x="2069934" y="629780"/>
                  </a:lnTo>
                  <a:lnTo>
                    <a:pt x="2056091" y="634403"/>
                  </a:lnTo>
                  <a:lnTo>
                    <a:pt x="2042591" y="629780"/>
                  </a:lnTo>
                  <a:lnTo>
                    <a:pt x="2032368" y="616064"/>
                  </a:lnTo>
                  <a:lnTo>
                    <a:pt x="2025916" y="594004"/>
                  </a:lnTo>
                  <a:lnTo>
                    <a:pt x="2023757" y="564337"/>
                  </a:lnTo>
                  <a:lnTo>
                    <a:pt x="2025916" y="534758"/>
                  </a:lnTo>
                  <a:lnTo>
                    <a:pt x="2032368" y="512749"/>
                  </a:lnTo>
                  <a:lnTo>
                    <a:pt x="2042591" y="499021"/>
                  </a:lnTo>
                  <a:lnTo>
                    <a:pt x="2056091" y="494284"/>
                  </a:lnTo>
                  <a:lnTo>
                    <a:pt x="2069934" y="499021"/>
                  </a:lnTo>
                  <a:lnTo>
                    <a:pt x="2080399" y="512749"/>
                  </a:lnTo>
                  <a:lnTo>
                    <a:pt x="2087003" y="534758"/>
                  </a:lnTo>
                  <a:lnTo>
                    <a:pt x="2089315" y="564337"/>
                  </a:lnTo>
                  <a:lnTo>
                    <a:pt x="2089315" y="481672"/>
                  </a:lnTo>
                  <a:lnTo>
                    <a:pt x="2079256" y="472478"/>
                  </a:lnTo>
                  <a:lnTo>
                    <a:pt x="2056091" y="466661"/>
                  </a:lnTo>
                  <a:lnTo>
                    <a:pt x="2031504" y="473468"/>
                  </a:lnTo>
                  <a:lnTo>
                    <a:pt x="2012657" y="492975"/>
                  </a:lnTo>
                  <a:lnTo>
                    <a:pt x="2000592" y="523735"/>
                  </a:lnTo>
                  <a:lnTo>
                    <a:pt x="1996351" y="564337"/>
                  </a:lnTo>
                  <a:lnTo>
                    <a:pt x="2000592" y="605180"/>
                  </a:lnTo>
                  <a:lnTo>
                    <a:pt x="2012657" y="636104"/>
                  </a:lnTo>
                  <a:lnTo>
                    <a:pt x="2031504" y="655675"/>
                  </a:lnTo>
                  <a:lnTo>
                    <a:pt x="2056091" y="662470"/>
                  </a:lnTo>
                  <a:lnTo>
                    <a:pt x="2079663" y="656437"/>
                  </a:lnTo>
                  <a:lnTo>
                    <a:pt x="2098128" y="639000"/>
                  </a:lnTo>
                  <a:lnTo>
                    <a:pt x="2100211" y="634403"/>
                  </a:lnTo>
                  <a:lnTo>
                    <a:pt x="2110663" y="611378"/>
                  </a:lnTo>
                  <a:lnTo>
                    <a:pt x="2116391" y="574763"/>
                  </a:lnTo>
                  <a:lnTo>
                    <a:pt x="2147646" y="574763"/>
                  </a:lnTo>
                  <a:lnTo>
                    <a:pt x="2147646" y="708507"/>
                  </a:lnTo>
                  <a:lnTo>
                    <a:pt x="2175713" y="708507"/>
                  </a:lnTo>
                  <a:lnTo>
                    <a:pt x="2175713" y="574763"/>
                  </a:lnTo>
                  <a:lnTo>
                    <a:pt x="2175713" y="550862"/>
                  </a:lnTo>
                  <a:lnTo>
                    <a:pt x="2175713" y="449770"/>
                  </a:lnTo>
                  <a:close/>
                </a:path>
                <a:path w="7141209" h="730250">
                  <a:moveTo>
                    <a:pt x="2232164" y="444398"/>
                  </a:moveTo>
                  <a:lnTo>
                    <a:pt x="2203881" y="444398"/>
                  </a:lnTo>
                  <a:lnTo>
                    <a:pt x="2203881" y="722210"/>
                  </a:lnTo>
                  <a:lnTo>
                    <a:pt x="2232164" y="722210"/>
                  </a:lnTo>
                  <a:lnTo>
                    <a:pt x="2232164" y="444398"/>
                  </a:lnTo>
                  <a:close/>
                </a:path>
                <a:path w="7141209" h="730250">
                  <a:moveTo>
                    <a:pt x="2447925" y="451535"/>
                  </a:moveTo>
                  <a:lnTo>
                    <a:pt x="2420086" y="451535"/>
                  </a:lnTo>
                  <a:lnTo>
                    <a:pt x="2420086" y="556120"/>
                  </a:lnTo>
                  <a:lnTo>
                    <a:pt x="2375903" y="556120"/>
                  </a:lnTo>
                  <a:lnTo>
                    <a:pt x="2381377" y="537705"/>
                  </a:lnTo>
                  <a:lnTo>
                    <a:pt x="2385212" y="518680"/>
                  </a:lnTo>
                  <a:lnTo>
                    <a:pt x="2387498" y="499071"/>
                  </a:lnTo>
                  <a:lnTo>
                    <a:pt x="2388285" y="478942"/>
                  </a:lnTo>
                  <a:lnTo>
                    <a:pt x="2279866" y="478942"/>
                  </a:lnTo>
                  <a:lnTo>
                    <a:pt x="2279866" y="503161"/>
                  </a:lnTo>
                  <a:lnTo>
                    <a:pt x="2358910" y="503161"/>
                  </a:lnTo>
                  <a:lnTo>
                    <a:pt x="2350719" y="543991"/>
                  </a:lnTo>
                  <a:lnTo>
                    <a:pt x="2333079" y="580834"/>
                  </a:lnTo>
                  <a:lnTo>
                    <a:pt x="2305304" y="613537"/>
                  </a:lnTo>
                  <a:lnTo>
                    <a:pt x="2266708" y="641959"/>
                  </a:lnTo>
                  <a:lnTo>
                    <a:pt x="2283701" y="662901"/>
                  </a:lnTo>
                  <a:lnTo>
                    <a:pt x="2310650" y="644804"/>
                  </a:lnTo>
                  <a:lnTo>
                    <a:pt x="2333129" y="624789"/>
                  </a:lnTo>
                  <a:lnTo>
                    <a:pt x="2351392" y="603034"/>
                  </a:lnTo>
                  <a:lnTo>
                    <a:pt x="2365705" y="579691"/>
                  </a:lnTo>
                  <a:lnTo>
                    <a:pt x="2420086" y="579691"/>
                  </a:lnTo>
                  <a:lnTo>
                    <a:pt x="2420086" y="708736"/>
                  </a:lnTo>
                  <a:lnTo>
                    <a:pt x="2447925" y="708736"/>
                  </a:lnTo>
                  <a:lnTo>
                    <a:pt x="2447925" y="579691"/>
                  </a:lnTo>
                  <a:lnTo>
                    <a:pt x="2447925" y="556120"/>
                  </a:lnTo>
                  <a:lnTo>
                    <a:pt x="2447925" y="451535"/>
                  </a:lnTo>
                  <a:close/>
                </a:path>
                <a:path w="7141209" h="730250">
                  <a:moveTo>
                    <a:pt x="2506586" y="444398"/>
                  </a:moveTo>
                  <a:lnTo>
                    <a:pt x="2478621" y="444398"/>
                  </a:lnTo>
                  <a:lnTo>
                    <a:pt x="2478621" y="722210"/>
                  </a:lnTo>
                  <a:lnTo>
                    <a:pt x="2506586" y="722210"/>
                  </a:lnTo>
                  <a:lnTo>
                    <a:pt x="2506586" y="444398"/>
                  </a:lnTo>
                  <a:close/>
                </a:path>
                <a:path w="7141209" h="730250">
                  <a:moveTo>
                    <a:pt x="2683091" y="468312"/>
                  </a:moveTo>
                  <a:lnTo>
                    <a:pt x="2552954" y="468312"/>
                  </a:lnTo>
                  <a:lnTo>
                    <a:pt x="2552954" y="492442"/>
                  </a:lnTo>
                  <a:lnTo>
                    <a:pt x="2552954" y="574992"/>
                  </a:lnTo>
                  <a:lnTo>
                    <a:pt x="2552954" y="599122"/>
                  </a:lnTo>
                  <a:lnTo>
                    <a:pt x="2683091" y="599122"/>
                  </a:lnTo>
                  <a:lnTo>
                    <a:pt x="2683091" y="575195"/>
                  </a:lnTo>
                  <a:lnTo>
                    <a:pt x="2683091" y="574992"/>
                  </a:lnTo>
                  <a:lnTo>
                    <a:pt x="2683091" y="492645"/>
                  </a:lnTo>
                  <a:lnTo>
                    <a:pt x="2654262" y="492645"/>
                  </a:lnTo>
                  <a:lnTo>
                    <a:pt x="2654262" y="574992"/>
                  </a:lnTo>
                  <a:lnTo>
                    <a:pt x="2581795" y="574992"/>
                  </a:lnTo>
                  <a:lnTo>
                    <a:pt x="2581795" y="492442"/>
                  </a:lnTo>
                  <a:lnTo>
                    <a:pt x="2683091" y="492442"/>
                  </a:lnTo>
                  <a:lnTo>
                    <a:pt x="2683091" y="468312"/>
                  </a:lnTo>
                  <a:close/>
                </a:path>
                <a:path w="7141209" h="730250">
                  <a:moveTo>
                    <a:pt x="2772448" y="691832"/>
                  </a:moveTo>
                  <a:lnTo>
                    <a:pt x="2613799" y="691832"/>
                  </a:lnTo>
                  <a:lnTo>
                    <a:pt x="2613799" y="628345"/>
                  </a:lnTo>
                  <a:lnTo>
                    <a:pt x="2584539" y="628345"/>
                  </a:lnTo>
                  <a:lnTo>
                    <a:pt x="2584539" y="691832"/>
                  </a:lnTo>
                  <a:lnTo>
                    <a:pt x="2584539" y="715962"/>
                  </a:lnTo>
                  <a:lnTo>
                    <a:pt x="2772448" y="715962"/>
                  </a:lnTo>
                  <a:lnTo>
                    <a:pt x="2772448" y="691832"/>
                  </a:lnTo>
                  <a:close/>
                </a:path>
                <a:path w="7141209" h="730250">
                  <a:moveTo>
                    <a:pt x="2800845" y="528002"/>
                  </a:moveTo>
                  <a:lnTo>
                    <a:pt x="2760599" y="528002"/>
                  </a:lnTo>
                  <a:lnTo>
                    <a:pt x="2760599" y="444182"/>
                  </a:lnTo>
                  <a:lnTo>
                    <a:pt x="2731109" y="444182"/>
                  </a:lnTo>
                  <a:lnTo>
                    <a:pt x="2731109" y="528002"/>
                  </a:lnTo>
                  <a:lnTo>
                    <a:pt x="2731109" y="552145"/>
                  </a:lnTo>
                  <a:lnTo>
                    <a:pt x="2731109" y="647395"/>
                  </a:lnTo>
                  <a:lnTo>
                    <a:pt x="2760599" y="647395"/>
                  </a:lnTo>
                  <a:lnTo>
                    <a:pt x="2760599" y="552145"/>
                  </a:lnTo>
                  <a:lnTo>
                    <a:pt x="2800845" y="552145"/>
                  </a:lnTo>
                  <a:lnTo>
                    <a:pt x="2800845" y="528002"/>
                  </a:lnTo>
                  <a:close/>
                </a:path>
                <a:path w="7141209" h="730250">
                  <a:moveTo>
                    <a:pt x="3136036" y="547789"/>
                  </a:moveTo>
                  <a:lnTo>
                    <a:pt x="3097365" y="537552"/>
                  </a:lnTo>
                  <a:lnTo>
                    <a:pt x="3055467" y="508215"/>
                  </a:lnTo>
                  <a:lnTo>
                    <a:pt x="3036265" y="468858"/>
                  </a:lnTo>
                  <a:lnTo>
                    <a:pt x="3036265" y="453720"/>
                  </a:lnTo>
                  <a:lnTo>
                    <a:pt x="3005569" y="453720"/>
                  </a:lnTo>
                  <a:lnTo>
                    <a:pt x="3005569" y="468858"/>
                  </a:lnTo>
                  <a:lnTo>
                    <a:pt x="2997695" y="495922"/>
                  </a:lnTo>
                  <a:lnTo>
                    <a:pt x="2976283" y="519582"/>
                  </a:lnTo>
                  <a:lnTo>
                    <a:pt x="2944660" y="537616"/>
                  </a:lnTo>
                  <a:lnTo>
                    <a:pt x="2906128" y="547789"/>
                  </a:lnTo>
                  <a:lnTo>
                    <a:pt x="2917964" y="571792"/>
                  </a:lnTo>
                  <a:lnTo>
                    <a:pt x="2950578" y="563435"/>
                  </a:lnTo>
                  <a:lnTo>
                    <a:pt x="2979648" y="549630"/>
                  </a:lnTo>
                  <a:lnTo>
                    <a:pt x="3003639" y="530999"/>
                  </a:lnTo>
                  <a:lnTo>
                    <a:pt x="3021025" y="508215"/>
                  </a:lnTo>
                  <a:lnTo>
                    <a:pt x="3038411" y="530910"/>
                  </a:lnTo>
                  <a:lnTo>
                    <a:pt x="3062427" y="549541"/>
                  </a:lnTo>
                  <a:lnTo>
                    <a:pt x="3091561" y="563410"/>
                  </a:lnTo>
                  <a:lnTo>
                    <a:pt x="3124301" y="571792"/>
                  </a:lnTo>
                  <a:lnTo>
                    <a:pt x="3136036" y="547789"/>
                  </a:lnTo>
                  <a:close/>
                </a:path>
                <a:path w="7141209" h="730250">
                  <a:moveTo>
                    <a:pt x="3147428" y="599097"/>
                  </a:moveTo>
                  <a:lnTo>
                    <a:pt x="2894177" y="599097"/>
                  </a:lnTo>
                  <a:lnTo>
                    <a:pt x="2894177" y="623430"/>
                  </a:lnTo>
                  <a:lnTo>
                    <a:pt x="3005671" y="623430"/>
                  </a:lnTo>
                  <a:lnTo>
                    <a:pt x="3005671" y="722210"/>
                  </a:lnTo>
                  <a:lnTo>
                    <a:pt x="3034614" y="722210"/>
                  </a:lnTo>
                  <a:lnTo>
                    <a:pt x="3034614" y="623430"/>
                  </a:lnTo>
                  <a:lnTo>
                    <a:pt x="3147428" y="623430"/>
                  </a:lnTo>
                  <a:lnTo>
                    <a:pt x="3147428" y="599097"/>
                  </a:lnTo>
                  <a:close/>
                </a:path>
                <a:path w="7141209" h="730250">
                  <a:moveTo>
                    <a:pt x="3335020" y="577062"/>
                  </a:moveTo>
                  <a:lnTo>
                    <a:pt x="3306876" y="562991"/>
                  </a:lnTo>
                  <a:lnTo>
                    <a:pt x="3285820" y="543179"/>
                  </a:lnTo>
                  <a:lnTo>
                    <a:pt x="3284055" y="540004"/>
                  </a:lnTo>
                  <a:lnTo>
                    <a:pt x="3272612" y="519430"/>
                  </a:lnTo>
                  <a:lnTo>
                    <a:pt x="3268065" y="493737"/>
                  </a:lnTo>
                  <a:lnTo>
                    <a:pt x="3268027" y="487603"/>
                  </a:lnTo>
                  <a:lnTo>
                    <a:pt x="3327895" y="487603"/>
                  </a:lnTo>
                  <a:lnTo>
                    <a:pt x="3327895" y="463588"/>
                  </a:lnTo>
                  <a:lnTo>
                    <a:pt x="3177908" y="463588"/>
                  </a:lnTo>
                  <a:lnTo>
                    <a:pt x="3177908" y="487603"/>
                  </a:lnTo>
                  <a:lnTo>
                    <a:pt x="3238208" y="487603"/>
                  </a:lnTo>
                  <a:lnTo>
                    <a:pt x="3238208" y="493737"/>
                  </a:lnTo>
                  <a:lnTo>
                    <a:pt x="3233407" y="522020"/>
                  </a:lnTo>
                  <a:lnTo>
                    <a:pt x="3219627" y="547954"/>
                  </a:lnTo>
                  <a:lnTo>
                    <a:pt x="3197783" y="569531"/>
                  </a:lnTo>
                  <a:lnTo>
                    <a:pt x="3168815" y="584733"/>
                  </a:lnTo>
                  <a:lnTo>
                    <a:pt x="3184055" y="608088"/>
                  </a:lnTo>
                  <a:lnTo>
                    <a:pt x="3207245" y="596684"/>
                  </a:lnTo>
                  <a:lnTo>
                    <a:pt x="3226803" y="581113"/>
                  </a:lnTo>
                  <a:lnTo>
                    <a:pt x="3242424" y="562025"/>
                  </a:lnTo>
                  <a:lnTo>
                    <a:pt x="3253778" y="540004"/>
                  </a:lnTo>
                  <a:lnTo>
                    <a:pt x="3264814" y="559498"/>
                  </a:lnTo>
                  <a:lnTo>
                    <a:pt x="3279698" y="576465"/>
                  </a:lnTo>
                  <a:lnTo>
                    <a:pt x="3298164" y="590346"/>
                  </a:lnTo>
                  <a:lnTo>
                    <a:pt x="3319996" y="600519"/>
                  </a:lnTo>
                  <a:lnTo>
                    <a:pt x="3335020" y="577062"/>
                  </a:lnTo>
                  <a:close/>
                </a:path>
                <a:path w="7141209" h="730250">
                  <a:moveTo>
                    <a:pt x="3400247" y="444398"/>
                  </a:moveTo>
                  <a:lnTo>
                    <a:pt x="3370872" y="444398"/>
                  </a:lnTo>
                  <a:lnTo>
                    <a:pt x="3370872" y="515226"/>
                  </a:lnTo>
                  <a:lnTo>
                    <a:pt x="3319005" y="515226"/>
                  </a:lnTo>
                  <a:lnTo>
                    <a:pt x="3319005" y="539457"/>
                  </a:lnTo>
                  <a:lnTo>
                    <a:pt x="3370872" y="539457"/>
                  </a:lnTo>
                  <a:lnTo>
                    <a:pt x="3370872" y="609727"/>
                  </a:lnTo>
                  <a:lnTo>
                    <a:pt x="3400247" y="609727"/>
                  </a:lnTo>
                  <a:lnTo>
                    <a:pt x="3400247" y="444398"/>
                  </a:lnTo>
                  <a:close/>
                </a:path>
                <a:path w="7141209" h="730250">
                  <a:moveTo>
                    <a:pt x="3401123" y="669925"/>
                  </a:moveTo>
                  <a:lnTo>
                    <a:pt x="3394583" y="647763"/>
                  </a:lnTo>
                  <a:lnTo>
                    <a:pt x="3386150" y="640321"/>
                  </a:lnTo>
                  <a:lnTo>
                    <a:pt x="3375939" y="631304"/>
                  </a:lnTo>
                  <a:lnTo>
                    <a:pt x="3371964" y="629932"/>
                  </a:lnTo>
                  <a:lnTo>
                    <a:pt x="3371964" y="669925"/>
                  </a:lnTo>
                  <a:lnTo>
                    <a:pt x="3367494" y="682371"/>
                  </a:lnTo>
                  <a:lnTo>
                    <a:pt x="3354743" y="691578"/>
                  </a:lnTo>
                  <a:lnTo>
                    <a:pt x="3334397" y="697242"/>
                  </a:lnTo>
                  <a:lnTo>
                    <a:pt x="3307169" y="699084"/>
                  </a:lnTo>
                  <a:lnTo>
                    <a:pt x="3279876" y="697242"/>
                  </a:lnTo>
                  <a:lnTo>
                    <a:pt x="3259493" y="691578"/>
                  </a:lnTo>
                  <a:lnTo>
                    <a:pt x="3246780" y="682371"/>
                  </a:lnTo>
                  <a:lnTo>
                    <a:pt x="3242487" y="669925"/>
                  </a:lnTo>
                  <a:lnTo>
                    <a:pt x="3246780" y="657339"/>
                  </a:lnTo>
                  <a:lnTo>
                    <a:pt x="3259493" y="648042"/>
                  </a:lnTo>
                  <a:lnTo>
                    <a:pt x="3279876" y="642289"/>
                  </a:lnTo>
                  <a:lnTo>
                    <a:pt x="3307169" y="640321"/>
                  </a:lnTo>
                  <a:lnTo>
                    <a:pt x="3334397" y="642289"/>
                  </a:lnTo>
                  <a:lnTo>
                    <a:pt x="3354743" y="648042"/>
                  </a:lnTo>
                  <a:lnTo>
                    <a:pt x="3367494" y="657339"/>
                  </a:lnTo>
                  <a:lnTo>
                    <a:pt x="3371964" y="669925"/>
                  </a:lnTo>
                  <a:lnTo>
                    <a:pt x="3371964" y="629932"/>
                  </a:lnTo>
                  <a:lnTo>
                    <a:pt x="3346399" y="621042"/>
                  </a:lnTo>
                  <a:lnTo>
                    <a:pt x="3307169" y="617512"/>
                  </a:lnTo>
                  <a:lnTo>
                    <a:pt x="3267875" y="621042"/>
                  </a:lnTo>
                  <a:lnTo>
                    <a:pt x="3238296" y="631304"/>
                  </a:lnTo>
                  <a:lnTo>
                    <a:pt x="3219691" y="647763"/>
                  </a:lnTo>
                  <a:lnTo>
                    <a:pt x="3213328" y="669925"/>
                  </a:lnTo>
                  <a:lnTo>
                    <a:pt x="3219691" y="691984"/>
                  </a:lnTo>
                  <a:lnTo>
                    <a:pt x="3238296" y="708355"/>
                  </a:lnTo>
                  <a:lnTo>
                    <a:pt x="3267875" y="718591"/>
                  </a:lnTo>
                  <a:lnTo>
                    <a:pt x="3307169" y="722210"/>
                  </a:lnTo>
                  <a:lnTo>
                    <a:pt x="3346399" y="718591"/>
                  </a:lnTo>
                  <a:lnTo>
                    <a:pt x="3375939" y="708355"/>
                  </a:lnTo>
                  <a:lnTo>
                    <a:pt x="3386505" y="699084"/>
                  </a:lnTo>
                  <a:lnTo>
                    <a:pt x="3394583" y="691984"/>
                  </a:lnTo>
                  <a:lnTo>
                    <a:pt x="3401123" y="669925"/>
                  </a:lnTo>
                  <a:close/>
                </a:path>
                <a:path w="7141209" h="730250">
                  <a:moveTo>
                    <a:pt x="3538829" y="460844"/>
                  </a:moveTo>
                  <a:lnTo>
                    <a:pt x="3509340" y="460844"/>
                  </a:lnTo>
                  <a:lnTo>
                    <a:pt x="3436975" y="729665"/>
                  </a:lnTo>
                  <a:lnTo>
                    <a:pt x="3466465" y="729665"/>
                  </a:lnTo>
                  <a:lnTo>
                    <a:pt x="3538829" y="460844"/>
                  </a:lnTo>
                  <a:close/>
                </a:path>
                <a:path w="7141209" h="730250">
                  <a:moveTo>
                    <a:pt x="3717086" y="572782"/>
                  </a:moveTo>
                  <a:lnTo>
                    <a:pt x="3688816" y="558876"/>
                  </a:lnTo>
                  <a:lnTo>
                    <a:pt x="3667544" y="539115"/>
                  </a:lnTo>
                  <a:lnTo>
                    <a:pt x="3665486" y="535393"/>
                  </a:lnTo>
                  <a:lnTo>
                    <a:pt x="3654209" y="515137"/>
                  </a:lnTo>
                  <a:lnTo>
                    <a:pt x="3649662" y="488581"/>
                  </a:lnTo>
                  <a:lnTo>
                    <a:pt x="3649662" y="458660"/>
                  </a:lnTo>
                  <a:lnTo>
                    <a:pt x="3620503" y="458660"/>
                  </a:lnTo>
                  <a:lnTo>
                    <a:pt x="3620503" y="486397"/>
                  </a:lnTo>
                  <a:lnTo>
                    <a:pt x="3615779" y="515518"/>
                  </a:lnTo>
                  <a:lnTo>
                    <a:pt x="3602329" y="541477"/>
                  </a:lnTo>
                  <a:lnTo>
                    <a:pt x="3580790" y="562635"/>
                  </a:lnTo>
                  <a:lnTo>
                    <a:pt x="3551758" y="577392"/>
                  </a:lnTo>
                  <a:lnTo>
                    <a:pt x="3566896" y="600849"/>
                  </a:lnTo>
                  <a:lnTo>
                    <a:pt x="3589731" y="590042"/>
                  </a:lnTo>
                  <a:lnTo>
                    <a:pt x="3608921" y="575195"/>
                  </a:lnTo>
                  <a:lnTo>
                    <a:pt x="3624224" y="556818"/>
                  </a:lnTo>
                  <a:lnTo>
                    <a:pt x="3635413" y="535393"/>
                  </a:lnTo>
                  <a:lnTo>
                    <a:pt x="3646551" y="555104"/>
                  </a:lnTo>
                  <a:lnTo>
                    <a:pt x="3661549" y="572109"/>
                  </a:lnTo>
                  <a:lnTo>
                    <a:pt x="3680142" y="585889"/>
                  </a:lnTo>
                  <a:lnTo>
                    <a:pt x="3702075" y="595922"/>
                  </a:lnTo>
                  <a:lnTo>
                    <a:pt x="3717086" y="572782"/>
                  </a:lnTo>
                  <a:close/>
                </a:path>
                <a:path w="7141209" h="730250">
                  <a:moveTo>
                    <a:pt x="3771468" y="625627"/>
                  </a:moveTo>
                  <a:lnTo>
                    <a:pt x="3587839" y="625627"/>
                  </a:lnTo>
                  <a:lnTo>
                    <a:pt x="3587839" y="649414"/>
                  </a:lnTo>
                  <a:lnTo>
                    <a:pt x="3741978" y="649414"/>
                  </a:lnTo>
                  <a:lnTo>
                    <a:pt x="3741978" y="722210"/>
                  </a:lnTo>
                  <a:lnTo>
                    <a:pt x="3771468" y="722210"/>
                  </a:lnTo>
                  <a:lnTo>
                    <a:pt x="3771468" y="625627"/>
                  </a:lnTo>
                  <a:close/>
                </a:path>
                <a:path w="7141209" h="730250">
                  <a:moveTo>
                    <a:pt x="3811701" y="516102"/>
                  </a:moveTo>
                  <a:lnTo>
                    <a:pt x="3771468" y="516102"/>
                  </a:lnTo>
                  <a:lnTo>
                    <a:pt x="3771468" y="444398"/>
                  </a:lnTo>
                  <a:lnTo>
                    <a:pt x="3741978" y="444398"/>
                  </a:lnTo>
                  <a:lnTo>
                    <a:pt x="3741978" y="612686"/>
                  </a:lnTo>
                  <a:lnTo>
                    <a:pt x="3771468" y="612686"/>
                  </a:lnTo>
                  <a:lnTo>
                    <a:pt x="3771468" y="540994"/>
                  </a:lnTo>
                  <a:lnTo>
                    <a:pt x="3811701" y="540994"/>
                  </a:lnTo>
                  <a:lnTo>
                    <a:pt x="3811701" y="516102"/>
                  </a:lnTo>
                  <a:close/>
                </a:path>
                <a:path w="7141209" h="730250">
                  <a:moveTo>
                    <a:pt x="3969575" y="639445"/>
                  </a:moveTo>
                  <a:lnTo>
                    <a:pt x="3925836" y="590092"/>
                  </a:lnTo>
                  <a:lnTo>
                    <a:pt x="3911358" y="521919"/>
                  </a:lnTo>
                  <a:lnTo>
                    <a:pt x="3911358" y="499656"/>
                  </a:lnTo>
                  <a:lnTo>
                    <a:pt x="3959275" y="499656"/>
                  </a:lnTo>
                  <a:lnTo>
                    <a:pt x="3959275" y="475653"/>
                  </a:lnTo>
                  <a:lnTo>
                    <a:pt x="3832098" y="475653"/>
                  </a:lnTo>
                  <a:lnTo>
                    <a:pt x="3832098" y="499656"/>
                  </a:lnTo>
                  <a:lnTo>
                    <a:pt x="3882961" y="499656"/>
                  </a:lnTo>
                  <a:lnTo>
                    <a:pt x="3882961" y="521919"/>
                  </a:lnTo>
                  <a:lnTo>
                    <a:pt x="3879215" y="558774"/>
                  </a:lnTo>
                  <a:lnTo>
                    <a:pt x="3868013" y="593432"/>
                  </a:lnTo>
                  <a:lnTo>
                    <a:pt x="3849433" y="623316"/>
                  </a:lnTo>
                  <a:lnTo>
                    <a:pt x="3823551" y="645795"/>
                  </a:lnTo>
                  <a:lnTo>
                    <a:pt x="3841750" y="667613"/>
                  </a:lnTo>
                  <a:lnTo>
                    <a:pt x="3860495" y="652437"/>
                  </a:lnTo>
                  <a:lnTo>
                    <a:pt x="3876103" y="632790"/>
                  </a:lnTo>
                  <a:lnTo>
                    <a:pt x="3888473" y="609511"/>
                  </a:lnTo>
                  <a:lnTo>
                    <a:pt x="3897553" y="583425"/>
                  </a:lnTo>
                  <a:lnTo>
                    <a:pt x="3906380" y="607479"/>
                  </a:lnTo>
                  <a:lnTo>
                    <a:pt x="3918420" y="628904"/>
                  </a:lnTo>
                  <a:lnTo>
                    <a:pt x="3933634" y="647014"/>
                  </a:lnTo>
                  <a:lnTo>
                    <a:pt x="3952036" y="661149"/>
                  </a:lnTo>
                  <a:lnTo>
                    <a:pt x="3969575" y="639445"/>
                  </a:lnTo>
                  <a:close/>
                </a:path>
                <a:path w="7141209" h="730250">
                  <a:moveTo>
                    <a:pt x="4009593" y="450329"/>
                  </a:moveTo>
                  <a:lnTo>
                    <a:pt x="3981856" y="450329"/>
                  </a:lnTo>
                  <a:lnTo>
                    <a:pt x="3981856" y="542861"/>
                  </a:lnTo>
                  <a:lnTo>
                    <a:pt x="3938549" y="542861"/>
                  </a:lnTo>
                  <a:lnTo>
                    <a:pt x="3938549" y="566750"/>
                  </a:lnTo>
                  <a:lnTo>
                    <a:pt x="3981856" y="566750"/>
                  </a:lnTo>
                  <a:lnTo>
                    <a:pt x="3981856" y="708177"/>
                  </a:lnTo>
                  <a:lnTo>
                    <a:pt x="4009593" y="708177"/>
                  </a:lnTo>
                  <a:lnTo>
                    <a:pt x="4009593" y="450329"/>
                  </a:lnTo>
                  <a:close/>
                </a:path>
                <a:path w="7141209" h="730250">
                  <a:moveTo>
                    <a:pt x="4065943" y="444398"/>
                  </a:moveTo>
                  <a:lnTo>
                    <a:pt x="4037990" y="444398"/>
                  </a:lnTo>
                  <a:lnTo>
                    <a:pt x="4037990" y="722210"/>
                  </a:lnTo>
                  <a:lnTo>
                    <a:pt x="4065943" y="722210"/>
                  </a:lnTo>
                  <a:lnTo>
                    <a:pt x="4065943" y="444398"/>
                  </a:lnTo>
                  <a:close/>
                </a:path>
                <a:path w="7141209" h="730250">
                  <a:moveTo>
                    <a:pt x="4320337" y="466001"/>
                  </a:moveTo>
                  <a:lnTo>
                    <a:pt x="4291609" y="466001"/>
                  </a:lnTo>
                  <a:lnTo>
                    <a:pt x="4291609" y="536714"/>
                  </a:lnTo>
                  <a:lnTo>
                    <a:pt x="4320337" y="536714"/>
                  </a:lnTo>
                  <a:lnTo>
                    <a:pt x="4320337" y="466001"/>
                  </a:lnTo>
                  <a:close/>
                </a:path>
                <a:path w="7141209" h="730250">
                  <a:moveTo>
                    <a:pt x="4411116" y="570153"/>
                  </a:moveTo>
                  <a:lnTo>
                    <a:pt x="4381957" y="570153"/>
                  </a:lnTo>
                  <a:lnTo>
                    <a:pt x="4381957" y="722769"/>
                  </a:lnTo>
                  <a:lnTo>
                    <a:pt x="4411116" y="722769"/>
                  </a:lnTo>
                  <a:lnTo>
                    <a:pt x="4411116" y="570153"/>
                  </a:lnTo>
                  <a:close/>
                </a:path>
                <a:path w="7141209" h="730250">
                  <a:moveTo>
                    <a:pt x="4411116" y="444398"/>
                  </a:moveTo>
                  <a:lnTo>
                    <a:pt x="4381957" y="444398"/>
                  </a:lnTo>
                  <a:lnTo>
                    <a:pt x="4381957" y="545782"/>
                  </a:lnTo>
                  <a:lnTo>
                    <a:pt x="4320337" y="545782"/>
                  </a:lnTo>
                  <a:lnTo>
                    <a:pt x="4320337" y="536892"/>
                  </a:lnTo>
                  <a:lnTo>
                    <a:pt x="4291609" y="536892"/>
                  </a:lnTo>
                  <a:lnTo>
                    <a:pt x="4291609" y="559752"/>
                  </a:lnTo>
                  <a:lnTo>
                    <a:pt x="4291609" y="569925"/>
                  </a:lnTo>
                  <a:lnTo>
                    <a:pt x="4291609" y="629615"/>
                  </a:lnTo>
                  <a:lnTo>
                    <a:pt x="4219918" y="629615"/>
                  </a:lnTo>
                  <a:lnTo>
                    <a:pt x="4219918" y="559752"/>
                  </a:lnTo>
                  <a:lnTo>
                    <a:pt x="4291609" y="559752"/>
                  </a:lnTo>
                  <a:lnTo>
                    <a:pt x="4291609" y="536892"/>
                  </a:lnTo>
                  <a:lnTo>
                    <a:pt x="4219918" y="536892"/>
                  </a:lnTo>
                  <a:lnTo>
                    <a:pt x="4219918" y="465772"/>
                  </a:lnTo>
                  <a:lnTo>
                    <a:pt x="4190314" y="465772"/>
                  </a:lnTo>
                  <a:lnTo>
                    <a:pt x="4190314" y="653732"/>
                  </a:lnTo>
                  <a:lnTo>
                    <a:pt x="4320337" y="653732"/>
                  </a:lnTo>
                  <a:lnTo>
                    <a:pt x="4320337" y="629615"/>
                  </a:lnTo>
                  <a:lnTo>
                    <a:pt x="4320337" y="569925"/>
                  </a:lnTo>
                  <a:lnTo>
                    <a:pt x="4411116" y="569925"/>
                  </a:lnTo>
                  <a:lnTo>
                    <a:pt x="4411116" y="559752"/>
                  </a:lnTo>
                  <a:lnTo>
                    <a:pt x="4411116" y="545922"/>
                  </a:lnTo>
                  <a:lnTo>
                    <a:pt x="4411116" y="545782"/>
                  </a:lnTo>
                  <a:lnTo>
                    <a:pt x="4411116" y="444398"/>
                  </a:lnTo>
                  <a:close/>
                </a:path>
                <a:path w="7141209" h="730250">
                  <a:moveTo>
                    <a:pt x="4678184" y="550875"/>
                  </a:moveTo>
                  <a:lnTo>
                    <a:pt x="4516145" y="550875"/>
                  </a:lnTo>
                  <a:lnTo>
                    <a:pt x="4516145" y="525462"/>
                  </a:lnTo>
                  <a:lnTo>
                    <a:pt x="4669193" y="525462"/>
                  </a:lnTo>
                  <a:lnTo>
                    <a:pt x="4669193" y="502602"/>
                  </a:lnTo>
                  <a:lnTo>
                    <a:pt x="4516145" y="502602"/>
                  </a:lnTo>
                  <a:lnTo>
                    <a:pt x="4516145" y="477215"/>
                  </a:lnTo>
                  <a:lnTo>
                    <a:pt x="4676318" y="477215"/>
                  </a:lnTo>
                  <a:lnTo>
                    <a:pt x="4676318" y="454342"/>
                  </a:lnTo>
                  <a:lnTo>
                    <a:pt x="4486541" y="454342"/>
                  </a:lnTo>
                  <a:lnTo>
                    <a:pt x="4486541" y="477215"/>
                  </a:lnTo>
                  <a:lnTo>
                    <a:pt x="4486541" y="502602"/>
                  </a:lnTo>
                  <a:lnTo>
                    <a:pt x="4486541" y="525462"/>
                  </a:lnTo>
                  <a:lnTo>
                    <a:pt x="4486541" y="550875"/>
                  </a:lnTo>
                  <a:lnTo>
                    <a:pt x="4486541" y="573722"/>
                  </a:lnTo>
                  <a:lnTo>
                    <a:pt x="4678184" y="573722"/>
                  </a:lnTo>
                  <a:lnTo>
                    <a:pt x="4678184" y="550875"/>
                  </a:lnTo>
                  <a:close/>
                </a:path>
                <a:path w="7141209" h="730250">
                  <a:moveTo>
                    <a:pt x="4680813" y="691832"/>
                  </a:moveTo>
                  <a:lnTo>
                    <a:pt x="4514939" y="691832"/>
                  </a:lnTo>
                  <a:lnTo>
                    <a:pt x="4514939" y="638492"/>
                  </a:lnTo>
                  <a:lnTo>
                    <a:pt x="4485881" y="638492"/>
                  </a:lnTo>
                  <a:lnTo>
                    <a:pt x="4485881" y="691832"/>
                  </a:lnTo>
                  <a:lnTo>
                    <a:pt x="4485881" y="715962"/>
                  </a:lnTo>
                  <a:lnTo>
                    <a:pt x="4680813" y="715962"/>
                  </a:lnTo>
                  <a:lnTo>
                    <a:pt x="4680813" y="691832"/>
                  </a:lnTo>
                  <a:close/>
                </a:path>
                <a:path w="7141209" h="730250">
                  <a:moveTo>
                    <a:pt x="4707242" y="597128"/>
                  </a:moveTo>
                  <a:lnTo>
                    <a:pt x="4453433" y="597128"/>
                  </a:lnTo>
                  <a:lnTo>
                    <a:pt x="4453433" y="620699"/>
                  </a:lnTo>
                  <a:lnTo>
                    <a:pt x="4707242" y="620699"/>
                  </a:lnTo>
                  <a:lnTo>
                    <a:pt x="4707242" y="597128"/>
                  </a:lnTo>
                  <a:close/>
                </a:path>
                <a:path w="7141209" h="730250">
                  <a:moveTo>
                    <a:pt x="5060112" y="663892"/>
                  </a:moveTo>
                  <a:lnTo>
                    <a:pt x="4947196" y="663892"/>
                  </a:lnTo>
                  <a:lnTo>
                    <a:pt x="4947196" y="592772"/>
                  </a:lnTo>
                  <a:lnTo>
                    <a:pt x="5031283" y="592772"/>
                  </a:lnTo>
                  <a:lnTo>
                    <a:pt x="5031283" y="568642"/>
                  </a:lnTo>
                  <a:lnTo>
                    <a:pt x="4866068" y="568642"/>
                  </a:lnTo>
                  <a:lnTo>
                    <a:pt x="4866068" y="467042"/>
                  </a:lnTo>
                  <a:lnTo>
                    <a:pt x="4836020" y="467042"/>
                  </a:lnTo>
                  <a:lnTo>
                    <a:pt x="4836020" y="568642"/>
                  </a:lnTo>
                  <a:lnTo>
                    <a:pt x="4836020" y="592772"/>
                  </a:lnTo>
                  <a:lnTo>
                    <a:pt x="4917706" y="592772"/>
                  </a:lnTo>
                  <a:lnTo>
                    <a:pt x="4917706" y="663892"/>
                  </a:lnTo>
                  <a:lnTo>
                    <a:pt x="4805870" y="663892"/>
                  </a:lnTo>
                  <a:lnTo>
                    <a:pt x="4805870" y="688022"/>
                  </a:lnTo>
                  <a:lnTo>
                    <a:pt x="5060112" y="688022"/>
                  </a:lnTo>
                  <a:lnTo>
                    <a:pt x="5060112" y="663892"/>
                  </a:lnTo>
                  <a:close/>
                </a:path>
                <a:path w="7141209" h="730250">
                  <a:moveTo>
                    <a:pt x="5097996" y="152717"/>
                  </a:moveTo>
                  <a:lnTo>
                    <a:pt x="5092751" y="126619"/>
                  </a:lnTo>
                  <a:lnTo>
                    <a:pt x="5082730" y="112382"/>
                  </a:lnTo>
                  <a:lnTo>
                    <a:pt x="5078349" y="106159"/>
                  </a:lnTo>
                  <a:lnTo>
                    <a:pt x="5069929" y="101015"/>
                  </a:lnTo>
                  <a:lnTo>
                    <a:pt x="5069929" y="152717"/>
                  </a:lnTo>
                  <a:lnTo>
                    <a:pt x="5066741" y="169125"/>
                  </a:lnTo>
                  <a:lnTo>
                    <a:pt x="5058194" y="181775"/>
                  </a:lnTo>
                  <a:lnTo>
                    <a:pt x="5045291" y="189915"/>
                  </a:lnTo>
                  <a:lnTo>
                    <a:pt x="5029035" y="192735"/>
                  </a:lnTo>
                  <a:lnTo>
                    <a:pt x="5012550" y="189915"/>
                  </a:lnTo>
                  <a:lnTo>
                    <a:pt x="4999520" y="181775"/>
                  </a:lnTo>
                  <a:lnTo>
                    <a:pt x="4990998" y="169125"/>
                  </a:lnTo>
                  <a:lnTo>
                    <a:pt x="4988026" y="152717"/>
                  </a:lnTo>
                  <a:lnTo>
                    <a:pt x="4990998" y="136334"/>
                  </a:lnTo>
                  <a:lnTo>
                    <a:pt x="4999520" y="123583"/>
                  </a:lnTo>
                  <a:lnTo>
                    <a:pt x="5012550" y="115316"/>
                  </a:lnTo>
                  <a:lnTo>
                    <a:pt x="5029035" y="112382"/>
                  </a:lnTo>
                  <a:lnTo>
                    <a:pt x="5045291" y="115316"/>
                  </a:lnTo>
                  <a:lnTo>
                    <a:pt x="5058194" y="123583"/>
                  </a:lnTo>
                  <a:lnTo>
                    <a:pt x="5066741" y="136334"/>
                  </a:lnTo>
                  <a:lnTo>
                    <a:pt x="5069929" y="152717"/>
                  </a:lnTo>
                  <a:lnTo>
                    <a:pt x="5069929" y="101015"/>
                  </a:lnTo>
                  <a:lnTo>
                    <a:pt x="5056530" y="92811"/>
                  </a:lnTo>
                  <a:lnTo>
                    <a:pt x="5029035" y="88036"/>
                  </a:lnTo>
                  <a:lnTo>
                    <a:pt x="5001272" y="92811"/>
                  </a:lnTo>
                  <a:lnTo>
                    <a:pt x="4979352" y="106159"/>
                  </a:lnTo>
                  <a:lnTo>
                    <a:pt x="4964976" y="126619"/>
                  </a:lnTo>
                  <a:lnTo>
                    <a:pt x="4959858" y="152717"/>
                  </a:lnTo>
                  <a:lnTo>
                    <a:pt x="4964976" y="178841"/>
                  </a:lnTo>
                  <a:lnTo>
                    <a:pt x="4979352" y="199237"/>
                  </a:lnTo>
                  <a:lnTo>
                    <a:pt x="5001272" y="212509"/>
                  </a:lnTo>
                  <a:lnTo>
                    <a:pt x="5029035" y="217297"/>
                  </a:lnTo>
                  <a:lnTo>
                    <a:pt x="5056530" y="212509"/>
                  </a:lnTo>
                  <a:lnTo>
                    <a:pt x="5078349" y="199237"/>
                  </a:lnTo>
                  <a:lnTo>
                    <a:pt x="5082933" y="192735"/>
                  </a:lnTo>
                  <a:lnTo>
                    <a:pt x="5092751" y="178841"/>
                  </a:lnTo>
                  <a:lnTo>
                    <a:pt x="5097996" y="152717"/>
                  </a:lnTo>
                  <a:close/>
                </a:path>
                <a:path w="7141209" h="730250">
                  <a:moveTo>
                    <a:pt x="5110162" y="43522"/>
                  </a:moveTo>
                  <a:lnTo>
                    <a:pt x="5043500" y="43522"/>
                  </a:lnTo>
                  <a:lnTo>
                    <a:pt x="5043500" y="3619"/>
                  </a:lnTo>
                  <a:lnTo>
                    <a:pt x="5014125" y="3619"/>
                  </a:lnTo>
                  <a:lnTo>
                    <a:pt x="5014125" y="43522"/>
                  </a:lnTo>
                  <a:lnTo>
                    <a:pt x="4945596" y="43522"/>
                  </a:lnTo>
                  <a:lnTo>
                    <a:pt x="4945596" y="67538"/>
                  </a:lnTo>
                  <a:lnTo>
                    <a:pt x="5110162" y="67538"/>
                  </a:lnTo>
                  <a:lnTo>
                    <a:pt x="5110162" y="43522"/>
                  </a:lnTo>
                  <a:close/>
                </a:path>
                <a:path w="7141209" h="730250">
                  <a:moveTo>
                    <a:pt x="5208067" y="112598"/>
                  </a:moveTo>
                  <a:lnTo>
                    <a:pt x="5163553" y="112598"/>
                  </a:lnTo>
                  <a:lnTo>
                    <a:pt x="5163553" y="0"/>
                  </a:lnTo>
                  <a:lnTo>
                    <a:pt x="5134394" y="0"/>
                  </a:lnTo>
                  <a:lnTo>
                    <a:pt x="5134394" y="277812"/>
                  </a:lnTo>
                  <a:lnTo>
                    <a:pt x="5163553" y="277812"/>
                  </a:lnTo>
                  <a:lnTo>
                    <a:pt x="5163553" y="137045"/>
                  </a:lnTo>
                  <a:lnTo>
                    <a:pt x="5208067" y="137045"/>
                  </a:lnTo>
                  <a:lnTo>
                    <a:pt x="5208067" y="112598"/>
                  </a:lnTo>
                  <a:close/>
                </a:path>
                <a:path w="7141209" h="730250">
                  <a:moveTo>
                    <a:pt x="5320830" y="533209"/>
                  </a:moveTo>
                  <a:lnTo>
                    <a:pt x="5254345" y="519506"/>
                  </a:lnTo>
                  <a:lnTo>
                    <a:pt x="5223802" y="490334"/>
                  </a:lnTo>
                  <a:lnTo>
                    <a:pt x="5308219" y="490334"/>
                  </a:lnTo>
                  <a:lnTo>
                    <a:pt x="5308219" y="467868"/>
                  </a:lnTo>
                  <a:lnTo>
                    <a:pt x="5221275" y="467868"/>
                  </a:lnTo>
                  <a:lnTo>
                    <a:pt x="5221275" y="443306"/>
                  </a:lnTo>
                  <a:lnTo>
                    <a:pt x="5192331" y="443306"/>
                  </a:lnTo>
                  <a:lnTo>
                    <a:pt x="5192331" y="467868"/>
                  </a:lnTo>
                  <a:lnTo>
                    <a:pt x="5105832" y="467868"/>
                  </a:lnTo>
                  <a:lnTo>
                    <a:pt x="5105832" y="490334"/>
                  </a:lnTo>
                  <a:lnTo>
                    <a:pt x="5189702" y="490334"/>
                  </a:lnTo>
                  <a:lnTo>
                    <a:pt x="5179593" y="506564"/>
                  </a:lnTo>
                  <a:lnTo>
                    <a:pt x="5159121" y="519506"/>
                  </a:lnTo>
                  <a:lnTo>
                    <a:pt x="5129758" y="528574"/>
                  </a:lnTo>
                  <a:lnTo>
                    <a:pt x="5093005" y="533209"/>
                  </a:lnTo>
                  <a:lnTo>
                    <a:pt x="5101450" y="555358"/>
                  </a:lnTo>
                  <a:lnTo>
                    <a:pt x="5135969" y="550748"/>
                  </a:lnTo>
                  <a:lnTo>
                    <a:pt x="5165852" y="542226"/>
                  </a:lnTo>
                  <a:lnTo>
                    <a:pt x="5189867" y="529793"/>
                  </a:lnTo>
                  <a:lnTo>
                    <a:pt x="5206809" y="513473"/>
                  </a:lnTo>
                  <a:lnTo>
                    <a:pt x="5223738" y="529793"/>
                  </a:lnTo>
                  <a:lnTo>
                    <a:pt x="5247741" y="542226"/>
                  </a:lnTo>
                  <a:lnTo>
                    <a:pt x="5277561" y="550748"/>
                  </a:lnTo>
                  <a:lnTo>
                    <a:pt x="5311953" y="555358"/>
                  </a:lnTo>
                  <a:lnTo>
                    <a:pt x="5320830" y="533209"/>
                  </a:lnTo>
                  <a:close/>
                </a:path>
                <a:path w="7141209" h="730250">
                  <a:moveTo>
                    <a:pt x="5333327" y="566318"/>
                  </a:moveTo>
                  <a:lnTo>
                    <a:pt x="5080724" y="566318"/>
                  </a:lnTo>
                  <a:lnTo>
                    <a:pt x="5080724" y="588352"/>
                  </a:lnTo>
                  <a:lnTo>
                    <a:pt x="5192230" y="588352"/>
                  </a:lnTo>
                  <a:lnTo>
                    <a:pt x="5192230" y="611593"/>
                  </a:lnTo>
                  <a:lnTo>
                    <a:pt x="5110543" y="611593"/>
                  </a:lnTo>
                  <a:lnTo>
                    <a:pt x="5110543" y="633082"/>
                  </a:lnTo>
                  <a:lnTo>
                    <a:pt x="5272583" y="633082"/>
                  </a:lnTo>
                  <a:lnTo>
                    <a:pt x="5272583" y="653910"/>
                  </a:lnTo>
                  <a:lnTo>
                    <a:pt x="5111102" y="653910"/>
                  </a:lnTo>
                  <a:lnTo>
                    <a:pt x="5111102" y="719582"/>
                  </a:lnTo>
                  <a:lnTo>
                    <a:pt x="5309540" y="719582"/>
                  </a:lnTo>
                  <a:lnTo>
                    <a:pt x="5309540" y="697217"/>
                  </a:lnTo>
                  <a:lnTo>
                    <a:pt x="5139931" y="697217"/>
                  </a:lnTo>
                  <a:lnTo>
                    <a:pt x="5139931" y="674306"/>
                  </a:lnTo>
                  <a:lnTo>
                    <a:pt x="5301526" y="674306"/>
                  </a:lnTo>
                  <a:lnTo>
                    <a:pt x="5301526" y="611593"/>
                  </a:lnTo>
                  <a:lnTo>
                    <a:pt x="5221389" y="611593"/>
                  </a:lnTo>
                  <a:lnTo>
                    <a:pt x="5221389" y="588352"/>
                  </a:lnTo>
                  <a:lnTo>
                    <a:pt x="5333327" y="588352"/>
                  </a:lnTo>
                  <a:lnTo>
                    <a:pt x="5333327" y="566318"/>
                  </a:lnTo>
                  <a:close/>
                </a:path>
                <a:path w="7141209" h="730250">
                  <a:moveTo>
                    <a:pt x="5453316" y="0"/>
                  </a:moveTo>
                  <a:lnTo>
                    <a:pt x="5424157" y="0"/>
                  </a:lnTo>
                  <a:lnTo>
                    <a:pt x="5424157" y="60413"/>
                  </a:lnTo>
                  <a:lnTo>
                    <a:pt x="5424157" y="84645"/>
                  </a:lnTo>
                  <a:lnTo>
                    <a:pt x="5424157" y="147789"/>
                  </a:lnTo>
                  <a:lnTo>
                    <a:pt x="5364505" y="147789"/>
                  </a:lnTo>
                  <a:lnTo>
                    <a:pt x="5365610" y="140817"/>
                  </a:lnTo>
                  <a:lnTo>
                    <a:pt x="5366448" y="133578"/>
                  </a:lnTo>
                  <a:lnTo>
                    <a:pt x="5366956" y="126072"/>
                  </a:lnTo>
                  <a:lnTo>
                    <a:pt x="5367147" y="118300"/>
                  </a:lnTo>
                  <a:lnTo>
                    <a:pt x="5366918" y="109334"/>
                  </a:lnTo>
                  <a:lnTo>
                    <a:pt x="5366245" y="100723"/>
                  </a:lnTo>
                  <a:lnTo>
                    <a:pt x="5365153" y="92494"/>
                  </a:lnTo>
                  <a:lnTo>
                    <a:pt x="5363629" y="84645"/>
                  </a:lnTo>
                  <a:lnTo>
                    <a:pt x="5424157" y="84645"/>
                  </a:lnTo>
                  <a:lnTo>
                    <a:pt x="5424157" y="60413"/>
                  </a:lnTo>
                  <a:lnTo>
                    <a:pt x="5355298" y="60413"/>
                  </a:lnTo>
                  <a:lnTo>
                    <a:pt x="5346801" y="47142"/>
                  </a:lnTo>
                  <a:lnTo>
                    <a:pt x="5344566" y="43649"/>
                  </a:lnTo>
                  <a:lnTo>
                    <a:pt x="5339296" y="38836"/>
                  </a:lnTo>
                  <a:lnTo>
                    <a:pt x="5339296" y="118300"/>
                  </a:lnTo>
                  <a:lnTo>
                    <a:pt x="5336197" y="148031"/>
                  </a:lnTo>
                  <a:lnTo>
                    <a:pt x="5327510" y="170459"/>
                  </a:lnTo>
                  <a:lnTo>
                    <a:pt x="5314137" y="184619"/>
                  </a:lnTo>
                  <a:lnTo>
                    <a:pt x="5296979" y="189560"/>
                  </a:lnTo>
                  <a:lnTo>
                    <a:pt x="5279707" y="184619"/>
                  </a:lnTo>
                  <a:lnTo>
                    <a:pt x="5266309" y="170459"/>
                  </a:lnTo>
                  <a:lnTo>
                    <a:pt x="5257635" y="148031"/>
                  </a:lnTo>
                  <a:lnTo>
                    <a:pt x="5254549" y="118300"/>
                  </a:lnTo>
                  <a:lnTo>
                    <a:pt x="5257635" y="88760"/>
                  </a:lnTo>
                  <a:lnTo>
                    <a:pt x="5266309" y="66395"/>
                  </a:lnTo>
                  <a:lnTo>
                    <a:pt x="5279707" y="52209"/>
                  </a:lnTo>
                  <a:lnTo>
                    <a:pt x="5296979" y="47142"/>
                  </a:lnTo>
                  <a:lnTo>
                    <a:pt x="5314137" y="52209"/>
                  </a:lnTo>
                  <a:lnTo>
                    <a:pt x="5327510" y="66395"/>
                  </a:lnTo>
                  <a:lnTo>
                    <a:pt x="5336197" y="88760"/>
                  </a:lnTo>
                  <a:lnTo>
                    <a:pt x="5339296" y="118300"/>
                  </a:lnTo>
                  <a:lnTo>
                    <a:pt x="5339296" y="38836"/>
                  </a:lnTo>
                  <a:lnTo>
                    <a:pt x="5331028" y="31254"/>
                  </a:lnTo>
                  <a:lnTo>
                    <a:pt x="5315051" y="23533"/>
                  </a:lnTo>
                  <a:lnTo>
                    <a:pt x="5296979" y="20828"/>
                  </a:lnTo>
                  <a:lnTo>
                    <a:pt x="5268404" y="27736"/>
                  </a:lnTo>
                  <a:lnTo>
                    <a:pt x="5246065" y="47282"/>
                  </a:lnTo>
                  <a:lnTo>
                    <a:pt x="5231562" y="77965"/>
                  </a:lnTo>
                  <a:lnTo>
                    <a:pt x="5226482" y="118300"/>
                  </a:lnTo>
                  <a:lnTo>
                    <a:pt x="5231562" y="158813"/>
                  </a:lnTo>
                  <a:lnTo>
                    <a:pt x="5246065" y="189585"/>
                  </a:lnTo>
                  <a:lnTo>
                    <a:pt x="5268404" y="209130"/>
                  </a:lnTo>
                  <a:lnTo>
                    <a:pt x="5296979" y="215976"/>
                  </a:lnTo>
                  <a:lnTo>
                    <a:pt x="5316080" y="213004"/>
                  </a:lnTo>
                  <a:lnTo>
                    <a:pt x="5332819" y="204368"/>
                  </a:lnTo>
                  <a:lnTo>
                    <a:pt x="5346725" y="190500"/>
                  </a:lnTo>
                  <a:lnTo>
                    <a:pt x="5347259" y="189560"/>
                  </a:lnTo>
                  <a:lnTo>
                    <a:pt x="5357380" y="171805"/>
                  </a:lnTo>
                  <a:lnTo>
                    <a:pt x="5424157" y="171805"/>
                  </a:lnTo>
                  <a:lnTo>
                    <a:pt x="5424157" y="278358"/>
                  </a:lnTo>
                  <a:lnTo>
                    <a:pt x="5453316" y="278358"/>
                  </a:lnTo>
                  <a:lnTo>
                    <a:pt x="5453316" y="171805"/>
                  </a:lnTo>
                  <a:lnTo>
                    <a:pt x="5453316" y="147789"/>
                  </a:lnTo>
                  <a:lnTo>
                    <a:pt x="5453316" y="84645"/>
                  </a:lnTo>
                  <a:lnTo>
                    <a:pt x="5453316" y="60413"/>
                  </a:lnTo>
                  <a:lnTo>
                    <a:pt x="5453316" y="0"/>
                  </a:lnTo>
                  <a:close/>
                </a:path>
                <a:path w="7141209" h="730250">
                  <a:moveTo>
                    <a:pt x="5505780" y="597128"/>
                  </a:moveTo>
                  <a:lnTo>
                    <a:pt x="5500535" y="571017"/>
                  </a:lnTo>
                  <a:lnTo>
                    <a:pt x="5490515" y="556780"/>
                  </a:lnTo>
                  <a:lnTo>
                    <a:pt x="5486146" y="550557"/>
                  </a:lnTo>
                  <a:lnTo>
                    <a:pt x="5477713" y="545401"/>
                  </a:lnTo>
                  <a:lnTo>
                    <a:pt x="5477713" y="597128"/>
                  </a:lnTo>
                  <a:lnTo>
                    <a:pt x="5474525" y="613524"/>
                  </a:lnTo>
                  <a:lnTo>
                    <a:pt x="5465978" y="626173"/>
                  </a:lnTo>
                  <a:lnTo>
                    <a:pt x="5453075" y="634314"/>
                  </a:lnTo>
                  <a:lnTo>
                    <a:pt x="5436819" y="637146"/>
                  </a:lnTo>
                  <a:lnTo>
                    <a:pt x="5420347" y="634314"/>
                  </a:lnTo>
                  <a:lnTo>
                    <a:pt x="5407317" y="626173"/>
                  </a:lnTo>
                  <a:lnTo>
                    <a:pt x="5398782" y="613524"/>
                  </a:lnTo>
                  <a:lnTo>
                    <a:pt x="5395811" y="597128"/>
                  </a:lnTo>
                  <a:lnTo>
                    <a:pt x="5398782" y="580732"/>
                  </a:lnTo>
                  <a:lnTo>
                    <a:pt x="5407317" y="567994"/>
                  </a:lnTo>
                  <a:lnTo>
                    <a:pt x="5420347" y="559727"/>
                  </a:lnTo>
                  <a:lnTo>
                    <a:pt x="5436819" y="556780"/>
                  </a:lnTo>
                  <a:lnTo>
                    <a:pt x="5453075" y="559727"/>
                  </a:lnTo>
                  <a:lnTo>
                    <a:pt x="5465978" y="567994"/>
                  </a:lnTo>
                  <a:lnTo>
                    <a:pt x="5474525" y="580732"/>
                  </a:lnTo>
                  <a:lnTo>
                    <a:pt x="5477713" y="597128"/>
                  </a:lnTo>
                  <a:lnTo>
                    <a:pt x="5477713" y="545401"/>
                  </a:lnTo>
                  <a:lnTo>
                    <a:pt x="5464327" y="537210"/>
                  </a:lnTo>
                  <a:lnTo>
                    <a:pt x="5436819" y="532434"/>
                  </a:lnTo>
                  <a:lnTo>
                    <a:pt x="5409069" y="537210"/>
                  </a:lnTo>
                  <a:lnTo>
                    <a:pt x="5387137" y="550557"/>
                  </a:lnTo>
                  <a:lnTo>
                    <a:pt x="5372760" y="571017"/>
                  </a:lnTo>
                  <a:lnTo>
                    <a:pt x="5367642" y="597128"/>
                  </a:lnTo>
                  <a:lnTo>
                    <a:pt x="5372760" y="623252"/>
                  </a:lnTo>
                  <a:lnTo>
                    <a:pt x="5387137" y="643636"/>
                  </a:lnTo>
                  <a:lnTo>
                    <a:pt x="5409069" y="656907"/>
                  </a:lnTo>
                  <a:lnTo>
                    <a:pt x="5436819" y="661695"/>
                  </a:lnTo>
                  <a:lnTo>
                    <a:pt x="5464327" y="656907"/>
                  </a:lnTo>
                  <a:lnTo>
                    <a:pt x="5486146" y="643636"/>
                  </a:lnTo>
                  <a:lnTo>
                    <a:pt x="5490730" y="637146"/>
                  </a:lnTo>
                  <a:lnTo>
                    <a:pt x="5500535" y="623252"/>
                  </a:lnTo>
                  <a:lnTo>
                    <a:pt x="5505780" y="597128"/>
                  </a:lnTo>
                  <a:close/>
                </a:path>
                <a:path w="7141209" h="730250">
                  <a:moveTo>
                    <a:pt x="5517947" y="487934"/>
                  </a:moveTo>
                  <a:lnTo>
                    <a:pt x="5451297" y="487934"/>
                  </a:lnTo>
                  <a:lnTo>
                    <a:pt x="5451297" y="448017"/>
                  </a:lnTo>
                  <a:lnTo>
                    <a:pt x="5421909" y="448017"/>
                  </a:lnTo>
                  <a:lnTo>
                    <a:pt x="5421909" y="487934"/>
                  </a:lnTo>
                  <a:lnTo>
                    <a:pt x="5353393" y="487934"/>
                  </a:lnTo>
                  <a:lnTo>
                    <a:pt x="5353393" y="511937"/>
                  </a:lnTo>
                  <a:lnTo>
                    <a:pt x="5517947" y="511937"/>
                  </a:lnTo>
                  <a:lnTo>
                    <a:pt x="5517947" y="487934"/>
                  </a:lnTo>
                  <a:close/>
                </a:path>
                <a:path w="7141209" h="730250">
                  <a:moveTo>
                    <a:pt x="5546064" y="229793"/>
                  </a:moveTo>
                  <a:lnTo>
                    <a:pt x="5511419" y="229793"/>
                  </a:lnTo>
                  <a:lnTo>
                    <a:pt x="5494858" y="315531"/>
                  </a:lnTo>
                  <a:lnTo>
                    <a:pt x="5521172" y="315531"/>
                  </a:lnTo>
                  <a:lnTo>
                    <a:pt x="5546064" y="229793"/>
                  </a:lnTo>
                  <a:close/>
                </a:path>
                <a:path w="7141209" h="730250">
                  <a:moveTo>
                    <a:pt x="5615851" y="556996"/>
                  </a:moveTo>
                  <a:lnTo>
                    <a:pt x="5571337" y="556996"/>
                  </a:lnTo>
                  <a:lnTo>
                    <a:pt x="5571337" y="444398"/>
                  </a:lnTo>
                  <a:lnTo>
                    <a:pt x="5542178" y="444398"/>
                  </a:lnTo>
                  <a:lnTo>
                    <a:pt x="5542178" y="722210"/>
                  </a:lnTo>
                  <a:lnTo>
                    <a:pt x="5571337" y="722210"/>
                  </a:lnTo>
                  <a:lnTo>
                    <a:pt x="5571337" y="581444"/>
                  </a:lnTo>
                  <a:lnTo>
                    <a:pt x="5615851" y="581444"/>
                  </a:lnTo>
                  <a:lnTo>
                    <a:pt x="5615851" y="556996"/>
                  </a:lnTo>
                  <a:close/>
                </a:path>
                <a:path w="7141209" h="730250">
                  <a:moveTo>
                    <a:pt x="5854306" y="525462"/>
                  </a:moveTo>
                  <a:lnTo>
                    <a:pt x="5692051" y="525462"/>
                  </a:lnTo>
                  <a:lnTo>
                    <a:pt x="5692051" y="454342"/>
                  </a:lnTo>
                  <a:lnTo>
                    <a:pt x="5662879" y="454342"/>
                  </a:lnTo>
                  <a:lnTo>
                    <a:pt x="5662879" y="525462"/>
                  </a:lnTo>
                  <a:lnTo>
                    <a:pt x="5662879" y="549592"/>
                  </a:lnTo>
                  <a:lnTo>
                    <a:pt x="5854306" y="549592"/>
                  </a:lnTo>
                  <a:lnTo>
                    <a:pt x="5854306" y="525462"/>
                  </a:lnTo>
                  <a:close/>
                </a:path>
                <a:path w="7141209" h="730250">
                  <a:moveTo>
                    <a:pt x="5856059" y="691832"/>
                  </a:moveTo>
                  <a:lnTo>
                    <a:pt x="5690070" y="691832"/>
                  </a:lnTo>
                  <a:lnTo>
                    <a:pt x="5690070" y="634682"/>
                  </a:lnTo>
                  <a:lnTo>
                    <a:pt x="5660796" y="634682"/>
                  </a:lnTo>
                  <a:lnTo>
                    <a:pt x="5660796" y="691832"/>
                  </a:lnTo>
                  <a:lnTo>
                    <a:pt x="5660796" y="715962"/>
                  </a:lnTo>
                  <a:lnTo>
                    <a:pt x="5856059" y="715962"/>
                  </a:lnTo>
                  <a:lnTo>
                    <a:pt x="5856059" y="691832"/>
                  </a:lnTo>
                  <a:close/>
                </a:path>
                <a:path w="7141209" h="730250">
                  <a:moveTo>
                    <a:pt x="5883249" y="584301"/>
                  </a:moveTo>
                  <a:lnTo>
                    <a:pt x="5629008" y="584301"/>
                  </a:lnTo>
                  <a:lnTo>
                    <a:pt x="5629008" y="607872"/>
                  </a:lnTo>
                  <a:lnTo>
                    <a:pt x="5883249" y="607872"/>
                  </a:lnTo>
                  <a:lnTo>
                    <a:pt x="5883249" y="584301"/>
                  </a:lnTo>
                  <a:close/>
                </a:path>
                <a:path w="7141209" h="730250">
                  <a:moveTo>
                    <a:pt x="6162548" y="564997"/>
                  </a:moveTo>
                  <a:lnTo>
                    <a:pt x="6160808" y="547243"/>
                  </a:lnTo>
                  <a:lnTo>
                    <a:pt x="6160465" y="543737"/>
                  </a:lnTo>
                  <a:lnTo>
                    <a:pt x="6153023" y="544690"/>
                  </a:lnTo>
                  <a:lnTo>
                    <a:pt x="6137935" y="546455"/>
                  </a:lnTo>
                  <a:lnTo>
                    <a:pt x="6130315" y="547243"/>
                  </a:lnTo>
                  <a:lnTo>
                    <a:pt x="6133668" y="522554"/>
                  </a:lnTo>
                  <a:lnTo>
                    <a:pt x="6135395" y="501548"/>
                  </a:lnTo>
                  <a:lnTo>
                    <a:pt x="6136030" y="484365"/>
                  </a:lnTo>
                  <a:lnTo>
                    <a:pt x="6136119" y="460413"/>
                  </a:lnTo>
                  <a:lnTo>
                    <a:pt x="6004560" y="460413"/>
                  </a:lnTo>
                  <a:lnTo>
                    <a:pt x="6004560" y="484085"/>
                  </a:lnTo>
                  <a:lnTo>
                    <a:pt x="6106744" y="484085"/>
                  </a:lnTo>
                  <a:lnTo>
                    <a:pt x="6106312" y="496874"/>
                  </a:lnTo>
                  <a:lnTo>
                    <a:pt x="6100711" y="549656"/>
                  </a:lnTo>
                  <a:lnTo>
                    <a:pt x="6036945" y="552284"/>
                  </a:lnTo>
                  <a:lnTo>
                    <a:pt x="5979350" y="552945"/>
                  </a:lnTo>
                  <a:lnTo>
                    <a:pt x="5983300" y="576732"/>
                  </a:lnTo>
                  <a:lnTo>
                    <a:pt x="6018454" y="576491"/>
                  </a:lnTo>
                  <a:lnTo>
                    <a:pt x="6037440" y="576084"/>
                  </a:lnTo>
                  <a:lnTo>
                    <a:pt x="6057074" y="575411"/>
                  </a:lnTo>
                  <a:lnTo>
                    <a:pt x="6057074" y="636257"/>
                  </a:lnTo>
                  <a:lnTo>
                    <a:pt x="6086246" y="636257"/>
                  </a:lnTo>
                  <a:lnTo>
                    <a:pt x="6086246" y="575411"/>
                  </a:lnTo>
                  <a:lnTo>
                    <a:pt x="6086246" y="573773"/>
                  </a:lnTo>
                  <a:lnTo>
                    <a:pt x="6105398" y="572262"/>
                  </a:lnTo>
                  <a:lnTo>
                    <a:pt x="6124600" y="570331"/>
                  </a:lnTo>
                  <a:lnTo>
                    <a:pt x="6143701" y="567931"/>
                  </a:lnTo>
                  <a:lnTo>
                    <a:pt x="6162548" y="564997"/>
                  </a:lnTo>
                  <a:close/>
                </a:path>
                <a:path w="7141209" h="730250">
                  <a:moveTo>
                    <a:pt x="6213856" y="444627"/>
                  </a:moveTo>
                  <a:lnTo>
                    <a:pt x="6183922" y="444627"/>
                  </a:lnTo>
                  <a:lnTo>
                    <a:pt x="6183922" y="594601"/>
                  </a:lnTo>
                  <a:lnTo>
                    <a:pt x="6125057" y="594601"/>
                  </a:lnTo>
                  <a:lnTo>
                    <a:pt x="6125057" y="618058"/>
                  </a:lnTo>
                  <a:lnTo>
                    <a:pt x="6183922" y="618058"/>
                  </a:lnTo>
                  <a:lnTo>
                    <a:pt x="6183922" y="654354"/>
                  </a:lnTo>
                  <a:lnTo>
                    <a:pt x="6213856" y="654354"/>
                  </a:lnTo>
                  <a:lnTo>
                    <a:pt x="6213856" y="444627"/>
                  </a:lnTo>
                  <a:close/>
                </a:path>
                <a:path w="7141209" h="730250">
                  <a:moveTo>
                    <a:pt x="6220536" y="692391"/>
                  </a:moveTo>
                  <a:lnTo>
                    <a:pt x="6049403" y="692391"/>
                  </a:lnTo>
                  <a:lnTo>
                    <a:pt x="6049403" y="631545"/>
                  </a:lnTo>
                  <a:lnTo>
                    <a:pt x="6020016" y="631545"/>
                  </a:lnTo>
                  <a:lnTo>
                    <a:pt x="6020016" y="716521"/>
                  </a:lnTo>
                  <a:lnTo>
                    <a:pt x="6220536" y="716521"/>
                  </a:lnTo>
                  <a:lnTo>
                    <a:pt x="6220536" y="692391"/>
                  </a:lnTo>
                  <a:close/>
                </a:path>
                <a:path w="7141209" h="730250">
                  <a:moveTo>
                    <a:pt x="6406261" y="566750"/>
                  </a:moveTo>
                  <a:lnTo>
                    <a:pt x="6401295" y="545071"/>
                  </a:lnTo>
                  <a:lnTo>
                    <a:pt x="6394526" y="536930"/>
                  </a:lnTo>
                  <a:lnTo>
                    <a:pt x="6387490" y="528485"/>
                  </a:lnTo>
                  <a:lnTo>
                    <a:pt x="6378410" y="523951"/>
                  </a:lnTo>
                  <a:lnTo>
                    <a:pt x="6378410" y="566750"/>
                  </a:lnTo>
                  <a:lnTo>
                    <a:pt x="6375451" y="578878"/>
                  </a:lnTo>
                  <a:lnTo>
                    <a:pt x="6367399" y="588010"/>
                  </a:lnTo>
                  <a:lnTo>
                    <a:pt x="6354978" y="593750"/>
                  </a:lnTo>
                  <a:lnTo>
                    <a:pt x="6338951" y="595693"/>
                  </a:lnTo>
                  <a:lnTo>
                    <a:pt x="6322796" y="593750"/>
                  </a:lnTo>
                  <a:lnTo>
                    <a:pt x="6310363" y="588010"/>
                  </a:lnTo>
                  <a:lnTo>
                    <a:pt x="6302413" y="578878"/>
                  </a:lnTo>
                  <a:lnTo>
                    <a:pt x="6299695" y="566750"/>
                  </a:lnTo>
                  <a:lnTo>
                    <a:pt x="6302413" y="554329"/>
                  </a:lnTo>
                  <a:lnTo>
                    <a:pt x="6310363" y="544944"/>
                  </a:lnTo>
                  <a:lnTo>
                    <a:pt x="6322796" y="539000"/>
                  </a:lnTo>
                  <a:lnTo>
                    <a:pt x="6338951" y="536930"/>
                  </a:lnTo>
                  <a:lnTo>
                    <a:pt x="6354978" y="539000"/>
                  </a:lnTo>
                  <a:lnTo>
                    <a:pt x="6367399" y="544944"/>
                  </a:lnTo>
                  <a:lnTo>
                    <a:pt x="6375451" y="554329"/>
                  </a:lnTo>
                  <a:lnTo>
                    <a:pt x="6378410" y="566750"/>
                  </a:lnTo>
                  <a:lnTo>
                    <a:pt x="6378410" y="523951"/>
                  </a:lnTo>
                  <a:lnTo>
                    <a:pt x="6366243" y="517867"/>
                  </a:lnTo>
                  <a:lnTo>
                    <a:pt x="6338951" y="514134"/>
                  </a:lnTo>
                  <a:lnTo>
                    <a:pt x="6311341" y="517867"/>
                  </a:lnTo>
                  <a:lnTo>
                    <a:pt x="6289954" y="528485"/>
                  </a:lnTo>
                  <a:lnTo>
                    <a:pt x="6276149" y="545071"/>
                  </a:lnTo>
                  <a:lnTo>
                    <a:pt x="6271298" y="566750"/>
                  </a:lnTo>
                  <a:lnTo>
                    <a:pt x="6276149" y="588086"/>
                  </a:lnTo>
                  <a:lnTo>
                    <a:pt x="6289954" y="604443"/>
                  </a:lnTo>
                  <a:lnTo>
                    <a:pt x="6311341" y="614921"/>
                  </a:lnTo>
                  <a:lnTo>
                    <a:pt x="6338951" y="618617"/>
                  </a:lnTo>
                  <a:lnTo>
                    <a:pt x="6366243" y="614921"/>
                  </a:lnTo>
                  <a:lnTo>
                    <a:pt x="6387490" y="604443"/>
                  </a:lnTo>
                  <a:lnTo>
                    <a:pt x="6394869" y="595693"/>
                  </a:lnTo>
                  <a:lnTo>
                    <a:pt x="6401295" y="588086"/>
                  </a:lnTo>
                  <a:lnTo>
                    <a:pt x="6406261" y="566750"/>
                  </a:lnTo>
                  <a:close/>
                </a:path>
                <a:path w="7141209" h="730250">
                  <a:moveTo>
                    <a:pt x="6421501" y="477075"/>
                  </a:moveTo>
                  <a:lnTo>
                    <a:pt x="6353632" y="477075"/>
                  </a:lnTo>
                  <a:lnTo>
                    <a:pt x="6353632" y="444512"/>
                  </a:lnTo>
                  <a:lnTo>
                    <a:pt x="6324371" y="444512"/>
                  </a:lnTo>
                  <a:lnTo>
                    <a:pt x="6324371" y="477075"/>
                  </a:lnTo>
                  <a:lnTo>
                    <a:pt x="6256172" y="477075"/>
                  </a:lnTo>
                  <a:lnTo>
                    <a:pt x="6256172" y="500761"/>
                  </a:lnTo>
                  <a:lnTo>
                    <a:pt x="6421501" y="500761"/>
                  </a:lnTo>
                  <a:lnTo>
                    <a:pt x="6421501" y="477075"/>
                  </a:lnTo>
                  <a:close/>
                </a:path>
                <a:path w="7141209" h="730250">
                  <a:moveTo>
                    <a:pt x="6485966" y="692391"/>
                  </a:moveTo>
                  <a:lnTo>
                    <a:pt x="6327330" y="692391"/>
                  </a:lnTo>
                  <a:lnTo>
                    <a:pt x="6327330" y="636041"/>
                  </a:lnTo>
                  <a:lnTo>
                    <a:pt x="6298057" y="636041"/>
                  </a:lnTo>
                  <a:lnTo>
                    <a:pt x="6298057" y="716521"/>
                  </a:lnTo>
                  <a:lnTo>
                    <a:pt x="6485966" y="716521"/>
                  </a:lnTo>
                  <a:lnTo>
                    <a:pt x="6485966" y="692391"/>
                  </a:lnTo>
                  <a:close/>
                </a:path>
                <a:path w="7141209" h="730250">
                  <a:moveTo>
                    <a:pt x="6514363" y="533971"/>
                  </a:moveTo>
                  <a:lnTo>
                    <a:pt x="6474130" y="533971"/>
                  </a:lnTo>
                  <a:lnTo>
                    <a:pt x="6474130" y="444627"/>
                  </a:lnTo>
                  <a:lnTo>
                    <a:pt x="6444640" y="444627"/>
                  </a:lnTo>
                  <a:lnTo>
                    <a:pt x="6444640" y="652602"/>
                  </a:lnTo>
                  <a:lnTo>
                    <a:pt x="6474130" y="652602"/>
                  </a:lnTo>
                  <a:lnTo>
                    <a:pt x="6474130" y="558533"/>
                  </a:lnTo>
                  <a:lnTo>
                    <a:pt x="6514363" y="558533"/>
                  </a:lnTo>
                  <a:lnTo>
                    <a:pt x="6514363" y="533971"/>
                  </a:lnTo>
                  <a:close/>
                </a:path>
                <a:path w="7141209" h="730250">
                  <a:moveTo>
                    <a:pt x="6756070" y="474332"/>
                  </a:moveTo>
                  <a:lnTo>
                    <a:pt x="6623850" y="474332"/>
                  </a:lnTo>
                  <a:lnTo>
                    <a:pt x="6623850" y="497801"/>
                  </a:lnTo>
                  <a:lnTo>
                    <a:pt x="6726034" y="497801"/>
                  </a:lnTo>
                  <a:lnTo>
                    <a:pt x="6715900" y="543636"/>
                  </a:lnTo>
                  <a:lnTo>
                    <a:pt x="6693738" y="583920"/>
                  </a:lnTo>
                  <a:lnTo>
                    <a:pt x="6658800" y="618655"/>
                  </a:lnTo>
                  <a:lnTo>
                    <a:pt x="6610375" y="647776"/>
                  </a:lnTo>
                  <a:lnTo>
                    <a:pt x="6625933" y="671563"/>
                  </a:lnTo>
                  <a:lnTo>
                    <a:pt x="6676072" y="641375"/>
                  </a:lnTo>
                  <a:lnTo>
                    <a:pt x="6712890" y="605878"/>
                  </a:lnTo>
                  <a:lnTo>
                    <a:pt x="6737642" y="565746"/>
                  </a:lnTo>
                  <a:lnTo>
                    <a:pt x="6751612" y="521677"/>
                  </a:lnTo>
                  <a:lnTo>
                    <a:pt x="6756070" y="474332"/>
                  </a:lnTo>
                  <a:close/>
                </a:path>
                <a:path w="7141209" h="730250">
                  <a:moveTo>
                    <a:pt x="6838632" y="444398"/>
                  </a:moveTo>
                  <a:lnTo>
                    <a:pt x="6809029" y="444398"/>
                  </a:lnTo>
                  <a:lnTo>
                    <a:pt x="6809029" y="722210"/>
                  </a:lnTo>
                  <a:lnTo>
                    <a:pt x="6838632" y="722210"/>
                  </a:lnTo>
                  <a:lnTo>
                    <a:pt x="6838632" y="444398"/>
                  </a:lnTo>
                  <a:close/>
                </a:path>
                <a:path w="7141209" h="730250">
                  <a:moveTo>
                    <a:pt x="7023913" y="508952"/>
                  </a:moveTo>
                  <a:lnTo>
                    <a:pt x="6921944" y="508952"/>
                  </a:lnTo>
                  <a:lnTo>
                    <a:pt x="6921944" y="464502"/>
                  </a:lnTo>
                  <a:lnTo>
                    <a:pt x="6892899" y="464502"/>
                  </a:lnTo>
                  <a:lnTo>
                    <a:pt x="6892899" y="508952"/>
                  </a:lnTo>
                  <a:lnTo>
                    <a:pt x="6892899" y="531825"/>
                  </a:lnTo>
                  <a:lnTo>
                    <a:pt x="6892899" y="578802"/>
                  </a:lnTo>
                  <a:lnTo>
                    <a:pt x="6892899" y="602932"/>
                  </a:lnTo>
                  <a:lnTo>
                    <a:pt x="7023913" y="602932"/>
                  </a:lnTo>
                  <a:lnTo>
                    <a:pt x="7023913" y="578802"/>
                  </a:lnTo>
                  <a:lnTo>
                    <a:pt x="6921944" y="578802"/>
                  </a:lnTo>
                  <a:lnTo>
                    <a:pt x="6921944" y="531825"/>
                  </a:lnTo>
                  <a:lnTo>
                    <a:pt x="7023913" y="531825"/>
                  </a:lnTo>
                  <a:lnTo>
                    <a:pt x="7023913" y="508952"/>
                  </a:lnTo>
                  <a:close/>
                </a:path>
                <a:path w="7141209" h="730250">
                  <a:moveTo>
                    <a:pt x="7112381" y="691832"/>
                  </a:moveTo>
                  <a:lnTo>
                    <a:pt x="6953745" y="691832"/>
                  </a:lnTo>
                  <a:lnTo>
                    <a:pt x="6953745" y="628345"/>
                  </a:lnTo>
                  <a:lnTo>
                    <a:pt x="6924472" y="628345"/>
                  </a:lnTo>
                  <a:lnTo>
                    <a:pt x="6924472" y="691832"/>
                  </a:lnTo>
                  <a:lnTo>
                    <a:pt x="6924472" y="715962"/>
                  </a:lnTo>
                  <a:lnTo>
                    <a:pt x="7112381" y="715962"/>
                  </a:lnTo>
                  <a:lnTo>
                    <a:pt x="7112381" y="691832"/>
                  </a:lnTo>
                  <a:close/>
                </a:path>
                <a:path w="7141209" h="730250">
                  <a:moveTo>
                    <a:pt x="7140778" y="526732"/>
                  </a:moveTo>
                  <a:lnTo>
                    <a:pt x="7100544" y="526732"/>
                  </a:lnTo>
                  <a:lnTo>
                    <a:pt x="7100544" y="444182"/>
                  </a:lnTo>
                  <a:lnTo>
                    <a:pt x="7071055" y="444182"/>
                  </a:lnTo>
                  <a:lnTo>
                    <a:pt x="7071055" y="526732"/>
                  </a:lnTo>
                  <a:lnTo>
                    <a:pt x="7071055" y="550875"/>
                  </a:lnTo>
                  <a:lnTo>
                    <a:pt x="7071055" y="648665"/>
                  </a:lnTo>
                  <a:lnTo>
                    <a:pt x="7100544" y="648665"/>
                  </a:lnTo>
                  <a:lnTo>
                    <a:pt x="7100544" y="550875"/>
                  </a:lnTo>
                  <a:lnTo>
                    <a:pt x="7140778" y="550875"/>
                  </a:lnTo>
                  <a:lnTo>
                    <a:pt x="7140778" y="526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040855" y="3674223"/>
              <a:ext cx="8686800" cy="1167765"/>
            </a:xfrm>
            <a:custGeom>
              <a:avLst/>
              <a:gdLst/>
              <a:ahLst/>
              <a:cxnLst/>
              <a:rect l="l" t="t" r="r" b="b"/>
              <a:pathLst>
                <a:path w="8686800" h="1167764">
                  <a:moveTo>
                    <a:pt x="99771" y="1031328"/>
                  </a:moveTo>
                  <a:lnTo>
                    <a:pt x="0" y="1031328"/>
                  </a:lnTo>
                  <a:lnTo>
                    <a:pt x="0" y="1059827"/>
                  </a:lnTo>
                  <a:lnTo>
                    <a:pt x="99771" y="1059827"/>
                  </a:lnTo>
                  <a:lnTo>
                    <a:pt x="99771" y="1031328"/>
                  </a:lnTo>
                  <a:close/>
                </a:path>
                <a:path w="8686800" h="1167764">
                  <a:moveTo>
                    <a:pt x="448970" y="992289"/>
                  </a:moveTo>
                  <a:lnTo>
                    <a:pt x="410298" y="982052"/>
                  </a:lnTo>
                  <a:lnTo>
                    <a:pt x="378574" y="963930"/>
                  </a:lnTo>
                  <a:lnTo>
                    <a:pt x="368414" y="952715"/>
                  </a:lnTo>
                  <a:lnTo>
                    <a:pt x="357098" y="940244"/>
                  </a:lnTo>
                  <a:lnTo>
                    <a:pt x="349211" y="913358"/>
                  </a:lnTo>
                  <a:lnTo>
                    <a:pt x="349211" y="898232"/>
                  </a:lnTo>
                  <a:lnTo>
                    <a:pt x="318503" y="898232"/>
                  </a:lnTo>
                  <a:lnTo>
                    <a:pt x="318503" y="913358"/>
                  </a:lnTo>
                  <a:lnTo>
                    <a:pt x="310629" y="940435"/>
                  </a:lnTo>
                  <a:lnTo>
                    <a:pt x="289217" y="964095"/>
                  </a:lnTo>
                  <a:lnTo>
                    <a:pt x="257594" y="982116"/>
                  </a:lnTo>
                  <a:lnTo>
                    <a:pt x="219075" y="992289"/>
                  </a:lnTo>
                  <a:lnTo>
                    <a:pt x="230911" y="1016304"/>
                  </a:lnTo>
                  <a:lnTo>
                    <a:pt x="263525" y="1007935"/>
                  </a:lnTo>
                  <a:lnTo>
                    <a:pt x="292595" y="994130"/>
                  </a:lnTo>
                  <a:lnTo>
                    <a:pt x="316585" y="975512"/>
                  </a:lnTo>
                  <a:lnTo>
                    <a:pt x="333971" y="952715"/>
                  </a:lnTo>
                  <a:lnTo>
                    <a:pt x="351358" y="975410"/>
                  </a:lnTo>
                  <a:lnTo>
                    <a:pt x="375361" y="994041"/>
                  </a:lnTo>
                  <a:lnTo>
                    <a:pt x="404495" y="1007910"/>
                  </a:lnTo>
                  <a:lnTo>
                    <a:pt x="437248" y="1016304"/>
                  </a:lnTo>
                  <a:lnTo>
                    <a:pt x="448970" y="992289"/>
                  </a:lnTo>
                  <a:close/>
                </a:path>
                <a:path w="8686800" h="1167764">
                  <a:moveTo>
                    <a:pt x="460375" y="1043597"/>
                  </a:moveTo>
                  <a:lnTo>
                    <a:pt x="207124" y="1043597"/>
                  </a:lnTo>
                  <a:lnTo>
                    <a:pt x="207124" y="1067943"/>
                  </a:lnTo>
                  <a:lnTo>
                    <a:pt x="318617" y="1067943"/>
                  </a:lnTo>
                  <a:lnTo>
                    <a:pt x="318617" y="1166723"/>
                  </a:lnTo>
                  <a:lnTo>
                    <a:pt x="347560" y="1166723"/>
                  </a:lnTo>
                  <a:lnTo>
                    <a:pt x="347560" y="1067943"/>
                  </a:lnTo>
                  <a:lnTo>
                    <a:pt x="460375" y="1067943"/>
                  </a:lnTo>
                  <a:lnTo>
                    <a:pt x="460375" y="1043597"/>
                  </a:lnTo>
                  <a:close/>
                </a:path>
                <a:path w="8686800" h="1167764">
                  <a:moveTo>
                    <a:pt x="647954" y="1021562"/>
                  </a:moveTo>
                  <a:lnTo>
                    <a:pt x="619823" y="1007491"/>
                  </a:lnTo>
                  <a:lnTo>
                    <a:pt x="598754" y="987691"/>
                  </a:lnTo>
                  <a:lnTo>
                    <a:pt x="596988" y="984504"/>
                  </a:lnTo>
                  <a:lnTo>
                    <a:pt x="585546" y="963930"/>
                  </a:lnTo>
                  <a:lnTo>
                    <a:pt x="581012" y="938237"/>
                  </a:lnTo>
                  <a:lnTo>
                    <a:pt x="580974" y="932103"/>
                  </a:lnTo>
                  <a:lnTo>
                    <a:pt x="640829" y="932103"/>
                  </a:lnTo>
                  <a:lnTo>
                    <a:pt x="640829" y="908100"/>
                  </a:lnTo>
                  <a:lnTo>
                    <a:pt x="490855" y="908100"/>
                  </a:lnTo>
                  <a:lnTo>
                    <a:pt x="490855" y="932103"/>
                  </a:lnTo>
                  <a:lnTo>
                    <a:pt x="551154" y="932103"/>
                  </a:lnTo>
                  <a:lnTo>
                    <a:pt x="551154" y="938237"/>
                  </a:lnTo>
                  <a:lnTo>
                    <a:pt x="546354" y="966520"/>
                  </a:lnTo>
                  <a:lnTo>
                    <a:pt x="532574" y="992454"/>
                  </a:lnTo>
                  <a:lnTo>
                    <a:pt x="510730" y="1014031"/>
                  </a:lnTo>
                  <a:lnTo>
                    <a:pt x="481749" y="1029246"/>
                  </a:lnTo>
                  <a:lnTo>
                    <a:pt x="496989" y="1052588"/>
                  </a:lnTo>
                  <a:lnTo>
                    <a:pt x="520192" y="1041184"/>
                  </a:lnTo>
                  <a:lnTo>
                    <a:pt x="539750" y="1025626"/>
                  </a:lnTo>
                  <a:lnTo>
                    <a:pt x="555358" y="1006525"/>
                  </a:lnTo>
                  <a:lnTo>
                    <a:pt x="566724" y="984504"/>
                  </a:lnTo>
                  <a:lnTo>
                    <a:pt x="577761" y="1003998"/>
                  </a:lnTo>
                  <a:lnTo>
                    <a:pt x="592632" y="1020978"/>
                  </a:lnTo>
                  <a:lnTo>
                    <a:pt x="611111" y="1034846"/>
                  </a:lnTo>
                  <a:lnTo>
                    <a:pt x="632942" y="1045032"/>
                  </a:lnTo>
                  <a:lnTo>
                    <a:pt x="647954" y="1021562"/>
                  </a:lnTo>
                  <a:close/>
                </a:path>
                <a:path w="8686800" h="1167764">
                  <a:moveTo>
                    <a:pt x="713193" y="888911"/>
                  </a:moveTo>
                  <a:lnTo>
                    <a:pt x="683806" y="888911"/>
                  </a:lnTo>
                  <a:lnTo>
                    <a:pt x="683806" y="959726"/>
                  </a:lnTo>
                  <a:lnTo>
                    <a:pt x="631952" y="959726"/>
                  </a:lnTo>
                  <a:lnTo>
                    <a:pt x="631952" y="983957"/>
                  </a:lnTo>
                  <a:lnTo>
                    <a:pt x="683806" y="983957"/>
                  </a:lnTo>
                  <a:lnTo>
                    <a:pt x="683806" y="1054239"/>
                  </a:lnTo>
                  <a:lnTo>
                    <a:pt x="713193" y="1054239"/>
                  </a:lnTo>
                  <a:lnTo>
                    <a:pt x="713193" y="888911"/>
                  </a:lnTo>
                  <a:close/>
                </a:path>
                <a:path w="8686800" h="1167764">
                  <a:moveTo>
                    <a:pt x="714070" y="1114425"/>
                  </a:moveTo>
                  <a:lnTo>
                    <a:pt x="707529" y="1092263"/>
                  </a:lnTo>
                  <a:lnTo>
                    <a:pt x="699096" y="1084821"/>
                  </a:lnTo>
                  <a:lnTo>
                    <a:pt x="688873" y="1075804"/>
                  </a:lnTo>
                  <a:lnTo>
                    <a:pt x="684911" y="1074432"/>
                  </a:lnTo>
                  <a:lnTo>
                    <a:pt x="684911" y="1114425"/>
                  </a:lnTo>
                  <a:lnTo>
                    <a:pt x="680440" y="1126871"/>
                  </a:lnTo>
                  <a:lnTo>
                    <a:pt x="667677" y="1136078"/>
                  </a:lnTo>
                  <a:lnTo>
                    <a:pt x="647331" y="1141742"/>
                  </a:lnTo>
                  <a:lnTo>
                    <a:pt x="620115" y="1143584"/>
                  </a:lnTo>
                  <a:lnTo>
                    <a:pt x="592810" y="1141742"/>
                  </a:lnTo>
                  <a:lnTo>
                    <a:pt x="572439" y="1136078"/>
                  </a:lnTo>
                  <a:lnTo>
                    <a:pt x="559727" y="1126871"/>
                  </a:lnTo>
                  <a:lnTo>
                    <a:pt x="555421" y="1114425"/>
                  </a:lnTo>
                  <a:lnTo>
                    <a:pt x="559727" y="1101839"/>
                  </a:lnTo>
                  <a:lnTo>
                    <a:pt x="572439" y="1092555"/>
                  </a:lnTo>
                  <a:lnTo>
                    <a:pt x="592810" y="1086802"/>
                  </a:lnTo>
                  <a:lnTo>
                    <a:pt x="620115" y="1084821"/>
                  </a:lnTo>
                  <a:lnTo>
                    <a:pt x="647331" y="1086802"/>
                  </a:lnTo>
                  <a:lnTo>
                    <a:pt x="667677" y="1092555"/>
                  </a:lnTo>
                  <a:lnTo>
                    <a:pt x="680440" y="1101839"/>
                  </a:lnTo>
                  <a:lnTo>
                    <a:pt x="684911" y="1114425"/>
                  </a:lnTo>
                  <a:lnTo>
                    <a:pt x="684911" y="1074432"/>
                  </a:lnTo>
                  <a:lnTo>
                    <a:pt x="659333" y="1065555"/>
                  </a:lnTo>
                  <a:lnTo>
                    <a:pt x="620115" y="1062024"/>
                  </a:lnTo>
                  <a:lnTo>
                    <a:pt x="580809" y="1065555"/>
                  </a:lnTo>
                  <a:lnTo>
                    <a:pt x="551230" y="1075804"/>
                  </a:lnTo>
                  <a:lnTo>
                    <a:pt x="532638" y="1092263"/>
                  </a:lnTo>
                  <a:lnTo>
                    <a:pt x="526262" y="1114425"/>
                  </a:lnTo>
                  <a:lnTo>
                    <a:pt x="532638" y="1136484"/>
                  </a:lnTo>
                  <a:lnTo>
                    <a:pt x="551230" y="1152867"/>
                  </a:lnTo>
                  <a:lnTo>
                    <a:pt x="580809" y="1163104"/>
                  </a:lnTo>
                  <a:lnTo>
                    <a:pt x="620115" y="1166723"/>
                  </a:lnTo>
                  <a:lnTo>
                    <a:pt x="659333" y="1163104"/>
                  </a:lnTo>
                  <a:lnTo>
                    <a:pt x="688873" y="1152867"/>
                  </a:lnTo>
                  <a:lnTo>
                    <a:pt x="699439" y="1143584"/>
                  </a:lnTo>
                  <a:lnTo>
                    <a:pt x="707529" y="1136484"/>
                  </a:lnTo>
                  <a:lnTo>
                    <a:pt x="714070" y="1114425"/>
                  </a:lnTo>
                  <a:close/>
                </a:path>
                <a:path w="8686800" h="1167764">
                  <a:moveTo>
                    <a:pt x="974420" y="910501"/>
                  </a:moveTo>
                  <a:lnTo>
                    <a:pt x="945692" y="910501"/>
                  </a:lnTo>
                  <a:lnTo>
                    <a:pt x="945692" y="981214"/>
                  </a:lnTo>
                  <a:lnTo>
                    <a:pt x="974420" y="981214"/>
                  </a:lnTo>
                  <a:lnTo>
                    <a:pt x="974420" y="910501"/>
                  </a:lnTo>
                  <a:close/>
                </a:path>
                <a:path w="8686800" h="1167764">
                  <a:moveTo>
                    <a:pt x="1065199" y="1014653"/>
                  </a:moveTo>
                  <a:lnTo>
                    <a:pt x="1036027" y="1014653"/>
                  </a:lnTo>
                  <a:lnTo>
                    <a:pt x="1036027" y="1167269"/>
                  </a:lnTo>
                  <a:lnTo>
                    <a:pt x="1065199" y="1167269"/>
                  </a:lnTo>
                  <a:lnTo>
                    <a:pt x="1065199" y="1014653"/>
                  </a:lnTo>
                  <a:close/>
                </a:path>
                <a:path w="8686800" h="1167764">
                  <a:moveTo>
                    <a:pt x="1065199" y="990485"/>
                  </a:moveTo>
                  <a:lnTo>
                    <a:pt x="974420" y="990485"/>
                  </a:lnTo>
                  <a:lnTo>
                    <a:pt x="974420" y="981595"/>
                  </a:lnTo>
                  <a:lnTo>
                    <a:pt x="945692" y="981595"/>
                  </a:lnTo>
                  <a:lnTo>
                    <a:pt x="945692" y="1004468"/>
                  </a:lnTo>
                  <a:lnTo>
                    <a:pt x="945692" y="1014615"/>
                  </a:lnTo>
                  <a:lnTo>
                    <a:pt x="945692" y="1074305"/>
                  </a:lnTo>
                  <a:lnTo>
                    <a:pt x="873988" y="1074305"/>
                  </a:lnTo>
                  <a:lnTo>
                    <a:pt x="873988" y="1004468"/>
                  </a:lnTo>
                  <a:lnTo>
                    <a:pt x="945692" y="1004468"/>
                  </a:lnTo>
                  <a:lnTo>
                    <a:pt x="945692" y="981595"/>
                  </a:lnTo>
                  <a:lnTo>
                    <a:pt x="873988" y="981595"/>
                  </a:lnTo>
                  <a:lnTo>
                    <a:pt x="873988" y="910475"/>
                  </a:lnTo>
                  <a:lnTo>
                    <a:pt x="844397" y="910475"/>
                  </a:lnTo>
                  <a:lnTo>
                    <a:pt x="844397" y="1098448"/>
                  </a:lnTo>
                  <a:lnTo>
                    <a:pt x="974420" y="1098448"/>
                  </a:lnTo>
                  <a:lnTo>
                    <a:pt x="974420" y="1074305"/>
                  </a:lnTo>
                  <a:lnTo>
                    <a:pt x="974420" y="1014615"/>
                  </a:lnTo>
                  <a:lnTo>
                    <a:pt x="1065199" y="1014615"/>
                  </a:lnTo>
                  <a:lnTo>
                    <a:pt x="1065199" y="1004468"/>
                  </a:lnTo>
                  <a:lnTo>
                    <a:pt x="1065199" y="990485"/>
                  </a:lnTo>
                  <a:close/>
                </a:path>
                <a:path w="8686800" h="1167764">
                  <a:moveTo>
                    <a:pt x="1065199" y="888911"/>
                  </a:moveTo>
                  <a:lnTo>
                    <a:pt x="1036027" y="888911"/>
                  </a:lnTo>
                  <a:lnTo>
                    <a:pt x="1036027" y="990434"/>
                  </a:lnTo>
                  <a:lnTo>
                    <a:pt x="1065199" y="990434"/>
                  </a:lnTo>
                  <a:lnTo>
                    <a:pt x="1065199" y="888911"/>
                  </a:lnTo>
                  <a:close/>
                </a:path>
                <a:path w="8686800" h="1167764">
                  <a:moveTo>
                    <a:pt x="1332268" y="995565"/>
                  </a:moveTo>
                  <a:lnTo>
                    <a:pt x="1170228" y="995565"/>
                  </a:lnTo>
                  <a:lnTo>
                    <a:pt x="1170228" y="968895"/>
                  </a:lnTo>
                  <a:lnTo>
                    <a:pt x="1323276" y="968895"/>
                  </a:lnTo>
                  <a:lnTo>
                    <a:pt x="1323276" y="947318"/>
                  </a:lnTo>
                  <a:lnTo>
                    <a:pt x="1170228" y="947318"/>
                  </a:lnTo>
                  <a:lnTo>
                    <a:pt x="1170228" y="921905"/>
                  </a:lnTo>
                  <a:lnTo>
                    <a:pt x="1330401" y="921905"/>
                  </a:lnTo>
                  <a:lnTo>
                    <a:pt x="1330401" y="899045"/>
                  </a:lnTo>
                  <a:lnTo>
                    <a:pt x="1140625" y="899045"/>
                  </a:lnTo>
                  <a:lnTo>
                    <a:pt x="1140625" y="921905"/>
                  </a:lnTo>
                  <a:lnTo>
                    <a:pt x="1140625" y="947318"/>
                  </a:lnTo>
                  <a:lnTo>
                    <a:pt x="1140625" y="968895"/>
                  </a:lnTo>
                  <a:lnTo>
                    <a:pt x="1140625" y="995565"/>
                  </a:lnTo>
                  <a:lnTo>
                    <a:pt x="1140625" y="1018425"/>
                  </a:lnTo>
                  <a:lnTo>
                    <a:pt x="1332268" y="1018425"/>
                  </a:lnTo>
                  <a:lnTo>
                    <a:pt x="1332268" y="995565"/>
                  </a:lnTo>
                  <a:close/>
                </a:path>
                <a:path w="8686800" h="1167764">
                  <a:moveTo>
                    <a:pt x="1334897" y="1136548"/>
                  </a:moveTo>
                  <a:lnTo>
                    <a:pt x="1169022" y="1136548"/>
                  </a:lnTo>
                  <a:lnTo>
                    <a:pt x="1169022" y="1083195"/>
                  </a:lnTo>
                  <a:lnTo>
                    <a:pt x="1139964" y="1083195"/>
                  </a:lnTo>
                  <a:lnTo>
                    <a:pt x="1139964" y="1136548"/>
                  </a:lnTo>
                  <a:lnTo>
                    <a:pt x="1139964" y="1160665"/>
                  </a:lnTo>
                  <a:lnTo>
                    <a:pt x="1334897" y="1160665"/>
                  </a:lnTo>
                  <a:lnTo>
                    <a:pt x="1334897" y="1136548"/>
                  </a:lnTo>
                  <a:close/>
                </a:path>
                <a:path w="8686800" h="1167764">
                  <a:moveTo>
                    <a:pt x="1361313" y="1041628"/>
                  </a:moveTo>
                  <a:lnTo>
                    <a:pt x="1107516" y="1041628"/>
                  </a:lnTo>
                  <a:lnTo>
                    <a:pt x="1107516" y="1065199"/>
                  </a:lnTo>
                  <a:lnTo>
                    <a:pt x="1361313" y="1065199"/>
                  </a:lnTo>
                  <a:lnTo>
                    <a:pt x="1361313" y="1041628"/>
                  </a:lnTo>
                  <a:close/>
                </a:path>
                <a:path w="8686800" h="1167764">
                  <a:moveTo>
                    <a:pt x="1693583" y="1139964"/>
                  </a:moveTo>
                  <a:lnTo>
                    <a:pt x="1519047" y="1139964"/>
                  </a:lnTo>
                  <a:lnTo>
                    <a:pt x="1519047" y="1114869"/>
                  </a:lnTo>
                  <a:lnTo>
                    <a:pt x="1683715" y="1114869"/>
                  </a:lnTo>
                  <a:lnTo>
                    <a:pt x="1683715" y="1047546"/>
                  </a:lnTo>
                  <a:lnTo>
                    <a:pt x="1489113" y="1047546"/>
                  </a:lnTo>
                  <a:lnTo>
                    <a:pt x="1489113" y="1070356"/>
                  </a:lnTo>
                  <a:lnTo>
                    <a:pt x="1654441" y="1070356"/>
                  </a:lnTo>
                  <a:lnTo>
                    <a:pt x="1654441" y="1092936"/>
                  </a:lnTo>
                  <a:lnTo>
                    <a:pt x="1489773" y="1092936"/>
                  </a:lnTo>
                  <a:lnTo>
                    <a:pt x="1489773" y="1163218"/>
                  </a:lnTo>
                  <a:lnTo>
                    <a:pt x="1693583" y="1163218"/>
                  </a:lnTo>
                  <a:lnTo>
                    <a:pt x="1693583" y="1139964"/>
                  </a:lnTo>
                  <a:close/>
                </a:path>
                <a:path w="8686800" h="1167764">
                  <a:moveTo>
                    <a:pt x="1712887" y="1000518"/>
                  </a:moveTo>
                  <a:lnTo>
                    <a:pt x="1675714" y="1000518"/>
                  </a:lnTo>
                  <a:lnTo>
                    <a:pt x="1679333" y="978306"/>
                  </a:lnTo>
                  <a:lnTo>
                    <a:pt x="1680184" y="969048"/>
                  </a:lnTo>
                  <a:lnTo>
                    <a:pt x="1681187" y="958303"/>
                  </a:lnTo>
                  <a:lnTo>
                    <a:pt x="1681861" y="940117"/>
                  </a:lnTo>
                  <a:lnTo>
                    <a:pt x="1681962" y="901293"/>
                  </a:lnTo>
                  <a:lnTo>
                    <a:pt x="1491754" y="901293"/>
                  </a:lnTo>
                  <a:lnTo>
                    <a:pt x="1491754" y="924864"/>
                  </a:lnTo>
                  <a:lnTo>
                    <a:pt x="1652689" y="924864"/>
                  </a:lnTo>
                  <a:lnTo>
                    <a:pt x="1652689" y="940117"/>
                  </a:lnTo>
                  <a:lnTo>
                    <a:pt x="1652358" y="948220"/>
                  </a:lnTo>
                  <a:lnTo>
                    <a:pt x="1484845" y="952715"/>
                  </a:lnTo>
                  <a:lnTo>
                    <a:pt x="1488351" y="975842"/>
                  </a:lnTo>
                  <a:lnTo>
                    <a:pt x="1651050" y="969048"/>
                  </a:lnTo>
                  <a:lnTo>
                    <a:pt x="1650212" y="976414"/>
                  </a:lnTo>
                  <a:lnTo>
                    <a:pt x="1649183" y="984084"/>
                  </a:lnTo>
                  <a:lnTo>
                    <a:pt x="1647901" y="992098"/>
                  </a:lnTo>
                  <a:lnTo>
                    <a:pt x="1646339" y="1000518"/>
                  </a:lnTo>
                  <a:lnTo>
                    <a:pt x="1460284" y="1000518"/>
                  </a:lnTo>
                  <a:lnTo>
                    <a:pt x="1460284" y="1024305"/>
                  </a:lnTo>
                  <a:lnTo>
                    <a:pt x="1712887" y="1024305"/>
                  </a:lnTo>
                  <a:lnTo>
                    <a:pt x="1712887" y="1000518"/>
                  </a:lnTo>
                  <a:close/>
                </a:path>
                <a:path w="8686800" h="1167764">
                  <a:moveTo>
                    <a:pt x="1908035" y="1036040"/>
                  </a:moveTo>
                  <a:lnTo>
                    <a:pt x="1905571" y="1020356"/>
                  </a:lnTo>
                  <a:lnTo>
                    <a:pt x="1904301" y="1012240"/>
                  </a:lnTo>
                  <a:lnTo>
                    <a:pt x="1873567" y="1016228"/>
                  </a:lnTo>
                  <a:lnTo>
                    <a:pt x="1843468" y="1018692"/>
                  </a:lnTo>
                  <a:lnTo>
                    <a:pt x="1812150" y="1019949"/>
                  </a:lnTo>
                  <a:lnTo>
                    <a:pt x="1777784" y="1020356"/>
                  </a:lnTo>
                  <a:lnTo>
                    <a:pt x="1777784" y="984732"/>
                  </a:lnTo>
                  <a:lnTo>
                    <a:pt x="1876120" y="984732"/>
                  </a:lnTo>
                  <a:lnTo>
                    <a:pt x="1876120" y="905357"/>
                  </a:lnTo>
                  <a:lnTo>
                    <a:pt x="1748510" y="905357"/>
                  </a:lnTo>
                  <a:lnTo>
                    <a:pt x="1748510" y="929144"/>
                  </a:lnTo>
                  <a:lnTo>
                    <a:pt x="1846961" y="929144"/>
                  </a:lnTo>
                  <a:lnTo>
                    <a:pt x="1846961" y="961809"/>
                  </a:lnTo>
                  <a:lnTo>
                    <a:pt x="1749056" y="961809"/>
                  </a:lnTo>
                  <a:lnTo>
                    <a:pt x="1749056" y="1044702"/>
                  </a:lnTo>
                  <a:lnTo>
                    <a:pt x="1772196" y="1044702"/>
                  </a:lnTo>
                  <a:lnTo>
                    <a:pt x="1809242" y="1044359"/>
                  </a:lnTo>
                  <a:lnTo>
                    <a:pt x="1842820" y="1043076"/>
                  </a:lnTo>
                  <a:lnTo>
                    <a:pt x="1875053" y="1040447"/>
                  </a:lnTo>
                  <a:lnTo>
                    <a:pt x="1908035" y="1036040"/>
                  </a:lnTo>
                  <a:close/>
                </a:path>
                <a:path w="8686800" h="1167764">
                  <a:moveTo>
                    <a:pt x="1964931" y="1073099"/>
                  </a:moveTo>
                  <a:lnTo>
                    <a:pt x="1776577" y="1073099"/>
                  </a:lnTo>
                  <a:lnTo>
                    <a:pt x="1776577" y="1097216"/>
                  </a:lnTo>
                  <a:lnTo>
                    <a:pt x="1935441" y="1097216"/>
                  </a:lnTo>
                  <a:lnTo>
                    <a:pt x="1935441" y="1166723"/>
                  </a:lnTo>
                  <a:lnTo>
                    <a:pt x="1964931" y="1166723"/>
                  </a:lnTo>
                  <a:lnTo>
                    <a:pt x="1964931" y="1073099"/>
                  </a:lnTo>
                  <a:close/>
                </a:path>
                <a:path w="8686800" h="1167764">
                  <a:moveTo>
                    <a:pt x="1964931" y="889127"/>
                  </a:moveTo>
                  <a:lnTo>
                    <a:pt x="1935441" y="889127"/>
                  </a:lnTo>
                  <a:lnTo>
                    <a:pt x="1935441" y="1058951"/>
                  </a:lnTo>
                  <a:lnTo>
                    <a:pt x="1964931" y="1058951"/>
                  </a:lnTo>
                  <a:lnTo>
                    <a:pt x="1964931" y="889127"/>
                  </a:lnTo>
                  <a:close/>
                </a:path>
                <a:path w="8686800" h="1167764">
                  <a:moveTo>
                    <a:pt x="2261933" y="1080439"/>
                  </a:moveTo>
                  <a:lnTo>
                    <a:pt x="2208974" y="1031951"/>
                  </a:lnTo>
                  <a:lnTo>
                    <a:pt x="2188476" y="959624"/>
                  </a:lnTo>
                  <a:lnTo>
                    <a:pt x="2188476" y="912037"/>
                  </a:lnTo>
                  <a:lnTo>
                    <a:pt x="2158885" y="912037"/>
                  </a:lnTo>
                  <a:lnTo>
                    <a:pt x="2158885" y="959624"/>
                  </a:lnTo>
                  <a:lnTo>
                    <a:pt x="2153272" y="998893"/>
                  </a:lnTo>
                  <a:lnTo>
                    <a:pt x="2137867" y="1035024"/>
                  </a:lnTo>
                  <a:lnTo>
                    <a:pt x="2114308" y="1064856"/>
                  </a:lnTo>
                  <a:lnTo>
                    <a:pt x="2084222" y="1085265"/>
                  </a:lnTo>
                  <a:lnTo>
                    <a:pt x="2102421" y="1109814"/>
                  </a:lnTo>
                  <a:lnTo>
                    <a:pt x="2125815" y="1094613"/>
                  </a:lnTo>
                  <a:lnTo>
                    <a:pt x="2145855" y="1073810"/>
                  </a:lnTo>
                  <a:lnTo>
                    <a:pt x="2162086" y="1048397"/>
                  </a:lnTo>
                  <a:lnTo>
                    <a:pt x="2174011" y="1019378"/>
                  </a:lnTo>
                  <a:lnTo>
                    <a:pt x="2185987" y="1046492"/>
                  </a:lnTo>
                  <a:lnTo>
                    <a:pt x="2202027" y="1070190"/>
                  </a:lnTo>
                  <a:lnTo>
                    <a:pt x="2221585" y="1089609"/>
                  </a:lnTo>
                  <a:lnTo>
                    <a:pt x="2244179" y="1103896"/>
                  </a:lnTo>
                  <a:lnTo>
                    <a:pt x="2261933" y="1080439"/>
                  </a:lnTo>
                  <a:close/>
                </a:path>
                <a:path w="8686800" h="1167764">
                  <a:moveTo>
                    <a:pt x="2316645" y="888911"/>
                  </a:moveTo>
                  <a:lnTo>
                    <a:pt x="2287041" y="888911"/>
                  </a:lnTo>
                  <a:lnTo>
                    <a:pt x="2287041" y="1167269"/>
                  </a:lnTo>
                  <a:lnTo>
                    <a:pt x="2316645" y="1167269"/>
                  </a:lnTo>
                  <a:lnTo>
                    <a:pt x="2316645" y="888911"/>
                  </a:lnTo>
                  <a:close/>
                </a:path>
                <a:path w="8686800" h="1167764">
                  <a:moveTo>
                    <a:pt x="2569299" y="1093482"/>
                  </a:moveTo>
                  <a:lnTo>
                    <a:pt x="2567508" y="1076820"/>
                  </a:lnTo>
                  <a:lnTo>
                    <a:pt x="2566657" y="1068933"/>
                  </a:lnTo>
                  <a:lnTo>
                    <a:pt x="2545664" y="1072718"/>
                  </a:lnTo>
                  <a:lnTo>
                    <a:pt x="2524772" y="1075093"/>
                  </a:lnTo>
                  <a:lnTo>
                    <a:pt x="2502446" y="1076363"/>
                  </a:lnTo>
                  <a:lnTo>
                    <a:pt x="2477198" y="1076820"/>
                  </a:lnTo>
                  <a:lnTo>
                    <a:pt x="2477198" y="946251"/>
                  </a:lnTo>
                  <a:lnTo>
                    <a:pt x="2553728" y="946251"/>
                  </a:lnTo>
                  <a:lnTo>
                    <a:pt x="2553728" y="922235"/>
                  </a:lnTo>
                  <a:lnTo>
                    <a:pt x="2448483" y="922235"/>
                  </a:lnTo>
                  <a:lnTo>
                    <a:pt x="2448483" y="1101483"/>
                  </a:lnTo>
                  <a:lnTo>
                    <a:pt x="2466670" y="1101483"/>
                  </a:lnTo>
                  <a:lnTo>
                    <a:pt x="2496515" y="1101051"/>
                  </a:lnTo>
                  <a:lnTo>
                    <a:pt x="2522296" y="1099832"/>
                  </a:lnTo>
                  <a:lnTo>
                    <a:pt x="2545931" y="1097432"/>
                  </a:lnTo>
                  <a:lnTo>
                    <a:pt x="2569299" y="1093482"/>
                  </a:lnTo>
                  <a:close/>
                </a:path>
                <a:path w="8686800" h="1167764">
                  <a:moveTo>
                    <a:pt x="2619730" y="894943"/>
                  </a:moveTo>
                  <a:lnTo>
                    <a:pt x="2591993" y="894943"/>
                  </a:lnTo>
                  <a:lnTo>
                    <a:pt x="2591993" y="993394"/>
                  </a:lnTo>
                  <a:lnTo>
                    <a:pt x="2534869" y="993394"/>
                  </a:lnTo>
                  <a:lnTo>
                    <a:pt x="2534869" y="1017841"/>
                  </a:lnTo>
                  <a:lnTo>
                    <a:pt x="2591993" y="1017841"/>
                  </a:lnTo>
                  <a:lnTo>
                    <a:pt x="2591993" y="1152791"/>
                  </a:lnTo>
                  <a:lnTo>
                    <a:pt x="2619730" y="1152791"/>
                  </a:lnTo>
                  <a:lnTo>
                    <a:pt x="2619730" y="894943"/>
                  </a:lnTo>
                  <a:close/>
                </a:path>
                <a:path w="8686800" h="1167764">
                  <a:moveTo>
                    <a:pt x="2677287" y="888911"/>
                  </a:moveTo>
                  <a:lnTo>
                    <a:pt x="2648775" y="888911"/>
                  </a:lnTo>
                  <a:lnTo>
                    <a:pt x="2648775" y="1166723"/>
                  </a:lnTo>
                  <a:lnTo>
                    <a:pt x="2677287" y="1166723"/>
                  </a:lnTo>
                  <a:lnTo>
                    <a:pt x="2677287" y="888911"/>
                  </a:lnTo>
                  <a:close/>
                </a:path>
                <a:path w="8686800" h="1167764">
                  <a:moveTo>
                    <a:pt x="2866072" y="1007198"/>
                  </a:moveTo>
                  <a:lnTo>
                    <a:pt x="2860700" y="966876"/>
                  </a:lnTo>
                  <a:lnTo>
                    <a:pt x="2845765" y="936193"/>
                  </a:lnTo>
                  <a:lnTo>
                    <a:pt x="2845600" y="936053"/>
                  </a:lnTo>
                  <a:lnTo>
                    <a:pt x="2837573" y="929144"/>
                  </a:lnTo>
                  <a:lnTo>
                    <a:pt x="2837573" y="1007198"/>
                  </a:lnTo>
                  <a:lnTo>
                    <a:pt x="2834424" y="1036929"/>
                  </a:lnTo>
                  <a:lnTo>
                    <a:pt x="2825585" y="1059357"/>
                  </a:lnTo>
                  <a:lnTo>
                    <a:pt x="2811945" y="1073531"/>
                  </a:lnTo>
                  <a:lnTo>
                    <a:pt x="2794368" y="1078471"/>
                  </a:lnTo>
                  <a:lnTo>
                    <a:pt x="2776766" y="1073531"/>
                  </a:lnTo>
                  <a:lnTo>
                    <a:pt x="2763050" y="1059357"/>
                  </a:lnTo>
                  <a:lnTo>
                    <a:pt x="2754134" y="1036929"/>
                  </a:lnTo>
                  <a:lnTo>
                    <a:pt x="2750959" y="1007198"/>
                  </a:lnTo>
                  <a:lnTo>
                    <a:pt x="2754134" y="977658"/>
                  </a:lnTo>
                  <a:lnTo>
                    <a:pt x="2776766" y="941108"/>
                  </a:lnTo>
                  <a:lnTo>
                    <a:pt x="2825585" y="955306"/>
                  </a:lnTo>
                  <a:lnTo>
                    <a:pt x="2837573" y="1007198"/>
                  </a:lnTo>
                  <a:lnTo>
                    <a:pt x="2837573" y="929144"/>
                  </a:lnTo>
                  <a:lnTo>
                    <a:pt x="2823057" y="916647"/>
                  </a:lnTo>
                  <a:lnTo>
                    <a:pt x="2794368" y="909739"/>
                  </a:lnTo>
                  <a:lnTo>
                    <a:pt x="2765488" y="916647"/>
                  </a:lnTo>
                  <a:lnTo>
                    <a:pt x="2742768" y="936193"/>
                  </a:lnTo>
                  <a:lnTo>
                    <a:pt x="2727896" y="966876"/>
                  </a:lnTo>
                  <a:lnTo>
                    <a:pt x="2722562" y="1007198"/>
                  </a:lnTo>
                  <a:lnTo>
                    <a:pt x="2727896" y="1047724"/>
                  </a:lnTo>
                  <a:lnTo>
                    <a:pt x="2742768" y="1078496"/>
                  </a:lnTo>
                  <a:lnTo>
                    <a:pt x="2765488" y="1098042"/>
                  </a:lnTo>
                  <a:lnTo>
                    <a:pt x="2794368" y="1104887"/>
                  </a:lnTo>
                  <a:lnTo>
                    <a:pt x="2823057" y="1098042"/>
                  </a:lnTo>
                  <a:lnTo>
                    <a:pt x="2845778" y="1078471"/>
                  </a:lnTo>
                  <a:lnTo>
                    <a:pt x="2860700" y="1047724"/>
                  </a:lnTo>
                  <a:lnTo>
                    <a:pt x="2866072" y="1007198"/>
                  </a:lnTo>
                  <a:close/>
                </a:path>
                <a:path w="8686800" h="1167764">
                  <a:moveTo>
                    <a:pt x="2943148" y="888911"/>
                  </a:moveTo>
                  <a:lnTo>
                    <a:pt x="2913545" y="888911"/>
                  </a:lnTo>
                  <a:lnTo>
                    <a:pt x="2913545" y="1167269"/>
                  </a:lnTo>
                  <a:lnTo>
                    <a:pt x="2943148" y="1167269"/>
                  </a:lnTo>
                  <a:lnTo>
                    <a:pt x="2943148" y="888911"/>
                  </a:lnTo>
                  <a:close/>
                </a:path>
                <a:path w="8686800" h="1167764">
                  <a:moveTo>
                    <a:pt x="3148711" y="1093381"/>
                  </a:moveTo>
                  <a:lnTo>
                    <a:pt x="3146577" y="1077264"/>
                  </a:lnTo>
                  <a:lnTo>
                    <a:pt x="3145523" y="1069365"/>
                  </a:lnTo>
                  <a:lnTo>
                    <a:pt x="3118408" y="1073264"/>
                  </a:lnTo>
                  <a:lnTo>
                    <a:pt x="3091269" y="1075651"/>
                  </a:lnTo>
                  <a:lnTo>
                    <a:pt x="3062351" y="1076871"/>
                  </a:lnTo>
                  <a:lnTo>
                    <a:pt x="3029864" y="1077264"/>
                  </a:lnTo>
                  <a:lnTo>
                    <a:pt x="3029864" y="1015098"/>
                  </a:lnTo>
                  <a:lnTo>
                    <a:pt x="3118447" y="1015098"/>
                  </a:lnTo>
                  <a:lnTo>
                    <a:pt x="3118447" y="991641"/>
                  </a:lnTo>
                  <a:lnTo>
                    <a:pt x="3029864" y="991641"/>
                  </a:lnTo>
                  <a:lnTo>
                    <a:pt x="3029864" y="937691"/>
                  </a:lnTo>
                  <a:lnTo>
                    <a:pt x="3130067" y="937691"/>
                  </a:lnTo>
                  <a:lnTo>
                    <a:pt x="3130067" y="913574"/>
                  </a:lnTo>
                  <a:lnTo>
                    <a:pt x="3000260" y="913574"/>
                  </a:lnTo>
                  <a:lnTo>
                    <a:pt x="3000260" y="1101598"/>
                  </a:lnTo>
                  <a:lnTo>
                    <a:pt x="3021749" y="1101598"/>
                  </a:lnTo>
                  <a:lnTo>
                    <a:pt x="3057690" y="1101178"/>
                  </a:lnTo>
                  <a:lnTo>
                    <a:pt x="3089427" y="1099870"/>
                  </a:lnTo>
                  <a:lnTo>
                    <a:pt x="3119069" y="1097368"/>
                  </a:lnTo>
                  <a:lnTo>
                    <a:pt x="3148711" y="1093381"/>
                  </a:lnTo>
                  <a:close/>
                </a:path>
                <a:path w="8686800" h="1167764">
                  <a:moveTo>
                    <a:pt x="3219208" y="888911"/>
                  </a:moveTo>
                  <a:lnTo>
                    <a:pt x="3190036" y="888911"/>
                  </a:lnTo>
                  <a:lnTo>
                    <a:pt x="3190036" y="991641"/>
                  </a:lnTo>
                  <a:lnTo>
                    <a:pt x="3134677" y="991641"/>
                  </a:lnTo>
                  <a:lnTo>
                    <a:pt x="3134677" y="1015644"/>
                  </a:lnTo>
                  <a:lnTo>
                    <a:pt x="3190036" y="1015644"/>
                  </a:lnTo>
                  <a:lnTo>
                    <a:pt x="3190036" y="1167269"/>
                  </a:lnTo>
                  <a:lnTo>
                    <a:pt x="3219208" y="1167269"/>
                  </a:lnTo>
                  <a:lnTo>
                    <a:pt x="3219208" y="888911"/>
                  </a:lnTo>
                  <a:close/>
                </a:path>
                <a:path w="8686800" h="1167764">
                  <a:moveTo>
                    <a:pt x="3488690" y="977785"/>
                  </a:moveTo>
                  <a:lnTo>
                    <a:pt x="3323463" y="977785"/>
                  </a:lnTo>
                  <a:lnTo>
                    <a:pt x="3323463" y="956195"/>
                  </a:lnTo>
                  <a:lnTo>
                    <a:pt x="3483864" y="956195"/>
                  </a:lnTo>
                  <a:lnTo>
                    <a:pt x="3483864" y="937145"/>
                  </a:lnTo>
                  <a:lnTo>
                    <a:pt x="3483864" y="916825"/>
                  </a:lnTo>
                  <a:lnTo>
                    <a:pt x="3483864" y="896505"/>
                  </a:lnTo>
                  <a:lnTo>
                    <a:pt x="3293529" y="896505"/>
                  </a:lnTo>
                  <a:lnTo>
                    <a:pt x="3293529" y="916825"/>
                  </a:lnTo>
                  <a:lnTo>
                    <a:pt x="3454476" y="916825"/>
                  </a:lnTo>
                  <a:lnTo>
                    <a:pt x="3454476" y="937145"/>
                  </a:lnTo>
                  <a:lnTo>
                    <a:pt x="3294303" y="937145"/>
                  </a:lnTo>
                  <a:lnTo>
                    <a:pt x="3294303" y="956195"/>
                  </a:lnTo>
                  <a:lnTo>
                    <a:pt x="3294303" y="977785"/>
                  </a:lnTo>
                  <a:lnTo>
                    <a:pt x="3294303" y="998105"/>
                  </a:lnTo>
                  <a:lnTo>
                    <a:pt x="3488690" y="998105"/>
                  </a:lnTo>
                  <a:lnTo>
                    <a:pt x="3488690" y="977785"/>
                  </a:lnTo>
                  <a:close/>
                </a:path>
                <a:path w="8686800" h="1167764">
                  <a:moveTo>
                    <a:pt x="3493287" y="1142885"/>
                  </a:moveTo>
                  <a:lnTo>
                    <a:pt x="3321494" y="1142885"/>
                  </a:lnTo>
                  <a:lnTo>
                    <a:pt x="3321494" y="1120025"/>
                  </a:lnTo>
                  <a:lnTo>
                    <a:pt x="3484626" y="1120025"/>
                  </a:lnTo>
                  <a:lnTo>
                    <a:pt x="3484626" y="1099718"/>
                  </a:lnTo>
                  <a:lnTo>
                    <a:pt x="3484626" y="1079398"/>
                  </a:lnTo>
                  <a:lnTo>
                    <a:pt x="3484626" y="1057795"/>
                  </a:lnTo>
                  <a:lnTo>
                    <a:pt x="3291776" y="1057795"/>
                  </a:lnTo>
                  <a:lnTo>
                    <a:pt x="3291776" y="1079398"/>
                  </a:lnTo>
                  <a:lnTo>
                    <a:pt x="3455466" y="1079398"/>
                  </a:lnTo>
                  <a:lnTo>
                    <a:pt x="3455466" y="1099718"/>
                  </a:lnTo>
                  <a:lnTo>
                    <a:pt x="3292106" y="1099718"/>
                  </a:lnTo>
                  <a:lnTo>
                    <a:pt x="3292106" y="1120025"/>
                  </a:lnTo>
                  <a:lnTo>
                    <a:pt x="3292106" y="1142885"/>
                  </a:lnTo>
                  <a:lnTo>
                    <a:pt x="3292106" y="1163205"/>
                  </a:lnTo>
                  <a:lnTo>
                    <a:pt x="3493287" y="1163205"/>
                  </a:lnTo>
                  <a:lnTo>
                    <a:pt x="3493287" y="1142885"/>
                  </a:lnTo>
                  <a:close/>
                </a:path>
                <a:path w="8686800" h="1167764">
                  <a:moveTo>
                    <a:pt x="3515868" y="1016419"/>
                  </a:moveTo>
                  <a:lnTo>
                    <a:pt x="3261626" y="1016419"/>
                  </a:lnTo>
                  <a:lnTo>
                    <a:pt x="3261626" y="1038999"/>
                  </a:lnTo>
                  <a:lnTo>
                    <a:pt x="3515868" y="1038999"/>
                  </a:lnTo>
                  <a:lnTo>
                    <a:pt x="3515868" y="1016419"/>
                  </a:lnTo>
                  <a:close/>
                </a:path>
                <a:path w="8686800" h="1167764">
                  <a:moveTo>
                    <a:pt x="3747325" y="1030554"/>
                  </a:moveTo>
                  <a:lnTo>
                    <a:pt x="3745458" y="1014107"/>
                  </a:lnTo>
                  <a:lnTo>
                    <a:pt x="3744595" y="1006551"/>
                  </a:lnTo>
                  <a:lnTo>
                    <a:pt x="3723017" y="1010272"/>
                  </a:lnTo>
                  <a:lnTo>
                    <a:pt x="3701605" y="1012583"/>
                  </a:lnTo>
                  <a:lnTo>
                    <a:pt x="3679177" y="1013777"/>
                  </a:lnTo>
                  <a:lnTo>
                    <a:pt x="3654577" y="1014107"/>
                  </a:lnTo>
                  <a:lnTo>
                    <a:pt x="3654577" y="936485"/>
                  </a:lnTo>
                  <a:lnTo>
                    <a:pt x="3732860" y="936485"/>
                  </a:lnTo>
                  <a:lnTo>
                    <a:pt x="3732860" y="912583"/>
                  </a:lnTo>
                  <a:lnTo>
                    <a:pt x="3625532" y="912583"/>
                  </a:lnTo>
                  <a:lnTo>
                    <a:pt x="3625532" y="1038225"/>
                  </a:lnTo>
                  <a:lnTo>
                    <a:pt x="3643833" y="1038225"/>
                  </a:lnTo>
                  <a:lnTo>
                    <a:pt x="3672675" y="1037920"/>
                  </a:lnTo>
                  <a:lnTo>
                    <a:pt x="3698379" y="1036777"/>
                  </a:lnTo>
                  <a:lnTo>
                    <a:pt x="3722674" y="1034440"/>
                  </a:lnTo>
                  <a:lnTo>
                    <a:pt x="3747325" y="1030554"/>
                  </a:lnTo>
                  <a:close/>
                </a:path>
                <a:path w="8686800" h="1167764">
                  <a:moveTo>
                    <a:pt x="3850500" y="888911"/>
                  </a:moveTo>
                  <a:lnTo>
                    <a:pt x="3822649" y="888911"/>
                  </a:lnTo>
                  <a:lnTo>
                    <a:pt x="3822649" y="959624"/>
                  </a:lnTo>
                  <a:lnTo>
                    <a:pt x="3788664" y="959624"/>
                  </a:lnTo>
                  <a:lnTo>
                    <a:pt x="3788664" y="894067"/>
                  </a:lnTo>
                  <a:lnTo>
                    <a:pt x="3761143" y="894067"/>
                  </a:lnTo>
                  <a:lnTo>
                    <a:pt x="3761143" y="1047877"/>
                  </a:lnTo>
                  <a:lnTo>
                    <a:pt x="3788664" y="1047877"/>
                  </a:lnTo>
                  <a:lnTo>
                    <a:pt x="3788664" y="983957"/>
                  </a:lnTo>
                  <a:lnTo>
                    <a:pt x="3822649" y="983957"/>
                  </a:lnTo>
                  <a:lnTo>
                    <a:pt x="3822649" y="1072324"/>
                  </a:lnTo>
                  <a:lnTo>
                    <a:pt x="3850500" y="1072324"/>
                  </a:lnTo>
                  <a:lnTo>
                    <a:pt x="3850500" y="983957"/>
                  </a:lnTo>
                  <a:lnTo>
                    <a:pt x="3850500" y="959624"/>
                  </a:lnTo>
                  <a:lnTo>
                    <a:pt x="3850500" y="888911"/>
                  </a:lnTo>
                  <a:close/>
                </a:path>
                <a:path w="8686800" h="1167764">
                  <a:moveTo>
                    <a:pt x="3864851" y="1142606"/>
                  </a:moveTo>
                  <a:lnTo>
                    <a:pt x="3798392" y="1116088"/>
                  </a:lnTo>
                  <a:lnTo>
                    <a:pt x="3771227" y="1069251"/>
                  </a:lnTo>
                  <a:lnTo>
                    <a:pt x="3771227" y="1059281"/>
                  </a:lnTo>
                  <a:lnTo>
                    <a:pt x="3741851" y="1059281"/>
                  </a:lnTo>
                  <a:lnTo>
                    <a:pt x="3741851" y="1069251"/>
                  </a:lnTo>
                  <a:lnTo>
                    <a:pt x="3734460" y="1094295"/>
                  </a:lnTo>
                  <a:lnTo>
                    <a:pt x="3714521" y="1116088"/>
                  </a:lnTo>
                  <a:lnTo>
                    <a:pt x="3684841" y="1132789"/>
                  </a:lnTo>
                  <a:lnTo>
                    <a:pt x="3648227" y="1142606"/>
                  </a:lnTo>
                  <a:lnTo>
                    <a:pt x="3660724" y="1165517"/>
                  </a:lnTo>
                  <a:lnTo>
                    <a:pt x="3691090" y="1157503"/>
                  </a:lnTo>
                  <a:lnTo>
                    <a:pt x="3718064" y="1144803"/>
                  </a:lnTo>
                  <a:lnTo>
                    <a:pt x="3740340" y="1127937"/>
                  </a:lnTo>
                  <a:lnTo>
                    <a:pt x="3756647" y="1107414"/>
                  </a:lnTo>
                  <a:lnTo>
                    <a:pt x="3772801" y="1127937"/>
                  </a:lnTo>
                  <a:lnTo>
                    <a:pt x="3794963" y="1144803"/>
                  </a:lnTo>
                  <a:lnTo>
                    <a:pt x="3821900" y="1157503"/>
                  </a:lnTo>
                  <a:lnTo>
                    <a:pt x="3852354" y="1165517"/>
                  </a:lnTo>
                  <a:lnTo>
                    <a:pt x="3864851" y="1142606"/>
                  </a:lnTo>
                  <a:close/>
                </a:path>
                <a:path w="8686800" h="1167764">
                  <a:moveTo>
                    <a:pt x="4117670" y="1140523"/>
                  </a:moveTo>
                  <a:lnTo>
                    <a:pt x="3947744" y="1140523"/>
                  </a:lnTo>
                  <a:lnTo>
                    <a:pt x="3947744" y="1112126"/>
                  </a:lnTo>
                  <a:lnTo>
                    <a:pt x="4110545" y="1112126"/>
                  </a:lnTo>
                  <a:lnTo>
                    <a:pt x="4110545" y="1039431"/>
                  </a:lnTo>
                  <a:lnTo>
                    <a:pt x="3918026" y="1039431"/>
                  </a:lnTo>
                  <a:lnTo>
                    <a:pt x="3918026" y="1062786"/>
                  </a:lnTo>
                  <a:lnTo>
                    <a:pt x="4081386" y="1062786"/>
                  </a:lnTo>
                  <a:lnTo>
                    <a:pt x="4081386" y="1089533"/>
                  </a:lnTo>
                  <a:lnTo>
                    <a:pt x="3918356" y="1089533"/>
                  </a:lnTo>
                  <a:lnTo>
                    <a:pt x="3918356" y="1163866"/>
                  </a:lnTo>
                  <a:lnTo>
                    <a:pt x="4117670" y="1163866"/>
                  </a:lnTo>
                  <a:lnTo>
                    <a:pt x="4117670" y="1140523"/>
                  </a:lnTo>
                  <a:close/>
                </a:path>
                <a:path w="8686800" h="1167764">
                  <a:moveTo>
                    <a:pt x="4142562" y="990866"/>
                  </a:moveTo>
                  <a:lnTo>
                    <a:pt x="4104411" y="990866"/>
                  </a:lnTo>
                  <a:lnTo>
                    <a:pt x="4107827" y="969479"/>
                  </a:lnTo>
                  <a:lnTo>
                    <a:pt x="4109593" y="950468"/>
                  </a:lnTo>
                  <a:lnTo>
                    <a:pt x="4110240" y="933665"/>
                  </a:lnTo>
                  <a:lnTo>
                    <a:pt x="4110329" y="900861"/>
                  </a:lnTo>
                  <a:lnTo>
                    <a:pt x="3920109" y="900861"/>
                  </a:lnTo>
                  <a:lnTo>
                    <a:pt x="3920109" y="924318"/>
                  </a:lnTo>
                  <a:lnTo>
                    <a:pt x="4081056" y="924318"/>
                  </a:lnTo>
                  <a:lnTo>
                    <a:pt x="4080840" y="938098"/>
                  </a:lnTo>
                  <a:lnTo>
                    <a:pt x="4080027" y="953604"/>
                  </a:lnTo>
                  <a:lnTo>
                    <a:pt x="4078173" y="971105"/>
                  </a:lnTo>
                  <a:lnTo>
                    <a:pt x="4074807" y="990866"/>
                  </a:lnTo>
                  <a:lnTo>
                    <a:pt x="3888321" y="990866"/>
                  </a:lnTo>
                  <a:lnTo>
                    <a:pt x="3888321" y="1014437"/>
                  </a:lnTo>
                  <a:lnTo>
                    <a:pt x="4142562" y="1014437"/>
                  </a:lnTo>
                  <a:lnTo>
                    <a:pt x="4142562" y="990866"/>
                  </a:lnTo>
                  <a:close/>
                </a:path>
                <a:path w="8686800" h="1167764">
                  <a:moveTo>
                    <a:pt x="4393743" y="966304"/>
                  </a:moveTo>
                  <a:lnTo>
                    <a:pt x="4388193" y="940003"/>
                  </a:lnTo>
                  <a:lnTo>
                    <a:pt x="4378045" y="926515"/>
                  </a:lnTo>
                  <a:lnTo>
                    <a:pt x="4372800" y="919556"/>
                  </a:lnTo>
                  <a:lnTo>
                    <a:pt x="4364901" y="915098"/>
                  </a:lnTo>
                  <a:lnTo>
                    <a:pt x="4364901" y="966304"/>
                  </a:lnTo>
                  <a:lnTo>
                    <a:pt x="4361548" y="982560"/>
                  </a:lnTo>
                  <a:lnTo>
                    <a:pt x="4352214" y="995146"/>
                  </a:lnTo>
                  <a:lnTo>
                    <a:pt x="4337990" y="1003274"/>
                  </a:lnTo>
                  <a:lnTo>
                    <a:pt x="4319956" y="1006221"/>
                  </a:lnTo>
                  <a:lnTo>
                    <a:pt x="4301718" y="1003274"/>
                  </a:lnTo>
                  <a:lnTo>
                    <a:pt x="4287380" y="995146"/>
                  </a:lnTo>
                  <a:lnTo>
                    <a:pt x="4278033" y="982560"/>
                  </a:lnTo>
                  <a:lnTo>
                    <a:pt x="4274782" y="966304"/>
                  </a:lnTo>
                  <a:lnTo>
                    <a:pt x="4278033" y="949972"/>
                  </a:lnTo>
                  <a:lnTo>
                    <a:pt x="4287380" y="937361"/>
                  </a:lnTo>
                  <a:lnTo>
                    <a:pt x="4301718" y="929284"/>
                  </a:lnTo>
                  <a:lnTo>
                    <a:pt x="4319956" y="926515"/>
                  </a:lnTo>
                  <a:lnTo>
                    <a:pt x="4337990" y="929284"/>
                  </a:lnTo>
                  <a:lnTo>
                    <a:pt x="4352214" y="937361"/>
                  </a:lnTo>
                  <a:lnTo>
                    <a:pt x="4361548" y="949972"/>
                  </a:lnTo>
                  <a:lnTo>
                    <a:pt x="4364901" y="966304"/>
                  </a:lnTo>
                  <a:lnTo>
                    <a:pt x="4364901" y="915098"/>
                  </a:lnTo>
                  <a:lnTo>
                    <a:pt x="4349432" y="906335"/>
                  </a:lnTo>
                  <a:lnTo>
                    <a:pt x="4319956" y="901738"/>
                  </a:lnTo>
                  <a:lnTo>
                    <a:pt x="4290403" y="906335"/>
                  </a:lnTo>
                  <a:lnTo>
                    <a:pt x="4266958" y="919556"/>
                  </a:lnTo>
                  <a:lnTo>
                    <a:pt x="4251515" y="940003"/>
                  </a:lnTo>
                  <a:lnTo>
                    <a:pt x="4245953" y="966304"/>
                  </a:lnTo>
                  <a:lnTo>
                    <a:pt x="4251515" y="992301"/>
                  </a:lnTo>
                  <a:lnTo>
                    <a:pt x="4266958" y="1012609"/>
                  </a:lnTo>
                  <a:lnTo>
                    <a:pt x="4290403" y="1025791"/>
                  </a:lnTo>
                  <a:lnTo>
                    <a:pt x="4319956" y="1030439"/>
                  </a:lnTo>
                  <a:lnTo>
                    <a:pt x="4349432" y="1025791"/>
                  </a:lnTo>
                  <a:lnTo>
                    <a:pt x="4372800" y="1012609"/>
                  </a:lnTo>
                  <a:lnTo>
                    <a:pt x="4377639" y="1006221"/>
                  </a:lnTo>
                  <a:lnTo>
                    <a:pt x="4388193" y="992301"/>
                  </a:lnTo>
                  <a:lnTo>
                    <a:pt x="4393743" y="966304"/>
                  </a:lnTo>
                  <a:close/>
                </a:path>
                <a:path w="8686800" h="1167764">
                  <a:moveTo>
                    <a:pt x="4470819" y="1051496"/>
                  </a:moveTo>
                  <a:lnTo>
                    <a:pt x="4441545" y="1051496"/>
                  </a:lnTo>
                  <a:lnTo>
                    <a:pt x="4441545" y="1082636"/>
                  </a:lnTo>
                  <a:lnTo>
                    <a:pt x="4441545" y="1105877"/>
                  </a:lnTo>
                  <a:lnTo>
                    <a:pt x="4441545" y="1139202"/>
                  </a:lnTo>
                  <a:lnTo>
                    <a:pt x="4317758" y="1139202"/>
                  </a:lnTo>
                  <a:lnTo>
                    <a:pt x="4317758" y="1105877"/>
                  </a:lnTo>
                  <a:lnTo>
                    <a:pt x="4441545" y="1105877"/>
                  </a:lnTo>
                  <a:lnTo>
                    <a:pt x="4441545" y="1082636"/>
                  </a:lnTo>
                  <a:lnTo>
                    <a:pt x="4317758" y="1082636"/>
                  </a:lnTo>
                  <a:lnTo>
                    <a:pt x="4317758" y="1051496"/>
                  </a:lnTo>
                  <a:lnTo>
                    <a:pt x="4288929" y="1051496"/>
                  </a:lnTo>
                  <a:lnTo>
                    <a:pt x="4288929" y="1163218"/>
                  </a:lnTo>
                  <a:lnTo>
                    <a:pt x="4470819" y="1163218"/>
                  </a:lnTo>
                  <a:lnTo>
                    <a:pt x="4470819" y="1139202"/>
                  </a:lnTo>
                  <a:lnTo>
                    <a:pt x="4470819" y="1105877"/>
                  </a:lnTo>
                  <a:lnTo>
                    <a:pt x="4470819" y="1082636"/>
                  </a:lnTo>
                  <a:lnTo>
                    <a:pt x="4470819" y="1051496"/>
                  </a:lnTo>
                  <a:close/>
                </a:path>
                <a:path w="8686800" h="1167764">
                  <a:moveTo>
                    <a:pt x="4470819" y="888911"/>
                  </a:moveTo>
                  <a:lnTo>
                    <a:pt x="4441317" y="888911"/>
                  </a:lnTo>
                  <a:lnTo>
                    <a:pt x="4441317" y="1038009"/>
                  </a:lnTo>
                  <a:lnTo>
                    <a:pt x="4470819" y="1038009"/>
                  </a:lnTo>
                  <a:lnTo>
                    <a:pt x="4470819" y="888911"/>
                  </a:lnTo>
                  <a:close/>
                </a:path>
                <a:path w="8686800" h="1167764">
                  <a:moveTo>
                    <a:pt x="4664202" y="1042174"/>
                  </a:moveTo>
                  <a:lnTo>
                    <a:pt x="4662195" y="1025182"/>
                  </a:lnTo>
                  <a:lnTo>
                    <a:pt x="4661357" y="1018171"/>
                  </a:lnTo>
                  <a:lnTo>
                    <a:pt x="4638484" y="1021702"/>
                  </a:lnTo>
                  <a:lnTo>
                    <a:pt x="4614913" y="1023810"/>
                  </a:lnTo>
                  <a:lnTo>
                    <a:pt x="4588103" y="1024851"/>
                  </a:lnTo>
                  <a:lnTo>
                    <a:pt x="4555566" y="1025182"/>
                  </a:lnTo>
                  <a:lnTo>
                    <a:pt x="4555566" y="986586"/>
                  </a:lnTo>
                  <a:lnTo>
                    <a:pt x="4647108" y="986586"/>
                  </a:lnTo>
                  <a:lnTo>
                    <a:pt x="4647108" y="905687"/>
                  </a:lnTo>
                  <a:lnTo>
                    <a:pt x="4525848" y="905687"/>
                  </a:lnTo>
                  <a:lnTo>
                    <a:pt x="4525848" y="929144"/>
                  </a:lnTo>
                  <a:lnTo>
                    <a:pt x="4617834" y="929144"/>
                  </a:lnTo>
                  <a:lnTo>
                    <a:pt x="4617834" y="964222"/>
                  </a:lnTo>
                  <a:lnTo>
                    <a:pt x="4526394" y="964222"/>
                  </a:lnTo>
                  <a:lnTo>
                    <a:pt x="4526394" y="1048867"/>
                  </a:lnTo>
                  <a:lnTo>
                    <a:pt x="4546460" y="1048867"/>
                  </a:lnTo>
                  <a:lnTo>
                    <a:pt x="4583455" y="1048575"/>
                  </a:lnTo>
                  <a:lnTo>
                    <a:pt x="4613389" y="1047623"/>
                  </a:lnTo>
                  <a:lnTo>
                    <a:pt x="4639297" y="1045616"/>
                  </a:lnTo>
                  <a:lnTo>
                    <a:pt x="4664202" y="1042174"/>
                  </a:lnTo>
                  <a:close/>
                </a:path>
                <a:path w="8686800" h="1167764">
                  <a:moveTo>
                    <a:pt x="4746434" y="1074077"/>
                  </a:moveTo>
                  <a:lnTo>
                    <a:pt x="4557750" y="1074077"/>
                  </a:lnTo>
                  <a:lnTo>
                    <a:pt x="4557750" y="1097876"/>
                  </a:lnTo>
                  <a:lnTo>
                    <a:pt x="4717046" y="1097876"/>
                  </a:lnTo>
                  <a:lnTo>
                    <a:pt x="4717046" y="1167053"/>
                  </a:lnTo>
                  <a:lnTo>
                    <a:pt x="4746434" y="1167053"/>
                  </a:lnTo>
                  <a:lnTo>
                    <a:pt x="4746434" y="1074077"/>
                  </a:lnTo>
                  <a:close/>
                </a:path>
                <a:path w="8686800" h="1167764">
                  <a:moveTo>
                    <a:pt x="4746434" y="889127"/>
                  </a:moveTo>
                  <a:lnTo>
                    <a:pt x="4717046" y="889127"/>
                  </a:lnTo>
                  <a:lnTo>
                    <a:pt x="4717046" y="929576"/>
                  </a:lnTo>
                  <a:lnTo>
                    <a:pt x="4664761" y="929576"/>
                  </a:lnTo>
                  <a:lnTo>
                    <a:pt x="4664761" y="953147"/>
                  </a:lnTo>
                  <a:lnTo>
                    <a:pt x="4717046" y="953147"/>
                  </a:lnTo>
                  <a:lnTo>
                    <a:pt x="4717046" y="987475"/>
                  </a:lnTo>
                  <a:lnTo>
                    <a:pt x="4664761" y="987475"/>
                  </a:lnTo>
                  <a:lnTo>
                    <a:pt x="4664761" y="1011262"/>
                  </a:lnTo>
                  <a:lnTo>
                    <a:pt x="4717046" y="1011262"/>
                  </a:lnTo>
                  <a:lnTo>
                    <a:pt x="4717046" y="1059942"/>
                  </a:lnTo>
                  <a:lnTo>
                    <a:pt x="4746434" y="1059942"/>
                  </a:lnTo>
                  <a:lnTo>
                    <a:pt x="4746434" y="889127"/>
                  </a:lnTo>
                  <a:close/>
                </a:path>
                <a:path w="8686800" h="1167764">
                  <a:moveTo>
                    <a:pt x="4954295" y="1022667"/>
                  </a:moveTo>
                  <a:lnTo>
                    <a:pt x="4904625" y="993165"/>
                  </a:lnTo>
                  <a:lnTo>
                    <a:pt x="4886769" y="948550"/>
                  </a:lnTo>
                  <a:lnTo>
                    <a:pt x="4886769" y="945045"/>
                  </a:lnTo>
                  <a:lnTo>
                    <a:pt x="4947056" y="945045"/>
                  </a:lnTo>
                  <a:lnTo>
                    <a:pt x="4947056" y="921359"/>
                  </a:lnTo>
                  <a:lnTo>
                    <a:pt x="4887201" y="921359"/>
                  </a:lnTo>
                  <a:lnTo>
                    <a:pt x="4887201" y="887704"/>
                  </a:lnTo>
                  <a:lnTo>
                    <a:pt x="4857496" y="887704"/>
                  </a:lnTo>
                  <a:lnTo>
                    <a:pt x="4857496" y="921359"/>
                  </a:lnTo>
                  <a:lnTo>
                    <a:pt x="4797082" y="921359"/>
                  </a:lnTo>
                  <a:lnTo>
                    <a:pt x="4797082" y="945045"/>
                  </a:lnTo>
                  <a:lnTo>
                    <a:pt x="4857496" y="945045"/>
                  </a:lnTo>
                  <a:lnTo>
                    <a:pt x="4857496" y="948550"/>
                  </a:lnTo>
                  <a:lnTo>
                    <a:pt x="4852771" y="974648"/>
                  </a:lnTo>
                  <a:lnTo>
                    <a:pt x="4839170" y="997940"/>
                  </a:lnTo>
                  <a:lnTo>
                    <a:pt x="4817580" y="1016876"/>
                  </a:lnTo>
                  <a:lnTo>
                    <a:pt x="4788865" y="1029893"/>
                  </a:lnTo>
                  <a:lnTo>
                    <a:pt x="4803445" y="1053033"/>
                  </a:lnTo>
                  <a:lnTo>
                    <a:pt x="4826368" y="1042911"/>
                  </a:lnTo>
                  <a:lnTo>
                    <a:pt x="4845761" y="1029004"/>
                  </a:lnTo>
                  <a:lnTo>
                    <a:pt x="4861293" y="1011783"/>
                  </a:lnTo>
                  <a:lnTo>
                    <a:pt x="4872621" y="991743"/>
                  </a:lnTo>
                  <a:lnTo>
                    <a:pt x="4883975" y="1009484"/>
                  </a:lnTo>
                  <a:lnTo>
                    <a:pt x="4899279" y="1024750"/>
                  </a:lnTo>
                  <a:lnTo>
                    <a:pt x="4918214" y="1037043"/>
                  </a:lnTo>
                  <a:lnTo>
                    <a:pt x="4940490" y="1045908"/>
                  </a:lnTo>
                  <a:lnTo>
                    <a:pt x="4954295" y="1022667"/>
                  </a:lnTo>
                  <a:close/>
                </a:path>
                <a:path w="8686800" h="1167764">
                  <a:moveTo>
                    <a:pt x="5010213" y="1115517"/>
                  </a:moveTo>
                  <a:lnTo>
                    <a:pt x="5003876" y="1093889"/>
                  </a:lnTo>
                  <a:lnTo>
                    <a:pt x="4996789" y="1087678"/>
                  </a:lnTo>
                  <a:lnTo>
                    <a:pt x="4985639" y="1077912"/>
                  </a:lnTo>
                  <a:lnTo>
                    <a:pt x="4981372" y="1076464"/>
                  </a:lnTo>
                  <a:lnTo>
                    <a:pt x="4981372" y="1115517"/>
                  </a:lnTo>
                  <a:lnTo>
                    <a:pt x="4977092" y="1127417"/>
                  </a:lnTo>
                  <a:lnTo>
                    <a:pt x="4964646" y="1136142"/>
                  </a:lnTo>
                  <a:lnTo>
                    <a:pt x="4944694" y="1141526"/>
                  </a:lnTo>
                  <a:lnTo>
                    <a:pt x="4917897" y="1143368"/>
                  </a:lnTo>
                  <a:lnTo>
                    <a:pt x="4890897" y="1141526"/>
                  </a:lnTo>
                  <a:lnTo>
                    <a:pt x="4870843" y="1136142"/>
                  </a:lnTo>
                  <a:lnTo>
                    <a:pt x="4858385" y="1127417"/>
                  </a:lnTo>
                  <a:lnTo>
                    <a:pt x="4854206" y="1115517"/>
                  </a:lnTo>
                  <a:lnTo>
                    <a:pt x="4858385" y="1103490"/>
                  </a:lnTo>
                  <a:lnTo>
                    <a:pt x="4870843" y="1094778"/>
                  </a:lnTo>
                  <a:lnTo>
                    <a:pt x="4890897" y="1089469"/>
                  </a:lnTo>
                  <a:lnTo>
                    <a:pt x="4917897" y="1087678"/>
                  </a:lnTo>
                  <a:lnTo>
                    <a:pt x="4944694" y="1089469"/>
                  </a:lnTo>
                  <a:lnTo>
                    <a:pt x="4964646" y="1094778"/>
                  </a:lnTo>
                  <a:lnTo>
                    <a:pt x="4977092" y="1103490"/>
                  </a:lnTo>
                  <a:lnTo>
                    <a:pt x="4981372" y="1115517"/>
                  </a:lnTo>
                  <a:lnTo>
                    <a:pt x="4981372" y="1076464"/>
                  </a:lnTo>
                  <a:lnTo>
                    <a:pt x="4956607" y="1068031"/>
                  </a:lnTo>
                  <a:lnTo>
                    <a:pt x="4917897" y="1064653"/>
                  </a:lnTo>
                  <a:lnTo>
                    <a:pt x="4878870" y="1068031"/>
                  </a:lnTo>
                  <a:lnTo>
                    <a:pt x="4849558" y="1077912"/>
                  </a:lnTo>
                  <a:lnTo>
                    <a:pt x="4831118" y="1093889"/>
                  </a:lnTo>
                  <a:lnTo>
                    <a:pt x="4824717" y="1115517"/>
                  </a:lnTo>
                  <a:lnTo>
                    <a:pt x="4831118" y="1136967"/>
                  </a:lnTo>
                  <a:lnTo>
                    <a:pt x="4849558" y="1152842"/>
                  </a:lnTo>
                  <a:lnTo>
                    <a:pt x="4878870" y="1162685"/>
                  </a:lnTo>
                  <a:lnTo>
                    <a:pt x="4917897" y="1166063"/>
                  </a:lnTo>
                  <a:lnTo>
                    <a:pt x="4956607" y="1162685"/>
                  </a:lnTo>
                  <a:lnTo>
                    <a:pt x="4985639" y="1152842"/>
                  </a:lnTo>
                  <a:lnTo>
                    <a:pt x="4996523" y="1143368"/>
                  </a:lnTo>
                  <a:lnTo>
                    <a:pt x="5003876" y="1136967"/>
                  </a:lnTo>
                  <a:lnTo>
                    <a:pt x="5010213" y="1115517"/>
                  </a:lnTo>
                  <a:close/>
                </a:path>
                <a:path w="8686800" h="1167764">
                  <a:moveTo>
                    <a:pt x="5047920" y="958964"/>
                  </a:moveTo>
                  <a:lnTo>
                    <a:pt x="5007686" y="958964"/>
                  </a:lnTo>
                  <a:lnTo>
                    <a:pt x="5007686" y="888911"/>
                  </a:lnTo>
                  <a:lnTo>
                    <a:pt x="4978197" y="888911"/>
                  </a:lnTo>
                  <a:lnTo>
                    <a:pt x="4978197" y="1058405"/>
                  </a:lnTo>
                  <a:lnTo>
                    <a:pt x="5007686" y="1058405"/>
                  </a:lnTo>
                  <a:lnTo>
                    <a:pt x="5007686" y="983081"/>
                  </a:lnTo>
                  <a:lnTo>
                    <a:pt x="5047920" y="983081"/>
                  </a:lnTo>
                  <a:lnTo>
                    <a:pt x="5047920" y="958964"/>
                  </a:lnTo>
                  <a:close/>
                </a:path>
                <a:path w="8686800" h="1167764">
                  <a:moveTo>
                    <a:pt x="5293068" y="983195"/>
                  </a:moveTo>
                  <a:lnTo>
                    <a:pt x="5285219" y="951382"/>
                  </a:lnTo>
                  <a:lnTo>
                    <a:pt x="5265940" y="929576"/>
                  </a:lnTo>
                  <a:lnTo>
                    <a:pt x="5264340" y="927773"/>
                  </a:lnTo>
                  <a:lnTo>
                    <a:pt x="5264340" y="983195"/>
                  </a:lnTo>
                  <a:lnTo>
                    <a:pt x="5258765" y="1005230"/>
                  </a:lnTo>
                  <a:lnTo>
                    <a:pt x="5243296" y="1022057"/>
                  </a:lnTo>
                  <a:lnTo>
                    <a:pt x="5219852" y="1032802"/>
                  </a:lnTo>
                  <a:lnTo>
                    <a:pt x="5190337" y="1036586"/>
                  </a:lnTo>
                  <a:lnTo>
                    <a:pt x="5160797" y="1032802"/>
                  </a:lnTo>
                  <a:lnTo>
                    <a:pt x="5137289" y="1022057"/>
                  </a:lnTo>
                  <a:lnTo>
                    <a:pt x="5121783" y="1005230"/>
                  </a:lnTo>
                  <a:lnTo>
                    <a:pt x="5116233" y="983195"/>
                  </a:lnTo>
                  <a:lnTo>
                    <a:pt x="5121783" y="961237"/>
                  </a:lnTo>
                  <a:lnTo>
                    <a:pt x="5137289" y="944257"/>
                  </a:lnTo>
                  <a:lnTo>
                    <a:pt x="5160797" y="933348"/>
                  </a:lnTo>
                  <a:lnTo>
                    <a:pt x="5190337" y="929576"/>
                  </a:lnTo>
                  <a:lnTo>
                    <a:pt x="5219852" y="933348"/>
                  </a:lnTo>
                  <a:lnTo>
                    <a:pt x="5243296" y="944257"/>
                  </a:lnTo>
                  <a:lnTo>
                    <a:pt x="5258765" y="961237"/>
                  </a:lnTo>
                  <a:lnTo>
                    <a:pt x="5264340" y="983195"/>
                  </a:lnTo>
                  <a:lnTo>
                    <a:pt x="5264340" y="927773"/>
                  </a:lnTo>
                  <a:lnTo>
                    <a:pt x="5263578" y="926909"/>
                  </a:lnTo>
                  <a:lnTo>
                    <a:pt x="5231003" y="911174"/>
                  </a:lnTo>
                  <a:lnTo>
                    <a:pt x="5190337" y="905573"/>
                  </a:lnTo>
                  <a:lnTo>
                    <a:pt x="5149824" y="911174"/>
                  </a:lnTo>
                  <a:lnTo>
                    <a:pt x="5117350" y="926909"/>
                  </a:lnTo>
                  <a:lnTo>
                    <a:pt x="5095773" y="951382"/>
                  </a:lnTo>
                  <a:lnTo>
                    <a:pt x="5087937" y="983195"/>
                  </a:lnTo>
                  <a:lnTo>
                    <a:pt x="5095773" y="1015136"/>
                  </a:lnTo>
                  <a:lnTo>
                    <a:pt x="5117350" y="1039622"/>
                  </a:lnTo>
                  <a:lnTo>
                    <a:pt x="5149824" y="1055281"/>
                  </a:lnTo>
                  <a:lnTo>
                    <a:pt x="5190337" y="1060704"/>
                  </a:lnTo>
                  <a:lnTo>
                    <a:pt x="5231003" y="1055281"/>
                  </a:lnTo>
                  <a:lnTo>
                    <a:pt x="5263578" y="1039622"/>
                  </a:lnTo>
                  <a:lnTo>
                    <a:pt x="5266258" y="1036586"/>
                  </a:lnTo>
                  <a:lnTo>
                    <a:pt x="5285219" y="1015136"/>
                  </a:lnTo>
                  <a:lnTo>
                    <a:pt x="5293068" y="983195"/>
                  </a:lnTo>
                  <a:close/>
                </a:path>
                <a:path w="8686800" h="1167764">
                  <a:moveTo>
                    <a:pt x="5318176" y="1106424"/>
                  </a:moveTo>
                  <a:lnTo>
                    <a:pt x="5063934" y="1106424"/>
                  </a:lnTo>
                  <a:lnTo>
                    <a:pt x="5063934" y="1130757"/>
                  </a:lnTo>
                  <a:lnTo>
                    <a:pt x="5318176" y="1130757"/>
                  </a:lnTo>
                  <a:lnTo>
                    <a:pt x="5318176" y="1106424"/>
                  </a:lnTo>
                  <a:close/>
                </a:path>
                <a:path w="8686800" h="1167764">
                  <a:moveTo>
                    <a:pt x="5592699" y="1108595"/>
                  </a:moveTo>
                  <a:lnTo>
                    <a:pt x="5479440" y="1108595"/>
                  </a:lnTo>
                  <a:lnTo>
                    <a:pt x="5479440" y="1060348"/>
                  </a:lnTo>
                  <a:lnTo>
                    <a:pt x="5568023" y="1060348"/>
                  </a:lnTo>
                  <a:lnTo>
                    <a:pt x="5568023" y="1036205"/>
                  </a:lnTo>
                  <a:lnTo>
                    <a:pt x="5398643" y="1036205"/>
                  </a:lnTo>
                  <a:lnTo>
                    <a:pt x="5398643" y="995565"/>
                  </a:lnTo>
                  <a:lnTo>
                    <a:pt x="5561558" y="995565"/>
                  </a:lnTo>
                  <a:lnTo>
                    <a:pt x="5561558" y="971435"/>
                  </a:lnTo>
                  <a:lnTo>
                    <a:pt x="5561558" y="932065"/>
                  </a:lnTo>
                  <a:lnTo>
                    <a:pt x="5561558" y="909218"/>
                  </a:lnTo>
                  <a:lnTo>
                    <a:pt x="5368823" y="909218"/>
                  </a:lnTo>
                  <a:lnTo>
                    <a:pt x="5368823" y="932065"/>
                  </a:lnTo>
                  <a:lnTo>
                    <a:pt x="5532513" y="932065"/>
                  </a:lnTo>
                  <a:lnTo>
                    <a:pt x="5532513" y="971435"/>
                  </a:lnTo>
                  <a:lnTo>
                    <a:pt x="5369369" y="971435"/>
                  </a:lnTo>
                  <a:lnTo>
                    <a:pt x="5369369" y="995565"/>
                  </a:lnTo>
                  <a:lnTo>
                    <a:pt x="5369369" y="1036205"/>
                  </a:lnTo>
                  <a:lnTo>
                    <a:pt x="5369369" y="1060348"/>
                  </a:lnTo>
                  <a:lnTo>
                    <a:pt x="5450281" y="1060348"/>
                  </a:lnTo>
                  <a:lnTo>
                    <a:pt x="5450281" y="1108595"/>
                  </a:lnTo>
                  <a:lnTo>
                    <a:pt x="5338457" y="1108595"/>
                  </a:lnTo>
                  <a:lnTo>
                    <a:pt x="5338457" y="1133995"/>
                  </a:lnTo>
                  <a:lnTo>
                    <a:pt x="5592699" y="1133995"/>
                  </a:lnTo>
                  <a:lnTo>
                    <a:pt x="5592699" y="1108595"/>
                  </a:lnTo>
                  <a:close/>
                </a:path>
                <a:path w="8686800" h="1167764">
                  <a:moveTo>
                    <a:pt x="5857875" y="1083513"/>
                  </a:moveTo>
                  <a:lnTo>
                    <a:pt x="5829020" y="1063701"/>
                  </a:lnTo>
                  <a:lnTo>
                    <a:pt x="5806592" y="1036180"/>
                  </a:lnTo>
                  <a:lnTo>
                    <a:pt x="5801118" y="1024089"/>
                  </a:lnTo>
                  <a:lnTo>
                    <a:pt x="5792101" y="1004176"/>
                  </a:lnTo>
                  <a:lnTo>
                    <a:pt x="5787047" y="970915"/>
                  </a:lnTo>
                  <a:lnTo>
                    <a:pt x="5787047" y="941209"/>
                  </a:lnTo>
                  <a:lnTo>
                    <a:pt x="5847346" y="941209"/>
                  </a:lnTo>
                  <a:lnTo>
                    <a:pt x="5847346" y="916863"/>
                  </a:lnTo>
                  <a:lnTo>
                    <a:pt x="5695289" y="916863"/>
                  </a:lnTo>
                  <a:lnTo>
                    <a:pt x="5695289" y="941209"/>
                  </a:lnTo>
                  <a:lnTo>
                    <a:pt x="5757888" y="941209"/>
                  </a:lnTo>
                  <a:lnTo>
                    <a:pt x="5757888" y="970915"/>
                  </a:lnTo>
                  <a:lnTo>
                    <a:pt x="5752325" y="1006551"/>
                  </a:lnTo>
                  <a:lnTo>
                    <a:pt x="5737136" y="1040701"/>
                  </a:lnTo>
                  <a:lnTo>
                    <a:pt x="5714111" y="1069835"/>
                  </a:lnTo>
                  <a:lnTo>
                    <a:pt x="5684990" y="1090422"/>
                  </a:lnTo>
                  <a:lnTo>
                    <a:pt x="5702414" y="1113663"/>
                  </a:lnTo>
                  <a:lnTo>
                    <a:pt x="5724931" y="1098613"/>
                  </a:lnTo>
                  <a:lnTo>
                    <a:pt x="5744629" y="1077836"/>
                  </a:lnTo>
                  <a:lnTo>
                    <a:pt x="5760783" y="1052576"/>
                  </a:lnTo>
                  <a:lnTo>
                    <a:pt x="5772696" y="1024089"/>
                  </a:lnTo>
                  <a:lnTo>
                    <a:pt x="5784316" y="1050201"/>
                  </a:lnTo>
                  <a:lnTo>
                    <a:pt x="5799963" y="1073391"/>
                  </a:lnTo>
                  <a:lnTo>
                    <a:pt x="5819102" y="1092606"/>
                  </a:lnTo>
                  <a:lnTo>
                    <a:pt x="5841212" y="1106754"/>
                  </a:lnTo>
                  <a:lnTo>
                    <a:pt x="5857875" y="1083513"/>
                  </a:lnTo>
                  <a:close/>
                </a:path>
                <a:path w="8686800" h="1167764">
                  <a:moveTo>
                    <a:pt x="5951169" y="999096"/>
                  </a:moveTo>
                  <a:lnTo>
                    <a:pt x="5906668" y="999096"/>
                  </a:lnTo>
                  <a:lnTo>
                    <a:pt x="5906668" y="888911"/>
                  </a:lnTo>
                  <a:lnTo>
                    <a:pt x="5877166" y="888911"/>
                  </a:lnTo>
                  <a:lnTo>
                    <a:pt x="5877166" y="1166723"/>
                  </a:lnTo>
                  <a:lnTo>
                    <a:pt x="5906668" y="1166723"/>
                  </a:lnTo>
                  <a:lnTo>
                    <a:pt x="5906668" y="1023975"/>
                  </a:lnTo>
                  <a:lnTo>
                    <a:pt x="5951169" y="1023975"/>
                  </a:lnTo>
                  <a:lnTo>
                    <a:pt x="5951169" y="999096"/>
                  </a:lnTo>
                  <a:close/>
                </a:path>
                <a:path w="8686800" h="1167764">
                  <a:moveTo>
                    <a:pt x="6187110" y="1116291"/>
                  </a:moveTo>
                  <a:lnTo>
                    <a:pt x="6180429" y="1094816"/>
                  </a:lnTo>
                  <a:lnTo>
                    <a:pt x="6172924" y="1088555"/>
                  </a:lnTo>
                  <a:lnTo>
                    <a:pt x="6161456" y="1078992"/>
                  </a:lnTo>
                  <a:lnTo>
                    <a:pt x="6157722" y="1077785"/>
                  </a:lnTo>
                  <a:lnTo>
                    <a:pt x="6157722" y="1116291"/>
                  </a:lnTo>
                  <a:lnTo>
                    <a:pt x="6153124" y="1128077"/>
                  </a:lnTo>
                  <a:lnTo>
                    <a:pt x="6140056" y="1136675"/>
                  </a:lnTo>
                  <a:lnTo>
                    <a:pt x="6119165" y="1141907"/>
                  </a:lnTo>
                  <a:lnTo>
                    <a:pt x="6091072" y="1143584"/>
                  </a:lnTo>
                  <a:lnTo>
                    <a:pt x="6062751" y="1141907"/>
                  </a:lnTo>
                  <a:lnTo>
                    <a:pt x="6041860" y="1136675"/>
                  </a:lnTo>
                  <a:lnTo>
                    <a:pt x="6028956" y="1128077"/>
                  </a:lnTo>
                  <a:lnTo>
                    <a:pt x="6024626" y="1116291"/>
                  </a:lnTo>
                  <a:lnTo>
                    <a:pt x="6028956" y="1104506"/>
                  </a:lnTo>
                  <a:lnTo>
                    <a:pt x="6041860" y="1095806"/>
                  </a:lnTo>
                  <a:lnTo>
                    <a:pt x="6062751" y="1090409"/>
                  </a:lnTo>
                  <a:lnTo>
                    <a:pt x="6091072" y="1088555"/>
                  </a:lnTo>
                  <a:lnTo>
                    <a:pt x="6119165" y="1090409"/>
                  </a:lnTo>
                  <a:lnTo>
                    <a:pt x="6140056" y="1095806"/>
                  </a:lnTo>
                  <a:lnTo>
                    <a:pt x="6153124" y="1104506"/>
                  </a:lnTo>
                  <a:lnTo>
                    <a:pt x="6157722" y="1116291"/>
                  </a:lnTo>
                  <a:lnTo>
                    <a:pt x="6157722" y="1077785"/>
                  </a:lnTo>
                  <a:lnTo>
                    <a:pt x="6131293" y="1069200"/>
                  </a:lnTo>
                  <a:lnTo>
                    <a:pt x="6091072" y="1065860"/>
                  </a:lnTo>
                  <a:lnTo>
                    <a:pt x="6050623" y="1069200"/>
                  </a:lnTo>
                  <a:lnTo>
                    <a:pt x="6020308" y="1078992"/>
                  </a:lnTo>
                  <a:lnTo>
                    <a:pt x="6001296" y="1094816"/>
                  </a:lnTo>
                  <a:lnTo>
                    <a:pt x="5994705" y="1116291"/>
                  </a:lnTo>
                  <a:lnTo>
                    <a:pt x="6001296" y="1137691"/>
                  </a:lnTo>
                  <a:lnTo>
                    <a:pt x="6020308" y="1153464"/>
                  </a:lnTo>
                  <a:lnTo>
                    <a:pt x="6050623" y="1163269"/>
                  </a:lnTo>
                  <a:lnTo>
                    <a:pt x="6091072" y="1166723"/>
                  </a:lnTo>
                  <a:lnTo>
                    <a:pt x="6131293" y="1163269"/>
                  </a:lnTo>
                  <a:lnTo>
                    <a:pt x="6161456" y="1153464"/>
                  </a:lnTo>
                  <a:lnTo>
                    <a:pt x="6173330" y="1143584"/>
                  </a:lnTo>
                  <a:lnTo>
                    <a:pt x="6180429" y="1137691"/>
                  </a:lnTo>
                  <a:lnTo>
                    <a:pt x="6187110" y="1116291"/>
                  </a:lnTo>
                  <a:close/>
                </a:path>
                <a:path w="8686800" h="1167764">
                  <a:moveTo>
                    <a:pt x="6218352" y="1024089"/>
                  </a:moveTo>
                  <a:lnTo>
                    <a:pt x="6105868" y="1024089"/>
                  </a:lnTo>
                  <a:lnTo>
                    <a:pt x="6105868" y="994600"/>
                  </a:lnTo>
                  <a:lnTo>
                    <a:pt x="6188748" y="994600"/>
                  </a:lnTo>
                  <a:lnTo>
                    <a:pt x="6188748" y="971029"/>
                  </a:lnTo>
                  <a:lnTo>
                    <a:pt x="6025502" y="971029"/>
                  </a:lnTo>
                  <a:lnTo>
                    <a:pt x="6025502" y="924979"/>
                  </a:lnTo>
                  <a:lnTo>
                    <a:pt x="6187110" y="924979"/>
                  </a:lnTo>
                  <a:lnTo>
                    <a:pt x="6187110" y="901738"/>
                  </a:lnTo>
                  <a:lnTo>
                    <a:pt x="5996343" y="901738"/>
                  </a:lnTo>
                  <a:lnTo>
                    <a:pt x="5996343" y="994600"/>
                  </a:lnTo>
                  <a:lnTo>
                    <a:pt x="6077140" y="994600"/>
                  </a:lnTo>
                  <a:lnTo>
                    <a:pt x="6077140" y="1024089"/>
                  </a:lnTo>
                  <a:lnTo>
                    <a:pt x="5964771" y="1024089"/>
                  </a:lnTo>
                  <a:lnTo>
                    <a:pt x="5964771" y="1047661"/>
                  </a:lnTo>
                  <a:lnTo>
                    <a:pt x="6218352" y="1047661"/>
                  </a:lnTo>
                  <a:lnTo>
                    <a:pt x="6218352" y="1024089"/>
                  </a:lnTo>
                  <a:close/>
                </a:path>
                <a:path w="8686800" h="1167764">
                  <a:moveTo>
                    <a:pt x="6570904" y="1108595"/>
                  </a:moveTo>
                  <a:lnTo>
                    <a:pt x="6457658" y="1108595"/>
                  </a:lnTo>
                  <a:lnTo>
                    <a:pt x="6457658" y="1060348"/>
                  </a:lnTo>
                  <a:lnTo>
                    <a:pt x="6546240" y="1060348"/>
                  </a:lnTo>
                  <a:lnTo>
                    <a:pt x="6546240" y="1036205"/>
                  </a:lnTo>
                  <a:lnTo>
                    <a:pt x="6376848" y="1036205"/>
                  </a:lnTo>
                  <a:lnTo>
                    <a:pt x="6376848" y="995565"/>
                  </a:lnTo>
                  <a:lnTo>
                    <a:pt x="6539763" y="995565"/>
                  </a:lnTo>
                  <a:lnTo>
                    <a:pt x="6539763" y="971435"/>
                  </a:lnTo>
                  <a:lnTo>
                    <a:pt x="6539763" y="932065"/>
                  </a:lnTo>
                  <a:lnTo>
                    <a:pt x="6539763" y="909218"/>
                  </a:lnTo>
                  <a:lnTo>
                    <a:pt x="6347028" y="909218"/>
                  </a:lnTo>
                  <a:lnTo>
                    <a:pt x="6347028" y="932065"/>
                  </a:lnTo>
                  <a:lnTo>
                    <a:pt x="6510718" y="932065"/>
                  </a:lnTo>
                  <a:lnTo>
                    <a:pt x="6510718" y="971435"/>
                  </a:lnTo>
                  <a:lnTo>
                    <a:pt x="6347574" y="971435"/>
                  </a:lnTo>
                  <a:lnTo>
                    <a:pt x="6347574" y="995565"/>
                  </a:lnTo>
                  <a:lnTo>
                    <a:pt x="6347574" y="1036205"/>
                  </a:lnTo>
                  <a:lnTo>
                    <a:pt x="6347574" y="1060348"/>
                  </a:lnTo>
                  <a:lnTo>
                    <a:pt x="6428486" y="1060348"/>
                  </a:lnTo>
                  <a:lnTo>
                    <a:pt x="6428486" y="1108595"/>
                  </a:lnTo>
                  <a:lnTo>
                    <a:pt x="6316662" y="1108595"/>
                  </a:lnTo>
                  <a:lnTo>
                    <a:pt x="6316662" y="1133995"/>
                  </a:lnTo>
                  <a:lnTo>
                    <a:pt x="6570904" y="1133995"/>
                  </a:lnTo>
                  <a:lnTo>
                    <a:pt x="6570904" y="1108595"/>
                  </a:lnTo>
                  <a:close/>
                </a:path>
                <a:path w="8686800" h="1167764">
                  <a:moveTo>
                    <a:pt x="6816153" y="1020978"/>
                  </a:moveTo>
                  <a:lnTo>
                    <a:pt x="6651815" y="1020978"/>
                  </a:lnTo>
                  <a:lnTo>
                    <a:pt x="6651815" y="938415"/>
                  </a:lnTo>
                  <a:lnTo>
                    <a:pt x="6813740" y="938415"/>
                  </a:lnTo>
                  <a:lnTo>
                    <a:pt x="6813740" y="914285"/>
                  </a:lnTo>
                  <a:lnTo>
                    <a:pt x="6622758" y="914285"/>
                  </a:lnTo>
                  <a:lnTo>
                    <a:pt x="6622758" y="938415"/>
                  </a:lnTo>
                  <a:lnTo>
                    <a:pt x="6622758" y="1020978"/>
                  </a:lnTo>
                  <a:lnTo>
                    <a:pt x="6622758" y="1045095"/>
                  </a:lnTo>
                  <a:lnTo>
                    <a:pt x="6816153" y="1045095"/>
                  </a:lnTo>
                  <a:lnTo>
                    <a:pt x="6816153" y="1020978"/>
                  </a:lnTo>
                  <a:close/>
                </a:path>
                <a:path w="8686800" h="1167764">
                  <a:moveTo>
                    <a:pt x="6845427" y="1105649"/>
                  </a:moveTo>
                  <a:lnTo>
                    <a:pt x="6591186" y="1105649"/>
                  </a:lnTo>
                  <a:lnTo>
                    <a:pt x="6591186" y="1130109"/>
                  </a:lnTo>
                  <a:lnTo>
                    <a:pt x="6845427" y="1130109"/>
                  </a:lnTo>
                  <a:lnTo>
                    <a:pt x="6845427" y="1105649"/>
                  </a:lnTo>
                  <a:close/>
                </a:path>
                <a:path w="8686800" h="1167764">
                  <a:moveTo>
                    <a:pt x="7235558" y="20205"/>
                  </a:moveTo>
                  <a:lnTo>
                    <a:pt x="7206513" y="20205"/>
                  </a:lnTo>
                  <a:lnTo>
                    <a:pt x="7206513" y="64655"/>
                  </a:lnTo>
                  <a:lnTo>
                    <a:pt x="7235558" y="64655"/>
                  </a:lnTo>
                  <a:lnTo>
                    <a:pt x="7235558" y="20205"/>
                  </a:lnTo>
                  <a:close/>
                </a:path>
                <a:path w="8686800" h="1167764">
                  <a:moveTo>
                    <a:pt x="7337526" y="87820"/>
                  </a:moveTo>
                  <a:lnTo>
                    <a:pt x="7308355" y="87820"/>
                  </a:lnTo>
                  <a:lnTo>
                    <a:pt x="7308355" y="135064"/>
                  </a:lnTo>
                  <a:lnTo>
                    <a:pt x="7337526" y="135064"/>
                  </a:lnTo>
                  <a:lnTo>
                    <a:pt x="7337526" y="87820"/>
                  </a:lnTo>
                  <a:close/>
                </a:path>
                <a:path w="8686800" h="1167764">
                  <a:moveTo>
                    <a:pt x="7337526" y="20167"/>
                  </a:moveTo>
                  <a:lnTo>
                    <a:pt x="7308355" y="20167"/>
                  </a:lnTo>
                  <a:lnTo>
                    <a:pt x="7308355" y="64795"/>
                  </a:lnTo>
                  <a:lnTo>
                    <a:pt x="7337526" y="64795"/>
                  </a:lnTo>
                  <a:lnTo>
                    <a:pt x="7337526" y="20167"/>
                  </a:lnTo>
                  <a:close/>
                </a:path>
                <a:path w="8686800" h="1167764">
                  <a:moveTo>
                    <a:pt x="7689786" y="195148"/>
                  </a:moveTo>
                  <a:lnTo>
                    <a:pt x="7664221" y="173990"/>
                  </a:lnTo>
                  <a:lnTo>
                    <a:pt x="7646035" y="145796"/>
                  </a:lnTo>
                  <a:lnTo>
                    <a:pt x="7643838" y="139128"/>
                  </a:lnTo>
                  <a:lnTo>
                    <a:pt x="7635176" y="112890"/>
                  </a:lnTo>
                  <a:lnTo>
                    <a:pt x="7631570" y="77622"/>
                  </a:lnTo>
                  <a:lnTo>
                    <a:pt x="7631570" y="55359"/>
                  </a:lnTo>
                  <a:lnTo>
                    <a:pt x="7679474" y="55359"/>
                  </a:lnTo>
                  <a:lnTo>
                    <a:pt x="7679474" y="31356"/>
                  </a:lnTo>
                  <a:lnTo>
                    <a:pt x="7552309" y="31356"/>
                  </a:lnTo>
                  <a:lnTo>
                    <a:pt x="7552309" y="55359"/>
                  </a:lnTo>
                  <a:lnTo>
                    <a:pt x="7603172" y="55359"/>
                  </a:lnTo>
                  <a:lnTo>
                    <a:pt x="7603172" y="77622"/>
                  </a:lnTo>
                  <a:lnTo>
                    <a:pt x="7599426" y="114477"/>
                  </a:lnTo>
                  <a:lnTo>
                    <a:pt x="7588224" y="149136"/>
                  </a:lnTo>
                  <a:lnTo>
                    <a:pt x="7569644" y="179019"/>
                  </a:lnTo>
                  <a:lnTo>
                    <a:pt x="7543749" y="201498"/>
                  </a:lnTo>
                  <a:lnTo>
                    <a:pt x="7561948" y="223316"/>
                  </a:lnTo>
                  <a:lnTo>
                    <a:pt x="7580706" y="208140"/>
                  </a:lnTo>
                  <a:lnTo>
                    <a:pt x="7596314" y="188493"/>
                  </a:lnTo>
                  <a:lnTo>
                    <a:pt x="7608684" y="165214"/>
                  </a:lnTo>
                  <a:lnTo>
                    <a:pt x="7617752" y="139128"/>
                  </a:lnTo>
                  <a:lnTo>
                    <a:pt x="7626591" y="163182"/>
                  </a:lnTo>
                  <a:lnTo>
                    <a:pt x="7638631" y="184607"/>
                  </a:lnTo>
                  <a:lnTo>
                    <a:pt x="7653845" y="202717"/>
                  </a:lnTo>
                  <a:lnTo>
                    <a:pt x="7672248" y="216852"/>
                  </a:lnTo>
                  <a:lnTo>
                    <a:pt x="7689786" y="195148"/>
                  </a:lnTo>
                  <a:close/>
                </a:path>
                <a:path w="8686800" h="1167764">
                  <a:moveTo>
                    <a:pt x="7729804" y="6032"/>
                  </a:moveTo>
                  <a:lnTo>
                    <a:pt x="7702067" y="6032"/>
                  </a:lnTo>
                  <a:lnTo>
                    <a:pt x="7702067" y="98564"/>
                  </a:lnTo>
                  <a:lnTo>
                    <a:pt x="7658760" y="98564"/>
                  </a:lnTo>
                  <a:lnTo>
                    <a:pt x="7658760" y="122453"/>
                  </a:lnTo>
                  <a:lnTo>
                    <a:pt x="7702067" y="122453"/>
                  </a:lnTo>
                  <a:lnTo>
                    <a:pt x="7702067" y="263880"/>
                  </a:lnTo>
                  <a:lnTo>
                    <a:pt x="7729804" y="263880"/>
                  </a:lnTo>
                  <a:lnTo>
                    <a:pt x="7729804" y="6032"/>
                  </a:lnTo>
                  <a:close/>
                </a:path>
                <a:path w="8686800" h="1167764">
                  <a:moveTo>
                    <a:pt x="7786154" y="101"/>
                  </a:moveTo>
                  <a:lnTo>
                    <a:pt x="7758201" y="101"/>
                  </a:lnTo>
                  <a:lnTo>
                    <a:pt x="7758201" y="277914"/>
                  </a:lnTo>
                  <a:lnTo>
                    <a:pt x="7786154" y="277914"/>
                  </a:lnTo>
                  <a:lnTo>
                    <a:pt x="7786154" y="101"/>
                  </a:lnTo>
                  <a:close/>
                </a:path>
                <a:path w="8686800" h="1167764">
                  <a:moveTo>
                    <a:pt x="8054099" y="101"/>
                  </a:moveTo>
                  <a:lnTo>
                    <a:pt x="8024939" y="101"/>
                  </a:lnTo>
                  <a:lnTo>
                    <a:pt x="8024939" y="104254"/>
                  </a:lnTo>
                  <a:lnTo>
                    <a:pt x="7967383" y="104254"/>
                  </a:lnTo>
                  <a:lnTo>
                    <a:pt x="7959941" y="69608"/>
                  </a:lnTo>
                  <a:lnTo>
                    <a:pt x="7947215" y="47244"/>
                  </a:lnTo>
                  <a:lnTo>
                    <a:pt x="7945031" y="43395"/>
                  </a:lnTo>
                  <a:lnTo>
                    <a:pt x="7940078" y="39509"/>
                  </a:lnTo>
                  <a:lnTo>
                    <a:pt x="7940078" y="118402"/>
                  </a:lnTo>
                  <a:lnTo>
                    <a:pt x="7936979" y="148132"/>
                  </a:lnTo>
                  <a:lnTo>
                    <a:pt x="7928292" y="170561"/>
                  </a:lnTo>
                  <a:lnTo>
                    <a:pt x="7914919" y="184721"/>
                  </a:lnTo>
                  <a:lnTo>
                    <a:pt x="7897762" y="189661"/>
                  </a:lnTo>
                  <a:lnTo>
                    <a:pt x="7880490" y="184721"/>
                  </a:lnTo>
                  <a:lnTo>
                    <a:pt x="7867091" y="170561"/>
                  </a:lnTo>
                  <a:lnTo>
                    <a:pt x="7858417" y="148132"/>
                  </a:lnTo>
                  <a:lnTo>
                    <a:pt x="7855331" y="118402"/>
                  </a:lnTo>
                  <a:lnTo>
                    <a:pt x="7858417" y="88861"/>
                  </a:lnTo>
                  <a:lnTo>
                    <a:pt x="7867091" y="66509"/>
                  </a:lnTo>
                  <a:lnTo>
                    <a:pt x="7880490" y="52311"/>
                  </a:lnTo>
                  <a:lnTo>
                    <a:pt x="7897762" y="47244"/>
                  </a:lnTo>
                  <a:lnTo>
                    <a:pt x="7914919" y="52311"/>
                  </a:lnTo>
                  <a:lnTo>
                    <a:pt x="7928292" y="66509"/>
                  </a:lnTo>
                  <a:lnTo>
                    <a:pt x="7936979" y="88861"/>
                  </a:lnTo>
                  <a:lnTo>
                    <a:pt x="7940078" y="118402"/>
                  </a:lnTo>
                  <a:lnTo>
                    <a:pt x="7940078" y="39509"/>
                  </a:lnTo>
                  <a:lnTo>
                    <a:pt x="7923885" y="26784"/>
                  </a:lnTo>
                  <a:lnTo>
                    <a:pt x="7897762" y="20942"/>
                  </a:lnTo>
                  <a:lnTo>
                    <a:pt x="7869187" y="27838"/>
                  </a:lnTo>
                  <a:lnTo>
                    <a:pt x="7846847" y="47383"/>
                  </a:lnTo>
                  <a:lnTo>
                    <a:pt x="7832344" y="78079"/>
                  </a:lnTo>
                  <a:lnTo>
                    <a:pt x="7827264" y="118402"/>
                  </a:lnTo>
                  <a:lnTo>
                    <a:pt x="7832344" y="158915"/>
                  </a:lnTo>
                  <a:lnTo>
                    <a:pt x="7846847" y="189687"/>
                  </a:lnTo>
                  <a:lnTo>
                    <a:pt x="7869187" y="209245"/>
                  </a:lnTo>
                  <a:lnTo>
                    <a:pt x="7897762" y="216090"/>
                  </a:lnTo>
                  <a:lnTo>
                    <a:pt x="7924571" y="209981"/>
                  </a:lnTo>
                  <a:lnTo>
                    <a:pt x="7946047" y="192481"/>
                  </a:lnTo>
                  <a:lnTo>
                    <a:pt x="7947546" y="189661"/>
                  </a:lnTo>
                  <a:lnTo>
                    <a:pt x="7960830" y="164833"/>
                  </a:lnTo>
                  <a:lnTo>
                    <a:pt x="7967599" y="128270"/>
                  </a:lnTo>
                  <a:lnTo>
                    <a:pt x="8024939" y="128270"/>
                  </a:lnTo>
                  <a:lnTo>
                    <a:pt x="8024939" y="278472"/>
                  </a:lnTo>
                  <a:lnTo>
                    <a:pt x="8054099" y="278472"/>
                  </a:lnTo>
                  <a:lnTo>
                    <a:pt x="8054099" y="128270"/>
                  </a:lnTo>
                  <a:lnTo>
                    <a:pt x="8054099" y="104254"/>
                  </a:lnTo>
                  <a:lnTo>
                    <a:pt x="8054099" y="101"/>
                  </a:lnTo>
                  <a:close/>
                </a:path>
                <a:path w="8686800" h="1167764">
                  <a:moveTo>
                    <a:pt x="8427593" y="136601"/>
                  </a:moveTo>
                  <a:lnTo>
                    <a:pt x="8387689" y="136601"/>
                  </a:lnTo>
                  <a:lnTo>
                    <a:pt x="8392058" y="108775"/>
                  </a:lnTo>
                  <a:lnTo>
                    <a:pt x="8394319" y="84289"/>
                  </a:lnTo>
                  <a:lnTo>
                    <a:pt x="8395182" y="62331"/>
                  </a:lnTo>
                  <a:lnTo>
                    <a:pt x="8395360" y="42100"/>
                  </a:lnTo>
                  <a:lnTo>
                    <a:pt x="8395360" y="17653"/>
                  </a:lnTo>
                  <a:lnTo>
                    <a:pt x="8205140" y="17653"/>
                  </a:lnTo>
                  <a:lnTo>
                    <a:pt x="8205140" y="41554"/>
                  </a:lnTo>
                  <a:lnTo>
                    <a:pt x="8366087" y="41554"/>
                  </a:lnTo>
                  <a:lnTo>
                    <a:pt x="8365960" y="62217"/>
                  </a:lnTo>
                  <a:lnTo>
                    <a:pt x="8365045" y="84213"/>
                  </a:lnTo>
                  <a:lnTo>
                    <a:pt x="8362569" y="108775"/>
                  </a:lnTo>
                  <a:lnTo>
                    <a:pt x="8357756" y="136601"/>
                  </a:lnTo>
                  <a:lnTo>
                    <a:pt x="8174342" y="136601"/>
                  </a:lnTo>
                  <a:lnTo>
                    <a:pt x="8174342" y="160616"/>
                  </a:lnTo>
                  <a:lnTo>
                    <a:pt x="8285391" y="160616"/>
                  </a:lnTo>
                  <a:lnTo>
                    <a:pt x="8285391" y="278358"/>
                  </a:lnTo>
                  <a:lnTo>
                    <a:pt x="8314880" y="278358"/>
                  </a:lnTo>
                  <a:lnTo>
                    <a:pt x="8314880" y="160616"/>
                  </a:lnTo>
                  <a:lnTo>
                    <a:pt x="8427593" y="160616"/>
                  </a:lnTo>
                  <a:lnTo>
                    <a:pt x="8427593" y="136601"/>
                  </a:lnTo>
                  <a:close/>
                </a:path>
                <a:path w="8686800" h="1167764">
                  <a:moveTo>
                    <a:pt x="8592693" y="123444"/>
                  </a:moveTo>
                  <a:lnTo>
                    <a:pt x="8587842" y="101612"/>
                  </a:lnTo>
                  <a:lnTo>
                    <a:pt x="8581060" y="92964"/>
                  </a:lnTo>
                  <a:lnTo>
                    <a:pt x="8574557" y="84670"/>
                  </a:lnTo>
                  <a:lnTo>
                    <a:pt x="8564969" y="79502"/>
                  </a:lnTo>
                  <a:lnTo>
                    <a:pt x="8564969" y="123444"/>
                  </a:lnTo>
                  <a:lnTo>
                    <a:pt x="8562162" y="136131"/>
                  </a:lnTo>
                  <a:lnTo>
                    <a:pt x="8554606" y="145770"/>
                  </a:lnTo>
                  <a:lnTo>
                    <a:pt x="8543099" y="151892"/>
                  </a:lnTo>
                  <a:lnTo>
                    <a:pt x="8528456" y="154038"/>
                  </a:lnTo>
                  <a:lnTo>
                    <a:pt x="8513661" y="151892"/>
                  </a:lnTo>
                  <a:lnTo>
                    <a:pt x="8502180" y="145770"/>
                  </a:lnTo>
                  <a:lnTo>
                    <a:pt x="8494801" y="136131"/>
                  </a:lnTo>
                  <a:lnTo>
                    <a:pt x="8492274" y="123444"/>
                  </a:lnTo>
                  <a:lnTo>
                    <a:pt x="8494801" y="110947"/>
                  </a:lnTo>
                  <a:lnTo>
                    <a:pt x="8502180" y="101384"/>
                  </a:lnTo>
                  <a:lnTo>
                    <a:pt x="8513661" y="95237"/>
                  </a:lnTo>
                  <a:lnTo>
                    <a:pt x="8528456" y="92964"/>
                  </a:lnTo>
                  <a:lnTo>
                    <a:pt x="8543099" y="95237"/>
                  </a:lnTo>
                  <a:lnTo>
                    <a:pt x="8554606" y="101384"/>
                  </a:lnTo>
                  <a:lnTo>
                    <a:pt x="8562162" y="110947"/>
                  </a:lnTo>
                  <a:lnTo>
                    <a:pt x="8564969" y="123444"/>
                  </a:lnTo>
                  <a:lnTo>
                    <a:pt x="8564969" y="79502"/>
                  </a:lnTo>
                  <a:lnTo>
                    <a:pt x="8554275" y="73723"/>
                  </a:lnTo>
                  <a:lnTo>
                    <a:pt x="8528456" y="69837"/>
                  </a:lnTo>
                  <a:lnTo>
                    <a:pt x="8502650" y="73723"/>
                  </a:lnTo>
                  <a:lnTo>
                    <a:pt x="8482457" y="84670"/>
                  </a:lnTo>
                  <a:lnTo>
                    <a:pt x="8469338" y="101612"/>
                  </a:lnTo>
                  <a:lnTo>
                    <a:pt x="8464753" y="123444"/>
                  </a:lnTo>
                  <a:lnTo>
                    <a:pt x="8469338" y="145173"/>
                  </a:lnTo>
                  <a:lnTo>
                    <a:pt x="8482457" y="162077"/>
                  </a:lnTo>
                  <a:lnTo>
                    <a:pt x="8502650" y="173037"/>
                  </a:lnTo>
                  <a:lnTo>
                    <a:pt x="8528456" y="176949"/>
                  </a:lnTo>
                  <a:lnTo>
                    <a:pt x="8554275" y="173037"/>
                  </a:lnTo>
                  <a:lnTo>
                    <a:pt x="8574557" y="162077"/>
                  </a:lnTo>
                  <a:lnTo>
                    <a:pt x="8580882" y="154038"/>
                  </a:lnTo>
                  <a:lnTo>
                    <a:pt x="8587842" y="145173"/>
                  </a:lnTo>
                  <a:lnTo>
                    <a:pt x="8592693" y="123444"/>
                  </a:lnTo>
                  <a:close/>
                </a:path>
                <a:path w="8686800" h="1167764">
                  <a:moveTo>
                    <a:pt x="8605520" y="32778"/>
                  </a:moveTo>
                  <a:lnTo>
                    <a:pt x="8543366" y="32778"/>
                  </a:lnTo>
                  <a:lnTo>
                    <a:pt x="8543366" y="0"/>
                  </a:lnTo>
                  <a:lnTo>
                    <a:pt x="8514093" y="0"/>
                  </a:lnTo>
                  <a:lnTo>
                    <a:pt x="8514093" y="32778"/>
                  </a:lnTo>
                  <a:lnTo>
                    <a:pt x="8449183" y="32778"/>
                  </a:lnTo>
                  <a:lnTo>
                    <a:pt x="8449183" y="56464"/>
                  </a:lnTo>
                  <a:lnTo>
                    <a:pt x="8605520" y="56464"/>
                  </a:lnTo>
                  <a:lnTo>
                    <a:pt x="8605520" y="32778"/>
                  </a:lnTo>
                  <a:close/>
                </a:path>
                <a:path w="8686800" h="1167764">
                  <a:moveTo>
                    <a:pt x="8680412" y="330"/>
                  </a:moveTo>
                  <a:lnTo>
                    <a:pt x="8651024" y="330"/>
                  </a:lnTo>
                  <a:lnTo>
                    <a:pt x="8651024" y="72682"/>
                  </a:lnTo>
                  <a:lnTo>
                    <a:pt x="8606295" y="72682"/>
                  </a:lnTo>
                  <a:lnTo>
                    <a:pt x="8606295" y="96799"/>
                  </a:lnTo>
                  <a:lnTo>
                    <a:pt x="8651024" y="96799"/>
                  </a:lnTo>
                  <a:lnTo>
                    <a:pt x="8651024" y="131229"/>
                  </a:lnTo>
                  <a:lnTo>
                    <a:pt x="8606295" y="131229"/>
                  </a:lnTo>
                  <a:lnTo>
                    <a:pt x="8606295" y="154800"/>
                  </a:lnTo>
                  <a:lnTo>
                    <a:pt x="8651024" y="154800"/>
                  </a:lnTo>
                  <a:lnTo>
                    <a:pt x="8651024" y="212242"/>
                  </a:lnTo>
                  <a:lnTo>
                    <a:pt x="8680412" y="212242"/>
                  </a:lnTo>
                  <a:lnTo>
                    <a:pt x="8680412" y="330"/>
                  </a:lnTo>
                  <a:close/>
                </a:path>
                <a:path w="8686800" h="1167764">
                  <a:moveTo>
                    <a:pt x="8686660" y="248094"/>
                  </a:moveTo>
                  <a:lnTo>
                    <a:pt x="8528672" y="248094"/>
                  </a:lnTo>
                  <a:lnTo>
                    <a:pt x="8528672" y="193611"/>
                  </a:lnTo>
                  <a:lnTo>
                    <a:pt x="8498967" y="193611"/>
                  </a:lnTo>
                  <a:lnTo>
                    <a:pt x="8498967" y="272224"/>
                  </a:lnTo>
                  <a:lnTo>
                    <a:pt x="8686660" y="272224"/>
                  </a:lnTo>
                  <a:lnTo>
                    <a:pt x="8686660" y="248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345807" y="4563135"/>
              <a:ext cx="7160259" cy="723265"/>
            </a:xfrm>
            <a:custGeom>
              <a:avLst/>
              <a:gdLst/>
              <a:ahLst/>
              <a:cxnLst/>
              <a:rect l="l" t="t" r="r" b="b"/>
              <a:pathLst>
                <a:path w="7160259" h="723264">
                  <a:moveTo>
                    <a:pt x="140881" y="645464"/>
                  </a:moveTo>
                  <a:lnTo>
                    <a:pt x="139458" y="629894"/>
                  </a:lnTo>
                  <a:lnTo>
                    <a:pt x="139166" y="626833"/>
                  </a:lnTo>
                  <a:lnTo>
                    <a:pt x="138912" y="623976"/>
                  </a:lnTo>
                  <a:lnTo>
                    <a:pt x="132397" y="624827"/>
                  </a:lnTo>
                  <a:lnTo>
                    <a:pt x="125679" y="625563"/>
                  </a:lnTo>
                  <a:lnTo>
                    <a:pt x="118795" y="626224"/>
                  </a:lnTo>
                  <a:lnTo>
                    <a:pt x="111721" y="626833"/>
                  </a:lnTo>
                  <a:lnTo>
                    <a:pt x="111721" y="502615"/>
                  </a:lnTo>
                  <a:lnTo>
                    <a:pt x="133210" y="502615"/>
                  </a:lnTo>
                  <a:lnTo>
                    <a:pt x="133210" y="478599"/>
                  </a:lnTo>
                  <a:lnTo>
                    <a:pt x="84645" y="478599"/>
                  </a:lnTo>
                  <a:lnTo>
                    <a:pt x="84645" y="502615"/>
                  </a:lnTo>
                  <a:lnTo>
                    <a:pt x="84645" y="628688"/>
                  </a:lnTo>
                  <a:lnTo>
                    <a:pt x="76835" y="629069"/>
                  </a:lnTo>
                  <a:lnTo>
                    <a:pt x="53721" y="629894"/>
                  </a:lnTo>
                  <a:lnTo>
                    <a:pt x="53721" y="502615"/>
                  </a:lnTo>
                  <a:lnTo>
                    <a:pt x="84645" y="502615"/>
                  </a:lnTo>
                  <a:lnTo>
                    <a:pt x="84645" y="478599"/>
                  </a:lnTo>
                  <a:lnTo>
                    <a:pt x="5702" y="478599"/>
                  </a:lnTo>
                  <a:lnTo>
                    <a:pt x="5702" y="502615"/>
                  </a:lnTo>
                  <a:lnTo>
                    <a:pt x="27190" y="502615"/>
                  </a:lnTo>
                  <a:lnTo>
                    <a:pt x="27190" y="630453"/>
                  </a:lnTo>
                  <a:lnTo>
                    <a:pt x="0" y="630555"/>
                  </a:lnTo>
                  <a:lnTo>
                    <a:pt x="3403" y="655218"/>
                  </a:lnTo>
                  <a:lnTo>
                    <a:pt x="33845" y="654900"/>
                  </a:lnTo>
                  <a:lnTo>
                    <a:pt x="69138" y="653554"/>
                  </a:lnTo>
                  <a:lnTo>
                    <a:pt x="105943" y="650595"/>
                  </a:lnTo>
                  <a:lnTo>
                    <a:pt x="140881" y="645464"/>
                  </a:lnTo>
                  <a:close/>
                </a:path>
                <a:path w="7160259" h="723264">
                  <a:moveTo>
                    <a:pt x="188239" y="450761"/>
                  </a:moveTo>
                  <a:lnTo>
                    <a:pt x="160401" y="450761"/>
                  </a:lnTo>
                  <a:lnTo>
                    <a:pt x="160401" y="548551"/>
                  </a:lnTo>
                  <a:lnTo>
                    <a:pt x="125641" y="548551"/>
                  </a:lnTo>
                  <a:lnTo>
                    <a:pt x="125641" y="574967"/>
                  </a:lnTo>
                  <a:lnTo>
                    <a:pt x="160401" y="574967"/>
                  </a:lnTo>
                  <a:lnTo>
                    <a:pt x="160401" y="707961"/>
                  </a:lnTo>
                  <a:lnTo>
                    <a:pt x="188239" y="707961"/>
                  </a:lnTo>
                  <a:lnTo>
                    <a:pt x="188239" y="450761"/>
                  </a:lnTo>
                  <a:close/>
                </a:path>
                <a:path w="7160259" h="723264">
                  <a:moveTo>
                    <a:pt x="243281" y="444398"/>
                  </a:moveTo>
                  <a:lnTo>
                    <a:pt x="214998" y="444398"/>
                  </a:lnTo>
                  <a:lnTo>
                    <a:pt x="214998" y="722210"/>
                  </a:lnTo>
                  <a:lnTo>
                    <a:pt x="243281" y="722210"/>
                  </a:lnTo>
                  <a:lnTo>
                    <a:pt x="243281" y="444398"/>
                  </a:lnTo>
                  <a:close/>
                </a:path>
                <a:path w="7160259" h="723264">
                  <a:moveTo>
                    <a:pt x="430644" y="562698"/>
                  </a:moveTo>
                  <a:lnTo>
                    <a:pt x="425272" y="522363"/>
                  </a:lnTo>
                  <a:lnTo>
                    <a:pt x="410337" y="491680"/>
                  </a:lnTo>
                  <a:lnTo>
                    <a:pt x="410171" y="491540"/>
                  </a:lnTo>
                  <a:lnTo>
                    <a:pt x="402145" y="484632"/>
                  </a:lnTo>
                  <a:lnTo>
                    <a:pt x="402145" y="562698"/>
                  </a:lnTo>
                  <a:lnTo>
                    <a:pt x="398995" y="592416"/>
                  </a:lnTo>
                  <a:lnTo>
                    <a:pt x="390169" y="614857"/>
                  </a:lnTo>
                  <a:lnTo>
                    <a:pt x="376516" y="629018"/>
                  </a:lnTo>
                  <a:lnTo>
                    <a:pt x="358940" y="633958"/>
                  </a:lnTo>
                  <a:lnTo>
                    <a:pt x="341337" y="629018"/>
                  </a:lnTo>
                  <a:lnTo>
                    <a:pt x="327621" y="614857"/>
                  </a:lnTo>
                  <a:lnTo>
                    <a:pt x="318706" y="592416"/>
                  </a:lnTo>
                  <a:lnTo>
                    <a:pt x="315531" y="562698"/>
                  </a:lnTo>
                  <a:lnTo>
                    <a:pt x="318706" y="533146"/>
                  </a:lnTo>
                  <a:lnTo>
                    <a:pt x="341337" y="496595"/>
                  </a:lnTo>
                  <a:lnTo>
                    <a:pt x="390169" y="510794"/>
                  </a:lnTo>
                  <a:lnTo>
                    <a:pt x="402145" y="562698"/>
                  </a:lnTo>
                  <a:lnTo>
                    <a:pt x="402145" y="484632"/>
                  </a:lnTo>
                  <a:lnTo>
                    <a:pt x="387629" y="472135"/>
                  </a:lnTo>
                  <a:lnTo>
                    <a:pt x="358940" y="465226"/>
                  </a:lnTo>
                  <a:lnTo>
                    <a:pt x="330060" y="472135"/>
                  </a:lnTo>
                  <a:lnTo>
                    <a:pt x="307340" y="491680"/>
                  </a:lnTo>
                  <a:lnTo>
                    <a:pt x="292468" y="522363"/>
                  </a:lnTo>
                  <a:lnTo>
                    <a:pt x="287134" y="562698"/>
                  </a:lnTo>
                  <a:lnTo>
                    <a:pt x="292468" y="603211"/>
                  </a:lnTo>
                  <a:lnTo>
                    <a:pt x="307340" y="633984"/>
                  </a:lnTo>
                  <a:lnTo>
                    <a:pt x="330060" y="653529"/>
                  </a:lnTo>
                  <a:lnTo>
                    <a:pt x="358940" y="660374"/>
                  </a:lnTo>
                  <a:lnTo>
                    <a:pt x="387629" y="653529"/>
                  </a:lnTo>
                  <a:lnTo>
                    <a:pt x="410349" y="633958"/>
                  </a:lnTo>
                  <a:lnTo>
                    <a:pt x="425272" y="603211"/>
                  </a:lnTo>
                  <a:lnTo>
                    <a:pt x="430644" y="562698"/>
                  </a:lnTo>
                  <a:close/>
                </a:path>
                <a:path w="7160259" h="723264">
                  <a:moveTo>
                    <a:pt x="507720" y="444398"/>
                  </a:moveTo>
                  <a:lnTo>
                    <a:pt x="478116" y="444398"/>
                  </a:lnTo>
                  <a:lnTo>
                    <a:pt x="478116" y="722757"/>
                  </a:lnTo>
                  <a:lnTo>
                    <a:pt x="507720" y="722757"/>
                  </a:lnTo>
                  <a:lnTo>
                    <a:pt x="507720" y="444398"/>
                  </a:lnTo>
                  <a:close/>
                </a:path>
                <a:path w="7160259" h="723264">
                  <a:moveTo>
                    <a:pt x="724458" y="576287"/>
                  </a:moveTo>
                  <a:lnTo>
                    <a:pt x="673595" y="543420"/>
                  </a:lnTo>
                  <a:lnTo>
                    <a:pt x="654951" y="493953"/>
                  </a:lnTo>
                  <a:lnTo>
                    <a:pt x="654951" y="489242"/>
                  </a:lnTo>
                  <a:lnTo>
                    <a:pt x="716127" y="489242"/>
                  </a:lnTo>
                  <a:lnTo>
                    <a:pt x="716127" y="465226"/>
                  </a:lnTo>
                  <a:lnTo>
                    <a:pt x="562749" y="465226"/>
                  </a:lnTo>
                  <a:lnTo>
                    <a:pt x="562749" y="489242"/>
                  </a:lnTo>
                  <a:lnTo>
                    <a:pt x="625246" y="489242"/>
                  </a:lnTo>
                  <a:lnTo>
                    <a:pt x="625246" y="493953"/>
                  </a:lnTo>
                  <a:lnTo>
                    <a:pt x="620306" y="522135"/>
                  </a:lnTo>
                  <a:lnTo>
                    <a:pt x="606412" y="547598"/>
                  </a:lnTo>
                  <a:lnTo>
                    <a:pt x="584415" y="568617"/>
                  </a:lnTo>
                  <a:lnTo>
                    <a:pt x="555193" y="583412"/>
                  </a:lnTo>
                  <a:lnTo>
                    <a:pt x="570534" y="606767"/>
                  </a:lnTo>
                  <a:lnTo>
                    <a:pt x="593788" y="595706"/>
                  </a:lnTo>
                  <a:lnTo>
                    <a:pt x="613473" y="580504"/>
                  </a:lnTo>
                  <a:lnTo>
                    <a:pt x="629234" y="561784"/>
                  </a:lnTo>
                  <a:lnTo>
                    <a:pt x="640702" y="540105"/>
                  </a:lnTo>
                  <a:lnTo>
                    <a:pt x="652322" y="559536"/>
                  </a:lnTo>
                  <a:lnTo>
                    <a:pt x="667880" y="576211"/>
                  </a:lnTo>
                  <a:lnTo>
                    <a:pt x="687031" y="589622"/>
                  </a:lnTo>
                  <a:lnTo>
                    <a:pt x="709447" y="599313"/>
                  </a:lnTo>
                  <a:lnTo>
                    <a:pt x="724458" y="576287"/>
                  </a:lnTo>
                  <a:close/>
                </a:path>
                <a:path w="7160259" h="723264">
                  <a:moveTo>
                    <a:pt x="782574" y="444614"/>
                  </a:moveTo>
                  <a:lnTo>
                    <a:pt x="753084" y="444614"/>
                  </a:lnTo>
                  <a:lnTo>
                    <a:pt x="753084" y="611479"/>
                  </a:lnTo>
                  <a:lnTo>
                    <a:pt x="782574" y="611479"/>
                  </a:lnTo>
                  <a:lnTo>
                    <a:pt x="782574" y="444614"/>
                  </a:lnTo>
                  <a:close/>
                </a:path>
                <a:path w="7160259" h="723264">
                  <a:moveTo>
                    <a:pt x="783450" y="670242"/>
                  </a:moveTo>
                  <a:lnTo>
                    <a:pt x="776820" y="647814"/>
                  </a:lnTo>
                  <a:lnTo>
                    <a:pt x="768616" y="640537"/>
                  </a:lnTo>
                  <a:lnTo>
                    <a:pt x="758101" y="631190"/>
                  </a:lnTo>
                  <a:lnTo>
                    <a:pt x="754291" y="629869"/>
                  </a:lnTo>
                  <a:lnTo>
                    <a:pt x="754291" y="670242"/>
                  </a:lnTo>
                  <a:lnTo>
                    <a:pt x="749846" y="682917"/>
                  </a:lnTo>
                  <a:lnTo>
                    <a:pt x="737019" y="692289"/>
                  </a:lnTo>
                  <a:lnTo>
                    <a:pt x="716546" y="698068"/>
                  </a:lnTo>
                  <a:lnTo>
                    <a:pt x="689165" y="699960"/>
                  </a:lnTo>
                  <a:lnTo>
                    <a:pt x="661682" y="698068"/>
                  </a:lnTo>
                  <a:lnTo>
                    <a:pt x="641299" y="692289"/>
                  </a:lnTo>
                  <a:lnTo>
                    <a:pt x="628624" y="682917"/>
                  </a:lnTo>
                  <a:lnTo>
                    <a:pt x="624255" y="670242"/>
                  </a:lnTo>
                  <a:lnTo>
                    <a:pt x="628624" y="657694"/>
                  </a:lnTo>
                  <a:lnTo>
                    <a:pt x="641299" y="648360"/>
                  </a:lnTo>
                  <a:lnTo>
                    <a:pt x="661682" y="642543"/>
                  </a:lnTo>
                  <a:lnTo>
                    <a:pt x="689165" y="640537"/>
                  </a:lnTo>
                  <a:lnTo>
                    <a:pt x="716546" y="642543"/>
                  </a:lnTo>
                  <a:lnTo>
                    <a:pt x="737019" y="648360"/>
                  </a:lnTo>
                  <a:lnTo>
                    <a:pt x="749846" y="657694"/>
                  </a:lnTo>
                  <a:lnTo>
                    <a:pt x="754291" y="670242"/>
                  </a:lnTo>
                  <a:lnTo>
                    <a:pt x="754291" y="629869"/>
                  </a:lnTo>
                  <a:lnTo>
                    <a:pt x="728472" y="620852"/>
                  </a:lnTo>
                  <a:lnTo>
                    <a:pt x="689165" y="617296"/>
                  </a:lnTo>
                  <a:lnTo>
                    <a:pt x="649630" y="620852"/>
                  </a:lnTo>
                  <a:lnTo>
                    <a:pt x="619874" y="631190"/>
                  </a:lnTo>
                  <a:lnTo>
                    <a:pt x="601129" y="647814"/>
                  </a:lnTo>
                  <a:lnTo>
                    <a:pt x="594652" y="670242"/>
                  </a:lnTo>
                  <a:lnTo>
                    <a:pt x="601129" y="692658"/>
                  </a:lnTo>
                  <a:lnTo>
                    <a:pt x="619874" y="709244"/>
                  </a:lnTo>
                  <a:lnTo>
                    <a:pt x="649630" y="719543"/>
                  </a:lnTo>
                  <a:lnTo>
                    <a:pt x="689165" y="723087"/>
                  </a:lnTo>
                  <a:lnTo>
                    <a:pt x="728472" y="719543"/>
                  </a:lnTo>
                  <a:lnTo>
                    <a:pt x="758101" y="709244"/>
                  </a:lnTo>
                  <a:lnTo>
                    <a:pt x="768578" y="699960"/>
                  </a:lnTo>
                  <a:lnTo>
                    <a:pt x="776820" y="692658"/>
                  </a:lnTo>
                  <a:lnTo>
                    <a:pt x="783450" y="670242"/>
                  </a:lnTo>
                  <a:close/>
                </a:path>
                <a:path w="7160259" h="723264">
                  <a:moveTo>
                    <a:pt x="1056982" y="562698"/>
                  </a:moveTo>
                  <a:lnTo>
                    <a:pt x="1051598" y="522363"/>
                  </a:lnTo>
                  <a:lnTo>
                    <a:pt x="1036675" y="491680"/>
                  </a:lnTo>
                  <a:lnTo>
                    <a:pt x="1036510" y="491540"/>
                  </a:lnTo>
                  <a:lnTo>
                    <a:pt x="1028471" y="484632"/>
                  </a:lnTo>
                  <a:lnTo>
                    <a:pt x="1028471" y="562698"/>
                  </a:lnTo>
                  <a:lnTo>
                    <a:pt x="1025334" y="592416"/>
                  </a:lnTo>
                  <a:lnTo>
                    <a:pt x="1016495" y="614857"/>
                  </a:lnTo>
                  <a:lnTo>
                    <a:pt x="1002855" y="629018"/>
                  </a:lnTo>
                  <a:lnTo>
                    <a:pt x="985278" y="633958"/>
                  </a:lnTo>
                  <a:lnTo>
                    <a:pt x="967676" y="629018"/>
                  </a:lnTo>
                  <a:lnTo>
                    <a:pt x="953947" y="614857"/>
                  </a:lnTo>
                  <a:lnTo>
                    <a:pt x="945045" y="592416"/>
                  </a:lnTo>
                  <a:lnTo>
                    <a:pt x="941857" y="562698"/>
                  </a:lnTo>
                  <a:lnTo>
                    <a:pt x="945045" y="533146"/>
                  </a:lnTo>
                  <a:lnTo>
                    <a:pt x="967676" y="496595"/>
                  </a:lnTo>
                  <a:lnTo>
                    <a:pt x="1016495" y="510794"/>
                  </a:lnTo>
                  <a:lnTo>
                    <a:pt x="1028471" y="562698"/>
                  </a:lnTo>
                  <a:lnTo>
                    <a:pt x="1028471" y="484632"/>
                  </a:lnTo>
                  <a:lnTo>
                    <a:pt x="1013968" y="472135"/>
                  </a:lnTo>
                  <a:lnTo>
                    <a:pt x="985278" y="465226"/>
                  </a:lnTo>
                  <a:lnTo>
                    <a:pt x="956386" y="472135"/>
                  </a:lnTo>
                  <a:lnTo>
                    <a:pt x="933665" y="491680"/>
                  </a:lnTo>
                  <a:lnTo>
                    <a:pt x="918794" y="522363"/>
                  </a:lnTo>
                  <a:lnTo>
                    <a:pt x="913472" y="562698"/>
                  </a:lnTo>
                  <a:lnTo>
                    <a:pt x="918794" y="603211"/>
                  </a:lnTo>
                  <a:lnTo>
                    <a:pt x="933665" y="633984"/>
                  </a:lnTo>
                  <a:lnTo>
                    <a:pt x="956386" y="653529"/>
                  </a:lnTo>
                  <a:lnTo>
                    <a:pt x="985278" y="660374"/>
                  </a:lnTo>
                  <a:lnTo>
                    <a:pt x="1013968" y="653529"/>
                  </a:lnTo>
                  <a:lnTo>
                    <a:pt x="1036688" y="633958"/>
                  </a:lnTo>
                  <a:lnTo>
                    <a:pt x="1051598" y="603211"/>
                  </a:lnTo>
                  <a:lnTo>
                    <a:pt x="1056982" y="562698"/>
                  </a:lnTo>
                  <a:close/>
                </a:path>
                <a:path w="7160259" h="723264">
                  <a:moveTo>
                    <a:pt x="1134046" y="444398"/>
                  </a:moveTo>
                  <a:lnTo>
                    <a:pt x="1104455" y="444398"/>
                  </a:lnTo>
                  <a:lnTo>
                    <a:pt x="1104455" y="722757"/>
                  </a:lnTo>
                  <a:lnTo>
                    <a:pt x="1134046" y="722757"/>
                  </a:lnTo>
                  <a:lnTo>
                    <a:pt x="1134046" y="444398"/>
                  </a:lnTo>
                  <a:close/>
                </a:path>
                <a:path w="7160259" h="723264">
                  <a:moveTo>
                    <a:pt x="1400784" y="671779"/>
                  </a:moveTo>
                  <a:lnTo>
                    <a:pt x="1394104" y="650303"/>
                  </a:lnTo>
                  <a:lnTo>
                    <a:pt x="1386611" y="644042"/>
                  </a:lnTo>
                  <a:lnTo>
                    <a:pt x="1375130" y="634479"/>
                  </a:lnTo>
                  <a:lnTo>
                    <a:pt x="1371409" y="633272"/>
                  </a:lnTo>
                  <a:lnTo>
                    <a:pt x="1371409" y="671779"/>
                  </a:lnTo>
                  <a:lnTo>
                    <a:pt x="1366812" y="683564"/>
                  </a:lnTo>
                  <a:lnTo>
                    <a:pt x="1353743" y="692175"/>
                  </a:lnTo>
                  <a:lnTo>
                    <a:pt x="1332852" y="697407"/>
                  </a:lnTo>
                  <a:lnTo>
                    <a:pt x="1304747" y="699084"/>
                  </a:lnTo>
                  <a:lnTo>
                    <a:pt x="1276438" y="697407"/>
                  </a:lnTo>
                  <a:lnTo>
                    <a:pt x="1255534" y="692175"/>
                  </a:lnTo>
                  <a:lnTo>
                    <a:pt x="1242631" y="683564"/>
                  </a:lnTo>
                  <a:lnTo>
                    <a:pt x="1238313" y="671779"/>
                  </a:lnTo>
                  <a:lnTo>
                    <a:pt x="1242631" y="659993"/>
                  </a:lnTo>
                  <a:lnTo>
                    <a:pt x="1255534" y="651294"/>
                  </a:lnTo>
                  <a:lnTo>
                    <a:pt x="1276438" y="645896"/>
                  </a:lnTo>
                  <a:lnTo>
                    <a:pt x="1304747" y="644042"/>
                  </a:lnTo>
                  <a:lnTo>
                    <a:pt x="1332852" y="645896"/>
                  </a:lnTo>
                  <a:lnTo>
                    <a:pt x="1353743" y="651294"/>
                  </a:lnTo>
                  <a:lnTo>
                    <a:pt x="1366812" y="659993"/>
                  </a:lnTo>
                  <a:lnTo>
                    <a:pt x="1371409" y="671779"/>
                  </a:lnTo>
                  <a:lnTo>
                    <a:pt x="1371409" y="633272"/>
                  </a:lnTo>
                  <a:lnTo>
                    <a:pt x="1344980" y="624700"/>
                  </a:lnTo>
                  <a:lnTo>
                    <a:pt x="1304747" y="621347"/>
                  </a:lnTo>
                  <a:lnTo>
                    <a:pt x="1264297" y="624700"/>
                  </a:lnTo>
                  <a:lnTo>
                    <a:pt x="1233995" y="634479"/>
                  </a:lnTo>
                  <a:lnTo>
                    <a:pt x="1214970" y="650303"/>
                  </a:lnTo>
                  <a:lnTo>
                    <a:pt x="1208379" y="671779"/>
                  </a:lnTo>
                  <a:lnTo>
                    <a:pt x="1214970" y="693178"/>
                  </a:lnTo>
                  <a:lnTo>
                    <a:pt x="1233995" y="708964"/>
                  </a:lnTo>
                  <a:lnTo>
                    <a:pt x="1264297" y="718756"/>
                  </a:lnTo>
                  <a:lnTo>
                    <a:pt x="1304747" y="722210"/>
                  </a:lnTo>
                  <a:lnTo>
                    <a:pt x="1344980" y="718756"/>
                  </a:lnTo>
                  <a:lnTo>
                    <a:pt x="1375130" y="708964"/>
                  </a:lnTo>
                  <a:lnTo>
                    <a:pt x="1387017" y="699084"/>
                  </a:lnTo>
                  <a:lnTo>
                    <a:pt x="1394104" y="693178"/>
                  </a:lnTo>
                  <a:lnTo>
                    <a:pt x="1400784" y="671779"/>
                  </a:lnTo>
                  <a:close/>
                </a:path>
                <a:path w="7160259" h="723264">
                  <a:moveTo>
                    <a:pt x="1432039" y="579577"/>
                  </a:moveTo>
                  <a:lnTo>
                    <a:pt x="1319555" y="579577"/>
                  </a:lnTo>
                  <a:lnTo>
                    <a:pt x="1319555" y="550087"/>
                  </a:lnTo>
                  <a:lnTo>
                    <a:pt x="1402435" y="550087"/>
                  </a:lnTo>
                  <a:lnTo>
                    <a:pt x="1402435" y="526516"/>
                  </a:lnTo>
                  <a:lnTo>
                    <a:pt x="1239189" y="526516"/>
                  </a:lnTo>
                  <a:lnTo>
                    <a:pt x="1239189" y="480466"/>
                  </a:lnTo>
                  <a:lnTo>
                    <a:pt x="1400784" y="480466"/>
                  </a:lnTo>
                  <a:lnTo>
                    <a:pt x="1400784" y="457225"/>
                  </a:lnTo>
                  <a:lnTo>
                    <a:pt x="1210030" y="457225"/>
                  </a:lnTo>
                  <a:lnTo>
                    <a:pt x="1210030" y="550087"/>
                  </a:lnTo>
                  <a:lnTo>
                    <a:pt x="1290828" y="550087"/>
                  </a:lnTo>
                  <a:lnTo>
                    <a:pt x="1290828" y="579577"/>
                  </a:lnTo>
                  <a:lnTo>
                    <a:pt x="1178458" y="579577"/>
                  </a:lnTo>
                  <a:lnTo>
                    <a:pt x="1178458" y="603148"/>
                  </a:lnTo>
                  <a:lnTo>
                    <a:pt x="1432039" y="603148"/>
                  </a:lnTo>
                  <a:lnTo>
                    <a:pt x="1432039" y="579577"/>
                  </a:lnTo>
                  <a:close/>
                </a:path>
                <a:path w="7160259" h="723264">
                  <a:moveTo>
                    <a:pt x="1660258" y="607199"/>
                  </a:moveTo>
                  <a:lnTo>
                    <a:pt x="1633080" y="607199"/>
                  </a:lnTo>
                  <a:lnTo>
                    <a:pt x="1633080" y="639432"/>
                  </a:lnTo>
                  <a:lnTo>
                    <a:pt x="1633080" y="661695"/>
                  </a:lnTo>
                  <a:lnTo>
                    <a:pt x="1633080" y="695896"/>
                  </a:lnTo>
                  <a:lnTo>
                    <a:pt x="1589443" y="695896"/>
                  </a:lnTo>
                  <a:lnTo>
                    <a:pt x="1589443" y="661695"/>
                  </a:lnTo>
                  <a:lnTo>
                    <a:pt x="1633080" y="661695"/>
                  </a:lnTo>
                  <a:lnTo>
                    <a:pt x="1633080" y="639432"/>
                  </a:lnTo>
                  <a:lnTo>
                    <a:pt x="1589443" y="639432"/>
                  </a:lnTo>
                  <a:lnTo>
                    <a:pt x="1589443" y="607199"/>
                  </a:lnTo>
                  <a:lnTo>
                    <a:pt x="1561922" y="607199"/>
                  </a:lnTo>
                  <a:lnTo>
                    <a:pt x="1561922" y="718705"/>
                  </a:lnTo>
                  <a:lnTo>
                    <a:pt x="1660258" y="718705"/>
                  </a:lnTo>
                  <a:lnTo>
                    <a:pt x="1660258" y="695896"/>
                  </a:lnTo>
                  <a:lnTo>
                    <a:pt x="1660258" y="661695"/>
                  </a:lnTo>
                  <a:lnTo>
                    <a:pt x="1660258" y="639432"/>
                  </a:lnTo>
                  <a:lnTo>
                    <a:pt x="1660258" y="607199"/>
                  </a:lnTo>
                  <a:close/>
                </a:path>
                <a:path w="7160259" h="723264">
                  <a:moveTo>
                    <a:pt x="1761896" y="444398"/>
                  </a:moveTo>
                  <a:lnTo>
                    <a:pt x="1732508" y="444398"/>
                  </a:lnTo>
                  <a:lnTo>
                    <a:pt x="1732508" y="507873"/>
                  </a:lnTo>
                  <a:lnTo>
                    <a:pt x="1678241" y="507873"/>
                  </a:lnTo>
                  <a:lnTo>
                    <a:pt x="1669643" y="486651"/>
                  </a:lnTo>
                  <a:lnTo>
                    <a:pt x="1663839" y="480580"/>
                  </a:lnTo>
                  <a:lnTo>
                    <a:pt x="1654060" y="470331"/>
                  </a:lnTo>
                  <a:lnTo>
                    <a:pt x="1651279" y="468972"/>
                  </a:lnTo>
                  <a:lnTo>
                    <a:pt x="1651279" y="520484"/>
                  </a:lnTo>
                  <a:lnTo>
                    <a:pt x="1647990" y="536879"/>
                  </a:lnTo>
                  <a:lnTo>
                    <a:pt x="1638846" y="549643"/>
                  </a:lnTo>
                  <a:lnTo>
                    <a:pt x="1624863" y="557974"/>
                  </a:lnTo>
                  <a:lnTo>
                    <a:pt x="1607096" y="561047"/>
                  </a:lnTo>
                  <a:lnTo>
                    <a:pt x="1589049" y="557974"/>
                  </a:lnTo>
                  <a:lnTo>
                    <a:pt x="1574901" y="549643"/>
                  </a:lnTo>
                  <a:lnTo>
                    <a:pt x="1565668" y="536879"/>
                  </a:lnTo>
                  <a:lnTo>
                    <a:pt x="1562366" y="520484"/>
                  </a:lnTo>
                  <a:lnTo>
                    <a:pt x="1565668" y="504215"/>
                  </a:lnTo>
                  <a:lnTo>
                    <a:pt x="1574901" y="491604"/>
                  </a:lnTo>
                  <a:lnTo>
                    <a:pt x="1589049" y="483463"/>
                  </a:lnTo>
                  <a:lnTo>
                    <a:pt x="1607096" y="480580"/>
                  </a:lnTo>
                  <a:lnTo>
                    <a:pt x="1624863" y="483463"/>
                  </a:lnTo>
                  <a:lnTo>
                    <a:pt x="1638846" y="491604"/>
                  </a:lnTo>
                  <a:lnTo>
                    <a:pt x="1647990" y="504215"/>
                  </a:lnTo>
                  <a:lnTo>
                    <a:pt x="1651279" y="520484"/>
                  </a:lnTo>
                  <a:lnTo>
                    <a:pt x="1651279" y="468972"/>
                  </a:lnTo>
                  <a:lnTo>
                    <a:pt x="1632775" y="459841"/>
                  </a:lnTo>
                  <a:lnTo>
                    <a:pt x="1607096" y="456133"/>
                  </a:lnTo>
                  <a:lnTo>
                    <a:pt x="1577809" y="460832"/>
                  </a:lnTo>
                  <a:lnTo>
                    <a:pt x="1554759" y="474040"/>
                  </a:lnTo>
                  <a:lnTo>
                    <a:pt x="1539697" y="494385"/>
                  </a:lnTo>
                  <a:lnTo>
                    <a:pt x="1534401" y="520484"/>
                  </a:lnTo>
                  <a:lnTo>
                    <a:pt x="1539697" y="546722"/>
                  </a:lnTo>
                  <a:lnTo>
                    <a:pt x="1554759" y="567118"/>
                  </a:lnTo>
                  <a:lnTo>
                    <a:pt x="1577809" y="580351"/>
                  </a:lnTo>
                  <a:lnTo>
                    <a:pt x="1607096" y="585063"/>
                  </a:lnTo>
                  <a:lnTo>
                    <a:pt x="1632991" y="581279"/>
                  </a:lnTo>
                  <a:lnTo>
                    <a:pt x="1654403" y="570560"/>
                  </a:lnTo>
                  <a:lnTo>
                    <a:pt x="1663280" y="561047"/>
                  </a:lnTo>
                  <a:lnTo>
                    <a:pt x="1669961" y="553885"/>
                  </a:lnTo>
                  <a:lnTo>
                    <a:pt x="1678355" y="532218"/>
                  </a:lnTo>
                  <a:lnTo>
                    <a:pt x="1732508" y="532218"/>
                  </a:lnTo>
                  <a:lnTo>
                    <a:pt x="1732508" y="591527"/>
                  </a:lnTo>
                  <a:lnTo>
                    <a:pt x="1761896" y="591527"/>
                  </a:lnTo>
                  <a:lnTo>
                    <a:pt x="1761896" y="532218"/>
                  </a:lnTo>
                  <a:lnTo>
                    <a:pt x="1761896" y="507873"/>
                  </a:lnTo>
                  <a:lnTo>
                    <a:pt x="1761896" y="444398"/>
                  </a:lnTo>
                  <a:close/>
                </a:path>
                <a:path w="7160259" h="723264">
                  <a:moveTo>
                    <a:pt x="1791271" y="698754"/>
                  </a:moveTo>
                  <a:lnTo>
                    <a:pt x="1754454" y="671118"/>
                  </a:lnTo>
                  <a:lnTo>
                    <a:pt x="1740954" y="628142"/>
                  </a:lnTo>
                  <a:lnTo>
                    <a:pt x="1740954" y="605231"/>
                  </a:lnTo>
                  <a:lnTo>
                    <a:pt x="1711794" y="605231"/>
                  </a:lnTo>
                  <a:lnTo>
                    <a:pt x="1711794" y="628142"/>
                  </a:lnTo>
                  <a:lnTo>
                    <a:pt x="1708569" y="648843"/>
                  </a:lnTo>
                  <a:lnTo>
                    <a:pt x="1699196" y="668591"/>
                  </a:lnTo>
                  <a:lnTo>
                    <a:pt x="1683588" y="685761"/>
                  </a:lnTo>
                  <a:lnTo>
                    <a:pt x="1661693" y="698754"/>
                  </a:lnTo>
                  <a:lnTo>
                    <a:pt x="1676704" y="720890"/>
                  </a:lnTo>
                  <a:lnTo>
                    <a:pt x="1693214" y="711987"/>
                  </a:lnTo>
                  <a:lnTo>
                    <a:pt x="1706930" y="700405"/>
                  </a:lnTo>
                  <a:lnTo>
                    <a:pt x="1717852" y="686625"/>
                  </a:lnTo>
                  <a:lnTo>
                    <a:pt x="1726044" y="671118"/>
                  </a:lnTo>
                  <a:lnTo>
                    <a:pt x="1733981" y="686854"/>
                  </a:lnTo>
                  <a:lnTo>
                    <a:pt x="1744878" y="700697"/>
                  </a:lnTo>
                  <a:lnTo>
                    <a:pt x="1758848" y="712190"/>
                  </a:lnTo>
                  <a:lnTo>
                    <a:pt x="1776031" y="720890"/>
                  </a:lnTo>
                  <a:lnTo>
                    <a:pt x="1791271" y="698754"/>
                  </a:lnTo>
                  <a:close/>
                </a:path>
                <a:path w="7160259" h="723264">
                  <a:moveTo>
                    <a:pt x="1957920" y="562698"/>
                  </a:moveTo>
                  <a:lnTo>
                    <a:pt x="1952548" y="522363"/>
                  </a:lnTo>
                  <a:lnTo>
                    <a:pt x="1937613" y="491680"/>
                  </a:lnTo>
                  <a:lnTo>
                    <a:pt x="1937448" y="491540"/>
                  </a:lnTo>
                  <a:lnTo>
                    <a:pt x="1929409" y="484632"/>
                  </a:lnTo>
                  <a:lnTo>
                    <a:pt x="1929409" y="562698"/>
                  </a:lnTo>
                  <a:lnTo>
                    <a:pt x="1926272" y="592416"/>
                  </a:lnTo>
                  <a:lnTo>
                    <a:pt x="1917433" y="614857"/>
                  </a:lnTo>
                  <a:lnTo>
                    <a:pt x="1903793" y="629018"/>
                  </a:lnTo>
                  <a:lnTo>
                    <a:pt x="1886216" y="633958"/>
                  </a:lnTo>
                  <a:lnTo>
                    <a:pt x="1868614" y="629018"/>
                  </a:lnTo>
                  <a:lnTo>
                    <a:pt x="1854885" y="614857"/>
                  </a:lnTo>
                  <a:lnTo>
                    <a:pt x="1845983" y="592416"/>
                  </a:lnTo>
                  <a:lnTo>
                    <a:pt x="1842808" y="562698"/>
                  </a:lnTo>
                  <a:lnTo>
                    <a:pt x="1845983" y="533146"/>
                  </a:lnTo>
                  <a:lnTo>
                    <a:pt x="1868614" y="496595"/>
                  </a:lnTo>
                  <a:lnTo>
                    <a:pt x="1917433" y="510794"/>
                  </a:lnTo>
                  <a:lnTo>
                    <a:pt x="1929409" y="562698"/>
                  </a:lnTo>
                  <a:lnTo>
                    <a:pt x="1929409" y="484632"/>
                  </a:lnTo>
                  <a:lnTo>
                    <a:pt x="1914906" y="472135"/>
                  </a:lnTo>
                  <a:lnTo>
                    <a:pt x="1886216" y="465226"/>
                  </a:lnTo>
                  <a:lnTo>
                    <a:pt x="1857336" y="472135"/>
                  </a:lnTo>
                  <a:lnTo>
                    <a:pt x="1834603" y="491680"/>
                  </a:lnTo>
                  <a:lnTo>
                    <a:pt x="1819744" y="522363"/>
                  </a:lnTo>
                  <a:lnTo>
                    <a:pt x="1814410" y="562698"/>
                  </a:lnTo>
                  <a:lnTo>
                    <a:pt x="1819744" y="603211"/>
                  </a:lnTo>
                  <a:lnTo>
                    <a:pt x="1834603" y="633984"/>
                  </a:lnTo>
                  <a:lnTo>
                    <a:pt x="1857336" y="653529"/>
                  </a:lnTo>
                  <a:lnTo>
                    <a:pt x="1886216" y="660374"/>
                  </a:lnTo>
                  <a:lnTo>
                    <a:pt x="1914906" y="653529"/>
                  </a:lnTo>
                  <a:lnTo>
                    <a:pt x="1937626" y="633958"/>
                  </a:lnTo>
                  <a:lnTo>
                    <a:pt x="1952548" y="603211"/>
                  </a:lnTo>
                  <a:lnTo>
                    <a:pt x="1957920" y="562698"/>
                  </a:lnTo>
                  <a:close/>
                </a:path>
                <a:path w="7160259" h="723264">
                  <a:moveTo>
                    <a:pt x="2034997" y="444398"/>
                  </a:moveTo>
                  <a:lnTo>
                    <a:pt x="2005393" y="444398"/>
                  </a:lnTo>
                  <a:lnTo>
                    <a:pt x="2005393" y="722757"/>
                  </a:lnTo>
                  <a:lnTo>
                    <a:pt x="2034997" y="722757"/>
                  </a:lnTo>
                  <a:lnTo>
                    <a:pt x="2034997" y="444398"/>
                  </a:lnTo>
                  <a:close/>
                </a:path>
                <a:path w="7160259" h="723264">
                  <a:moveTo>
                    <a:pt x="6540474" y="216738"/>
                  </a:moveTo>
                  <a:lnTo>
                    <a:pt x="6286233" y="216738"/>
                  </a:lnTo>
                  <a:lnTo>
                    <a:pt x="6286233" y="241198"/>
                  </a:lnTo>
                  <a:lnTo>
                    <a:pt x="6540474" y="241198"/>
                  </a:lnTo>
                  <a:lnTo>
                    <a:pt x="6540474" y="216738"/>
                  </a:lnTo>
                  <a:close/>
                </a:path>
                <a:path w="7160259" h="723264">
                  <a:moveTo>
                    <a:pt x="6711620" y="152717"/>
                  </a:moveTo>
                  <a:lnTo>
                    <a:pt x="6706375" y="126606"/>
                  </a:lnTo>
                  <a:lnTo>
                    <a:pt x="6696354" y="112369"/>
                  </a:lnTo>
                  <a:lnTo>
                    <a:pt x="6691973" y="106146"/>
                  </a:lnTo>
                  <a:lnTo>
                    <a:pt x="6683553" y="101003"/>
                  </a:lnTo>
                  <a:lnTo>
                    <a:pt x="6683553" y="152717"/>
                  </a:lnTo>
                  <a:lnTo>
                    <a:pt x="6680365" y="169113"/>
                  </a:lnTo>
                  <a:lnTo>
                    <a:pt x="6671818" y="181775"/>
                  </a:lnTo>
                  <a:lnTo>
                    <a:pt x="6658915" y="189903"/>
                  </a:lnTo>
                  <a:lnTo>
                    <a:pt x="6642659" y="192735"/>
                  </a:lnTo>
                  <a:lnTo>
                    <a:pt x="6626174" y="189903"/>
                  </a:lnTo>
                  <a:lnTo>
                    <a:pt x="6613144" y="181775"/>
                  </a:lnTo>
                  <a:lnTo>
                    <a:pt x="6604622" y="169113"/>
                  </a:lnTo>
                  <a:lnTo>
                    <a:pt x="6601650" y="152717"/>
                  </a:lnTo>
                  <a:lnTo>
                    <a:pt x="6604622" y="136334"/>
                  </a:lnTo>
                  <a:lnTo>
                    <a:pt x="6613144" y="123583"/>
                  </a:lnTo>
                  <a:lnTo>
                    <a:pt x="6626174" y="115316"/>
                  </a:lnTo>
                  <a:lnTo>
                    <a:pt x="6642659" y="112369"/>
                  </a:lnTo>
                  <a:lnTo>
                    <a:pt x="6658915" y="115316"/>
                  </a:lnTo>
                  <a:lnTo>
                    <a:pt x="6671818" y="123583"/>
                  </a:lnTo>
                  <a:lnTo>
                    <a:pt x="6680365" y="136334"/>
                  </a:lnTo>
                  <a:lnTo>
                    <a:pt x="6683553" y="152717"/>
                  </a:lnTo>
                  <a:lnTo>
                    <a:pt x="6683553" y="101003"/>
                  </a:lnTo>
                  <a:lnTo>
                    <a:pt x="6670154" y="92811"/>
                  </a:lnTo>
                  <a:lnTo>
                    <a:pt x="6642659" y="88036"/>
                  </a:lnTo>
                  <a:lnTo>
                    <a:pt x="6614896" y="92811"/>
                  </a:lnTo>
                  <a:lnTo>
                    <a:pt x="6592976" y="106146"/>
                  </a:lnTo>
                  <a:lnTo>
                    <a:pt x="6578600" y="126606"/>
                  </a:lnTo>
                  <a:lnTo>
                    <a:pt x="6573482" y="152717"/>
                  </a:lnTo>
                  <a:lnTo>
                    <a:pt x="6578600" y="178841"/>
                  </a:lnTo>
                  <a:lnTo>
                    <a:pt x="6592976" y="199224"/>
                  </a:lnTo>
                  <a:lnTo>
                    <a:pt x="6614896" y="212509"/>
                  </a:lnTo>
                  <a:lnTo>
                    <a:pt x="6642659" y="217297"/>
                  </a:lnTo>
                  <a:lnTo>
                    <a:pt x="6670154" y="212509"/>
                  </a:lnTo>
                  <a:lnTo>
                    <a:pt x="6691973" y="199224"/>
                  </a:lnTo>
                  <a:lnTo>
                    <a:pt x="6696557" y="192735"/>
                  </a:lnTo>
                  <a:lnTo>
                    <a:pt x="6706375" y="178841"/>
                  </a:lnTo>
                  <a:lnTo>
                    <a:pt x="6711620" y="152717"/>
                  </a:lnTo>
                  <a:close/>
                </a:path>
                <a:path w="7160259" h="723264">
                  <a:moveTo>
                    <a:pt x="6723786" y="43522"/>
                  </a:moveTo>
                  <a:lnTo>
                    <a:pt x="6657124" y="43522"/>
                  </a:lnTo>
                  <a:lnTo>
                    <a:pt x="6657124" y="3619"/>
                  </a:lnTo>
                  <a:lnTo>
                    <a:pt x="6627749" y="3619"/>
                  </a:lnTo>
                  <a:lnTo>
                    <a:pt x="6627749" y="43522"/>
                  </a:lnTo>
                  <a:lnTo>
                    <a:pt x="6559220" y="43522"/>
                  </a:lnTo>
                  <a:lnTo>
                    <a:pt x="6559220" y="67538"/>
                  </a:lnTo>
                  <a:lnTo>
                    <a:pt x="6723786" y="67538"/>
                  </a:lnTo>
                  <a:lnTo>
                    <a:pt x="6723786" y="43522"/>
                  </a:lnTo>
                  <a:close/>
                </a:path>
                <a:path w="7160259" h="723264">
                  <a:moveTo>
                    <a:pt x="6821691" y="112585"/>
                  </a:moveTo>
                  <a:lnTo>
                    <a:pt x="6777177" y="112585"/>
                  </a:lnTo>
                  <a:lnTo>
                    <a:pt x="6777177" y="0"/>
                  </a:lnTo>
                  <a:lnTo>
                    <a:pt x="6748018" y="0"/>
                  </a:lnTo>
                  <a:lnTo>
                    <a:pt x="6748018" y="277812"/>
                  </a:lnTo>
                  <a:lnTo>
                    <a:pt x="6777177" y="277812"/>
                  </a:lnTo>
                  <a:lnTo>
                    <a:pt x="6777177" y="137045"/>
                  </a:lnTo>
                  <a:lnTo>
                    <a:pt x="6821691" y="137045"/>
                  </a:lnTo>
                  <a:lnTo>
                    <a:pt x="6821691" y="112585"/>
                  </a:lnTo>
                  <a:close/>
                </a:path>
                <a:path w="7160259" h="723264">
                  <a:moveTo>
                    <a:pt x="7066940" y="0"/>
                  </a:moveTo>
                  <a:lnTo>
                    <a:pt x="7037781" y="0"/>
                  </a:lnTo>
                  <a:lnTo>
                    <a:pt x="7037781" y="60401"/>
                  </a:lnTo>
                  <a:lnTo>
                    <a:pt x="7037781" y="84632"/>
                  </a:lnTo>
                  <a:lnTo>
                    <a:pt x="7037781" y="147789"/>
                  </a:lnTo>
                  <a:lnTo>
                    <a:pt x="6978129" y="147789"/>
                  </a:lnTo>
                  <a:lnTo>
                    <a:pt x="6979234" y="140817"/>
                  </a:lnTo>
                  <a:lnTo>
                    <a:pt x="6980072" y="133578"/>
                  </a:lnTo>
                  <a:lnTo>
                    <a:pt x="6980580" y="126060"/>
                  </a:lnTo>
                  <a:lnTo>
                    <a:pt x="6980771" y="118287"/>
                  </a:lnTo>
                  <a:lnTo>
                    <a:pt x="6980542" y="109334"/>
                  </a:lnTo>
                  <a:lnTo>
                    <a:pt x="6979869" y="100723"/>
                  </a:lnTo>
                  <a:lnTo>
                    <a:pt x="6978777" y="92481"/>
                  </a:lnTo>
                  <a:lnTo>
                    <a:pt x="6977253" y="84632"/>
                  </a:lnTo>
                  <a:lnTo>
                    <a:pt x="7037781" y="84632"/>
                  </a:lnTo>
                  <a:lnTo>
                    <a:pt x="7037781" y="60401"/>
                  </a:lnTo>
                  <a:lnTo>
                    <a:pt x="6968922" y="60401"/>
                  </a:lnTo>
                  <a:lnTo>
                    <a:pt x="6960425" y="47142"/>
                  </a:lnTo>
                  <a:lnTo>
                    <a:pt x="6958190" y="43649"/>
                  </a:lnTo>
                  <a:lnTo>
                    <a:pt x="6952920" y="38823"/>
                  </a:lnTo>
                  <a:lnTo>
                    <a:pt x="6952920" y="118287"/>
                  </a:lnTo>
                  <a:lnTo>
                    <a:pt x="6949821" y="148018"/>
                  </a:lnTo>
                  <a:lnTo>
                    <a:pt x="6941134" y="170446"/>
                  </a:lnTo>
                  <a:lnTo>
                    <a:pt x="6927761" y="184619"/>
                  </a:lnTo>
                  <a:lnTo>
                    <a:pt x="6910603" y="189560"/>
                  </a:lnTo>
                  <a:lnTo>
                    <a:pt x="6893331" y="184619"/>
                  </a:lnTo>
                  <a:lnTo>
                    <a:pt x="6879933" y="170446"/>
                  </a:lnTo>
                  <a:lnTo>
                    <a:pt x="6871259" y="148018"/>
                  </a:lnTo>
                  <a:lnTo>
                    <a:pt x="6868173" y="118287"/>
                  </a:lnTo>
                  <a:lnTo>
                    <a:pt x="6871259" y="88747"/>
                  </a:lnTo>
                  <a:lnTo>
                    <a:pt x="6879933" y="66395"/>
                  </a:lnTo>
                  <a:lnTo>
                    <a:pt x="6893331" y="52197"/>
                  </a:lnTo>
                  <a:lnTo>
                    <a:pt x="6910603" y="47142"/>
                  </a:lnTo>
                  <a:lnTo>
                    <a:pt x="6927761" y="52197"/>
                  </a:lnTo>
                  <a:lnTo>
                    <a:pt x="6941134" y="66395"/>
                  </a:lnTo>
                  <a:lnTo>
                    <a:pt x="6949821" y="88747"/>
                  </a:lnTo>
                  <a:lnTo>
                    <a:pt x="6952920" y="118287"/>
                  </a:lnTo>
                  <a:lnTo>
                    <a:pt x="6952920" y="38823"/>
                  </a:lnTo>
                  <a:lnTo>
                    <a:pt x="6944652" y="31242"/>
                  </a:lnTo>
                  <a:lnTo>
                    <a:pt x="6928675" y="23533"/>
                  </a:lnTo>
                  <a:lnTo>
                    <a:pt x="6910603" y="20828"/>
                  </a:lnTo>
                  <a:lnTo>
                    <a:pt x="6882028" y="27736"/>
                  </a:lnTo>
                  <a:lnTo>
                    <a:pt x="6859689" y="47282"/>
                  </a:lnTo>
                  <a:lnTo>
                    <a:pt x="6845186" y="77965"/>
                  </a:lnTo>
                  <a:lnTo>
                    <a:pt x="6840106" y="118287"/>
                  </a:lnTo>
                  <a:lnTo>
                    <a:pt x="6845186" y="158813"/>
                  </a:lnTo>
                  <a:lnTo>
                    <a:pt x="6859689" y="189585"/>
                  </a:lnTo>
                  <a:lnTo>
                    <a:pt x="6882028" y="209130"/>
                  </a:lnTo>
                  <a:lnTo>
                    <a:pt x="6910603" y="215976"/>
                  </a:lnTo>
                  <a:lnTo>
                    <a:pt x="6929704" y="213004"/>
                  </a:lnTo>
                  <a:lnTo>
                    <a:pt x="6946443" y="204368"/>
                  </a:lnTo>
                  <a:lnTo>
                    <a:pt x="6960349" y="190487"/>
                  </a:lnTo>
                  <a:lnTo>
                    <a:pt x="6960883" y="189560"/>
                  </a:lnTo>
                  <a:lnTo>
                    <a:pt x="6971004" y="171792"/>
                  </a:lnTo>
                  <a:lnTo>
                    <a:pt x="7037781" y="171792"/>
                  </a:lnTo>
                  <a:lnTo>
                    <a:pt x="7037781" y="278358"/>
                  </a:lnTo>
                  <a:lnTo>
                    <a:pt x="7066940" y="278358"/>
                  </a:lnTo>
                  <a:lnTo>
                    <a:pt x="7066940" y="171792"/>
                  </a:lnTo>
                  <a:lnTo>
                    <a:pt x="7066940" y="147789"/>
                  </a:lnTo>
                  <a:lnTo>
                    <a:pt x="7066940" y="84632"/>
                  </a:lnTo>
                  <a:lnTo>
                    <a:pt x="7066940" y="60401"/>
                  </a:lnTo>
                  <a:lnTo>
                    <a:pt x="7066940" y="0"/>
                  </a:lnTo>
                  <a:close/>
                </a:path>
                <a:path w="7160259" h="723264">
                  <a:moveTo>
                    <a:pt x="7159688" y="229793"/>
                  </a:moveTo>
                  <a:lnTo>
                    <a:pt x="7125043" y="229793"/>
                  </a:lnTo>
                  <a:lnTo>
                    <a:pt x="7108482" y="315518"/>
                  </a:lnTo>
                  <a:lnTo>
                    <a:pt x="7134796" y="315518"/>
                  </a:lnTo>
                  <a:lnTo>
                    <a:pt x="7159688" y="229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8232" y="5034497"/>
              <a:ext cx="350827" cy="227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77675" y="5034497"/>
              <a:ext cx="402136" cy="22453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6379" y="5032085"/>
              <a:ext cx="183198" cy="23012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661498" y="5034279"/>
              <a:ext cx="139700" cy="224790"/>
            </a:xfrm>
            <a:custGeom>
              <a:avLst/>
              <a:gdLst/>
              <a:ahLst/>
              <a:cxnLst/>
              <a:rect l="l" t="t" r="r" b="b"/>
              <a:pathLst>
                <a:path w="139700" h="224789">
                  <a:moveTo>
                    <a:pt x="139446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97790"/>
                  </a:lnTo>
                  <a:lnTo>
                    <a:pt x="0" y="127000"/>
                  </a:lnTo>
                  <a:lnTo>
                    <a:pt x="0" y="224790"/>
                  </a:lnTo>
                  <a:lnTo>
                    <a:pt x="34086" y="224790"/>
                  </a:lnTo>
                  <a:lnTo>
                    <a:pt x="34086" y="127000"/>
                  </a:lnTo>
                  <a:lnTo>
                    <a:pt x="129362" y="127000"/>
                  </a:lnTo>
                  <a:lnTo>
                    <a:pt x="129362" y="97790"/>
                  </a:lnTo>
                  <a:lnTo>
                    <a:pt x="34086" y="97790"/>
                  </a:lnTo>
                  <a:lnTo>
                    <a:pt x="34086" y="29210"/>
                  </a:lnTo>
                  <a:lnTo>
                    <a:pt x="139446" y="29210"/>
                  </a:lnTo>
                  <a:lnTo>
                    <a:pt x="139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8691" y="5088437"/>
              <a:ext cx="157214" cy="1739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18686" y="5088108"/>
              <a:ext cx="90557" cy="1709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33911" y="5088437"/>
              <a:ext cx="229353" cy="17059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040855" y="5007533"/>
              <a:ext cx="7386955" cy="1167765"/>
            </a:xfrm>
            <a:custGeom>
              <a:avLst/>
              <a:gdLst/>
              <a:ahLst/>
              <a:cxnLst/>
              <a:rect l="l" t="t" r="r" b="b"/>
              <a:pathLst>
                <a:path w="7386955" h="1167764">
                  <a:moveTo>
                    <a:pt x="99771" y="1031214"/>
                  </a:moveTo>
                  <a:lnTo>
                    <a:pt x="0" y="1031214"/>
                  </a:lnTo>
                  <a:lnTo>
                    <a:pt x="0" y="1059726"/>
                  </a:lnTo>
                  <a:lnTo>
                    <a:pt x="99771" y="1059726"/>
                  </a:lnTo>
                  <a:lnTo>
                    <a:pt x="99771" y="1031214"/>
                  </a:lnTo>
                  <a:close/>
                </a:path>
                <a:path w="7386955" h="1167764">
                  <a:moveTo>
                    <a:pt x="371017" y="1017181"/>
                  </a:moveTo>
                  <a:lnTo>
                    <a:pt x="342747" y="1003274"/>
                  </a:lnTo>
                  <a:lnTo>
                    <a:pt x="321487" y="983513"/>
                  </a:lnTo>
                  <a:lnTo>
                    <a:pt x="319417" y="979792"/>
                  </a:lnTo>
                  <a:lnTo>
                    <a:pt x="308140" y="959535"/>
                  </a:lnTo>
                  <a:lnTo>
                    <a:pt x="303593" y="932980"/>
                  </a:lnTo>
                  <a:lnTo>
                    <a:pt x="303593" y="903058"/>
                  </a:lnTo>
                  <a:lnTo>
                    <a:pt x="274434" y="903058"/>
                  </a:lnTo>
                  <a:lnTo>
                    <a:pt x="274434" y="930795"/>
                  </a:lnTo>
                  <a:lnTo>
                    <a:pt x="269709" y="959916"/>
                  </a:lnTo>
                  <a:lnTo>
                    <a:pt x="256260" y="985862"/>
                  </a:lnTo>
                  <a:lnTo>
                    <a:pt x="234721" y="1007033"/>
                  </a:lnTo>
                  <a:lnTo>
                    <a:pt x="205689" y="1021791"/>
                  </a:lnTo>
                  <a:lnTo>
                    <a:pt x="220827" y="1045248"/>
                  </a:lnTo>
                  <a:lnTo>
                    <a:pt x="243662" y="1034440"/>
                  </a:lnTo>
                  <a:lnTo>
                    <a:pt x="262851" y="1019594"/>
                  </a:lnTo>
                  <a:lnTo>
                    <a:pt x="278155" y="1001217"/>
                  </a:lnTo>
                  <a:lnTo>
                    <a:pt x="289344" y="979792"/>
                  </a:lnTo>
                  <a:lnTo>
                    <a:pt x="300482" y="999502"/>
                  </a:lnTo>
                  <a:lnTo>
                    <a:pt x="315480" y="1016508"/>
                  </a:lnTo>
                  <a:lnTo>
                    <a:pt x="334073" y="1030287"/>
                  </a:lnTo>
                  <a:lnTo>
                    <a:pt x="356006" y="1040320"/>
                  </a:lnTo>
                  <a:lnTo>
                    <a:pt x="371017" y="1017181"/>
                  </a:lnTo>
                  <a:close/>
                </a:path>
                <a:path w="7386955" h="1167764">
                  <a:moveTo>
                    <a:pt x="425399" y="1070025"/>
                  </a:moveTo>
                  <a:lnTo>
                    <a:pt x="241769" y="1070025"/>
                  </a:lnTo>
                  <a:lnTo>
                    <a:pt x="241769" y="1093812"/>
                  </a:lnTo>
                  <a:lnTo>
                    <a:pt x="395909" y="1093812"/>
                  </a:lnTo>
                  <a:lnTo>
                    <a:pt x="395909" y="1166609"/>
                  </a:lnTo>
                  <a:lnTo>
                    <a:pt x="425399" y="1166609"/>
                  </a:lnTo>
                  <a:lnTo>
                    <a:pt x="425399" y="1070025"/>
                  </a:lnTo>
                  <a:close/>
                </a:path>
                <a:path w="7386955" h="1167764">
                  <a:moveTo>
                    <a:pt x="465632" y="960501"/>
                  </a:moveTo>
                  <a:lnTo>
                    <a:pt x="425399" y="960501"/>
                  </a:lnTo>
                  <a:lnTo>
                    <a:pt x="425399" y="888796"/>
                  </a:lnTo>
                  <a:lnTo>
                    <a:pt x="395909" y="888796"/>
                  </a:lnTo>
                  <a:lnTo>
                    <a:pt x="395909" y="1057084"/>
                  </a:lnTo>
                  <a:lnTo>
                    <a:pt x="425399" y="1057084"/>
                  </a:lnTo>
                  <a:lnTo>
                    <a:pt x="425399" y="985393"/>
                  </a:lnTo>
                  <a:lnTo>
                    <a:pt x="465632" y="985393"/>
                  </a:lnTo>
                  <a:lnTo>
                    <a:pt x="465632" y="960501"/>
                  </a:lnTo>
                  <a:close/>
                </a:path>
                <a:path w="7386955" h="1167764">
                  <a:moveTo>
                    <a:pt x="623506" y="1083843"/>
                  </a:moveTo>
                  <a:lnTo>
                    <a:pt x="579767" y="1034491"/>
                  </a:lnTo>
                  <a:lnTo>
                    <a:pt x="565289" y="966317"/>
                  </a:lnTo>
                  <a:lnTo>
                    <a:pt x="565289" y="944054"/>
                  </a:lnTo>
                  <a:lnTo>
                    <a:pt x="613206" y="944054"/>
                  </a:lnTo>
                  <a:lnTo>
                    <a:pt x="613206" y="920051"/>
                  </a:lnTo>
                  <a:lnTo>
                    <a:pt x="486029" y="920051"/>
                  </a:lnTo>
                  <a:lnTo>
                    <a:pt x="486029" y="944054"/>
                  </a:lnTo>
                  <a:lnTo>
                    <a:pt x="536905" y="944054"/>
                  </a:lnTo>
                  <a:lnTo>
                    <a:pt x="536905" y="966317"/>
                  </a:lnTo>
                  <a:lnTo>
                    <a:pt x="533146" y="1003173"/>
                  </a:lnTo>
                  <a:lnTo>
                    <a:pt x="521944" y="1037831"/>
                  </a:lnTo>
                  <a:lnTo>
                    <a:pt x="503364" y="1067714"/>
                  </a:lnTo>
                  <a:lnTo>
                    <a:pt x="477481" y="1090193"/>
                  </a:lnTo>
                  <a:lnTo>
                    <a:pt x="495681" y="1112012"/>
                  </a:lnTo>
                  <a:lnTo>
                    <a:pt x="514438" y="1096835"/>
                  </a:lnTo>
                  <a:lnTo>
                    <a:pt x="530034" y="1077188"/>
                  </a:lnTo>
                  <a:lnTo>
                    <a:pt x="542404" y="1053909"/>
                  </a:lnTo>
                  <a:lnTo>
                    <a:pt x="551484" y="1027823"/>
                  </a:lnTo>
                  <a:lnTo>
                    <a:pt x="560324" y="1051877"/>
                  </a:lnTo>
                  <a:lnTo>
                    <a:pt x="572350" y="1073302"/>
                  </a:lnTo>
                  <a:lnTo>
                    <a:pt x="587578" y="1091412"/>
                  </a:lnTo>
                  <a:lnTo>
                    <a:pt x="605967" y="1105547"/>
                  </a:lnTo>
                  <a:lnTo>
                    <a:pt x="623506" y="1083843"/>
                  </a:lnTo>
                  <a:close/>
                </a:path>
                <a:path w="7386955" h="1167764">
                  <a:moveTo>
                    <a:pt x="663524" y="894727"/>
                  </a:moveTo>
                  <a:lnTo>
                    <a:pt x="635787" y="894727"/>
                  </a:lnTo>
                  <a:lnTo>
                    <a:pt x="635787" y="987247"/>
                  </a:lnTo>
                  <a:lnTo>
                    <a:pt x="592480" y="987247"/>
                  </a:lnTo>
                  <a:lnTo>
                    <a:pt x="592480" y="1011148"/>
                  </a:lnTo>
                  <a:lnTo>
                    <a:pt x="635787" y="1011148"/>
                  </a:lnTo>
                  <a:lnTo>
                    <a:pt x="635787" y="1152575"/>
                  </a:lnTo>
                  <a:lnTo>
                    <a:pt x="663524" y="1152575"/>
                  </a:lnTo>
                  <a:lnTo>
                    <a:pt x="663524" y="894727"/>
                  </a:lnTo>
                  <a:close/>
                </a:path>
                <a:path w="7386955" h="1167764">
                  <a:moveTo>
                    <a:pt x="719874" y="888796"/>
                  </a:moveTo>
                  <a:lnTo>
                    <a:pt x="691921" y="888796"/>
                  </a:lnTo>
                  <a:lnTo>
                    <a:pt x="691921" y="1166609"/>
                  </a:lnTo>
                  <a:lnTo>
                    <a:pt x="719874" y="1166609"/>
                  </a:lnTo>
                  <a:lnTo>
                    <a:pt x="719874" y="888796"/>
                  </a:lnTo>
                  <a:close/>
                </a:path>
                <a:path w="7386955" h="1167764">
                  <a:moveTo>
                    <a:pt x="1065199" y="990676"/>
                  </a:moveTo>
                  <a:lnTo>
                    <a:pt x="974420" y="990676"/>
                  </a:lnTo>
                  <a:lnTo>
                    <a:pt x="974420" y="981113"/>
                  </a:lnTo>
                  <a:lnTo>
                    <a:pt x="974420" y="980516"/>
                  </a:lnTo>
                  <a:lnTo>
                    <a:pt x="974420" y="910399"/>
                  </a:lnTo>
                  <a:lnTo>
                    <a:pt x="945692" y="910399"/>
                  </a:lnTo>
                  <a:lnTo>
                    <a:pt x="945692" y="980516"/>
                  </a:lnTo>
                  <a:lnTo>
                    <a:pt x="945692" y="1004646"/>
                  </a:lnTo>
                  <a:lnTo>
                    <a:pt x="945692" y="1014806"/>
                  </a:lnTo>
                  <a:lnTo>
                    <a:pt x="945692" y="1074496"/>
                  </a:lnTo>
                  <a:lnTo>
                    <a:pt x="873988" y="1074496"/>
                  </a:lnTo>
                  <a:lnTo>
                    <a:pt x="873988" y="1004646"/>
                  </a:lnTo>
                  <a:lnTo>
                    <a:pt x="945692" y="1004646"/>
                  </a:lnTo>
                  <a:lnTo>
                    <a:pt x="945692" y="980516"/>
                  </a:lnTo>
                  <a:lnTo>
                    <a:pt x="873988" y="980516"/>
                  </a:lnTo>
                  <a:lnTo>
                    <a:pt x="873988" y="910666"/>
                  </a:lnTo>
                  <a:lnTo>
                    <a:pt x="844397" y="910666"/>
                  </a:lnTo>
                  <a:lnTo>
                    <a:pt x="844397" y="1098626"/>
                  </a:lnTo>
                  <a:lnTo>
                    <a:pt x="974420" y="1098626"/>
                  </a:lnTo>
                  <a:lnTo>
                    <a:pt x="974420" y="1074496"/>
                  </a:lnTo>
                  <a:lnTo>
                    <a:pt x="974420" y="1014806"/>
                  </a:lnTo>
                  <a:lnTo>
                    <a:pt x="1036027" y="1014806"/>
                  </a:lnTo>
                  <a:lnTo>
                    <a:pt x="1036027" y="1167168"/>
                  </a:lnTo>
                  <a:lnTo>
                    <a:pt x="1065199" y="1167168"/>
                  </a:lnTo>
                  <a:lnTo>
                    <a:pt x="1065199" y="1014806"/>
                  </a:lnTo>
                  <a:lnTo>
                    <a:pt x="1065199" y="1014552"/>
                  </a:lnTo>
                  <a:lnTo>
                    <a:pt x="1065199" y="1004646"/>
                  </a:lnTo>
                  <a:lnTo>
                    <a:pt x="1065199" y="990676"/>
                  </a:lnTo>
                  <a:close/>
                </a:path>
                <a:path w="7386955" h="1167764">
                  <a:moveTo>
                    <a:pt x="1065199" y="888796"/>
                  </a:moveTo>
                  <a:lnTo>
                    <a:pt x="1036027" y="888796"/>
                  </a:lnTo>
                  <a:lnTo>
                    <a:pt x="1036027" y="990320"/>
                  </a:lnTo>
                  <a:lnTo>
                    <a:pt x="1065199" y="990320"/>
                  </a:lnTo>
                  <a:lnTo>
                    <a:pt x="1065199" y="888796"/>
                  </a:lnTo>
                  <a:close/>
                </a:path>
                <a:path w="7386955" h="1167764">
                  <a:moveTo>
                    <a:pt x="1332268" y="995756"/>
                  </a:moveTo>
                  <a:lnTo>
                    <a:pt x="1170228" y="995756"/>
                  </a:lnTo>
                  <a:lnTo>
                    <a:pt x="1170228" y="969086"/>
                  </a:lnTo>
                  <a:lnTo>
                    <a:pt x="1323276" y="969086"/>
                  </a:lnTo>
                  <a:lnTo>
                    <a:pt x="1323276" y="947496"/>
                  </a:lnTo>
                  <a:lnTo>
                    <a:pt x="1170228" y="947496"/>
                  </a:lnTo>
                  <a:lnTo>
                    <a:pt x="1170228" y="922096"/>
                  </a:lnTo>
                  <a:lnTo>
                    <a:pt x="1330401" y="922096"/>
                  </a:lnTo>
                  <a:lnTo>
                    <a:pt x="1330401" y="899236"/>
                  </a:lnTo>
                  <a:lnTo>
                    <a:pt x="1140625" y="899236"/>
                  </a:lnTo>
                  <a:lnTo>
                    <a:pt x="1140625" y="922096"/>
                  </a:lnTo>
                  <a:lnTo>
                    <a:pt x="1140625" y="947496"/>
                  </a:lnTo>
                  <a:lnTo>
                    <a:pt x="1140625" y="969086"/>
                  </a:lnTo>
                  <a:lnTo>
                    <a:pt x="1140625" y="995756"/>
                  </a:lnTo>
                  <a:lnTo>
                    <a:pt x="1140625" y="1018616"/>
                  </a:lnTo>
                  <a:lnTo>
                    <a:pt x="1332268" y="1018616"/>
                  </a:lnTo>
                  <a:lnTo>
                    <a:pt x="1332268" y="995756"/>
                  </a:lnTo>
                  <a:close/>
                </a:path>
                <a:path w="7386955" h="1167764">
                  <a:moveTo>
                    <a:pt x="1334897" y="1136726"/>
                  </a:moveTo>
                  <a:lnTo>
                    <a:pt x="1169022" y="1136726"/>
                  </a:lnTo>
                  <a:lnTo>
                    <a:pt x="1169022" y="1083386"/>
                  </a:lnTo>
                  <a:lnTo>
                    <a:pt x="1139964" y="1083386"/>
                  </a:lnTo>
                  <a:lnTo>
                    <a:pt x="1139964" y="1136726"/>
                  </a:lnTo>
                  <a:lnTo>
                    <a:pt x="1139964" y="1160856"/>
                  </a:lnTo>
                  <a:lnTo>
                    <a:pt x="1334897" y="1160856"/>
                  </a:lnTo>
                  <a:lnTo>
                    <a:pt x="1334897" y="1136726"/>
                  </a:lnTo>
                  <a:close/>
                </a:path>
                <a:path w="7386955" h="1167764">
                  <a:moveTo>
                    <a:pt x="1361313" y="1041527"/>
                  </a:moveTo>
                  <a:lnTo>
                    <a:pt x="1107516" y="1041527"/>
                  </a:lnTo>
                  <a:lnTo>
                    <a:pt x="1107516" y="1065098"/>
                  </a:lnTo>
                  <a:lnTo>
                    <a:pt x="1361313" y="1065098"/>
                  </a:lnTo>
                  <a:lnTo>
                    <a:pt x="1361313" y="1041527"/>
                  </a:lnTo>
                  <a:close/>
                </a:path>
                <a:path w="7386955" h="1167764">
                  <a:moveTo>
                    <a:pt x="1693583" y="1139863"/>
                  </a:moveTo>
                  <a:lnTo>
                    <a:pt x="1519047" y="1139863"/>
                  </a:lnTo>
                  <a:lnTo>
                    <a:pt x="1519047" y="1114755"/>
                  </a:lnTo>
                  <a:lnTo>
                    <a:pt x="1683715" y="1114755"/>
                  </a:lnTo>
                  <a:lnTo>
                    <a:pt x="1683715" y="1047445"/>
                  </a:lnTo>
                  <a:lnTo>
                    <a:pt x="1489113" y="1047445"/>
                  </a:lnTo>
                  <a:lnTo>
                    <a:pt x="1489113" y="1070241"/>
                  </a:lnTo>
                  <a:lnTo>
                    <a:pt x="1654441" y="1070241"/>
                  </a:lnTo>
                  <a:lnTo>
                    <a:pt x="1654441" y="1092835"/>
                  </a:lnTo>
                  <a:lnTo>
                    <a:pt x="1489773" y="1092835"/>
                  </a:lnTo>
                  <a:lnTo>
                    <a:pt x="1489773" y="1163104"/>
                  </a:lnTo>
                  <a:lnTo>
                    <a:pt x="1693583" y="1163104"/>
                  </a:lnTo>
                  <a:lnTo>
                    <a:pt x="1693583" y="1139863"/>
                  </a:lnTo>
                  <a:close/>
                </a:path>
                <a:path w="7386955" h="1167764">
                  <a:moveTo>
                    <a:pt x="1712887" y="1000404"/>
                  </a:moveTo>
                  <a:lnTo>
                    <a:pt x="1675714" y="1000404"/>
                  </a:lnTo>
                  <a:lnTo>
                    <a:pt x="1679333" y="978204"/>
                  </a:lnTo>
                  <a:lnTo>
                    <a:pt x="1680184" y="968946"/>
                  </a:lnTo>
                  <a:lnTo>
                    <a:pt x="1681187" y="958202"/>
                  </a:lnTo>
                  <a:lnTo>
                    <a:pt x="1681861" y="940003"/>
                  </a:lnTo>
                  <a:lnTo>
                    <a:pt x="1681962" y="901192"/>
                  </a:lnTo>
                  <a:lnTo>
                    <a:pt x="1491754" y="901192"/>
                  </a:lnTo>
                  <a:lnTo>
                    <a:pt x="1491754" y="924763"/>
                  </a:lnTo>
                  <a:lnTo>
                    <a:pt x="1652689" y="924763"/>
                  </a:lnTo>
                  <a:lnTo>
                    <a:pt x="1652689" y="940003"/>
                  </a:lnTo>
                  <a:lnTo>
                    <a:pt x="1652358" y="948118"/>
                  </a:lnTo>
                  <a:lnTo>
                    <a:pt x="1484845" y="952614"/>
                  </a:lnTo>
                  <a:lnTo>
                    <a:pt x="1488351" y="975741"/>
                  </a:lnTo>
                  <a:lnTo>
                    <a:pt x="1651050" y="968946"/>
                  </a:lnTo>
                  <a:lnTo>
                    <a:pt x="1650212" y="976312"/>
                  </a:lnTo>
                  <a:lnTo>
                    <a:pt x="1649183" y="983983"/>
                  </a:lnTo>
                  <a:lnTo>
                    <a:pt x="1647901" y="991997"/>
                  </a:lnTo>
                  <a:lnTo>
                    <a:pt x="1646339" y="1000404"/>
                  </a:lnTo>
                  <a:lnTo>
                    <a:pt x="1460284" y="1000404"/>
                  </a:lnTo>
                  <a:lnTo>
                    <a:pt x="1460284" y="1024204"/>
                  </a:lnTo>
                  <a:lnTo>
                    <a:pt x="1712887" y="1024204"/>
                  </a:lnTo>
                  <a:lnTo>
                    <a:pt x="1712887" y="1000404"/>
                  </a:lnTo>
                  <a:close/>
                </a:path>
                <a:path w="7386955" h="1167764">
                  <a:moveTo>
                    <a:pt x="1908035" y="1035926"/>
                  </a:moveTo>
                  <a:lnTo>
                    <a:pt x="1905571" y="1020254"/>
                  </a:lnTo>
                  <a:lnTo>
                    <a:pt x="1904301" y="1012139"/>
                  </a:lnTo>
                  <a:lnTo>
                    <a:pt x="1873567" y="1016127"/>
                  </a:lnTo>
                  <a:lnTo>
                    <a:pt x="1843468" y="1018578"/>
                  </a:lnTo>
                  <a:lnTo>
                    <a:pt x="1812150" y="1019848"/>
                  </a:lnTo>
                  <a:lnTo>
                    <a:pt x="1777784" y="1020254"/>
                  </a:lnTo>
                  <a:lnTo>
                    <a:pt x="1777784" y="984618"/>
                  </a:lnTo>
                  <a:lnTo>
                    <a:pt x="1876120" y="984618"/>
                  </a:lnTo>
                  <a:lnTo>
                    <a:pt x="1876120" y="905243"/>
                  </a:lnTo>
                  <a:lnTo>
                    <a:pt x="1748510" y="905243"/>
                  </a:lnTo>
                  <a:lnTo>
                    <a:pt x="1748510" y="929043"/>
                  </a:lnTo>
                  <a:lnTo>
                    <a:pt x="1846961" y="929043"/>
                  </a:lnTo>
                  <a:lnTo>
                    <a:pt x="1846961" y="961707"/>
                  </a:lnTo>
                  <a:lnTo>
                    <a:pt x="1749056" y="961707"/>
                  </a:lnTo>
                  <a:lnTo>
                    <a:pt x="1749056" y="1044587"/>
                  </a:lnTo>
                  <a:lnTo>
                    <a:pt x="1772196" y="1044587"/>
                  </a:lnTo>
                  <a:lnTo>
                    <a:pt x="1809242" y="1044257"/>
                  </a:lnTo>
                  <a:lnTo>
                    <a:pt x="1842820" y="1042974"/>
                  </a:lnTo>
                  <a:lnTo>
                    <a:pt x="1875053" y="1040333"/>
                  </a:lnTo>
                  <a:lnTo>
                    <a:pt x="1908035" y="1035926"/>
                  </a:lnTo>
                  <a:close/>
                </a:path>
                <a:path w="7386955" h="1167764">
                  <a:moveTo>
                    <a:pt x="1964931" y="1072984"/>
                  </a:moveTo>
                  <a:lnTo>
                    <a:pt x="1776577" y="1072984"/>
                  </a:lnTo>
                  <a:lnTo>
                    <a:pt x="1776577" y="1097102"/>
                  </a:lnTo>
                  <a:lnTo>
                    <a:pt x="1935441" y="1097102"/>
                  </a:lnTo>
                  <a:lnTo>
                    <a:pt x="1935441" y="1166609"/>
                  </a:lnTo>
                  <a:lnTo>
                    <a:pt x="1964931" y="1166609"/>
                  </a:lnTo>
                  <a:lnTo>
                    <a:pt x="1964931" y="1072984"/>
                  </a:lnTo>
                  <a:close/>
                </a:path>
                <a:path w="7386955" h="1167764">
                  <a:moveTo>
                    <a:pt x="1964931" y="889025"/>
                  </a:moveTo>
                  <a:lnTo>
                    <a:pt x="1935441" y="889025"/>
                  </a:lnTo>
                  <a:lnTo>
                    <a:pt x="1935441" y="1058849"/>
                  </a:lnTo>
                  <a:lnTo>
                    <a:pt x="1964931" y="1058849"/>
                  </a:lnTo>
                  <a:lnTo>
                    <a:pt x="1964931" y="889025"/>
                  </a:lnTo>
                  <a:close/>
                </a:path>
                <a:path w="7386955" h="1167764">
                  <a:moveTo>
                    <a:pt x="2261933" y="1080338"/>
                  </a:moveTo>
                  <a:lnTo>
                    <a:pt x="2208974" y="1031849"/>
                  </a:lnTo>
                  <a:lnTo>
                    <a:pt x="2188476" y="959510"/>
                  </a:lnTo>
                  <a:lnTo>
                    <a:pt x="2188476" y="911936"/>
                  </a:lnTo>
                  <a:lnTo>
                    <a:pt x="2158885" y="911936"/>
                  </a:lnTo>
                  <a:lnTo>
                    <a:pt x="2158885" y="959510"/>
                  </a:lnTo>
                  <a:lnTo>
                    <a:pt x="2153272" y="998791"/>
                  </a:lnTo>
                  <a:lnTo>
                    <a:pt x="2137867" y="1034910"/>
                  </a:lnTo>
                  <a:lnTo>
                    <a:pt x="2114308" y="1064755"/>
                  </a:lnTo>
                  <a:lnTo>
                    <a:pt x="2084222" y="1085151"/>
                  </a:lnTo>
                  <a:lnTo>
                    <a:pt x="2102421" y="1109713"/>
                  </a:lnTo>
                  <a:lnTo>
                    <a:pt x="2125815" y="1094498"/>
                  </a:lnTo>
                  <a:lnTo>
                    <a:pt x="2145855" y="1073696"/>
                  </a:lnTo>
                  <a:lnTo>
                    <a:pt x="2162086" y="1048296"/>
                  </a:lnTo>
                  <a:lnTo>
                    <a:pt x="2174011" y="1019263"/>
                  </a:lnTo>
                  <a:lnTo>
                    <a:pt x="2185987" y="1046378"/>
                  </a:lnTo>
                  <a:lnTo>
                    <a:pt x="2202027" y="1070076"/>
                  </a:lnTo>
                  <a:lnTo>
                    <a:pt x="2221585" y="1089507"/>
                  </a:lnTo>
                  <a:lnTo>
                    <a:pt x="2244179" y="1103795"/>
                  </a:lnTo>
                  <a:lnTo>
                    <a:pt x="2261933" y="1080338"/>
                  </a:lnTo>
                  <a:close/>
                </a:path>
                <a:path w="7386955" h="1167764">
                  <a:moveTo>
                    <a:pt x="2316645" y="888796"/>
                  </a:moveTo>
                  <a:lnTo>
                    <a:pt x="2287041" y="888796"/>
                  </a:lnTo>
                  <a:lnTo>
                    <a:pt x="2287041" y="1167168"/>
                  </a:lnTo>
                  <a:lnTo>
                    <a:pt x="2316645" y="1167168"/>
                  </a:lnTo>
                  <a:lnTo>
                    <a:pt x="2316645" y="888796"/>
                  </a:lnTo>
                  <a:close/>
                </a:path>
                <a:path w="7386955" h="1167764">
                  <a:moveTo>
                    <a:pt x="4596435" y="139890"/>
                  </a:moveTo>
                  <a:lnTo>
                    <a:pt x="4547235" y="105905"/>
                  </a:lnTo>
                  <a:lnTo>
                    <a:pt x="4529442" y="56464"/>
                  </a:lnTo>
                  <a:lnTo>
                    <a:pt x="4529442" y="45504"/>
                  </a:lnTo>
                  <a:lnTo>
                    <a:pt x="4589310" y="45504"/>
                  </a:lnTo>
                  <a:lnTo>
                    <a:pt x="4589310" y="21488"/>
                  </a:lnTo>
                  <a:lnTo>
                    <a:pt x="4439323" y="21488"/>
                  </a:lnTo>
                  <a:lnTo>
                    <a:pt x="4439323" y="45504"/>
                  </a:lnTo>
                  <a:lnTo>
                    <a:pt x="4499622" y="45504"/>
                  </a:lnTo>
                  <a:lnTo>
                    <a:pt x="4499622" y="56464"/>
                  </a:lnTo>
                  <a:lnTo>
                    <a:pt x="4494796" y="84531"/>
                  </a:lnTo>
                  <a:lnTo>
                    <a:pt x="4480966" y="110045"/>
                  </a:lnTo>
                  <a:lnTo>
                    <a:pt x="4459109" y="131076"/>
                  </a:lnTo>
                  <a:lnTo>
                    <a:pt x="4430230" y="145707"/>
                  </a:lnTo>
                  <a:lnTo>
                    <a:pt x="4445470" y="169710"/>
                  </a:lnTo>
                  <a:lnTo>
                    <a:pt x="4468584" y="158546"/>
                  </a:lnTo>
                  <a:lnTo>
                    <a:pt x="4488091" y="143256"/>
                  </a:lnTo>
                  <a:lnTo>
                    <a:pt x="4503686" y="124434"/>
                  </a:lnTo>
                  <a:lnTo>
                    <a:pt x="4515091" y="102730"/>
                  </a:lnTo>
                  <a:lnTo>
                    <a:pt x="4526127" y="122237"/>
                  </a:lnTo>
                  <a:lnTo>
                    <a:pt x="4541012" y="139242"/>
                  </a:lnTo>
                  <a:lnTo>
                    <a:pt x="4559516" y="153162"/>
                  </a:lnTo>
                  <a:lnTo>
                    <a:pt x="4581410" y="163360"/>
                  </a:lnTo>
                  <a:lnTo>
                    <a:pt x="4596435" y="139890"/>
                  </a:lnTo>
                  <a:close/>
                </a:path>
                <a:path w="7386955" h="1167764">
                  <a:moveTo>
                    <a:pt x="4661662" y="215"/>
                  </a:moveTo>
                  <a:lnTo>
                    <a:pt x="4632287" y="215"/>
                  </a:lnTo>
                  <a:lnTo>
                    <a:pt x="4632287" y="75425"/>
                  </a:lnTo>
                  <a:lnTo>
                    <a:pt x="4578997" y="75425"/>
                  </a:lnTo>
                  <a:lnTo>
                    <a:pt x="4578997" y="99441"/>
                  </a:lnTo>
                  <a:lnTo>
                    <a:pt x="4632287" y="99441"/>
                  </a:lnTo>
                  <a:lnTo>
                    <a:pt x="4632287" y="203695"/>
                  </a:lnTo>
                  <a:lnTo>
                    <a:pt x="4661662" y="203695"/>
                  </a:lnTo>
                  <a:lnTo>
                    <a:pt x="4661662" y="215"/>
                  </a:lnTo>
                  <a:close/>
                </a:path>
                <a:path w="7386955" h="1167764">
                  <a:moveTo>
                    <a:pt x="4669015" y="247992"/>
                  </a:moveTo>
                  <a:lnTo>
                    <a:pt x="4510697" y="247992"/>
                  </a:lnTo>
                  <a:lnTo>
                    <a:pt x="4510697" y="185610"/>
                  </a:lnTo>
                  <a:lnTo>
                    <a:pt x="4481322" y="185610"/>
                  </a:lnTo>
                  <a:lnTo>
                    <a:pt x="4481322" y="272110"/>
                  </a:lnTo>
                  <a:lnTo>
                    <a:pt x="4669015" y="272110"/>
                  </a:lnTo>
                  <a:lnTo>
                    <a:pt x="4669015" y="247992"/>
                  </a:lnTo>
                  <a:close/>
                </a:path>
                <a:path w="7386955" h="1167764">
                  <a:moveTo>
                    <a:pt x="4926977" y="229133"/>
                  </a:moveTo>
                  <a:lnTo>
                    <a:pt x="4920348" y="208394"/>
                  </a:lnTo>
                  <a:lnTo>
                    <a:pt x="4913998" y="203263"/>
                  </a:lnTo>
                  <a:lnTo>
                    <a:pt x="4901450" y="193116"/>
                  </a:lnTo>
                  <a:lnTo>
                    <a:pt x="4897602" y="191922"/>
                  </a:lnTo>
                  <a:lnTo>
                    <a:pt x="4897602" y="229133"/>
                  </a:lnTo>
                  <a:lnTo>
                    <a:pt x="4893056" y="240207"/>
                  </a:lnTo>
                  <a:lnTo>
                    <a:pt x="4880102" y="248297"/>
                  </a:lnTo>
                  <a:lnTo>
                    <a:pt x="4859223" y="253212"/>
                  </a:lnTo>
                  <a:lnTo>
                    <a:pt x="4830940" y="254787"/>
                  </a:lnTo>
                  <a:lnTo>
                    <a:pt x="4802492" y="253212"/>
                  </a:lnTo>
                  <a:lnTo>
                    <a:pt x="4781601" y="248297"/>
                  </a:lnTo>
                  <a:lnTo>
                    <a:pt x="4768774" y="240207"/>
                  </a:lnTo>
                  <a:lnTo>
                    <a:pt x="4764506" y="229133"/>
                  </a:lnTo>
                  <a:lnTo>
                    <a:pt x="4768774" y="217970"/>
                  </a:lnTo>
                  <a:lnTo>
                    <a:pt x="4781601" y="209867"/>
                  </a:lnTo>
                  <a:lnTo>
                    <a:pt x="4802492" y="204927"/>
                  </a:lnTo>
                  <a:lnTo>
                    <a:pt x="4830940" y="203263"/>
                  </a:lnTo>
                  <a:lnTo>
                    <a:pt x="4859223" y="204927"/>
                  </a:lnTo>
                  <a:lnTo>
                    <a:pt x="4880102" y="209867"/>
                  </a:lnTo>
                  <a:lnTo>
                    <a:pt x="4893056" y="217970"/>
                  </a:lnTo>
                  <a:lnTo>
                    <a:pt x="4897602" y="229133"/>
                  </a:lnTo>
                  <a:lnTo>
                    <a:pt x="4897602" y="191922"/>
                  </a:lnTo>
                  <a:lnTo>
                    <a:pt x="4871313" y="183680"/>
                  </a:lnTo>
                  <a:lnTo>
                    <a:pt x="4830940" y="180454"/>
                  </a:lnTo>
                  <a:lnTo>
                    <a:pt x="4790440" y="183680"/>
                  </a:lnTo>
                  <a:lnTo>
                    <a:pt x="4760138" y="193116"/>
                  </a:lnTo>
                  <a:lnTo>
                    <a:pt x="4741151" y="208394"/>
                  </a:lnTo>
                  <a:lnTo>
                    <a:pt x="4734572" y="229133"/>
                  </a:lnTo>
                  <a:lnTo>
                    <a:pt x="4741151" y="249758"/>
                  </a:lnTo>
                  <a:lnTo>
                    <a:pt x="4760138" y="264883"/>
                  </a:lnTo>
                  <a:lnTo>
                    <a:pt x="4790440" y="274205"/>
                  </a:lnTo>
                  <a:lnTo>
                    <a:pt x="4830940" y="277368"/>
                  </a:lnTo>
                  <a:lnTo>
                    <a:pt x="4871313" y="274205"/>
                  </a:lnTo>
                  <a:lnTo>
                    <a:pt x="4901450" y="264883"/>
                  </a:lnTo>
                  <a:lnTo>
                    <a:pt x="4914062" y="254787"/>
                  </a:lnTo>
                  <a:lnTo>
                    <a:pt x="4920348" y="249758"/>
                  </a:lnTo>
                  <a:lnTo>
                    <a:pt x="4926977" y="229133"/>
                  </a:lnTo>
                  <a:close/>
                </a:path>
                <a:path w="7386955" h="1167764">
                  <a:moveTo>
                    <a:pt x="4943094" y="89458"/>
                  </a:moveTo>
                  <a:lnTo>
                    <a:pt x="4905235" y="80035"/>
                  </a:lnTo>
                  <a:lnTo>
                    <a:pt x="4864836" y="53505"/>
                  </a:lnTo>
                  <a:lnTo>
                    <a:pt x="4845850" y="16116"/>
                  </a:lnTo>
                  <a:lnTo>
                    <a:pt x="4845850" y="4381"/>
                  </a:lnTo>
                  <a:lnTo>
                    <a:pt x="4816030" y="4381"/>
                  </a:lnTo>
                  <a:lnTo>
                    <a:pt x="4816030" y="16116"/>
                  </a:lnTo>
                  <a:lnTo>
                    <a:pt x="4808385" y="41389"/>
                  </a:lnTo>
                  <a:lnTo>
                    <a:pt x="4787557" y="63309"/>
                  </a:lnTo>
                  <a:lnTo>
                    <a:pt x="4756734" y="79971"/>
                  </a:lnTo>
                  <a:lnTo>
                    <a:pt x="4719117" y="89458"/>
                  </a:lnTo>
                  <a:lnTo>
                    <a:pt x="4729962" y="112699"/>
                  </a:lnTo>
                  <a:lnTo>
                    <a:pt x="4762017" y="104749"/>
                  </a:lnTo>
                  <a:lnTo>
                    <a:pt x="4790440" y="91948"/>
                  </a:lnTo>
                  <a:lnTo>
                    <a:pt x="4813909" y="74701"/>
                  </a:lnTo>
                  <a:lnTo>
                    <a:pt x="4830940" y="53505"/>
                  </a:lnTo>
                  <a:lnTo>
                    <a:pt x="4847895" y="74650"/>
                  </a:lnTo>
                  <a:lnTo>
                    <a:pt x="4871288" y="91897"/>
                  </a:lnTo>
                  <a:lnTo>
                    <a:pt x="4899672" y="104762"/>
                  </a:lnTo>
                  <a:lnTo>
                    <a:pt x="4931359" y="112699"/>
                  </a:lnTo>
                  <a:lnTo>
                    <a:pt x="4943094" y="89458"/>
                  </a:lnTo>
                  <a:close/>
                </a:path>
                <a:path w="7386955" h="1167764">
                  <a:moveTo>
                    <a:pt x="4957902" y="136271"/>
                  </a:moveTo>
                  <a:lnTo>
                    <a:pt x="4845520" y="136271"/>
                  </a:lnTo>
                  <a:lnTo>
                    <a:pt x="4845520" y="97459"/>
                  </a:lnTo>
                  <a:lnTo>
                    <a:pt x="4816576" y="97459"/>
                  </a:lnTo>
                  <a:lnTo>
                    <a:pt x="4816576" y="136271"/>
                  </a:lnTo>
                  <a:lnTo>
                    <a:pt x="4704639" y="136271"/>
                  </a:lnTo>
                  <a:lnTo>
                    <a:pt x="4704639" y="159956"/>
                  </a:lnTo>
                  <a:lnTo>
                    <a:pt x="4957902" y="159956"/>
                  </a:lnTo>
                  <a:lnTo>
                    <a:pt x="4957902" y="136271"/>
                  </a:lnTo>
                  <a:close/>
                </a:path>
                <a:path w="7386955" h="1167764">
                  <a:moveTo>
                    <a:pt x="5208295" y="94284"/>
                  </a:moveTo>
                  <a:lnTo>
                    <a:pt x="5200447" y="62471"/>
                  </a:lnTo>
                  <a:lnTo>
                    <a:pt x="5181168" y="40678"/>
                  </a:lnTo>
                  <a:lnTo>
                    <a:pt x="5179580" y="38887"/>
                  </a:lnTo>
                  <a:lnTo>
                    <a:pt x="5179580" y="94284"/>
                  </a:lnTo>
                  <a:lnTo>
                    <a:pt x="5173992" y="116319"/>
                  </a:lnTo>
                  <a:lnTo>
                    <a:pt x="5158524" y="133146"/>
                  </a:lnTo>
                  <a:lnTo>
                    <a:pt x="5135080" y="143903"/>
                  </a:lnTo>
                  <a:lnTo>
                    <a:pt x="5105578" y="147675"/>
                  </a:lnTo>
                  <a:lnTo>
                    <a:pt x="5076037" y="143903"/>
                  </a:lnTo>
                  <a:lnTo>
                    <a:pt x="5052530" y="133146"/>
                  </a:lnTo>
                  <a:lnTo>
                    <a:pt x="5037010" y="116319"/>
                  </a:lnTo>
                  <a:lnTo>
                    <a:pt x="5031460" y="94284"/>
                  </a:lnTo>
                  <a:lnTo>
                    <a:pt x="5037010" y="72326"/>
                  </a:lnTo>
                  <a:lnTo>
                    <a:pt x="5052530" y="55346"/>
                  </a:lnTo>
                  <a:lnTo>
                    <a:pt x="5076037" y="44437"/>
                  </a:lnTo>
                  <a:lnTo>
                    <a:pt x="5105578" y="40678"/>
                  </a:lnTo>
                  <a:lnTo>
                    <a:pt x="5135080" y="44437"/>
                  </a:lnTo>
                  <a:lnTo>
                    <a:pt x="5158524" y="55346"/>
                  </a:lnTo>
                  <a:lnTo>
                    <a:pt x="5173992" y="72326"/>
                  </a:lnTo>
                  <a:lnTo>
                    <a:pt x="5179580" y="94284"/>
                  </a:lnTo>
                  <a:lnTo>
                    <a:pt x="5179580" y="38887"/>
                  </a:lnTo>
                  <a:lnTo>
                    <a:pt x="5178806" y="37998"/>
                  </a:lnTo>
                  <a:lnTo>
                    <a:pt x="5146230" y="22275"/>
                  </a:lnTo>
                  <a:lnTo>
                    <a:pt x="5105578" y="16662"/>
                  </a:lnTo>
                  <a:lnTo>
                    <a:pt x="5065065" y="22275"/>
                  </a:lnTo>
                  <a:lnTo>
                    <a:pt x="5032578" y="37998"/>
                  </a:lnTo>
                  <a:lnTo>
                    <a:pt x="5011001" y="62471"/>
                  </a:lnTo>
                  <a:lnTo>
                    <a:pt x="5003177" y="94284"/>
                  </a:lnTo>
                  <a:lnTo>
                    <a:pt x="5011001" y="126225"/>
                  </a:lnTo>
                  <a:lnTo>
                    <a:pt x="5032578" y="150723"/>
                  </a:lnTo>
                  <a:lnTo>
                    <a:pt x="5065065" y="166382"/>
                  </a:lnTo>
                  <a:lnTo>
                    <a:pt x="5105578" y="171792"/>
                  </a:lnTo>
                  <a:lnTo>
                    <a:pt x="5146230" y="166382"/>
                  </a:lnTo>
                  <a:lnTo>
                    <a:pt x="5178806" y="150723"/>
                  </a:lnTo>
                  <a:lnTo>
                    <a:pt x="5181498" y="147675"/>
                  </a:lnTo>
                  <a:lnTo>
                    <a:pt x="5200447" y="126225"/>
                  </a:lnTo>
                  <a:lnTo>
                    <a:pt x="5208295" y="94284"/>
                  </a:lnTo>
                  <a:close/>
                </a:path>
                <a:path w="7386955" h="1167764">
                  <a:moveTo>
                    <a:pt x="5233403" y="217512"/>
                  </a:moveTo>
                  <a:lnTo>
                    <a:pt x="4979162" y="217512"/>
                  </a:lnTo>
                  <a:lnTo>
                    <a:pt x="4979162" y="241858"/>
                  </a:lnTo>
                  <a:lnTo>
                    <a:pt x="5233403" y="241858"/>
                  </a:lnTo>
                  <a:lnTo>
                    <a:pt x="5233403" y="217512"/>
                  </a:lnTo>
                  <a:close/>
                </a:path>
                <a:path w="7386955" h="1167764">
                  <a:moveTo>
                    <a:pt x="5507926" y="219786"/>
                  </a:moveTo>
                  <a:lnTo>
                    <a:pt x="5394680" y="219786"/>
                  </a:lnTo>
                  <a:lnTo>
                    <a:pt x="5394680" y="171526"/>
                  </a:lnTo>
                  <a:lnTo>
                    <a:pt x="5483263" y="171526"/>
                  </a:lnTo>
                  <a:lnTo>
                    <a:pt x="5483263" y="147408"/>
                  </a:lnTo>
                  <a:lnTo>
                    <a:pt x="5313870" y="147408"/>
                  </a:lnTo>
                  <a:lnTo>
                    <a:pt x="5313870" y="106768"/>
                  </a:lnTo>
                  <a:lnTo>
                    <a:pt x="5476786" y="106768"/>
                  </a:lnTo>
                  <a:lnTo>
                    <a:pt x="5476786" y="82626"/>
                  </a:lnTo>
                  <a:lnTo>
                    <a:pt x="5476786" y="43256"/>
                  </a:lnTo>
                  <a:lnTo>
                    <a:pt x="5476786" y="19126"/>
                  </a:lnTo>
                  <a:lnTo>
                    <a:pt x="5284051" y="19126"/>
                  </a:lnTo>
                  <a:lnTo>
                    <a:pt x="5284051" y="43256"/>
                  </a:lnTo>
                  <a:lnTo>
                    <a:pt x="5447741" y="43256"/>
                  </a:lnTo>
                  <a:lnTo>
                    <a:pt x="5447741" y="82626"/>
                  </a:lnTo>
                  <a:lnTo>
                    <a:pt x="5284609" y="82626"/>
                  </a:lnTo>
                  <a:lnTo>
                    <a:pt x="5284609" y="106768"/>
                  </a:lnTo>
                  <a:lnTo>
                    <a:pt x="5284609" y="147408"/>
                  </a:lnTo>
                  <a:lnTo>
                    <a:pt x="5284609" y="171526"/>
                  </a:lnTo>
                  <a:lnTo>
                    <a:pt x="5365508" y="171526"/>
                  </a:lnTo>
                  <a:lnTo>
                    <a:pt x="5365508" y="219786"/>
                  </a:lnTo>
                  <a:lnTo>
                    <a:pt x="5253685" y="219786"/>
                  </a:lnTo>
                  <a:lnTo>
                    <a:pt x="5253685" y="243916"/>
                  </a:lnTo>
                  <a:lnTo>
                    <a:pt x="5507926" y="243916"/>
                  </a:lnTo>
                  <a:lnTo>
                    <a:pt x="5507926" y="219786"/>
                  </a:lnTo>
                  <a:close/>
                </a:path>
                <a:path w="7386955" h="1167764">
                  <a:moveTo>
                    <a:pt x="5827534" y="182435"/>
                  </a:moveTo>
                  <a:lnTo>
                    <a:pt x="5633478" y="182435"/>
                  </a:lnTo>
                  <a:lnTo>
                    <a:pt x="5633478" y="206222"/>
                  </a:lnTo>
                  <a:lnTo>
                    <a:pt x="5797931" y="206222"/>
                  </a:lnTo>
                  <a:lnTo>
                    <a:pt x="5797931" y="277812"/>
                  </a:lnTo>
                  <a:lnTo>
                    <a:pt x="5827534" y="277812"/>
                  </a:lnTo>
                  <a:lnTo>
                    <a:pt x="5827534" y="182435"/>
                  </a:lnTo>
                  <a:close/>
                </a:path>
                <a:path w="7386955" h="1167764">
                  <a:moveTo>
                    <a:pt x="5845734" y="93408"/>
                  </a:moveTo>
                  <a:lnTo>
                    <a:pt x="5809577" y="86169"/>
                  </a:lnTo>
                  <a:lnTo>
                    <a:pt x="5780202" y="73279"/>
                  </a:lnTo>
                  <a:lnTo>
                    <a:pt x="5765266" y="60515"/>
                  </a:lnTo>
                  <a:lnTo>
                    <a:pt x="5760072" y="56083"/>
                  </a:lnTo>
                  <a:lnTo>
                    <a:pt x="5751665" y="35953"/>
                  </a:lnTo>
                  <a:lnTo>
                    <a:pt x="5835866" y="35953"/>
                  </a:lnTo>
                  <a:lnTo>
                    <a:pt x="5835866" y="12382"/>
                  </a:lnTo>
                  <a:lnTo>
                    <a:pt x="5628551" y="12382"/>
                  </a:lnTo>
                  <a:lnTo>
                    <a:pt x="5628551" y="35953"/>
                  </a:lnTo>
                  <a:lnTo>
                    <a:pt x="5712307" y="35953"/>
                  </a:lnTo>
                  <a:lnTo>
                    <a:pt x="5703735" y="55968"/>
                  </a:lnTo>
                  <a:lnTo>
                    <a:pt x="5683631" y="73075"/>
                  </a:lnTo>
                  <a:lnTo>
                    <a:pt x="5654446" y="85979"/>
                  </a:lnTo>
                  <a:lnTo>
                    <a:pt x="5618683" y="93408"/>
                  </a:lnTo>
                  <a:lnTo>
                    <a:pt x="5629313" y="116433"/>
                  </a:lnTo>
                  <a:lnTo>
                    <a:pt x="5663412" y="109639"/>
                  </a:lnTo>
                  <a:lnTo>
                    <a:pt x="5692864" y="97688"/>
                  </a:lnTo>
                  <a:lnTo>
                    <a:pt x="5716155" y="81127"/>
                  </a:lnTo>
                  <a:lnTo>
                    <a:pt x="5731827" y="60515"/>
                  </a:lnTo>
                  <a:lnTo>
                    <a:pt x="5747537" y="81165"/>
                  </a:lnTo>
                  <a:lnTo>
                    <a:pt x="5770956" y="97726"/>
                  </a:lnTo>
                  <a:lnTo>
                    <a:pt x="5800547" y="109651"/>
                  </a:lnTo>
                  <a:lnTo>
                    <a:pt x="5834773" y="116433"/>
                  </a:lnTo>
                  <a:lnTo>
                    <a:pt x="5845734" y="93408"/>
                  </a:lnTo>
                  <a:close/>
                </a:path>
                <a:path w="7386955" h="1167764">
                  <a:moveTo>
                    <a:pt x="5859107" y="132765"/>
                  </a:moveTo>
                  <a:lnTo>
                    <a:pt x="5605411" y="132765"/>
                  </a:lnTo>
                  <a:lnTo>
                    <a:pt x="5605411" y="156451"/>
                  </a:lnTo>
                  <a:lnTo>
                    <a:pt x="5859107" y="156451"/>
                  </a:lnTo>
                  <a:lnTo>
                    <a:pt x="5859107" y="132765"/>
                  </a:lnTo>
                  <a:close/>
                </a:path>
                <a:path w="7386955" h="1167764">
                  <a:moveTo>
                    <a:pt x="6055347" y="191528"/>
                  </a:moveTo>
                  <a:lnTo>
                    <a:pt x="6002388" y="143040"/>
                  </a:lnTo>
                  <a:lnTo>
                    <a:pt x="5981903" y="70713"/>
                  </a:lnTo>
                  <a:lnTo>
                    <a:pt x="5981903" y="23126"/>
                  </a:lnTo>
                  <a:lnTo>
                    <a:pt x="5952299" y="23126"/>
                  </a:lnTo>
                  <a:lnTo>
                    <a:pt x="5952299" y="70713"/>
                  </a:lnTo>
                  <a:lnTo>
                    <a:pt x="5946686" y="109982"/>
                  </a:lnTo>
                  <a:lnTo>
                    <a:pt x="5931293" y="146113"/>
                  </a:lnTo>
                  <a:lnTo>
                    <a:pt x="5907722" y="175945"/>
                  </a:lnTo>
                  <a:lnTo>
                    <a:pt x="5877636" y="196354"/>
                  </a:lnTo>
                  <a:lnTo>
                    <a:pt x="5895835" y="220916"/>
                  </a:lnTo>
                  <a:lnTo>
                    <a:pt x="5919228" y="205701"/>
                  </a:lnTo>
                  <a:lnTo>
                    <a:pt x="5939282" y="184899"/>
                  </a:lnTo>
                  <a:lnTo>
                    <a:pt x="5955500" y="159486"/>
                  </a:lnTo>
                  <a:lnTo>
                    <a:pt x="5967425" y="130467"/>
                  </a:lnTo>
                  <a:lnTo>
                    <a:pt x="5979401" y="157581"/>
                  </a:lnTo>
                  <a:lnTo>
                    <a:pt x="5995441" y="181279"/>
                  </a:lnTo>
                  <a:lnTo>
                    <a:pt x="6014999" y="200710"/>
                  </a:lnTo>
                  <a:lnTo>
                    <a:pt x="6037592" y="214998"/>
                  </a:lnTo>
                  <a:lnTo>
                    <a:pt x="6055347" y="191528"/>
                  </a:lnTo>
                  <a:close/>
                </a:path>
                <a:path w="7386955" h="1167764">
                  <a:moveTo>
                    <a:pt x="6110059" y="0"/>
                  </a:moveTo>
                  <a:lnTo>
                    <a:pt x="6080455" y="0"/>
                  </a:lnTo>
                  <a:lnTo>
                    <a:pt x="6080455" y="278358"/>
                  </a:lnTo>
                  <a:lnTo>
                    <a:pt x="6110059" y="278358"/>
                  </a:lnTo>
                  <a:lnTo>
                    <a:pt x="6110059" y="0"/>
                  </a:lnTo>
                  <a:close/>
                </a:path>
                <a:path w="7386955" h="1167764">
                  <a:moveTo>
                    <a:pt x="6473838" y="103390"/>
                  </a:moveTo>
                  <a:lnTo>
                    <a:pt x="6435166" y="93141"/>
                  </a:lnTo>
                  <a:lnTo>
                    <a:pt x="6403429" y="75018"/>
                  </a:lnTo>
                  <a:lnTo>
                    <a:pt x="6393269" y="63804"/>
                  </a:lnTo>
                  <a:lnTo>
                    <a:pt x="6381966" y="51333"/>
                  </a:lnTo>
                  <a:lnTo>
                    <a:pt x="6374066" y="24447"/>
                  </a:lnTo>
                  <a:lnTo>
                    <a:pt x="6374066" y="9321"/>
                  </a:lnTo>
                  <a:lnTo>
                    <a:pt x="6343370" y="9321"/>
                  </a:lnTo>
                  <a:lnTo>
                    <a:pt x="6343370" y="24447"/>
                  </a:lnTo>
                  <a:lnTo>
                    <a:pt x="6335496" y="51523"/>
                  </a:lnTo>
                  <a:lnTo>
                    <a:pt x="6314084" y="75184"/>
                  </a:lnTo>
                  <a:lnTo>
                    <a:pt x="6282461" y="93205"/>
                  </a:lnTo>
                  <a:lnTo>
                    <a:pt x="6243929" y="103390"/>
                  </a:lnTo>
                  <a:lnTo>
                    <a:pt x="6255766" y="127393"/>
                  </a:lnTo>
                  <a:lnTo>
                    <a:pt x="6288379" y="119037"/>
                  </a:lnTo>
                  <a:lnTo>
                    <a:pt x="6317450" y="105219"/>
                  </a:lnTo>
                  <a:lnTo>
                    <a:pt x="6341440" y="86601"/>
                  </a:lnTo>
                  <a:lnTo>
                    <a:pt x="6358826" y="63804"/>
                  </a:lnTo>
                  <a:lnTo>
                    <a:pt x="6376213" y="86512"/>
                  </a:lnTo>
                  <a:lnTo>
                    <a:pt x="6400228" y="105143"/>
                  </a:lnTo>
                  <a:lnTo>
                    <a:pt x="6429362" y="118999"/>
                  </a:lnTo>
                  <a:lnTo>
                    <a:pt x="6462103" y="127393"/>
                  </a:lnTo>
                  <a:lnTo>
                    <a:pt x="6473838" y="103390"/>
                  </a:lnTo>
                  <a:close/>
                </a:path>
                <a:path w="7386955" h="1167764">
                  <a:moveTo>
                    <a:pt x="6485229" y="154698"/>
                  </a:moveTo>
                  <a:lnTo>
                    <a:pt x="6231979" y="154698"/>
                  </a:lnTo>
                  <a:lnTo>
                    <a:pt x="6231979" y="179031"/>
                  </a:lnTo>
                  <a:lnTo>
                    <a:pt x="6343472" y="179031"/>
                  </a:lnTo>
                  <a:lnTo>
                    <a:pt x="6343472" y="277812"/>
                  </a:lnTo>
                  <a:lnTo>
                    <a:pt x="6372428" y="277812"/>
                  </a:lnTo>
                  <a:lnTo>
                    <a:pt x="6372428" y="179031"/>
                  </a:lnTo>
                  <a:lnTo>
                    <a:pt x="6485229" y="179031"/>
                  </a:lnTo>
                  <a:lnTo>
                    <a:pt x="6485229" y="154698"/>
                  </a:lnTo>
                  <a:close/>
                </a:path>
                <a:path w="7386955" h="1167764">
                  <a:moveTo>
                    <a:pt x="6672821" y="132651"/>
                  </a:moveTo>
                  <a:lnTo>
                    <a:pt x="6644678" y="118579"/>
                  </a:lnTo>
                  <a:lnTo>
                    <a:pt x="6623621" y="98780"/>
                  </a:lnTo>
                  <a:lnTo>
                    <a:pt x="6621856" y="95605"/>
                  </a:lnTo>
                  <a:lnTo>
                    <a:pt x="6610413" y="75031"/>
                  </a:lnTo>
                  <a:lnTo>
                    <a:pt x="6605867" y="49339"/>
                  </a:lnTo>
                  <a:lnTo>
                    <a:pt x="6605829" y="43192"/>
                  </a:lnTo>
                  <a:lnTo>
                    <a:pt x="6665696" y="43192"/>
                  </a:lnTo>
                  <a:lnTo>
                    <a:pt x="6665696" y="19189"/>
                  </a:lnTo>
                  <a:lnTo>
                    <a:pt x="6515709" y="19189"/>
                  </a:lnTo>
                  <a:lnTo>
                    <a:pt x="6515709" y="43192"/>
                  </a:lnTo>
                  <a:lnTo>
                    <a:pt x="6576009" y="43192"/>
                  </a:lnTo>
                  <a:lnTo>
                    <a:pt x="6576009" y="49339"/>
                  </a:lnTo>
                  <a:lnTo>
                    <a:pt x="6571208" y="77609"/>
                  </a:lnTo>
                  <a:lnTo>
                    <a:pt x="6557429" y="103543"/>
                  </a:lnTo>
                  <a:lnTo>
                    <a:pt x="6535585" y="125120"/>
                  </a:lnTo>
                  <a:lnTo>
                    <a:pt x="6506616" y="140335"/>
                  </a:lnTo>
                  <a:lnTo>
                    <a:pt x="6521856" y="163677"/>
                  </a:lnTo>
                  <a:lnTo>
                    <a:pt x="6545046" y="152273"/>
                  </a:lnTo>
                  <a:lnTo>
                    <a:pt x="6564604" y="136715"/>
                  </a:lnTo>
                  <a:lnTo>
                    <a:pt x="6580225" y="117614"/>
                  </a:lnTo>
                  <a:lnTo>
                    <a:pt x="6591579" y="95605"/>
                  </a:lnTo>
                  <a:lnTo>
                    <a:pt x="6602616" y="115087"/>
                  </a:lnTo>
                  <a:lnTo>
                    <a:pt x="6617500" y="132067"/>
                  </a:lnTo>
                  <a:lnTo>
                    <a:pt x="6635966" y="145935"/>
                  </a:lnTo>
                  <a:lnTo>
                    <a:pt x="6657797" y="156121"/>
                  </a:lnTo>
                  <a:lnTo>
                    <a:pt x="6672821" y="132651"/>
                  </a:lnTo>
                  <a:close/>
                </a:path>
                <a:path w="7386955" h="1167764">
                  <a:moveTo>
                    <a:pt x="6738048" y="0"/>
                  </a:moveTo>
                  <a:lnTo>
                    <a:pt x="6708673" y="0"/>
                  </a:lnTo>
                  <a:lnTo>
                    <a:pt x="6708673" y="70827"/>
                  </a:lnTo>
                  <a:lnTo>
                    <a:pt x="6656806" y="70827"/>
                  </a:lnTo>
                  <a:lnTo>
                    <a:pt x="6656806" y="95046"/>
                  </a:lnTo>
                  <a:lnTo>
                    <a:pt x="6708673" y="95046"/>
                  </a:lnTo>
                  <a:lnTo>
                    <a:pt x="6708673" y="165328"/>
                  </a:lnTo>
                  <a:lnTo>
                    <a:pt x="6738048" y="165328"/>
                  </a:lnTo>
                  <a:lnTo>
                    <a:pt x="6738048" y="0"/>
                  </a:lnTo>
                  <a:close/>
                </a:path>
                <a:path w="7386955" h="1167764">
                  <a:moveTo>
                    <a:pt x="6738925" y="225513"/>
                  </a:moveTo>
                  <a:lnTo>
                    <a:pt x="6732384" y="203365"/>
                  </a:lnTo>
                  <a:lnTo>
                    <a:pt x="6723951" y="195910"/>
                  </a:lnTo>
                  <a:lnTo>
                    <a:pt x="6713741" y="186893"/>
                  </a:lnTo>
                  <a:lnTo>
                    <a:pt x="6709765" y="185521"/>
                  </a:lnTo>
                  <a:lnTo>
                    <a:pt x="6709765" y="225513"/>
                  </a:lnTo>
                  <a:lnTo>
                    <a:pt x="6705295" y="237972"/>
                  </a:lnTo>
                  <a:lnTo>
                    <a:pt x="6692544" y="247167"/>
                  </a:lnTo>
                  <a:lnTo>
                    <a:pt x="6672199" y="252831"/>
                  </a:lnTo>
                  <a:lnTo>
                    <a:pt x="6644970" y="254685"/>
                  </a:lnTo>
                  <a:lnTo>
                    <a:pt x="6617678" y="252831"/>
                  </a:lnTo>
                  <a:lnTo>
                    <a:pt x="6597294" y="247167"/>
                  </a:lnTo>
                  <a:lnTo>
                    <a:pt x="6584582" y="237972"/>
                  </a:lnTo>
                  <a:lnTo>
                    <a:pt x="6580289" y="225513"/>
                  </a:lnTo>
                  <a:lnTo>
                    <a:pt x="6584582" y="212940"/>
                  </a:lnTo>
                  <a:lnTo>
                    <a:pt x="6597294" y="203644"/>
                  </a:lnTo>
                  <a:lnTo>
                    <a:pt x="6617678" y="197891"/>
                  </a:lnTo>
                  <a:lnTo>
                    <a:pt x="6644970" y="195910"/>
                  </a:lnTo>
                  <a:lnTo>
                    <a:pt x="6672199" y="197891"/>
                  </a:lnTo>
                  <a:lnTo>
                    <a:pt x="6692544" y="203644"/>
                  </a:lnTo>
                  <a:lnTo>
                    <a:pt x="6705295" y="212940"/>
                  </a:lnTo>
                  <a:lnTo>
                    <a:pt x="6709765" y="225513"/>
                  </a:lnTo>
                  <a:lnTo>
                    <a:pt x="6709765" y="185521"/>
                  </a:lnTo>
                  <a:lnTo>
                    <a:pt x="6684200" y="176644"/>
                  </a:lnTo>
                  <a:lnTo>
                    <a:pt x="6644970" y="173113"/>
                  </a:lnTo>
                  <a:lnTo>
                    <a:pt x="6605676" y="176644"/>
                  </a:lnTo>
                  <a:lnTo>
                    <a:pt x="6576098" y="186893"/>
                  </a:lnTo>
                  <a:lnTo>
                    <a:pt x="6557492" y="203365"/>
                  </a:lnTo>
                  <a:lnTo>
                    <a:pt x="6551130" y="225513"/>
                  </a:lnTo>
                  <a:lnTo>
                    <a:pt x="6557492" y="247573"/>
                  </a:lnTo>
                  <a:lnTo>
                    <a:pt x="6576098" y="263956"/>
                  </a:lnTo>
                  <a:lnTo>
                    <a:pt x="6605676" y="274193"/>
                  </a:lnTo>
                  <a:lnTo>
                    <a:pt x="6644970" y="277812"/>
                  </a:lnTo>
                  <a:lnTo>
                    <a:pt x="6684200" y="274193"/>
                  </a:lnTo>
                  <a:lnTo>
                    <a:pt x="6713741" y="263956"/>
                  </a:lnTo>
                  <a:lnTo>
                    <a:pt x="6724307" y="254685"/>
                  </a:lnTo>
                  <a:lnTo>
                    <a:pt x="6732384" y="247573"/>
                  </a:lnTo>
                  <a:lnTo>
                    <a:pt x="6738925" y="225513"/>
                  </a:lnTo>
                  <a:close/>
                </a:path>
                <a:path w="7386955" h="1167764">
                  <a:moveTo>
                    <a:pt x="7002132" y="29387"/>
                  </a:moveTo>
                  <a:lnTo>
                    <a:pt x="6872427" y="29387"/>
                  </a:lnTo>
                  <a:lnTo>
                    <a:pt x="6872427" y="53721"/>
                  </a:lnTo>
                  <a:lnTo>
                    <a:pt x="6972198" y="53721"/>
                  </a:lnTo>
                  <a:lnTo>
                    <a:pt x="6961606" y="99568"/>
                  </a:lnTo>
                  <a:lnTo>
                    <a:pt x="6939153" y="139865"/>
                  </a:lnTo>
                  <a:lnTo>
                    <a:pt x="6904812" y="174536"/>
                  </a:lnTo>
                  <a:lnTo>
                    <a:pt x="6858508" y="203479"/>
                  </a:lnTo>
                  <a:lnTo>
                    <a:pt x="6874954" y="226288"/>
                  </a:lnTo>
                  <a:lnTo>
                    <a:pt x="6923316" y="196202"/>
                  </a:lnTo>
                  <a:lnTo>
                    <a:pt x="6959206" y="160591"/>
                  </a:lnTo>
                  <a:lnTo>
                    <a:pt x="6983628" y="120332"/>
                  </a:lnTo>
                  <a:lnTo>
                    <a:pt x="6997611" y="76314"/>
                  </a:lnTo>
                  <a:lnTo>
                    <a:pt x="7002132" y="29387"/>
                  </a:lnTo>
                  <a:close/>
                </a:path>
                <a:path w="7386955" h="1167764">
                  <a:moveTo>
                    <a:pt x="7117905" y="110731"/>
                  </a:moveTo>
                  <a:lnTo>
                    <a:pt x="7074814" y="110731"/>
                  </a:lnTo>
                  <a:lnTo>
                    <a:pt x="7074814" y="0"/>
                  </a:lnTo>
                  <a:lnTo>
                    <a:pt x="7045325" y="0"/>
                  </a:lnTo>
                  <a:lnTo>
                    <a:pt x="7045325" y="277482"/>
                  </a:lnTo>
                  <a:lnTo>
                    <a:pt x="7074814" y="277482"/>
                  </a:lnTo>
                  <a:lnTo>
                    <a:pt x="7074814" y="135394"/>
                  </a:lnTo>
                  <a:lnTo>
                    <a:pt x="7117905" y="135394"/>
                  </a:lnTo>
                  <a:lnTo>
                    <a:pt x="7117905" y="110731"/>
                  </a:lnTo>
                  <a:close/>
                </a:path>
                <a:path w="7386955" h="1167764">
                  <a:moveTo>
                    <a:pt x="7355256" y="225844"/>
                  </a:moveTo>
                  <a:lnTo>
                    <a:pt x="7348575" y="204228"/>
                  </a:lnTo>
                  <a:lnTo>
                    <a:pt x="7341425" y="198221"/>
                  </a:lnTo>
                  <a:lnTo>
                    <a:pt x="7329602" y="188290"/>
                  </a:lnTo>
                  <a:lnTo>
                    <a:pt x="7325881" y="187083"/>
                  </a:lnTo>
                  <a:lnTo>
                    <a:pt x="7325881" y="225844"/>
                  </a:lnTo>
                  <a:lnTo>
                    <a:pt x="7321270" y="237718"/>
                  </a:lnTo>
                  <a:lnTo>
                    <a:pt x="7308215" y="246519"/>
                  </a:lnTo>
                  <a:lnTo>
                    <a:pt x="7287323" y="251980"/>
                  </a:lnTo>
                  <a:lnTo>
                    <a:pt x="7259218" y="253796"/>
                  </a:lnTo>
                  <a:lnTo>
                    <a:pt x="7230910" y="251980"/>
                  </a:lnTo>
                  <a:lnTo>
                    <a:pt x="7210006" y="246519"/>
                  </a:lnTo>
                  <a:lnTo>
                    <a:pt x="7197103" y="237718"/>
                  </a:lnTo>
                  <a:lnTo>
                    <a:pt x="7192785" y="225844"/>
                  </a:lnTo>
                  <a:lnTo>
                    <a:pt x="7197103" y="213956"/>
                  </a:lnTo>
                  <a:lnTo>
                    <a:pt x="7210006" y="205333"/>
                  </a:lnTo>
                  <a:lnTo>
                    <a:pt x="7230910" y="200050"/>
                  </a:lnTo>
                  <a:lnTo>
                    <a:pt x="7259218" y="198221"/>
                  </a:lnTo>
                  <a:lnTo>
                    <a:pt x="7287323" y="200050"/>
                  </a:lnTo>
                  <a:lnTo>
                    <a:pt x="7308215" y="205333"/>
                  </a:lnTo>
                  <a:lnTo>
                    <a:pt x="7321270" y="213956"/>
                  </a:lnTo>
                  <a:lnTo>
                    <a:pt x="7325881" y="225844"/>
                  </a:lnTo>
                  <a:lnTo>
                    <a:pt x="7325881" y="187083"/>
                  </a:lnTo>
                  <a:lnTo>
                    <a:pt x="7299452" y="178447"/>
                  </a:lnTo>
                  <a:lnTo>
                    <a:pt x="7259218" y="175082"/>
                  </a:lnTo>
                  <a:lnTo>
                    <a:pt x="7218769" y="178447"/>
                  </a:lnTo>
                  <a:lnTo>
                    <a:pt x="7188467" y="188290"/>
                  </a:lnTo>
                  <a:lnTo>
                    <a:pt x="7169442" y="204228"/>
                  </a:lnTo>
                  <a:lnTo>
                    <a:pt x="7162851" y="225844"/>
                  </a:lnTo>
                  <a:lnTo>
                    <a:pt x="7169442" y="247510"/>
                  </a:lnTo>
                  <a:lnTo>
                    <a:pt x="7188467" y="263436"/>
                  </a:lnTo>
                  <a:lnTo>
                    <a:pt x="7218769" y="273253"/>
                  </a:lnTo>
                  <a:lnTo>
                    <a:pt x="7259218" y="276606"/>
                  </a:lnTo>
                  <a:lnTo>
                    <a:pt x="7299452" y="273253"/>
                  </a:lnTo>
                  <a:lnTo>
                    <a:pt x="7329602" y="263436"/>
                  </a:lnTo>
                  <a:lnTo>
                    <a:pt x="7341082" y="253796"/>
                  </a:lnTo>
                  <a:lnTo>
                    <a:pt x="7348575" y="247510"/>
                  </a:lnTo>
                  <a:lnTo>
                    <a:pt x="7355256" y="225844"/>
                  </a:lnTo>
                  <a:close/>
                </a:path>
                <a:path w="7386955" h="1167764">
                  <a:moveTo>
                    <a:pt x="7357453" y="74993"/>
                  </a:moveTo>
                  <a:lnTo>
                    <a:pt x="7195858" y="74993"/>
                  </a:lnTo>
                  <a:lnTo>
                    <a:pt x="7195858" y="5156"/>
                  </a:lnTo>
                  <a:lnTo>
                    <a:pt x="7166686" y="5156"/>
                  </a:lnTo>
                  <a:lnTo>
                    <a:pt x="7166686" y="98894"/>
                  </a:lnTo>
                  <a:lnTo>
                    <a:pt x="7357453" y="98894"/>
                  </a:lnTo>
                  <a:lnTo>
                    <a:pt x="7357453" y="74993"/>
                  </a:lnTo>
                  <a:close/>
                </a:path>
                <a:path w="7386955" h="1167764">
                  <a:moveTo>
                    <a:pt x="7386510" y="128485"/>
                  </a:moveTo>
                  <a:lnTo>
                    <a:pt x="7132917" y="128485"/>
                  </a:lnTo>
                  <a:lnTo>
                    <a:pt x="7132917" y="152615"/>
                  </a:lnTo>
                  <a:lnTo>
                    <a:pt x="7386510" y="152615"/>
                  </a:lnTo>
                  <a:lnTo>
                    <a:pt x="7386510" y="128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1335" y="5977238"/>
              <a:ext cx="140221" cy="17431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661573" y="5923299"/>
              <a:ext cx="33655" cy="224790"/>
            </a:xfrm>
            <a:custGeom>
              <a:avLst/>
              <a:gdLst/>
              <a:ahLst/>
              <a:cxnLst/>
              <a:rect l="l" t="t" r="r" b="b"/>
              <a:pathLst>
                <a:path w="33654" h="224789">
                  <a:moveTo>
                    <a:pt x="33108" y="0"/>
                  </a:moveTo>
                  <a:lnTo>
                    <a:pt x="0" y="0"/>
                  </a:lnTo>
                  <a:lnTo>
                    <a:pt x="0" y="224530"/>
                  </a:lnTo>
                  <a:lnTo>
                    <a:pt x="33108" y="224530"/>
                  </a:lnTo>
                  <a:lnTo>
                    <a:pt x="331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7462" y="5977238"/>
              <a:ext cx="152720" cy="1739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12963" y="5939086"/>
              <a:ext cx="196243" cy="21093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129380" y="5894146"/>
              <a:ext cx="3308350" cy="280670"/>
            </a:xfrm>
            <a:custGeom>
              <a:avLst/>
              <a:gdLst/>
              <a:ahLst/>
              <a:cxnLst/>
              <a:rect l="l" t="t" r="r" b="b"/>
              <a:pathLst>
                <a:path w="3308350" h="280670">
                  <a:moveTo>
                    <a:pt x="225513" y="54483"/>
                  </a:moveTo>
                  <a:lnTo>
                    <a:pt x="218833" y="34036"/>
                  </a:lnTo>
                  <a:lnTo>
                    <a:pt x="211937" y="28714"/>
                  </a:lnTo>
                  <a:lnTo>
                    <a:pt x="199428" y="19088"/>
                  </a:lnTo>
                  <a:lnTo>
                    <a:pt x="195364" y="17894"/>
                  </a:lnTo>
                  <a:lnTo>
                    <a:pt x="195364" y="54483"/>
                  </a:lnTo>
                  <a:lnTo>
                    <a:pt x="190842" y="65887"/>
                  </a:lnTo>
                  <a:lnTo>
                    <a:pt x="177571" y="74079"/>
                  </a:lnTo>
                  <a:lnTo>
                    <a:pt x="155956" y="79032"/>
                  </a:lnTo>
                  <a:lnTo>
                    <a:pt x="126403" y="80683"/>
                  </a:lnTo>
                  <a:lnTo>
                    <a:pt x="97028" y="79032"/>
                  </a:lnTo>
                  <a:lnTo>
                    <a:pt x="75488" y="74079"/>
                  </a:lnTo>
                  <a:lnTo>
                    <a:pt x="62280" y="65887"/>
                  </a:lnTo>
                  <a:lnTo>
                    <a:pt x="57886" y="54483"/>
                  </a:lnTo>
                  <a:lnTo>
                    <a:pt x="62280" y="43599"/>
                  </a:lnTo>
                  <a:lnTo>
                    <a:pt x="75488" y="35471"/>
                  </a:lnTo>
                  <a:lnTo>
                    <a:pt x="97028" y="30416"/>
                  </a:lnTo>
                  <a:lnTo>
                    <a:pt x="126403" y="28714"/>
                  </a:lnTo>
                  <a:lnTo>
                    <a:pt x="155956" y="30416"/>
                  </a:lnTo>
                  <a:lnTo>
                    <a:pt x="177571" y="35471"/>
                  </a:lnTo>
                  <a:lnTo>
                    <a:pt x="190842" y="43599"/>
                  </a:lnTo>
                  <a:lnTo>
                    <a:pt x="195364" y="54483"/>
                  </a:lnTo>
                  <a:lnTo>
                    <a:pt x="195364" y="17894"/>
                  </a:lnTo>
                  <a:lnTo>
                    <a:pt x="168300" y="9918"/>
                  </a:lnTo>
                  <a:lnTo>
                    <a:pt x="126403" y="6794"/>
                  </a:lnTo>
                  <a:lnTo>
                    <a:pt x="84467" y="9918"/>
                  </a:lnTo>
                  <a:lnTo>
                    <a:pt x="53263" y="19088"/>
                  </a:lnTo>
                  <a:lnTo>
                    <a:pt x="33794" y="34036"/>
                  </a:lnTo>
                  <a:lnTo>
                    <a:pt x="27076" y="54483"/>
                  </a:lnTo>
                  <a:lnTo>
                    <a:pt x="33794" y="75184"/>
                  </a:lnTo>
                  <a:lnTo>
                    <a:pt x="53263" y="90297"/>
                  </a:lnTo>
                  <a:lnTo>
                    <a:pt x="84467" y="99580"/>
                  </a:lnTo>
                  <a:lnTo>
                    <a:pt x="126403" y="102831"/>
                  </a:lnTo>
                  <a:lnTo>
                    <a:pt x="168300" y="99580"/>
                  </a:lnTo>
                  <a:lnTo>
                    <a:pt x="199428" y="90297"/>
                  </a:lnTo>
                  <a:lnTo>
                    <a:pt x="211772" y="80683"/>
                  </a:lnTo>
                  <a:lnTo>
                    <a:pt x="218833" y="75184"/>
                  </a:lnTo>
                  <a:lnTo>
                    <a:pt x="225513" y="54483"/>
                  </a:lnTo>
                  <a:close/>
                </a:path>
                <a:path w="3308350" h="280670">
                  <a:moveTo>
                    <a:pt x="229133" y="254571"/>
                  </a:moveTo>
                  <a:lnTo>
                    <a:pt x="59524" y="254571"/>
                  </a:lnTo>
                  <a:lnTo>
                    <a:pt x="59524" y="229679"/>
                  </a:lnTo>
                  <a:lnTo>
                    <a:pt x="221132" y="229679"/>
                  </a:lnTo>
                  <a:lnTo>
                    <a:pt x="221132" y="164668"/>
                  </a:lnTo>
                  <a:lnTo>
                    <a:pt x="30149" y="164668"/>
                  </a:lnTo>
                  <a:lnTo>
                    <a:pt x="30149" y="186702"/>
                  </a:lnTo>
                  <a:lnTo>
                    <a:pt x="192176" y="186702"/>
                  </a:lnTo>
                  <a:lnTo>
                    <a:pt x="192176" y="208521"/>
                  </a:lnTo>
                  <a:lnTo>
                    <a:pt x="30695" y="208521"/>
                  </a:lnTo>
                  <a:lnTo>
                    <a:pt x="30695" y="277368"/>
                  </a:lnTo>
                  <a:lnTo>
                    <a:pt x="229133" y="277368"/>
                  </a:lnTo>
                  <a:lnTo>
                    <a:pt x="229133" y="254571"/>
                  </a:lnTo>
                  <a:close/>
                </a:path>
                <a:path w="3308350" h="280670">
                  <a:moveTo>
                    <a:pt x="253250" y="119722"/>
                  </a:moveTo>
                  <a:lnTo>
                    <a:pt x="0" y="119722"/>
                  </a:lnTo>
                  <a:lnTo>
                    <a:pt x="0" y="143294"/>
                  </a:lnTo>
                  <a:lnTo>
                    <a:pt x="253250" y="143294"/>
                  </a:lnTo>
                  <a:lnTo>
                    <a:pt x="253250" y="119722"/>
                  </a:lnTo>
                  <a:close/>
                </a:path>
                <a:path w="3308350" h="280670">
                  <a:moveTo>
                    <a:pt x="574078" y="234721"/>
                  </a:moveTo>
                  <a:lnTo>
                    <a:pt x="567563" y="215430"/>
                  </a:lnTo>
                  <a:lnTo>
                    <a:pt x="562914" y="211924"/>
                  </a:lnTo>
                  <a:lnTo>
                    <a:pt x="548868" y="201320"/>
                  </a:lnTo>
                  <a:lnTo>
                    <a:pt x="544690" y="200126"/>
                  </a:lnTo>
                  <a:lnTo>
                    <a:pt x="544690" y="234721"/>
                  </a:lnTo>
                  <a:lnTo>
                    <a:pt x="540296" y="244652"/>
                  </a:lnTo>
                  <a:lnTo>
                    <a:pt x="527558" y="251714"/>
                  </a:lnTo>
                  <a:lnTo>
                    <a:pt x="506730" y="255905"/>
                  </a:lnTo>
                  <a:lnTo>
                    <a:pt x="478040" y="257200"/>
                  </a:lnTo>
                  <a:lnTo>
                    <a:pt x="449122" y="255905"/>
                  </a:lnTo>
                  <a:lnTo>
                    <a:pt x="428167" y="251714"/>
                  </a:lnTo>
                  <a:lnTo>
                    <a:pt x="415455" y="244652"/>
                  </a:lnTo>
                  <a:lnTo>
                    <a:pt x="411264" y="234721"/>
                  </a:lnTo>
                  <a:lnTo>
                    <a:pt x="415455" y="224866"/>
                  </a:lnTo>
                  <a:lnTo>
                    <a:pt x="428167" y="217728"/>
                  </a:lnTo>
                  <a:lnTo>
                    <a:pt x="449122" y="213385"/>
                  </a:lnTo>
                  <a:lnTo>
                    <a:pt x="478040" y="211924"/>
                  </a:lnTo>
                  <a:lnTo>
                    <a:pt x="506730" y="213385"/>
                  </a:lnTo>
                  <a:lnTo>
                    <a:pt x="527558" y="217728"/>
                  </a:lnTo>
                  <a:lnTo>
                    <a:pt x="540296" y="224866"/>
                  </a:lnTo>
                  <a:lnTo>
                    <a:pt x="544690" y="234721"/>
                  </a:lnTo>
                  <a:lnTo>
                    <a:pt x="544690" y="200126"/>
                  </a:lnTo>
                  <a:lnTo>
                    <a:pt x="518769" y="192709"/>
                  </a:lnTo>
                  <a:lnTo>
                    <a:pt x="478040" y="189877"/>
                  </a:lnTo>
                  <a:lnTo>
                    <a:pt x="436981" y="192709"/>
                  </a:lnTo>
                  <a:lnTo>
                    <a:pt x="406742" y="201320"/>
                  </a:lnTo>
                  <a:lnTo>
                    <a:pt x="388061" y="215430"/>
                  </a:lnTo>
                  <a:lnTo>
                    <a:pt x="381673" y="234721"/>
                  </a:lnTo>
                  <a:lnTo>
                    <a:pt x="388061" y="254127"/>
                  </a:lnTo>
                  <a:lnTo>
                    <a:pt x="406742" y="268160"/>
                  </a:lnTo>
                  <a:lnTo>
                    <a:pt x="436981" y="276682"/>
                  </a:lnTo>
                  <a:lnTo>
                    <a:pt x="478040" y="279565"/>
                  </a:lnTo>
                  <a:lnTo>
                    <a:pt x="518769" y="276682"/>
                  </a:lnTo>
                  <a:lnTo>
                    <a:pt x="548868" y="268160"/>
                  </a:lnTo>
                  <a:lnTo>
                    <a:pt x="563473" y="257200"/>
                  </a:lnTo>
                  <a:lnTo>
                    <a:pt x="567563" y="254127"/>
                  </a:lnTo>
                  <a:lnTo>
                    <a:pt x="574078" y="234721"/>
                  </a:lnTo>
                  <a:close/>
                </a:path>
                <a:path w="3308350" h="280670">
                  <a:moveTo>
                    <a:pt x="604989" y="148221"/>
                  </a:moveTo>
                  <a:lnTo>
                    <a:pt x="492721" y="148221"/>
                  </a:lnTo>
                  <a:lnTo>
                    <a:pt x="492721" y="124104"/>
                  </a:lnTo>
                  <a:lnTo>
                    <a:pt x="575932" y="124104"/>
                  </a:lnTo>
                  <a:lnTo>
                    <a:pt x="575932" y="101193"/>
                  </a:lnTo>
                  <a:lnTo>
                    <a:pt x="413893" y="101193"/>
                  </a:lnTo>
                  <a:lnTo>
                    <a:pt x="413893" y="77508"/>
                  </a:lnTo>
                  <a:lnTo>
                    <a:pt x="566953" y="77508"/>
                  </a:lnTo>
                  <a:lnTo>
                    <a:pt x="566953" y="55575"/>
                  </a:lnTo>
                  <a:lnTo>
                    <a:pt x="413893" y="55575"/>
                  </a:lnTo>
                  <a:lnTo>
                    <a:pt x="413893" y="33108"/>
                  </a:lnTo>
                  <a:lnTo>
                    <a:pt x="574078" y="33108"/>
                  </a:lnTo>
                  <a:lnTo>
                    <a:pt x="574078" y="9753"/>
                  </a:lnTo>
                  <a:lnTo>
                    <a:pt x="384302" y="9753"/>
                  </a:lnTo>
                  <a:lnTo>
                    <a:pt x="384302" y="124104"/>
                  </a:lnTo>
                  <a:lnTo>
                    <a:pt x="463232" y="124104"/>
                  </a:lnTo>
                  <a:lnTo>
                    <a:pt x="463232" y="148221"/>
                  </a:lnTo>
                  <a:lnTo>
                    <a:pt x="351193" y="148221"/>
                  </a:lnTo>
                  <a:lnTo>
                    <a:pt x="351193" y="171678"/>
                  </a:lnTo>
                  <a:lnTo>
                    <a:pt x="604989" y="171678"/>
                  </a:lnTo>
                  <a:lnTo>
                    <a:pt x="604989" y="148221"/>
                  </a:lnTo>
                  <a:close/>
                </a:path>
                <a:path w="3308350" h="280670">
                  <a:moveTo>
                    <a:pt x="755192" y="152603"/>
                  </a:moveTo>
                  <a:lnTo>
                    <a:pt x="750595" y="126847"/>
                  </a:lnTo>
                  <a:lnTo>
                    <a:pt x="742162" y="113245"/>
                  </a:lnTo>
                  <a:lnTo>
                    <a:pt x="738060" y="106629"/>
                  </a:lnTo>
                  <a:lnTo>
                    <a:pt x="729094" y="100431"/>
                  </a:lnTo>
                  <a:lnTo>
                    <a:pt x="729094" y="152603"/>
                  </a:lnTo>
                  <a:lnTo>
                    <a:pt x="726541" y="168719"/>
                  </a:lnTo>
                  <a:lnTo>
                    <a:pt x="719416" y="181152"/>
                  </a:lnTo>
                  <a:lnTo>
                    <a:pt x="708558" y="189128"/>
                  </a:lnTo>
                  <a:lnTo>
                    <a:pt x="694778" y="191858"/>
                  </a:lnTo>
                  <a:lnTo>
                    <a:pt x="680961" y="189128"/>
                  </a:lnTo>
                  <a:lnTo>
                    <a:pt x="670102" y="181152"/>
                  </a:lnTo>
                  <a:lnTo>
                    <a:pt x="663003" y="168719"/>
                  </a:lnTo>
                  <a:lnTo>
                    <a:pt x="660463" y="152603"/>
                  </a:lnTo>
                  <a:lnTo>
                    <a:pt x="663003" y="136715"/>
                  </a:lnTo>
                  <a:lnTo>
                    <a:pt x="670102" y="124294"/>
                  </a:lnTo>
                  <a:lnTo>
                    <a:pt x="680961" y="116192"/>
                  </a:lnTo>
                  <a:lnTo>
                    <a:pt x="694778" y="113245"/>
                  </a:lnTo>
                  <a:lnTo>
                    <a:pt x="708558" y="116192"/>
                  </a:lnTo>
                  <a:lnTo>
                    <a:pt x="719416" y="124294"/>
                  </a:lnTo>
                  <a:lnTo>
                    <a:pt x="726541" y="136715"/>
                  </a:lnTo>
                  <a:lnTo>
                    <a:pt x="729094" y="152603"/>
                  </a:lnTo>
                  <a:lnTo>
                    <a:pt x="729094" y="100431"/>
                  </a:lnTo>
                  <a:lnTo>
                    <a:pt x="718985" y="93421"/>
                  </a:lnTo>
                  <a:lnTo>
                    <a:pt x="694778" y="88684"/>
                  </a:lnTo>
                  <a:lnTo>
                    <a:pt x="670598" y="93421"/>
                  </a:lnTo>
                  <a:lnTo>
                    <a:pt x="651484" y="106629"/>
                  </a:lnTo>
                  <a:lnTo>
                    <a:pt x="638987" y="126847"/>
                  </a:lnTo>
                  <a:lnTo>
                    <a:pt x="634593" y="152603"/>
                  </a:lnTo>
                  <a:lnTo>
                    <a:pt x="638987" y="178701"/>
                  </a:lnTo>
                  <a:lnTo>
                    <a:pt x="651484" y="199123"/>
                  </a:lnTo>
                  <a:lnTo>
                    <a:pt x="670598" y="212420"/>
                  </a:lnTo>
                  <a:lnTo>
                    <a:pt x="694778" y="217182"/>
                  </a:lnTo>
                  <a:lnTo>
                    <a:pt x="718985" y="212420"/>
                  </a:lnTo>
                  <a:lnTo>
                    <a:pt x="738060" y="199123"/>
                  </a:lnTo>
                  <a:lnTo>
                    <a:pt x="742518" y="191858"/>
                  </a:lnTo>
                  <a:lnTo>
                    <a:pt x="750595" y="178701"/>
                  </a:lnTo>
                  <a:lnTo>
                    <a:pt x="755192" y="152603"/>
                  </a:lnTo>
                  <a:close/>
                </a:path>
                <a:path w="3308350" h="280670">
                  <a:moveTo>
                    <a:pt x="763409" y="48234"/>
                  </a:moveTo>
                  <a:lnTo>
                    <a:pt x="709358" y="48234"/>
                  </a:lnTo>
                  <a:lnTo>
                    <a:pt x="709358" y="10414"/>
                  </a:lnTo>
                  <a:lnTo>
                    <a:pt x="680199" y="10414"/>
                  </a:lnTo>
                  <a:lnTo>
                    <a:pt x="680199" y="48234"/>
                  </a:lnTo>
                  <a:lnTo>
                    <a:pt x="625602" y="48234"/>
                  </a:lnTo>
                  <a:lnTo>
                    <a:pt x="625602" y="72021"/>
                  </a:lnTo>
                  <a:lnTo>
                    <a:pt x="763409" y="72021"/>
                  </a:lnTo>
                  <a:lnTo>
                    <a:pt x="763409" y="48234"/>
                  </a:lnTo>
                  <a:close/>
                </a:path>
                <a:path w="3308350" h="280670">
                  <a:moveTo>
                    <a:pt x="864171" y="2184"/>
                  </a:moveTo>
                  <a:lnTo>
                    <a:pt x="836104" y="2184"/>
                  </a:lnTo>
                  <a:lnTo>
                    <a:pt x="836104" y="117957"/>
                  </a:lnTo>
                  <a:lnTo>
                    <a:pt x="804087" y="117957"/>
                  </a:lnTo>
                  <a:lnTo>
                    <a:pt x="804087" y="8432"/>
                  </a:lnTo>
                  <a:lnTo>
                    <a:pt x="776351" y="8432"/>
                  </a:lnTo>
                  <a:lnTo>
                    <a:pt x="776351" y="266954"/>
                  </a:lnTo>
                  <a:lnTo>
                    <a:pt x="804087" y="266954"/>
                  </a:lnTo>
                  <a:lnTo>
                    <a:pt x="804087" y="141973"/>
                  </a:lnTo>
                  <a:lnTo>
                    <a:pt x="836104" y="141973"/>
                  </a:lnTo>
                  <a:lnTo>
                    <a:pt x="836104" y="279996"/>
                  </a:lnTo>
                  <a:lnTo>
                    <a:pt x="864171" y="279996"/>
                  </a:lnTo>
                  <a:lnTo>
                    <a:pt x="864171" y="141973"/>
                  </a:lnTo>
                  <a:lnTo>
                    <a:pt x="864171" y="117957"/>
                  </a:lnTo>
                  <a:lnTo>
                    <a:pt x="864171" y="2184"/>
                  </a:lnTo>
                  <a:close/>
                </a:path>
                <a:path w="3308350" h="280670">
                  <a:moveTo>
                    <a:pt x="1144295" y="192519"/>
                  </a:moveTo>
                  <a:lnTo>
                    <a:pt x="1093889" y="143560"/>
                  </a:lnTo>
                  <a:lnTo>
                    <a:pt x="1074559" y="72898"/>
                  </a:lnTo>
                  <a:lnTo>
                    <a:pt x="1074559" y="25323"/>
                  </a:lnTo>
                  <a:lnTo>
                    <a:pt x="1045286" y="25323"/>
                  </a:lnTo>
                  <a:lnTo>
                    <a:pt x="1045286" y="72898"/>
                  </a:lnTo>
                  <a:lnTo>
                    <a:pt x="1039990" y="111010"/>
                  </a:lnTo>
                  <a:lnTo>
                    <a:pt x="1025347" y="146672"/>
                  </a:lnTo>
                  <a:lnTo>
                    <a:pt x="1002753" y="176644"/>
                  </a:lnTo>
                  <a:lnTo>
                    <a:pt x="973594" y="197662"/>
                  </a:lnTo>
                  <a:lnTo>
                    <a:pt x="991895" y="221348"/>
                  </a:lnTo>
                  <a:lnTo>
                    <a:pt x="1014145" y="206032"/>
                  </a:lnTo>
                  <a:lnTo>
                    <a:pt x="1033246" y="185420"/>
                  </a:lnTo>
                  <a:lnTo>
                    <a:pt x="1048740" y="160477"/>
                  </a:lnTo>
                  <a:lnTo>
                    <a:pt x="1060196" y="132219"/>
                  </a:lnTo>
                  <a:lnTo>
                    <a:pt x="1071372" y="158750"/>
                  </a:lnTo>
                  <a:lnTo>
                    <a:pt x="1086370" y="182168"/>
                  </a:lnTo>
                  <a:lnTo>
                    <a:pt x="1104785" y="201574"/>
                  </a:lnTo>
                  <a:lnTo>
                    <a:pt x="1126197" y="216090"/>
                  </a:lnTo>
                  <a:lnTo>
                    <a:pt x="1144295" y="192519"/>
                  </a:lnTo>
                  <a:close/>
                </a:path>
                <a:path w="3308350" h="280670">
                  <a:moveTo>
                    <a:pt x="1239227" y="113030"/>
                  </a:moveTo>
                  <a:lnTo>
                    <a:pt x="1194727" y="113030"/>
                  </a:lnTo>
                  <a:lnTo>
                    <a:pt x="1194727" y="2184"/>
                  </a:lnTo>
                  <a:lnTo>
                    <a:pt x="1165225" y="2184"/>
                  </a:lnTo>
                  <a:lnTo>
                    <a:pt x="1165225" y="279996"/>
                  </a:lnTo>
                  <a:lnTo>
                    <a:pt x="1194727" y="279996"/>
                  </a:lnTo>
                  <a:lnTo>
                    <a:pt x="1194727" y="138137"/>
                  </a:lnTo>
                  <a:lnTo>
                    <a:pt x="1239227" y="138137"/>
                  </a:lnTo>
                  <a:lnTo>
                    <a:pt x="1239227" y="113030"/>
                  </a:lnTo>
                  <a:close/>
                </a:path>
                <a:path w="3308350" h="280670">
                  <a:moveTo>
                    <a:pt x="1475168" y="229895"/>
                  </a:moveTo>
                  <a:lnTo>
                    <a:pt x="1468488" y="208762"/>
                  </a:lnTo>
                  <a:lnTo>
                    <a:pt x="1461465" y="203034"/>
                  </a:lnTo>
                  <a:lnTo>
                    <a:pt x="1449514" y="193281"/>
                  </a:lnTo>
                  <a:lnTo>
                    <a:pt x="1445780" y="192112"/>
                  </a:lnTo>
                  <a:lnTo>
                    <a:pt x="1445780" y="229895"/>
                  </a:lnTo>
                  <a:lnTo>
                    <a:pt x="1441183" y="241452"/>
                  </a:lnTo>
                  <a:lnTo>
                    <a:pt x="1428115" y="249961"/>
                  </a:lnTo>
                  <a:lnTo>
                    <a:pt x="1407223" y="255181"/>
                  </a:lnTo>
                  <a:lnTo>
                    <a:pt x="1379131" y="256870"/>
                  </a:lnTo>
                  <a:lnTo>
                    <a:pt x="1350810" y="255181"/>
                  </a:lnTo>
                  <a:lnTo>
                    <a:pt x="1329918" y="249961"/>
                  </a:lnTo>
                  <a:lnTo>
                    <a:pt x="1317002" y="241452"/>
                  </a:lnTo>
                  <a:lnTo>
                    <a:pt x="1312684" y="229895"/>
                  </a:lnTo>
                  <a:lnTo>
                    <a:pt x="1317002" y="218465"/>
                  </a:lnTo>
                  <a:lnTo>
                    <a:pt x="1329918" y="210096"/>
                  </a:lnTo>
                  <a:lnTo>
                    <a:pt x="1350810" y="204901"/>
                  </a:lnTo>
                  <a:lnTo>
                    <a:pt x="1379131" y="203034"/>
                  </a:lnTo>
                  <a:lnTo>
                    <a:pt x="1407223" y="204901"/>
                  </a:lnTo>
                  <a:lnTo>
                    <a:pt x="1428115" y="210096"/>
                  </a:lnTo>
                  <a:lnTo>
                    <a:pt x="1441183" y="218465"/>
                  </a:lnTo>
                  <a:lnTo>
                    <a:pt x="1445780" y="229895"/>
                  </a:lnTo>
                  <a:lnTo>
                    <a:pt x="1445780" y="192112"/>
                  </a:lnTo>
                  <a:lnTo>
                    <a:pt x="1419352" y="183807"/>
                  </a:lnTo>
                  <a:lnTo>
                    <a:pt x="1379131" y="180670"/>
                  </a:lnTo>
                  <a:lnTo>
                    <a:pt x="1338630" y="183807"/>
                  </a:lnTo>
                  <a:lnTo>
                    <a:pt x="1308328" y="193281"/>
                  </a:lnTo>
                  <a:lnTo>
                    <a:pt x="1289329" y="208762"/>
                  </a:lnTo>
                  <a:lnTo>
                    <a:pt x="1282750" y="229895"/>
                  </a:lnTo>
                  <a:lnTo>
                    <a:pt x="1289329" y="251142"/>
                  </a:lnTo>
                  <a:lnTo>
                    <a:pt x="1308328" y="266674"/>
                  </a:lnTo>
                  <a:lnTo>
                    <a:pt x="1338630" y="276212"/>
                  </a:lnTo>
                  <a:lnTo>
                    <a:pt x="1379131" y="279450"/>
                  </a:lnTo>
                  <a:lnTo>
                    <a:pt x="1419352" y="276212"/>
                  </a:lnTo>
                  <a:lnTo>
                    <a:pt x="1449514" y="266674"/>
                  </a:lnTo>
                  <a:lnTo>
                    <a:pt x="1461490" y="256870"/>
                  </a:lnTo>
                  <a:lnTo>
                    <a:pt x="1468488" y="251142"/>
                  </a:lnTo>
                  <a:lnTo>
                    <a:pt x="1475168" y="229895"/>
                  </a:lnTo>
                  <a:close/>
                </a:path>
                <a:path w="3308350" h="280670">
                  <a:moveTo>
                    <a:pt x="1506080" y="137693"/>
                  </a:moveTo>
                  <a:lnTo>
                    <a:pt x="1444688" y="137693"/>
                  </a:lnTo>
                  <a:lnTo>
                    <a:pt x="1444688" y="108204"/>
                  </a:lnTo>
                  <a:lnTo>
                    <a:pt x="1444688" y="100533"/>
                  </a:lnTo>
                  <a:lnTo>
                    <a:pt x="1459014" y="92976"/>
                  </a:lnTo>
                  <a:lnTo>
                    <a:pt x="1464297" y="88252"/>
                  </a:lnTo>
                  <a:lnTo>
                    <a:pt x="1469580" y="83527"/>
                  </a:lnTo>
                  <a:lnTo>
                    <a:pt x="1476108" y="72288"/>
                  </a:lnTo>
                  <a:lnTo>
                    <a:pt x="1478343" y="59309"/>
                  </a:lnTo>
                  <a:lnTo>
                    <a:pt x="1471409" y="37236"/>
                  </a:lnTo>
                  <a:lnTo>
                    <a:pt x="1462595" y="29921"/>
                  </a:lnTo>
                  <a:lnTo>
                    <a:pt x="1451610" y="20828"/>
                  </a:lnTo>
                  <a:lnTo>
                    <a:pt x="1448193" y="19710"/>
                  </a:lnTo>
                  <a:lnTo>
                    <a:pt x="1448193" y="59309"/>
                  </a:lnTo>
                  <a:lnTo>
                    <a:pt x="1443456" y="71691"/>
                  </a:lnTo>
                  <a:lnTo>
                    <a:pt x="1429829" y="80772"/>
                  </a:lnTo>
                  <a:lnTo>
                    <a:pt x="1415415" y="84480"/>
                  </a:lnTo>
                  <a:lnTo>
                    <a:pt x="1415415" y="108204"/>
                  </a:lnTo>
                  <a:lnTo>
                    <a:pt x="1415415" y="137693"/>
                  </a:lnTo>
                  <a:lnTo>
                    <a:pt x="1343164" y="137693"/>
                  </a:lnTo>
                  <a:lnTo>
                    <a:pt x="1343164" y="108318"/>
                  </a:lnTo>
                  <a:lnTo>
                    <a:pt x="1351534" y="109397"/>
                  </a:lnTo>
                  <a:lnTo>
                    <a:pt x="1360335" y="110197"/>
                  </a:lnTo>
                  <a:lnTo>
                    <a:pt x="1369580" y="110667"/>
                  </a:lnTo>
                  <a:lnTo>
                    <a:pt x="1379232" y="110832"/>
                  </a:lnTo>
                  <a:lnTo>
                    <a:pt x="1388910" y="110667"/>
                  </a:lnTo>
                  <a:lnTo>
                    <a:pt x="1398181" y="110172"/>
                  </a:lnTo>
                  <a:lnTo>
                    <a:pt x="1407033" y="109359"/>
                  </a:lnTo>
                  <a:lnTo>
                    <a:pt x="1414614" y="108318"/>
                  </a:lnTo>
                  <a:lnTo>
                    <a:pt x="1415415" y="108204"/>
                  </a:lnTo>
                  <a:lnTo>
                    <a:pt x="1415415" y="84480"/>
                  </a:lnTo>
                  <a:lnTo>
                    <a:pt x="1408137" y="86347"/>
                  </a:lnTo>
                  <a:lnTo>
                    <a:pt x="1379232" y="88252"/>
                  </a:lnTo>
                  <a:lnTo>
                    <a:pt x="1350238" y="86347"/>
                  </a:lnTo>
                  <a:lnTo>
                    <a:pt x="1328585" y="80772"/>
                  </a:lnTo>
                  <a:lnTo>
                    <a:pt x="1315072" y="71691"/>
                  </a:lnTo>
                  <a:lnTo>
                    <a:pt x="1310500" y="59309"/>
                  </a:lnTo>
                  <a:lnTo>
                    <a:pt x="1315072" y="46850"/>
                  </a:lnTo>
                  <a:lnTo>
                    <a:pt x="1328585" y="37630"/>
                  </a:lnTo>
                  <a:lnTo>
                    <a:pt x="1350238" y="31902"/>
                  </a:lnTo>
                  <a:lnTo>
                    <a:pt x="1379232" y="29921"/>
                  </a:lnTo>
                  <a:lnTo>
                    <a:pt x="1408137" y="31902"/>
                  </a:lnTo>
                  <a:lnTo>
                    <a:pt x="1429829" y="37630"/>
                  </a:lnTo>
                  <a:lnTo>
                    <a:pt x="1443456" y="46850"/>
                  </a:lnTo>
                  <a:lnTo>
                    <a:pt x="1448193" y="59309"/>
                  </a:lnTo>
                  <a:lnTo>
                    <a:pt x="1448193" y="19710"/>
                  </a:lnTo>
                  <a:lnTo>
                    <a:pt x="1420393" y="10591"/>
                  </a:lnTo>
                  <a:lnTo>
                    <a:pt x="1379232" y="7010"/>
                  </a:lnTo>
                  <a:lnTo>
                    <a:pt x="1337957" y="10591"/>
                  </a:lnTo>
                  <a:lnTo>
                    <a:pt x="1306664" y="20828"/>
                  </a:lnTo>
                  <a:lnTo>
                    <a:pt x="1286840" y="37236"/>
                  </a:lnTo>
                  <a:lnTo>
                    <a:pt x="1279906" y="59309"/>
                  </a:lnTo>
                  <a:lnTo>
                    <a:pt x="1282141" y="72288"/>
                  </a:lnTo>
                  <a:lnTo>
                    <a:pt x="1288694" y="83540"/>
                  </a:lnTo>
                  <a:lnTo>
                    <a:pt x="1299235" y="92938"/>
                  </a:lnTo>
                  <a:lnTo>
                    <a:pt x="1313561" y="100418"/>
                  </a:lnTo>
                  <a:lnTo>
                    <a:pt x="1313561" y="137693"/>
                  </a:lnTo>
                  <a:lnTo>
                    <a:pt x="1252829" y="137693"/>
                  </a:lnTo>
                  <a:lnTo>
                    <a:pt x="1252829" y="161594"/>
                  </a:lnTo>
                  <a:lnTo>
                    <a:pt x="1506080" y="161594"/>
                  </a:lnTo>
                  <a:lnTo>
                    <a:pt x="1506080" y="137693"/>
                  </a:lnTo>
                  <a:close/>
                </a:path>
                <a:path w="3308350" h="280670">
                  <a:moveTo>
                    <a:pt x="1694980" y="196786"/>
                  </a:moveTo>
                  <a:lnTo>
                    <a:pt x="1666125" y="176974"/>
                  </a:lnTo>
                  <a:lnTo>
                    <a:pt x="1643697" y="149453"/>
                  </a:lnTo>
                  <a:lnTo>
                    <a:pt x="1638223" y="137363"/>
                  </a:lnTo>
                  <a:lnTo>
                    <a:pt x="1629206" y="117449"/>
                  </a:lnTo>
                  <a:lnTo>
                    <a:pt x="1624152" y="84201"/>
                  </a:lnTo>
                  <a:lnTo>
                    <a:pt x="1624152" y="54483"/>
                  </a:lnTo>
                  <a:lnTo>
                    <a:pt x="1684451" y="54483"/>
                  </a:lnTo>
                  <a:lnTo>
                    <a:pt x="1684451" y="30149"/>
                  </a:lnTo>
                  <a:lnTo>
                    <a:pt x="1532394" y="30149"/>
                  </a:lnTo>
                  <a:lnTo>
                    <a:pt x="1532394" y="54483"/>
                  </a:lnTo>
                  <a:lnTo>
                    <a:pt x="1594993" y="54483"/>
                  </a:lnTo>
                  <a:lnTo>
                    <a:pt x="1594993" y="84201"/>
                  </a:lnTo>
                  <a:lnTo>
                    <a:pt x="1589430" y="119824"/>
                  </a:lnTo>
                  <a:lnTo>
                    <a:pt x="1574241" y="153974"/>
                  </a:lnTo>
                  <a:lnTo>
                    <a:pt x="1551203" y="183108"/>
                  </a:lnTo>
                  <a:lnTo>
                    <a:pt x="1522082" y="203695"/>
                  </a:lnTo>
                  <a:lnTo>
                    <a:pt x="1539519" y="226936"/>
                  </a:lnTo>
                  <a:lnTo>
                    <a:pt x="1562036" y="211899"/>
                  </a:lnTo>
                  <a:lnTo>
                    <a:pt x="1581734" y="191109"/>
                  </a:lnTo>
                  <a:lnTo>
                    <a:pt x="1597888" y="165849"/>
                  </a:lnTo>
                  <a:lnTo>
                    <a:pt x="1609788" y="137363"/>
                  </a:lnTo>
                  <a:lnTo>
                    <a:pt x="1621421" y="163487"/>
                  </a:lnTo>
                  <a:lnTo>
                    <a:pt x="1637068" y="186677"/>
                  </a:lnTo>
                  <a:lnTo>
                    <a:pt x="1656207" y="205879"/>
                  </a:lnTo>
                  <a:lnTo>
                    <a:pt x="1678317" y="220027"/>
                  </a:lnTo>
                  <a:lnTo>
                    <a:pt x="1694980" y="196786"/>
                  </a:lnTo>
                  <a:close/>
                </a:path>
                <a:path w="3308350" h="280670">
                  <a:moveTo>
                    <a:pt x="1788274" y="112369"/>
                  </a:moveTo>
                  <a:lnTo>
                    <a:pt x="1743760" y="112369"/>
                  </a:lnTo>
                  <a:lnTo>
                    <a:pt x="1743760" y="2184"/>
                  </a:lnTo>
                  <a:lnTo>
                    <a:pt x="1714271" y="2184"/>
                  </a:lnTo>
                  <a:lnTo>
                    <a:pt x="1714271" y="279996"/>
                  </a:lnTo>
                  <a:lnTo>
                    <a:pt x="1743760" y="279996"/>
                  </a:lnTo>
                  <a:lnTo>
                    <a:pt x="1743760" y="137261"/>
                  </a:lnTo>
                  <a:lnTo>
                    <a:pt x="1788274" y="137261"/>
                  </a:lnTo>
                  <a:lnTo>
                    <a:pt x="1788274" y="112369"/>
                  </a:lnTo>
                  <a:close/>
                </a:path>
                <a:path w="3308350" h="280670">
                  <a:moveTo>
                    <a:pt x="1967966" y="88138"/>
                  </a:moveTo>
                  <a:lnTo>
                    <a:pt x="1962238" y="61328"/>
                  </a:lnTo>
                  <a:lnTo>
                    <a:pt x="1951850" y="47472"/>
                  </a:lnTo>
                  <a:lnTo>
                    <a:pt x="1946554" y="40398"/>
                  </a:lnTo>
                  <a:lnTo>
                    <a:pt x="1939239" y="36233"/>
                  </a:lnTo>
                  <a:lnTo>
                    <a:pt x="1939239" y="88138"/>
                  </a:lnTo>
                  <a:lnTo>
                    <a:pt x="1935657" y="104863"/>
                  </a:lnTo>
                  <a:lnTo>
                    <a:pt x="1925853" y="117690"/>
                  </a:lnTo>
                  <a:lnTo>
                    <a:pt x="1911019" y="125920"/>
                  </a:lnTo>
                  <a:lnTo>
                    <a:pt x="1892325" y="128816"/>
                  </a:lnTo>
                  <a:lnTo>
                    <a:pt x="1873631" y="125920"/>
                  </a:lnTo>
                  <a:lnTo>
                    <a:pt x="1858822" y="117690"/>
                  </a:lnTo>
                  <a:lnTo>
                    <a:pt x="1849120" y="104863"/>
                  </a:lnTo>
                  <a:lnTo>
                    <a:pt x="1845729" y="88138"/>
                  </a:lnTo>
                  <a:lnTo>
                    <a:pt x="1849120" y="71475"/>
                  </a:lnTo>
                  <a:lnTo>
                    <a:pt x="1858822" y="58635"/>
                  </a:lnTo>
                  <a:lnTo>
                    <a:pt x="1873631" y="50380"/>
                  </a:lnTo>
                  <a:lnTo>
                    <a:pt x="1892325" y="47472"/>
                  </a:lnTo>
                  <a:lnTo>
                    <a:pt x="1911019" y="50380"/>
                  </a:lnTo>
                  <a:lnTo>
                    <a:pt x="1925853" y="58635"/>
                  </a:lnTo>
                  <a:lnTo>
                    <a:pt x="1935657" y="71475"/>
                  </a:lnTo>
                  <a:lnTo>
                    <a:pt x="1939239" y="88138"/>
                  </a:lnTo>
                  <a:lnTo>
                    <a:pt x="1939239" y="36233"/>
                  </a:lnTo>
                  <a:lnTo>
                    <a:pt x="1922653" y="26784"/>
                  </a:lnTo>
                  <a:lnTo>
                    <a:pt x="1892325" y="21920"/>
                  </a:lnTo>
                  <a:lnTo>
                    <a:pt x="1862010" y="26784"/>
                  </a:lnTo>
                  <a:lnTo>
                    <a:pt x="1838007" y="40398"/>
                  </a:lnTo>
                  <a:lnTo>
                    <a:pt x="1822246" y="61328"/>
                  </a:lnTo>
                  <a:lnTo>
                    <a:pt x="1816671" y="88138"/>
                  </a:lnTo>
                  <a:lnTo>
                    <a:pt x="1822246" y="114998"/>
                  </a:lnTo>
                  <a:lnTo>
                    <a:pt x="1838007" y="135928"/>
                  </a:lnTo>
                  <a:lnTo>
                    <a:pt x="1862010" y="149517"/>
                  </a:lnTo>
                  <a:lnTo>
                    <a:pt x="1892325" y="154355"/>
                  </a:lnTo>
                  <a:lnTo>
                    <a:pt x="1922653" y="149517"/>
                  </a:lnTo>
                  <a:lnTo>
                    <a:pt x="1946554" y="135928"/>
                  </a:lnTo>
                  <a:lnTo>
                    <a:pt x="1951875" y="128816"/>
                  </a:lnTo>
                  <a:lnTo>
                    <a:pt x="1962238" y="114998"/>
                  </a:lnTo>
                  <a:lnTo>
                    <a:pt x="1967966" y="88138"/>
                  </a:lnTo>
                  <a:close/>
                </a:path>
                <a:path w="3308350" h="280670">
                  <a:moveTo>
                    <a:pt x="1987042" y="208521"/>
                  </a:moveTo>
                  <a:lnTo>
                    <a:pt x="1984743" y="187032"/>
                  </a:lnTo>
                  <a:lnTo>
                    <a:pt x="1937893" y="192189"/>
                  </a:lnTo>
                  <a:lnTo>
                    <a:pt x="1890242" y="194970"/>
                  </a:lnTo>
                  <a:lnTo>
                    <a:pt x="1844471" y="196088"/>
                  </a:lnTo>
                  <a:lnTo>
                    <a:pt x="1803298" y="196240"/>
                  </a:lnTo>
                  <a:lnTo>
                    <a:pt x="1806917" y="220802"/>
                  </a:lnTo>
                  <a:lnTo>
                    <a:pt x="1847164" y="220560"/>
                  </a:lnTo>
                  <a:lnTo>
                    <a:pt x="1892007" y="219138"/>
                  </a:lnTo>
                  <a:lnTo>
                    <a:pt x="1939340" y="215480"/>
                  </a:lnTo>
                  <a:lnTo>
                    <a:pt x="1987042" y="208521"/>
                  </a:lnTo>
                  <a:close/>
                </a:path>
                <a:path w="3308350" h="280670">
                  <a:moveTo>
                    <a:pt x="2031555" y="2184"/>
                  </a:moveTo>
                  <a:lnTo>
                    <a:pt x="2002180" y="2184"/>
                  </a:lnTo>
                  <a:lnTo>
                    <a:pt x="2002180" y="280555"/>
                  </a:lnTo>
                  <a:lnTo>
                    <a:pt x="2031555" y="280555"/>
                  </a:lnTo>
                  <a:lnTo>
                    <a:pt x="2031555" y="2184"/>
                  </a:lnTo>
                  <a:close/>
                </a:path>
                <a:path w="3308350" h="280670">
                  <a:moveTo>
                    <a:pt x="2319032" y="25984"/>
                  </a:moveTo>
                  <a:lnTo>
                    <a:pt x="2253691" y="25984"/>
                  </a:lnTo>
                  <a:lnTo>
                    <a:pt x="2253691" y="0"/>
                  </a:lnTo>
                  <a:lnTo>
                    <a:pt x="2224316" y="0"/>
                  </a:lnTo>
                  <a:lnTo>
                    <a:pt x="2224316" y="25984"/>
                  </a:lnTo>
                  <a:lnTo>
                    <a:pt x="2158746" y="25984"/>
                  </a:lnTo>
                  <a:lnTo>
                    <a:pt x="2158746" y="48018"/>
                  </a:lnTo>
                  <a:lnTo>
                    <a:pt x="2319032" y="48018"/>
                  </a:lnTo>
                  <a:lnTo>
                    <a:pt x="2319032" y="25984"/>
                  </a:lnTo>
                  <a:close/>
                </a:path>
                <a:path w="3308350" h="280670">
                  <a:moveTo>
                    <a:pt x="2329230" y="171132"/>
                  </a:moveTo>
                  <a:lnTo>
                    <a:pt x="2327656" y="156768"/>
                  </a:lnTo>
                  <a:lnTo>
                    <a:pt x="2326932" y="150190"/>
                  </a:lnTo>
                  <a:lnTo>
                    <a:pt x="2309139" y="152425"/>
                  </a:lnTo>
                  <a:lnTo>
                    <a:pt x="2290889" y="154228"/>
                  </a:lnTo>
                  <a:lnTo>
                    <a:pt x="2272347" y="155651"/>
                  </a:lnTo>
                  <a:lnTo>
                    <a:pt x="2253691" y="156768"/>
                  </a:lnTo>
                  <a:lnTo>
                    <a:pt x="2253691" y="139014"/>
                  </a:lnTo>
                  <a:lnTo>
                    <a:pt x="2274887" y="134302"/>
                  </a:lnTo>
                  <a:lnTo>
                    <a:pt x="2290965" y="125704"/>
                  </a:lnTo>
                  <a:lnTo>
                    <a:pt x="2296033" y="119722"/>
                  </a:lnTo>
                  <a:lnTo>
                    <a:pt x="2301214" y="113588"/>
                  </a:lnTo>
                  <a:lnTo>
                    <a:pt x="2304897" y="98336"/>
                  </a:lnTo>
                  <a:lnTo>
                    <a:pt x="2300071" y="81165"/>
                  </a:lnTo>
                  <a:lnTo>
                    <a:pt x="2296274" y="77508"/>
                  </a:lnTo>
                  <a:lnTo>
                    <a:pt x="2286673" y="68211"/>
                  </a:lnTo>
                  <a:lnTo>
                    <a:pt x="2276716" y="64325"/>
                  </a:lnTo>
                  <a:lnTo>
                    <a:pt x="2276716" y="98336"/>
                  </a:lnTo>
                  <a:lnTo>
                    <a:pt x="2274087" y="107162"/>
                  </a:lnTo>
                  <a:lnTo>
                    <a:pt x="2266531" y="113957"/>
                  </a:lnTo>
                  <a:lnTo>
                    <a:pt x="2254567" y="118287"/>
                  </a:lnTo>
                  <a:lnTo>
                    <a:pt x="2238679" y="119722"/>
                  </a:lnTo>
                  <a:lnTo>
                    <a:pt x="2222792" y="118287"/>
                  </a:lnTo>
                  <a:lnTo>
                    <a:pt x="2210828" y="113957"/>
                  </a:lnTo>
                  <a:lnTo>
                    <a:pt x="2203310" y="107162"/>
                  </a:lnTo>
                  <a:lnTo>
                    <a:pt x="2200745" y="98336"/>
                  </a:lnTo>
                  <a:lnTo>
                    <a:pt x="2203310" y="89408"/>
                  </a:lnTo>
                  <a:lnTo>
                    <a:pt x="2210828" y="82829"/>
                  </a:lnTo>
                  <a:lnTo>
                    <a:pt x="2222792" y="78790"/>
                  </a:lnTo>
                  <a:lnTo>
                    <a:pt x="2238679" y="77508"/>
                  </a:lnTo>
                  <a:lnTo>
                    <a:pt x="2254567" y="78790"/>
                  </a:lnTo>
                  <a:lnTo>
                    <a:pt x="2266531" y="82829"/>
                  </a:lnTo>
                  <a:lnTo>
                    <a:pt x="2274087" y="89408"/>
                  </a:lnTo>
                  <a:lnTo>
                    <a:pt x="2276716" y="98336"/>
                  </a:lnTo>
                  <a:lnTo>
                    <a:pt x="2276716" y="64325"/>
                  </a:lnTo>
                  <a:lnTo>
                    <a:pt x="2265832" y="60071"/>
                  </a:lnTo>
                  <a:lnTo>
                    <a:pt x="2238679" y="57340"/>
                  </a:lnTo>
                  <a:lnTo>
                    <a:pt x="2211540" y="60071"/>
                  </a:lnTo>
                  <a:lnTo>
                    <a:pt x="2190673" y="68211"/>
                  </a:lnTo>
                  <a:lnTo>
                    <a:pt x="2177300" y="81165"/>
                  </a:lnTo>
                  <a:lnTo>
                    <a:pt x="2172678" y="98336"/>
                  </a:lnTo>
                  <a:lnTo>
                    <a:pt x="2176195" y="113703"/>
                  </a:lnTo>
                  <a:lnTo>
                    <a:pt x="2186533" y="125831"/>
                  </a:lnTo>
                  <a:lnTo>
                    <a:pt x="2202853" y="134378"/>
                  </a:lnTo>
                  <a:lnTo>
                    <a:pt x="2224316" y="139014"/>
                  </a:lnTo>
                  <a:lnTo>
                    <a:pt x="2224316" y="157873"/>
                  </a:lnTo>
                  <a:lnTo>
                    <a:pt x="2204986" y="158267"/>
                  </a:lnTo>
                  <a:lnTo>
                    <a:pt x="2151621" y="158635"/>
                  </a:lnTo>
                  <a:lnTo>
                    <a:pt x="2154910" y="182206"/>
                  </a:lnTo>
                  <a:lnTo>
                    <a:pt x="2194395" y="181914"/>
                  </a:lnTo>
                  <a:lnTo>
                    <a:pt x="2238044" y="180581"/>
                  </a:lnTo>
                  <a:lnTo>
                    <a:pt x="2283714" y="177292"/>
                  </a:lnTo>
                  <a:lnTo>
                    <a:pt x="2329230" y="171132"/>
                  </a:lnTo>
                  <a:close/>
                </a:path>
                <a:path w="3308350" h="280670">
                  <a:moveTo>
                    <a:pt x="2372093" y="202374"/>
                  </a:moveTo>
                  <a:lnTo>
                    <a:pt x="2186267" y="202374"/>
                  </a:lnTo>
                  <a:lnTo>
                    <a:pt x="2186267" y="225628"/>
                  </a:lnTo>
                  <a:lnTo>
                    <a:pt x="2342718" y="225628"/>
                  </a:lnTo>
                  <a:lnTo>
                    <a:pt x="2342718" y="279996"/>
                  </a:lnTo>
                  <a:lnTo>
                    <a:pt x="2372093" y="279996"/>
                  </a:lnTo>
                  <a:lnTo>
                    <a:pt x="2372093" y="202374"/>
                  </a:lnTo>
                  <a:close/>
                </a:path>
                <a:path w="3308350" h="280670">
                  <a:moveTo>
                    <a:pt x="2411679" y="84848"/>
                  </a:moveTo>
                  <a:lnTo>
                    <a:pt x="2372093" y="84848"/>
                  </a:lnTo>
                  <a:lnTo>
                    <a:pt x="2372093" y="2413"/>
                  </a:lnTo>
                  <a:lnTo>
                    <a:pt x="2342718" y="2413"/>
                  </a:lnTo>
                  <a:lnTo>
                    <a:pt x="2342718" y="189445"/>
                  </a:lnTo>
                  <a:lnTo>
                    <a:pt x="2372093" y="189445"/>
                  </a:lnTo>
                  <a:lnTo>
                    <a:pt x="2372093" y="109296"/>
                  </a:lnTo>
                  <a:lnTo>
                    <a:pt x="2411679" y="109296"/>
                  </a:lnTo>
                  <a:lnTo>
                    <a:pt x="2411679" y="84848"/>
                  </a:lnTo>
                  <a:close/>
                </a:path>
                <a:path w="3308350" h="280670">
                  <a:moveTo>
                    <a:pt x="2581503" y="90004"/>
                  </a:moveTo>
                  <a:lnTo>
                    <a:pt x="2575864" y="62293"/>
                  </a:lnTo>
                  <a:lnTo>
                    <a:pt x="2564866" y="46913"/>
                  </a:lnTo>
                  <a:lnTo>
                    <a:pt x="2560320" y="40551"/>
                  </a:lnTo>
                  <a:lnTo>
                    <a:pt x="2552662" y="35915"/>
                  </a:lnTo>
                  <a:lnTo>
                    <a:pt x="2552662" y="90004"/>
                  </a:lnTo>
                  <a:lnTo>
                    <a:pt x="2549220" y="107797"/>
                  </a:lnTo>
                  <a:lnTo>
                    <a:pt x="2539733" y="121500"/>
                  </a:lnTo>
                  <a:lnTo>
                    <a:pt x="2525471" y="130302"/>
                  </a:lnTo>
                  <a:lnTo>
                    <a:pt x="2507716" y="133426"/>
                  </a:lnTo>
                  <a:lnTo>
                    <a:pt x="2489708" y="130302"/>
                  </a:lnTo>
                  <a:lnTo>
                    <a:pt x="2475344" y="121500"/>
                  </a:lnTo>
                  <a:lnTo>
                    <a:pt x="2465870" y="107797"/>
                  </a:lnTo>
                  <a:lnTo>
                    <a:pt x="2462542" y="90004"/>
                  </a:lnTo>
                  <a:lnTo>
                    <a:pt x="2465870" y="72453"/>
                  </a:lnTo>
                  <a:lnTo>
                    <a:pt x="2475344" y="58839"/>
                  </a:lnTo>
                  <a:lnTo>
                    <a:pt x="2489708" y="50050"/>
                  </a:lnTo>
                  <a:lnTo>
                    <a:pt x="2507716" y="46913"/>
                  </a:lnTo>
                  <a:lnTo>
                    <a:pt x="2525471" y="50050"/>
                  </a:lnTo>
                  <a:lnTo>
                    <a:pt x="2539733" y="58839"/>
                  </a:lnTo>
                  <a:lnTo>
                    <a:pt x="2549220" y="72453"/>
                  </a:lnTo>
                  <a:lnTo>
                    <a:pt x="2552662" y="90004"/>
                  </a:lnTo>
                  <a:lnTo>
                    <a:pt x="2552662" y="35915"/>
                  </a:lnTo>
                  <a:lnTo>
                    <a:pt x="2536914" y="26352"/>
                  </a:lnTo>
                  <a:lnTo>
                    <a:pt x="2507716" y="21259"/>
                  </a:lnTo>
                  <a:lnTo>
                    <a:pt x="2478481" y="26352"/>
                  </a:lnTo>
                  <a:lnTo>
                    <a:pt x="2455011" y="40551"/>
                  </a:lnTo>
                  <a:lnTo>
                    <a:pt x="2439390" y="62293"/>
                  </a:lnTo>
                  <a:lnTo>
                    <a:pt x="2433713" y="90004"/>
                  </a:lnTo>
                  <a:lnTo>
                    <a:pt x="2439390" y="118021"/>
                  </a:lnTo>
                  <a:lnTo>
                    <a:pt x="2455011" y="139877"/>
                  </a:lnTo>
                  <a:lnTo>
                    <a:pt x="2478481" y="154063"/>
                  </a:lnTo>
                  <a:lnTo>
                    <a:pt x="2507716" y="159080"/>
                  </a:lnTo>
                  <a:lnTo>
                    <a:pt x="2536914" y="154063"/>
                  </a:lnTo>
                  <a:lnTo>
                    <a:pt x="2560320" y="139877"/>
                  </a:lnTo>
                  <a:lnTo>
                    <a:pt x="2564904" y="133426"/>
                  </a:lnTo>
                  <a:lnTo>
                    <a:pt x="2575864" y="118021"/>
                  </a:lnTo>
                  <a:lnTo>
                    <a:pt x="2581503" y="90004"/>
                  </a:lnTo>
                  <a:close/>
                </a:path>
                <a:path w="3308350" h="280670">
                  <a:moveTo>
                    <a:pt x="2658567" y="2413"/>
                  </a:moveTo>
                  <a:lnTo>
                    <a:pt x="2629077" y="2413"/>
                  </a:lnTo>
                  <a:lnTo>
                    <a:pt x="2629077" y="204355"/>
                  </a:lnTo>
                  <a:lnTo>
                    <a:pt x="2658567" y="204355"/>
                  </a:lnTo>
                  <a:lnTo>
                    <a:pt x="2658567" y="2413"/>
                  </a:lnTo>
                  <a:close/>
                </a:path>
                <a:path w="3308350" h="280670">
                  <a:moveTo>
                    <a:pt x="2666682" y="250177"/>
                  </a:moveTo>
                  <a:lnTo>
                    <a:pt x="2506395" y="250177"/>
                  </a:lnTo>
                  <a:lnTo>
                    <a:pt x="2506395" y="183857"/>
                  </a:lnTo>
                  <a:lnTo>
                    <a:pt x="2476804" y="183857"/>
                  </a:lnTo>
                  <a:lnTo>
                    <a:pt x="2476804" y="274294"/>
                  </a:lnTo>
                  <a:lnTo>
                    <a:pt x="2666682" y="274294"/>
                  </a:lnTo>
                  <a:lnTo>
                    <a:pt x="2666682" y="250177"/>
                  </a:lnTo>
                  <a:close/>
                </a:path>
                <a:path w="3308350" h="280670">
                  <a:moveTo>
                    <a:pt x="2923895" y="31572"/>
                  </a:moveTo>
                  <a:lnTo>
                    <a:pt x="2794203" y="31572"/>
                  </a:lnTo>
                  <a:lnTo>
                    <a:pt x="2794203" y="55905"/>
                  </a:lnTo>
                  <a:lnTo>
                    <a:pt x="2893961" y="55905"/>
                  </a:lnTo>
                  <a:lnTo>
                    <a:pt x="2883370" y="101752"/>
                  </a:lnTo>
                  <a:lnTo>
                    <a:pt x="2860929" y="142049"/>
                  </a:lnTo>
                  <a:lnTo>
                    <a:pt x="2826575" y="176720"/>
                  </a:lnTo>
                  <a:lnTo>
                    <a:pt x="2780271" y="205663"/>
                  </a:lnTo>
                  <a:lnTo>
                    <a:pt x="2796717" y="228473"/>
                  </a:lnTo>
                  <a:lnTo>
                    <a:pt x="2845079" y="198386"/>
                  </a:lnTo>
                  <a:lnTo>
                    <a:pt x="2880969" y="162775"/>
                  </a:lnTo>
                  <a:lnTo>
                    <a:pt x="2905404" y="122529"/>
                  </a:lnTo>
                  <a:lnTo>
                    <a:pt x="2919374" y="78498"/>
                  </a:lnTo>
                  <a:lnTo>
                    <a:pt x="2923895" y="31572"/>
                  </a:lnTo>
                  <a:close/>
                </a:path>
                <a:path w="3308350" h="280670">
                  <a:moveTo>
                    <a:pt x="3039668" y="112915"/>
                  </a:moveTo>
                  <a:lnTo>
                    <a:pt x="2996577" y="112915"/>
                  </a:lnTo>
                  <a:lnTo>
                    <a:pt x="2996577" y="2184"/>
                  </a:lnTo>
                  <a:lnTo>
                    <a:pt x="2967088" y="2184"/>
                  </a:lnTo>
                  <a:lnTo>
                    <a:pt x="2967088" y="279666"/>
                  </a:lnTo>
                  <a:lnTo>
                    <a:pt x="2996577" y="279666"/>
                  </a:lnTo>
                  <a:lnTo>
                    <a:pt x="2996577" y="137591"/>
                  </a:lnTo>
                  <a:lnTo>
                    <a:pt x="3039668" y="137591"/>
                  </a:lnTo>
                  <a:lnTo>
                    <a:pt x="3039668" y="112915"/>
                  </a:lnTo>
                  <a:close/>
                </a:path>
                <a:path w="3308350" h="280670">
                  <a:moveTo>
                    <a:pt x="3277031" y="228041"/>
                  </a:moveTo>
                  <a:lnTo>
                    <a:pt x="3270351" y="206413"/>
                  </a:lnTo>
                  <a:lnTo>
                    <a:pt x="3263188" y="200406"/>
                  </a:lnTo>
                  <a:lnTo>
                    <a:pt x="3251377" y="190487"/>
                  </a:lnTo>
                  <a:lnTo>
                    <a:pt x="3247644" y="189280"/>
                  </a:lnTo>
                  <a:lnTo>
                    <a:pt x="3247644" y="228041"/>
                  </a:lnTo>
                  <a:lnTo>
                    <a:pt x="3243046" y="239915"/>
                  </a:lnTo>
                  <a:lnTo>
                    <a:pt x="3229978" y="248716"/>
                  </a:lnTo>
                  <a:lnTo>
                    <a:pt x="3209086" y="254165"/>
                  </a:lnTo>
                  <a:lnTo>
                    <a:pt x="3180981" y="255993"/>
                  </a:lnTo>
                  <a:lnTo>
                    <a:pt x="3152673" y="254165"/>
                  </a:lnTo>
                  <a:lnTo>
                    <a:pt x="3131769" y="248716"/>
                  </a:lnTo>
                  <a:lnTo>
                    <a:pt x="3118866" y="239915"/>
                  </a:lnTo>
                  <a:lnTo>
                    <a:pt x="3114548" y="228041"/>
                  </a:lnTo>
                  <a:lnTo>
                    <a:pt x="3118866" y="216154"/>
                  </a:lnTo>
                  <a:lnTo>
                    <a:pt x="3131769" y="207518"/>
                  </a:lnTo>
                  <a:lnTo>
                    <a:pt x="3152673" y="202247"/>
                  </a:lnTo>
                  <a:lnTo>
                    <a:pt x="3180981" y="200406"/>
                  </a:lnTo>
                  <a:lnTo>
                    <a:pt x="3209086" y="202247"/>
                  </a:lnTo>
                  <a:lnTo>
                    <a:pt x="3229978" y="207518"/>
                  </a:lnTo>
                  <a:lnTo>
                    <a:pt x="3243046" y="216154"/>
                  </a:lnTo>
                  <a:lnTo>
                    <a:pt x="3247644" y="228041"/>
                  </a:lnTo>
                  <a:lnTo>
                    <a:pt x="3247644" y="189280"/>
                  </a:lnTo>
                  <a:lnTo>
                    <a:pt x="3221215" y="180644"/>
                  </a:lnTo>
                  <a:lnTo>
                    <a:pt x="3180981" y="177279"/>
                  </a:lnTo>
                  <a:lnTo>
                    <a:pt x="3140532" y="180644"/>
                  </a:lnTo>
                  <a:lnTo>
                    <a:pt x="3110230" y="190487"/>
                  </a:lnTo>
                  <a:lnTo>
                    <a:pt x="3091218" y="206413"/>
                  </a:lnTo>
                  <a:lnTo>
                    <a:pt x="3084614" y="228041"/>
                  </a:lnTo>
                  <a:lnTo>
                    <a:pt x="3091218" y="249707"/>
                  </a:lnTo>
                  <a:lnTo>
                    <a:pt x="3110230" y="265620"/>
                  </a:lnTo>
                  <a:lnTo>
                    <a:pt x="3140532" y="275437"/>
                  </a:lnTo>
                  <a:lnTo>
                    <a:pt x="3180981" y="278790"/>
                  </a:lnTo>
                  <a:lnTo>
                    <a:pt x="3221215" y="275437"/>
                  </a:lnTo>
                  <a:lnTo>
                    <a:pt x="3251377" y="265620"/>
                  </a:lnTo>
                  <a:lnTo>
                    <a:pt x="3262858" y="255993"/>
                  </a:lnTo>
                  <a:lnTo>
                    <a:pt x="3270351" y="249707"/>
                  </a:lnTo>
                  <a:lnTo>
                    <a:pt x="3277031" y="228041"/>
                  </a:lnTo>
                  <a:close/>
                </a:path>
                <a:path w="3308350" h="280670">
                  <a:moveTo>
                    <a:pt x="3279216" y="77177"/>
                  </a:moveTo>
                  <a:lnTo>
                    <a:pt x="3117621" y="77177"/>
                  </a:lnTo>
                  <a:lnTo>
                    <a:pt x="3117621" y="7340"/>
                  </a:lnTo>
                  <a:lnTo>
                    <a:pt x="3088449" y="7340"/>
                  </a:lnTo>
                  <a:lnTo>
                    <a:pt x="3088449" y="101079"/>
                  </a:lnTo>
                  <a:lnTo>
                    <a:pt x="3279216" y="101079"/>
                  </a:lnTo>
                  <a:lnTo>
                    <a:pt x="3279216" y="77177"/>
                  </a:lnTo>
                  <a:close/>
                </a:path>
                <a:path w="3308350" h="280670">
                  <a:moveTo>
                    <a:pt x="3308273" y="130683"/>
                  </a:moveTo>
                  <a:lnTo>
                    <a:pt x="3054693" y="130683"/>
                  </a:lnTo>
                  <a:lnTo>
                    <a:pt x="3054693" y="154800"/>
                  </a:lnTo>
                  <a:lnTo>
                    <a:pt x="3308273" y="154800"/>
                  </a:lnTo>
                  <a:lnTo>
                    <a:pt x="3308273" y="130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031363" y="2361482"/>
              <a:ext cx="4925695" cy="622935"/>
            </a:xfrm>
            <a:custGeom>
              <a:avLst/>
              <a:gdLst/>
              <a:ahLst/>
              <a:cxnLst/>
              <a:rect l="l" t="t" r="r" b="b"/>
              <a:pathLst>
                <a:path w="4925695" h="622935">
                  <a:moveTo>
                    <a:pt x="413397" y="0"/>
                  </a:moveTo>
                  <a:lnTo>
                    <a:pt x="413397" y="622749"/>
                  </a:lnTo>
                  <a:lnTo>
                    <a:pt x="501430" y="622749"/>
                  </a:lnTo>
                  <a:lnTo>
                    <a:pt x="501430" y="0"/>
                  </a:lnTo>
                  <a:lnTo>
                    <a:pt x="413397" y="0"/>
                  </a:lnTo>
                  <a:close/>
                </a:path>
                <a:path w="4925695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6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3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3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6" y="466607"/>
                  </a:lnTo>
                  <a:lnTo>
                    <a:pt x="125216" y="481591"/>
                  </a:lnTo>
                  <a:lnTo>
                    <a:pt x="164249" y="486718"/>
                  </a:lnTo>
                  <a:lnTo>
                    <a:pt x="202836" y="481591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4925695" h="622935">
                  <a:moveTo>
                    <a:pt x="164249" y="122523"/>
                  </a:move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4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close/>
                </a:path>
                <a:path w="4925695" h="622935">
                  <a:moveTo>
                    <a:pt x="1017333" y="0"/>
                  </a:moveTo>
                  <a:lnTo>
                    <a:pt x="1017333" y="622749"/>
                  </a:lnTo>
                  <a:lnTo>
                    <a:pt x="1105367" y="622749"/>
                  </a:lnTo>
                  <a:lnTo>
                    <a:pt x="1105367" y="0"/>
                  </a:lnTo>
                  <a:lnTo>
                    <a:pt x="1017333" y="0"/>
                  </a:lnTo>
                  <a:close/>
                </a:path>
                <a:path w="4925695" h="622935">
                  <a:moveTo>
                    <a:pt x="616719" y="56679"/>
                  </a:moveTo>
                  <a:lnTo>
                    <a:pt x="616719" y="473211"/>
                  </a:lnTo>
                  <a:lnTo>
                    <a:pt x="916516" y="473211"/>
                  </a:lnTo>
                  <a:lnTo>
                    <a:pt x="916516" y="56679"/>
                  </a:lnTo>
                  <a:lnTo>
                    <a:pt x="616719" y="56679"/>
                  </a:lnTo>
                  <a:close/>
                </a:path>
                <a:path w="4925695" h="622935">
                  <a:moveTo>
                    <a:pt x="832100" y="124453"/>
                  </a:moveTo>
                  <a:lnTo>
                    <a:pt x="832100" y="404232"/>
                  </a:lnTo>
                  <a:lnTo>
                    <a:pt x="703305" y="404232"/>
                  </a:lnTo>
                  <a:lnTo>
                    <a:pt x="703305" y="124453"/>
                  </a:lnTo>
                  <a:lnTo>
                    <a:pt x="832100" y="124453"/>
                  </a:lnTo>
                  <a:close/>
                </a:path>
                <a:path w="4925695" h="622935">
                  <a:moveTo>
                    <a:pt x="1621269" y="621301"/>
                  </a:moveTo>
                  <a:lnTo>
                    <a:pt x="1709303" y="621301"/>
                  </a:lnTo>
                  <a:lnTo>
                    <a:pt x="1709303" y="0"/>
                  </a:lnTo>
                  <a:lnTo>
                    <a:pt x="1621269" y="0"/>
                  </a:lnTo>
                  <a:lnTo>
                    <a:pt x="1621269" y="621301"/>
                  </a:lnTo>
                  <a:close/>
                </a:path>
                <a:path w="4925695" h="622935">
                  <a:moveTo>
                    <a:pt x="1430007" y="131206"/>
                  </a:moveTo>
                  <a:lnTo>
                    <a:pt x="1560007" y="131206"/>
                  </a:lnTo>
                  <a:lnTo>
                    <a:pt x="1560007" y="60056"/>
                  </a:lnTo>
                  <a:lnTo>
                    <a:pt x="1209560" y="60056"/>
                  </a:lnTo>
                  <a:lnTo>
                    <a:pt x="1209560" y="131206"/>
                  </a:lnTo>
                  <a:lnTo>
                    <a:pt x="1341490" y="131206"/>
                  </a:lnTo>
                  <a:lnTo>
                    <a:pt x="1341490" y="169314"/>
                  </a:lnTo>
                  <a:lnTo>
                    <a:pt x="1338149" y="214847"/>
                  </a:lnTo>
                  <a:lnTo>
                    <a:pt x="1328373" y="260185"/>
                  </a:lnTo>
                  <a:lnTo>
                    <a:pt x="1312227" y="303954"/>
                  </a:lnTo>
                  <a:lnTo>
                    <a:pt x="1289773" y="344778"/>
                  </a:lnTo>
                  <a:lnTo>
                    <a:pt x="1261075" y="381282"/>
                  </a:lnTo>
                  <a:lnTo>
                    <a:pt x="1226197" y="412090"/>
                  </a:lnTo>
                  <a:lnTo>
                    <a:pt x="1185200" y="435828"/>
                  </a:lnTo>
                  <a:lnTo>
                    <a:pt x="1234644" y="504084"/>
                  </a:lnTo>
                  <a:lnTo>
                    <a:pt x="1275991" y="479996"/>
                  </a:lnTo>
                  <a:lnTo>
                    <a:pt x="1312002" y="448626"/>
                  </a:lnTo>
                  <a:lnTo>
                    <a:pt x="1342606" y="410970"/>
                  </a:lnTo>
                  <a:lnTo>
                    <a:pt x="1367734" y="368023"/>
                  </a:lnTo>
                  <a:lnTo>
                    <a:pt x="1387317" y="320781"/>
                  </a:lnTo>
                  <a:lnTo>
                    <a:pt x="1406799" y="364171"/>
                  </a:lnTo>
                  <a:lnTo>
                    <a:pt x="1431687" y="403487"/>
                  </a:lnTo>
                  <a:lnTo>
                    <a:pt x="1462006" y="437894"/>
                  </a:lnTo>
                  <a:lnTo>
                    <a:pt x="1497777" y="466559"/>
                  </a:lnTo>
                  <a:lnTo>
                    <a:pt x="1539024" y="488648"/>
                  </a:lnTo>
                  <a:lnTo>
                    <a:pt x="1585814" y="420391"/>
                  </a:lnTo>
                  <a:lnTo>
                    <a:pt x="1544452" y="398167"/>
                  </a:lnTo>
                  <a:lnTo>
                    <a:pt x="1509465" y="369328"/>
                  </a:lnTo>
                  <a:lnTo>
                    <a:pt x="1480849" y="335114"/>
                  </a:lnTo>
                  <a:lnTo>
                    <a:pt x="1458599" y="296765"/>
                  </a:lnTo>
                  <a:lnTo>
                    <a:pt x="1442712" y="255522"/>
                  </a:lnTo>
                  <a:lnTo>
                    <a:pt x="1433183" y="212625"/>
                  </a:lnTo>
                  <a:lnTo>
                    <a:pt x="1430007" y="169314"/>
                  </a:lnTo>
                  <a:lnTo>
                    <a:pt x="1430007" y="131206"/>
                  </a:lnTo>
                  <a:close/>
                </a:path>
                <a:path w="4925695" h="622935">
                  <a:moveTo>
                    <a:pt x="2410473" y="621301"/>
                  </a:moveTo>
                  <a:lnTo>
                    <a:pt x="2492477" y="621301"/>
                  </a:lnTo>
                  <a:lnTo>
                    <a:pt x="2492477" y="0"/>
                  </a:lnTo>
                  <a:lnTo>
                    <a:pt x="2410473" y="0"/>
                  </a:lnTo>
                  <a:lnTo>
                    <a:pt x="2410473" y="621301"/>
                  </a:lnTo>
                  <a:close/>
                </a:path>
                <a:path w="4925695" h="622935">
                  <a:moveTo>
                    <a:pt x="2204498" y="239741"/>
                  </a:moveTo>
                  <a:lnTo>
                    <a:pt x="2214126" y="200589"/>
                  </a:lnTo>
                  <a:lnTo>
                    <a:pt x="2220748" y="159877"/>
                  </a:lnTo>
                  <a:lnTo>
                    <a:pt x="2224611" y="117673"/>
                  </a:lnTo>
                  <a:lnTo>
                    <a:pt x="2225964" y="74044"/>
                  </a:lnTo>
                  <a:lnTo>
                    <a:pt x="1981157" y="74044"/>
                  </a:lnTo>
                  <a:lnTo>
                    <a:pt x="1981157" y="143989"/>
                  </a:lnTo>
                  <a:lnTo>
                    <a:pt x="2139376" y="143989"/>
                  </a:lnTo>
                  <a:lnTo>
                    <a:pt x="2131652" y="194314"/>
                  </a:lnTo>
                  <a:lnTo>
                    <a:pt x="2118096" y="241071"/>
                  </a:lnTo>
                  <a:lnTo>
                    <a:pt x="2098254" y="284527"/>
                  </a:lnTo>
                  <a:lnTo>
                    <a:pt x="2071670" y="324955"/>
                  </a:lnTo>
                  <a:lnTo>
                    <a:pt x="2037888" y="362623"/>
                  </a:lnTo>
                  <a:lnTo>
                    <a:pt x="1996452" y="397802"/>
                  </a:lnTo>
                  <a:lnTo>
                    <a:pt x="1946908" y="430762"/>
                  </a:lnTo>
                  <a:lnTo>
                    <a:pt x="1996111" y="491783"/>
                  </a:lnTo>
                  <a:lnTo>
                    <a:pt x="2045468" y="460102"/>
                  </a:lnTo>
                  <a:lnTo>
                    <a:pt x="2087878" y="425887"/>
                  </a:lnTo>
                  <a:lnTo>
                    <a:pt x="2123748" y="389205"/>
                  </a:lnTo>
                  <a:lnTo>
                    <a:pt x="2153481" y="350126"/>
                  </a:lnTo>
                  <a:lnTo>
                    <a:pt x="2177485" y="308721"/>
                  </a:lnTo>
                  <a:lnTo>
                    <a:pt x="2278784" y="308721"/>
                  </a:lnTo>
                  <a:lnTo>
                    <a:pt x="2278784" y="593564"/>
                  </a:lnTo>
                  <a:lnTo>
                    <a:pt x="2360305" y="593564"/>
                  </a:lnTo>
                  <a:lnTo>
                    <a:pt x="2360305" y="14229"/>
                  </a:lnTo>
                  <a:lnTo>
                    <a:pt x="2278784" y="14229"/>
                  </a:lnTo>
                  <a:lnTo>
                    <a:pt x="2278784" y="239741"/>
                  </a:lnTo>
                  <a:lnTo>
                    <a:pt x="2204498" y="239741"/>
                  </a:lnTo>
                  <a:close/>
                </a:path>
                <a:path w="4925695" h="622935">
                  <a:moveTo>
                    <a:pt x="2990048" y="622749"/>
                  </a:moveTo>
                  <a:lnTo>
                    <a:pt x="3078082" y="622749"/>
                  </a:lnTo>
                  <a:lnTo>
                    <a:pt x="3078082" y="0"/>
                  </a:lnTo>
                  <a:lnTo>
                    <a:pt x="2990048" y="0"/>
                  </a:lnTo>
                  <a:lnTo>
                    <a:pt x="2990048" y="622749"/>
                  </a:lnTo>
                  <a:close/>
                </a:path>
                <a:path w="4925695" h="622935">
                  <a:moveTo>
                    <a:pt x="2800233" y="47996"/>
                  </a:moveTo>
                  <a:lnTo>
                    <a:pt x="2711958" y="47996"/>
                  </a:lnTo>
                  <a:lnTo>
                    <a:pt x="2711958" y="140854"/>
                  </a:lnTo>
                  <a:lnTo>
                    <a:pt x="2708551" y="192225"/>
                  </a:lnTo>
                  <a:lnTo>
                    <a:pt x="2698696" y="242142"/>
                  </a:lnTo>
                  <a:lnTo>
                    <a:pt x="2682328" y="289354"/>
                  </a:lnTo>
                  <a:lnTo>
                    <a:pt x="2659378" y="332612"/>
                  </a:lnTo>
                  <a:lnTo>
                    <a:pt x="2629778" y="370669"/>
                  </a:lnTo>
                  <a:lnTo>
                    <a:pt x="2593462" y="402274"/>
                  </a:lnTo>
                  <a:lnTo>
                    <a:pt x="2550362" y="426180"/>
                  </a:lnTo>
                  <a:lnTo>
                    <a:pt x="2602941" y="498537"/>
                  </a:lnTo>
                  <a:lnTo>
                    <a:pt x="2645390" y="473987"/>
                  </a:lnTo>
                  <a:lnTo>
                    <a:pt x="2681935" y="442283"/>
                  </a:lnTo>
                  <a:lnTo>
                    <a:pt x="2712692" y="404259"/>
                  </a:lnTo>
                  <a:lnTo>
                    <a:pt x="2737775" y="360746"/>
                  </a:lnTo>
                  <a:lnTo>
                    <a:pt x="2757302" y="312580"/>
                  </a:lnTo>
                  <a:lnTo>
                    <a:pt x="2776757" y="356689"/>
                  </a:lnTo>
                  <a:lnTo>
                    <a:pt x="2801283" y="396514"/>
                  </a:lnTo>
                  <a:lnTo>
                    <a:pt x="2830914" y="431360"/>
                  </a:lnTo>
                  <a:lnTo>
                    <a:pt x="2865686" y="460535"/>
                  </a:lnTo>
                  <a:lnTo>
                    <a:pt x="2905633" y="483342"/>
                  </a:lnTo>
                  <a:lnTo>
                    <a:pt x="2957006" y="413638"/>
                  </a:lnTo>
                  <a:lnTo>
                    <a:pt x="2915034" y="390541"/>
                  </a:lnTo>
                  <a:lnTo>
                    <a:pt x="2879643" y="360107"/>
                  </a:lnTo>
                  <a:lnTo>
                    <a:pt x="2850800" y="323564"/>
                  </a:lnTo>
                  <a:lnTo>
                    <a:pt x="2828471" y="282139"/>
                  </a:lnTo>
                  <a:lnTo>
                    <a:pt x="2812623" y="237060"/>
                  </a:lnTo>
                  <a:lnTo>
                    <a:pt x="2803222" y="189556"/>
                  </a:lnTo>
                  <a:lnTo>
                    <a:pt x="2800233" y="140854"/>
                  </a:lnTo>
                  <a:lnTo>
                    <a:pt x="2800233" y="47996"/>
                  </a:lnTo>
                  <a:close/>
                </a:path>
                <a:path w="4925695" h="622935">
                  <a:moveTo>
                    <a:pt x="3655005" y="964"/>
                  </a:moveTo>
                  <a:lnTo>
                    <a:pt x="3567696" y="964"/>
                  </a:lnTo>
                  <a:lnTo>
                    <a:pt x="3567696" y="458017"/>
                  </a:lnTo>
                  <a:lnTo>
                    <a:pt x="3655005" y="458017"/>
                  </a:lnTo>
                  <a:lnTo>
                    <a:pt x="3655005" y="247700"/>
                  </a:lnTo>
                  <a:lnTo>
                    <a:pt x="3738457" y="247700"/>
                  </a:lnTo>
                  <a:lnTo>
                    <a:pt x="3738457" y="175585"/>
                  </a:lnTo>
                  <a:lnTo>
                    <a:pt x="3655005" y="175585"/>
                  </a:lnTo>
                  <a:lnTo>
                    <a:pt x="3655005" y="964"/>
                  </a:lnTo>
                  <a:close/>
                </a:path>
                <a:path w="4925695" h="622935">
                  <a:moveTo>
                    <a:pt x="3532000" y="286773"/>
                  </a:moveTo>
                  <a:lnTo>
                    <a:pt x="3514318" y="288853"/>
                  </a:lnTo>
                  <a:lnTo>
                    <a:pt x="3496364" y="290752"/>
                  </a:lnTo>
                  <a:lnTo>
                    <a:pt x="3478139" y="292471"/>
                  </a:lnTo>
                  <a:lnTo>
                    <a:pt x="3459643" y="294008"/>
                  </a:lnTo>
                  <a:lnTo>
                    <a:pt x="3459643" y="121558"/>
                  </a:lnTo>
                  <a:lnTo>
                    <a:pt x="3510293" y="121558"/>
                  </a:lnTo>
                  <a:lnTo>
                    <a:pt x="3510293" y="52338"/>
                  </a:lnTo>
                  <a:lnTo>
                    <a:pt x="3175523" y="52338"/>
                  </a:lnTo>
                  <a:lnTo>
                    <a:pt x="3175523" y="121558"/>
                  </a:lnTo>
                  <a:lnTo>
                    <a:pt x="3226414" y="121558"/>
                  </a:lnTo>
                  <a:lnTo>
                    <a:pt x="3226414" y="303897"/>
                  </a:lnTo>
                  <a:lnTo>
                    <a:pt x="3208875" y="304074"/>
                  </a:lnTo>
                  <a:lnTo>
                    <a:pt x="3191743" y="304229"/>
                  </a:lnTo>
                  <a:lnTo>
                    <a:pt x="3175063" y="304338"/>
                  </a:lnTo>
                  <a:lnTo>
                    <a:pt x="3158881" y="304380"/>
                  </a:lnTo>
                  <a:lnTo>
                    <a:pt x="3168287" y="374083"/>
                  </a:lnTo>
                  <a:lnTo>
                    <a:pt x="3214983" y="373990"/>
                  </a:lnTo>
                  <a:lnTo>
                    <a:pt x="3265332" y="373305"/>
                  </a:lnTo>
                  <a:lnTo>
                    <a:pt x="3318382" y="371735"/>
                  </a:lnTo>
                  <a:lnTo>
                    <a:pt x="3373178" y="368984"/>
                  </a:lnTo>
                  <a:lnTo>
                    <a:pt x="3428768" y="364756"/>
                  </a:lnTo>
                  <a:lnTo>
                    <a:pt x="3484196" y="358755"/>
                  </a:lnTo>
                  <a:lnTo>
                    <a:pt x="3538511" y="350688"/>
                  </a:lnTo>
                  <a:lnTo>
                    <a:pt x="3532000" y="286773"/>
                  </a:lnTo>
                  <a:close/>
                </a:path>
                <a:path w="4925695" h="622935">
                  <a:moveTo>
                    <a:pt x="3375950" y="121558"/>
                  </a:moveTo>
                  <a:lnTo>
                    <a:pt x="3375950" y="299556"/>
                  </a:lnTo>
                  <a:lnTo>
                    <a:pt x="3359354" y="300272"/>
                  </a:lnTo>
                  <a:lnTo>
                    <a:pt x="3342848" y="300943"/>
                  </a:lnTo>
                  <a:lnTo>
                    <a:pt x="3326432" y="301523"/>
                  </a:lnTo>
                  <a:lnTo>
                    <a:pt x="3310107" y="301968"/>
                  </a:lnTo>
                  <a:lnTo>
                    <a:pt x="3310107" y="121558"/>
                  </a:lnTo>
                  <a:lnTo>
                    <a:pt x="3375950" y="121558"/>
                  </a:lnTo>
                  <a:close/>
                </a:path>
                <a:path w="4925695" h="622935">
                  <a:moveTo>
                    <a:pt x="3252221" y="414603"/>
                  </a:moveTo>
                  <a:lnTo>
                    <a:pt x="3252221" y="610448"/>
                  </a:lnTo>
                  <a:lnTo>
                    <a:pt x="3677195" y="610448"/>
                  </a:lnTo>
                  <a:lnTo>
                    <a:pt x="3677195" y="540262"/>
                  </a:lnTo>
                  <a:lnTo>
                    <a:pt x="3339049" y="540262"/>
                  </a:lnTo>
                  <a:lnTo>
                    <a:pt x="3339049" y="414603"/>
                  </a:lnTo>
                  <a:lnTo>
                    <a:pt x="3252221" y="414603"/>
                  </a:lnTo>
                  <a:close/>
                </a:path>
                <a:path w="4925695" h="622935">
                  <a:moveTo>
                    <a:pt x="3953298" y="315233"/>
                  </a:moveTo>
                  <a:lnTo>
                    <a:pt x="3953298" y="395308"/>
                  </a:lnTo>
                  <a:lnTo>
                    <a:pt x="4178327" y="395308"/>
                  </a:lnTo>
                  <a:lnTo>
                    <a:pt x="4178327" y="315233"/>
                  </a:lnTo>
                  <a:lnTo>
                    <a:pt x="3953298" y="315233"/>
                  </a:lnTo>
                  <a:close/>
                </a:path>
                <a:path w="4925695" h="622935">
                  <a:moveTo>
                    <a:pt x="4838413" y="138442"/>
                  </a:moveTo>
                  <a:lnTo>
                    <a:pt x="4734944" y="138442"/>
                  </a:lnTo>
                  <a:lnTo>
                    <a:pt x="4713893" y="92842"/>
                  </a:lnTo>
                  <a:lnTo>
                    <a:pt x="4678325" y="57463"/>
                  </a:lnTo>
                  <a:lnTo>
                    <a:pt x="4631090" y="34655"/>
                  </a:lnTo>
                  <a:lnTo>
                    <a:pt x="4575035" y="26772"/>
                  </a:lnTo>
                  <a:lnTo>
                    <a:pt x="4521131" y="33689"/>
                  </a:lnTo>
                  <a:lnTo>
                    <a:pt x="4475481" y="53746"/>
                  </a:lnTo>
                  <a:lnTo>
                    <a:pt x="4440262" y="85033"/>
                  </a:lnTo>
                  <a:lnTo>
                    <a:pt x="4417650" y="125639"/>
                  </a:lnTo>
                  <a:lnTo>
                    <a:pt x="4409822" y="173655"/>
                  </a:lnTo>
                  <a:lnTo>
                    <a:pt x="4417650" y="222356"/>
                  </a:lnTo>
                  <a:lnTo>
                    <a:pt x="4440262" y="263358"/>
                  </a:lnTo>
                  <a:lnTo>
                    <a:pt x="4475481" y="294867"/>
                  </a:lnTo>
                  <a:lnTo>
                    <a:pt x="4521131" y="315088"/>
                  </a:lnTo>
                  <a:lnTo>
                    <a:pt x="4575035" y="322227"/>
                  </a:lnTo>
                  <a:lnTo>
                    <a:pt x="4620888" y="316865"/>
                  </a:lnTo>
                  <a:lnTo>
                    <a:pt x="4661347" y="301559"/>
                  </a:lnTo>
                  <a:lnTo>
                    <a:pt x="4694893" y="277476"/>
                  </a:lnTo>
                  <a:lnTo>
                    <a:pt x="4720011" y="245788"/>
                  </a:lnTo>
                  <a:lnTo>
                    <a:pt x="4735185" y="207663"/>
                  </a:lnTo>
                  <a:lnTo>
                    <a:pt x="4838413" y="207663"/>
                  </a:lnTo>
                  <a:lnTo>
                    <a:pt x="4838413" y="334046"/>
                  </a:lnTo>
                  <a:lnTo>
                    <a:pt x="4925242" y="334046"/>
                  </a:lnTo>
                  <a:lnTo>
                    <a:pt x="4925242" y="0"/>
                  </a:lnTo>
                  <a:lnTo>
                    <a:pt x="4838413" y="0"/>
                  </a:lnTo>
                  <a:lnTo>
                    <a:pt x="4838413" y="13844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6687" y="2453626"/>
              <a:ext cx="178218" cy="1642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542485" y="2361482"/>
              <a:ext cx="3639185" cy="622935"/>
            </a:xfrm>
            <a:custGeom>
              <a:avLst/>
              <a:gdLst/>
              <a:ahLst/>
              <a:cxnLst/>
              <a:rect l="l" t="t" r="r" b="b"/>
              <a:pathLst>
                <a:path w="3639184" h="622935">
                  <a:moveTo>
                    <a:pt x="85622" y="421115"/>
                  </a:moveTo>
                  <a:lnTo>
                    <a:pt x="85622" y="361300"/>
                  </a:lnTo>
                  <a:lnTo>
                    <a:pt x="0" y="361300"/>
                  </a:lnTo>
                  <a:lnTo>
                    <a:pt x="0" y="614307"/>
                  </a:lnTo>
                  <a:lnTo>
                    <a:pt x="414121" y="614307"/>
                  </a:lnTo>
                  <a:lnTo>
                    <a:pt x="414121" y="361300"/>
                  </a:lnTo>
                  <a:lnTo>
                    <a:pt x="327292" y="361300"/>
                  </a:lnTo>
                  <a:lnTo>
                    <a:pt x="327292" y="421115"/>
                  </a:lnTo>
                  <a:lnTo>
                    <a:pt x="85622" y="421115"/>
                  </a:lnTo>
                  <a:close/>
                </a:path>
                <a:path w="3639184" h="622935">
                  <a:moveTo>
                    <a:pt x="85622" y="543880"/>
                  </a:moveTo>
                  <a:lnTo>
                    <a:pt x="85622" y="487924"/>
                  </a:lnTo>
                  <a:lnTo>
                    <a:pt x="327292" y="487924"/>
                  </a:lnTo>
                  <a:lnTo>
                    <a:pt x="327292" y="543880"/>
                  </a:lnTo>
                  <a:lnTo>
                    <a:pt x="85622" y="543880"/>
                  </a:lnTo>
                  <a:close/>
                </a:path>
                <a:path w="3639184" h="622935">
                  <a:moveTo>
                    <a:pt x="949076" y="621301"/>
                  </a:moveTo>
                  <a:lnTo>
                    <a:pt x="1032769" y="621301"/>
                  </a:lnTo>
                  <a:lnTo>
                    <a:pt x="1032769" y="0"/>
                  </a:lnTo>
                  <a:lnTo>
                    <a:pt x="949076" y="0"/>
                  </a:lnTo>
                  <a:lnTo>
                    <a:pt x="949076" y="621301"/>
                  </a:lnTo>
                  <a:close/>
                </a:path>
                <a:path w="3639184" h="622935">
                  <a:moveTo>
                    <a:pt x="708612" y="226958"/>
                  </a:moveTo>
                  <a:lnTo>
                    <a:pt x="708612" y="298109"/>
                  </a:lnTo>
                  <a:lnTo>
                    <a:pt x="820282" y="298109"/>
                  </a:lnTo>
                  <a:lnTo>
                    <a:pt x="820282" y="592841"/>
                  </a:lnTo>
                  <a:lnTo>
                    <a:pt x="901321" y="592841"/>
                  </a:lnTo>
                  <a:lnTo>
                    <a:pt x="901321" y="11094"/>
                  </a:lnTo>
                  <a:lnTo>
                    <a:pt x="820282" y="11094"/>
                  </a:lnTo>
                  <a:lnTo>
                    <a:pt x="820282" y="226958"/>
                  </a:lnTo>
                  <a:lnTo>
                    <a:pt x="708612" y="226958"/>
                  </a:lnTo>
                  <a:close/>
                </a:path>
                <a:path w="3639184" h="622935">
                  <a:moveTo>
                    <a:pt x="598871" y="140371"/>
                  </a:moveTo>
                  <a:lnTo>
                    <a:pt x="751302" y="140371"/>
                  </a:lnTo>
                  <a:lnTo>
                    <a:pt x="751302" y="70427"/>
                  </a:lnTo>
                  <a:lnTo>
                    <a:pt x="513732" y="70427"/>
                  </a:lnTo>
                  <a:lnTo>
                    <a:pt x="513732" y="482618"/>
                  </a:lnTo>
                  <a:lnTo>
                    <a:pt x="556663" y="482618"/>
                  </a:lnTo>
                  <a:lnTo>
                    <a:pt x="620224" y="481947"/>
                  </a:lnTo>
                  <a:lnTo>
                    <a:pt x="676413" y="479422"/>
                  </a:lnTo>
                  <a:lnTo>
                    <a:pt x="728623" y="474274"/>
                  </a:lnTo>
                  <a:lnTo>
                    <a:pt x="780245" y="465734"/>
                  </a:lnTo>
                  <a:lnTo>
                    <a:pt x="773732" y="394343"/>
                  </a:lnTo>
                  <a:lnTo>
                    <a:pt x="731216" y="401888"/>
                  </a:lnTo>
                  <a:lnTo>
                    <a:pt x="689377" y="406764"/>
                  </a:lnTo>
                  <a:lnTo>
                    <a:pt x="646001" y="409470"/>
                  </a:lnTo>
                  <a:lnTo>
                    <a:pt x="598871" y="410502"/>
                  </a:lnTo>
                  <a:lnTo>
                    <a:pt x="598871" y="140371"/>
                  </a:lnTo>
                  <a:close/>
                </a:path>
                <a:path w="3639184" h="622935">
                  <a:moveTo>
                    <a:pt x="1530342" y="0"/>
                  </a:moveTo>
                  <a:lnTo>
                    <a:pt x="1530342" y="622749"/>
                  </a:lnTo>
                  <a:lnTo>
                    <a:pt x="1618375" y="622749"/>
                  </a:lnTo>
                  <a:lnTo>
                    <a:pt x="1618375" y="0"/>
                  </a:lnTo>
                  <a:lnTo>
                    <a:pt x="1530342" y="0"/>
                  </a:lnTo>
                  <a:close/>
                </a:path>
                <a:path w="3639184" h="622935">
                  <a:moveTo>
                    <a:pt x="1281193" y="43896"/>
                  </a:moveTo>
                  <a:lnTo>
                    <a:pt x="1242161" y="49046"/>
                  </a:lnTo>
                  <a:lnTo>
                    <a:pt x="1207031" y="64068"/>
                  </a:lnTo>
                  <a:lnTo>
                    <a:pt x="1176576" y="88322"/>
                  </a:lnTo>
                  <a:lnTo>
                    <a:pt x="1151568" y="121166"/>
                  </a:lnTo>
                  <a:lnTo>
                    <a:pt x="1132778" y="161959"/>
                  </a:lnTo>
                  <a:lnTo>
                    <a:pt x="1120980" y="210059"/>
                  </a:lnTo>
                  <a:lnTo>
                    <a:pt x="1116944" y="264825"/>
                  </a:lnTo>
                  <a:lnTo>
                    <a:pt x="1120980" y="320100"/>
                  </a:lnTo>
                  <a:lnTo>
                    <a:pt x="1132778" y="368515"/>
                  </a:lnTo>
                  <a:lnTo>
                    <a:pt x="1151568" y="409470"/>
                  </a:lnTo>
                  <a:lnTo>
                    <a:pt x="1176576" y="442367"/>
                  </a:lnTo>
                  <a:lnTo>
                    <a:pt x="1207031" y="466607"/>
                  </a:lnTo>
                  <a:lnTo>
                    <a:pt x="1242161" y="481591"/>
                  </a:lnTo>
                  <a:lnTo>
                    <a:pt x="1281193" y="486718"/>
                  </a:lnTo>
                  <a:lnTo>
                    <a:pt x="1319781" y="481591"/>
                  </a:lnTo>
                  <a:lnTo>
                    <a:pt x="1384868" y="442367"/>
                  </a:lnTo>
                  <a:lnTo>
                    <a:pt x="1409799" y="409470"/>
                  </a:lnTo>
                  <a:lnTo>
                    <a:pt x="1428607" y="368515"/>
                  </a:lnTo>
                  <a:lnTo>
                    <a:pt x="1440509" y="320100"/>
                  </a:lnTo>
                  <a:lnTo>
                    <a:pt x="1444719" y="264825"/>
                  </a:lnTo>
                  <a:lnTo>
                    <a:pt x="1440509" y="210059"/>
                  </a:lnTo>
                  <a:lnTo>
                    <a:pt x="1428607" y="161959"/>
                  </a:lnTo>
                  <a:lnTo>
                    <a:pt x="1409799" y="121166"/>
                  </a:lnTo>
                  <a:lnTo>
                    <a:pt x="1384868" y="88322"/>
                  </a:lnTo>
                  <a:lnTo>
                    <a:pt x="1354601" y="64068"/>
                  </a:lnTo>
                  <a:lnTo>
                    <a:pt x="1281193" y="43896"/>
                  </a:lnTo>
                  <a:close/>
                </a:path>
                <a:path w="3639184" h="622935">
                  <a:moveTo>
                    <a:pt x="1281193" y="122523"/>
                  </a:moveTo>
                  <a:lnTo>
                    <a:pt x="1313536" y="131836"/>
                  </a:lnTo>
                  <a:lnTo>
                    <a:pt x="1338597" y="159214"/>
                  </a:lnTo>
                  <a:lnTo>
                    <a:pt x="1354794" y="203823"/>
                  </a:lnTo>
                  <a:lnTo>
                    <a:pt x="1360544" y="264825"/>
                  </a:lnTo>
                  <a:lnTo>
                    <a:pt x="1354794" y="326347"/>
                  </a:lnTo>
                  <a:lnTo>
                    <a:pt x="1338597" y="371159"/>
                  </a:lnTo>
                  <a:lnTo>
                    <a:pt x="1313536" y="398560"/>
                  </a:lnTo>
                  <a:lnTo>
                    <a:pt x="1281193" y="407850"/>
                  </a:lnTo>
                  <a:lnTo>
                    <a:pt x="1248264" y="398560"/>
                  </a:lnTo>
                  <a:lnTo>
                    <a:pt x="1222886" y="371159"/>
                  </a:lnTo>
                  <a:lnTo>
                    <a:pt x="1206644" y="326347"/>
                  </a:lnTo>
                  <a:lnTo>
                    <a:pt x="1201119" y="264825"/>
                  </a:lnTo>
                  <a:lnTo>
                    <a:pt x="1206644" y="203823"/>
                  </a:lnTo>
                  <a:lnTo>
                    <a:pt x="1222886" y="159214"/>
                  </a:lnTo>
                  <a:lnTo>
                    <a:pt x="1248264" y="131836"/>
                  </a:lnTo>
                  <a:lnTo>
                    <a:pt x="1281193" y="122523"/>
                  </a:lnTo>
                  <a:close/>
                </a:path>
                <a:path w="3639184" h="622935">
                  <a:moveTo>
                    <a:pt x="1858117" y="321022"/>
                  </a:moveTo>
                  <a:lnTo>
                    <a:pt x="1858117" y="250353"/>
                  </a:lnTo>
                  <a:lnTo>
                    <a:pt x="2189269" y="250353"/>
                  </a:lnTo>
                  <a:lnTo>
                    <a:pt x="2189269" y="182097"/>
                  </a:lnTo>
                  <a:lnTo>
                    <a:pt x="1858117" y="182097"/>
                  </a:lnTo>
                  <a:lnTo>
                    <a:pt x="1858117" y="116494"/>
                  </a:lnTo>
                  <a:lnTo>
                    <a:pt x="2203981" y="116494"/>
                  </a:lnTo>
                  <a:lnTo>
                    <a:pt x="2203981" y="46066"/>
                  </a:lnTo>
                  <a:lnTo>
                    <a:pt x="1769841" y="46066"/>
                  </a:lnTo>
                  <a:lnTo>
                    <a:pt x="1769841" y="389519"/>
                  </a:lnTo>
                  <a:lnTo>
                    <a:pt x="2208805" y="389519"/>
                  </a:lnTo>
                  <a:lnTo>
                    <a:pt x="2208805" y="321022"/>
                  </a:lnTo>
                  <a:lnTo>
                    <a:pt x="1858117" y="321022"/>
                  </a:lnTo>
                  <a:close/>
                </a:path>
                <a:path w="3639184" h="622935">
                  <a:moveTo>
                    <a:pt x="1702791" y="548945"/>
                  </a:moveTo>
                  <a:lnTo>
                    <a:pt x="2270549" y="548945"/>
                  </a:lnTo>
                  <a:lnTo>
                    <a:pt x="2270549" y="478035"/>
                  </a:lnTo>
                  <a:lnTo>
                    <a:pt x="1702791" y="478035"/>
                  </a:lnTo>
                  <a:lnTo>
                    <a:pt x="1702791" y="548945"/>
                  </a:lnTo>
                  <a:close/>
                </a:path>
                <a:path w="3639184" h="622935">
                  <a:moveTo>
                    <a:pt x="2901207" y="621301"/>
                  </a:moveTo>
                  <a:lnTo>
                    <a:pt x="2989241" y="621301"/>
                  </a:lnTo>
                  <a:lnTo>
                    <a:pt x="2989241" y="0"/>
                  </a:lnTo>
                  <a:lnTo>
                    <a:pt x="2901207" y="0"/>
                  </a:lnTo>
                  <a:lnTo>
                    <a:pt x="2901207" y="621301"/>
                  </a:lnTo>
                  <a:close/>
                </a:path>
                <a:path w="3639184" h="622935">
                  <a:moveTo>
                    <a:pt x="2503005" y="65362"/>
                  </a:moveTo>
                  <a:lnTo>
                    <a:pt x="2503005" y="133618"/>
                  </a:lnTo>
                  <a:lnTo>
                    <a:pt x="2714528" y="133618"/>
                  </a:lnTo>
                  <a:lnTo>
                    <a:pt x="2707721" y="178147"/>
                  </a:lnTo>
                  <a:lnTo>
                    <a:pt x="2696445" y="219858"/>
                  </a:lnTo>
                  <a:lnTo>
                    <a:pt x="2680431" y="258902"/>
                  </a:lnTo>
                  <a:lnTo>
                    <a:pt x="2659408" y="295427"/>
                  </a:lnTo>
                  <a:lnTo>
                    <a:pt x="2633107" y="329581"/>
                  </a:lnTo>
                  <a:lnTo>
                    <a:pt x="2601258" y="361514"/>
                  </a:lnTo>
                  <a:lnTo>
                    <a:pt x="2563591" y="391375"/>
                  </a:lnTo>
                  <a:lnTo>
                    <a:pt x="2519835" y="419312"/>
                  </a:lnTo>
                  <a:lnTo>
                    <a:pt x="2469721" y="445475"/>
                  </a:lnTo>
                  <a:lnTo>
                    <a:pt x="2515065" y="514696"/>
                  </a:lnTo>
                  <a:lnTo>
                    <a:pt x="2567344" y="487459"/>
                  </a:lnTo>
                  <a:lnTo>
                    <a:pt x="2613444" y="458131"/>
                  </a:lnTo>
                  <a:lnTo>
                    <a:pt x="2653676" y="426783"/>
                  </a:lnTo>
                  <a:lnTo>
                    <a:pt x="2688354" y="393485"/>
                  </a:lnTo>
                  <a:lnTo>
                    <a:pt x="2717789" y="358309"/>
                  </a:lnTo>
                  <a:lnTo>
                    <a:pt x="2742294" y="321323"/>
                  </a:lnTo>
                  <a:lnTo>
                    <a:pt x="2762182" y="282599"/>
                  </a:lnTo>
                  <a:lnTo>
                    <a:pt x="2777764" y="242207"/>
                  </a:lnTo>
                  <a:lnTo>
                    <a:pt x="2789353" y="200216"/>
                  </a:lnTo>
                  <a:lnTo>
                    <a:pt x="2797261" y="156699"/>
                  </a:lnTo>
                  <a:lnTo>
                    <a:pt x="2801801" y="111724"/>
                  </a:lnTo>
                  <a:lnTo>
                    <a:pt x="2803285" y="65362"/>
                  </a:lnTo>
                  <a:lnTo>
                    <a:pt x="2503005" y="65362"/>
                  </a:lnTo>
                  <a:close/>
                </a:path>
                <a:path w="3639184" h="622935">
                  <a:moveTo>
                    <a:pt x="3229948" y="155807"/>
                  </a:moveTo>
                  <a:lnTo>
                    <a:pt x="3229948" y="9888"/>
                  </a:lnTo>
                  <a:lnTo>
                    <a:pt x="3143361" y="9888"/>
                  </a:lnTo>
                  <a:lnTo>
                    <a:pt x="3143361" y="225511"/>
                  </a:lnTo>
                  <a:lnTo>
                    <a:pt x="3574848" y="225511"/>
                  </a:lnTo>
                  <a:lnTo>
                    <a:pt x="3574848" y="155807"/>
                  </a:lnTo>
                  <a:lnTo>
                    <a:pt x="3229948" y="155807"/>
                  </a:lnTo>
                  <a:close/>
                </a:path>
                <a:path w="3639184" h="622935">
                  <a:moveTo>
                    <a:pt x="3071728" y="349240"/>
                  </a:moveTo>
                  <a:lnTo>
                    <a:pt x="3639004" y="349240"/>
                  </a:lnTo>
                  <a:lnTo>
                    <a:pt x="3639004" y="278813"/>
                  </a:lnTo>
                  <a:lnTo>
                    <a:pt x="3071728" y="278813"/>
                  </a:lnTo>
                  <a:lnTo>
                    <a:pt x="3071728" y="349240"/>
                  </a:lnTo>
                  <a:close/>
                </a:path>
                <a:path w="3639184" h="622935">
                  <a:moveTo>
                    <a:pt x="3353677" y="388796"/>
                  </a:moveTo>
                  <a:lnTo>
                    <a:pt x="3290515" y="392308"/>
                  </a:lnTo>
                  <a:lnTo>
                    <a:pt x="3237094" y="402427"/>
                  </a:lnTo>
                  <a:lnTo>
                    <a:pt x="3194191" y="418884"/>
                  </a:lnTo>
                  <a:lnTo>
                    <a:pt x="3162584" y="441410"/>
                  </a:lnTo>
                  <a:lnTo>
                    <a:pt x="3136366" y="503601"/>
                  </a:lnTo>
                  <a:lnTo>
                    <a:pt x="3143050" y="537851"/>
                  </a:lnTo>
                  <a:lnTo>
                    <a:pt x="3194191" y="589012"/>
                  </a:lnTo>
                  <a:lnTo>
                    <a:pt x="3237094" y="605454"/>
                  </a:lnTo>
                  <a:lnTo>
                    <a:pt x="3290515" y="615492"/>
                  </a:lnTo>
                  <a:lnTo>
                    <a:pt x="3353677" y="618890"/>
                  </a:lnTo>
                  <a:lnTo>
                    <a:pt x="3416483" y="615492"/>
                  </a:lnTo>
                  <a:lnTo>
                    <a:pt x="3469582" y="605454"/>
                  </a:lnTo>
                  <a:lnTo>
                    <a:pt x="3512229" y="589012"/>
                  </a:lnTo>
                  <a:lnTo>
                    <a:pt x="3543680" y="566400"/>
                  </a:lnTo>
                  <a:lnTo>
                    <a:pt x="3570023" y="503601"/>
                  </a:lnTo>
                  <a:lnTo>
                    <a:pt x="3563193" y="469739"/>
                  </a:lnTo>
                  <a:lnTo>
                    <a:pt x="3512229" y="418884"/>
                  </a:lnTo>
                  <a:lnTo>
                    <a:pt x="3469582" y="402427"/>
                  </a:lnTo>
                  <a:lnTo>
                    <a:pt x="3416483" y="392308"/>
                  </a:lnTo>
                  <a:lnTo>
                    <a:pt x="3353677" y="388796"/>
                  </a:lnTo>
                  <a:close/>
                </a:path>
                <a:path w="3639184" h="622935">
                  <a:moveTo>
                    <a:pt x="3353677" y="552563"/>
                  </a:moveTo>
                  <a:lnTo>
                    <a:pt x="3297299" y="549559"/>
                  </a:lnTo>
                  <a:lnTo>
                    <a:pt x="3257021" y="540292"/>
                  </a:lnTo>
                  <a:lnTo>
                    <a:pt x="3232932" y="524920"/>
                  </a:lnTo>
                  <a:lnTo>
                    <a:pt x="3225124" y="503601"/>
                  </a:lnTo>
                  <a:lnTo>
                    <a:pt x="3232932" y="482411"/>
                  </a:lnTo>
                  <a:lnTo>
                    <a:pt x="3257021" y="467755"/>
                  </a:lnTo>
                  <a:lnTo>
                    <a:pt x="3297299" y="459204"/>
                  </a:lnTo>
                  <a:lnTo>
                    <a:pt x="3353677" y="456329"/>
                  </a:lnTo>
                  <a:lnTo>
                    <a:pt x="3409418" y="459204"/>
                  </a:lnTo>
                  <a:lnTo>
                    <a:pt x="3449761" y="467755"/>
                  </a:lnTo>
                  <a:lnTo>
                    <a:pt x="3474321" y="482411"/>
                  </a:lnTo>
                  <a:lnTo>
                    <a:pt x="3482714" y="503601"/>
                  </a:lnTo>
                  <a:lnTo>
                    <a:pt x="3474321" y="524920"/>
                  </a:lnTo>
                  <a:lnTo>
                    <a:pt x="3449761" y="540292"/>
                  </a:lnTo>
                  <a:lnTo>
                    <a:pt x="3409418" y="549559"/>
                  </a:lnTo>
                  <a:lnTo>
                    <a:pt x="3353677" y="5525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31364" y="2361482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501430" y="0"/>
                  </a:moveTo>
                  <a:lnTo>
                    <a:pt x="413397" y="0"/>
                  </a:lnTo>
                  <a:lnTo>
                    <a:pt x="413397" y="622749"/>
                  </a:lnTo>
                  <a:lnTo>
                    <a:pt x="501430" y="622749"/>
                  </a:lnTo>
                  <a:lnTo>
                    <a:pt x="501430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6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3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3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6" y="466607"/>
                  </a:lnTo>
                  <a:lnTo>
                    <a:pt x="125216" y="481591"/>
                  </a:lnTo>
                  <a:lnTo>
                    <a:pt x="164249" y="486718"/>
                  </a:lnTo>
                  <a:lnTo>
                    <a:pt x="202836" y="481591"/>
                  </a:lnTo>
                  <a:lnTo>
                    <a:pt x="237656" y="466607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293598" y="40785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4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lnTo>
                    <a:pt x="293479" y="122523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202836" y="49046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293479" y="122523"/>
                  </a:moveTo>
                  <a:lnTo>
                    <a:pt x="164249" y="122523"/>
                  </a:ln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293598" y="40785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3479" y="12252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31363" y="2361482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413397" y="0"/>
                  </a:moveTo>
                  <a:lnTo>
                    <a:pt x="413397" y="622749"/>
                  </a:lnTo>
                  <a:lnTo>
                    <a:pt x="501430" y="622749"/>
                  </a:lnTo>
                  <a:lnTo>
                    <a:pt x="501430" y="0"/>
                  </a:lnTo>
                  <a:lnTo>
                    <a:pt x="413397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6" y="64068"/>
                  </a:lnTo>
                  <a:lnTo>
                    <a:pt x="59631" y="88322"/>
                  </a:lnTo>
                  <a:lnTo>
                    <a:pt x="34623" y="121166"/>
                  </a:lnTo>
                  <a:lnTo>
                    <a:pt x="15833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3" y="368515"/>
                  </a:lnTo>
                  <a:lnTo>
                    <a:pt x="34623" y="409470"/>
                  </a:lnTo>
                  <a:lnTo>
                    <a:pt x="59631" y="442367"/>
                  </a:lnTo>
                  <a:lnTo>
                    <a:pt x="90086" y="466607"/>
                  </a:lnTo>
                  <a:lnTo>
                    <a:pt x="125216" y="481591"/>
                  </a:lnTo>
                  <a:lnTo>
                    <a:pt x="164249" y="486718"/>
                  </a:lnTo>
                  <a:lnTo>
                    <a:pt x="202836" y="481591"/>
                  </a:lnTo>
                  <a:lnTo>
                    <a:pt x="267923" y="442367"/>
                  </a:lnTo>
                  <a:lnTo>
                    <a:pt x="292854" y="409470"/>
                  </a:lnTo>
                  <a:lnTo>
                    <a:pt x="311662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2" y="161959"/>
                  </a:lnTo>
                  <a:lnTo>
                    <a:pt x="292854" y="121166"/>
                  </a:lnTo>
                  <a:lnTo>
                    <a:pt x="267923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164249" y="122523"/>
                  </a:move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4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48079" y="2361488"/>
              <a:ext cx="1092835" cy="622935"/>
            </a:xfrm>
            <a:custGeom>
              <a:avLst/>
              <a:gdLst/>
              <a:ahLst/>
              <a:cxnLst/>
              <a:rect l="l" t="t" r="r" b="b"/>
              <a:pathLst>
                <a:path w="1092834" h="622935">
                  <a:moveTo>
                    <a:pt x="299796" y="124447"/>
                  </a:moveTo>
                  <a:lnTo>
                    <a:pt x="215379" y="124447"/>
                  </a:lnTo>
                  <a:lnTo>
                    <a:pt x="215379" y="404228"/>
                  </a:lnTo>
                  <a:lnTo>
                    <a:pt x="299796" y="404228"/>
                  </a:lnTo>
                  <a:lnTo>
                    <a:pt x="299796" y="124447"/>
                  </a:lnTo>
                  <a:close/>
                </a:path>
                <a:path w="1092834" h="622935">
                  <a:moveTo>
                    <a:pt x="299796" y="56591"/>
                  </a:moveTo>
                  <a:lnTo>
                    <a:pt x="0" y="56591"/>
                  </a:lnTo>
                  <a:lnTo>
                    <a:pt x="0" y="123901"/>
                  </a:lnTo>
                  <a:lnTo>
                    <a:pt x="0" y="404571"/>
                  </a:lnTo>
                  <a:lnTo>
                    <a:pt x="0" y="473151"/>
                  </a:lnTo>
                  <a:lnTo>
                    <a:pt x="299796" y="473151"/>
                  </a:lnTo>
                  <a:lnTo>
                    <a:pt x="299796" y="404571"/>
                  </a:lnTo>
                  <a:lnTo>
                    <a:pt x="86588" y="404571"/>
                  </a:lnTo>
                  <a:lnTo>
                    <a:pt x="86588" y="123901"/>
                  </a:lnTo>
                  <a:lnTo>
                    <a:pt x="299796" y="123901"/>
                  </a:lnTo>
                  <a:lnTo>
                    <a:pt x="299796" y="56591"/>
                  </a:lnTo>
                  <a:close/>
                </a:path>
                <a:path w="1092834" h="622935">
                  <a:moveTo>
                    <a:pt x="488645" y="0"/>
                  </a:moveTo>
                  <a:lnTo>
                    <a:pt x="400608" y="0"/>
                  </a:lnTo>
                  <a:lnTo>
                    <a:pt x="400608" y="622744"/>
                  </a:lnTo>
                  <a:lnTo>
                    <a:pt x="488645" y="622744"/>
                  </a:lnTo>
                  <a:lnTo>
                    <a:pt x="488645" y="0"/>
                  </a:lnTo>
                  <a:close/>
                </a:path>
                <a:path w="1092834" h="622935">
                  <a:moveTo>
                    <a:pt x="969098" y="420395"/>
                  </a:moveTo>
                  <a:lnTo>
                    <a:pt x="927735" y="398170"/>
                  </a:lnTo>
                  <a:lnTo>
                    <a:pt x="892746" y="369328"/>
                  </a:lnTo>
                  <a:lnTo>
                    <a:pt x="864133" y="335114"/>
                  </a:lnTo>
                  <a:lnTo>
                    <a:pt x="841883" y="296760"/>
                  </a:lnTo>
                  <a:lnTo>
                    <a:pt x="825995" y="255524"/>
                  </a:lnTo>
                  <a:lnTo>
                    <a:pt x="816457" y="212623"/>
                  </a:lnTo>
                  <a:lnTo>
                    <a:pt x="813282" y="169316"/>
                  </a:lnTo>
                  <a:lnTo>
                    <a:pt x="813282" y="131203"/>
                  </a:lnTo>
                  <a:lnTo>
                    <a:pt x="943279" y="131203"/>
                  </a:lnTo>
                  <a:lnTo>
                    <a:pt x="943279" y="60058"/>
                  </a:lnTo>
                  <a:lnTo>
                    <a:pt x="592836" y="60058"/>
                  </a:lnTo>
                  <a:lnTo>
                    <a:pt x="592836" y="131203"/>
                  </a:lnTo>
                  <a:lnTo>
                    <a:pt x="724763" y="131203"/>
                  </a:lnTo>
                  <a:lnTo>
                    <a:pt x="724763" y="169316"/>
                  </a:lnTo>
                  <a:lnTo>
                    <a:pt x="721423" y="214845"/>
                  </a:lnTo>
                  <a:lnTo>
                    <a:pt x="711657" y="260184"/>
                  </a:lnTo>
                  <a:lnTo>
                    <a:pt x="695502" y="303949"/>
                  </a:lnTo>
                  <a:lnTo>
                    <a:pt x="673049" y="344779"/>
                  </a:lnTo>
                  <a:lnTo>
                    <a:pt x="644359" y="381279"/>
                  </a:lnTo>
                  <a:lnTo>
                    <a:pt x="609473" y="412089"/>
                  </a:lnTo>
                  <a:lnTo>
                    <a:pt x="568477" y="435825"/>
                  </a:lnTo>
                  <a:lnTo>
                    <a:pt x="617918" y="504088"/>
                  </a:lnTo>
                  <a:lnTo>
                    <a:pt x="659269" y="479996"/>
                  </a:lnTo>
                  <a:lnTo>
                    <a:pt x="695274" y="448627"/>
                  </a:lnTo>
                  <a:lnTo>
                    <a:pt x="725881" y="410972"/>
                  </a:lnTo>
                  <a:lnTo>
                    <a:pt x="751014" y="368020"/>
                  </a:lnTo>
                  <a:lnTo>
                    <a:pt x="770597" y="320776"/>
                  </a:lnTo>
                  <a:lnTo>
                    <a:pt x="790079" y="364172"/>
                  </a:lnTo>
                  <a:lnTo>
                    <a:pt x="814971" y="403491"/>
                  </a:lnTo>
                  <a:lnTo>
                    <a:pt x="845286" y="437896"/>
                  </a:lnTo>
                  <a:lnTo>
                    <a:pt x="881049" y="466559"/>
                  </a:lnTo>
                  <a:lnTo>
                    <a:pt x="922299" y="488645"/>
                  </a:lnTo>
                  <a:lnTo>
                    <a:pt x="969098" y="420395"/>
                  </a:lnTo>
                  <a:close/>
                </a:path>
                <a:path w="1092834" h="622935">
                  <a:moveTo>
                    <a:pt x="1092581" y="0"/>
                  </a:moveTo>
                  <a:lnTo>
                    <a:pt x="1004544" y="0"/>
                  </a:lnTo>
                  <a:lnTo>
                    <a:pt x="1004544" y="621296"/>
                  </a:lnTo>
                  <a:lnTo>
                    <a:pt x="1092581" y="621296"/>
                  </a:lnTo>
                  <a:lnTo>
                    <a:pt x="109258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16565" y="2361482"/>
              <a:ext cx="524510" cy="621665"/>
            </a:xfrm>
            <a:custGeom>
              <a:avLst/>
              <a:gdLst/>
              <a:ahLst/>
              <a:cxnLst/>
              <a:rect l="l" t="t" r="r" b="b"/>
              <a:pathLst>
                <a:path w="524509" h="621664">
                  <a:moveTo>
                    <a:pt x="436068" y="621301"/>
                  </a:moveTo>
                  <a:lnTo>
                    <a:pt x="524102" y="621301"/>
                  </a:lnTo>
                  <a:lnTo>
                    <a:pt x="524102" y="0"/>
                  </a:lnTo>
                  <a:lnTo>
                    <a:pt x="436068" y="0"/>
                  </a:lnTo>
                  <a:lnTo>
                    <a:pt x="436068" y="621301"/>
                  </a:lnTo>
                  <a:close/>
                </a:path>
                <a:path w="524509" h="621664">
                  <a:moveTo>
                    <a:pt x="244806" y="131206"/>
                  </a:moveTo>
                  <a:lnTo>
                    <a:pt x="374806" y="131206"/>
                  </a:lnTo>
                  <a:lnTo>
                    <a:pt x="374806" y="60056"/>
                  </a:lnTo>
                  <a:lnTo>
                    <a:pt x="24360" y="60056"/>
                  </a:lnTo>
                  <a:lnTo>
                    <a:pt x="24360" y="131206"/>
                  </a:lnTo>
                  <a:lnTo>
                    <a:pt x="156289" y="131206"/>
                  </a:lnTo>
                  <a:lnTo>
                    <a:pt x="156289" y="169314"/>
                  </a:lnTo>
                  <a:lnTo>
                    <a:pt x="152948" y="214847"/>
                  </a:lnTo>
                  <a:lnTo>
                    <a:pt x="143172" y="260185"/>
                  </a:lnTo>
                  <a:lnTo>
                    <a:pt x="127026" y="303954"/>
                  </a:lnTo>
                  <a:lnTo>
                    <a:pt x="104572" y="344778"/>
                  </a:lnTo>
                  <a:lnTo>
                    <a:pt x="75875" y="381282"/>
                  </a:lnTo>
                  <a:lnTo>
                    <a:pt x="40996" y="412090"/>
                  </a:lnTo>
                  <a:lnTo>
                    <a:pt x="0" y="435828"/>
                  </a:lnTo>
                  <a:lnTo>
                    <a:pt x="49443" y="504084"/>
                  </a:lnTo>
                  <a:lnTo>
                    <a:pt x="90790" y="479996"/>
                  </a:lnTo>
                  <a:lnTo>
                    <a:pt x="126801" y="448626"/>
                  </a:lnTo>
                  <a:lnTo>
                    <a:pt x="157405" y="410970"/>
                  </a:lnTo>
                  <a:lnTo>
                    <a:pt x="182533" y="368023"/>
                  </a:lnTo>
                  <a:lnTo>
                    <a:pt x="202116" y="320781"/>
                  </a:lnTo>
                  <a:lnTo>
                    <a:pt x="221598" y="364171"/>
                  </a:lnTo>
                  <a:lnTo>
                    <a:pt x="246486" y="403487"/>
                  </a:lnTo>
                  <a:lnTo>
                    <a:pt x="276805" y="437894"/>
                  </a:lnTo>
                  <a:lnTo>
                    <a:pt x="312576" y="466559"/>
                  </a:lnTo>
                  <a:lnTo>
                    <a:pt x="353823" y="488648"/>
                  </a:lnTo>
                  <a:lnTo>
                    <a:pt x="400613" y="420391"/>
                  </a:lnTo>
                  <a:lnTo>
                    <a:pt x="359251" y="398167"/>
                  </a:lnTo>
                  <a:lnTo>
                    <a:pt x="324265" y="369328"/>
                  </a:lnTo>
                  <a:lnTo>
                    <a:pt x="295648" y="335114"/>
                  </a:lnTo>
                  <a:lnTo>
                    <a:pt x="273398" y="296765"/>
                  </a:lnTo>
                  <a:lnTo>
                    <a:pt x="257511" y="255522"/>
                  </a:lnTo>
                  <a:lnTo>
                    <a:pt x="247982" y="212625"/>
                  </a:lnTo>
                  <a:lnTo>
                    <a:pt x="244806" y="169314"/>
                  </a:lnTo>
                  <a:lnTo>
                    <a:pt x="244806" y="1312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78272" y="2361482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545569" y="0"/>
                  </a:moveTo>
                  <a:lnTo>
                    <a:pt x="463564" y="0"/>
                  </a:lnTo>
                  <a:lnTo>
                    <a:pt x="463564" y="621301"/>
                  </a:lnTo>
                  <a:lnTo>
                    <a:pt x="545569" y="621301"/>
                  </a:lnTo>
                  <a:lnTo>
                    <a:pt x="545569" y="0"/>
                  </a:lnTo>
                  <a:close/>
                </a:path>
                <a:path w="546100" h="621664">
                  <a:moveTo>
                    <a:pt x="413397" y="308721"/>
                  </a:moveTo>
                  <a:lnTo>
                    <a:pt x="331875" y="308721"/>
                  </a:lnTo>
                  <a:lnTo>
                    <a:pt x="331875" y="593564"/>
                  </a:lnTo>
                  <a:lnTo>
                    <a:pt x="413397" y="593564"/>
                  </a:lnTo>
                  <a:lnTo>
                    <a:pt x="413397" y="308721"/>
                  </a:lnTo>
                  <a:close/>
                </a:path>
                <a:path w="546100" h="621664">
                  <a:moveTo>
                    <a:pt x="279055" y="74044"/>
                  </a:moveTo>
                  <a:lnTo>
                    <a:pt x="34249" y="74044"/>
                  </a:lnTo>
                  <a:lnTo>
                    <a:pt x="34249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1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2" y="491783"/>
                  </a:lnTo>
                  <a:lnTo>
                    <a:pt x="98559" y="460102"/>
                  </a:lnTo>
                  <a:lnTo>
                    <a:pt x="140970" y="425887"/>
                  </a:lnTo>
                  <a:lnTo>
                    <a:pt x="176839" y="389205"/>
                  </a:lnTo>
                  <a:lnTo>
                    <a:pt x="206573" y="350126"/>
                  </a:lnTo>
                  <a:lnTo>
                    <a:pt x="230576" y="308721"/>
                  </a:lnTo>
                  <a:lnTo>
                    <a:pt x="413397" y="308721"/>
                  </a:lnTo>
                  <a:lnTo>
                    <a:pt x="413397" y="239741"/>
                  </a:lnTo>
                  <a:lnTo>
                    <a:pt x="257589" y="239741"/>
                  </a:lnTo>
                  <a:lnTo>
                    <a:pt x="267218" y="200589"/>
                  </a:lnTo>
                  <a:lnTo>
                    <a:pt x="273839" y="159877"/>
                  </a:lnTo>
                  <a:lnTo>
                    <a:pt x="277702" y="117673"/>
                  </a:lnTo>
                  <a:lnTo>
                    <a:pt x="279055" y="74044"/>
                  </a:lnTo>
                  <a:close/>
                </a:path>
                <a:path w="546100" h="621664">
                  <a:moveTo>
                    <a:pt x="413397" y="14229"/>
                  </a:moveTo>
                  <a:lnTo>
                    <a:pt x="331875" y="14229"/>
                  </a:lnTo>
                  <a:lnTo>
                    <a:pt x="331875" y="239741"/>
                  </a:lnTo>
                  <a:lnTo>
                    <a:pt x="413397" y="239741"/>
                  </a:lnTo>
                  <a:lnTo>
                    <a:pt x="413397" y="1422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978272" y="2361482"/>
              <a:ext cx="546100" cy="621665"/>
            </a:xfrm>
            <a:custGeom>
              <a:avLst/>
              <a:gdLst/>
              <a:ahLst/>
              <a:cxnLst/>
              <a:rect l="l" t="t" r="r" b="b"/>
              <a:pathLst>
                <a:path w="546100" h="621664">
                  <a:moveTo>
                    <a:pt x="463564" y="621301"/>
                  </a:moveTo>
                  <a:lnTo>
                    <a:pt x="545569" y="621301"/>
                  </a:lnTo>
                  <a:lnTo>
                    <a:pt x="545569" y="0"/>
                  </a:lnTo>
                  <a:lnTo>
                    <a:pt x="463564" y="0"/>
                  </a:lnTo>
                  <a:lnTo>
                    <a:pt x="463564" y="621301"/>
                  </a:lnTo>
                  <a:close/>
                </a:path>
                <a:path w="546100" h="621664">
                  <a:moveTo>
                    <a:pt x="257589" y="239741"/>
                  </a:moveTo>
                  <a:lnTo>
                    <a:pt x="267218" y="200589"/>
                  </a:lnTo>
                  <a:lnTo>
                    <a:pt x="273839" y="159877"/>
                  </a:lnTo>
                  <a:lnTo>
                    <a:pt x="277702" y="117673"/>
                  </a:lnTo>
                  <a:lnTo>
                    <a:pt x="279055" y="74044"/>
                  </a:lnTo>
                  <a:lnTo>
                    <a:pt x="34249" y="74044"/>
                  </a:lnTo>
                  <a:lnTo>
                    <a:pt x="34249" y="143989"/>
                  </a:lnTo>
                  <a:lnTo>
                    <a:pt x="192468" y="143989"/>
                  </a:lnTo>
                  <a:lnTo>
                    <a:pt x="184743" y="194314"/>
                  </a:lnTo>
                  <a:lnTo>
                    <a:pt x="171187" y="241071"/>
                  </a:lnTo>
                  <a:lnTo>
                    <a:pt x="151345" y="284527"/>
                  </a:lnTo>
                  <a:lnTo>
                    <a:pt x="124761" y="324955"/>
                  </a:lnTo>
                  <a:lnTo>
                    <a:pt x="90979" y="362623"/>
                  </a:lnTo>
                  <a:lnTo>
                    <a:pt x="49544" y="397802"/>
                  </a:lnTo>
                  <a:lnTo>
                    <a:pt x="0" y="430762"/>
                  </a:lnTo>
                  <a:lnTo>
                    <a:pt x="49202" y="491783"/>
                  </a:lnTo>
                  <a:lnTo>
                    <a:pt x="98559" y="460102"/>
                  </a:lnTo>
                  <a:lnTo>
                    <a:pt x="140970" y="425887"/>
                  </a:lnTo>
                  <a:lnTo>
                    <a:pt x="176839" y="389205"/>
                  </a:lnTo>
                  <a:lnTo>
                    <a:pt x="206573" y="350126"/>
                  </a:lnTo>
                  <a:lnTo>
                    <a:pt x="230576" y="308721"/>
                  </a:lnTo>
                  <a:lnTo>
                    <a:pt x="331875" y="308721"/>
                  </a:lnTo>
                  <a:lnTo>
                    <a:pt x="331875" y="593564"/>
                  </a:lnTo>
                  <a:lnTo>
                    <a:pt x="413397" y="593564"/>
                  </a:lnTo>
                  <a:lnTo>
                    <a:pt x="413397" y="14229"/>
                  </a:lnTo>
                  <a:lnTo>
                    <a:pt x="331875" y="14229"/>
                  </a:lnTo>
                  <a:lnTo>
                    <a:pt x="331875" y="239741"/>
                  </a:lnTo>
                  <a:lnTo>
                    <a:pt x="257589" y="2397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81726" y="2361482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527720" y="0"/>
                  </a:moveTo>
                  <a:lnTo>
                    <a:pt x="439686" y="0"/>
                  </a:lnTo>
                  <a:lnTo>
                    <a:pt x="439686" y="622749"/>
                  </a:lnTo>
                  <a:lnTo>
                    <a:pt x="527720" y="622749"/>
                  </a:lnTo>
                  <a:lnTo>
                    <a:pt x="527720" y="0"/>
                  </a:lnTo>
                  <a:close/>
                </a:path>
                <a:path w="528320" h="622935">
                  <a:moveTo>
                    <a:pt x="249871" y="47996"/>
                  </a:moveTo>
                  <a:lnTo>
                    <a:pt x="161596" y="47996"/>
                  </a:lnTo>
                  <a:lnTo>
                    <a:pt x="161596" y="140854"/>
                  </a:lnTo>
                  <a:lnTo>
                    <a:pt x="158188" y="192225"/>
                  </a:lnTo>
                  <a:lnTo>
                    <a:pt x="148334" y="242142"/>
                  </a:lnTo>
                  <a:lnTo>
                    <a:pt x="131966" y="289354"/>
                  </a:lnTo>
                  <a:lnTo>
                    <a:pt x="109015" y="332612"/>
                  </a:lnTo>
                  <a:lnTo>
                    <a:pt x="79416" y="370669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7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9"/>
                  </a:lnTo>
                  <a:lnTo>
                    <a:pt x="187413" y="360746"/>
                  </a:lnTo>
                  <a:lnTo>
                    <a:pt x="206940" y="312580"/>
                  </a:lnTo>
                  <a:lnTo>
                    <a:pt x="294517" y="312580"/>
                  </a:lnTo>
                  <a:lnTo>
                    <a:pt x="278109" y="282139"/>
                  </a:lnTo>
                  <a:lnTo>
                    <a:pt x="262261" y="237061"/>
                  </a:lnTo>
                  <a:lnTo>
                    <a:pt x="252859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  <a:path w="528320" h="622935">
                  <a:moveTo>
                    <a:pt x="294517" y="312580"/>
                  </a:moveTo>
                  <a:lnTo>
                    <a:pt x="206940" y="312580"/>
                  </a:lnTo>
                  <a:lnTo>
                    <a:pt x="226395" y="356689"/>
                  </a:lnTo>
                  <a:lnTo>
                    <a:pt x="250921" y="396514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0" y="483342"/>
                  </a:lnTo>
                  <a:lnTo>
                    <a:pt x="406644" y="413638"/>
                  </a:lnTo>
                  <a:lnTo>
                    <a:pt x="364671" y="390541"/>
                  </a:lnTo>
                  <a:lnTo>
                    <a:pt x="329280" y="360107"/>
                  </a:lnTo>
                  <a:lnTo>
                    <a:pt x="300437" y="323564"/>
                  </a:lnTo>
                  <a:lnTo>
                    <a:pt x="294517" y="3125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581725" y="2361482"/>
              <a:ext cx="528320" cy="622935"/>
            </a:xfrm>
            <a:custGeom>
              <a:avLst/>
              <a:gdLst/>
              <a:ahLst/>
              <a:cxnLst/>
              <a:rect l="l" t="t" r="r" b="b"/>
              <a:pathLst>
                <a:path w="528320" h="622935">
                  <a:moveTo>
                    <a:pt x="439686" y="622749"/>
                  </a:moveTo>
                  <a:lnTo>
                    <a:pt x="527720" y="622749"/>
                  </a:lnTo>
                  <a:lnTo>
                    <a:pt x="527720" y="0"/>
                  </a:lnTo>
                  <a:lnTo>
                    <a:pt x="439686" y="0"/>
                  </a:lnTo>
                  <a:lnTo>
                    <a:pt x="439686" y="622749"/>
                  </a:lnTo>
                  <a:close/>
                </a:path>
                <a:path w="528320" h="622935">
                  <a:moveTo>
                    <a:pt x="249871" y="47996"/>
                  </a:moveTo>
                  <a:lnTo>
                    <a:pt x="161596" y="47996"/>
                  </a:lnTo>
                  <a:lnTo>
                    <a:pt x="161596" y="140854"/>
                  </a:lnTo>
                  <a:lnTo>
                    <a:pt x="158188" y="192225"/>
                  </a:lnTo>
                  <a:lnTo>
                    <a:pt x="148334" y="242142"/>
                  </a:lnTo>
                  <a:lnTo>
                    <a:pt x="131966" y="289354"/>
                  </a:lnTo>
                  <a:lnTo>
                    <a:pt x="109015" y="332612"/>
                  </a:lnTo>
                  <a:lnTo>
                    <a:pt x="79416" y="370669"/>
                  </a:lnTo>
                  <a:lnTo>
                    <a:pt x="43100" y="402274"/>
                  </a:lnTo>
                  <a:lnTo>
                    <a:pt x="0" y="426180"/>
                  </a:lnTo>
                  <a:lnTo>
                    <a:pt x="52579" y="498537"/>
                  </a:lnTo>
                  <a:lnTo>
                    <a:pt x="95028" y="473987"/>
                  </a:lnTo>
                  <a:lnTo>
                    <a:pt x="131573" y="442283"/>
                  </a:lnTo>
                  <a:lnTo>
                    <a:pt x="162329" y="404259"/>
                  </a:lnTo>
                  <a:lnTo>
                    <a:pt x="187413" y="360746"/>
                  </a:lnTo>
                  <a:lnTo>
                    <a:pt x="206940" y="312580"/>
                  </a:lnTo>
                  <a:lnTo>
                    <a:pt x="226395" y="356689"/>
                  </a:lnTo>
                  <a:lnTo>
                    <a:pt x="250921" y="396514"/>
                  </a:lnTo>
                  <a:lnTo>
                    <a:pt x="280552" y="431360"/>
                  </a:lnTo>
                  <a:lnTo>
                    <a:pt x="315324" y="460535"/>
                  </a:lnTo>
                  <a:lnTo>
                    <a:pt x="355270" y="483342"/>
                  </a:lnTo>
                  <a:lnTo>
                    <a:pt x="406644" y="413638"/>
                  </a:lnTo>
                  <a:lnTo>
                    <a:pt x="364671" y="390541"/>
                  </a:lnTo>
                  <a:lnTo>
                    <a:pt x="329280" y="360107"/>
                  </a:lnTo>
                  <a:lnTo>
                    <a:pt x="300437" y="323564"/>
                  </a:lnTo>
                  <a:lnTo>
                    <a:pt x="278109" y="282139"/>
                  </a:lnTo>
                  <a:lnTo>
                    <a:pt x="262261" y="237060"/>
                  </a:lnTo>
                  <a:lnTo>
                    <a:pt x="252859" y="189556"/>
                  </a:lnTo>
                  <a:lnTo>
                    <a:pt x="249871" y="140854"/>
                  </a:lnTo>
                  <a:lnTo>
                    <a:pt x="249871" y="4799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190245" y="2362446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4" h="609600">
                  <a:moveTo>
                    <a:pt x="180168" y="413638"/>
                  </a:moveTo>
                  <a:lnTo>
                    <a:pt x="93339" y="413638"/>
                  </a:lnTo>
                  <a:lnTo>
                    <a:pt x="93339" y="609483"/>
                  </a:lnTo>
                  <a:lnTo>
                    <a:pt x="518313" y="609483"/>
                  </a:lnTo>
                  <a:lnTo>
                    <a:pt x="518313" y="539297"/>
                  </a:lnTo>
                  <a:lnTo>
                    <a:pt x="180168" y="539297"/>
                  </a:lnTo>
                  <a:lnTo>
                    <a:pt x="180168" y="413638"/>
                  </a:lnTo>
                  <a:close/>
                </a:path>
                <a:path w="579754" h="609600">
                  <a:moveTo>
                    <a:pt x="496124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4" y="457052"/>
                  </a:lnTo>
                  <a:lnTo>
                    <a:pt x="496124" y="246736"/>
                  </a:lnTo>
                  <a:lnTo>
                    <a:pt x="579576" y="246736"/>
                  </a:lnTo>
                  <a:lnTo>
                    <a:pt x="579576" y="174620"/>
                  </a:lnTo>
                  <a:lnTo>
                    <a:pt x="496124" y="174620"/>
                  </a:lnTo>
                  <a:lnTo>
                    <a:pt x="496124" y="0"/>
                  </a:lnTo>
                  <a:close/>
                </a:path>
                <a:path w="579754" h="609600">
                  <a:moveTo>
                    <a:pt x="151225" y="120594"/>
                  </a:moveTo>
                  <a:lnTo>
                    <a:pt x="67533" y="120594"/>
                  </a:lnTo>
                  <a:lnTo>
                    <a:pt x="67533" y="302933"/>
                  </a:lnTo>
                  <a:lnTo>
                    <a:pt x="0" y="303415"/>
                  </a:lnTo>
                  <a:lnTo>
                    <a:pt x="9406" y="373119"/>
                  </a:lnTo>
                  <a:lnTo>
                    <a:pt x="56101" y="373025"/>
                  </a:lnTo>
                  <a:lnTo>
                    <a:pt x="106451" y="372341"/>
                  </a:lnTo>
                  <a:lnTo>
                    <a:pt x="159500" y="370771"/>
                  </a:lnTo>
                  <a:lnTo>
                    <a:pt x="214297" y="368019"/>
                  </a:lnTo>
                  <a:lnTo>
                    <a:pt x="269886" y="363791"/>
                  </a:lnTo>
                  <a:lnTo>
                    <a:pt x="325315" y="357791"/>
                  </a:lnTo>
                  <a:lnTo>
                    <a:pt x="379630" y="349724"/>
                  </a:lnTo>
                  <a:lnTo>
                    <a:pt x="374667" y="301003"/>
                  </a:lnTo>
                  <a:lnTo>
                    <a:pt x="151225" y="301003"/>
                  </a:lnTo>
                  <a:lnTo>
                    <a:pt x="151225" y="120594"/>
                  </a:lnTo>
                  <a:close/>
                </a:path>
                <a:path w="579754" h="609600">
                  <a:moveTo>
                    <a:pt x="300761" y="120594"/>
                  </a:moveTo>
                  <a:lnTo>
                    <a:pt x="217069" y="120594"/>
                  </a:lnTo>
                  <a:lnTo>
                    <a:pt x="217069" y="298591"/>
                  </a:lnTo>
                  <a:lnTo>
                    <a:pt x="151225" y="301003"/>
                  </a:lnTo>
                  <a:lnTo>
                    <a:pt x="374667" y="301003"/>
                  </a:lnTo>
                  <a:lnTo>
                    <a:pt x="373856" y="293044"/>
                  </a:lnTo>
                  <a:lnTo>
                    <a:pt x="300761" y="293044"/>
                  </a:lnTo>
                  <a:lnTo>
                    <a:pt x="300761" y="120594"/>
                  </a:lnTo>
                  <a:close/>
                </a:path>
                <a:path w="579754" h="609600">
                  <a:moveTo>
                    <a:pt x="373119" y="285808"/>
                  </a:moveTo>
                  <a:lnTo>
                    <a:pt x="355436" y="287889"/>
                  </a:lnTo>
                  <a:lnTo>
                    <a:pt x="337482" y="289788"/>
                  </a:lnTo>
                  <a:lnTo>
                    <a:pt x="319258" y="291506"/>
                  </a:lnTo>
                  <a:lnTo>
                    <a:pt x="300761" y="293044"/>
                  </a:lnTo>
                  <a:lnTo>
                    <a:pt x="373856" y="293044"/>
                  </a:lnTo>
                  <a:lnTo>
                    <a:pt x="373119" y="285808"/>
                  </a:lnTo>
                  <a:close/>
                </a:path>
                <a:path w="579754" h="609600">
                  <a:moveTo>
                    <a:pt x="351412" y="51373"/>
                  </a:moveTo>
                  <a:lnTo>
                    <a:pt x="16641" y="51373"/>
                  </a:lnTo>
                  <a:lnTo>
                    <a:pt x="16641" y="120594"/>
                  </a:lnTo>
                  <a:lnTo>
                    <a:pt x="351412" y="120594"/>
                  </a:lnTo>
                  <a:lnTo>
                    <a:pt x="351412" y="5137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190245" y="2362447"/>
              <a:ext cx="579755" cy="609600"/>
            </a:xfrm>
            <a:custGeom>
              <a:avLst/>
              <a:gdLst/>
              <a:ahLst/>
              <a:cxnLst/>
              <a:rect l="l" t="t" r="r" b="b"/>
              <a:pathLst>
                <a:path w="579754" h="609600">
                  <a:moveTo>
                    <a:pt x="496124" y="0"/>
                  </a:moveTo>
                  <a:lnTo>
                    <a:pt x="408814" y="0"/>
                  </a:lnTo>
                  <a:lnTo>
                    <a:pt x="408814" y="457052"/>
                  </a:lnTo>
                  <a:lnTo>
                    <a:pt x="496124" y="457052"/>
                  </a:lnTo>
                  <a:lnTo>
                    <a:pt x="496124" y="246736"/>
                  </a:lnTo>
                  <a:lnTo>
                    <a:pt x="579576" y="246736"/>
                  </a:lnTo>
                  <a:lnTo>
                    <a:pt x="579576" y="174620"/>
                  </a:lnTo>
                  <a:lnTo>
                    <a:pt x="496124" y="174620"/>
                  </a:lnTo>
                  <a:lnTo>
                    <a:pt x="496124" y="0"/>
                  </a:lnTo>
                  <a:close/>
                </a:path>
                <a:path w="579754" h="609600">
                  <a:moveTo>
                    <a:pt x="373119" y="285808"/>
                  </a:moveTo>
                  <a:lnTo>
                    <a:pt x="355436" y="287889"/>
                  </a:lnTo>
                  <a:lnTo>
                    <a:pt x="337482" y="289788"/>
                  </a:lnTo>
                  <a:lnTo>
                    <a:pt x="319258" y="291506"/>
                  </a:lnTo>
                  <a:lnTo>
                    <a:pt x="300761" y="293044"/>
                  </a:lnTo>
                  <a:lnTo>
                    <a:pt x="300761" y="120594"/>
                  </a:lnTo>
                  <a:lnTo>
                    <a:pt x="351412" y="120594"/>
                  </a:lnTo>
                  <a:lnTo>
                    <a:pt x="351412" y="51373"/>
                  </a:lnTo>
                  <a:lnTo>
                    <a:pt x="16641" y="51373"/>
                  </a:lnTo>
                  <a:lnTo>
                    <a:pt x="16641" y="120594"/>
                  </a:lnTo>
                  <a:lnTo>
                    <a:pt x="67533" y="120594"/>
                  </a:lnTo>
                  <a:lnTo>
                    <a:pt x="67533" y="302933"/>
                  </a:lnTo>
                  <a:lnTo>
                    <a:pt x="49993" y="303110"/>
                  </a:lnTo>
                  <a:lnTo>
                    <a:pt x="32861" y="303265"/>
                  </a:lnTo>
                  <a:lnTo>
                    <a:pt x="16182" y="303374"/>
                  </a:lnTo>
                  <a:lnTo>
                    <a:pt x="0" y="303415"/>
                  </a:lnTo>
                  <a:lnTo>
                    <a:pt x="9406" y="373119"/>
                  </a:lnTo>
                  <a:lnTo>
                    <a:pt x="56101" y="373025"/>
                  </a:lnTo>
                  <a:lnTo>
                    <a:pt x="106451" y="372341"/>
                  </a:lnTo>
                  <a:lnTo>
                    <a:pt x="159500" y="370771"/>
                  </a:lnTo>
                  <a:lnTo>
                    <a:pt x="214297" y="368019"/>
                  </a:lnTo>
                  <a:lnTo>
                    <a:pt x="269886" y="363791"/>
                  </a:lnTo>
                  <a:lnTo>
                    <a:pt x="325315" y="357791"/>
                  </a:lnTo>
                  <a:lnTo>
                    <a:pt x="379630" y="349723"/>
                  </a:lnTo>
                  <a:lnTo>
                    <a:pt x="373119" y="285808"/>
                  </a:lnTo>
                  <a:close/>
                </a:path>
                <a:path w="579754" h="609600">
                  <a:moveTo>
                    <a:pt x="217069" y="120594"/>
                  </a:moveTo>
                  <a:lnTo>
                    <a:pt x="217069" y="298591"/>
                  </a:lnTo>
                  <a:lnTo>
                    <a:pt x="200472" y="299307"/>
                  </a:lnTo>
                  <a:lnTo>
                    <a:pt x="183966" y="299978"/>
                  </a:lnTo>
                  <a:lnTo>
                    <a:pt x="167550" y="300558"/>
                  </a:lnTo>
                  <a:lnTo>
                    <a:pt x="151225" y="301003"/>
                  </a:lnTo>
                  <a:lnTo>
                    <a:pt x="151225" y="120594"/>
                  </a:lnTo>
                  <a:lnTo>
                    <a:pt x="217069" y="120594"/>
                  </a:lnTo>
                  <a:close/>
                </a:path>
                <a:path w="579754" h="609600">
                  <a:moveTo>
                    <a:pt x="93339" y="413638"/>
                  </a:moveTo>
                  <a:lnTo>
                    <a:pt x="93339" y="609483"/>
                  </a:lnTo>
                  <a:lnTo>
                    <a:pt x="518313" y="609483"/>
                  </a:lnTo>
                  <a:lnTo>
                    <a:pt x="518313" y="539297"/>
                  </a:lnTo>
                  <a:lnTo>
                    <a:pt x="180168" y="539297"/>
                  </a:lnTo>
                  <a:lnTo>
                    <a:pt x="180168" y="413638"/>
                  </a:lnTo>
                  <a:lnTo>
                    <a:pt x="93339" y="41363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984662" y="2361488"/>
              <a:ext cx="972185" cy="614680"/>
            </a:xfrm>
            <a:custGeom>
              <a:avLst/>
              <a:gdLst/>
              <a:ahLst/>
              <a:cxnLst/>
              <a:rect l="l" t="t" r="r" b="b"/>
              <a:pathLst>
                <a:path w="972184" h="614680">
                  <a:moveTo>
                    <a:pt x="225018" y="315239"/>
                  </a:moveTo>
                  <a:lnTo>
                    <a:pt x="0" y="315239"/>
                  </a:lnTo>
                  <a:lnTo>
                    <a:pt x="0" y="395312"/>
                  </a:lnTo>
                  <a:lnTo>
                    <a:pt x="225018" y="395312"/>
                  </a:lnTo>
                  <a:lnTo>
                    <a:pt x="225018" y="315239"/>
                  </a:lnTo>
                  <a:close/>
                </a:path>
                <a:path w="972184" h="614680">
                  <a:moveTo>
                    <a:pt x="971943" y="361302"/>
                  </a:moveTo>
                  <a:lnTo>
                    <a:pt x="885113" y="361302"/>
                  </a:lnTo>
                  <a:lnTo>
                    <a:pt x="885113" y="421119"/>
                  </a:lnTo>
                  <a:lnTo>
                    <a:pt x="885113" y="487921"/>
                  </a:lnTo>
                  <a:lnTo>
                    <a:pt x="885113" y="543877"/>
                  </a:lnTo>
                  <a:lnTo>
                    <a:pt x="643445" y="543877"/>
                  </a:lnTo>
                  <a:lnTo>
                    <a:pt x="643445" y="487921"/>
                  </a:lnTo>
                  <a:lnTo>
                    <a:pt x="885113" y="487921"/>
                  </a:lnTo>
                  <a:lnTo>
                    <a:pt x="885113" y="421119"/>
                  </a:lnTo>
                  <a:lnTo>
                    <a:pt x="643445" y="421119"/>
                  </a:lnTo>
                  <a:lnTo>
                    <a:pt x="643445" y="361302"/>
                  </a:lnTo>
                  <a:lnTo>
                    <a:pt x="557822" y="361302"/>
                  </a:lnTo>
                  <a:lnTo>
                    <a:pt x="557822" y="614311"/>
                  </a:lnTo>
                  <a:lnTo>
                    <a:pt x="971943" y="614311"/>
                  </a:lnTo>
                  <a:lnTo>
                    <a:pt x="971943" y="543877"/>
                  </a:lnTo>
                  <a:lnTo>
                    <a:pt x="971943" y="487921"/>
                  </a:lnTo>
                  <a:lnTo>
                    <a:pt x="971943" y="421119"/>
                  </a:lnTo>
                  <a:lnTo>
                    <a:pt x="971943" y="361302"/>
                  </a:lnTo>
                  <a:close/>
                </a:path>
                <a:path w="972184" h="614680">
                  <a:moveTo>
                    <a:pt x="971943" y="0"/>
                  </a:moveTo>
                  <a:lnTo>
                    <a:pt x="885113" y="0"/>
                  </a:lnTo>
                  <a:lnTo>
                    <a:pt x="885113" y="138442"/>
                  </a:lnTo>
                  <a:lnTo>
                    <a:pt x="781646" y="138442"/>
                  </a:lnTo>
                  <a:lnTo>
                    <a:pt x="763485" y="99123"/>
                  </a:lnTo>
                  <a:lnTo>
                    <a:pt x="760590" y="92837"/>
                  </a:lnTo>
                  <a:lnTo>
                    <a:pt x="725017" y="57467"/>
                  </a:lnTo>
                  <a:lnTo>
                    <a:pt x="703249" y="46964"/>
                  </a:lnTo>
                  <a:lnTo>
                    <a:pt x="703249" y="173659"/>
                  </a:lnTo>
                  <a:lnTo>
                    <a:pt x="696963" y="205028"/>
                  </a:lnTo>
                  <a:lnTo>
                    <a:pt x="680034" y="228892"/>
                  </a:lnTo>
                  <a:lnTo>
                    <a:pt x="654342" y="244068"/>
                  </a:lnTo>
                  <a:lnTo>
                    <a:pt x="621728" y="249389"/>
                  </a:lnTo>
                  <a:lnTo>
                    <a:pt x="588352" y="244068"/>
                  </a:lnTo>
                  <a:lnTo>
                    <a:pt x="562190" y="228892"/>
                  </a:lnTo>
                  <a:lnTo>
                    <a:pt x="545109" y="205028"/>
                  </a:lnTo>
                  <a:lnTo>
                    <a:pt x="539000" y="173659"/>
                  </a:lnTo>
                  <a:lnTo>
                    <a:pt x="545109" y="142443"/>
                  </a:lnTo>
                  <a:lnTo>
                    <a:pt x="562190" y="118935"/>
                  </a:lnTo>
                  <a:lnTo>
                    <a:pt x="588352" y="104165"/>
                  </a:lnTo>
                  <a:lnTo>
                    <a:pt x="621728" y="99123"/>
                  </a:lnTo>
                  <a:lnTo>
                    <a:pt x="654342" y="104165"/>
                  </a:lnTo>
                  <a:lnTo>
                    <a:pt x="680034" y="118935"/>
                  </a:lnTo>
                  <a:lnTo>
                    <a:pt x="696963" y="142443"/>
                  </a:lnTo>
                  <a:lnTo>
                    <a:pt x="703249" y="173659"/>
                  </a:lnTo>
                  <a:lnTo>
                    <a:pt x="703249" y="46964"/>
                  </a:lnTo>
                  <a:lnTo>
                    <a:pt x="677786" y="34658"/>
                  </a:lnTo>
                  <a:lnTo>
                    <a:pt x="621728" y="26771"/>
                  </a:lnTo>
                  <a:lnTo>
                    <a:pt x="567829" y="33693"/>
                  </a:lnTo>
                  <a:lnTo>
                    <a:pt x="522173" y="53746"/>
                  </a:lnTo>
                  <a:lnTo>
                    <a:pt x="486956" y="85039"/>
                  </a:lnTo>
                  <a:lnTo>
                    <a:pt x="464350" y="125641"/>
                  </a:lnTo>
                  <a:lnTo>
                    <a:pt x="456514" y="173659"/>
                  </a:lnTo>
                  <a:lnTo>
                    <a:pt x="464350" y="222351"/>
                  </a:lnTo>
                  <a:lnTo>
                    <a:pt x="486956" y="263359"/>
                  </a:lnTo>
                  <a:lnTo>
                    <a:pt x="522173" y="294868"/>
                  </a:lnTo>
                  <a:lnTo>
                    <a:pt x="567829" y="315087"/>
                  </a:lnTo>
                  <a:lnTo>
                    <a:pt x="621728" y="322224"/>
                  </a:lnTo>
                  <a:lnTo>
                    <a:pt x="667588" y="316865"/>
                  </a:lnTo>
                  <a:lnTo>
                    <a:pt x="708037" y="301561"/>
                  </a:lnTo>
                  <a:lnTo>
                    <a:pt x="741591" y="277482"/>
                  </a:lnTo>
                  <a:lnTo>
                    <a:pt x="766711" y="245783"/>
                  </a:lnTo>
                  <a:lnTo>
                    <a:pt x="781875" y="207657"/>
                  </a:lnTo>
                  <a:lnTo>
                    <a:pt x="885113" y="207657"/>
                  </a:lnTo>
                  <a:lnTo>
                    <a:pt x="885113" y="334048"/>
                  </a:lnTo>
                  <a:lnTo>
                    <a:pt x="971943" y="334048"/>
                  </a:lnTo>
                  <a:lnTo>
                    <a:pt x="971943" y="207657"/>
                  </a:lnTo>
                  <a:lnTo>
                    <a:pt x="971943" y="138442"/>
                  </a:lnTo>
                  <a:lnTo>
                    <a:pt x="971943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441186" y="2361482"/>
              <a:ext cx="515620" cy="334645"/>
            </a:xfrm>
            <a:custGeom>
              <a:avLst/>
              <a:gdLst/>
              <a:ahLst/>
              <a:cxnLst/>
              <a:rect l="l" t="t" r="r" b="b"/>
              <a:pathLst>
                <a:path w="515620" h="334644">
                  <a:moveTo>
                    <a:pt x="428591" y="138442"/>
                  </a:moveTo>
                  <a:lnTo>
                    <a:pt x="325121" y="138442"/>
                  </a:lnTo>
                  <a:lnTo>
                    <a:pt x="304070" y="92842"/>
                  </a:lnTo>
                  <a:lnTo>
                    <a:pt x="268502" y="57463"/>
                  </a:lnTo>
                  <a:lnTo>
                    <a:pt x="221267" y="34655"/>
                  </a:lnTo>
                  <a:lnTo>
                    <a:pt x="165213" y="26772"/>
                  </a:lnTo>
                  <a:lnTo>
                    <a:pt x="111308" y="33689"/>
                  </a:lnTo>
                  <a:lnTo>
                    <a:pt x="65658" y="53746"/>
                  </a:lnTo>
                  <a:lnTo>
                    <a:pt x="30439" y="85033"/>
                  </a:lnTo>
                  <a:lnTo>
                    <a:pt x="7827" y="125639"/>
                  </a:lnTo>
                  <a:lnTo>
                    <a:pt x="0" y="173655"/>
                  </a:lnTo>
                  <a:lnTo>
                    <a:pt x="7827" y="222356"/>
                  </a:lnTo>
                  <a:lnTo>
                    <a:pt x="30439" y="263358"/>
                  </a:lnTo>
                  <a:lnTo>
                    <a:pt x="65658" y="294867"/>
                  </a:lnTo>
                  <a:lnTo>
                    <a:pt x="111308" y="315088"/>
                  </a:lnTo>
                  <a:lnTo>
                    <a:pt x="165213" y="322227"/>
                  </a:lnTo>
                  <a:lnTo>
                    <a:pt x="211066" y="316865"/>
                  </a:lnTo>
                  <a:lnTo>
                    <a:pt x="251524" y="301559"/>
                  </a:lnTo>
                  <a:lnTo>
                    <a:pt x="285070" y="277476"/>
                  </a:lnTo>
                  <a:lnTo>
                    <a:pt x="310189" y="245788"/>
                  </a:lnTo>
                  <a:lnTo>
                    <a:pt x="325362" y="207663"/>
                  </a:lnTo>
                  <a:lnTo>
                    <a:pt x="428591" y="207663"/>
                  </a:lnTo>
                  <a:lnTo>
                    <a:pt x="428591" y="334046"/>
                  </a:lnTo>
                  <a:lnTo>
                    <a:pt x="515419" y="334046"/>
                  </a:lnTo>
                  <a:lnTo>
                    <a:pt x="515419" y="0"/>
                  </a:lnTo>
                  <a:lnTo>
                    <a:pt x="428591" y="0"/>
                  </a:lnTo>
                  <a:lnTo>
                    <a:pt x="428591" y="13844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6687" y="2453626"/>
              <a:ext cx="178218" cy="1642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542485" y="2722783"/>
              <a:ext cx="414655" cy="253365"/>
            </a:xfrm>
            <a:custGeom>
              <a:avLst/>
              <a:gdLst/>
              <a:ahLst/>
              <a:cxnLst/>
              <a:rect l="l" t="t" r="r" b="b"/>
              <a:pathLst>
                <a:path w="414654" h="253364">
                  <a:moveTo>
                    <a:pt x="85622" y="59814"/>
                  </a:moveTo>
                  <a:lnTo>
                    <a:pt x="85622" y="0"/>
                  </a:lnTo>
                  <a:lnTo>
                    <a:pt x="0" y="0"/>
                  </a:lnTo>
                  <a:lnTo>
                    <a:pt x="0" y="253006"/>
                  </a:lnTo>
                  <a:lnTo>
                    <a:pt x="414121" y="253006"/>
                  </a:lnTo>
                  <a:lnTo>
                    <a:pt x="414121" y="0"/>
                  </a:lnTo>
                  <a:lnTo>
                    <a:pt x="327292" y="0"/>
                  </a:lnTo>
                  <a:lnTo>
                    <a:pt x="327292" y="59814"/>
                  </a:lnTo>
                  <a:lnTo>
                    <a:pt x="85622" y="59814"/>
                  </a:lnTo>
                  <a:close/>
                </a:path>
                <a:path w="414654" h="253364">
                  <a:moveTo>
                    <a:pt x="85622" y="182579"/>
                  </a:moveTo>
                  <a:lnTo>
                    <a:pt x="85622" y="126623"/>
                  </a:lnTo>
                  <a:lnTo>
                    <a:pt x="327292" y="126623"/>
                  </a:lnTo>
                  <a:lnTo>
                    <a:pt x="327292" y="182579"/>
                  </a:lnTo>
                  <a:lnTo>
                    <a:pt x="85622" y="18257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056217" y="2361482"/>
              <a:ext cx="519430" cy="621665"/>
            </a:xfrm>
            <a:custGeom>
              <a:avLst/>
              <a:gdLst/>
              <a:ahLst/>
              <a:cxnLst/>
              <a:rect l="l" t="t" r="r" b="b"/>
              <a:pathLst>
                <a:path w="519429" h="621664">
                  <a:moveTo>
                    <a:pt x="519036" y="0"/>
                  </a:moveTo>
                  <a:lnTo>
                    <a:pt x="435344" y="0"/>
                  </a:lnTo>
                  <a:lnTo>
                    <a:pt x="435344" y="621301"/>
                  </a:lnTo>
                  <a:lnTo>
                    <a:pt x="519036" y="621301"/>
                  </a:lnTo>
                  <a:lnTo>
                    <a:pt x="519036" y="0"/>
                  </a:lnTo>
                  <a:close/>
                </a:path>
                <a:path w="519429" h="621664">
                  <a:moveTo>
                    <a:pt x="387589" y="11094"/>
                  </a:moveTo>
                  <a:lnTo>
                    <a:pt x="306549" y="11094"/>
                  </a:lnTo>
                  <a:lnTo>
                    <a:pt x="306549" y="226958"/>
                  </a:lnTo>
                  <a:lnTo>
                    <a:pt x="194879" y="226958"/>
                  </a:lnTo>
                  <a:lnTo>
                    <a:pt x="194879" y="298109"/>
                  </a:lnTo>
                  <a:lnTo>
                    <a:pt x="306549" y="298109"/>
                  </a:lnTo>
                  <a:lnTo>
                    <a:pt x="306549" y="592841"/>
                  </a:lnTo>
                  <a:lnTo>
                    <a:pt x="387589" y="592841"/>
                  </a:lnTo>
                  <a:lnTo>
                    <a:pt x="387589" y="11094"/>
                  </a:lnTo>
                  <a:close/>
                </a:path>
                <a:path w="519429" h="621664">
                  <a:moveTo>
                    <a:pt x="237570" y="70427"/>
                  </a:moveTo>
                  <a:lnTo>
                    <a:pt x="0" y="70427"/>
                  </a:lnTo>
                  <a:lnTo>
                    <a:pt x="0" y="482618"/>
                  </a:lnTo>
                  <a:lnTo>
                    <a:pt x="42931" y="482618"/>
                  </a:lnTo>
                  <a:lnTo>
                    <a:pt x="106491" y="481947"/>
                  </a:lnTo>
                  <a:lnTo>
                    <a:pt x="162681" y="479422"/>
                  </a:lnTo>
                  <a:lnTo>
                    <a:pt x="214890" y="474274"/>
                  </a:lnTo>
                  <a:lnTo>
                    <a:pt x="266512" y="465734"/>
                  </a:lnTo>
                  <a:lnTo>
                    <a:pt x="261474" y="410502"/>
                  </a:lnTo>
                  <a:lnTo>
                    <a:pt x="85139" y="410502"/>
                  </a:lnTo>
                  <a:lnTo>
                    <a:pt x="85139" y="140371"/>
                  </a:lnTo>
                  <a:lnTo>
                    <a:pt x="237570" y="140371"/>
                  </a:lnTo>
                  <a:lnTo>
                    <a:pt x="237570" y="70427"/>
                  </a:lnTo>
                  <a:close/>
                </a:path>
                <a:path w="519429" h="621664">
                  <a:moveTo>
                    <a:pt x="260000" y="394343"/>
                  </a:moveTo>
                  <a:lnTo>
                    <a:pt x="217483" y="401888"/>
                  </a:lnTo>
                  <a:lnTo>
                    <a:pt x="175645" y="406764"/>
                  </a:lnTo>
                  <a:lnTo>
                    <a:pt x="132269" y="409470"/>
                  </a:lnTo>
                  <a:lnTo>
                    <a:pt x="85139" y="410502"/>
                  </a:lnTo>
                  <a:lnTo>
                    <a:pt x="261474" y="410502"/>
                  </a:lnTo>
                  <a:lnTo>
                    <a:pt x="260000" y="39434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056217" y="2361482"/>
              <a:ext cx="519430" cy="621665"/>
            </a:xfrm>
            <a:custGeom>
              <a:avLst/>
              <a:gdLst/>
              <a:ahLst/>
              <a:cxnLst/>
              <a:rect l="l" t="t" r="r" b="b"/>
              <a:pathLst>
                <a:path w="519429" h="621664">
                  <a:moveTo>
                    <a:pt x="435344" y="621301"/>
                  </a:moveTo>
                  <a:lnTo>
                    <a:pt x="519036" y="621301"/>
                  </a:lnTo>
                  <a:lnTo>
                    <a:pt x="519036" y="0"/>
                  </a:lnTo>
                  <a:lnTo>
                    <a:pt x="435344" y="0"/>
                  </a:lnTo>
                  <a:lnTo>
                    <a:pt x="435344" y="621301"/>
                  </a:lnTo>
                  <a:close/>
                </a:path>
                <a:path w="519429" h="621664">
                  <a:moveTo>
                    <a:pt x="194879" y="226958"/>
                  </a:moveTo>
                  <a:lnTo>
                    <a:pt x="194879" y="298109"/>
                  </a:lnTo>
                  <a:lnTo>
                    <a:pt x="306549" y="298109"/>
                  </a:lnTo>
                  <a:lnTo>
                    <a:pt x="306549" y="592841"/>
                  </a:lnTo>
                  <a:lnTo>
                    <a:pt x="387589" y="592841"/>
                  </a:lnTo>
                  <a:lnTo>
                    <a:pt x="387589" y="11094"/>
                  </a:lnTo>
                  <a:lnTo>
                    <a:pt x="306549" y="11094"/>
                  </a:lnTo>
                  <a:lnTo>
                    <a:pt x="306549" y="226958"/>
                  </a:lnTo>
                  <a:lnTo>
                    <a:pt x="194879" y="226958"/>
                  </a:lnTo>
                  <a:close/>
                </a:path>
                <a:path w="519429" h="621664">
                  <a:moveTo>
                    <a:pt x="85139" y="140371"/>
                  </a:moveTo>
                  <a:lnTo>
                    <a:pt x="237570" y="140371"/>
                  </a:lnTo>
                  <a:lnTo>
                    <a:pt x="237570" y="70427"/>
                  </a:lnTo>
                  <a:lnTo>
                    <a:pt x="0" y="70427"/>
                  </a:lnTo>
                  <a:lnTo>
                    <a:pt x="0" y="482618"/>
                  </a:lnTo>
                  <a:lnTo>
                    <a:pt x="42931" y="482618"/>
                  </a:lnTo>
                  <a:lnTo>
                    <a:pt x="106491" y="481947"/>
                  </a:lnTo>
                  <a:lnTo>
                    <a:pt x="162681" y="479422"/>
                  </a:lnTo>
                  <a:lnTo>
                    <a:pt x="214890" y="474274"/>
                  </a:lnTo>
                  <a:lnTo>
                    <a:pt x="266512" y="465734"/>
                  </a:lnTo>
                  <a:lnTo>
                    <a:pt x="260000" y="394343"/>
                  </a:lnTo>
                  <a:lnTo>
                    <a:pt x="217483" y="401888"/>
                  </a:lnTo>
                  <a:lnTo>
                    <a:pt x="175645" y="406764"/>
                  </a:lnTo>
                  <a:lnTo>
                    <a:pt x="132269" y="409470"/>
                  </a:lnTo>
                  <a:lnTo>
                    <a:pt x="85139" y="410502"/>
                  </a:lnTo>
                  <a:lnTo>
                    <a:pt x="85139" y="14037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659429" y="2361482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501431" y="0"/>
                  </a:moveTo>
                  <a:lnTo>
                    <a:pt x="413398" y="0"/>
                  </a:lnTo>
                  <a:lnTo>
                    <a:pt x="413398" y="622749"/>
                  </a:lnTo>
                  <a:lnTo>
                    <a:pt x="501431" y="622749"/>
                  </a:lnTo>
                  <a:lnTo>
                    <a:pt x="501431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2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2" y="442367"/>
                  </a:lnTo>
                  <a:lnTo>
                    <a:pt x="90087" y="466607"/>
                  </a:lnTo>
                  <a:lnTo>
                    <a:pt x="125216" y="481591"/>
                  </a:lnTo>
                  <a:lnTo>
                    <a:pt x="164249" y="486718"/>
                  </a:lnTo>
                  <a:lnTo>
                    <a:pt x="202836" y="481591"/>
                  </a:lnTo>
                  <a:lnTo>
                    <a:pt x="237656" y="466607"/>
                  </a:lnTo>
                  <a:lnTo>
                    <a:pt x="267924" y="442367"/>
                  </a:lnTo>
                  <a:lnTo>
                    <a:pt x="292854" y="409470"/>
                  </a:lnTo>
                  <a:lnTo>
                    <a:pt x="293598" y="40785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5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lnTo>
                    <a:pt x="293480" y="122523"/>
                  </a:lnTo>
                  <a:lnTo>
                    <a:pt x="292854" y="121166"/>
                  </a:lnTo>
                  <a:lnTo>
                    <a:pt x="267924" y="88322"/>
                  </a:lnTo>
                  <a:lnTo>
                    <a:pt x="237656" y="64068"/>
                  </a:lnTo>
                  <a:lnTo>
                    <a:pt x="202836" y="49046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293480" y="122523"/>
                  </a:moveTo>
                  <a:lnTo>
                    <a:pt x="164249" y="122523"/>
                  </a:ln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293598" y="407850"/>
                  </a:lnTo>
                  <a:lnTo>
                    <a:pt x="311663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3" y="161959"/>
                  </a:lnTo>
                  <a:lnTo>
                    <a:pt x="293480" y="12252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659429" y="2361482"/>
              <a:ext cx="501650" cy="622935"/>
            </a:xfrm>
            <a:custGeom>
              <a:avLst/>
              <a:gdLst/>
              <a:ahLst/>
              <a:cxnLst/>
              <a:rect l="l" t="t" r="r" b="b"/>
              <a:pathLst>
                <a:path w="501650" h="622935">
                  <a:moveTo>
                    <a:pt x="413398" y="0"/>
                  </a:moveTo>
                  <a:lnTo>
                    <a:pt x="413398" y="622749"/>
                  </a:lnTo>
                  <a:lnTo>
                    <a:pt x="501431" y="622749"/>
                  </a:lnTo>
                  <a:lnTo>
                    <a:pt x="501431" y="0"/>
                  </a:lnTo>
                  <a:lnTo>
                    <a:pt x="413398" y="0"/>
                  </a:lnTo>
                  <a:close/>
                </a:path>
                <a:path w="501650" h="622935">
                  <a:moveTo>
                    <a:pt x="164249" y="43896"/>
                  </a:moveTo>
                  <a:lnTo>
                    <a:pt x="125216" y="49046"/>
                  </a:lnTo>
                  <a:lnTo>
                    <a:pt x="90087" y="64068"/>
                  </a:lnTo>
                  <a:lnTo>
                    <a:pt x="59632" y="88322"/>
                  </a:lnTo>
                  <a:lnTo>
                    <a:pt x="34623" y="121166"/>
                  </a:lnTo>
                  <a:lnTo>
                    <a:pt x="15834" y="161959"/>
                  </a:lnTo>
                  <a:lnTo>
                    <a:pt x="4035" y="210059"/>
                  </a:lnTo>
                  <a:lnTo>
                    <a:pt x="0" y="264825"/>
                  </a:lnTo>
                  <a:lnTo>
                    <a:pt x="4035" y="320100"/>
                  </a:lnTo>
                  <a:lnTo>
                    <a:pt x="15834" y="368515"/>
                  </a:lnTo>
                  <a:lnTo>
                    <a:pt x="34623" y="409470"/>
                  </a:lnTo>
                  <a:lnTo>
                    <a:pt x="59632" y="442367"/>
                  </a:lnTo>
                  <a:lnTo>
                    <a:pt x="90087" y="466607"/>
                  </a:lnTo>
                  <a:lnTo>
                    <a:pt x="125216" y="481591"/>
                  </a:lnTo>
                  <a:lnTo>
                    <a:pt x="164249" y="486718"/>
                  </a:lnTo>
                  <a:lnTo>
                    <a:pt x="202836" y="481591"/>
                  </a:lnTo>
                  <a:lnTo>
                    <a:pt x="267924" y="442367"/>
                  </a:lnTo>
                  <a:lnTo>
                    <a:pt x="292854" y="409470"/>
                  </a:lnTo>
                  <a:lnTo>
                    <a:pt x="311663" y="368515"/>
                  </a:lnTo>
                  <a:lnTo>
                    <a:pt x="323564" y="320100"/>
                  </a:lnTo>
                  <a:lnTo>
                    <a:pt x="327775" y="264825"/>
                  </a:lnTo>
                  <a:lnTo>
                    <a:pt x="323564" y="210059"/>
                  </a:lnTo>
                  <a:lnTo>
                    <a:pt x="311663" y="161959"/>
                  </a:lnTo>
                  <a:lnTo>
                    <a:pt x="292854" y="121166"/>
                  </a:lnTo>
                  <a:lnTo>
                    <a:pt x="267924" y="88322"/>
                  </a:lnTo>
                  <a:lnTo>
                    <a:pt x="237656" y="64068"/>
                  </a:lnTo>
                  <a:lnTo>
                    <a:pt x="164249" y="43896"/>
                  </a:lnTo>
                  <a:close/>
                </a:path>
                <a:path w="501650" h="622935">
                  <a:moveTo>
                    <a:pt x="164249" y="122523"/>
                  </a:moveTo>
                  <a:lnTo>
                    <a:pt x="196591" y="131836"/>
                  </a:lnTo>
                  <a:lnTo>
                    <a:pt x="221652" y="159214"/>
                  </a:lnTo>
                  <a:lnTo>
                    <a:pt x="237849" y="203823"/>
                  </a:lnTo>
                  <a:lnTo>
                    <a:pt x="243600" y="264825"/>
                  </a:lnTo>
                  <a:lnTo>
                    <a:pt x="237849" y="326347"/>
                  </a:lnTo>
                  <a:lnTo>
                    <a:pt x="221652" y="371159"/>
                  </a:lnTo>
                  <a:lnTo>
                    <a:pt x="196591" y="398560"/>
                  </a:lnTo>
                  <a:lnTo>
                    <a:pt x="164249" y="407850"/>
                  </a:lnTo>
                  <a:lnTo>
                    <a:pt x="131319" y="398560"/>
                  </a:lnTo>
                  <a:lnTo>
                    <a:pt x="105942" y="371159"/>
                  </a:lnTo>
                  <a:lnTo>
                    <a:pt x="89699" y="326347"/>
                  </a:lnTo>
                  <a:lnTo>
                    <a:pt x="84175" y="264825"/>
                  </a:lnTo>
                  <a:lnTo>
                    <a:pt x="89699" y="203823"/>
                  </a:lnTo>
                  <a:lnTo>
                    <a:pt x="105942" y="159214"/>
                  </a:lnTo>
                  <a:lnTo>
                    <a:pt x="131319" y="131836"/>
                  </a:lnTo>
                  <a:lnTo>
                    <a:pt x="164249" y="12252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45275" y="24079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06006" y="274320"/>
                  </a:moveTo>
                  <a:lnTo>
                    <a:pt x="155321" y="274320"/>
                  </a:lnTo>
                  <a:lnTo>
                    <a:pt x="155321" y="204470"/>
                  </a:lnTo>
                  <a:lnTo>
                    <a:pt x="486473" y="204470"/>
                  </a:lnTo>
                  <a:lnTo>
                    <a:pt x="486473" y="135890"/>
                  </a:lnTo>
                  <a:lnTo>
                    <a:pt x="155321" y="135890"/>
                  </a:lnTo>
                  <a:lnTo>
                    <a:pt x="155321" y="69850"/>
                  </a:lnTo>
                  <a:lnTo>
                    <a:pt x="501180" y="69850"/>
                  </a:lnTo>
                  <a:lnTo>
                    <a:pt x="501180" y="0"/>
                  </a:lnTo>
                  <a:lnTo>
                    <a:pt x="67043" y="0"/>
                  </a:lnTo>
                  <a:lnTo>
                    <a:pt x="67043" y="69850"/>
                  </a:lnTo>
                  <a:lnTo>
                    <a:pt x="67043" y="135890"/>
                  </a:lnTo>
                  <a:lnTo>
                    <a:pt x="67043" y="204470"/>
                  </a:lnTo>
                  <a:lnTo>
                    <a:pt x="67043" y="274320"/>
                  </a:lnTo>
                  <a:lnTo>
                    <a:pt x="67043" y="342900"/>
                  </a:lnTo>
                  <a:lnTo>
                    <a:pt x="506006" y="342900"/>
                  </a:lnTo>
                  <a:lnTo>
                    <a:pt x="506006" y="274320"/>
                  </a:lnTo>
                  <a:close/>
                </a:path>
                <a:path w="568325" h="502919">
                  <a:moveTo>
                    <a:pt x="567753" y="431609"/>
                  </a:moveTo>
                  <a:lnTo>
                    <a:pt x="0" y="431609"/>
                  </a:lnTo>
                  <a:lnTo>
                    <a:pt x="0" y="502513"/>
                  </a:lnTo>
                  <a:lnTo>
                    <a:pt x="567753" y="502513"/>
                  </a:lnTo>
                  <a:lnTo>
                    <a:pt x="567753" y="43160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245276" y="240754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155326" y="274955"/>
                  </a:moveTo>
                  <a:lnTo>
                    <a:pt x="155326" y="204286"/>
                  </a:lnTo>
                  <a:lnTo>
                    <a:pt x="486478" y="204286"/>
                  </a:lnTo>
                  <a:lnTo>
                    <a:pt x="486478" y="136030"/>
                  </a:lnTo>
                  <a:lnTo>
                    <a:pt x="155326" y="136030"/>
                  </a:lnTo>
                  <a:lnTo>
                    <a:pt x="155326" y="70427"/>
                  </a:lnTo>
                  <a:lnTo>
                    <a:pt x="501190" y="70427"/>
                  </a:lnTo>
                  <a:lnTo>
                    <a:pt x="501190" y="0"/>
                  </a:lnTo>
                  <a:lnTo>
                    <a:pt x="67050" y="0"/>
                  </a:lnTo>
                  <a:lnTo>
                    <a:pt x="67050" y="343452"/>
                  </a:lnTo>
                  <a:lnTo>
                    <a:pt x="506014" y="343452"/>
                  </a:lnTo>
                  <a:lnTo>
                    <a:pt x="506014" y="274955"/>
                  </a:lnTo>
                  <a:lnTo>
                    <a:pt x="155326" y="274955"/>
                  </a:lnTo>
                  <a:close/>
                </a:path>
                <a:path w="568325" h="502919">
                  <a:moveTo>
                    <a:pt x="0" y="502878"/>
                  </a:moveTo>
                  <a:lnTo>
                    <a:pt x="567758" y="502878"/>
                  </a:lnTo>
                  <a:lnTo>
                    <a:pt x="567758" y="431968"/>
                  </a:lnTo>
                  <a:lnTo>
                    <a:pt x="0" y="431968"/>
                  </a:lnTo>
                  <a:lnTo>
                    <a:pt x="0" y="50287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012206" y="2361482"/>
              <a:ext cx="520065" cy="621665"/>
            </a:xfrm>
            <a:custGeom>
              <a:avLst/>
              <a:gdLst/>
              <a:ahLst/>
              <a:cxnLst/>
              <a:rect l="l" t="t" r="r" b="b"/>
              <a:pathLst>
                <a:path w="520065" h="621664">
                  <a:moveTo>
                    <a:pt x="519520" y="0"/>
                  </a:moveTo>
                  <a:lnTo>
                    <a:pt x="431486" y="0"/>
                  </a:lnTo>
                  <a:lnTo>
                    <a:pt x="431486" y="621301"/>
                  </a:lnTo>
                  <a:lnTo>
                    <a:pt x="519520" y="621301"/>
                  </a:lnTo>
                  <a:lnTo>
                    <a:pt x="519520" y="0"/>
                  </a:lnTo>
                  <a:close/>
                </a:path>
                <a:path w="520065" h="621664">
                  <a:moveTo>
                    <a:pt x="333564" y="65362"/>
                  </a:moveTo>
                  <a:lnTo>
                    <a:pt x="33283" y="65362"/>
                  </a:lnTo>
                  <a:lnTo>
                    <a:pt x="33283" y="133618"/>
                  </a:lnTo>
                  <a:lnTo>
                    <a:pt x="244807" y="133618"/>
                  </a:lnTo>
                  <a:lnTo>
                    <a:pt x="237999" y="178147"/>
                  </a:lnTo>
                  <a:lnTo>
                    <a:pt x="226723" y="219858"/>
                  </a:lnTo>
                  <a:lnTo>
                    <a:pt x="210709" y="258902"/>
                  </a:lnTo>
                  <a:lnTo>
                    <a:pt x="189687" y="295427"/>
                  </a:lnTo>
                  <a:lnTo>
                    <a:pt x="163386" y="329581"/>
                  </a:lnTo>
                  <a:lnTo>
                    <a:pt x="131537" y="361514"/>
                  </a:lnTo>
                  <a:lnTo>
                    <a:pt x="93869" y="391375"/>
                  </a:lnTo>
                  <a:lnTo>
                    <a:pt x="50114" y="419312"/>
                  </a:lnTo>
                  <a:lnTo>
                    <a:pt x="0" y="445475"/>
                  </a:lnTo>
                  <a:lnTo>
                    <a:pt x="45343" y="514696"/>
                  </a:lnTo>
                  <a:lnTo>
                    <a:pt x="97623" y="487459"/>
                  </a:lnTo>
                  <a:lnTo>
                    <a:pt x="143722" y="458131"/>
                  </a:lnTo>
                  <a:lnTo>
                    <a:pt x="183955" y="426783"/>
                  </a:lnTo>
                  <a:lnTo>
                    <a:pt x="218633" y="393485"/>
                  </a:lnTo>
                  <a:lnTo>
                    <a:pt x="248068" y="358309"/>
                  </a:lnTo>
                  <a:lnTo>
                    <a:pt x="272573" y="321323"/>
                  </a:lnTo>
                  <a:lnTo>
                    <a:pt x="292460" y="282599"/>
                  </a:lnTo>
                  <a:lnTo>
                    <a:pt x="308042" y="242207"/>
                  </a:lnTo>
                  <a:lnTo>
                    <a:pt x="319631" y="200216"/>
                  </a:lnTo>
                  <a:lnTo>
                    <a:pt x="327540" y="156699"/>
                  </a:lnTo>
                  <a:lnTo>
                    <a:pt x="332080" y="111724"/>
                  </a:lnTo>
                  <a:lnTo>
                    <a:pt x="333564" y="6536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012206" y="2361482"/>
              <a:ext cx="520065" cy="621665"/>
            </a:xfrm>
            <a:custGeom>
              <a:avLst/>
              <a:gdLst/>
              <a:ahLst/>
              <a:cxnLst/>
              <a:rect l="l" t="t" r="r" b="b"/>
              <a:pathLst>
                <a:path w="520065" h="621664">
                  <a:moveTo>
                    <a:pt x="431486" y="621301"/>
                  </a:moveTo>
                  <a:lnTo>
                    <a:pt x="519520" y="621301"/>
                  </a:lnTo>
                  <a:lnTo>
                    <a:pt x="519520" y="0"/>
                  </a:lnTo>
                  <a:lnTo>
                    <a:pt x="431486" y="0"/>
                  </a:lnTo>
                  <a:lnTo>
                    <a:pt x="431486" y="621301"/>
                  </a:lnTo>
                  <a:close/>
                </a:path>
                <a:path w="520065" h="621664">
                  <a:moveTo>
                    <a:pt x="33283" y="65362"/>
                  </a:moveTo>
                  <a:lnTo>
                    <a:pt x="33283" y="133618"/>
                  </a:lnTo>
                  <a:lnTo>
                    <a:pt x="244807" y="133618"/>
                  </a:lnTo>
                  <a:lnTo>
                    <a:pt x="237999" y="178147"/>
                  </a:lnTo>
                  <a:lnTo>
                    <a:pt x="226723" y="219858"/>
                  </a:lnTo>
                  <a:lnTo>
                    <a:pt x="210709" y="258902"/>
                  </a:lnTo>
                  <a:lnTo>
                    <a:pt x="189687" y="295427"/>
                  </a:lnTo>
                  <a:lnTo>
                    <a:pt x="163386" y="329581"/>
                  </a:lnTo>
                  <a:lnTo>
                    <a:pt x="131537" y="361514"/>
                  </a:lnTo>
                  <a:lnTo>
                    <a:pt x="93869" y="391375"/>
                  </a:lnTo>
                  <a:lnTo>
                    <a:pt x="50114" y="419312"/>
                  </a:lnTo>
                  <a:lnTo>
                    <a:pt x="0" y="445475"/>
                  </a:lnTo>
                  <a:lnTo>
                    <a:pt x="45343" y="514696"/>
                  </a:lnTo>
                  <a:lnTo>
                    <a:pt x="97623" y="487459"/>
                  </a:lnTo>
                  <a:lnTo>
                    <a:pt x="143722" y="458131"/>
                  </a:lnTo>
                  <a:lnTo>
                    <a:pt x="183955" y="426783"/>
                  </a:lnTo>
                  <a:lnTo>
                    <a:pt x="218633" y="393485"/>
                  </a:lnTo>
                  <a:lnTo>
                    <a:pt x="248068" y="358309"/>
                  </a:lnTo>
                  <a:lnTo>
                    <a:pt x="272573" y="321323"/>
                  </a:lnTo>
                  <a:lnTo>
                    <a:pt x="292460" y="282599"/>
                  </a:lnTo>
                  <a:lnTo>
                    <a:pt x="308042" y="242207"/>
                  </a:lnTo>
                  <a:lnTo>
                    <a:pt x="319631" y="200216"/>
                  </a:lnTo>
                  <a:lnTo>
                    <a:pt x="327540" y="156699"/>
                  </a:lnTo>
                  <a:lnTo>
                    <a:pt x="332080" y="111724"/>
                  </a:lnTo>
                  <a:lnTo>
                    <a:pt x="333564" y="65362"/>
                  </a:lnTo>
                  <a:lnTo>
                    <a:pt x="33283" y="6536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614214" y="2371371"/>
              <a:ext cx="567690" cy="609600"/>
            </a:xfrm>
            <a:custGeom>
              <a:avLst/>
              <a:gdLst/>
              <a:ahLst/>
              <a:cxnLst/>
              <a:rect l="l" t="t" r="r" b="b"/>
              <a:pathLst>
                <a:path w="567690" h="609600">
                  <a:moveTo>
                    <a:pt x="158219" y="0"/>
                  </a:moveTo>
                  <a:lnTo>
                    <a:pt x="71632" y="0"/>
                  </a:lnTo>
                  <a:lnTo>
                    <a:pt x="71632" y="215622"/>
                  </a:lnTo>
                  <a:lnTo>
                    <a:pt x="503119" y="215622"/>
                  </a:lnTo>
                  <a:lnTo>
                    <a:pt x="503119" y="145919"/>
                  </a:lnTo>
                  <a:lnTo>
                    <a:pt x="158219" y="145919"/>
                  </a:lnTo>
                  <a:lnTo>
                    <a:pt x="158219" y="0"/>
                  </a:lnTo>
                  <a:close/>
                </a:path>
                <a:path w="567690" h="609600">
                  <a:moveTo>
                    <a:pt x="567275" y="268924"/>
                  </a:moveTo>
                  <a:lnTo>
                    <a:pt x="0" y="268924"/>
                  </a:lnTo>
                  <a:lnTo>
                    <a:pt x="0" y="339351"/>
                  </a:lnTo>
                  <a:lnTo>
                    <a:pt x="567275" y="339351"/>
                  </a:lnTo>
                  <a:lnTo>
                    <a:pt x="567275" y="268924"/>
                  </a:lnTo>
                  <a:close/>
                </a:path>
                <a:path w="567690" h="609600">
                  <a:moveTo>
                    <a:pt x="281949" y="378907"/>
                  </a:moveTo>
                  <a:lnTo>
                    <a:pt x="218786" y="382419"/>
                  </a:lnTo>
                  <a:lnTo>
                    <a:pt x="165365" y="392538"/>
                  </a:lnTo>
                  <a:lnTo>
                    <a:pt x="122463" y="408995"/>
                  </a:lnTo>
                  <a:lnTo>
                    <a:pt x="90856" y="431521"/>
                  </a:lnTo>
                  <a:lnTo>
                    <a:pt x="64637" y="493712"/>
                  </a:lnTo>
                  <a:lnTo>
                    <a:pt x="71321" y="527962"/>
                  </a:lnTo>
                  <a:lnTo>
                    <a:pt x="122463" y="579123"/>
                  </a:lnTo>
                  <a:lnTo>
                    <a:pt x="165365" y="595566"/>
                  </a:lnTo>
                  <a:lnTo>
                    <a:pt x="218786" y="605603"/>
                  </a:lnTo>
                  <a:lnTo>
                    <a:pt x="281949" y="609001"/>
                  </a:lnTo>
                  <a:lnTo>
                    <a:pt x="344755" y="605603"/>
                  </a:lnTo>
                  <a:lnTo>
                    <a:pt x="397853" y="595566"/>
                  </a:lnTo>
                  <a:lnTo>
                    <a:pt x="440500" y="579123"/>
                  </a:lnTo>
                  <a:lnTo>
                    <a:pt x="471951" y="556511"/>
                  </a:lnTo>
                  <a:lnTo>
                    <a:pt x="481409" y="542674"/>
                  </a:lnTo>
                  <a:lnTo>
                    <a:pt x="281949" y="542674"/>
                  </a:lnTo>
                  <a:lnTo>
                    <a:pt x="225571" y="539670"/>
                  </a:lnTo>
                  <a:lnTo>
                    <a:pt x="185292" y="530403"/>
                  </a:lnTo>
                  <a:lnTo>
                    <a:pt x="161203" y="515031"/>
                  </a:lnTo>
                  <a:lnTo>
                    <a:pt x="153395" y="493712"/>
                  </a:lnTo>
                  <a:lnTo>
                    <a:pt x="161203" y="472522"/>
                  </a:lnTo>
                  <a:lnTo>
                    <a:pt x="185292" y="457866"/>
                  </a:lnTo>
                  <a:lnTo>
                    <a:pt x="225571" y="449315"/>
                  </a:lnTo>
                  <a:lnTo>
                    <a:pt x="281949" y="446440"/>
                  </a:lnTo>
                  <a:lnTo>
                    <a:pt x="482227" y="446440"/>
                  </a:lnTo>
                  <a:lnTo>
                    <a:pt x="471951" y="431521"/>
                  </a:lnTo>
                  <a:lnTo>
                    <a:pt x="440500" y="408995"/>
                  </a:lnTo>
                  <a:lnTo>
                    <a:pt x="397853" y="392538"/>
                  </a:lnTo>
                  <a:lnTo>
                    <a:pt x="344755" y="382419"/>
                  </a:lnTo>
                  <a:lnTo>
                    <a:pt x="281949" y="378907"/>
                  </a:lnTo>
                  <a:close/>
                </a:path>
                <a:path w="567690" h="609600">
                  <a:moveTo>
                    <a:pt x="482227" y="446440"/>
                  </a:moveTo>
                  <a:lnTo>
                    <a:pt x="281949" y="446440"/>
                  </a:lnTo>
                  <a:lnTo>
                    <a:pt x="337689" y="449315"/>
                  </a:lnTo>
                  <a:lnTo>
                    <a:pt x="378032" y="457866"/>
                  </a:lnTo>
                  <a:lnTo>
                    <a:pt x="402592" y="472522"/>
                  </a:lnTo>
                  <a:lnTo>
                    <a:pt x="410985" y="493712"/>
                  </a:lnTo>
                  <a:lnTo>
                    <a:pt x="402592" y="515031"/>
                  </a:lnTo>
                  <a:lnTo>
                    <a:pt x="378032" y="530403"/>
                  </a:lnTo>
                  <a:lnTo>
                    <a:pt x="337689" y="539670"/>
                  </a:lnTo>
                  <a:lnTo>
                    <a:pt x="281949" y="542674"/>
                  </a:lnTo>
                  <a:lnTo>
                    <a:pt x="481409" y="542674"/>
                  </a:lnTo>
                  <a:lnTo>
                    <a:pt x="491464" y="527962"/>
                  </a:lnTo>
                  <a:lnTo>
                    <a:pt x="498295" y="493712"/>
                  </a:lnTo>
                  <a:lnTo>
                    <a:pt x="491464" y="459850"/>
                  </a:lnTo>
                  <a:lnTo>
                    <a:pt x="482227" y="44644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614213" y="2371371"/>
              <a:ext cx="567690" cy="609600"/>
            </a:xfrm>
            <a:custGeom>
              <a:avLst/>
              <a:gdLst/>
              <a:ahLst/>
              <a:cxnLst/>
              <a:rect l="l" t="t" r="r" b="b"/>
              <a:pathLst>
                <a:path w="567690" h="609600">
                  <a:moveTo>
                    <a:pt x="158219" y="145918"/>
                  </a:moveTo>
                  <a:lnTo>
                    <a:pt x="158219" y="0"/>
                  </a:lnTo>
                  <a:lnTo>
                    <a:pt x="71632" y="0"/>
                  </a:lnTo>
                  <a:lnTo>
                    <a:pt x="71632" y="215622"/>
                  </a:lnTo>
                  <a:lnTo>
                    <a:pt x="503119" y="215622"/>
                  </a:lnTo>
                  <a:lnTo>
                    <a:pt x="503119" y="145918"/>
                  </a:lnTo>
                  <a:lnTo>
                    <a:pt x="158219" y="145918"/>
                  </a:lnTo>
                  <a:close/>
                </a:path>
                <a:path w="567690" h="609600">
                  <a:moveTo>
                    <a:pt x="0" y="339351"/>
                  </a:moveTo>
                  <a:lnTo>
                    <a:pt x="567275" y="339351"/>
                  </a:lnTo>
                  <a:lnTo>
                    <a:pt x="567275" y="268924"/>
                  </a:lnTo>
                  <a:lnTo>
                    <a:pt x="0" y="268924"/>
                  </a:lnTo>
                  <a:lnTo>
                    <a:pt x="0" y="339351"/>
                  </a:lnTo>
                  <a:close/>
                </a:path>
                <a:path w="567690" h="609600">
                  <a:moveTo>
                    <a:pt x="281949" y="378907"/>
                  </a:moveTo>
                  <a:lnTo>
                    <a:pt x="218786" y="382419"/>
                  </a:lnTo>
                  <a:lnTo>
                    <a:pt x="165365" y="392538"/>
                  </a:lnTo>
                  <a:lnTo>
                    <a:pt x="122463" y="408995"/>
                  </a:lnTo>
                  <a:lnTo>
                    <a:pt x="90856" y="431521"/>
                  </a:lnTo>
                  <a:lnTo>
                    <a:pt x="64637" y="493712"/>
                  </a:lnTo>
                  <a:lnTo>
                    <a:pt x="71321" y="527962"/>
                  </a:lnTo>
                  <a:lnTo>
                    <a:pt x="122463" y="579123"/>
                  </a:lnTo>
                  <a:lnTo>
                    <a:pt x="165365" y="595566"/>
                  </a:lnTo>
                  <a:lnTo>
                    <a:pt x="218786" y="605603"/>
                  </a:lnTo>
                  <a:lnTo>
                    <a:pt x="281949" y="609001"/>
                  </a:lnTo>
                  <a:lnTo>
                    <a:pt x="344755" y="605603"/>
                  </a:lnTo>
                  <a:lnTo>
                    <a:pt x="397853" y="595566"/>
                  </a:lnTo>
                  <a:lnTo>
                    <a:pt x="440500" y="579123"/>
                  </a:lnTo>
                  <a:lnTo>
                    <a:pt x="471951" y="556511"/>
                  </a:lnTo>
                  <a:lnTo>
                    <a:pt x="498295" y="493712"/>
                  </a:lnTo>
                  <a:lnTo>
                    <a:pt x="491464" y="459850"/>
                  </a:lnTo>
                  <a:lnTo>
                    <a:pt x="440500" y="408995"/>
                  </a:lnTo>
                  <a:lnTo>
                    <a:pt x="397853" y="392538"/>
                  </a:lnTo>
                  <a:lnTo>
                    <a:pt x="344755" y="382419"/>
                  </a:lnTo>
                  <a:lnTo>
                    <a:pt x="281949" y="378907"/>
                  </a:lnTo>
                  <a:close/>
                </a:path>
                <a:path w="567690" h="609600">
                  <a:moveTo>
                    <a:pt x="281949" y="542674"/>
                  </a:moveTo>
                  <a:lnTo>
                    <a:pt x="225571" y="539670"/>
                  </a:lnTo>
                  <a:lnTo>
                    <a:pt x="185292" y="530403"/>
                  </a:lnTo>
                  <a:lnTo>
                    <a:pt x="161203" y="515031"/>
                  </a:lnTo>
                  <a:lnTo>
                    <a:pt x="153395" y="493712"/>
                  </a:lnTo>
                  <a:lnTo>
                    <a:pt x="161203" y="472522"/>
                  </a:lnTo>
                  <a:lnTo>
                    <a:pt x="185292" y="457866"/>
                  </a:lnTo>
                  <a:lnTo>
                    <a:pt x="225571" y="449315"/>
                  </a:lnTo>
                  <a:lnTo>
                    <a:pt x="281949" y="446440"/>
                  </a:lnTo>
                  <a:lnTo>
                    <a:pt x="337689" y="449315"/>
                  </a:lnTo>
                  <a:lnTo>
                    <a:pt x="378032" y="457866"/>
                  </a:lnTo>
                  <a:lnTo>
                    <a:pt x="402592" y="472522"/>
                  </a:lnTo>
                  <a:lnTo>
                    <a:pt x="410985" y="493712"/>
                  </a:lnTo>
                  <a:lnTo>
                    <a:pt x="402592" y="515031"/>
                  </a:lnTo>
                  <a:lnTo>
                    <a:pt x="378032" y="530403"/>
                  </a:lnTo>
                  <a:lnTo>
                    <a:pt x="337689" y="539670"/>
                  </a:lnTo>
                  <a:lnTo>
                    <a:pt x="281949" y="54267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6642" y="6871686"/>
              <a:ext cx="5539171" cy="17551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616" y="848854"/>
              <a:ext cx="5200756" cy="858929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161377" y="3878592"/>
              <a:ext cx="7766050" cy="279400"/>
            </a:xfrm>
            <a:custGeom>
              <a:avLst/>
              <a:gdLst/>
              <a:ahLst/>
              <a:cxnLst/>
              <a:rect l="l" t="t" r="r" b="b"/>
              <a:pathLst>
                <a:path w="7766050" h="279400">
                  <a:moveTo>
                    <a:pt x="99771" y="142875"/>
                  </a:moveTo>
                  <a:lnTo>
                    <a:pt x="0" y="142875"/>
                  </a:lnTo>
                  <a:lnTo>
                    <a:pt x="0" y="171373"/>
                  </a:lnTo>
                  <a:lnTo>
                    <a:pt x="99771" y="171373"/>
                  </a:lnTo>
                  <a:lnTo>
                    <a:pt x="99771" y="142875"/>
                  </a:lnTo>
                  <a:close/>
                </a:path>
                <a:path w="7766050" h="279400">
                  <a:moveTo>
                    <a:pt x="387248" y="7581"/>
                  </a:moveTo>
                  <a:lnTo>
                    <a:pt x="359397" y="7581"/>
                  </a:lnTo>
                  <a:lnTo>
                    <a:pt x="359397" y="112179"/>
                  </a:lnTo>
                  <a:lnTo>
                    <a:pt x="315214" y="112179"/>
                  </a:lnTo>
                  <a:lnTo>
                    <a:pt x="320700" y="93764"/>
                  </a:lnTo>
                  <a:lnTo>
                    <a:pt x="324535" y="74739"/>
                  </a:lnTo>
                  <a:lnTo>
                    <a:pt x="326809" y="55130"/>
                  </a:lnTo>
                  <a:lnTo>
                    <a:pt x="327609" y="34988"/>
                  </a:lnTo>
                  <a:lnTo>
                    <a:pt x="219176" y="34988"/>
                  </a:lnTo>
                  <a:lnTo>
                    <a:pt x="219176" y="59220"/>
                  </a:lnTo>
                  <a:lnTo>
                    <a:pt x="298221" y="59220"/>
                  </a:lnTo>
                  <a:lnTo>
                    <a:pt x="290029" y="100037"/>
                  </a:lnTo>
                  <a:lnTo>
                    <a:pt x="272389" y="136880"/>
                  </a:lnTo>
                  <a:lnTo>
                    <a:pt x="244614" y="169595"/>
                  </a:lnTo>
                  <a:lnTo>
                    <a:pt x="206019" y="198018"/>
                  </a:lnTo>
                  <a:lnTo>
                    <a:pt x="223012" y="218960"/>
                  </a:lnTo>
                  <a:lnTo>
                    <a:pt x="249961" y="200850"/>
                  </a:lnTo>
                  <a:lnTo>
                    <a:pt x="272440" y="180848"/>
                  </a:lnTo>
                  <a:lnTo>
                    <a:pt x="290715" y="159092"/>
                  </a:lnTo>
                  <a:lnTo>
                    <a:pt x="305015" y="135750"/>
                  </a:lnTo>
                  <a:lnTo>
                    <a:pt x="359397" y="135750"/>
                  </a:lnTo>
                  <a:lnTo>
                    <a:pt x="359397" y="264782"/>
                  </a:lnTo>
                  <a:lnTo>
                    <a:pt x="387248" y="264782"/>
                  </a:lnTo>
                  <a:lnTo>
                    <a:pt x="387248" y="135750"/>
                  </a:lnTo>
                  <a:lnTo>
                    <a:pt x="387248" y="112179"/>
                  </a:lnTo>
                  <a:lnTo>
                    <a:pt x="387248" y="7581"/>
                  </a:lnTo>
                  <a:close/>
                </a:path>
                <a:path w="7766050" h="279400">
                  <a:moveTo>
                    <a:pt x="445897" y="457"/>
                  </a:moveTo>
                  <a:lnTo>
                    <a:pt x="417944" y="457"/>
                  </a:lnTo>
                  <a:lnTo>
                    <a:pt x="417944" y="278269"/>
                  </a:lnTo>
                  <a:lnTo>
                    <a:pt x="445897" y="278269"/>
                  </a:lnTo>
                  <a:lnTo>
                    <a:pt x="445897" y="457"/>
                  </a:lnTo>
                  <a:close/>
                </a:path>
                <a:path w="7766050" h="279400">
                  <a:moveTo>
                    <a:pt x="657047" y="191985"/>
                  </a:moveTo>
                  <a:lnTo>
                    <a:pt x="604088" y="143510"/>
                  </a:lnTo>
                  <a:lnTo>
                    <a:pt x="583603" y="71170"/>
                  </a:lnTo>
                  <a:lnTo>
                    <a:pt x="583603" y="23596"/>
                  </a:lnTo>
                  <a:lnTo>
                    <a:pt x="553999" y="23596"/>
                  </a:lnTo>
                  <a:lnTo>
                    <a:pt x="553999" y="71170"/>
                  </a:lnTo>
                  <a:lnTo>
                    <a:pt x="548386" y="110451"/>
                  </a:lnTo>
                  <a:lnTo>
                    <a:pt x="532993" y="146570"/>
                  </a:lnTo>
                  <a:lnTo>
                    <a:pt x="509422" y="176415"/>
                  </a:lnTo>
                  <a:lnTo>
                    <a:pt x="479336" y="196811"/>
                  </a:lnTo>
                  <a:lnTo>
                    <a:pt x="497535" y="221373"/>
                  </a:lnTo>
                  <a:lnTo>
                    <a:pt x="520928" y="206159"/>
                  </a:lnTo>
                  <a:lnTo>
                    <a:pt x="540981" y="185356"/>
                  </a:lnTo>
                  <a:lnTo>
                    <a:pt x="557199" y="159943"/>
                  </a:lnTo>
                  <a:lnTo>
                    <a:pt x="569125" y="130924"/>
                  </a:lnTo>
                  <a:lnTo>
                    <a:pt x="581101" y="158038"/>
                  </a:lnTo>
                  <a:lnTo>
                    <a:pt x="597141" y="181737"/>
                  </a:lnTo>
                  <a:lnTo>
                    <a:pt x="616699" y="201168"/>
                  </a:lnTo>
                  <a:lnTo>
                    <a:pt x="639292" y="215455"/>
                  </a:lnTo>
                  <a:lnTo>
                    <a:pt x="657047" y="191985"/>
                  </a:lnTo>
                  <a:close/>
                </a:path>
                <a:path w="7766050" h="279400">
                  <a:moveTo>
                    <a:pt x="711758" y="457"/>
                  </a:moveTo>
                  <a:lnTo>
                    <a:pt x="682155" y="457"/>
                  </a:lnTo>
                  <a:lnTo>
                    <a:pt x="682155" y="278815"/>
                  </a:lnTo>
                  <a:lnTo>
                    <a:pt x="711758" y="278815"/>
                  </a:lnTo>
                  <a:lnTo>
                    <a:pt x="711758" y="457"/>
                  </a:lnTo>
                  <a:close/>
                </a:path>
                <a:path w="7766050" h="279400">
                  <a:moveTo>
                    <a:pt x="976744" y="8877"/>
                  </a:moveTo>
                  <a:lnTo>
                    <a:pt x="788504" y="8877"/>
                  </a:lnTo>
                  <a:lnTo>
                    <a:pt x="788504" y="33007"/>
                  </a:lnTo>
                  <a:lnTo>
                    <a:pt x="788504" y="72377"/>
                  </a:lnTo>
                  <a:lnTo>
                    <a:pt x="788504" y="95250"/>
                  </a:lnTo>
                  <a:lnTo>
                    <a:pt x="976744" y="95250"/>
                  </a:lnTo>
                  <a:lnTo>
                    <a:pt x="976744" y="72377"/>
                  </a:lnTo>
                  <a:lnTo>
                    <a:pt x="817333" y="72377"/>
                  </a:lnTo>
                  <a:lnTo>
                    <a:pt x="817333" y="33007"/>
                  </a:lnTo>
                  <a:lnTo>
                    <a:pt x="947369" y="33007"/>
                  </a:lnTo>
                  <a:lnTo>
                    <a:pt x="947369" y="71831"/>
                  </a:lnTo>
                  <a:lnTo>
                    <a:pt x="976744" y="71831"/>
                  </a:lnTo>
                  <a:lnTo>
                    <a:pt x="976744" y="33007"/>
                  </a:lnTo>
                  <a:lnTo>
                    <a:pt x="976744" y="32575"/>
                  </a:lnTo>
                  <a:lnTo>
                    <a:pt x="976744" y="8877"/>
                  </a:lnTo>
                  <a:close/>
                </a:path>
                <a:path w="7766050" h="279400">
                  <a:moveTo>
                    <a:pt x="985291" y="252717"/>
                  </a:moveTo>
                  <a:lnTo>
                    <a:pt x="815695" y="252717"/>
                  </a:lnTo>
                  <a:lnTo>
                    <a:pt x="815695" y="228600"/>
                  </a:lnTo>
                  <a:lnTo>
                    <a:pt x="977290" y="228600"/>
                  </a:lnTo>
                  <a:lnTo>
                    <a:pt x="977290" y="207010"/>
                  </a:lnTo>
                  <a:lnTo>
                    <a:pt x="977290" y="185407"/>
                  </a:lnTo>
                  <a:lnTo>
                    <a:pt x="977290" y="163817"/>
                  </a:lnTo>
                  <a:lnTo>
                    <a:pt x="786307" y="163817"/>
                  </a:lnTo>
                  <a:lnTo>
                    <a:pt x="786307" y="185407"/>
                  </a:lnTo>
                  <a:lnTo>
                    <a:pt x="948347" y="185407"/>
                  </a:lnTo>
                  <a:lnTo>
                    <a:pt x="948347" y="207010"/>
                  </a:lnTo>
                  <a:lnTo>
                    <a:pt x="786853" y="207010"/>
                  </a:lnTo>
                  <a:lnTo>
                    <a:pt x="786853" y="228600"/>
                  </a:lnTo>
                  <a:lnTo>
                    <a:pt x="786853" y="252717"/>
                  </a:lnTo>
                  <a:lnTo>
                    <a:pt x="786853" y="275577"/>
                  </a:lnTo>
                  <a:lnTo>
                    <a:pt x="985291" y="275577"/>
                  </a:lnTo>
                  <a:lnTo>
                    <a:pt x="985291" y="252717"/>
                  </a:lnTo>
                  <a:close/>
                </a:path>
                <a:path w="7766050" h="279400">
                  <a:moveTo>
                    <a:pt x="1009421" y="115468"/>
                  </a:moveTo>
                  <a:lnTo>
                    <a:pt x="756158" y="115468"/>
                  </a:lnTo>
                  <a:lnTo>
                    <a:pt x="756158" y="138925"/>
                  </a:lnTo>
                  <a:lnTo>
                    <a:pt x="867664" y="138925"/>
                  </a:lnTo>
                  <a:lnTo>
                    <a:pt x="867664" y="163271"/>
                  </a:lnTo>
                  <a:lnTo>
                    <a:pt x="897153" y="163271"/>
                  </a:lnTo>
                  <a:lnTo>
                    <a:pt x="897153" y="138925"/>
                  </a:lnTo>
                  <a:lnTo>
                    <a:pt x="1009421" y="138925"/>
                  </a:lnTo>
                  <a:lnTo>
                    <a:pt x="1009421" y="115468"/>
                  </a:lnTo>
                  <a:close/>
                </a:path>
                <a:path w="7766050" h="279400">
                  <a:moveTo>
                    <a:pt x="1349819" y="103847"/>
                  </a:moveTo>
                  <a:lnTo>
                    <a:pt x="1311160" y="93611"/>
                  </a:lnTo>
                  <a:lnTo>
                    <a:pt x="1279423" y="75476"/>
                  </a:lnTo>
                  <a:lnTo>
                    <a:pt x="1269263" y="64262"/>
                  </a:lnTo>
                  <a:lnTo>
                    <a:pt x="1257947" y="51790"/>
                  </a:lnTo>
                  <a:lnTo>
                    <a:pt x="1250061" y="24904"/>
                  </a:lnTo>
                  <a:lnTo>
                    <a:pt x="1250061" y="9779"/>
                  </a:lnTo>
                  <a:lnTo>
                    <a:pt x="1219365" y="9779"/>
                  </a:lnTo>
                  <a:lnTo>
                    <a:pt x="1219365" y="24904"/>
                  </a:lnTo>
                  <a:lnTo>
                    <a:pt x="1211491" y="51981"/>
                  </a:lnTo>
                  <a:lnTo>
                    <a:pt x="1190078" y="75641"/>
                  </a:lnTo>
                  <a:lnTo>
                    <a:pt x="1158443" y="93662"/>
                  </a:lnTo>
                  <a:lnTo>
                    <a:pt x="1119924" y="103847"/>
                  </a:lnTo>
                  <a:lnTo>
                    <a:pt x="1131760" y="127850"/>
                  </a:lnTo>
                  <a:lnTo>
                    <a:pt x="1164374" y="119494"/>
                  </a:lnTo>
                  <a:lnTo>
                    <a:pt x="1193444" y="105676"/>
                  </a:lnTo>
                  <a:lnTo>
                    <a:pt x="1217434" y="87058"/>
                  </a:lnTo>
                  <a:lnTo>
                    <a:pt x="1234821" y="64262"/>
                  </a:lnTo>
                  <a:lnTo>
                    <a:pt x="1252207" y="86969"/>
                  </a:lnTo>
                  <a:lnTo>
                    <a:pt x="1276223" y="105600"/>
                  </a:lnTo>
                  <a:lnTo>
                    <a:pt x="1305356" y="119456"/>
                  </a:lnTo>
                  <a:lnTo>
                    <a:pt x="1338097" y="127850"/>
                  </a:lnTo>
                  <a:lnTo>
                    <a:pt x="1349819" y="103847"/>
                  </a:lnTo>
                  <a:close/>
                </a:path>
                <a:path w="7766050" h="279400">
                  <a:moveTo>
                    <a:pt x="1361224" y="155155"/>
                  </a:moveTo>
                  <a:lnTo>
                    <a:pt x="1107973" y="155155"/>
                  </a:lnTo>
                  <a:lnTo>
                    <a:pt x="1107973" y="179489"/>
                  </a:lnTo>
                  <a:lnTo>
                    <a:pt x="1219466" y="179489"/>
                  </a:lnTo>
                  <a:lnTo>
                    <a:pt x="1219466" y="278269"/>
                  </a:lnTo>
                  <a:lnTo>
                    <a:pt x="1248410" y="278269"/>
                  </a:lnTo>
                  <a:lnTo>
                    <a:pt x="1248410" y="179489"/>
                  </a:lnTo>
                  <a:lnTo>
                    <a:pt x="1361224" y="179489"/>
                  </a:lnTo>
                  <a:lnTo>
                    <a:pt x="1361224" y="155155"/>
                  </a:lnTo>
                  <a:close/>
                </a:path>
                <a:path w="7766050" h="279400">
                  <a:moveTo>
                    <a:pt x="1548815" y="133121"/>
                  </a:moveTo>
                  <a:lnTo>
                    <a:pt x="1499616" y="99237"/>
                  </a:lnTo>
                  <a:lnTo>
                    <a:pt x="1481861" y="49796"/>
                  </a:lnTo>
                  <a:lnTo>
                    <a:pt x="1481823" y="43649"/>
                  </a:lnTo>
                  <a:lnTo>
                    <a:pt x="1541678" y="43649"/>
                  </a:lnTo>
                  <a:lnTo>
                    <a:pt x="1541678" y="19646"/>
                  </a:lnTo>
                  <a:lnTo>
                    <a:pt x="1391704" y="19646"/>
                  </a:lnTo>
                  <a:lnTo>
                    <a:pt x="1391704" y="43649"/>
                  </a:lnTo>
                  <a:lnTo>
                    <a:pt x="1452003" y="43649"/>
                  </a:lnTo>
                  <a:lnTo>
                    <a:pt x="1452003" y="49796"/>
                  </a:lnTo>
                  <a:lnTo>
                    <a:pt x="1447203" y="78066"/>
                  </a:lnTo>
                  <a:lnTo>
                    <a:pt x="1433423" y="104013"/>
                  </a:lnTo>
                  <a:lnTo>
                    <a:pt x="1411579" y="125590"/>
                  </a:lnTo>
                  <a:lnTo>
                    <a:pt x="1382610" y="140792"/>
                  </a:lnTo>
                  <a:lnTo>
                    <a:pt x="1397838" y="164147"/>
                  </a:lnTo>
                  <a:lnTo>
                    <a:pt x="1421041" y="152730"/>
                  </a:lnTo>
                  <a:lnTo>
                    <a:pt x="1440599" y="137172"/>
                  </a:lnTo>
                  <a:lnTo>
                    <a:pt x="1456220" y="118071"/>
                  </a:lnTo>
                  <a:lnTo>
                    <a:pt x="1467573" y="96062"/>
                  </a:lnTo>
                  <a:lnTo>
                    <a:pt x="1478610" y="115557"/>
                  </a:lnTo>
                  <a:lnTo>
                    <a:pt x="1493481" y="132524"/>
                  </a:lnTo>
                  <a:lnTo>
                    <a:pt x="1511960" y="146392"/>
                  </a:lnTo>
                  <a:lnTo>
                    <a:pt x="1533791" y="156578"/>
                  </a:lnTo>
                  <a:lnTo>
                    <a:pt x="1548815" y="133121"/>
                  </a:lnTo>
                  <a:close/>
                </a:path>
                <a:path w="7766050" h="279400">
                  <a:moveTo>
                    <a:pt x="1614043" y="457"/>
                  </a:moveTo>
                  <a:lnTo>
                    <a:pt x="1584655" y="457"/>
                  </a:lnTo>
                  <a:lnTo>
                    <a:pt x="1584655" y="71285"/>
                  </a:lnTo>
                  <a:lnTo>
                    <a:pt x="1532801" y="71285"/>
                  </a:lnTo>
                  <a:lnTo>
                    <a:pt x="1532801" y="95516"/>
                  </a:lnTo>
                  <a:lnTo>
                    <a:pt x="1584655" y="95516"/>
                  </a:lnTo>
                  <a:lnTo>
                    <a:pt x="1584655" y="165785"/>
                  </a:lnTo>
                  <a:lnTo>
                    <a:pt x="1614043" y="165785"/>
                  </a:lnTo>
                  <a:lnTo>
                    <a:pt x="1614043" y="457"/>
                  </a:lnTo>
                  <a:close/>
                </a:path>
                <a:path w="7766050" h="279400">
                  <a:moveTo>
                    <a:pt x="1614919" y="225971"/>
                  </a:moveTo>
                  <a:lnTo>
                    <a:pt x="1608378" y="203822"/>
                  </a:lnTo>
                  <a:lnTo>
                    <a:pt x="1599946" y="196380"/>
                  </a:lnTo>
                  <a:lnTo>
                    <a:pt x="1589735" y="187363"/>
                  </a:lnTo>
                  <a:lnTo>
                    <a:pt x="1585760" y="185991"/>
                  </a:lnTo>
                  <a:lnTo>
                    <a:pt x="1585760" y="225971"/>
                  </a:lnTo>
                  <a:lnTo>
                    <a:pt x="1581289" y="238429"/>
                  </a:lnTo>
                  <a:lnTo>
                    <a:pt x="1568526" y="247624"/>
                  </a:lnTo>
                  <a:lnTo>
                    <a:pt x="1548180" y="253301"/>
                  </a:lnTo>
                  <a:lnTo>
                    <a:pt x="1520964" y="255143"/>
                  </a:lnTo>
                  <a:lnTo>
                    <a:pt x="1493659" y="253301"/>
                  </a:lnTo>
                  <a:lnTo>
                    <a:pt x="1473288" y="247624"/>
                  </a:lnTo>
                  <a:lnTo>
                    <a:pt x="1460576" y="238429"/>
                  </a:lnTo>
                  <a:lnTo>
                    <a:pt x="1456283" y="225971"/>
                  </a:lnTo>
                  <a:lnTo>
                    <a:pt x="1460576" y="213398"/>
                  </a:lnTo>
                  <a:lnTo>
                    <a:pt x="1473288" y="204101"/>
                  </a:lnTo>
                  <a:lnTo>
                    <a:pt x="1493659" y="198348"/>
                  </a:lnTo>
                  <a:lnTo>
                    <a:pt x="1520964" y="196380"/>
                  </a:lnTo>
                  <a:lnTo>
                    <a:pt x="1548180" y="198348"/>
                  </a:lnTo>
                  <a:lnTo>
                    <a:pt x="1568526" y="204101"/>
                  </a:lnTo>
                  <a:lnTo>
                    <a:pt x="1581289" y="213398"/>
                  </a:lnTo>
                  <a:lnTo>
                    <a:pt x="1585760" y="225971"/>
                  </a:lnTo>
                  <a:lnTo>
                    <a:pt x="1585760" y="185991"/>
                  </a:lnTo>
                  <a:lnTo>
                    <a:pt x="1560182" y="177101"/>
                  </a:lnTo>
                  <a:lnTo>
                    <a:pt x="1520964" y="173570"/>
                  </a:lnTo>
                  <a:lnTo>
                    <a:pt x="1481658" y="177101"/>
                  </a:lnTo>
                  <a:lnTo>
                    <a:pt x="1452079" y="187363"/>
                  </a:lnTo>
                  <a:lnTo>
                    <a:pt x="1433487" y="203822"/>
                  </a:lnTo>
                  <a:lnTo>
                    <a:pt x="1427111" y="225971"/>
                  </a:lnTo>
                  <a:lnTo>
                    <a:pt x="1433487" y="248043"/>
                  </a:lnTo>
                  <a:lnTo>
                    <a:pt x="1452079" y="264414"/>
                  </a:lnTo>
                  <a:lnTo>
                    <a:pt x="1481658" y="274650"/>
                  </a:lnTo>
                  <a:lnTo>
                    <a:pt x="1520964" y="278269"/>
                  </a:lnTo>
                  <a:lnTo>
                    <a:pt x="1560182" y="274650"/>
                  </a:lnTo>
                  <a:lnTo>
                    <a:pt x="1589735" y="264414"/>
                  </a:lnTo>
                  <a:lnTo>
                    <a:pt x="1600288" y="255143"/>
                  </a:lnTo>
                  <a:lnTo>
                    <a:pt x="1608378" y="248043"/>
                  </a:lnTo>
                  <a:lnTo>
                    <a:pt x="1614919" y="225971"/>
                  </a:lnTo>
                  <a:close/>
                </a:path>
                <a:path w="7766050" h="279400">
                  <a:moveTo>
                    <a:pt x="1881771" y="248450"/>
                  </a:moveTo>
                  <a:lnTo>
                    <a:pt x="1718525" y="248450"/>
                  </a:lnTo>
                  <a:lnTo>
                    <a:pt x="1718525" y="191655"/>
                  </a:lnTo>
                  <a:lnTo>
                    <a:pt x="1688922" y="191655"/>
                  </a:lnTo>
                  <a:lnTo>
                    <a:pt x="1688922" y="272567"/>
                  </a:lnTo>
                  <a:lnTo>
                    <a:pt x="1881771" y="272567"/>
                  </a:lnTo>
                  <a:lnTo>
                    <a:pt x="1881771" y="248450"/>
                  </a:lnTo>
                  <a:close/>
                </a:path>
                <a:path w="7766050" h="279400">
                  <a:moveTo>
                    <a:pt x="1882533" y="65366"/>
                  </a:moveTo>
                  <a:lnTo>
                    <a:pt x="1875510" y="41935"/>
                  </a:lnTo>
                  <a:lnTo>
                    <a:pt x="1865731" y="33350"/>
                  </a:lnTo>
                  <a:lnTo>
                    <a:pt x="1855546" y="24409"/>
                  </a:lnTo>
                  <a:lnTo>
                    <a:pt x="1852383" y="23304"/>
                  </a:lnTo>
                  <a:lnTo>
                    <a:pt x="1852383" y="65366"/>
                  </a:lnTo>
                  <a:lnTo>
                    <a:pt x="1847596" y="79044"/>
                  </a:lnTo>
                  <a:lnTo>
                    <a:pt x="1833854" y="89166"/>
                  </a:lnTo>
                  <a:lnTo>
                    <a:pt x="1812150" y="95440"/>
                  </a:lnTo>
                  <a:lnTo>
                    <a:pt x="1783422" y="97599"/>
                  </a:lnTo>
                  <a:lnTo>
                    <a:pt x="1754708" y="95440"/>
                  </a:lnTo>
                  <a:lnTo>
                    <a:pt x="1733016" y="89166"/>
                  </a:lnTo>
                  <a:lnTo>
                    <a:pt x="1719351" y="79044"/>
                  </a:lnTo>
                  <a:lnTo>
                    <a:pt x="1714690" y="65366"/>
                  </a:lnTo>
                  <a:lnTo>
                    <a:pt x="1719351" y="51943"/>
                  </a:lnTo>
                  <a:lnTo>
                    <a:pt x="1733016" y="41871"/>
                  </a:lnTo>
                  <a:lnTo>
                    <a:pt x="1754708" y="35547"/>
                  </a:lnTo>
                  <a:lnTo>
                    <a:pt x="1783422" y="33350"/>
                  </a:lnTo>
                  <a:lnTo>
                    <a:pt x="1812150" y="35547"/>
                  </a:lnTo>
                  <a:lnTo>
                    <a:pt x="1833854" y="41871"/>
                  </a:lnTo>
                  <a:lnTo>
                    <a:pt x="1847596" y="51943"/>
                  </a:lnTo>
                  <a:lnTo>
                    <a:pt x="1852383" y="65366"/>
                  </a:lnTo>
                  <a:lnTo>
                    <a:pt x="1852383" y="23304"/>
                  </a:lnTo>
                  <a:lnTo>
                    <a:pt x="1824304" y="13462"/>
                  </a:lnTo>
                  <a:lnTo>
                    <a:pt x="1783422" y="9779"/>
                  </a:lnTo>
                  <a:lnTo>
                    <a:pt x="1742427" y="13462"/>
                  </a:lnTo>
                  <a:lnTo>
                    <a:pt x="1711109" y="24409"/>
                  </a:lnTo>
                  <a:lnTo>
                    <a:pt x="1691119" y="41935"/>
                  </a:lnTo>
                  <a:lnTo>
                    <a:pt x="1684096" y="65366"/>
                  </a:lnTo>
                  <a:lnTo>
                    <a:pt x="1691119" y="88950"/>
                  </a:lnTo>
                  <a:lnTo>
                    <a:pt x="1711109" y="106641"/>
                  </a:lnTo>
                  <a:lnTo>
                    <a:pt x="1742427" y="117754"/>
                  </a:lnTo>
                  <a:lnTo>
                    <a:pt x="1783422" y="121602"/>
                  </a:lnTo>
                  <a:lnTo>
                    <a:pt x="1824304" y="117754"/>
                  </a:lnTo>
                  <a:lnTo>
                    <a:pt x="1855546" y="106641"/>
                  </a:lnTo>
                  <a:lnTo>
                    <a:pt x="1865757" y="97599"/>
                  </a:lnTo>
                  <a:lnTo>
                    <a:pt x="1875510" y="88950"/>
                  </a:lnTo>
                  <a:lnTo>
                    <a:pt x="1882533" y="65366"/>
                  </a:lnTo>
                  <a:close/>
                </a:path>
                <a:path w="7766050" h="279400">
                  <a:moveTo>
                    <a:pt x="1910270" y="145503"/>
                  </a:moveTo>
                  <a:lnTo>
                    <a:pt x="1657019" y="145503"/>
                  </a:lnTo>
                  <a:lnTo>
                    <a:pt x="1657019" y="169075"/>
                  </a:lnTo>
                  <a:lnTo>
                    <a:pt x="1910270" y="169075"/>
                  </a:lnTo>
                  <a:lnTo>
                    <a:pt x="1910270" y="145503"/>
                  </a:lnTo>
                  <a:close/>
                </a:path>
                <a:path w="7766050" h="279400">
                  <a:moveTo>
                    <a:pt x="2137905" y="150876"/>
                  </a:moveTo>
                  <a:lnTo>
                    <a:pt x="2133308" y="125120"/>
                  </a:lnTo>
                  <a:lnTo>
                    <a:pt x="2124875" y="111518"/>
                  </a:lnTo>
                  <a:lnTo>
                    <a:pt x="2120773" y="104902"/>
                  </a:lnTo>
                  <a:lnTo>
                    <a:pt x="2111819" y="98704"/>
                  </a:lnTo>
                  <a:lnTo>
                    <a:pt x="2111819" y="150876"/>
                  </a:lnTo>
                  <a:lnTo>
                    <a:pt x="2109254" y="166979"/>
                  </a:lnTo>
                  <a:lnTo>
                    <a:pt x="2102142" y="179425"/>
                  </a:lnTo>
                  <a:lnTo>
                    <a:pt x="2091283" y="187401"/>
                  </a:lnTo>
                  <a:lnTo>
                    <a:pt x="2077504" y="190131"/>
                  </a:lnTo>
                  <a:lnTo>
                    <a:pt x="2063673" y="187401"/>
                  </a:lnTo>
                  <a:lnTo>
                    <a:pt x="2052815" y="179425"/>
                  </a:lnTo>
                  <a:lnTo>
                    <a:pt x="2045728" y="166979"/>
                  </a:lnTo>
                  <a:lnTo>
                    <a:pt x="2043188" y="150876"/>
                  </a:lnTo>
                  <a:lnTo>
                    <a:pt x="2045728" y="134988"/>
                  </a:lnTo>
                  <a:lnTo>
                    <a:pt x="2052815" y="122567"/>
                  </a:lnTo>
                  <a:lnTo>
                    <a:pt x="2063673" y="114465"/>
                  </a:lnTo>
                  <a:lnTo>
                    <a:pt x="2077504" y="111518"/>
                  </a:lnTo>
                  <a:lnTo>
                    <a:pt x="2091283" y="114465"/>
                  </a:lnTo>
                  <a:lnTo>
                    <a:pt x="2102142" y="122567"/>
                  </a:lnTo>
                  <a:lnTo>
                    <a:pt x="2109254" y="134988"/>
                  </a:lnTo>
                  <a:lnTo>
                    <a:pt x="2111819" y="150876"/>
                  </a:lnTo>
                  <a:lnTo>
                    <a:pt x="2111819" y="98704"/>
                  </a:lnTo>
                  <a:lnTo>
                    <a:pt x="2101710" y="91694"/>
                  </a:lnTo>
                  <a:lnTo>
                    <a:pt x="2077504" y="86956"/>
                  </a:lnTo>
                  <a:lnTo>
                    <a:pt x="2053310" y="91694"/>
                  </a:lnTo>
                  <a:lnTo>
                    <a:pt x="2034209" y="104902"/>
                  </a:lnTo>
                  <a:lnTo>
                    <a:pt x="2021700" y="125120"/>
                  </a:lnTo>
                  <a:lnTo>
                    <a:pt x="2017306" y="150876"/>
                  </a:lnTo>
                  <a:lnTo>
                    <a:pt x="2021700" y="176974"/>
                  </a:lnTo>
                  <a:lnTo>
                    <a:pt x="2034209" y="197383"/>
                  </a:lnTo>
                  <a:lnTo>
                    <a:pt x="2053310" y="210693"/>
                  </a:lnTo>
                  <a:lnTo>
                    <a:pt x="2077504" y="215455"/>
                  </a:lnTo>
                  <a:lnTo>
                    <a:pt x="2101710" y="210693"/>
                  </a:lnTo>
                  <a:lnTo>
                    <a:pt x="2120773" y="197383"/>
                  </a:lnTo>
                  <a:lnTo>
                    <a:pt x="2125230" y="190131"/>
                  </a:lnTo>
                  <a:lnTo>
                    <a:pt x="2133308" y="176974"/>
                  </a:lnTo>
                  <a:lnTo>
                    <a:pt x="2137905" y="150876"/>
                  </a:lnTo>
                  <a:close/>
                </a:path>
                <a:path w="7766050" h="279400">
                  <a:moveTo>
                    <a:pt x="2146135" y="46507"/>
                  </a:moveTo>
                  <a:lnTo>
                    <a:pt x="2092083" y="46507"/>
                  </a:lnTo>
                  <a:lnTo>
                    <a:pt x="2092083" y="8686"/>
                  </a:lnTo>
                  <a:lnTo>
                    <a:pt x="2062911" y="8686"/>
                  </a:lnTo>
                  <a:lnTo>
                    <a:pt x="2062911" y="46507"/>
                  </a:lnTo>
                  <a:lnTo>
                    <a:pt x="2008314" y="46507"/>
                  </a:lnTo>
                  <a:lnTo>
                    <a:pt x="2008314" y="70294"/>
                  </a:lnTo>
                  <a:lnTo>
                    <a:pt x="2146135" y="70294"/>
                  </a:lnTo>
                  <a:lnTo>
                    <a:pt x="2146135" y="46507"/>
                  </a:lnTo>
                  <a:close/>
                </a:path>
                <a:path w="7766050" h="279400">
                  <a:moveTo>
                    <a:pt x="2246884" y="457"/>
                  </a:moveTo>
                  <a:lnTo>
                    <a:pt x="2218817" y="457"/>
                  </a:lnTo>
                  <a:lnTo>
                    <a:pt x="2218817" y="116230"/>
                  </a:lnTo>
                  <a:lnTo>
                    <a:pt x="2186800" y="116230"/>
                  </a:lnTo>
                  <a:lnTo>
                    <a:pt x="2186800" y="6705"/>
                  </a:lnTo>
                  <a:lnTo>
                    <a:pt x="2159063" y="6705"/>
                  </a:lnTo>
                  <a:lnTo>
                    <a:pt x="2159063" y="265226"/>
                  </a:lnTo>
                  <a:lnTo>
                    <a:pt x="2186800" y="265226"/>
                  </a:lnTo>
                  <a:lnTo>
                    <a:pt x="2186800" y="140246"/>
                  </a:lnTo>
                  <a:lnTo>
                    <a:pt x="2218817" y="140246"/>
                  </a:lnTo>
                  <a:lnTo>
                    <a:pt x="2218817" y="278269"/>
                  </a:lnTo>
                  <a:lnTo>
                    <a:pt x="2246884" y="278269"/>
                  </a:lnTo>
                  <a:lnTo>
                    <a:pt x="2246884" y="140246"/>
                  </a:lnTo>
                  <a:lnTo>
                    <a:pt x="2246884" y="116230"/>
                  </a:lnTo>
                  <a:lnTo>
                    <a:pt x="2246884" y="457"/>
                  </a:lnTo>
                  <a:close/>
                </a:path>
                <a:path w="7766050" h="279400">
                  <a:moveTo>
                    <a:pt x="2447836" y="135305"/>
                  </a:moveTo>
                  <a:lnTo>
                    <a:pt x="2446083" y="120510"/>
                  </a:lnTo>
                  <a:lnTo>
                    <a:pt x="2444991" y="111302"/>
                  </a:lnTo>
                  <a:lnTo>
                    <a:pt x="2419045" y="115760"/>
                  </a:lnTo>
                  <a:lnTo>
                    <a:pt x="2392032" y="118529"/>
                  </a:lnTo>
                  <a:lnTo>
                    <a:pt x="2361336" y="119989"/>
                  </a:lnTo>
                  <a:lnTo>
                    <a:pt x="2324290" y="120510"/>
                  </a:lnTo>
                  <a:lnTo>
                    <a:pt x="2324290" y="44856"/>
                  </a:lnTo>
                  <a:lnTo>
                    <a:pt x="2419121" y="44856"/>
                  </a:lnTo>
                  <a:lnTo>
                    <a:pt x="2419121" y="20853"/>
                  </a:lnTo>
                  <a:lnTo>
                    <a:pt x="2295233" y="20853"/>
                  </a:lnTo>
                  <a:lnTo>
                    <a:pt x="2295233" y="144411"/>
                  </a:lnTo>
                  <a:lnTo>
                    <a:pt x="2317267" y="144411"/>
                  </a:lnTo>
                  <a:lnTo>
                    <a:pt x="2357780" y="144068"/>
                  </a:lnTo>
                  <a:lnTo>
                    <a:pt x="2391105" y="142735"/>
                  </a:lnTo>
                  <a:lnTo>
                    <a:pt x="2420162" y="139966"/>
                  </a:lnTo>
                  <a:lnTo>
                    <a:pt x="2447836" y="135305"/>
                  </a:lnTo>
                  <a:close/>
                </a:path>
                <a:path w="7766050" h="279400">
                  <a:moveTo>
                    <a:pt x="2504300" y="223672"/>
                  </a:moveTo>
                  <a:lnTo>
                    <a:pt x="2497861" y="200964"/>
                  </a:lnTo>
                  <a:lnTo>
                    <a:pt x="2489885" y="193636"/>
                  </a:lnTo>
                  <a:lnTo>
                    <a:pt x="2479446" y="184035"/>
                  </a:lnTo>
                  <a:lnTo>
                    <a:pt x="2475801" y="182714"/>
                  </a:lnTo>
                  <a:lnTo>
                    <a:pt x="2475801" y="223672"/>
                  </a:lnTo>
                  <a:lnTo>
                    <a:pt x="2471382" y="236588"/>
                  </a:lnTo>
                  <a:lnTo>
                    <a:pt x="2458694" y="246202"/>
                  </a:lnTo>
                  <a:lnTo>
                    <a:pt x="2438616" y="252196"/>
                  </a:lnTo>
                  <a:lnTo>
                    <a:pt x="2411996" y="254266"/>
                  </a:lnTo>
                  <a:lnTo>
                    <a:pt x="2385022" y="252196"/>
                  </a:lnTo>
                  <a:lnTo>
                    <a:pt x="2364816" y="246202"/>
                  </a:lnTo>
                  <a:lnTo>
                    <a:pt x="2352141" y="236588"/>
                  </a:lnTo>
                  <a:lnTo>
                    <a:pt x="2347747" y="223672"/>
                  </a:lnTo>
                  <a:lnTo>
                    <a:pt x="2352141" y="210858"/>
                  </a:lnTo>
                  <a:lnTo>
                    <a:pt x="2364816" y="201371"/>
                  </a:lnTo>
                  <a:lnTo>
                    <a:pt x="2385022" y="195541"/>
                  </a:lnTo>
                  <a:lnTo>
                    <a:pt x="2411996" y="193636"/>
                  </a:lnTo>
                  <a:lnTo>
                    <a:pt x="2438616" y="195541"/>
                  </a:lnTo>
                  <a:lnTo>
                    <a:pt x="2458694" y="201371"/>
                  </a:lnTo>
                  <a:lnTo>
                    <a:pt x="2471382" y="210858"/>
                  </a:lnTo>
                  <a:lnTo>
                    <a:pt x="2475801" y="223672"/>
                  </a:lnTo>
                  <a:lnTo>
                    <a:pt x="2475801" y="182714"/>
                  </a:lnTo>
                  <a:lnTo>
                    <a:pt x="2450376" y="173443"/>
                  </a:lnTo>
                  <a:lnTo>
                    <a:pt x="2411996" y="169735"/>
                  </a:lnTo>
                  <a:lnTo>
                    <a:pt x="2373287" y="173443"/>
                  </a:lnTo>
                  <a:lnTo>
                    <a:pt x="2343937" y="184035"/>
                  </a:lnTo>
                  <a:lnTo>
                    <a:pt x="2325319" y="200964"/>
                  </a:lnTo>
                  <a:lnTo>
                    <a:pt x="2318804" y="223672"/>
                  </a:lnTo>
                  <a:lnTo>
                    <a:pt x="2325319" y="246608"/>
                  </a:lnTo>
                  <a:lnTo>
                    <a:pt x="2343937" y="263626"/>
                  </a:lnTo>
                  <a:lnTo>
                    <a:pt x="2373287" y="274193"/>
                  </a:lnTo>
                  <a:lnTo>
                    <a:pt x="2411996" y="277837"/>
                  </a:lnTo>
                  <a:lnTo>
                    <a:pt x="2450376" y="274193"/>
                  </a:lnTo>
                  <a:lnTo>
                    <a:pt x="2479446" y="263626"/>
                  </a:lnTo>
                  <a:lnTo>
                    <a:pt x="2489581" y="254266"/>
                  </a:lnTo>
                  <a:lnTo>
                    <a:pt x="2497861" y="246608"/>
                  </a:lnTo>
                  <a:lnTo>
                    <a:pt x="2504300" y="223672"/>
                  </a:lnTo>
                  <a:close/>
                </a:path>
                <a:path w="7766050" h="279400">
                  <a:moveTo>
                    <a:pt x="2542019" y="70739"/>
                  </a:moveTo>
                  <a:lnTo>
                    <a:pt x="2502116" y="70739"/>
                  </a:lnTo>
                  <a:lnTo>
                    <a:pt x="2502116" y="457"/>
                  </a:lnTo>
                  <a:lnTo>
                    <a:pt x="2472296" y="457"/>
                  </a:lnTo>
                  <a:lnTo>
                    <a:pt x="2472296" y="164579"/>
                  </a:lnTo>
                  <a:lnTo>
                    <a:pt x="2502116" y="164579"/>
                  </a:lnTo>
                  <a:lnTo>
                    <a:pt x="2502116" y="95072"/>
                  </a:lnTo>
                  <a:lnTo>
                    <a:pt x="2542019" y="95072"/>
                  </a:lnTo>
                  <a:lnTo>
                    <a:pt x="2542019" y="70739"/>
                  </a:lnTo>
                  <a:close/>
                </a:path>
                <a:path w="7766050" h="279400">
                  <a:moveTo>
                    <a:pt x="2815526" y="7581"/>
                  </a:moveTo>
                  <a:lnTo>
                    <a:pt x="2787675" y="7581"/>
                  </a:lnTo>
                  <a:lnTo>
                    <a:pt x="2787675" y="112179"/>
                  </a:lnTo>
                  <a:lnTo>
                    <a:pt x="2743492" y="112179"/>
                  </a:lnTo>
                  <a:lnTo>
                    <a:pt x="2748978" y="93764"/>
                  </a:lnTo>
                  <a:lnTo>
                    <a:pt x="2752814" y="74739"/>
                  </a:lnTo>
                  <a:lnTo>
                    <a:pt x="2755087" y="55130"/>
                  </a:lnTo>
                  <a:lnTo>
                    <a:pt x="2755887" y="34988"/>
                  </a:lnTo>
                  <a:lnTo>
                    <a:pt x="2647454" y="34988"/>
                  </a:lnTo>
                  <a:lnTo>
                    <a:pt x="2647454" y="59220"/>
                  </a:lnTo>
                  <a:lnTo>
                    <a:pt x="2726499" y="59220"/>
                  </a:lnTo>
                  <a:lnTo>
                    <a:pt x="2718308" y="100037"/>
                  </a:lnTo>
                  <a:lnTo>
                    <a:pt x="2700667" y="136880"/>
                  </a:lnTo>
                  <a:lnTo>
                    <a:pt x="2672892" y="169595"/>
                  </a:lnTo>
                  <a:lnTo>
                    <a:pt x="2634297" y="198018"/>
                  </a:lnTo>
                  <a:lnTo>
                    <a:pt x="2651290" y="218960"/>
                  </a:lnTo>
                  <a:lnTo>
                    <a:pt x="2678239" y="200850"/>
                  </a:lnTo>
                  <a:lnTo>
                    <a:pt x="2700718" y="180848"/>
                  </a:lnTo>
                  <a:lnTo>
                    <a:pt x="2718993" y="159092"/>
                  </a:lnTo>
                  <a:lnTo>
                    <a:pt x="2733294" y="135750"/>
                  </a:lnTo>
                  <a:lnTo>
                    <a:pt x="2787675" y="135750"/>
                  </a:lnTo>
                  <a:lnTo>
                    <a:pt x="2787675" y="264782"/>
                  </a:lnTo>
                  <a:lnTo>
                    <a:pt x="2815526" y="264782"/>
                  </a:lnTo>
                  <a:lnTo>
                    <a:pt x="2815526" y="135750"/>
                  </a:lnTo>
                  <a:lnTo>
                    <a:pt x="2815526" y="112179"/>
                  </a:lnTo>
                  <a:lnTo>
                    <a:pt x="2815526" y="7581"/>
                  </a:lnTo>
                  <a:close/>
                </a:path>
                <a:path w="7766050" h="279400">
                  <a:moveTo>
                    <a:pt x="2874175" y="457"/>
                  </a:moveTo>
                  <a:lnTo>
                    <a:pt x="2846222" y="457"/>
                  </a:lnTo>
                  <a:lnTo>
                    <a:pt x="2846222" y="278269"/>
                  </a:lnTo>
                  <a:lnTo>
                    <a:pt x="2874175" y="278269"/>
                  </a:lnTo>
                  <a:lnTo>
                    <a:pt x="2874175" y="457"/>
                  </a:lnTo>
                  <a:close/>
                </a:path>
                <a:path w="7766050" h="279400">
                  <a:moveTo>
                    <a:pt x="3085338" y="191985"/>
                  </a:moveTo>
                  <a:lnTo>
                    <a:pt x="3032366" y="143510"/>
                  </a:lnTo>
                  <a:lnTo>
                    <a:pt x="3011881" y="71170"/>
                  </a:lnTo>
                  <a:lnTo>
                    <a:pt x="3011881" y="23596"/>
                  </a:lnTo>
                  <a:lnTo>
                    <a:pt x="2982277" y="23596"/>
                  </a:lnTo>
                  <a:lnTo>
                    <a:pt x="2982277" y="71170"/>
                  </a:lnTo>
                  <a:lnTo>
                    <a:pt x="2976664" y="110451"/>
                  </a:lnTo>
                  <a:lnTo>
                    <a:pt x="2961271" y="146570"/>
                  </a:lnTo>
                  <a:lnTo>
                    <a:pt x="2937700" y="176415"/>
                  </a:lnTo>
                  <a:lnTo>
                    <a:pt x="2907614" y="196811"/>
                  </a:lnTo>
                  <a:lnTo>
                    <a:pt x="2925813" y="221373"/>
                  </a:lnTo>
                  <a:lnTo>
                    <a:pt x="2949206" y="206159"/>
                  </a:lnTo>
                  <a:lnTo>
                    <a:pt x="2969260" y="185356"/>
                  </a:lnTo>
                  <a:lnTo>
                    <a:pt x="2985478" y="159943"/>
                  </a:lnTo>
                  <a:lnTo>
                    <a:pt x="2997403" y="130924"/>
                  </a:lnTo>
                  <a:lnTo>
                    <a:pt x="3009392" y="158038"/>
                  </a:lnTo>
                  <a:lnTo>
                    <a:pt x="3025419" y="181737"/>
                  </a:lnTo>
                  <a:lnTo>
                    <a:pt x="3044990" y="201168"/>
                  </a:lnTo>
                  <a:lnTo>
                    <a:pt x="3067570" y="215455"/>
                  </a:lnTo>
                  <a:lnTo>
                    <a:pt x="3085338" y="191985"/>
                  </a:lnTo>
                  <a:close/>
                </a:path>
                <a:path w="7766050" h="279400">
                  <a:moveTo>
                    <a:pt x="3140037" y="457"/>
                  </a:moveTo>
                  <a:lnTo>
                    <a:pt x="3110433" y="457"/>
                  </a:lnTo>
                  <a:lnTo>
                    <a:pt x="3110433" y="278815"/>
                  </a:lnTo>
                  <a:lnTo>
                    <a:pt x="3140037" y="278815"/>
                  </a:lnTo>
                  <a:lnTo>
                    <a:pt x="3140037" y="457"/>
                  </a:lnTo>
                  <a:close/>
                </a:path>
                <a:path w="7766050" h="279400">
                  <a:moveTo>
                    <a:pt x="3405022" y="8877"/>
                  </a:moveTo>
                  <a:lnTo>
                    <a:pt x="3216783" y="8877"/>
                  </a:lnTo>
                  <a:lnTo>
                    <a:pt x="3216783" y="33007"/>
                  </a:lnTo>
                  <a:lnTo>
                    <a:pt x="3216783" y="72377"/>
                  </a:lnTo>
                  <a:lnTo>
                    <a:pt x="3216783" y="95250"/>
                  </a:lnTo>
                  <a:lnTo>
                    <a:pt x="3405022" y="95250"/>
                  </a:lnTo>
                  <a:lnTo>
                    <a:pt x="3405022" y="72377"/>
                  </a:lnTo>
                  <a:lnTo>
                    <a:pt x="3245612" y="72377"/>
                  </a:lnTo>
                  <a:lnTo>
                    <a:pt x="3245612" y="33007"/>
                  </a:lnTo>
                  <a:lnTo>
                    <a:pt x="3375647" y="33007"/>
                  </a:lnTo>
                  <a:lnTo>
                    <a:pt x="3375647" y="71831"/>
                  </a:lnTo>
                  <a:lnTo>
                    <a:pt x="3405022" y="71831"/>
                  </a:lnTo>
                  <a:lnTo>
                    <a:pt x="3405022" y="33007"/>
                  </a:lnTo>
                  <a:lnTo>
                    <a:pt x="3405022" y="32575"/>
                  </a:lnTo>
                  <a:lnTo>
                    <a:pt x="3405022" y="8877"/>
                  </a:lnTo>
                  <a:close/>
                </a:path>
                <a:path w="7766050" h="279400">
                  <a:moveTo>
                    <a:pt x="3413582" y="252717"/>
                  </a:moveTo>
                  <a:lnTo>
                    <a:pt x="3243973" y="252717"/>
                  </a:lnTo>
                  <a:lnTo>
                    <a:pt x="3243973" y="228600"/>
                  </a:lnTo>
                  <a:lnTo>
                    <a:pt x="3405568" y="228600"/>
                  </a:lnTo>
                  <a:lnTo>
                    <a:pt x="3405568" y="207010"/>
                  </a:lnTo>
                  <a:lnTo>
                    <a:pt x="3405568" y="185407"/>
                  </a:lnTo>
                  <a:lnTo>
                    <a:pt x="3405568" y="163817"/>
                  </a:lnTo>
                  <a:lnTo>
                    <a:pt x="3214586" y="163817"/>
                  </a:lnTo>
                  <a:lnTo>
                    <a:pt x="3214586" y="185407"/>
                  </a:lnTo>
                  <a:lnTo>
                    <a:pt x="3376625" y="185407"/>
                  </a:lnTo>
                  <a:lnTo>
                    <a:pt x="3376625" y="207010"/>
                  </a:lnTo>
                  <a:lnTo>
                    <a:pt x="3215144" y="207010"/>
                  </a:lnTo>
                  <a:lnTo>
                    <a:pt x="3215144" y="228600"/>
                  </a:lnTo>
                  <a:lnTo>
                    <a:pt x="3215144" y="252717"/>
                  </a:lnTo>
                  <a:lnTo>
                    <a:pt x="3215144" y="275577"/>
                  </a:lnTo>
                  <a:lnTo>
                    <a:pt x="3413582" y="275577"/>
                  </a:lnTo>
                  <a:lnTo>
                    <a:pt x="3413582" y="252717"/>
                  </a:lnTo>
                  <a:close/>
                </a:path>
                <a:path w="7766050" h="279400">
                  <a:moveTo>
                    <a:pt x="3437699" y="115468"/>
                  </a:moveTo>
                  <a:lnTo>
                    <a:pt x="3184436" y="115468"/>
                  </a:lnTo>
                  <a:lnTo>
                    <a:pt x="3184436" y="138925"/>
                  </a:lnTo>
                  <a:lnTo>
                    <a:pt x="3295942" y="138925"/>
                  </a:lnTo>
                  <a:lnTo>
                    <a:pt x="3295942" y="163271"/>
                  </a:lnTo>
                  <a:lnTo>
                    <a:pt x="3325431" y="163271"/>
                  </a:lnTo>
                  <a:lnTo>
                    <a:pt x="3325431" y="138925"/>
                  </a:lnTo>
                  <a:lnTo>
                    <a:pt x="3437699" y="138925"/>
                  </a:lnTo>
                  <a:lnTo>
                    <a:pt x="3437699" y="115468"/>
                  </a:lnTo>
                  <a:close/>
                </a:path>
                <a:path w="7766050" h="279400">
                  <a:moveTo>
                    <a:pt x="3684486" y="52755"/>
                  </a:moveTo>
                  <a:lnTo>
                    <a:pt x="3677805" y="32308"/>
                  </a:lnTo>
                  <a:lnTo>
                    <a:pt x="3670897" y="26987"/>
                  </a:lnTo>
                  <a:lnTo>
                    <a:pt x="3658400" y="17360"/>
                  </a:lnTo>
                  <a:lnTo>
                    <a:pt x="3654336" y="16167"/>
                  </a:lnTo>
                  <a:lnTo>
                    <a:pt x="3654336" y="52755"/>
                  </a:lnTo>
                  <a:lnTo>
                    <a:pt x="3649815" y="64160"/>
                  </a:lnTo>
                  <a:lnTo>
                    <a:pt x="3636543" y="72351"/>
                  </a:lnTo>
                  <a:lnTo>
                    <a:pt x="3614928" y="77304"/>
                  </a:lnTo>
                  <a:lnTo>
                    <a:pt x="3585375" y="78955"/>
                  </a:lnTo>
                  <a:lnTo>
                    <a:pt x="3556000" y="77304"/>
                  </a:lnTo>
                  <a:lnTo>
                    <a:pt x="3534460" y="72351"/>
                  </a:lnTo>
                  <a:lnTo>
                    <a:pt x="3521252" y="64160"/>
                  </a:lnTo>
                  <a:lnTo>
                    <a:pt x="3516846" y="52755"/>
                  </a:lnTo>
                  <a:lnTo>
                    <a:pt x="3521252" y="41871"/>
                  </a:lnTo>
                  <a:lnTo>
                    <a:pt x="3534460" y="33743"/>
                  </a:lnTo>
                  <a:lnTo>
                    <a:pt x="3556000" y="28689"/>
                  </a:lnTo>
                  <a:lnTo>
                    <a:pt x="3585375" y="26987"/>
                  </a:lnTo>
                  <a:lnTo>
                    <a:pt x="3614928" y="28689"/>
                  </a:lnTo>
                  <a:lnTo>
                    <a:pt x="3636543" y="33743"/>
                  </a:lnTo>
                  <a:lnTo>
                    <a:pt x="3649815" y="41871"/>
                  </a:lnTo>
                  <a:lnTo>
                    <a:pt x="3654336" y="52755"/>
                  </a:lnTo>
                  <a:lnTo>
                    <a:pt x="3654336" y="16167"/>
                  </a:lnTo>
                  <a:lnTo>
                    <a:pt x="3627272" y="8178"/>
                  </a:lnTo>
                  <a:lnTo>
                    <a:pt x="3585375" y="5067"/>
                  </a:lnTo>
                  <a:lnTo>
                    <a:pt x="3543439" y="8178"/>
                  </a:lnTo>
                  <a:lnTo>
                    <a:pt x="3512235" y="17360"/>
                  </a:lnTo>
                  <a:lnTo>
                    <a:pt x="3492766" y="32308"/>
                  </a:lnTo>
                  <a:lnTo>
                    <a:pt x="3486048" y="52755"/>
                  </a:lnTo>
                  <a:lnTo>
                    <a:pt x="3492766" y="73456"/>
                  </a:lnTo>
                  <a:lnTo>
                    <a:pt x="3512235" y="88557"/>
                  </a:lnTo>
                  <a:lnTo>
                    <a:pt x="3543439" y="97853"/>
                  </a:lnTo>
                  <a:lnTo>
                    <a:pt x="3585375" y="101104"/>
                  </a:lnTo>
                  <a:lnTo>
                    <a:pt x="3627272" y="97853"/>
                  </a:lnTo>
                  <a:lnTo>
                    <a:pt x="3658400" y="88557"/>
                  </a:lnTo>
                  <a:lnTo>
                    <a:pt x="3670744" y="78955"/>
                  </a:lnTo>
                  <a:lnTo>
                    <a:pt x="3677805" y="73456"/>
                  </a:lnTo>
                  <a:lnTo>
                    <a:pt x="3684486" y="52755"/>
                  </a:lnTo>
                  <a:close/>
                </a:path>
                <a:path w="7766050" h="279400">
                  <a:moveTo>
                    <a:pt x="3688105" y="252831"/>
                  </a:moveTo>
                  <a:lnTo>
                    <a:pt x="3518497" y="252831"/>
                  </a:lnTo>
                  <a:lnTo>
                    <a:pt x="3518497" y="227952"/>
                  </a:lnTo>
                  <a:lnTo>
                    <a:pt x="3680091" y="227952"/>
                  </a:lnTo>
                  <a:lnTo>
                    <a:pt x="3680091" y="162941"/>
                  </a:lnTo>
                  <a:lnTo>
                    <a:pt x="3489109" y="162941"/>
                  </a:lnTo>
                  <a:lnTo>
                    <a:pt x="3489109" y="184975"/>
                  </a:lnTo>
                  <a:lnTo>
                    <a:pt x="3651148" y="184975"/>
                  </a:lnTo>
                  <a:lnTo>
                    <a:pt x="3651148" y="206794"/>
                  </a:lnTo>
                  <a:lnTo>
                    <a:pt x="3489668" y="206794"/>
                  </a:lnTo>
                  <a:lnTo>
                    <a:pt x="3489668" y="275640"/>
                  </a:lnTo>
                  <a:lnTo>
                    <a:pt x="3688105" y="275640"/>
                  </a:lnTo>
                  <a:lnTo>
                    <a:pt x="3688105" y="252831"/>
                  </a:lnTo>
                  <a:close/>
                </a:path>
                <a:path w="7766050" h="279400">
                  <a:moveTo>
                    <a:pt x="3712222" y="117983"/>
                  </a:moveTo>
                  <a:lnTo>
                    <a:pt x="3458959" y="117983"/>
                  </a:lnTo>
                  <a:lnTo>
                    <a:pt x="3458959" y="141554"/>
                  </a:lnTo>
                  <a:lnTo>
                    <a:pt x="3712222" y="141554"/>
                  </a:lnTo>
                  <a:lnTo>
                    <a:pt x="3712222" y="117983"/>
                  </a:lnTo>
                  <a:close/>
                </a:path>
                <a:path w="7766050" h="279400">
                  <a:moveTo>
                    <a:pt x="4042384" y="163042"/>
                  </a:moveTo>
                  <a:lnTo>
                    <a:pt x="4013009" y="163042"/>
                  </a:lnTo>
                  <a:lnTo>
                    <a:pt x="4013009" y="195389"/>
                  </a:lnTo>
                  <a:lnTo>
                    <a:pt x="4013009" y="218516"/>
                  </a:lnTo>
                  <a:lnTo>
                    <a:pt x="4013009" y="250748"/>
                  </a:lnTo>
                  <a:lnTo>
                    <a:pt x="3890429" y="250748"/>
                  </a:lnTo>
                  <a:lnTo>
                    <a:pt x="3890429" y="218516"/>
                  </a:lnTo>
                  <a:lnTo>
                    <a:pt x="4013009" y="218516"/>
                  </a:lnTo>
                  <a:lnTo>
                    <a:pt x="4013009" y="195389"/>
                  </a:lnTo>
                  <a:lnTo>
                    <a:pt x="3890429" y="195389"/>
                  </a:lnTo>
                  <a:lnTo>
                    <a:pt x="3890429" y="163042"/>
                  </a:lnTo>
                  <a:lnTo>
                    <a:pt x="3861270" y="163042"/>
                  </a:lnTo>
                  <a:lnTo>
                    <a:pt x="3861270" y="274764"/>
                  </a:lnTo>
                  <a:lnTo>
                    <a:pt x="4042384" y="274764"/>
                  </a:lnTo>
                  <a:lnTo>
                    <a:pt x="4042384" y="250748"/>
                  </a:lnTo>
                  <a:lnTo>
                    <a:pt x="4042384" y="218516"/>
                  </a:lnTo>
                  <a:lnTo>
                    <a:pt x="4042384" y="195389"/>
                  </a:lnTo>
                  <a:lnTo>
                    <a:pt x="4042384" y="163042"/>
                  </a:lnTo>
                  <a:close/>
                </a:path>
                <a:path w="7766050" h="279400">
                  <a:moveTo>
                    <a:pt x="4042384" y="457"/>
                  </a:moveTo>
                  <a:lnTo>
                    <a:pt x="4013009" y="457"/>
                  </a:lnTo>
                  <a:lnTo>
                    <a:pt x="4013009" y="65366"/>
                  </a:lnTo>
                  <a:lnTo>
                    <a:pt x="3958742" y="65366"/>
                  </a:lnTo>
                  <a:lnTo>
                    <a:pt x="3950182" y="43980"/>
                  </a:lnTo>
                  <a:lnTo>
                    <a:pt x="3944404" y="37846"/>
                  </a:lnTo>
                  <a:lnTo>
                    <a:pt x="3934587" y="27419"/>
                  </a:lnTo>
                  <a:lnTo>
                    <a:pt x="3931767" y="26009"/>
                  </a:lnTo>
                  <a:lnTo>
                    <a:pt x="3931767" y="77749"/>
                  </a:lnTo>
                  <a:lnTo>
                    <a:pt x="3928491" y="94030"/>
                  </a:lnTo>
                  <a:lnTo>
                    <a:pt x="3919334" y="106743"/>
                  </a:lnTo>
                  <a:lnTo>
                    <a:pt x="3905351" y="115023"/>
                  </a:lnTo>
                  <a:lnTo>
                    <a:pt x="3887584" y="117983"/>
                  </a:lnTo>
                  <a:lnTo>
                    <a:pt x="3869537" y="115023"/>
                  </a:lnTo>
                  <a:lnTo>
                    <a:pt x="3855389" y="106743"/>
                  </a:lnTo>
                  <a:lnTo>
                    <a:pt x="3846157" y="94030"/>
                  </a:lnTo>
                  <a:lnTo>
                    <a:pt x="3842855" y="77749"/>
                  </a:lnTo>
                  <a:lnTo>
                    <a:pt x="3846157" y="61353"/>
                  </a:lnTo>
                  <a:lnTo>
                    <a:pt x="3855389" y="48717"/>
                  </a:lnTo>
                  <a:lnTo>
                    <a:pt x="3869537" y="40614"/>
                  </a:lnTo>
                  <a:lnTo>
                    <a:pt x="3887584" y="37846"/>
                  </a:lnTo>
                  <a:lnTo>
                    <a:pt x="3905351" y="40614"/>
                  </a:lnTo>
                  <a:lnTo>
                    <a:pt x="3919334" y="48717"/>
                  </a:lnTo>
                  <a:lnTo>
                    <a:pt x="3928491" y="61353"/>
                  </a:lnTo>
                  <a:lnTo>
                    <a:pt x="3931767" y="77749"/>
                  </a:lnTo>
                  <a:lnTo>
                    <a:pt x="3931767" y="26009"/>
                  </a:lnTo>
                  <a:lnTo>
                    <a:pt x="3913289" y="16751"/>
                  </a:lnTo>
                  <a:lnTo>
                    <a:pt x="3887584" y="13068"/>
                  </a:lnTo>
                  <a:lnTo>
                    <a:pt x="3858298" y="17741"/>
                  </a:lnTo>
                  <a:lnTo>
                    <a:pt x="3835247" y="31102"/>
                  </a:lnTo>
                  <a:lnTo>
                    <a:pt x="3820198" y="51612"/>
                  </a:lnTo>
                  <a:lnTo>
                    <a:pt x="3814902" y="77749"/>
                  </a:lnTo>
                  <a:lnTo>
                    <a:pt x="3820198" y="104051"/>
                  </a:lnTo>
                  <a:lnTo>
                    <a:pt x="3835247" y="124599"/>
                  </a:lnTo>
                  <a:lnTo>
                    <a:pt x="3858298" y="137985"/>
                  </a:lnTo>
                  <a:lnTo>
                    <a:pt x="3887584" y="142760"/>
                  </a:lnTo>
                  <a:lnTo>
                    <a:pt x="3913555" y="138912"/>
                  </a:lnTo>
                  <a:lnTo>
                    <a:pt x="3934968" y="128028"/>
                  </a:lnTo>
                  <a:lnTo>
                    <a:pt x="3944239" y="117983"/>
                  </a:lnTo>
                  <a:lnTo>
                    <a:pt x="3950512" y="111175"/>
                  </a:lnTo>
                  <a:lnTo>
                    <a:pt x="3958844" y="89369"/>
                  </a:lnTo>
                  <a:lnTo>
                    <a:pt x="4013009" y="89369"/>
                  </a:lnTo>
                  <a:lnTo>
                    <a:pt x="4013009" y="149555"/>
                  </a:lnTo>
                  <a:lnTo>
                    <a:pt x="4042384" y="149555"/>
                  </a:lnTo>
                  <a:lnTo>
                    <a:pt x="4042384" y="89369"/>
                  </a:lnTo>
                  <a:lnTo>
                    <a:pt x="4042384" y="65366"/>
                  </a:lnTo>
                  <a:lnTo>
                    <a:pt x="4042384" y="457"/>
                  </a:lnTo>
                  <a:close/>
                </a:path>
                <a:path w="7766050" h="279400">
                  <a:moveTo>
                    <a:pt x="4339602" y="220967"/>
                  </a:moveTo>
                  <a:lnTo>
                    <a:pt x="4226357" y="220967"/>
                  </a:lnTo>
                  <a:lnTo>
                    <a:pt x="4226357" y="171450"/>
                  </a:lnTo>
                  <a:lnTo>
                    <a:pt x="4314939" y="171450"/>
                  </a:lnTo>
                  <a:lnTo>
                    <a:pt x="4314939" y="147307"/>
                  </a:lnTo>
                  <a:lnTo>
                    <a:pt x="4145546" y="147307"/>
                  </a:lnTo>
                  <a:lnTo>
                    <a:pt x="4145546" y="106667"/>
                  </a:lnTo>
                  <a:lnTo>
                    <a:pt x="4308462" y="106667"/>
                  </a:lnTo>
                  <a:lnTo>
                    <a:pt x="4308462" y="83807"/>
                  </a:lnTo>
                  <a:lnTo>
                    <a:pt x="4308462" y="44437"/>
                  </a:lnTo>
                  <a:lnTo>
                    <a:pt x="4308462" y="20307"/>
                  </a:lnTo>
                  <a:lnTo>
                    <a:pt x="4115727" y="20307"/>
                  </a:lnTo>
                  <a:lnTo>
                    <a:pt x="4115727" y="44437"/>
                  </a:lnTo>
                  <a:lnTo>
                    <a:pt x="4279417" y="44437"/>
                  </a:lnTo>
                  <a:lnTo>
                    <a:pt x="4279417" y="83807"/>
                  </a:lnTo>
                  <a:lnTo>
                    <a:pt x="4116286" y="83807"/>
                  </a:lnTo>
                  <a:lnTo>
                    <a:pt x="4116286" y="106667"/>
                  </a:lnTo>
                  <a:lnTo>
                    <a:pt x="4116286" y="147307"/>
                  </a:lnTo>
                  <a:lnTo>
                    <a:pt x="4116286" y="171450"/>
                  </a:lnTo>
                  <a:lnTo>
                    <a:pt x="4197185" y="171450"/>
                  </a:lnTo>
                  <a:lnTo>
                    <a:pt x="4197185" y="220967"/>
                  </a:lnTo>
                  <a:lnTo>
                    <a:pt x="4085361" y="220967"/>
                  </a:lnTo>
                  <a:lnTo>
                    <a:pt x="4085361" y="245110"/>
                  </a:lnTo>
                  <a:lnTo>
                    <a:pt x="4339602" y="245110"/>
                  </a:lnTo>
                  <a:lnTo>
                    <a:pt x="4339602" y="220967"/>
                  </a:lnTo>
                  <a:close/>
                </a:path>
                <a:path w="7766050" h="279400">
                  <a:moveTo>
                    <a:pt x="4584852" y="132080"/>
                  </a:moveTo>
                  <a:lnTo>
                    <a:pt x="4420514" y="132080"/>
                  </a:lnTo>
                  <a:lnTo>
                    <a:pt x="4420514" y="49517"/>
                  </a:lnTo>
                  <a:lnTo>
                    <a:pt x="4582439" y="49517"/>
                  </a:lnTo>
                  <a:lnTo>
                    <a:pt x="4582439" y="25387"/>
                  </a:lnTo>
                  <a:lnTo>
                    <a:pt x="4391457" y="25387"/>
                  </a:lnTo>
                  <a:lnTo>
                    <a:pt x="4391457" y="49517"/>
                  </a:lnTo>
                  <a:lnTo>
                    <a:pt x="4391457" y="132080"/>
                  </a:lnTo>
                  <a:lnTo>
                    <a:pt x="4391457" y="156197"/>
                  </a:lnTo>
                  <a:lnTo>
                    <a:pt x="4584852" y="156197"/>
                  </a:lnTo>
                  <a:lnTo>
                    <a:pt x="4584852" y="132080"/>
                  </a:lnTo>
                  <a:close/>
                </a:path>
                <a:path w="7766050" h="279400">
                  <a:moveTo>
                    <a:pt x="4614126" y="217208"/>
                  </a:moveTo>
                  <a:lnTo>
                    <a:pt x="4359884" y="217208"/>
                  </a:lnTo>
                  <a:lnTo>
                    <a:pt x="4359884" y="241655"/>
                  </a:lnTo>
                  <a:lnTo>
                    <a:pt x="4614126" y="241655"/>
                  </a:lnTo>
                  <a:lnTo>
                    <a:pt x="4614126" y="217208"/>
                  </a:lnTo>
                  <a:close/>
                </a:path>
                <a:path w="7766050" h="279400">
                  <a:moveTo>
                    <a:pt x="4784826" y="122809"/>
                  </a:moveTo>
                  <a:lnTo>
                    <a:pt x="4779861" y="101130"/>
                  </a:lnTo>
                  <a:lnTo>
                    <a:pt x="4773092" y="92989"/>
                  </a:lnTo>
                  <a:lnTo>
                    <a:pt x="4766056" y="84531"/>
                  </a:lnTo>
                  <a:lnTo>
                    <a:pt x="4756975" y="80010"/>
                  </a:lnTo>
                  <a:lnTo>
                    <a:pt x="4756975" y="122809"/>
                  </a:lnTo>
                  <a:lnTo>
                    <a:pt x="4754016" y="134937"/>
                  </a:lnTo>
                  <a:lnTo>
                    <a:pt x="4745964" y="144068"/>
                  </a:lnTo>
                  <a:lnTo>
                    <a:pt x="4733544" y="149809"/>
                  </a:lnTo>
                  <a:lnTo>
                    <a:pt x="4717516" y="151752"/>
                  </a:lnTo>
                  <a:lnTo>
                    <a:pt x="4701362" y="149809"/>
                  </a:lnTo>
                  <a:lnTo>
                    <a:pt x="4688929" y="144068"/>
                  </a:lnTo>
                  <a:lnTo>
                    <a:pt x="4680978" y="134937"/>
                  </a:lnTo>
                  <a:lnTo>
                    <a:pt x="4678261" y="122809"/>
                  </a:lnTo>
                  <a:lnTo>
                    <a:pt x="4680978" y="110375"/>
                  </a:lnTo>
                  <a:lnTo>
                    <a:pt x="4688929" y="100990"/>
                  </a:lnTo>
                  <a:lnTo>
                    <a:pt x="4701362" y="95059"/>
                  </a:lnTo>
                  <a:lnTo>
                    <a:pt x="4717516" y="92989"/>
                  </a:lnTo>
                  <a:lnTo>
                    <a:pt x="4733544" y="95059"/>
                  </a:lnTo>
                  <a:lnTo>
                    <a:pt x="4745964" y="100990"/>
                  </a:lnTo>
                  <a:lnTo>
                    <a:pt x="4754016" y="110375"/>
                  </a:lnTo>
                  <a:lnTo>
                    <a:pt x="4756975" y="122809"/>
                  </a:lnTo>
                  <a:lnTo>
                    <a:pt x="4756975" y="80010"/>
                  </a:lnTo>
                  <a:lnTo>
                    <a:pt x="4744809" y="73926"/>
                  </a:lnTo>
                  <a:lnTo>
                    <a:pt x="4717516" y="70180"/>
                  </a:lnTo>
                  <a:lnTo>
                    <a:pt x="4689907" y="73926"/>
                  </a:lnTo>
                  <a:lnTo>
                    <a:pt x="4668520" y="84531"/>
                  </a:lnTo>
                  <a:lnTo>
                    <a:pt x="4654715" y="101130"/>
                  </a:lnTo>
                  <a:lnTo>
                    <a:pt x="4649863" y="122809"/>
                  </a:lnTo>
                  <a:lnTo>
                    <a:pt x="4654715" y="144145"/>
                  </a:lnTo>
                  <a:lnTo>
                    <a:pt x="4668520" y="160502"/>
                  </a:lnTo>
                  <a:lnTo>
                    <a:pt x="4689907" y="170980"/>
                  </a:lnTo>
                  <a:lnTo>
                    <a:pt x="4717516" y="174663"/>
                  </a:lnTo>
                  <a:lnTo>
                    <a:pt x="4744809" y="170980"/>
                  </a:lnTo>
                  <a:lnTo>
                    <a:pt x="4766056" y="160502"/>
                  </a:lnTo>
                  <a:lnTo>
                    <a:pt x="4773434" y="151752"/>
                  </a:lnTo>
                  <a:lnTo>
                    <a:pt x="4779861" y="144145"/>
                  </a:lnTo>
                  <a:lnTo>
                    <a:pt x="4784826" y="122809"/>
                  </a:lnTo>
                  <a:close/>
                </a:path>
                <a:path w="7766050" h="279400">
                  <a:moveTo>
                    <a:pt x="4800066" y="33134"/>
                  </a:moveTo>
                  <a:lnTo>
                    <a:pt x="4732198" y="33134"/>
                  </a:lnTo>
                  <a:lnTo>
                    <a:pt x="4732198" y="571"/>
                  </a:lnTo>
                  <a:lnTo>
                    <a:pt x="4702924" y="571"/>
                  </a:lnTo>
                  <a:lnTo>
                    <a:pt x="4702924" y="33134"/>
                  </a:lnTo>
                  <a:lnTo>
                    <a:pt x="4634738" y="33134"/>
                  </a:lnTo>
                  <a:lnTo>
                    <a:pt x="4634738" y="56807"/>
                  </a:lnTo>
                  <a:lnTo>
                    <a:pt x="4800066" y="56807"/>
                  </a:lnTo>
                  <a:lnTo>
                    <a:pt x="4800066" y="33134"/>
                  </a:lnTo>
                  <a:close/>
                </a:path>
                <a:path w="7766050" h="279400">
                  <a:moveTo>
                    <a:pt x="4864532" y="248450"/>
                  </a:moveTo>
                  <a:lnTo>
                    <a:pt x="4705896" y="248450"/>
                  </a:lnTo>
                  <a:lnTo>
                    <a:pt x="4705896" y="192100"/>
                  </a:lnTo>
                  <a:lnTo>
                    <a:pt x="4676622" y="192100"/>
                  </a:lnTo>
                  <a:lnTo>
                    <a:pt x="4676622" y="272567"/>
                  </a:lnTo>
                  <a:lnTo>
                    <a:pt x="4864532" y="272567"/>
                  </a:lnTo>
                  <a:lnTo>
                    <a:pt x="4864532" y="248450"/>
                  </a:lnTo>
                  <a:close/>
                </a:path>
                <a:path w="7766050" h="279400">
                  <a:moveTo>
                    <a:pt x="4892929" y="90030"/>
                  </a:moveTo>
                  <a:lnTo>
                    <a:pt x="4852695" y="90030"/>
                  </a:lnTo>
                  <a:lnTo>
                    <a:pt x="4852695" y="673"/>
                  </a:lnTo>
                  <a:lnTo>
                    <a:pt x="4823193" y="673"/>
                  </a:lnTo>
                  <a:lnTo>
                    <a:pt x="4823193" y="208648"/>
                  </a:lnTo>
                  <a:lnTo>
                    <a:pt x="4852695" y="208648"/>
                  </a:lnTo>
                  <a:lnTo>
                    <a:pt x="4852695" y="114592"/>
                  </a:lnTo>
                  <a:lnTo>
                    <a:pt x="4892929" y="114592"/>
                  </a:lnTo>
                  <a:lnTo>
                    <a:pt x="4892929" y="90030"/>
                  </a:lnTo>
                  <a:close/>
                </a:path>
                <a:path w="7766050" h="279400">
                  <a:moveTo>
                    <a:pt x="5150294" y="133883"/>
                  </a:moveTo>
                  <a:lnTo>
                    <a:pt x="5100802" y="100088"/>
                  </a:lnTo>
                  <a:lnTo>
                    <a:pt x="5083200" y="50342"/>
                  </a:lnTo>
                  <a:lnTo>
                    <a:pt x="5083200" y="42672"/>
                  </a:lnTo>
                  <a:lnTo>
                    <a:pt x="5143170" y="42672"/>
                  </a:lnTo>
                  <a:lnTo>
                    <a:pt x="5143170" y="18872"/>
                  </a:lnTo>
                  <a:lnTo>
                    <a:pt x="4992649" y="18872"/>
                  </a:lnTo>
                  <a:lnTo>
                    <a:pt x="4992649" y="42672"/>
                  </a:lnTo>
                  <a:lnTo>
                    <a:pt x="5053812" y="42672"/>
                  </a:lnTo>
                  <a:lnTo>
                    <a:pt x="5053800" y="50342"/>
                  </a:lnTo>
                  <a:lnTo>
                    <a:pt x="5048923" y="78143"/>
                  </a:lnTo>
                  <a:lnTo>
                    <a:pt x="5035118" y="103441"/>
                  </a:lnTo>
                  <a:lnTo>
                    <a:pt x="5013223" y="124371"/>
                  </a:lnTo>
                  <a:lnTo>
                    <a:pt x="4984089" y="139141"/>
                  </a:lnTo>
                  <a:lnTo>
                    <a:pt x="4999875" y="161950"/>
                  </a:lnTo>
                  <a:lnTo>
                    <a:pt x="5022723" y="151142"/>
                  </a:lnTo>
                  <a:lnTo>
                    <a:pt x="5042052" y="136347"/>
                  </a:lnTo>
                  <a:lnTo>
                    <a:pt x="5057521" y="118097"/>
                  </a:lnTo>
                  <a:lnTo>
                    <a:pt x="5068836" y="96939"/>
                  </a:lnTo>
                  <a:lnTo>
                    <a:pt x="5079885" y="116217"/>
                  </a:lnTo>
                  <a:lnTo>
                    <a:pt x="5094783" y="132943"/>
                  </a:lnTo>
                  <a:lnTo>
                    <a:pt x="5113312" y="146596"/>
                  </a:lnTo>
                  <a:lnTo>
                    <a:pt x="5135270" y="156692"/>
                  </a:lnTo>
                  <a:lnTo>
                    <a:pt x="5150294" y="133883"/>
                  </a:lnTo>
                  <a:close/>
                </a:path>
                <a:path w="7766050" h="279400">
                  <a:moveTo>
                    <a:pt x="5204561" y="181686"/>
                  </a:moveTo>
                  <a:lnTo>
                    <a:pt x="5020932" y="181686"/>
                  </a:lnTo>
                  <a:lnTo>
                    <a:pt x="5020932" y="205473"/>
                  </a:lnTo>
                  <a:lnTo>
                    <a:pt x="5175072" y="205473"/>
                  </a:lnTo>
                  <a:lnTo>
                    <a:pt x="5175072" y="278269"/>
                  </a:lnTo>
                  <a:lnTo>
                    <a:pt x="5204561" y="278269"/>
                  </a:lnTo>
                  <a:lnTo>
                    <a:pt x="5204561" y="181686"/>
                  </a:lnTo>
                  <a:close/>
                </a:path>
                <a:path w="7766050" h="279400">
                  <a:moveTo>
                    <a:pt x="5244795" y="71831"/>
                  </a:moveTo>
                  <a:lnTo>
                    <a:pt x="5204561" y="71831"/>
                  </a:lnTo>
                  <a:lnTo>
                    <a:pt x="5204561" y="457"/>
                  </a:lnTo>
                  <a:lnTo>
                    <a:pt x="5175072" y="457"/>
                  </a:lnTo>
                  <a:lnTo>
                    <a:pt x="5175072" y="167868"/>
                  </a:lnTo>
                  <a:lnTo>
                    <a:pt x="5204561" y="167868"/>
                  </a:lnTo>
                  <a:lnTo>
                    <a:pt x="5204561" y="96723"/>
                  </a:lnTo>
                  <a:lnTo>
                    <a:pt x="5244795" y="96723"/>
                  </a:lnTo>
                  <a:lnTo>
                    <a:pt x="5244795" y="71831"/>
                  </a:lnTo>
                  <a:close/>
                </a:path>
                <a:path w="7766050" h="279400">
                  <a:moveTo>
                    <a:pt x="5426570" y="129387"/>
                  </a:moveTo>
                  <a:lnTo>
                    <a:pt x="5398300" y="115430"/>
                  </a:lnTo>
                  <a:lnTo>
                    <a:pt x="5377154" y="95186"/>
                  </a:lnTo>
                  <a:lnTo>
                    <a:pt x="5375529" y="92113"/>
                  </a:lnTo>
                  <a:lnTo>
                    <a:pt x="5363946" y="70243"/>
                  </a:lnTo>
                  <a:lnTo>
                    <a:pt x="5359476" y="42227"/>
                  </a:lnTo>
                  <a:lnTo>
                    <a:pt x="5359476" y="15913"/>
                  </a:lnTo>
                  <a:lnTo>
                    <a:pt x="5330101" y="15913"/>
                  </a:lnTo>
                  <a:lnTo>
                    <a:pt x="5330101" y="43434"/>
                  </a:lnTo>
                  <a:lnTo>
                    <a:pt x="5325249" y="73533"/>
                  </a:lnTo>
                  <a:lnTo>
                    <a:pt x="5311470" y="100253"/>
                  </a:lnTo>
                  <a:lnTo>
                    <a:pt x="5289410" y="121996"/>
                  </a:lnTo>
                  <a:lnTo>
                    <a:pt x="5259717" y="137172"/>
                  </a:lnTo>
                  <a:lnTo>
                    <a:pt x="5275504" y="160858"/>
                  </a:lnTo>
                  <a:lnTo>
                    <a:pt x="5298935" y="149453"/>
                  </a:lnTo>
                  <a:lnTo>
                    <a:pt x="5318569" y="133845"/>
                  </a:lnTo>
                  <a:lnTo>
                    <a:pt x="5334165" y="114554"/>
                  </a:lnTo>
                  <a:lnTo>
                    <a:pt x="5345442" y="92113"/>
                  </a:lnTo>
                  <a:lnTo>
                    <a:pt x="5356403" y="111721"/>
                  </a:lnTo>
                  <a:lnTo>
                    <a:pt x="5371058" y="128549"/>
                  </a:lnTo>
                  <a:lnTo>
                    <a:pt x="5389181" y="142240"/>
                  </a:lnTo>
                  <a:lnTo>
                    <a:pt x="5410568" y="152412"/>
                  </a:lnTo>
                  <a:lnTo>
                    <a:pt x="5426570" y="129387"/>
                  </a:lnTo>
                  <a:close/>
                </a:path>
                <a:path w="7766050" h="279400">
                  <a:moveTo>
                    <a:pt x="5492356" y="457"/>
                  </a:moveTo>
                  <a:lnTo>
                    <a:pt x="5462968" y="457"/>
                  </a:lnTo>
                  <a:lnTo>
                    <a:pt x="5462968" y="57035"/>
                  </a:lnTo>
                  <a:lnTo>
                    <a:pt x="5404434" y="57035"/>
                  </a:lnTo>
                  <a:lnTo>
                    <a:pt x="5404434" y="81254"/>
                  </a:lnTo>
                  <a:lnTo>
                    <a:pt x="5462968" y="81254"/>
                  </a:lnTo>
                  <a:lnTo>
                    <a:pt x="5462968" y="164477"/>
                  </a:lnTo>
                  <a:lnTo>
                    <a:pt x="5492356" y="164477"/>
                  </a:lnTo>
                  <a:lnTo>
                    <a:pt x="5492356" y="457"/>
                  </a:lnTo>
                  <a:close/>
                </a:path>
                <a:path w="7766050" h="279400">
                  <a:moveTo>
                    <a:pt x="5493232" y="225323"/>
                  </a:moveTo>
                  <a:lnTo>
                    <a:pt x="5486692" y="202806"/>
                  </a:lnTo>
                  <a:lnTo>
                    <a:pt x="5478284" y="195275"/>
                  </a:lnTo>
                  <a:lnTo>
                    <a:pt x="5468048" y="186105"/>
                  </a:lnTo>
                  <a:lnTo>
                    <a:pt x="5464073" y="184708"/>
                  </a:lnTo>
                  <a:lnTo>
                    <a:pt x="5464073" y="225323"/>
                  </a:lnTo>
                  <a:lnTo>
                    <a:pt x="5459603" y="237705"/>
                  </a:lnTo>
                  <a:lnTo>
                    <a:pt x="5446839" y="246900"/>
                  </a:lnTo>
                  <a:lnTo>
                    <a:pt x="5426494" y="252615"/>
                  </a:lnTo>
                  <a:lnTo>
                    <a:pt x="5399278" y="254584"/>
                  </a:lnTo>
                  <a:lnTo>
                    <a:pt x="5371973" y="252615"/>
                  </a:lnTo>
                  <a:lnTo>
                    <a:pt x="5351602" y="246900"/>
                  </a:lnTo>
                  <a:lnTo>
                    <a:pt x="5338889" y="237705"/>
                  </a:lnTo>
                  <a:lnTo>
                    <a:pt x="5334597" y="225323"/>
                  </a:lnTo>
                  <a:lnTo>
                    <a:pt x="5338889" y="212534"/>
                  </a:lnTo>
                  <a:lnTo>
                    <a:pt x="5351602" y="203098"/>
                  </a:lnTo>
                  <a:lnTo>
                    <a:pt x="5371973" y="197269"/>
                  </a:lnTo>
                  <a:lnTo>
                    <a:pt x="5399278" y="195275"/>
                  </a:lnTo>
                  <a:lnTo>
                    <a:pt x="5426494" y="197269"/>
                  </a:lnTo>
                  <a:lnTo>
                    <a:pt x="5446839" y="203098"/>
                  </a:lnTo>
                  <a:lnTo>
                    <a:pt x="5459603" y="212534"/>
                  </a:lnTo>
                  <a:lnTo>
                    <a:pt x="5464073" y="225323"/>
                  </a:lnTo>
                  <a:lnTo>
                    <a:pt x="5464073" y="184708"/>
                  </a:lnTo>
                  <a:lnTo>
                    <a:pt x="5438495" y="175717"/>
                  </a:lnTo>
                  <a:lnTo>
                    <a:pt x="5399278" y="172148"/>
                  </a:lnTo>
                  <a:lnTo>
                    <a:pt x="5359971" y="175717"/>
                  </a:lnTo>
                  <a:lnTo>
                    <a:pt x="5330393" y="186105"/>
                  </a:lnTo>
                  <a:lnTo>
                    <a:pt x="5311800" y="202806"/>
                  </a:lnTo>
                  <a:lnTo>
                    <a:pt x="5305425" y="225323"/>
                  </a:lnTo>
                  <a:lnTo>
                    <a:pt x="5311800" y="247675"/>
                  </a:lnTo>
                  <a:lnTo>
                    <a:pt x="5330393" y="264160"/>
                  </a:lnTo>
                  <a:lnTo>
                    <a:pt x="5359971" y="274345"/>
                  </a:lnTo>
                  <a:lnTo>
                    <a:pt x="5399278" y="277837"/>
                  </a:lnTo>
                  <a:lnTo>
                    <a:pt x="5438495" y="274345"/>
                  </a:lnTo>
                  <a:lnTo>
                    <a:pt x="5468048" y="264160"/>
                  </a:lnTo>
                  <a:lnTo>
                    <a:pt x="5478869" y="254584"/>
                  </a:lnTo>
                  <a:lnTo>
                    <a:pt x="5486692" y="247675"/>
                  </a:lnTo>
                  <a:lnTo>
                    <a:pt x="5493232" y="225323"/>
                  </a:lnTo>
                  <a:close/>
                </a:path>
                <a:path w="7766050" h="279400">
                  <a:moveTo>
                    <a:pt x="5702960" y="195059"/>
                  </a:moveTo>
                  <a:lnTo>
                    <a:pt x="5674106" y="175247"/>
                  </a:lnTo>
                  <a:lnTo>
                    <a:pt x="5651678" y="147726"/>
                  </a:lnTo>
                  <a:lnTo>
                    <a:pt x="5646204" y="135636"/>
                  </a:lnTo>
                  <a:lnTo>
                    <a:pt x="5637187" y="115722"/>
                  </a:lnTo>
                  <a:lnTo>
                    <a:pt x="5632132" y="82461"/>
                  </a:lnTo>
                  <a:lnTo>
                    <a:pt x="5632132" y="52755"/>
                  </a:lnTo>
                  <a:lnTo>
                    <a:pt x="5692432" y="52755"/>
                  </a:lnTo>
                  <a:lnTo>
                    <a:pt x="5692432" y="28409"/>
                  </a:lnTo>
                  <a:lnTo>
                    <a:pt x="5540375" y="28409"/>
                  </a:lnTo>
                  <a:lnTo>
                    <a:pt x="5540375" y="52755"/>
                  </a:lnTo>
                  <a:lnTo>
                    <a:pt x="5602973" y="52755"/>
                  </a:lnTo>
                  <a:lnTo>
                    <a:pt x="5602973" y="82461"/>
                  </a:lnTo>
                  <a:lnTo>
                    <a:pt x="5597410" y="118097"/>
                  </a:lnTo>
                  <a:lnTo>
                    <a:pt x="5582221" y="152247"/>
                  </a:lnTo>
                  <a:lnTo>
                    <a:pt x="5559196" y="181381"/>
                  </a:lnTo>
                  <a:lnTo>
                    <a:pt x="5530062" y="201968"/>
                  </a:lnTo>
                  <a:lnTo>
                    <a:pt x="5547499" y="225209"/>
                  </a:lnTo>
                  <a:lnTo>
                    <a:pt x="5570017" y="210159"/>
                  </a:lnTo>
                  <a:lnTo>
                    <a:pt x="5589714" y="189382"/>
                  </a:lnTo>
                  <a:lnTo>
                    <a:pt x="5605869" y="164122"/>
                  </a:lnTo>
                  <a:lnTo>
                    <a:pt x="5617781" y="135636"/>
                  </a:lnTo>
                  <a:lnTo>
                    <a:pt x="5629402" y="161747"/>
                  </a:lnTo>
                  <a:lnTo>
                    <a:pt x="5645048" y="184950"/>
                  </a:lnTo>
                  <a:lnTo>
                    <a:pt x="5664187" y="204152"/>
                  </a:lnTo>
                  <a:lnTo>
                    <a:pt x="5686298" y="218300"/>
                  </a:lnTo>
                  <a:lnTo>
                    <a:pt x="5702960" y="195059"/>
                  </a:lnTo>
                  <a:close/>
                </a:path>
                <a:path w="7766050" h="279400">
                  <a:moveTo>
                    <a:pt x="5796254" y="110642"/>
                  </a:moveTo>
                  <a:lnTo>
                    <a:pt x="5751754" y="110642"/>
                  </a:lnTo>
                  <a:lnTo>
                    <a:pt x="5751754" y="457"/>
                  </a:lnTo>
                  <a:lnTo>
                    <a:pt x="5722251" y="457"/>
                  </a:lnTo>
                  <a:lnTo>
                    <a:pt x="5722251" y="278269"/>
                  </a:lnTo>
                  <a:lnTo>
                    <a:pt x="5751754" y="278269"/>
                  </a:lnTo>
                  <a:lnTo>
                    <a:pt x="5751754" y="135521"/>
                  </a:lnTo>
                  <a:lnTo>
                    <a:pt x="5796254" y="135521"/>
                  </a:lnTo>
                  <a:lnTo>
                    <a:pt x="5796254" y="110642"/>
                  </a:lnTo>
                  <a:close/>
                </a:path>
                <a:path w="7766050" h="279400">
                  <a:moveTo>
                    <a:pt x="5992279" y="5829"/>
                  </a:moveTo>
                  <a:lnTo>
                    <a:pt x="5964225" y="5829"/>
                  </a:lnTo>
                  <a:lnTo>
                    <a:pt x="5964225" y="106908"/>
                  </a:lnTo>
                  <a:lnTo>
                    <a:pt x="5932868" y="106908"/>
                  </a:lnTo>
                  <a:lnTo>
                    <a:pt x="5926721" y="71742"/>
                  </a:lnTo>
                  <a:lnTo>
                    <a:pt x="5916536" y="50342"/>
                  </a:lnTo>
                  <a:lnTo>
                    <a:pt x="5914110" y="45250"/>
                  </a:lnTo>
                  <a:lnTo>
                    <a:pt x="5905893" y="37744"/>
                  </a:lnTo>
                  <a:lnTo>
                    <a:pt x="5905893" y="120396"/>
                  </a:lnTo>
                  <a:lnTo>
                    <a:pt x="5903582" y="150063"/>
                  </a:lnTo>
                  <a:lnTo>
                    <a:pt x="5896965" y="172123"/>
                  </a:lnTo>
                  <a:lnTo>
                    <a:pt x="5886513" y="185826"/>
                  </a:lnTo>
                  <a:lnTo>
                    <a:pt x="5872670" y="190449"/>
                  </a:lnTo>
                  <a:lnTo>
                    <a:pt x="5859170" y="185826"/>
                  </a:lnTo>
                  <a:lnTo>
                    <a:pt x="5848934" y="172123"/>
                  </a:lnTo>
                  <a:lnTo>
                    <a:pt x="5842482" y="150063"/>
                  </a:lnTo>
                  <a:lnTo>
                    <a:pt x="5840336" y="120396"/>
                  </a:lnTo>
                  <a:lnTo>
                    <a:pt x="5842482" y="90817"/>
                  </a:lnTo>
                  <a:lnTo>
                    <a:pt x="5848934" y="68795"/>
                  </a:lnTo>
                  <a:lnTo>
                    <a:pt x="5859170" y="55079"/>
                  </a:lnTo>
                  <a:lnTo>
                    <a:pt x="5872670" y="50342"/>
                  </a:lnTo>
                  <a:lnTo>
                    <a:pt x="5886513" y="55079"/>
                  </a:lnTo>
                  <a:lnTo>
                    <a:pt x="5896965" y="68795"/>
                  </a:lnTo>
                  <a:lnTo>
                    <a:pt x="5903582" y="90817"/>
                  </a:lnTo>
                  <a:lnTo>
                    <a:pt x="5905893" y="120396"/>
                  </a:lnTo>
                  <a:lnTo>
                    <a:pt x="5905893" y="37744"/>
                  </a:lnTo>
                  <a:lnTo>
                    <a:pt x="5895835" y="28536"/>
                  </a:lnTo>
                  <a:lnTo>
                    <a:pt x="5872670" y="22720"/>
                  </a:lnTo>
                  <a:lnTo>
                    <a:pt x="5848070" y="29527"/>
                  </a:lnTo>
                  <a:lnTo>
                    <a:pt x="5829236" y="49022"/>
                  </a:lnTo>
                  <a:lnTo>
                    <a:pt x="5817171" y="79794"/>
                  </a:lnTo>
                  <a:lnTo>
                    <a:pt x="5812929" y="120396"/>
                  </a:lnTo>
                  <a:lnTo>
                    <a:pt x="5817171" y="161226"/>
                  </a:lnTo>
                  <a:lnTo>
                    <a:pt x="5829236" y="192151"/>
                  </a:lnTo>
                  <a:lnTo>
                    <a:pt x="5848070" y="211734"/>
                  </a:lnTo>
                  <a:lnTo>
                    <a:pt x="5872670" y="218516"/>
                  </a:lnTo>
                  <a:lnTo>
                    <a:pt x="5896229" y="212496"/>
                  </a:lnTo>
                  <a:lnTo>
                    <a:pt x="5914707" y="195059"/>
                  </a:lnTo>
                  <a:lnTo>
                    <a:pt x="5916790" y="190449"/>
                  </a:lnTo>
                  <a:lnTo>
                    <a:pt x="5927242" y="167424"/>
                  </a:lnTo>
                  <a:lnTo>
                    <a:pt x="5932970" y="130810"/>
                  </a:lnTo>
                  <a:lnTo>
                    <a:pt x="5964225" y="130810"/>
                  </a:lnTo>
                  <a:lnTo>
                    <a:pt x="5964225" y="264566"/>
                  </a:lnTo>
                  <a:lnTo>
                    <a:pt x="5992279" y="264566"/>
                  </a:lnTo>
                  <a:lnTo>
                    <a:pt x="5992279" y="130810"/>
                  </a:lnTo>
                  <a:lnTo>
                    <a:pt x="5992279" y="106908"/>
                  </a:lnTo>
                  <a:lnTo>
                    <a:pt x="5992279" y="5829"/>
                  </a:lnTo>
                  <a:close/>
                </a:path>
                <a:path w="7766050" h="279400">
                  <a:moveTo>
                    <a:pt x="6048743" y="457"/>
                  </a:moveTo>
                  <a:lnTo>
                    <a:pt x="6020460" y="457"/>
                  </a:lnTo>
                  <a:lnTo>
                    <a:pt x="6020460" y="278269"/>
                  </a:lnTo>
                  <a:lnTo>
                    <a:pt x="6048743" y="278269"/>
                  </a:lnTo>
                  <a:lnTo>
                    <a:pt x="6048743" y="457"/>
                  </a:lnTo>
                  <a:close/>
                </a:path>
                <a:path w="7766050" h="279400">
                  <a:moveTo>
                    <a:pt x="6264503" y="7581"/>
                  </a:moveTo>
                  <a:lnTo>
                    <a:pt x="6236665" y="7581"/>
                  </a:lnTo>
                  <a:lnTo>
                    <a:pt x="6236665" y="112179"/>
                  </a:lnTo>
                  <a:lnTo>
                    <a:pt x="6192482" y="112179"/>
                  </a:lnTo>
                  <a:lnTo>
                    <a:pt x="6197955" y="93764"/>
                  </a:lnTo>
                  <a:lnTo>
                    <a:pt x="6201791" y="74739"/>
                  </a:lnTo>
                  <a:lnTo>
                    <a:pt x="6204064" y="55130"/>
                  </a:lnTo>
                  <a:lnTo>
                    <a:pt x="6204864" y="34988"/>
                  </a:lnTo>
                  <a:lnTo>
                    <a:pt x="6096432" y="34988"/>
                  </a:lnTo>
                  <a:lnTo>
                    <a:pt x="6096432" y="59220"/>
                  </a:lnTo>
                  <a:lnTo>
                    <a:pt x="6175476" y="59220"/>
                  </a:lnTo>
                  <a:lnTo>
                    <a:pt x="6167285" y="100037"/>
                  </a:lnTo>
                  <a:lnTo>
                    <a:pt x="6149645" y="136880"/>
                  </a:lnTo>
                  <a:lnTo>
                    <a:pt x="6121882" y="169595"/>
                  </a:lnTo>
                  <a:lnTo>
                    <a:pt x="6083287" y="198018"/>
                  </a:lnTo>
                  <a:lnTo>
                    <a:pt x="6100280" y="218960"/>
                  </a:lnTo>
                  <a:lnTo>
                    <a:pt x="6127229" y="200850"/>
                  </a:lnTo>
                  <a:lnTo>
                    <a:pt x="6149708" y="180848"/>
                  </a:lnTo>
                  <a:lnTo>
                    <a:pt x="6167971" y="159092"/>
                  </a:lnTo>
                  <a:lnTo>
                    <a:pt x="6182284" y="135750"/>
                  </a:lnTo>
                  <a:lnTo>
                    <a:pt x="6236665" y="135750"/>
                  </a:lnTo>
                  <a:lnTo>
                    <a:pt x="6236665" y="264782"/>
                  </a:lnTo>
                  <a:lnTo>
                    <a:pt x="6264503" y="264782"/>
                  </a:lnTo>
                  <a:lnTo>
                    <a:pt x="6264503" y="135750"/>
                  </a:lnTo>
                  <a:lnTo>
                    <a:pt x="6264503" y="112179"/>
                  </a:lnTo>
                  <a:lnTo>
                    <a:pt x="6264503" y="7581"/>
                  </a:lnTo>
                  <a:close/>
                </a:path>
                <a:path w="7766050" h="279400">
                  <a:moveTo>
                    <a:pt x="6323165" y="457"/>
                  </a:moveTo>
                  <a:lnTo>
                    <a:pt x="6295199" y="457"/>
                  </a:lnTo>
                  <a:lnTo>
                    <a:pt x="6295199" y="278269"/>
                  </a:lnTo>
                  <a:lnTo>
                    <a:pt x="6323165" y="278269"/>
                  </a:lnTo>
                  <a:lnTo>
                    <a:pt x="6323165" y="457"/>
                  </a:lnTo>
                  <a:close/>
                </a:path>
                <a:path w="7766050" h="279400">
                  <a:moveTo>
                    <a:pt x="6499669" y="25387"/>
                  </a:moveTo>
                  <a:lnTo>
                    <a:pt x="6369532" y="25387"/>
                  </a:lnTo>
                  <a:lnTo>
                    <a:pt x="6369532" y="48247"/>
                  </a:lnTo>
                  <a:lnTo>
                    <a:pt x="6369532" y="130810"/>
                  </a:lnTo>
                  <a:lnTo>
                    <a:pt x="6369532" y="154927"/>
                  </a:lnTo>
                  <a:lnTo>
                    <a:pt x="6499669" y="154927"/>
                  </a:lnTo>
                  <a:lnTo>
                    <a:pt x="6499669" y="131254"/>
                  </a:lnTo>
                  <a:lnTo>
                    <a:pt x="6499669" y="130810"/>
                  </a:lnTo>
                  <a:lnTo>
                    <a:pt x="6499669" y="48691"/>
                  </a:lnTo>
                  <a:lnTo>
                    <a:pt x="6470840" y="48691"/>
                  </a:lnTo>
                  <a:lnTo>
                    <a:pt x="6470840" y="130810"/>
                  </a:lnTo>
                  <a:lnTo>
                    <a:pt x="6398374" y="130810"/>
                  </a:lnTo>
                  <a:lnTo>
                    <a:pt x="6398374" y="48247"/>
                  </a:lnTo>
                  <a:lnTo>
                    <a:pt x="6499669" y="48247"/>
                  </a:lnTo>
                  <a:lnTo>
                    <a:pt x="6499669" y="25387"/>
                  </a:lnTo>
                  <a:close/>
                </a:path>
                <a:path w="7766050" h="279400">
                  <a:moveTo>
                    <a:pt x="6589027" y="248907"/>
                  </a:moveTo>
                  <a:lnTo>
                    <a:pt x="6430378" y="248907"/>
                  </a:lnTo>
                  <a:lnTo>
                    <a:pt x="6430378" y="184137"/>
                  </a:lnTo>
                  <a:lnTo>
                    <a:pt x="6401105" y="184137"/>
                  </a:lnTo>
                  <a:lnTo>
                    <a:pt x="6401105" y="248907"/>
                  </a:lnTo>
                  <a:lnTo>
                    <a:pt x="6401105" y="273037"/>
                  </a:lnTo>
                  <a:lnTo>
                    <a:pt x="6589027" y="273037"/>
                  </a:lnTo>
                  <a:lnTo>
                    <a:pt x="6589027" y="248907"/>
                  </a:lnTo>
                  <a:close/>
                </a:path>
                <a:path w="7766050" h="279400">
                  <a:moveTo>
                    <a:pt x="6617411" y="83807"/>
                  </a:moveTo>
                  <a:lnTo>
                    <a:pt x="6577177" y="83807"/>
                  </a:lnTo>
                  <a:lnTo>
                    <a:pt x="6577177" y="0"/>
                  </a:lnTo>
                  <a:lnTo>
                    <a:pt x="6547688" y="0"/>
                  </a:lnTo>
                  <a:lnTo>
                    <a:pt x="6547688" y="83807"/>
                  </a:lnTo>
                  <a:lnTo>
                    <a:pt x="6547688" y="107937"/>
                  </a:lnTo>
                  <a:lnTo>
                    <a:pt x="6547688" y="203187"/>
                  </a:lnTo>
                  <a:lnTo>
                    <a:pt x="6577177" y="203187"/>
                  </a:lnTo>
                  <a:lnTo>
                    <a:pt x="6577177" y="107937"/>
                  </a:lnTo>
                  <a:lnTo>
                    <a:pt x="6617411" y="107937"/>
                  </a:lnTo>
                  <a:lnTo>
                    <a:pt x="6617411" y="83807"/>
                  </a:lnTo>
                  <a:close/>
                </a:path>
                <a:path w="7766050" h="279400">
                  <a:moveTo>
                    <a:pt x="6858940" y="153174"/>
                  </a:moveTo>
                  <a:lnTo>
                    <a:pt x="6853885" y="127203"/>
                  </a:lnTo>
                  <a:lnTo>
                    <a:pt x="6844690" y="113487"/>
                  </a:lnTo>
                  <a:lnTo>
                    <a:pt x="6840156" y="106730"/>
                  </a:lnTo>
                  <a:lnTo>
                    <a:pt x="6831863" y="101384"/>
                  </a:lnTo>
                  <a:lnTo>
                    <a:pt x="6831863" y="153174"/>
                  </a:lnTo>
                  <a:lnTo>
                    <a:pt x="6828917" y="169329"/>
                  </a:lnTo>
                  <a:lnTo>
                    <a:pt x="6820776" y="181762"/>
                  </a:lnTo>
                  <a:lnTo>
                    <a:pt x="6808508" y="189712"/>
                  </a:lnTo>
                  <a:lnTo>
                    <a:pt x="6793166" y="192430"/>
                  </a:lnTo>
                  <a:lnTo>
                    <a:pt x="6777761" y="189712"/>
                  </a:lnTo>
                  <a:lnTo>
                    <a:pt x="6765480" y="181762"/>
                  </a:lnTo>
                  <a:lnTo>
                    <a:pt x="6757390" y="169329"/>
                  </a:lnTo>
                  <a:lnTo>
                    <a:pt x="6754571" y="153174"/>
                  </a:lnTo>
                  <a:lnTo>
                    <a:pt x="6757390" y="137160"/>
                  </a:lnTo>
                  <a:lnTo>
                    <a:pt x="6765480" y="124663"/>
                  </a:lnTo>
                  <a:lnTo>
                    <a:pt x="6777761" y="116497"/>
                  </a:lnTo>
                  <a:lnTo>
                    <a:pt x="6793166" y="113487"/>
                  </a:lnTo>
                  <a:lnTo>
                    <a:pt x="6808508" y="116497"/>
                  </a:lnTo>
                  <a:lnTo>
                    <a:pt x="6820776" y="124663"/>
                  </a:lnTo>
                  <a:lnTo>
                    <a:pt x="6828917" y="137160"/>
                  </a:lnTo>
                  <a:lnTo>
                    <a:pt x="6831863" y="153174"/>
                  </a:lnTo>
                  <a:lnTo>
                    <a:pt x="6831863" y="101384"/>
                  </a:lnTo>
                  <a:lnTo>
                    <a:pt x="6819366" y="93319"/>
                  </a:lnTo>
                  <a:lnTo>
                    <a:pt x="6793166" y="88493"/>
                  </a:lnTo>
                  <a:lnTo>
                    <a:pt x="6766738" y="93319"/>
                  </a:lnTo>
                  <a:lnTo>
                    <a:pt x="6745795" y="106730"/>
                  </a:lnTo>
                  <a:lnTo>
                    <a:pt x="6732016" y="127203"/>
                  </a:lnTo>
                  <a:lnTo>
                    <a:pt x="6727050" y="153174"/>
                  </a:lnTo>
                  <a:lnTo>
                    <a:pt x="6732016" y="178981"/>
                  </a:lnTo>
                  <a:lnTo>
                    <a:pt x="6745795" y="199402"/>
                  </a:lnTo>
                  <a:lnTo>
                    <a:pt x="6766738" y="212864"/>
                  </a:lnTo>
                  <a:lnTo>
                    <a:pt x="6793166" y="217754"/>
                  </a:lnTo>
                  <a:lnTo>
                    <a:pt x="6819366" y="212864"/>
                  </a:lnTo>
                  <a:lnTo>
                    <a:pt x="6840156" y="199402"/>
                  </a:lnTo>
                  <a:lnTo>
                    <a:pt x="6844843" y="192430"/>
                  </a:lnTo>
                  <a:lnTo>
                    <a:pt x="6853885" y="178981"/>
                  </a:lnTo>
                  <a:lnTo>
                    <a:pt x="6858940" y="153174"/>
                  </a:lnTo>
                  <a:close/>
                </a:path>
                <a:path w="7766050" h="279400">
                  <a:moveTo>
                    <a:pt x="6875386" y="43980"/>
                  </a:moveTo>
                  <a:lnTo>
                    <a:pt x="6807632" y="43980"/>
                  </a:lnTo>
                  <a:lnTo>
                    <a:pt x="6807632" y="4076"/>
                  </a:lnTo>
                  <a:lnTo>
                    <a:pt x="6778142" y="4076"/>
                  </a:lnTo>
                  <a:lnTo>
                    <a:pt x="6778142" y="43980"/>
                  </a:lnTo>
                  <a:lnTo>
                    <a:pt x="6710832" y="43980"/>
                  </a:lnTo>
                  <a:lnTo>
                    <a:pt x="6710832" y="67995"/>
                  </a:lnTo>
                  <a:lnTo>
                    <a:pt x="6875386" y="67995"/>
                  </a:lnTo>
                  <a:lnTo>
                    <a:pt x="6875386" y="43980"/>
                  </a:lnTo>
                  <a:close/>
                </a:path>
                <a:path w="7766050" h="279400">
                  <a:moveTo>
                    <a:pt x="6942264" y="457"/>
                  </a:moveTo>
                  <a:lnTo>
                    <a:pt x="6913105" y="457"/>
                  </a:lnTo>
                  <a:lnTo>
                    <a:pt x="6913105" y="114808"/>
                  </a:lnTo>
                  <a:lnTo>
                    <a:pt x="6869468" y="114808"/>
                  </a:lnTo>
                  <a:lnTo>
                    <a:pt x="6869468" y="139141"/>
                  </a:lnTo>
                  <a:lnTo>
                    <a:pt x="6913105" y="139141"/>
                  </a:lnTo>
                  <a:lnTo>
                    <a:pt x="6913105" y="278269"/>
                  </a:lnTo>
                  <a:lnTo>
                    <a:pt x="6942264" y="278269"/>
                  </a:lnTo>
                  <a:lnTo>
                    <a:pt x="6942264" y="457"/>
                  </a:lnTo>
                  <a:close/>
                </a:path>
                <a:path w="7766050" h="279400">
                  <a:moveTo>
                    <a:pt x="7207466" y="228168"/>
                  </a:moveTo>
                  <a:lnTo>
                    <a:pt x="7200786" y="207035"/>
                  </a:lnTo>
                  <a:lnTo>
                    <a:pt x="7193775" y="201307"/>
                  </a:lnTo>
                  <a:lnTo>
                    <a:pt x="7181812" y="191554"/>
                  </a:lnTo>
                  <a:lnTo>
                    <a:pt x="7178091" y="190385"/>
                  </a:lnTo>
                  <a:lnTo>
                    <a:pt x="7178091" y="228168"/>
                  </a:lnTo>
                  <a:lnTo>
                    <a:pt x="7173481" y="239725"/>
                  </a:lnTo>
                  <a:lnTo>
                    <a:pt x="7160425" y="248234"/>
                  </a:lnTo>
                  <a:lnTo>
                    <a:pt x="7139533" y="253453"/>
                  </a:lnTo>
                  <a:lnTo>
                    <a:pt x="7111428" y="255143"/>
                  </a:lnTo>
                  <a:lnTo>
                    <a:pt x="7083120" y="253453"/>
                  </a:lnTo>
                  <a:lnTo>
                    <a:pt x="7062216" y="248234"/>
                  </a:lnTo>
                  <a:lnTo>
                    <a:pt x="7049313" y="239725"/>
                  </a:lnTo>
                  <a:lnTo>
                    <a:pt x="7044995" y="228168"/>
                  </a:lnTo>
                  <a:lnTo>
                    <a:pt x="7049313" y="216738"/>
                  </a:lnTo>
                  <a:lnTo>
                    <a:pt x="7062216" y="208368"/>
                  </a:lnTo>
                  <a:lnTo>
                    <a:pt x="7083120" y="203174"/>
                  </a:lnTo>
                  <a:lnTo>
                    <a:pt x="7111428" y="201307"/>
                  </a:lnTo>
                  <a:lnTo>
                    <a:pt x="7139533" y="203174"/>
                  </a:lnTo>
                  <a:lnTo>
                    <a:pt x="7160425" y="208368"/>
                  </a:lnTo>
                  <a:lnTo>
                    <a:pt x="7173481" y="216738"/>
                  </a:lnTo>
                  <a:lnTo>
                    <a:pt x="7178091" y="228168"/>
                  </a:lnTo>
                  <a:lnTo>
                    <a:pt x="7178091" y="190385"/>
                  </a:lnTo>
                  <a:lnTo>
                    <a:pt x="7151662" y="182067"/>
                  </a:lnTo>
                  <a:lnTo>
                    <a:pt x="7111428" y="178943"/>
                  </a:lnTo>
                  <a:lnTo>
                    <a:pt x="7070928" y="182067"/>
                  </a:lnTo>
                  <a:lnTo>
                    <a:pt x="7040639" y="191554"/>
                  </a:lnTo>
                  <a:lnTo>
                    <a:pt x="7021639" y="207035"/>
                  </a:lnTo>
                  <a:lnTo>
                    <a:pt x="7015061" y="228168"/>
                  </a:lnTo>
                  <a:lnTo>
                    <a:pt x="7021639" y="249415"/>
                  </a:lnTo>
                  <a:lnTo>
                    <a:pt x="7040639" y="264947"/>
                  </a:lnTo>
                  <a:lnTo>
                    <a:pt x="7070928" y="274485"/>
                  </a:lnTo>
                  <a:lnTo>
                    <a:pt x="7111428" y="277723"/>
                  </a:lnTo>
                  <a:lnTo>
                    <a:pt x="7151662" y="274485"/>
                  </a:lnTo>
                  <a:lnTo>
                    <a:pt x="7181812" y="264947"/>
                  </a:lnTo>
                  <a:lnTo>
                    <a:pt x="7193801" y="255143"/>
                  </a:lnTo>
                  <a:lnTo>
                    <a:pt x="7200786" y="249415"/>
                  </a:lnTo>
                  <a:lnTo>
                    <a:pt x="7207466" y="228168"/>
                  </a:lnTo>
                  <a:close/>
                </a:path>
                <a:path w="7766050" h="279400">
                  <a:moveTo>
                    <a:pt x="7238378" y="135966"/>
                  </a:moveTo>
                  <a:lnTo>
                    <a:pt x="7176986" y="135966"/>
                  </a:lnTo>
                  <a:lnTo>
                    <a:pt x="7176986" y="106476"/>
                  </a:lnTo>
                  <a:lnTo>
                    <a:pt x="7176986" y="98806"/>
                  </a:lnTo>
                  <a:lnTo>
                    <a:pt x="7208406" y="70561"/>
                  </a:lnTo>
                  <a:lnTo>
                    <a:pt x="7210653" y="57581"/>
                  </a:lnTo>
                  <a:lnTo>
                    <a:pt x="7203719" y="35496"/>
                  </a:lnTo>
                  <a:lnTo>
                    <a:pt x="7194893" y="28194"/>
                  </a:lnTo>
                  <a:lnTo>
                    <a:pt x="7183907" y="19100"/>
                  </a:lnTo>
                  <a:lnTo>
                    <a:pt x="7180504" y="17995"/>
                  </a:lnTo>
                  <a:lnTo>
                    <a:pt x="7180504" y="57581"/>
                  </a:lnTo>
                  <a:lnTo>
                    <a:pt x="7175767" y="69964"/>
                  </a:lnTo>
                  <a:lnTo>
                    <a:pt x="7162139" y="79044"/>
                  </a:lnTo>
                  <a:lnTo>
                    <a:pt x="7147712" y="82753"/>
                  </a:lnTo>
                  <a:lnTo>
                    <a:pt x="7147712" y="106476"/>
                  </a:lnTo>
                  <a:lnTo>
                    <a:pt x="7147712" y="135966"/>
                  </a:lnTo>
                  <a:lnTo>
                    <a:pt x="7075462" y="135966"/>
                  </a:lnTo>
                  <a:lnTo>
                    <a:pt x="7075462" y="106578"/>
                  </a:lnTo>
                  <a:lnTo>
                    <a:pt x="7083831" y="107670"/>
                  </a:lnTo>
                  <a:lnTo>
                    <a:pt x="7092645" y="108458"/>
                  </a:lnTo>
                  <a:lnTo>
                    <a:pt x="7101878" y="108940"/>
                  </a:lnTo>
                  <a:lnTo>
                    <a:pt x="7111543" y="109105"/>
                  </a:lnTo>
                  <a:lnTo>
                    <a:pt x="7121220" y="108940"/>
                  </a:lnTo>
                  <a:lnTo>
                    <a:pt x="7130491" y="108445"/>
                  </a:lnTo>
                  <a:lnTo>
                    <a:pt x="7139330" y="107619"/>
                  </a:lnTo>
                  <a:lnTo>
                    <a:pt x="7146925" y="106578"/>
                  </a:lnTo>
                  <a:lnTo>
                    <a:pt x="7147712" y="106476"/>
                  </a:lnTo>
                  <a:lnTo>
                    <a:pt x="7147712" y="82753"/>
                  </a:lnTo>
                  <a:lnTo>
                    <a:pt x="7140448" y="84620"/>
                  </a:lnTo>
                  <a:lnTo>
                    <a:pt x="7111543" y="86525"/>
                  </a:lnTo>
                  <a:lnTo>
                    <a:pt x="7082549" y="84620"/>
                  </a:lnTo>
                  <a:lnTo>
                    <a:pt x="7060882" y="79044"/>
                  </a:lnTo>
                  <a:lnTo>
                    <a:pt x="7047370" y="69964"/>
                  </a:lnTo>
                  <a:lnTo>
                    <a:pt x="7042798" y="57581"/>
                  </a:lnTo>
                  <a:lnTo>
                    <a:pt x="7047370" y="45123"/>
                  </a:lnTo>
                  <a:lnTo>
                    <a:pt x="7060882" y="35902"/>
                  </a:lnTo>
                  <a:lnTo>
                    <a:pt x="7082549" y="30162"/>
                  </a:lnTo>
                  <a:lnTo>
                    <a:pt x="7111543" y="28194"/>
                  </a:lnTo>
                  <a:lnTo>
                    <a:pt x="7140448" y="30162"/>
                  </a:lnTo>
                  <a:lnTo>
                    <a:pt x="7162139" y="35902"/>
                  </a:lnTo>
                  <a:lnTo>
                    <a:pt x="7175767" y="45123"/>
                  </a:lnTo>
                  <a:lnTo>
                    <a:pt x="7180504" y="57581"/>
                  </a:lnTo>
                  <a:lnTo>
                    <a:pt x="7180504" y="17995"/>
                  </a:lnTo>
                  <a:lnTo>
                    <a:pt x="7152691" y="8864"/>
                  </a:lnTo>
                  <a:lnTo>
                    <a:pt x="7111543" y="5283"/>
                  </a:lnTo>
                  <a:lnTo>
                    <a:pt x="7070255" y="8864"/>
                  </a:lnTo>
                  <a:lnTo>
                    <a:pt x="7038975" y="19100"/>
                  </a:lnTo>
                  <a:lnTo>
                    <a:pt x="7019137" y="35496"/>
                  </a:lnTo>
                  <a:lnTo>
                    <a:pt x="7012203" y="57581"/>
                  </a:lnTo>
                  <a:lnTo>
                    <a:pt x="7014451" y="70561"/>
                  </a:lnTo>
                  <a:lnTo>
                    <a:pt x="7020992" y="81813"/>
                  </a:lnTo>
                  <a:lnTo>
                    <a:pt x="7031545" y="91198"/>
                  </a:lnTo>
                  <a:lnTo>
                    <a:pt x="7045871" y="98691"/>
                  </a:lnTo>
                  <a:lnTo>
                    <a:pt x="7045871" y="135966"/>
                  </a:lnTo>
                  <a:lnTo>
                    <a:pt x="6985127" y="135966"/>
                  </a:lnTo>
                  <a:lnTo>
                    <a:pt x="6985127" y="159867"/>
                  </a:lnTo>
                  <a:lnTo>
                    <a:pt x="7238378" y="159867"/>
                  </a:lnTo>
                  <a:lnTo>
                    <a:pt x="7238378" y="135966"/>
                  </a:lnTo>
                  <a:close/>
                </a:path>
                <a:path w="7766050" h="279400">
                  <a:moveTo>
                    <a:pt x="7444829" y="209854"/>
                  </a:moveTo>
                  <a:lnTo>
                    <a:pt x="7443102" y="193636"/>
                  </a:lnTo>
                  <a:lnTo>
                    <a:pt x="7442517" y="188150"/>
                  </a:lnTo>
                  <a:lnTo>
                    <a:pt x="7424013" y="190004"/>
                  </a:lnTo>
                  <a:lnTo>
                    <a:pt x="7405078" y="191503"/>
                  </a:lnTo>
                  <a:lnTo>
                    <a:pt x="7385913" y="192697"/>
                  </a:lnTo>
                  <a:lnTo>
                    <a:pt x="7366660" y="193636"/>
                  </a:lnTo>
                  <a:lnTo>
                    <a:pt x="7366660" y="142100"/>
                  </a:lnTo>
                  <a:lnTo>
                    <a:pt x="7425093" y="142100"/>
                  </a:lnTo>
                  <a:lnTo>
                    <a:pt x="7425093" y="118097"/>
                  </a:lnTo>
                  <a:lnTo>
                    <a:pt x="7310298" y="118097"/>
                  </a:lnTo>
                  <a:lnTo>
                    <a:pt x="7310298" y="50012"/>
                  </a:lnTo>
                  <a:lnTo>
                    <a:pt x="7423886" y="50012"/>
                  </a:lnTo>
                  <a:lnTo>
                    <a:pt x="7423886" y="26327"/>
                  </a:lnTo>
                  <a:lnTo>
                    <a:pt x="7281253" y="26327"/>
                  </a:lnTo>
                  <a:lnTo>
                    <a:pt x="7281253" y="142100"/>
                  </a:lnTo>
                  <a:lnTo>
                    <a:pt x="7337171" y="142100"/>
                  </a:lnTo>
                  <a:lnTo>
                    <a:pt x="7337171" y="194614"/>
                  </a:lnTo>
                  <a:lnTo>
                    <a:pt x="7317333" y="195021"/>
                  </a:lnTo>
                  <a:lnTo>
                    <a:pt x="7261085" y="195389"/>
                  </a:lnTo>
                  <a:lnTo>
                    <a:pt x="7264692" y="219837"/>
                  </a:lnTo>
                  <a:lnTo>
                    <a:pt x="7306564" y="219557"/>
                  </a:lnTo>
                  <a:lnTo>
                    <a:pt x="7351636" y="218262"/>
                  </a:lnTo>
                  <a:lnTo>
                    <a:pt x="7398271" y="215252"/>
                  </a:lnTo>
                  <a:lnTo>
                    <a:pt x="7444829" y="209854"/>
                  </a:lnTo>
                  <a:close/>
                </a:path>
                <a:path w="7766050" h="279400">
                  <a:moveTo>
                    <a:pt x="7489342" y="457"/>
                  </a:moveTo>
                  <a:lnTo>
                    <a:pt x="7459954" y="457"/>
                  </a:lnTo>
                  <a:lnTo>
                    <a:pt x="7459954" y="278815"/>
                  </a:lnTo>
                  <a:lnTo>
                    <a:pt x="7489342" y="278815"/>
                  </a:lnTo>
                  <a:lnTo>
                    <a:pt x="7489342" y="457"/>
                  </a:lnTo>
                  <a:close/>
                </a:path>
                <a:path w="7766050" h="279400">
                  <a:moveTo>
                    <a:pt x="7765834" y="66027"/>
                  </a:moveTo>
                  <a:lnTo>
                    <a:pt x="7645120" y="66027"/>
                  </a:lnTo>
                  <a:lnTo>
                    <a:pt x="7645120" y="90157"/>
                  </a:lnTo>
                  <a:lnTo>
                    <a:pt x="7645120" y="142227"/>
                  </a:lnTo>
                  <a:lnTo>
                    <a:pt x="7645120" y="166357"/>
                  </a:lnTo>
                  <a:lnTo>
                    <a:pt x="7645120" y="185407"/>
                  </a:lnTo>
                  <a:lnTo>
                    <a:pt x="7574191" y="185407"/>
                  </a:lnTo>
                  <a:lnTo>
                    <a:pt x="7574191" y="50787"/>
                  </a:lnTo>
                  <a:lnTo>
                    <a:pt x="7673848" y="50787"/>
                  </a:lnTo>
                  <a:lnTo>
                    <a:pt x="7673848" y="26657"/>
                  </a:lnTo>
                  <a:lnTo>
                    <a:pt x="7545032" y="26657"/>
                  </a:lnTo>
                  <a:lnTo>
                    <a:pt x="7545032" y="50787"/>
                  </a:lnTo>
                  <a:lnTo>
                    <a:pt x="7545032" y="185407"/>
                  </a:lnTo>
                  <a:lnTo>
                    <a:pt x="7545032" y="208280"/>
                  </a:lnTo>
                  <a:lnTo>
                    <a:pt x="7673848" y="208280"/>
                  </a:lnTo>
                  <a:lnTo>
                    <a:pt x="7673848" y="185407"/>
                  </a:lnTo>
                  <a:lnTo>
                    <a:pt x="7673848" y="166357"/>
                  </a:lnTo>
                  <a:lnTo>
                    <a:pt x="7736675" y="166357"/>
                  </a:lnTo>
                  <a:lnTo>
                    <a:pt x="7736675" y="278815"/>
                  </a:lnTo>
                  <a:lnTo>
                    <a:pt x="7765834" y="278815"/>
                  </a:lnTo>
                  <a:lnTo>
                    <a:pt x="7765834" y="166357"/>
                  </a:lnTo>
                  <a:lnTo>
                    <a:pt x="7765834" y="165900"/>
                  </a:lnTo>
                  <a:lnTo>
                    <a:pt x="7765834" y="142227"/>
                  </a:lnTo>
                  <a:lnTo>
                    <a:pt x="7673848" y="142227"/>
                  </a:lnTo>
                  <a:lnTo>
                    <a:pt x="7673848" y="90157"/>
                  </a:lnTo>
                  <a:lnTo>
                    <a:pt x="7765834" y="90157"/>
                  </a:lnTo>
                  <a:lnTo>
                    <a:pt x="7765834" y="660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481900" y="3879049"/>
              <a:ext cx="7538084" cy="695960"/>
            </a:xfrm>
            <a:custGeom>
              <a:avLst/>
              <a:gdLst/>
              <a:ahLst/>
              <a:cxnLst/>
              <a:rect l="l" t="t" r="r" b="b"/>
              <a:pathLst>
                <a:path w="7538084" h="695960">
                  <a:moveTo>
                    <a:pt x="34086" y="471373"/>
                  </a:moveTo>
                  <a:lnTo>
                    <a:pt x="0" y="471373"/>
                  </a:lnTo>
                  <a:lnTo>
                    <a:pt x="0" y="695896"/>
                  </a:lnTo>
                  <a:lnTo>
                    <a:pt x="34086" y="695896"/>
                  </a:lnTo>
                  <a:lnTo>
                    <a:pt x="34086" y="471373"/>
                  </a:lnTo>
                  <a:close/>
                </a:path>
                <a:path w="7538084" h="695960">
                  <a:moveTo>
                    <a:pt x="7445311" y="65570"/>
                  </a:moveTo>
                  <a:lnTo>
                    <a:pt x="7353325" y="65570"/>
                  </a:lnTo>
                  <a:lnTo>
                    <a:pt x="7353325" y="50330"/>
                  </a:lnTo>
                  <a:lnTo>
                    <a:pt x="7324598" y="50330"/>
                  </a:lnTo>
                  <a:lnTo>
                    <a:pt x="7324598" y="65570"/>
                  </a:lnTo>
                  <a:lnTo>
                    <a:pt x="7324598" y="89700"/>
                  </a:lnTo>
                  <a:lnTo>
                    <a:pt x="7416152" y="89700"/>
                  </a:lnTo>
                  <a:lnTo>
                    <a:pt x="7416152" y="141643"/>
                  </a:lnTo>
                  <a:lnTo>
                    <a:pt x="7445311" y="141643"/>
                  </a:lnTo>
                  <a:lnTo>
                    <a:pt x="7445311" y="89700"/>
                  </a:lnTo>
                  <a:lnTo>
                    <a:pt x="7445311" y="89458"/>
                  </a:lnTo>
                  <a:lnTo>
                    <a:pt x="7445311" y="65570"/>
                  </a:lnTo>
                  <a:close/>
                </a:path>
                <a:path w="7538084" h="695960">
                  <a:moveTo>
                    <a:pt x="7445311" y="0"/>
                  </a:moveTo>
                  <a:lnTo>
                    <a:pt x="7416152" y="0"/>
                  </a:lnTo>
                  <a:lnTo>
                    <a:pt x="7416152" y="65455"/>
                  </a:lnTo>
                  <a:lnTo>
                    <a:pt x="7445311" y="65455"/>
                  </a:lnTo>
                  <a:lnTo>
                    <a:pt x="7445311" y="0"/>
                  </a:lnTo>
                  <a:close/>
                </a:path>
                <a:path w="7538084" h="695960">
                  <a:moveTo>
                    <a:pt x="7538059" y="229793"/>
                  </a:moveTo>
                  <a:lnTo>
                    <a:pt x="7503414" y="229793"/>
                  </a:lnTo>
                  <a:lnTo>
                    <a:pt x="7486866" y="315531"/>
                  </a:lnTo>
                  <a:lnTo>
                    <a:pt x="7513167" y="315531"/>
                  </a:lnTo>
                  <a:lnTo>
                    <a:pt x="7538059" y="229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1716" y="4350415"/>
              <a:ext cx="180786" cy="22453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61377" y="4321263"/>
              <a:ext cx="3992879" cy="1169670"/>
            </a:xfrm>
            <a:custGeom>
              <a:avLst/>
              <a:gdLst/>
              <a:ahLst/>
              <a:cxnLst/>
              <a:rect l="l" t="t" r="r" b="b"/>
              <a:pathLst>
                <a:path w="3992879" h="1169670">
                  <a:moveTo>
                    <a:pt x="99771" y="1033399"/>
                  </a:moveTo>
                  <a:lnTo>
                    <a:pt x="0" y="1033399"/>
                  </a:lnTo>
                  <a:lnTo>
                    <a:pt x="0" y="1061910"/>
                  </a:lnTo>
                  <a:lnTo>
                    <a:pt x="99771" y="1061910"/>
                  </a:lnTo>
                  <a:lnTo>
                    <a:pt x="99771" y="1033399"/>
                  </a:lnTo>
                  <a:close/>
                </a:path>
                <a:path w="3992879" h="1169670">
                  <a:moveTo>
                    <a:pt x="355447" y="920915"/>
                  </a:moveTo>
                  <a:lnTo>
                    <a:pt x="223227" y="920915"/>
                  </a:lnTo>
                  <a:lnTo>
                    <a:pt x="223227" y="944384"/>
                  </a:lnTo>
                  <a:lnTo>
                    <a:pt x="325412" y="944384"/>
                  </a:lnTo>
                  <a:lnTo>
                    <a:pt x="315277" y="990219"/>
                  </a:lnTo>
                  <a:lnTo>
                    <a:pt x="293103" y="1030516"/>
                  </a:lnTo>
                  <a:lnTo>
                    <a:pt x="258178" y="1065237"/>
                  </a:lnTo>
                  <a:lnTo>
                    <a:pt x="209740" y="1094359"/>
                  </a:lnTo>
                  <a:lnTo>
                    <a:pt x="225310" y="1118146"/>
                  </a:lnTo>
                  <a:lnTo>
                    <a:pt x="275450" y="1087970"/>
                  </a:lnTo>
                  <a:lnTo>
                    <a:pt x="312267" y="1052461"/>
                  </a:lnTo>
                  <a:lnTo>
                    <a:pt x="337019" y="1012342"/>
                  </a:lnTo>
                  <a:lnTo>
                    <a:pt x="350989" y="968260"/>
                  </a:lnTo>
                  <a:lnTo>
                    <a:pt x="355447" y="920915"/>
                  </a:lnTo>
                  <a:close/>
                </a:path>
                <a:path w="3992879" h="1169670">
                  <a:moveTo>
                    <a:pt x="438010" y="890993"/>
                  </a:moveTo>
                  <a:lnTo>
                    <a:pt x="408406" y="890993"/>
                  </a:lnTo>
                  <a:lnTo>
                    <a:pt x="408406" y="1168806"/>
                  </a:lnTo>
                  <a:lnTo>
                    <a:pt x="438010" y="1168806"/>
                  </a:lnTo>
                  <a:lnTo>
                    <a:pt x="438010" y="890993"/>
                  </a:lnTo>
                  <a:close/>
                </a:path>
                <a:path w="3992879" h="1169670">
                  <a:moveTo>
                    <a:pt x="706386" y="1138986"/>
                  </a:moveTo>
                  <a:lnTo>
                    <a:pt x="543140" y="1138986"/>
                  </a:lnTo>
                  <a:lnTo>
                    <a:pt x="543140" y="1083830"/>
                  </a:lnTo>
                  <a:lnTo>
                    <a:pt x="513537" y="1083830"/>
                  </a:lnTo>
                  <a:lnTo>
                    <a:pt x="513537" y="1163104"/>
                  </a:lnTo>
                  <a:lnTo>
                    <a:pt x="706386" y="1163104"/>
                  </a:lnTo>
                  <a:lnTo>
                    <a:pt x="706386" y="1138986"/>
                  </a:lnTo>
                  <a:close/>
                </a:path>
                <a:path w="3992879" h="1169670">
                  <a:moveTo>
                    <a:pt x="720966" y="991628"/>
                  </a:moveTo>
                  <a:lnTo>
                    <a:pt x="684745" y="983335"/>
                  </a:lnTo>
                  <a:lnTo>
                    <a:pt x="655510" y="968921"/>
                  </a:lnTo>
                  <a:lnTo>
                    <a:pt x="640956" y="955014"/>
                  </a:lnTo>
                  <a:lnTo>
                    <a:pt x="635660" y="949960"/>
                  </a:lnTo>
                  <a:lnTo>
                    <a:pt x="627786" y="928052"/>
                  </a:lnTo>
                  <a:lnTo>
                    <a:pt x="712089" y="928052"/>
                  </a:lnTo>
                  <a:lnTo>
                    <a:pt x="712089" y="904036"/>
                  </a:lnTo>
                  <a:lnTo>
                    <a:pt x="504774" y="904036"/>
                  </a:lnTo>
                  <a:lnTo>
                    <a:pt x="504774" y="928052"/>
                  </a:lnTo>
                  <a:lnTo>
                    <a:pt x="588645" y="928052"/>
                  </a:lnTo>
                  <a:lnTo>
                    <a:pt x="580694" y="949909"/>
                  </a:lnTo>
                  <a:lnTo>
                    <a:pt x="560946" y="968883"/>
                  </a:lnTo>
                  <a:lnTo>
                    <a:pt x="531799" y="983335"/>
                  </a:lnTo>
                  <a:lnTo>
                    <a:pt x="495668" y="991628"/>
                  </a:lnTo>
                  <a:lnTo>
                    <a:pt x="506526" y="1015314"/>
                  </a:lnTo>
                  <a:lnTo>
                    <a:pt x="540346" y="1007478"/>
                  </a:lnTo>
                  <a:lnTo>
                    <a:pt x="569493" y="994410"/>
                  </a:lnTo>
                  <a:lnTo>
                    <a:pt x="592543" y="976731"/>
                  </a:lnTo>
                  <a:lnTo>
                    <a:pt x="608050" y="955014"/>
                  </a:lnTo>
                  <a:lnTo>
                    <a:pt x="623582" y="976731"/>
                  </a:lnTo>
                  <a:lnTo>
                    <a:pt x="646709" y="994410"/>
                  </a:lnTo>
                  <a:lnTo>
                    <a:pt x="675932" y="1007478"/>
                  </a:lnTo>
                  <a:lnTo>
                    <a:pt x="709790" y="1015314"/>
                  </a:lnTo>
                  <a:lnTo>
                    <a:pt x="720966" y="991628"/>
                  </a:lnTo>
                  <a:close/>
                </a:path>
                <a:path w="3992879" h="1169670">
                  <a:moveTo>
                    <a:pt x="735330" y="1039101"/>
                  </a:moveTo>
                  <a:lnTo>
                    <a:pt x="622515" y="1039101"/>
                  </a:lnTo>
                  <a:lnTo>
                    <a:pt x="622515" y="995362"/>
                  </a:lnTo>
                  <a:lnTo>
                    <a:pt x="593572" y="995362"/>
                  </a:lnTo>
                  <a:lnTo>
                    <a:pt x="593572" y="1039101"/>
                  </a:lnTo>
                  <a:lnTo>
                    <a:pt x="481634" y="1039101"/>
                  </a:lnTo>
                  <a:lnTo>
                    <a:pt x="481634" y="1063218"/>
                  </a:lnTo>
                  <a:lnTo>
                    <a:pt x="735330" y="1063218"/>
                  </a:lnTo>
                  <a:lnTo>
                    <a:pt x="735330" y="1039101"/>
                  </a:lnTo>
                  <a:close/>
                </a:path>
                <a:path w="3992879" h="1169670">
                  <a:moveTo>
                    <a:pt x="758507" y="74002"/>
                  </a:moveTo>
                  <a:lnTo>
                    <a:pt x="752919" y="48882"/>
                  </a:lnTo>
                  <a:lnTo>
                    <a:pt x="743077" y="36169"/>
                  </a:lnTo>
                  <a:lnTo>
                    <a:pt x="737692" y="29210"/>
                  </a:lnTo>
                  <a:lnTo>
                    <a:pt x="729996" y="24917"/>
                  </a:lnTo>
                  <a:lnTo>
                    <a:pt x="729996" y="74002"/>
                  </a:lnTo>
                  <a:lnTo>
                    <a:pt x="726655" y="89547"/>
                  </a:lnTo>
                  <a:lnTo>
                    <a:pt x="717397" y="101511"/>
                  </a:lnTo>
                  <a:lnTo>
                    <a:pt x="703364" y="109207"/>
                  </a:lnTo>
                  <a:lnTo>
                    <a:pt x="685711" y="111937"/>
                  </a:lnTo>
                  <a:lnTo>
                    <a:pt x="667918" y="109207"/>
                  </a:lnTo>
                  <a:lnTo>
                    <a:pt x="653808" y="101511"/>
                  </a:lnTo>
                  <a:lnTo>
                    <a:pt x="644550" y="89547"/>
                  </a:lnTo>
                  <a:lnTo>
                    <a:pt x="641311" y="74002"/>
                  </a:lnTo>
                  <a:lnTo>
                    <a:pt x="644550" y="58496"/>
                  </a:lnTo>
                  <a:lnTo>
                    <a:pt x="653808" y="46532"/>
                  </a:lnTo>
                  <a:lnTo>
                    <a:pt x="667918" y="38849"/>
                  </a:lnTo>
                  <a:lnTo>
                    <a:pt x="685711" y="36169"/>
                  </a:lnTo>
                  <a:lnTo>
                    <a:pt x="703364" y="38849"/>
                  </a:lnTo>
                  <a:lnTo>
                    <a:pt x="717397" y="46532"/>
                  </a:lnTo>
                  <a:lnTo>
                    <a:pt x="726655" y="58496"/>
                  </a:lnTo>
                  <a:lnTo>
                    <a:pt x="729996" y="74002"/>
                  </a:lnTo>
                  <a:lnTo>
                    <a:pt x="729996" y="24917"/>
                  </a:lnTo>
                  <a:lnTo>
                    <a:pt x="714679" y="16370"/>
                  </a:lnTo>
                  <a:lnTo>
                    <a:pt x="685711" y="11722"/>
                  </a:lnTo>
                  <a:lnTo>
                    <a:pt x="656424" y="16370"/>
                  </a:lnTo>
                  <a:lnTo>
                    <a:pt x="633272" y="29210"/>
                  </a:lnTo>
                  <a:lnTo>
                    <a:pt x="618058" y="48882"/>
                  </a:lnTo>
                  <a:lnTo>
                    <a:pt x="612584" y="74002"/>
                  </a:lnTo>
                  <a:lnTo>
                    <a:pt x="618058" y="99009"/>
                  </a:lnTo>
                  <a:lnTo>
                    <a:pt x="633272" y="118567"/>
                  </a:lnTo>
                  <a:lnTo>
                    <a:pt x="656424" y="131292"/>
                  </a:lnTo>
                  <a:lnTo>
                    <a:pt x="685711" y="135826"/>
                  </a:lnTo>
                  <a:lnTo>
                    <a:pt x="714679" y="131292"/>
                  </a:lnTo>
                  <a:lnTo>
                    <a:pt x="737692" y="118567"/>
                  </a:lnTo>
                  <a:lnTo>
                    <a:pt x="742861" y="111937"/>
                  </a:lnTo>
                  <a:lnTo>
                    <a:pt x="752919" y="99009"/>
                  </a:lnTo>
                  <a:lnTo>
                    <a:pt x="758507" y="74002"/>
                  </a:lnTo>
                  <a:close/>
                </a:path>
                <a:path w="3992879" h="1169670">
                  <a:moveTo>
                    <a:pt x="837438" y="2184"/>
                  </a:moveTo>
                  <a:lnTo>
                    <a:pt x="807948" y="2184"/>
                  </a:lnTo>
                  <a:lnTo>
                    <a:pt x="807948" y="143611"/>
                  </a:lnTo>
                  <a:lnTo>
                    <a:pt x="837438" y="143611"/>
                  </a:lnTo>
                  <a:lnTo>
                    <a:pt x="837438" y="2184"/>
                  </a:lnTo>
                  <a:close/>
                </a:path>
                <a:path w="3992879" h="1169670">
                  <a:moveTo>
                    <a:pt x="846543" y="252920"/>
                  </a:moveTo>
                  <a:lnTo>
                    <a:pt x="684174" y="252920"/>
                  </a:lnTo>
                  <a:lnTo>
                    <a:pt x="684174" y="226275"/>
                  </a:lnTo>
                  <a:lnTo>
                    <a:pt x="837438" y="226275"/>
                  </a:lnTo>
                  <a:lnTo>
                    <a:pt x="837438" y="156438"/>
                  </a:lnTo>
                  <a:lnTo>
                    <a:pt x="654685" y="156438"/>
                  </a:lnTo>
                  <a:lnTo>
                    <a:pt x="654685" y="179793"/>
                  </a:lnTo>
                  <a:lnTo>
                    <a:pt x="808164" y="179793"/>
                  </a:lnTo>
                  <a:lnTo>
                    <a:pt x="808164" y="204355"/>
                  </a:lnTo>
                  <a:lnTo>
                    <a:pt x="655561" y="204355"/>
                  </a:lnTo>
                  <a:lnTo>
                    <a:pt x="655561" y="276491"/>
                  </a:lnTo>
                  <a:lnTo>
                    <a:pt x="846543" y="276491"/>
                  </a:lnTo>
                  <a:lnTo>
                    <a:pt x="846543" y="252920"/>
                  </a:lnTo>
                  <a:close/>
                </a:path>
                <a:path w="3992879" h="1169670">
                  <a:moveTo>
                    <a:pt x="1013663" y="898118"/>
                  </a:moveTo>
                  <a:lnTo>
                    <a:pt x="985812" y="898118"/>
                  </a:lnTo>
                  <a:lnTo>
                    <a:pt x="985812" y="1002703"/>
                  </a:lnTo>
                  <a:lnTo>
                    <a:pt x="941628" y="1002703"/>
                  </a:lnTo>
                  <a:lnTo>
                    <a:pt x="947115" y="984300"/>
                  </a:lnTo>
                  <a:lnTo>
                    <a:pt x="950950" y="965263"/>
                  </a:lnTo>
                  <a:lnTo>
                    <a:pt x="953223" y="945667"/>
                  </a:lnTo>
                  <a:lnTo>
                    <a:pt x="954024" y="925525"/>
                  </a:lnTo>
                  <a:lnTo>
                    <a:pt x="845591" y="925525"/>
                  </a:lnTo>
                  <a:lnTo>
                    <a:pt x="845591" y="949756"/>
                  </a:lnTo>
                  <a:lnTo>
                    <a:pt x="924636" y="949756"/>
                  </a:lnTo>
                  <a:lnTo>
                    <a:pt x="916444" y="990574"/>
                  </a:lnTo>
                  <a:lnTo>
                    <a:pt x="898804" y="1027417"/>
                  </a:lnTo>
                  <a:lnTo>
                    <a:pt x="871029" y="1060119"/>
                  </a:lnTo>
                  <a:lnTo>
                    <a:pt x="832434" y="1088555"/>
                  </a:lnTo>
                  <a:lnTo>
                    <a:pt x="849426" y="1109484"/>
                  </a:lnTo>
                  <a:lnTo>
                    <a:pt x="876376" y="1091387"/>
                  </a:lnTo>
                  <a:lnTo>
                    <a:pt x="898855" y="1071384"/>
                  </a:lnTo>
                  <a:lnTo>
                    <a:pt x="917130" y="1049629"/>
                  </a:lnTo>
                  <a:lnTo>
                    <a:pt x="931430" y="1026274"/>
                  </a:lnTo>
                  <a:lnTo>
                    <a:pt x="985812" y="1026274"/>
                  </a:lnTo>
                  <a:lnTo>
                    <a:pt x="985812" y="1155319"/>
                  </a:lnTo>
                  <a:lnTo>
                    <a:pt x="1013663" y="1155319"/>
                  </a:lnTo>
                  <a:lnTo>
                    <a:pt x="1013663" y="1026274"/>
                  </a:lnTo>
                  <a:lnTo>
                    <a:pt x="1013663" y="1002703"/>
                  </a:lnTo>
                  <a:lnTo>
                    <a:pt x="1013663" y="898118"/>
                  </a:lnTo>
                  <a:close/>
                </a:path>
                <a:path w="3992879" h="1169670">
                  <a:moveTo>
                    <a:pt x="1058570" y="199313"/>
                  </a:moveTo>
                  <a:lnTo>
                    <a:pt x="1006106" y="155232"/>
                  </a:lnTo>
                  <a:lnTo>
                    <a:pt x="986104" y="91427"/>
                  </a:lnTo>
                  <a:lnTo>
                    <a:pt x="986104" y="73228"/>
                  </a:lnTo>
                  <a:lnTo>
                    <a:pt x="1048270" y="73228"/>
                  </a:lnTo>
                  <a:lnTo>
                    <a:pt x="1048270" y="49555"/>
                  </a:lnTo>
                  <a:lnTo>
                    <a:pt x="986002" y="49555"/>
                  </a:lnTo>
                  <a:lnTo>
                    <a:pt x="986002" y="7670"/>
                  </a:lnTo>
                  <a:lnTo>
                    <a:pt x="956830" y="7670"/>
                  </a:lnTo>
                  <a:lnTo>
                    <a:pt x="956830" y="49555"/>
                  </a:lnTo>
                  <a:lnTo>
                    <a:pt x="893686" y="49555"/>
                  </a:lnTo>
                  <a:lnTo>
                    <a:pt x="893686" y="73228"/>
                  </a:lnTo>
                  <a:lnTo>
                    <a:pt x="957059" y="73228"/>
                  </a:lnTo>
                  <a:lnTo>
                    <a:pt x="957059" y="91427"/>
                  </a:lnTo>
                  <a:lnTo>
                    <a:pt x="951865" y="126034"/>
                  </a:lnTo>
                  <a:lnTo>
                    <a:pt x="937348" y="158064"/>
                  </a:lnTo>
                  <a:lnTo>
                    <a:pt x="914806" y="184950"/>
                  </a:lnTo>
                  <a:lnTo>
                    <a:pt x="885571" y="204139"/>
                  </a:lnTo>
                  <a:lnTo>
                    <a:pt x="901903" y="226822"/>
                  </a:lnTo>
                  <a:lnTo>
                    <a:pt x="924674" y="212940"/>
                  </a:lnTo>
                  <a:lnTo>
                    <a:pt x="944295" y="193941"/>
                  </a:lnTo>
                  <a:lnTo>
                    <a:pt x="960234" y="170738"/>
                  </a:lnTo>
                  <a:lnTo>
                    <a:pt x="971969" y="144272"/>
                  </a:lnTo>
                  <a:lnTo>
                    <a:pt x="983919" y="169227"/>
                  </a:lnTo>
                  <a:lnTo>
                    <a:pt x="999998" y="191084"/>
                  </a:lnTo>
                  <a:lnTo>
                    <a:pt x="1019670" y="208991"/>
                  </a:lnTo>
                  <a:lnTo>
                    <a:pt x="1042352" y="222110"/>
                  </a:lnTo>
                  <a:lnTo>
                    <a:pt x="1058570" y="199313"/>
                  </a:lnTo>
                  <a:close/>
                </a:path>
                <a:path w="3992879" h="1169670">
                  <a:moveTo>
                    <a:pt x="1072311" y="890993"/>
                  </a:moveTo>
                  <a:lnTo>
                    <a:pt x="1044359" y="890993"/>
                  </a:lnTo>
                  <a:lnTo>
                    <a:pt x="1044359" y="1168806"/>
                  </a:lnTo>
                  <a:lnTo>
                    <a:pt x="1072311" y="1168806"/>
                  </a:lnTo>
                  <a:lnTo>
                    <a:pt x="1072311" y="890993"/>
                  </a:lnTo>
                  <a:close/>
                </a:path>
                <a:path w="3992879" h="1169670">
                  <a:moveTo>
                    <a:pt x="1111529" y="2184"/>
                  </a:moveTo>
                  <a:lnTo>
                    <a:pt x="1082040" y="2184"/>
                  </a:lnTo>
                  <a:lnTo>
                    <a:pt x="1082040" y="279996"/>
                  </a:lnTo>
                  <a:lnTo>
                    <a:pt x="1111529" y="279996"/>
                  </a:lnTo>
                  <a:lnTo>
                    <a:pt x="1111529" y="2184"/>
                  </a:lnTo>
                  <a:close/>
                </a:path>
                <a:path w="3992879" h="1169670">
                  <a:moveTo>
                    <a:pt x="1283474" y="1082522"/>
                  </a:moveTo>
                  <a:lnTo>
                    <a:pt x="1230503" y="1034034"/>
                  </a:lnTo>
                  <a:lnTo>
                    <a:pt x="1210017" y="961707"/>
                  </a:lnTo>
                  <a:lnTo>
                    <a:pt x="1210017" y="914120"/>
                  </a:lnTo>
                  <a:lnTo>
                    <a:pt x="1180414" y="914120"/>
                  </a:lnTo>
                  <a:lnTo>
                    <a:pt x="1180414" y="961707"/>
                  </a:lnTo>
                  <a:lnTo>
                    <a:pt x="1174813" y="1000975"/>
                  </a:lnTo>
                  <a:lnTo>
                    <a:pt x="1159408" y="1037107"/>
                  </a:lnTo>
                  <a:lnTo>
                    <a:pt x="1135837" y="1066939"/>
                  </a:lnTo>
                  <a:lnTo>
                    <a:pt x="1105750" y="1087348"/>
                  </a:lnTo>
                  <a:lnTo>
                    <a:pt x="1123950" y="1111897"/>
                  </a:lnTo>
                  <a:lnTo>
                    <a:pt x="1147343" y="1096695"/>
                  </a:lnTo>
                  <a:lnTo>
                    <a:pt x="1167396" y="1075893"/>
                  </a:lnTo>
                  <a:lnTo>
                    <a:pt x="1183614" y="1050480"/>
                  </a:lnTo>
                  <a:lnTo>
                    <a:pt x="1195539" y="1021448"/>
                  </a:lnTo>
                  <a:lnTo>
                    <a:pt x="1207528" y="1048562"/>
                  </a:lnTo>
                  <a:lnTo>
                    <a:pt x="1223556" y="1072273"/>
                  </a:lnTo>
                  <a:lnTo>
                    <a:pt x="1243126" y="1091692"/>
                  </a:lnTo>
                  <a:lnTo>
                    <a:pt x="1265707" y="1105979"/>
                  </a:lnTo>
                  <a:lnTo>
                    <a:pt x="1283474" y="1082522"/>
                  </a:lnTo>
                  <a:close/>
                </a:path>
                <a:path w="3992879" h="1169670">
                  <a:moveTo>
                    <a:pt x="1338173" y="890993"/>
                  </a:moveTo>
                  <a:lnTo>
                    <a:pt x="1308582" y="890993"/>
                  </a:lnTo>
                  <a:lnTo>
                    <a:pt x="1308582" y="1169352"/>
                  </a:lnTo>
                  <a:lnTo>
                    <a:pt x="1338173" y="1169352"/>
                  </a:lnTo>
                  <a:lnTo>
                    <a:pt x="1338173" y="890993"/>
                  </a:lnTo>
                  <a:close/>
                </a:path>
                <a:path w="3992879" h="1169670">
                  <a:moveTo>
                    <a:pt x="1464945" y="2184"/>
                  </a:moveTo>
                  <a:lnTo>
                    <a:pt x="1435773" y="2184"/>
                  </a:lnTo>
                  <a:lnTo>
                    <a:pt x="1435773" y="62598"/>
                  </a:lnTo>
                  <a:lnTo>
                    <a:pt x="1435773" y="86829"/>
                  </a:lnTo>
                  <a:lnTo>
                    <a:pt x="1435773" y="149974"/>
                  </a:lnTo>
                  <a:lnTo>
                    <a:pt x="1376133" y="149974"/>
                  </a:lnTo>
                  <a:lnTo>
                    <a:pt x="1377238" y="143002"/>
                  </a:lnTo>
                  <a:lnTo>
                    <a:pt x="1378064" y="135763"/>
                  </a:lnTo>
                  <a:lnTo>
                    <a:pt x="1378585" y="128257"/>
                  </a:lnTo>
                  <a:lnTo>
                    <a:pt x="1378775" y="120484"/>
                  </a:lnTo>
                  <a:lnTo>
                    <a:pt x="1378546" y="111518"/>
                  </a:lnTo>
                  <a:lnTo>
                    <a:pt x="1377873" y="102920"/>
                  </a:lnTo>
                  <a:lnTo>
                    <a:pt x="1376781" y="94678"/>
                  </a:lnTo>
                  <a:lnTo>
                    <a:pt x="1375257" y="86829"/>
                  </a:lnTo>
                  <a:lnTo>
                    <a:pt x="1435773" y="86829"/>
                  </a:lnTo>
                  <a:lnTo>
                    <a:pt x="1435773" y="62598"/>
                  </a:lnTo>
                  <a:lnTo>
                    <a:pt x="1366926" y="62598"/>
                  </a:lnTo>
                  <a:lnTo>
                    <a:pt x="1358430" y="49326"/>
                  </a:lnTo>
                  <a:lnTo>
                    <a:pt x="1356194" y="45834"/>
                  </a:lnTo>
                  <a:lnTo>
                    <a:pt x="1350924" y="41021"/>
                  </a:lnTo>
                  <a:lnTo>
                    <a:pt x="1350924" y="120484"/>
                  </a:lnTo>
                  <a:lnTo>
                    <a:pt x="1347825" y="150215"/>
                  </a:lnTo>
                  <a:lnTo>
                    <a:pt x="1339138" y="172643"/>
                  </a:lnTo>
                  <a:lnTo>
                    <a:pt x="1325765" y="186804"/>
                  </a:lnTo>
                  <a:lnTo>
                    <a:pt x="1308608" y="191744"/>
                  </a:lnTo>
                  <a:lnTo>
                    <a:pt x="1291336" y="186804"/>
                  </a:lnTo>
                  <a:lnTo>
                    <a:pt x="1277937" y="172643"/>
                  </a:lnTo>
                  <a:lnTo>
                    <a:pt x="1269263" y="150215"/>
                  </a:lnTo>
                  <a:lnTo>
                    <a:pt x="1266177" y="120484"/>
                  </a:lnTo>
                  <a:lnTo>
                    <a:pt x="1269263" y="90944"/>
                  </a:lnTo>
                  <a:lnTo>
                    <a:pt x="1277937" y="68580"/>
                  </a:lnTo>
                  <a:lnTo>
                    <a:pt x="1291336" y="54394"/>
                  </a:lnTo>
                  <a:lnTo>
                    <a:pt x="1308608" y="49326"/>
                  </a:lnTo>
                  <a:lnTo>
                    <a:pt x="1325765" y="54394"/>
                  </a:lnTo>
                  <a:lnTo>
                    <a:pt x="1339138" y="68580"/>
                  </a:lnTo>
                  <a:lnTo>
                    <a:pt x="1347825" y="90944"/>
                  </a:lnTo>
                  <a:lnTo>
                    <a:pt x="1350924" y="120484"/>
                  </a:lnTo>
                  <a:lnTo>
                    <a:pt x="1350924" y="41021"/>
                  </a:lnTo>
                  <a:lnTo>
                    <a:pt x="1342656" y="33439"/>
                  </a:lnTo>
                  <a:lnTo>
                    <a:pt x="1326680" y="25717"/>
                  </a:lnTo>
                  <a:lnTo>
                    <a:pt x="1308608" y="23025"/>
                  </a:lnTo>
                  <a:lnTo>
                    <a:pt x="1280033" y="29921"/>
                  </a:lnTo>
                  <a:lnTo>
                    <a:pt x="1257693" y="49466"/>
                  </a:lnTo>
                  <a:lnTo>
                    <a:pt x="1243190" y="80149"/>
                  </a:lnTo>
                  <a:lnTo>
                    <a:pt x="1238110" y="120484"/>
                  </a:lnTo>
                  <a:lnTo>
                    <a:pt x="1243190" y="160997"/>
                  </a:lnTo>
                  <a:lnTo>
                    <a:pt x="1257693" y="191770"/>
                  </a:lnTo>
                  <a:lnTo>
                    <a:pt x="1280033" y="211328"/>
                  </a:lnTo>
                  <a:lnTo>
                    <a:pt x="1308608" y="218173"/>
                  </a:lnTo>
                  <a:lnTo>
                    <a:pt x="1327708" y="215188"/>
                  </a:lnTo>
                  <a:lnTo>
                    <a:pt x="1344434" y="206565"/>
                  </a:lnTo>
                  <a:lnTo>
                    <a:pt x="1358353" y="192684"/>
                  </a:lnTo>
                  <a:lnTo>
                    <a:pt x="1358887" y="191744"/>
                  </a:lnTo>
                  <a:lnTo>
                    <a:pt x="1369009" y="173990"/>
                  </a:lnTo>
                  <a:lnTo>
                    <a:pt x="1435773" y="173990"/>
                  </a:lnTo>
                  <a:lnTo>
                    <a:pt x="1435773" y="280543"/>
                  </a:lnTo>
                  <a:lnTo>
                    <a:pt x="1464945" y="280543"/>
                  </a:lnTo>
                  <a:lnTo>
                    <a:pt x="1464945" y="173990"/>
                  </a:lnTo>
                  <a:lnTo>
                    <a:pt x="1464945" y="149974"/>
                  </a:lnTo>
                  <a:lnTo>
                    <a:pt x="1464945" y="86829"/>
                  </a:lnTo>
                  <a:lnTo>
                    <a:pt x="1464945" y="62598"/>
                  </a:lnTo>
                  <a:lnTo>
                    <a:pt x="1464945" y="2184"/>
                  </a:lnTo>
                  <a:close/>
                </a:path>
                <a:path w="3992879" h="1169670">
                  <a:moveTo>
                    <a:pt x="1603159" y="899706"/>
                  </a:moveTo>
                  <a:lnTo>
                    <a:pt x="1414919" y="899706"/>
                  </a:lnTo>
                  <a:lnTo>
                    <a:pt x="1414919" y="922566"/>
                  </a:lnTo>
                  <a:lnTo>
                    <a:pt x="1414919" y="961936"/>
                  </a:lnTo>
                  <a:lnTo>
                    <a:pt x="1414919" y="986078"/>
                  </a:lnTo>
                  <a:lnTo>
                    <a:pt x="1603159" y="986078"/>
                  </a:lnTo>
                  <a:lnTo>
                    <a:pt x="1603159" y="962367"/>
                  </a:lnTo>
                  <a:lnTo>
                    <a:pt x="1603159" y="961936"/>
                  </a:lnTo>
                  <a:lnTo>
                    <a:pt x="1603159" y="923112"/>
                  </a:lnTo>
                  <a:lnTo>
                    <a:pt x="1573784" y="923112"/>
                  </a:lnTo>
                  <a:lnTo>
                    <a:pt x="1573784" y="961936"/>
                  </a:lnTo>
                  <a:lnTo>
                    <a:pt x="1443761" y="961936"/>
                  </a:lnTo>
                  <a:lnTo>
                    <a:pt x="1443761" y="922566"/>
                  </a:lnTo>
                  <a:lnTo>
                    <a:pt x="1603159" y="922566"/>
                  </a:lnTo>
                  <a:lnTo>
                    <a:pt x="1603159" y="899706"/>
                  </a:lnTo>
                  <a:close/>
                </a:path>
                <a:path w="3992879" h="1169670">
                  <a:moveTo>
                    <a:pt x="1635836" y="1005992"/>
                  </a:moveTo>
                  <a:lnTo>
                    <a:pt x="1382585" y="1005992"/>
                  </a:lnTo>
                  <a:lnTo>
                    <a:pt x="1382585" y="1029462"/>
                  </a:lnTo>
                  <a:lnTo>
                    <a:pt x="1494078" y="1029462"/>
                  </a:lnTo>
                  <a:lnTo>
                    <a:pt x="1494078" y="1053376"/>
                  </a:lnTo>
                  <a:lnTo>
                    <a:pt x="1412735" y="1053376"/>
                  </a:lnTo>
                  <a:lnTo>
                    <a:pt x="1412735" y="1076236"/>
                  </a:lnTo>
                  <a:lnTo>
                    <a:pt x="1574761" y="1076236"/>
                  </a:lnTo>
                  <a:lnTo>
                    <a:pt x="1574761" y="1097826"/>
                  </a:lnTo>
                  <a:lnTo>
                    <a:pt x="1413281" y="1097826"/>
                  </a:lnTo>
                  <a:lnTo>
                    <a:pt x="1413281" y="1119416"/>
                  </a:lnTo>
                  <a:lnTo>
                    <a:pt x="1413281" y="1143546"/>
                  </a:lnTo>
                  <a:lnTo>
                    <a:pt x="1413281" y="1166406"/>
                  </a:lnTo>
                  <a:lnTo>
                    <a:pt x="1611718" y="1166406"/>
                  </a:lnTo>
                  <a:lnTo>
                    <a:pt x="1611718" y="1143546"/>
                  </a:lnTo>
                  <a:lnTo>
                    <a:pt x="1442110" y="1143546"/>
                  </a:lnTo>
                  <a:lnTo>
                    <a:pt x="1442110" y="1119416"/>
                  </a:lnTo>
                  <a:lnTo>
                    <a:pt x="1603705" y="1119416"/>
                  </a:lnTo>
                  <a:lnTo>
                    <a:pt x="1603705" y="1097826"/>
                  </a:lnTo>
                  <a:lnTo>
                    <a:pt x="1603705" y="1076236"/>
                  </a:lnTo>
                  <a:lnTo>
                    <a:pt x="1603705" y="1053376"/>
                  </a:lnTo>
                  <a:lnTo>
                    <a:pt x="1523568" y="1053376"/>
                  </a:lnTo>
                  <a:lnTo>
                    <a:pt x="1523568" y="1029462"/>
                  </a:lnTo>
                  <a:lnTo>
                    <a:pt x="1635836" y="1029462"/>
                  </a:lnTo>
                  <a:lnTo>
                    <a:pt x="1635836" y="1005992"/>
                  </a:lnTo>
                  <a:close/>
                </a:path>
                <a:path w="3992879" h="1169670">
                  <a:moveTo>
                    <a:pt x="1729816" y="50088"/>
                  </a:moveTo>
                  <a:lnTo>
                    <a:pt x="1568221" y="50088"/>
                  </a:lnTo>
                  <a:lnTo>
                    <a:pt x="1568221" y="13258"/>
                  </a:lnTo>
                  <a:lnTo>
                    <a:pt x="1539049" y="13258"/>
                  </a:lnTo>
                  <a:lnTo>
                    <a:pt x="1539049" y="50088"/>
                  </a:lnTo>
                  <a:lnTo>
                    <a:pt x="1539049" y="72936"/>
                  </a:lnTo>
                  <a:lnTo>
                    <a:pt x="1539049" y="109778"/>
                  </a:lnTo>
                  <a:lnTo>
                    <a:pt x="1539049" y="133896"/>
                  </a:lnTo>
                  <a:lnTo>
                    <a:pt x="1729816" y="133896"/>
                  </a:lnTo>
                  <a:lnTo>
                    <a:pt x="1729816" y="110401"/>
                  </a:lnTo>
                  <a:lnTo>
                    <a:pt x="1729816" y="109778"/>
                  </a:lnTo>
                  <a:lnTo>
                    <a:pt x="1729816" y="73228"/>
                  </a:lnTo>
                  <a:lnTo>
                    <a:pt x="1700441" y="73228"/>
                  </a:lnTo>
                  <a:lnTo>
                    <a:pt x="1700441" y="109778"/>
                  </a:lnTo>
                  <a:lnTo>
                    <a:pt x="1568221" y="109778"/>
                  </a:lnTo>
                  <a:lnTo>
                    <a:pt x="1568221" y="72936"/>
                  </a:lnTo>
                  <a:lnTo>
                    <a:pt x="1729816" y="72936"/>
                  </a:lnTo>
                  <a:lnTo>
                    <a:pt x="1729816" y="50088"/>
                  </a:lnTo>
                  <a:close/>
                </a:path>
                <a:path w="3992879" h="1169670">
                  <a:moveTo>
                    <a:pt x="1729816" y="13474"/>
                  </a:moveTo>
                  <a:lnTo>
                    <a:pt x="1700441" y="13474"/>
                  </a:lnTo>
                  <a:lnTo>
                    <a:pt x="1700441" y="49657"/>
                  </a:lnTo>
                  <a:lnTo>
                    <a:pt x="1729816" y="49657"/>
                  </a:lnTo>
                  <a:lnTo>
                    <a:pt x="1729816" y="13474"/>
                  </a:lnTo>
                  <a:close/>
                </a:path>
                <a:path w="3992879" h="1169670">
                  <a:moveTo>
                    <a:pt x="1761617" y="165544"/>
                  </a:moveTo>
                  <a:lnTo>
                    <a:pt x="1507375" y="165544"/>
                  </a:lnTo>
                  <a:lnTo>
                    <a:pt x="1507375" y="189001"/>
                  </a:lnTo>
                  <a:lnTo>
                    <a:pt x="1619300" y="189001"/>
                  </a:lnTo>
                  <a:lnTo>
                    <a:pt x="1619300" y="279996"/>
                  </a:lnTo>
                  <a:lnTo>
                    <a:pt x="1648244" y="279996"/>
                  </a:lnTo>
                  <a:lnTo>
                    <a:pt x="1648244" y="189001"/>
                  </a:lnTo>
                  <a:lnTo>
                    <a:pt x="1761617" y="189001"/>
                  </a:lnTo>
                  <a:lnTo>
                    <a:pt x="1761617" y="165544"/>
                  </a:lnTo>
                  <a:close/>
                </a:path>
                <a:path w="3992879" h="1169670">
                  <a:moveTo>
                    <a:pt x="1823199" y="976947"/>
                  </a:moveTo>
                  <a:lnTo>
                    <a:pt x="1817471" y="950125"/>
                  </a:lnTo>
                  <a:lnTo>
                    <a:pt x="1807083" y="936269"/>
                  </a:lnTo>
                  <a:lnTo>
                    <a:pt x="1801774" y="929195"/>
                  </a:lnTo>
                  <a:lnTo>
                    <a:pt x="1794471" y="925042"/>
                  </a:lnTo>
                  <a:lnTo>
                    <a:pt x="1794471" y="976947"/>
                  </a:lnTo>
                  <a:lnTo>
                    <a:pt x="1790890" y="993660"/>
                  </a:lnTo>
                  <a:lnTo>
                    <a:pt x="1781086" y="1006487"/>
                  </a:lnTo>
                  <a:lnTo>
                    <a:pt x="1766239" y="1014717"/>
                  </a:lnTo>
                  <a:lnTo>
                    <a:pt x="1747545" y="1017612"/>
                  </a:lnTo>
                  <a:lnTo>
                    <a:pt x="1728863" y="1014717"/>
                  </a:lnTo>
                  <a:lnTo>
                    <a:pt x="1714055" y="1006487"/>
                  </a:lnTo>
                  <a:lnTo>
                    <a:pt x="1704352" y="993660"/>
                  </a:lnTo>
                  <a:lnTo>
                    <a:pt x="1700961" y="976947"/>
                  </a:lnTo>
                  <a:lnTo>
                    <a:pt x="1704352" y="960272"/>
                  </a:lnTo>
                  <a:lnTo>
                    <a:pt x="1714055" y="947432"/>
                  </a:lnTo>
                  <a:lnTo>
                    <a:pt x="1728863" y="939190"/>
                  </a:lnTo>
                  <a:lnTo>
                    <a:pt x="1747545" y="936269"/>
                  </a:lnTo>
                  <a:lnTo>
                    <a:pt x="1766239" y="939190"/>
                  </a:lnTo>
                  <a:lnTo>
                    <a:pt x="1781086" y="947432"/>
                  </a:lnTo>
                  <a:lnTo>
                    <a:pt x="1790890" y="960272"/>
                  </a:lnTo>
                  <a:lnTo>
                    <a:pt x="1794471" y="976947"/>
                  </a:lnTo>
                  <a:lnTo>
                    <a:pt x="1794471" y="925042"/>
                  </a:lnTo>
                  <a:lnTo>
                    <a:pt x="1777885" y="915581"/>
                  </a:lnTo>
                  <a:lnTo>
                    <a:pt x="1747545" y="910729"/>
                  </a:lnTo>
                  <a:lnTo>
                    <a:pt x="1717243" y="915581"/>
                  </a:lnTo>
                  <a:lnTo>
                    <a:pt x="1693240" y="929195"/>
                  </a:lnTo>
                  <a:lnTo>
                    <a:pt x="1677479" y="950125"/>
                  </a:lnTo>
                  <a:lnTo>
                    <a:pt x="1671904" y="976947"/>
                  </a:lnTo>
                  <a:lnTo>
                    <a:pt x="1677479" y="1003795"/>
                  </a:lnTo>
                  <a:lnTo>
                    <a:pt x="1693240" y="1024724"/>
                  </a:lnTo>
                  <a:lnTo>
                    <a:pt x="1717243" y="1038313"/>
                  </a:lnTo>
                  <a:lnTo>
                    <a:pt x="1747545" y="1043165"/>
                  </a:lnTo>
                  <a:lnTo>
                    <a:pt x="1777885" y="1038313"/>
                  </a:lnTo>
                  <a:lnTo>
                    <a:pt x="1801774" y="1024724"/>
                  </a:lnTo>
                  <a:lnTo>
                    <a:pt x="1807108" y="1017612"/>
                  </a:lnTo>
                  <a:lnTo>
                    <a:pt x="1817471" y="1003795"/>
                  </a:lnTo>
                  <a:lnTo>
                    <a:pt x="1823199" y="976947"/>
                  </a:lnTo>
                  <a:close/>
                </a:path>
                <a:path w="3992879" h="1169670">
                  <a:moveTo>
                    <a:pt x="1842274" y="1097318"/>
                  </a:moveTo>
                  <a:lnTo>
                    <a:pt x="1839976" y="1075829"/>
                  </a:lnTo>
                  <a:lnTo>
                    <a:pt x="1793125" y="1080985"/>
                  </a:lnTo>
                  <a:lnTo>
                    <a:pt x="1745462" y="1083767"/>
                  </a:lnTo>
                  <a:lnTo>
                    <a:pt x="1699704" y="1084884"/>
                  </a:lnTo>
                  <a:lnTo>
                    <a:pt x="1658531" y="1085037"/>
                  </a:lnTo>
                  <a:lnTo>
                    <a:pt x="1662150" y="1109599"/>
                  </a:lnTo>
                  <a:lnTo>
                    <a:pt x="1702396" y="1109357"/>
                  </a:lnTo>
                  <a:lnTo>
                    <a:pt x="1747240" y="1107948"/>
                  </a:lnTo>
                  <a:lnTo>
                    <a:pt x="1794560" y="1104277"/>
                  </a:lnTo>
                  <a:lnTo>
                    <a:pt x="1842274" y="1097318"/>
                  </a:lnTo>
                  <a:close/>
                </a:path>
                <a:path w="3992879" h="1169670">
                  <a:moveTo>
                    <a:pt x="1886788" y="890993"/>
                  </a:moveTo>
                  <a:lnTo>
                    <a:pt x="1857400" y="890993"/>
                  </a:lnTo>
                  <a:lnTo>
                    <a:pt x="1857400" y="1169352"/>
                  </a:lnTo>
                  <a:lnTo>
                    <a:pt x="1886788" y="1169352"/>
                  </a:lnTo>
                  <a:lnTo>
                    <a:pt x="1886788" y="890993"/>
                  </a:lnTo>
                  <a:close/>
                </a:path>
                <a:path w="3992879" h="1169670">
                  <a:moveTo>
                    <a:pt x="2025294" y="25984"/>
                  </a:moveTo>
                  <a:lnTo>
                    <a:pt x="1959952" y="25984"/>
                  </a:lnTo>
                  <a:lnTo>
                    <a:pt x="1959952" y="0"/>
                  </a:lnTo>
                  <a:lnTo>
                    <a:pt x="1930565" y="0"/>
                  </a:lnTo>
                  <a:lnTo>
                    <a:pt x="1930565" y="25984"/>
                  </a:lnTo>
                  <a:lnTo>
                    <a:pt x="1865007" y="25984"/>
                  </a:lnTo>
                  <a:lnTo>
                    <a:pt x="1865007" y="48018"/>
                  </a:lnTo>
                  <a:lnTo>
                    <a:pt x="2025294" y="48018"/>
                  </a:lnTo>
                  <a:lnTo>
                    <a:pt x="2025294" y="25984"/>
                  </a:lnTo>
                  <a:close/>
                </a:path>
                <a:path w="3992879" h="1169670">
                  <a:moveTo>
                    <a:pt x="2035479" y="171132"/>
                  </a:moveTo>
                  <a:lnTo>
                    <a:pt x="2033905" y="156768"/>
                  </a:lnTo>
                  <a:lnTo>
                    <a:pt x="2033181" y="150190"/>
                  </a:lnTo>
                  <a:lnTo>
                    <a:pt x="2015388" y="152425"/>
                  </a:lnTo>
                  <a:lnTo>
                    <a:pt x="1997138" y="154228"/>
                  </a:lnTo>
                  <a:lnTo>
                    <a:pt x="1978609" y="155651"/>
                  </a:lnTo>
                  <a:lnTo>
                    <a:pt x="1959952" y="156768"/>
                  </a:lnTo>
                  <a:lnTo>
                    <a:pt x="1959952" y="139014"/>
                  </a:lnTo>
                  <a:lnTo>
                    <a:pt x="1981149" y="134302"/>
                  </a:lnTo>
                  <a:lnTo>
                    <a:pt x="1997227" y="125704"/>
                  </a:lnTo>
                  <a:lnTo>
                    <a:pt x="2002282" y="119710"/>
                  </a:lnTo>
                  <a:lnTo>
                    <a:pt x="2007463" y="113588"/>
                  </a:lnTo>
                  <a:lnTo>
                    <a:pt x="2011146" y="98336"/>
                  </a:lnTo>
                  <a:lnTo>
                    <a:pt x="2006320" y="81165"/>
                  </a:lnTo>
                  <a:lnTo>
                    <a:pt x="2002536" y="77508"/>
                  </a:lnTo>
                  <a:lnTo>
                    <a:pt x="1992922" y="68211"/>
                  </a:lnTo>
                  <a:lnTo>
                    <a:pt x="1982965" y="64325"/>
                  </a:lnTo>
                  <a:lnTo>
                    <a:pt x="1982965" y="98336"/>
                  </a:lnTo>
                  <a:lnTo>
                    <a:pt x="1980336" y="107162"/>
                  </a:lnTo>
                  <a:lnTo>
                    <a:pt x="1972792" y="113957"/>
                  </a:lnTo>
                  <a:lnTo>
                    <a:pt x="1960816" y="118287"/>
                  </a:lnTo>
                  <a:lnTo>
                    <a:pt x="1944928" y="119710"/>
                  </a:lnTo>
                  <a:lnTo>
                    <a:pt x="1929041" y="118287"/>
                  </a:lnTo>
                  <a:lnTo>
                    <a:pt x="1917077" y="113957"/>
                  </a:lnTo>
                  <a:lnTo>
                    <a:pt x="1909559" y="107162"/>
                  </a:lnTo>
                  <a:lnTo>
                    <a:pt x="1906993" y="98336"/>
                  </a:lnTo>
                  <a:lnTo>
                    <a:pt x="1909559" y="89408"/>
                  </a:lnTo>
                  <a:lnTo>
                    <a:pt x="1917077" y="82829"/>
                  </a:lnTo>
                  <a:lnTo>
                    <a:pt x="1929041" y="78790"/>
                  </a:lnTo>
                  <a:lnTo>
                    <a:pt x="1944928" y="77508"/>
                  </a:lnTo>
                  <a:lnTo>
                    <a:pt x="1960816" y="78790"/>
                  </a:lnTo>
                  <a:lnTo>
                    <a:pt x="1972792" y="82829"/>
                  </a:lnTo>
                  <a:lnTo>
                    <a:pt x="1980336" y="89408"/>
                  </a:lnTo>
                  <a:lnTo>
                    <a:pt x="1982965" y="98336"/>
                  </a:lnTo>
                  <a:lnTo>
                    <a:pt x="1982965" y="64325"/>
                  </a:lnTo>
                  <a:lnTo>
                    <a:pt x="1972081" y="60071"/>
                  </a:lnTo>
                  <a:lnTo>
                    <a:pt x="1944928" y="57340"/>
                  </a:lnTo>
                  <a:lnTo>
                    <a:pt x="1917788" y="60071"/>
                  </a:lnTo>
                  <a:lnTo>
                    <a:pt x="1896922" y="68211"/>
                  </a:lnTo>
                  <a:lnTo>
                    <a:pt x="1883549" y="81165"/>
                  </a:lnTo>
                  <a:lnTo>
                    <a:pt x="1878926" y="98336"/>
                  </a:lnTo>
                  <a:lnTo>
                    <a:pt x="1882444" y="113690"/>
                  </a:lnTo>
                  <a:lnTo>
                    <a:pt x="1892782" y="125831"/>
                  </a:lnTo>
                  <a:lnTo>
                    <a:pt x="1909102" y="134378"/>
                  </a:lnTo>
                  <a:lnTo>
                    <a:pt x="1930565" y="139014"/>
                  </a:lnTo>
                  <a:lnTo>
                    <a:pt x="1930565" y="157873"/>
                  </a:lnTo>
                  <a:lnTo>
                    <a:pt x="1911235" y="158267"/>
                  </a:lnTo>
                  <a:lnTo>
                    <a:pt x="1857883" y="158635"/>
                  </a:lnTo>
                  <a:lnTo>
                    <a:pt x="1861172" y="182206"/>
                  </a:lnTo>
                  <a:lnTo>
                    <a:pt x="1900643" y="181914"/>
                  </a:lnTo>
                  <a:lnTo>
                    <a:pt x="1944293" y="180581"/>
                  </a:lnTo>
                  <a:lnTo>
                    <a:pt x="1989963" y="177292"/>
                  </a:lnTo>
                  <a:lnTo>
                    <a:pt x="2035479" y="171132"/>
                  </a:lnTo>
                  <a:close/>
                </a:path>
                <a:path w="3992879" h="1169670">
                  <a:moveTo>
                    <a:pt x="2078355" y="202374"/>
                  </a:moveTo>
                  <a:lnTo>
                    <a:pt x="1892528" y="202374"/>
                  </a:lnTo>
                  <a:lnTo>
                    <a:pt x="1892528" y="225628"/>
                  </a:lnTo>
                  <a:lnTo>
                    <a:pt x="2048967" y="225628"/>
                  </a:lnTo>
                  <a:lnTo>
                    <a:pt x="2048967" y="279996"/>
                  </a:lnTo>
                  <a:lnTo>
                    <a:pt x="2078355" y="279996"/>
                  </a:lnTo>
                  <a:lnTo>
                    <a:pt x="2078355" y="202374"/>
                  </a:lnTo>
                  <a:close/>
                </a:path>
                <a:path w="3992879" h="1169670">
                  <a:moveTo>
                    <a:pt x="2117928" y="84848"/>
                  </a:moveTo>
                  <a:lnTo>
                    <a:pt x="2078355" y="84848"/>
                  </a:lnTo>
                  <a:lnTo>
                    <a:pt x="2078355" y="2413"/>
                  </a:lnTo>
                  <a:lnTo>
                    <a:pt x="2048967" y="2413"/>
                  </a:lnTo>
                  <a:lnTo>
                    <a:pt x="2048967" y="189445"/>
                  </a:lnTo>
                  <a:lnTo>
                    <a:pt x="2078355" y="189445"/>
                  </a:lnTo>
                  <a:lnTo>
                    <a:pt x="2078355" y="109296"/>
                  </a:lnTo>
                  <a:lnTo>
                    <a:pt x="2117928" y="109296"/>
                  </a:lnTo>
                  <a:lnTo>
                    <a:pt x="2117928" y="84848"/>
                  </a:lnTo>
                  <a:close/>
                </a:path>
                <a:path w="3992879" h="1169670">
                  <a:moveTo>
                    <a:pt x="2174964" y="1081316"/>
                  </a:moveTo>
                  <a:lnTo>
                    <a:pt x="2124557" y="1032357"/>
                  </a:lnTo>
                  <a:lnTo>
                    <a:pt x="2105240" y="961707"/>
                  </a:lnTo>
                  <a:lnTo>
                    <a:pt x="2105240" y="914120"/>
                  </a:lnTo>
                  <a:lnTo>
                    <a:pt x="2075967" y="914120"/>
                  </a:lnTo>
                  <a:lnTo>
                    <a:pt x="2075967" y="961707"/>
                  </a:lnTo>
                  <a:lnTo>
                    <a:pt x="2070671" y="999807"/>
                  </a:lnTo>
                  <a:lnTo>
                    <a:pt x="2056028" y="1035469"/>
                  </a:lnTo>
                  <a:lnTo>
                    <a:pt x="2033422" y="1065441"/>
                  </a:lnTo>
                  <a:lnTo>
                    <a:pt x="2004263" y="1086472"/>
                  </a:lnTo>
                  <a:lnTo>
                    <a:pt x="2022576" y="1110145"/>
                  </a:lnTo>
                  <a:lnTo>
                    <a:pt x="2044827" y="1094828"/>
                  </a:lnTo>
                  <a:lnTo>
                    <a:pt x="2063915" y="1074216"/>
                  </a:lnTo>
                  <a:lnTo>
                    <a:pt x="2079421" y="1049286"/>
                  </a:lnTo>
                  <a:lnTo>
                    <a:pt x="2090877" y="1021016"/>
                  </a:lnTo>
                  <a:lnTo>
                    <a:pt x="2102053" y="1047546"/>
                  </a:lnTo>
                  <a:lnTo>
                    <a:pt x="2117052" y="1070965"/>
                  </a:lnTo>
                  <a:lnTo>
                    <a:pt x="2135467" y="1090383"/>
                  </a:lnTo>
                  <a:lnTo>
                    <a:pt x="2156879" y="1104887"/>
                  </a:lnTo>
                  <a:lnTo>
                    <a:pt x="2174964" y="1081316"/>
                  </a:lnTo>
                  <a:close/>
                </a:path>
                <a:path w="3992879" h="1169670">
                  <a:moveTo>
                    <a:pt x="2269909" y="1001826"/>
                  </a:moveTo>
                  <a:lnTo>
                    <a:pt x="2225395" y="1001826"/>
                  </a:lnTo>
                  <a:lnTo>
                    <a:pt x="2225395" y="890993"/>
                  </a:lnTo>
                  <a:lnTo>
                    <a:pt x="2195906" y="890993"/>
                  </a:lnTo>
                  <a:lnTo>
                    <a:pt x="2195906" y="1168806"/>
                  </a:lnTo>
                  <a:lnTo>
                    <a:pt x="2225395" y="1168806"/>
                  </a:lnTo>
                  <a:lnTo>
                    <a:pt x="2225395" y="1026934"/>
                  </a:lnTo>
                  <a:lnTo>
                    <a:pt x="2269909" y="1026934"/>
                  </a:lnTo>
                  <a:lnTo>
                    <a:pt x="2269909" y="1001826"/>
                  </a:lnTo>
                  <a:close/>
                </a:path>
                <a:path w="3992879" h="1169670">
                  <a:moveTo>
                    <a:pt x="2287752" y="90004"/>
                  </a:moveTo>
                  <a:lnTo>
                    <a:pt x="2282113" y="62293"/>
                  </a:lnTo>
                  <a:lnTo>
                    <a:pt x="2271128" y="46913"/>
                  </a:lnTo>
                  <a:lnTo>
                    <a:pt x="2266569" y="40551"/>
                  </a:lnTo>
                  <a:lnTo>
                    <a:pt x="2258923" y="35915"/>
                  </a:lnTo>
                  <a:lnTo>
                    <a:pt x="2258923" y="90004"/>
                  </a:lnTo>
                  <a:lnTo>
                    <a:pt x="2255469" y="107797"/>
                  </a:lnTo>
                  <a:lnTo>
                    <a:pt x="2245982" y="121500"/>
                  </a:lnTo>
                  <a:lnTo>
                    <a:pt x="2231720" y="130302"/>
                  </a:lnTo>
                  <a:lnTo>
                    <a:pt x="2213965" y="133426"/>
                  </a:lnTo>
                  <a:lnTo>
                    <a:pt x="2195969" y="130302"/>
                  </a:lnTo>
                  <a:lnTo>
                    <a:pt x="2181606" y="121500"/>
                  </a:lnTo>
                  <a:lnTo>
                    <a:pt x="2172131" y="107797"/>
                  </a:lnTo>
                  <a:lnTo>
                    <a:pt x="2168804" y="90004"/>
                  </a:lnTo>
                  <a:lnTo>
                    <a:pt x="2172131" y="72453"/>
                  </a:lnTo>
                  <a:lnTo>
                    <a:pt x="2181606" y="58839"/>
                  </a:lnTo>
                  <a:lnTo>
                    <a:pt x="2195969" y="50038"/>
                  </a:lnTo>
                  <a:lnTo>
                    <a:pt x="2213965" y="46913"/>
                  </a:lnTo>
                  <a:lnTo>
                    <a:pt x="2231720" y="50038"/>
                  </a:lnTo>
                  <a:lnTo>
                    <a:pt x="2245982" y="58839"/>
                  </a:lnTo>
                  <a:lnTo>
                    <a:pt x="2255469" y="72453"/>
                  </a:lnTo>
                  <a:lnTo>
                    <a:pt x="2258923" y="90004"/>
                  </a:lnTo>
                  <a:lnTo>
                    <a:pt x="2258923" y="35915"/>
                  </a:lnTo>
                  <a:lnTo>
                    <a:pt x="2243163" y="26352"/>
                  </a:lnTo>
                  <a:lnTo>
                    <a:pt x="2213965" y="21259"/>
                  </a:lnTo>
                  <a:lnTo>
                    <a:pt x="2184743" y="26352"/>
                  </a:lnTo>
                  <a:lnTo>
                    <a:pt x="2161260" y="40551"/>
                  </a:lnTo>
                  <a:lnTo>
                    <a:pt x="2145639" y="62293"/>
                  </a:lnTo>
                  <a:lnTo>
                    <a:pt x="2139962" y="90004"/>
                  </a:lnTo>
                  <a:lnTo>
                    <a:pt x="2145639" y="118021"/>
                  </a:lnTo>
                  <a:lnTo>
                    <a:pt x="2161260" y="139877"/>
                  </a:lnTo>
                  <a:lnTo>
                    <a:pt x="2184743" y="154063"/>
                  </a:lnTo>
                  <a:lnTo>
                    <a:pt x="2213965" y="159080"/>
                  </a:lnTo>
                  <a:lnTo>
                    <a:pt x="2243163" y="154063"/>
                  </a:lnTo>
                  <a:lnTo>
                    <a:pt x="2266569" y="139877"/>
                  </a:lnTo>
                  <a:lnTo>
                    <a:pt x="2271153" y="133426"/>
                  </a:lnTo>
                  <a:lnTo>
                    <a:pt x="2282113" y="118021"/>
                  </a:lnTo>
                  <a:lnTo>
                    <a:pt x="2287752" y="90004"/>
                  </a:lnTo>
                  <a:close/>
                </a:path>
                <a:path w="3992879" h="1169670">
                  <a:moveTo>
                    <a:pt x="2364829" y="2413"/>
                  </a:moveTo>
                  <a:lnTo>
                    <a:pt x="2335339" y="2413"/>
                  </a:lnTo>
                  <a:lnTo>
                    <a:pt x="2335339" y="204355"/>
                  </a:lnTo>
                  <a:lnTo>
                    <a:pt x="2364829" y="204355"/>
                  </a:lnTo>
                  <a:lnTo>
                    <a:pt x="2364829" y="2413"/>
                  </a:lnTo>
                  <a:close/>
                </a:path>
                <a:path w="3992879" h="1169670">
                  <a:moveTo>
                    <a:pt x="2372944" y="250177"/>
                  </a:moveTo>
                  <a:lnTo>
                    <a:pt x="2212657" y="250177"/>
                  </a:lnTo>
                  <a:lnTo>
                    <a:pt x="2212657" y="183857"/>
                  </a:lnTo>
                  <a:lnTo>
                    <a:pt x="2183053" y="183857"/>
                  </a:lnTo>
                  <a:lnTo>
                    <a:pt x="2183053" y="274294"/>
                  </a:lnTo>
                  <a:lnTo>
                    <a:pt x="2372944" y="274294"/>
                  </a:lnTo>
                  <a:lnTo>
                    <a:pt x="2372944" y="250177"/>
                  </a:lnTo>
                  <a:close/>
                </a:path>
                <a:path w="3992879" h="1169670">
                  <a:moveTo>
                    <a:pt x="2505837" y="1118704"/>
                  </a:moveTo>
                  <a:lnTo>
                    <a:pt x="2499156" y="1097559"/>
                  </a:lnTo>
                  <a:lnTo>
                    <a:pt x="2492146" y="1091844"/>
                  </a:lnTo>
                  <a:lnTo>
                    <a:pt x="2480183" y="1082078"/>
                  </a:lnTo>
                  <a:lnTo>
                    <a:pt x="2476462" y="1080909"/>
                  </a:lnTo>
                  <a:lnTo>
                    <a:pt x="2476462" y="1118704"/>
                  </a:lnTo>
                  <a:lnTo>
                    <a:pt x="2471851" y="1130249"/>
                  </a:lnTo>
                  <a:lnTo>
                    <a:pt x="2458796" y="1138758"/>
                  </a:lnTo>
                  <a:lnTo>
                    <a:pt x="2437892" y="1143977"/>
                  </a:lnTo>
                  <a:lnTo>
                    <a:pt x="2409799" y="1145667"/>
                  </a:lnTo>
                  <a:lnTo>
                    <a:pt x="2381491" y="1143977"/>
                  </a:lnTo>
                  <a:lnTo>
                    <a:pt x="2360587" y="1138758"/>
                  </a:lnTo>
                  <a:lnTo>
                    <a:pt x="2347684" y="1130249"/>
                  </a:lnTo>
                  <a:lnTo>
                    <a:pt x="2343366" y="1118704"/>
                  </a:lnTo>
                  <a:lnTo>
                    <a:pt x="2347684" y="1107274"/>
                  </a:lnTo>
                  <a:lnTo>
                    <a:pt x="2360587" y="1098892"/>
                  </a:lnTo>
                  <a:lnTo>
                    <a:pt x="2381491" y="1093711"/>
                  </a:lnTo>
                  <a:lnTo>
                    <a:pt x="2409799" y="1091844"/>
                  </a:lnTo>
                  <a:lnTo>
                    <a:pt x="2437892" y="1093711"/>
                  </a:lnTo>
                  <a:lnTo>
                    <a:pt x="2458796" y="1098892"/>
                  </a:lnTo>
                  <a:lnTo>
                    <a:pt x="2471851" y="1107274"/>
                  </a:lnTo>
                  <a:lnTo>
                    <a:pt x="2476462" y="1118704"/>
                  </a:lnTo>
                  <a:lnTo>
                    <a:pt x="2476462" y="1080909"/>
                  </a:lnTo>
                  <a:lnTo>
                    <a:pt x="2450033" y="1072603"/>
                  </a:lnTo>
                  <a:lnTo>
                    <a:pt x="2409799" y="1069479"/>
                  </a:lnTo>
                  <a:lnTo>
                    <a:pt x="2369299" y="1072603"/>
                  </a:lnTo>
                  <a:lnTo>
                    <a:pt x="2338997" y="1082078"/>
                  </a:lnTo>
                  <a:lnTo>
                    <a:pt x="2320010" y="1097559"/>
                  </a:lnTo>
                  <a:lnTo>
                    <a:pt x="2313432" y="1118704"/>
                  </a:lnTo>
                  <a:lnTo>
                    <a:pt x="2320010" y="1139952"/>
                  </a:lnTo>
                  <a:lnTo>
                    <a:pt x="2338997" y="1155484"/>
                  </a:lnTo>
                  <a:lnTo>
                    <a:pt x="2369299" y="1165009"/>
                  </a:lnTo>
                  <a:lnTo>
                    <a:pt x="2409799" y="1168260"/>
                  </a:lnTo>
                  <a:lnTo>
                    <a:pt x="2450033" y="1165009"/>
                  </a:lnTo>
                  <a:lnTo>
                    <a:pt x="2480183" y="1155484"/>
                  </a:lnTo>
                  <a:lnTo>
                    <a:pt x="2492171" y="1145667"/>
                  </a:lnTo>
                  <a:lnTo>
                    <a:pt x="2499156" y="1139952"/>
                  </a:lnTo>
                  <a:lnTo>
                    <a:pt x="2505837" y="1118704"/>
                  </a:lnTo>
                  <a:close/>
                </a:path>
                <a:path w="3992879" h="1169670">
                  <a:moveTo>
                    <a:pt x="2536761" y="1026502"/>
                  </a:moveTo>
                  <a:lnTo>
                    <a:pt x="2475357" y="1026502"/>
                  </a:lnTo>
                  <a:lnTo>
                    <a:pt x="2475357" y="997000"/>
                  </a:lnTo>
                  <a:lnTo>
                    <a:pt x="2475357" y="989330"/>
                  </a:lnTo>
                  <a:lnTo>
                    <a:pt x="2506776" y="961085"/>
                  </a:lnTo>
                  <a:lnTo>
                    <a:pt x="2509012" y="948105"/>
                  </a:lnTo>
                  <a:lnTo>
                    <a:pt x="2502090" y="926033"/>
                  </a:lnTo>
                  <a:lnTo>
                    <a:pt x="2493264" y="918730"/>
                  </a:lnTo>
                  <a:lnTo>
                    <a:pt x="2482278" y="909624"/>
                  </a:lnTo>
                  <a:lnTo>
                    <a:pt x="2478875" y="908519"/>
                  </a:lnTo>
                  <a:lnTo>
                    <a:pt x="2478875" y="948105"/>
                  </a:lnTo>
                  <a:lnTo>
                    <a:pt x="2474137" y="960488"/>
                  </a:lnTo>
                  <a:lnTo>
                    <a:pt x="2460510" y="969568"/>
                  </a:lnTo>
                  <a:lnTo>
                    <a:pt x="2446083" y="973289"/>
                  </a:lnTo>
                  <a:lnTo>
                    <a:pt x="2446083" y="997000"/>
                  </a:lnTo>
                  <a:lnTo>
                    <a:pt x="2446083" y="1026502"/>
                  </a:lnTo>
                  <a:lnTo>
                    <a:pt x="2373833" y="1026502"/>
                  </a:lnTo>
                  <a:lnTo>
                    <a:pt x="2373833" y="997115"/>
                  </a:lnTo>
                  <a:lnTo>
                    <a:pt x="2382202" y="998207"/>
                  </a:lnTo>
                  <a:lnTo>
                    <a:pt x="2391016" y="998994"/>
                  </a:lnTo>
                  <a:lnTo>
                    <a:pt x="2400249" y="999477"/>
                  </a:lnTo>
                  <a:lnTo>
                    <a:pt x="2409914" y="999642"/>
                  </a:lnTo>
                  <a:lnTo>
                    <a:pt x="2419591" y="999477"/>
                  </a:lnTo>
                  <a:lnTo>
                    <a:pt x="2428862" y="998982"/>
                  </a:lnTo>
                  <a:lnTo>
                    <a:pt x="2437701" y="998156"/>
                  </a:lnTo>
                  <a:lnTo>
                    <a:pt x="2445296" y="997115"/>
                  </a:lnTo>
                  <a:lnTo>
                    <a:pt x="2446083" y="997000"/>
                  </a:lnTo>
                  <a:lnTo>
                    <a:pt x="2446083" y="973289"/>
                  </a:lnTo>
                  <a:lnTo>
                    <a:pt x="2438819" y="975156"/>
                  </a:lnTo>
                  <a:lnTo>
                    <a:pt x="2409914" y="977049"/>
                  </a:lnTo>
                  <a:lnTo>
                    <a:pt x="2380919" y="975156"/>
                  </a:lnTo>
                  <a:lnTo>
                    <a:pt x="2359253" y="969568"/>
                  </a:lnTo>
                  <a:lnTo>
                    <a:pt x="2345740" y="960488"/>
                  </a:lnTo>
                  <a:lnTo>
                    <a:pt x="2341168" y="948105"/>
                  </a:lnTo>
                  <a:lnTo>
                    <a:pt x="2345740" y="935659"/>
                  </a:lnTo>
                  <a:lnTo>
                    <a:pt x="2359253" y="926426"/>
                  </a:lnTo>
                  <a:lnTo>
                    <a:pt x="2380919" y="920699"/>
                  </a:lnTo>
                  <a:lnTo>
                    <a:pt x="2409914" y="918730"/>
                  </a:lnTo>
                  <a:lnTo>
                    <a:pt x="2438819" y="920699"/>
                  </a:lnTo>
                  <a:lnTo>
                    <a:pt x="2460510" y="926426"/>
                  </a:lnTo>
                  <a:lnTo>
                    <a:pt x="2474137" y="935659"/>
                  </a:lnTo>
                  <a:lnTo>
                    <a:pt x="2478875" y="948105"/>
                  </a:lnTo>
                  <a:lnTo>
                    <a:pt x="2478875" y="908519"/>
                  </a:lnTo>
                  <a:lnTo>
                    <a:pt x="2451062" y="899388"/>
                  </a:lnTo>
                  <a:lnTo>
                    <a:pt x="2409914" y="895819"/>
                  </a:lnTo>
                  <a:lnTo>
                    <a:pt x="2368626" y="899388"/>
                  </a:lnTo>
                  <a:lnTo>
                    <a:pt x="2337346" y="909624"/>
                  </a:lnTo>
                  <a:lnTo>
                    <a:pt x="2317508" y="926033"/>
                  </a:lnTo>
                  <a:lnTo>
                    <a:pt x="2310574" y="948105"/>
                  </a:lnTo>
                  <a:lnTo>
                    <a:pt x="2312822" y="961085"/>
                  </a:lnTo>
                  <a:lnTo>
                    <a:pt x="2319363" y="972337"/>
                  </a:lnTo>
                  <a:lnTo>
                    <a:pt x="2329916" y="981735"/>
                  </a:lnTo>
                  <a:lnTo>
                    <a:pt x="2344242" y="989228"/>
                  </a:lnTo>
                  <a:lnTo>
                    <a:pt x="2344242" y="1026502"/>
                  </a:lnTo>
                  <a:lnTo>
                    <a:pt x="2283498" y="1026502"/>
                  </a:lnTo>
                  <a:lnTo>
                    <a:pt x="2283498" y="1050391"/>
                  </a:lnTo>
                  <a:lnTo>
                    <a:pt x="2536761" y="1050391"/>
                  </a:lnTo>
                  <a:lnTo>
                    <a:pt x="2536761" y="1026502"/>
                  </a:lnTo>
                  <a:close/>
                </a:path>
                <a:path w="3992879" h="1169670">
                  <a:moveTo>
                    <a:pt x="2705100" y="118071"/>
                  </a:moveTo>
                  <a:lnTo>
                    <a:pt x="2698724" y="97993"/>
                  </a:lnTo>
                  <a:lnTo>
                    <a:pt x="2693009" y="93408"/>
                  </a:lnTo>
                  <a:lnTo>
                    <a:pt x="2680474" y="83312"/>
                  </a:lnTo>
                  <a:lnTo>
                    <a:pt x="2674734" y="81546"/>
                  </a:lnTo>
                  <a:lnTo>
                    <a:pt x="2674734" y="118071"/>
                  </a:lnTo>
                  <a:lnTo>
                    <a:pt x="2670518" y="128498"/>
                  </a:lnTo>
                  <a:lnTo>
                    <a:pt x="2658503" y="136144"/>
                  </a:lnTo>
                  <a:lnTo>
                    <a:pt x="2639085" y="140817"/>
                  </a:lnTo>
                  <a:lnTo>
                    <a:pt x="2612682" y="142303"/>
                  </a:lnTo>
                  <a:lnTo>
                    <a:pt x="2586151" y="140817"/>
                  </a:lnTo>
                  <a:lnTo>
                    <a:pt x="2566708" y="136144"/>
                  </a:lnTo>
                  <a:lnTo>
                    <a:pt x="2554795" y="128498"/>
                  </a:lnTo>
                  <a:lnTo>
                    <a:pt x="2550845" y="118071"/>
                  </a:lnTo>
                  <a:lnTo>
                    <a:pt x="2554795" y="107505"/>
                  </a:lnTo>
                  <a:lnTo>
                    <a:pt x="2566708" y="99771"/>
                  </a:lnTo>
                  <a:lnTo>
                    <a:pt x="2586151" y="95021"/>
                  </a:lnTo>
                  <a:lnTo>
                    <a:pt x="2612682" y="93408"/>
                  </a:lnTo>
                  <a:lnTo>
                    <a:pt x="2639085" y="95021"/>
                  </a:lnTo>
                  <a:lnTo>
                    <a:pt x="2658503" y="99771"/>
                  </a:lnTo>
                  <a:lnTo>
                    <a:pt x="2670518" y="107505"/>
                  </a:lnTo>
                  <a:lnTo>
                    <a:pt x="2674734" y="118071"/>
                  </a:lnTo>
                  <a:lnTo>
                    <a:pt x="2674734" y="81546"/>
                  </a:lnTo>
                  <a:lnTo>
                    <a:pt x="2651429" y="74320"/>
                  </a:lnTo>
                  <a:lnTo>
                    <a:pt x="2612682" y="71259"/>
                  </a:lnTo>
                  <a:lnTo>
                    <a:pt x="2573794" y="74320"/>
                  </a:lnTo>
                  <a:lnTo>
                    <a:pt x="2544724" y="83312"/>
                  </a:lnTo>
                  <a:lnTo>
                    <a:pt x="2526512" y="97993"/>
                  </a:lnTo>
                  <a:lnTo>
                    <a:pt x="2520251" y="118071"/>
                  </a:lnTo>
                  <a:lnTo>
                    <a:pt x="2526512" y="137922"/>
                  </a:lnTo>
                  <a:lnTo>
                    <a:pt x="2544724" y="152514"/>
                  </a:lnTo>
                  <a:lnTo>
                    <a:pt x="2573794" y="161531"/>
                  </a:lnTo>
                  <a:lnTo>
                    <a:pt x="2612682" y="164668"/>
                  </a:lnTo>
                  <a:lnTo>
                    <a:pt x="2651429" y="161531"/>
                  </a:lnTo>
                  <a:lnTo>
                    <a:pt x="2680474" y="152514"/>
                  </a:lnTo>
                  <a:lnTo>
                    <a:pt x="2693238" y="142303"/>
                  </a:lnTo>
                  <a:lnTo>
                    <a:pt x="2698724" y="137922"/>
                  </a:lnTo>
                  <a:lnTo>
                    <a:pt x="2705100" y="118071"/>
                  </a:lnTo>
                  <a:close/>
                </a:path>
                <a:path w="3992879" h="1169670">
                  <a:moveTo>
                    <a:pt x="2725267" y="32994"/>
                  </a:moveTo>
                  <a:lnTo>
                    <a:pt x="2627261" y="32994"/>
                  </a:lnTo>
                  <a:lnTo>
                    <a:pt x="2627261" y="1092"/>
                  </a:lnTo>
                  <a:lnTo>
                    <a:pt x="2598102" y="1092"/>
                  </a:lnTo>
                  <a:lnTo>
                    <a:pt x="2598102" y="32994"/>
                  </a:lnTo>
                  <a:lnTo>
                    <a:pt x="2499093" y="32994"/>
                  </a:lnTo>
                  <a:lnTo>
                    <a:pt x="2499093" y="57010"/>
                  </a:lnTo>
                  <a:lnTo>
                    <a:pt x="2725267" y="57010"/>
                  </a:lnTo>
                  <a:lnTo>
                    <a:pt x="2725267" y="32994"/>
                  </a:lnTo>
                  <a:close/>
                </a:path>
                <a:path w="3992879" h="1169670">
                  <a:moveTo>
                    <a:pt x="2725648" y="1085596"/>
                  </a:moveTo>
                  <a:lnTo>
                    <a:pt x="2674378" y="1038250"/>
                  </a:lnTo>
                  <a:lnTo>
                    <a:pt x="2654833" y="972997"/>
                  </a:lnTo>
                  <a:lnTo>
                    <a:pt x="2654833" y="943279"/>
                  </a:lnTo>
                  <a:lnTo>
                    <a:pt x="2715133" y="943279"/>
                  </a:lnTo>
                  <a:lnTo>
                    <a:pt x="2715133" y="918946"/>
                  </a:lnTo>
                  <a:lnTo>
                    <a:pt x="2563063" y="918946"/>
                  </a:lnTo>
                  <a:lnTo>
                    <a:pt x="2563063" y="943279"/>
                  </a:lnTo>
                  <a:lnTo>
                    <a:pt x="2625661" y="943279"/>
                  </a:lnTo>
                  <a:lnTo>
                    <a:pt x="2625661" y="972997"/>
                  </a:lnTo>
                  <a:lnTo>
                    <a:pt x="2620099" y="1008621"/>
                  </a:lnTo>
                  <a:lnTo>
                    <a:pt x="2604922" y="1042784"/>
                  </a:lnTo>
                  <a:lnTo>
                    <a:pt x="2581884" y="1071918"/>
                  </a:lnTo>
                  <a:lnTo>
                    <a:pt x="2552763" y="1092492"/>
                  </a:lnTo>
                  <a:lnTo>
                    <a:pt x="2570188" y="1115745"/>
                  </a:lnTo>
                  <a:lnTo>
                    <a:pt x="2592705" y="1100696"/>
                  </a:lnTo>
                  <a:lnTo>
                    <a:pt x="2612402" y="1079919"/>
                  </a:lnTo>
                  <a:lnTo>
                    <a:pt x="2628569" y="1054658"/>
                  </a:lnTo>
                  <a:lnTo>
                    <a:pt x="2640469" y="1026172"/>
                  </a:lnTo>
                  <a:lnTo>
                    <a:pt x="2652103" y="1052283"/>
                  </a:lnTo>
                  <a:lnTo>
                    <a:pt x="2667736" y="1075474"/>
                  </a:lnTo>
                  <a:lnTo>
                    <a:pt x="2686875" y="1094689"/>
                  </a:lnTo>
                  <a:lnTo>
                    <a:pt x="2708986" y="1108837"/>
                  </a:lnTo>
                  <a:lnTo>
                    <a:pt x="2725648" y="1085596"/>
                  </a:lnTo>
                  <a:close/>
                </a:path>
                <a:path w="3992879" h="1169670">
                  <a:moveTo>
                    <a:pt x="2740507" y="181991"/>
                  </a:moveTo>
                  <a:lnTo>
                    <a:pt x="2486266" y="181991"/>
                  </a:lnTo>
                  <a:lnTo>
                    <a:pt x="2486266" y="206108"/>
                  </a:lnTo>
                  <a:lnTo>
                    <a:pt x="2598102" y="206108"/>
                  </a:lnTo>
                  <a:lnTo>
                    <a:pt x="2598102" y="280441"/>
                  </a:lnTo>
                  <a:lnTo>
                    <a:pt x="2627261" y="280441"/>
                  </a:lnTo>
                  <a:lnTo>
                    <a:pt x="2627261" y="206108"/>
                  </a:lnTo>
                  <a:lnTo>
                    <a:pt x="2740507" y="206108"/>
                  </a:lnTo>
                  <a:lnTo>
                    <a:pt x="2740507" y="181991"/>
                  </a:lnTo>
                  <a:close/>
                </a:path>
                <a:path w="3992879" h="1169670">
                  <a:moveTo>
                    <a:pt x="2818955" y="1001166"/>
                  </a:moveTo>
                  <a:lnTo>
                    <a:pt x="2774442" y="1001166"/>
                  </a:lnTo>
                  <a:lnTo>
                    <a:pt x="2774442" y="890993"/>
                  </a:lnTo>
                  <a:lnTo>
                    <a:pt x="2744952" y="890993"/>
                  </a:lnTo>
                  <a:lnTo>
                    <a:pt x="2744952" y="1168806"/>
                  </a:lnTo>
                  <a:lnTo>
                    <a:pt x="2774442" y="1168806"/>
                  </a:lnTo>
                  <a:lnTo>
                    <a:pt x="2774442" y="1026058"/>
                  </a:lnTo>
                  <a:lnTo>
                    <a:pt x="2818955" y="1026058"/>
                  </a:lnTo>
                  <a:lnTo>
                    <a:pt x="2818955" y="1001166"/>
                  </a:lnTo>
                  <a:close/>
                </a:path>
                <a:path w="3992879" h="1169670">
                  <a:moveTo>
                    <a:pt x="2956433" y="917956"/>
                  </a:moveTo>
                  <a:lnTo>
                    <a:pt x="2922333" y="917956"/>
                  </a:lnTo>
                  <a:lnTo>
                    <a:pt x="2922333" y="1142492"/>
                  </a:lnTo>
                  <a:lnTo>
                    <a:pt x="2956433" y="1142492"/>
                  </a:lnTo>
                  <a:lnTo>
                    <a:pt x="2956433" y="917956"/>
                  </a:lnTo>
                  <a:close/>
                </a:path>
                <a:path w="3992879" h="1169670">
                  <a:moveTo>
                    <a:pt x="3080105" y="105575"/>
                  </a:moveTo>
                  <a:lnTo>
                    <a:pt x="3041434" y="95338"/>
                  </a:lnTo>
                  <a:lnTo>
                    <a:pt x="3009696" y="77203"/>
                  </a:lnTo>
                  <a:lnTo>
                    <a:pt x="2999536" y="65989"/>
                  </a:lnTo>
                  <a:lnTo>
                    <a:pt x="2988233" y="53530"/>
                  </a:lnTo>
                  <a:lnTo>
                    <a:pt x="2980334" y="26631"/>
                  </a:lnTo>
                  <a:lnTo>
                    <a:pt x="2980334" y="11506"/>
                  </a:lnTo>
                  <a:lnTo>
                    <a:pt x="2949638" y="11506"/>
                  </a:lnTo>
                  <a:lnTo>
                    <a:pt x="2949638" y="26631"/>
                  </a:lnTo>
                  <a:lnTo>
                    <a:pt x="2941764" y="53708"/>
                  </a:lnTo>
                  <a:lnTo>
                    <a:pt x="2920352" y="77368"/>
                  </a:lnTo>
                  <a:lnTo>
                    <a:pt x="2888716" y="95402"/>
                  </a:lnTo>
                  <a:lnTo>
                    <a:pt x="2850197" y="105575"/>
                  </a:lnTo>
                  <a:lnTo>
                    <a:pt x="2862034" y="129578"/>
                  </a:lnTo>
                  <a:lnTo>
                    <a:pt x="2894647" y="121221"/>
                  </a:lnTo>
                  <a:lnTo>
                    <a:pt x="2923717" y="107403"/>
                  </a:lnTo>
                  <a:lnTo>
                    <a:pt x="2947708" y="88785"/>
                  </a:lnTo>
                  <a:lnTo>
                    <a:pt x="2965094" y="65989"/>
                  </a:lnTo>
                  <a:lnTo>
                    <a:pt x="2982480" y="88696"/>
                  </a:lnTo>
                  <a:lnTo>
                    <a:pt x="3006496" y="107327"/>
                  </a:lnTo>
                  <a:lnTo>
                    <a:pt x="3035630" y="121183"/>
                  </a:lnTo>
                  <a:lnTo>
                    <a:pt x="3068370" y="129578"/>
                  </a:lnTo>
                  <a:lnTo>
                    <a:pt x="3080105" y="105575"/>
                  </a:lnTo>
                  <a:close/>
                </a:path>
                <a:path w="3992879" h="1169670">
                  <a:moveTo>
                    <a:pt x="3091497" y="156883"/>
                  </a:moveTo>
                  <a:lnTo>
                    <a:pt x="2838246" y="156883"/>
                  </a:lnTo>
                  <a:lnTo>
                    <a:pt x="2838246" y="181216"/>
                  </a:lnTo>
                  <a:lnTo>
                    <a:pt x="2949740" y="181216"/>
                  </a:lnTo>
                  <a:lnTo>
                    <a:pt x="2949740" y="279996"/>
                  </a:lnTo>
                  <a:lnTo>
                    <a:pt x="2978683" y="279996"/>
                  </a:lnTo>
                  <a:lnTo>
                    <a:pt x="2978683" y="181216"/>
                  </a:lnTo>
                  <a:lnTo>
                    <a:pt x="3091497" y="181216"/>
                  </a:lnTo>
                  <a:lnTo>
                    <a:pt x="3091497" y="156883"/>
                  </a:lnTo>
                  <a:close/>
                </a:path>
                <a:path w="3992879" h="1169670">
                  <a:moveTo>
                    <a:pt x="3279089" y="134848"/>
                  </a:moveTo>
                  <a:lnTo>
                    <a:pt x="3250946" y="120777"/>
                  </a:lnTo>
                  <a:lnTo>
                    <a:pt x="3229889" y="100965"/>
                  </a:lnTo>
                  <a:lnTo>
                    <a:pt x="3228124" y="97790"/>
                  </a:lnTo>
                  <a:lnTo>
                    <a:pt x="3216681" y="77216"/>
                  </a:lnTo>
                  <a:lnTo>
                    <a:pt x="3212134" y="51523"/>
                  </a:lnTo>
                  <a:lnTo>
                    <a:pt x="3212096" y="45389"/>
                  </a:lnTo>
                  <a:lnTo>
                    <a:pt x="3271964" y="45389"/>
                  </a:lnTo>
                  <a:lnTo>
                    <a:pt x="3271964" y="21374"/>
                  </a:lnTo>
                  <a:lnTo>
                    <a:pt x="3121977" y="21374"/>
                  </a:lnTo>
                  <a:lnTo>
                    <a:pt x="3121977" y="45389"/>
                  </a:lnTo>
                  <a:lnTo>
                    <a:pt x="3182277" y="45389"/>
                  </a:lnTo>
                  <a:lnTo>
                    <a:pt x="3182277" y="51523"/>
                  </a:lnTo>
                  <a:lnTo>
                    <a:pt x="3177476" y="79806"/>
                  </a:lnTo>
                  <a:lnTo>
                    <a:pt x="3163697" y="105740"/>
                  </a:lnTo>
                  <a:lnTo>
                    <a:pt x="3141853" y="127317"/>
                  </a:lnTo>
                  <a:lnTo>
                    <a:pt x="3112884" y="142519"/>
                  </a:lnTo>
                  <a:lnTo>
                    <a:pt x="3128124" y="165874"/>
                  </a:lnTo>
                  <a:lnTo>
                    <a:pt x="3151314" y="154457"/>
                  </a:lnTo>
                  <a:lnTo>
                    <a:pt x="3170872" y="138899"/>
                  </a:lnTo>
                  <a:lnTo>
                    <a:pt x="3186493" y="119799"/>
                  </a:lnTo>
                  <a:lnTo>
                    <a:pt x="3197847" y="97790"/>
                  </a:lnTo>
                  <a:lnTo>
                    <a:pt x="3208883" y="117284"/>
                  </a:lnTo>
                  <a:lnTo>
                    <a:pt x="3223768" y="134251"/>
                  </a:lnTo>
                  <a:lnTo>
                    <a:pt x="3242233" y="148132"/>
                  </a:lnTo>
                  <a:lnTo>
                    <a:pt x="3264065" y="158305"/>
                  </a:lnTo>
                  <a:lnTo>
                    <a:pt x="3279089" y="134848"/>
                  </a:lnTo>
                  <a:close/>
                </a:path>
                <a:path w="3992879" h="1169670">
                  <a:moveTo>
                    <a:pt x="3344316" y="2184"/>
                  </a:moveTo>
                  <a:lnTo>
                    <a:pt x="3314941" y="2184"/>
                  </a:lnTo>
                  <a:lnTo>
                    <a:pt x="3314941" y="73012"/>
                  </a:lnTo>
                  <a:lnTo>
                    <a:pt x="3263074" y="73012"/>
                  </a:lnTo>
                  <a:lnTo>
                    <a:pt x="3263074" y="97243"/>
                  </a:lnTo>
                  <a:lnTo>
                    <a:pt x="3314941" y="97243"/>
                  </a:lnTo>
                  <a:lnTo>
                    <a:pt x="3314941" y="167513"/>
                  </a:lnTo>
                  <a:lnTo>
                    <a:pt x="3344316" y="167513"/>
                  </a:lnTo>
                  <a:lnTo>
                    <a:pt x="3344316" y="2184"/>
                  </a:lnTo>
                  <a:close/>
                </a:path>
                <a:path w="3992879" h="1169670">
                  <a:moveTo>
                    <a:pt x="3345192" y="227711"/>
                  </a:moveTo>
                  <a:lnTo>
                    <a:pt x="3338652" y="205549"/>
                  </a:lnTo>
                  <a:lnTo>
                    <a:pt x="3330219" y="198107"/>
                  </a:lnTo>
                  <a:lnTo>
                    <a:pt x="3320008" y="189090"/>
                  </a:lnTo>
                  <a:lnTo>
                    <a:pt x="3316033" y="187718"/>
                  </a:lnTo>
                  <a:lnTo>
                    <a:pt x="3316033" y="227711"/>
                  </a:lnTo>
                  <a:lnTo>
                    <a:pt x="3311563" y="240157"/>
                  </a:lnTo>
                  <a:lnTo>
                    <a:pt x="3298812" y="249351"/>
                  </a:lnTo>
                  <a:lnTo>
                    <a:pt x="3278467" y="255028"/>
                  </a:lnTo>
                  <a:lnTo>
                    <a:pt x="3251238" y="256870"/>
                  </a:lnTo>
                  <a:lnTo>
                    <a:pt x="3223945" y="255028"/>
                  </a:lnTo>
                  <a:lnTo>
                    <a:pt x="3203562" y="249351"/>
                  </a:lnTo>
                  <a:lnTo>
                    <a:pt x="3190849" y="240157"/>
                  </a:lnTo>
                  <a:lnTo>
                    <a:pt x="3186557" y="227711"/>
                  </a:lnTo>
                  <a:lnTo>
                    <a:pt x="3190849" y="215125"/>
                  </a:lnTo>
                  <a:lnTo>
                    <a:pt x="3203562" y="205828"/>
                  </a:lnTo>
                  <a:lnTo>
                    <a:pt x="3223945" y="200075"/>
                  </a:lnTo>
                  <a:lnTo>
                    <a:pt x="3251238" y="198107"/>
                  </a:lnTo>
                  <a:lnTo>
                    <a:pt x="3278467" y="200075"/>
                  </a:lnTo>
                  <a:lnTo>
                    <a:pt x="3298812" y="205828"/>
                  </a:lnTo>
                  <a:lnTo>
                    <a:pt x="3311563" y="215125"/>
                  </a:lnTo>
                  <a:lnTo>
                    <a:pt x="3316033" y="227711"/>
                  </a:lnTo>
                  <a:lnTo>
                    <a:pt x="3316033" y="187718"/>
                  </a:lnTo>
                  <a:lnTo>
                    <a:pt x="3290468" y="178828"/>
                  </a:lnTo>
                  <a:lnTo>
                    <a:pt x="3251238" y="175298"/>
                  </a:lnTo>
                  <a:lnTo>
                    <a:pt x="3211944" y="178828"/>
                  </a:lnTo>
                  <a:lnTo>
                    <a:pt x="3182366" y="189090"/>
                  </a:lnTo>
                  <a:lnTo>
                    <a:pt x="3163760" y="205549"/>
                  </a:lnTo>
                  <a:lnTo>
                    <a:pt x="3157397" y="227711"/>
                  </a:lnTo>
                  <a:lnTo>
                    <a:pt x="3163760" y="249770"/>
                  </a:lnTo>
                  <a:lnTo>
                    <a:pt x="3182366" y="266141"/>
                  </a:lnTo>
                  <a:lnTo>
                    <a:pt x="3211944" y="276377"/>
                  </a:lnTo>
                  <a:lnTo>
                    <a:pt x="3251238" y="279996"/>
                  </a:lnTo>
                  <a:lnTo>
                    <a:pt x="3290468" y="276377"/>
                  </a:lnTo>
                  <a:lnTo>
                    <a:pt x="3320008" y="266141"/>
                  </a:lnTo>
                  <a:lnTo>
                    <a:pt x="3330575" y="256870"/>
                  </a:lnTo>
                  <a:lnTo>
                    <a:pt x="3338652" y="249770"/>
                  </a:lnTo>
                  <a:lnTo>
                    <a:pt x="3345192" y="227711"/>
                  </a:lnTo>
                  <a:close/>
                </a:path>
                <a:path w="3992879" h="1169670">
                  <a:moveTo>
                    <a:pt x="3608400" y="31572"/>
                  </a:moveTo>
                  <a:lnTo>
                    <a:pt x="3478695" y="31572"/>
                  </a:lnTo>
                  <a:lnTo>
                    <a:pt x="3478695" y="55905"/>
                  </a:lnTo>
                  <a:lnTo>
                    <a:pt x="3578466" y="55905"/>
                  </a:lnTo>
                  <a:lnTo>
                    <a:pt x="3567874" y="101752"/>
                  </a:lnTo>
                  <a:lnTo>
                    <a:pt x="3545421" y="142049"/>
                  </a:lnTo>
                  <a:lnTo>
                    <a:pt x="3511080" y="176720"/>
                  </a:lnTo>
                  <a:lnTo>
                    <a:pt x="3464776" y="205663"/>
                  </a:lnTo>
                  <a:lnTo>
                    <a:pt x="3481222" y="228473"/>
                  </a:lnTo>
                  <a:lnTo>
                    <a:pt x="3529584" y="198386"/>
                  </a:lnTo>
                  <a:lnTo>
                    <a:pt x="3565474" y="162775"/>
                  </a:lnTo>
                  <a:lnTo>
                    <a:pt x="3589896" y="122529"/>
                  </a:lnTo>
                  <a:lnTo>
                    <a:pt x="3603879" y="78498"/>
                  </a:lnTo>
                  <a:lnTo>
                    <a:pt x="3608400" y="31572"/>
                  </a:lnTo>
                  <a:close/>
                </a:path>
                <a:path w="3992879" h="1169670">
                  <a:moveTo>
                    <a:pt x="3724173" y="112915"/>
                  </a:moveTo>
                  <a:lnTo>
                    <a:pt x="3681082" y="112915"/>
                  </a:lnTo>
                  <a:lnTo>
                    <a:pt x="3681082" y="2184"/>
                  </a:lnTo>
                  <a:lnTo>
                    <a:pt x="3651593" y="2184"/>
                  </a:lnTo>
                  <a:lnTo>
                    <a:pt x="3651593" y="279666"/>
                  </a:lnTo>
                  <a:lnTo>
                    <a:pt x="3681082" y="279666"/>
                  </a:lnTo>
                  <a:lnTo>
                    <a:pt x="3681082" y="137591"/>
                  </a:lnTo>
                  <a:lnTo>
                    <a:pt x="3724173" y="137591"/>
                  </a:lnTo>
                  <a:lnTo>
                    <a:pt x="3724173" y="112915"/>
                  </a:lnTo>
                  <a:close/>
                </a:path>
                <a:path w="3992879" h="1169670">
                  <a:moveTo>
                    <a:pt x="3961523" y="228028"/>
                  </a:moveTo>
                  <a:lnTo>
                    <a:pt x="3954843" y="206413"/>
                  </a:lnTo>
                  <a:lnTo>
                    <a:pt x="3947693" y="200406"/>
                  </a:lnTo>
                  <a:lnTo>
                    <a:pt x="3935869" y="190487"/>
                  </a:lnTo>
                  <a:lnTo>
                    <a:pt x="3932148" y="189280"/>
                  </a:lnTo>
                  <a:lnTo>
                    <a:pt x="3932148" y="228028"/>
                  </a:lnTo>
                  <a:lnTo>
                    <a:pt x="3927538" y="239915"/>
                  </a:lnTo>
                  <a:lnTo>
                    <a:pt x="3914483" y="248716"/>
                  </a:lnTo>
                  <a:lnTo>
                    <a:pt x="3893591" y="254165"/>
                  </a:lnTo>
                  <a:lnTo>
                    <a:pt x="3865486" y="255993"/>
                  </a:lnTo>
                  <a:lnTo>
                    <a:pt x="3837178" y="254165"/>
                  </a:lnTo>
                  <a:lnTo>
                    <a:pt x="3816273" y="248716"/>
                  </a:lnTo>
                  <a:lnTo>
                    <a:pt x="3803370" y="239915"/>
                  </a:lnTo>
                  <a:lnTo>
                    <a:pt x="3799052" y="228028"/>
                  </a:lnTo>
                  <a:lnTo>
                    <a:pt x="3803370" y="216141"/>
                  </a:lnTo>
                  <a:lnTo>
                    <a:pt x="3816273" y="207518"/>
                  </a:lnTo>
                  <a:lnTo>
                    <a:pt x="3837178" y="202234"/>
                  </a:lnTo>
                  <a:lnTo>
                    <a:pt x="3865486" y="200406"/>
                  </a:lnTo>
                  <a:lnTo>
                    <a:pt x="3893591" y="202234"/>
                  </a:lnTo>
                  <a:lnTo>
                    <a:pt x="3914483" y="207518"/>
                  </a:lnTo>
                  <a:lnTo>
                    <a:pt x="3927538" y="216141"/>
                  </a:lnTo>
                  <a:lnTo>
                    <a:pt x="3932148" y="228028"/>
                  </a:lnTo>
                  <a:lnTo>
                    <a:pt x="3932148" y="189280"/>
                  </a:lnTo>
                  <a:lnTo>
                    <a:pt x="3905720" y="180644"/>
                  </a:lnTo>
                  <a:lnTo>
                    <a:pt x="3865486" y="177279"/>
                  </a:lnTo>
                  <a:lnTo>
                    <a:pt x="3825036" y="180644"/>
                  </a:lnTo>
                  <a:lnTo>
                    <a:pt x="3794734" y="190487"/>
                  </a:lnTo>
                  <a:lnTo>
                    <a:pt x="3775710" y="206413"/>
                  </a:lnTo>
                  <a:lnTo>
                    <a:pt x="3769118" y="228028"/>
                  </a:lnTo>
                  <a:lnTo>
                    <a:pt x="3775710" y="249707"/>
                  </a:lnTo>
                  <a:lnTo>
                    <a:pt x="3794734" y="265620"/>
                  </a:lnTo>
                  <a:lnTo>
                    <a:pt x="3825036" y="275437"/>
                  </a:lnTo>
                  <a:lnTo>
                    <a:pt x="3865486" y="278790"/>
                  </a:lnTo>
                  <a:lnTo>
                    <a:pt x="3905720" y="275437"/>
                  </a:lnTo>
                  <a:lnTo>
                    <a:pt x="3935869" y="265620"/>
                  </a:lnTo>
                  <a:lnTo>
                    <a:pt x="3947350" y="255993"/>
                  </a:lnTo>
                  <a:lnTo>
                    <a:pt x="3954843" y="249707"/>
                  </a:lnTo>
                  <a:lnTo>
                    <a:pt x="3961523" y="228028"/>
                  </a:lnTo>
                  <a:close/>
                </a:path>
                <a:path w="3992879" h="1169670">
                  <a:moveTo>
                    <a:pt x="3963720" y="77177"/>
                  </a:moveTo>
                  <a:lnTo>
                    <a:pt x="3802113" y="77177"/>
                  </a:lnTo>
                  <a:lnTo>
                    <a:pt x="3802113" y="7340"/>
                  </a:lnTo>
                  <a:lnTo>
                    <a:pt x="3772954" y="7340"/>
                  </a:lnTo>
                  <a:lnTo>
                    <a:pt x="3772954" y="101079"/>
                  </a:lnTo>
                  <a:lnTo>
                    <a:pt x="3963720" y="101079"/>
                  </a:lnTo>
                  <a:lnTo>
                    <a:pt x="3963720" y="77177"/>
                  </a:lnTo>
                  <a:close/>
                </a:path>
                <a:path w="3992879" h="1169670">
                  <a:moveTo>
                    <a:pt x="3992765" y="130683"/>
                  </a:moveTo>
                  <a:lnTo>
                    <a:pt x="3739184" y="130683"/>
                  </a:lnTo>
                  <a:lnTo>
                    <a:pt x="3739184" y="154800"/>
                  </a:lnTo>
                  <a:lnTo>
                    <a:pt x="3992765" y="154800"/>
                  </a:lnTo>
                  <a:lnTo>
                    <a:pt x="3992765" y="130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3530" y="5239217"/>
              <a:ext cx="180786" cy="22453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472032" y="5212257"/>
              <a:ext cx="7975600" cy="723265"/>
            </a:xfrm>
            <a:custGeom>
              <a:avLst/>
              <a:gdLst/>
              <a:ahLst/>
              <a:cxnLst/>
              <a:rect l="l" t="t" r="r" b="b"/>
              <a:pathLst>
                <a:path w="7975600" h="723264">
                  <a:moveTo>
                    <a:pt x="145694" y="474332"/>
                  </a:moveTo>
                  <a:lnTo>
                    <a:pt x="13487" y="474332"/>
                  </a:lnTo>
                  <a:lnTo>
                    <a:pt x="13487" y="497789"/>
                  </a:lnTo>
                  <a:lnTo>
                    <a:pt x="115658" y="497789"/>
                  </a:lnTo>
                  <a:lnTo>
                    <a:pt x="105524" y="543623"/>
                  </a:lnTo>
                  <a:lnTo>
                    <a:pt x="83362" y="583920"/>
                  </a:lnTo>
                  <a:lnTo>
                    <a:pt x="48425" y="618642"/>
                  </a:lnTo>
                  <a:lnTo>
                    <a:pt x="0" y="647763"/>
                  </a:lnTo>
                  <a:lnTo>
                    <a:pt x="15570" y="671563"/>
                  </a:lnTo>
                  <a:lnTo>
                    <a:pt x="65709" y="641375"/>
                  </a:lnTo>
                  <a:lnTo>
                    <a:pt x="102514" y="605878"/>
                  </a:lnTo>
                  <a:lnTo>
                    <a:pt x="127266" y="565746"/>
                  </a:lnTo>
                  <a:lnTo>
                    <a:pt x="141236" y="521665"/>
                  </a:lnTo>
                  <a:lnTo>
                    <a:pt x="145694" y="474332"/>
                  </a:lnTo>
                  <a:close/>
                </a:path>
                <a:path w="7975600" h="723264">
                  <a:moveTo>
                    <a:pt x="228257" y="444398"/>
                  </a:moveTo>
                  <a:lnTo>
                    <a:pt x="198653" y="444398"/>
                  </a:lnTo>
                  <a:lnTo>
                    <a:pt x="198653" y="722210"/>
                  </a:lnTo>
                  <a:lnTo>
                    <a:pt x="228257" y="722210"/>
                  </a:lnTo>
                  <a:lnTo>
                    <a:pt x="228257" y="444398"/>
                  </a:lnTo>
                  <a:close/>
                </a:path>
                <a:path w="7975600" h="723264">
                  <a:moveTo>
                    <a:pt x="496633" y="692391"/>
                  </a:moveTo>
                  <a:lnTo>
                    <a:pt x="333387" y="692391"/>
                  </a:lnTo>
                  <a:lnTo>
                    <a:pt x="333387" y="637247"/>
                  </a:lnTo>
                  <a:lnTo>
                    <a:pt x="303796" y="637247"/>
                  </a:lnTo>
                  <a:lnTo>
                    <a:pt x="303796" y="716508"/>
                  </a:lnTo>
                  <a:lnTo>
                    <a:pt x="496633" y="716508"/>
                  </a:lnTo>
                  <a:lnTo>
                    <a:pt x="496633" y="692391"/>
                  </a:lnTo>
                  <a:close/>
                </a:path>
                <a:path w="7975600" h="723264">
                  <a:moveTo>
                    <a:pt x="511225" y="545045"/>
                  </a:moveTo>
                  <a:lnTo>
                    <a:pt x="445757" y="522338"/>
                  </a:lnTo>
                  <a:lnTo>
                    <a:pt x="418033" y="481457"/>
                  </a:lnTo>
                  <a:lnTo>
                    <a:pt x="502335" y="481457"/>
                  </a:lnTo>
                  <a:lnTo>
                    <a:pt x="502335" y="457441"/>
                  </a:lnTo>
                  <a:lnTo>
                    <a:pt x="295021" y="457441"/>
                  </a:lnTo>
                  <a:lnTo>
                    <a:pt x="295021" y="481457"/>
                  </a:lnTo>
                  <a:lnTo>
                    <a:pt x="378891" y="481457"/>
                  </a:lnTo>
                  <a:lnTo>
                    <a:pt x="370954" y="503326"/>
                  </a:lnTo>
                  <a:lnTo>
                    <a:pt x="351193" y="522287"/>
                  </a:lnTo>
                  <a:lnTo>
                    <a:pt x="322046" y="536740"/>
                  </a:lnTo>
                  <a:lnTo>
                    <a:pt x="285927" y="545045"/>
                  </a:lnTo>
                  <a:lnTo>
                    <a:pt x="296773" y="568718"/>
                  </a:lnTo>
                  <a:lnTo>
                    <a:pt x="330606" y="560882"/>
                  </a:lnTo>
                  <a:lnTo>
                    <a:pt x="359752" y="547827"/>
                  </a:lnTo>
                  <a:lnTo>
                    <a:pt x="382790" y="530136"/>
                  </a:lnTo>
                  <a:lnTo>
                    <a:pt x="398297" y="508419"/>
                  </a:lnTo>
                  <a:lnTo>
                    <a:pt x="413842" y="530136"/>
                  </a:lnTo>
                  <a:lnTo>
                    <a:pt x="436956" y="547827"/>
                  </a:lnTo>
                  <a:lnTo>
                    <a:pt x="466178" y="560882"/>
                  </a:lnTo>
                  <a:lnTo>
                    <a:pt x="500037" y="568718"/>
                  </a:lnTo>
                  <a:lnTo>
                    <a:pt x="511225" y="545045"/>
                  </a:lnTo>
                  <a:close/>
                </a:path>
                <a:path w="7975600" h="723264">
                  <a:moveTo>
                    <a:pt x="525576" y="592505"/>
                  </a:moveTo>
                  <a:lnTo>
                    <a:pt x="412775" y="592505"/>
                  </a:lnTo>
                  <a:lnTo>
                    <a:pt x="412775" y="548767"/>
                  </a:lnTo>
                  <a:lnTo>
                    <a:pt x="383819" y="548767"/>
                  </a:lnTo>
                  <a:lnTo>
                    <a:pt x="383819" y="592505"/>
                  </a:lnTo>
                  <a:lnTo>
                    <a:pt x="271894" y="592505"/>
                  </a:lnTo>
                  <a:lnTo>
                    <a:pt x="271894" y="616635"/>
                  </a:lnTo>
                  <a:lnTo>
                    <a:pt x="525576" y="616635"/>
                  </a:lnTo>
                  <a:lnTo>
                    <a:pt x="525576" y="592505"/>
                  </a:lnTo>
                  <a:close/>
                </a:path>
                <a:path w="7975600" h="723264">
                  <a:moveTo>
                    <a:pt x="803910" y="451523"/>
                  </a:moveTo>
                  <a:lnTo>
                    <a:pt x="776058" y="451523"/>
                  </a:lnTo>
                  <a:lnTo>
                    <a:pt x="776058" y="556107"/>
                  </a:lnTo>
                  <a:lnTo>
                    <a:pt x="731888" y="556107"/>
                  </a:lnTo>
                  <a:lnTo>
                    <a:pt x="737362" y="537705"/>
                  </a:lnTo>
                  <a:lnTo>
                    <a:pt x="741197" y="518668"/>
                  </a:lnTo>
                  <a:lnTo>
                    <a:pt x="743470" y="499071"/>
                  </a:lnTo>
                  <a:lnTo>
                    <a:pt x="744270" y="478929"/>
                  </a:lnTo>
                  <a:lnTo>
                    <a:pt x="635838" y="478929"/>
                  </a:lnTo>
                  <a:lnTo>
                    <a:pt x="635838" y="503161"/>
                  </a:lnTo>
                  <a:lnTo>
                    <a:pt x="714895" y="503161"/>
                  </a:lnTo>
                  <a:lnTo>
                    <a:pt x="706691" y="543979"/>
                  </a:lnTo>
                  <a:lnTo>
                    <a:pt x="689051" y="580821"/>
                  </a:lnTo>
                  <a:lnTo>
                    <a:pt x="661289" y="613537"/>
                  </a:lnTo>
                  <a:lnTo>
                    <a:pt x="622681" y="641959"/>
                  </a:lnTo>
                  <a:lnTo>
                    <a:pt x="639686" y="662901"/>
                  </a:lnTo>
                  <a:lnTo>
                    <a:pt x="666635" y="644791"/>
                  </a:lnTo>
                  <a:lnTo>
                    <a:pt x="689114" y="624789"/>
                  </a:lnTo>
                  <a:lnTo>
                    <a:pt x="707377" y="603034"/>
                  </a:lnTo>
                  <a:lnTo>
                    <a:pt x="721690" y="579678"/>
                  </a:lnTo>
                  <a:lnTo>
                    <a:pt x="776058" y="579678"/>
                  </a:lnTo>
                  <a:lnTo>
                    <a:pt x="776058" y="708723"/>
                  </a:lnTo>
                  <a:lnTo>
                    <a:pt x="803910" y="708723"/>
                  </a:lnTo>
                  <a:lnTo>
                    <a:pt x="803910" y="579678"/>
                  </a:lnTo>
                  <a:lnTo>
                    <a:pt x="803910" y="556107"/>
                  </a:lnTo>
                  <a:lnTo>
                    <a:pt x="803910" y="451523"/>
                  </a:lnTo>
                  <a:close/>
                </a:path>
                <a:path w="7975600" h="723264">
                  <a:moveTo>
                    <a:pt x="862571" y="444398"/>
                  </a:moveTo>
                  <a:lnTo>
                    <a:pt x="834605" y="444398"/>
                  </a:lnTo>
                  <a:lnTo>
                    <a:pt x="834605" y="722210"/>
                  </a:lnTo>
                  <a:lnTo>
                    <a:pt x="862571" y="722210"/>
                  </a:lnTo>
                  <a:lnTo>
                    <a:pt x="862571" y="444398"/>
                  </a:lnTo>
                  <a:close/>
                </a:path>
                <a:path w="7975600" h="723264">
                  <a:moveTo>
                    <a:pt x="1073721" y="635927"/>
                  </a:moveTo>
                  <a:lnTo>
                    <a:pt x="1044041" y="616191"/>
                  </a:lnTo>
                  <a:lnTo>
                    <a:pt x="1020749" y="587438"/>
                  </a:lnTo>
                  <a:lnTo>
                    <a:pt x="1015263" y="574865"/>
                  </a:lnTo>
                  <a:lnTo>
                    <a:pt x="1005598" y="552742"/>
                  </a:lnTo>
                  <a:lnTo>
                    <a:pt x="1000264" y="515112"/>
                  </a:lnTo>
                  <a:lnTo>
                    <a:pt x="1000264" y="467525"/>
                  </a:lnTo>
                  <a:lnTo>
                    <a:pt x="970661" y="467525"/>
                  </a:lnTo>
                  <a:lnTo>
                    <a:pt x="970661" y="515112"/>
                  </a:lnTo>
                  <a:lnTo>
                    <a:pt x="965060" y="554380"/>
                  </a:lnTo>
                  <a:lnTo>
                    <a:pt x="949655" y="590511"/>
                  </a:lnTo>
                  <a:lnTo>
                    <a:pt x="926096" y="620344"/>
                  </a:lnTo>
                  <a:lnTo>
                    <a:pt x="896010" y="640753"/>
                  </a:lnTo>
                  <a:lnTo>
                    <a:pt x="914209" y="665314"/>
                  </a:lnTo>
                  <a:lnTo>
                    <a:pt x="937602" y="650100"/>
                  </a:lnTo>
                  <a:lnTo>
                    <a:pt x="957643" y="629297"/>
                  </a:lnTo>
                  <a:lnTo>
                    <a:pt x="973874" y="603885"/>
                  </a:lnTo>
                  <a:lnTo>
                    <a:pt x="985799" y="574865"/>
                  </a:lnTo>
                  <a:lnTo>
                    <a:pt x="997775" y="601980"/>
                  </a:lnTo>
                  <a:lnTo>
                    <a:pt x="1013802" y="625678"/>
                  </a:lnTo>
                  <a:lnTo>
                    <a:pt x="1033373" y="645096"/>
                  </a:lnTo>
                  <a:lnTo>
                    <a:pt x="1055966" y="659384"/>
                  </a:lnTo>
                  <a:lnTo>
                    <a:pt x="1073721" y="635927"/>
                  </a:lnTo>
                  <a:close/>
                </a:path>
                <a:path w="7975600" h="723264">
                  <a:moveTo>
                    <a:pt x="1128433" y="444398"/>
                  </a:moveTo>
                  <a:lnTo>
                    <a:pt x="1098829" y="444398"/>
                  </a:lnTo>
                  <a:lnTo>
                    <a:pt x="1098829" y="722757"/>
                  </a:lnTo>
                  <a:lnTo>
                    <a:pt x="1128433" y="722757"/>
                  </a:lnTo>
                  <a:lnTo>
                    <a:pt x="1128433" y="444398"/>
                  </a:lnTo>
                  <a:close/>
                </a:path>
                <a:path w="7975600" h="723264">
                  <a:moveTo>
                    <a:pt x="1393418" y="453212"/>
                  </a:moveTo>
                  <a:lnTo>
                    <a:pt x="1205166" y="453212"/>
                  </a:lnTo>
                  <a:lnTo>
                    <a:pt x="1205166" y="476072"/>
                  </a:lnTo>
                  <a:lnTo>
                    <a:pt x="1205166" y="515442"/>
                  </a:lnTo>
                  <a:lnTo>
                    <a:pt x="1205166" y="538302"/>
                  </a:lnTo>
                  <a:lnTo>
                    <a:pt x="1393418" y="538302"/>
                  </a:lnTo>
                  <a:lnTo>
                    <a:pt x="1393418" y="515772"/>
                  </a:lnTo>
                  <a:lnTo>
                    <a:pt x="1393418" y="515442"/>
                  </a:lnTo>
                  <a:lnTo>
                    <a:pt x="1393418" y="476516"/>
                  </a:lnTo>
                  <a:lnTo>
                    <a:pt x="1364030" y="476516"/>
                  </a:lnTo>
                  <a:lnTo>
                    <a:pt x="1364030" y="515442"/>
                  </a:lnTo>
                  <a:lnTo>
                    <a:pt x="1234008" y="515442"/>
                  </a:lnTo>
                  <a:lnTo>
                    <a:pt x="1234008" y="476072"/>
                  </a:lnTo>
                  <a:lnTo>
                    <a:pt x="1393418" y="476072"/>
                  </a:lnTo>
                  <a:lnTo>
                    <a:pt x="1393418" y="453212"/>
                  </a:lnTo>
                  <a:close/>
                </a:path>
                <a:path w="7975600" h="723264">
                  <a:moveTo>
                    <a:pt x="1426083" y="559396"/>
                  </a:moveTo>
                  <a:lnTo>
                    <a:pt x="1172832" y="559396"/>
                  </a:lnTo>
                  <a:lnTo>
                    <a:pt x="1172832" y="582866"/>
                  </a:lnTo>
                  <a:lnTo>
                    <a:pt x="1284325" y="582866"/>
                  </a:lnTo>
                  <a:lnTo>
                    <a:pt x="1284325" y="606882"/>
                  </a:lnTo>
                  <a:lnTo>
                    <a:pt x="1202982" y="606882"/>
                  </a:lnTo>
                  <a:lnTo>
                    <a:pt x="1202982" y="629742"/>
                  </a:lnTo>
                  <a:lnTo>
                    <a:pt x="1365021" y="629742"/>
                  </a:lnTo>
                  <a:lnTo>
                    <a:pt x="1365021" y="651332"/>
                  </a:lnTo>
                  <a:lnTo>
                    <a:pt x="1203528" y="651332"/>
                  </a:lnTo>
                  <a:lnTo>
                    <a:pt x="1203528" y="672922"/>
                  </a:lnTo>
                  <a:lnTo>
                    <a:pt x="1203528" y="697052"/>
                  </a:lnTo>
                  <a:lnTo>
                    <a:pt x="1203528" y="719912"/>
                  </a:lnTo>
                  <a:lnTo>
                    <a:pt x="1401965" y="719912"/>
                  </a:lnTo>
                  <a:lnTo>
                    <a:pt x="1401965" y="697052"/>
                  </a:lnTo>
                  <a:lnTo>
                    <a:pt x="1232357" y="697052"/>
                  </a:lnTo>
                  <a:lnTo>
                    <a:pt x="1232357" y="672922"/>
                  </a:lnTo>
                  <a:lnTo>
                    <a:pt x="1393964" y="672922"/>
                  </a:lnTo>
                  <a:lnTo>
                    <a:pt x="1393964" y="651332"/>
                  </a:lnTo>
                  <a:lnTo>
                    <a:pt x="1393964" y="629742"/>
                  </a:lnTo>
                  <a:lnTo>
                    <a:pt x="1393964" y="606882"/>
                  </a:lnTo>
                  <a:lnTo>
                    <a:pt x="1313815" y="606882"/>
                  </a:lnTo>
                  <a:lnTo>
                    <a:pt x="1313815" y="582866"/>
                  </a:lnTo>
                  <a:lnTo>
                    <a:pt x="1426083" y="582866"/>
                  </a:lnTo>
                  <a:lnTo>
                    <a:pt x="1426083" y="559396"/>
                  </a:lnTo>
                  <a:close/>
                </a:path>
                <a:path w="7975600" h="723264">
                  <a:moveTo>
                    <a:pt x="1629778" y="449770"/>
                  </a:moveTo>
                  <a:lnTo>
                    <a:pt x="1601724" y="449770"/>
                  </a:lnTo>
                  <a:lnTo>
                    <a:pt x="1601724" y="550849"/>
                  </a:lnTo>
                  <a:lnTo>
                    <a:pt x="1570367" y="550849"/>
                  </a:lnTo>
                  <a:lnTo>
                    <a:pt x="1564220" y="515683"/>
                  </a:lnTo>
                  <a:lnTo>
                    <a:pt x="1554035" y="494284"/>
                  </a:lnTo>
                  <a:lnTo>
                    <a:pt x="1551609" y="489178"/>
                  </a:lnTo>
                  <a:lnTo>
                    <a:pt x="1543392" y="481672"/>
                  </a:lnTo>
                  <a:lnTo>
                    <a:pt x="1543392" y="564337"/>
                  </a:lnTo>
                  <a:lnTo>
                    <a:pt x="1541081" y="594004"/>
                  </a:lnTo>
                  <a:lnTo>
                    <a:pt x="1534477" y="616051"/>
                  </a:lnTo>
                  <a:lnTo>
                    <a:pt x="1524012" y="629767"/>
                  </a:lnTo>
                  <a:lnTo>
                    <a:pt x="1510169" y="634390"/>
                  </a:lnTo>
                  <a:lnTo>
                    <a:pt x="1496669" y="629767"/>
                  </a:lnTo>
                  <a:lnTo>
                    <a:pt x="1486433" y="616051"/>
                  </a:lnTo>
                  <a:lnTo>
                    <a:pt x="1479981" y="594004"/>
                  </a:lnTo>
                  <a:lnTo>
                    <a:pt x="1477835" y="564337"/>
                  </a:lnTo>
                  <a:lnTo>
                    <a:pt x="1479981" y="534746"/>
                  </a:lnTo>
                  <a:lnTo>
                    <a:pt x="1486433" y="512737"/>
                  </a:lnTo>
                  <a:lnTo>
                    <a:pt x="1496669" y="499008"/>
                  </a:lnTo>
                  <a:lnTo>
                    <a:pt x="1510169" y="494284"/>
                  </a:lnTo>
                  <a:lnTo>
                    <a:pt x="1524012" y="499008"/>
                  </a:lnTo>
                  <a:lnTo>
                    <a:pt x="1534477" y="512737"/>
                  </a:lnTo>
                  <a:lnTo>
                    <a:pt x="1541081" y="534746"/>
                  </a:lnTo>
                  <a:lnTo>
                    <a:pt x="1543392" y="564337"/>
                  </a:lnTo>
                  <a:lnTo>
                    <a:pt x="1543392" y="481672"/>
                  </a:lnTo>
                  <a:lnTo>
                    <a:pt x="1533334" y="472465"/>
                  </a:lnTo>
                  <a:lnTo>
                    <a:pt x="1510169" y="466648"/>
                  </a:lnTo>
                  <a:lnTo>
                    <a:pt x="1485569" y="473468"/>
                  </a:lnTo>
                  <a:lnTo>
                    <a:pt x="1466735" y="492963"/>
                  </a:lnTo>
                  <a:lnTo>
                    <a:pt x="1454670" y="523722"/>
                  </a:lnTo>
                  <a:lnTo>
                    <a:pt x="1450428" y="564337"/>
                  </a:lnTo>
                  <a:lnTo>
                    <a:pt x="1454670" y="605167"/>
                  </a:lnTo>
                  <a:lnTo>
                    <a:pt x="1466735" y="636092"/>
                  </a:lnTo>
                  <a:lnTo>
                    <a:pt x="1485569" y="655662"/>
                  </a:lnTo>
                  <a:lnTo>
                    <a:pt x="1510169" y="662457"/>
                  </a:lnTo>
                  <a:lnTo>
                    <a:pt x="1533728" y="656437"/>
                  </a:lnTo>
                  <a:lnTo>
                    <a:pt x="1552206" y="639000"/>
                  </a:lnTo>
                  <a:lnTo>
                    <a:pt x="1554289" y="634390"/>
                  </a:lnTo>
                  <a:lnTo>
                    <a:pt x="1564741" y="611365"/>
                  </a:lnTo>
                  <a:lnTo>
                    <a:pt x="1570469" y="574751"/>
                  </a:lnTo>
                  <a:lnTo>
                    <a:pt x="1601724" y="574751"/>
                  </a:lnTo>
                  <a:lnTo>
                    <a:pt x="1601724" y="708507"/>
                  </a:lnTo>
                  <a:lnTo>
                    <a:pt x="1629778" y="708507"/>
                  </a:lnTo>
                  <a:lnTo>
                    <a:pt x="1629778" y="574751"/>
                  </a:lnTo>
                  <a:lnTo>
                    <a:pt x="1629778" y="550849"/>
                  </a:lnTo>
                  <a:lnTo>
                    <a:pt x="1629778" y="449770"/>
                  </a:lnTo>
                  <a:close/>
                </a:path>
                <a:path w="7975600" h="723264">
                  <a:moveTo>
                    <a:pt x="1686242" y="444398"/>
                  </a:moveTo>
                  <a:lnTo>
                    <a:pt x="1657959" y="444398"/>
                  </a:lnTo>
                  <a:lnTo>
                    <a:pt x="1657959" y="722210"/>
                  </a:lnTo>
                  <a:lnTo>
                    <a:pt x="1686242" y="722210"/>
                  </a:lnTo>
                  <a:lnTo>
                    <a:pt x="1686242" y="444398"/>
                  </a:lnTo>
                  <a:close/>
                </a:path>
                <a:path w="7975600" h="723264">
                  <a:moveTo>
                    <a:pt x="1892909" y="635711"/>
                  </a:moveTo>
                  <a:lnTo>
                    <a:pt x="1863928" y="615975"/>
                  </a:lnTo>
                  <a:lnTo>
                    <a:pt x="1841538" y="587336"/>
                  </a:lnTo>
                  <a:lnTo>
                    <a:pt x="1836026" y="574090"/>
                  </a:lnTo>
                  <a:lnTo>
                    <a:pt x="1827136" y="552729"/>
                  </a:lnTo>
                  <a:lnTo>
                    <a:pt x="1822081" y="515112"/>
                  </a:lnTo>
                  <a:lnTo>
                    <a:pt x="1822081" y="467525"/>
                  </a:lnTo>
                  <a:lnTo>
                    <a:pt x="1792262" y="467525"/>
                  </a:lnTo>
                  <a:lnTo>
                    <a:pt x="1792262" y="515112"/>
                  </a:lnTo>
                  <a:lnTo>
                    <a:pt x="1786978" y="553529"/>
                  </a:lnTo>
                  <a:lnTo>
                    <a:pt x="1772335" y="589483"/>
                  </a:lnTo>
                  <a:lnTo>
                    <a:pt x="1749679" y="619658"/>
                  </a:lnTo>
                  <a:lnTo>
                    <a:pt x="1720342" y="640753"/>
                  </a:lnTo>
                  <a:lnTo>
                    <a:pt x="1738985" y="664425"/>
                  </a:lnTo>
                  <a:lnTo>
                    <a:pt x="1761401" y="648957"/>
                  </a:lnTo>
                  <a:lnTo>
                    <a:pt x="1780540" y="628065"/>
                  </a:lnTo>
                  <a:lnTo>
                    <a:pt x="1796008" y="602767"/>
                  </a:lnTo>
                  <a:lnTo>
                    <a:pt x="1807387" y="574090"/>
                  </a:lnTo>
                  <a:lnTo>
                    <a:pt x="1818652" y="601230"/>
                  </a:lnTo>
                  <a:lnTo>
                    <a:pt x="1833956" y="625043"/>
                  </a:lnTo>
                  <a:lnTo>
                    <a:pt x="1852904" y="644702"/>
                  </a:lnTo>
                  <a:lnTo>
                    <a:pt x="1875142" y="659384"/>
                  </a:lnTo>
                  <a:lnTo>
                    <a:pt x="1892909" y="635711"/>
                  </a:lnTo>
                  <a:close/>
                </a:path>
                <a:path w="7975600" h="723264">
                  <a:moveTo>
                    <a:pt x="1953526" y="444398"/>
                  </a:moveTo>
                  <a:lnTo>
                    <a:pt x="1924367" y="444398"/>
                  </a:lnTo>
                  <a:lnTo>
                    <a:pt x="1924367" y="536714"/>
                  </a:lnTo>
                  <a:lnTo>
                    <a:pt x="1862429" y="536714"/>
                  </a:lnTo>
                  <a:lnTo>
                    <a:pt x="1862429" y="560603"/>
                  </a:lnTo>
                  <a:lnTo>
                    <a:pt x="1924367" y="560603"/>
                  </a:lnTo>
                  <a:lnTo>
                    <a:pt x="1924367" y="722757"/>
                  </a:lnTo>
                  <a:lnTo>
                    <a:pt x="1953526" y="722757"/>
                  </a:lnTo>
                  <a:lnTo>
                    <a:pt x="1953526" y="444398"/>
                  </a:lnTo>
                  <a:close/>
                </a:path>
                <a:path w="7975600" h="723264">
                  <a:moveTo>
                    <a:pt x="2315514" y="547776"/>
                  </a:moveTo>
                  <a:lnTo>
                    <a:pt x="2276856" y="537540"/>
                  </a:lnTo>
                  <a:lnTo>
                    <a:pt x="2245118" y="519417"/>
                  </a:lnTo>
                  <a:lnTo>
                    <a:pt x="2234958" y="508203"/>
                  </a:lnTo>
                  <a:lnTo>
                    <a:pt x="2223643" y="495731"/>
                  </a:lnTo>
                  <a:lnTo>
                    <a:pt x="2215756" y="468845"/>
                  </a:lnTo>
                  <a:lnTo>
                    <a:pt x="2215756" y="453720"/>
                  </a:lnTo>
                  <a:lnTo>
                    <a:pt x="2185060" y="453720"/>
                  </a:lnTo>
                  <a:lnTo>
                    <a:pt x="2185060" y="468845"/>
                  </a:lnTo>
                  <a:lnTo>
                    <a:pt x="2177186" y="495922"/>
                  </a:lnTo>
                  <a:lnTo>
                    <a:pt x="2155774" y="519582"/>
                  </a:lnTo>
                  <a:lnTo>
                    <a:pt x="2124138" y="537603"/>
                  </a:lnTo>
                  <a:lnTo>
                    <a:pt x="2085619" y="547776"/>
                  </a:lnTo>
                  <a:lnTo>
                    <a:pt x="2097455" y="571792"/>
                  </a:lnTo>
                  <a:lnTo>
                    <a:pt x="2130069" y="563422"/>
                  </a:lnTo>
                  <a:lnTo>
                    <a:pt x="2159139" y="549617"/>
                  </a:lnTo>
                  <a:lnTo>
                    <a:pt x="2183130" y="530999"/>
                  </a:lnTo>
                  <a:lnTo>
                    <a:pt x="2200516" y="508203"/>
                  </a:lnTo>
                  <a:lnTo>
                    <a:pt x="2217902" y="530910"/>
                  </a:lnTo>
                  <a:lnTo>
                    <a:pt x="2241918" y="549541"/>
                  </a:lnTo>
                  <a:lnTo>
                    <a:pt x="2271052" y="563397"/>
                  </a:lnTo>
                  <a:lnTo>
                    <a:pt x="2303792" y="571792"/>
                  </a:lnTo>
                  <a:lnTo>
                    <a:pt x="2315514" y="547776"/>
                  </a:lnTo>
                  <a:close/>
                </a:path>
                <a:path w="7975600" h="723264">
                  <a:moveTo>
                    <a:pt x="2326919" y="599084"/>
                  </a:moveTo>
                  <a:lnTo>
                    <a:pt x="2073668" y="599084"/>
                  </a:lnTo>
                  <a:lnTo>
                    <a:pt x="2073668" y="623430"/>
                  </a:lnTo>
                  <a:lnTo>
                    <a:pt x="2185162" y="623430"/>
                  </a:lnTo>
                  <a:lnTo>
                    <a:pt x="2185162" y="722210"/>
                  </a:lnTo>
                  <a:lnTo>
                    <a:pt x="2214105" y="722210"/>
                  </a:lnTo>
                  <a:lnTo>
                    <a:pt x="2214105" y="623430"/>
                  </a:lnTo>
                  <a:lnTo>
                    <a:pt x="2326919" y="623430"/>
                  </a:lnTo>
                  <a:lnTo>
                    <a:pt x="2326919" y="599084"/>
                  </a:lnTo>
                  <a:close/>
                </a:path>
                <a:path w="7975600" h="723264">
                  <a:moveTo>
                    <a:pt x="2514511" y="577049"/>
                  </a:moveTo>
                  <a:lnTo>
                    <a:pt x="2465311" y="543179"/>
                  </a:lnTo>
                  <a:lnTo>
                    <a:pt x="2447556" y="493737"/>
                  </a:lnTo>
                  <a:lnTo>
                    <a:pt x="2447518" y="487591"/>
                  </a:lnTo>
                  <a:lnTo>
                    <a:pt x="2507373" y="487591"/>
                  </a:lnTo>
                  <a:lnTo>
                    <a:pt x="2507373" y="463588"/>
                  </a:lnTo>
                  <a:lnTo>
                    <a:pt x="2357399" y="463588"/>
                  </a:lnTo>
                  <a:lnTo>
                    <a:pt x="2357399" y="487591"/>
                  </a:lnTo>
                  <a:lnTo>
                    <a:pt x="2417699" y="487591"/>
                  </a:lnTo>
                  <a:lnTo>
                    <a:pt x="2417699" y="493737"/>
                  </a:lnTo>
                  <a:lnTo>
                    <a:pt x="2412898" y="522008"/>
                  </a:lnTo>
                  <a:lnTo>
                    <a:pt x="2399119" y="547941"/>
                  </a:lnTo>
                  <a:lnTo>
                    <a:pt x="2377275" y="569518"/>
                  </a:lnTo>
                  <a:lnTo>
                    <a:pt x="2348306" y="584733"/>
                  </a:lnTo>
                  <a:lnTo>
                    <a:pt x="2363533" y="608076"/>
                  </a:lnTo>
                  <a:lnTo>
                    <a:pt x="2386736" y="596671"/>
                  </a:lnTo>
                  <a:lnTo>
                    <a:pt x="2406294" y="581113"/>
                  </a:lnTo>
                  <a:lnTo>
                    <a:pt x="2421915" y="562013"/>
                  </a:lnTo>
                  <a:lnTo>
                    <a:pt x="2433269" y="539991"/>
                  </a:lnTo>
                  <a:lnTo>
                    <a:pt x="2444305" y="559485"/>
                  </a:lnTo>
                  <a:lnTo>
                    <a:pt x="2459177" y="576465"/>
                  </a:lnTo>
                  <a:lnTo>
                    <a:pt x="2477655" y="590334"/>
                  </a:lnTo>
                  <a:lnTo>
                    <a:pt x="2499487" y="600519"/>
                  </a:lnTo>
                  <a:lnTo>
                    <a:pt x="2514511" y="577049"/>
                  </a:lnTo>
                  <a:close/>
                </a:path>
                <a:path w="7975600" h="723264">
                  <a:moveTo>
                    <a:pt x="2579738" y="444398"/>
                  </a:moveTo>
                  <a:lnTo>
                    <a:pt x="2550350" y="444398"/>
                  </a:lnTo>
                  <a:lnTo>
                    <a:pt x="2550350" y="515226"/>
                  </a:lnTo>
                  <a:lnTo>
                    <a:pt x="2498496" y="515226"/>
                  </a:lnTo>
                  <a:lnTo>
                    <a:pt x="2498496" y="539445"/>
                  </a:lnTo>
                  <a:lnTo>
                    <a:pt x="2550350" y="539445"/>
                  </a:lnTo>
                  <a:lnTo>
                    <a:pt x="2550350" y="609727"/>
                  </a:lnTo>
                  <a:lnTo>
                    <a:pt x="2579738" y="609727"/>
                  </a:lnTo>
                  <a:lnTo>
                    <a:pt x="2579738" y="444398"/>
                  </a:lnTo>
                  <a:close/>
                </a:path>
                <a:path w="7975600" h="723264">
                  <a:moveTo>
                    <a:pt x="2580614" y="669912"/>
                  </a:moveTo>
                  <a:lnTo>
                    <a:pt x="2574074" y="647763"/>
                  </a:lnTo>
                  <a:lnTo>
                    <a:pt x="2565641" y="640308"/>
                  </a:lnTo>
                  <a:lnTo>
                    <a:pt x="2555430" y="631291"/>
                  </a:lnTo>
                  <a:lnTo>
                    <a:pt x="2551455" y="629920"/>
                  </a:lnTo>
                  <a:lnTo>
                    <a:pt x="2551455" y="669912"/>
                  </a:lnTo>
                  <a:lnTo>
                    <a:pt x="2546985" y="682358"/>
                  </a:lnTo>
                  <a:lnTo>
                    <a:pt x="2534221" y="691565"/>
                  </a:lnTo>
                  <a:lnTo>
                    <a:pt x="2513876" y="697230"/>
                  </a:lnTo>
                  <a:lnTo>
                    <a:pt x="2486660" y="699071"/>
                  </a:lnTo>
                  <a:lnTo>
                    <a:pt x="2459355" y="697230"/>
                  </a:lnTo>
                  <a:lnTo>
                    <a:pt x="2438984" y="691565"/>
                  </a:lnTo>
                  <a:lnTo>
                    <a:pt x="2426271" y="682358"/>
                  </a:lnTo>
                  <a:lnTo>
                    <a:pt x="2421979" y="669912"/>
                  </a:lnTo>
                  <a:lnTo>
                    <a:pt x="2426271" y="657339"/>
                  </a:lnTo>
                  <a:lnTo>
                    <a:pt x="2438984" y="648042"/>
                  </a:lnTo>
                  <a:lnTo>
                    <a:pt x="2459355" y="642289"/>
                  </a:lnTo>
                  <a:lnTo>
                    <a:pt x="2486660" y="640308"/>
                  </a:lnTo>
                  <a:lnTo>
                    <a:pt x="2513876" y="642289"/>
                  </a:lnTo>
                  <a:lnTo>
                    <a:pt x="2534221" y="648042"/>
                  </a:lnTo>
                  <a:lnTo>
                    <a:pt x="2546985" y="657339"/>
                  </a:lnTo>
                  <a:lnTo>
                    <a:pt x="2551455" y="669912"/>
                  </a:lnTo>
                  <a:lnTo>
                    <a:pt x="2551455" y="629920"/>
                  </a:lnTo>
                  <a:lnTo>
                    <a:pt x="2525877" y="621042"/>
                  </a:lnTo>
                  <a:lnTo>
                    <a:pt x="2486660" y="617512"/>
                  </a:lnTo>
                  <a:lnTo>
                    <a:pt x="2447353" y="621042"/>
                  </a:lnTo>
                  <a:lnTo>
                    <a:pt x="2417775" y="631291"/>
                  </a:lnTo>
                  <a:lnTo>
                    <a:pt x="2399182" y="647763"/>
                  </a:lnTo>
                  <a:lnTo>
                    <a:pt x="2392807" y="669912"/>
                  </a:lnTo>
                  <a:lnTo>
                    <a:pt x="2399182" y="691972"/>
                  </a:lnTo>
                  <a:lnTo>
                    <a:pt x="2417775" y="708355"/>
                  </a:lnTo>
                  <a:lnTo>
                    <a:pt x="2447353" y="718591"/>
                  </a:lnTo>
                  <a:lnTo>
                    <a:pt x="2486660" y="722210"/>
                  </a:lnTo>
                  <a:lnTo>
                    <a:pt x="2525877" y="718591"/>
                  </a:lnTo>
                  <a:lnTo>
                    <a:pt x="2555430" y="708355"/>
                  </a:lnTo>
                  <a:lnTo>
                    <a:pt x="2565984" y="699071"/>
                  </a:lnTo>
                  <a:lnTo>
                    <a:pt x="2574074" y="691972"/>
                  </a:lnTo>
                  <a:lnTo>
                    <a:pt x="2580614" y="669912"/>
                  </a:lnTo>
                  <a:close/>
                </a:path>
                <a:path w="7975600" h="723264">
                  <a:moveTo>
                    <a:pt x="2773134" y="547230"/>
                  </a:moveTo>
                  <a:lnTo>
                    <a:pt x="2768282" y="528332"/>
                  </a:lnTo>
                  <a:lnTo>
                    <a:pt x="2763228" y="522998"/>
                  </a:lnTo>
                  <a:lnTo>
                    <a:pt x="2754680" y="513994"/>
                  </a:lnTo>
                  <a:lnTo>
                    <a:pt x="2745282" y="509981"/>
                  </a:lnTo>
                  <a:lnTo>
                    <a:pt x="2745282" y="547230"/>
                  </a:lnTo>
                  <a:lnTo>
                    <a:pt x="2742374" y="557352"/>
                  </a:lnTo>
                  <a:lnTo>
                    <a:pt x="2734386" y="564870"/>
                  </a:lnTo>
                  <a:lnTo>
                    <a:pt x="2721991" y="569569"/>
                  </a:lnTo>
                  <a:lnTo>
                    <a:pt x="2705811" y="571246"/>
                  </a:lnTo>
                  <a:lnTo>
                    <a:pt x="2689529" y="569569"/>
                  </a:lnTo>
                  <a:lnTo>
                    <a:pt x="2677109" y="564870"/>
                  </a:lnTo>
                  <a:lnTo>
                    <a:pt x="2669235" y="557352"/>
                  </a:lnTo>
                  <a:lnTo>
                    <a:pt x="2666568" y="547230"/>
                  </a:lnTo>
                  <a:lnTo>
                    <a:pt x="2669235" y="537159"/>
                  </a:lnTo>
                  <a:lnTo>
                    <a:pt x="2677109" y="529526"/>
                  </a:lnTo>
                  <a:lnTo>
                    <a:pt x="2689529" y="524687"/>
                  </a:lnTo>
                  <a:lnTo>
                    <a:pt x="2705811" y="522998"/>
                  </a:lnTo>
                  <a:lnTo>
                    <a:pt x="2721991" y="524687"/>
                  </a:lnTo>
                  <a:lnTo>
                    <a:pt x="2734386" y="529526"/>
                  </a:lnTo>
                  <a:lnTo>
                    <a:pt x="2742374" y="537159"/>
                  </a:lnTo>
                  <a:lnTo>
                    <a:pt x="2745282" y="547230"/>
                  </a:lnTo>
                  <a:lnTo>
                    <a:pt x="2745282" y="509981"/>
                  </a:lnTo>
                  <a:lnTo>
                    <a:pt x="2733471" y="504913"/>
                  </a:lnTo>
                  <a:lnTo>
                    <a:pt x="2705811" y="501738"/>
                  </a:lnTo>
                  <a:lnTo>
                    <a:pt x="2677985" y="504913"/>
                  </a:lnTo>
                  <a:lnTo>
                    <a:pt x="2656624" y="513994"/>
                  </a:lnTo>
                  <a:lnTo>
                    <a:pt x="2642946" y="528332"/>
                  </a:lnTo>
                  <a:lnTo>
                    <a:pt x="2638171" y="547230"/>
                  </a:lnTo>
                  <a:lnTo>
                    <a:pt x="2642946" y="566318"/>
                  </a:lnTo>
                  <a:lnTo>
                    <a:pt x="2656624" y="580631"/>
                  </a:lnTo>
                  <a:lnTo>
                    <a:pt x="2677985" y="589610"/>
                  </a:lnTo>
                  <a:lnTo>
                    <a:pt x="2705811" y="592734"/>
                  </a:lnTo>
                  <a:lnTo>
                    <a:pt x="2733471" y="589610"/>
                  </a:lnTo>
                  <a:lnTo>
                    <a:pt x="2754680" y="580631"/>
                  </a:lnTo>
                  <a:lnTo>
                    <a:pt x="2763609" y="571246"/>
                  </a:lnTo>
                  <a:lnTo>
                    <a:pt x="2768282" y="566318"/>
                  </a:lnTo>
                  <a:lnTo>
                    <a:pt x="2773134" y="547230"/>
                  </a:lnTo>
                  <a:close/>
                </a:path>
                <a:path w="7975600" h="723264">
                  <a:moveTo>
                    <a:pt x="2788374" y="468083"/>
                  </a:moveTo>
                  <a:lnTo>
                    <a:pt x="2720505" y="468083"/>
                  </a:lnTo>
                  <a:lnTo>
                    <a:pt x="2720505" y="441871"/>
                  </a:lnTo>
                  <a:lnTo>
                    <a:pt x="2691231" y="441871"/>
                  </a:lnTo>
                  <a:lnTo>
                    <a:pt x="2691231" y="468083"/>
                  </a:lnTo>
                  <a:lnTo>
                    <a:pt x="2623045" y="468083"/>
                  </a:lnTo>
                  <a:lnTo>
                    <a:pt x="2623045" y="491096"/>
                  </a:lnTo>
                  <a:lnTo>
                    <a:pt x="2788374" y="491096"/>
                  </a:lnTo>
                  <a:lnTo>
                    <a:pt x="2788374" y="468083"/>
                  </a:lnTo>
                  <a:close/>
                </a:path>
                <a:path w="7975600" h="723264">
                  <a:moveTo>
                    <a:pt x="2850426" y="697217"/>
                  </a:moveTo>
                  <a:lnTo>
                    <a:pt x="2690901" y="697217"/>
                  </a:lnTo>
                  <a:lnTo>
                    <a:pt x="2690901" y="673976"/>
                  </a:lnTo>
                  <a:lnTo>
                    <a:pt x="2840990" y="673976"/>
                  </a:lnTo>
                  <a:lnTo>
                    <a:pt x="2840990" y="609511"/>
                  </a:lnTo>
                  <a:lnTo>
                    <a:pt x="2661310" y="609511"/>
                  </a:lnTo>
                  <a:lnTo>
                    <a:pt x="2661310" y="631215"/>
                  </a:lnTo>
                  <a:lnTo>
                    <a:pt x="2811716" y="631215"/>
                  </a:lnTo>
                  <a:lnTo>
                    <a:pt x="2811716" y="653034"/>
                  </a:lnTo>
                  <a:lnTo>
                    <a:pt x="2661958" y="653034"/>
                  </a:lnTo>
                  <a:lnTo>
                    <a:pt x="2661958" y="719582"/>
                  </a:lnTo>
                  <a:lnTo>
                    <a:pt x="2850426" y="719582"/>
                  </a:lnTo>
                  <a:lnTo>
                    <a:pt x="2850426" y="697217"/>
                  </a:lnTo>
                  <a:close/>
                </a:path>
                <a:path w="7975600" h="723264">
                  <a:moveTo>
                    <a:pt x="2881452" y="508647"/>
                  </a:moveTo>
                  <a:lnTo>
                    <a:pt x="2840990" y="508647"/>
                  </a:lnTo>
                  <a:lnTo>
                    <a:pt x="2840990" y="443522"/>
                  </a:lnTo>
                  <a:lnTo>
                    <a:pt x="2811500" y="443522"/>
                  </a:lnTo>
                  <a:lnTo>
                    <a:pt x="2811500" y="596239"/>
                  </a:lnTo>
                  <a:lnTo>
                    <a:pt x="2840990" y="596239"/>
                  </a:lnTo>
                  <a:lnTo>
                    <a:pt x="2840990" y="532650"/>
                  </a:lnTo>
                  <a:lnTo>
                    <a:pt x="2881452" y="532650"/>
                  </a:lnTo>
                  <a:lnTo>
                    <a:pt x="2881452" y="508647"/>
                  </a:lnTo>
                  <a:close/>
                </a:path>
                <a:path w="7975600" h="723264">
                  <a:moveTo>
                    <a:pt x="2948038" y="229793"/>
                  </a:moveTo>
                  <a:lnTo>
                    <a:pt x="2913392" y="229793"/>
                  </a:lnTo>
                  <a:lnTo>
                    <a:pt x="2896832" y="315518"/>
                  </a:lnTo>
                  <a:lnTo>
                    <a:pt x="2923146" y="315518"/>
                  </a:lnTo>
                  <a:lnTo>
                    <a:pt x="2948038" y="229793"/>
                  </a:lnTo>
                  <a:close/>
                </a:path>
                <a:path w="7975600" h="723264">
                  <a:moveTo>
                    <a:pt x="3202559" y="195033"/>
                  </a:moveTo>
                  <a:lnTo>
                    <a:pt x="3158820" y="145681"/>
                  </a:lnTo>
                  <a:lnTo>
                    <a:pt x="3144342" y="77508"/>
                  </a:lnTo>
                  <a:lnTo>
                    <a:pt x="3144342" y="55245"/>
                  </a:lnTo>
                  <a:lnTo>
                    <a:pt x="3192259" y="55245"/>
                  </a:lnTo>
                  <a:lnTo>
                    <a:pt x="3192259" y="31242"/>
                  </a:lnTo>
                  <a:lnTo>
                    <a:pt x="3065081" y="31242"/>
                  </a:lnTo>
                  <a:lnTo>
                    <a:pt x="3065081" y="55245"/>
                  </a:lnTo>
                  <a:lnTo>
                    <a:pt x="3115957" y="55245"/>
                  </a:lnTo>
                  <a:lnTo>
                    <a:pt x="3115957" y="77508"/>
                  </a:lnTo>
                  <a:lnTo>
                    <a:pt x="3112198" y="114363"/>
                  </a:lnTo>
                  <a:lnTo>
                    <a:pt x="3100997" y="149034"/>
                  </a:lnTo>
                  <a:lnTo>
                    <a:pt x="3082417" y="178904"/>
                  </a:lnTo>
                  <a:lnTo>
                    <a:pt x="3056534" y="201396"/>
                  </a:lnTo>
                  <a:lnTo>
                    <a:pt x="3074733" y="223215"/>
                  </a:lnTo>
                  <a:lnTo>
                    <a:pt x="3093478" y="208038"/>
                  </a:lnTo>
                  <a:lnTo>
                    <a:pt x="3109087" y="188391"/>
                  </a:lnTo>
                  <a:lnTo>
                    <a:pt x="3121456" y="165100"/>
                  </a:lnTo>
                  <a:lnTo>
                    <a:pt x="3130537" y="139014"/>
                  </a:lnTo>
                  <a:lnTo>
                    <a:pt x="3139363" y="163080"/>
                  </a:lnTo>
                  <a:lnTo>
                    <a:pt x="3151403" y="184492"/>
                  </a:lnTo>
                  <a:lnTo>
                    <a:pt x="3166618" y="202603"/>
                  </a:lnTo>
                  <a:lnTo>
                    <a:pt x="3185020" y="216738"/>
                  </a:lnTo>
                  <a:lnTo>
                    <a:pt x="3202559" y="195033"/>
                  </a:lnTo>
                  <a:close/>
                </a:path>
                <a:path w="7975600" h="723264">
                  <a:moveTo>
                    <a:pt x="3216376" y="547776"/>
                  </a:moveTo>
                  <a:lnTo>
                    <a:pt x="3177705" y="537540"/>
                  </a:lnTo>
                  <a:lnTo>
                    <a:pt x="3135807" y="508203"/>
                  </a:lnTo>
                  <a:lnTo>
                    <a:pt x="3116605" y="468845"/>
                  </a:lnTo>
                  <a:lnTo>
                    <a:pt x="3116605" y="453720"/>
                  </a:lnTo>
                  <a:lnTo>
                    <a:pt x="3085909" y="453720"/>
                  </a:lnTo>
                  <a:lnTo>
                    <a:pt x="3085909" y="468845"/>
                  </a:lnTo>
                  <a:lnTo>
                    <a:pt x="3078035" y="495922"/>
                  </a:lnTo>
                  <a:lnTo>
                    <a:pt x="3056623" y="519582"/>
                  </a:lnTo>
                  <a:lnTo>
                    <a:pt x="3025000" y="537603"/>
                  </a:lnTo>
                  <a:lnTo>
                    <a:pt x="2986468" y="547776"/>
                  </a:lnTo>
                  <a:lnTo>
                    <a:pt x="2998317" y="571792"/>
                  </a:lnTo>
                  <a:lnTo>
                    <a:pt x="3030931" y="563422"/>
                  </a:lnTo>
                  <a:lnTo>
                    <a:pt x="3060001" y="549617"/>
                  </a:lnTo>
                  <a:lnTo>
                    <a:pt x="3083991" y="530999"/>
                  </a:lnTo>
                  <a:lnTo>
                    <a:pt x="3101365" y="508203"/>
                  </a:lnTo>
                  <a:lnTo>
                    <a:pt x="3118751" y="530910"/>
                  </a:lnTo>
                  <a:lnTo>
                    <a:pt x="3142767" y="549541"/>
                  </a:lnTo>
                  <a:lnTo>
                    <a:pt x="3171901" y="563397"/>
                  </a:lnTo>
                  <a:lnTo>
                    <a:pt x="3204641" y="571792"/>
                  </a:lnTo>
                  <a:lnTo>
                    <a:pt x="3216376" y="547776"/>
                  </a:lnTo>
                  <a:close/>
                </a:path>
                <a:path w="7975600" h="723264">
                  <a:moveTo>
                    <a:pt x="3227781" y="599084"/>
                  </a:moveTo>
                  <a:lnTo>
                    <a:pt x="2974517" y="599084"/>
                  </a:lnTo>
                  <a:lnTo>
                    <a:pt x="2974517" y="623430"/>
                  </a:lnTo>
                  <a:lnTo>
                    <a:pt x="3086023" y="623430"/>
                  </a:lnTo>
                  <a:lnTo>
                    <a:pt x="3086023" y="722210"/>
                  </a:lnTo>
                  <a:lnTo>
                    <a:pt x="3114967" y="722210"/>
                  </a:lnTo>
                  <a:lnTo>
                    <a:pt x="3114967" y="623430"/>
                  </a:lnTo>
                  <a:lnTo>
                    <a:pt x="3227781" y="623430"/>
                  </a:lnTo>
                  <a:lnTo>
                    <a:pt x="3227781" y="599084"/>
                  </a:lnTo>
                  <a:close/>
                </a:path>
                <a:path w="7975600" h="723264">
                  <a:moveTo>
                    <a:pt x="3242576" y="5918"/>
                  </a:moveTo>
                  <a:lnTo>
                    <a:pt x="3214840" y="5918"/>
                  </a:lnTo>
                  <a:lnTo>
                    <a:pt x="3214840" y="98450"/>
                  </a:lnTo>
                  <a:lnTo>
                    <a:pt x="3171533" y="98450"/>
                  </a:lnTo>
                  <a:lnTo>
                    <a:pt x="3171533" y="122351"/>
                  </a:lnTo>
                  <a:lnTo>
                    <a:pt x="3214840" y="122351"/>
                  </a:lnTo>
                  <a:lnTo>
                    <a:pt x="3214840" y="263779"/>
                  </a:lnTo>
                  <a:lnTo>
                    <a:pt x="3242576" y="263779"/>
                  </a:lnTo>
                  <a:lnTo>
                    <a:pt x="3242576" y="5918"/>
                  </a:lnTo>
                  <a:close/>
                </a:path>
                <a:path w="7975600" h="723264">
                  <a:moveTo>
                    <a:pt x="3298926" y="0"/>
                  </a:moveTo>
                  <a:lnTo>
                    <a:pt x="3270974" y="0"/>
                  </a:lnTo>
                  <a:lnTo>
                    <a:pt x="3270974" y="277812"/>
                  </a:lnTo>
                  <a:lnTo>
                    <a:pt x="3298926" y="277812"/>
                  </a:lnTo>
                  <a:lnTo>
                    <a:pt x="3298926" y="0"/>
                  </a:lnTo>
                  <a:close/>
                </a:path>
                <a:path w="7975600" h="723264">
                  <a:moveTo>
                    <a:pt x="3479876" y="525640"/>
                  </a:moveTo>
                  <a:lnTo>
                    <a:pt x="3474339" y="499021"/>
                  </a:lnTo>
                  <a:lnTo>
                    <a:pt x="3463975" y="485076"/>
                  </a:lnTo>
                  <a:lnTo>
                    <a:pt x="3458934" y="478307"/>
                  </a:lnTo>
                  <a:lnTo>
                    <a:pt x="3451047" y="473773"/>
                  </a:lnTo>
                  <a:lnTo>
                    <a:pt x="3451047" y="525640"/>
                  </a:lnTo>
                  <a:lnTo>
                    <a:pt x="3447694" y="542213"/>
                  </a:lnTo>
                  <a:lnTo>
                    <a:pt x="3438360" y="555066"/>
                  </a:lnTo>
                  <a:lnTo>
                    <a:pt x="3424123" y="563410"/>
                  </a:lnTo>
                  <a:lnTo>
                    <a:pt x="3406102" y="566420"/>
                  </a:lnTo>
                  <a:lnTo>
                    <a:pt x="3387864" y="563410"/>
                  </a:lnTo>
                  <a:lnTo>
                    <a:pt x="3373526" y="555066"/>
                  </a:lnTo>
                  <a:lnTo>
                    <a:pt x="3364179" y="542213"/>
                  </a:lnTo>
                  <a:lnTo>
                    <a:pt x="3360928" y="525640"/>
                  </a:lnTo>
                  <a:lnTo>
                    <a:pt x="3364179" y="509003"/>
                  </a:lnTo>
                  <a:lnTo>
                    <a:pt x="3373526" y="496138"/>
                  </a:lnTo>
                  <a:lnTo>
                    <a:pt x="3387864" y="487895"/>
                  </a:lnTo>
                  <a:lnTo>
                    <a:pt x="3406102" y="485076"/>
                  </a:lnTo>
                  <a:lnTo>
                    <a:pt x="3424123" y="487895"/>
                  </a:lnTo>
                  <a:lnTo>
                    <a:pt x="3438360" y="496138"/>
                  </a:lnTo>
                  <a:lnTo>
                    <a:pt x="3447694" y="509003"/>
                  </a:lnTo>
                  <a:lnTo>
                    <a:pt x="3451047" y="525640"/>
                  </a:lnTo>
                  <a:lnTo>
                    <a:pt x="3451047" y="473773"/>
                  </a:lnTo>
                  <a:lnTo>
                    <a:pt x="3435566" y="464858"/>
                  </a:lnTo>
                  <a:lnTo>
                    <a:pt x="3406102" y="460070"/>
                  </a:lnTo>
                  <a:lnTo>
                    <a:pt x="3376536" y="464858"/>
                  </a:lnTo>
                  <a:lnTo>
                    <a:pt x="3353104" y="478307"/>
                  </a:lnTo>
                  <a:lnTo>
                    <a:pt x="3337661" y="499021"/>
                  </a:lnTo>
                  <a:lnTo>
                    <a:pt x="3332099" y="525640"/>
                  </a:lnTo>
                  <a:lnTo>
                    <a:pt x="3337661" y="552056"/>
                  </a:lnTo>
                  <a:lnTo>
                    <a:pt x="3353104" y="572681"/>
                  </a:lnTo>
                  <a:lnTo>
                    <a:pt x="3376536" y="586092"/>
                  </a:lnTo>
                  <a:lnTo>
                    <a:pt x="3406102" y="590867"/>
                  </a:lnTo>
                  <a:lnTo>
                    <a:pt x="3435566" y="586092"/>
                  </a:lnTo>
                  <a:lnTo>
                    <a:pt x="3458934" y="572681"/>
                  </a:lnTo>
                  <a:lnTo>
                    <a:pt x="3463620" y="566420"/>
                  </a:lnTo>
                  <a:lnTo>
                    <a:pt x="3474339" y="552056"/>
                  </a:lnTo>
                  <a:lnTo>
                    <a:pt x="3479876" y="525640"/>
                  </a:lnTo>
                  <a:close/>
                </a:path>
                <a:path w="7975600" h="723264">
                  <a:moveTo>
                    <a:pt x="3556127" y="34747"/>
                  </a:moveTo>
                  <a:lnTo>
                    <a:pt x="3527082" y="34747"/>
                  </a:lnTo>
                  <a:lnTo>
                    <a:pt x="3527082" y="83210"/>
                  </a:lnTo>
                  <a:lnTo>
                    <a:pt x="3556127" y="83210"/>
                  </a:lnTo>
                  <a:lnTo>
                    <a:pt x="3556127" y="34747"/>
                  </a:lnTo>
                  <a:close/>
                </a:path>
                <a:path w="7975600" h="723264">
                  <a:moveTo>
                    <a:pt x="3556127" y="11252"/>
                  </a:moveTo>
                  <a:lnTo>
                    <a:pt x="3367455" y="11252"/>
                  </a:lnTo>
                  <a:lnTo>
                    <a:pt x="3367455" y="34112"/>
                  </a:lnTo>
                  <a:lnTo>
                    <a:pt x="3367455" y="83642"/>
                  </a:lnTo>
                  <a:lnTo>
                    <a:pt x="3367455" y="106502"/>
                  </a:lnTo>
                  <a:lnTo>
                    <a:pt x="3556127" y="106502"/>
                  </a:lnTo>
                  <a:lnTo>
                    <a:pt x="3556127" y="83642"/>
                  </a:lnTo>
                  <a:lnTo>
                    <a:pt x="3396284" y="83642"/>
                  </a:lnTo>
                  <a:lnTo>
                    <a:pt x="3396284" y="34112"/>
                  </a:lnTo>
                  <a:lnTo>
                    <a:pt x="3556127" y="34112"/>
                  </a:lnTo>
                  <a:lnTo>
                    <a:pt x="3556127" y="11252"/>
                  </a:lnTo>
                  <a:close/>
                </a:path>
                <a:path w="7975600" h="723264">
                  <a:moveTo>
                    <a:pt x="3556952" y="444614"/>
                  </a:moveTo>
                  <a:lnTo>
                    <a:pt x="3527463" y="444614"/>
                  </a:lnTo>
                  <a:lnTo>
                    <a:pt x="3527463" y="602703"/>
                  </a:lnTo>
                  <a:lnTo>
                    <a:pt x="3556952" y="602703"/>
                  </a:lnTo>
                  <a:lnTo>
                    <a:pt x="3556952" y="444614"/>
                  </a:lnTo>
                  <a:close/>
                </a:path>
                <a:path w="7975600" h="723264">
                  <a:moveTo>
                    <a:pt x="3557333" y="189064"/>
                  </a:moveTo>
                  <a:lnTo>
                    <a:pt x="3363290" y="189064"/>
                  </a:lnTo>
                  <a:lnTo>
                    <a:pt x="3363290" y="213182"/>
                  </a:lnTo>
                  <a:lnTo>
                    <a:pt x="3527729" y="213182"/>
                  </a:lnTo>
                  <a:lnTo>
                    <a:pt x="3527729" y="277952"/>
                  </a:lnTo>
                  <a:lnTo>
                    <a:pt x="3557333" y="277952"/>
                  </a:lnTo>
                  <a:lnTo>
                    <a:pt x="3557333" y="213182"/>
                  </a:lnTo>
                  <a:lnTo>
                    <a:pt x="3557333" y="189064"/>
                  </a:lnTo>
                  <a:close/>
                </a:path>
                <a:path w="7975600" h="723264">
                  <a:moveTo>
                    <a:pt x="3581844" y="696658"/>
                  </a:moveTo>
                  <a:lnTo>
                    <a:pt x="3540671" y="668667"/>
                  </a:lnTo>
                  <a:lnTo>
                    <a:pt x="3526802" y="627926"/>
                  </a:lnTo>
                  <a:lnTo>
                    <a:pt x="3526802" y="614654"/>
                  </a:lnTo>
                  <a:lnTo>
                    <a:pt x="3497859" y="614654"/>
                  </a:lnTo>
                  <a:lnTo>
                    <a:pt x="3497859" y="627926"/>
                  </a:lnTo>
                  <a:lnTo>
                    <a:pt x="3495497" y="644626"/>
                  </a:lnTo>
                  <a:lnTo>
                    <a:pt x="3488372" y="661860"/>
                  </a:lnTo>
                  <a:lnTo>
                    <a:pt x="3476498" y="678180"/>
                  </a:lnTo>
                  <a:lnTo>
                    <a:pt x="3459823" y="692175"/>
                  </a:lnTo>
                  <a:lnTo>
                    <a:pt x="3443440" y="679107"/>
                  </a:lnTo>
                  <a:lnTo>
                    <a:pt x="3435489" y="668274"/>
                  </a:lnTo>
                  <a:lnTo>
                    <a:pt x="3431870" y="663333"/>
                  </a:lnTo>
                  <a:lnTo>
                    <a:pt x="3425025" y="645922"/>
                  </a:lnTo>
                  <a:lnTo>
                    <a:pt x="3422764" y="627926"/>
                  </a:lnTo>
                  <a:lnTo>
                    <a:pt x="3422764" y="614654"/>
                  </a:lnTo>
                  <a:lnTo>
                    <a:pt x="3394367" y="614654"/>
                  </a:lnTo>
                  <a:lnTo>
                    <a:pt x="3394367" y="627926"/>
                  </a:lnTo>
                  <a:lnTo>
                    <a:pt x="3390671" y="648220"/>
                  </a:lnTo>
                  <a:lnTo>
                    <a:pt x="3380067" y="667562"/>
                  </a:lnTo>
                  <a:lnTo>
                    <a:pt x="3362833" y="684263"/>
                  </a:lnTo>
                  <a:lnTo>
                    <a:pt x="3339223" y="696658"/>
                  </a:lnTo>
                  <a:lnTo>
                    <a:pt x="3353917" y="718146"/>
                  </a:lnTo>
                  <a:lnTo>
                    <a:pt x="3372091" y="709422"/>
                  </a:lnTo>
                  <a:lnTo>
                    <a:pt x="3387293" y="697852"/>
                  </a:lnTo>
                  <a:lnTo>
                    <a:pt x="3399459" y="683971"/>
                  </a:lnTo>
                  <a:lnTo>
                    <a:pt x="3408515" y="668274"/>
                  </a:lnTo>
                  <a:lnTo>
                    <a:pt x="3416503" y="684669"/>
                  </a:lnTo>
                  <a:lnTo>
                    <a:pt x="3427780" y="699287"/>
                  </a:lnTo>
                  <a:lnTo>
                    <a:pt x="3442462" y="711479"/>
                  </a:lnTo>
                  <a:lnTo>
                    <a:pt x="3460699" y="720674"/>
                  </a:lnTo>
                  <a:lnTo>
                    <a:pt x="3478136" y="711034"/>
                  </a:lnTo>
                  <a:lnTo>
                    <a:pt x="3492373" y="698436"/>
                  </a:lnTo>
                  <a:lnTo>
                    <a:pt x="3497084" y="692175"/>
                  </a:lnTo>
                  <a:lnTo>
                    <a:pt x="3503498" y="683615"/>
                  </a:lnTo>
                  <a:lnTo>
                    <a:pt x="3511562" y="667397"/>
                  </a:lnTo>
                  <a:lnTo>
                    <a:pt x="3520490" y="683628"/>
                  </a:lnTo>
                  <a:lnTo>
                    <a:pt x="3532746" y="697788"/>
                  </a:lnTo>
                  <a:lnTo>
                    <a:pt x="3548354" y="709447"/>
                  </a:lnTo>
                  <a:lnTo>
                    <a:pt x="3567265" y="718146"/>
                  </a:lnTo>
                  <a:lnTo>
                    <a:pt x="3581844" y="696658"/>
                  </a:lnTo>
                  <a:close/>
                </a:path>
                <a:path w="7975600" h="723264">
                  <a:moveTo>
                    <a:pt x="3588474" y="139115"/>
                  </a:moveTo>
                  <a:lnTo>
                    <a:pt x="3476320" y="139115"/>
                  </a:lnTo>
                  <a:lnTo>
                    <a:pt x="3476320" y="106781"/>
                  </a:lnTo>
                  <a:lnTo>
                    <a:pt x="3447046" y="106781"/>
                  </a:lnTo>
                  <a:lnTo>
                    <a:pt x="3447046" y="139115"/>
                  </a:lnTo>
                  <a:lnTo>
                    <a:pt x="3335223" y="139115"/>
                  </a:lnTo>
                  <a:lnTo>
                    <a:pt x="3335223" y="162915"/>
                  </a:lnTo>
                  <a:lnTo>
                    <a:pt x="3588474" y="162915"/>
                  </a:lnTo>
                  <a:lnTo>
                    <a:pt x="3588474" y="139115"/>
                  </a:lnTo>
                  <a:close/>
                </a:path>
                <a:path w="7975600" h="723264">
                  <a:moveTo>
                    <a:pt x="3659619" y="229793"/>
                  </a:moveTo>
                  <a:lnTo>
                    <a:pt x="3624986" y="229793"/>
                  </a:lnTo>
                  <a:lnTo>
                    <a:pt x="3608425" y="315518"/>
                  </a:lnTo>
                  <a:lnTo>
                    <a:pt x="3634740" y="315518"/>
                  </a:lnTo>
                  <a:lnTo>
                    <a:pt x="3659619" y="229793"/>
                  </a:lnTo>
                  <a:close/>
                </a:path>
                <a:path w="7975600" h="723264">
                  <a:moveTo>
                    <a:pt x="3855262" y="664032"/>
                  </a:moveTo>
                  <a:lnTo>
                    <a:pt x="3742017" y="664032"/>
                  </a:lnTo>
                  <a:lnTo>
                    <a:pt x="3742017" y="596722"/>
                  </a:lnTo>
                  <a:lnTo>
                    <a:pt x="3825989" y="596722"/>
                  </a:lnTo>
                  <a:lnTo>
                    <a:pt x="3825989" y="572592"/>
                  </a:lnTo>
                  <a:lnTo>
                    <a:pt x="3661981" y="572592"/>
                  </a:lnTo>
                  <a:lnTo>
                    <a:pt x="3661981" y="490042"/>
                  </a:lnTo>
                  <a:lnTo>
                    <a:pt x="3823576" y="490042"/>
                  </a:lnTo>
                  <a:lnTo>
                    <a:pt x="3823576" y="465912"/>
                  </a:lnTo>
                  <a:lnTo>
                    <a:pt x="3632593" y="465912"/>
                  </a:lnTo>
                  <a:lnTo>
                    <a:pt x="3632593" y="490042"/>
                  </a:lnTo>
                  <a:lnTo>
                    <a:pt x="3632593" y="572592"/>
                  </a:lnTo>
                  <a:lnTo>
                    <a:pt x="3632593" y="596722"/>
                  </a:lnTo>
                  <a:lnTo>
                    <a:pt x="3712857" y="596722"/>
                  </a:lnTo>
                  <a:lnTo>
                    <a:pt x="3712857" y="664032"/>
                  </a:lnTo>
                  <a:lnTo>
                    <a:pt x="3601021" y="664032"/>
                  </a:lnTo>
                  <a:lnTo>
                    <a:pt x="3601021" y="688162"/>
                  </a:lnTo>
                  <a:lnTo>
                    <a:pt x="3855262" y="688162"/>
                  </a:lnTo>
                  <a:lnTo>
                    <a:pt x="3855262" y="664032"/>
                  </a:lnTo>
                  <a:close/>
                </a:path>
                <a:path w="7975600" h="723264">
                  <a:moveTo>
                    <a:pt x="3997426" y="63030"/>
                  </a:moveTo>
                  <a:lnTo>
                    <a:pt x="3990403" y="39560"/>
                  </a:lnTo>
                  <a:lnTo>
                    <a:pt x="3979938" y="30251"/>
                  </a:lnTo>
                  <a:lnTo>
                    <a:pt x="3970451" y="21805"/>
                  </a:lnTo>
                  <a:lnTo>
                    <a:pt x="3966184" y="20269"/>
                  </a:lnTo>
                  <a:lnTo>
                    <a:pt x="3966184" y="63030"/>
                  </a:lnTo>
                  <a:lnTo>
                    <a:pt x="3961371" y="76517"/>
                  </a:lnTo>
                  <a:lnTo>
                    <a:pt x="3947706" y="86639"/>
                  </a:lnTo>
                  <a:lnTo>
                    <a:pt x="3926408" y="93002"/>
                  </a:lnTo>
                  <a:lnTo>
                    <a:pt x="3898646" y="95262"/>
                  </a:lnTo>
                  <a:lnTo>
                    <a:pt x="3870985" y="93002"/>
                  </a:lnTo>
                  <a:lnTo>
                    <a:pt x="3849700" y="86639"/>
                  </a:lnTo>
                  <a:lnTo>
                    <a:pt x="3836060" y="76517"/>
                  </a:lnTo>
                  <a:lnTo>
                    <a:pt x="3831336" y="63030"/>
                  </a:lnTo>
                  <a:lnTo>
                    <a:pt x="3836060" y="49199"/>
                  </a:lnTo>
                  <a:lnTo>
                    <a:pt x="3849700" y="38874"/>
                  </a:lnTo>
                  <a:lnTo>
                    <a:pt x="3870985" y="32435"/>
                  </a:lnTo>
                  <a:lnTo>
                    <a:pt x="3898646" y="30251"/>
                  </a:lnTo>
                  <a:lnTo>
                    <a:pt x="3926408" y="32435"/>
                  </a:lnTo>
                  <a:lnTo>
                    <a:pt x="3947706" y="38874"/>
                  </a:lnTo>
                  <a:lnTo>
                    <a:pt x="3961371" y="49199"/>
                  </a:lnTo>
                  <a:lnTo>
                    <a:pt x="3966184" y="63030"/>
                  </a:lnTo>
                  <a:lnTo>
                    <a:pt x="3966184" y="20269"/>
                  </a:lnTo>
                  <a:lnTo>
                    <a:pt x="3939298" y="10502"/>
                  </a:lnTo>
                  <a:lnTo>
                    <a:pt x="3898646" y="6464"/>
                  </a:lnTo>
                  <a:lnTo>
                    <a:pt x="3858018" y="10502"/>
                  </a:lnTo>
                  <a:lnTo>
                    <a:pt x="3826814" y="21805"/>
                  </a:lnTo>
                  <a:lnTo>
                    <a:pt x="3806825" y="39560"/>
                  </a:lnTo>
                  <a:lnTo>
                    <a:pt x="3799865" y="63030"/>
                  </a:lnTo>
                  <a:lnTo>
                    <a:pt x="3806825" y="86360"/>
                  </a:lnTo>
                  <a:lnTo>
                    <a:pt x="3826814" y="104000"/>
                  </a:lnTo>
                  <a:lnTo>
                    <a:pt x="3858018" y="115163"/>
                  </a:lnTo>
                  <a:lnTo>
                    <a:pt x="3898646" y="119062"/>
                  </a:lnTo>
                  <a:lnTo>
                    <a:pt x="3939298" y="115163"/>
                  </a:lnTo>
                  <a:lnTo>
                    <a:pt x="3970451" y="104000"/>
                  </a:lnTo>
                  <a:lnTo>
                    <a:pt x="3980319" y="95262"/>
                  </a:lnTo>
                  <a:lnTo>
                    <a:pt x="3990403" y="86360"/>
                  </a:lnTo>
                  <a:lnTo>
                    <a:pt x="3997426" y="63030"/>
                  </a:lnTo>
                  <a:close/>
                </a:path>
                <a:path w="7975600" h="723264">
                  <a:moveTo>
                    <a:pt x="3997871" y="247662"/>
                  </a:moveTo>
                  <a:lnTo>
                    <a:pt x="3833304" y="247662"/>
                  </a:lnTo>
                  <a:lnTo>
                    <a:pt x="3833304" y="190322"/>
                  </a:lnTo>
                  <a:lnTo>
                    <a:pt x="3803815" y="190322"/>
                  </a:lnTo>
                  <a:lnTo>
                    <a:pt x="3803815" y="272110"/>
                  </a:lnTo>
                  <a:lnTo>
                    <a:pt x="3997871" y="272110"/>
                  </a:lnTo>
                  <a:lnTo>
                    <a:pt x="3997871" y="247662"/>
                  </a:lnTo>
                  <a:close/>
                </a:path>
                <a:path w="7975600" h="723264">
                  <a:moveTo>
                    <a:pt x="4026039" y="139230"/>
                  </a:moveTo>
                  <a:lnTo>
                    <a:pt x="3771798" y="139230"/>
                  </a:lnTo>
                  <a:lnTo>
                    <a:pt x="3771798" y="163131"/>
                  </a:lnTo>
                  <a:lnTo>
                    <a:pt x="3886263" y="163131"/>
                  </a:lnTo>
                  <a:lnTo>
                    <a:pt x="3886263" y="217068"/>
                  </a:lnTo>
                  <a:lnTo>
                    <a:pt x="3915968" y="217068"/>
                  </a:lnTo>
                  <a:lnTo>
                    <a:pt x="3915968" y="163131"/>
                  </a:lnTo>
                  <a:lnTo>
                    <a:pt x="4026039" y="163131"/>
                  </a:lnTo>
                  <a:lnTo>
                    <a:pt x="4026039" y="139230"/>
                  </a:lnTo>
                  <a:close/>
                </a:path>
                <a:path w="7975600" h="723264">
                  <a:moveTo>
                    <a:pt x="4129354" y="596023"/>
                  </a:moveTo>
                  <a:lnTo>
                    <a:pt x="3875113" y="596023"/>
                  </a:lnTo>
                  <a:lnTo>
                    <a:pt x="3875113" y="620026"/>
                  </a:lnTo>
                  <a:lnTo>
                    <a:pt x="4129354" y="620026"/>
                  </a:lnTo>
                  <a:lnTo>
                    <a:pt x="4129354" y="596023"/>
                  </a:lnTo>
                  <a:close/>
                </a:path>
                <a:path w="7975600" h="723264">
                  <a:moveTo>
                    <a:pt x="4269105" y="227380"/>
                  </a:moveTo>
                  <a:lnTo>
                    <a:pt x="4262425" y="205905"/>
                  </a:lnTo>
                  <a:lnTo>
                    <a:pt x="4254919" y="199644"/>
                  </a:lnTo>
                  <a:lnTo>
                    <a:pt x="4243451" y="190068"/>
                  </a:lnTo>
                  <a:lnTo>
                    <a:pt x="4239717" y="188861"/>
                  </a:lnTo>
                  <a:lnTo>
                    <a:pt x="4239717" y="227380"/>
                  </a:lnTo>
                  <a:lnTo>
                    <a:pt x="4235120" y="239166"/>
                  </a:lnTo>
                  <a:lnTo>
                    <a:pt x="4222051" y="247764"/>
                  </a:lnTo>
                  <a:lnTo>
                    <a:pt x="4201160" y="252996"/>
                  </a:lnTo>
                  <a:lnTo>
                    <a:pt x="4173067" y="254673"/>
                  </a:lnTo>
                  <a:lnTo>
                    <a:pt x="4144759" y="252996"/>
                  </a:lnTo>
                  <a:lnTo>
                    <a:pt x="4123855" y="247764"/>
                  </a:lnTo>
                  <a:lnTo>
                    <a:pt x="4110952" y="239166"/>
                  </a:lnTo>
                  <a:lnTo>
                    <a:pt x="4106621" y="227380"/>
                  </a:lnTo>
                  <a:lnTo>
                    <a:pt x="4110952" y="215595"/>
                  </a:lnTo>
                  <a:lnTo>
                    <a:pt x="4123855" y="206883"/>
                  </a:lnTo>
                  <a:lnTo>
                    <a:pt x="4144759" y="201485"/>
                  </a:lnTo>
                  <a:lnTo>
                    <a:pt x="4173067" y="199644"/>
                  </a:lnTo>
                  <a:lnTo>
                    <a:pt x="4201160" y="201485"/>
                  </a:lnTo>
                  <a:lnTo>
                    <a:pt x="4222051" y="206883"/>
                  </a:lnTo>
                  <a:lnTo>
                    <a:pt x="4235120" y="215595"/>
                  </a:lnTo>
                  <a:lnTo>
                    <a:pt x="4239717" y="227380"/>
                  </a:lnTo>
                  <a:lnTo>
                    <a:pt x="4239717" y="188861"/>
                  </a:lnTo>
                  <a:lnTo>
                    <a:pt x="4213288" y="180289"/>
                  </a:lnTo>
                  <a:lnTo>
                    <a:pt x="4173067" y="176949"/>
                  </a:lnTo>
                  <a:lnTo>
                    <a:pt x="4132618" y="180289"/>
                  </a:lnTo>
                  <a:lnTo>
                    <a:pt x="4102316" y="190068"/>
                  </a:lnTo>
                  <a:lnTo>
                    <a:pt x="4083291" y="205905"/>
                  </a:lnTo>
                  <a:lnTo>
                    <a:pt x="4076700" y="227380"/>
                  </a:lnTo>
                  <a:lnTo>
                    <a:pt x="4083291" y="248780"/>
                  </a:lnTo>
                  <a:lnTo>
                    <a:pt x="4102316" y="264553"/>
                  </a:lnTo>
                  <a:lnTo>
                    <a:pt x="4132618" y="274358"/>
                  </a:lnTo>
                  <a:lnTo>
                    <a:pt x="4173067" y="277812"/>
                  </a:lnTo>
                  <a:lnTo>
                    <a:pt x="4213288" y="274358"/>
                  </a:lnTo>
                  <a:lnTo>
                    <a:pt x="4243451" y="264553"/>
                  </a:lnTo>
                  <a:lnTo>
                    <a:pt x="4255325" y="254673"/>
                  </a:lnTo>
                  <a:lnTo>
                    <a:pt x="4262425" y="248780"/>
                  </a:lnTo>
                  <a:lnTo>
                    <a:pt x="4269105" y="227380"/>
                  </a:lnTo>
                  <a:close/>
                </a:path>
                <a:path w="7975600" h="723264">
                  <a:moveTo>
                    <a:pt x="4300347" y="135178"/>
                  </a:moveTo>
                  <a:lnTo>
                    <a:pt x="4187863" y="135178"/>
                  </a:lnTo>
                  <a:lnTo>
                    <a:pt x="4187863" y="105689"/>
                  </a:lnTo>
                  <a:lnTo>
                    <a:pt x="4270743" y="105689"/>
                  </a:lnTo>
                  <a:lnTo>
                    <a:pt x="4270743" y="82105"/>
                  </a:lnTo>
                  <a:lnTo>
                    <a:pt x="4107497" y="82105"/>
                  </a:lnTo>
                  <a:lnTo>
                    <a:pt x="4107497" y="36068"/>
                  </a:lnTo>
                  <a:lnTo>
                    <a:pt x="4269105" y="36068"/>
                  </a:lnTo>
                  <a:lnTo>
                    <a:pt x="4269105" y="12827"/>
                  </a:lnTo>
                  <a:lnTo>
                    <a:pt x="4078338" y="12827"/>
                  </a:lnTo>
                  <a:lnTo>
                    <a:pt x="4078338" y="105689"/>
                  </a:lnTo>
                  <a:lnTo>
                    <a:pt x="4159135" y="105689"/>
                  </a:lnTo>
                  <a:lnTo>
                    <a:pt x="4159135" y="135178"/>
                  </a:lnTo>
                  <a:lnTo>
                    <a:pt x="4046766" y="135178"/>
                  </a:lnTo>
                  <a:lnTo>
                    <a:pt x="4046766" y="158750"/>
                  </a:lnTo>
                  <a:lnTo>
                    <a:pt x="4300347" y="158750"/>
                  </a:lnTo>
                  <a:lnTo>
                    <a:pt x="4300347" y="135178"/>
                  </a:lnTo>
                  <a:close/>
                </a:path>
                <a:path w="7975600" h="723264">
                  <a:moveTo>
                    <a:pt x="4564977" y="132651"/>
                  </a:moveTo>
                  <a:lnTo>
                    <a:pt x="4536833" y="118579"/>
                  </a:lnTo>
                  <a:lnTo>
                    <a:pt x="4515777" y="98780"/>
                  </a:lnTo>
                  <a:lnTo>
                    <a:pt x="4514012" y="95592"/>
                  </a:lnTo>
                  <a:lnTo>
                    <a:pt x="4502569" y="75018"/>
                  </a:lnTo>
                  <a:lnTo>
                    <a:pt x="4498022" y="49326"/>
                  </a:lnTo>
                  <a:lnTo>
                    <a:pt x="4497984" y="43192"/>
                  </a:lnTo>
                  <a:lnTo>
                    <a:pt x="4557852" y="43192"/>
                  </a:lnTo>
                  <a:lnTo>
                    <a:pt x="4557852" y="19177"/>
                  </a:lnTo>
                  <a:lnTo>
                    <a:pt x="4407865" y="19177"/>
                  </a:lnTo>
                  <a:lnTo>
                    <a:pt x="4407865" y="43192"/>
                  </a:lnTo>
                  <a:lnTo>
                    <a:pt x="4468165" y="43192"/>
                  </a:lnTo>
                  <a:lnTo>
                    <a:pt x="4468165" y="49326"/>
                  </a:lnTo>
                  <a:lnTo>
                    <a:pt x="4463364" y="77609"/>
                  </a:lnTo>
                  <a:lnTo>
                    <a:pt x="4449584" y="103543"/>
                  </a:lnTo>
                  <a:lnTo>
                    <a:pt x="4427740" y="125120"/>
                  </a:lnTo>
                  <a:lnTo>
                    <a:pt x="4398772" y="140322"/>
                  </a:lnTo>
                  <a:lnTo>
                    <a:pt x="4414012" y="163677"/>
                  </a:lnTo>
                  <a:lnTo>
                    <a:pt x="4437202" y="152273"/>
                  </a:lnTo>
                  <a:lnTo>
                    <a:pt x="4456773" y="136715"/>
                  </a:lnTo>
                  <a:lnTo>
                    <a:pt x="4472381" y="117614"/>
                  </a:lnTo>
                  <a:lnTo>
                    <a:pt x="4483735" y="95592"/>
                  </a:lnTo>
                  <a:lnTo>
                    <a:pt x="4494771" y="115087"/>
                  </a:lnTo>
                  <a:lnTo>
                    <a:pt x="4509655" y="132067"/>
                  </a:lnTo>
                  <a:lnTo>
                    <a:pt x="4528121" y="145935"/>
                  </a:lnTo>
                  <a:lnTo>
                    <a:pt x="4549953" y="156121"/>
                  </a:lnTo>
                  <a:lnTo>
                    <a:pt x="4564977" y="132651"/>
                  </a:lnTo>
                  <a:close/>
                </a:path>
                <a:path w="7975600" h="723264">
                  <a:moveTo>
                    <a:pt x="4630204" y="0"/>
                  </a:moveTo>
                  <a:lnTo>
                    <a:pt x="4600829" y="0"/>
                  </a:lnTo>
                  <a:lnTo>
                    <a:pt x="4600829" y="70815"/>
                  </a:lnTo>
                  <a:lnTo>
                    <a:pt x="4548975" y="70815"/>
                  </a:lnTo>
                  <a:lnTo>
                    <a:pt x="4548975" y="95046"/>
                  </a:lnTo>
                  <a:lnTo>
                    <a:pt x="4600829" y="95046"/>
                  </a:lnTo>
                  <a:lnTo>
                    <a:pt x="4600829" y="165328"/>
                  </a:lnTo>
                  <a:lnTo>
                    <a:pt x="4630204" y="165328"/>
                  </a:lnTo>
                  <a:lnTo>
                    <a:pt x="4630204" y="0"/>
                  </a:lnTo>
                  <a:close/>
                </a:path>
                <a:path w="7975600" h="723264">
                  <a:moveTo>
                    <a:pt x="4631080" y="225513"/>
                  </a:moveTo>
                  <a:lnTo>
                    <a:pt x="4624540" y="203352"/>
                  </a:lnTo>
                  <a:lnTo>
                    <a:pt x="4616107" y="195910"/>
                  </a:lnTo>
                  <a:lnTo>
                    <a:pt x="4605896" y="186893"/>
                  </a:lnTo>
                  <a:lnTo>
                    <a:pt x="4601921" y="185521"/>
                  </a:lnTo>
                  <a:lnTo>
                    <a:pt x="4601921" y="225513"/>
                  </a:lnTo>
                  <a:lnTo>
                    <a:pt x="4597451" y="237959"/>
                  </a:lnTo>
                  <a:lnTo>
                    <a:pt x="4584700" y="247167"/>
                  </a:lnTo>
                  <a:lnTo>
                    <a:pt x="4564354" y="252831"/>
                  </a:lnTo>
                  <a:lnTo>
                    <a:pt x="4537126" y="254673"/>
                  </a:lnTo>
                  <a:lnTo>
                    <a:pt x="4509833" y="252831"/>
                  </a:lnTo>
                  <a:lnTo>
                    <a:pt x="4489450" y="247167"/>
                  </a:lnTo>
                  <a:lnTo>
                    <a:pt x="4476737" y="237959"/>
                  </a:lnTo>
                  <a:lnTo>
                    <a:pt x="4472444" y="225513"/>
                  </a:lnTo>
                  <a:lnTo>
                    <a:pt x="4476737" y="212928"/>
                  </a:lnTo>
                  <a:lnTo>
                    <a:pt x="4489450" y="203644"/>
                  </a:lnTo>
                  <a:lnTo>
                    <a:pt x="4509833" y="197891"/>
                  </a:lnTo>
                  <a:lnTo>
                    <a:pt x="4537126" y="195910"/>
                  </a:lnTo>
                  <a:lnTo>
                    <a:pt x="4564354" y="197891"/>
                  </a:lnTo>
                  <a:lnTo>
                    <a:pt x="4584700" y="203644"/>
                  </a:lnTo>
                  <a:lnTo>
                    <a:pt x="4597451" y="212928"/>
                  </a:lnTo>
                  <a:lnTo>
                    <a:pt x="4601921" y="225513"/>
                  </a:lnTo>
                  <a:lnTo>
                    <a:pt x="4601921" y="185521"/>
                  </a:lnTo>
                  <a:lnTo>
                    <a:pt x="4576356" y="176644"/>
                  </a:lnTo>
                  <a:lnTo>
                    <a:pt x="4537126" y="173113"/>
                  </a:lnTo>
                  <a:lnTo>
                    <a:pt x="4497832" y="176644"/>
                  </a:lnTo>
                  <a:lnTo>
                    <a:pt x="4468253" y="186893"/>
                  </a:lnTo>
                  <a:lnTo>
                    <a:pt x="4449648" y="203352"/>
                  </a:lnTo>
                  <a:lnTo>
                    <a:pt x="4443285" y="225513"/>
                  </a:lnTo>
                  <a:lnTo>
                    <a:pt x="4449648" y="247573"/>
                  </a:lnTo>
                  <a:lnTo>
                    <a:pt x="4468253" y="263956"/>
                  </a:lnTo>
                  <a:lnTo>
                    <a:pt x="4497832" y="274180"/>
                  </a:lnTo>
                  <a:lnTo>
                    <a:pt x="4537126" y="277812"/>
                  </a:lnTo>
                  <a:lnTo>
                    <a:pt x="4576356" y="274180"/>
                  </a:lnTo>
                  <a:lnTo>
                    <a:pt x="4605896" y="263956"/>
                  </a:lnTo>
                  <a:lnTo>
                    <a:pt x="4616462" y="254673"/>
                  </a:lnTo>
                  <a:lnTo>
                    <a:pt x="4624540" y="247573"/>
                  </a:lnTo>
                  <a:lnTo>
                    <a:pt x="4631080" y="225513"/>
                  </a:lnTo>
                  <a:close/>
                </a:path>
                <a:path w="7975600" h="723264">
                  <a:moveTo>
                    <a:pt x="4897272" y="90551"/>
                  </a:moveTo>
                  <a:lnTo>
                    <a:pt x="4867999" y="90551"/>
                  </a:lnTo>
                  <a:lnTo>
                    <a:pt x="4867999" y="138137"/>
                  </a:lnTo>
                  <a:lnTo>
                    <a:pt x="4897272" y="138137"/>
                  </a:lnTo>
                  <a:lnTo>
                    <a:pt x="4897272" y="90551"/>
                  </a:lnTo>
                  <a:close/>
                </a:path>
                <a:path w="7975600" h="723264">
                  <a:moveTo>
                    <a:pt x="4897272" y="18961"/>
                  </a:moveTo>
                  <a:lnTo>
                    <a:pt x="4867999" y="18961"/>
                  </a:lnTo>
                  <a:lnTo>
                    <a:pt x="4867999" y="66878"/>
                  </a:lnTo>
                  <a:lnTo>
                    <a:pt x="4897272" y="66878"/>
                  </a:lnTo>
                  <a:lnTo>
                    <a:pt x="4897272" y="18961"/>
                  </a:lnTo>
                  <a:close/>
                </a:path>
                <a:path w="7975600" h="723264">
                  <a:moveTo>
                    <a:pt x="4927422" y="219049"/>
                  </a:moveTo>
                  <a:lnTo>
                    <a:pt x="4814176" y="219049"/>
                  </a:lnTo>
                  <a:lnTo>
                    <a:pt x="4814176" y="162382"/>
                  </a:lnTo>
                  <a:lnTo>
                    <a:pt x="4897272" y="162382"/>
                  </a:lnTo>
                  <a:lnTo>
                    <a:pt x="4897272" y="138252"/>
                  </a:lnTo>
                  <a:lnTo>
                    <a:pt x="4731613" y="138252"/>
                  </a:lnTo>
                  <a:lnTo>
                    <a:pt x="4731613" y="89992"/>
                  </a:lnTo>
                  <a:lnTo>
                    <a:pt x="4897272" y="89992"/>
                  </a:lnTo>
                  <a:lnTo>
                    <a:pt x="4897272" y="67132"/>
                  </a:lnTo>
                  <a:lnTo>
                    <a:pt x="4731613" y="67132"/>
                  </a:lnTo>
                  <a:lnTo>
                    <a:pt x="4731613" y="18884"/>
                  </a:lnTo>
                  <a:lnTo>
                    <a:pt x="4702124" y="18884"/>
                  </a:lnTo>
                  <a:lnTo>
                    <a:pt x="4702124" y="67132"/>
                  </a:lnTo>
                  <a:lnTo>
                    <a:pt x="4702124" y="89992"/>
                  </a:lnTo>
                  <a:lnTo>
                    <a:pt x="4702124" y="138252"/>
                  </a:lnTo>
                  <a:lnTo>
                    <a:pt x="4702124" y="162382"/>
                  </a:lnTo>
                  <a:lnTo>
                    <a:pt x="4785004" y="162382"/>
                  </a:lnTo>
                  <a:lnTo>
                    <a:pt x="4785004" y="219049"/>
                  </a:lnTo>
                  <a:lnTo>
                    <a:pt x="4673181" y="219049"/>
                  </a:lnTo>
                  <a:lnTo>
                    <a:pt x="4673181" y="243382"/>
                  </a:lnTo>
                  <a:lnTo>
                    <a:pt x="4927422" y="243382"/>
                  </a:lnTo>
                  <a:lnTo>
                    <a:pt x="4927422" y="219049"/>
                  </a:lnTo>
                  <a:close/>
                </a:path>
                <a:path w="7975600" h="723264">
                  <a:moveTo>
                    <a:pt x="5155870" y="204571"/>
                  </a:moveTo>
                  <a:lnTo>
                    <a:pt x="5154092" y="187909"/>
                  </a:lnTo>
                  <a:lnTo>
                    <a:pt x="5153241" y="180009"/>
                  </a:lnTo>
                  <a:lnTo>
                    <a:pt x="5132248" y="183807"/>
                  </a:lnTo>
                  <a:lnTo>
                    <a:pt x="5111343" y="186182"/>
                  </a:lnTo>
                  <a:lnTo>
                    <a:pt x="5089029" y="187452"/>
                  </a:lnTo>
                  <a:lnTo>
                    <a:pt x="5063782" y="187909"/>
                  </a:lnTo>
                  <a:lnTo>
                    <a:pt x="5063782" y="57340"/>
                  </a:lnTo>
                  <a:lnTo>
                    <a:pt x="5140299" y="57340"/>
                  </a:lnTo>
                  <a:lnTo>
                    <a:pt x="5140299" y="33324"/>
                  </a:lnTo>
                  <a:lnTo>
                    <a:pt x="5035054" y="33324"/>
                  </a:lnTo>
                  <a:lnTo>
                    <a:pt x="5035054" y="212572"/>
                  </a:lnTo>
                  <a:lnTo>
                    <a:pt x="5053254" y="212572"/>
                  </a:lnTo>
                  <a:lnTo>
                    <a:pt x="5083086" y="212140"/>
                  </a:lnTo>
                  <a:lnTo>
                    <a:pt x="5108880" y="210921"/>
                  </a:lnTo>
                  <a:lnTo>
                    <a:pt x="5132514" y="208521"/>
                  </a:lnTo>
                  <a:lnTo>
                    <a:pt x="5155870" y="204571"/>
                  </a:lnTo>
                  <a:close/>
                </a:path>
                <a:path w="7975600" h="723264">
                  <a:moveTo>
                    <a:pt x="5206301" y="6019"/>
                  </a:moveTo>
                  <a:lnTo>
                    <a:pt x="5178564" y="6019"/>
                  </a:lnTo>
                  <a:lnTo>
                    <a:pt x="5178564" y="104482"/>
                  </a:lnTo>
                  <a:lnTo>
                    <a:pt x="5121453" y="104482"/>
                  </a:lnTo>
                  <a:lnTo>
                    <a:pt x="5121453" y="128930"/>
                  </a:lnTo>
                  <a:lnTo>
                    <a:pt x="5178564" y="128930"/>
                  </a:lnTo>
                  <a:lnTo>
                    <a:pt x="5178564" y="263880"/>
                  </a:lnTo>
                  <a:lnTo>
                    <a:pt x="5206301" y="263880"/>
                  </a:lnTo>
                  <a:lnTo>
                    <a:pt x="5206301" y="6019"/>
                  </a:lnTo>
                  <a:close/>
                </a:path>
                <a:path w="7975600" h="723264">
                  <a:moveTo>
                    <a:pt x="5263858" y="0"/>
                  </a:moveTo>
                  <a:lnTo>
                    <a:pt x="5235359" y="0"/>
                  </a:lnTo>
                  <a:lnTo>
                    <a:pt x="5235359" y="277812"/>
                  </a:lnTo>
                  <a:lnTo>
                    <a:pt x="5263858" y="277812"/>
                  </a:lnTo>
                  <a:lnTo>
                    <a:pt x="5263858" y="0"/>
                  </a:lnTo>
                  <a:close/>
                </a:path>
                <a:path w="7975600" h="723264">
                  <a:moveTo>
                    <a:pt x="5452656" y="118287"/>
                  </a:moveTo>
                  <a:lnTo>
                    <a:pt x="5447271" y="77965"/>
                  </a:lnTo>
                  <a:lnTo>
                    <a:pt x="5432336" y="47269"/>
                  </a:lnTo>
                  <a:lnTo>
                    <a:pt x="5432183" y="47142"/>
                  </a:lnTo>
                  <a:lnTo>
                    <a:pt x="5424144" y="40220"/>
                  </a:lnTo>
                  <a:lnTo>
                    <a:pt x="5424144" y="118287"/>
                  </a:lnTo>
                  <a:lnTo>
                    <a:pt x="5421007" y="148018"/>
                  </a:lnTo>
                  <a:lnTo>
                    <a:pt x="5412168" y="170446"/>
                  </a:lnTo>
                  <a:lnTo>
                    <a:pt x="5398516" y="184619"/>
                  </a:lnTo>
                  <a:lnTo>
                    <a:pt x="5380952" y="189547"/>
                  </a:lnTo>
                  <a:lnTo>
                    <a:pt x="5363337" y="184619"/>
                  </a:lnTo>
                  <a:lnTo>
                    <a:pt x="5349621" y="170446"/>
                  </a:lnTo>
                  <a:lnTo>
                    <a:pt x="5340705" y="148018"/>
                  </a:lnTo>
                  <a:lnTo>
                    <a:pt x="5337530" y="118287"/>
                  </a:lnTo>
                  <a:lnTo>
                    <a:pt x="5340705" y="88747"/>
                  </a:lnTo>
                  <a:lnTo>
                    <a:pt x="5363337" y="52197"/>
                  </a:lnTo>
                  <a:lnTo>
                    <a:pt x="5412168" y="66395"/>
                  </a:lnTo>
                  <a:lnTo>
                    <a:pt x="5424144" y="118287"/>
                  </a:lnTo>
                  <a:lnTo>
                    <a:pt x="5424144" y="40220"/>
                  </a:lnTo>
                  <a:lnTo>
                    <a:pt x="5409641" y="27724"/>
                  </a:lnTo>
                  <a:lnTo>
                    <a:pt x="5380952" y="20828"/>
                  </a:lnTo>
                  <a:lnTo>
                    <a:pt x="5352059" y="27724"/>
                  </a:lnTo>
                  <a:lnTo>
                    <a:pt x="5329339" y="47269"/>
                  </a:lnTo>
                  <a:lnTo>
                    <a:pt x="5314467" y="77965"/>
                  </a:lnTo>
                  <a:lnTo>
                    <a:pt x="5309133" y="118287"/>
                  </a:lnTo>
                  <a:lnTo>
                    <a:pt x="5314467" y="158813"/>
                  </a:lnTo>
                  <a:lnTo>
                    <a:pt x="5329339" y="189585"/>
                  </a:lnTo>
                  <a:lnTo>
                    <a:pt x="5352059" y="209130"/>
                  </a:lnTo>
                  <a:lnTo>
                    <a:pt x="5380952" y="215976"/>
                  </a:lnTo>
                  <a:lnTo>
                    <a:pt x="5409641" y="209130"/>
                  </a:lnTo>
                  <a:lnTo>
                    <a:pt x="5432349" y="189547"/>
                  </a:lnTo>
                  <a:lnTo>
                    <a:pt x="5447271" y="158813"/>
                  </a:lnTo>
                  <a:lnTo>
                    <a:pt x="5452656" y="118287"/>
                  </a:lnTo>
                  <a:close/>
                </a:path>
                <a:path w="7975600" h="723264">
                  <a:moveTo>
                    <a:pt x="5529719" y="0"/>
                  </a:moveTo>
                  <a:lnTo>
                    <a:pt x="5500116" y="0"/>
                  </a:lnTo>
                  <a:lnTo>
                    <a:pt x="5500116" y="278358"/>
                  </a:lnTo>
                  <a:lnTo>
                    <a:pt x="5529719" y="278358"/>
                  </a:lnTo>
                  <a:lnTo>
                    <a:pt x="5529719" y="0"/>
                  </a:lnTo>
                  <a:close/>
                </a:path>
                <a:path w="7975600" h="723264">
                  <a:moveTo>
                    <a:pt x="5735282" y="204457"/>
                  </a:moveTo>
                  <a:lnTo>
                    <a:pt x="5733148" y="188341"/>
                  </a:lnTo>
                  <a:lnTo>
                    <a:pt x="5732107" y="180454"/>
                  </a:lnTo>
                  <a:lnTo>
                    <a:pt x="5704979" y="184353"/>
                  </a:lnTo>
                  <a:lnTo>
                    <a:pt x="5677852" y="186740"/>
                  </a:lnTo>
                  <a:lnTo>
                    <a:pt x="5648934" y="187960"/>
                  </a:lnTo>
                  <a:lnTo>
                    <a:pt x="5616448" y="188341"/>
                  </a:lnTo>
                  <a:lnTo>
                    <a:pt x="5616448" y="126187"/>
                  </a:lnTo>
                  <a:lnTo>
                    <a:pt x="5705030" y="126187"/>
                  </a:lnTo>
                  <a:lnTo>
                    <a:pt x="5705030" y="102717"/>
                  </a:lnTo>
                  <a:lnTo>
                    <a:pt x="5616448" y="102717"/>
                  </a:lnTo>
                  <a:lnTo>
                    <a:pt x="5616448" y="48780"/>
                  </a:lnTo>
                  <a:lnTo>
                    <a:pt x="5716651" y="48780"/>
                  </a:lnTo>
                  <a:lnTo>
                    <a:pt x="5716651" y="24663"/>
                  </a:lnTo>
                  <a:lnTo>
                    <a:pt x="5586844" y="24663"/>
                  </a:lnTo>
                  <a:lnTo>
                    <a:pt x="5586844" y="212686"/>
                  </a:lnTo>
                  <a:lnTo>
                    <a:pt x="5608332" y="212686"/>
                  </a:lnTo>
                  <a:lnTo>
                    <a:pt x="5644261" y="212267"/>
                  </a:lnTo>
                  <a:lnTo>
                    <a:pt x="5675998" y="210959"/>
                  </a:lnTo>
                  <a:lnTo>
                    <a:pt x="5705640" y="208457"/>
                  </a:lnTo>
                  <a:lnTo>
                    <a:pt x="5735282" y="204457"/>
                  </a:lnTo>
                  <a:close/>
                </a:path>
                <a:path w="7975600" h="723264">
                  <a:moveTo>
                    <a:pt x="5805779" y="0"/>
                  </a:moveTo>
                  <a:lnTo>
                    <a:pt x="5776620" y="0"/>
                  </a:lnTo>
                  <a:lnTo>
                    <a:pt x="5776620" y="102717"/>
                  </a:lnTo>
                  <a:lnTo>
                    <a:pt x="5721248" y="102717"/>
                  </a:lnTo>
                  <a:lnTo>
                    <a:pt x="5721248" y="126733"/>
                  </a:lnTo>
                  <a:lnTo>
                    <a:pt x="5776620" y="126733"/>
                  </a:lnTo>
                  <a:lnTo>
                    <a:pt x="5776620" y="278358"/>
                  </a:lnTo>
                  <a:lnTo>
                    <a:pt x="5805779" y="278358"/>
                  </a:lnTo>
                  <a:lnTo>
                    <a:pt x="5805779" y="0"/>
                  </a:lnTo>
                  <a:close/>
                </a:path>
                <a:path w="7975600" h="723264">
                  <a:moveTo>
                    <a:pt x="5992380" y="29375"/>
                  </a:moveTo>
                  <a:lnTo>
                    <a:pt x="5862675" y="29375"/>
                  </a:lnTo>
                  <a:lnTo>
                    <a:pt x="5862675" y="53721"/>
                  </a:lnTo>
                  <a:lnTo>
                    <a:pt x="5962447" y="53721"/>
                  </a:lnTo>
                  <a:lnTo>
                    <a:pt x="5951855" y="99568"/>
                  </a:lnTo>
                  <a:lnTo>
                    <a:pt x="5929401" y="139865"/>
                  </a:lnTo>
                  <a:lnTo>
                    <a:pt x="5895060" y="174523"/>
                  </a:lnTo>
                  <a:lnTo>
                    <a:pt x="5848756" y="203479"/>
                  </a:lnTo>
                  <a:lnTo>
                    <a:pt x="5865203" y="226275"/>
                  </a:lnTo>
                  <a:lnTo>
                    <a:pt x="5913564" y="196189"/>
                  </a:lnTo>
                  <a:lnTo>
                    <a:pt x="5949454" y="160591"/>
                  </a:lnTo>
                  <a:lnTo>
                    <a:pt x="5973877" y="120332"/>
                  </a:lnTo>
                  <a:lnTo>
                    <a:pt x="5987859" y="76301"/>
                  </a:lnTo>
                  <a:lnTo>
                    <a:pt x="5992380" y="29375"/>
                  </a:lnTo>
                  <a:close/>
                </a:path>
                <a:path w="7975600" h="723264">
                  <a:moveTo>
                    <a:pt x="6108154" y="110731"/>
                  </a:moveTo>
                  <a:lnTo>
                    <a:pt x="6065063" y="110731"/>
                  </a:lnTo>
                  <a:lnTo>
                    <a:pt x="6065063" y="0"/>
                  </a:lnTo>
                  <a:lnTo>
                    <a:pt x="6035573" y="0"/>
                  </a:lnTo>
                  <a:lnTo>
                    <a:pt x="6035573" y="277482"/>
                  </a:lnTo>
                  <a:lnTo>
                    <a:pt x="6065063" y="277482"/>
                  </a:lnTo>
                  <a:lnTo>
                    <a:pt x="6065063" y="135394"/>
                  </a:lnTo>
                  <a:lnTo>
                    <a:pt x="6108154" y="135394"/>
                  </a:lnTo>
                  <a:lnTo>
                    <a:pt x="6108154" y="110731"/>
                  </a:lnTo>
                  <a:close/>
                </a:path>
                <a:path w="7975600" h="723264">
                  <a:moveTo>
                    <a:pt x="6368148" y="194602"/>
                  </a:moveTo>
                  <a:lnTo>
                    <a:pt x="6339294" y="174777"/>
                  </a:lnTo>
                  <a:lnTo>
                    <a:pt x="6316866" y="147256"/>
                  </a:lnTo>
                  <a:lnTo>
                    <a:pt x="6311404" y="135178"/>
                  </a:lnTo>
                  <a:lnTo>
                    <a:pt x="6302387" y="115265"/>
                  </a:lnTo>
                  <a:lnTo>
                    <a:pt x="6297333" y="82003"/>
                  </a:lnTo>
                  <a:lnTo>
                    <a:pt x="6297333" y="52285"/>
                  </a:lnTo>
                  <a:lnTo>
                    <a:pt x="6357633" y="52285"/>
                  </a:lnTo>
                  <a:lnTo>
                    <a:pt x="6357633" y="27952"/>
                  </a:lnTo>
                  <a:lnTo>
                    <a:pt x="6205563" y="27952"/>
                  </a:lnTo>
                  <a:lnTo>
                    <a:pt x="6205563" y="52285"/>
                  </a:lnTo>
                  <a:lnTo>
                    <a:pt x="6268161" y="52285"/>
                  </a:lnTo>
                  <a:lnTo>
                    <a:pt x="6268161" y="82003"/>
                  </a:lnTo>
                  <a:lnTo>
                    <a:pt x="6262598" y="117627"/>
                  </a:lnTo>
                  <a:lnTo>
                    <a:pt x="6247422" y="151790"/>
                  </a:lnTo>
                  <a:lnTo>
                    <a:pt x="6224384" y="180924"/>
                  </a:lnTo>
                  <a:lnTo>
                    <a:pt x="6195263" y="201498"/>
                  </a:lnTo>
                  <a:lnTo>
                    <a:pt x="6212687" y="224751"/>
                  </a:lnTo>
                  <a:lnTo>
                    <a:pt x="6235204" y="209702"/>
                  </a:lnTo>
                  <a:lnTo>
                    <a:pt x="6254902" y="188925"/>
                  </a:lnTo>
                  <a:lnTo>
                    <a:pt x="6271057" y="163664"/>
                  </a:lnTo>
                  <a:lnTo>
                    <a:pt x="6282969" y="135178"/>
                  </a:lnTo>
                  <a:lnTo>
                    <a:pt x="6294602" y="161290"/>
                  </a:lnTo>
                  <a:lnTo>
                    <a:pt x="6310236" y="184480"/>
                  </a:lnTo>
                  <a:lnTo>
                    <a:pt x="6329375" y="203695"/>
                  </a:lnTo>
                  <a:lnTo>
                    <a:pt x="6351486" y="217843"/>
                  </a:lnTo>
                  <a:lnTo>
                    <a:pt x="6368148" y="194602"/>
                  </a:lnTo>
                  <a:close/>
                </a:path>
                <a:path w="7975600" h="723264">
                  <a:moveTo>
                    <a:pt x="6461455" y="110172"/>
                  </a:moveTo>
                  <a:lnTo>
                    <a:pt x="6416942" y="110172"/>
                  </a:lnTo>
                  <a:lnTo>
                    <a:pt x="6416942" y="0"/>
                  </a:lnTo>
                  <a:lnTo>
                    <a:pt x="6387452" y="0"/>
                  </a:lnTo>
                  <a:lnTo>
                    <a:pt x="6387452" y="277812"/>
                  </a:lnTo>
                  <a:lnTo>
                    <a:pt x="6416942" y="277812"/>
                  </a:lnTo>
                  <a:lnTo>
                    <a:pt x="6416942" y="135064"/>
                  </a:lnTo>
                  <a:lnTo>
                    <a:pt x="6461455" y="135064"/>
                  </a:lnTo>
                  <a:lnTo>
                    <a:pt x="6461455" y="110172"/>
                  </a:lnTo>
                  <a:close/>
                </a:path>
                <a:path w="7975600" h="723264">
                  <a:moveTo>
                    <a:pt x="6697383" y="227380"/>
                  </a:moveTo>
                  <a:lnTo>
                    <a:pt x="6690703" y="205905"/>
                  </a:lnTo>
                  <a:lnTo>
                    <a:pt x="6683197" y="199644"/>
                  </a:lnTo>
                  <a:lnTo>
                    <a:pt x="6671729" y="190068"/>
                  </a:lnTo>
                  <a:lnTo>
                    <a:pt x="6667995" y="188861"/>
                  </a:lnTo>
                  <a:lnTo>
                    <a:pt x="6667995" y="227380"/>
                  </a:lnTo>
                  <a:lnTo>
                    <a:pt x="6663398" y="239166"/>
                  </a:lnTo>
                  <a:lnTo>
                    <a:pt x="6650342" y="247764"/>
                  </a:lnTo>
                  <a:lnTo>
                    <a:pt x="6629438" y="252996"/>
                  </a:lnTo>
                  <a:lnTo>
                    <a:pt x="6601346" y="254673"/>
                  </a:lnTo>
                  <a:lnTo>
                    <a:pt x="6573037" y="252996"/>
                  </a:lnTo>
                  <a:lnTo>
                    <a:pt x="6552133" y="247764"/>
                  </a:lnTo>
                  <a:lnTo>
                    <a:pt x="6539230" y="239166"/>
                  </a:lnTo>
                  <a:lnTo>
                    <a:pt x="6534912" y="227380"/>
                  </a:lnTo>
                  <a:lnTo>
                    <a:pt x="6539230" y="215595"/>
                  </a:lnTo>
                  <a:lnTo>
                    <a:pt x="6552133" y="206883"/>
                  </a:lnTo>
                  <a:lnTo>
                    <a:pt x="6573037" y="201485"/>
                  </a:lnTo>
                  <a:lnTo>
                    <a:pt x="6601346" y="199644"/>
                  </a:lnTo>
                  <a:lnTo>
                    <a:pt x="6629438" y="201485"/>
                  </a:lnTo>
                  <a:lnTo>
                    <a:pt x="6650342" y="206883"/>
                  </a:lnTo>
                  <a:lnTo>
                    <a:pt x="6663398" y="215595"/>
                  </a:lnTo>
                  <a:lnTo>
                    <a:pt x="6667995" y="227380"/>
                  </a:lnTo>
                  <a:lnTo>
                    <a:pt x="6667995" y="188861"/>
                  </a:lnTo>
                  <a:lnTo>
                    <a:pt x="6641566" y="180289"/>
                  </a:lnTo>
                  <a:lnTo>
                    <a:pt x="6601346" y="176949"/>
                  </a:lnTo>
                  <a:lnTo>
                    <a:pt x="6560896" y="180289"/>
                  </a:lnTo>
                  <a:lnTo>
                    <a:pt x="6530594" y="190068"/>
                  </a:lnTo>
                  <a:lnTo>
                    <a:pt x="6511569" y="205905"/>
                  </a:lnTo>
                  <a:lnTo>
                    <a:pt x="6504978" y="227380"/>
                  </a:lnTo>
                  <a:lnTo>
                    <a:pt x="6511569" y="248780"/>
                  </a:lnTo>
                  <a:lnTo>
                    <a:pt x="6530594" y="264553"/>
                  </a:lnTo>
                  <a:lnTo>
                    <a:pt x="6560896" y="274358"/>
                  </a:lnTo>
                  <a:lnTo>
                    <a:pt x="6601346" y="277812"/>
                  </a:lnTo>
                  <a:lnTo>
                    <a:pt x="6641566" y="274358"/>
                  </a:lnTo>
                  <a:lnTo>
                    <a:pt x="6671729" y="264553"/>
                  </a:lnTo>
                  <a:lnTo>
                    <a:pt x="6683616" y="254673"/>
                  </a:lnTo>
                  <a:lnTo>
                    <a:pt x="6690703" y="248780"/>
                  </a:lnTo>
                  <a:lnTo>
                    <a:pt x="6697383" y="227380"/>
                  </a:lnTo>
                  <a:close/>
                </a:path>
                <a:path w="7975600" h="723264">
                  <a:moveTo>
                    <a:pt x="6728625" y="135178"/>
                  </a:moveTo>
                  <a:lnTo>
                    <a:pt x="6616141" y="135178"/>
                  </a:lnTo>
                  <a:lnTo>
                    <a:pt x="6616141" y="105689"/>
                  </a:lnTo>
                  <a:lnTo>
                    <a:pt x="6699034" y="105689"/>
                  </a:lnTo>
                  <a:lnTo>
                    <a:pt x="6699034" y="82105"/>
                  </a:lnTo>
                  <a:lnTo>
                    <a:pt x="6535788" y="82105"/>
                  </a:lnTo>
                  <a:lnTo>
                    <a:pt x="6535788" y="36068"/>
                  </a:lnTo>
                  <a:lnTo>
                    <a:pt x="6697383" y="36068"/>
                  </a:lnTo>
                  <a:lnTo>
                    <a:pt x="6697383" y="12827"/>
                  </a:lnTo>
                  <a:lnTo>
                    <a:pt x="6506616" y="12827"/>
                  </a:lnTo>
                  <a:lnTo>
                    <a:pt x="6506616" y="105689"/>
                  </a:lnTo>
                  <a:lnTo>
                    <a:pt x="6587426" y="105689"/>
                  </a:lnTo>
                  <a:lnTo>
                    <a:pt x="6587426" y="135178"/>
                  </a:lnTo>
                  <a:lnTo>
                    <a:pt x="6475044" y="135178"/>
                  </a:lnTo>
                  <a:lnTo>
                    <a:pt x="6475044" y="158750"/>
                  </a:lnTo>
                  <a:lnTo>
                    <a:pt x="6728625" y="158750"/>
                  </a:lnTo>
                  <a:lnTo>
                    <a:pt x="6728625" y="135178"/>
                  </a:lnTo>
                  <a:close/>
                </a:path>
                <a:path w="7975600" h="723264">
                  <a:moveTo>
                    <a:pt x="6980466" y="77393"/>
                  </a:moveTo>
                  <a:lnTo>
                    <a:pt x="6974916" y="51092"/>
                  </a:lnTo>
                  <a:lnTo>
                    <a:pt x="6964769" y="37604"/>
                  </a:lnTo>
                  <a:lnTo>
                    <a:pt x="6959524" y="30632"/>
                  </a:lnTo>
                  <a:lnTo>
                    <a:pt x="6951637" y="26174"/>
                  </a:lnTo>
                  <a:lnTo>
                    <a:pt x="6951637" y="77393"/>
                  </a:lnTo>
                  <a:lnTo>
                    <a:pt x="6948284" y="93649"/>
                  </a:lnTo>
                  <a:lnTo>
                    <a:pt x="6938950" y="106235"/>
                  </a:lnTo>
                  <a:lnTo>
                    <a:pt x="6924713" y="114363"/>
                  </a:lnTo>
                  <a:lnTo>
                    <a:pt x="6906679" y="117309"/>
                  </a:lnTo>
                  <a:lnTo>
                    <a:pt x="6888442" y="114363"/>
                  </a:lnTo>
                  <a:lnTo>
                    <a:pt x="6874103" y="106235"/>
                  </a:lnTo>
                  <a:lnTo>
                    <a:pt x="6864769" y="93649"/>
                  </a:lnTo>
                  <a:lnTo>
                    <a:pt x="6861518" y="77393"/>
                  </a:lnTo>
                  <a:lnTo>
                    <a:pt x="6864769" y="61061"/>
                  </a:lnTo>
                  <a:lnTo>
                    <a:pt x="6874103" y="48450"/>
                  </a:lnTo>
                  <a:lnTo>
                    <a:pt x="6888442" y="40360"/>
                  </a:lnTo>
                  <a:lnTo>
                    <a:pt x="6906679" y="37604"/>
                  </a:lnTo>
                  <a:lnTo>
                    <a:pt x="6924713" y="40360"/>
                  </a:lnTo>
                  <a:lnTo>
                    <a:pt x="6938950" y="48450"/>
                  </a:lnTo>
                  <a:lnTo>
                    <a:pt x="6948284" y="61061"/>
                  </a:lnTo>
                  <a:lnTo>
                    <a:pt x="6951637" y="77393"/>
                  </a:lnTo>
                  <a:lnTo>
                    <a:pt x="6951637" y="26174"/>
                  </a:lnTo>
                  <a:lnTo>
                    <a:pt x="6936156" y="17424"/>
                  </a:lnTo>
                  <a:lnTo>
                    <a:pt x="6906679" y="12827"/>
                  </a:lnTo>
                  <a:lnTo>
                    <a:pt x="6877126" y="17424"/>
                  </a:lnTo>
                  <a:lnTo>
                    <a:pt x="6853695" y="30632"/>
                  </a:lnTo>
                  <a:lnTo>
                    <a:pt x="6838251" y="51092"/>
                  </a:lnTo>
                  <a:lnTo>
                    <a:pt x="6832676" y="77393"/>
                  </a:lnTo>
                  <a:lnTo>
                    <a:pt x="6838251" y="103390"/>
                  </a:lnTo>
                  <a:lnTo>
                    <a:pt x="6853695" y="123685"/>
                  </a:lnTo>
                  <a:lnTo>
                    <a:pt x="6877126" y="136880"/>
                  </a:lnTo>
                  <a:lnTo>
                    <a:pt x="6906679" y="141528"/>
                  </a:lnTo>
                  <a:lnTo>
                    <a:pt x="6936156" y="136880"/>
                  </a:lnTo>
                  <a:lnTo>
                    <a:pt x="6959524" y="123685"/>
                  </a:lnTo>
                  <a:lnTo>
                    <a:pt x="6964375" y="117309"/>
                  </a:lnTo>
                  <a:lnTo>
                    <a:pt x="6974916" y="103390"/>
                  </a:lnTo>
                  <a:lnTo>
                    <a:pt x="6980466" y="77393"/>
                  </a:lnTo>
                  <a:close/>
                </a:path>
                <a:path w="7975600" h="723264">
                  <a:moveTo>
                    <a:pt x="7057542" y="162585"/>
                  </a:moveTo>
                  <a:lnTo>
                    <a:pt x="7028269" y="162585"/>
                  </a:lnTo>
                  <a:lnTo>
                    <a:pt x="7028269" y="193713"/>
                  </a:lnTo>
                  <a:lnTo>
                    <a:pt x="7028269" y="216966"/>
                  </a:lnTo>
                  <a:lnTo>
                    <a:pt x="7028269" y="250291"/>
                  </a:lnTo>
                  <a:lnTo>
                    <a:pt x="6904495" y="250291"/>
                  </a:lnTo>
                  <a:lnTo>
                    <a:pt x="6904495" y="216966"/>
                  </a:lnTo>
                  <a:lnTo>
                    <a:pt x="7028269" y="216966"/>
                  </a:lnTo>
                  <a:lnTo>
                    <a:pt x="7028269" y="193713"/>
                  </a:lnTo>
                  <a:lnTo>
                    <a:pt x="6904495" y="193713"/>
                  </a:lnTo>
                  <a:lnTo>
                    <a:pt x="6904495" y="162585"/>
                  </a:lnTo>
                  <a:lnTo>
                    <a:pt x="6875653" y="162585"/>
                  </a:lnTo>
                  <a:lnTo>
                    <a:pt x="6875653" y="274294"/>
                  </a:lnTo>
                  <a:lnTo>
                    <a:pt x="7057542" y="274294"/>
                  </a:lnTo>
                  <a:lnTo>
                    <a:pt x="7057542" y="250291"/>
                  </a:lnTo>
                  <a:lnTo>
                    <a:pt x="7057542" y="216966"/>
                  </a:lnTo>
                  <a:lnTo>
                    <a:pt x="7057542" y="193713"/>
                  </a:lnTo>
                  <a:lnTo>
                    <a:pt x="7057542" y="162585"/>
                  </a:lnTo>
                  <a:close/>
                </a:path>
                <a:path w="7975600" h="723264">
                  <a:moveTo>
                    <a:pt x="7057542" y="0"/>
                  </a:moveTo>
                  <a:lnTo>
                    <a:pt x="7028053" y="0"/>
                  </a:lnTo>
                  <a:lnTo>
                    <a:pt x="7028053" y="149098"/>
                  </a:lnTo>
                  <a:lnTo>
                    <a:pt x="7057542" y="149098"/>
                  </a:lnTo>
                  <a:lnTo>
                    <a:pt x="7057542" y="0"/>
                  </a:lnTo>
                  <a:close/>
                </a:path>
                <a:path w="7975600" h="723264">
                  <a:moveTo>
                    <a:pt x="7250938" y="153263"/>
                  </a:moveTo>
                  <a:lnTo>
                    <a:pt x="7248919" y="136271"/>
                  </a:lnTo>
                  <a:lnTo>
                    <a:pt x="7248080" y="129260"/>
                  </a:lnTo>
                  <a:lnTo>
                    <a:pt x="7225220" y="132791"/>
                  </a:lnTo>
                  <a:lnTo>
                    <a:pt x="7201636" y="134899"/>
                  </a:lnTo>
                  <a:lnTo>
                    <a:pt x="7174839" y="135940"/>
                  </a:lnTo>
                  <a:lnTo>
                    <a:pt x="7142289" y="136271"/>
                  </a:lnTo>
                  <a:lnTo>
                    <a:pt x="7142289" y="97675"/>
                  </a:lnTo>
                  <a:lnTo>
                    <a:pt x="7233831" y="97675"/>
                  </a:lnTo>
                  <a:lnTo>
                    <a:pt x="7233831" y="16764"/>
                  </a:lnTo>
                  <a:lnTo>
                    <a:pt x="7112571" y="16764"/>
                  </a:lnTo>
                  <a:lnTo>
                    <a:pt x="7112571" y="40233"/>
                  </a:lnTo>
                  <a:lnTo>
                    <a:pt x="7204557" y="40233"/>
                  </a:lnTo>
                  <a:lnTo>
                    <a:pt x="7204557" y="75311"/>
                  </a:lnTo>
                  <a:lnTo>
                    <a:pt x="7113117" y="75311"/>
                  </a:lnTo>
                  <a:lnTo>
                    <a:pt x="7113117" y="159956"/>
                  </a:lnTo>
                  <a:lnTo>
                    <a:pt x="7133183" y="159956"/>
                  </a:lnTo>
                  <a:lnTo>
                    <a:pt x="7170179" y="159664"/>
                  </a:lnTo>
                  <a:lnTo>
                    <a:pt x="7200112" y="158699"/>
                  </a:lnTo>
                  <a:lnTo>
                    <a:pt x="7226033" y="156705"/>
                  </a:lnTo>
                  <a:lnTo>
                    <a:pt x="7250938" y="153263"/>
                  </a:lnTo>
                  <a:close/>
                </a:path>
                <a:path w="7975600" h="723264">
                  <a:moveTo>
                    <a:pt x="7333158" y="185166"/>
                  </a:moveTo>
                  <a:lnTo>
                    <a:pt x="7144474" y="185166"/>
                  </a:lnTo>
                  <a:lnTo>
                    <a:pt x="7144474" y="208953"/>
                  </a:lnTo>
                  <a:lnTo>
                    <a:pt x="7303783" y="208953"/>
                  </a:lnTo>
                  <a:lnTo>
                    <a:pt x="7303783" y="278142"/>
                  </a:lnTo>
                  <a:lnTo>
                    <a:pt x="7333158" y="278142"/>
                  </a:lnTo>
                  <a:lnTo>
                    <a:pt x="7333158" y="185166"/>
                  </a:lnTo>
                  <a:close/>
                </a:path>
                <a:path w="7975600" h="723264">
                  <a:moveTo>
                    <a:pt x="7333158" y="215"/>
                  </a:moveTo>
                  <a:lnTo>
                    <a:pt x="7303783" y="215"/>
                  </a:lnTo>
                  <a:lnTo>
                    <a:pt x="7303783" y="40665"/>
                  </a:lnTo>
                  <a:lnTo>
                    <a:pt x="7251484" y="40665"/>
                  </a:lnTo>
                  <a:lnTo>
                    <a:pt x="7251484" y="64236"/>
                  </a:lnTo>
                  <a:lnTo>
                    <a:pt x="7303783" y="64236"/>
                  </a:lnTo>
                  <a:lnTo>
                    <a:pt x="7303783" y="98552"/>
                  </a:lnTo>
                  <a:lnTo>
                    <a:pt x="7251484" y="98552"/>
                  </a:lnTo>
                  <a:lnTo>
                    <a:pt x="7251484" y="122351"/>
                  </a:lnTo>
                  <a:lnTo>
                    <a:pt x="7303783" y="122351"/>
                  </a:lnTo>
                  <a:lnTo>
                    <a:pt x="7303783" y="171030"/>
                  </a:lnTo>
                  <a:lnTo>
                    <a:pt x="7333158" y="171030"/>
                  </a:lnTo>
                  <a:lnTo>
                    <a:pt x="7333158" y="215"/>
                  </a:lnTo>
                  <a:close/>
                </a:path>
                <a:path w="7975600" h="723264">
                  <a:moveTo>
                    <a:pt x="7561313" y="209397"/>
                  </a:moveTo>
                  <a:lnTo>
                    <a:pt x="7559586" y="193167"/>
                  </a:lnTo>
                  <a:lnTo>
                    <a:pt x="7559002" y="187693"/>
                  </a:lnTo>
                  <a:lnTo>
                    <a:pt x="7540485" y="189547"/>
                  </a:lnTo>
                  <a:lnTo>
                    <a:pt x="7521562" y="191046"/>
                  </a:lnTo>
                  <a:lnTo>
                    <a:pt x="7502398" y="192239"/>
                  </a:lnTo>
                  <a:lnTo>
                    <a:pt x="7483145" y="193167"/>
                  </a:lnTo>
                  <a:lnTo>
                    <a:pt x="7483145" y="141643"/>
                  </a:lnTo>
                  <a:lnTo>
                    <a:pt x="7541577" y="141643"/>
                  </a:lnTo>
                  <a:lnTo>
                    <a:pt x="7541577" y="117627"/>
                  </a:lnTo>
                  <a:lnTo>
                    <a:pt x="7426782" y="117627"/>
                  </a:lnTo>
                  <a:lnTo>
                    <a:pt x="7426782" y="49555"/>
                  </a:lnTo>
                  <a:lnTo>
                    <a:pt x="7540371" y="49555"/>
                  </a:lnTo>
                  <a:lnTo>
                    <a:pt x="7540371" y="25869"/>
                  </a:lnTo>
                  <a:lnTo>
                    <a:pt x="7397737" y="25869"/>
                  </a:lnTo>
                  <a:lnTo>
                    <a:pt x="7397737" y="141643"/>
                  </a:lnTo>
                  <a:lnTo>
                    <a:pt x="7453643" y="141643"/>
                  </a:lnTo>
                  <a:lnTo>
                    <a:pt x="7453643" y="194157"/>
                  </a:lnTo>
                  <a:lnTo>
                    <a:pt x="7433818" y="194551"/>
                  </a:lnTo>
                  <a:lnTo>
                    <a:pt x="7377557" y="194919"/>
                  </a:lnTo>
                  <a:lnTo>
                    <a:pt x="7381176" y="219379"/>
                  </a:lnTo>
                  <a:lnTo>
                    <a:pt x="7423048" y="219100"/>
                  </a:lnTo>
                  <a:lnTo>
                    <a:pt x="7468121" y="217792"/>
                  </a:lnTo>
                  <a:lnTo>
                    <a:pt x="7514755" y="214795"/>
                  </a:lnTo>
                  <a:lnTo>
                    <a:pt x="7561313" y="209397"/>
                  </a:lnTo>
                  <a:close/>
                </a:path>
                <a:path w="7975600" h="723264">
                  <a:moveTo>
                    <a:pt x="7605814" y="0"/>
                  </a:moveTo>
                  <a:lnTo>
                    <a:pt x="7576439" y="0"/>
                  </a:lnTo>
                  <a:lnTo>
                    <a:pt x="7576439" y="278358"/>
                  </a:lnTo>
                  <a:lnTo>
                    <a:pt x="7605814" y="278358"/>
                  </a:lnTo>
                  <a:lnTo>
                    <a:pt x="7605814" y="0"/>
                  </a:lnTo>
                  <a:close/>
                </a:path>
                <a:path w="7975600" h="723264">
                  <a:moveTo>
                    <a:pt x="7882318" y="165430"/>
                  </a:moveTo>
                  <a:lnTo>
                    <a:pt x="7853146" y="165430"/>
                  </a:lnTo>
                  <a:lnTo>
                    <a:pt x="7853146" y="278358"/>
                  </a:lnTo>
                  <a:lnTo>
                    <a:pt x="7882318" y="278358"/>
                  </a:lnTo>
                  <a:lnTo>
                    <a:pt x="7882318" y="165430"/>
                  </a:lnTo>
                  <a:close/>
                </a:path>
                <a:path w="7975600" h="723264">
                  <a:moveTo>
                    <a:pt x="7882318" y="65862"/>
                  </a:moveTo>
                  <a:lnTo>
                    <a:pt x="7790332" y="65862"/>
                  </a:lnTo>
                  <a:lnTo>
                    <a:pt x="7790332" y="49352"/>
                  </a:lnTo>
                  <a:lnTo>
                    <a:pt x="7790332" y="26492"/>
                  </a:lnTo>
                  <a:lnTo>
                    <a:pt x="7761605" y="26492"/>
                  </a:lnTo>
                  <a:lnTo>
                    <a:pt x="7761605" y="49352"/>
                  </a:lnTo>
                  <a:lnTo>
                    <a:pt x="7761605" y="65862"/>
                  </a:lnTo>
                  <a:lnTo>
                    <a:pt x="7761605" y="89992"/>
                  </a:lnTo>
                  <a:lnTo>
                    <a:pt x="7761605" y="142062"/>
                  </a:lnTo>
                  <a:lnTo>
                    <a:pt x="7761605" y="164922"/>
                  </a:lnTo>
                  <a:lnTo>
                    <a:pt x="7761605" y="185242"/>
                  </a:lnTo>
                  <a:lnTo>
                    <a:pt x="7690675" y="185242"/>
                  </a:lnTo>
                  <a:lnTo>
                    <a:pt x="7690675" y="49352"/>
                  </a:lnTo>
                  <a:lnTo>
                    <a:pt x="7761605" y="49352"/>
                  </a:lnTo>
                  <a:lnTo>
                    <a:pt x="7761605" y="26492"/>
                  </a:lnTo>
                  <a:lnTo>
                    <a:pt x="7661516" y="26492"/>
                  </a:lnTo>
                  <a:lnTo>
                    <a:pt x="7661516" y="49352"/>
                  </a:lnTo>
                  <a:lnTo>
                    <a:pt x="7661516" y="185242"/>
                  </a:lnTo>
                  <a:lnTo>
                    <a:pt x="7661516" y="208102"/>
                  </a:lnTo>
                  <a:lnTo>
                    <a:pt x="7790332" y="208102"/>
                  </a:lnTo>
                  <a:lnTo>
                    <a:pt x="7790332" y="185242"/>
                  </a:lnTo>
                  <a:lnTo>
                    <a:pt x="7790332" y="164922"/>
                  </a:lnTo>
                  <a:lnTo>
                    <a:pt x="7882318" y="164922"/>
                  </a:lnTo>
                  <a:lnTo>
                    <a:pt x="7882318" y="142062"/>
                  </a:lnTo>
                  <a:lnTo>
                    <a:pt x="7790332" y="142062"/>
                  </a:lnTo>
                  <a:lnTo>
                    <a:pt x="7790332" y="89992"/>
                  </a:lnTo>
                  <a:lnTo>
                    <a:pt x="7853146" y="89992"/>
                  </a:lnTo>
                  <a:lnTo>
                    <a:pt x="7853146" y="141643"/>
                  </a:lnTo>
                  <a:lnTo>
                    <a:pt x="7882318" y="141643"/>
                  </a:lnTo>
                  <a:lnTo>
                    <a:pt x="7882318" y="89992"/>
                  </a:lnTo>
                  <a:lnTo>
                    <a:pt x="7882318" y="89458"/>
                  </a:lnTo>
                  <a:lnTo>
                    <a:pt x="7882318" y="65862"/>
                  </a:lnTo>
                  <a:close/>
                </a:path>
                <a:path w="7975600" h="723264">
                  <a:moveTo>
                    <a:pt x="7882318" y="0"/>
                  </a:moveTo>
                  <a:lnTo>
                    <a:pt x="7853146" y="0"/>
                  </a:lnTo>
                  <a:lnTo>
                    <a:pt x="7853146" y="65443"/>
                  </a:lnTo>
                  <a:lnTo>
                    <a:pt x="7882318" y="65443"/>
                  </a:lnTo>
                  <a:lnTo>
                    <a:pt x="7882318" y="0"/>
                  </a:lnTo>
                  <a:close/>
                </a:path>
                <a:path w="7975600" h="723264">
                  <a:moveTo>
                    <a:pt x="7975066" y="229793"/>
                  </a:moveTo>
                  <a:lnTo>
                    <a:pt x="7940421" y="229793"/>
                  </a:lnTo>
                  <a:lnTo>
                    <a:pt x="7923860" y="315518"/>
                  </a:lnTo>
                  <a:lnTo>
                    <a:pt x="7950174" y="315518"/>
                  </a:lnTo>
                  <a:lnTo>
                    <a:pt x="7975066" y="229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347145" y="5656655"/>
              <a:ext cx="859790" cy="278130"/>
            </a:xfrm>
            <a:custGeom>
              <a:avLst/>
              <a:gdLst/>
              <a:ahLst/>
              <a:cxnLst/>
              <a:rect l="l" t="t" r="r" b="b"/>
              <a:pathLst>
                <a:path w="859790" h="278129">
                  <a:moveTo>
                    <a:pt x="223761" y="195503"/>
                  </a:moveTo>
                  <a:lnTo>
                    <a:pt x="28498" y="195503"/>
                  </a:lnTo>
                  <a:lnTo>
                    <a:pt x="28498" y="218363"/>
                  </a:lnTo>
                  <a:lnTo>
                    <a:pt x="194157" y="218363"/>
                  </a:lnTo>
                  <a:lnTo>
                    <a:pt x="194157" y="275513"/>
                  </a:lnTo>
                  <a:lnTo>
                    <a:pt x="223761" y="275513"/>
                  </a:lnTo>
                  <a:lnTo>
                    <a:pt x="223761" y="218363"/>
                  </a:lnTo>
                  <a:lnTo>
                    <a:pt x="223761" y="195503"/>
                  </a:lnTo>
                  <a:close/>
                </a:path>
                <a:path w="859790" h="278129">
                  <a:moveTo>
                    <a:pt x="254241" y="151625"/>
                  </a:moveTo>
                  <a:lnTo>
                    <a:pt x="141643" y="151625"/>
                  </a:lnTo>
                  <a:lnTo>
                    <a:pt x="141643" y="125653"/>
                  </a:lnTo>
                  <a:lnTo>
                    <a:pt x="227926" y="125653"/>
                  </a:lnTo>
                  <a:lnTo>
                    <a:pt x="227926" y="102793"/>
                  </a:lnTo>
                  <a:lnTo>
                    <a:pt x="61836" y="102793"/>
                  </a:lnTo>
                  <a:lnTo>
                    <a:pt x="61836" y="76123"/>
                  </a:lnTo>
                  <a:lnTo>
                    <a:pt x="222224" y="76123"/>
                  </a:lnTo>
                  <a:lnTo>
                    <a:pt x="222224" y="54533"/>
                  </a:lnTo>
                  <a:lnTo>
                    <a:pt x="222224" y="30403"/>
                  </a:lnTo>
                  <a:lnTo>
                    <a:pt x="222224" y="6273"/>
                  </a:lnTo>
                  <a:lnTo>
                    <a:pt x="31902" y="6273"/>
                  </a:lnTo>
                  <a:lnTo>
                    <a:pt x="31902" y="30403"/>
                  </a:lnTo>
                  <a:lnTo>
                    <a:pt x="192849" y="30403"/>
                  </a:lnTo>
                  <a:lnTo>
                    <a:pt x="192849" y="54533"/>
                  </a:lnTo>
                  <a:lnTo>
                    <a:pt x="32664" y="54533"/>
                  </a:lnTo>
                  <a:lnTo>
                    <a:pt x="32664" y="76123"/>
                  </a:lnTo>
                  <a:lnTo>
                    <a:pt x="32664" y="102793"/>
                  </a:lnTo>
                  <a:lnTo>
                    <a:pt x="32664" y="125653"/>
                  </a:lnTo>
                  <a:lnTo>
                    <a:pt x="112699" y="125653"/>
                  </a:lnTo>
                  <a:lnTo>
                    <a:pt x="112699" y="151625"/>
                  </a:lnTo>
                  <a:lnTo>
                    <a:pt x="0" y="151625"/>
                  </a:lnTo>
                  <a:lnTo>
                    <a:pt x="0" y="175628"/>
                  </a:lnTo>
                  <a:lnTo>
                    <a:pt x="254241" y="175628"/>
                  </a:lnTo>
                  <a:lnTo>
                    <a:pt x="254241" y="151625"/>
                  </a:lnTo>
                  <a:close/>
                </a:path>
                <a:path w="859790" h="278129">
                  <a:moveTo>
                    <a:pt x="517398" y="114681"/>
                  </a:moveTo>
                  <a:lnTo>
                    <a:pt x="468007" y="82232"/>
                  </a:lnTo>
                  <a:lnTo>
                    <a:pt x="450189" y="33108"/>
                  </a:lnTo>
                  <a:lnTo>
                    <a:pt x="450189" y="8991"/>
                  </a:lnTo>
                  <a:lnTo>
                    <a:pt x="420801" y="8991"/>
                  </a:lnTo>
                  <a:lnTo>
                    <a:pt x="420801" y="33108"/>
                  </a:lnTo>
                  <a:lnTo>
                    <a:pt x="416001" y="61341"/>
                  </a:lnTo>
                  <a:lnTo>
                    <a:pt x="402310" y="86347"/>
                  </a:lnTo>
                  <a:lnTo>
                    <a:pt x="380504" y="106603"/>
                  </a:lnTo>
                  <a:lnTo>
                    <a:pt x="351409" y="120599"/>
                  </a:lnTo>
                  <a:lnTo>
                    <a:pt x="367080" y="144056"/>
                  </a:lnTo>
                  <a:lnTo>
                    <a:pt x="390017" y="133426"/>
                  </a:lnTo>
                  <a:lnTo>
                    <a:pt x="409308" y="118808"/>
                  </a:lnTo>
                  <a:lnTo>
                    <a:pt x="424675" y="100698"/>
                  </a:lnTo>
                  <a:lnTo>
                    <a:pt x="435825" y="79590"/>
                  </a:lnTo>
                  <a:lnTo>
                    <a:pt x="447065" y="98412"/>
                  </a:lnTo>
                  <a:lnTo>
                    <a:pt x="461987" y="114630"/>
                  </a:lnTo>
                  <a:lnTo>
                    <a:pt x="480301" y="127838"/>
                  </a:lnTo>
                  <a:lnTo>
                    <a:pt x="501713" y="137591"/>
                  </a:lnTo>
                  <a:lnTo>
                    <a:pt x="517398" y="114681"/>
                  </a:lnTo>
                  <a:close/>
                </a:path>
                <a:path w="859790" h="278129">
                  <a:moveTo>
                    <a:pt x="583946" y="0"/>
                  </a:moveTo>
                  <a:lnTo>
                    <a:pt x="554558" y="0"/>
                  </a:lnTo>
                  <a:lnTo>
                    <a:pt x="554558" y="47802"/>
                  </a:lnTo>
                  <a:lnTo>
                    <a:pt x="496011" y="47802"/>
                  </a:lnTo>
                  <a:lnTo>
                    <a:pt x="496011" y="71704"/>
                  </a:lnTo>
                  <a:lnTo>
                    <a:pt x="554558" y="71704"/>
                  </a:lnTo>
                  <a:lnTo>
                    <a:pt x="554558" y="142963"/>
                  </a:lnTo>
                  <a:lnTo>
                    <a:pt x="583946" y="142963"/>
                  </a:lnTo>
                  <a:lnTo>
                    <a:pt x="583946" y="0"/>
                  </a:lnTo>
                  <a:close/>
                </a:path>
                <a:path w="859790" h="278129">
                  <a:moveTo>
                    <a:pt x="593483" y="250736"/>
                  </a:moveTo>
                  <a:lnTo>
                    <a:pt x="431774" y="250736"/>
                  </a:lnTo>
                  <a:lnTo>
                    <a:pt x="431774" y="225082"/>
                  </a:lnTo>
                  <a:lnTo>
                    <a:pt x="583946" y="225082"/>
                  </a:lnTo>
                  <a:lnTo>
                    <a:pt x="583946" y="156121"/>
                  </a:lnTo>
                  <a:lnTo>
                    <a:pt x="402272" y="156121"/>
                  </a:lnTo>
                  <a:lnTo>
                    <a:pt x="402272" y="179362"/>
                  </a:lnTo>
                  <a:lnTo>
                    <a:pt x="554774" y="179362"/>
                  </a:lnTo>
                  <a:lnTo>
                    <a:pt x="554774" y="202933"/>
                  </a:lnTo>
                  <a:lnTo>
                    <a:pt x="402831" y="202933"/>
                  </a:lnTo>
                  <a:lnTo>
                    <a:pt x="402831" y="274307"/>
                  </a:lnTo>
                  <a:lnTo>
                    <a:pt x="593483" y="274307"/>
                  </a:lnTo>
                  <a:lnTo>
                    <a:pt x="593483" y="250736"/>
                  </a:lnTo>
                  <a:close/>
                </a:path>
                <a:path w="859790" h="278129">
                  <a:moveTo>
                    <a:pt x="793229" y="132651"/>
                  </a:moveTo>
                  <a:lnTo>
                    <a:pt x="765098" y="118579"/>
                  </a:lnTo>
                  <a:lnTo>
                    <a:pt x="744029" y="98780"/>
                  </a:lnTo>
                  <a:lnTo>
                    <a:pt x="742264" y="95592"/>
                  </a:lnTo>
                  <a:lnTo>
                    <a:pt x="730821" y="75031"/>
                  </a:lnTo>
                  <a:lnTo>
                    <a:pt x="726287" y="49339"/>
                  </a:lnTo>
                  <a:lnTo>
                    <a:pt x="726249" y="43192"/>
                  </a:lnTo>
                  <a:lnTo>
                    <a:pt x="786104" y="43192"/>
                  </a:lnTo>
                  <a:lnTo>
                    <a:pt x="786104" y="19189"/>
                  </a:lnTo>
                  <a:lnTo>
                    <a:pt x="636130" y="19189"/>
                  </a:lnTo>
                  <a:lnTo>
                    <a:pt x="636130" y="43192"/>
                  </a:lnTo>
                  <a:lnTo>
                    <a:pt x="696429" y="43192"/>
                  </a:lnTo>
                  <a:lnTo>
                    <a:pt x="696429" y="49339"/>
                  </a:lnTo>
                  <a:lnTo>
                    <a:pt x="691629" y="77609"/>
                  </a:lnTo>
                  <a:lnTo>
                    <a:pt x="677849" y="103543"/>
                  </a:lnTo>
                  <a:lnTo>
                    <a:pt x="656005" y="125120"/>
                  </a:lnTo>
                  <a:lnTo>
                    <a:pt x="627024" y="140335"/>
                  </a:lnTo>
                  <a:lnTo>
                    <a:pt x="642264" y="163677"/>
                  </a:lnTo>
                  <a:lnTo>
                    <a:pt x="665467" y="152273"/>
                  </a:lnTo>
                  <a:lnTo>
                    <a:pt x="685025" y="136715"/>
                  </a:lnTo>
                  <a:lnTo>
                    <a:pt x="700633" y="117614"/>
                  </a:lnTo>
                  <a:lnTo>
                    <a:pt x="712000" y="95592"/>
                  </a:lnTo>
                  <a:lnTo>
                    <a:pt x="723036" y="115087"/>
                  </a:lnTo>
                  <a:lnTo>
                    <a:pt x="737908" y="132067"/>
                  </a:lnTo>
                  <a:lnTo>
                    <a:pt x="756386" y="145935"/>
                  </a:lnTo>
                  <a:lnTo>
                    <a:pt x="778217" y="156121"/>
                  </a:lnTo>
                  <a:lnTo>
                    <a:pt x="793229" y="132651"/>
                  </a:lnTo>
                  <a:close/>
                </a:path>
                <a:path w="859790" h="278129">
                  <a:moveTo>
                    <a:pt x="858469" y="0"/>
                  </a:moveTo>
                  <a:lnTo>
                    <a:pt x="829081" y="0"/>
                  </a:lnTo>
                  <a:lnTo>
                    <a:pt x="829081" y="70827"/>
                  </a:lnTo>
                  <a:lnTo>
                    <a:pt x="777227" y="70827"/>
                  </a:lnTo>
                  <a:lnTo>
                    <a:pt x="777227" y="95046"/>
                  </a:lnTo>
                  <a:lnTo>
                    <a:pt x="829081" y="95046"/>
                  </a:lnTo>
                  <a:lnTo>
                    <a:pt x="829081" y="165328"/>
                  </a:lnTo>
                  <a:lnTo>
                    <a:pt x="858469" y="165328"/>
                  </a:lnTo>
                  <a:lnTo>
                    <a:pt x="858469" y="0"/>
                  </a:lnTo>
                  <a:close/>
                </a:path>
                <a:path w="859790" h="278129">
                  <a:moveTo>
                    <a:pt x="859345" y="225513"/>
                  </a:moveTo>
                  <a:lnTo>
                    <a:pt x="852805" y="203365"/>
                  </a:lnTo>
                  <a:lnTo>
                    <a:pt x="844372" y="195910"/>
                  </a:lnTo>
                  <a:lnTo>
                    <a:pt x="834148" y="186893"/>
                  </a:lnTo>
                  <a:lnTo>
                    <a:pt x="830173" y="185521"/>
                  </a:lnTo>
                  <a:lnTo>
                    <a:pt x="830173" y="225513"/>
                  </a:lnTo>
                  <a:lnTo>
                    <a:pt x="825715" y="237959"/>
                  </a:lnTo>
                  <a:lnTo>
                    <a:pt x="812952" y="247167"/>
                  </a:lnTo>
                  <a:lnTo>
                    <a:pt x="792607" y="252831"/>
                  </a:lnTo>
                  <a:lnTo>
                    <a:pt x="765390" y="254673"/>
                  </a:lnTo>
                  <a:lnTo>
                    <a:pt x="738085" y="252831"/>
                  </a:lnTo>
                  <a:lnTo>
                    <a:pt x="717715" y="247167"/>
                  </a:lnTo>
                  <a:lnTo>
                    <a:pt x="705002" y="237959"/>
                  </a:lnTo>
                  <a:lnTo>
                    <a:pt x="700697" y="225513"/>
                  </a:lnTo>
                  <a:lnTo>
                    <a:pt x="705002" y="212940"/>
                  </a:lnTo>
                  <a:lnTo>
                    <a:pt x="717715" y="203644"/>
                  </a:lnTo>
                  <a:lnTo>
                    <a:pt x="738085" y="197891"/>
                  </a:lnTo>
                  <a:lnTo>
                    <a:pt x="765390" y="195910"/>
                  </a:lnTo>
                  <a:lnTo>
                    <a:pt x="792607" y="197891"/>
                  </a:lnTo>
                  <a:lnTo>
                    <a:pt x="812952" y="203644"/>
                  </a:lnTo>
                  <a:lnTo>
                    <a:pt x="825715" y="212940"/>
                  </a:lnTo>
                  <a:lnTo>
                    <a:pt x="830173" y="225513"/>
                  </a:lnTo>
                  <a:lnTo>
                    <a:pt x="830173" y="185521"/>
                  </a:lnTo>
                  <a:lnTo>
                    <a:pt x="804608" y="176644"/>
                  </a:lnTo>
                  <a:lnTo>
                    <a:pt x="765390" y="173113"/>
                  </a:lnTo>
                  <a:lnTo>
                    <a:pt x="726084" y="176644"/>
                  </a:lnTo>
                  <a:lnTo>
                    <a:pt x="696506" y="186893"/>
                  </a:lnTo>
                  <a:lnTo>
                    <a:pt x="677913" y="203365"/>
                  </a:lnTo>
                  <a:lnTo>
                    <a:pt x="671537" y="225513"/>
                  </a:lnTo>
                  <a:lnTo>
                    <a:pt x="677913" y="247573"/>
                  </a:lnTo>
                  <a:lnTo>
                    <a:pt x="696506" y="263956"/>
                  </a:lnTo>
                  <a:lnTo>
                    <a:pt x="726084" y="274193"/>
                  </a:lnTo>
                  <a:lnTo>
                    <a:pt x="765390" y="277812"/>
                  </a:lnTo>
                  <a:lnTo>
                    <a:pt x="804608" y="274193"/>
                  </a:lnTo>
                  <a:lnTo>
                    <a:pt x="834148" y="263956"/>
                  </a:lnTo>
                  <a:lnTo>
                    <a:pt x="844715" y="254673"/>
                  </a:lnTo>
                  <a:lnTo>
                    <a:pt x="852805" y="247573"/>
                  </a:lnTo>
                  <a:lnTo>
                    <a:pt x="859345" y="225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301496" y="7495196"/>
              <a:ext cx="6209665" cy="1370330"/>
            </a:xfrm>
            <a:custGeom>
              <a:avLst/>
              <a:gdLst/>
              <a:ahLst/>
              <a:cxnLst/>
              <a:rect l="l" t="t" r="r" b="b"/>
              <a:pathLst>
                <a:path w="6209665" h="1370329">
                  <a:moveTo>
                    <a:pt x="6209665" y="0"/>
                  </a:moveTo>
                  <a:lnTo>
                    <a:pt x="6037542" y="0"/>
                  </a:lnTo>
                  <a:lnTo>
                    <a:pt x="6037542" y="993000"/>
                  </a:lnTo>
                  <a:lnTo>
                    <a:pt x="6032093" y="1040003"/>
                  </a:lnTo>
                  <a:lnTo>
                    <a:pt x="6016663" y="1083157"/>
                  </a:lnTo>
                  <a:lnTo>
                    <a:pt x="5992469" y="1121219"/>
                  </a:lnTo>
                  <a:lnTo>
                    <a:pt x="5960719" y="1152969"/>
                  </a:lnTo>
                  <a:lnTo>
                    <a:pt x="5922645" y="1177163"/>
                  </a:lnTo>
                  <a:lnTo>
                    <a:pt x="5879490" y="1192593"/>
                  </a:lnTo>
                  <a:lnTo>
                    <a:pt x="5832475" y="1198003"/>
                  </a:lnTo>
                  <a:lnTo>
                    <a:pt x="5803201" y="1198003"/>
                  </a:lnTo>
                  <a:lnTo>
                    <a:pt x="5494045" y="1198003"/>
                  </a:lnTo>
                  <a:lnTo>
                    <a:pt x="0" y="1198003"/>
                  </a:lnTo>
                  <a:lnTo>
                    <a:pt x="0" y="1370164"/>
                  </a:lnTo>
                  <a:lnTo>
                    <a:pt x="5494045" y="1370164"/>
                  </a:lnTo>
                  <a:lnTo>
                    <a:pt x="5803201" y="1370164"/>
                  </a:lnTo>
                  <a:lnTo>
                    <a:pt x="5832513" y="1370164"/>
                  </a:lnTo>
                  <a:lnTo>
                    <a:pt x="5879744" y="1367218"/>
                  </a:lnTo>
                  <a:lnTo>
                    <a:pt x="5925261" y="1358620"/>
                  </a:lnTo>
                  <a:lnTo>
                    <a:pt x="5968682" y="1344739"/>
                  </a:lnTo>
                  <a:lnTo>
                    <a:pt x="6009652" y="1325905"/>
                  </a:lnTo>
                  <a:lnTo>
                    <a:pt x="6047829" y="1302499"/>
                  </a:lnTo>
                  <a:lnTo>
                    <a:pt x="6082855" y="1274864"/>
                  </a:lnTo>
                  <a:lnTo>
                    <a:pt x="6114364" y="1243355"/>
                  </a:lnTo>
                  <a:lnTo>
                    <a:pt x="6141999" y="1208341"/>
                  </a:lnTo>
                  <a:lnTo>
                    <a:pt x="6165405" y="1170165"/>
                  </a:lnTo>
                  <a:lnTo>
                    <a:pt x="6184239" y="1129195"/>
                  </a:lnTo>
                  <a:lnTo>
                    <a:pt x="6198133" y="1085761"/>
                  </a:lnTo>
                  <a:lnTo>
                    <a:pt x="6206718" y="1040257"/>
                  </a:lnTo>
                  <a:lnTo>
                    <a:pt x="6209665" y="993000"/>
                  </a:lnTo>
                  <a:lnTo>
                    <a:pt x="620966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90086" y="8666347"/>
              <a:ext cx="71267" cy="6550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681266" y="6633133"/>
              <a:ext cx="6830059" cy="2232660"/>
            </a:xfrm>
            <a:custGeom>
              <a:avLst/>
              <a:gdLst/>
              <a:ahLst/>
              <a:cxnLst/>
              <a:rect l="l" t="t" r="r" b="b"/>
              <a:pathLst>
                <a:path w="6830059" h="2232659">
                  <a:moveTo>
                    <a:pt x="6423431" y="0"/>
                  </a:moveTo>
                  <a:lnTo>
                    <a:pt x="785736" y="0"/>
                  </a:lnTo>
                  <a:lnTo>
                    <a:pt x="620229" y="0"/>
                  </a:lnTo>
                  <a:lnTo>
                    <a:pt x="377164" y="0"/>
                  </a:lnTo>
                  <a:lnTo>
                    <a:pt x="329920" y="2933"/>
                  </a:lnTo>
                  <a:lnTo>
                    <a:pt x="284403" y="11531"/>
                  </a:lnTo>
                  <a:lnTo>
                    <a:pt x="240982" y="25425"/>
                  </a:lnTo>
                  <a:lnTo>
                    <a:pt x="199999" y="44246"/>
                  </a:lnTo>
                  <a:lnTo>
                    <a:pt x="161823" y="67652"/>
                  </a:lnTo>
                  <a:lnTo>
                    <a:pt x="126809" y="95288"/>
                  </a:lnTo>
                  <a:lnTo>
                    <a:pt x="95300" y="126796"/>
                  </a:lnTo>
                  <a:lnTo>
                    <a:pt x="67665" y="161810"/>
                  </a:lnTo>
                  <a:lnTo>
                    <a:pt x="44259" y="199986"/>
                  </a:lnTo>
                  <a:lnTo>
                    <a:pt x="25438" y="240969"/>
                  </a:lnTo>
                  <a:lnTo>
                    <a:pt x="11544" y="284391"/>
                  </a:lnTo>
                  <a:lnTo>
                    <a:pt x="2946" y="329907"/>
                  </a:lnTo>
                  <a:lnTo>
                    <a:pt x="0" y="377151"/>
                  </a:lnTo>
                  <a:lnTo>
                    <a:pt x="0" y="862063"/>
                  </a:lnTo>
                  <a:lnTo>
                    <a:pt x="0" y="962355"/>
                  </a:lnTo>
                  <a:lnTo>
                    <a:pt x="0" y="1127861"/>
                  </a:lnTo>
                  <a:lnTo>
                    <a:pt x="0" y="1855063"/>
                  </a:lnTo>
                  <a:lnTo>
                    <a:pt x="0" y="2232228"/>
                  </a:lnTo>
                  <a:lnTo>
                    <a:pt x="79451" y="2232228"/>
                  </a:lnTo>
                  <a:lnTo>
                    <a:pt x="99314" y="2232228"/>
                  </a:lnTo>
                  <a:lnTo>
                    <a:pt x="172135" y="2232228"/>
                  </a:lnTo>
                  <a:lnTo>
                    <a:pt x="172135" y="2170887"/>
                  </a:lnTo>
                  <a:lnTo>
                    <a:pt x="240982" y="2206790"/>
                  </a:lnTo>
                  <a:lnTo>
                    <a:pt x="284403" y="2220684"/>
                  </a:lnTo>
                  <a:lnTo>
                    <a:pt x="329920" y="2229281"/>
                  </a:lnTo>
                  <a:lnTo>
                    <a:pt x="377164" y="2232228"/>
                  </a:lnTo>
                  <a:lnTo>
                    <a:pt x="785736" y="2232228"/>
                  </a:lnTo>
                  <a:lnTo>
                    <a:pt x="785736" y="2060067"/>
                  </a:lnTo>
                  <a:lnTo>
                    <a:pt x="377164" y="2060067"/>
                  </a:lnTo>
                  <a:lnTo>
                    <a:pt x="330149" y="2054656"/>
                  </a:lnTo>
                  <a:lnTo>
                    <a:pt x="286994" y="2039226"/>
                  </a:lnTo>
                  <a:lnTo>
                    <a:pt x="248920" y="2015020"/>
                  </a:lnTo>
                  <a:lnTo>
                    <a:pt x="217170" y="1983270"/>
                  </a:lnTo>
                  <a:lnTo>
                    <a:pt x="192976" y="1945208"/>
                  </a:lnTo>
                  <a:lnTo>
                    <a:pt x="177546" y="1902053"/>
                  </a:lnTo>
                  <a:lnTo>
                    <a:pt x="172135" y="1855038"/>
                  </a:lnTo>
                  <a:lnTo>
                    <a:pt x="172135" y="1127861"/>
                  </a:lnTo>
                  <a:lnTo>
                    <a:pt x="172135" y="962355"/>
                  </a:lnTo>
                  <a:lnTo>
                    <a:pt x="172135" y="862063"/>
                  </a:lnTo>
                  <a:lnTo>
                    <a:pt x="172135" y="377151"/>
                  </a:lnTo>
                  <a:lnTo>
                    <a:pt x="177546" y="330136"/>
                  </a:lnTo>
                  <a:lnTo>
                    <a:pt x="192976" y="286981"/>
                  </a:lnTo>
                  <a:lnTo>
                    <a:pt x="217170" y="248907"/>
                  </a:lnTo>
                  <a:lnTo>
                    <a:pt x="248920" y="217157"/>
                  </a:lnTo>
                  <a:lnTo>
                    <a:pt x="286994" y="192963"/>
                  </a:lnTo>
                  <a:lnTo>
                    <a:pt x="330149" y="177533"/>
                  </a:lnTo>
                  <a:lnTo>
                    <a:pt x="377164" y="172123"/>
                  </a:lnTo>
                  <a:lnTo>
                    <a:pt x="620229" y="172123"/>
                  </a:lnTo>
                  <a:lnTo>
                    <a:pt x="785736" y="172123"/>
                  </a:lnTo>
                  <a:lnTo>
                    <a:pt x="6423431" y="172123"/>
                  </a:lnTo>
                  <a:lnTo>
                    <a:pt x="6423431" y="94856"/>
                  </a:lnTo>
                  <a:lnTo>
                    <a:pt x="6423431" y="83870"/>
                  </a:lnTo>
                  <a:lnTo>
                    <a:pt x="6423431" y="0"/>
                  </a:lnTo>
                  <a:close/>
                </a:path>
                <a:path w="6830059" h="2232659">
                  <a:moveTo>
                    <a:pt x="6829895" y="962355"/>
                  </a:moveTo>
                  <a:lnTo>
                    <a:pt x="6750418" y="962355"/>
                  </a:lnTo>
                  <a:lnTo>
                    <a:pt x="6750418" y="896086"/>
                  </a:lnTo>
                  <a:lnTo>
                    <a:pt x="6745986" y="891654"/>
                  </a:lnTo>
                  <a:lnTo>
                    <a:pt x="6735000" y="891654"/>
                  </a:lnTo>
                  <a:lnTo>
                    <a:pt x="6730555" y="896086"/>
                  </a:lnTo>
                  <a:lnTo>
                    <a:pt x="6730555" y="962355"/>
                  </a:lnTo>
                  <a:lnTo>
                    <a:pt x="6657784" y="962355"/>
                  </a:lnTo>
                  <a:lnTo>
                    <a:pt x="6657784" y="2232228"/>
                  </a:lnTo>
                  <a:lnTo>
                    <a:pt x="6730555" y="2232228"/>
                  </a:lnTo>
                  <a:lnTo>
                    <a:pt x="6750418" y="2232228"/>
                  </a:lnTo>
                  <a:lnTo>
                    <a:pt x="6829895" y="2232228"/>
                  </a:lnTo>
                  <a:lnTo>
                    <a:pt x="6829895" y="96235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383424" y="6633133"/>
              <a:ext cx="6127750" cy="1128395"/>
            </a:xfrm>
            <a:custGeom>
              <a:avLst/>
              <a:gdLst/>
              <a:ahLst/>
              <a:cxnLst/>
              <a:rect l="l" t="t" r="r" b="b"/>
              <a:pathLst>
                <a:path w="6127750" h="1128395">
                  <a:moveTo>
                    <a:pt x="86156" y="83870"/>
                  </a:moveTo>
                  <a:lnTo>
                    <a:pt x="81724" y="79438"/>
                  </a:lnTo>
                  <a:lnTo>
                    <a:pt x="76225" y="79438"/>
                  </a:lnTo>
                  <a:lnTo>
                    <a:pt x="4432" y="79438"/>
                  </a:lnTo>
                  <a:lnTo>
                    <a:pt x="0" y="83870"/>
                  </a:lnTo>
                  <a:lnTo>
                    <a:pt x="0" y="94856"/>
                  </a:lnTo>
                  <a:lnTo>
                    <a:pt x="4432" y="99301"/>
                  </a:lnTo>
                  <a:lnTo>
                    <a:pt x="81724" y="99301"/>
                  </a:lnTo>
                  <a:lnTo>
                    <a:pt x="86156" y="94856"/>
                  </a:lnTo>
                  <a:lnTo>
                    <a:pt x="86156" y="83870"/>
                  </a:lnTo>
                  <a:close/>
                </a:path>
                <a:path w="6127750" h="1128395">
                  <a:moveTo>
                    <a:pt x="251891" y="83870"/>
                  </a:moveTo>
                  <a:lnTo>
                    <a:pt x="247459" y="79438"/>
                  </a:lnTo>
                  <a:lnTo>
                    <a:pt x="241960" y="79438"/>
                  </a:lnTo>
                  <a:lnTo>
                    <a:pt x="170167" y="79438"/>
                  </a:lnTo>
                  <a:lnTo>
                    <a:pt x="165735" y="83870"/>
                  </a:lnTo>
                  <a:lnTo>
                    <a:pt x="165735" y="94856"/>
                  </a:lnTo>
                  <a:lnTo>
                    <a:pt x="170167" y="99301"/>
                  </a:lnTo>
                  <a:lnTo>
                    <a:pt x="247459" y="99301"/>
                  </a:lnTo>
                  <a:lnTo>
                    <a:pt x="251891" y="94856"/>
                  </a:lnTo>
                  <a:lnTo>
                    <a:pt x="251891" y="83870"/>
                  </a:lnTo>
                  <a:close/>
                </a:path>
                <a:path w="6127750" h="1128395">
                  <a:moveTo>
                    <a:pt x="417639" y="83870"/>
                  </a:moveTo>
                  <a:lnTo>
                    <a:pt x="413194" y="79438"/>
                  </a:lnTo>
                  <a:lnTo>
                    <a:pt x="407708" y="79438"/>
                  </a:lnTo>
                  <a:lnTo>
                    <a:pt x="335902" y="79438"/>
                  </a:lnTo>
                  <a:lnTo>
                    <a:pt x="331470" y="83870"/>
                  </a:lnTo>
                  <a:lnTo>
                    <a:pt x="331470" y="94856"/>
                  </a:lnTo>
                  <a:lnTo>
                    <a:pt x="335902" y="99301"/>
                  </a:lnTo>
                  <a:lnTo>
                    <a:pt x="413194" y="99301"/>
                  </a:lnTo>
                  <a:lnTo>
                    <a:pt x="417639" y="94856"/>
                  </a:lnTo>
                  <a:lnTo>
                    <a:pt x="417639" y="83870"/>
                  </a:lnTo>
                  <a:close/>
                </a:path>
                <a:path w="6127750" h="1128395">
                  <a:moveTo>
                    <a:pt x="583374" y="83870"/>
                  </a:moveTo>
                  <a:lnTo>
                    <a:pt x="578942" y="79438"/>
                  </a:lnTo>
                  <a:lnTo>
                    <a:pt x="573443" y="79438"/>
                  </a:lnTo>
                  <a:lnTo>
                    <a:pt x="501650" y="79438"/>
                  </a:lnTo>
                  <a:lnTo>
                    <a:pt x="497205" y="83870"/>
                  </a:lnTo>
                  <a:lnTo>
                    <a:pt x="497205" y="94856"/>
                  </a:lnTo>
                  <a:lnTo>
                    <a:pt x="501650" y="99301"/>
                  </a:lnTo>
                  <a:lnTo>
                    <a:pt x="578942" y="99301"/>
                  </a:lnTo>
                  <a:lnTo>
                    <a:pt x="583374" y="94856"/>
                  </a:lnTo>
                  <a:lnTo>
                    <a:pt x="583374" y="83870"/>
                  </a:lnTo>
                  <a:close/>
                </a:path>
                <a:path w="6127750" h="1128395">
                  <a:moveTo>
                    <a:pt x="749109" y="83870"/>
                  </a:moveTo>
                  <a:lnTo>
                    <a:pt x="744677" y="79438"/>
                  </a:lnTo>
                  <a:lnTo>
                    <a:pt x="739178" y="79438"/>
                  </a:lnTo>
                  <a:lnTo>
                    <a:pt x="667385" y="79438"/>
                  </a:lnTo>
                  <a:lnTo>
                    <a:pt x="662952" y="83870"/>
                  </a:lnTo>
                  <a:lnTo>
                    <a:pt x="662952" y="94856"/>
                  </a:lnTo>
                  <a:lnTo>
                    <a:pt x="667385" y="99301"/>
                  </a:lnTo>
                  <a:lnTo>
                    <a:pt x="744677" y="99301"/>
                  </a:lnTo>
                  <a:lnTo>
                    <a:pt x="749109" y="94856"/>
                  </a:lnTo>
                  <a:lnTo>
                    <a:pt x="749109" y="83870"/>
                  </a:lnTo>
                  <a:close/>
                </a:path>
                <a:path w="6127750" h="1128395">
                  <a:moveTo>
                    <a:pt x="914844" y="83870"/>
                  </a:moveTo>
                  <a:lnTo>
                    <a:pt x="910412" y="79438"/>
                  </a:lnTo>
                  <a:lnTo>
                    <a:pt x="904925" y="79438"/>
                  </a:lnTo>
                  <a:lnTo>
                    <a:pt x="833120" y="79438"/>
                  </a:lnTo>
                  <a:lnTo>
                    <a:pt x="828687" y="83870"/>
                  </a:lnTo>
                  <a:lnTo>
                    <a:pt x="828687" y="94856"/>
                  </a:lnTo>
                  <a:lnTo>
                    <a:pt x="833120" y="99301"/>
                  </a:lnTo>
                  <a:lnTo>
                    <a:pt x="910412" y="99301"/>
                  </a:lnTo>
                  <a:lnTo>
                    <a:pt x="914844" y="94856"/>
                  </a:lnTo>
                  <a:lnTo>
                    <a:pt x="914844" y="83870"/>
                  </a:lnTo>
                  <a:close/>
                </a:path>
                <a:path w="6127750" h="1128395">
                  <a:moveTo>
                    <a:pt x="1080592" y="83870"/>
                  </a:moveTo>
                  <a:lnTo>
                    <a:pt x="1076159" y="79438"/>
                  </a:lnTo>
                  <a:lnTo>
                    <a:pt x="1070660" y="79438"/>
                  </a:lnTo>
                  <a:lnTo>
                    <a:pt x="998867" y="79438"/>
                  </a:lnTo>
                  <a:lnTo>
                    <a:pt x="994422" y="83870"/>
                  </a:lnTo>
                  <a:lnTo>
                    <a:pt x="994422" y="94856"/>
                  </a:lnTo>
                  <a:lnTo>
                    <a:pt x="998867" y="99301"/>
                  </a:lnTo>
                  <a:lnTo>
                    <a:pt x="1076159" y="99301"/>
                  </a:lnTo>
                  <a:lnTo>
                    <a:pt x="1080592" y="94856"/>
                  </a:lnTo>
                  <a:lnTo>
                    <a:pt x="1080592" y="83870"/>
                  </a:lnTo>
                  <a:close/>
                </a:path>
                <a:path w="6127750" h="1128395">
                  <a:moveTo>
                    <a:pt x="1246327" y="83870"/>
                  </a:moveTo>
                  <a:lnTo>
                    <a:pt x="1241894" y="79438"/>
                  </a:lnTo>
                  <a:lnTo>
                    <a:pt x="1236395" y="79438"/>
                  </a:lnTo>
                  <a:lnTo>
                    <a:pt x="1164602" y="79438"/>
                  </a:lnTo>
                  <a:lnTo>
                    <a:pt x="1160170" y="83870"/>
                  </a:lnTo>
                  <a:lnTo>
                    <a:pt x="1160170" y="94856"/>
                  </a:lnTo>
                  <a:lnTo>
                    <a:pt x="1164602" y="99301"/>
                  </a:lnTo>
                  <a:lnTo>
                    <a:pt x="1241894" y="99301"/>
                  </a:lnTo>
                  <a:lnTo>
                    <a:pt x="1246327" y="94856"/>
                  </a:lnTo>
                  <a:lnTo>
                    <a:pt x="1246327" y="83870"/>
                  </a:lnTo>
                  <a:close/>
                </a:path>
                <a:path w="6127750" h="1128395">
                  <a:moveTo>
                    <a:pt x="1412062" y="83870"/>
                  </a:moveTo>
                  <a:lnTo>
                    <a:pt x="1407629" y="79438"/>
                  </a:lnTo>
                  <a:lnTo>
                    <a:pt x="1402130" y="79438"/>
                  </a:lnTo>
                  <a:lnTo>
                    <a:pt x="1330337" y="79438"/>
                  </a:lnTo>
                  <a:lnTo>
                    <a:pt x="1325905" y="83870"/>
                  </a:lnTo>
                  <a:lnTo>
                    <a:pt x="1325905" y="94856"/>
                  </a:lnTo>
                  <a:lnTo>
                    <a:pt x="1330337" y="99301"/>
                  </a:lnTo>
                  <a:lnTo>
                    <a:pt x="1407629" y="99301"/>
                  </a:lnTo>
                  <a:lnTo>
                    <a:pt x="1412062" y="94856"/>
                  </a:lnTo>
                  <a:lnTo>
                    <a:pt x="1412062" y="83870"/>
                  </a:lnTo>
                  <a:close/>
                </a:path>
                <a:path w="6127750" h="1128395">
                  <a:moveTo>
                    <a:pt x="1577809" y="83870"/>
                  </a:moveTo>
                  <a:lnTo>
                    <a:pt x="1573364" y="79438"/>
                  </a:lnTo>
                  <a:lnTo>
                    <a:pt x="1567878" y="79438"/>
                  </a:lnTo>
                  <a:lnTo>
                    <a:pt x="1496072" y="79438"/>
                  </a:lnTo>
                  <a:lnTo>
                    <a:pt x="1491640" y="83870"/>
                  </a:lnTo>
                  <a:lnTo>
                    <a:pt x="1491640" y="94856"/>
                  </a:lnTo>
                  <a:lnTo>
                    <a:pt x="1496072" y="99301"/>
                  </a:lnTo>
                  <a:lnTo>
                    <a:pt x="1573364" y="99301"/>
                  </a:lnTo>
                  <a:lnTo>
                    <a:pt x="1577809" y="94856"/>
                  </a:lnTo>
                  <a:lnTo>
                    <a:pt x="1577809" y="83870"/>
                  </a:lnTo>
                  <a:close/>
                </a:path>
                <a:path w="6127750" h="1128395">
                  <a:moveTo>
                    <a:pt x="1743544" y="83870"/>
                  </a:moveTo>
                  <a:lnTo>
                    <a:pt x="1739112" y="79438"/>
                  </a:lnTo>
                  <a:lnTo>
                    <a:pt x="1733613" y="79438"/>
                  </a:lnTo>
                  <a:lnTo>
                    <a:pt x="1661820" y="79438"/>
                  </a:lnTo>
                  <a:lnTo>
                    <a:pt x="1657375" y="83870"/>
                  </a:lnTo>
                  <a:lnTo>
                    <a:pt x="1657375" y="94856"/>
                  </a:lnTo>
                  <a:lnTo>
                    <a:pt x="1661820" y="99301"/>
                  </a:lnTo>
                  <a:lnTo>
                    <a:pt x="1739112" y="99301"/>
                  </a:lnTo>
                  <a:lnTo>
                    <a:pt x="1743544" y="94856"/>
                  </a:lnTo>
                  <a:lnTo>
                    <a:pt x="1743544" y="83870"/>
                  </a:lnTo>
                  <a:close/>
                </a:path>
                <a:path w="6127750" h="1128395">
                  <a:moveTo>
                    <a:pt x="1909279" y="83870"/>
                  </a:moveTo>
                  <a:lnTo>
                    <a:pt x="1904847" y="79438"/>
                  </a:lnTo>
                  <a:lnTo>
                    <a:pt x="1899348" y="79438"/>
                  </a:lnTo>
                  <a:lnTo>
                    <a:pt x="1827555" y="79438"/>
                  </a:lnTo>
                  <a:lnTo>
                    <a:pt x="1823123" y="83870"/>
                  </a:lnTo>
                  <a:lnTo>
                    <a:pt x="1823123" y="94856"/>
                  </a:lnTo>
                  <a:lnTo>
                    <a:pt x="1827555" y="99301"/>
                  </a:lnTo>
                  <a:lnTo>
                    <a:pt x="1904847" y="99301"/>
                  </a:lnTo>
                  <a:lnTo>
                    <a:pt x="1909279" y="94856"/>
                  </a:lnTo>
                  <a:lnTo>
                    <a:pt x="1909279" y="83870"/>
                  </a:lnTo>
                  <a:close/>
                </a:path>
                <a:path w="6127750" h="1128395">
                  <a:moveTo>
                    <a:pt x="2075014" y="83870"/>
                  </a:moveTo>
                  <a:lnTo>
                    <a:pt x="2070582" y="79438"/>
                  </a:lnTo>
                  <a:lnTo>
                    <a:pt x="2065096" y="79438"/>
                  </a:lnTo>
                  <a:lnTo>
                    <a:pt x="1993290" y="79438"/>
                  </a:lnTo>
                  <a:lnTo>
                    <a:pt x="1988858" y="83870"/>
                  </a:lnTo>
                  <a:lnTo>
                    <a:pt x="1988858" y="94856"/>
                  </a:lnTo>
                  <a:lnTo>
                    <a:pt x="1993290" y="99301"/>
                  </a:lnTo>
                  <a:lnTo>
                    <a:pt x="2070582" y="99301"/>
                  </a:lnTo>
                  <a:lnTo>
                    <a:pt x="2075014" y="94856"/>
                  </a:lnTo>
                  <a:lnTo>
                    <a:pt x="2075014" y="83870"/>
                  </a:lnTo>
                  <a:close/>
                </a:path>
                <a:path w="6127750" h="1128395">
                  <a:moveTo>
                    <a:pt x="2240762" y="83870"/>
                  </a:moveTo>
                  <a:lnTo>
                    <a:pt x="2236317" y="79438"/>
                  </a:lnTo>
                  <a:lnTo>
                    <a:pt x="2230831" y="79438"/>
                  </a:lnTo>
                  <a:lnTo>
                    <a:pt x="2159038" y="79438"/>
                  </a:lnTo>
                  <a:lnTo>
                    <a:pt x="2154593" y="83870"/>
                  </a:lnTo>
                  <a:lnTo>
                    <a:pt x="2154593" y="94856"/>
                  </a:lnTo>
                  <a:lnTo>
                    <a:pt x="2159038" y="99301"/>
                  </a:lnTo>
                  <a:lnTo>
                    <a:pt x="2236317" y="99301"/>
                  </a:lnTo>
                  <a:lnTo>
                    <a:pt x="2240762" y="94856"/>
                  </a:lnTo>
                  <a:lnTo>
                    <a:pt x="2240762" y="83870"/>
                  </a:lnTo>
                  <a:close/>
                </a:path>
                <a:path w="6127750" h="1128395">
                  <a:moveTo>
                    <a:pt x="2406497" y="83870"/>
                  </a:moveTo>
                  <a:lnTo>
                    <a:pt x="2402065" y="79438"/>
                  </a:lnTo>
                  <a:lnTo>
                    <a:pt x="2396566" y="79438"/>
                  </a:lnTo>
                  <a:lnTo>
                    <a:pt x="2324773" y="79438"/>
                  </a:lnTo>
                  <a:lnTo>
                    <a:pt x="2320340" y="83870"/>
                  </a:lnTo>
                  <a:lnTo>
                    <a:pt x="2320340" y="94856"/>
                  </a:lnTo>
                  <a:lnTo>
                    <a:pt x="2324773" y="99301"/>
                  </a:lnTo>
                  <a:lnTo>
                    <a:pt x="2402065" y="99301"/>
                  </a:lnTo>
                  <a:lnTo>
                    <a:pt x="2406497" y="94856"/>
                  </a:lnTo>
                  <a:lnTo>
                    <a:pt x="2406497" y="83870"/>
                  </a:lnTo>
                  <a:close/>
                </a:path>
                <a:path w="6127750" h="1128395">
                  <a:moveTo>
                    <a:pt x="2572232" y="83870"/>
                  </a:moveTo>
                  <a:lnTo>
                    <a:pt x="2567800" y="79438"/>
                  </a:lnTo>
                  <a:lnTo>
                    <a:pt x="2562301" y="79438"/>
                  </a:lnTo>
                  <a:lnTo>
                    <a:pt x="2490508" y="79438"/>
                  </a:lnTo>
                  <a:lnTo>
                    <a:pt x="2486075" y="83870"/>
                  </a:lnTo>
                  <a:lnTo>
                    <a:pt x="2486075" y="94856"/>
                  </a:lnTo>
                  <a:lnTo>
                    <a:pt x="2490508" y="99301"/>
                  </a:lnTo>
                  <a:lnTo>
                    <a:pt x="2567800" y="99301"/>
                  </a:lnTo>
                  <a:lnTo>
                    <a:pt x="2572232" y="94856"/>
                  </a:lnTo>
                  <a:lnTo>
                    <a:pt x="2572232" y="83870"/>
                  </a:lnTo>
                  <a:close/>
                </a:path>
                <a:path w="6127750" h="1128395">
                  <a:moveTo>
                    <a:pt x="2737980" y="83870"/>
                  </a:moveTo>
                  <a:lnTo>
                    <a:pt x="2733535" y="79438"/>
                  </a:lnTo>
                  <a:lnTo>
                    <a:pt x="2728049" y="79438"/>
                  </a:lnTo>
                  <a:lnTo>
                    <a:pt x="2656243" y="79438"/>
                  </a:lnTo>
                  <a:lnTo>
                    <a:pt x="2651810" y="83870"/>
                  </a:lnTo>
                  <a:lnTo>
                    <a:pt x="2651810" y="94856"/>
                  </a:lnTo>
                  <a:lnTo>
                    <a:pt x="2656243" y="99301"/>
                  </a:lnTo>
                  <a:lnTo>
                    <a:pt x="2733535" y="99301"/>
                  </a:lnTo>
                  <a:lnTo>
                    <a:pt x="2737980" y="94856"/>
                  </a:lnTo>
                  <a:lnTo>
                    <a:pt x="2737980" y="83870"/>
                  </a:lnTo>
                  <a:close/>
                </a:path>
                <a:path w="6127750" h="1128395">
                  <a:moveTo>
                    <a:pt x="2903715" y="83870"/>
                  </a:moveTo>
                  <a:lnTo>
                    <a:pt x="2899283" y="79438"/>
                  </a:lnTo>
                  <a:lnTo>
                    <a:pt x="2893784" y="79438"/>
                  </a:lnTo>
                  <a:lnTo>
                    <a:pt x="2821990" y="79438"/>
                  </a:lnTo>
                  <a:lnTo>
                    <a:pt x="2817545" y="83870"/>
                  </a:lnTo>
                  <a:lnTo>
                    <a:pt x="2817545" y="94856"/>
                  </a:lnTo>
                  <a:lnTo>
                    <a:pt x="2821990" y="99301"/>
                  </a:lnTo>
                  <a:lnTo>
                    <a:pt x="2899283" y="99301"/>
                  </a:lnTo>
                  <a:lnTo>
                    <a:pt x="2903715" y="94856"/>
                  </a:lnTo>
                  <a:lnTo>
                    <a:pt x="2903715" y="83870"/>
                  </a:lnTo>
                  <a:close/>
                </a:path>
                <a:path w="6127750" h="1128395">
                  <a:moveTo>
                    <a:pt x="3069450" y="83870"/>
                  </a:moveTo>
                  <a:lnTo>
                    <a:pt x="3065018" y="79438"/>
                  </a:lnTo>
                  <a:lnTo>
                    <a:pt x="3059519" y="79438"/>
                  </a:lnTo>
                  <a:lnTo>
                    <a:pt x="2987725" y="79438"/>
                  </a:lnTo>
                  <a:lnTo>
                    <a:pt x="2983293" y="83870"/>
                  </a:lnTo>
                  <a:lnTo>
                    <a:pt x="2983293" y="94856"/>
                  </a:lnTo>
                  <a:lnTo>
                    <a:pt x="2987725" y="99301"/>
                  </a:lnTo>
                  <a:lnTo>
                    <a:pt x="3065018" y="99301"/>
                  </a:lnTo>
                  <a:lnTo>
                    <a:pt x="3069450" y="94856"/>
                  </a:lnTo>
                  <a:lnTo>
                    <a:pt x="3069450" y="83870"/>
                  </a:lnTo>
                  <a:close/>
                </a:path>
                <a:path w="6127750" h="1128395">
                  <a:moveTo>
                    <a:pt x="3235185" y="83870"/>
                  </a:moveTo>
                  <a:lnTo>
                    <a:pt x="3230753" y="79438"/>
                  </a:lnTo>
                  <a:lnTo>
                    <a:pt x="3225266" y="79438"/>
                  </a:lnTo>
                  <a:lnTo>
                    <a:pt x="3153460" y="79438"/>
                  </a:lnTo>
                  <a:lnTo>
                    <a:pt x="3149028" y="83870"/>
                  </a:lnTo>
                  <a:lnTo>
                    <a:pt x="3149028" y="94856"/>
                  </a:lnTo>
                  <a:lnTo>
                    <a:pt x="3153460" y="99301"/>
                  </a:lnTo>
                  <a:lnTo>
                    <a:pt x="3230753" y="99301"/>
                  </a:lnTo>
                  <a:lnTo>
                    <a:pt x="3235185" y="94856"/>
                  </a:lnTo>
                  <a:lnTo>
                    <a:pt x="3235185" y="83870"/>
                  </a:lnTo>
                  <a:close/>
                </a:path>
                <a:path w="6127750" h="1128395">
                  <a:moveTo>
                    <a:pt x="3400933" y="83870"/>
                  </a:moveTo>
                  <a:lnTo>
                    <a:pt x="3396488" y="79438"/>
                  </a:lnTo>
                  <a:lnTo>
                    <a:pt x="3391001" y="79438"/>
                  </a:lnTo>
                  <a:lnTo>
                    <a:pt x="3319208" y="79438"/>
                  </a:lnTo>
                  <a:lnTo>
                    <a:pt x="3314763" y="83870"/>
                  </a:lnTo>
                  <a:lnTo>
                    <a:pt x="3314763" y="94856"/>
                  </a:lnTo>
                  <a:lnTo>
                    <a:pt x="3319208" y="99301"/>
                  </a:lnTo>
                  <a:lnTo>
                    <a:pt x="3396488" y="99301"/>
                  </a:lnTo>
                  <a:lnTo>
                    <a:pt x="3400933" y="94856"/>
                  </a:lnTo>
                  <a:lnTo>
                    <a:pt x="3400933" y="83870"/>
                  </a:lnTo>
                  <a:close/>
                </a:path>
                <a:path w="6127750" h="1128395">
                  <a:moveTo>
                    <a:pt x="3566668" y="83870"/>
                  </a:moveTo>
                  <a:lnTo>
                    <a:pt x="3562235" y="79438"/>
                  </a:lnTo>
                  <a:lnTo>
                    <a:pt x="3556736" y="79438"/>
                  </a:lnTo>
                  <a:lnTo>
                    <a:pt x="3484943" y="79438"/>
                  </a:lnTo>
                  <a:lnTo>
                    <a:pt x="3480511" y="83870"/>
                  </a:lnTo>
                  <a:lnTo>
                    <a:pt x="3480511" y="94856"/>
                  </a:lnTo>
                  <a:lnTo>
                    <a:pt x="3484943" y="99301"/>
                  </a:lnTo>
                  <a:lnTo>
                    <a:pt x="3562235" y="99301"/>
                  </a:lnTo>
                  <a:lnTo>
                    <a:pt x="3566668" y="94856"/>
                  </a:lnTo>
                  <a:lnTo>
                    <a:pt x="3566668" y="83870"/>
                  </a:lnTo>
                  <a:close/>
                </a:path>
                <a:path w="6127750" h="1128395">
                  <a:moveTo>
                    <a:pt x="3732403" y="83870"/>
                  </a:moveTo>
                  <a:lnTo>
                    <a:pt x="3727970" y="79438"/>
                  </a:lnTo>
                  <a:lnTo>
                    <a:pt x="3722471" y="79438"/>
                  </a:lnTo>
                  <a:lnTo>
                    <a:pt x="3650678" y="79438"/>
                  </a:lnTo>
                  <a:lnTo>
                    <a:pt x="3646246" y="83870"/>
                  </a:lnTo>
                  <a:lnTo>
                    <a:pt x="3646246" y="94856"/>
                  </a:lnTo>
                  <a:lnTo>
                    <a:pt x="3650678" y="99301"/>
                  </a:lnTo>
                  <a:lnTo>
                    <a:pt x="3727970" y="99301"/>
                  </a:lnTo>
                  <a:lnTo>
                    <a:pt x="3732403" y="94856"/>
                  </a:lnTo>
                  <a:lnTo>
                    <a:pt x="3732403" y="83870"/>
                  </a:lnTo>
                  <a:close/>
                </a:path>
                <a:path w="6127750" h="1128395">
                  <a:moveTo>
                    <a:pt x="3898150" y="83870"/>
                  </a:moveTo>
                  <a:lnTo>
                    <a:pt x="3893705" y="79438"/>
                  </a:lnTo>
                  <a:lnTo>
                    <a:pt x="3888219" y="79438"/>
                  </a:lnTo>
                  <a:lnTo>
                    <a:pt x="3816413" y="79438"/>
                  </a:lnTo>
                  <a:lnTo>
                    <a:pt x="3811981" y="83870"/>
                  </a:lnTo>
                  <a:lnTo>
                    <a:pt x="3811981" y="94856"/>
                  </a:lnTo>
                  <a:lnTo>
                    <a:pt x="3816413" y="99301"/>
                  </a:lnTo>
                  <a:lnTo>
                    <a:pt x="3893705" y="99301"/>
                  </a:lnTo>
                  <a:lnTo>
                    <a:pt x="3898150" y="94856"/>
                  </a:lnTo>
                  <a:lnTo>
                    <a:pt x="3898150" y="83870"/>
                  </a:lnTo>
                  <a:close/>
                </a:path>
                <a:path w="6127750" h="1128395">
                  <a:moveTo>
                    <a:pt x="4063885" y="83870"/>
                  </a:moveTo>
                  <a:lnTo>
                    <a:pt x="4059453" y="79438"/>
                  </a:lnTo>
                  <a:lnTo>
                    <a:pt x="4053954" y="79438"/>
                  </a:lnTo>
                  <a:lnTo>
                    <a:pt x="3982161" y="79438"/>
                  </a:lnTo>
                  <a:lnTo>
                    <a:pt x="3977716" y="83870"/>
                  </a:lnTo>
                  <a:lnTo>
                    <a:pt x="3977716" y="94856"/>
                  </a:lnTo>
                  <a:lnTo>
                    <a:pt x="3982161" y="99301"/>
                  </a:lnTo>
                  <a:lnTo>
                    <a:pt x="4059453" y="99301"/>
                  </a:lnTo>
                  <a:lnTo>
                    <a:pt x="4063885" y="94856"/>
                  </a:lnTo>
                  <a:lnTo>
                    <a:pt x="4063885" y="83870"/>
                  </a:lnTo>
                  <a:close/>
                </a:path>
                <a:path w="6127750" h="1128395">
                  <a:moveTo>
                    <a:pt x="4229620" y="83870"/>
                  </a:moveTo>
                  <a:lnTo>
                    <a:pt x="4225188" y="79438"/>
                  </a:lnTo>
                  <a:lnTo>
                    <a:pt x="4219689" y="79438"/>
                  </a:lnTo>
                  <a:lnTo>
                    <a:pt x="4147896" y="79438"/>
                  </a:lnTo>
                  <a:lnTo>
                    <a:pt x="4143464" y="83870"/>
                  </a:lnTo>
                  <a:lnTo>
                    <a:pt x="4143464" y="94856"/>
                  </a:lnTo>
                  <a:lnTo>
                    <a:pt x="4147896" y="99301"/>
                  </a:lnTo>
                  <a:lnTo>
                    <a:pt x="4225188" y="99301"/>
                  </a:lnTo>
                  <a:lnTo>
                    <a:pt x="4229620" y="94856"/>
                  </a:lnTo>
                  <a:lnTo>
                    <a:pt x="4229620" y="83870"/>
                  </a:lnTo>
                  <a:close/>
                </a:path>
                <a:path w="6127750" h="1128395">
                  <a:moveTo>
                    <a:pt x="4395355" y="83870"/>
                  </a:moveTo>
                  <a:lnTo>
                    <a:pt x="4390923" y="79438"/>
                  </a:lnTo>
                  <a:lnTo>
                    <a:pt x="4385437" y="79438"/>
                  </a:lnTo>
                  <a:lnTo>
                    <a:pt x="4313631" y="79438"/>
                  </a:lnTo>
                  <a:lnTo>
                    <a:pt x="4309199" y="83870"/>
                  </a:lnTo>
                  <a:lnTo>
                    <a:pt x="4309199" y="94856"/>
                  </a:lnTo>
                  <a:lnTo>
                    <a:pt x="4313631" y="99301"/>
                  </a:lnTo>
                  <a:lnTo>
                    <a:pt x="4390923" y="99301"/>
                  </a:lnTo>
                  <a:lnTo>
                    <a:pt x="4395355" y="94856"/>
                  </a:lnTo>
                  <a:lnTo>
                    <a:pt x="4395355" y="83870"/>
                  </a:lnTo>
                  <a:close/>
                </a:path>
                <a:path w="6127750" h="1128395">
                  <a:moveTo>
                    <a:pt x="4561103" y="83870"/>
                  </a:moveTo>
                  <a:lnTo>
                    <a:pt x="4556658" y="79438"/>
                  </a:lnTo>
                  <a:lnTo>
                    <a:pt x="4551172" y="79438"/>
                  </a:lnTo>
                  <a:lnTo>
                    <a:pt x="4479366" y="79438"/>
                  </a:lnTo>
                  <a:lnTo>
                    <a:pt x="4474934" y="83870"/>
                  </a:lnTo>
                  <a:lnTo>
                    <a:pt x="4474934" y="94856"/>
                  </a:lnTo>
                  <a:lnTo>
                    <a:pt x="4479366" y="99301"/>
                  </a:lnTo>
                  <a:lnTo>
                    <a:pt x="4556658" y="99301"/>
                  </a:lnTo>
                  <a:lnTo>
                    <a:pt x="4561103" y="94856"/>
                  </a:lnTo>
                  <a:lnTo>
                    <a:pt x="4561103" y="83870"/>
                  </a:lnTo>
                  <a:close/>
                </a:path>
                <a:path w="6127750" h="1128395">
                  <a:moveTo>
                    <a:pt x="4726838" y="83870"/>
                  </a:moveTo>
                  <a:lnTo>
                    <a:pt x="4722406" y="79438"/>
                  </a:lnTo>
                  <a:lnTo>
                    <a:pt x="4716907" y="79438"/>
                  </a:lnTo>
                  <a:lnTo>
                    <a:pt x="4645114" y="79438"/>
                  </a:lnTo>
                  <a:lnTo>
                    <a:pt x="4640681" y="83870"/>
                  </a:lnTo>
                  <a:lnTo>
                    <a:pt x="4640681" y="94856"/>
                  </a:lnTo>
                  <a:lnTo>
                    <a:pt x="4645114" y="99301"/>
                  </a:lnTo>
                  <a:lnTo>
                    <a:pt x="4722406" y="99301"/>
                  </a:lnTo>
                  <a:lnTo>
                    <a:pt x="4726838" y="94856"/>
                  </a:lnTo>
                  <a:lnTo>
                    <a:pt x="4726838" y="83870"/>
                  </a:lnTo>
                  <a:close/>
                </a:path>
                <a:path w="6127750" h="1128395">
                  <a:moveTo>
                    <a:pt x="4892573" y="83870"/>
                  </a:moveTo>
                  <a:lnTo>
                    <a:pt x="4888141" y="79438"/>
                  </a:lnTo>
                  <a:lnTo>
                    <a:pt x="4882642" y="79438"/>
                  </a:lnTo>
                  <a:lnTo>
                    <a:pt x="4810849" y="79438"/>
                  </a:lnTo>
                  <a:lnTo>
                    <a:pt x="4806416" y="83870"/>
                  </a:lnTo>
                  <a:lnTo>
                    <a:pt x="4806416" y="94856"/>
                  </a:lnTo>
                  <a:lnTo>
                    <a:pt x="4810849" y="99301"/>
                  </a:lnTo>
                  <a:lnTo>
                    <a:pt x="4888141" y="99301"/>
                  </a:lnTo>
                  <a:lnTo>
                    <a:pt x="4892573" y="94856"/>
                  </a:lnTo>
                  <a:lnTo>
                    <a:pt x="4892573" y="83870"/>
                  </a:lnTo>
                  <a:close/>
                </a:path>
                <a:path w="6127750" h="1128395">
                  <a:moveTo>
                    <a:pt x="5058321" y="83870"/>
                  </a:moveTo>
                  <a:lnTo>
                    <a:pt x="5053876" y="79438"/>
                  </a:lnTo>
                  <a:lnTo>
                    <a:pt x="5048389" y="79438"/>
                  </a:lnTo>
                  <a:lnTo>
                    <a:pt x="4976584" y="79438"/>
                  </a:lnTo>
                  <a:lnTo>
                    <a:pt x="4972151" y="83870"/>
                  </a:lnTo>
                  <a:lnTo>
                    <a:pt x="4972151" y="94856"/>
                  </a:lnTo>
                  <a:lnTo>
                    <a:pt x="4976584" y="99301"/>
                  </a:lnTo>
                  <a:lnTo>
                    <a:pt x="5053876" y="99301"/>
                  </a:lnTo>
                  <a:lnTo>
                    <a:pt x="5058321" y="94856"/>
                  </a:lnTo>
                  <a:lnTo>
                    <a:pt x="5058321" y="83870"/>
                  </a:lnTo>
                  <a:close/>
                </a:path>
                <a:path w="6127750" h="1128395">
                  <a:moveTo>
                    <a:pt x="5224056" y="83870"/>
                  </a:moveTo>
                  <a:lnTo>
                    <a:pt x="5219624" y="79438"/>
                  </a:lnTo>
                  <a:lnTo>
                    <a:pt x="5214124" y="79438"/>
                  </a:lnTo>
                  <a:lnTo>
                    <a:pt x="5142331" y="79438"/>
                  </a:lnTo>
                  <a:lnTo>
                    <a:pt x="5137886" y="83870"/>
                  </a:lnTo>
                  <a:lnTo>
                    <a:pt x="5137886" y="94856"/>
                  </a:lnTo>
                  <a:lnTo>
                    <a:pt x="5142331" y="99301"/>
                  </a:lnTo>
                  <a:lnTo>
                    <a:pt x="5219624" y="99301"/>
                  </a:lnTo>
                  <a:lnTo>
                    <a:pt x="5224056" y="94856"/>
                  </a:lnTo>
                  <a:lnTo>
                    <a:pt x="5224056" y="83870"/>
                  </a:lnTo>
                  <a:close/>
                </a:path>
                <a:path w="6127750" h="1128395">
                  <a:moveTo>
                    <a:pt x="5389791" y="83870"/>
                  </a:moveTo>
                  <a:lnTo>
                    <a:pt x="5385359" y="79438"/>
                  </a:lnTo>
                  <a:lnTo>
                    <a:pt x="5379859" y="79438"/>
                  </a:lnTo>
                  <a:lnTo>
                    <a:pt x="5308066" y="79438"/>
                  </a:lnTo>
                  <a:lnTo>
                    <a:pt x="5303634" y="83870"/>
                  </a:lnTo>
                  <a:lnTo>
                    <a:pt x="5303634" y="94856"/>
                  </a:lnTo>
                  <a:lnTo>
                    <a:pt x="5308066" y="99301"/>
                  </a:lnTo>
                  <a:lnTo>
                    <a:pt x="5385359" y="99301"/>
                  </a:lnTo>
                  <a:lnTo>
                    <a:pt x="5389791" y="94856"/>
                  </a:lnTo>
                  <a:lnTo>
                    <a:pt x="5389791" y="83870"/>
                  </a:lnTo>
                  <a:close/>
                </a:path>
                <a:path w="6127750" h="1128395">
                  <a:moveTo>
                    <a:pt x="6127737" y="377151"/>
                  </a:moveTo>
                  <a:lnTo>
                    <a:pt x="6124791" y="329907"/>
                  </a:lnTo>
                  <a:lnTo>
                    <a:pt x="6116205" y="284403"/>
                  </a:lnTo>
                  <a:lnTo>
                    <a:pt x="6102312" y="240982"/>
                  </a:lnTo>
                  <a:lnTo>
                    <a:pt x="6083490" y="199999"/>
                  </a:lnTo>
                  <a:lnTo>
                    <a:pt x="6060084" y="161823"/>
                  </a:lnTo>
                  <a:lnTo>
                    <a:pt x="6032449" y="126809"/>
                  </a:lnTo>
                  <a:lnTo>
                    <a:pt x="6000940" y="95300"/>
                  </a:lnTo>
                  <a:lnTo>
                    <a:pt x="5965914" y="67665"/>
                  </a:lnTo>
                  <a:lnTo>
                    <a:pt x="5927737" y="44259"/>
                  </a:lnTo>
                  <a:lnTo>
                    <a:pt x="5886767" y="25425"/>
                  </a:lnTo>
                  <a:lnTo>
                    <a:pt x="5843346" y="11531"/>
                  </a:lnTo>
                  <a:lnTo>
                    <a:pt x="5797829" y="2933"/>
                  </a:lnTo>
                  <a:lnTo>
                    <a:pt x="5750585" y="0"/>
                  </a:lnTo>
                  <a:lnTo>
                    <a:pt x="5412117" y="0"/>
                  </a:lnTo>
                  <a:lnTo>
                    <a:pt x="5412117" y="172123"/>
                  </a:lnTo>
                  <a:lnTo>
                    <a:pt x="5750585" y="172123"/>
                  </a:lnTo>
                  <a:lnTo>
                    <a:pt x="5797601" y="177533"/>
                  </a:lnTo>
                  <a:lnTo>
                    <a:pt x="5840755" y="192963"/>
                  </a:lnTo>
                  <a:lnTo>
                    <a:pt x="5878817" y="217157"/>
                  </a:lnTo>
                  <a:lnTo>
                    <a:pt x="5910567" y="248907"/>
                  </a:lnTo>
                  <a:lnTo>
                    <a:pt x="5934773" y="286981"/>
                  </a:lnTo>
                  <a:lnTo>
                    <a:pt x="5950204" y="330136"/>
                  </a:lnTo>
                  <a:lnTo>
                    <a:pt x="5955614" y="377151"/>
                  </a:lnTo>
                  <a:lnTo>
                    <a:pt x="5955614" y="1127861"/>
                  </a:lnTo>
                  <a:lnTo>
                    <a:pt x="6127737" y="1127861"/>
                  </a:lnTo>
                  <a:lnTo>
                    <a:pt x="6127737" y="3771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407997" y="4644644"/>
              <a:ext cx="7634605" cy="4692650"/>
            </a:xfrm>
            <a:custGeom>
              <a:avLst/>
              <a:gdLst/>
              <a:ahLst/>
              <a:cxnLst/>
              <a:rect l="l" t="t" r="r" b="b"/>
              <a:pathLst>
                <a:path w="7634605" h="4692650">
                  <a:moveTo>
                    <a:pt x="7118403" y="4692300"/>
                  </a:moveTo>
                  <a:lnTo>
                    <a:pt x="516150" y="4692300"/>
                  </a:lnTo>
                  <a:lnTo>
                    <a:pt x="469169" y="4690191"/>
                  </a:lnTo>
                  <a:lnTo>
                    <a:pt x="423370" y="4683984"/>
                  </a:lnTo>
                  <a:lnTo>
                    <a:pt x="378936" y="4673863"/>
                  </a:lnTo>
                  <a:lnTo>
                    <a:pt x="336047" y="4660009"/>
                  </a:lnTo>
                  <a:lnTo>
                    <a:pt x="294887" y="4642604"/>
                  </a:lnTo>
                  <a:lnTo>
                    <a:pt x="255638" y="4621831"/>
                  </a:lnTo>
                  <a:lnTo>
                    <a:pt x="218481" y="4597872"/>
                  </a:lnTo>
                  <a:lnTo>
                    <a:pt x="183600" y="4570909"/>
                  </a:lnTo>
                  <a:lnTo>
                    <a:pt x="151176" y="4541124"/>
                  </a:lnTo>
                  <a:lnTo>
                    <a:pt x="121391" y="4508700"/>
                  </a:lnTo>
                  <a:lnTo>
                    <a:pt x="94428" y="4473819"/>
                  </a:lnTo>
                  <a:lnTo>
                    <a:pt x="70469" y="4436662"/>
                  </a:lnTo>
                  <a:lnTo>
                    <a:pt x="49696" y="4397413"/>
                  </a:lnTo>
                  <a:lnTo>
                    <a:pt x="32291" y="4356252"/>
                  </a:lnTo>
                  <a:lnTo>
                    <a:pt x="18437" y="4313364"/>
                  </a:lnTo>
                  <a:lnTo>
                    <a:pt x="8315" y="4268929"/>
                  </a:lnTo>
                  <a:lnTo>
                    <a:pt x="2109" y="4223131"/>
                  </a:lnTo>
                  <a:lnTo>
                    <a:pt x="0" y="4176150"/>
                  </a:lnTo>
                  <a:lnTo>
                    <a:pt x="0" y="516150"/>
                  </a:lnTo>
                  <a:lnTo>
                    <a:pt x="2109" y="469169"/>
                  </a:lnTo>
                  <a:lnTo>
                    <a:pt x="8315" y="423370"/>
                  </a:lnTo>
                  <a:lnTo>
                    <a:pt x="18437" y="378936"/>
                  </a:lnTo>
                  <a:lnTo>
                    <a:pt x="32291" y="336047"/>
                  </a:lnTo>
                  <a:lnTo>
                    <a:pt x="49696" y="294887"/>
                  </a:lnTo>
                  <a:lnTo>
                    <a:pt x="70469" y="255638"/>
                  </a:lnTo>
                  <a:lnTo>
                    <a:pt x="94428" y="218481"/>
                  </a:lnTo>
                  <a:lnTo>
                    <a:pt x="121391" y="183600"/>
                  </a:lnTo>
                  <a:lnTo>
                    <a:pt x="151176" y="151176"/>
                  </a:lnTo>
                  <a:lnTo>
                    <a:pt x="183600" y="121391"/>
                  </a:lnTo>
                  <a:lnTo>
                    <a:pt x="218481" y="94428"/>
                  </a:lnTo>
                  <a:lnTo>
                    <a:pt x="255638" y="70469"/>
                  </a:lnTo>
                  <a:lnTo>
                    <a:pt x="294887" y="49696"/>
                  </a:lnTo>
                  <a:lnTo>
                    <a:pt x="336047" y="32291"/>
                  </a:lnTo>
                  <a:lnTo>
                    <a:pt x="378936" y="18437"/>
                  </a:lnTo>
                  <a:lnTo>
                    <a:pt x="423370" y="8315"/>
                  </a:lnTo>
                  <a:lnTo>
                    <a:pt x="469169" y="2109"/>
                  </a:lnTo>
                  <a:lnTo>
                    <a:pt x="516150" y="0"/>
                  </a:lnTo>
                  <a:lnTo>
                    <a:pt x="7118403" y="0"/>
                  </a:lnTo>
                  <a:lnTo>
                    <a:pt x="7165384" y="2109"/>
                  </a:lnTo>
                  <a:lnTo>
                    <a:pt x="7211183" y="8315"/>
                  </a:lnTo>
                  <a:lnTo>
                    <a:pt x="7255617" y="18437"/>
                  </a:lnTo>
                  <a:lnTo>
                    <a:pt x="7298506" y="32291"/>
                  </a:lnTo>
                  <a:lnTo>
                    <a:pt x="7339666" y="49696"/>
                  </a:lnTo>
                  <a:lnTo>
                    <a:pt x="7378915" y="70469"/>
                  </a:lnTo>
                  <a:lnTo>
                    <a:pt x="7416072" y="94428"/>
                  </a:lnTo>
                  <a:lnTo>
                    <a:pt x="7450953" y="121391"/>
                  </a:lnTo>
                  <a:lnTo>
                    <a:pt x="7483378" y="151176"/>
                  </a:lnTo>
                  <a:lnTo>
                    <a:pt x="7513162" y="183600"/>
                  </a:lnTo>
                  <a:lnTo>
                    <a:pt x="7540125" y="218481"/>
                  </a:lnTo>
                  <a:lnTo>
                    <a:pt x="7564085" y="255638"/>
                  </a:lnTo>
                  <a:lnTo>
                    <a:pt x="7584858" y="294887"/>
                  </a:lnTo>
                  <a:lnTo>
                    <a:pt x="7602262" y="336047"/>
                  </a:lnTo>
                  <a:lnTo>
                    <a:pt x="7616116" y="378936"/>
                  </a:lnTo>
                  <a:lnTo>
                    <a:pt x="7626238" y="423370"/>
                  </a:lnTo>
                  <a:lnTo>
                    <a:pt x="7632444" y="469169"/>
                  </a:lnTo>
                  <a:lnTo>
                    <a:pt x="7634554" y="516150"/>
                  </a:lnTo>
                  <a:lnTo>
                    <a:pt x="7634554" y="4176150"/>
                  </a:lnTo>
                  <a:lnTo>
                    <a:pt x="7632444" y="4223131"/>
                  </a:lnTo>
                  <a:lnTo>
                    <a:pt x="7626238" y="4268929"/>
                  </a:lnTo>
                  <a:lnTo>
                    <a:pt x="7616116" y="4313364"/>
                  </a:lnTo>
                  <a:lnTo>
                    <a:pt x="7602262" y="4356252"/>
                  </a:lnTo>
                  <a:lnTo>
                    <a:pt x="7584858" y="4397413"/>
                  </a:lnTo>
                  <a:lnTo>
                    <a:pt x="7564085" y="4436662"/>
                  </a:lnTo>
                  <a:lnTo>
                    <a:pt x="7540125" y="4473819"/>
                  </a:lnTo>
                  <a:lnTo>
                    <a:pt x="7513162" y="4508700"/>
                  </a:lnTo>
                  <a:lnTo>
                    <a:pt x="7483378" y="4541124"/>
                  </a:lnTo>
                  <a:lnTo>
                    <a:pt x="7450953" y="4570909"/>
                  </a:lnTo>
                  <a:lnTo>
                    <a:pt x="7416072" y="4597872"/>
                  </a:lnTo>
                  <a:lnTo>
                    <a:pt x="7378915" y="4621831"/>
                  </a:lnTo>
                  <a:lnTo>
                    <a:pt x="7339666" y="4642604"/>
                  </a:lnTo>
                  <a:lnTo>
                    <a:pt x="7298506" y="4660009"/>
                  </a:lnTo>
                  <a:lnTo>
                    <a:pt x="7255617" y="4673863"/>
                  </a:lnTo>
                  <a:lnTo>
                    <a:pt x="7211183" y="4683984"/>
                  </a:lnTo>
                  <a:lnTo>
                    <a:pt x="7165384" y="4690191"/>
                  </a:lnTo>
                  <a:lnTo>
                    <a:pt x="7118403" y="4692300"/>
                  </a:lnTo>
                  <a:close/>
                </a:path>
              </a:pathLst>
            </a:custGeom>
            <a:solidFill>
              <a:srgbClr val="1F64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5155" y="1085296"/>
              <a:ext cx="810260" cy="510540"/>
            </a:xfrm>
            <a:custGeom>
              <a:avLst/>
              <a:gdLst/>
              <a:ahLst/>
              <a:cxnLst/>
              <a:rect l="l" t="t" r="r" b="b"/>
              <a:pathLst>
                <a:path w="810260" h="510540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close/>
                </a:path>
                <a:path w="810260" h="510540">
                  <a:moveTo>
                    <a:pt x="189815" y="434863"/>
                  </a:move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close/>
                </a:path>
                <a:path w="810260" h="510540">
                  <a:moveTo>
                    <a:pt x="628778" y="507460"/>
                  </a:moveTo>
                  <a:lnTo>
                    <a:pt x="679295" y="501787"/>
                  </a:lnTo>
                  <a:lnTo>
                    <a:pt x="723226" y="485548"/>
                  </a:lnTo>
                  <a:lnTo>
                    <a:pt x="759412" y="459916"/>
                  </a:lnTo>
                  <a:lnTo>
                    <a:pt x="786695" y="426064"/>
                  </a:lnTo>
                  <a:lnTo>
                    <a:pt x="803914" y="385164"/>
                  </a:lnTo>
                  <a:lnTo>
                    <a:pt x="809911" y="338388"/>
                  </a:lnTo>
                  <a:lnTo>
                    <a:pt x="804449" y="293279"/>
                  </a:lnTo>
                  <a:lnTo>
                    <a:pt x="788883" y="253757"/>
                  </a:lnTo>
                  <a:lnTo>
                    <a:pt x="764447" y="220989"/>
                  </a:lnTo>
                  <a:lnTo>
                    <a:pt x="732374" y="196140"/>
                  </a:lnTo>
                  <a:lnTo>
                    <a:pt x="693895" y="180375"/>
                  </a:lnTo>
                  <a:lnTo>
                    <a:pt x="650244" y="174862"/>
                  </a:lnTo>
                  <a:lnTo>
                    <a:pt x="620763" y="177650"/>
                  </a:lnTo>
                  <a:lnTo>
                    <a:pt x="594198" y="185413"/>
                  </a:lnTo>
                  <a:lnTo>
                    <a:pt x="571658" y="197247"/>
                  </a:lnTo>
                  <a:lnTo>
                    <a:pt x="554251" y="212246"/>
                  </a:lnTo>
                  <a:lnTo>
                    <a:pt x="549910" y="212246"/>
                  </a:lnTo>
                  <a:lnTo>
                    <a:pt x="564864" y="81039"/>
                  </a:lnTo>
                  <a:lnTo>
                    <a:pt x="783380" y="81039"/>
                  </a:lnTo>
                  <a:lnTo>
                    <a:pt x="783380" y="6753"/>
                  </a:lnTo>
                  <a:lnTo>
                    <a:pt x="491542" y="6753"/>
                  </a:lnTo>
                  <a:lnTo>
                    <a:pt x="462117" y="286291"/>
                  </a:lnTo>
                  <a:lnTo>
                    <a:pt x="544121" y="286291"/>
                  </a:lnTo>
                  <a:lnTo>
                    <a:pt x="558155" y="267452"/>
                  </a:lnTo>
                  <a:lnTo>
                    <a:pt x="576621" y="254243"/>
                  </a:lnTo>
                  <a:lnTo>
                    <a:pt x="599338" y="246506"/>
                  </a:lnTo>
                  <a:lnTo>
                    <a:pt x="626125" y="244082"/>
                  </a:lnTo>
                  <a:lnTo>
                    <a:pt x="665402" y="251495"/>
                  </a:lnTo>
                  <a:lnTo>
                    <a:pt x="696311" y="271548"/>
                  </a:lnTo>
                  <a:lnTo>
                    <a:pt x="716549" y="302047"/>
                  </a:lnTo>
                  <a:lnTo>
                    <a:pt x="723807" y="340799"/>
                  </a:lnTo>
                  <a:lnTo>
                    <a:pt x="716760" y="378809"/>
                  </a:lnTo>
                  <a:lnTo>
                    <a:pt x="697095" y="408814"/>
                  </a:lnTo>
                  <a:lnTo>
                    <a:pt x="667029" y="428509"/>
                  </a:lnTo>
                  <a:lnTo>
                    <a:pt x="628778" y="435586"/>
                  </a:lnTo>
                  <a:lnTo>
                    <a:pt x="595901" y="430472"/>
                  </a:lnTo>
                  <a:lnTo>
                    <a:pt x="568722" y="416201"/>
                  </a:lnTo>
                  <a:lnTo>
                    <a:pt x="549684" y="394377"/>
                  </a:lnTo>
                  <a:lnTo>
                    <a:pt x="541227" y="366606"/>
                  </a:lnTo>
                  <a:lnTo>
                    <a:pt x="454881" y="366606"/>
                  </a:lnTo>
                  <a:lnTo>
                    <a:pt x="464539" y="412745"/>
                  </a:lnTo>
                  <a:lnTo>
                    <a:pt x="488899" y="451613"/>
                  </a:lnTo>
                  <a:lnTo>
                    <a:pt x="525820" y="481497"/>
                  </a:lnTo>
                  <a:lnTo>
                    <a:pt x="573160" y="500684"/>
                  </a:lnTo>
                  <a:lnTo>
                    <a:pt x="628778" y="50746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298" y="1479167"/>
              <a:ext cx="119610" cy="1191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32687" y="1030305"/>
              <a:ext cx="3274060" cy="617855"/>
            </a:xfrm>
            <a:custGeom>
              <a:avLst/>
              <a:gdLst/>
              <a:ahLst/>
              <a:cxnLst/>
              <a:rect l="l" t="t" r="r" b="b"/>
              <a:pathLst>
                <a:path w="3274060" h="617855">
                  <a:moveTo>
                    <a:pt x="495884" y="239741"/>
                  </a:moveTo>
                  <a:lnTo>
                    <a:pt x="495884" y="0"/>
                  </a:lnTo>
                  <a:lnTo>
                    <a:pt x="419909" y="0"/>
                  </a:lnTo>
                  <a:lnTo>
                    <a:pt x="419909" y="615995"/>
                  </a:lnTo>
                  <a:lnTo>
                    <a:pt x="495884" y="615995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close/>
                </a:path>
                <a:path w="3274060" h="617855">
                  <a:moveTo>
                    <a:pt x="234194" y="123005"/>
                  </a:moveTo>
                  <a:lnTo>
                    <a:pt x="362988" y="123005"/>
                  </a:lnTo>
                  <a:lnTo>
                    <a:pt x="362988" y="60779"/>
                  </a:lnTo>
                  <a:lnTo>
                    <a:pt x="23877" y="60779"/>
                  </a:lnTo>
                  <a:lnTo>
                    <a:pt x="23877" y="123005"/>
                  </a:lnTo>
                  <a:lnTo>
                    <a:pt x="158219" y="123005"/>
                  </a:lnTo>
                  <a:lnTo>
                    <a:pt x="158219" y="174861"/>
                  </a:lnTo>
                  <a:lnTo>
                    <a:pt x="154530" y="219439"/>
                  </a:lnTo>
                  <a:lnTo>
                    <a:pt x="143918" y="264147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8" y="357109"/>
                  </a:ln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1"/>
                  </a:lnTo>
                  <a:lnTo>
                    <a:pt x="234194" y="123005"/>
                  </a:lnTo>
                  <a:close/>
                </a:path>
                <a:path w="3274060" h="617855">
                  <a:moveTo>
                    <a:pt x="1075460" y="615995"/>
                  </a:moveTo>
                  <a:lnTo>
                    <a:pt x="1147334" y="615995"/>
                  </a:lnTo>
                  <a:lnTo>
                    <a:pt x="1147334" y="0"/>
                  </a:lnTo>
                  <a:lnTo>
                    <a:pt x="1075460" y="0"/>
                  </a:lnTo>
                  <a:lnTo>
                    <a:pt x="1075460" y="615995"/>
                  </a:lnTo>
                  <a:close/>
                </a:path>
                <a:path w="3274060" h="617855">
                  <a:moveTo>
                    <a:pt x="869967" y="236847"/>
                  </a:moveTo>
                  <a:lnTo>
                    <a:pt x="869967" y="299314"/>
                  </a:lnTo>
                  <a:lnTo>
                    <a:pt x="950765" y="299314"/>
                  </a:lnTo>
                  <a:lnTo>
                    <a:pt x="950765" y="586329"/>
                  </a:lnTo>
                  <a:lnTo>
                    <a:pt x="1021916" y="586329"/>
                  </a:lnTo>
                  <a:lnTo>
                    <a:pt x="1021916" y="11576"/>
                  </a:lnTo>
                  <a:lnTo>
                    <a:pt x="950765" y="11576"/>
                  </a:lnTo>
                  <a:lnTo>
                    <a:pt x="950765" y="236847"/>
                  </a:lnTo>
                  <a:lnTo>
                    <a:pt x="869967" y="236847"/>
                  </a:lnTo>
                  <a:close/>
                </a:path>
                <a:path w="3274060" h="617855">
                  <a:moveTo>
                    <a:pt x="805329" y="168832"/>
                  </a:moveTo>
                  <a:lnTo>
                    <a:pt x="908316" y="168832"/>
                  </a:lnTo>
                  <a:lnTo>
                    <a:pt x="908316" y="107570"/>
                  </a:lnTo>
                  <a:lnTo>
                    <a:pt x="805087" y="107570"/>
                  </a:lnTo>
                  <a:lnTo>
                    <a:pt x="805087" y="21706"/>
                  </a:lnTo>
                  <a:lnTo>
                    <a:pt x="733695" y="21706"/>
                  </a:lnTo>
                  <a:lnTo>
                    <a:pt x="733695" y="107570"/>
                  </a:lnTo>
                  <a:lnTo>
                    <a:pt x="628537" y="107570"/>
                  </a:lnTo>
                  <a:lnTo>
                    <a:pt x="628537" y="168832"/>
                  </a:lnTo>
                  <a:lnTo>
                    <a:pt x="733695" y="168832"/>
                  </a:lnTo>
                  <a:lnTo>
                    <a:pt x="733695" y="188126"/>
                  </a:lnTo>
                  <a:lnTo>
                    <a:pt x="730247" y="237041"/>
                  </a:lnTo>
                  <a:lnTo>
                    <a:pt x="720180" y="285272"/>
                  </a:lnTo>
                  <a:lnTo>
                    <a:pt x="703185" y="331212"/>
                  </a:lnTo>
                  <a:lnTo>
                    <a:pt x="678955" y="373252"/>
                  </a:lnTo>
                  <a:lnTo>
                    <a:pt x="647180" y="409786"/>
                  </a:lnTo>
                  <a:lnTo>
                    <a:pt x="607554" y="439204"/>
                  </a:lnTo>
                  <a:lnTo>
                    <a:pt x="651692" y="496366"/>
                  </a:lnTo>
                  <a:lnTo>
                    <a:pt x="691563" y="466266"/>
                  </a:lnTo>
                  <a:lnTo>
                    <a:pt x="724470" y="427959"/>
                  </a:lnTo>
                  <a:lnTo>
                    <a:pt x="750594" y="382913"/>
                  </a:lnTo>
                  <a:lnTo>
                    <a:pt x="770115" y="332598"/>
                  </a:lnTo>
                  <a:lnTo>
                    <a:pt x="789772" y="379057"/>
                  </a:lnTo>
                  <a:lnTo>
                    <a:pt x="815941" y="420271"/>
                  </a:lnTo>
                  <a:lnTo>
                    <a:pt x="848803" y="454972"/>
                  </a:lnTo>
                  <a:lnTo>
                    <a:pt x="888539" y="481894"/>
                  </a:lnTo>
                  <a:lnTo>
                    <a:pt x="930747" y="426180"/>
                  </a:lnTo>
                  <a:lnTo>
                    <a:pt x="891476" y="399016"/>
                  </a:lnTo>
                  <a:lnTo>
                    <a:pt x="859855" y="364998"/>
                  </a:lnTo>
                  <a:lnTo>
                    <a:pt x="835658" y="325514"/>
                  </a:lnTo>
                  <a:lnTo>
                    <a:pt x="818657" y="281949"/>
                  </a:lnTo>
                  <a:lnTo>
                    <a:pt x="808623" y="235691"/>
                  </a:lnTo>
                  <a:lnTo>
                    <a:pt x="805329" y="188126"/>
                  </a:lnTo>
                  <a:lnTo>
                    <a:pt x="805329" y="168832"/>
                  </a:lnTo>
                  <a:close/>
                </a:path>
                <a:path w="3274060" h="617855">
                  <a:moveTo>
                    <a:pt x="1827359" y="278090"/>
                  </a:moveTo>
                  <a:lnTo>
                    <a:pt x="1827359" y="377942"/>
                  </a:lnTo>
                  <a:lnTo>
                    <a:pt x="1903092" y="377942"/>
                  </a:lnTo>
                  <a:lnTo>
                    <a:pt x="1903092" y="0"/>
                  </a:lnTo>
                  <a:lnTo>
                    <a:pt x="1827359" y="0"/>
                  </a:lnTo>
                  <a:lnTo>
                    <a:pt x="1827359" y="103711"/>
                  </a:lnTo>
                  <a:lnTo>
                    <a:pt x="1742461" y="103711"/>
                  </a:lnTo>
                  <a:lnTo>
                    <a:pt x="1742461" y="164008"/>
                  </a:lnTo>
                  <a:lnTo>
                    <a:pt x="1827359" y="164008"/>
                  </a:lnTo>
                  <a:lnTo>
                    <a:pt x="1827359" y="217310"/>
                  </a:lnTo>
                  <a:lnTo>
                    <a:pt x="1742461" y="217310"/>
                  </a:lnTo>
                  <a:lnTo>
                    <a:pt x="1742461" y="272784"/>
                  </a:lnTo>
                  <a:lnTo>
                    <a:pt x="1726369" y="274544"/>
                  </a:lnTo>
                  <a:lnTo>
                    <a:pt x="1709961" y="276190"/>
                  </a:lnTo>
                  <a:lnTo>
                    <a:pt x="1693281" y="277702"/>
                  </a:lnTo>
                  <a:lnTo>
                    <a:pt x="1676375" y="279055"/>
                  </a:lnTo>
                  <a:lnTo>
                    <a:pt x="1676375" y="103952"/>
                  </a:lnTo>
                  <a:lnTo>
                    <a:pt x="1730884" y="103952"/>
                  </a:lnTo>
                  <a:lnTo>
                    <a:pt x="1730884" y="42690"/>
                  </a:lnTo>
                  <a:lnTo>
                    <a:pt x="1403349" y="42690"/>
                  </a:lnTo>
                  <a:lnTo>
                    <a:pt x="1403349" y="103952"/>
                  </a:lnTo>
                  <a:lnTo>
                    <a:pt x="1457134" y="103952"/>
                  </a:lnTo>
                  <a:lnTo>
                    <a:pt x="1457134" y="287496"/>
                  </a:lnTo>
                  <a:lnTo>
                    <a:pt x="1438879" y="287673"/>
                  </a:lnTo>
                  <a:lnTo>
                    <a:pt x="1421077" y="287828"/>
                  </a:lnTo>
                  <a:lnTo>
                    <a:pt x="1403817" y="287937"/>
                  </a:lnTo>
                  <a:lnTo>
                    <a:pt x="1387190" y="287978"/>
                  </a:lnTo>
                  <a:lnTo>
                    <a:pt x="1395631" y="350205"/>
                  </a:lnTo>
                  <a:lnTo>
                    <a:pt x="1439868" y="350016"/>
                  </a:lnTo>
                  <a:lnTo>
                    <a:pt x="1487771" y="349283"/>
                  </a:lnTo>
                  <a:lnTo>
                    <a:pt x="1538340" y="347756"/>
                  </a:lnTo>
                  <a:lnTo>
                    <a:pt x="1590576" y="345187"/>
                  </a:lnTo>
                  <a:lnTo>
                    <a:pt x="1643479" y="341328"/>
                  </a:lnTo>
                  <a:lnTo>
                    <a:pt x="1696048" y="335928"/>
                  </a:lnTo>
                  <a:lnTo>
                    <a:pt x="1747285" y="328739"/>
                  </a:lnTo>
                  <a:lnTo>
                    <a:pt x="1744390" y="278090"/>
                  </a:lnTo>
                  <a:lnTo>
                    <a:pt x="1827359" y="278090"/>
                  </a:lnTo>
                  <a:close/>
                </a:path>
                <a:path w="3274060" h="617855">
                  <a:moveTo>
                    <a:pt x="1603777" y="103952"/>
                  </a:moveTo>
                  <a:lnTo>
                    <a:pt x="1603777" y="283637"/>
                  </a:lnTo>
                  <a:lnTo>
                    <a:pt x="1585371" y="284459"/>
                  </a:lnTo>
                  <a:lnTo>
                    <a:pt x="1567056" y="285145"/>
                  </a:lnTo>
                  <a:lnTo>
                    <a:pt x="1548831" y="285740"/>
                  </a:lnTo>
                  <a:lnTo>
                    <a:pt x="1530697" y="286290"/>
                  </a:lnTo>
                  <a:lnTo>
                    <a:pt x="1530697" y="103952"/>
                  </a:lnTo>
                  <a:lnTo>
                    <a:pt x="1603777" y="103952"/>
                  </a:lnTo>
                  <a:close/>
                </a:path>
                <a:path w="3274060" h="617855">
                  <a:moveTo>
                    <a:pt x="1694464" y="388313"/>
                  </a:moveTo>
                  <a:lnTo>
                    <a:pt x="1633430" y="391807"/>
                  </a:lnTo>
                  <a:lnTo>
                    <a:pt x="1581802" y="401873"/>
                  </a:lnTo>
                  <a:lnTo>
                    <a:pt x="1540344" y="418251"/>
                  </a:lnTo>
                  <a:lnTo>
                    <a:pt x="1490995" y="468894"/>
                  </a:lnTo>
                  <a:lnTo>
                    <a:pt x="1484630" y="502637"/>
                  </a:lnTo>
                  <a:lnTo>
                    <a:pt x="1490995" y="535636"/>
                  </a:lnTo>
                  <a:lnTo>
                    <a:pt x="1540344" y="585756"/>
                  </a:lnTo>
                  <a:lnTo>
                    <a:pt x="1581802" y="602114"/>
                  </a:lnTo>
                  <a:lnTo>
                    <a:pt x="1633430" y="612160"/>
                  </a:lnTo>
                  <a:lnTo>
                    <a:pt x="1694464" y="615513"/>
                  </a:lnTo>
                  <a:lnTo>
                    <a:pt x="1755685" y="612160"/>
                  </a:lnTo>
                  <a:lnTo>
                    <a:pt x="1807412" y="602114"/>
                  </a:lnTo>
                  <a:lnTo>
                    <a:pt x="1848915" y="585756"/>
                  </a:lnTo>
                  <a:lnTo>
                    <a:pt x="1898330" y="535636"/>
                  </a:lnTo>
                  <a:lnTo>
                    <a:pt x="1904781" y="502637"/>
                  </a:lnTo>
                  <a:lnTo>
                    <a:pt x="1898330" y="468894"/>
                  </a:lnTo>
                  <a:lnTo>
                    <a:pt x="1848915" y="418251"/>
                  </a:lnTo>
                  <a:lnTo>
                    <a:pt x="1807412" y="401873"/>
                  </a:lnTo>
                  <a:lnTo>
                    <a:pt x="1755685" y="391807"/>
                  </a:lnTo>
                  <a:lnTo>
                    <a:pt x="1694464" y="388313"/>
                  </a:lnTo>
                  <a:close/>
                </a:path>
                <a:path w="3274060" h="617855">
                  <a:moveTo>
                    <a:pt x="1694464" y="557145"/>
                  </a:moveTo>
                  <a:lnTo>
                    <a:pt x="1636978" y="553648"/>
                  </a:lnTo>
                  <a:lnTo>
                    <a:pt x="1594733" y="543277"/>
                  </a:lnTo>
                  <a:lnTo>
                    <a:pt x="1568767" y="526213"/>
                  </a:lnTo>
                  <a:lnTo>
                    <a:pt x="1560122" y="502637"/>
                  </a:lnTo>
                  <a:lnTo>
                    <a:pt x="1568767" y="478326"/>
                  </a:lnTo>
                  <a:lnTo>
                    <a:pt x="1594733" y="460821"/>
                  </a:lnTo>
                  <a:lnTo>
                    <a:pt x="1636978" y="450235"/>
                  </a:lnTo>
                  <a:lnTo>
                    <a:pt x="1694464" y="446681"/>
                  </a:lnTo>
                  <a:lnTo>
                    <a:pt x="1752063" y="450235"/>
                  </a:lnTo>
                  <a:lnTo>
                    <a:pt x="1794376" y="460821"/>
                  </a:lnTo>
                  <a:lnTo>
                    <a:pt x="1820500" y="478326"/>
                  </a:lnTo>
                  <a:lnTo>
                    <a:pt x="1829530" y="502637"/>
                  </a:lnTo>
                  <a:lnTo>
                    <a:pt x="1820500" y="526213"/>
                  </a:lnTo>
                  <a:lnTo>
                    <a:pt x="1794376" y="543277"/>
                  </a:lnTo>
                  <a:lnTo>
                    <a:pt x="1752063" y="553648"/>
                  </a:lnTo>
                  <a:lnTo>
                    <a:pt x="1694464" y="557145"/>
                  </a:lnTo>
                  <a:close/>
                </a:path>
                <a:path w="3274060" h="617855">
                  <a:moveTo>
                    <a:pt x="2473504" y="240706"/>
                  </a:moveTo>
                  <a:lnTo>
                    <a:pt x="2473504" y="0"/>
                  </a:lnTo>
                  <a:lnTo>
                    <a:pt x="2397529" y="0"/>
                  </a:lnTo>
                  <a:lnTo>
                    <a:pt x="2397529" y="615031"/>
                  </a:lnTo>
                  <a:lnTo>
                    <a:pt x="2473504" y="615031"/>
                  </a:lnTo>
                  <a:lnTo>
                    <a:pt x="2473504" y="303656"/>
                  </a:lnTo>
                  <a:lnTo>
                    <a:pt x="2564914" y="303656"/>
                  </a:lnTo>
                  <a:lnTo>
                    <a:pt x="2564914" y="240706"/>
                  </a:lnTo>
                  <a:lnTo>
                    <a:pt x="2473504" y="240706"/>
                  </a:lnTo>
                  <a:close/>
                </a:path>
                <a:path w="3274060" h="617855">
                  <a:moveTo>
                    <a:pt x="2020310" y="63914"/>
                  </a:moveTo>
                  <a:lnTo>
                    <a:pt x="2020310" y="126382"/>
                  </a:lnTo>
                  <a:lnTo>
                    <a:pt x="2233521" y="126382"/>
                  </a:lnTo>
                  <a:lnTo>
                    <a:pt x="2226085" y="171860"/>
                  </a:lnTo>
                  <a:lnTo>
                    <a:pt x="2213729" y="214744"/>
                  </a:lnTo>
                  <a:lnTo>
                    <a:pt x="2196431" y="255088"/>
                  </a:lnTo>
                  <a:lnTo>
                    <a:pt x="2174167" y="292942"/>
                  </a:lnTo>
                  <a:lnTo>
                    <a:pt x="2146911" y="328359"/>
                  </a:lnTo>
                  <a:lnTo>
                    <a:pt x="2114642" y="361389"/>
                  </a:lnTo>
                  <a:lnTo>
                    <a:pt x="2077334" y="392085"/>
                  </a:lnTo>
                  <a:lnTo>
                    <a:pt x="2034964" y="420499"/>
                  </a:lnTo>
                  <a:lnTo>
                    <a:pt x="1987508" y="446681"/>
                  </a:lnTo>
                  <a:lnTo>
                    <a:pt x="2030199" y="505048"/>
                  </a:lnTo>
                  <a:lnTo>
                    <a:pt x="2078775" y="478649"/>
                  </a:lnTo>
                  <a:lnTo>
                    <a:pt x="2122127" y="449945"/>
                  </a:lnTo>
                  <a:lnTo>
                    <a:pt x="2160448" y="419061"/>
                  </a:lnTo>
                  <a:lnTo>
                    <a:pt x="2193930" y="386125"/>
                  </a:lnTo>
                  <a:lnTo>
                    <a:pt x="2222766" y="351262"/>
                  </a:lnTo>
                  <a:lnTo>
                    <a:pt x="2247148" y="314600"/>
                  </a:lnTo>
                  <a:lnTo>
                    <a:pt x="2267269" y="276265"/>
                  </a:lnTo>
                  <a:lnTo>
                    <a:pt x="2283322" y="236382"/>
                  </a:lnTo>
                  <a:lnTo>
                    <a:pt x="2295499" y="195080"/>
                  </a:lnTo>
                  <a:lnTo>
                    <a:pt x="2303993" y="152483"/>
                  </a:lnTo>
                  <a:lnTo>
                    <a:pt x="2308996" y="108719"/>
                  </a:lnTo>
                  <a:lnTo>
                    <a:pt x="2310701" y="63914"/>
                  </a:lnTo>
                  <a:lnTo>
                    <a:pt x="2020310" y="63914"/>
                  </a:lnTo>
                  <a:close/>
                </a:path>
                <a:path w="3274060" h="617855">
                  <a:moveTo>
                    <a:pt x="3198297" y="0"/>
                  </a:moveTo>
                  <a:lnTo>
                    <a:pt x="3198297" y="617443"/>
                  </a:lnTo>
                  <a:lnTo>
                    <a:pt x="3274030" y="617443"/>
                  </a:lnTo>
                  <a:lnTo>
                    <a:pt x="3274030" y="0"/>
                  </a:lnTo>
                  <a:lnTo>
                    <a:pt x="3198297" y="0"/>
                  </a:lnTo>
                  <a:close/>
                </a:path>
                <a:path w="3274060" h="617855">
                  <a:moveTo>
                    <a:pt x="2960485" y="42449"/>
                  </a:moveTo>
                  <a:lnTo>
                    <a:pt x="2914261" y="47410"/>
                  </a:lnTo>
                  <a:lnTo>
                    <a:pt x="2873443" y="61637"/>
                  </a:lnTo>
                  <a:lnTo>
                    <a:pt x="2839378" y="84144"/>
                  </a:lnTo>
                  <a:lnTo>
                    <a:pt x="2813414" y="113948"/>
                  </a:lnTo>
                  <a:lnTo>
                    <a:pt x="2796896" y="150062"/>
                  </a:lnTo>
                  <a:lnTo>
                    <a:pt x="2791171" y="191503"/>
                  </a:lnTo>
                  <a:lnTo>
                    <a:pt x="2796896" y="233028"/>
                  </a:lnTo>
                  <a:lnTo>
                    <a:pt x="2813414" y="269166"/>
                  </a:lnTo>
                  <a:lnTo>
                    <a:pt x="2839378" y="298953"/>
                  </a:lnTo>
                  <a:lnTo>
                    <a:pt x="2873443" y="321423"/>
                  </a:lnTo>
                  <a:lnTo>
                    <a:pt x="2914261" y="335613"/>
                  </a:lnTo>
                  <a:lnTo>
                    <a:pt x="2960485" y="340558"/>
                  </a:lnTo>
                  <a:lnTo>
                    <a:pt x="3006927" y="335613"/>
                  </a:lnTo>
                  <a:lnTo>
                    <a:pt x="3047742" y="321423"/>
                  </a:lnTo>
                  <a:lnTo>
                    <a:pt x="3081682" y="298953"/>
                  </a:lnTo>
                  <a:lnTo>
                    <a:pt x="3107503" y="269166"/>
                  </a:lnTo>
                  <a:lnTo>
                    <a:pt x="3123957" y="233028"/>
                  </a:lnTo>
                  <a:lnTo>
                    <a:pt x="3129800" y="191503"/>
                  </a:lnTo>
                  <a:lnTo>
                    <a:pt x="3123957" y="150062"/>
                  </a:lnTo>
                  <a:lnTo>
                    <a:pt x="3107503" y="113948"/>
                  </a:lnTo>
                  <a:lnTo>
                    <a:pt x="3081682" y="84144"/>
                  </a:lnTo>
                  <a:lnTo>
                    <a:pt x="3047742" y="61637"/>
                  </a:lnTo>
                  <a:lnTo>
                    <a:pt x="3006927" y="47410"/>
                  </a:lnTo>
                  <a:lnTo>
                    <a:pt x="2960485" y="4244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2124" y="1131614"/>
              <a:ext cx="203302" cy="1803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96121" y="1030787"/>
              <a:ext cx="2129155" cy="660400"/>
            </a:xfrm>
            <a:custGeom>
              <a:avLst/>
              <a:gdLst/>
              <a:ahLst/>
              <a:cxnLst/>
              <a:rect l="l" t="t" r="r" b="b"/>
              <a:pathLst>
                <a:path w="2129154" h="660400">
                  <a:moveTo>
                    <a:pt x="9165" y="487683"/>
                  </a:moveTo>
                  <a:lnTo>
                    <a:pt x="51771" y="487590"/>
                  </a:lnTo>
                  <a:lnTo>
                    <a:pt x="97447" y="487118"/>
                  </a:lnTo>
                  <a:lnTo>
                    <a:pt x="145622" y="485979"/>
                  </a:lnTo>
                  <a:lnTo>
                    <a:pt x="195724" y="483885"/>
                  </a:lnTo>
                  <a:lnTo>
                    <a:pt x="247183" y="480547"/>
                  </a:lnTo>
                  <a:lnTo>
                    <a:pt x="299428" y="475677"/>
                  </a:lnTo>
                  <a:lnTo>
                    <a:pt x="351887" y="468986"/>
                  </a:lnTo>
                  <a:lnTo>
                    <a:pt x="403991" y="460188"/>
                  </a:lnTo>
                  <a:lnTo>
                    <a:pt x="398202" y="405197"/>
                  </a:lnTo>
                  <a:lnTo>
                    <a:pt x="347358" y="411537"/>
                  </a:lnTo>
                  <a:lnTo>
                    <a:pt x="295350" y="416397"/>
                  </a:lnTo>
                  <a:lnTo>
                    <a:pt x="242912" y="419968"/>
                  </a:lnTo>
                  <a:lnTo>
                    <a:pt x="190780" y="422442"/>
                  </a:lnTo>
                  <a:lnTo>
                    <a:pt x="139687" y="424011"/>
                  </a:lnTo>
                  <a:lnTo>
                    <a:pt x="90370" y="424869"/>
                  </a:lnTo>
                  <a:lnTo>
                    <a:pt x="43562" y="425206"/>
                  </a:lnTo>
                  <a:lnTo>
                    <a:pt x="0" y="425215"/>
                  </a:lnTo>
                  <a:lnTo>
                    <a:pt x="9165" y="487683"/>
                  </a:lnTo>
                  <a:close/>
                </a:path>
                <a:path w="2129154" h="660400">
                  <a:moveTo>
                    <a:pt x="1041694" y="182580"/>
                  </a:moveTo>
                  <a:lnTo>
                    <a:pt x="1041694" y="259519"/>
                  </a:lnTo>
                  <a:lnTo>
                    <a:pt x="892639" y="259519"/>
                  </a:lnTo>
                  <a:lnTo>
                    <a:pt x="892639" y="321022"/>
                  </a:lnTo>
                  <a:lnTo>
                    <a:pt x="1041694" y="321022"/>
                  </a:lnTo>
                  <a:lnTo>
                    <a:pt x="1041694" y="455847"/>
                  </a:lnTo>
                  <a:lnTo>
                    <a:pt x="1116944" y="455847"/>
                  </a:lnTo>
                  <a:lnTo>
                    <a:pt x="1116944" y="0"/>
                  </a:lnTo>
                  <a:lnTo>
                    <a:pt x="1041694" y="0"/>
                  </a:lnTo>
                  <a:lnTo>
                    <a:pt x="1041694" y="121800"/>
                  </a:lnTo>
                  <a:lnTo>
                    <a:pt x="921823" y="121800"/>
                  </a:lnTo>
                  <a:lnTo>
                    <a:pt x="925482" y="103670"/>
                  </a:lnTo>
                  <a:lnTo>
                    <a:pt x="928124" y="85109"/>
                  </a:lnTo>
                  <a:lnTo>
                    <a:pt x="929725" y="66142"/>
                  </a:lnTo>
                  <a:lnTo>
                    <a:pt x="930264" y="46790"/>
                  </a:lnTo>
                  <a:lnTo>
                    <a:pt x="642285" y="46790"/>
                  </a:lnTo>
                  <a:lnTo>
                    <a:pt x="642285" y="107811"/>
                  </a:lnTo>
                  <a:lnTo>
                    <a:pt x="847537" y="107811"/>
                  </a:lnTo>
                  <a:lnTo>
                    <a:pt x="837009" y="148447"/>
                  </a:lnTo>
                  <a:lnTo>
                    <a:pt x="817926" y="186447"/>
                  </a:lnTo>
                  <a:lnTo>
                    <a:pt x="790738" y="221535"/>
                  </a:lnTo>
                  <a:lnTo>
                    <a:pt x="755896" y="253438"/>
                  </a:lnTo>
                  <a:lnTo>
                    <a:pt x="713853" y="281882"/>
                  </a:lnTo>
                  <a:lnTo>
                    <a:pt x="665059" y="306591"/>
                  </a:lnTo>
                  <a:lnTo>
                    <a:pt x="609966" y="327293"/>
                  </a:lnTo>
                  <a:lnTo>
                    <a:pt x="642043" y="386867"/>
                  </a:lnTo>
                  <a:lnTo>
                    <a:pt x="693377" y="368462"/>
                  </a:lnTo>
                  <a:lnTo>
                    <a:pt x="740340" y="346219"/>
                  </a:lnTo>
                  <a:lnTo>
                    <a:pt x="782696" y="320284"/>
                  </a:lnTo>
                  <a:lnTo>
                    <a:pt x="820208" y="290804"/>
                  </a:lnTo>
                  <a:lnTo>
                    <a:pt x="852641" y="257929"/>
                  </a:lnTo>
                  <a:lnTo>
                    <a:pt x="879757" y="221805"/>
                  </a:lnTo>
                  <a:lnTo>
                    <a:pt x="901322" y="182580"/>
                  </a:lnTo>
                  <a:lnTo>
                    <a:pt x="1041694" y="182580"/>
                  </a:lnTo>
                  <a:close/>
                </a:path>
                <a:path w="2129154" h="660400">
                  <a:moveTo>
                    <a:pt x="793028" y="410503"/>
                  </a:moveTo>
                  <a:lnTo>
                    <a:pt x="715606" y="410503"/>
                  </a:lnTo>
                  <a:lnTo>
                    <a:pt x="715606" y="603936"/>
                  </a:lnTo>
                  <a:lnTo>
                    <a:pt x="1133104" y="603936"/>
                  </a:lnTo>
                  <a:lnTo>
                    <a:pt x="1133104" y="542433"/>
                  </a:lnTo>
                  <a:lnTo>
                    <a:pt x="793028" y="542433"/>
                  </a:lnTo>
                  <a:lnTo>
                    <a:pt x="793028" y="410503"/>
                  </a:lnTo>
                  <a:close/>
                </a:path>
                <a:path w="2129154" h="660400">
                  <a:moveTo>
                    <a:pt x="1413961" y="353583"/>
                  </a:moveTo>
                  <a:lnTo>
                    <a:pt x="1415923" y="404029"/>
                  </a:lnTo>
                  <a:lnTo>
                    <a:pt x="1421800" y="452075"/>
                  </a:lnTo>
                  <a:lnTo>
                    <a:pt x="1431580" y="497830"/>
                  </a:lnTo>
                  <a:lnTo>
                    <a:pt x="1445250" y="541403"/>
                  </a:lnTo>
                  <a:lnTo>
                    <a:pt x="1462797" y="582905"/>
                  </a:lnTo>
                  <a:lnTo>
                    <a:pt x="1484208" y="622445"/>
                  </a:lnTo>
                  <a:lnTo>
                    <a:pt x="1509472" y="660133"/>
                  </a:lnTo>
                  <a:lnTo>
                    <a:pt x="1590994" y="660133"/>
                  </a:lnTo>
                  <a:lnTo>
                    <a:pt x="1567645" y="623273"/>
                  </a:lnTo>
                  <a:lnTo>
                    <a:pt x="1546830" y="577816"/>
                  </a:lnTo>
                  <a:lnTo>
                    <a:pt x="1529310" y="525942"/>
                  </a:lnTo>
                  <a:lnTo>
                    <a:pt x="1515850" y="469827"/>
                  </a:lnTo>
                  <a:lnTo>
                    <a:pt x="1507214" y="411648"/>
                  </a:lnTo>
                  <a:lnTo>
                    <a:pt x="1504166" y="353583"/>
                  </a:lnTo>
                  <a:lnTo>
                    <a:pt x="1507214" y="295601"/>
                  </a:lnTo>
                  <a:lnTo>
                    <a:pt x="1515850" y="237446"/>
                  </a:lnTo>
                  <a:lnTo>
                    <a:pt x="1529310" y="181313"/>
                  </a:lnTo>
                  <a:lnTo>
                    <a:pt x="1546830" y="129402"/>
                  </a:lnTo>
                  <a:lnTo>
                    <a:pt x="1567645" y="83909"/>
                  </a:lnTo>
                  <a:lnTo>
                    <a:pt x="1590994" y="47031"/>
                  </a:lnTo>
                  <a:lnTo>
                    <a:pt x="1509472" y="47031"/>
                  </a:lnTo>
                  <a:lnTo>
                    <a:pt x="1484208" y="84732"/>
                  </a:lnTo>
                  <a:lnTo>
                    <a:pt x="1462797" y="124302"/>
                  </a:lnTo>
                  <a:lnTo>
                    <a:pt x="1445250" y="165838"/>
                  </a:lnTo>
                  <a:lnTo>
                    <a:pt x="1431580" y="209437"/>
                  </a:lnTo>
                  <a:lnTo>
                    <a:pt x="1421800" y="255196"/>
                  </a:lnTo>
                  <a:lnTo>
                    <a:pt x="1415923" y="303212"/>
                  </a:lnTo>
                  <a:lnTo>
                    <a:pt x="1413961" y="353583"/>
                  </a:lnTo>
                  <a:close/>
                </a:path>
                <a:path w="2129154" h="660400">
                  <a:moveTo>
                    <a:pt x="1767544" y="61261"/>
                  </a:moveTo>
                  <a:lnTo>
                    <a:pt x="1645020" y="140372"/>
                  </a:lnTo>
                  <a:lnTo>
                    <a:pt x="1645020" y="221652"/>
                  </a:lnTo>
                  <a:lnTo>
                    <a:pt x="1760550" y="147849"/>
                  </a:lnTo>
                  <a:lnTo>
                    <a:pt x="1763444" y="147849"/>
                  </a:lnTo>
                  <a:lnTo>
                    <a:pt x="1763444" y="555216"/>
                  </a:lnTo>
                  <a:lnTo>
                    <a:pt x="1852684" y="555216"/>
                  </a:lnTo>
                  <a:lnTo>
                    <a:pt x="1852684" y="61261"/>
                  </a:lnTo>
                  <a:lnTo>
                    <a:pt x="1767544" y="61261"/>
                  </a:lnTo>
                  <a:close/>
                </a:path>
                <a:path w="2129154" h="660400">
                  <a:moveTo>
                    <a:pt x="2128845" y="353583"/>
                  </a:moveTo>
                  <a:lnTo>
                    <a:pt x="2126883" y="303212"/>
                  </a:lnTo>
                  <a:lnTo>
                    <a:pt x="2121006" y="255196"/>
                  </a:lnTo>
                  <a:lnTo>
                    <a:pt x="2111226" y="209437"/>
                  </a:lnTo>
                  <a:lnTo>
                    <a:pt x="2097556" y="165838"/>
                  </a:lnTo>
                  <a:lnTo>
                    <a:pt x="2080009" y="124302"/>
                  </a:lnTo>
                  <a:lnTo>
                    <a:pt x="2058598" y="84732"/>
                  </a:lnTo>
                  <a:lnTo>
                    <a:pt x="2033334" y="47031"/>
                  </a:lnTo>
                  <a:lnTo>
                    <a:pt x="1951812" y="47031"/>
                  </a:lnTo>
                  <a:lnTo>
                    <a:pt x="1975161" y="83909"/>
                  </a:lnTo>
                  <a:lnTo>
                    <a:pt x="1995977" y="129402"/>
                  </a:lnTo>
                  <a:lnTo>
                    <a:pt x="2013496" y="181313"/>
                  </a:lnTo>
                  <a:lnTo>
                    <a:pt x="2026956" y="237446"/>
                  </a:lnTo>
                  <a:lnTo>
                    <a:pt x="2035592" y="295601"/>
                  </a:lnTo>
                  <a:lnTo>
                    <a:pt x="2038640" y="353583"/>
                  </a:lnTo>
                  <a:lnTo>
                    <a:pt x="2035592" y="411648"/>
                  </a:lnTo>
                  <a:lnTo>
                    <a:pt x="2026956" y="469827"/>
                  </a:lnTo>
                  <a:lnTo>
                    <a:pt x="2013496" y="525942"/>
                  </a:lnTo>
                  <a:lnTo>
                    <a:pt x="1995977" y="577816"/>
                  </a:lnTo>
                  <a:lnTo>
                    <a:pt x="1975161" y="623273"/>
                  </a:lnTo>
                  <a:lnTo>
                    <a:pt x="1951812" y="660133"/>
                  </a:lnTo>
                  <a:lnTo>
                    <a:pt x="2033334" y="660133"/>
                  </a:lnTo>
                  <a:lnTo>
                    <a:pt x="2058598" y="622445"/>
                  </a:lnTo>
                  <a:lnTo>
                    <a:pt x="2080009" y="582905"/>
                  </a:lnTo>
                  <a:lnTo>
                    <a:pt x="2097556" y="541403"/>
                  </a:lnTo>
                  <a:lnTo>
                    <a:pt x="2111226" y="497830"/>
                  </a:lnTo>
                  <a:lnTo>
                    <a:pt x="2121006" y="452075"/>
                  </a:lnTo>
                  <a:lnTo>
                    <a:pt x="2126883" y="404029"/>
                  </a:lnTo>
                  <a:lnTo>
                    <a:pt x="2128845" y="35358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5155" y="1085296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0"/>
                  </a:moveTo>
                  <a:lnTo>
                    <a:pt x="147629" y="431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4" y="197032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9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34054" y="434863"/>
                  </a:lnTo>
                  <a:lnTo>
                    <a:pt x="189815" y="434863"/>
                  </a:lnTo>
                  <a:lnTo>
                    <a:pt x="155578" y="427467"/>
                  </a:ln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333439" y="74044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close/>
                </a:path>
                <a:path w="379730" h="510540">
                  <a:moveTo>
                    <a:pt x="333439" y="74044"/>
                  </a:move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lnTo>
                    <a:pt x="334054" y="43486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08" y="196963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33439" y="7404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25155" y="1085296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close/>
                </a:path>
                <a:path w="379730" h="510540">
                  <a:moveTo>
                    <a:pt x="189815" y="434863"/>
                  </a:move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80037" y="1092049"/>
              <a:ext cx="355600" cy="501015"/>
            </a:xfrm>
            <a:custGeom>
              <a:avLst/>
              <a:gdLst/>
              <a:ahLst/>
              <a:cxnLst/>
              <a:rect l="l" t="t" r="r" b="b"/>
              <a:pathLst>
                <a:path w="355600" h="501015">
                  <a:moveTo>
                    <a:pt x="328498" y="0"/>
                  </a:moveTo>
                  <a:lnTo>
                    <a:pt x="36660" y="0"/>
                  </a:lnTo>
                  <a:lnTo>
                    <a:pt x="7235" y="279538"/>
                  </a:lnTo>
                  <a:lnTo>
                    <a:pt x="89239" y="279538"/>
                  </a:lnTo>
                  <a:lnTo>
                    <a:pt x="103274" y="260698"/>
                  </a:lnTo>
                  <a:lnTo>
                    <a:pt x="121740" y="247490"/>
                  </a:lnTo>
                  <a:lnTo>
                    <a:pt x="144457" y="239753"/>
                  </a:lnTo>
                  <a:lnTo>
                    <a:pt x="171244" y="237329"/>
                  </a:lnTo>
                  <a:lnTo>
                    <a:pt x="210520" y="244742"/>
                  </a:lnTo>
                  <a:lnTo>
                    <a:pt x="241429" y="264795"/>
                  </a:lnTo>
                  <a:lnTo>
                    <a:pt x="261667" y="295294"/>
                  </a:lnTo>
                  <a:lnTo>
                    <a:pt x="268925" y="334046"/>
                  </a:lnTo>
                  <a:lnTo>
                    <a:pt x="261878" y="372056"/>
                  </a:lnTo>
                  <a:lnTo>
                    <a:pt x="242213" y="402061"/>
                  </a:lnTo>
                  <a:lnTo>
                    <a:pt x="212148" y="421756"/>
                  </a:lnTo>
                  <a:lnTo>
                    <a:pt x="173897" y="428833"/>
                  </a:lnTo>
                  <a:lnTo>
                    <a:pt x="141020" y="423719"/>
                  </a:lnTo>
                  <a:lnTo>
                    <a:pt x="113841" y="409448"/>
                  </a:lnTo>
                  <a:lnTo>
                    <a:pt x="94802" y="387624"/>
                  </a:lnTo>
                  <a:lnTo>
                    <a:pt x="86345" y="359853"/>
                  </a:lnTo>
                  <a:lnTo>
                    <a:pt x="0" y="359853"/>
                  </a:lnTo>
                  <a:lnTo>
                    <a:pt x="9657" y="405992"/>
                  </a:lnTo>
                  <a:lnTo>
                    <a:pt x="34017" y="444860"/>
                  </a:lnTo>
                  <a:lnTo>
                    <a:pt x="70938" y="474744"/>
                  </a:lnTo>
                  <a:lnTo>
                    <a:pt x="118278" y="493931"/>
                  </a:lnTo>
                  <a:lnTo>
                    <a:pt x="173897" y="500707"/>
                  </a:lnTo>
                  <a:lnTo>
                    <a:pt x="224413" y="495034"/>
                  </a:lnTo>
                  <a:lnTo>
                    <a:pt x="268344" y="478795"/>
                  </a:lnTo>
                  <a:lnTo>
                    <a:pt x="304530" y="453163"/>
                  </a:lnTo>
                  <a:lnTo>
                    <a:pt x="331813" y="419311"/>
                  </a:lnTo>
                  <a:lnTo>
                    <a:pt x="349032" y="378410"/>
                  </a:lnTo>
                  <a:lnTo>
                    <a:pt x="355029" y="331634"/>
                  </a:lnTo>
                  <a:lnTo>
                    <a:pt x="349567" y="286525"/>
                  </a:lnTo>
                  <a:lnTo>
                    <a:pt x="334001" y="247004"/>
                  </a:lnTo>
                  <a:lnTo>
                    <a:pt x="309565" y="214236"/>
                  </a:lnTo>
                  <a:lnTo>
                    <a:pt x="277492" y="189387"/>
                  </a:lnTo>
                  <a:lnTo>
                    <a:pt x="239013" y="173622"/>
                  </a:lnTo>
                  <a:lnTo>
                    <a:pt x="195362" y="168108"/>
                  </a:lnTo>
                  <a:lnTo>
                    <a:pt x="165881" y="170897"/>
                  </a:lnTo>
                  <a:lnTo>
                    <a:pt x="139316" y="178660"/>
                  </a:lnTo>
                  <a:lnTo>
                    <a:pt x="116776" y="190494"/>
                  </a:lnTo>
                  <a:lnTo>
                    <a:pt x="99369" y="205493"/>
                  </a:lnTo>
                  <a:lnTo>
                    <a:pt x="95028" y="205493"/>
                  </a:lnTo>
                  <a:lnTo>
                    <a:pt x="109982" y="74286"/>
                  </a:lnTo>
                  <a:lnTo>
                    <a:pt x="328498" y="74286"/>
                  </a:lnTo>
                  <a:lnTo>
                    <a:pt x="328498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80037" y="1092049"/>
              <a:ext cx="355600" cy="501015"/>
            </a:xfrm>
            <a:custGeom>
              <a:avLst/>
              <a:gdLst/>
              <a:ahLst/>
              <a:cxnLst/>
              <a:rect l="l" t="t" r="r" b="b"/>
              <a:pathLst>
                <a:path w="355600" h="501015">
                  <a:moveTo>
                    <a:pt x="173897" y="500707"/>
                  </a:moveTo>
                  <a:lnTo>
                    <a:pt x="224413" y="495034"/>
                  </a:lnTo>
                  <a:lnTo>
                    <a:pt x="268344" y="478795"/>
                  </a:lnTo>
                  <a:lnTo>
                    <a:pt x="304530" y="453163"/>
                  </a:lnTo>
                  <a:lnTo>
                    <a:pt x="331813" y="419311"/>
                  </a:lnTo>
                  <a:lnTo>
                    <a:pt x="349032" y="378410"/>
                  </a:lnTo>
                  <a:lnTo>
                    <a:pt x="355029" y="331634"/>
                  </a:lnTo>
                  <a:lnTo>
                    <a:pt x="349567" y="286525"/>
                  </a:lnTo>
                  <a:lnTo>
                    <a:pt x="334001" y="247004"/>
                  </a:lnTo>
                  <a:lnTo>
                    <a:pt x="309565" y="214236"/>
                  </a:lnTo>
                  <a:lnTo>
                    <a:pt x="277492" y="189387"/>
                  </a:lnTo>
                  <a:lnTo>
                    <a:pt x="239013" y="173622"/>
                  </a:lnTo>
                  <a:lnTo>
                    <a:pt x="195362" y="168108"/>
                  </a:lnTo>
                  <a:lnTo>
                    <a:pt x="165881" y="170897"/>
                  </a:lnTo>
                  <a:lnTo>
                    <a:pt x="139316" y="178660"/>
                  </a:lnTo>
                  <a:lnTo>
                    <a:pt x="116776" y="190494"/>
                  </a:lnTo>
                  <a:lnTo>
                    <a:pt x="99369" y="205493"/>
                  </a:lnTo>
                  <a:lnTo>
                    <a:pt x="95028" y="205493"/>
                  </a:lnTo>
                  <a:lnTo>
                    <a:pt x="109982" y="74286"/>
                  </a:lnTo>
                  <a:lnTo>
                    <a:pt x="328498" y="74286"/>
                  </a:lnTo>
                  <a:lnTo>
                    <a:pt x="328498" y="0"/>
                  </a:lnTo>
                  <a:lnTo>
                    <a:pt x="36660" y="0"/>
                  </a:lnTo>
                  <a:lnTo>
                    <a:pt x="7235" y="279538"/>
                  </a:lnTo>
                  <a:lnTo>
                    <a:pt x="89239" y="279538"/>
                  </a:lnTo>
                  <a:lnTo>
                    <a:pt x="103274" y="260698"/>
                  </a:lnTo>
                  <a:lnTo>
                    <a:pt x="121740" y="247490"/>
                  </a:lnTo>
                  <a:lnTo>
                    <a:pt x="144457" y="239753"/>
                  </a:lnTo>
                  <a:lnTo>
                    <a:pt x="171244" y="237329"/>
                  </a:lnTo>
                  <a:lnTo>
                    <a:pt x="210520" y="244742"/>
                  </a:lnTo>
                  <a:lnTo>
                    <a:pt x="241429" y="264795"/>
                  </a:lnTo>
                  <a:lnTo>
                    <a:pt x="261667" y="295294"/>
                  </a:lnTo>
                  <a:lnTo>
                    <a:pt x="268925" y="334046"/>
                  </a:lnTo>
                  <a:lnTo>
                    <a:pt x="261878" y="372056"/>
                  </a:lnTo>
                  <a:lnTo>
                    <a:pt x="242213" y="402061"/>
                  </a:lnTo>
                  <a:lnTo>
                    <a:pt x="212148" y="421756"/>
                  </a:lnTo>
                  <a:lnTo>
                    <a:pt x="173897" y="428833"/>
                  </a:lnTo>
                  <a:lnTo>
                    <a:pt x="141020" y="423719"/>
                  </a:lnTo>
                  <a:lnTo>
                    <a:pt x="113841" y="409448"/>
                  </a:lnTo>
                  <a:lnTo>
                    <a:pt x="94802" y="387624"/>
                  </a:lnTo>
                  <a:lnTo>
                    <a:pt x="86345" y="359853"/>
                  </a:lnTo>
                  <a:lnTo>
                    <a:pt x="0" y="359853"/>
                  </a:lnTo>
                  <a:lnTo>
                    <a:pt x="9657" y="405992"/>
                  </a:lnTo>
                  <a:lnTo>
                    <a:pt x="34017" y="444860"/>
                  </a:lnTo>
                  <a:lnTo>
                    <a:pt x="70938" y="474744"/>
                  </a:lnTo>
                  <a:lnTo>
                    <a:pt x="118278" y="493931"/>
                  </a:lnTo>
                  <a:lnTo>
                    <a:pt x="173897" y="50070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298" y="1479167"/>
              <a:ext cx="119610" cy="1191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32687" y="1030305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5" h="616585">
                  <a:moveTo>
                    <a:pt x="495884" y="0"/>
                  </a:moveTo>
                  <a:lnTo>
                    <a:pt x="419909" y="0"/>
                  </a:lnTo>
                  <a:lnTo>
                    <a:pt x="419909" y="615995"/>
                  </a:lnTo>
                  <a:lnTo>
                    <a:pt x="495884" y="615995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lnTo>
                    <a:pt x="495884" y="0"/>
                  </a:lnTo>
                  <a:close/>
                </a:path>
                <a:path w="591185" h="616585">
                  <a:moveTo>
                    <a:pt x="234194" y="123005"/>
                  </a:moveTo>
                  <a:lnTo>
                    <a:pt x="158219" y="123005"/>
                  </a:lnTo>
                  <a:lnTo>
                    <a:pt x="158219" y="174861"/>
                  </a:lnTo>
                  <a:lnTo>
                    <a:pt x="154530" y="219439"/>
                  </a:lnTo>
                  <a:lnTo>
                    <a:pt x="143918" y="264147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8" y="357109"/>
                  </a:lnTo>
                  <a:lnTo>
                    <a:pt x="197051" y="307998"/>
                  </a:lnTo>
                  <a:lnTo>
                    <a:pt x="269594" y="30799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1"/>
                  </a:lnTo>
                  <a:lnTo>
                    <a:pt x="234194" y="123005"/>
                  </a:lnTo>
                  <a:close/>
                </a:path>
                <a:path w="591185" h="616585">
                  <a:moveTo>
                    <a:pt x="269594" y="307998"/>
                  </a:move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69594" y="307998"/>
                  </a:lnTo>
                  <a:close/>
                </a:path>
                <a:path w="591185" h="616585">
                  <a:moveTo>
                    <a:pt x="362988" y="60779"/>
                  </a:moveTo>
                  <a:lnTo>
                    <a:pt x="23877" y="60779"/>
                  </a:lnTo>
                  <a:lnTo>
                    <a:pt x="23877" y="123005"/>
                  </a:lnTo>
                  <a:lnTo>
                    <a:pt x="362988" y="123005"/>
                  </a:lnTo>
                  <a:lnTo>
                    <a:pt x="362988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32687" y="1030305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5" h="616585">
                  <a:moveTo>
                    <a:pt x="495884" y="239741"/>
                  </a:moveTo>
                  <a:lnTo>
                    <a:pt x="495884" y="0"/>
                  </a:lnTo>
                  <a:lnTo>
                    <a:pt x="419909" y="0"/>
                  </a:lnTo>
                  <a:lnTo>
                    <a:pt x="419909" y="615995"/>
                  </a:lnTo>
                  <a:lnTo>
                    <a:pt x="495884" y="615995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close/>
                </a:path>
                <a:path w="591185" h="616585">
                  <a:moveTo>
                    <a:pt x="234194" y="123005"/>
                  </a:moveTo>
                  <a:lnTo>
                    <a:pt x="362988" y="123005"/>
                  </a:lnTo>
                  <a:lnTo>
                    <a:pt x="362988" y="60779"/>
                  </a:lnTo>
                  <a:lnTo>
                    <a:pt x="23877" y="60779"/>
                  </a:lnTo>
                  <a:lnTo>
                    <a:pt x="23877" y="123005"/>
                  </a:lnTo>
                  <a:lnTo>
                    <a:pt x="158219" y="123005"/>
                  </a:lnTo>
                  <a:lnTo>
                    <a:pt x="158219" y="174861"/>
                  </a:lnTo>
                  <a:lnTo>
                    <a:pt x="154530" y="219439"/>
                  </a:lnTo>
                  <a:lnTo>
                    <a:pt x="143918" y="264147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8" y="357109"/>
                  </a:ln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1"/>
                  </a:lnTo>
                  <a:lnTo>
                    <a:pt x="234194" y="12300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40241" y="1030305"/>
              <a:ext cx="540385" cy="616585"/>
            </a:xfrm>
            <a:custGeom>
              <a:avLst/>
              <a:gdLst/>
              <a:ahLst/>
              <a:cxnLst/>
              <a:rect l="l" t="t" r="r" b="b"/>
              <a:pathLst>
                <a:path w="540385" h="616585">
                  <a:moveTo>
                    <a:pt x="539780" y="0"/>
                  </a:moveTo>
                  <a:lnTo>
                    <a:pt x="467906" y="0"/>
                  </a:lnTo>
                  <a:lnTo>
                    <a:pt x="467906" y="615995"/>
                  </a:lnTo>
                  <a:lnTo>
                    <a:pt x="539780" y="615995"/>
                  </a:lnTo>
                  <a:lnTo>
                    <a:pt x="539780" y="0"/>
                  </a:lnTo>
                  <a:close/>
                </a:path>
                <a:path w="540385" h="616585">
                  <a:moveTo>
                    <a:pt x="414362" y="11576"/>
                  </a:moveTo>
                  <a:lnTo>
                    <a:pt x="343211" y="11576"/>
                  </a:lnTo>
                  <a:lnTo>
                    <a:pt x="343211" y="236847"/>
                  </a:lnTo>
                  <a:lnTo>
                    <a:pt x="262413" y="236847"/>
                  </a:lnTo>
                  <a:lnTo>
                    <a:pt x="262413" y="299314"/>
                  </a:lnTo>
                  <a:lnTo>
                    <a:pt x="343211" y="299314"/>
                  </a:lnTo>
                  <a:lnTo>
                    <a:pt x="343211" y="586329"/>
                  </a:lnTo>
                  <a:lnTo>
                    <a:pt x="414362" y="586329"/>
                  </a:lnTo>
                  <a:lnTo>
                    <a:pt x="414362" y="11576"/>
                  </a:lnTo>
                  <a:close/>
                </a:path>
                <a:path w="540385" h="616585">
                  <a:moveTo>
                    <a:pt x="197774" y="168832"/>
                  </a:moveTo>
                  <a:lnTo>
                    <a:pt x="126141" y="168832"/>
                  </a:lnTo>
                  <a:lnTo>
                    <a:pt x="126141" y="188126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2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9" y="466266"/>
                  </a:lnTo>
                  <a:lnTo>
                    <a:pt x="116916" y="427959"/>
                  </a:lnTo>
                  <a:lnTo>
                    <a:pt x="143040" y="382913"/>
                  </a:lnTo>
                  <a:lnTo>
                    <a:pt x="162561" y="332598"/>
                  </a:lnTo>
                  <a:lnTo>
                    <a:pt x="232446" y="332598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6"/>
                  </a:lnTo>
                  <a:lnTo>
                    <a:pt x="197774" y="168832"/>
                  </a:lnTo>
                  <a:close/>
                </a:path>
                <a:path w="540385" h="616585">
                  <a:moveTo>
                    <a:pt x="232446" y="332598"/>
                  </a:moveTo>
                  <a:lnTo>
                    <a:pt x="162561" y="332598"/>
                  </a:lnTo>
                  <a:lnTo>
                    <a:pt x="182218" y="379057"/>
                  </a:lnTo>
                  <a:lnTo>
                    <a:pt x="208387" y="420271"/>
                  </a:lnTo>
                  <a:lnTo>
                    <a:pt x="241249" y="454972"/>
                  </a:lnTo>
                  <a:lnTo>
                    <a:pt x="280984" y="481895"/>
                  </a:lnTo>
                  <a:lnTo>
                    <a:pt x="323193" y="426180"/>
                  </a:lnTo>
                  <a:lnTo>
                    <a:pt x="283921" y="399016"/>
                  </a:lnTo>
                  <a:lnTo>
                    <a:pt x="252301" y="364998"/>
                  </a:lnTo>
                  <a:lnTo>
                    <a:pt x="232446" y="332598"/>
                  </a:lnTo>
                  <a:close/>
                </a:path>
                <a:path w="540385" h="616585">
                  <a:moveTo>
                    <a:pt x="300762" y="107570"/>
                  </a:moveTo>
                  <a:lnTo>
                    <a:pt x="20983" y="107570"/>
                  </a:lnTo>
                  <a:lnTo>
                    <a:pt x="20983" y="168832"/>
                  </a:lnTo>
                  <a:lnTo>
                    <a:pt x="300762" y="168832"/>
                  </a:lnTo>
                  <a:lnTo>
                    <a:pt x="300762" y="107570"/>
                  </a:lnTo>
                  <a:close/>
                </a:path>
                <a:path w="540385" h="616585">
                  <a:moveTo>
                    <a:pt x="197533" y="21706"/>
                  </a:moveTo>
                  <a:lnTo>
                    <a:pt x="126141" y="21706"/>
                  </a:lnTo>
                  <a:lnTo>
                    <a:pt x="126141" y="107570"/>
                  </a:lnTo>
                  <a:lnTo>
                    <a:pt x="197533" y="107570"/>
                  </a:lnTo>
                  <a:lnTo>
                    <a:pt x="197533" y="2170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40241" y="1030305"/>
              <a:ext cx="540385" cy="616585"/>
            </a:xfrm>
            <a:custGeom>
              <a:avLst/>
              <a:gdLst/>
              <a:ahLst/>
              <a:cxnLst/>
              <a:rect l="l" t="t" r="r" b="b"/>
              <a:pathLst>
                <a:path w="540385" h="616585">
                  <a:moveTo>
                    <a:pt x="467906" y="615995"/>
                  </a:moveTo>
                  <a:lnTo>
                    <a:pt x="539780" y="615995"/>
                  </a:lnTo>
                  <a:lnTo>
                    <a:pt x="539780" y="0"/>
                  </a:lnTo>
                  <a:lnTo>
                    <a:pt x="467906" y="0"/>
                  </a:lnTo>
                  <a:lnTo>
                    <a:pt x="467906" y="615995"/>
                  </a:lnTo>
                  <a:close/>
                </a:path>
                <a:path w="540385" h="616585">
                  <a:moveTo>
                    <a:pt x="262413" y="236847"/>
                  </a:moveTo>
                  <a:lnTo>
                    <a:pt x="262413" y="299314"/>
                  </a:lnTo>
                  <a:lnTo>
                    <a:pt x="343211" y="299314"/>
                  </a:lnTo>
                  <a:lnTo>
                    <a:pt x="343211" y="586329"/>
                  </a:lnTo>
                  <a:lnTo>
                    <a:pt x="414362" y="586329"/>
                  </a:lnTo>
                  <a:lnTo>
                    <a:pt x="414362" y="11576"/>
                  </a:lnTo>
                  <a:lnTo>
                    <a:pt x="343211" y="11576"/>
                  </a:lnTo>
                  <a:lnTo>
                    <a:pt x="343211" y="236847"/>
                  </a:lnTo>
                  <a:lnTo>
                    <a:pt x="262413" y="236847"/>
                  </a:lnTo>
                  <a:close/>
                </a:path>
                <a:path w="540385" h="616585">
                  <a:moveTo>
                    <a:pt x="197774" y="168832"/>
                  </a:moveTo>
                  <a:lnTo>
                    <a:pt x="300762" y="168832"/>
                  </a:lnTo>
                  <a:lnTo>
                    <a:pt x="300762" y="107570"/>
                  </a:lnTo>
                  <a:lnTo>
                    <a:pt x="197533" y="107570"/>
                  </a:lnTo>
                  <a:lnTo>
                    <a:pt x="197533" y="21706"/>
                  </a:lnTo>
                  <a:lnTo>
                    <a:pt x="126141" y="21706"/>
                  </a:lnTo>
                  <a:lnTo>
                    <a:pt x="126141" y="107570"/>
                  </a:lnTo>
                  <a:lnTo>
                    <a:pt x="20983" y="107570"/>
                  </a:lnTo>
                  <a:lnTo>
                    <a:pt x="20983" y="168832"/>
                  </a:lnTo>
                  <a:lnTo>
                    <a:pt x="126141" y="168832"/>
                  </a:lnTo>
                  <a:lnTo>
                    <a:pt x="126141" y="188126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2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9" y="466266"/>
                  </a:lnTo>
                  <a:lnTo>
                    <a:pt x="116916" y="427959"/>
                  </a:lnTo>
                  <a:lnTo>
                    <a:pt x="143040" y="382913"/>
                  </a:lnTo>
                  <a:lnTo>
                    <a:pt x="162561" y="332598"/>
                  </a:lnTo>
                  <a:lnTo>
                    <a:pt x="182218" y="379057"/>
                  </a:lnTo>
                  <a:lnTo>
                    <a:pt x="208387" y="420271"/>
                  </a:lnTo>
                  <a:lnTo>
                    <a:pt x="241249" y="454972"/>
                  </a:lnTo>
                  <a:lnTo>
                    <a:pt x="280984" y="481894"/>
                  </a:lnTo>
                  <a:lnTo>
                    <a:pt x="323193" y="426180"/>
                  </a:lnTo>
                  <a:lnTo>
                    <a:pt x="283921" y="399016"/>
                  </a:lnTo>
                  <a:lnTo>
                    <a:pt x="252301" y="364998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6"/>
                  </a:lnTo>
                  <a:lnTo>
                    <a:pt x="197774" y="16883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19877" y="1030305"/>
              <a:ext cx="518159" cy="615950"/>
            </a:xfrm>
            <a:custGeom>
              <a:avLst/>
              <a:gdLst/>
              <a:ahLst/>
              <a:cxnLst/>
              <a:rect l="l" t="t" r="r" b="b"/>
              <a:pathLst>
                <a:path w="518160" h="615950">
                  <a:moveTo>
                    <a:pt x="515902" y="278090"/>
                  </a:moveTo>
                  <a:lnTo>
                    <a:pt x="440169" y="278090"/>
                  </a:lnTo>
                  <a:lnTo>
                    <a:pt x="440169" y="377942"/>
                  </a:lnTo>
                  <a:lnTo>
                    <a:pt x="515902" y="377942"/>
                  </a:lnTo>
                  <a:lnTo>
                    <a:pt x="515902" y="278090"/>
                  </a:lnTo>
                  <a:close/>
                </a:path>
                <a:path w="518160" h="615950">
                  <a:moveTo>
                    <a:pt x="143507" y="103952"/>
                  </a:moveTo>
                  <a:lnTo>
                    <a:pt x="69944" y="103952"/>
                  </a:lnTo>
                  <a:lnTo>
                    <a:pt x="69944" y="287496"/>
                  </a:lnTo>
                  <a:lnTo>
                    <a:pt x="0" y="287978"/>
                  </a:lnTo>
                  <a:lnTo>
                    <a:pt x="8441" y="350205"/>
                  </a:lnTo>
                  <a:lnTo>
                    <a:pt x="52678" y="350016"/>
                  </a:lnTo>
                  <a:lnTo>
                    <a:pt x="100581" y="349283"/>
                  </a:lnTo>
                  <a:lnTo>
                    <a:pt x="151150" y="347756"/>
                  </a:lnTo>
                  <a:lnTo>
                    <a:pt x="203386" y="345187"/>
                  </a:lnTo>
                  <a:lnTo>
                    <a:pt x="256289" y="341328"/>
                  </a:lnTo>
                  <a:lnTo>
                    <a:pt x="308858" y="335928"/>
                  </a:lnTo>
                  <a:lnTo>
                    <a:pt x="360094" y="328739"/>
                  </a:lnTo>
                  <a:lnTo>
                    <a:pt x="357669" y="286290"/>
                  </a:lnTo>
                  <a:lnTo>
                    <a:pt x="143507" y="286290"/>
                  </a:lnTo>
                  <a:lnTo>
                    <a:pt x="143507" y="103952"/>
                  </a:lnTo>
                  <a:close/>
                </a:path>
                <a:path w="518160" h="615950">
                  <a:moveTo>
                    <a:pt x="289185" y="103952"/>
                  </a:moveTo>
                  <a:lnTo>
                    <a:pt x="216587" y="103952"/>
                  </a:lnTo>
                  <a:lnTo>
                    <a:pt x="216587" y="283637"/>
                  </a:lnTo>
                  <a:lnTo>
                    <a:pt x="198181" y="284459"/>
                  </a:lnTo>
                  <a:lnTo>
                    <a:pt x="143507" y="286290"/>
                  </a:lnTo>
                  <a:lnTo>
                    <a:pt x="357669" y="286290"/>
                  </a:lnTo>
                  <a:lnTo>
                    <a:pt x="357255" y="279055"/>
                  </a:lnTo>
                  <a:lnTo>
                    <a:pt x="289185" y="279055"/>
                  </a:lnTo>
                  <a:lnTo>
                    <a:pt x="289185" y="103952"/>
                  </a:lnTo>
                  <a:close/>
                </a:path>
                <a:path w="518160" h="615950">
                  <a:moveTo>
                    <a:pt x="515902" y="0"/>
                  </a:moveTo>
                  <a:lnTo>
                    <a:pt x="440169" y="0"/>
                  </a:lnTo>
                  <a:lnTo>
                    <a:pt x="440169" y="103711"/>
                  </a:lnTo>
                  <a:lnTo>
                    <a:pt x="355271" y="103711"/>
                  </a:lnTo>
                  <a:lnTo>
                    <a:pt x="355271" y="164008"/>
                  </a:lnTo>
                  <a:lnTo>
                    <a:pt x="440169" y="164008"/>
                  </a:lnTo>
                  <a:lnTo>
                    <a:pt x="440169" y="217310"/>
                  </a:lnTo>
                  <a:lnTo>
                    <a:pt x="355271" y="217310"/>
                  </a:lnTo>
                  <a:lnTo>
                    <a:pt x="355271" y="272784"/>
                  </a:lnTo>
                  <a:lnTo>
                    <a:pt x="339179" y="274544"/>
                  </a:lnTo>
                  <a:lnTo>
                    <a:pt x="306091" y="277702"/>
                  </a:lnTo>
                  <a:lnTo>
                    <a:pt x="289185" y="279055"/>
                  </a:lnTo>
                  <a:lnTo>
                    <a:pt x="357255" y="279055"/>
                  </a:lnTo>
                  <a:lnTo>
                    <a:pt x="357200" y="278090"/>
                  </a:lnTo>
                  <a:lnTo>
                    <a:pt x="515902" y="278090"/>
                  </a:lnTo>
                  <a:lnTo>
                    <a:pt x="515902" y="0"/>
                  </a:lnTo>
                  <a:close/>
                </a:path>
                <a:path w="518160" h="615950">
                  <a:moveTo>
                    <a:pt x="343693" y="42690"/>
                  </a:moveTo>
                  <a:lnTo>
                    <a:pt x="16159" y="42690"/>
                  </a:lnTo>
                  <a:lnTo>
                    <a:pt x="16159" y="103952"/>
                  </a:lnTo>
                  <a:lnTo>
                    <a:pt x="343693" y="103952"/>
                  </a:lnTo>
                  <a:lnTo>
                    <a:pt x="343693" y="42690"/>
                  </a:lnTo>
                  <a:close/>
                </a:path>
                <a:path w="518160" h="615950">
                  <a:moveTo>
                    <a:pt x="307274" y="388313"/>
                  </a:moveTo>
                  <a:lnTo>
                    <a:pt x="246240" y="391807"/>
                  </a:lnTo>
                  <a:lnTo>
                    <a:pt x="194612" y="401873"/>
                  </a:lnTo>
                  <a:lnTo>
                    <a:pt x="153154" y="418251"/>
                  </a:lnTo>
                  <a:lnTo>
                    <a:pt x="103804" y="468894"/>
                  </a:lnTo>
                  <a:lnTo>
                    <a:pt x="97440" y="502637"/>
                  </a:lnTo>
                  <a:lnTo>
                    <a:pt x="103804" y="535636"/>
                  </a:lnTo>
                  <a:lnTo>
                    <a:pt x="153154" y="585756"/>
                  </a:lnTo>
                  <a:lnTo>
                    <a:pt x="194612" y="602114"/>
                  </a:lnTo>
                  <a:lnTo>
                    <a:pt x="246240" y="612160"/>
                  </a:lnTo>
                  <a:lnTo>
                    <a:pt x="307274" y="615513"/>
                  </a:lnTo>
                  <a:lnTo>
                    <a:pt x="368495" y="612160"/>
                  </a:lnTo>
                  <a:lnTo>
                    <a:pt x="420222" y="602114"/>
                  </a:lnTo>
                  <a:lnTo>
                    <a:pt x="461725" y="585756"/>
                  </a:lnTo>
                  <a:lnTo>
                    <a:pt x="492275" y="563470"/>
                  </a:lnTo>
                  <a:lnTo>
                    <a:pt x="496561" y="557145"/>
                  </a:lnTo>
                  <a:lnTo>
                    <a:pt x="307274" y="557145"/>
                  </a:lnTo>
                  <a:lnTo>
                    <a:pt x="249788" y="553648"/>
                  </a:lnTo>
                  <a:lnTo>
                    <a:pt x="207542" y="543277"/>
                  </a:lnTo>
                  <a:lnTo>
                    <a:pt x="181577" y="526213"/>
                  </a:lnTo>
                  <a:lnTo>
                    <a:pt x="172932" y="502637"/>
                  </a:lnTo>
                  <a:lnTo>
                    <a:pt x="181577" y="478326"/>
                  </a:lnTo>
                  <a:lnTo>
                    <a:pt x="207542" y="460821"/>
                  </a:lnTo>
                  <a:lnTo>
                    <a:pt x="249788" y="450235"/>
                  </a:lnTo>
                  <a:lnTo>
                    <a:pt x="307274" y="446681"/>
                  </a:lnTo>
                  <a:lnTo>
                    <a:pt x="496288" y="446681"/>
                  </a:lnTo>
                  <a:lnTo>
                    <a:pt x="492275" y="440678"/>
                  </a:lnTo>
                  <a:lnTo>
                    <a:pt x="461725" y="418251"/>
                  </a:lnTo>
                  <a:lnTo>
                    <a:pt x="420222" y="401873"/>
                  </a:lnTo>
                  <a:lnTo>
                    <a:pt x="368495" y="391807"/>
                  </a:lnTo>
                  <a:lnTo>
                    <a:pt x="307274" y="388313"/>
                  </a:lnTo>
                  <a:close/>
                </a:path>
                <a:path w="518160" h="615950">
                  <a:moveTo>
                    <a:pt x="496288" y="446681"/>
                  </a:moveTo>
                  <a:lnTo>
                    <a:pt x="307274" y="446681"/>
                  </a:lnTo>
                  <a:lnTo>
                    <a:pt x="364873" y="450235"/>
                  </a:lnTo>
                  <a:lnTo>
                    <a:pt x="407186" y="460821"/>
                  </a:lnTo>
                  <a:lnTo>
                    <a:pt x="433310" y="478326"/>
                  </a:lnTo>
                  <a:lnTo>
                    <a:pt x="442340" y="502637"/>
                  </a:lnTo>
                  <a:lnTo>
                    <a:pt x="433310" y="526213"/>
                  </a:lnTo>
                  <a:lnTo>
                    <a:pt x="407186" y="543277"/>
                  </a:lnTo>
                  <a:lnTo>
                    <a:pt x="364873" y="553648"/>
                  </a:lnTo>
                  <a:lnTo>
                    <a:pt x="307274" y="557145"/>
                  </a:lnTo>
                  <a:lnTo>
                    <a:pt x="496561" y="557145"/>
                  </a:lnTo>
                  <a:lnTo>
                    <a:pt x="511140" y="535636"/>
                  </a:lnTo>
                  <a:lnTo>
                    <a:pt x="517591" y="502637"/>
                  </a:lnTo>
                  <a:lnTo>
                    <a:pt x="511140" y="468894"/>
                  </a:lnTo>
                  <a:lnTo>
                    <a:pt x="496288" y="44668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19877" y="1030305"/>
              <a:ext cx="518159" cy="615950"/>
            </a:xfrm>
            <a:custGeom>
              <a:avLst/>
              <a:gdLst/>
              <a:ahLst/>
              <a:cxnLst/>
              <a:rect l="l" t="t" r="r" b="b"/>
              <a:pathLst>
                <a:path w="518160" h="615950">
                  <a:moveTo>
                    <a:pt x="440169" y="278090"/>
                  </a:moveTo>
                  <a:lnTo>
                    <a:pt x="440169" y="377942"/>
                  </a:lnTo>
                  <a:lnTo>
                    <a:pt x="515902" y="377942"/>
                  </a:lnTo>
                  <a:lnTo>
                    <a:pt x="515902" y="0"/>
                  </a:lnTo>
                  <a:lnTo>
                    <a:pt x="440169" y="0"/>
                  </a:lnTo>
                  <a:lnTo>
                    <a:pt x="440169" y="103711"/>
                  </a:lnTo>
                  <a:lnTo>
                    <a:pt x="355271" y="103711"/>
                  </a:lnTo>
                  <a:lnTo>
                    <a:pt x="355271" y="164008"/>
                  </a:lnTo>
                  <a:lnTo>
                    <a:pt x="440169" y="164008"/>
                  </a:lnTo>
                  <a:lnTo>
                    <a:pt x="440169" y="217310"/>
                  </a:lnTo>
                  <a:lnTo>
                    <a:pt x="355271" y="217310"/>
                  </a:lnTo>
                  <a:lnTo>
                    <a:pt x="355271" y="272784"/>
                  </a:lnTo>
                  <a:lnTo>
                    <a:pt x="339179" y="274544"/>
                  </a:lnTo>
                  <a:lnTo>
                    <a:pt x="322770" y="276190"/>
                  </a:lnTo>
                  <a:lnTo>
                    <a:pt x="306091" y="277702"/>
                  </a:lnTo>
                  <a:lnTo>
                    <a:pt x="289185" y="279055"/>
                  </a:lnTo>
                  <a:lnTo>
                    <a:pt x="289185" y="103952"/>
                  </a:lnTo>
                  <a:lnTo>
                    <a:pt x="343693" y="103952"/>
                  </a:lnTo>
                  <a:lnTo>
                    <a:pt x="343693" y="42690"/>
                  </a:lnTo>
                  <a:lnTo>
                    <a:pt x="16159" y="42690"/>
                  </a:lnTo>
                  <a:lnTo>
                    <a:pt x="16159" y="103952"/>
                  </a:lnTo>
                  <a:lnTo>
                    <a:pt x="69944" y="103952"/>
                  </a:lnTo>
                  <a:lnTo>
                    <a:pt x="69944" y="287496"/>
                  </a:lnTo>
                  <a:lnTo>
                    <a:pt x="51689" y="287673"/>
                  </a:lnTo>
                  <a:lnTo>
                    <a:pt x="33887" y="287828"/>
                  </a:lnTo>
                  <a:lnTo>
                    <a:pt x="16626" y="287937"/>
                  </a:lnTo>
                  <a:lnTo>
                    <a:pt x="0" y="287978"/>
                  </a:lnTo>
                  <a:lnTo>
                    <a:pt x="8441" y="350205"/>
                  </a:lnTo>
                  <a:lnTo>
                    <a:pt x="52678" y="350016"/>
                  </a:lnTo>
                  <a:lnTo>
                    <a:pt x="100581" y="349283"/>
                  </a:lnTo>
                  <a:lnTo>
                    <a:pt x="151150" y="347756"/>
                  </a:lnTo>
                  <a:lnTo>
                    <a:pt x="203386" y="345187"/>
                  </a:lnTo>
                  <a:lnTo>
                    <a:pt x="256289" y="341328"/>
                  </a:lnTo>
                  <a:lnTo>
                    <a:pt x="308858" y="335928"/>
                  </a:lnTo>
                  <a:lnTo>
                    <a:pt x="360094" y="328739"/>
                  </a:lnTo>
                  <a:lnTo>
                    <a:pt x="357200" y="278090"/>
                  </a:lnTo>
                  <a:lnTo>
                    <a:pt x="440169" y="278090"/>
                  </a:lnTo>
                  <a:close/>
                </a:path>
                <a:path w="518160" h="615950">
                  <a:moveTo>
                    <a:pt x="216587" y="103952"/>
                  </a:moveTo>
                  <a:lnTo>
                    <a:pt x="216587" y="283637"/>
                  </a:lnTo>
                  <a:lnTo>
                    <a:pt x="198181" y="284459"/>
                  </a:lnTo>
                  <a:lnTo>
                    <a:pt x="179866" y="285145"/>
                  </a:lnTo>
                  <a:lnTo>
                    <a:pt x="161641" y="285740"/>
                  </a:lnTo>
                  <a:lnTo>
                    <a:pt x="143507" y="286290"/>
                  </a:lnTo>
                  <a:lnTo>
                    <a:pt x="143507" y="103952"/>
                  </a:lnTo>
                  <a:lnTo>
                    <a:pt x="216587" y="103952"/>
                  </a:lnTo>
                  <a:close/>
                </a:path>
                <a:path w="518160" h="615950">
                  <a:moveTo>
                    <a:pt x="307274" y="388313"/>
                  </a:moveTo>
                  <a:lnTo>
                    <a:pt x="246240" y="391807"/>
                  </a:lnTo>
                  <a:lnTo>
                    <a:pt x="194612" y="401873"/>
                  </a:lnTo>
                  <a:lnTo>
                    <a:pt x="153154" y="418251"/>
                  </a:lnTo>
                  <a:lnTo>
                    <a:pt x="103804" y="468894"/>
                  </a:lnTo>
                  <a:lnTo>
                    <a:pt x="97440" y="502637"/>
                  </a:lnTo>
                  <a:lnTo>
                    <a:pt x="103804" y="535636"/>
                  </a:lnTo>
                  <a:lnTo>
                    <a:pt x="153154" y="585756"/>
                  </a:lnTo>
                  <a:lnTo>
                    <a:pt x="194612" y="602114"/>
                  </a:lnTo>
                  <a:lnTo>
                    <a:pt x="246240" y="612160"/>
                  </a:lnTo>
                  <a:lnTo>
                    <a:pt x="307274" y="615513"/>
                  </a:lnTo>
                  <a:lnTo>
                    <a:pt x="368495" y="612160"/>
                  </a:lnTo>
                  <a:lnTo>
                    <a:pt x="420222" y="602114"/>
                  </a:lnTo>
                  <a:lnTo>
                    <a:pt x="461725" y="585756"/>
                  </a:lnTo>
                  <a:lnTo>
                    <a:pt x="511140" y="535636"/>
                  </a:lnTo>
                  <a:lnTo>
                    <a:pt x="517591" y="502637"/>
                  </a:lnTo>
                  <a:lnTo>
                    <a:pt x="511140" y="468894"/>
                  </a:lnTo>
                  <a:lnTo>
                    <a:pt x="461725" y="418251"/>
                  </a:lnTo>
                  <a:lnTo>
                    <a:pt x="420222" y="401873"/>
                  </a:lnTo>
                  <a:lnTo>
                    <a:pt x="368495" y="391807"/>
                  </a:lnTo>
                  <a:lnTo>
                    <a:pt x="307274" y="388313"/>
                  </a:lnTo>
                  <a:close/>
                </a:path>
                <a:path w="518160" h="615950">
                  <a:moveTo>
                    <a:pt x="307274" y="557145"/>
                  </a:moveTo>
                  <a:lnTo>
                    <a:pt x="249788" y="553648"/>
                  </a:lnTo>
                  <a:lnTo>
                    <a:pt x="207542" y="543277"/>
                  </a:lnTo>
                  <a:lnTo>
                    <a:pt x="181577" y="526213"/>
                  </a:lnTo>
                  <a:lnTo>
                    <a:pt x="172932" y="502637"/>
                  </a:lnTo>
                  <a:lnTo>
                    <a:pt x="181577" y="478326"/>
                  </a:lnTo>
                  <a:lnTo>
                    <a:pt x="207542" y="460821"/>
                  </a:lnTo>
                  <a:lnTo>
                    <a:pt x="249788" y="450235"/>
                  </a:lnTo>
                  <a:lnTo>
                    <a:pt x="307274" y="446681"/>
                  </a:lnTo>
                  <a:lnTo>
                    <a:pt x="364873" y="450235"/>
                  </a:lnTo>
                  <a:lnTo>
                    <a:pt x="407186" y="460821"/>
                  </a:lnTo>
                  <a:lnTo>
                    <a:pt x="433310" y="478326"/>
                  </a:lnTo>
                  <a:lnTo>
                    <a:pt x="442340" y="502637"/>
                  </a:lnTo>
                  <a:lnTo>
                    <a:pt x="433310" y="526213"/>
                  </a:lnTo>
                  <a:lnTo>
                    <a:pt x="407186" y="543277"/>
                  </a:lnTo>
                  <a:lnTo>
                    <a:pt x="364873" y="553648"/>
                  </a:lnTo>
                  <a:lnTo>
                    <a:pt x="307274" y="55714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20195" y="1030305"/>
              <a:ext cx="577850" cy="615315"/>
            </a:xfrm>
            <a:custGeom>
              <a:avLst/>
              <a:gdLst/>
              <a:ahLst/>
              <a:cxnLst/>
              <a:rect l="l" t="t" r="r" b="b"/>
              <a:pathLst>
                <a:path w="577850" h="615314">
                  <a:moveTo>
                    <a:pt x="485995" y="0"/>
                  </a:moveTo>
                  <a:lnTo>
                    <a:pt x="410020" y="0"/>
                  </a:lnTo>
                  <a:lnTo>
                    <a:pt x="410020" y="615031"/>
                  </a:lnTo>
                  <a:lnTo>
                    <a:pt x="485995" y="615031"/>
                  </a:lnTo>
                  <a:lnTo>
                    <a:pt x="485995" y="303656"/>
                  </a:lnTo>
                  <a:lnTo>
                    <a:pt x="577405" y="303656"/>
                  </a:lnTo>
                  <a:lnTo>
                    <a:pt x="577405" y="240706"/>
                  </a:lnTo>
                  <a:lnTo>
                    <a:pt x="485995" y="240706"/>
                  </a:lnTo>
                  <a:lnTo>
                    <a:pt x="485995" y="0"/>
                  </a:lnTo>
                  <a:close/>
                </a:path>
                <a:path w="577850" h="615314">
                  <a:moveTo>
                    <a:pt x="323193" y="63914"/>
                  </a:moveTo>
                  <a:lnTo>
                    <a:pt x="32801" y="63914"/>
                  </a:lnTo>
                  <a:lnTo>
                    <a:pt x="32801" y="126382"/>
                  </a:lnTo>
                  <a:lnTo>
                    <a:pt x="246012" y="126382"/>
                  </a:lnTo>
                  <a:lnTo>
                    <a:pt x="238576" y="171860"/>
                  </a:lnTo>
                  <a:lnTo>
                    <a:pt x="226221" y="214744"/>
                  </a:lnTo>
                  <a:lnTo>
                    <a:pt x="208923" y="255088"/>
                  </a:lnTo>
                  <a:lnTo>
                    <a:pt x="186658" y="292942"/>
                  </a:lnTo>
                  <a:lnTo>
                    <a:pt x="159403" y="328359"/>
                  </a:lnTo>
                  <a:lnTo>
                    <a:pt x="127133" y="361389"/>
                  </a:lnTo>
                  <a:lnTo>
                    <a:pt x="89825" y="392085"/>
                  </a:lnTo>
                  <a:lnTo>
                    <a:pt x="47455" y="420499"/>
                  </a:lnTo>
                  <a:lnTo>
                    <a:pt x="0" y="446681"/>
                  </a:lnTo>
                  <a:lnTo>
                    <a:pt x="42690" y="505048"/>
                  </a:lnTo>
                  <a:lnTo>
                    <a:pt x="91266" y="478649"/>
                  </a:lnTo>
                  <a:lnTo>
                    <a:pt x="134619" y="449945"/>
                  </a:lnTo>
                  <a:lnTo>
                    <a:pt x="172939" y="419061"/>
                  </a:lnTo>
                  <a:lnTo>
                    <a:pt x="206421" y="386125"/>
                  </a:lnTo>
                  <a:lnTo>
                    <a:pt x="235257" y="351262"/>
                  </a:lnTo>
                  <a:lnTo>
                    <a:pt x="259639" y="314600"/>
                  </a:lnTo>
                  <a:lnTo>
                    <a:pt x="279760" y="276265"/>
                  </a:lnTo>
                  <a:lnTo>
                    <a:pt x="295813" y="236382"/>
                  </a:lnTo>
                  <a:lnTo>
                    <a:pt x="307990" y="195080"/>
                  </a:lnTo>
                  <a:lnTo>
                    <a:pt x="316484" y="152483"/>
                  </a:lnTo>
                  <a:lnTo>
                    <a:pt x="321487" y="108719"/>
                  </a:lnTo>
                  <a:lnTo>
                    <a:pt x="323193" y="6391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20195" y="1030305"/>
              <a:ext cx="577850" cy="615315"/>
            </a:xfrm>
            <a:custGeom>
              <a:avLst/>
              <a:gdLst/>
              <a:ahLst/>
              <a:cxnLst/>
              <a:rect l="l" t="t" r="r" b="b"/>
              <a:pathLst>
                <a:path w="577850" h="615314">
                  <a:moveTo>
                    <a:pt x="485995" y="240706"/>
                  </a:moveTo>
                  <a:lnTo>
                    <a:pt x="485995" y="0"/>
                  </a:lnTo>
                  <a:lnTo>
                    <a:pt x="410020" y="0"/>
                  </a:lnTo>
                  <a:lnTo>
                    <a:pt x="410020" y="615031"/>
                  </a:lnTo>
                  <a:lnTo>
                    <a:pt x="485995" y="615031"/>
                  </a:lnTo>
                  <a:lnTo>
                    <a:pt x="485995" y="303656"/>
                  </a:lnTo>
                  <a:lnTo>
                    <a:pt x="577405" y="303656"/>
                  </a:lnTo>
                  <a:lnTo>
                    <a:pt x="577405" y="240706"/>
                  </a:lnTo>
                  <a:lnTo>
                    <a:pt x="485995" y="240706"/>
                  </a:lnTo>
                  <a:close/>
                </a:path>
                <a:path w="577850" h="615314">
                  <a:moveTo>
                    <a:pt x="32801" y="63914"/>
                  </a:moveTo>
                  <a:lnTo>
                    <a:pt x="32801" y="126382"/>
                  </a:lnTo>
                  <a:lnTo>
                    <a:pt x="246012" y="126382"/>
                  </a:lnTo>
                  <a:lnTo>
                    <a:pt x="238576" y="171860"/>
                  </a:lnTo>
                  <a:lnTo>
                    <a:pt x="226221" y="214744"/>
                  </a:lnTo>
                  <a:lnTo>
                    <a:pt x="208923" y="255088"/>
                  </a:lnTo>
                  <a:lnTo>
                    <a:pt x="186658" y="292942"/>
                  </a:lnTo>
                  <a:lnTo>
                    <a:pt x="159403" y="328359"/>
                  </a:lnTo>
                  <a:lnTo>
                    <a:pt x="127133" y="361389"/>
                  </a:lnTo>
                  <a:lnTo>
                    <a:pt x="89825" y="392085"/>
                  </a:lnTo>
                  <a:lnTo>
                    <a:pt x="47455" y="420499"/>
                  </a:lnTo>
                  <a:lnTo>
                    <a:pt x="0" y="446681"/>
                  </a:lnTo>
                  <a:lnTo>
                    <a:pt x="42690" y="505048"/>
                  </a:lnTo>
                  <a:lnTo>
                    <a:pt x="91266" y="478649"/>
                  </a:lnTo>
                  <a:lnTo>
                    <a:pt x="134619" y="449945"/>
                  </a:lnTo>
                  <a:lnTo>
                    <a:pt x="172939" y="419061"/>
                  </a:lnTo>
                  <a:lnTo>
                    <a:pt x="206421" y="386125"/>
                  </a:lnTo>
                  <a:lnTo>
                    <a:pt x="235257" y="351262"/>
                  </a:lnTo>
                  <a:lnTo>
                    <a:pt x="259639" y="314600"/>
                  </a:lnTo>
                  <a:lnTo>
                    <a:pt x="279760" y="276265"/>
                  </a:lnTo>
                  <a:lnTo>
                    <a:pt x="295813" y="236382"/>
                  </a:lnTo>
                  <a:lnTo>
                    <a:pt x="307990" y="195080"/>
                  </a:lnTo>
                  <a:lnTo>
                    <a:pt x="316484" y="152483"/>
                  </a:lnTo>
                  <a:lnTo>
                    <a:pt x="321487" y="108719"/>
                  </a:lnTo>
                  <a:lnTo>
                    <a:pt x="323193" y="63914"/>
                  </a:lnTo>
                  <a:lnTo>
                    <a:pt x="32801" y="6391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996121" y="1030305"/>
              <a:ext cx="511175" cy="617855"/>
            </a:xfrm>
            <a:custGeom>
              <a:avLst/>
              <a:gdLst/>
              <a:ahLst/>
              <a:cxnLst/>
              <a:rect l="l" t="t" r="r" b="b"/>
              <a:pathLst>
                <a:path w="511175" h="617855">
                  <a:moveTo>
                    <a:pt x="510596" y="0"/>
                  </a:moveTo>
                  <a:lnTo>
                    <a:pt x="434863" y="0"/>
                  </a:lnTo>
                  <a:lnTo>
                    <a:pt x="434863" y="617443"/>
                  </a:lnTo>
                  <a:lnTo>
                    <a:pt x="510596" y="617443"/>
                  </a:lnTo>
                  <a:lnTo>
                    <a:pt x="510596" y="0"/>
                  </a:lnTo>
                  <a:close/>
                </a:path>
                <a:path w="511175" h="617855">
                  <a:moveTo>
                    <a:pt x="197050" y="42449"/>
                  </a:moveTo>
                  <a:lnTo>
                    <a:pt x="150826" y="47410"/>
                  </a:lnTo>
                  <a:lnTo>
                    <a:pt x="110008" y="61637"/>
                  </a:lnTo>
                  <a:lnTo>
                    <a:pt x="75944" y="84144"/>
                  </a:lnTo>
                  <a:lnTo>
                    <a:pt x="49979" y="113948"/>
                  </a:lnTo>
                  <a:lnTo>
                    <a:pt x="33461" y="150062"/>
                  </a:lnTo>
                  <a:lnTo>
                    <a:pt x="27736" y="191503"/>
                  </a:lnTo>
                  <a:lnTo>
                    <a:pt x="33461" y="233028"/>
                  </a:lnTo>
                  <a:lnTo>
                    <a:pt x="49979" y="269166"/>
                  </a:lnTo>
                  <a:lnTo>
                    <a:pt x="75944" y="298953"/>
                  </a:lnTo>
                  <a:lnTo>
                    <a:pt x="110008" y="321423"/>
                  </a:lnTo>
                  <a:lnTo>
                    <a:pt x="150826" y="335613"/>
                  </a:lnTo>
                  <a:lnTo>
                    <a:pt x="197050" y="340558"/>
                  </a:lnTo>
                  <a:lnTo>
                    <a:pt x="243493" y="335613"/>
                  </a:lnTo>
                  <a:lnTo>
                    <a:pt x="284307" y="321423"/>
                  </a:lnTo>
                  <a:lnTo>
                    <a:pt x="318248" y="298953"/>
                  </a:lnTo>
                  <a:lnTo>
                    <a:pt x="339259" y="274714"/>
                  </a:lnTo>
                  <a:lnTo>
                    <a:pt x="197050" y="274714"/>
                  </a:lnTo>
                  <a:lnTo>
                    <a:pt x="159493" y="268970"/>
                  </a:lnTo>
                  <a:lnTo>
                    <a:pt x="129578" y="252464"/>
                  </a:lnTo>
                  <a:lnTo>
                    <a:pt x="109883" y="226280"/>
                  </a:lnTo>
                  <a:lnTo>
                    <a:pt x="102987" y="191503"/>
                  </a:lnTo>
                  <a:lnTo>
                    <a:pt x="109883" y="156930"/>
                  </a:lnTo>
                  <a:lnTo>
                    <a:pt x="129578" y="130723"/>
                  </a:lnTo>
                  <a:lnTo>
                    <a:pt x="159493" y="114104"/>
                  </a:lnTo>
                  <a:lnTo>
                    <a:pt x="197050" y="108293"/>
                  </a:lnTo>
                  <a:lnTo>
                    <a:pt x="339169" y="108293"/>
                  </a:lnTo>
                  <a:lnTo>
                    <a:pt x="318248" y="84144"/>
                  </a:lnTo>
                  <a:lnTo>
                    <a:pt x="284307" y="61637"/>
                  </a:lnTo>
                  <a:lnTo>
                    <a:pt x="243493" y="47410"/>
                  </a:lnTo>
                  <a:lnTo>
                    <a:pt x="197050" y="42449"/>
                  </a:lnTo>
                  <a:close/>
                </a:path>
                <a:path w="511175" h="617855">
                  <a:moveTo>
                    <a:pt x="339169" y="108293"/>
                  </a:moveTo>
                  <a:lnTo>
                    <a:pt x="197050" y="108293"/>
                  </a:lnTo>
                  <a:lnTo>
                    <a:pt x="235034" y="114104"/>
                  </a:lnTo>
                  <a:lnTo>
                    <a:pt x="265216" y="130723"/>
                  </a:lnTo>
                  <a:lnTo>
                    <a:pt x="285133" y="156930"/>
                  </a:lnTo>
                  <a:lnTo>
                    <a:pt x="292320" y="191503"/>
                  </a:lnTo>
                  <a:lnTo>
                    <a:pt x="285099" y="226280"/>
                  </a:lnTo>
                  <a:lnTo>
                    <a:pt x="265126" y="252464"/>
                  </a:lnTo>
                  <a:lnTo>
                    <a:pt x="234932" y="268970"/>
                  </a:lnTo>
                  <a:lnTo>
                    <a:pt x="197050" y="274714"/>
                  </a:lnTo>
                  <a:lnTo>
                    <a:pt x="339259" y="274714"/>
                  </a:lnTo>
                  <a:lnTo>
                    <a:pt x="344068" y="269166"/>
                  </a:lnTo>
                  <a:lnTo>
                    <a:pt x="360523" y="233028"/>
                  </a:lnTo>
                  <a:lnTo>
                    <a:pt x="366365" y="191503"/>
                  </a:lnTo>
                  <a:lnTo>
                    <a:pt x="360523" y="150062"/>
                  </a:lnTo>
                  <a:lnTo>
                    <a:pt x="344068" y="113948"/>
                  </a:lnTo>
                  <a:lnTo>
                    <a:pt x="339169" y="108293"/>
                  </a:lnTo>
                  <a:close/>
                </a:path>
                <a:path w="511175" h="617855">
                  <a:moveTo>
                    <a:pt x="398202" y="405679"/>
                  </a:moveTo>
                  <a:lnTo>
                    <a:pt x="347358" y="412019"/>
                  </a:lnTo>
                  <a:lnTo>
                    <a:pt x="295350" y="416879"/>
                  </a:lnTo>
                  <a:lnTo>
                    <a:pt x="242912" y="420450"/>
                  </a:lnTo>
                  <a:lnTo>
                    <a:pt x="190780" y="422924"/>
                  </a:lnTo>
                  <a:lnTo>
                    <a:pt x="139687" y="424493"/>
                  </a:lnTo>
                  <a:lnTo>
                    <a:pt x="90370" y="425351"/>
                  </a:lnTo>
                  <a:lnTo>
                    <a:pt x="0" y="425697"/>
                  </a:lnTo>
                  <a:lnTo>
                    <a:pt x="9165" y="488165"/>
                  </a:lnTo>
                  <a:lnTo>
                    <a:pt x="97447" y="487600"/>
                  </a:lnTo>
                  <a:lnTo>
                    <a:pt x="145622" y="486461"/>
                  </a:lnTo>
                  <a:lnTo>
                    <a:pt x="195724" y="484366"/>
                  </a:lnTo>
                  <a:lnTo>
                    <a:pt x="247183" y="481028"/>
                  </a:lnTo>
                  <a:lnTo>
                    <a:pt x="299428" y="476159"/>
                  </a:lnTo>
                  <a:lnTo>
                    <a:pt x="351887" y="469468"/>
                  </a:lnTo>
                  <a:lnTo>
                    <a:pt x="403991" y="460670"/>
                  </a:lnTo>
                  <a:lnTo>
                    <a:pt x="398202" y="4056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23858" y="1030305"/>
              <a:ext cx="483234" cy="617855"/>
            </a:xfrm>
            <a:custGeom>
              <a:avLst/>
              <a:gdLst/>
              <a:ahLst/>
              <a:cxnLst/>
              <a:rect l="l" t="t" r="r" b="b"/>
              <a:pathLst>
                <a:path w="483235" h="617855">
                  <a:moveTo>
                    <a:pt x="407126" y="0"/>
                  </a:moveTo>
                  <a:lnTo>
                    <a:pt x="407126" y="617443"/>
                  </a:lnTo>
                  <a:lnTo>
                    <a:pt x="482859" y="617443"/>
                  </a:lnTo>
                  <a:lnTo>
                    <a:pt x="482859" y="0"/>
                  </a:lnTo>
                  <a:lnTo>
                    <a:pt x="407126" y="0"/>
                  </a:lnTo>
                  <a:close/>
                </a:path>
                <a:path w="483235" h="617855">
                  <a:moveTo>
                    <a:pt x="169314" y="42449"/>
                  </a:moveTo>
                  <a:lnTo>
                    <a:pt x="123089" y="47410"/>
                  </a:lnTo>
                  <a:lnTo>
                    <a:pt x="82272" y="61637"/>
                  </a:lnTo>
                  <a:lnTo>
                    <a:pt x="48207" y="84144"/>
                  </a:lnTo>
                  <a:lnTo>
                    <a:pt x="22242" y="113948"/>
                  </a:lnTo>
                  <a:lnTo>
                    <a:pt x="5724" y="150062"/>
                  </a:lnTo>
                  <a:lnTo>
                    <a:pt x="0" y="191503"/>
                  </a:lnTo>
                  <a:lnTo>
                    <a:pt x="5724" y="233028"/>
                  </a:lnTo>
                  <a:lnTo>
                    <a:pt x="22242" y="269166"/>
                  </a:lnTo>
                  <a:lnTo>
                    <a:pt x="48207" y="298953"/>
                  </a:lnTo>
                  <a:lnTo>
                    <a:pt x="82272" y="321423"/>
                  </a:lnTo>
                  <a:lnTo>
                    <a:pt x="123089" y="335613"/>
                  </a:lnTo>
                  <a:lnTo>
                    <a:pt x="169314" y="340558"/>
                  </a:lnTo>
                  <a:lnTo>
                    <a:pt x="215756" y="335613"/>
                  </a:lnTo>
                  <a:lnTo>
                    <a:pt x="256571" y="321423"/>
                  </a:lnTo>
                  <a:lnTo>
                    <a:pt x="290511" y="298953"/>
                  </a:lnTo>
                  <a:lnTo>
                    <a:pt x="316332" y="269166"/>
                  </a:lnTo>
                  <a:lnTo>
                    <a:pt x="332786" y="233028"/>
                  </a:lnTo>
                  <a:lnTo>
                    <a:pt x="338628" y="191503"/>
                  </a:lnTo>
                  <a:lnTo>
                    <a:pt x="332786" y="150062"/>
                  </a:lnTo>
                  <a:lnTo>
                    <a:pt x="316332" y="113948"/>
                  </a:lnTo>
                  <a:lnTo>
                    <a:pt x="290511" y="84144"/>
                  </a:lnTo>
                  <a:lnTo>
                    <a:pt x="256571" y="61637"/>
                  </a:lnTo>
                  <a:lnTo>
                    <a:pt x="215756" y="47410"/>
                  </a:lnTo>
                  <a:lnTo>
                    <a:pt x="169314" y="4244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2124" y="1131614"/>
              <a:ext cx="203302" cy="18039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96121" y="1435985"/>
              <a:ext cx="404495" cy="82550"/>
            </a:xfrm>
            <a:custGeom>
              <a:avLst/>
              <a:gdLst/>
              <a:ahLst/>
              <a:cxnLst/>
              <a:rect l="l" t="t" r="r" b="b"/>
              <a:pathLst>
                <a:path w="404495" h="82550">
                  <a:moveTo>
                    <a:pt x="9165" y="82486"/>
                  </a:moveTo>
                  <a:lnTo>
                    <a:pt x="51771" y="82393"/>
                  </a:lnTo>
                  <a:lnTo>
                    <a:pt x="97447" y="81921"/>
                  </a:lnTo>
                  <a:lnTo>
                    <a:pt x="145622" y="80782"/>
                  </a:lnTo>
                  <a:lnTo>
                    <a:pt x="195724" y="78687"/>
                  </a:lnTo>
                  <a:lnTo>
                    <a:pt x="247183" y="75349"/>
                  </a:lnTo>
                  <a:lnTo>
                    <a:pt x="299428" y="70479"/>
                  </a:lnTo>
                  <a:lnTo>
                    <a:pt x="351887" y="63789"/>
                  </a:lnTo>
                  <a:lnTo>
                    <a:pt x="403991" y="54990"/>
                  </a:lnTo>
                  <a:lnTo>
                    <a:pt x="398202" y="0"/>
                  </a:lnTo>
                  <a:lnTo>
                    <a:pt x="347358" y="6340"/>
                  </a:lnTo>
                  <a:lnTo>
                    <a:pt x="295350" y="11200"/>
                  </a:lnTo>
                  <a:lnTo>
                    <a:pt x="242912" y="14771"/>
                  </a:lnTo>
                  <a:lnTo>
                    <a:pt x="190780" y="17245"/>
                  </a:lnTo>
                  <a:lnTo>
                    <a:pt x="139687" y="18814"/>
                  </a:lnTo>
                  <a:lnTo>
                    <a:pt x="90370" y="19671"/>
                  </a:lnTo>
                  <a:lnTo>
                    <a:pt x="43562" y="20009"/>
                  </a:lnTo>
                  <a:lnTo>
                    <a:pt x="0" y="20018"/>
                  </a:lnTo>
                  <a:lnTo>
                    <a:pt x="9165" y="8248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06088" y="1030787"/>
              <a:ext cx="523240" cy="604520"/>
            </a:xfrm>
            <a:custGeom>
              <a:avLst/>
              <a:gdLst/>
              <a:ahLst/>
              <a:cxnLst/>
              <a:rect l="l" t="t" r="r" b="b"/>
              <a:pathLst>
                <a:path w="523239" h="604519">
                  <a:moveTo>
                    <a:pt x="183062" y="410503"/>
                  </a:moveTo>
                  <a:lnTo>
                    <a:pt x="105640" y="410503"/>
                  </a:lnTo>
                  <a:lnTo>
                    <a:pt x="105640" y="603936"/>
                  </a:lnTo>
                  <a:lnTo>
                    <a:pt x="523138" y="603936"/>
                  </a:lnTo>
                  <a:lnTo>
                    <a:pt x="523138" y="542433"/>
                  </a:lnTo>
                  <a:lnTo>
                    <a:pt x="183062" y="542433"/>
                  </a:lnTo>
                  <a:lnTo>
                    <a:pt x="183062" y="410503"/>
                  </a:lnTo>
                  <a:close/>
                </a:path>
                <a:path w="523239" h="604519">
                  <a:moveTo>
                    <a:pt x="506978" y="182580"/>
                  </a:moveTo>
                  <a:lnTo>
                    <a:pt x="431727" y="182580"/>
                  </a:lnTo>
                  <a:lnTo>
                    <a:pt x="431727" y="259519"/>
                  </a:lnTo>
                  <a:lnTo>
                    <a:pt x="282672" y="259519"/>
                  </a:lnTo>
                  <a:lnTo>
                    <a:pt x="282672" y="321022"/>
                  </a:lnTo>
                  <a:lnTo>
                    <a:pt x="431727" y="321022"/>
                  </a:lnTo>
                  <a:lnTo>
                    <a:pt x="431727" y="455847"/>
                  </a:lnTo>
                  <a:lnTo>
                    <a:pt x="506978" y="455847"/>
                  </a:lnTo>
                  <a:lnTo>
                    <a:pt x="506978" y="182580"/>
                  </a:lnTo>
                  <a:close/>
                </a:path>
                <a:path w="523239" h="604519">
                  <a:moveTo>
                    <a:pt x="320298" y="46790"/>
                  </a:moveTo>
                  <a:lnTo>
                    <a:pt x="32318" y="46790"/>
                  </a:lnTo>
                  <a:lnTo>
                    <a:pt x="32318" y="107811"/>
                  </a:lnTo>
                  <a:lnTo>
                    <a:pt x="237571" y="107811"/>
                  </a:lnTo>
                  <a:lnTo>
                    <a:pt x="227043" y="148447"/>
                  </a:lnTo>
                  <a:lnTo>
                    <a:pt x="207960" y="186447"/>
                  </a:lnTo>
                  <a:lnTo>
                    <a:pt x="180771" y="221535"/>
                  </a:lnTo>
                  <a:lnTo>
                    <a:pt x="145930" y="253438"/>
                  </a:lnTo>
                  <a:lnTo>
                    <a:pt x="103886" y="281882"/>
                  </a:lnTo>
                  <a:lnTo>
                    <a:pt x="55093" y="306591"/>
                  </a:lnTo>
                  <a:lnTo>
                    <a:pt x="0" y="327293"/>
                  </a:lnTo>
                  <a:lnTo>
                    <a:pt x="32077" y="386867"/>
                  </a:lnTo>
                  <a:lnTo>
                    <a:pt x="83411" y="368462"/>
                  </a:lnTo>
                  <a:lnTo>
                    <a:pt x="130374" y="346219"/>
                  </a:lnTo>
                  <a:lnTo>
                    <a:pt x="172730" y="320284"/>
                  </a:lnTo>
                  <a:lnTo>
                    <a:pt x="210242" y="290804"/>
                  </a:lnTo>
                  <a:lnTo>
                    <a:pt x="242675" y="257929"/>
                  </a:lnTo>
                  <a:lnTo>
                    <a:pt x="269791" y="221805"/>
                  </a:lnTo>
                  <a:lnTo>
                    <a:pt x="291356" y="182580"/>
                  </a:lnTo>
                  <a:lnTo>
                    <a:pt x="506978" y="182580"/>
                  </a:lnTo>
                  <a:lnTo>
                    <a:pt x="506978" y="121800"/>
                  </a:lnTo>
                  <a:lnTo>
                    <a:pt x="311857" y="121800"/>
                  </a:lnTo>
                  <a:lnTo>
                    <a:pt x="315516" y="103670"/>
                  </a:lnTo>
                  <a:lnTo>
                    <a:pt x="318158" y="85109"/>
                  </a:lnTo>
                  <a:lnTo>
                    <a:pt x="319759" y="66142"/>
                  </a:lnTo>
                  <a:lnTo>
                    <a:pt x="320298" y="46790"/>
                  </a:lnTo>
                  <a:close/>
                </a:path>
                <a:path w="523239" h="604519">
                  <a:moveTo>
                    <a:pt x="506978" y="0"/>
                  </a:moveTo>
                  <a:lnTo>
                    <a:pt x="431727" y="0"/>
                  </a:lnTo>
                  <a:lnTo>
                    <a:pt x="431727" y="121800"/>
                  </a:lnTo>
                  <a:lnTo>
                    <a:pt x="506978" y="121800"/>
                  </a:lnTo>
                  <a:lnTo>
                    <a:pt x="506978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06088" y="1030787"/>
              <a:ext cx="523240" cy="604520"/>
            </a:xfrm>
            <a:custGeom>
              <a:avLst/>
              <a:gdLst/>
              <a:ahLst/>
              <a:cxnLst/>
              <a:rect l="l" t="t" r="r" b="b"/>
              <a:pathLst>
                <a:path w="523239" h="604519">
                  <a:moveTo>
                    <a:pt x="431727" y="182580"/>
                  </a:moveTo>
                  <a:lnTo>
                    <a:pt x="431727" y="259519"/>
                  </a:lnTo>
                  <a:lnTo>
                    <a:pt x="282672" y="259519"/>
                  </a:lnTo>
                  <a:lnTo>
                    <a:pt x="282672" y="321022"/>
                  </a:lnTo>
                  <a:lnTo>
                    <a:pt x="431727" y="321022"/>
                  </a:lnTo>
                  <a:lnTo>
                    <a:pt x="431727" y="455847"/>
                  </a:lnTo>
                  <a:lnTo>
                    <a:pt x="506978" y="455847"/>
                  </a:lnTo>
                  <a:lnTo>
                    <a:pt x="506978" y="0"/>
                  </a:lnTo>
                  <a:lnTo>
                    <a:pt x="431727" y="0"/>
                  </a:lnTo>
                  <a:lnTo>
                    <a:pt x="431727" y="121800"/>
                  </a:lnTo>
                  <a:lnTo>
                    <a:pt x="311857" y="121800"/>
                  </a:lnTo>
                  <a:lnTo>
                    <a:pt x="315516" y="103670"/>
                  </a:lnTo>
                  <a:lnTo>
                    <a:pt x="318158" y="85109"/>
                  </a:lnTo>
                  <a:lnTo>
                    <a:pt x="319759" y="66142"/>
                  </a:lnTo>
                  <a:lnTo>
                    <a:pt x="320298" y="46790"/>
                  </a:lnTo>
                  <a:lnTo>
                    <a:pt x="32318" y="46790"/>
                  </a:lnTo>
                  <a:lnTo>
                    <a:pt x="32318" y="107811"/>
                  </a:lnTo>
                  <a:lnTo>
                    <a:pt x="237571" y="107811"/>
                  </a:lnTo>
                  <a:lnTo>
                    <a:pt x="227043" y="148447"/>
                  </a:lnTo>
                  <a:lnTo>
                    <a:pt x="207960" y="186447"/>
                  </a:lnTo>
                  <a:lnTo>
                    <a:pt x="180771" y="221535"/>
                  </a:lnTo>
                  <a:lnTo>
                    <a:pt x="145930" y="253438"/>
                  </a:lnTo>
                  <a:lnTo>
                    <a:pt x="103886" y="281882"/>
                  </a:lnTo>
                  <a:lnTo>
                    <a:pt x="55093" y="306591"/>
                  </a:lnTo>
                  <a:lnTo>
                    <a:pt x="0" y="327293"/>
                  </a:lnTo>
                  <a:lnTo>
                    <a:pt x="32077" y="386867"/>
                  </a:lnTo>
                  <a:lnTo>
                    <a:pt x="83411" y="368462"/>
                  </a:lnTo>
                  <a:lnTo>
                    <a:pt x="130374" y="346219"/>
                  </a:lnTo>
                  <a:lnTo>
                    <a:pt x="172730" y="320284"/>
                  </a:lnTo>
                  <a:lnTo>
                    <a:pt x="210242" y="290804"/>
                  </a:lnTo>
                  <a:lnTo>
                    <a:pt x="242675" y="257929"/>
                  </a:lnTo>
                  <a:lnTo>
                    <a:pt x="269791" y="221805"/>
                  </a:lnTo>
                  <a:lnTo>
                    <a:pt x="291356" y="182580"/>
                  </a:lnTo>
                  <a:lnTo>
                    <a:pt x="431727" y="182580"/>
                  </a:lnTo>
                  <a:close/>
                </a:path>
                <a:path w="523239" h="604519">
                  <a:moveTo>
                    <a:pt x="183062" y="410503"/>
                  </a:moveTo>
                  <a:lnTo>
                    <a:pt x="105640" y="410503"/>
                  </a:lnTo>
                  <a:lnTo>
                    <a:pt x="105640" y="603936"/>
                  </a:lnTo>
                  <a:lnTo>
                    <a:pt x="523138" y="603936"/>
                  </a:lnTo>
                  <a:lnTo>
                    <a:pt x="523138" y="542433"/>
                  </a:lnTo>
                  <a:lnTo>
                    <a:pt x="183062" y="542433"/>
                  </a:lnTo>
                  <a:lnTo>
                    <a:pt x="183062" y="41050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410083" y="10778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177032" y="0"/>
                  </a:moveTo>
                  <a:lnTo>
                    <a:pt x="95510" y="0"/>
                  </a:lnTo>
                  <a:lnTo>
                    <a:pt x="70246" y="37700"/>
                  </a:lnTo>
                  <a:lnTo>
                    <a:pt x="48835" y="77270"/>
                  </a:lnTo>
                  <a:lnTo>
                    <a:pt x="31288" y="118806"/>
                  </a:lnTo>
                  <a:lnTo>
                    <a:pt x="17618" y="162405"/>
                  </a:lnTo>
                  <a:lnTo>
                    <a:pt x="7839" y="208164"/>
                  </a:lnTo>
                  <a:lnTo>
                    <a:pt x="1961" y="256180"/>
                  </a:lnTo>
                  <a:lnTo>
                    <a:pt x="0" y="306551"/>
                  </a:lnTo>
                  <a:lnTo>
                    <a:pt x="1961" y="356997"/>
                  </a:lnTo>
                  <a:lnTo>
                    <a:pt x="7839" y="405043"/>
                  </a:lnTo>
                  <a:lnTo>
                    <a:pt x="17618" y="450798"/>
                  </a:lnTo>
                  <a:lnTo>
                    <a:pt x="31288" y="494371"/>
                  </a:lnTo>
                  <a:lnTo>
                    <a:pt x="48835" y="535873"/>
                  </a:lnTo>
                  <a:lnTo>
                    <a:pt x="70246" y="575413"/>
                  </a:lnTo>
                  <a:lnTo>
                    <a:pt x="95510" y="613101"/>
                  </a:lnTo>
                  <a:lnTo>
                    <a:pt x="177032" y="613101"/>
                  </a:lnTo>
                  <a:lnTo>
                    <a:pt x="153683" y="576241"/>
                  </a:lnTo>
                  <a:lnTo>
                    <a:pt x="132868" y="530784"/>
                  </a:lnTo>
                  <a:lnTo>
                    <a:pt x="115348" y="478910"/>
                  </a:lnTo>
                  <a:lnTo>
                    <a:pt x="101888" y="422795"/>
                  </a:lnTo>
                  <a:lnTo>
                    <a:pt x="93252" y="364616"/>
                  </a:lnTo>
                  <a:lnTo>
                    <a:pt x="90204" y="306551"/>
                  </a:lnTo>
                  <a:lnTo>
                    <a:pt x="93252" y="248569"/>
                  </a:lnTo>
                  <a:lnTo>
                    <a:pt x="101888" y="190414"/>
                  </a:lnTo>
                  <a:lnTo>
                    <a:pt x="115348" y="134281"/>
                  </a:lnTo>
                  <a:lnTo>
                    <a:pt x="132868" y="82370"/>
                  </a:lnTo>
                  <a:lnTo>
                    <a:pt x="153683" y="36877"/>
                  </a:lnTo>
                  <a:lnTo>
                    <a:pt x="17703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10083" y="10778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0" y="306551"/>
                  </a:moveTo>
                  <a:lnTo>
                    <a:pt x="1961" y="356997"/>
                  </a:lnTo>
                  <a:lnTo>
                    <a:pt x="7839" y="405043"/>
                  </a:lnTo>
                  <a:lnTo>
                    <a:pt x="17618" y="450798"/>
                  </a:lnTo>
                  <a:lnTo>
                    <a:pt x="31288" y="494371"/>
                  </a:lnTo>
                  <a:lnTo>
                    <a:pt x="48835" y="535873"/>
                  </a:lnTo>
                  <a:lnTo>
                    <a:pt x="70246" y="575413"/>
                  </a:lnTo>
                  <a:lnTo>
                    <a:pt x="95510" y="613101"/>
                  </a:lnTo>
                  <a:lnTo>
                    <a:pt x="177032" y="613101"/>
                  </a:lnTo>
                  <a:lnTo>
                    <a:pt x="153683" y="576241"/>
                  </a:lnTo>
                  <a:lnTo>
                    <a:pt x="132868" y="530784"/>
                  </a:lnTo>
                  <a:lnTo>
                    <a:pt x="115348" y="478910"/>
                  </a:lnTo>
                  <a:lnTo>
                    <a:pt x="101888" y="422795"/>
                  </a:lnTo>
                  <a:lnTo>
                    <a:pt x="93252" y="364616"/>
                  </a:lnTo>
                  <a:lnTo>
                    <a:pt x="90204" y="306551"/>
                  </a:lnTo>
                  <a:lnTo>
                    <a:pt x="93252" y="248569"/>
                  </a:lnTo>
                  <a:lnTo>
                    <a:pt x="101888" y="190414"/>
                  </a:lnTo>
                  <a:lnTo>
                    <a:pt x="115348" y="134281"/>
                  </a:lnTo>
                  <a:lnTo>
                    <a:pt x="132868" y="82370"/>
                  </a:lnTo>
                  <a:lnTo>
                    <a:pt x="153683" y="36877"/>
                  </a:lnTo>
                  <a:lnTo>
                    <a:pt x="177032" y="0"/>
                  </a:lnTo>
                  <a:lnTo>
                    <a:pt x="95510" y="0"/>
                  </a:lnTo>
                  <a:lnTo>
                    <a:pt x="70246" y="37700"/>
                  </a:lnTo>
                  <a:lnTo>
                    <a:pt x="48835" y="77270"/>
                  </a:lnTo>
                  <a:lnTo>
                    <a:pt x="31288" y="118806"/>
                  </a:lnTo>
                  <a:lnTo>
                    <a:pt x="17618" y="162405"/>
                  </a:lnTo>
                  <a:lnTo>
                    <a:pt x="7839" y="208164"/>
                  </a:lnTo>
                  <a:lnTo>
                    <a:pt x="1961" y="256180"/>
                  </a:lnTo>
                  <a:lnTo>
                    <a:pt x="0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641142" y="1092049"/>
              <a:ext cx="208279" cy="494030"/>
            </a:xfrm>
            <a:custGeom>
              <a:avLst/>
              <a:gdLst/>
              <a:ahLst/>
              <a:cxnLst/>
              <a:rect l="l" t="t" r="r" b="b"/>
              <a:pathLst>
                <a:path w="208279" h="494030">
                  <a:moveTo>
                    <a:pt x="207663" y="0"/>
                  </a:moveTo>
                  <a:lnTo>
                    <a:pt x="122523" y="0"/>
                  </a:lnTo>
                  <a:lnTo>
                    <a:pt x="0" y="79110"/>
                  </a:lnTo>
                  <a:lnTo>
                    <a:pt x="0" y="160390"/>
                  </a:lnTo>
                  <a:lnTo>
                    <a:pt x="115529" y="86587"/>
                  </a:lnTo>
                  <a:lnTo>
                    <a:pt x="118423" y="86587"/>
                  </a:lnTo>
                  <a:lnTo>
                    <a:pt x="118423" y="493954"/>
                  </a:lnTo>
                  <a:lnTo>
                    <a:pt x="207663" y="493954"/>
                  </a:lnTo>
                  <a:lnTo>
                    <a:pt x="207663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641142" y="1092049"/>
              <a:ext cx="208279" cy="494030"/>
            </a:xfrm>
            <a:custGeom>
              <a:avLst/>
              <a:gdLst/>
              <a:ahLst/>
              <a:cxnLst/>
              <a:rect l="l" t="t" r="r" b="b"/>
              <a:pathLst>
                <a:path w="208279" h="494030">
                  <a:moveTo>
                    <a:pt x="122523" y="0"/>
                  </a:moveTo>
                  <a:lnTo>
                    <a:pt x="0" y="79110"/>
                  </a:lnTo>
                  <a:lnTo>
                    <a:pt x="0" y="160390"/>
                  </a:lnTo>
                  <a:lnTo>
                    <a:pt x="115529" y="86587"/>
                  </a:lnTo>
                  <a:lnTo>
                    <a:pt x="118423" y="86587"/>
                  </a:lnTo>
                  <a:lnTo>
                    <a:pt x="118423" y="493954"/>
                  </a:lnTo>
                  <a:lnTo>
                    <a:pt x="207663" y="493954"/>
                  </a:lnTo>
                  <a:lnTo>
                    <a:pt x="207663" y="0"/>
                  </a:lnTo>
                  <a:lnTo>
                    <a:pt x="122523" y="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947934" y="10778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81521" y="0"/>
                  </a:moveTo>
                  <a:lnTo>
                    <a:pt x="0" y="0"/>
                  </a:lnTo>
                  <a:lnTo>
                    <a:pt x="23348" y="36877"/>
                  </a:lnTo>
                  <a:lnTo>
                    <a:pt x="44164" y="82370"/>
                  </a:lnTo>
                  <a:lnTo>
                    <a:pt x="61684" y="134281"/>
                  </a:lnTo>
                  <a:lnTo>
                    <a:pt x="75143" y="190414"/>
                  </a:lnTo>
                  <a:lnTo>
                    <a:pt x="83779" y="248569"/>
                  </a:lnTo>
                  <a:lnTo>
                    <a:pt x="86827" y="306551"/>
                  </a:lnTo>
                  <a:lnTo>
                    <a:pt x="83779" y="364616"/>
                  </a:lnTo>
                  <a:lnTo>
                    <a:pt x="75143" y="422795"/>
                  </a:lnTo>
                  <a:lnTo>
                    <a:pt x="61684" y="478910"/>
                  </a:lnTo>
                  <a:lnTo>
                    <a:pt x="44164" y="530784"/>
                  </a:lnTo>
                  <a:lnTo>
                    <a:pt x="23348" y="576241"/>
                  </a:lnTo>
                  <a:lnTo>
                    <a:pt x="0" y="613101"/>
                  </a:lnTo>
                  <a:lnTo>
                    <a:pt x="81521" y="613101"/>
                  </a:lnTo>
                  <a:lnTo>
                    <a:pt x="106785" y="575413"/>
                  </a:lnTo>
                  <a:lnTo>
                    <a:pt x="128197" y="535873"/>
                  </a:lnTo>
                  <a:lnTo>
                    <a:pt x="145743" y="494371"/>
                  </a:lnTo>
                  <a:lnTo>
                    <a:pt x="159413" y="450798"/>
                  </a:lnTo>
                  <a:lnTo>
                    <a:pt x="169193" y="405043"/>
                  </a:lnTo>
                  <a:lnTo>
                    <a:pt x="175070" y="356997"/>
                  </a:lnTo>
                  <a:lnTo>
                    <a:pt x="177032" y="306551"/>
                  </a:lnTo>
                  <a:lnTo>
                    <a:pt x="175070" y="256180"/>
                  </a:lnTo>
                  <a:lnTo>
                    <a:pt x="169193" y="208164"/>
                  </a:lnTo>
                  <a:lnTo>
                    <a:pt x="159413" y="162405"/>
                  </a:lnTo>
                  <a:lnTo>
                    <a:pt x="145743" y="118806"/>
                  </a:lnTo>
                  <a:lnTo>
                    <a:pt x="128197" y="77270"/>
                  </a:lnTo>
                  <a:lnTo>
                    <a:pt x="106785" y="37700"/>
                  </a:lnTo>
                  <a:lnTo>
                    <a:pt x="8152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47934" y="10778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177032" y="306551"/>
                  </a:moveTo>
                  <a:lnTo>
                    <a:pt x="175070" y="256180"/>
                  </a:lnTo>
                  <a:lnTo>
                    <a:pt x="169193" y="208164"/>
                  </a:lnTo>
                  <a:lnTo>
                    <a:pt x="159413" y="162405"/>
                  </a:lnTo>
                  <a:lnTo>
                    <a:pt x="145743" y="118806"/>
                  </a:lnTo>
                  <a:lnTo>
                    <a:pt x="128197" y="77270"/>
                  </a:lnTo>
                  <a:lnTo>
                    <a:pt x="106785" y="37700"/>
                  </a:lnTo>
                  <a:lnTo>
                    <a:pt x="81521" y="0"/>
                  </a:lnTo>
                  <a:lnTo>
                    <a:pt x="0" y="0"/>
                  </a:lnTo>
                  <a:lnTo>
                    <a:pt x="23348" y="36877"/>
                  </a:lnTo>
                  <a:lnTo>
                    <a:pt x="44164" y="82370"/>
                  </a:lnTo>
                  <a:lnTo>
                    <a:pt x="61684" y="134281"/>
                  </a:lnTo>
                  <a:lnTo>
                    <a:pt x="75143" y="190414"/>
                  </a:lnTo>
                  <a:lnTo>
                    <a:pt x="83779" y="248569"/>
                  </a:lnTo>
                  <a:lnTo>
                    <a:pt x="86827" y="306551"/>
                  </a:lnTo>
                  <a:lnTo>
                    <a:pt x="83779" y="364616"/>
                  </a:lnTo>
                  <a:lnTo>
                    <a:pt x="75143" y="422795"/>
                  </a:lnTo>
                  <a:lnTo>
                    <a:pt x="61684" y="478910"/>
                  </a:lnTo>
                  <a:lnTo>
                    <a:pt x="44164" y="530784"/>
                  </a:lnTo>
                  <a:lnTo>
                    <a:pt x="23348" y="576241"/>
                  </a:lnTo>
                  <a:lnTo>
                    <a:pt x="0" y="613101"/>
                  </a:lnTo>
                  <a:lnTo>
                    <a:pt x="81521" y="613101"/>
                  </a:lnTo>
                  <a:lnTo>
                    <a:pt x="106785" y="575413"/>
                  </a:lnTo>
                  <a:lnTo>
                    <a:pt x="128197" y="535873"/>
                  </a:lnTo>
                  <a:lnTo>
                    <a:pt x="145743" y="494371"/>
                  </a:lnTo>
                  <a:lnTo>
                    <a:pt x="159413" y="450798"/>
                  </a:lnTo>
                  <a:lnTo>
                    <a:pt x="169193" y="405043"/>
                  </a:lnTo>
                  <a:lnTo>
                    <a:pt x="175070" y="356997"/>
                  </a:lnTo>
                  <a:lnTo>
                    <a:pt x="177032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91871" y="4644644"/>
              <a:ext cx="7634605" cy="4692650"/>
            </a:xfrm>
            <a:custGeom>
              <a:avLst/>
              <a:gdLst/>
              <a:ahLst/>
              <a:cxnLst/>
              <a:rect l="l" t="t" r="r" b="b"/>
              <a:pathLst>
                <a:path w="7634605" h="4692650">
                  <a:moveTo>
                    <a:pt x="7118403" y="4692300"/>
                  </a:moveTo>
                  <a:lnTo>
                    <a:pt x="516150" y="4692300"/>
                  </a:lnTo>
                  <a:lnTo>
                    <a:pt x="469169" y="4690191"/>
                  </a:lnTo>
                  <a:lnTo>
                    <a:pt x="423370" y="4683984"/>
                  </a:lnTo>
                  <a:lnTo>
                    <a:pt x="378936" y="4673863"/>
                  </a:lnTo>
                  <a:lnTo>
                    <a:pt x="336047" y="4660009"/>
                  </a:lnTo>
                  <a:lnTo>
                    <a:pt x="294887" y="4642604"/>
                  </a:lnTo>
                  <a:lnTo>
                    <a:pt x="255638" y="4621831"/>
                  </a:lnTo>
                  <a:lnTo>
                    <a:pt x="218481" y="4597872"/>
                  </a:lnTo>
                  <a:lnTo>
                    <a:pt x="183600" y="4570909"/>
                  </a:lnTo>
                  <a:lnTo>
                    <a:pt x="151176" y="4541124"/>
                  </a:lnTo>
                  <a:lnTo>
                    <a:pt x="121391" y="4508700"/>
                  </a:lnTo>
                  <a:lnTo>
                    <a:pt x="94428" y="4473819"/>
                  </a:lnTo>
                  <a:lnTo>
                    <a:pt x="70469" y="4436662"/>
                  </a:lnTo>
                  <a:lnTo>
                    <a:pt x="49696" y="4397413"/>
                  </a:lnTo>
                  <a:lnTo>
                    <a:pt x="32291" y="4356252"/>
                  </a:lnTo>
                  <a:lnTo>
                    <a:pt x="18437" y="4313364"/>
                  </a:lnTo>
                  <a:lnTo>
                    <a:pt x="8315" y="4268929"/>
                  </a:lnTo>
                  <a:lnTo>
                    <a:pt x="2109" y="4223131"/>
                  </a:lnTo>
                  <a:lnTo>
                    <a:pt x="0" y="4176150"/>
                  </a:lnTo>
                  <a:lnTo>
                    <a:pt x="0" y="516150"/>
                  </a:lnTo>
                  <a:lnTo>
                    <a:pt x="2109" y="469169"/>
                  </a:lnTo>
                  <a:lnTo>
                    <a:pt x="8315" y="423370"/>
                  </a:lnTo>
                  <a:lnTo>
                    <a:pt x="18437" y="378936"/>
                  </a:lnTo>
                  <a:lnTo>
                    <a:pt x="32291" y="336047"/>
                  </a:lnTo>
                  <a:lnTo>
                    <a:pt x="49696" y="294887"/>
                  </a:lnTo>
                  <a:lnTo>
                    <a:pt x="70469" y="255638"/>
                  </a:lnTo>
                  <a:lnTo>
                    <a:pt x="94428" y="218481"/>
                  </a:lnTo>
                  <a:lnTo>
                    <a:pt x="121391" y="183600"/>
                  </a:lnTo>
                  <a:lnTo>
                    <a:pt x="151176" y="151176"/>
                  </a:lnTo>
                  <a:lnTo>
                    <a:pt x="183600" y="121391"/>
                  </a:lnTo>
                  <a:lnTo>
                    <a:pt x="218481" y="94428"/>
                  </a:lnTo>
                  <a:lnTo>
                    <a:pt x="255638" y="70469"/>
                  </a:lnTo>
                  <a:lnTo>
                    <a:pt x="294887" y="49696"/>
                  </a:lnTo>
                  <a:lnTo>
                    <a:pt x="336047" y="32291"/>
                  </a:lnTo>
                  <a:lnTo>
                    <a:pt x="378936" y="18437"/>
                  </a:lnTo>
                  <a:lnTo>
                    <a:pt x="423370" y="8315"/>
                  </a:lnTo>
                  <a:lnTo>
                    <a:pt x="469169" y="2109"/>
                  </a:lnTo>
                  <a:lnTo>
                    <a:pt x="516150" y="0"/>
                  </a:lnTo>
                  <a:lnTo>
                    <a:pt x="7118403" y="0"/>
                  </a:lnTo>
                  <a:lnTo>
                    <a:pt x="7165384" y="2109"/>
                  </a:lnTo>
                  <a:lnTo>
                    <a:pt x="7211183" y="8315"/>
                  </a:lnTo>
                  <a:lnTo>
                    <a:pt x="7255617" y="18437"/>
                  </a:lnTo>
                  <a:lnTo>
                    <a:pt x="7298506" y="32291"/>
                  </a:lnTo>
                  <a:lnTo>
                    <a:pt x="7339666" y="49696"/>
                  </a:lnTo>
                  <a:lnTo>
                    <a:pt x="7378915" y="70469"/>
                  </a:lnTo>
                  <a:lnTo>
                    <a:pt x="7416072" y="94428"/>
                  </a:lnTo>
                  <a:lnTo>
                    <a:pt x="7450953" y="121391"/>
                  </a:lnTo>
                  <a:lnTo>
                    <a:pt x="7483378" y="151176"/>
                  </a:lnTo>
                  <a:lnTo>
                    <a:pt x="7513162" y="183600"/>
                  </a:lnTo>
                  <a:lnTo>
                    <a:pt x="7540125" y="218481"/>
                  </a:lnTo>
                  <a:lnTo>
                    <a:pt x="7564085" y="255638"/>
                  </a:lnTo>
                  <a:lnTo>
                    <a:pt x="7584858" y="294887"/>
                  </a:lnTo>
                  <a:lnTo>
                    <a:pt x="7602262" y="336047"/>
                  </a:lnTo>
                  <a:lnTo>
                    <a:pt x="7616116" y="378936"/>
                  </a:lnTo>
                  <a:lnTo>
                    <a:pt x="7626238" y="423370"/>
                  </a:lnTo>
                  <a:lnTo>
                    <a:pt x="7632444" y="469169"/>
                  </a:lnTo>
                  <a:lnTo>
                    <a:pt x="7634554" y="516150"/>
                  </a:lnTo>
                  <a:lnTo>
                    <a:pt x="7634554" y="4176150"/>
                  </a:lnTo>
                  <a:lnTo>
                    <a:pt x="7632444" y="4223131"/>
                  </a:lnTo>
                  <a:lnTo>
                    <a:pt x="7626238" y="4268929"/>
                  </a:lnTo>
                  <a:lnTo>
                    <a:pt x="7616116" y="4313364"/>
                  </a:lnTo>
                  <a:lnTo>
                    <a:pt x="7602262" y="4356252"/>
                  </a:lnTo>
                  <a:lnTo>
                    <a:pt x="7584858" y="4397413"/>
                  </a:lnTo>
                  <a:lnTo>
                    <a:pt x="7564085" y="4436662"/>
                  </a:lnTo>
                  <a:lnTo>
                    <a:pt x="7540125" y="4473819"/>
                  </a:lnTo>
                  <a:lnTo>
                    <a:pt x="7513162" y="4508700"/>
                  </a:lnTo>
                  <a:lnTo>
                    <a:pt x="7483378" y="4541124"/>
                  </a:lnTo>
                  <a:lnTo>
                    <a:pt x="7450953" y="4570909"/>
                  </a:lnTo>
                  <a:lnTo>
                    <a:pt x="7416072" y="4597872"/>
                  </a:lnTo>
                  <a:lnTo>
                    <a:pt x="7378915" y="4621831"/>
                  </a:lnTo>
                  <a:lnTo>
                    <a:pt x="7339666" y="4642604"/>
                  </a:lnTo>
                  <a:lnTo>
                    <a:pt x="7298506" y="4660009"/>
                  </a:lnTo>
                  <a:lnTo>
                    <a:pt x="7255617" y="4673863"/>
                  </a:lnTo>
                  <a:lnTo>
                    <a:pt x="7211183" y="4683984"/>
                  </a:lnTo>
                  <a:lnTo>
                    <a:pt x="7165384" y="4690191"/>
                  </a:lnTo>
                  <a:lnTo>
                    <a:pt x="7118403" y="4692300"/>
                  </a:lnTo>
                  <a:close/>
                </a:path>
              </a:pathLst>
            </a:custGeom>
            <a:solidFill>
              <a:srgbClr val="1F64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52511" y="5042128"/>
              <a:ext cx="9810750" cy="405765"/>
            </a:xfrm>
            <a:custGeom>
              <a:avLst/>
              <a:gdLst/>
              <a:ahLst/>
              <a:cxnLst/>
              <a:rect l="l" t="t" r="r" b="b"/>
              <a:pathLst>
                <a:path w="9810750" h="405764">
                  <a:moveTo>
                    <a:pt x="221907" y="254088"/>
                  </a:moveTo>
                  <a:lnTo>
                    <a:pt x="220992" y="245224"/>
                  </a:lnTo>
                  <a:lnTo>
                    <a:pt x="215836" y="237591"/>
                  </a:lnTo>
                  <a:lnTo>
                    <a:pt x="205460" y="228384"/>
                  </a:lnTo>
                  <a:lnTo>
                    <a:pt x="194462" y="218313"/>
                  </a:lnTo>
                  <a:lnTo>
                    <a:pt x="182829" y="207289"/>
                  </a:lnTo>
                  <a:lnTo>
                    <a:pt x="174409" y="199021"/>
                  </a:lnTo>
                  <a:lnTo>
                    <a:pt x="170573" y="195262"/>
                  </a:lnTo>
                  <a:lnTo>
                    <a:pt x="156019" y="178790"/>
                  </a:lnTo>
                  <a:lnTo>
                    <a:pt x="146888" y="162877"/>
                  </a:lnTo>
                  <a:lnTo>
                    <a:pt x="142163" y="144919"/>
                  </a:lnTo>
                  <a:lnTo>
                    <a:pt x="140817" y="122326"/>
                  </a:lnTo>
                  <a:lnTo>
                    <a:pt x="140817" y="102209"/>
                  </a:lnTo>
                  <a:lnTo>
                    <a:pt x="202425" y="102209"/>
                  </a:lnTo>
                  <a:lnTo>
                    <a:pt x="210845" y="100393"/>
                  </a:lnTo>
                  <a:lnTo>
                    <a:pt x="216725" y="95453"/>
                  </a:lnTo>
                  <a:lnTo>
                    <a:pt x="220154" y="88252"/>
                  </a:lnTo>
                  <a:lnTo>
                    <a:pt x="221284" y="79590"/>
                  </a:lnTo>
                  <a:lnTo>
                    <a:pt x="220154" y="70675"/>
                  </a:lnTo>
                  <a:lnTo>
                    <a:pt x="216725" y="63347"/>
                  </a:lnTo>
                  <a:lnTo>
                    <a:pt x="210845" y="58369"/>
                  </a:lnTo>
                  <a:lnTo>
                    <a:pt x="202425" y="56540"/>
                  </a:lnTo>
                  <a:lnTo>
                    <a:pt x="140817" y="56540"/>
                  </a:lnTo>
                  <a:lnTo>
                    <a:pt x="140817" y="26784"/>
                  </a:lnTo>
                  <a:lnTo>
                    <a:pt x="138569" y="16700"/>
                  </a:lnTo>
                  <a:lnTo>
                    <a:pt x="132588" y="9652"/>
                  </a:lnTo>
                  <a:lnTo>
                    <a:pt x="124015" y="5499"/>
                  </a:lnTo>
                  <a:lnTo>
                    <a:pt x="113995" y="4152"/>
                  </a:lnTo>
                  <a:lnTo>
                    <a:pt x="103962" y="5499"/>
                  </a:lnTo>
                  <a:lnTo>
                    <a:pt x="95389" y="9652"/>
                  </a:lnTo>
                  <a:lnTo>
                    <a:pt x="89408" y="16700"/>
                  </a:lnTo>
                  <a:lnTo>
                    <a:pt x="87172" y="26784"/>
                  </a:lnTo>
                  <a:lnTo>
                    <a:pt x="87172" y="56540"/>
                  </a:lnTo>
                  <a:lnTo>
                    <a:pt x="22212" y="56540"/>
                  </a:lnTo>
                  <a:lnTo>
                    <a:pt x="13779" y="58369"/>
                  </a:lnTo>
                  <a:lnTo>
                    <a:pt x="7899" y="63347"/>
                  </a:lnTo>
                  <a:lnTo>
                    <a:pt x="4470" y="70675"/>
                  </a:lnTo>
                  <a:lnTo>
                    <a:pt x="3352" y="79590"/>
                  </a:lnTo>
                  <a:lnTo>
                    <a:pt x="4470" y="88252"/>
                  </a:lnTo>
                  <a:lnTo>
                    <a:pt x="7899" y="95453"/>
                  </a:lnTo>
                  <a:lnTo>
                    <a:pt x="13779" y="100393"/>
                  </a:lnTo>
                  <a:lnTo>
                    <a:pt x="22212" y="102209"/>
                  </a:lnTo>
                  <a:lnTo>
                    <a:pt x="87172" y="102209"/>
                  </a:lnTo>
                  <a:lnTo>
                    <a:pt x="87172" y="122326"/>
                  </a:lnTo>
                  <a:lnTo>
                    <a:pt x="81089" y="162877"/>
                  </a:lnTo>
                  <a:lnTo>
                    <a:pt x="57416" y="195262"/>
                  </a:lnTo>
                  <a:lnTo>
                    <a:pt x="20574" y="230149"/>
                  </a:lnTo>
                  <a:lnTo>
                    <a:pt x="7543" y="241363"/>
                  </a:lnTo>
                  <a:lnTo>
                    <a:pt x="1803" y="248818"/>
                  </a:lnTo>
                  <a:lnTo>
                    <a:pt x="0" y="257390"/>
                  </a:lnTo>
                  <a:lnTo>
                    <a:pt x="1638" y="266115"/>
                  </a:lnTo>
                  <a:lnTo>
                    <a:pt x="6286" y="274053"/>
                  </a:lnTo>
                  <a:lnTo>
                    <a:pt x="13169" y="279844"/>
                  </a:lnTo>
                  <a:lnTo>
                    <a:pt x="21793" y="283375"/>
                  </a:lnTo>
                  <a:lnTo>
                    <a:pt x="31038" y="283591"/>
                  </a:lnTo>
                  <a:lnTo>
                    <a:pt x="39814" y="279488"/>
                  </a:lnTo>
                  <a:lnTo>
                    <a:pt x="74282" y="248437"/>
                  </a:lnTo>
                  <a:lnTo>
                    <a:pt x="107289" y="213906"/>
                  </a:lnTo>
                  <a:lnTo>
                    <a:pt x="113995" y="199021"/>
                  </a:lnTo>
                  <a:lnTo>
                    <a:pt x="114414" y="199021"/>
                  </a:lnTo>
                  <a:lnTo>
                    <a:pt x="142913" y="235915"/>
                  </a:lnTo>
                  <a:lnTo>
                    <a:pt x="173316" y="265430"/>
                  </a:lnTo>
                  <a:lnTo>
                    <a:pt x="198653" y="278180"/>
                  </a:lnTo>
                  <a:lnTo>
                    <a:pt x="206984" y="275501"/>
                  </a:lnTo>
                  <a:lnTo>
                    <a:pt x="214160" y="270281"/>
                  </a:lnTo>
                  <a:lnTo>
                    <a:pt x="219367" y="262864"/>
                  </a:lnTo>
                  <a:lnTo>
                    <a:pt x="221907" y="254088"/>
                  </a:lnTo>
                  <a:close/>
                </a:path>
                <a:path w="9810750" h="405764">
                  <a:moveTo>
                    <a:pt x="359168" y="151676"/>
                  </a:moveTo>
                  <a:lnTo>
                    <a:pt x="358038" y="142760"/>
                  </a:lnTo>
                  <a:lnTo>
                    <a:pt x="354558" y="135432"/>
                  </a:lnTo>
                  <a:lnTo>
                    <a:pt x="348551" y="130454"/>
                  </a:lnTo>
                  <a:lnTo>
                    <a:pt x="339890" y="128625"/>
                  </a:lnTo>
                  <a:lnTo>
                    <a:pt x="300494" y="128625"/>
                  </a:lnTo>
                  <a:lnTo>
                    <a:pt x="300494" y="27622"/>
                  </a:lnTo>
                  <a:lnTo>
                    <a:pt x="298246" y="17538"/>
                  </a:lnTo>
                  <a:lnTo>
                    <a:pt x="292265" y="10490"/>
                  </a:lnTo>
                  <a:lnTo>
                    <a:pt x="283692" y="6337"/>
                  </a:lnTo>
                  <a:lnTo>
                    <a:pt x="273672" y="4978"/>
                  </a:lnTo>
                  <a:lnTo>
                    <a:pt x="263639" y="6337"/>
                  </a:lnTo>
                  <a:lnTo>
                    <a:pt x="255066" y="10490"/>
                  </a:lnTo>
                  <a:lnTo>
                    <a:pt x="249085" y="17538"/>
                  </a:lnTo>
                  <a:lnTo>
                    <a:pt x="246849" y="27622"/>
                  </a:lnTo>
                  <a:lnTo>
                    <a:pt x="246849" y="348653"/>
                  </a:lnTo>
                  <a:lnTo>
                    <a:pt x="249085" y="358724"/>
                  </a:lnTo>
                  <a:lnTo>
                    <a:pt x="255066" y="365772"/>
                  </a:lnTo>
                  <a:lnTo>
                    <a:pt x="263639" y="369925"/>
                  </a:lnTo>
                  <a:lnTo>
                    <a:pt x="273672" y="371284"/>
                  </a:lnTo>
                  <a:lnTo>
                    <a:pt x="283692" y="369925"/>
                  </a:lnTo>
                  <a:lnTo>
                    <a:pt x="292265" y="365772"/>
                  </a:lnTo>
                  <a:lnTo>
                    <a:pt x="298246" y="358724"/>
                  </a:lnTo>
                  <a:lnTo>
                    <a:pt x="300494" y="348653"/>
                  </a:lnTo>
                  <a:lnTo>
                    <a:pt x="300494" y="175145"/>
                  </a:lnTo>
                  <a:lnTo>
                    <a:pt x="339890" y="175145"/>
                  </a:lnTo>
                  <a:lnTo>
                    <a:pt x="348551" y="173304"/>
                  </a:lnTo>
                  <a:lnTo>
                    <a:pt x="354558" y="168275"/>
                  </a:lnTo>
                  <a:lnTo>
                    <a:pt x="358038" y="160820"/>
                  </a:lnTo>
                  <a:lnTo>
                    <a:pt x="359168" y="151676"/>
                  </a:lnTo>
                  <a:close/>
                </a:path>
                <a:path w="9810750" h="405764">
                  <a:moveTo>
                    <a:pt x="585901" y="181432"/>
                  </a:moveTo>
                  <a:lnTo>
                    <a:pt x="579653" y="151726"/>
                  </a:lnTo>
                  <a:lnTo>
                    <a:pt x="579272" y="151257"/>
                  </a:lnTo>
                  <a:lnTo>
                    <a:pt x="561746" y="129298"/>
                  </a:lnTo>
                  <a:lnTo>
                    <a:pt x="537705" y="117284"/>
                  </a:lnTo>
                  <a:lnTo>
                    <a:pt x="537705" y="181432"/>
                  </a:lnTo>
                  <a:lnTo>
                    <a:pt x="535152" y="193395"/>
                  </a:lnTo>
                  <a:lnTo>
                    <a:pt x="527431" y="202958"/>
                  </a:lnTo>
                  <a:lnTo>
                    <a:pt x="514362" y="209308"/>
                  </a:lnTo>
                  <a:lnTo>
                    <a:pt x="495795" y="211607"/>
                  </a:lnTo>
                  <a:lnTo>
                    <a:pt x="477215" y="209308"/>
                  </a:lnTo>
                  <a:lnTo>
                    <a:pt x="464146" y="202958"/>
                  </a:lnTo>
                  <a:lnTo>
                    <a:pt x="456425" y="193395"/>
                  </a:lnTo>
                  <a:lnTo>
                    <a:pt x="453885" y="181432"/>
                  </a:lnTo>
                  <a:lnTo>
                    <a:pt x="456425" y="169456"/>
                  </a:lnTo>
                  <a:lnTo>
                    <a:pt x="464146" y="159893"/>
                  </a:lnTo>
                  <a:lnTo>
                    <a:pt x="477215" y="153543"/>
                  </a:lnTo>
                  <a:lnTo>
                    <a:pt x="495795" y="151257"/>
                  </a:lnTo>
                  <a:lnTo>
                    <a:pt x="514362" y="153543"/>
                  </a:lnTo>
                  <a:lnTo>
                    <a:pt x="527431" y="159893"/>
                  </a:lnTo>
                  <a:lnTo>
                    <a:pt x="535152" y="169456"/>
                  </a:lnTo>
                  <a:lnTo>
                    <a:pt x="537705" y="181432"/>
                  </a:lnTo>
                  <a:lnTo>
                    <a:pt x="537705" y="117284"/>
                  </a:lnTo>
                  <a:lnTo>
                    <a:pt x="533387" y="115125"/>
                  </a:lnTo>
                  <a:lnTo>
                    <a:pt x="495795" y="110172"/>
                  </a:lnTo>
                  <a:lnTo>
                    <a:pt x="458190" y="115125"/>
                  </a:lnTo>
                  <a:lnTo>
                    <a:pt x="429831" y="129298"/>
                  </a:lnTo>
                  <a:lnTo>
                    <a:pt x="411924" y="151726"/>
                  </a:lnTo>
                  <a:lnTo>
                    <a:pt x="405688" y="181432"/>
                  </a:lnTo>
                  <a:lnTo>
                    <a:pt x="411924" y="211124"/>
                  </a:lnTo>
                  <a:lnTo>
                    <a:pt x="429831" y="233553"/>
                  </a:lnTo>
                  <a:lnTo>
                    <a:pt x="458190" y="247726"/>
                  </a:lnTo>
                  <a:lnTo>
                    <a:pt x="495795" y="252679"/>
                  </a:lnTo>
                  <a:lnTo>
                    <a:pt x="533387" y="247726"/>
                  </a:lnTo>
                  <a:lnTo>
                    <a:pt x="561746" y="233553"/>
                  </a:lnTo>
                  <a:lnTo>
                    <a:pt x="579272" y="211607"/>
                  </a:lnTo>
                  <a:lnTo>
                    <a:pt x="579653" y="211124"/>
                  </a:lnTo>
                  <a:lnTo>
                    <a:pt x="585901" y="181432"/>
                  </a:lnTo>
                  <a:close/>
                </a:path>
                <a:path w="9810750" h="405764">
                  <a:moveTo>
                    <a:pt x="605180" y="69938"/>
                  </a:moveTo>
                  <a:lnTo>
                    <a:pt x="604050" y="61277"/>
                  </a:lnTo>
                  <a:lnTo>
                    <a:pt x="600621" y="54076"/>
                  </a:lnTo>
                  <a:lnTo>
                    <a:pt x="594741" y="49136"/>
                  </a:lnTo>
                  <a:lnTo>
                    <a:pt x="586320" y="47320"/>
                  </a:lnTo>
                  <a:lnTo>
                    <a:pt x="522617" y="47320"/>
                  </a:lnTo>
                  <a:lnTo>
                    <a:pt x="522617" y="26784"/>
                  </a:lnTo>
                  <a:lnTo>
                    <a:pt x="520369" y="16700"/>
                  </a:lnTo>
                  <a:lnTo>
                    <a:pt x="514388" y="9652"/>
                  </a:lnTo>
                  <a:lnTo>
                    <a:pt x="505815" y="5499"/>
                  </a:lnTo>
                  <a:lnTo>
                    <a:pt x="495795" y="4152"/>
                  </a:lnTo>
                  <a:lnTo>
                    <a:pt x="485762" y="5499"/>
                  </a:lnTo>
                  <a:lnTo>
                    <a:pt x="477189" y="9652"/>
                  </a:lnTo>
                  <a:lnTo>
                    <a:pt x="471208" y="16700"/>
                  </a:lnTo>
                  <a:lnTo>
                    <a:pt x="468972" y="26784"/>
                  </a:lnTo>
                  <a:lnTo>
                    <a:pt x="468972" y="47320"/>
                  </a:lnTo>
                  <a:lnTo>
                    <a:pt x="401078" y="47320"/>
                  </a:lnTo>
                  <a:lnTo>
                    <a:pt x="392645" y="49136"/>
                  </a:lnTo>
                  <a:lnTo>
                    <a:pt x="386765" y="54076"/>
                  </a:lnTo>
                  <a:lnTo>
                    <a:pt x="383336" y="61277"/>
                  </a:lnTo>
                  <a:lnTo>
                    <a:pt x="382219" y="69938"/>
                  </a:lnTo>
                  <a:lnTo>
                    <a:pt x="383336" y="78613"/>
                  </a:lnTo>
                  <a:lnTo>
                    <a:pt x="386765" y="85813"/>
                  </a:lnTo>
                  <a:lnTo>
                    <a:pt x="392645" y="90754"/>
                  </a:lnTo>
                  <a:lnTo>
                    <a:pt x="401078" y="92583"/>
                  </a:lnTo>
                  <a:lnTo>
                    <a:pt x="586320" y="92583"/>
                  </a:lnTo>
                  <a:lnTo>
                    <a:pt x="594741" y="90754"/>
                  </a:lnTo>
                  <a:lnTo>
                    <a:pt x="600621" y="85813"/>
                  </a:lnTo>
                  <a:lnTo>
                    <a:pt x="604050" y="78613"/>
                  </a:lnTo>
                  <a:lnTo>
                    <a:pt x="605180" y="69938"/>
                  </a:lnTo>
                  <a:close/>
                </a:path>
                <a:path w="9810750" h="405764">
                  <a:moveTo>
                    <a:pt x="702411" y="272796"/>
                  </a:moveTo>
                  <a:lnTo>
                    <a:pt x="702310" y="26784"/>
                  </a:lnTo>
                  <a:lnTo>
                    <a:pt x="676427" y="4978"/>
                  </a:lnTo>
                  <a:lnTo>
                    <a:pt x="666457" y="6337"/>
                  </a:lnTo>
                  <a:lnTo>
                    <a:pt x="658037" y="10439"/>
                  </a:lnTo>
                  <a:lnTo>
                    <a:pt x="652195" y="17360"/>
                  </a:lnTo>
                  <a:lnTo>
                    <a:pt x="650113" y="26784"/>
                  </a:lnTo>
                  <a:lnTo>
                    <a:pt x="650024" y="105156"/>
                  </a:lnTo>
                  <a:lnTo>
                    <a:pt x="615657" y="105156"/>
                  </a:lnTo>
                  <a:lnTo>
                    <a:pt x="607593" y="106908"/>
                  </a:lnTo>
                  <a:lnTo>
                    <a:pt x="602132" y="111696"/>
                  </a:lnTo>
                  <a:lnTo>
                    <a:pt x="599033" y="118757"/>
                  </a:lnTo>
                  <a:lnTo>
                    <a:pt x="598055" y="127368"/>
                  </a:lnTo>
                  <a:lnTo>
                    <a:pt x="599033" y="135966"/>
                  </a:lnTo>
                  <a:lnTo>
                    <a:pt x="602132" y="143027"/>
                  </a:lnTo>
                  <a:lnTo>
                    <a:pt x="607593" y="147815"/>
                  </a:lnTo>
                  <a:lnTo>
                    <a:pt x="615657" y="149580"/>
                  </a:lnTo>
                  <a:lnTo>
                    <a:pt x="650024" y="149580"/>
                  </a:lnTo>
                  <a:lnTo>
                    <a:pt x="650024" y="177660"/>
                  </a:lnTo>
                  <a:lnTo>
                    <a:pt x="617753" y="177660"/>
                  </a:lnTo>
                  <a:lnTo>
                    <a:pt x="609688" y="179412"/>
                  </a:lnTo>
                  <a:lnTo>
                    <a:pt x="604227" y="184200"/>
                  </a:lnTo>
                  <a:lnTo>
                    <a:pt x="601129" y="191262"/>
                  </a:lnTo>
                  <a:lnTo>
                    <a:pt x="600151" y="199872"/>
                  </a:lnTo>
                  <a:lnTo>
                    <a:pt x="601129" y="208470"/>
                  </a:lnTo>
                  <a:lnTo>
                    <a:pt x="604227" y="215531"/>
                  </a:lnTo>
                  <a:lnTo>
                    <a:pt x="609688" y="220319"/>
                  </a:lnTo>
                  <a:lnTo>
                    <a:pt x="617753" y="222084"/>
                  </a:lnTo>
                  <a:lnTo>
                    <a:pt x="650024" y="222084"/>
                  </a:lnTo>
                  <a:lnTo>
                    <a:pt x="650024" y="272796"/>
                  </a:lnTo>
                  <a:lnTo>
                    <a:pt x="652195" y="282625"/>
                  </a:lnTo>
                  <a:lnTo>
                    <a:pt x="658037" y="289547"/>
                  </a:lnTo>
                  <a:lnTo>
                    <a:pt x="666457" y="293649"/>
                  </a:lnTo>
                  <a:lnTo>
                    <a:pt x="676427" y="294995"/>
                  </a:lnTo>
                  <a:lnTo>
                    <a:pt x="686142" y="293649"/>
                  </a:lnTo>
                  <a:lnTo>
                    <a:pt x="694448" y="289547"/>
                  </a:lnTo>
                  <a:lnTo>
                    <a:pt x="700227" y="282625"/>
                  </a:lnTo>
                  <a:lnTo>
                    <a:pt x="702411" y="272796"/>
                  </a:lnTo>
                  <a:close/>
                </a:path>
                <a:path w="9810750" h="405764">
                  <a:moveTo>
                    <a:pt x="711631" y="367919"/>
                  </a:moveTo>
                  <a:lnTo>
                    <a:pt x="710501" y="359016"/>
                  </a:lnTo>
                  <a:lnTo>
                    <a:pt x="707072" y="351688"/>
                  </a:lnTo>
                  <a:lnTo>
                    <a:pt x="701192" y="346710"/>
                  </a:lnTo>
                  <a:lnTo>
                    <a:pt x="692772" y="344881"/>
                  </a:lnTo>
                  <a:lnTo>
                    <a:pt x="505015" y="344881"/>
                  </a:lnTo>
                  <a:lnTo>
                    <a:pt x="502500" y="342366"/>
                  </a:lnTo>
                  <a:lnTo>
                    <a:pt x="502500" y="292493"/>
                  </a:lnTo>
                  <a:lnTo>
                    <a:pt x="475678" y="269862"/>
                  </a:lnTo>
                  <a:lnTo>
                    <a:pt x="465404" y="271208"/>
                  </a:lnTo>
                  <a:lnTo>
                    <a:pt x="456704" y="275361"/>
                  </a:lnTo>
                  <a:lnTo>
                    <a:pt x="450684" y="282409"/>
                  </a:lnTo>
                  <a:lnTo>
                    <a:pt x="448437" y="292493"/>
                  </a:lnTo>
                  <a:lnTo>
                    <a:pt x="448437" y="355765"/>
                  </a:lnTo>
                  <a:lnTo>
                    <a:pt x="450227" y="372351"/>
                  </a:lnTo>
                  <a:lnTo>
                    <a:pt x="456184" y="383070"/>
                  </a:lnTo>
                  <a:lnTo>
                    <a:pt x="467169" y="388835"/>
                  </a:lnTo>
                  <a:lnTo>
                    <a:pt x="484060" y="390563"/>
                  </a:lnTo>
                  <a:lnTo>
                    <a:pt x="692772" y="390563"/>
                  </a:lnTo>
                  <a:lnTo>
                    <a:pt x="701192" y="388734"/>
                  </a:lnTo>
                  <a:lnTo>
                    <a:pt x="707072" y="383794"/>
                  </a:lnTo>
                  <a:lnTo>
                    <a:pt x="710501" y="376593"/>
                  </a:lnTo>
                  <a:lnTo>
                    <a:pt x="711631" y="367919"/>
                  </a:lnTo>
                  <a:close/>
                </a:path>
                <a:path w="9810750" h="405764">
                  <a:moveTo>
                    <a:pt x="989914" y="191071"/>
                  </a:moveTo>
                  <a:lnTo>
                    <a:pt x="968121" y="172212"/>
                  </a:lnTo>
                  <a:lnTo>
                    <a:pt x="937120" y="175742"/>
                  </a:lnTo>
                  <a:lnTo>
                    <a:pt x="904938" y="178231"/>
                  </a:lnTo>
                  <a:lnTo>
                    <a:pt x="871347" y="179692"/>
                  </a:lnTo>
                  <a:lnTo>
                    <a:pt x="836104" y="180174"/>
                  </a:lnTo>
                  <a:lnTo>
                    <a:pt x="828979" y="180174"/>
                  </a:lnTo>
                  <a:lnTo>
                    <a:pt x="826465" y="177660"/>
                  </a:lnTo>
                  <a:lnTo>
                    <a:pt x="826465" y="145796"/>
                  </a:lnTo>
                  <a:lnTo>
                    <a:pt x="936269" y="145796"/>
                  </a:lnTo>
                  <a:lnTo>
                    <a:pt x="944448" y="144043"/>
                  </a:lnTo>
                  <a:lnTo>
                    <a:pt x="950201" y="139306"/>
                  </a:lnTo>
                  <a:lnTo>
                    <a:pt x="953592" y="132359"/>
                  </a:lnTo>
                  <a:lnTo>
                    <a:pt x="954709" y="124015"/>
                  </a:lnTo>
                  <a:lnTo>
                    <a:pt x="953592" y="115658"/>
                  </a:lnTo>
                  <a:lnTo>
                    <a:pt x="950201" y="108712"/>
                  </a:lnTo>
                  <a:lnTo>
                    <a:pt x="944448" y="103974"/>
                  </a:lnTo>
                  <a:lnTo>
                    <a:pt x="936269" y="102209"/>
                  </a:lnTo>
                  <a:lnTo>
                    <a:pt x="826465" y="102209"/>
                  </a:lnTo>
                  <a:lnTo>
                    <a:pt x="826465" y="70789"/>
                  </a:lnTo>
                  <a:lnTo>
                    <a:pt x="828979" y="68275"/>
                  </a:lnTo>
                  <a:lnTo>
                    <a:pt x="940041" y="68275"/>
                  </a:lnTo>
                  <a:lnTo>
                    <a:pt x="948461" y="66446"/>
                  </a:lnTo>
                  <a:lnTo>
                    <a:pt x="948461" y="25666"/>
                  </a:lnTo>
                  <a:lnTo>
                    <a:pt x="940041" y="23850"/>
                  </a:lnTo>
                  <a:lnTo>
                    <a:pt x="809282" y="23850"/>
                  </a:lnTo>
                  <a:lnTo>
                    <a:pt x="792391" y="25565"/>
                  </a:lnTo>
                  <a:lnTo>
                    <a:pt x="781405" y="31330"/>
                  </a:lnTo>
                  <a:lnTo>
                    <a:pt x="775449" y="42049"/>
                  </a:lnTo>
                  <a:lnTo>
                    <a:pt x="773658" y="58635"/>
                  </a:lnTo>
                  <a:lnTo>
                    <a:pt x="773658" y="189814"/>
                  </a:lnTo>
                  <a:lnTo>
                    <a:pt x="775449" y="206387"/>
                  </a:lnTo>
                  <a:lnTo>
                    <a:pt x="781405" y="217106"/>
                  </a:lnTo>
                  <a:lnTo>
                    <a:pt x="792391" y="222872"/>
                  </a:lnTo>
                  <a:lnTo>
                    <a:pt x="809282" y="224599"/>
                  </a:lnTo>
                  <a:lnTo>
                    <a:pt x="865314" y="223926"/>
                  </a:lnTo>
                  <a:lnTo>
                    <a:pt x="910285" y="222135"/>
                  </a:lnTo>
                  <a:lnTo>
                    <a:pt x="974826" y="216217"/>
                  </a:lnTo>
                  <a:lnTo>
                    <a:pt x="989787" y="199885"/>
                  </a:lnTo>
                  <a:lnTo>
                    <a:pt x="989914" y="191071"/>
                  </a:lnTo>
                  <a:close/>
                </a:path>
                <a:path w="9810750" h="405764">
                  <a:moveTo>
                    <a:pt x="1063256" y="292912"/>
                  </a:moveTo>
                  <a:lnTo>
                    <a:pt x="1061453" y="276326"/>
                  </a:lnTo>
                  <a:lnTo>
                    <a:pt x="1055497" y="265607"/>
                  </a:lnTo>
                  <a:lnTo>
                    <a:pt x="1044511" y="259842"/>
                  </a:lnTo>
                  <a:lnTo>
                    <a:pt x="1027633" y="258127"/>
                  </a:lnTo>
                  <a:lnTo>
                    <a:pt x="827303" y="258127"/>
                  </a:lnTo>
                  <a:lnTo>
                    <a:pt x="818870" y="259943"/>
                  </a:lnTo>
                  <a:lnTo>
                    <a:pt x="812990" y="264883"/>
                  </a:lnTo>
                  <a:lnTo>
                    <a:pt x="809561" y="272084"/>
                  </a:lnTo>
                  <a:lnTo>
                    <a:pt x="808443" y="280758"/>
                  </a:lnTo>
                  <a:lnTo>
                    <a:pt x="809561" y="289420"/>
                  </a:lnTo>
                  <a:lnTo>
                    <a:pt x="812990" y="296621"/>
                  </a:lnTo>
                  <a:lnTo>
                    <a:pt x="818870" y="301561"/>
                  </a:lnTo>
                  <a:lnTo>
                    <a:pt x="827303" y="303377"/>
                  </a:lnTo>
                  <a:lnTo>
                    <a:pt x="1007097" y="303377"/>
                  </a:lnTo>
                  <a:lnTo>
                    <a:pt x="1009611" y="305904"/>
                  </a:lnTo>
                  <a:lnTo>
                    <a:pt x="1009611" y="376313"/>
                  </a:lnTo>
                  <a:lnTo>
                    <a:pt x="1011847" y="386384"/>
                  </a:lnTo>
                  <a:lnTo>
                    <a:pt x="1017828" y="393433"/>
                  </a:lnTo>
                  <a:lnTo>
                    <a:pt x="1026401" y="397586"/>
                  </a:lnTo>
                  <a:lnTo>
                    <a:pt x="1036434" y="398945"/>
                  </a:lnTo>
                  <a:lnTo>
                    <a:pt x="1046454" y="397586"/>
                  </a:lnTo>
                  <a:lnTo>
                    <a:pt x="1055027" y="393433"/>
                  </a:lnTo>
                  <a:lnTo>
                    <a:pt x="1061008" y="386384"/>
                  </a:lnTo>
                  <a:lnTo>
                    <a:pt x="1063256" y="376313"/>
                  </a:lnTo>
                  <a:lnTo>
                    <a:pt x="1063256" y="292912"/>
                  </a:lnTo>
                  <a:close/>
                </a:path>
                <a:path w="9810750" h="405764">
                  <a:moveTo>
                    <a:pt x="1121930" y="120243"/>
                  </a:moveTo>
                  <a:lnTo>
                    <a:pt x="1120800" y="111328"/>
                  </a:lnTo>
                  <a:lnTo>
                    <a:pt x="1117320" y="104000"/>
                  </a:lnTo>
                  <a:lnTo>
                    <a:pt x="1111313" y="99021"/>
                  </a:lnTo>
                  <a:lnTo>
                    <a:pt x="1102652" y="97193"/>
                  </a:lnTo>
                  <a:lnTo>
                    <a:pt x="1063256" y="97193"/>
                  </a:lnTo>
                  <a:lnTo>
                    <a:pt x="1063256" y="27622"/>
                  </a:lnTo>
                  <a:lnTo>
                    <a:pt x="1061008" y="17538"/>
                  </a:lnTo>
                  <a:lnTo>
                    <a:pt x="1055027" y="10490"/>
                  </a:lnTo>
                  <a:lnTo>
                    <a:pt x="1046454" y="6337"/>
                  </a:lnTo>
                  <a:lnTo>
                    <a:pt x="1036434" y="4978"/>
                  </a:lnTo>
                  <a:lnTo>
                    <a:pt x="1026401" y="6337"/>
                  </a:lnTo>
                  <a:lnTo>
                    <a:pt x="1017828" y="10490"/>
                  </a:lnTo>
                  <a:lnTo>
                    <a:pt x="1011847" y="17538"/>
                  </a:lnTo>
                  <a:lnTo>
                    <a:pt x="1009611" y="27622"/>
                  </a:lnTo>
                  <a:lnTo>
                    <a:pt x="1009611" y="219989"/>
                  </a:lnTo>
                  <a:lnTo>
                    <a:pt x="1011847" y="230060"/>
                  </a:lnTo>
                  <a:lnTo>
                    <a:pt x="1017828" y="237109"/>
                  </a:lnTo>
                  <a:lnTo>
                    <a:pt x="1026401" y="241261"/>
                  </a:lnTo>
                  <a:lnTo>
                    <a:pt x="1036434" y="242608"/>
                  </a:lnTo>
                  <a:lnTo>
                    <a:pt x="1046454" y="241261"/>
                  </a:lnTo>
                  <a:lnTo>
                    <a:pt x="1055027" y="237109"/>
                  </a:lnTo>
                  <a:lnTo>
                    <a:pt x="1061008" y="230060"/>
                  </a:lnTo>
                  <a:lnTo>
                    <a:pt x="1063256" y="219989"/>
                  </a:lnTo>
                  <a:lnTo>
                    <a:pt x="1063256" y="143713"/>
                  </a:lnTo>
                  <a:lnTo>
                    <a:pt x="1102652" y="143713"/>
                  </a:lnTo>
                  <a:lnTo>
                    <a:pt x="1111313" y="141871"/>
                  </a:lnTo>
                  <a:lnTo>
                    <a:pt x="1117320" y="136842"/>
                  </a:lnTo>
                  <a:lnTo>
                    <a:pt x="1120800" y="129387"/>
                  </a:lnTo>
                  <a:lnTo>
                    <a:pt x="1121930" y="120243"/>
                  </a:lnTo>
                  <a:close/>
                </a:path>
                <a:path w="9810750" h="405764">
                  <a:moveTo>
                    <a:pt x="8890584" y="49034"/>
                  </a:moveTo>
                  <a:lnTo>
                    <a:pt x="8888349" y="39204"/>
                  </a:lnTo>
                  <a:lnTo>
                    <a:pt x="8882418" y="32270"/>
                  </a:lnTo>
                  <a:lnTo>
                    <a:pt x="8873973" y="28168"/>
                  </a:lnTo>
                  <a:lnTo>
                    <a:pt x="8864194" y="26822"/>
                  </a:lnTo>
                  <a:lnTo>
                    <a:pt x="8854402" y="28168"/>
                  </a:lnTo>
                  <a:lnTo>
                    <a:pt x="8845956" y="32270"/>
                  </a:lnTo>
                  <a:lnTo>
                    <a:pt x="8840025" y="39204"/>
                  </a:lnTo>
                  <a:lnTo>
                    <a:pt x="8837790" y="49034"/>
                  </a:lnTo>
                  <a:lnTo>
                    <a:pt x="8837790" y="88430"/>
                  </a:lnTo>
                  <a:lnTo>
                    <a:pt x="8837790" y="132016"/>
                  </a:lnTo>
                  <a:lnTo>
                    <a:pt x="8837790" y="170992"/>
                  </a:lnTo>
                  <a:lnTo>
                    <a:pt x="8835276" y="173507"/>
                  </a:lnTo>
                  <a:lnTo>
                    <a:pt x="8760663" y="173507"/>
                  </a:lnTo>
                  <a:lnTo>
                    <a:pt x="8758149" y="170992"/>
                  </a:lnTo>
                  <a:lnTo>
                    <a:pt x="8758149" y="132016"/>
                  </a:lnTo>
                  <a:lnTo>
                    <a:pt x="8837790" y="132016"/>
                  </a:lnTo>
                  <a:lnTo>
                    <a:pt x="8837790" y="88430"/>
                  </a:lnTo>
                  <a:lnTo>
                    <a:pt x="8758149" y="88430"/>
                  </a:lnTo>
                  <a:lnTo>
                    <a:pt x="8758149" y="49034"/>
                  </a:lnTo>
                  <a:lnTo>
                    <a:pt x="8755913" y="39204"/>
                  </a:lnTo>
                  <a:lnTo>
                    <a:pt x="8749982" y="32270"/>
                  </a:lnTo>
                  <a:lnTo>
                    <a:pt x="8741537" y="28168"/>
                  </a:lnTo>
                  <a:lnTo>
                    <a:pt x="8731745" y="26822"/>
                  </a:lnTo>
                  <a:lnTo>
                    <a:pt x="8721966" y="28168"/>
                  </a:lnTo>
                  <a:lnTo>
                    <a:pt x="8713521" y="32270"/>
                  </a:lnTo>
                  <a:lnTo>
                    <a:pt x="8707590" y="39204"/>
                  </a:lnTo>
                  <a:lnTo>
                    <a:pt x="8705342" y="49034"/>
                  </a:lnTo>
                  <a:lnTo>
                    <a:pt x="8705342" y="182308"/>
                  </a:lnTo>
                  <a:lnTo>
                    <a:pt x="8707145" y="198882"/>
                  </a:lnTo>
                  <a:lnTo>
                    <a:pt x="8713102" y="209600"/>
                  </a:lnTo>
                  <a:lnTo>
                    <a:pt x="8724087" y="215366"/>
                  </a:lnTo>
                  <a:lnTo>
                    <a:pt x="8740965" y="217093"/>
                  </a:lnTo>
                  <a:lnTo>
                    <a:pt x="8854961" y="217093"/>
                  </a:lnTo>
                  <a:lnTo>
                    <a:pt x="8871852" y="215366"/>
                  </a:lnTo>
                  <a:lnTo>
                    <a:pt x="8882837" y="209600"/>
                  </a:lnTo>
                  <a:lnTo>
                    <a:pt x="8888793" y="198882"/>
                  </a:lnTo>
                  <a:lnTo>
                    <a:pt x="8890584" y="182308"/>
                  </a:lnTo>
                  <a:lnTo>
                    <a:pt x="8890584" y="173507"/>
                  </a:lnTo>
                  <a:lnTo>
                    <a:pt x="8890584" y="132016"/>
                  </a:lnTo>
                  <a:lnTo>
                    <a:pt x="8890584" y="88430"/>
                  </a:lnTo>
                  <a:lnTo>
                    <a:pt x="8890584" y="49034"/>
                  </a:lnTo>
                  <a:close/>
                </a:path>
                <a:path w="9810750" h="405764">
                  <a:moveTo>
                    <a:pt x="8996210" y="291693"/>
                  </a:moveTo>
                  <a:lnTo>
                    <a:pt x="8994407" y="275120"/>
                  </a:lnTo>
                  <a:lnTo>
                    <a:pt x="8988450" y="264401"/>
                  </a:lnTo>
                  <a:lnTo>
                    <a:pt x="8977465" y="258635"/>
                  </a:lnTo>
                  <a:lnTo>
                    <a:pt x="8960587" y="256908"/>
                  </a:lnTo>
                  <a:lnTo>
                    <a:pt x="8760257" y="256908"/>
                  </a:lnTo>
                  <a:lnTo>
                    <a:pt x="8751824" y="258737"/>
                  </a:lnTo>
                  <a:lnTo>
                    <a:pt x="8745944" y="263664"/>
                  </a:lnTo>
                  <a:lnTo>
                    <a:pt x="8742515" y="270878"/>
                  </a:lnTo>
                  <a:lnTo>
                    <a:pt x="8741397" y="279539"/>
                  </a:lnTo>
                  <a:lnTo>
                    <a:pt x="8742515" y="288201"/>
                  </a:lnTo>
                  <a:lnTo>
                    <a:pt x="8745944" y="295414"/>
                  </a:lnTo>
                  <a:lnTo>
                    <a:pt x="8751824" y="300342"/>
                  </a:lnTo>
                  <a:lnTo>
                    <a:pt x="8760257" y="302171"/>
                  </a:lnTo>
                  <a:lnTo>
                    <a:pt x="8940051" y="302171"/>
                  </a:lnTo>
                  <a:lnTo>
                    <a:pt x="8942565" y="304685"/>
                  </a:lnTo>
                  <a:lnTo>
                    <a:pt x="8942565" y="380961"/>
                  </a:lnTo>
                  <a:lnTo>
                    <a:pt x="8944800" y="391045"/>
                  </a:lnTo>
                  <a:lnTo>
                    <a:pt x="8950782" y="398094"/>
                  </a:lnTo>
                  <a:lnTo>
                    <a:pt x="8959355" y="402234"/>
                  </a:lnTo>
                  <a:lnTo>
                    <a:pt x="8969375" y="403593"/>
                  </a:lnTo>
                  <a:lnTo>
                    <a:pt x="8979408" y="402234"/>
                  </a:lnTo>
                  <a:lnTo>
                    <a:pt x="8987980" y="398094"/>
                  </a:lnTo>
                  <a:lnTo>
                    <a:pt x="8993962" y="391045"/>
                  </a:lnTo>
                  <a:lnTo>
                    <a:pt x="8996210" y="380961"/>
                  </a:lnTo>
                  <a:lnTo>
                    <a:pt x="8996210" y="291693"/>
                  </a:lnTo>
                  <a:close/>
                </a:path>
                <a:path w="9810750" h="405764">
                  <a:moveTo>
                    <a:pt x="9054884" y="121958"/>
                  </a:moveTo>
                  <a:lnTo>
                    <a:pt x="9053754" y="113055"/>
                  </a:lnTo>
                  <a:lnTo>
                    <a:pt x="9050261" y="105714"/>
                  </a:lnTo>
                  <a:lnTo>
                    <a:pt x="9044267" y="100736"/>
                  </a:lnTo>
                  <a:lnTo>
                    <a:pt x="9035593" y="98907"/>
                  </a:lnTo>
                  <a:lnTo>
                    <a:pt x="8996210" y="98907"/>
                  </a:lnTo>
                  <a:lnTo>
                    <a:pt x="8996210" y="32270"/>
                  </a:lnTo>
                  <a:lnTo>
                    <a:pt x="8993962" y="22199"/>
                  </a:lnTo>
                  <a:lnTo>
                    <a:pt x="8987980" y="15138"/>
                  </a:lnTo>
                  <a:lnTo>
                    <a:pt x="8979408" y="10998"/>
                  </a:lnTo>
                  <a:lnTo>
                    <a:pt x="8969375" y="9639"/>
                  </a:lnTo>
                  <a:lnTo>
                    <a:pt x="8959355" y="10998"/>
                  </a:lnTo>
                  <a:lnTo>
                    <a:pt x="8950782" y="15138"/>
                  </a:lnTo>
                  <a:lnTo>
                    <a:pt x="8944800" y="22199"/>
                  </a:lnTo>
                  <a:lnTo>
                    <a:pt x="8942565" y="32270"/>
                  </a:lnTo>
                  <a:lnTo>
                    <a:pt x="8942565" y="218770"/>
                  </a:lnTo>
                  <a:lnTo>
                    <a:pt x="8944800" y="228854"/>
                  </a:lnTo>
                  <a:lnTo>
                    <a:pt x="8950782" y="235902"/>
                  </a:lnTo>
                  <a:lnTo>
                    <a:pt x="8959355" y="240042"/>
                  </a:lnTo>
                  <a:lnTo>
                    <a:pt x="8969375" y="241401"/>
                  </a:lnTo>
                  <a:lnTo>
                    <a:pt x="8979408" y="240042"/>
                  </a:lnTo>
                  <a:lnTo>
                    <a:pt x="8987980" y="235902"/>
                  </a:lnTo>
                  <a:lnTo>
                    <a:pt x="8993962" y="228854"/>
                  </a:lnTo>
                  <a:lnTo>
                    <a:pt x="8996210" y="218770"/>
                  </a:lnTo>
                  <a:lnTo>
                    <a:pt x="8996210" y="145427"/>
                  </a:lnTo>
                  <a:lnTo>
                    <a:pt x="9035593" y="145427"/>
                  </a:lnTo>
                  <a:lnTo>
                    <a:pt x="9044267" y="143586"/>
                  </a:lnTo>
                  <a:lnTo>
                    <a:pt x="9050261" y="138569"/>
                  </a:lnTo>
                  <a:lnTo>
                    <a:pt x="9053754" y="131102"/>
                  </a:lnTo>
                  <a:lnTo>
                    <a:pt x="9054884" y="121958"/>
                  </a:lnTo>
                  <a:close/>
                </a:path>
                <a:path w="9810750" h="405764">
                  <a:moveTo>
                    <a:pt x="9301836" y="191795"/>
                  </a:moveTo>
                  <a:lnTo>
                    <a:pt x="9299461" y="183553"/>
                  </a:lnTo>
                  <a:lnTo>
                    <a:pt x="9292920" y="176441"/>
                  </a:lnTo>
                  <a:lnTo>
                    <a:pt x="9282887" y="168910"/>
                  </a:lnTo>
                  <a:lnTo>
                    <a:pt x="9271660" y="160147"/>
                  </a:lnTo>
                  <a:lnTo>
                    <a:pt x="9260675" y="151295"/>
                  </a:lnTo>
                  <a:lnTo>
                    <a:pt x="9259329" y="150215"/>
                  </a:lnTo>
                  <a:lnTo>
                    <a:pt x="9245994" y="139141"/>
                  </a:lnTo>
                  <a:lnTo>
                    <a:pt x="9234526" y="127165"/>
                  </a:lnTo>
                  <a:lnTo>
                    <a:pt x="9226867" y="114046"/>
                  </a:lnTo>
                  <a:lnTo>
                    <a:pt x="9222588" y="99123"/>
                  </a:lnTo>
                  <a:lnTo>
                    <a:pt x="9221254" y="81724"/>
                  </a:lnTo>
                  <a:lnTo>
                    <a:pt x="9221254" y="45681"/>
                  </a:lnTo>
                  <a:lnTo>
                    <a:pt x="9219006" y="35356"/>
                  </a:lnTo>
                  <a:lnTo>
                    <a:pt x="9212986" y="28181"/>
                  </a:lnTo>
                  <a:lnTo>
                    <a:pt x="9204287" y="23990"/>
                  </a:lnTo>
                  <a:lnTo>
                    <a:pt x="9194013" y="22631"/>
                  </a:lnTo>
                  <a:lnTo>
                    <a:pt x="9183751" y="23990"/>
                  </a:lnTo>
                  <a:lnTo>
                    <a:pt x="9175051" y="28181"/>
                  </a:lnTo>
                  <a:lnTo>
                    <a:pt x="9169032" y="35356"/>
                  </a:lnTo>
                  <a:lnTo>
                    <a:pt x="9166771" y="45681"/>
                  </a:lnTo>
                  <a:lnTo>
                    <a:pt x="9166708" y="84239"/>
                  </a:lnTo>
                  <a:lnTo>
                    <a:pt x="9165450" y="100799"/>
                  </a:lnTo>
                  <a:lnTo>
                    <a:pt x="9142057" y="140817"/>
                  </a:lnTo>
                  <a:lnTo>
                    <a:pt x="9102687" y="172351"/>
                  </a:lnTo>
                  <a:lnTo>
                    <a:pt x="9089238" y="182308"/>
                  </a:lnTo>
                  <a:lnTo>
                    <a:pt x="9082176" y="190093"/>
                  </a:lnTo>
                  <a:lnTo>
                    <a:pt x="9079814" y="198970"/>
                  </a:lnTo>
                  <a:lnTo>
                    <a:pt x="9081224" y="208000"/>
                  </a:lnTo>
                  <a:lnTo>
                    <a:pt x="9085466" y="216255"/>
                  </a:lnTo>
                  <a:lnTo>
                    <a:pt x="9091524" y="222250"/>
                  </a:lnTo>
                  <a:lnTo>
                    <a:pt x="9099613" y="226212"/>
                  </a:lnTo>
                  <a:lnTo>
                    <a:pt x="9108808" y="226860"/>
                  </a:lnTo>
                  <a:lnTo>
                    <a:pt x="9118155" y="222961"/>
                  </a:lnTo>
                  <a:lnTo>
                    <a:pt x="9154236" y="195326"/>
                  </a:lnTo>
                  <a:lnTo>
                    <a:pt x="9187002" y="165595"/>
                  </a:lnTo>
                  <a:lnTo>
                    <a:pt x="9194444" y="151295"/>
                  </a:lnTo>
                  <a:lnTo>
                    <a:pt x="9194851" y="151295"/>
                  </a:lnTo>
                  <a:lnTo>
                    <a:pt x="9221673" y="182308"/>
                  </a:lnTo>
                  <a:lnTo>
                    <a:pt x="9255100" y="209181"/>
                  </a:lnTo>
                  <a:lnTo>
                    <a:pt x="9273121" y="219316"/>
                  </a:lnTo>
                  <a:lnTo>
                    <a:pt x="9282290" y="218668"/>
                  </a:lnTo>
                  <a:lnTo>
                    <a:pt x="9290291" y="214706"/>
                  </a:lnTo>
                  <a:lnTo>
                    <a:pt x="9296286" y="208711"/>
                  </a:lnTo>
                  <a:lnTo>
                    <a:pt x="9300591" y="200431"/>
                  </a:lnTo>
                  <a:lnTo>
                    <a:pt x="9301836" y="191795"/>
                  </a:lnTo>
                  <a:close/>
                </a:path>
                <a:path w="9810750" h="405764">
                  <a:moveTo>
                    <a:pt x="9398127" y="32270"/>
                  </a:moveTo>
                  <a:lnTo>
                    <a:pt x="9395879" y="22199"/>
                  </a:lnTo>
                  <a:lnTo>
                    <a:pt x="9389948" y="15138"/>
                  </a:lnTo>
                  <a:lnTo>
                    <a:pt x="9381503" y="10998"/>
                  </a:lnTo>
                  <a:lnTo>
                    <a:pt x="9371711" y="9639"/>
                  </a:lnTo>
                  <a:lnTo>
                    <a:pt x="9361691" y="10998"/>
                  </a:lnTo>
                  <a:lnTo>
                    <a:pt x="9353118" y="15138"/>
                  </a:lnTo>
                  <a:lnTo>
                    <a:pt x="9347136" y="22199"/>
                  </a:lnTo>
                  <a:lnTo>
                    <a:pt x="9344901" y="32270"/>
                  </a:lnTo>
                  <a:lnTo>
                    <a:pt x="9344901" y="84239"/>
                  </a:lnTo>
                  <a:lnTo>
                    <a:pt x="9292514" y="84239"/>
                  </a:lnTo>
                  <a:lnTo>
                    <a:pt x="9284081" y="86067"/>
                  </a:lnTo>
                  <a:lnTo>
                    <a:pt x="9278201" y="91046"/>
                  </a:lnTo>
                  <a:lnTo>
                    <a:pt x="9274772" y="98386"/>
                  </a:lnTo>
                  <a:lnTo>
                    <a:pt x="9273642" y="107289"/>
                  </a:lnTo>
                  <a:lnTo>
                    <a:pt x="9274772" y="115951"/>
                  </a:lnTo>
                  <a:lnTo>
                    <a:pt x="9278201" y="123164"/>
                  </a:lnTo>
                  <a:lnTo>
                    <a:pt x="9284081" y="128092"/>
                  </a:lnTo>
                  <a:lnTo>
                    <a:pt x="9292514" y="129921"/>
                  </a:lnTo>
                  <a:lnTo>
                    <a:pt x="9344901" y="129921"/>
                  </a:lnTo>
                  <a:lnTo>
                    <a:pt x="9344901" y="217932"/>
                  </a:lnTo>
                  <a:lnTo>
                    <a:pt x="9347136" y="228015"/>
                  </a:lnTo>
                  <a:lnTo>
                    <a:pt x="9353118" y="235064"/>
                  </a:lnTo>
                  <a:lnTo>
                    <a:pt x="9361691" y="239204"/>
                  </a:lnTo>
                  <a:lnTo>
                    <a:pt x="9371711" y="240563"/>
                  </a:lnTo>
                  <a:lnTo>
                    <a:pt x="9381503" y="239204"/>
                  </a:lnTo>
                  <a:lnTo>
                    <a:pt x="9389948" y="235064"/>
                  </a:lnTo>
                  <a:lnTo>
                    <a:pt x="9395879" y="228015"/>
                  </a:lnTo>
                  <a:lnTo>
                    <a:pt x="9398127" y="217932"/>
                  </a:lnTo>
                  <a:lnTo>
                    <a:pt x="9398127" y="32270"/>
                  </a:lnTo>
                  <a:close/>
                </a:path>
                <a:path w="9810750" h="405764">
                  <a:moveTo>
                    <a:pt x="9399384" y="324383"/>
                  </a:moveTo>
                  <a:lnTo>
                    <a:pt x="9390685" y="288696"/>
                  </a:lnTo>
                  <a:lnTo>
                    <a:pt x="9387853" y="285826"/>
                  </a:lnTo>
                  <a:lnTo>
                    <a:pt x="9365640" y="263296"/>
                  </a:lnTo>
                  <a:lnTo>
                    <a:pt x="9346146" y="255866"/>
                  </a:lnTo>
                  <a:lnTo>
                    <a:pt x="9346146" y="324383"/>
                  </a:lnTo>
                  <a:lnTo>
                    <a:pt x="9342120" y="340131"/>
                  </a:lnTo>
                  <a:lnTo>
                    <a:pt x="9329280" y="352310"/>
                  </a:lnTo>
                  <a:lnTo>
                    <a:pt x="9306547" y="360159"/>
                  </a:lnTo>
                  <a:lnTo>
                    <a:pt x="9272816" y="362940"/>
                  </a:lnTo>
                  <a:lnTo>
                    <a:pt x="9239072" y="360159"/>
                  </a:lnTo>
                  <a:lnTo>
                    <a:pt x="9216339" y="352310"/>
                  </a:lnTo>
                  <a:lnTo>
                    <a:pt x="9203499" y="340131"/>
                  </a:lnTo>
                  <a:lnTo>
                    <a:pt x="9199461" y="324383"/>
                  </a:lnTo>
                  <a:lnTo>
                    <a:pt x="9203499" y="308635"/>
                  </a:lnTo>
                  <a:lnTo>
                    <a:pt x="9216339" y="296456"/>
                  </a:lnTo>
                  <a:lnTo>
                    <a:pt x="9239072" y="288607"/>
                  </a:lnTo>
                  <a:lnTo>
                    <a:pt x="9272816" y="285826"/>
                  </a:lnTo>
                  <a:lnTo>
                    <a:pt x="9306547" y="288607"/>
                  </a:lnTo>
                  <a:lnTo>
                    <a:pt x="9329280" y="296456"/>
                  </a:lnTo>
                  <a:lnTo>
                    <a:pt x="9342120" y="308635"/>
                  </a:lnTo>
                  <a:lnTo>
                    <a:pt x="9346146" y="324383"/>
                  </a:lnTo>
                  <a:lnTo>
                    <a:pt x="9346146" y="255866"/>
                  </a:lnTo>
                  <a:lnTo>
                    <a:pt x="9325826" y="248119"/>
                  </a:lnTo>
                  <a:lnTo>
                    <a:pt x="9272816" y="243078"/>
                  </a:lnTo>
                  <a:lnTo>
                    <a:pt x="9219794" y="248119"/>
                  </a:lnTo>
                  <a:lnTo>
                    <a:pt x="9179979" y="263296"/>
                  </a:lnTo>
                  <a:lnTo>
                    <a:pt x="9154935" y="288696"/>
                  </a:lnTo>
                  <a:lnTo>
                    <a:pt x="9146235" y="324383"/>
                  </a:lnTo>
                  <a:lnTo>
                    <a:pt x="9154935" y="360070"/>
                  </a:lnTo>
                  <a:lnTo>
                    <a:pt x="9179979" y="385470"/>
                  </a:lnTo>
                  <a:lnTo>
                    <a:pt x="9219794" y="400646"/>
                  </a:lnTo>
                  <a:lnTo>
                    <a:pt x="9272816" y="405688"/>
                  </a:lnTo>
                  <a:lnTo>
                    <a:pt x="9325826" y="400646"/>
                  </a:lnTo>
                  <a:lnTo>
                    <a:pt x="9365640" y="385470"/>
                  </a:lnTo>
                  <a:lnTo>
                    <a:pt x="9387853" y="362940"/>
                  </a:lnTo>
                  <a:lnTo>
                    <a:pt x="9390685" y="360070"/>
                  </a:lnTo>
                  <a:lnTo>
                    <a:pt x="9399384" y="324383"/>
                  </a:lnTo>
                  <a:close/>
                </a:path>
                <a:path w="9810750" h="405764">
                  <a:moveTo>
                    <a:pt x="9750171" y="154228"/>
                  </a:moveTo>
                  <a:lnTo>
                    <a:pt x="9744392" y="135369"/>
                  </a:lnTo>
                  <a:lnTo>
                    <a:pt x="9742094" y="127863"/>
                  </a:lnTo>
                  <a:lnTo>
                    <a:pt x="9718891" y="109905"/>
                  </a:lnTo>
                  <a:lnTo>
                    <a:pt x="9698622" y="104267"/>
                  </a:lnTo>
                  <a:lnTo>
                    <a:pt x="9698622" y="154228"/>
                  </a:lnTo>
                  <a:lnTo>
                    <a:pt x="9695180" y="162306"/>
                  </a:lnTo>
                  <a:lnTo>
                    <a:pt x="9684004" y="168211"/>
                  </a:lnTo>
                  <a:lnTo>
                    <a:pt x="9663786" y="171856"/>
                  </a:lnTo>
                  <a:lnTo>
                    <a:pt x="9633242" y="173088"/>
                  </a:lnTo>
                  <a:lnTo>
                    <a:pt x="9602686" y="171856"/>
                  </a:lnTo>
                  <a:lnTo>
                    <a:pt x="9582467" y="168211"/>
                  </a:lnTo>
                  <a:lnTo>
                    <a:pt x="9571291" y="162306"/>
                  </a:lnTo>
                  <a:lnTo>
                    <a:pt x="9567850" y="154228"/>
                  </a:lnTo>
                  <a:lnTo>
                    <a:pt x="9571291" y="146151"/>
                  </a:lnTo>
                  <a:lnTo>
                    <a:pt x="9582467" y="140246"/>
                  </a:lnTo>
                  <a:lnTo>
                    <a:pt x="9602686" y="136613"/>
                  </a:lnTo>
                  <a:lnTo>
                    <a:pt x="9633242" y="135369"/>
                  </a:lnTo>
                  <a:lnTo>
                    <a:pt x="9663786" y="136613"/>
                  </a:lnTo>
                  <a:lnTo>
                    <a:pt x="9684004" y="140246"/>
                  </a:lnTo>
                  <a:lnTo>
                    <a:pt x="9695180" y="146151"/>
                  </a:lnTo>
                  <a:lnTo>
                    <a:pt x="9698622" y="154228"/>
                  </a:lnTo>
                  <a:lnTo>
                    <a:pt x="9698622" y="104267"/>
                  </a:lnTo>
                  <a:lnTo>
                    <a:pt x="9682099" y="99656"/>
                  </a:lnTo>
                  <a:lnTo>
                    <a:pt x="9633242" y="96393"/>
                  </a:lnTo>
                  <a:lnTo>
                    <a:pt x="9584372" y="99656"/>
                  </a:lnTo>
                  <a:lnTo>
                    <a:pt x="9547581" y="109905"/>
                  </a:lnTo>
                  <a:lnTo>
                    <a:pt x="9524378" y="127863"/>
                  </a:lnTo>
                  <a:lnTo>
                    <a:pt x="9516313" y="154228"/>
                  </a:lnTo>
                  <a:lnTo>
                    <a:pt x="9524378" y="180594"/>
                  </a:lnTo>
                  <a:lnTo>
                    <a:pt x="9547581" y="198551"/>
                  </a:lnTo>
                  <a:lnTo>
                    <a:pt x="9584372" y="208800"/>
                  </a:lnTo>
                  <a:lnTo>
                    <a:pt x="9633242" y="212064"/>
                  </a:lnTo>
                  <a:lnTo>
                    <a:pt x="9682099" y="208800"/>
                  </a:lnTo>
                  <a:lnTo>
                    <a:pt x="9718891" y="198551"/>
                  </a:lnTo>
                  <a:lnTo>
                    <a:pt x="9742094" y="180594"/>
                  </a:lnTo>
                  <a:lnTo>
                    <a:pt x="9744392" y="173088"/>
                  </a:lnTo>
                  <a:lnTo>
                    <a:pt x="9750171" y="154228"/>
                  </a:lnTo>
                  <a:close/>
                </a:path>
                <a:path w="9810750" h="405764">
                  <a:moveTo>
                    <a:pt x="9770275" y="375513"/>
                  </a:moveTo>
                  <a:lnTo>
                    <a:pt x="9769234" y="367157"/>
                  </a:lnTo>
                  <a:lnTo>
                    <a:pt x="9766033" y="360222"/>
                  </a:lnTo>
                  <a:lnTo>
                    <a:pt x="9760560" y="355473"/>
                  </a:lnTo>
                  <a:lnTo>
                    <a:pt x="9752686" y="353720"/>
                  </a:lnTo>
                  <a:lnTo>
                    <a:pt x="9558223" y="353720"/>
                  </a:lnTo>
                  <a:lnTo>
                    <a:pt x="9555696" y="351205"/>
                  </a:lnTo>
                  <a:lnTo>
                    <a:pt x="9553461" y="307187"/>
                  </a:lnTo>
                  <a:lnTo>
                    <a:pt x="9529305" y="294627"/>
                  </a:lnTo>
                  <a:lnTo>
                    <a:pt x="9519514" y="295986"/>
                  </a:lnTo>
                  <a:lnTo>
                    <a:pt x="9511068" y="300126"/>
                  </a:lnTo>
                  <a:lnTo>
                    <a:pt x="9505137" y="307187"/>
                  </a:lnTo>
                  <a:lnTo>
                    <a:pt x="9502902" y="317258"/>
                  </a:lnTo>
                  <a:lnTo>
                    <a:pt x="9502902" y="362102"/>
                  </a:lnTo>
                  <a:lnTo>
                    <a:pt x="9504693" y="378675"/>
                  </a:lnTo>
                  <a:lnTo>
                    <a:pt x="9510649" y="389394"/>
                  </a:lnTo>
                  <a:lnTo>
                    <a:pt x="9521634" y="395160"/>
                  </a:lnTo>
                  <a:lnTo>
                    <a:pt x="9538525" y="396887"/>
                  </a:lnTo>
                  <a:lnTo>
                    <a:pt x="9752686" y="396887"/>
                  </a:lnTo>
                  <a:lnTo>
                    <a:pt x="9760560" y="395135"/>
                  </a:lnTo>
                  <a:lnTo>
                    <a:pt x="9766033" y="390448"/>
                  </a:lnTo>
                  <a:lnTo>
                    <a:pt x="9769234" y="383628"/>
                  </a:lnTo>
                  <a:lnTo>
                    <a:pt x="9770275" y="375513"/>
                  </a:lnTo>
                  <a:close/>
                </a:path>
                <a:path w="9810750" h="405764">
                  <a:moveTo>
                    <a:pt x="9781591" y="59512"/>
                  </a:moveTo>
                  <a:lnTo>
                    <a:pt x="9780549" y="51396"/>
                  </a:lnTo>
                  <a:lnTo>
                    <a:pt x="9777349" y="44577"/>
                  </a:lnTo>
                  <a:lnTo>
                    <a:pt x="9771875" y="39890"/>
                  </a:lnTo>
                  <a:lnTo>
                    <a:pt x="9764001" y="38138"/>
                  </a:lnTo>
                  <a:lnTo>
                    <a:pt x="9660471" y="38138"/>
                  </a:lnTo>
                  <a:lnTo>
                    <a:pt x="9660471" y="22212"/>
                  </a:lnTo>
                  <a:lnTo>
                    <a:pt x="9658223" y="12382"/>
                  </a:lnTo>
                  <a:lnTo>
                    <a:pt x="9652203" y="5448"/>
                  </a:lnTo>
                  <a:lnTo>
                    <a:pt x="9643504" y="1346"/>
                  </a:lnTo>
                  <a:lnTo>
                    <a:pt x="9633242" y="0"/>
                  </a:lnTo>
                  <a:lnTo>
                    <a:pt x="9622790" y="1346"/>
                  </a:lnTo>
                  <a:lnTo>
                    <a:pt x="9614116" y="5448"/>
                  </a:lnTo>
                  <a:lnTo>
                    <a:pt x="9608185" y="12382"/>
                  </a:lnTo>
                  <a:lnTo>
                    <a:pt x="9606001" y="22212"/>
                  </a:lnTo>
                  <a:lnTo>
                    <a:pt x="9606001" y="38138"/>
                  </a:lnTo>
                  <a:lnTo>
                    <a:pt x="9502470" y="38138"/>
                  </a:lnTo>
                  <a:lnTo>
                    <a:pt x="9494596" y="39890"/>
                  </a:lnTo>
                  <a:lnTo>
                    <a:pt x="9489122" y="44577"/>
                  </a:lnTo>
                  <a:lnTo>
                    <a:pt x="9485909" y="51396"/>
                  </a:lnTo>
                  <a:lnTo>
                    <a:pt x="9484868" y="59512"/>
                  </a:lnTo>
                  <a:lnTo>
                    <a:pt x="9485909" y="67627"/>
                  </a:lnTo>
                  <a:lnTo>
                    <a:pt x="9489122" y="74447"/>
                  </a:lnTo>
                  <a:lnTo>
                    <a:pt x="9494596" y="79133"/>
                  </a:lnTo>
                  <a:lnTo>
                    <a:pt x="9502470" y="80886"/>
                  </a:lnTo>
                  <a:lnTo>
                    <a:pt x="9764001" y="80886"/>
                  </a:lnTo>
                  <a:lnTo>
                    <a:pt x="9771875" y="79133"/>
                  </a:lnTo>
                  <a:lnTo>
                    <a:pt x="9777349" y="74447"/>
                  </a:lnTo>
                  <a:lnTo>
                    <a:pt x="9780549" y="67627"/>
                  </a:lnTo>
                  <a:lnTo>
                    <a:pt x="9781591" y="59512"/>
                  </a:lnTo>
                  <a:close/>
                </a:path>
                <a:path w="9810750" h="405764">
                  <a:moveTo>
                    <a:pt x="9810509" y="252717"/>
                  </a:moveTo>
                  <a:lnTo>
                    <a:pt x="9809467" y="244602"/>
                  </a:lnTo>
                  <a:lnTo>
                    <a:pt x="9806267" y="237782"/>
                  </a:lnTo>
                  <a:lnTo>
                    <a:pt x="9800793" y="233095"/>
                  </a:lnTo>
                  <a:lnTo>
                    <a:pt x="9792919" y="231343"/>
                  </a:lnTo>
                  <a:lnTo>
                    <a:pt x="9473552" y="231343"/>
                  </a:lnTo>
                  <a:lnTo>
                    <a:pt x="9465678" y="233095"/>
                  </a:lnTo>
                  <a:lnTo>
                    <a:pt x="9460205" y="237782"/>
                  </a:lnTo>
                  <a:lnTo>
                    <a:pt x="9456991" y="244602"/>
                  </a:lnTo>
                  <a:lnTo>
                    <a:pt x="9455950" y="252717"/>
                  </a:lnTo>
                  <a:lnTo>
                    <a:pt x="9456991" y="260832"/>
                  </a:lnTo>
                  <a:lnTo>
                    <a:pt x="9460205" y="267652"/>
                  </a:lnTo>
                  <a:lnTo>
                    <a:pt x="9465678" y="272338"/>
                  </a:lnTo>
                  <a:lnTo>
                    <a:pt x="9473552" y="274091"/>
                  </a:lnTo>
                  <a:lnTo>
                    <a:pt x="9612706" y="274091"/>
                  </a:lnTo>
                  <a:lnTo>
                    <a:pt x="9612706" y="306362"/>
                  </a:lnTo>
                  <a:lnTo>
                    <a:pt x="9614764" y="315582"/>
                  </a:lnTo>
                  <a:lnTo>
                    <a:pt x="9620402" y="321970"/>
                  </a:lnTo>
                  <a:lnTo>
                    <a:pt x="9628784" y="325691"/>
                  </a:lnTo>
                  <a:lnTo>
                    <a:pt x="9639097" y="326898"/>
                  </a:lnTo>
                  <a:lnTo>
                    <a:pt x="9649422" y="325691"/>
                  </a:lnTo>
                  <a:lnTo>
                    <a:pt x="9657804" y="321970"/>
                  </a:lnTo>
                  <a:lnTo>
                    <a:pt x="9663443" y="315582"/>
                  </a:lnTo>
                  <a:lnTo>
                    <a:pt x="9665500" y="306362"/>
                  </a:lnTo>
                  <a:lnTo>
                    <a:pt x="9665500" y="274091"/>
                  </a:lnTo>
                  <a:lnTo>
                    <a:pt x="9792919" y="274091"/>
                  </a:lnTo>
                  <a:lnTo>
                    <a:pt x="9800793" y="272338"/>
                  </a:lnTo>
                  <a:lnTo>
                    <a:pt x="9806267" y="267652"/>
                  </a:lnTo>
                  <a:lnTo>
                    <a:pt x="9809467" y="260832"/>
                  </a:lnTo>
                  <a:lnTo>
                    <a:pt x="9810509" y="252717"/>
                  </a:lnTo>
                  <a:close/>
                </a:path>
              </a:pathLst>
            </a:custGeom>
            <a:solidFill>
              <a:srgbClr val="DFEB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786646" y="3437680"/>
              <a:ext cx="2788285" cy="1278255"/>
            </a:xfrm>
            <a:custGeom>
              <a:avLst/>
              <a:gdLst/>
              <a:ahLst/>
              <a:cxnLst/>
              <a:rect l="l" t="t" r="r" b="b"/>
              <a:pathLst>
                <a:path w="2788284" h="1278254">
                  <a:moveTo>
                    <a:pt x="2715230" y="1278011"/>
                  </a:moveTo>
                  <a:lnTo>
                    <a:pt x="0" y="1278011"/>
                  </a:lnTo>
                  <a:lnTo>
                    <a:pt x="0" y="1203284"/>
                  </a:lnTo>
                  <a:lnTo>
                    <a:pt x="5275" y="1150758"/>
                  </a:lnTo>
                  <a:lnTo>
                    <a:pt x="10998" y="1107794"/>
                  </a:lnTo>
                  <a:lnTo>
                    <a:pt x="17978" y="1064669"/>
                  </a:lnTo>
                  <a:lnTo>
                    <a:pt x="26256" y="1021452"/>
                  </a:lnTo>
                  <a:lnTo>
                    <a:pt x="35873" y="978208"/>
                  </a:lnTo>
                  <a:lnTo>
                    <a:pt x="46870" y="935008"/>
                  </a:lnTo>
                  <a:lnTo>
                    <a:pt x="59288" y="891916"/>
                  </a:lnTo>
                  <a:lnTo>
                    <a:pt x="73168" y="849002"/>
                  </a:lnTo>
                  <a:lnTo>
                    <a:pt x="88552" y="806333"/>
                  </a:lnTo>
                  <a:lnTo>
                    <a:pt x="105479" y="763977"/>
                  </a:lnTo>
                  <a:lnTo>
                    <a:pt x="123993" y="722000"/>
                  </a:lnTo>
                  <a:lnTo>
                    <a:pt x="144132" y="680471"/>
                  </a:lnTo>
                  <a:lnTo>
                    <a:pt x="165939" y="639458"/>
                  </a:lnTo>
                  <a:lnTo>
                    <a:pt x="189455" y="599027"/>
                  </a:lnTo>
                  <a:lnTo>
                    <a:pt x="214720" y="559246"/>
                  </a:lnTo>
                  <a:lnTo>
                    <a:pt x="241776" y="520184"/>
                  </a:lnTo>
                  <a:lnTo>
                    <a:pt x="270664" y="481907"/>
                  </a:lnTo>
                  <a:lnTo>
                    <a:pt x="301425" y="444483"/>
                  </a:lnTo>
                  <a:lnTo>
                    <a:pt x="334099" y="407980"/>
                  </a:lnTo>
                  <a:lnTo>
                    <a:pt x="368728" y="372465"/>
                  </a:lnTo>
                  <a:lnTo>
                    <a:pt x="405354" y="338006"/>
                  </a:lnTo>
                  <a:lnTo>
                    <a:pt x="444016" y="304670"/>
                  </a:lnTo>
                  <a:lnTo>
                    <a:pt x="484757" y="272526"/>
                  </a:lnTo>
                  <a:lnTo>
                    <a:pt x="527616" y="241640"/>
                  </a:lnTo>
                  <a:lnTo>
                    <a:pt x="572636" y="212080"/>
                  </a:lnTo>
                  <a:lnTo>
                    <a:pt x="619857" y="183914"/>
                  </a:lnTo>
                  <a:lnTo>
                    <a:pt x="669321" y="157209"/>
                  </a:lnTo>
                  <a:lnTo>
                    <a:pt x="721068" y="132033"/>
                  </a:lnTo>
                  <a:lnTo>
                    <a:pt x="775139" y="108453"/>
                  </a:lnTo>
                  <a:lnTo>
                    <a:pt x="818906" y="91198"/>
                  </a:lnTo>
                  <a:lnTo>
                    <a:pt x="864131" y="74989"/>
                  </a:lnTo>
                  <a:lnTo>
                    <a:pt x="910836" y="59860"/>
                  </a:lnTo>
                  <a:lnTo>
                    <a:pt x="959047" y="45842"/>
                  </a:lnTo>
                  <a:lnTo>
                    <a:pt x="1008786" y="32966"/>
                  </a:lnTo>
                  <a:lnTo>
                    <a:pt x="1059140" y="22476"/>
                  </a:lnTo>
                  <a:lnTo>
                    <a:pt x="1112421" y="14367"/>
                  </a:lnTo>
                  <a:lnTo>
                    <a:pt x="1167444" y="8365"/>
                  </a:lnTo>
                  <a:lnTo>
                    <a:pt x="1223027" y="4200"/>
                  </a:lnTo>
                  <a:lnTo>
                    <a:pt x="1277984" y="1599"/>
                  </a:lnTo>
                  <a:lnTo>
                    <a:pt x="1331132" y="290"/>
                  </a:lnTo>
                  <a:lnTo>
                    <a:pt x="1381288" y="0"/>
                  </a:lnTo>
                  <a:lnTo>
                    <a:pt x="1427266" y="456"/>
                  </a:lnTo>
                  <a:lnTo>
                    <a:pt x="1467884" y="1388"/>
                  </a:lnTo>
                  <a:lnTo>
                    <a:pt x="1627977" y="7072"/>
                  </a:lnTo>
                  <a:lnTo>
                    <a:pt x="1670889" y="10009"/>
                  </a:lnTo>
                  <a:lnTo>
                    <a:pt x="1709724" y="14977"/>
                  </a:lnTo>
                  <a:lnTo>
                    <a:pt x="1751470" y="23172"/>
                  </a:lnTo>
                  <a:lnTo>
                    <a:pt x="1803119" y="35786"/>
                  </a:lnTo>
                  <a:lnTo>
                    <a:pt x="1843180" y="46819"/>
                  </a:lnTo>
                  <a:lnTo>
                    <a:pt x="1885190" y="59932"/>
                  </a:lnTo>
                  <a:lnTo>
                    <a:pt x="1927087" y="74560"/>
                  </a:lnTo>
                  <a:lnTo>
                    <a:pt x="1968803" y="90685"/>
                  </a:lnTo>
                  <a:lnTo>
                    <a:pt x="2010269" y="108288"/>
                  </a:lnTo>
                  <a:lnTo>
                    <a:pt x="2051418" y="127351"/>
                  </a:lnTo>
                  <a:lnTo>
                    <a:pt x="2092181" y="147856"/>
                  </a:lnTo>
                  <a:lnTo>
                    <a:pt x="2132489" y="169785"/>
                  </a:lnTo>
                  <a:lnTo>
                    <a:pt x="2172275" y="193120"/>
                  </a:lnTo>
                  <a:lnTo>
                    <a:pt x="2211470" y="217842"/>
                  </a:lnTo>
                  <a:lnTo>
                    <a:pt x="2250007" y="243934"/>
                  </a:lnTo>
                  <a:lnTo>
                    <a:pt x="2287816" y="271376"/>
                  </a:lnTo>
                  <a:lnTo>
                    <a:pt x="2324829" y="300152"/>
                  </a:lnTo>
                  <a:lnTo>
                    <a:pt x="2360979" y="330242"/>
                  </a:lnTo>
                  <a:lnTo>
                    <a:pt x="2396197" y="361628"/>
                  </a:lnTo>
                  <a:lnTo>
                    <a:pt x="2430415" y="394293"/>
                  </a:lnTo>
                  <a:lnTo>
                    <a:pt x="2463564" y="428217"/>
                  </a:lnTo>
                  <a:lnTo>
                    <a:pt x="2495577" y="463384"/>
                  </a:lnTo>
                  <a:lnTo>
                    <a:pt x="2526384" y="499774"/>
                  </a:lnTo>
                  <a:lnTo>
                    <a:pt x="2555918" y="537370"/>
                  </a:lnTo>
                  <a:lnTo>
                    <a:pt x="2584111" y="576153"/>
                  </a:lnTo>
                  <a:lnTo>
                    <a:pt x="2610894" y="616105"/>
                  </a:lnTo>
                  <a:lnTo>
                    <a:pt x="2636200" y="657208"/>
                  </a:lnTo>
                  <a:lnTo>
                    <a:pt x="2659958" y="699444"/>
                  </a:lnTo>
                  <a:lnTo>
                    <a:pt x="2682103" y="742794"/>
                  </a:lnTo>
                  <a:lnTo>
                    <a:pt x="2702564" y="787241"/>
                  </a:lnTo>
                  <a:lnTo>
                    <a:pt x="2721275" y="832765"/>
                  </a:lnTo>
                  <a:lnTo>
                    <a:pt x="2738167" y="879350"/>
                  </a:lnTo>
                  <a:lnTo>
                    <a:pt x="2753171" y="926976"/>
                  </a:lnTo>
                  <a:lnTo>
                    <a:pt x="2766219" y="975626"/>
                  </a:lnTo>
                  <a:lnTo>
                    <a:pt x="2777243" y="1025281"/>
                  </a:lnTo>
                  <a:lnTo>
                    <a:pt x="2786175" y="1075923"/>
                  </a:lnTo>
                  <a:lnTo>
                    <a:pt x="2788184" y="1091230"/>
                  </a:lnTo>
                  <a:lnTo>
                    <a:pt x="2788184" y="1138830"/>
                  </a:lnTo>
                  <a:lnTo>
                    <a:pt x="2773621" y="1170545"/>
                  </a:lnTo>
                  <a:lnTo>
                    <a:pt x="2749348" y="1218243"/>
                  </a:lnTo>
                  <a:lnTo>
                    <a:pt x="2715230" y="1278011"/>
                  </a:lnTo>
                  <a:close/>
                </a:path>
              </a:pathLst>
            </a:custGeom>
            <a:solidFill>
              <a:srgbClr val="57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179341" y="3437680"/>
              <a:ext cx="2033905" cy="1278255"/>
            </a:xfrm>
            <a:custGeom>
              <a:avLst/>
              <a:gdLst/>
              <a:ahLst/>
              <a:cxnLst/>
              <a:rect l="l" t="t" r="r" b="b"/>
              <a:pathLst>
                <a:path w="2033905" h="1278254">
                  <a:moveTo>
                    <a:pt x="2033649" y="1278094"/>
                  </a:moveTo>
                  <a:lnTo>
                    <a:pt x="0" y="1278094"/>
                  </a:lnTo>
                  <a:lnTo>
                    <a:pt x="3320" y="1229893"/>
                  </a:lnTo>
                  <a:lnTo>
                    <a:pt x="7336" y="1181186"/>
                  </a:lnTo>
                  <a:lnTo>
                    <a:pt x="12087" y="1132054"/>
                  </a:lnTo>
                  <a:lnTo>
                    <a:pt x="17613" y="1082579"/>
                  </a:lnTo>
                  <a:lnTo>
                    <a:pt x="23952" y="1032842"/>
                  </a:lnTo>
                  <a:lnTo>
                    <a:pt x="31145" y="982925"/>
                  </a:lnTo>
                  <a:lnTo>
                    <a:pt x="39231" y="932908"/>
                  </a:lnTo>
                  <a:lnTo>
                    <a:pt x="48249" y="882874"/>
                  </a:lnTo>
                  <a:lnTo>
                    <a:pt x="58239" y="832904"/>
                  </a:lnTo>
                  <a:lnTo>
                    <a:pt x="69241" y="783079"/>
                  </a:lnTo>
                  <a:lnTo>
                    <a:pt x="81293" y="733482"/>
                  </a:lnTo>
                  <a:lnTo>
                    <a:pt x="94435" y="684192"/>
                  </a:lnTo>
                  <a:lnTo>
                    <a:pt x="108707" y="635292"/>
                  </a:lnTo>
                  <a:lnTo>
                    <a:pt x="124147" y="586863"/>
                  </a:lnTo>
                  <a:lnTo>
                    <a:pt x="140797" y="538987"/>
                  </a:lnTo>
                  <a:lnTo>
                    <a:pt x="158694" y="491744"/>
                  </a:lnTo>
                  <a:lnTo>
                    <a:pt x="177879" y="445218"/>
                  </a:lnTo>
                  <a:lnTo>
                    <a:pt x="198391" y="399488"/>
                  </a:lnTo>
                  <a:lnTo>
                    <a:pt x="220270" y="354637"/>
                  </a:lnTo>
                  <a:lnTo>
                    <a:pt x="243554" y="310745"/>
                  </a:lnTo>
                  <a:lnTo>
                    <a:pt x="268283" y="267895"/>
                  </a:lnTo>
                  <a:lnTo>
                    <a:pt x="294498" y="226168"/>
                  </a:lnTo>
                  <a:lnTo>
                    <a:pt x="322236" y="185644"/>
                  </a:lnTo>
                  <a:lnTo>
                    <a:pt x="351539" y="146407"/>
                  </a:lnTo>
                  <a:lnTo>
                    <a:pt x="382444" y="108536"/>
                  </a:lnTo>
                  <a:lnTo>
                    <a:pt x="429628" y="89996"/>
                  </a:lnTo>
                  <a:lnTo>
                    <a:pt x="478491" y="72701"/>
                  </a:lnTo>
                  <a:lnTo>
                    <a:pt x="545736" y="51682"/>
                  </a:lnTo>
                  <a:lnTo>
                    <a:pt x="616091" y="32966"/>
                  </a:lnTo>
                  <a:lnTo>
                    <a:pt x="666425" y="22476"/>
                  </a:lnTo>
                  <a:lnTo>
                    <a:pt x="719694" y="14367"/>
                  </a:lnTo>
                  <a:lnTo>
                    <a:pt x="774713" y="8365"/>
                  </a:lnTo>
                  <a:lnTo>
                    <a:pt x="830296" y="4200"/>
                  </a:lnTo>
                  <a:lnTo>
                    <a:pt x="885258" y="1599"/>
                  </a:lnTo>
                  <a:lnTo>
                    <a:pt x="938414" y="290"/>
                  </a:lnTo>
                  <a:lnTo>
                    <a:pt x="988577" y="0"/>
                  </a:lnTo>
                  <a:lnTo>
                    <a:pt x="1034564" y="456"/>
                  </a:lnTo>
                  <a:lnTo>
                    <a:pt x="1075187" y="1388"/>
                  </a:lnTo>
                  <a:lnTo>
                    <a:pt x="1174983" y="4777"/>
                  </a:lnTo>
                  <a:lnTo>
                    <a:pt x="1225534" y="6646"/>
                  </a:lnTo>
                  <a:lnTo>
                    <a:pt x="1265993" y="8997"/>
                  </a:lnTo>
                  <a:lnTo>
                    <a:pt x="1336938" y="18615"/>
                  </a:lnTo>
                  <a:lnTo>
                    <a:pt x="1389413" y="30455"/>
                  </a:lnTo>
                  <a:lnTo>
                    <a:pt x="1430455" y="41220"/>
                  </a:lnTo>
                  <a:lnTo>
                    <a:pt x="1469263" y="65103"/>
                  </a:lnTo>
                  <a:lnTo>
                    <a:pt x="1508862" y="106161"/>
                  </a:lnTo>
                  <a:lnTo>
                    <a:pt x="1550766" y="153710"/>
                  </a:lnTo>
                  <a:lnTo>
                    <a:pt x="1594465" y="208095"/>
                  </a:lnTo>
                  <a:lnTo>
                    <a:pt x="1639449" y="269657"/>
                  </a:lnTo>
                  <a:lnTo>
                    <a:pt x="1662265" y="303238"/>
                  </a:lnTo>
                  <a:lnTo>
                    <a:pt x="1685211" y="338741"/>
                  </a:lnTo>
                  <a:lnTo>
                    <a:pt x="1708224" y="376211"/>
                  </a:lnTo>
                  <a:lnTo>
                    <a:pt x="1731241" y="415690"/>
                  </a:lnTo>
                  <a:lnTo>
                    <a:pt x="1754198" y="457220"/>
                  </a:lnTo>
                  <a:lnTo>
                    <a:pt x="1777030" y="500845"/>
                  </a:lnTo>
                  <a:lnTo>
                    <a:pt x="1799676" y="546608"/>
                  </a:lnTo>
                  <a:lnTo>
                    <a:pt x="1822070" y="594551"/>
                  </a:lnTo>
                  <a:lnTo>
                    <a:pt x="1844150" y="644717"/>
                  </a:lnTo>
                  <a:lnTo>
                    <a:pt x="1865851" y="697149"/>
                  </a:lnTo>
                  <a:lnTo>
                    <a:pt x="1887111" y="751891"/>
                  </a:lnTo>
                  <a:lnTo>
                    <a:pt x="1907865" y="808984"/>
                  </a:lnTo>
                  <a:lnTo>
                    <a:pt x="1928051" y="868473"/>
                  </a:lnTo>
                  <a:lnTo>
                    <a:pt x="1947603" y="930399"/>
                  </a:lnTo>
                  <a:lnTo>
                    <a:pt x="1966459" y="994805"/>
                  </a:lnTo>
                  <a:lnTo>
                    <a:pt x="1984556" y="1061735"/>
                  </a:lnTo>
                  <a:lnTo>
                    <a:pt x="2001829" y="1131231"/>
                  </a:lnTo>
                  <a:lnTo>
                    <a:pt x="2018214" y="1203336"/>
                  </a:lnTo>
                  <a:lnTo>
                    <a:pt x="2033649" y="127809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657915" y="3437680"/>
              <a:ext cx="858519" cy="234315"/>
            </a:xfrm>
            <a:custGeom>
              <a:avLst/>
              <a:gdLst/>
              <a:ahLst/>
              <a:cxnLst/>
              <a:rect l="l" t="t" r="r" b="b"/>
              <a:pathLst>
                <a:path w="858519" h="234314">
                  <a:moveTo>
                    <a:pt x="403014" y="234293"/>
                  </a:moveTo>
                  <a:lnTo>
                    <a:pt x="340321" y="231980"/>
                  </a:lnTo>
                  <a:lnTo>
                    <a:pt x="281909" y="225198"/>
                  </a:lnTo>
                  <a:lnTo>
                    <a:pt x="227862" y="214188"/>
                  </a:lnTo>
                  <a:lnTo>
                    <a:pt x="178266" y="199188"/>
                  </a:lnTo>
                  <a:lnTo>
                    <a:pt x="133204" y="180436"/>
                  </a:lnTo>
                  <a:lnTo>
                    <a:pt x="92762" y="158173"/>
                  </a:lnTo>
                  <a:lnTo>
                    <a:pt x="57024" y="132637"/>
                  </a:lnTo>
                  <a:lnTo>
                    <a:pt x="26075" y="104066"/>
                  </a:lnTo>
                  <a:lnTo>
                    <a:pt x="0" y="72701"/>
                  </a:lnTo>
                  <a:lnTo>
                    <a:pt x="33233" y="61954"/>
                  </a:lnTo>
                  <a:lnTo>
                    <a:pt x="102033" y="42079"/>
                  </a:lnTo>
                  <a:lnTo>
                    <a:pt x="187934" y="22476"/>
                  </a:lnTo>
                  <a:lnTo>
                    <a:pt x="241203" y="14367"/>
                  </a:lnTo>
                  <a:lnTo>
                    <a:pt x="296222" y="8365"/>
                  </a:lnTo>
                  <a:lnTo>
                    <a:pt x="351805" y="4200"/>
                  </a:lnTo>
                  <a:lnTo>
                    <a:pt x="406767" y="1599"/>
                  </a:lnTo>
                  <a:lnTo>
                    <a:pt x="459922" y="290"/>
                  </a:lnTo>
                  <a:lnTo>
                    <a:pt x="510086" y="0"/>
                  </a:lnTo>
                  <a:lnTo>
                    <a:pt x="556072" y="456"/>
                  </a:lnTo>
                  <a:lnTo>
                    <a:pt x="596696" y="1388"/>
                  </a:lnTo>
                  <a:lnTo>
                    <a:pt x="696443" y="4777"/>
                  </a:lnTo>
                  <a:lnTo>
                    <a:pt x="746954" y="6646"/>
                  </a:lnTo>
                  <a:lnTo>
                    <a:pt x="787388" y="8997"/>
                  </a:lnTo>
                  <a:lnTo>
                    <a:pt x="858364" y="18615"/>
                  </a:lnTo>
                  <a:lnTo>
                    <a:pt x="835229" y="51740"/>
                  </a:lnTo>
                  <a:lnTo>
                    <a:pt x="807517" y="82937"/>
                  </a:lnTo>
                  <a:lnTo>
                    <a:pt x="775536" y="111947"/>
                  </a:lnTo>
                  <a:lnTo>
                    <a:pt x="739594" y="138512"/>
                  </a:lnTo>
                  <a:lnTo>
                    <a:pt x="700000" y="162373"/>
                  </a:lnTo>
                  <a:lnTo>
                    <a:pt x="657062" y="183272"/>
                  </a:lnTo>
                  <a:lnTo>
                    <a:pt x="611089" y="200951"/>
                  </a:lnTo>
                  <a:lnTo>
                    <a:pt x="562389" y="215151"/>
                  </a:lnTo>
                  <a:lnTo>
                    <a:pt x="511271" y="225613"/>
                  </a:lnTo>
                  <a:lnTo>
                    <a:pt x="458043" y="232080"/>
                  </a:lnTo>
                  <a:lnTo>
                    <a:pt x="403014" y="234293"/>
                  </a:lnTo>
                  <a:close/>
                </a:path>
              </a:pathLst>
            </a:custGeom>
            <a:solidFill>
              <a:srgbClr val="F9FB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470662" y="2166645"/>
              <a:ext cx="1214120" cy="1439545"/>
            </a:xfrm>
            <a:custGeom>
              <a:avLst/>
              <a:gdLst/>
              <a:ahLst/>
              <a:cxnLst/>
              <a:rect l="l" t="t" r="r" b="b"/>
              <a:pathLst>
                <a:path w="1214119" h="1439545">
                  <a:moveTo>
                    <a:pt x="569463" y="1439071"/>
                  </a:moveTo>
                  <a:lnTo>
                    <a:pt x="520909" y="1437355"/>
                  </a:lnTo>
                  <a:lnTo>
                    <a:pt x="473936" y="1432701"/>
                  </a:lnTo>
                  <a:lnTo>
                    <a:pt x="429274" y="1425161"/>
                  </a:lnTo>
                  <a:lnTo>
                    <a:pt x="387657" y="1414790"/>
                  </a:lnTo>
                  <a:lnTo>
                    <a:pt x="349816" y="1401641"/>
                  </a:lnTo>
                  <a:lnTo>
                    <a:pt x="288395" y="1367223"/>
                  </a:lnTo>
                  <a:lnTo>
                    <a:pt x="250869" y="1322334"/>
                  </a:lnTo>
                  <a:lnTo>
                    <a:pt x="252777" y="1198070"/>
                  </a:lnTo>
                  <a:lnTo>
                    <a:pt x="210168" y="1173280"/>
                  </a:lnTo>
                  <a:lnTo>
                    <a:pt x="172207" y="1147349"/>
                  </a:lnTo>
                  <a:lnTo>
                    <a:pt x="138677" y="1120214"/>
                  </a:lnTo>
                  <a:lnTo>
                    <a:pt x="109366" y="1091811"/>
                  </a:lnTo>
                  <a:lnTo>
                    <a:pt x="84059" y="1062076"/>
                  </a:lnTo>
                  <a:lnTo>
                    <a:pt x="44597" y="998356"/>
                  </a:lnTo>
                  <a:lnTo>
                    <a:pt x="18577" y="928542"/>
                  </a:lnTo>
                  <a:lnTo>
                    <a:pt x="10072" y="891190"/>
                  </a:lnTo>
                  <a:lnTo>
                    <a:pt x="4283" y="852124"/>
                  </a:lnTo>
                  <a:lnTo>
                    <a:pt x="997" y="811279"/>
                  </a:lnTo>
                  <a:lnTo>
                    <a:pt x="0" y="768592"/>
                  </a:lnTo>
                  <a:lnTo>
                    <a:pt x="1076" y="723999"/>
                  </a:lnTo>
                  <a:lnTo>
                    <a:pt x="4011" y="677436"/>
                  </a:lnTo>
                  <a:lnTo>
                    <a:pt x="8592" y="628839"/>
                  </a:lnTo>
                  <a:lnTo>
                    <a:pt x="14602" y="578145"/>
                  </a:lnTo>
                  <a:lnTo>
                    <a:pt x="21830" y="525289"/>
                  </a:lnTo>
                  <a:lnTo>
                    <a:pt x="30058" y="470208"/>
                  </a:lnTo>
                  <a:lnTo>
                    <a:pt x="39074" y="412838"/>
                  </a:lnTo>
                  <a:lnTo>
                    <a:pt x="48663" y="353116"/>
                  </a:lnTo>
                  <a:lnTo>
                    <a:pt x="58610" y="290977"/>
                  </a:lnTo>
                  <a:lnTo>
                    <a:pt x="70520" y="230549"/>
                  </a:lnTo>
                  <a:lnTo>
                    <a:pt x="85425" y="179620"/>
                  </a:lnTo>
                  <a:lnTo>
                    <a:pt x="103237" y="137371"/>
                  </a:lnTo>
                  <a:lnTo>
                    <a:pt x="123869" y="102985"/>
                  </a:lnTo>
                  <a:lnTo>
                    <a:pt x="173247" y="54525"/>
                  </a:lnTo>
                  <a:lnTo>
                    <a:pt x="232866" y="27695"/>
                  </a:lnTo>
                  <a:lnTo>
                    <a:pt x="302029" y="15947"/>
                  </a:lnTo>
                  <a:lnTo>
                    <a:pt x="380042" y="12734"/>
                  </a:lnTo>
                  <a:lnTo>
                    <a:pt x="422150" y="12283"/>
                  </a:lnTo>
                  <a:lnTo>
                    <a:pt x="466210" y="11511"/>
                  </a:lnTo>
                  <a:lnTo>
                    <a:pt x="512136" y="9599"/>
                  </a:lnTo>
                  <a:lnTo>
                    <a:pt x="572779" y="2973"/>
                  </a:lnTo>
                  <a:lnTo>
                    <a:pt x="630642" y="0"/>
                  </a:lnTo>
                  <a:lnTo>
                    <a:pt x="685730" y="572"/>
                  </a:lnTo>
                  <a:lnTo>
                    <a:pt x="738051" y="4584"/>
                  </a:lnTo>
                  <a:lnTo>
                    <a:pt x="787610" y="11929"/>
                  </a:lnTo>
                  <a:lnTo>
                    <a:pt x="834414" y="22501"/>
                  </a:lnTo>
                  <a:lnTo>
                    <a:pt x="878470" y="36195"/>
                  </a:lnTo>
                  <a:lnTo>
                    <a:pt x="919785" y="52903"/>
                  </a:lnTo>
                  <a:lnTo>
                    <a:pt x="958364" y="72520"/>
                  </a:lnTo>
                  <a:lnTo>
                    <a:pt x="994215" y="94939"/>
                  </a:lnTo>
                  <a:lnTo>
                    <a:pt x="1027344" y="120054"/>
                  </a:lnTo>
                  <a:lnTo>
                    <a:pt x="1057757" y="147760"/>
                  </a:lnTo>
                  <a:lnTo>
                    <a:pt x="1085461" y="177948"/>
                  </a:lnTo>
                  <a:lnTo>
                    <a:pt x="1110463" y="210514"/>
                  </a:lnTo>
                  <a:lnTo>
                    <a:pt x="1132768" y="245351"/>
                  </a:lnTo>
                  <a:lnTo>
                    <a:pt x="1152384" y="282353"/>
                  </a:lnTo>
                  <a:lnTo>
                    <a:pt x="1169317" y="321414"/>
                  </a:lnTo>
                  <a:lnTo>
                    <a:pt x="1183574" y="362427"/>
                  </a:lnTo>
                  <a:lnTo>
                    <a:pt x="1195161" y="405286"/>
                  </a:lnTo>
                  <a:lnTo>
                    <a:pt x="1203633" y="449579"/>
                  </a:lnTo>
                  <a:lnTo>
                    <a:pt x="1209463" y="497661"/>
                  </a:lnTo>
                  <a:lnTo>
                    <a:pt x="1212796" y="548580"/>
                  </a:lnTo>
                  <a:lnTo>
                    <a:pt x="1213773" y="601384"/>
                  </a:lnTo>
                  <a:lnTo>
                    <a:pt x="1212539" y="655120"/>
                  </a:lnTo>
                  <a:lnTo>
                    <a:pt x="1209237" y="708834"/>
                  </a:lnTo>
                  <a:lnTo>
                    <a:pt x="1204010" y="761573"/>
                  </a:lnTo>
                  <a:lnTo>
                    <a:pt x="1197000" y="812386"/>
                  </a:lnTo>
                  <a:lnTo>
                    <a:pt x="1188352" y="860319"/>
                  </a:lnTo>
                  <a:lnTo>
                    <a:pt x="1178208" y="904420"/>
                  </a:lnTo>
                  <a:lnTo>
                    <a:pt x="1166712" y="943735"/>
                  </a:lnTo>
                  <a:lnTo>
                    <a:pt x="1144385" y="996912"/>
                  </a:lnTo>
                  <a:lnTo>
                    <a:pt x="1116241" y="1042121"/>
                  </a:lnTo>
                  <a:lnTo>
                    <a:pt x="1083304" y="1080587"/>
                  </a:lnTo>
                  <a:lnTo>
                    <a:pt x="1046600" y="1113538"/>
                  </a:lnTo>
                  <a:lnTo>
                    <a:pt x="1007155" y="1142197"/>
                  </a:lnTo>
                  <a:lnTo>
                    <a:pt x="965993" y="1167792"/>
                  </a:lnTo>
                  <a:lnTo>
                    <a:pt x="980757" y="1282848"/>
                  </a:lnTo>
                  <a:lnTo>
                    <a:pt x="956687" y="1313459"/>
                  </a:lnTo>
                  <a:lnTo>
                    <a:pt x="926873" y="1340596"/>
                  </a:lnTo>
                  <a:lnTo>
                    <a:pt x="892048" y="1364313"/>
                  </a:lnTo>
                  <a:lnTo>
                    <a:pt x="852943" y="1384664"/>
                  </a:lnTo>
                  <a:lnTo>
                    <a:pt x="810291" y="1401702"/>
                  </a:lnTo>
                  <a:lnTo>
                    <a:pt x="764825" y="1415481"/>
                  </a:lnTo>
                  <a:lnTo>
                    <a:pt x="717277" y="1426053"/>
                  </a:lnTo>
                  <a:lnTo>
                    <a:pt x="668379" y="1433474"/>
                  </a:lnTo>
                  <a:lnTo>
                    <a:pt x="618863" y="1437795"/>
                  </a:lnTo>
                  <a:lnTo>
                    <a:pt x="569463" y="1439071"/>
                  </a:lnTo>
                  <a:close/>
                </a:path>
              </a:pathLst>
            </a:custGeom>
            <a:solidFill>
              <a:srgbClr val="FFA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474283" y="2029624"/>
              <a:ext cx="1353185" cy="846455"/>
            </a:xfrm>
            <a:custGeom>
              <a:avLst/>
              <a:gdLst/>
              <a:ahLst/>
              <a:cxnLst/>
              <a:rect l="l" t="t" r="r" b="b"/>
              <a:pathLst>
                <a:path w="1353184" h="846455">
                  <a:moveTo>
                    <a:pt x="1352918" y="607466"/>
                  </a:moveTo>
                  <a:lnTo>
                    <a:pt x="1352245" y="559612"/>
                  </a:lnTo>
                  <a:lnTo>
                    <a:pt x="1347000" y="511949"/>
                  </a:lnTo>
                  <a:lnTo>
                    <a:pt x="1337297" y="465670"/>
                  </a:lnTo>
                  <a:lnTo>
                    <a:pt x="1323251" y="421995"/>
                  </a:lnTo>
                  <a:lnTo>
                    <a:pt x="1305001" y="382130"/>
                  </a:lnTo>
                  <a:lnTo>
                    <a:pt x="1280718" y="335292"/>
                  </a:lnTo>
                  <a:lnTo>
                    <a:pt x="1245603" y="289991"/>
                  </a:lnTo>
                  <a:lnTo>
                    <a:pt x="1205179" y="248691"/>
                  </a:lnTo>
                  <a:lnTo>
                    <a:pt x="1164958" y="213829"/>
                  </a:lnTo>
                  <a:lnTo>
                    <a:pt x="1130490" y="187858"/>
                  </a:lnTo>
                  <a:lnTo>
                    <a:pt x="1079017" y="163601"/>
                  </a:lnTo>
                  <a:lnTo>
                    <a:pt x="1045654" y="155854"/>
                  </a:lnTo>
                  <a:lnTo>
                    <a:pt x="1025347" y="136842"/>
                  </a:lnTo>
                  <a:lnTo>
                    <a:pt x="991158" y="109943"/>
                  </a:lnTo>
                  <a:lnTo>
                    <a:pt x="948258" y="80289"/>
                  </a:lnTo>
                  <a:lnTo>
                    <a:pt x="896099" y="47663"/>
                  </a:lnTo>
                  <a:lnTo>
                    <a:pt x="828344" y="18732"/>
                  </a:lnTo>
                  <a:lnTo>
                    <a:pt x="787654" y="8496"/>
                  </a:lnTo>
                  <a:lnTo>
                    <a:pt x="743229" y="1143"/>
                  </a:lnTo>
                  <a:lnTo>
                    <a:pt x="731050" y="0"/>
                  </a:lnTo>
                  <a:lnTo>
                    <a:pt x="554456" y="0"/>
                  </a:lnTo>
                  <a:lnTo>
                    <a:pt x="486295" y="8788"/>
                  </a:lnTo>
                  <a:lnTo>
                    <a:pt x="432206" y="19494"/>
                  </a:lnTo>
                  <a:lnTo>
                    <a:pt x="378637" y="33350"/>
                  </a:lnTo>
                  <a:lnTo>
                    <a:pt x="326186" y="50393"/>
                  </a:lnTo>
                  <a:lnTo>
                    <a:pt x="275475" y="70662"/>
                  </a:lnTo>
                  <a:lnTo>
                    <a:pt x="227088" y="94195"/>
                  </a:lnTo>
                  <a:lnTo>
                    <a:pt x="183870" y="119748"/>
                  </a:lnTo>
                  <a:lnTo>
                    <a:pt x="143789" y="148399"/>
                  </a:lnTo>
                  <a:lnTo>
                    <a:pt x="107429" y="179908"/>
                  </a:lnTo>
                  <a:lnTo>
                    <a:pt x="75387" y="214007"/>
                  </a:lnTo>
                  <a:lnTo>
                    <a:pt x="48209" y="250444"/>
                  </a:lnTo>
                  <a:lnTo>
                    <a:pt x="26517" y="288963"/>
                  </a:lnTo>
                  <a:lnTo>
                    <a:pt x="10858" y="329311"/>
                  </a:lnTo>
                  <a:lnTo>
                    <a:pt x="1828" y="371246"/>
                  </a:lnTo>
                  <a:lnTo>
                    <a:pt x="0" y="414489"/>
                  </a:lnTo>
                  <a:lnTo>
                    <a:pt x="5956" y="458812"/>
                  </a:lnTo>
                  <a:lnTo>
                    <a:pt x="20256" y="503885"/>
                  </a:lnTo>
                  <a:lnTo>
                    <a:pt x="43535" y="549617"/>
                  </a:lnTo>
                  <a:lnTo>
                    <a:pt x="92125" y="562152"/>
                  </a:lnTo>
                  <a:lnTo>
                    <a:pt x="141173" y="570293"/>
                  </a:lnTo>
                  <a:lnTo>
                    <a:pt x="190487" y="574255"/>
                  </a:lnTo>
                  <a:lnTo>
                    <a:pt x="239915" y="574281"/>
                  </a:lnTo>
                  <a:lnTo>
                    <a:pt x="289267" y="570572"/>
                  </a:lnTo>
                  <a:lnTo>
                    <a:pt x="338404" y="563359"/>
                  </a:lnTo>
                  <a:lnTo>
                    <a:pt x="387108" y="552856"/>
                  </a:lnTo>
                  <a:lnTo>
                    <a:pt x="435254" y="539305"/>
                  </a:lnTo>
                  <a:lnTo>
                    <a:pt x="482638" y="522897"/>
                  </a:lnTo>
                  <a:lnTo>
                    <a:pt x="528980" y="503936"/>
                  </a:lnTo>
                  <a:lnTo>
                    <a:pt x="574459" y="482473"/>
                  </a:lnTo>
                  <a:lnTo>
                    <a:pt x="618553" y="458901"/>
                  </a:lnTo>
                  <a:lnTo>
                    <a:pt x="661212" y="433362"/>
                  </a:lnTo>
                  <a:lnTo>
                    <a:pt x="702259" y="406107"/>
                  </a:lnTo>
                  <a:lnTo>
                    <a:pt x="723138" y="395452"/>
                  </a:lnTo>
                  <a:lnTo>
                    <a:pt x="734783" y="451192"/>
                  </a:lnTo>
                  <a:lnTo>
                    <a:pt x="748957" y="496074"/>
                  </a:lnTo>
                  <a:lnTo>
                    <a:pt x="766724" y="539445"/>
                  </a:lnTo>
                  <a:lnTo>
                    <a:pt x="787844" y="581050"/>
                  </a:lnTo>
                  <a:lnTo>
                    <a:pt x="812088" y="620610"/>
                  </a:lnTo>
                  <a:lnTo>
                    <a:pt x="839241" y="657872"/>
                  </a:lnTo>
                  <a:lnTo>
                    <a:pt x="869061" y="692569"/>
                  </a:lnTo>
                  <a:lnTo>
                    <a:pt x="901319" y="724446"/>
                  </a:lnTo>
                  <a:lnTo>
                    <a:pt x="935774" y="753224"/>
                  </a:lnTo>
                  <a:lnTo>
                    <a:pt x="972223" y="778649"/>
                  </a:lnTo>
                  <a:lnTo>
                    <a:pt x="1010424" y="800455"/>
                  </a:lnTo>
                  <a:lnTo>
                    <a:pt x="1050124" y="818388"/>
                  </a:lnTo>
                  <a:lnTo>
                    <a:pt x="1091133" y="832167"/>
                  </a:lnTo>
                  <a:lnTo>
                    <a:pt x="1133195" y="841540"/>
                  </a:lnTo>
                  <a:lnTo>
                    <a:pt x="1176083" y="846239"/>
                  </a:lnTo>
                  <a:lnTo>
                    <a:pt x="1219568" y="846010"/>
                  </a:lnTo>
                  <a:lnTo>
                    <a:pt x="1283525" y="807161"/>
                  </a:lnTo>
                  <a:lnTo>
                    <a:pt x="1307503" y="776516"/>
                  </a:lnTo>
                  <a:lnTo>
                    <a:pt x="1326324" y="740029"/>
                  </a:lnTo>
                  <a:lnTo>
                    <a:pt x="1340078" y="698881"/>
                  </a:lnTo>
                  <a:lnTo>
                    <a:pt x="1348905" y="654291"/>
                  </a:lnTo>
                  <a:lnTo>
                    <a:pt x="1352918" y="607466"/>
                  </a:lnTo>
                  <a:close/>
                </a:path>
              </a:pathLst>
            </a:custGeom>
            <a:solidFill>
              <a:srgbClr val="964F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822580" y="2796183"/>
              <a:ext cx="458470" cy="69215"/>
            </a:xfrm>
            <a:custGeom>
              <a:avLst/>
              <a:gdLst/>
              <a:ahLst/>
              <a:cxnLst/>
              <a:rect l="l" t="t" r="r" b="b"/>
              <a:pathLst>
                <a:path w="458469" h="69214">
                  <a:moveTo>
                    <a:pt x="58496" y="34429"/>
                  </a:moveTo>
                  <a:lnTo>
                    <a:pt x="58191" y="22618"/>
                  </a:lnTo>
                  <a:lnTo>
                    <a:pt x="53301" y="11874"/>
                  </a:lnTo>
                  <a:lnTo>
                    <a:pt x="44970" y="4089"/>
                  </a:lnTo>
                  <a:lnTo>
                    <a:pt x="34366" y="0"/>
                  </a:lnTo>
                  <a:lnTo>
                    <a:pt x="22606" y="304"/>
                  </a:lnTo>
                  <a:lnTo>
                    <a:pt x="11861" y="5156"/>
                  </a:lnTo>
                  <a:lnTo>
                    <a:pt x="4089" y="13462"/>
                  </a:lnTo>
                  <a:lnTo>
                    <a:pt x="0" y="24091"/>
                  </a:lnTo>
                  <a:lnTo>
                    <a:pt x="304" y="35890"/>
                  </a:lnTo>
                  <a:lnTo>
                    <a:pt x="5143" y="46647"/>
                  </a:lnTo>
                  <a:lnTo>
                    <a:pt x="13462" y="54419"/>
                  </a:lnTo>
                  <a:lnTo>
                    <a:pt x="24079" y="58508"/>
                  </a:lnTo>
                  <a:lnTo>
                    <a:pt x="35877" y="58204"/>
                  </a:lnTo>
                  <a:lnTo>
                    <a:pt x="46634" y="53365"/>
                  </a:lnTo>
                  <a:lnTo>
                    <a:pt x="54406" y="45046"/>
                  </a:lnTo>
                  <a:lnTo>
                    <a:pt x="58496" y="34429"/>
                  </a:lnTo>
                  <a:close/>
                </a:path>
                <a:path w="458469" h="69214">
                  <a:moveTo>
                    <a:pt x="458025" y="44958"/>
                  </a:moveTo>
                  <a:lnTo>
                    <a:pt x="457720" y="33159"/>
                  </a:lnTo>
                  <a:lnTo>
                    <a:pt x="452882" y="22440"/>
                  </a:lnTo>
                  <a:lnTo>
                    <a:pt x="444563" y="14655"/>
                  </a:lnTo>
                  <a:lnTo>
                    <a:pt x="433946" y="10553"/>
                  </a:lnTo>
                  <a:lnTo>
                    <a:pt x="422148" y="10845"/>
                  </a:lnTo>
                  <a:lnTo>
                    <a:pt x="411391" y="15697"/>
                  </a:lnTo>
                  <a:lnTo>
                    <a:pt x="403618" y="24003"/>
                  </a:lnTo>
                  <a:lnTo>
                    <a:pt x="399529" y="34632"/>
                  </a:lnTo>
                  <a:lnTo>
                    <a:pt x="399834" y="46431"/>
                  </a:lnTo>
                  <a:lnTo>
                    <a:pt x="404672" y="57188"/>
                  </a:lnTo>
                  <a:lnTo>
                    <a:pt x="412991" y="64960"/>
                  </a:lnTo>
                  <a:lnTo>
                    <a:pt x="423608" y="69049"/>
                  </a:lnTo>
                  <a:lnTo>
                    <a:pt x="435406" y="68745"/>
                  </a:lnTo>
                  <a:lnTo>
                    <a:pt x="446163" y="63893"/>
                  </a:lnTo>
                  <a:lnTo>
                    <a:pt x="453936" y="55587"/>
                  </a:lnTo>
                  <a:lnTo>
                    <a:pt x="458025" y="449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3014897" y="2805362"/>
              <a:ext cx="62230" cy="86360"/>
            </a:xfrm>
            <a:custGeom>
              <a:avLst/>
              <a:gdLst/>
              <a:ahLst/>
              <a:cxnLst/>
              <a:rect l="l" t="t" r="r" b="b"/>
              <a:pathLst>
                <a:path w="62230" h="86360">
                  <a:moveTo>
                    <a:pt x="29527" y="86105"/>
                  </a:moveTo>
                  <a:lnTo>
                    <a:pt x="17273" y="83199"/>
                  </a:lnTo>
                  <a:lnTo>
                    <a:pt x="7267" y="76420"/>
                  </a:lnTo>
                  <a:lnTo>
                    <a:pt x="1009" y="64757"/>
                  </a:lnTo>
                  <a:lnTo>
                    <a:pt x="0" y="47200"/>
                  </a:lnTo>
                  <a:lnTo>
                    <a:pt x="4377" y="27856"/>
                  </a:lnTo>
                  <a:lnTo>
                    <a:pt x="12627" y="12525"/>
                  </a:lnTo>
                  <a:lnTo>
                    <a:pt x="23583" y="2732"/>
                  </a:lnTo>
                  <a:lnTo>
                    <a:pt x="36079" y="0"/>
                  </a:lnTo>
                  <a:lnTo>
                    <a:pt x="47742" y="5126"/>
                  </a:lnTo>
                  <a:lnTo>
                    <a:pt x="56535" y="16870"/>
                  </a:lnTo>
                  <a:lnTo>
                    <a:pt x="61611" y="33514"/>
                  </a:lnTo>
                  <a:lnTo>
                    <a:pt x="62123" y="53338"/>
                  </a:lnTo>
                  <a:lnTo>
                    <a:pt x="58289" y="70415"/>
                  </a:lnTo>
                  <a:lnTo>
                    <a:pt x="51237" y="80765"/>
                  </a:lnTo>
                  <a:lnTo>
                    <a:pt x="41478" y="85593"/>
                  </a:lnTo>
                  <a:lnTo>
                    <a:pt x="29527" y="86105"/>
                  </a:lnTo>
                  <a:close/>
                </a:path>
              </a:pathLst>
            </a:custGeom>
            <a:solidFill>
              <a:srgbClr val="FF5A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9178" y="2971224"/>
              <a:ext cx="223451" cy="7448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5557" y="2887319"/>
              <a:ext cx="205695" cy="20572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51944" y="2900758"/>
              <a:ext cx="205695" cy="20572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2703505" y="2410548"/>
              <a:ext cx="1088390" cy="316230"/>
            </a:xfrm>
            <a:custGeom>
              <a:avLst/>
              <a:gdLst/>
              <a:ahLst/>
              <a:cxnLst/>
              <a:rect l="l" t="t" r="r" b="b"/>
              <a:pathLst>
                <a:path w="1088390" h="316230">
                  <a:moveTo>
                    <a:pt x="493179" y="20256"/>
                  </a:moveTo>
                  <a:lnTo>
                    <a:pt x="490410" y="14401"/>
                  </a:lnTo>
                  <a:lnTo>
                    <a:pt x="484314" y="11442"/>
                  </a:lnTo>
                  <a:lnTo>
                    <a:pt x="477354" y="13728"/>
                  </a:lnTo>
                  <a:lnTo>
                    <a:pt x="439712" y="43942"/>
                  </a:lnTo>
                  <a:lnTo>
                    <a:pt x="399643" y="71247"/>
                  </a:lnTo>
                  <a:lnTo>
                    <a:pt x="357771" y="95338"/>
                  </a:lnTo>
                  <a:lnTo>
                    <a:pt x="314223" y="116332"/>
                  </a:lnTo>
                  <a:lnTo>
                    <a:pt x="269278" y="134213"/>
                  </a:lnTo>
                  <a:lnTo>
                    <a:pt x="223177" y="148971"/>
                  </a:lnTo>
                  <a:lnTo>
                    <a:pt x="176187" y="160604"/>
                  </a:lnTo>
                  <a:lnTo>
                    <a:pt x="128587" y="169100"/>
                  </a:lnTo>
                  <a:lnTo>
                    <a:pt x="68808" y="175196"/>
                  </a:lnTo>
                  <a:lnTo>
                    <a:pt x="8724" y="176491"/>
                  </a:lnTo>
                  <a:lnTo>
                    <a:pt x="2184" y="179235"/>
                  </a:lnTo>
                  <a:lnTo>
                    <a:pt x="0" y="185445"/>
                  </a:lnTo>
                  <a:lnTo>
                    <a:pt x="2197" y="191719"/>
                  </a:lnTo>
                  <a:lnTo>
                    <a:pt x="8813" y="194652"/>
                  </a:lnTo>
                  <a:lnTo>
                    <a:pt x="60426" y="193725"/>
                  </a:lnTo>
                  <a:lnTo>
                    <a:pt x="111887" y="189382"/>
                  </a:lnTo>
                  <a:lnTo>
                    <a:pt x="162941" y="181610"/>
                  </a:lnTo>
                  <a:lnTo>
                    <a:pt x="213321" y="170383"/>
                  </a:lnTo>
                  <a:lnTo>
                    <a:pt x="262788" y="155676"/>
                  </a:lnTo>
                  <a:lnTo>
                    <a:pt x="311061" y="137477"/>
                  </a:lnTo>
                  <a:lnTo>
                    <a:pt x="357898" y="115773"/>
                  </a:lnTo>
                  <a:lnTo>
                    <a:pt x="403034" y="90551"/>
                  </a:lnTo>
                  <a:lnTo>
                    <a:pt x="447992" y="60401"/>
                  </a:lnTo>
                  <a:lnTo>
                    <a:pt x="490207" y="26593"/>
                  </a:lnTo>
                  <a:lnTo>
                    <a:pt x="493179" y="20256"/>
                  </a:lnTo>
                  <a:close/>
                </a:path>
                <a:path w="1088390" h="316230">
                  <a:moveTo>
                    <a:pt x="842162" y="305358"/>
                  </a:moveTo>
                  <a:lnTo>
                    <a:pt x="837730" y="299923"/>
                  </a:lnTo>
                  <a:lnTo>
                    <a:pt x="796290" y="275602"/>
                  </a:lnTo>
                  <a:lnTo>
                    <a:pt x="758228" y="246468"/>
                  </a:lnTo>
                  <a:lnTo>
                    <a:pt x="723938" y="213055"/>
                  </a:lnTo>
                  <a:lnTo>
                    <a:pt x="693801" y="175856"/>
                  </a:lnTo>
                  <a:lnTo>
                    <a:pt x="668223" y="135382"/>
                  </a:lnTo>
                  <a:lnTo>
                    <a:pt x="647598" y="92113"/>
                  </a:lnTo>
                  <a:lnTo>
                    <a:pt x="632282" y="46583"/>
                  </a:lnTo>
                  <a:lnTo>
                    <a:pt x="627773" y="40982"/>
                  </a:lnTo>
                  <a:lnTo>
                    <a:pt x="621157" y="40525"/>
                  </a:lnTo>
                  <a:lnTo>
                    <a:pt x="615708" y="44297"/>
                  </a:lnTo>
                  <a:lnTo>
                    <a:pt x="614705" y="51396"/>
                  </a:lnTo>
                  <a:lnTo>
                    <a:pt x="630631" y="98780"/>
                  </a:lnTo>
                  <a:lnTo>
                    <a:pt x="652119" y="143865"/>
                  </a:lnTo>
                  <a:lnTo>
                    <a:pt x="678751" y="186105"/>
                  </a:lnTo>
                  <a:lnTo>
                    <a:pt x="710120" y="224955"/>
                  </a:lnTo>
                  <a:lnTo>
                    <a:pt x="745820" y="259842"/>
                  </a:lnTo>
                  <a:lnTo>
                    <a:pt x="785418" y="290245"/>
                  </a:lnTo>
                  <a:lnTo>
                    <a:pt x="828522" y="315595"/>
                  </a:lnTo>
                  <a:lnTo>
                    <a:pt x="835812" y="316141"/>
                  </a:lnTo>
                  <a:lnTo>
                    <a:pt x="840943" y="311746"/>
                  </a:lnTo>
                  <a:lnTo>
                    <a:pt x="842162" y="305358"/>
                  </a:lnTo>
                  <a:close/>
                </a:path>
                <a:path w="1088390" h="316230">
                  <a:moveTo>
                    <a:pt x="1088072" y="229209"/>
                  </a:moveTo>
                  <a:lnTo>
                    <a:pt x="1082573" y="180479"/>
                  </a:lnTo>
                  <a:lnTo>
                    <a:pt x="1071118" y="132918"/>
                  </a:lnTo>
                  <a:lnTo>
                    <a:pt x="1053909" y="87109"/>
                  </a:lnTo>
                  <a:lnTo>
                    <a:pt x="1031201" y="43637"/>
                  </a:lnTo>
                  <a:lnTo>
                    <a:pt x="1003198" y="3111"/>
                  </a:lnTo>
                  <a:lnTo>
                    <a:pt x="997153" y="0"/>
                  </a:lnTo>
                  <a:lnTo>
                    <a:pt x="991400" y="2730"/>
                  </a:lnTo>
                  <a:lnTo>
                    <a:pt x="988326" y="8864"/>
                  </a:lnTo>
                  <a:lnTo>
                    <a:pt x="990346" y="15976"/>
                  </a:lnTo>
                  <a:lnTo>
                    <a:pt x="1016914" y="54597"/>
                  </a:lnTo>
                  <a:lnTo>
                    <a:pt x="1038301" y="96100"/>
                  </a:lnTo>
                  <a:lnTo>
                    <a:pt x="1054354" y="139839"/>
                  </a:lnTo>
                  <a:lnTo>
                    <a:pt x="1064958" y="185229"/>
                  </a:lnTo>
                  <a:lnTo>
                    <a:pt x="1069962" y="231660"/>
                  </a:lnTo>
                  <a:lnTo>
                    <a:pt x="1069225" y="278523"/>
                  </a:lnTo>
                  <a:lnTo>
                    <a:pt x="1071549" y="285089"/>
                  </a:lnTo>
                  <a:lnTo>
                    <a:pt x="1077620" y="287261"/>
                  </a:lnTo>
                  <a:lnTo>
                    <a:pt x="1084033" y="285064"/>
                  </a:lnTo>
                  <a:lnTo>
                    <a:pt x="1087386" y="278523"/>
                  </a:lnTo>
                  <a:lnTo>
                    <a:pt x="1088072" y="22920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325477" y="2793428"/>
              <a:ext cx="1852295" cy="2168525"/>
            </a:xfrm>
            <a:custGeom>
              <a:avLst/>
              <a:gdLst/>
              <a:ahLst/>
              <a:cxnLst/>
              <a:rect l="l" t="t" r="r" b="b"/>
              <a:pathLst>
                <a:path w="1852294" h="2168525">
                  <a:moveTo>
                    <a:pt x="252679" y="192036"/>
                  </a:moveTo>
                  <a:lnTo>
                    <a:pt x="246659" y="146126"/>
                  </a:lnTo>
                  <a:lnTo>
                    <a:pt x="233654" y="101130"/>
                  </a:lnTo>
                  <a:lnTo>
                    <a:pt x="214668" y="60553"/>
                  </a:lnTo>
                  <a:lnTo>
                    <a:pt x="190652" y="27838"/>
                  </a:lnTo>
                  <a:lnTo>
                    <a:pt x="131470" y="0"/>
                  </a:lnTo>
                  <a:lnTo>
                    <a:pt x="110324" y="1574"/>
                  </a:lnTo>
                  <a:lnTo>
                    <a:pt x="64147" y="16611"/>
                  </a:lnTo>
                  <a:lnTo>
                    <a:pt x="18757" y="60540"/>
                  </a:lnTo>
                  <a:lnTo>
                    <a:pt x="0" y="148818"/>
                  </a:lnTo>
                  <a:lnTo>
                    <a:pt x="7531" y="198120"/>
                  </a:lnTo>
                  <a:lnTo>
                    <a:pt x="25615" y="240334"/>
                  </a:lnTo>
                  <a:lnTo>
                    <a:pt x="51816" y="274650"/>
                  </a:lnTo>
                  <a:lnTo>
                    <a:pt x="83705" y="300291"/>
                  </a:lnTo>
                  <a:lnTo>
                    <a:pt x="118821" y="316496"/>
                  </a:lnTo>
                  <a:lnTo>
                    <a:pt x="154749" y="322453"/>
                  </a:lnTo>
                  <a:lnTo>
                    <a:pt x="189026" y="317398"/>
                  </a:lnTo>
                  <a:lnTo>
                    <a:pt x="219214" y="300532"/>
                  </a:lnTo>
                  <a:lnTo>
                    <a:pt x="239941" y="272719"/>
                  </a:lnTo>
                  <a:lnTo>
                    <a:pt x="250761" y="235394"/>
                  </a:lnTo>
                  <a:lnTo>
                    <a:pt x="252679" y="192036"/>
                  </a:lnTo>
                  <a:close/>
                </a:path>
                <a:path w="1852294" h="2168525">
                  <a:moveTo>
                    <a:pt x="469811" y="2039010"/>
                  </a:moveTo>
                  <a:lnTo>
                    <a:pt x="469671" y="2019922"/>
                  </a:lnTo>
                  <a:lnTo>
                    <a:pt x="468287" y="2008428"/>
                  </a:lnTo>
                  <a:lnTo>
                    <a:pt x="468058" y="2006549"/>
                  </a:lnTo>
                  <a:lnTo>
                    <a:pt x="466559" y="1994077"/>
                  </a:lnTo>
                  <a:lnTo>
                    <a:pt x="466394" y="1993417"/>
                  </a:lnTo>
                  <a:lnTo>
                    <a:pt x="460235" y="1968322"/>
                  </a:lnTo>
                  <a:lnTo>
                    <a:pt x="450430" y="1943557"/>
                  </a:lnTo>
                  <a:lnTo>
                    <a:pt x="419265" y="1900605"/>
                  </a:lnTo>
                  <a:lnTo>
                    <a:pt x="370865" y="1872449"/>
                  </a:lnTo>
                  <a:lnTo>
                    <a:pt x="298894" y="1860550"/>
                  </a:lnTo>
                  <a:lnTo>
                    <a:pt x="255397" y="1859292"/>
                  </a:lnTo>
                  <a:lnTo>
                    <a:pt x="210972" y="1863039"/>
                  </a:lnTo>
                  <a:lnTo>
                    <a:pt x="167601" y="1872437"/>
                  </a:lnTo>
                  <a:lnTo>
                    <a:pt x="127101" y="1888185"/>
                  </a:lnTo>
                  <a:lnTo>
                    <a:pt x="91567" y="1910905"/>
                  </a:lnTo>
                  <a:lnTo>
                    <a:pt x="62915" y="1941271"/>
                  </a:lnTo>
                  <a:lnTo>
                    <a:pt x="43103" y="1979955"/>
                  </a:lnTo>
                  <a:lnTo>
                    <a:pt x="39979" y="2014893"/>
                  </a:lnTo>
                  <a:lnTo>
                    <a:pt x="44094" y="2046833"/>
                  </a:lnTo>
                  <a:lnTo>
                    <a:pt x="53759" y="2074113"/>
                  </a:lnTo>
                  <a:lnTo>
                    <a:pt x="67246" y="2095030"/>
                  </a:lnTo>
                  <a:lnTo>
                    <a:pt x="82842" y="2107933"/>
                  </a:lnTo>
                  <a:lnTo>
                    <a:pt x="98844" y="2111133"/>
                  </a:lnTo>
                  <a:lnTo>
                    <a:pt x="113525" y="2102967"/>
                  </a:lnTo>
                  <a:lnTo>
                    <a:pt x="125183" y="2081733"/>
                  </a:lnTo>
                  <a:lnTo>
                    <a:pt x="132092" y="2045779"/>
                  </a:lnTo>
                  <a:lnTo>
                    <a:pt x="132537" y="1993417"/>
                  </a:lnTo>
                  <a:lnTo>
                    <a:pt x="138188" y="2039010"/>
                  </a:lnTo>
                  <a:lnTo>
                    <a:pt x="147789" y="2079345"/>
                  </a:lnTo>
                  <a:lnTo>
                    <a:pt x="174917" y="2140864"/>
                  </a:lnTo>
                  <a:lnTo>
                    <a:pt x="202171" y="2168461"/>
                  </a:lnTo>
                  <a:lnTo>
                    <a:pt x="226364" y="2168461"/>
                  </a:lnTo>
                  <a:lnTo>
                    <a:pt x="248996" y="2111133"/>
                  </a:lnTo>
                  <a:lnTo>
                    <a:pt x="250037" y="2065566"/>
                  </a:lnTo>
                  <a:lnTo>
                    <a:pt x="245135" y="2006549"/>
                  </a:lnTo>
                  <a:lnTo>
                    <a:pt x="253707" y="2060359"/>
                  </a:lnTo>
                  <a:lnTo>
                    <a:pt x="266014" y="2103615"/>
                  </a:lnTo>
                  <a:lnTo>
                    <a:pt x="280873" y="2135809"/>
                  </a:lnTo>
                  <a:lnTo>
                    <a:pt x="297116" y="2156422"/>
                  </a:lnTo>
                  <a:lnTo>
                    <a:pt x="313550" y="2164956"/>
                  </a:lnTo>
                  <a:lnTo>
                    <a:pt x="329006" y="2160892"/>
                  </a:lnTo>
                  <a:lnTo>
                    <a:pt x="342303" y="2143709"/>
                  </a:lnTo>
                  <a:lnTo>
                    <a:pt x="352259" y="2112911"/>
                  </a:lnTo>
                  <a:lnTo>
                    <a:pt x="357682" y="2068258"/>
                  </a:lnTo>
                  <a:lnTo>
                    <a:pt x="357606" y="2039010"/>
                  </a:lnTo>
                  <a:lnTo>
                    <a:pt x="357479" y="2008428"/>
                  </a:lnTo>
                  <a:lnTo>
                    <a:pt x="371297" y="2051900"/>
                  </a:lnTo>
                  <a:lnTo>
                    <a:pt x="385216" y="2084654"/>
                  </a:lnTo>
                  <a:lnTo>
                    <a:pt x="398983" y="2107552"/>
                  </a:lnTo>
                  <a:lnTo>
                    <a:pt x="412292" y="2121522"/>
                  </a:lnTo>
                  <a:lnTo>
                    <a:pt x="424891" y="2127466"/>
                  </a:lnTo>
                  <a:lnTo>
                    <a:pt x="436486" y="2126272"/>
                  </a:lnTo>
                  <a:lnTo>
                    <a:pt x="462534" y="2088946"/>
                  </a:lnTo>
                  <a:lnTo>
                    <a:pt x="469760" y="2045779"/>
                  </a:lnTo>
                  <a:lnTo>
                    <a:pt x="469811" y="2039010"/>
                  </a:lnTo>
                  <a:close/>
                </a:path>
                <a:path w="1852294" h="2168525">
                  <a:moveTo>
                    <a:pt x="1493951" y="161086"/>
                  </a:moveTo>
                  <a:lnTo>
                    <a:pt x="1479054" y="76428"/>
                  </a:lnTo>
                  <a:lnTo>
                    <a:pt x="1437309" y="33083"/>
                  </a:lnTo>
                  <a:lnTo>
                    <a:pt x="1393837" y="17221"/>
                  </a:lnTo>
                  <a:lnTo>
                    <a:pt x="1373771" y="15011"/>
                  </a:lnTo>
                  <a:lnTo>
                    <a:pt x="1340307" y="21882"/>
                  </a:lnTo>
                  <a:lnTo>
                    <a:pt x="1310081" y="46253"/>
                  </a:lnTo>
                  <a:lnTo>
                    <a:pt x="1284579" y="83439"/>
                  </a:lnTo>
                  <a:lnTo>
                    <a:pt x="1265301" y="128765"/>
                  </a:lnTo>
                  <a:lnTo>
                    <a:pt x="1253718" y="177584"/>
                  </a:lnTo>
                  <a:lnTo>
                    <a:pt x="1251343" y="225209"/>
                  </a:lnTo>
                  <a:lnTo>
                    <a:pt x="1259649" y="266966"/>
                  </a:lnTo>
                  <a:lnTo>
                    <a:pt x="1280121" y="298208"/>
                  </a:lnTo>
                  <a:lnTo>
                    <a:pt x="1312735" y="316788"/>
                  </a:lnTo>
                  <a:lnTo>
                    <a:pt x="1350505" y="321005"/>
                  </a:lnTo>
                  <a:lnTo>
                    <a:pt x="1389926" y="311835"/>
                  </a:lnTo>
                  <a:lnTo>
                    <a:pt x="1427480" y="290271"/>
                  </a:lnTo>
                  <a:lnTo>
                    <a:pt x="1459674" y="257289"/>
                  </a:lnTo>
                  <a:lnTo>
                    <a:pt x="1483004" y="213906"/>
                  </a:lnTo>
                  <a:lnTo>
                    <a:pt x="1493951" y="161086"/>
                  </a:lnTo>
                  <a:close/>
                </a:path>
                <a:path w="1852294" h="2168525">
                  <a:moveTo>
                    <a:pt x="1851812" y="2010727"/>
                  </a:moveTo>
                  <a:lnTo>
                    <a:pt x="1840966" y="1968627"/>
                  </a:lnTo>
                  <a:lnTo>
                    <a:pt x="1819681" y="1932673"/>
                  </a:lnTo>
                  <a:lnTo>
                    <a:pt x="1790001" y="1902650"/>
                  </a:lnTo>
                  <a:lnTo>
                    <a:pt x="1753984" y="1878342"/>
                  </a:lnTo>
                  <a:lnTo>
                    <a:pt x="1713699" y="1859534"/>
                  </a:lnTo>
                  <a:lnTo>
                    <a:pt x="1671180" y="1846008"/>
                  </a:lnTo>
                  <a:lnTo>
                    <a:pt x="1628508" y="1837575"/>
                  </a:lnTo>
                  <a:lnTo>
                    <a:pt x="1587703" y="1833994"/>
                  </a:lnTo>
                  <a:lnTo>
                    <a:pt x="1555724" y="1833143"/>
                  </a:lnTo>
                  <a:lnTo>
                    <a:pt x="1527289" y="1838718"/>
                  </a:lnTo>
                  <a:lnTo>
                    <a:pt x="1480756" y="1865439"/>
                  </a:lnTo>
                  <a:lnTo>
                    <a:pt x="1447533" y="1906638"/>
                  </a:lnTo>
                  <a:lnTo>
                    <a:pt x="1427022" y="1954809"/>
                  </a:lnTo>
                  <a:lnTo>
                    <a:pt x="1418678" y="2002396"/>
                  </a:lnTo>
                  <a:lnTo>
                    <a:pt x="1418882" y="2023630"/>
                  </a:lnTo>
                  <a:lnTo>
                    <a:pt x="1421904" y="2041906"/>
                  </a:lnTo>
                  <a:lnTo>
                    <a:pt x="1427670" y="2056282"/>
                  </a:lnTo>
                  <a:lnTo>
                    <a:pt x="1436128" y="2065820"/>
                  </a:lnTo>
                  <a:lnTo>
                    <a:pt x="1447177" y="2069566"/>
                  </a:lnTo>
                  <a:lnTo>
                    <a:pt x="1460766" y="2066594"/>
                  </a:lnTo>
                  <a:lnTo>
                    <a:pt x="1476819" y="2055952"/>
                  </a:lnTo>
                  <a:lnTo>
                    <a:pt x="1495259" y="2036711"/>
                  </a:lnTo>
                  <a:lnTo>
                    <a:pt x="1516024" y="2007933"/>
                  </a:lnTo>
                  <a:lnTo>
                    <a:pt x="1539024" y="1968665"/>
                  </a:lnTo>
                  <a:lnTo>
                    <a:pt x="1525739" y="2026602"/>
                  </a:lnTo>
                  <a:lnTo>
                    <a:pt x="1521218" y="2071547"/>
                  </a:lnTo>
                  <a:lnTo>
                    <a:pt x="1524203" y="2103742"/>
                  </a:lnTo>
                  <a:lnTo>
                    <a:pt x="1533410" y="2123427"/>
                  </a:lnTo>
                  <a:lnTo>
                    <a:pt x="1547596" y="2130818"/>
                  </a:lnTo>
                  <a:lnTo>
                    <a:pt x="1565490" y="2126157"/>
                  </a:lnTo>
                  <a:lnTo>
                    <a:pt x="1585849" y="2109686"/>
                  </a:lnTo>
                  <a:lnTo>
                    <a:pt x="1607388" y="2081631"/>
                  </a:lnTo>
                  <a:lnTo>
                    <a:pt x="1628851" y="2042236"/>
                  </a:lnTo>
                  <a:lnTo>
                    <a:pt x="1648980" y="1991741"/>
                  </a:lnTo>
                  <a:lnTo>
                    <a:pt x="1631264" y="2048129"/>
                  </a:lnTo>
                  <a:lnTo>
                    <a:pt x="1622310" y="2092426"/>
                  </a:lnTo>
                  <a:lnTo>
                    <a:pt x="1620939" y="2125218"/>
                  </a:lnTo>
                  <a:lnTo>
                    <a:pt x="1626031" y="2147125"/>
                  </a:lnTo>
                  <a:lnTo>
                    <a:pt x="1636420" y="2158758"/>
                  </a:lnTo>
                  <a:lnTo>
                    <a:pt x="1650987" y="2160740"/>
                  </a:lnTo>
                  <a:lnTo>
                    <a:pt x="1668564" y="2153666"/>
                  </a:lnTo>
                  <a:lnTo>
                    <a:pt x="1708188" y="2114829"/>
                  </a:lnTo>
                  <a:lnTo>
                    <a:pt x="1746148" y="2047138"/>
                  </a:lnTo>
                  <a:lnTo>
                    <a:pt x="1761642" y="2003996"/>
                  </a:lnTo>
                  <a:lnTo>
                    <a:pt x="1750631" y="2055075"/>
                  </a:lnTo>
                  <a:lnTo>
                    <a:pt x="1749501" y="2091613"/>
                  </a:lnTo>
                  <a:lnTo>
                    <a:pt x="1756232" y="2114867"/>
                  </a:lnTo>
                  <a:lnTo>
                    <a:pt x="1768767" y="2126094"/>
                  </a:lnTo>
                  <a:lnTo>
                    <a:pt x="1785086" y="2126526"/>
                  </a:lnTo>
                  <a:lnTo>
                    <a:pt x="1803120" y="2117433"/>
                  </a:lnTo>
                  <a:lnTo>
                    <a:pt x="1820849" y="2100046"/>
                  </a:lnTo>
                  <a:lnTo>
                    <a:pt x="1836242" y="2075637"/>
                  </a:lnTo>
                  <a:lnTo>
                    <a:pt x="1847240" y="2045449"/>
                  </a:lnTo>
                  <a:lnTo>
                    <a:pt x="1851812" y="2010727"/>
                  </a:lnTo>
                  <a:close/>
                </a:path>
              </a:pathLst>
            </a:custGeom>
            <a:solidFill>
              <a:srgbClr val="FFA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145747" y="3375177"/>
              <a:ext cx="1962150" cy="1494155"/>
            </a:xfrm>
            <a:custGeom>
              <a:avLst/>
              <a:gdLst/>
              <a:ahLst/>
              <a:cxnLst/>
              <a:rect l="l" t="t" r="r" b="b"/>
              <a:pathLst>
                <a:path w="1962150" h="1494154">
                  <a:moveTo>
                    <a:pt x="169341" y="677418"/>
                  </a:moveTo>
                  <a:lnTo>
                    <a:pt x="169011" y="670471"/>
                  </a:lnTo>
                  <a:lnTo>
                    <a:pt x="163487" y="666750"/>
                  </a:lnTo>
                  <a:lnTo>
                    <a:pt x="156286" y="667143"/>
                  </a:lnTo>
                  <a:lnTo>
                    <a:pt x="131775" y="720064"/>
                  </a:lnTo>
                  <a:lnTo>
                    <a:pt x="113728" y="767956"/>
                  </a:lnTo>
                  <a:lnTo>
                    <a:pt x="96761" y="816178"/>
                  </a:lnTo>
                  <a:lnTo>
                    <a:pt x="80848" y="864730"/>
                  </a:lnTo>
                  <a:lnTo>
                    <a:pt x="66027" y="913599"/>
                  </a:lnTo>
                  <a:lnTo>
                    <a:pt x="52285" y="962748"/>
                  </a:lnTo>
                  <a:lnTo>
                    <a:pt x="39636" y="1012164"/>
                  </a:lnTo>
                  <a:lnTo>
                    <a:pt x="28067" y="1061834"/>
                  </a:lnTo>
                  <a:lnTo>
                    <a:pt x="17602" y="1111745"/>
                  </a:lnTo>
                  <a:lnTo>
                    <a:pt x="8255" y="1161872"/>
                  </a:lnTo>
                  <a:lnTo>
                    <a:pt x="0" y="1212189"/>
                  </a:lnTo>
                  <a:lnTo>
                    <a:pt x="1905" y="1219492"/>
                  </a:lnTo>
                  <a:lnTo>
                    <a:pt x="7924" y="1223365"/>
                  </a:lnTo>
                  <a:lnTo>
                    <a:pt x="14605" y="1222870"/>
                  </a:lnTo>
                  <a:lnTo>
                    <a:pt x="18478" y="1217066"/>
                  </a:lnTo>
                  <a:lnTo>
                    <a:pt x="26720" y="1166736"/>
                  </a:lnTo>
                  <a:lnTo>
                    <a:pt x="36080" y="1116609"/>
                  </a:lnTo>
                  <a:lnTo>
                    <a:pt x="46545" y="1066698"/>
                  </a:lnTo>
                  <a:lnTo>
                    <a:pt x="58102" y="1017028"/>
                  </a:lnTo>
                  <a:lnTo>
                    <a:pt x="70764" y="967600"/>
                  </a:lnTo>
                  <a:lnTo>
                    <a:pt x="84505" y="918438"/>
                  </a:lnTo>
                  <a:lnTo>
                    <a:pt x="99326" y="869581"/>
                  </a:lnTo>
                  <a:lnTo>
                    <a:pt x="115227" y="821016"/>
                  </a:lnTo>
                  <a:lnTo>
                    <a:pt x="132207" y="772795"/>
                  </a:lnTo>
                  <a:lnTo>
                    <a:pt x="150241" y="724928"/>
                  </a:lnTo>
                  <a:lnTo>
                    <a:pt x="169341" y="677418"/>
                  </a:lnTo>
                  <a:close/>
                </a:path>
                <a:path w="1962150" h="1494154">
                  <a:moveTo>
                    <a:pt x="335749" y="1467078"/>
                  </a:moveTo>
                  <a:lnTo>
                    <a:pt x="328803" y="1440205"/>
                  </a:lnTo>
                  <a:lnTo>
                    <a:pt x="324840" y="1413027"/>
                  </a:lnTo>
                  <a:lnTo>
                    <a:pt x="323811" y="1385658"/>
                  </a:lnTo>
                  <a:lnTo>
                    <a:pt x="325716" y="1358226"/>
                  </a:lnTo>
                  <a:lnTo>
                    <a:pt x="326377" y="1352969"/>
                  </a:lnTo>
                  <a:lnTo>
                    <a:pt x="319697" y="1348422"/>
                  </a:lnTo>
                  <a:lnTo>
                    <a:pt x="306311" y="1348422"/>
                  </a:lnTo>
                  <a:lnTo>
                    <a:pt x="301853" y="1352880"/>
                  </a:lnTo>
                  <a:lnTo>
                    <a:pt x="301294" y="1358226"/>
                  </a:lnTo>
                  <a:lnTo>
                    <a:pt x="299364" y="1386916"/>
                  </a:lnTo>
                  <a:lnTo>
                    <a:pt x="300570" y="1415605"/>
                  </a:lnTo>
                  <a:lnTo>
                    <a:pt x="304876" y="1444117"/>
                  </a:lnTo>
                  <a:lnTo>
                    <a:pt x="312229" y="1472260"/>
                  </a:lnTo>
                  <a:lnTo>
                    <a:pt x="318096" y="1478318"/>
                  </a:lnTo>
                  <a:lnTo>
                    <a:pt x="326910" y="1478826"/>
                  </a:lnTo>
                  <a:lnTo>
                    <a:pt x="334264" y="1474762"/>
                  </a:lnTo>
                  <a:lnTo>
                    <a:pt x="335749" y="1467078"/>
                  </a:lnTo>
                  <a:close/>
                </a:path>
                <a:path w="1962150" h="1494154">
                  <a:moveTo>
                    <a:pt x="448703" y="1482686"/>
                  </a:moveTo>
                  <a:lnTo>
                    <a:pt x="446087" y="1477886"/>
                  </a:lnTo>
                  <a:lnTo>
                    <a:pt x="434263" y="1450873"/>
                  </a:lnTo>
                  <a:lnTo>
                    <a:pt x="427151" y="1422641"/>
                  </a:lnTo>
                  <a:lnTo>
                    <a:pt x="424840" y="1393825"/>
                  </a:lnTo>
                  <a:lnTo>
                    <a:pt x="427443" y="1365046"/>
                  </a:lnTo>
                  <a:lnTo>
                    <a:pt x="428383" y="1359903"/>
                  </a:lnTo>
                  <a:lnTo>
                    <a:pt x="425881" y="1354582"/>
                  </a:lnTo>
                  <a:lnTo>
                    <a:pt x="419379" y="1353083"/>
                  </a:lnTo>
                  <a:lnTo>
                    <a:pt x="414045" y="1351927"/>
                  </a:lnTo>
                  <a:lnTo>
                    <a:pt x="406298" y="1354759"/>
                  </a:lnTo>
                  <a:lnTo>
                    <a:pt x="405345" y="1359903"/>
                  </a:lnTo>
                  <a:lnTo>
                    <a:pt x="402272" y="1392631"/>
                  </a:lnTo>
                  <a:lnTo>
                    <a:pt x="404787" y="1425092"/>
                  </a:lnTo>
                  <a:lnTo>
                    <a:pt x="412813" y="1456918"/>
                  </a:lnTo>
                  <a:lnTo>
                    <a:pt x="426300" y="1487741"/>
                  </a:lnTo>
                  <a:lnTo>
                    <a:pt x="428917" y="1492529"/>
                  </a:lnTo>
                  <a:lnTo>
                    <a:pt x="437083" y="1493685"/>
                  </a:lnTo>
                  <a:lnTo>
                    <a:pt x="441998" y="1491195"/>
                  </a:lnTo>
                  <a:lnTo>
                    <a:pt x="447763" y="1488363"/>
                  </a:lnTo>
                  <a:lnTo>
                    <a:pt x="448703" y="1482686"/>
                  </a:lnTo>
                  <a:close/>
                </a:path>
                <a:path w="1962150" h="1494154">
                  <a:moveTo>
                    <a:pt x="549275" y="1478318"/>
                  </a:moveTo>
                  <a:lnTo>
                    <a:pt x="546836" y="1449387"/>
                  </a:lnTo>
                  <a:lnTo>
                    <a:pt x="545655" y="1420393"/>
                  </a:lnTo>
                  <a:lnTo>
                    <a:pt x="545744" y="1391373"/>
                  </a:lnTo>
                  <a:lnTo>
                    <a:pt x="547103" y="1362405"/>
                  </a:lnTo>
                  <a:lnTo>
                    <a:pt x="543445" y="1355369"/>
                  </a:lnTo>
                  <a:lnTo>
                    <a:pt x="519315" y="1391373"/>
                  </a:lnTo>
                  <a:lnTo>
                    <a:pt x="519252" y="1420393"/>
                  </a:lnTo>
                  <a:lnTo>
                    <a:pt x="520433" y="1449349"/>
                  </a:lnTo>
                  <a:lnTo>
                    <a:pt x="522833" y="1478318"/>
                  </a:lnTo>
                  <a:lnTo>
                    <a:pt x="527710" y="1485328"/>
                  </a:lnTo>
                  <a:lnTo>
                    <a:pt x="537057" y="1487690"/>
                  </a:lnTo>
                  <a:lnTo>
                    <a:pt x="545896" y="1485353"/>
                  </a:lnTo>
                  <a:lnTo>
                    <a:pt x="549275" y="1478318"/>
                  </a:lnTo>
                  <a:close/>
                </a:path>
                <a:path w="1962150" h="1494154">
                  <a:moveTo>
                    <a:pt x="1013066" y="8001"/>
                  </a:moveTo>
                  <a:lnTo>
                    <a:pt x="1009205" y="1358"/>
                  </a:lnTo>
                  <a:lnTo>
                    <a:pt x="1001915" y="0"/>
                  </a:lnTo>
                  <a:lnTo>
                    <a:pt x="957300" y="12128"/>
                  </a:lnTo>
                  <a:lnTo>
                    <a:pt x="912291" y="21678"/>
                  </a:lnTo>
                  <a:lnTo>
                    <a:pt x="866914" y="28168"/>
                  </a:lnTo>
                  <a:lnTo>
                    <a:pt x="821207" y="31153"/>
                  </a:lnTo>
                  <a:lnTo>
                    <a:pt x="771639" y="29921"/>
                  </a:lnTo>
                  <a:lnTo>
                    <a:pt x="722452" y="24168"/>
                  </a:lnTo>
                  <a:lnTo>
                    <a:pt x="673735" y="14109"/>
                  </a:lnTo>
                  <a:lnTo>
                    <a:pt x="625602" y="0"/>
                  </a:lnTo>
                  <a:lnTo>
                    <a:pt x="618299" y="1130"/>
                  </a:lnTo>
                  <a:lnTo>
                    <a:pt x="614426" y="7708"/>
                  </a:lnTo>
                  <a:lnTo>
                    <a:pt x="614895" y="15722"/>
                  </a:lnTo>
                  <a:lnTo>
                    <a:pt x="620598" y="21196"/>
                  </a:lnTo>
                  <a:lnTo>
                    <a:pt x="669899" y="35648"/>
                  </a:lnTo>
                  <a:lnTo>
                    <a:pt x="719874" y="45948"/>
                  </a:lnTo>
                  <a:lnTo>
                    <a:pt x="770343" y="51866"/>
                  </a:lnTo>
                  <a:lnTo>
                    <a:pt x="821118" y="53149"/>
                  </a:lnTo>
                  <a:lnTo>
                    <a:pt x="868057" y="50126"/>
                  </a:lnTo>
                  <a:lnTo>
                    <a:pt x="914704" y="43472"/>
                  </a:lnTo>
                  <a:lnTo>
                    <a:pt x="960983" y="33667"/>
                  </a:lnTo>
                  <a:lnTo>
                    <a:pt x="1006817" y="21196"/>
                  </a:lnTo>
                  <a:lnTo>
                    <a:pt x="1012583" y="15951"/>
                  </a:lnTo>
                  <a:lnTo>
                    <a:pt x="1013066" y="8001"/>
                  </a:lnTo>
                  <a:close/>
                </a:path>
                <a:path w="1962150" h="1494154">
                  <a:moveTo>
                    <a:pt x="1961603" y="1175270"/>
                  </a:moveTo>
                  <a:lnTo>
                    <a:pt x="1947570" y="1124216"/>
                  </a:lnTo>
                  <a:lnTo>
                    <a:pt x="1931847" y="1073658"/>
                  </a:lnTo>
                  <a:lnTo>
                    <a:pt x="1914588" y="1023581"/>
                  </a:lnTo>
                  <a:lnTo>
                    <a:pt x="1895906" y="973975"/>
                  </a:lnTo>
                  <a:lnTo>
                    <a:pt x="1875942" y="924826"/>
                  </a:lnTo>
                  <a:lnTo>
                    <a:pt x="1854809" y="876122"/>
                  </a:lnTo>
                  <a:lnTo>
                    <a:pt x="1832660" y="827862"/>
                  </a:lnTo>
                  <a:lnTo>
                    <a:pt x="1809597" y="780034"/>
                  </a:lnTo>
                  <a:lnTo>
                    <a:pt x="1785785" y="732612"/>
                  </a:lnTo>
                  <a:lnTo>
                    <a:pt x="1761324" y="685584"/>
                  </a:lnTo>
                  <a:lnTo>
                    <a:pt x="1743151" y="651624"/>
                  </a:lnTo>
                  <a:lnTo>
                    <a:pt x="1724698" y="617804"/>
                  </a:lnTo>
                  <a:lnTo>
                    <a:pt x="1705965" y="584123"/>
                  </a:lnTo>
                  <a:lnTo>
                    <a:pt x="1686979" y="550583"/>
                  </a:lnTo>
                  <a:lnTo>
                    <a:pt x="1681149" y="546176"/>
                  </a:lnTo>
                  <a:lnTo>
                    <a:pt x="1674482" y="547395"/>
                  </a:lnTo>
                  <a:lnTo>
                    <a:pt x="1670037" y="552513"/>
                  </a:lnTo>
                  <a:lnTo>
                    <a:pt x="1670837" y="559816"/>
                  </a:lnTo>
                  <a:lnTo>
                    <a:pt x="1694726" y="602119"/>
                  </a:lnTo>
                  <a:lnTo>
                    <a:pt x="1718271" y="644677"/>
                  </a:lnTo>
                  <a:lnTo>
                    <a:pt x="1741373" y="687476"/>
                  </a:lnTo>
                  <a:lnTo>
                    <a:pt x="1763953" y="730567"/>
                  </a:lnTo>
                  <a:lnTo>
                    <a:pt x="1785950" y="773938"/>
                  </a:lnTo>
                  <a:lnTo>
                    <a:pt x="1807273" y="817638"/>
                  </a:lnTo>
                  <a:lnTo>
                    <a:pt x="1827847" y="861656"/>
                  </a:lnTo>
                  <a:lnTo>
                    <a:pt x="1847596" y="906030"/>
                  </a:lnTo>
                  <a:lnTo>
                    <a:pt x="1866442" y="950772"/>
                  </a:lnTo>
                  <a:lnTo>
                    <a:pt x="1884299" y="995895"/>
                  </a:lnTo>
                  <a:lnTo>
                    <a:pt x="1901101" y="1041438"/>
                  </a:lnTo>
                  <a:lnTo>
                    <a:pt x="1923910" y="1110348"/>
                  </a:lnTo>
                  <a:lnTo>
                    <a:pt x="1943569" y="1180134"/>
                  </a:lnTo>
                  <a:lnTo>
                    <a:pt x="1948027" y="1185837"/>
                  </a:lnTo>
                  <a:lnTo>
                    <a:pt x="1954796" y="1186319"/>
                  </a:lnTo>
                  <a:lnTo>
                    <a:pt x="1960448" y="1182497"/>
                  </a:lnTo>
                  <a:lnTo>
                    <a:pt x="1961603" y="117527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4398" y="4681715"/>
              <a:ext cx="80272" cy="1250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41893" y="4701195"/>
              <a:ext cx="80967" cy="14194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48933" y="4745436"/>
              <a:ext cx="74685" cy="11759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367827" y="3430238"/>
              <a:ext cx="2600960" cy="1306830"/>
            </a:xfrm>
            <a:custGeom>
              <a:avLst/>
              <a:gdLst/>
              <a:ahLst/>
              <a:cxnLst/>
              <a:rect l="l" t="t" r="r" b="b"/>
              <a:pathLst>
                <a:path w="2600960" h="1306829">
                  <a:moveTo>
                    <a:pt x="2508195" y="1306635"/>
                  </a:moveTo>
                  <a:lnTo>
                    <a:pt x="0" y="1306635"/>
                  </a:lnTo>
                  <a:lnTo>
                    <a:pt x="0" y="1134806"/>
                  </a:lnTo>
                  <a:lnTo>
                    <a:pt x="6714" y="1065994"/>
                  </a:lnTo>
                  <a:lnTo>
                    <a:pt x="12313" y="1024803"/>
                  </a:lnTo>
                  <a:lnTo>
                    <a:pt x="19109" y="983481"/>
                  </a:lnTo>
                  <a:lnTo>
                    <a:pt x="27142" y="942094"/>
                  </a:lnTo>
                  <a:lnTo>
                    <a:pt x="36452" y="900711"/>
                  </a:lnTo>
                  <a:lnTo>
                    <a:pt x="47082" y="859397"/>
                  </a:lnTo>
                  <a:lnTo>
                    <a:pt x="59071" y="818220"/>
                  </a:lnTo>
                  <a:lnTo>
                    <a:pt x="72459" y="777246"/>
                  </a:lnTo>
                  <a:lnTo>
                    <a:pt x="87288" y="736543"/>
                  </a:lnTo>
                  <a:lnTo>
                    <a:pt x="103598" y="696179"/>
                  </a:lnTo>
                  <a:lnTo>
                    <a:pt x="121429" y="656218"/>
                  </a:lnTo>
                  <a:lnTo>
                    <a:pt x="140822" y="616730"/>
                  </a:lnTo>
                  <a:lnTo>
                    <a:pt x="161818" y="577780"/>
                  </a:lnTo>
                  <a:lnTo>
                    <a:pt x="184457" y="539436"/>
                  </a:lnTo>
                  <a:lnTo>
                    <a:pt x="208780" y="501764"/>
                  </a:lnTo>
                  <a:lnTo>
                    <a:pt x="234827" y="464832"/>
                  </a:lnTo>
                  <a:lnTo>
                    <a:pt x="262640" y="428707"/>
                  </a:lnTo>
                  <a:lnTo>
                    <a:pt x="292257" y="393455"/>
                  </a:lnTo>
                  <a:lnTo>
                    <a:pt x="323721" y="359144"/>
                  </a:lnTo>
                  <a:lnTo>
                    <a:pt x="357072" y="325840"/>
                  </a:lnTo>
                  <a:lnTo>
                    <a:pt x="392350" y="293611"/>
                  </a:lnTo>
                  <a:lnTo>
                    <a:pt x="429596" y="262524"/>
                  </a:lnTo>
                  <a:lnTo>
                    <a:pt x="468851" y="232645"/>
                  </a:lnTo>
                  <a:lnTo>
                    <a:pt x="510154" y="204041"/>
                  </a:lnTo>
                  <a:lnTo>
                    <a:pt x="553547" y="176780"/>
                  </a:lnTo>
                  <a:lnTo>
                    <a:pt x="599071" y="150929"/>
                  </a:lnTo>
                  <a:lnTo>
                    <a:pt x="646765" y="126553"/>
                  </a:lnTo>
                  <a:lnTo>
                    <a:pt x="696670" y="103722"/>
                  </a:lnTo>
                  <a:lnTo>
                    <a:pt x="748828" y="82501"/>
                  </a:lnTo>
                  <a:lnTo>
                    <a:pt x="803278" y="62957"/>
                  </a:lnTo>
                  <a:lnTo>
                    <a:pt x="860061" y="45157"/>
                  </a:lnTo>
                  <a:lnTo>
                    <a:pt x="919218" y="29169"/>
                  </a:lnTo>
                  <a:lnTo>
                    <a:pt x="970996" y="18422"/>
                  </a:lnTo>
                  <a:lnTo>
                    <a:pt x="1026378" y="10555"/>
                  </a:lnTo>
                  <a:lnTo>
                    <a:pt x="1083750" y="5173"/>
                  </a:lnTo>
                  <a:lnTo>
                    <a:pt x="1141497" y="1884"/>
                  </a:lnTo>
                  <a:lnTo>
                    <a:pt x="1198005" y="290"/>
                  </a:lnTo>
                  <a:lnTo>
                    <a:pt x="1251658" y="0"/>
                  </a:lnTo>
                  <a:lnTo>
                    <a:pt x="1300842" y="616"/>
                  </a:lnTo>
                  <a:lnTo>
                    <a:pt x="1379344" y="2993"/>
                  </a:lnTo>
                  <a:lnTo>
                    <a:pt x="1447760" y="6408"/>
                  </a:lnTo>
                  <a:lnTo>
                    <a:pt x="1503124" y="11101"/>
                  </a:lnTo>
                  <a:lnTo>
                    <a:pt x="1550094" y="17387"/>
                  </a:lnTo>
                  <a:lnTo>
                    <a:pt x="1593328" y="25583"/>
                  </a:lnTo>
                  <a:lnTo>
                    <a:pt x="1637486" y="36005"/>
                  </a:lnTo>
                  <a:lnTo>
                    <a:pt x="1687225" y="48971"/>
                  </a:lnTo>
                  <a:lnTo>
                    <a:pt x="1725866" y="60041"/>
                  </a:lnTo>
                  <a:lnTo>
                    <a:pt x="1764663" y="72797"/>
                  </a:lnTo>
                  <a:lnTo>
                    <a:pt x="1803535" y="87222"/>
                  </a:lnTo>
                  <a:lnTo>
                    <a:pt x="1842400" y="103299"/>
                  </a:lnTo>
                  <a:lnTo>
                    <a:pt x="1881180" y="121011"/>
                  </a:lnTo>
                  <a:lnTo>
                    <a:pt x="1919793" y="140340"/>
                  </a:lnTo>
                  <a:lnTo>
                    <a:pt x="1958159" y="161269"/>
                  </a:lnTo>
                  <a:lnTo>
                    <a:pt x="1996198" y="183781"/>
                  </a:lnTo>
                  <a:lnTo>
                    <a:pt x="2033830" y="207859"/>
                  </a:lnTo>
                  <a:lnTo>
                    <a:pt x="2070973" y="233486"/>
                  </a:lnTo>
                  <a:lnTo>
                    <a:pt x="2107548" y="260643"/>
                  </a:lnTo>
                  <a:lnTo>
                    <a:pt x="2143474" y="289316"/>
                  </a:lnTo>
                  <a:lnTo>
                    <a:pt x="2178671" y="319485"/>
                  </a:lnTo>
                  <a:lnTo>
                    <a:pt x="2213059" y="351133"/>
                  </a:lnTo>
                  <a:lnTo>
                    <a:pt x="2246556" y="384245"/>
                  </a:lnTo>
                  <a:lnTo>
                    <a:pt x="2279084" y="418802"/>
                  </a:lnTo>
                  <a:lnTo>
                    <a:pt x="2310560" y="454787"/>
                  </a:lnTo>
                  <a:lnTo>
                    <a:pt x="2340906" y="492183"/>
                  </a:lnTo>
                  <a:lnTo>
                    <a:pt x="2370040" y="530972"/>
                  </a:lnTo>
                  <a:lnTo>
                    <a:pt x="2397883" y="571139"/>
                  </a:lnTo>
                  <a:lnTo>
                    <a:pt x="2424353" y="612665"/>
                  </a:lnTo>
                  <a:lnTo>
                    <a:pt x="2449371" y="655533"/>
                  </a:lnTo>
                  <a:lnTo>
                    <a:pt x="2472856" y="699726"/>
                  </a:lnTo>
                  <a:lnTo>
                    <a:pt x="2494728" y="745226"/>
                  </a:lnTo>
                  <a:lnTo>
                    <a:pt x="2514906" y="792018"/>
                  </a:lnTo>
                  <a:lnTo>
                    <a:pt x="2533310" y="840083"/>
                  </a:lnTo>
                  <a:lnTo>
                    <a:pt x="2549859" y="889404"/>
                  </a:lnTo>
                  <a:lnTo>
                    <a:pt x="2564474" y="939964"/>
                  </a:lnTo>
                  <a:lnTo>
                    <a:pt x="2577074" y="991746"/>
                  </a:lnTo>
                  <a:lnTo>
                    <a:pt x="2587578" y="1044732"/>
                  </a:lnTo>
                  <a:lnTo>
                    <a:pt x="2595906" y="1098906"/>
                  </a:lnTo>
                  <a:lnTo>
                    <a:pt x="2600956" y="1144936"/>
                  </a:lnTo>
                  <a:lnTo>
                    <a:pt x="2600956" y="1216033"/>
                  </a:lnTo>
                  <a:lnTo>
                    <a:pt x="2599335" y="1217834"/>
                  </a:lnTo>
                  <a:lnTo>
                    <a:pt x="2580579" y="1237635"/>
                  </a:lnTo>
                  <a:lnTo>
                    <a:pt x="2550010" y="1267965"/>
                  </a:lnTo>
                  <a:lnTo>
                    <a:pt x="2508195" y="1306635"/>
                  </a:lnTo>
                  <a:close/>
                </a:path>
              </a:pathLst>
            </a:custGeom>
            <a:solidFill>
              <a:srgbClr val="C98F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367824" y="3432288"/>
              <a:ext cx="2583815" cy="1316990"/>
            </a:xfrm>
            <a:custGeom>
              <a:avLst/>
              <a:gdLst/>
              <a:ahLst/>
              <a:cxnLst/>
              <a:rect l="l" t="t" r="r" b="b"/>
              <a:pathLst>
                <a:path w="2583815" h="1316989">
                  <a:moveTo>
                    <a:pt x="9652" y="1040180"/>
                  </a:moveTo>
                  <a:lnTo>
                    <a:pt x="8394" y="1041400"/>
                  </a:lnTo>
                  <a:lnTo>
                    <a:pt x="9537" y="1041400"/>
                  </a:lnTo>
                  <a:lnTo>
                    <a:pt x="9652" y="1040180"/>
                  </a:lnTo>
                  <a:close/>
                </a:path>
                <a:path w="2583815" h="1316989">
                  <a:moveTo>
                    <a:pt x="2495651" y="736600"/>
                  </a:moveTo>
                  <a:lnTo>
                    <a:pt x="2492375" y="735672"/>
                  </a:lnTo>
                  <a:lnTo>
                    <a:pt x="2492591" y="736600"/>
                  </a:lnTo>
                  <a:lnTo>
                    <a:pt x="2495651" y="736600"/>
                  </a:lnTo>
                  <a:close/>
                </a:path>
                <a:path w="2583815" h="1316989">
                  <a:moveTo>
                    <a:pt x="2508199" y="1304594"/>
                  </a:moveTo>
                  <a:lnTo>
                    <a:pt x="2435771" y="1304594"/>
                  </a:lnTo>
                  <a:lnTo>
                    <a:pt x="2465070" y="1310690"/>
                  </a:lnTo>
                  <a:lnTo>
                    <a:pt x="2479738" y="1313713"/>
                  </a:lnTo>
                  <a:lnTo>
                    <a:pt x="2494432" y="1316723"/>
                  </a:lnTo>
                  <a:lnTo>
                    <a:pt x="2499169" y="1312595"/>
                  </a:lnTo>
                  <a:lnTo>
                    <a:pt x="2503716" y="1308595"/>
                  </a:lnTo>
                  <a:lnTo>
                    <a:pt x="2508199" y="1304594"/>
                  </a:lnTo>
                  <a:close/>
                </a:path>
                <a:path w="2583815" h="1316989">
                  <a:moveTo>
                    <a:pt x="2583192" y="1016000"/>
                  </a:moveTo>
                  <a:lnTo>
                    <a:pt x="2581833" y="1003300"/>
                  </a:lnTo>
                  <a:lnTo>
                    <a:pt x="2580411" y="1003300"/>
                  </a:lnTo>
                  <a:lnTo>
                    <a:pt x="2543822" y="990600"/>
                  </a:lnTo>
                  <a:lnTo>
                    <a:pt x="2507234" y="977900"/>
                  </a:lnTo>
                  <a:lnTo>
                    <a:pt x="2434005" y="965200"/>
                  </a:lnTo>
                  <a:lnTo>
                    <a:pt x="2487257" y="914400"/>
                  </a:lnTo>
                  <a:lnTo>
                    <a:pt x="2540406" y="850900"/>
                  </a:lnTo>
                  <a:lnTo>
                    <a:pt x="2538374" y="850900"/>
                  </a:lnTo>
                  <a:lnTo>
                    <a:pt x="2534170" y="838200"/>
                  </a:lnTo>
                  <a:lnTo>
                    <a:pt x="2474569" y="901700"/>
                  </a:lnTo>
                  <a:lnTo>
                    <a:pt x="2444750" y="927100"/>
                  </a:lnTo>
                  <a:lnTo>
                    <a:pt x="2414879" y="965200"/>
                  </a:lnTo>
                  <a:lnTo>
                    <a:pt x="2398534" y="961961"/>
                  </a:lnTo>
                  <a:lnTo>
                    <a:pt x="2398534" y="977900"/>
                  </a:lnTo>
                  <a:lnTo>
                    <a:pt x="2324379" y="1054100"/>
                  </a:lnTo>
                  <a:lnTo>
                    <a:pt x="2287219" y="1104900"/>
                  </a:lnTo>
                  <a:lnTo>
                    <a:pt x="2175497" y="1219200"/>
                  </a:lnTo>
                  <a:lnTo>
                    <a:pt x="1937867" y="1155700"/>
                  </a:lnTo>
                  <a:lnTo>
                    <a:pt x="1842795" y="1143000"/>
                  </a:lnTo>
                  <a:lnTo>
                    <a:pt x="1855038" y="1130300"/>
                  </a:lnTo>
                  <a:lnTo>
                    <a:pt x="1989467" y="990600"/>
                  </a:lnTo>
                  <a:lnTo>
                    <a:pt x="2025992" y="939800"/>
                  </a:lnTo>
                  <a:lnTo>
                    <a:pt x="2062441" y="901700"/>
                  </a:lnTo>
                  <a:lnTo>
                    <a:pt x="2303107" y="965200"/>
                  </a:lnTo>
                  <a:lnTo>
                    <a:pt x="2350820" y="965200"/>
                  </a:lnTo>
                  <a:lnTo>
                    <a:pt x="2398534" y="977900"/>
                  </a:lnTo>
                  <a:lnTo>
                    <a:pt x="2398534" y="961961"/>
                  </a:lnTo>
                  <a:lnTo>
                    <a:pt x="2222716" y="927100"/>
                  </a:lnTo>
                  <a:lnTo>
                    <a:pt x="2126627" y="901700"/>
                  </a:lnTo>
                  <a:lnTo>
                    <a:pt x="2078583" y="889000"/>
                  </a:lnTo>
                  <a:lnTo>
                    <a:pt x="2110575" y="850900"/>
                  </a:lnTo>
                  <a:lnTo>
                    <a:pt x="2142515" y="825500"/>
                  </a:lnTo>
                  <a:lnTo>
                    <a:pt x="2206282" y="749300"/>
                  </a:lnTo>
                  <a:lnTo>
                    <a:pt x="2238095" y="723900"/>
                  </a:lnTo>
                  <a:lnTo>
                    <a:pt x="2269896" y="685800"/>
                  </a:lnTo>
                  <a:lnTo>
                    <a:pt x="2450490" y="723900"/>
                  </a:lnTo>
                  <a:lnTo>
                    <a:pt x="2492375" y="735672"/>
                  </a:lnTo>
                  <a:lnTo>
                    <a:pt x="2489479" y="723900"/>
                  </a:lnTo>
                  <a:lnTo>
                    <a:pt x="2486291" y="723900"/>
                  </a:lnTo>
                  <a:lnTo>
                    <a:pt x="2335022" y="685800"/>
                  </a:lnTo>
                  <a:lnTo>
                    <a:pt x="2284603" y="673100"/>
                  </a:lnTo>
                  <a:lnTo>
                    <a:pt x="2294242" y="660400"/>
                  </a:lnTo>
                  <a:lnTo>
                    <a:pt x="2323147" y="622300"/>
                  </a:lnTo>
                  <a:lnTo>
                    <a:pt x="2335936" y="609600"/>
                  </a:lnTo>
                  <a:lnTo>
                    <a:pt x="2363165" y="584200"/>
                  </a:lnTo>
                  <a:lnTo>
                    <a:pt x="2390330" y="546100"/>
                  </a:lnTo>
                  <a:lnTo>
                    <a:pt x="2384018" y="546100"/>
                  </a:lnTo>
                  <a:lnTo>
                    <a:pt x="2380767" y="533400"/>
                  </a:lnTo>
                  <a:lnTo>
                    <a:pt x="2294953" y="635000"/>
                  </a:lnTo>
                  <a:lnTo>
                    <a:pt x="2266302" y="660400"/>
                  </a:lnTo>
                  <a:lnTo>
                    <a:pt x="2251583" y="656463"/>
                  </a:lnTo>
                  <a:lnTo>
                    <a:pt x="2251583" y="673100"/>
                  </a:lnTo>
                  <a:lnTo>
                    <a:pt x="2155634" y="787400"/>
                  </a:lnTo>
                  <a:lnTo>
                    <a:pt x="2123592" y="812800"/>
                  </a:lnTo>
                  <a:lnTo>
                    <a:pt x="2059393" y="889000"/>
                  </a:lnTo>
                  <a:lnTo>
                    <a:pt x="2043252" y="884796"/>
                  </a:lnTo>
                  <a:lnTo>
                    <a:pt x="2043252" y="901700"/>
                  </a:lnTo>
                  <a:lnTo>
                    <a:pt x="1823935" y="1130300"/>
                  </a:lnTo>
                  <a:lnTo>
                    <a:pt x="1775650" y="1117600"/>
                  </a:lnTo>
                  <a:lnTo>
                    <a:pt x="1727377" y="1117600"/>
                  </a:lnTo>
                  <a:lnTo>
                    <a:pt x="1582623" y="1079500"/>
                  </a:lnTo>
                  <a:lnTo>
                    <a:pt x="1534363" y="1066800"/>
                  </a:lnTo>
                  <a:lnTo>
                    <a:pt x="1751990" y="838200"/>
                  </a:lnTo>
                  <a:lnTo>
                    <a:pt x="1849031" y="863600"/>
                  </a:lnTo>
                  <a:lnTo>
                    <a:pt x="1897570" y="863600"/>
                  </a:lnTo>
                  <a:lnTo>
                    <a:pt x="2043252" y="901700"/>
                  </a:lnTo>
                  <a:lnTo>
                    <a:pt x="2043252" y="884796"/>
                  </a:lnTo>
                  <a:lnTo>
                    <a:pt x="1864842" y="838200"/>
                  </a:lnTo>
                  <a:lnTo>
                    <a:pt x="1816201" y="825500"/>
                  </a:lnTo>
                  <a:lnTo>
                    <a:pt x="1767586" y="825500"/>
                  </a:lnTo>
                  <a:lnTo>
                    <a:pt x="1778647" y="812800"/>
                  </a:lnTo>
                  <a:lnTo>
                    <a:pt x="1900059" y="673100"/>
                  </a:lnTo>
                  <a:lnTo>
                    <a:pt x="1933054" y="647700"/>
                  </a:lnTo>
                  <a:lnTo>
                    <a:pt x="1966010" y="609600"/>
                  </a:lnTo>
                  <a:lnTo>
                    <a:pt x="2102980" y="647700"/>
                  </a:lnTo>
                  <a:lnTo>
                    <a:pt x="2148636" y="647700"/>
                  </a:lnTo>
                  <a:lnTo>
                    <a:pt x="2251583" y="673100"/>
                  </a:lnTo>
                  <a:lnTo>
                    <a:pt x="2251583" y="656463"/>
                  </a:lnTo>
                  <a:lnTo>
                    <a:pt x="2076691" y="609600"/>
                  </a:lnTo>
                  <a:lnTo>
                    <a:pt x="1981885" y="584200"/>
                  </a:lnTo>
                  <a:lnTo>
                    <a:pt x="2085365" y="482600"/>
                  </a:lnTo>
                  <a:lnTo>
                    <a:pt x="2112429" y="444500"/>
                  </a:lnTo>
                  <a:lnTo>
                    <a:pt x="2166315" y="393700"/>
                  </a:lnTo>
                  <a:lnTo>
                    <a:pt x="2193188" y="355600"/>
                  </a:lnTo>
                  <a:lnTo>
                    <a:pt x="2241131" y="368300"/>
                  </a:lnTo>
                  <a:lnTo>
                    <a:pt x="2230717" y="355600"/>
                  </a:lnTo>
                  <a:lnTo>
                    <a:pt x="2220188" y="355600"/>
                  </a:lnTo>
                  <a:lnTo>
                    <a:pt x="2198890" y="330200"/>
                  </a:lnTo>
                  <a:lnTo>
                    <a:pt x="2194750" y="330200"/>
                  </a:lnTo>
                  <a:lnTo>
                    <a:pt x="2175967" y="325323"/>
                  </a:lnTo>
                  <a:lnTo>
                    <a:pt x="2175967" y="355600"/>
                  </a:lnTo>
                  <a:lnTo>
                    <a:pt x="1963635" y="584200"/>
                  </a:lnTo>
                  <a:lnTo>
                    <a:pt x="1947570" y="579983"/>
                  </a:lnTo>
                  <a:lnTo>
                    <a:pt x="1947570" y="596900"/>
                  </a:lnTo>
                  <a:lnTo>
                    <a:pt x="1815007" y="749300"/>
                  </a:lnTo>
                  <a:lnTo>
                    <a:pt x="1781784" y="774700"/>
                  </a:lnTo>
                  <a:lnTo>
                    <a:pt x="1748523" y="812800"/>
                  </a:lnTo>
                  <a:lnTo>
                    <a:pt x="1732927" y="808926"/>
                  </a:lnTo>
                  <a:lnTo>
                    <a:pt x="1732927" y="838200"/>
                  </a:lnTo>
                  <a:lnTo>
                    <a:pt x="1515376" y="1066800"/>
                  </a:lnTo>
                  <a:lnTo>
                    <a:pt x="1308138" y="1016000"/>
                  </a:lnTo>
                  <a:lnTo>
                    <a:pt x="1287945" y="1003300"/>
                  </a:lnTo>
                  <a:lnTo>
                    <a:pt x="1227366" y="990600"/>
                  </a:lnTo>
                  <a:lnTo>
                    <a:pt x="1440243" y="762000"/>
                  </a:lnTo>
                  <a:lnTo>
                    <a:pt x="1732927" y="838200"/>
                  </a:lnTo>
                  <a:lnTo>
                    <a:pt x="1732927" y="808926"/>
                  </a:lnTo>
                  <a:lnTo>
                    <a:pt x="1595577" y="774700"/>
                  </a:lnTo>
                  <a:lnTo>
                    <a:pt x="1544612" y="774700"/>
                  </a:lnTo>
                  <a:lnTo>
                    <a:pt x="1455699" y="749300"/>
                  </a:lnTo>
                  <a:lnTo>
                    <a:pt x="1466938" y="736600"/>
                  </a:lnTo>
                  <a:lnTo>
                    <a:pt x="1590382" y="596900"/>
                  </a:lnTo>
                  <a:lnTo>
                    <a:pt x="1623974" y="571500"/>
                  </a:lnTo>
                  <a:lnTo>
                    <a:pt x="1657515" y="533400"/>
                  </a:lnTo>
                  <a:lnTo>
                    <a:pt x="1850859" y="584200"/>
                  </a:lnTo>
                  <a:lnTo>
                    <a:pt x="1947570" y="596900"/>
                  </a:lnTo>
                  <a:lnTo>
                    <a:pt x="1947570" y="579983"/>
                  </a:lnTo>
                  <a:lnTo>
                    <a:pt x="1770595" y="533400"/>
                  </a:lnTo>
                  <a:lnTo>
                    <a:pt x="1674063" y="508000"/>
                  </a:lnTo>
                  <a:lnTo>
                    <a:pt x="1729409" y="457200"/>
                  </a:lnTo>
                  <a:lnTo>
                    <a:pt x="1757045" y="419100"/>
                  </a:lnTo>
                  <a:lnTo>
                    <a:pt x="1882800" y="279400"/>
                  </a:lnTo>
                  <a:lnTo>
                    <a:pt x="2175967" y="355600"/>
                  </a:lnTo>
                  <a:lnTo>
                    <a:pt x="2175967" y="325323"/>
                  </a:lnTo>
                  <a:lnTo>
                    <a:pt x="2097163" y="304800"/>
                  </a:lnTo>
                  <a:lnTo>
                    <a:pt x="1999564" y="292100"/>
                  </a:lnTo>
                  <a:lnTo>
                    <a:pt x="1950745" y="279400"/>
                  </a:lnTo>
                  <a:lnTo>
                    <a:pt x="1901926" y="266700"/>
                  </a:lnTo>
                  <a:lnTo>
                    <a:pt x="1912556" y="254000"/>
                  </a:lnTo>
                  <a:lnTo>
                    <a:pt x="1986826" y="165100"/>
                  </a:lnTo>
                  <a:lnTo>
                    <a:pt x="1973402" y="165100"/>
                  </a:lnTo>
                  <a:lnTo>
                    <a:pt x="1966620" y="152400"/>
                  </a:lnTo>
                  <a:lnTo>
                    <a:pt x="1876704" y="254000"/>
                  </a:lnTo>
                  <a:lnTo>
                    <a:pt x="1857705" y="249212"/>
                  </a:lnTo>
                  <a:lnTo>
                    <a:pt x="1857705" y="279400"/>
                  </a:lnTo>
                  <a:lnTo>
                    <a:pt x="1650809" y="508000"/>
                  </a:lnTo>
                  <a:lnTo>
                    <a:pt x="1634388" y="503809"/>
                  </a:lnTo>
                  <a:lnTo>
                    <a:pt x="1634388" y="520700"/>
                  </a:lnTo>
                  <a:lnTo>
                    <a:pt x="1467053" y="711200"/>
                  </a:lnTo>
                  <a:lnTo>
                    <a:pt x="1433385" y="736600"/>
                  </a:lnTo>
                  <a:lnTo>
                    <a:pt x="1417993" y="736600"/>
                  </a:lnTo>
                  <a:lnTo>
                    <a:pt x="1417993" y="762000"/>
                  </a:lnTo>
                  <a:lnTo>
                    <a:pt x="1411757" y="762000"/>
                  </a:lnTo>
                  <a:lnTo>
                    <a:pt x="1205661" y="990600"/>
                  </a:lnTo>
                  <a:lnTo>
                    <a:pt x="1189596" y="986459"/>
                  </a:lnTo>
                  <a:lnTo>
                    <a:pt x="1189596" y="1003300"/>
                  </a:lnTo>
                  <a:lnTo>
                    <a:pt x="1121562" y="1079500"/>
                  </a:lnTo>
                  <a:lnTo>
                    <a:pt x="1087488" y="1104900"/>
                  </a:lnTo>
                  <a:lnTo>
                    <a:pt x="985062" y="1219200"/>
                  </a:lnTo>
                  <a:lnTo>
                    <a:pt x="742340" y="1155700"/>
                  </a:lnTo>
                  <a:lnTo>
                    <a:pt x="693801" y="1143000"/>
                  </a:lnTo>
                  <a:lnTo>
                    <a:pt x="705002" y="1130300"/>
                  </a:lnTo>
                  <a:lnTo>
                    <a:pt x="794550" y="1028700"/>
                  </a:lnTo>
                  <a:lnTo>
                    <a:pt x="828078" y="1003300"/>
                  </a:lnTo>
                  <a:lnTo>
                    <a:pt x="895007" y="927100"/>
                  </a:lnTo>
                  <a:lnTo>
                    <a:pt x="1189596" y="1003300"/>
                  </a:lnTo>
                  <a:lnTo>
                    <a:pt x="1189596" y="986459"/>
                  </a:lnTo>
                  <a:lnTo>
                    <a:pt x="959840" y="927100"/>
                  </a:lnTo>
                  <a:lnTo>
                    <a:pt x="910666" y="914400"/>
                  </a:lnTo>
                  <a:lnTo>
                    <a:pt x="922210" y="901700"/>
                  </a:lnTo>
                  <a:lnTo>
                    <a:pt x="1117841" y="685800"/>
                  </a:lnTo>
                  <a:lnTo>
                    <a:pt x="1417993" y="762000"/>
                  </a:lnTo>
                  <a:lnTo>
                    <a:pt x="1417993" y="736600"/>
                  </a:lnTo>
                  <a:lnTo>
                    <a:pt x="1383309" y="736600"/>
                  </a:lnTo>
                  <a:lnTo>
                    <a:pt x="1183144" y="685800"/>
                  </a:lnTo>
                  <a:lnTo>
                    <a:pt x="1133106" y="673100"/>
                  </a:lnTo>
                  <a:lnTo>
                    <a:pt x="1144397" y="660400"/>
                  </a:lnTo>
                  <a:lnTo>
                    <a:pt x="1335874" y="444500"/>
                  </a:lnTo>
                  <a:lnTo>
                    <a:pt x="1634388" y="520700"/>
                  </a:lnTo>
                  <a:lnTo>
                    <a:pt x="1634388" y="503809"/>
                  </a:lnTo>
                  <a:lnTo>
                    <a:pt x="1402156" y="444500"/>
                  </a:lnTo>
                  <a:lnTo>
                    <a:pt x="1352423" y="431800"/>
                  </a:lnTo>
                  <a:lnTo>
                    <a:pt x="1363776" y="419100"/>
                  </a:lnTo>
                  <a:lnTo>
                    <a:pt x="1556131" y="203200"/>
                  </a:lnTo>
                  <a:lnTo>
                    <a:pt x="1857705" y="279400"/>
                  </a:lnTo>
                  <a:lnTo>
                    <a:pt x="1857705" y="249212"/>
                  </a:lnTo>
                  <a:lnTo>
                    <a:pt x="1725599" y="215900"/>
                  </a:lnTo>
                  <a:lnTo>
                    <a:pt x="1650060" y="203200"/>
                  </a:lnTo>
                  <a:lnTo>
                    <a:pt x="1574507" y="190500"/>
                  </a:lnTo>
                  <a:lnTo>
                    <a:pt x="1584947" y="177800"/>
                  </a:lnTo>
                  <a:lnTo>
                    <a:pt x="1699425" y="38100"/>
                  </a:lnTo>
                  <a:lnTo>
                    <a:pt x="1677657" y="38100"/>
                  </a:lnTo>
                  <a:lnTo>
                    <a:pt x="1615135" y="114300"/>
                  </a:lnTo>
                  <a:lnTo>
                    <a:pt x="1583804" y="139700"/>
                  </a:lnTo>
                  <a:lnTo>
                    <a:pt x="1552409" y="177800"/>
                  </a:lnTo>
                  <a:lnTo>
                    <a:pt x="1534160" y="172897"/>
                  </a:lnTo>
                  <a:lnTo>
                    <a:pt x="1534160" y="203200"/>
                  </a:lnTo>
                  <a:lnTo>
                    <a:pt x="1390510" y="355600"/>
                  </a:lnTo>
                  <a:lnTo>
                    <a:pt x="1348511" y="406400"/>
                  </a:lnTo>
                  <a:lnTo>
                    <a:pt x="1330858" y="419100"/>
                  </a:lnTo>
                  <a:lnTo>
                    <a:pt x="1314107" y="415417"/>
                  </a:lnTo>
                  <a:lnTo>
                    <a:pt x="1314107" y="444500"/>
                  </a:lnTo>
                  <a:lnTo>
                    <a:pt x="1178928" y="596900"/>
                  </a:lnTo>
                  <a:lnTo>
                    <a:pt x="1145057" y="622300"/>
                  </a:lnTo>
                  <a:lnTo>
                    <a:pt x="1111135" y="660400"/>
                  </a:lnTo>
                  <a:lnTo>
                    <a:pt x="1095743" y="656424"/>
                  </a:lnTo>
                  <a:lnTo>
                    <a:pt x="1095743" y="685800"/>
                  </a:lnTo>
                  <a:lnTo>
                    <a:pt x="1026909" y="762000"/>
                  </a:lnTo>
                  <a:lnTo>
                    <a:pt x="992441" y="787400"/>
                  </a:lnTo>
                  <a:lnTo>
                    <a:pt x="888834" y="901700"/>
                  </a:lnTo>
                  <a:lnTo>
                    <a:pt x="873506" y="897737"/>
                  </a:lnTo>
                  <a:lnTo>
                    <a:pt x="873506" y="927100"/>
                  </a:lnTo>
                  <a:lnTo>
                    <a:pt x="840092" y="952500"/>
                  </a:lnTo>
                  <a:lnTo>
                    <a:pt x="706132" y="1104900"/>
                  </a:lnTo>
                  <a:lnTo>
                    <a:pt x="672566" y="1130300"/>
                  </a:lnTo>
                  <a:lnTo>
                    <a:pt x="626973" y="1130300"/>
                  </a:lnTo>
                  <a:lnTo>
                    <a:pt x="399072" y="1066800"/>
                  </a:lnTo>
                  <a:lnTo>
                    <a:pt x="392163" y="1066800"/>
                  </a:lnTo>
                  <a:lnTo>
                    <a:pt x="385305" y="1054100"/>
                  </a:lnTo>
                  <a:lnTo>
                    <a:pt x="378396" y="1054100"/>
                  </a:lnTo>
                  <a:lnTo>
                    <a:pt x="545960" y="876300"/>
                  </a:lnTo>
                  <a:lnTo>
                    <a:pt x="579462" y="850900"/>
                  </a:lnTo>
                  <a:lnTo>
                    <a:pt x="873506" y="927100"/>
                  </a:lnTo>
                  <a:lnTo>
                    <a:pt x="873506" y="897737"/>
                  </a:lnTo>
                  <a:lnTo>
                    <a:pt x="692619" y="850900"/>
                  </a:lnTo>
                  <a:lnTo>
                    <a:pt x="594512" y="825500"/>
                  </a:lnTo>
                  <a:lnTo>
                    <a:pt x="663448" y="749300"/>
                  </a:lnTo>
                  <a:lnTo>
                    <a:pt x="801217" y="609600"/>
                  </a:lnTo>
                  <a:lnTo>
                    <a:pt x="1095743" y="685800"/>
                  </a:lnTo>
                  <a:lnTo>
                    <a:pt x="1095743" y="656424"/>
                  </a:lnTo>
                  <a:lnTo>
                    <a:pt x="1012888" y="635000"/>
                  </a:lnTo>
                  <a:lnTo>
                    <a:pt x="963790" y="635000"/>
                  </a:lnTo>
                  <a:lnTo>
                    <a:pt x="865619" y="609600"/>
                  </a:lnTo>
                  <a:lnTo>
                    <a:pt x="816546" y="596900"/>
                  </a:lnTo>
                  <a:lnTo>
                    <a:pt x="828179" y="584200"/>
                  </a:lnTo>
                  <a:lnTo>
                    <a:pt x="1025893" y="368300"/>
                  </a:lnTo>
                  <a:lnTo>
                    <a:pt x="1314107" y="444500"/>
                  </a:lnTo>
                  <a:lnTo>
                    <a:pt x="1314107" y="415417"/>
                  </a:lnTo>
                  <a:lnTo>
                    <a:pt x="1100391" y="368300"/>
                  </a:lnTo>
                  <a:lnTo>
                    <a:pt x="1042771" y="355600"/>
                  </a:lnTo>
                  <a:lnTo>
                    <a:pt x="1054328" y="342900"/>
                  </a:lnTo>
                  <a:lnTo>
                    <a:pt x="1250696" y="127000"/>
                  </a:lnTo>
                  <a:lnTo>
                    <a:pt x="1534160" y="203200"/>
                  </a:lnTo>
                  <a:lnTo>
                    <a:pt x="1534160" y="172897"/>
                  </a:lnTo>
                  <a:lnTo>
                    <a:pt x="1410639" y="139700"/>
                  </a:lnTo>
                  <a:lnTo>
                    <a:pt x="1339761" y="127000"/>
                  </a:lnTo>
                  <a:lnTo>
                    <a:pt x="1268869" y="114300"/>
                  </a:lnTo>
                  <a:lnTo>
                    <a:pt x="1281023" y="101600"/>
                  </a:lnTo>
                  <a:lnTo>
                    <a:pt x="1378254" y="0"/>
                  </a:lnTo>
                  <a:lnTo>
                    <a:pt x="1350860" y="0"/>
                  </a:lnTo>
                  <a:lnTo>
                    <a:pt x="1245133" y="101600"/>
                  </a:lnTo>
                  <a:lnTo>
                    <a:pt x="1226959" y="97790"/>
                  </a:lnTo>
                  <a:lnTo>
                    <a:pt x="1226959" y="127000"/>
                  </a:lnTo>
                  <a:lnTo>
                    <a:pt x="1087958" y="266700"/>
                  </a:lnTo>
                  <a:lnTo>
                    <a:pt x="1018501" y="342900"/>
                  </a:lnTo>
                  <a:lnTo>
                    <a:pt x="1001750" y="338594"/>
                  </a:lnTo>
                  <a:lnTo>
                    <a:pt x="1001750" y="368300"/>
                  </a:lnTo>
                  <a:lnTo>
                    <a:pt x="862342" y="508000"/>
                  </a:lnTo>
                  <a:lnTo>
                    <a:pt x="792670" y="584200"/>
                  </a:lnTo>
                  <a:lnTo>
                    <a:pt x="777417" y="580237"/>
                  </a:lnTo>
                  <a:lnTo>
                    <a:pt x="777417" y="596900"/>
                  </a:lnTo>
                  <a:lnTo>
                    <a:pt x="571461" y="825500"/>
                  </a:lnTo>
                  <a:lnTo>
                    <a:pt x="556475" y="821537"/>
                  </a:lnTo>
                  <a:lnTo>
                    <a:pt x="556475" y="838200"/>
                  </a:lnTo>
                  <a:lnTo>
                    <a:pt x="356692" y="1054100"/>
                  </a:lnTo>
                  <a:lnTo>
                    <a:pt x="120307" y="990600"/>
                  </a:lnTo>
                  <a:lnTo>
                    <a:pt x="73088" y="977900"/>
                  </a:lnTo>
                  <a:lnTo>
                    <a:pt x="269887" y="762000"/>
                  </a:lnTo>
                  <a:lnTo>
                    <a:pt x="556475" y="838200"/>
                  </a:lnTo>
                  <a:lnTo>
                    <a:pt x="556475" y="821537"/>
                  </a:lnTo>
                  <a:lnTo>
                    <a:pt x="332016" y="762000"/>
                  </a:lnTo>
                  <a:lnTo>
                    <a:pt x="284124" y="749300"/>
                  </a:lnTo>
                  <a:lnTo>
                    <a:pt x="295948" y="736600"/>
                  </a:lnTo>
                  <a:lnTo>
                    <a:pt x="485127" y="533400"/>
                  </a:lnTo>
                  <a:lnTo>
                    <a:pt x="728662" y="596900"/>
                  </a:lnTo>
                  <a:lnTo>
                    <a:pt x="777417" y="596900"/>
                  </a:lnTo>
                  <a:lnTo>
                    <a:pt x="777417" y="580237"/>
                  </a:lnTo>
                  <a:lnTo>
                    <a:pt x="597369" y="533400"/>
                  </a:lnTo>
                  <a:lnTo>
                    <a:pt x="499706" y="508000"/>
                  </a:lnTo>
                  <a:lnTo>
                    <a:pt x="706412" y="292100"/>
                  </a:lnTo>
                  <a:lnTo>
                    <a:pt x="1001750" y="368300"/>
                  </a:lnTo>
                  <a:lnTo>
                    <a:pt x="1001750" y="338594"/>
                  </a:lnTo>
                  <a:lnTo>
                    <a:pt x="821105" y="292100"/>
                  </a:lnTo>
                  <a:lnTo>
                    <a:pt x="722414" y="266700"/>
                  </a:lnTo>
                  <a:lnTo>
                    <a:pt x="892022" y="88900"/>
                  </a:lnTo>
                  <a:lnTo>
                    <a:pt x="925931" y="50800"/>
                  </a:lnTo>
                  <a:lnTo>
                    <a:pt x="1226959" y="127000"/>
                  </a:lnTo>
                  <a:lnTo>
                    <a:pt x="1226959" y="97790"/>
                  </a:lnTo>
                  <a:lnTo>
                    <a:pt x="1003223" y="50800"/>
                  </a:lnTo>
                  <a:lnTo>
                    <a:pt x="942746" y="38100"/>
                  </a:lnTo>
                  <a:lnTo>
                    <a:pt x="962888" y="12700"/>
                  </a:lnTo>
                  <a:lnTo>
                    <a:pt x="931367" y="12700"/>
                  </a:lnTo>
                  <a:lnTo>
                    <a:pt x="921245" y="25400"/>
                  </a:lnTo>
                  <a:lnTo>
                    <a:pt x="883602" y="25400"/>
                  </a:lnTo>
                  <a:lnTo>
                    <a:pt x="872858" y="38100"/>
                  </a:lnTo>
                  <a:lnTo>
                    <a:pt x="880325" y="38100"/>
                  </a:lnTo>
                  <a:lnTo>
                    <a:pt x="898461" y="50800"/>
                  </a:lnTo>
                  <a:lnTo>
                    <a:pt x="763612" y="190500"/>
                  </a:lnTo>
                  <a:lnTo>
                    <a:pt x="696239" y="266700"/>
                  </a:lnTo>
                  <a:lnTo>
                    <a:pt x="485000" y="215900"/>
                  </a:lnTo>
                  <a:lnTo>
                    <a:pt x="474408" y="215900"/>
                  </a:lnTo>
                  <a:lnTo>
                    <a:pt x="469176" y="228600"/>
                  </a:lnTo>
                  <a:lnTo>
                    <a:pt x="463969" y="228600"/>
                  </a:lnTo>
                  <a:lnTo>
                    <a:pt x="680440" y="279400"/>
                  </a:lnTo>
                  <a:lnTo>
                    <a:pt x="475030" y="508000"/>
                  </a:lnTo>
                  <a:lnTo>
                    <a:pt x="241681" y="444500"/>
                  </a:lnTo>
                  <a:lnTo>
                    <a:pt x="237744" y="457200"/>
                  </a:lnTo>
                  <a:lnTo>
                    <a:pt x="230073" y="457200"/>
                  </a:lnTo>
                  <a:lnTo>
                    <a:pt x="460578" y="520700"/>
                  </a:lnTo>
                  <a:lnTo>
                    <a:pt x="394169" y="596900"/>
                  </a:lnTo>
                  <a:lnTo>
                    <a:pt x="294462" y="698500"/>
                  </a:lnTo>
                  <a:lnTo>
                    <a:pt x="261200" y="736600"/>
                  </a:lnTo>
                  <a:lnTo>
                    <a:pt x="180479" y="723900"/>
                  </a:lnTo>
                  <a:lnTo>
                    <a:pt x="99809" y="698500"/>
                  </a:lnTo>
                  <a:lnTo>
                    <a:pt x="97497" y="698500"/>
                  </a:lnTo>
                  <a:lnTo>
                    <a:pt x="95262" y="711200"/>
                  </a:lnTo>
                  <a:lnTo>
                    <a:pt x="93027" y="711200"/>
                  </a:lnTo>
                  <a:lnTo>
                    <a:pt x="247103" y="762000"/>
                  </a:lnTo>
                  <a:lnTo>
                    <a:pt x="151828" y="863600"/>
                  </a:lnTo>
                  <a:lnTo>
                    <a:pt x="51447" y="965200"/>
                  </a:lnTo>
                  <a:lnTo>
                    <a:pt x="19913" y="965200"/>
                  </a:lnTo>
                  <a:lnTo>
                    <a:pt x="18973" y="977900"/>
                  </a:lnTo>
                  <a:lnTo>
                    <a:pt x="39382" y="977900"/>
                  </a:lnTo>
                  <a:lnTo>
                    <a:pt x="19824" y="1003300"/>
                  </a:lnTo>
                  <a:lnTo>
                    <a:pt x="13271" y="1016000"/>
                  </a:lnTo>
                  <a:lnTo>
                    <a:pt x="11976" y="1016000"/>
                  </a:lnTo>
                  <a:lnTo>
                    <a:pt x="10731" y="1028700"/>
                  </a:lnTo>
                  <a:lnTo>
                    <a:pt x="9652" y="1040180"/>
                  </a:lnTo>
                  <a:lnTo>
                    <a:pt x="60883" y="990600"/>
                  </a:lnTo>
                  <a:lnTo>
                    <a:pt x="343674" y="1066800"/>
                  </a:lnTo>
                  <a:lnTo>
                    <a:pt x="177114" y="1244600"/>
                  </a:lnTo>
                  <a:lnTo>
                    <a:pt x="143814" y="1282700"/>
                  </a:lnTo>
                  <a:lnTo>
                    <a:pt x="32435" y="1244600"/>
                  </a:lnTo>
                  <a:lnTo>
                    <a:pt x="0" y="1244600"/>
                  </a:lnTo>
                  <a:lnTo>
                    <a:pt x="0" y="1257300"/>
                  </a:lnTo>
                  <a:lnTo>
                    <a:pt x="63055" y="1270000"/>
                  </a:lnTo>
                  <a:lnTo>
                    <a:pt x="130797" y="1295400"/>
                  </a:lnTo>
                  <a:lnTo>
                    <a:pt x="213194" y="1295400"/>
                  </a:lnTo>
                  <a:lnTo>
                    <a:pt x="164096" y="1282700"/>
                  </a:lnTo>
                  <a:lnTo>
                    <a:pt x="365099" y="1066800"/>
                  </a:lnTo>
                  <a:lnTo>
                    <a:pt x="462978" y="1092200"/>
                  </a:lnTo>
                  <a:lnTo>
                    <a:pt x="511949" y="1117600"/>
                  </a:lnTo>
                  <a:lnTo>
                    <a:pt x="658939" y="1155700"/>
                  </a:lnTo>
                  <a:lnTo>
                    <a:pt x="624090" y="1193800"/>
                  </a:lnTo>
                  <a:lnTo>
                    <a:pt x="589216" y="1219200"/>
                  </a:lnTo>
                  <a:lnTo>
                    <a:pt x="519379" y="1295400"/>
                  </a:lnTo>
                  <a:lnTo>
                    <a:pt x="545350" y="1295400"/>
                  </a:lnTo>
                  <a:lnTo>
                    <a:pt x="579107" y="1257300"/>
                  </a:lnTo>
                  <a:lnTo>
                    <a:pt x="612838" y="1231900"/>
                  </a:lnTo>
                  <a:lnTo>
                    <a:pt x="680173" y="1155700"/>
                  </a:lnTo>
                  <a:lnTo>
                    <a:pt x="971372" y="1231900"/>
                  </a:lnTo>
                  <a:lnTo>
                    <a:pt x="923582" y="1282700"/>
                  </a:lnTo>
                  <a:lnTo>
                    <a:pt x="907618" y="1295400"/>
                  </a:lnTo>
                  <a:lnTo>
                    <a:pt x="933996" y="1295400"/>
                  </a:lnTo>
                  <a:lnTo>
                    <a:pt x="992657" y="1231900"/>
                  </a:lnTo>
                  <a:lnTo>
                    <a:pt x="1233601" y="1295400"/>
                  </a:lnTo>
                  <a:lnTo>
                    <a:pt x="1290294" y="1295400"/>
                  </a:lnTo>
                  <a:lnTo>
                    <a:pt x="1053680" y="1231900"/>
                  </a:lnTo>
                  <a:lnTo>
                    <a:pt x="1006360" y="1219200"/>
                  </a:lnTo>
                  <a:lnTo>
                    <a:pt x="1040625" y="1181100"/>
                  </a:lnTo>
                  <a:lnTo>
                    <a:pt x="1074851" y="1155700"/>
                  </a:lnTo>
                  <a:lnTo>
                    <a:pt x="1211427" y="1003300"/>
                  </a:lnTo>
                  <a:lnTo>
                    <a:pt x="1498968" y="1079500"/>
                  </a:lnTo>
                  <a:lnTo>
                    <a:pt x="1429562" y="1155700"/>
                  </a:lnTo>
                  <a:lnTo>
                    <a:pt x="1394815" y="1181100"/>
                  </a:lnTo>
                  <a:lnTo>
                    <a:pt x="1290294" y="1295400"/>
                  </a:lnTo>
                  <a:lnTo>
                    <a:pt x="1310233" y="1295400"/>
                  </a:lnTo>
                  <a:lnTo>
                    <a:pt x="1344930" y="1257300"/>
                  </a:lnTo>
                  <a:lnTo>
                    <a:pt x="1379575" y="1231900"/>
                  </a:lnTo>
                  <a:lnTo>
                    <a:pt x="1517611" y="1079500"/>
                  </a:lnTo>
                  <a:lnTo>
                    <a:pt x="1806371" y="1155700"/>
                  </a:lnTo>
                  <a:lnTo>
                    <a:pt x="1736953" y="1231900"/>
                  </a:lnTo>
                  <a:lnTo>
                    <a:pt x="1702155" y="1257300"/>
                  </a:lnTo>
                  <a:lnTo>
                    <a:pt x="1667281" y="1295400"/>
                  </a:lnTo>
                  <a:lnTo>
                    <a:pt x="1690344" y="1295400"/>
                  </a:lnTo>
                  <a:lnTo>
                    <a:pt x="1724101" y="1257300"/>
                  </a:lnTo>
                  <a:lnTo>
                    <a:pt x="1757832" y="1231900"/>
                  </a:lnTo>
                  <a:lnTo>
                    <a:pt x="1825155" y="1155700"/>
                  </a:lnTo>
                  <a:lnTo>
                    <a:pt x="1837436" y="1155700"/>
                  </a:lnTo>
                  <a:lnTo>
                    <a:pt x="2157323" y="1231900"/>
                  </a:lnTo>
                  <a:lnTo>
                    <a:pt x="2098319" y="1295400"/>
                  </a:lnTo>
                  <a:lnTo>
                    <a:pt x="2121509" y="1295400"/>
                  </a:lnTo>
                  <a:lnTo>
                    <a:pt x="2176310" y="1244600"/>
                  </a:lnTo>
                  <a:lnTo>
                    <a:pt x="2279942" y="1270000"/>
                  </a:lnTo>
                  <a:lnTo>
                    <a:pt x="2331809" y="1270000"/>
                  </a:lnTo>
                  <a:lnTo>
                    <a:pt x="2435695" y="1295400"/>
                  </a:lnTo>
                  <a:lnTo>
                    <a:pt x="2509278" y="1295400"/>
                  </a:lnTo>
                  <a:lnTo>
                    <a:pt x="2299411" y="1244600"/>
                  </a:lnTo>
                  <a:lnTo>
                    <a:pt x="2194483" y="1219200"/>
                  </a:lnTo>
                  <a:lnTo>
                    <a:pt x="2417724" y="990600"/>
                  </a:lnTo>
                  <a:lnTo>
                    <a:pt x="2459393" y="990600"/>
                  </a:lnTo>
                  <a:lnTo>
                    <a:pt x="2542781" y="1016000"/>
                  </a:lnTo>
                  <a:lnTo>
                    <a:pt x="2583192" y="101600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215003" y="3459479"/>
              <a:ext cx="696595" cy="512445"/>
            </a:xfrm>
            <a:custGeom>
              <a:avLst/>
              <a:gdLst/>
              <a:ahLst/>
              <a:cxnLst/>
              <a:rect l="l" t="t" r="r" b="b"/>
              <a:pathLst>
                <a:path w="696595" h="512445">
                  <a:moveTo>
                    <a:pt x="696518" y="42062"/>
                  </a:moveTo>
                  <a:lnTo>
                    <a:pt x="694448" y="0"/>
                  </a:lnTo>
                  <a:lnTo>
                    <a:pt x="366953" y="130670"/>
                  </a:lnTo>
                  <a:lnTo>
                    <a:pt x="328891" y="131305"/>
                  </a:lnTo>
                  <a:lnTo>
                    <a:pt x="1244" y="17424"/>
                  </a:lnTo>
                  <a:lnTo>
                    <a:pt x="0" y="56769"/>
                  </a:lnTo>
                  <a:lnTo>
                    <a:pt x="6667" y="144729"/>
                  </a:lnTo>
                  <a:lnTo>
                    <a:pt x="36855" y="236283"/>
                  </a:lnTo>
                  <a:lnTo>
                    <a:pt x="106146" y="286372"/>
                  </a:lnTo>
                  <a:lnTo>
                    <a:pt x="196926" y="271246"/>
                  </a:lnTo>
                  <a:lnTo>
                    <a:pt x="274307" y="219367"/>
                  </a:lnTo>
                  <a:lnTo>
                    <a:pt x="306387" y="186359"/>
                  </a:lnTo>
                  <a:lnTo>
                    <a:pt x="312369" y="511860"/>
                  </a:lnTo>
                  <a:lnTo>
                    <a:pt x="400939" y="509485"/>
                  </a:lnTo>
                  <a:lnTo>
                    <a:pt x="395287" y="190017"/>
                  </a:lnTo>
                  <a:lnTo>
                    <a:pt x="424611" y="219392"/>
                  </a:lnTo>
                  <a:lnTo>
                    <a:pt x="503478" y="271272"/>
                  </a:lnTo>
                  <a:lnTo>
                    <a:pt x="594893" y="286372"/>
                  </a:lnTo>
                  <a:lnTo>
                    <a:pt x="663346" y="233565"/>
                  </a:lnTo>
                  <a:lnTo>
                    <a:pt x="691692" y="136017"/>
                  </a:lnTo>
                  <a:lnTo>
                    <a:pt x="696518" y="42062"/>
                  </a:lnTo>
                  <a:close/>
                </a:path>
              </a:pathLst>
            </a:custGeom>
            <a:solidFill>
              <a:srgbClr val="FFF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981767" y="2235343"/>
              <a:ext cx="1140460" cy="1362710"/>
            </a:xfrm>
            <a:custGeom>
              <a:avLst/>
              <a:gdLst/>
              <a:ahLst/>
              <a:cxnLst/>
              <a:rect l="l" t="t" r="r" b="b"/>
              <a:pathLst>
                <a:path w="1140460" h="1362710">
                  <a:moveTo>
                    <a:pt x="560569" y="1362251"/>
                  </a:moveTo>
                  <a:lnTo>
                    <a:pt x="511341" y="1360493"/>
                  </a:lnTo>
                  <a:lnTo>
                    <a:pt x="463440" y="1355666"/>
                  </a:lnTo>
                  <a:lnTo>
                    <a:pt x="417691" y="1347866"/>
                  </a:lnTo>
                  <a:lnTo>
                    <a:pt x="374917" y="1337187"/>
                  </a:lnTo>
                  <a:lnTo>
                    <a:pt x="335941" y="1323725"/>
                  </a:lnTo>
                  <a:lnTo>
                    <a:pt x="272675" y="1288827"/>
                  </a:lnTo>
                  <a:lnTo>
                    <a:pt x="234480" y="1243934"/>
                  </a:lnTo>
                  <a:lnTo>
                    <a:pt x="240448" y="1117258"/>
                  </a:lnTo>
                  <a:lnTo>
                    <a:pt x="196571" y="1091619"/>
                  </a:lnTo>
                  <a:lnTo>
                    <a:pt x="157902" y="1064806"/>
                  </a:lnTo>
                  <a:lnTo>
                    <a:pt x="124180" y="1036724"/>
                  </a:lnTo>
                  <a:lnTo>
                    <a:pt x="95141" y="1007281"/>
                  </a:lnTo>
                  <a:lnTo>
                    <a:pt x="70525" y="976380"/>
                  </a:lnTo>
                  <a:lnTo>
                    <a:pt x="50068" y="943927"/>
                  </a:lnTo>
                  <a:lnTo>
                    <a:pt x="20585" y="873990"/>
                  </a:lnTo>
                  <a:lnTo>
                    <a:pt x="11035" y="836317"/>
                  </a:lnTo>
                  <a:lnTo>
                    <a:pt x="4595" y="796714"/>
                  </a:lnTo>
                  <a:lnTo>
                    <a:pt x="1004" y="755087"/>
                  </a:lnTo>
                  <a:lnTo>
                    <a:pt x="0" y="711342"/>
                  </a:lnTo>
                  <a:lnTo>
                    <a:pt x="1319" y="665385"/>
                  </a:lnTo>
                  <a:lnTo>
                    <a:pt x="4701" y="617121"/>
                  </a:lnTo>
                  <a:lnTo>
                    <a:pt x="9884" y="566455"/>
                  </a:lnTo>
                  <a:lnTo>
                    <a:pt x="16603" y="513293"/>
                  </a:lnTo>
                  <a:lnTo>
                    <a:pt x="24599" y="457541"/>
                  </a:lnTo>
                  <a:lnTo>
                    <a:pt x="33608" y="399104"/>
                  </a:lnTo>
                  <a:lnTo>
                    <a:pt x="43368" y="337887"/>
                  </a:lnTo>
                  <a:lnTo>
                    <a:pt x="53617" y="273797"/>
                  </a:lnTo>
                  <a:lnTo>
                    <a:pt x="65740" y="213239"/>
                  </a:lnTo>
                  <a:lnTo>
                    <a:pt x="81089" y="162876"/>
                  </a:lnTo>
                  <a:lnTo>
                    <a:pt x="99563" y="121764"/>
                  </a:lnTo>
                  <a:lnTo>
                    <a:pt x="121061" y="88953"/>
                  </a:lnTo>
                  <a:lnTo>
                    <a:pt x="172730" y="44451"/>
                  </a:lnTo>
                  <a:lnTo>
                    <a:pt x="235293" y="21793"/>
                  </a:lnTo>
                  <a:lnTo>
                    <a:pt x="307945" y="13403"/>
                  </a:lnTo>
                  <a:lnTo>
                    <a:pt x="347805" y="12191"/>
                  </a:lnTo>
                  <a:lnTo>
                    <a:pt x="389885" y="11705"/>
                  </a:lnTo>
                  <a:lnTo>
                    <a:pt x="434087" y="10998"/>
                  </a:lnTo>
                  <a:lnTo>
                    <a:pt x="480310" y="9122"/>
                  </a:lnTo>
                  <a:lnTo>
                    <a:pt x="540449" y="2651"/>
                  </a:lnTo>
                  <a:lnTo>
                    <a:pt x="597672" y="0"/>
                  </a:lnTo>
                  <a:lnTo>
                    <a:pt x="651988" y="1050"/>
                  </a:lnTo>
                  <a:lnTo>
                    <a:pt x="703404" y="5686"/>
                  </a:lnTo>
                  <a:lnTo>
                    <a:pt x="751927" y="13790"/>
                  </a:lnTo>
                  <a:lnTo>
                    <a:pt x="797564" y="25244"/>
                  </a:lnTo>
                  <a:lnTo>
                    <a:pt x="840323" y="39932"/>
                  </a:lnTo>
                  <a:lnTo>
                    <a:pt x="880210" y="57735"/>
                  </a:lnTo>
                  <a:lnTo>
                    <a:pt x="917234" y="78538"/>
                  </a:lnTo>
                  <a:lnTo>
                    <a:pt x="951402" y="102221"/>
                  </a:lnTo>
                  <a:lnTo>
                    <a:pt x="982720" y="128669"/>
                  </a:lnTo>
                  <a:lnTo>
                    <a:pt x="1011197" y="157764"/>
                  </a:lnTo>
                  <a:lnTo>
                    <a:pt x="1036839" y="189388"/>
                  </a:lnTo>
                  <a:lnTo>
                    <a:pt x="1059654" y="223425"/>
                  </a:lnTo>
                  <a:lnTo>
                    <a:pt x="1079650" y="259757"/>
                  </a:lnTo>
                  <a:lnTo>
                    <a:pt x="1096833" y="298266"/>
                  </a:lnTo>
                  <a:lnTo>
                    <a:pt x="1111210" y="338836"/>
                  </a:lnTo>
                  <a:lnTo>
                    <a:pt x="1122790" y="381349"/>
                  </a:lnTo>
                  <a:lnTo>
                    <a:pt x="1131428" y="427386"/>
                  </a:lnTo>
                  <a:lnTo>
                    <a:pt x="1137075" y="477629"/>
                  </a:lnTo>
                  <a:lnTo>
                    <a:pt x="1139910" y="530886"/>
                  </a:lnTo>
                  <a:lnTo>
                    <a:pt x="1140113" y="585963"/>
                  </a:lnTo>
                  <a:lnTo>
                    <a:pt x="1137862" y="641667"/>
                  </a:lnTo>
                  <a:lnTo>
                    <a:pt x="1133337" y="696806"/>
                  </a:lnTo>
                  <a:lnTo>
                    <a:pt x="1126716" y="750186"/>
                  </a:lnTo>
                  <a:lnTo>
                    <a:pt x="1118179" y="800615"/>
                  </a:lnTo>
                  <a:lnTo>
                    <a:pt x="1107904" y="846899"/>
                  </a:lnTo>
                  <a:lnTo>
                    <a:pt x="1096071" y="887846"/>
                  </a:lnTo>
                  <a:lnTo>
                    <a:pt x="1075079" y="937864"/>
                  </a:lnTo>
                  <a:lnTo>
                    <a:pt x="1048616" y="980389"/>
                  </a:lnTo>
                  <a:lnTo>
                    <a:pt x="1017643" y="1016573"/>
                  </a:lnTo>
                  <a:lnTo>
                    <a:pt x="983121" y="1047569"/>
                  </a:lnTo>
                  <a:lnTo>
                    <a:pt x="946011" y="1074530"/>
                  </a:lnTo>
                  <a:lnTo>
                    <a:pt x="907274" y="1098610"/>
                  </a:lnTo>
                  <a:lnTo>
                    <a:pt x="927551" y="1224336"/>
                  </a:lnTo>
                  <a:lnTo>
                    <a:pt x="903416" y="1254464"/>
                  </a:lnTo>
                  <a:lnTo>
                    <a:pt x="873201" y="1280669"/>
                  </a:lnTo>
                  <a:lnTo>
                    <a:pt x="837727" y="1303047"/>
                  </a:lnTo>
                  <a:lnTo>
                    <a:pt x="797818" y="1321693"/>
                  </a:lnTo>
                  <a:lnTo>
                    <a:pt x="754298" y="1336700"/>
                  </a:lnTo>
                  <a:lnTo>
                    <a:pt x="707990" y="1348165"/>
                  </a:lnTo>
                  <a:lnTo>
                    <a:pt x="659717" y="1356182"/>
                  </a:lnTo>
                  <a:lnTo>
                    <a:pt x="610302" y="1360845"/>
                  </a:lnTo>
                  <a:lnTo>
                    <a:pt x="560569" y="1362251"/>
                  </a:lnTo>
                  <a:close/>
                </a:path>
              </a:pathLst>
            </a:custGeom>
            <a:solidFill>
              <a:srgbClr val="FFAA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921836" y="2119298"/>
              <a:ext cx="1070610" cy="506730"/>
            </a:xfrm>
            <a:custGeom>
              <a:avLst/>
              <a:gdLst/>
              <a:ahLst/>
              <a:cxnLst/>
              <a:rect l="l" t="t" r="r" b="b"/>
              <a:pathLst>
                <a:path w="1070610" h="506730">
                  <a:moveTo>
                    <a:pt x="68789" y="411678"/>
                  </a:moveTo>
                  <a:lnTo>
                    <a:pt x="25044" y="398719"/>
                  </a:lnTo>
                  <a:lnTo>
                    <a:pt x="3536" y="374280"/>
                  </a:lnTo>
                  <a:lnTo>
                    <a:pt x="0" y="342322"/>
                  </a:lnTo>
                  <a:lnTo>
                    <a:pt x="10167" y="306803"/>
                  </a:lnTo>
                  <a:lnTo>
                    <a:pt x="29772" y="271684"/>
                  </a:lnTo>
                  <a:lnTo>
                    <a:pt x="54548" y="240924"/>
                  </a:lnTo>
                  <a:lnTo>
                    <a:pt x="91289" y="205169"/>
                  </a:lnTo>
                  <a:lnTo>
                    <a:pt x="130470" y="172382"/>
                  </a:lnTo>
                  <a:lnTo>
                    <a:pt x="171849" y="142533"/>
                  </a:lnTo>
                  <a:lnTo>
                    <a:pt x="215187" y="115593"/>
                  </a:lnTo>
                  <a:lnTo>
                    <a:pt x="260240" y="91531"/>
                  </a:lnTo>
                  <a:lnTo>
                    <a:pt x="306769" y="70318"/>
                  </a:lnTo>
                  <a:lnTo>
                    <a:pt x="354531" y="51922"/>
                  </a:lnTo>
                  <a:lnTo>
                    <a:pt x="403285" y="36315"/>
                  </a:lnTo>
                  <a:lnTo>
                    <a:pt x="452791" y="23465"/>
                  </a:lnTo>
                  <a:lnTo>
                    <a:pt x="502806" y="13343"/>
                  </a:lnTo>
                  <a:lnTo>
                    <a:pt x="555543" y="5233"/>
                  </a:lnTo>
                  <a:lnTo>
                    <a:pt x="603081" y="0"/>
                  </a:lnTo>
                  <a:lnTo>
                    <a:pt x="791802" y="0"/>
                  </a:lnTo>
                  <a:lnTo>
                    <a:pt x="870472" y="13157"/>
                  </a:lnTo>
                  <a:lnTo>
                    <a:pt x="918293" y="30087"/>
                  </a:lnTo>
                  <a:lnTo>
                    <a:pt x="963578" y="53822"/>
                  </a:lnTo>
                  <a:lnTo>
                    <a:pt x="1004092" y="84228"/>
                  </a:lnTo>
                  <a:lnTo>
                    <a:pt x="1037597" y="121166"/>
                  </a:lnTo>
                  <a:lnTo>
                    <a:pt x="1060323" y="161583"/>
                  </a:lnTo>
                  <a:lnTo>
                    <a:pt x="1070080" y="200982"/>
                  </a:lnTo>
                  <a:lnTo>
                    <a:pt x="1066305" y="247984"/>
                  </a:lnTo>
                  <a:lnTo>
                    <a:pt x="1052173" y="281544"/>
                  </a:lnTo>
                  <a:lnTo>
                    <a:pt x="388877" y="281544"/>
                  </a:lnTo>
                  <a:lnTo>
                    <a:pt x="350566" y="308525"/>
                  </a:lnTo>
                  <a:lnTo>
                    <a:pt x="307886" y="335967"/>
                  </a:lnTo>
                  <a:lnTo>
                    <a:pt x="261977" y="361916"/>
                  </a:lnTo>
                  <a:lnTo>
                    <a:pt x="213975" y="384416"/>
                  </a:lnTo>
                  <a:lnTo>
                    <a:pt x="165018" y="401513"/>
                  </a:lnTo>
                  <a:lnTo>
                    <a:pt x="116243" y="411252"/>
                  </a:lnTo>
                  <a:lnTo>
                    <a:pt x="68789" y="411678"/>
                  </a:lnTo>
                  <a:close/>
                </a:path>
                <a:path w="1070610" h="506730">
                  <a:moveTo>
                    <a:pt x="344483" y="506269"/>
                  </a:moveTo>
                  <a:lnTo>
                    <a:pt x="272031" y="497394"/>
                  </a:lnTo>
                  <a:lnTo>
                    <a:pt x="243186" y="458808"/>
                  </a:lnTo>
                  <a:lnTo>
                    <a:pt x="245006" y="445045"/>
                  </a:lnTo>
                  <a:lnTo>
                    <a:pt x="273571" y="386681"/>
                  </a:lnTo>
                  <a:lnTo>
                    <a:pt x="307321" y="347671"/>
                  </a:lnTo>
                  <a:lnTo>
                    <a:pt x="346907" y="313148"/>
                  </a:lnTo>
                  <a:lnTo>
                    <a:pt x="388877" y="281544"/>
                  </a:lnTo>
                  <a:lnTo>
                    <a:pt x="1052173" y="281544"/>
                  </a:lnTo>
                  <a:lnTo>
                    <a:pt x="1047608" y="292386"/>
                  </a:lnTo>
                  <a:lnTo>
                    <a:pt x="1016819" y="333622"/>
                  </a:lnTo>
                  <a:lnTo>
                    <a:pt x="993930" y="355054"/>
                  </a:lnTo>
                  <a:lnTo>
                    <a:pt x="678651" y="355054"/>
                  </a:lnTo>
                  <a:lnTo>
                    <a:pt x="635397" y="384000"/>
                  </a:lnTo>
                  <a:lnTo>
                    <a:pt x="594065" y="409724"/>
                  </a:lnTo>
                  <a:lnTo>
                    <a:pt x="553134" y="432708"/>
                  </a:lnTo>
                  <a:lnTo>
                    <a:pt x="511077" y="453438"/>
                  </a:lnTo>
                  <a:lnTo>
                    <a:pt x="466372" y="472397"/>
                  </a:lnTo>
                  <a:lnTo>
                    <a:pt x="417495" y="490070"/>
                  </a:lnTo>
                  <a:lnTo>
                    <a:pt x="381444" y="500321"/>
                  </a:lnTo>
                  <a:lnTo>
                    <a:pt x="344483" y="506269"/>
                  </a:lnTo>
                  <a:close/>
                </a:path>
                <a:path w="1070610" h="506730">
                  <a:moveTo>
                    <a:pt x="704925" y="488035"/>
                  </a:moveTo>
                  <a:lnTo>
                    <a:pt x="656994" y="482191"/>
                  </a:lnTo>
                  <a:lnTo>
                    <a:pt x="626524" y="448679"/>
                  </a:lnTo>
                  <a:lnTo>
                    <a:pt x="625653" y="437133"/>
                  </a:lnTo>
                  <a:lnTo>
                    <a:pt x="626563" y="425574"/>
                  </a:lnTo>
                  <a:lnTo>
                    <a:pt x="647651" y="384163"/>
                  </a:lnTo>
                  <a:lnTo>
                    <a:pt x="678651" y="355054"/>
                  </a:lnTo>
                  <a:lnTo>
                    <a:pt x="993930" y="355054"/>
                  </a:lnTo>
                  <a:lnTo>
                    <a:pt x="938388" y="399711"/>
                  </a:lnTo>
                  <a:lnTo>
                    <a:pt x="897804" y="425054"/>
                  </a:lnTo>
                  <a:lnTo>
                    <a:pt x="855300" y="447015"/>
                  </a:lnTo>
                  <a:lnTo>
                    <a:pt x="811162" y="465454"/>
                  </a:lnTo>
                  <a:lnTo>
                    <a:pt x="740922" y="484730"/>
                  </a:lnTo>
                  <a:lnTo>
                    <a:pt x="704925" y="488035"/>
                  </a:lnTo>
                  <a:close/>
                </a:path>
              </a:pathLst>
            </a:custGeom>
            <a:solidFill>
              <a:srgbClr val="804C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311231" y="2695066"/>
              <a:ext cx="431165" cy="64135"/>
            </a:xfrm>
            <a:custGeom>
              <a:avLst/>
              <a:gdLst/>
              <a:ahLst/>
              <a:cxnLst/>
              <a:rect l="l" t="t" r="r" b="b"/>
              <a:pathLst>
                <a:path w="431164" h="64135">
                  <a:moveTo>
                    <a:pt x="55156" y="22263"/>
                  </a:moveTo>
                  <a:lnTo>
                    <a:pt x="42951" y="2260"/>
                  </a:lnTo>
                  <a:lnTo>
                    <a:pt x="19621" y="0"/>
                  </a:lnTo>
                  <a:lnTo>
                    <a:pt x="3886" y="11963"/>
                  </a:lnTo>
                  <a:lnTo>
                    <a:pt x="0" y="31343"/>
                  </a:lnTo>
                  <a:lnTo>
                    <a:pt x="12230" y="51358"/>
                  </a:lnTo>
                  <a:lnTo>
                    <a:pt x="35534" y="53594"/>
                  </a:lnTo>
                  <a:lnTo>
                    <a:pt x="51257" y="41630"/>
                  </a:lnTo>
                  <a:lnTo>
                    <a:pt x="55156" y="22263"/>
                  </a:lnTo>
                  <a:close/>
                </a:path>
                <a:path w="431164" h="64135">
                  <a:moveTo>
                    <a:pt x="431050" y="32232"/>
                  </a:moveTo>
                  <a:lnTo>
                    <a:pt x="418846" y="12230"/>
                  </a:lnTo>
                  <a:lnTo>
                    <a:pt x="395503" y="10007"/>
                  </a:lnTo>
                  <a:lnTo>
                    <a:pt x="379755" y="21983"/>
                  </a:lnTo>
                  <a:lnTo>
                    <a:pt x="375881" y="41351"/>
                  </a:lnTo>
                  <a:lnTo>
                    <a:pt x="388124" y="61328"/>
                  </a:lnTo>
                  <a:lnTo>
                    <a:pt x="411441" y="63563"/>
                  </a:lnTo>
                  <a:lnTo>
                    <a:pt x="427164" y="51600"/>
                  </a:lnTo>
                  <a:lnTo>
                    <a:pt x="431050" y="3223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92187" y="2703900"/>
              <a:ext cx="59055" cy="81280"/>
            </a:xfrm>
            <a:custGeom>
              <a:avLst/>
              <a:gdLst/>
              <a:ahLst/>
              <a:cxnLst/>
              <a:rect l="l" t="t" r="r" b="b"/>
              <a:pathLst>
                <a:path w="59054" h="81280">
                  <a:moveTo>
                    <a:pt x="27804" y="81036"/>
                  </a:moveTo>
                  <a:lnTo>
                    <a:pt x="16288" y="78309"/>
                  </a:lnTo>
                  <a:lnTo>
                    <a:pt x="6883" y="71932"/>
                  </a:lnTo>
                  <a:lnTo>
                    <a:pt x="987" y="60953"/>
                  </a:lnTo>
                  <a:lnTo>
                    <a:pt x="0" y="44417"/>
                  </a:lnTo>
                  <a:lnTo>
                    <a:pt x="4115" y="26243"/>
                  </a:lnTo>
                  <a:lnTo>
                    <a:pt x="11867" y="11833"/>
                  </a:lnTo>
                  <a:lnTo>
                    <a:pt x="22162" y="2610"/>
                  </a:lnTo>
                  <a:lnTo>
                    <a:pt x="33907" y="0"/>
                  </a:lnTo>
                  <a:lnTo>
                    <a:pt x="44914" y="4895"/>
                  </a:lnTo>
                  <a:lnTo>
                    <a:pt x="53200" y="15970"/>
                  </a:lnTo>
                  <a:lnTo>
                    <a:pt x="57977" y="31622"/>
                  </a:lnTo>
                  <a:lnTo>
                    <a:pt x="58456" y="50249"/>
                  </a:lnTo>
                  <a:lnTo>
                    <a:pt x="54849" y="66303"/>
                  </a:lnTo>
                  <a:lnTo>
                    <a:pt x="48216" y="76044"/>
                  </a:lnTo>
                  <a:lnTo>
                    <a:pt x="39040" y="80584"/>
                  </a:lnTo>
                  <a:lnTo>
                    <a:pt x="27804" y="81036"/>
                  </a:lnTo>
                  <a:close/>
                </a:path>
              </a:pathLst>
            </a:custGeom>
            <a:solidFill>
              <a:srgbClr val="FF5A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30436" y="2830362"/>
              <a:ext cx="210296" cy="7005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4702" y="2789887"/>
              <a:ext cx="193544" cy="19353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5231" y="2802500"/>
              <a:ext cx="193544" cy="19353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42054" y="4560861"/>
              <a:ext cx="1442085" cy="401320"/>
            </a:xfrm>
            <a:custGeom>
              <a:avLst/>
              <a:gdLst/>
              <a:ahLst/>
              <a:cxnLst/>
              <a:rect l="l" t="t" r="r" b="b"/>
              <a:pathLst>
                <a:path w="1442085" h="401320">
                  <a:moveTo>
                    <a:pt x="406946" y="265353"/>
                  </a:moveTo>
                  <a:lnTo>
                    <a:pt x="399719" y="216331"/>
                  </a:lnTo>
                  <a:lnTo>
                    <a:pt x="379514" y="167982"/>
                  </a:lnTo>
                  <a:lnTo>
                    <a:pt x="344932" y="128473"/>
                  </a:lnTo>
                  <a:lnTo>
                    <a:pt x="294576" y="105994"/>
                  </a:lnTo>
                  <a:lnTo>
                    <a:pt x="263055" y="103695"/>
                  </a:lnTo>
                  <a:lnTo>
                    <a:pt x="218744" y="103759"/>
                  </a:lnTo>
                  <a:lnTo>
                    <a:pt x="171932" y="109651"/>
                  </a:lnTo>
                  <a:lnTo>
                    <a:pt x="125463" y="121932"/>
                  </a:lnTo>
                  <a:lnTo>
                    <a:pt x="82181" y="141173"/>
                  </a:lnTo>
                  <a:lnTo>
                    <a:pt x="44958" y="167944"/>
                  </a:lnTo>
                  <a:lnTo>
                    <a:pt x="16611" y="202793"/>
                  </a:lnTo>
                  <a:lnTo>
                    <a:pt x="0" y="246291"/>
                  </a:lnTo>
                  <a:lnTo>
                    <a:pt x="1854" y="282752"/>
                  </a:lnTo>
                  <a:lnTo>
                    <a:pt x="11379" y="314477"/>
                  </a:lnTo>
                  <a:lnTo>
                    <a:pt x="26098" y="339610"/>
                  </a:lnTo>
                  <a:lnTo>
                    <a:pt x="43548" y="356298"/>
                  </a:lnTo>
                  <a:lnTo>
                    <a:pt x="61239" y="362673"/>
                  </a:lnTo>
                  <a:lnTo>
                    <a:pt x="76720" y="356882"/>
                  </a:lnTo>
                  <a:lnTo>
                    <a:pt x="87515" y="337058"/>
                  </a:lnTo>
                  <a:lnTo>
                    <a:pt x="91122" y="301358"/>
                  </a:lnTo>
                  <a:lnTo>
                    <a:pt x="85102" y="247891"/>
                  </a:lnTo>
                  <a:lnTo>
                    <a:pt x="97015" y="293306"/>
                  </a:lnTo>
                  <a:lnTo>
                    <a:pt x="112458" y="332244"/>
                  </a:lnTo>
                  <a:lnTo>
                    <a:pt x="130111" y="363829"/>
                  </a:lnTo>
                  <a:lnTo>
                    <a:pt x="148653" y="387172"/>
                  </a:lnTo>
                  <a:lnTo>
                    <a:pt x="166268" y="401015"/>
                  </a:lnTo>
                  <a:lnTo>
                    <a:pt x="192303" y="401015"/>
                  </a:lnTo>
                  <a:lnTo>
                    <a:pt x="196316" y="399008"/>
                  </a:lnTo>
                  <a:lnTo>
                    <a:pt x="205143" y="380631"/>
                  </a:lnTo>
                  <a:lnTo>
                    <a:pt x="208229" y="349643"/>
                  </a:lnTo>
                  <a:lnTo>
                    <a:pt x="204241" y="305155"/>
                  </a:lnTo>
                  <a:lnTo>
                    <a:pt x="192189" y="247891"/>
                  </a:lnTo>
                  <a:lnTo>
                    <a:pt x="191858" y="246291"/>
                  </a:lnTo>
                  <a:lnTo>
                    <a:pt x="206349" y="295478"/>
                  </a:lnTo>
                  <a:lnTo>
                    <a:pt x="223050" y="334340"/>
                  </a:lnTo>
                  <a:lnTo>
                    <a:pt x="258457" y="379831"/>
                  </a:lnTo>
                  <a:lnTo>
                    <a:pt x="274840" y="385775"/>
                  </a:lnTo>
                  <a:lnTo>
                    <a:pt x="288798" y="380085"/>
                  </a:lnTo>
                  <a:lnTo>
                    <a:pt x="299148" y="362419"/>
                  </a:lnTo>
                  <a:lnTo>
                    <a:pt x="304698" y="332689"/>
                  </a:lnTo>
                  <a:lnTo>
                    <a:pt x="304685" y="324129"/>
                  </a:lnTo>
                  <a:lnTo>
                    <a:pt x="304419" y="289852"/>
                  </a:lnTo>
                  <a:lnTo>
                    <a:pt x="298615" y="246291"/>
                  </a:lnTo>
                  <a:lnTo>
                    <a:pt x="297014" y="234289"/>
                  </a:lnTo>
                  <a:lnTo>
                    <a:pt x="316090" y="274980"/>
                  </a:lnTo>
                  <a:lnTo>
                    <a:pt x="333819" y="304584"/>
                  </a:lnTo>
                  <a:lnTo>
                    <a:pt x="350062" y="324129"/>
                  </a:lnTo>
                  <a:lnTo>
                    <a:pt x="364617" y="334657"/>
                  </a:lnTo>
                  <a:lnTo>
                    <a:pt x="377317" y="337159"/>
                  </a:lnTo>
                  <a:lnTo>
                    <a:pt x="387985" y="332689"/>
                  </a:lnTo>
                  <a:lnTo>
                    <a:pt x="396468" y="322249"/>
                  </a:lnTo>
                  <a:lnTo>
                    <a:pt x="402564" y="306857"/>
                  </a:lnTo>
                  <a:lnTo>
                    <a:pt x="406107" y="287553"/>
                  </a:lnTo>
                  <a:lnTo>
                    <a:pt x="406946" y="265353"/>
                  </a:lnTo>
                  <a:close/>
                </a:path>
                <a:path w="1442085" h="401320">
                  <a:moveTo>
                    <a:pt x="1441513" y="123825"/>
                  </a:moveTo>
                  <a:lnTo>
                    <a:pt x="1407007" y="50228"/>
                  </a:lnTo>
                  <a:lnTo>
                    <a:pt x="1370774" y="23799"/>
                  </a:lnTo>
                  <a:lnTo>
                    <a:pt x="1327988" y="7480"/>
                  </a:lnTo>
                  <a:lnTo>
                    <a:pt x="1281277" y="0"/>
                  </a:lnTo>
                  <a:lnTo>
                    <a:pt x="1233233" y="63"/>
                  </a:lnTo>
                  <a:lnTo>
                    <a:pt x="1186472" y="6413"/>
                  </a:lnTo>
                  <a:lnTo>
                    <a:pt x="1143609" y="17754"/>
                  </a:lnTo>
                  <a:lnTo>
                    <a:pt x="1089533" y="43421"/>
                  </a:lnTo>
                  <a:lnTo>
                    <a:pt x="1056728" y="85293"/>
                  </a:lnTo>
                  <a:lnTo>
                    <a:pt x="1041768" y="135788"/>
                  </a:lnTo>
                  <a:lnTo>
                    <a:pt x="1039926" y="161925"/>
                  </a:lnTo>
                  <a:lnTo>
                    <a:pt x="1041260" y="187375"/>
                  </a:lnTo>
                  <a:lnTo>
                    <a:pt x="1051763" y="232498"/>
                  </a:lnTo>
                  <a:lnTo>
                    <a:pt x="1080706" y="271500"/>
                  </a:lnTo>
                  <a:lnTo>
                    <a:pt x="1092161" y="273088"/>
                  </a:lnTo>
                  <a:lnTo>
                    <a:pt x="1103820" y="267385"/>
                  </a:lnTo>
                  <a:lnTo>
                    <a:pt x="1115237" y="253453"/>
                  </a:lnTo>
                  <a:lnTo>
                    <a:pt x="1125994" y="230352"/>
                  </a:lnTo>
                  <a:lnTo>
                    <a:pt x="1135659" y="197129"/>
                  </a:lnTo>
                  <a:lnTo>
                    <a:pt x="1143812" y="152857"/>
                  </a:lnTo>
                  <a:lnTo>
                    <a:pt x="1150708" y="208546"/>
                  </a:lnTo>
                  <a:lnTo>
                    <a:pt x="1161161" y="249859"/>
                  </a:lnTo>
                  <a:lnTo>
                    <a:pt x="1174153" y="277431"/>
                  </a:lnTo>
                  <a:lnTo>
                    <a:pt x="1188643" y="291858"/>
                  </a:lnTo>
                  <a:lnTo>
                    <a:pt x="1203566" y="293776"/>
                  </a:lnTo>
                  <a:lnTo>
                    <a:pt x="1217904" y="283806"/>
                  </a:lnTo>
                  <a:lnTo>
                    <a:pt x="1230617" y="262559"/>
                  </a:lnTo>
                  <a:lnTo>
                    <a:pt x="1240650" y="230670"/>
                  </a:lnTo>
                  <a:lnTo>
                    <a:pt x="1246962" y="188747"/>
                  </a:lnTo>
                  <a:lnTo>
                    <a:pt x="1248524" y="137426"/>
                  </a:lnTo>
                  <a:lnTo>
                    <a:pt x="1251432" y="197573"/>
                  </a:lnTo>
                  <a:lnTo>
                    <a:pt x="1258811" y="241668"/>
                  </a:lnTo>
                  <a:lnTo>
                    <a:pt x="1269619" y="270878"/>
                  </a:lnTo>
                  <a:lnTo>
                    <a:pt x="1282788" y="286385"/>
                  </a:lnTo>
                  <a:lnTo>
                    <a:pt x="1297266" y="289407"/>
                  </a:lnTo>
                  <a:lnTo>
                    <a:pt x="1311986" y="281101"/>
                  </a:lnTo>
                  <a:lnTo>
                    <a:pt x="1337919" y="235318"/>
                  </a:lnTo>
                  <a:lnTo>
                    <a:pt x="1352105" y="158546"/>
                  </a:lnTo>
                  <a:lnTo>
                    <a:pt x="1352130" y="111518"/>
                  </a:lnTo>
                  <a:lnTo>
                    <a:pt x="1359852" y="164795"/>
                  </a:lnTo>
                  <a:lnTo>
                    <a:pt x="1372400" y="198412"/>
                  </a:lnTo>
                  <a:lnTo>
                    <a:pt x="1387856" y="214820"/>
                  </a:lnTo>
                  <a:lnTo>
                    <a:pt x="1404289" y="216446"/>
                  </a:lnTo>
                  <a:lnTo>
                    <a:pt x="1419796" y="205727"/>
                  </a:lnTo>
                  <a:lnTo>
                    <a:pt x="1432458" y="185089"/>
                  </a:lnTo>
                  <a:lnTo>
                    <a:pt x="1440332" y="156984"/>
                  </a:lnTo>
                  <a:lnTo>
                    <a:pt x="1441513" y="123825"/>
                  </a:lnTo>
                  <a:close/>
                </a:path>
              </a:pathLst>
            </a:custGeom>
            <a:solidFill>
              <a:srgbClr val="FFAA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006126" y="4727688"/>
              <a:ext cx="251460" cy="145415"/>
            </a:xfrm>
            <a:custGeom>
              <a:avLst/>
              <a:gdLst/>
              <a:ahLst/>
              <a:cxnLst/>
              <a:rect l="l" t="t" r="r" b="b"/>
              <a:pathLst>
                <a:path w="251460" h="145414">
                  <a:moveTo>
                    <a:pt x="53162" y="139090"/>
                  </a:moveTo>
                  <a:lnTo>
                    <a:pt x="52438" y="132130"/>
                  </a:lnTo>
                  <a:lnTo>
                    <a:pt x="38455" y="102895"/>
                  </a:lnTo>
                  <a:lnTo>
                    <a:pt x="27876" y="72339"/>
                  </a:lnTo>
                  <a:lnTo>
                    <a:pt x="20840" y="40767"/>
                  </a:lnTo>
                  <a:lnTo>
                    <a:pt x="17437" y="8509"/>
                  </a:lnTo>
                  <a:lnTo>
                    <a:pt x="14439" y="2146"/>
                  </a:lnTo>
                  <a:lnTo>
                    <a:pt x="8356" y="0"/>
                  </a:lnTo>
                  <a:lnTo>
                    <a:pt x="2451" y="2095"/>
                  </a:lnTo>
                  <a:lnTo>
                    <a:pt x="0" y="8445"/>
                  </a:lnTo>
                  <a:lnTo>
                    <a:pt x="11099" y="76885"/>
                  </a:lnTo>
                  <a:lnTo>
                    <a:pt x="37363" y="140995"/>
                  </a:lnTo>
                  <a:lnTo>
                    <a:pt x="42786" y="145186"/>
                  </a:lnTo>
                  <a:lnTo>
                    <a:pt x="48996" y="143992"/>
                  </a:lnTo>
                  <a:lnTo>
                    <a:pt x="53162" y="139090"/>
                  </a:lnTo>
                  <a:close/>
                </a:path>
                <a:path w="251460" h="145414">
                  <a:moveTo>
                    <a:pt x="163741" y="135559"/>
                  </a:moveTo>
                  <a:lnTo>
                    <a:pt x="162521" y="128930"/>
                  </a:lnTo>
                  <a:lnTo>
                    <a:pt x="147320" y="103124"/>
                  </a:lnTo>
                  <a:lnTo>
                    <a:pt x="135788" y="75603"/>
                  </a:lnTo>
                  <a:lnTo>
                    <a:pt x="128130" y="46723"/>
                  </a:lnTo>
                  <a:lnTo>
                    <a:pt x="124536" y="16891"/>
                  </a:lnTo>
                  <a:lnTo>
                    <a:pt x="121462" y="10515"/>
                  </a:lnTo>
                  <a:lnTo>
                    <a:pt x="115341" y="8382"/>
                  </a:lnTo>
                  <a:lnTo>
                    <a:pt x="109448" y="10502"/>
                  </a:lnTo>
                  <a:lnTo>
                    <a:pt x="107035" y="16891"/>
                  </a:lnTo>
                  <a:lnTo>
                    <a:pt x="118872" y="80162"/>
                  </a:lnTo>
                  <a:lnTo>
                    <a:pt x="147434" y="137782"/>
                  </a:lnTo>
                  <a:lnTo>
                    <a:pt x="153377" y="141630"/>
                  </a:lnTo>
                  <a:lnTo>
                    <a:pt x="159753" y="140335"/>
                  </a:lnTo>
                  <a:lnTo>
                    <a:pt x="163741" y="135559"/>
                  </a:lnTo>
                  <a:close/>
                </a:path>
                <a:path w="251460" h="145414">
                  <a:moveTo>
                    <a:pt x="251218" y="98374"/>
                  </a:moveTo>
                  <a:lnTo>
                    <a:pt x="249694" y="93840"/>
                  </a:lnTo>
                  <a:lnTo>
                    <a:pt x="234149" y="46837"/>
                  </a:lnTo>
                  <a:lnTo>
                    <a:pt x="229044" y="31330"/>
                  </a:lnTo>
                  <a:lnTo>
                    <a:pt x="227482" y="26657"/>
                  </a:lnTo>
                  <a:lnTo>
                    <a:pt x="222986" y="23723"/>
                  </a:lnTo>
                  <a:lnTo>
                    <a:pt x="218274" y="25044"/>
                  </a:lnTo>
                  <a:lnTo>
                    <a:pt x="213855" y="26238"/>
                  </a:lnTo>
                  <a:lnTo>
                    <a:pt x="210667" y="31330"/>
                  </a:lnTo>
                  <a:lnTo>
                    <a:pt x="212191" y="35864"/>
                  </a:lnTo>
                  <a:lnTo>
                    <a:pt x="227736" y="82854"/>
                  </a:lnTo>
                  <a:lnTo>
                    <a:pt x="232829" y="98374"/>
                  </a:lnTo>
                  <a:lnTo>
                    <a:pt x="234403" y="103047"/>
                  </a:lnTo>
                  <a:lnTo>
                    <a:pt x="238899" y="105968"/>
                  </a:lnTo>
                  <a:lnTo>
                    <a:pt x="247967" y="103466"/>
                  </a:lnTo>
                  <a:lnTo>
                    <a:pt x="251218" y="9837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917950" y="2282176"/>
              <a:ext cx="1263650" cy="561340"/>
            </a:xfrm>
            <a:custGeom>
              <a:avLst/>
              <a:gdLst/>
              <a:ahLst/>
              <a:cxnLst/>
              <a:rect l="l" t="t" r="r" b="b"/>
              <a:pathLst>
                <a:path w="1263650" h="561339">
                  <a:moveTo>
                    <a:pt x="426034" y="37807"/>
                  </a:moveTo>
                  <a:lnTo>
                    <a:pt x="402513" y="39839"/>
                  </a:lnTo>
                  <a:lnTo>
                    <a:pt x="348411" y="59778"/>
                  </a:lnTo>
                  <a:lnTo>
                    <a:pt x="225310" y="111048"/>
                  </a:lnTo>
                  <a:lnTo>
                    <a:pt x="194729" y="121208"/>
                  </a:lnTo>
                  <a:lnTo>
                    <a:pt x="186982" y="121005"/>
                  </a:lnTo>
                  <a:lnTo>
                    <a:pt x="179870" y="124866"/>
                  </a:lnTo>
                  <a:lnTo>
                    <a:pt x="173088" y="128651"/>
                  </a:lnTo>
                  <a:lnTo>
                    <a:pt x="106959" y="165392"/>
                  </a:lnTo>
                  <a:lnTo>
                    <a:pt x="92138" y="171869"/>
                  </a:lnTo>
                  <a:lnTo>
                    <a:pt x="81013" y="175082"/>
                  </a:lnTo>
                  <a:lnTo>
                    <a:pt x="71196" y="179819"/>
                  </a:lnTo>
                  <a:lnTo>
                    <a:pt x="33553" y="232740"/>
                  </a:lnTo>
                  <a:lnTo>
                    <a:pt x="14592" y="278523"/>
                  </a:lnTo>
                  <a:lnTo>
                    <a:pt x="3403" y="326898"/>
                  </a:lnTo>
                  <a:lnTo>
                    <a:pt x="0" y="376529"/>
                  </a:lnTo>
                  <a:lnTo>
                    <a:pt x="4343" y="426085"/>
                  </a:lnTo>
                  <a:lnTo>
                    <a:pt x="16446" y="474230"/>
                  </a:lnTo>
                  <a:lnTo>
                    <a:pt x="36271" y="519658"/>
                  </a:lnTo>
                  <a:lnTo>
                    <a:pt x="63830" y="561022"/>
                  </a:lnTo>
                  <a:lnTo>
                    <a:pt x="85839" y="521538"/>
                  </a:lnTo>
                  <a:lnTo>
                    <a:pt x="107657" y="481952"/>
                  </a:lnTo>
                  <a:lnTo>
                    <a:pt x="129844" y="442595"/>
                  </a:lnTo>
                  <a:lnTo>
                    <a:pt x="152984" y="403771"/>
                  </a:lnTo>
                  <a:lnTo>
                    <a:pt x="185216" y="356768"/>
                  </a:lnTo>
                  <a:lnTo>
                    <a:pt x="221018" y="312178"/>
                  </a:lnTo>
                  <a:lnTo>
                    <a:pt x="258660" y="269976"/>
                  </a:lnTo>
                  <a:lnTo>
                    <a:pt x="296367" y="230098"/>
                  </a:lnTo>
                  <a:lnTo>
                    <a:pt x="332397" y="192532"/>
                  </a:lnTo>
                  <a:lnTo>
                    <a:pt x="364998" y="157226"/>
                  </a:lnTo>
                  <a:lnTo>
                    <a:pt x="392417" y="124142"/>
                  </a:lnTo>
                  <a:lnTo>
                    <a:pt x="412889" y="93230"/>
                  </a:lnTo>
                  <a:lnTo>
                    <a:pt x="424688" y="64465"/>
                  </a:lnTo>
                  <a:lnTo>
                    <a:pt x="426034" y="37807"/>
                  </a:lnTo>
                  <a:close/>
                </a:path>
                <a:path w="1263650" h="561339">
                  <a:moveTo>
                    <a:pt x="1263078" y="341274"/>
                  </a:moveTo>
                  <a:lnTo>
                    <a:pt x="1258239" y="289255"/>
                  </a:lnTo>
                  <a:lnTo>
                    <a:pt x="1246098" y="233286"/>
                  </a:lnTo>
                  <a:lnTo>
                    <a:pt x="1225181" y="173253"/>
                  </a:lnTo>
                  <a:lnTo>
                    <a:pt x="1194028" y="109042"/>
                  </a:lnTo>
                  <a:lnTo>
                    <a:pt x="1167041" y="74129"/>
                  </a:lnTo>
                  <a:lnTo>
                    <a:pt x="1129322" y="43637"/>
                  </a:lnTo>
                  <a:lnTo>
                    <a:pt x="1085253" y="19710"/>
                  </a:lnTo>
                  <a:lnTo>
                    <a:pt x="1039177" y="4457"/>
                  </a:lnTo>
                  <a:lnTo>
                    <a:pt x="995476" y="0"/>
                  </a:lnTo>
                  <a:lnTo>
                    <a:pt x="948118" y="9525"/>
                  </a:lnTo>
                  <a:lnTo>
                    <a:pt x="909726" y="32499"/>
                  </a:lnTo>
                  <a:lnTo>
                    <a:pt x="879132" y="66814"/>
                  </a:lnTo>
                  <a:lnTo>
                    <a:pt x="855116" y="110413"/>
                  </a:lnTo>
                  <a:lnTo>
                    <a:pt x="885825" y="157784"/>
                  </a:lnTo>
                  <a:lnTo>
                    <a:pt x="889711" y="195922"/>
                  </a:lnTo>
                  <a:lnTo>
                    <a:pt x="901776" y="232562"/>
                  </a:lnTo>
                  <a:lnTo>
                    <a:pt x="919391" y="267665"/>
                  </a:lnTo>
                  <a:lnTo>
                    <a:pt x="939927" y="301205"/>
                  </a:lnTo>
                  <a:lnTo>
                    <a:pt x="966571" y="341541"/>
                  </a:lnTo>
                  <a:lnTo>
                    <a:pt x="994105" y="381266"/>
                  </a:lnTo>
                  <a:lnTo>
                    <a:pt x="1022527" y="420382"/>
                  </a:lnTo>
                  <a:lnTo>
                    <a:pt x="1051839" y="458851"/>
                  </a:lnTo>
                  <a:lnTo>
                    <a:pt x="1082001" y="496658"/>
                  </a:lnTo>
                  <a:lnTo>
                    <a:pt x="1113028" y="533793"/>
                  </a:lnTo>
                  <a:lnTo>
                    <a:pt x="1146060" y="553034"/>
                  </a:lnTo>
                  <a:lnTo>
                    <a:pt x="1153629" y="552932"/>
                  </a:lnTo>
                  <a:lnTo>
                    <a:pt x="1229042" y="546163"/>
                  </a:lnTo>
                  <a:lnTo>
                    <a:pt x="1248435" y="474776"/>
                  </a:lnTo>
                  <a:lnTo>
                    <a:pt x="1256703" y="433920"/>
                  </a:lnTo>
                  <a:lnTo>
                    <a:pt x="1262075" y="389458"/>
                  </a:lnTo>
                  <a:lnTo>
                    <a:pt x="1263078" y="341274"/>
                  </a:lnTo>
                  <a:close/>
                </a:path>
              </a:pathLst>
            </a:custGeom>
            <a:solidFill>
              <a:srgbClr val="804C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03408" y="2802533"/>
              <a:ext cx="1392555" cy="313055"/>
            </a:xfrm>
            <a:custGeom>
              <a:avLst/>
              <a:gdLst/>
              <a:ahLst/>
              <a:cxnLst/>
              <a:rect l="l" t="t" r="r" b="b"/>
              <a:pathLst>
                <a:path w="1392554" h="313055">
                  <a:moveTo>
                    <a:pt x="246367" y="186778"/>
                  </a:moveTo>
                  <a:lnTo>
                    <a:pt x="240487" y="142405"/>
                  </a:lnTo>
                  <a:lnTo>
                    <a:pt x="227825" y="98907"/>
                  </a:lnTo>
                  <a:lnTo>
                    <a:pt x="209308" y="59677"/>
                  </a:lnTo>
                  <a:lnTo>
                    <a:pt x="185889" y="28067"/>
                  </a:lnTo>
                  <a:lnTo>
                    <a:pt x="128193" y="1130"/>
                  </a:lnTo>
                  <a:lnTo>
                    <a:pt x="107581" y="2654"/>
                  </a:lnTo>
                  <a:lnTo>
                    <a:pt x="62560" y="17183"/>
                  </a:lnTo>
                  <a:lnTo>
                    <a:pt x="18300" y="59651"/>
                  </a:lnTo>
                  <a:lnTo>
                    <a:pt x="0" y="144983"/>
                  </a:lnTo>
                  <a:lnTo>
                    <a:pt x="7340" y="192659"/>
                  </a:lnTo>
                  <a:lnTo>
                    <a:pt x="24968" y="233464"/>
                  </a:lnTo>
                  <a:lnTo>
                    <a:pt x="50520" y="266649"/>
                  </a:lnTo>
                  <a:lnTo>
                    <a:pt x="81610" y="291439"/>
                  </a:lnTo>
                  <a:lnTo>
                    <a:pt x="150876" y="312864"/>
                  </a:lnTo>
                  <a:lnTo>
                    <a:pt x="184289" y="307987"/>
                  </a:lnTo>
                  <a:lnTo>
                    <a:pt x="213715" y="291693"/>
                  </a:lnTo>
                  <a:lnTo>
                    <a:pt x="233934" y="264795"/>
                  </a:lnTo>
                  <a:lnTo>
                    <a:pt x="244500" y="228701"/>
                  </a:lnTo>
                  <a:lnTo>
                    <a:pt x="246367" y="186778"/>
                  </a:lnTo>
                  <a:close/>
                </a:path>
                <a:path w="1392554" h="313055">
                  <a:moveTo>
                    <a:pt x="1392199" y="141490"/>
                  </a:moveTo>
                  <a:lnTo>
                    <a:pt x="1377670" y="59486"/>
                  </a:lnTo>
                  <a:lnTo>
                    <a:pt x="1336916" y="17500"/>
                  </a:lnTo>
                  <a:lnTo>
                    <a:pt x="1294460" y="2133"/>
                  </a:lnTo>
                  <a:lnTo>
                    <a:pt x="1274864" y="0"/>
                  </a:lnTo>
                  <a:lnTo>
                    <a:pt x="1242199" y="6642"/>
                  </a:lnTo>
                  <a:lnTo>
                    <a:pt x="1187805" y="66243"/>
                  </a:lnTo>
                  <a:lnTo>
                    <a:pt x="1168984" y="110147"/>
                  </a:lnTo>
                  <a:lnTo>
                    <a:pt x="1157668" y="157416"/>
                  </a:lnTo>
                  <a:lnTo>
                    <a:pt x="1155331" y="203542"/>
                  </a:lnTo>
                  <a:lnTo>
                    <a:pt x="1163408" y="244005"/>
                  </a:lnTo>
                  <a:lnTo>
                    <a:pt x="1183360" y="274269"/>
                  </a:lnTo>
                  <a:lnTo>
                    <a:pt x="1215224" y="292277"/>
                  </a:lnTo>
                  <a:lnTo>
                    <a:pt x="1252118" y="296354"/>
                  </a:lnTo>
                  <a:lnTo>
                    <a:pt x="1290612" y="287477"/>
                  </a:lnTo>
                  <a:lnTo>
                    <a:pt x="1327302" y="266598"/>
                  </a:lnTo>
                  <a:lnTo>
                    <a:pt x="1358747" y="234670"/>
                  </a:lnTo>
                  <a:lnTo>
                    <a:pt x="1381518" y="192646"/>
                  </a:lnTo>
                  <a:lnTo>
                    <a:pt x="1392199" y="141490"/>
                  </a:lnTo>
                  <a:close/>
                </a:path>
              </a:pathLst>
            </a:custGeom>
            <a:solidFill>
              <a:srgbClr val="FFAA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067543" y="2365336"/>
              <a:ext cx="687705" cy="193040"/>
            </a:xfrm>
            <a:custGeom>
              <a:avLst/>
              <a:gdLst/>
              <a:ahLst/>
              <a:cxnLst/>
              <a:rect l="l" t="t" r="r" b="b"/>
              <a:pathLst>
                <a:path w="687704" h="193039">
                  <a:moveTo>
                    <a:pt x="281787" y="73240"/>
                  </a:moveTo>
                  <a:lnTo>
                    <a:pt x="280022" y="67183"/>
                  </a:lnTo>
                  <a:lnTo>
                    <a:pt x="278828" y="66281"/>
                  </a:lnTo>
                  <a:lnTo>
                    <a:pt x="275399" y="63677"/>
                  </a:lnTo>
                  <a:lnTo>
                    <a:pt x="268935" y="64757"/>
                  </a:lnTo>
                  <a:lnTo>
                    <a:pt x="219811" y="89560"/>
                  </a:lnTo>
                  <a:lnTo>
                    <a:pt x="168744" y="108546"/>
                  </a:lnTo>
                  <a:lnTo>
                    <a:pt x="116179" y="121602"/>
                  </a:lnTo>
                  <a:lnTo>
                    <a:pt x="62598" y="128663"/>
                  </a:lnTo>
                  <a:lnTo>
                    <a:pt x="8432" y="129603"/>
                  </a:lnTo>
                  <a:lnTo>
                    <a:pt x="2108" y="132346"/>
                  </a:lnTo>
                  <a:lnTo>
                    <a:pt x="0" y="138861"/>
                  </a:lnTo>
                  <a:lnTo>
                    <a:pt x="2133" y="145542"/>
                  </a:lnTo>
                  <a:lnTo>
                    <a:pt x="8509" y="148755"/>
                  </a:lnTo>
                  <a:lnTo>
                    <a:pt x="55206" y="148361"/>
                  </a:lnTo>
                  <a:lnTo>
                    <a:pt x="101561" y="143522"/>
                  </a:lnTo>
                  <a:lnTo>
                    <a:pt x="147281" y="134315"/>
                  </a:lnTo>
                  <a:lnTo>
                    <a:pt x="192100" y="120827"/>
                  </a:lnTo>
                  <a:lnTo>
                    <a:pt x="235724" y="103136"/>
                  </a:lnTo>
                  <a:lnTo>
                    <a:pt x="267893" y="86499"/>
                  </a:lnTo>
                  <a:lnTo>
                    <a:pt x="270408" y="87782"/>
                  </a:lnTo>
                  <a:lnTo>
                    <a:pt x="276275" y="84442"/>
                  </a:lnTo>
                  <a:lnTo>
                    <a:pt x="277393" y="82931"/>
                  </a:lnTo>
                  <a:lnTo>
                    <a:pt x="278511" y="81330"/>
                  </a:lnTo>
                  <a:lnTo>
                    <a:pt x="279628" y="79806"/>
                  </a:lnTo>
                  <a:lnTo>
                    <a:pt x="281787" y="73240"/>
                  </a:lnTo>
                  <a:close/>
                </a:path>
                <a:path w="687704" h="193039">
                  <a:moveTo>
                    <a:pt x="687171" y="8699"/>
                  </a:moveTo>
                  <a:lnTo>
                    <a:pt x="684428" y="2857"/>
                  </a:lnTo>
                  <a:lnTo>
                    <a:pt x="678599" y="0"/>
                  </a:lnTo>
                  <a:lnTo>
                    <a:pt x="672033" y="2501"/>
                  </a:lnTo>
                  <a:lnTo>
                    <a:pt x="632917" y="38036"/>
                  </a:lnTo>
                  <a:lnTo>
                    <a:pt x="591883" y="71107"/>
                  </a:lnTo>
                  <a:lnTo>
                    <a:pt x="549046" y="101650"/>
                  </a:lnTo>
                  <a:lnTo>
                    <a:pt x="504532" y="129603"/>
                  </a:lnTo>
                  <a:lnTo>
                    <a:pt x="458457" y="154889"/>
                  </a:lnTo>
                  <a:lnTo>
                    <a:pt x="410946" y="177457"/>
                  </a:lnTo>
                  <a:lnTo>
                    <a:pt x="406527" y="182422"/>
                  </a:lnTo>
                  <a:lnTo>
                    <a:pt x="407657" y="188582"/>
                  </a:lnTo>
                  <a:lnTo>
                    <a:pt x="412648" y="193027"/>
                  </a:lnTo>
                  <a:lnTo>
                    <a:pt x="419836" y="192874"/>
                  </a:lnTo>
                  <a:lnTo>
                    <a:pt x="468020" y="169976"/>
                  </a:lnTo>
                  <a:lnTo>
                    <a:pt x="514743" y="144272"/>
                  </a:lnTo>
                  <a:lnTo>
                    <a:pt x="559866" y="115849"/>
                  </a:lnTo>
                  <a:lnTo>
                    <a:pt x="603288" y="84785"/>
                  </a:lnTo>
                  <a:lnTo>
                    <a:pt x="644855" y="51193"/>
                  </a:lnTo>
                  <a:lnTo>
                    <a:pt x="684479" y="15151"/>
                  </a:lnTo>
                  <a:lnTo>
                    <a:pt x="687171" y="869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35130" y="2346695"/>
              <a:ext cx="100057" cy="11192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696576" y="3400691"/>
              <a:ext cx="1746250" cy="1355090"/>
            </a:xfrm>
            <a:custGeom>
              <a:avLst/>
              <a:gdLst/>
              <a:ahLst/>
              <a:cxnLst/>
              <a:rect l="l" t="t" r="r" b="b"/>
              <a:pathLst>
                <a:path w="1746250" h="1355089">
                  <a:moveTo>
                    <a:pt x="166928" y="1331861"/>
                  </a:moveTo>
                  <a:lnTo>
                    <a:pt x="150380" y="1284084"/>
                  </a:lnTo>
                  <a:lnTo>
                    <a:pt x="134772" y="1236027"/>
                  </a:lnTo>
                  <a:lnTo>
                    <a:pt x="120103" y="1187704"/>
                  </a:lnTo>
                  <a:lnTo>
                    <a:pt x="106362" y="1139139"/>
                  </a:lnTo>
                  <a:lnTo>
                    <a:pt x="93560" y="1090333"/>
                  </a:lnTo>
                  <a:lnTo>
                    <a:pt x="81724" y="1041311"/>
                  </a:lnTo>
                  <a:lnTo>
                    <a:pt x="70840" y="992098"/>
                  </a:lnTo>
                  <a:lnTo>
                    <a:pt x="60921" y="942695"/>
                  </a:lnTo>
                  <a:lnTo>
                    <a:pt x="51968" y="893114"/>
                  </a:lnTo>
                  <a:lnTo>
                    <a:pt x="44005" y="843394"/>
                  </a:lnTo>
                  <a:lnTo>
                    <a:pt x="37007" y="793521"/>
                  </a:lnTo>
                  <a:lnTo>
                    <a:pt x="31013" y="743546"/>
                  </a:lnTo>
                  <a:lnTo>
                    <a:pt x="26746" y="701535"/>
                  </a:lnTo>
                  <a:lnTo>
                    <a:pt x="23164" y="659472"/>
                  </a:lnTo>
                  <a:lnTo>
                    <a:pt x="20269" y="617347"/>
                  </a:lnTo>
                  <a:lnTo>
                    <a:pt x="18046" y="575183"/>
                  </a:lnTo>
                  <a:lnTo>
                    <a:pt x="14947" y="568985"/>
                  </a:lnTo>
                  <a:lnTo>
                    <a:pt x="8648" y="566902"/>
                  </a:lnTo>
                  <a:lnTo>
                    <a:pt x="2540" y="568960"/>
                  </a:lnTo>
                  <a:lnTo>
                    <a:pt x="0" y="575183"/>
                  </a:lnTo>
                  <a:lnTo>
                    <a:pt x="2730" y="625462"/>
                  </a:lnTo>
                  <a:lnTo>
                    <a:pt x="6438" y="675678"/>
                  </a:lnTo>
                  <a:lnTo>
                    <a:pt x="11112" y="725817"/>
                  </a:lnTo>
                  <a:lnTo>
                    <a:pt x="16751" y="775855"/>
                  </a:lnTo>
                  <a:lnTo>
                    <a:pt x="23342" y="825792"/>
                  </a:lnTo>
                  <a:lnTo>
                    <a:pt x="30911" y="875601"/>
                  </a:lnTo>
                  <a:lnTo>
                    <a:pt x="39433" y="925271"/>
                  </a:lnTo>
                  <a:lnTo>
                    <a:pt x="48920" y="974775"/>
                  </a:lnTo>
                  <a:lnTo>
                    <a:pt x="59359" y="1024115"/>
                  </a:lnTo>
                  <a:lnTo>
                    <a:pt x="70751" y="1073251"/>
                  </a:lnTo>
                  <a:lnTo>
                    <a:pt x="83108" y="1122184"/>
                  </a:lnTo>
                  <a:lnTo>
                    <a:pt x="96431" y="1170889"/>
                  </a:lnTo>
                  <a:lnTo>
                    <a:pt x="108648" y="1212557"/>
                  </a:lnTo>
                  <a:lnTo>
                    <a:pt x="121577" y="1254048"/>
                  </a:lnTo>
                  <a:lnTo>
                    <a:pt x="135191" y="1295349"/>
                  </a:lnTo>
                  <a:lnTo>
                    <a:pt x="149517" y="1336433"/>
                  </a:lnTo>
                  <a:lnTo>
                    <a:pt x="161036" y="1342021"/>
                  </a:lnTo>
                  <a:lnTo>
                    <a:pt x="166331" y="1338491"/>
                  </a:lnTo>
                  <a:lnTo>
                    <a:pt x="166928" y="1331861"/>
                  </a:lnTo>
                  <a:close/>
                </a:path>
                <a:path w="1746250" h="1355089">
                  <a:moveTo>
                    <a:pt x="872934" y="12839"/>
                  </a:moveTo>
                  <a:lnTo>
                    <a:pt x="869238" y="5867"/>
                  </a:lnTo>
                  <a:lnTo>
                    <a:pt x="862228" y="3937"/>
                  </a:lnTo>
                  <a:lnTo>
                    <a:pt x="815352" y="12420"/>
                  </a:lnTo>
                  <a:lnTo>
                    <a:pt x="768184" y="16268"/>
                  </a:lnTo>
                  <a:lnTo>
                    <a:pt x="720966" y="15455"/>
                  </a:lnTo>
                  <a:lnTo>
                    <a:pt x="673900" y="10033"/>
                  </a:lnTo>
                  <a:lnTo>
                    <a:pt x="627227" y="0"/>
                  </a:lnTo>
                  <a:lnTo>
                    <a:pt x="620217" y="1739"/>
                  </a:lnTo>
                  <a:lnTo>
                    <a:pt x="616521" y="8648"/>
                  </a:lnTo>
                  <a:lnTo>
                    <a:pt x="616991" y="16662"/>
                  </a:lnTo>
                  <a:lnTo>
                    <a:pt x="622528" y="21717"/>
                  </a:lnTo>
                  <a:lnTo>
                    <a:pt x="671131" y="32156"/>
                  </a:lnTo>
                  <a:lnTo>
                    <a:pt x="720051" y="37757"/>
                  </a:lnTo>
                  <a:lnTo>
                    <a:pt x="769112" y="38531"/>
                  </a:lnTo>
                  <a:lnTo>
                    <a:pt x="818121" y="34493"/>
                  </a:lnTo>
                  <a:lnTo>
                    <a:pt x="866927" y="25641"/>
                  </a:lnTo>
                  <a:lnTo>
                    <a:pt x="872464" y="20789"/>
                  </a:lnTo>
                  <a:lnTo>
                    <a:pt x="872731" y="16268"/>
                  </a:lnTo>
                  <a:lnTo>
                    <a:pt x="872934" y="12839"/>
                  </a:lnTo>
                  <a:close/>
                </a:path>
                <a:path w="1746250" h="1355089">
                  <a:moveTo>
                    <a:pt x="1411211" y="1244815"/>
                  </a:moveTo>
                  <a:lnTo>
                    <a:pt x="1407934" y="1238059"/>
                  </a:lnTo>
                  <a:lnTo>
                    <a:pt x="1400136" y="1235811"/>
                  </a:lnTo>
                  <a:lnTo>
                    <a:pt x="1392135" y="1238072"/>
                  </a:lnTo>
                  <a:lnTo>
                    <a:pt x="1388237" y="1244815"/>
                  </a:lnTo>
                  <a:lnTo>
                    <a:pt x="1386624" y="1267650"/>
                  </a:lnTo>
                  <a:lnTo>
                    <a:pt x="1383842" y="1290358"/>
                  </a:lnTo>
                  <a:lnTo>
                    <a:pt x="1379880" y="1312951"/>
                  </a:lnTo>
                  <a:lnTo>
                    <a:pt x="1374736" y="1335405"/>
                  </a:lnTo>
                  <a:lnTo>
                    <a:pt x="1373466" y="1340358"/>
                  </a:lnTo>
                  <a:lnTo>
                    <a:pt x="1376476" y="1345450"/>
                  </a:lnTo>
                  <a:lnTo>
                    <a:pt x="1402308" y="1316659"/>
                  </a:lnTo>
                  <a:lnTo>
                    <a:pt x="1409484" y="1268844"/>
                  </a:lnTo>
                  <a:lnTo>
                    <a:pt x="1411211" y="1244815"/>
                  </a:lnTo>
                  <a:close/>
                </a:path>
                <a:path w="1746250" h="1355089">
                  <a:moveTo>
                    <a:pt x="1506283" y="1313586"/>
                  </a:moveTo>
                  <a:lnTo>
                    <a:pt x="1503934" y="1248638"/>
                  </a:lnTo>
                  <a:lnTo>
                    <a:pt x="1495501" y="1209763"/>
                  </a:lnTo>
                  <a:lnTo>
                    <a:pt x="1486712" y="1207579"/>
                  </a:lnTo>
                  <a:lnTo>
                    <a:pt x="1478546" y="1209725"/>
                  </a:lnTo>
                  <a:lnTo>
                    <a:pt x="1475638" y="1216253"/>
                  </a:lnTo>
                  <a:lnTo>
                    <a:pt x="1479296" y="1248625"/>
                  </a:lnTo>
                  <a:lnTo>
                    <a:pt x="1481315" y="1281074"/>
                  </a:lnTo>
                  <a:lnTo>
                    <a:pt x="1481670" y="1313561"/>
                  </a:lnTo>
                  <a:lnTo>
                    <a:pt x="1480324" y="1346060"/>
                  </a:lnTo>
                  <a:lnTo>
                    <a:pt x="1483741" y="1352651"/>
                  </a:lnTo>
                  <a:lnTo>
                    <a:pt x="1492072" y="1354836"/>
                  </a:lnTo>
                  <a:lnTo>
                    <a:pt x="1500682" y="1352651"/>
                  </a:lnTo>
                  <a:lnTo>
                    <a:pt x="1504975" y="1346060"/>
                  </a:lnTo>
                  <a:lnTo>
                    <a:pt x="1506283" y="1313586"/>
                  </a:lnTo>
                  <a:close/>
                </a:path>
                <a:path w="1746250" h="1355089">
                  <a:moveTo>
                    <a:pt x="1614919" y="1224737"/>
                  </a:moveTo>
                  <a:lnTo>
                    <a:pt x="1610766" y="1217904"/>
                  </a:lnTo>
                  <a:lnTo>
                    <a:pt x="1601635" y="1215618"/>
                  </a:lnTo>
                  <a:lnTo>
                    <a:pt x="1592516" y="1217891"/>
                  </a:lnTo>
                  <a:lnTo>
                    <a:pt x="1588363" y="1224737"/>
                  </a:lnTo>
                  <a:lnTo>
                    <a:pt x="1588363" y="1305344"/>
                  </a:lnTo>
                  <a:lnTo>
                    <a:pt x="1592516" y="1312151"/>
                  </a:lnTo>
                  <a:lnTo>
                    <a:pt x="1601635" y="1314424"/>
                  </a:lnTo>
                  <a:lnTo>
                    <a:pt x="1610766" y="1312151"/>
                  </a:lnTo>
                  <a:lnTo>
                    <a:pt x="1614919" y="1305344"/>
                  </a:lnTo>
                  <a:lnTo>
                    <a:pt x="1614919" y="1224737"/>
                  </a:lnTo>
                  <a:close/>
                </a:path>
                <a:path w="1746250" h="1355089">
                  <a:moveTo>
                    <a:pt x="1746199" y="1131417"/>
                  </a:moveTo>
                  <a:lnTo>
                    <a:pt x="1746173" y="1080274"/>
                  </a:lnTo>
                  <a:lnTo>
                    <a:pt x="1745551" y="1029144"/>
                  </a:lnTo>
                  <a:lnTo>
                    <a:pt x="1744332" y="978014"/>
                  </a:lnTo>
                  <a:lnTo>
                    <a:pt x="1742516" y="926896"/>
                  </a:lnTo>
                  <a:lnTo>
                    <a:pt x="1740115" y="875792"/>
                  </a:lnTo>
                  <a:lnTo>
                    <a:pt x="1737106" y="824712"/>
                  </a:lnTo>
                  <a:lnTo>
                    <a:pt x="1733499" y="773658"/>
                  </a:lnTo>
                  <a:lnTo>
                    <a:pt x="1729295" y="722642"/>
                  </a:lnTo>
                  <a:lnTo>
                    <a:pt x="1723047" y="657415"/>
                  </a:lnTo>
                  <a:lnTo>
                    <a:pt x="1715871" y="592289"/>
                  </a:lnTo>
                  <a:lnTo>
                    <a:pt x="1704416" y="584022"/>
                  </a:lnTo>
                  <a:lnTo>
                    <a:pt x="1697456" y="586079"/>
                  </a:lnTo>
                  <a:lnTo>
                    <a:pt x="1694891" y="592289"/>
                  </a:lnTo>
                  <a:lnTo>
                    <a:pt x="1700593" y="643216"/>
                  </a:lnTo>
                  <a:lnTo>
                    <a:pt x="1705711" y="694182"/>
                  </a:lnTo>
                  <a:lnTo>
                    <a:pt x="1710245" y="745185"/>
                  </a:lnTo>
                  <a:lnTo>
                    <a:pt x="1714182" y="796226"/>
                  </a:lnTo>
                  <a:lnTo>
                    <a:pt x="1717535" y="847280"/>
                  </a:lnTo>
                  <a:lnTo>
                    <a:pt x="1720303" y="898359"/>
                  </a:lnTo>
                  <a:lnTo>
                    <a:pt x="1722462" y="949464"/>
                  </a:lnTo>
                  <a:lnTo>
                    <a:pt x="1724025" y="1000594"/>
                  </a:lnTo>
                  <a:lnTo>
                    <a:pt x="1724990" y="1051725"/>
                  </a:lnTo>
                  <a:lnTo>
                    <a:pt x="1725244" y="1080274"/>
                  </a:lnTo>
                  <a:lnTo>
                    <a:pt x="1725142" y="1149858"/>
                  </a:lnTo>
                  <a:lnTo>
                    <a:pt x="1724736" y="1182560"/>
                  </a:lnTo>
                  <a:lnTo>
                    <a:pt x="1727911" y="1188821"/>
                  </a:lnTo>
                  <a:lnTo>
                    <a:pt x="1735061" y="1190904"/>
                  </a:lnTo>
                  <a:lnTo>
                    <a:pt x="1742274" y="1188821"/>
                  </a:lnTo>
                  <a:lnTo>
                    <a:pt x="1745640" y="1182560"/>
                  </a:lnTo>
                  <a:lnTo>
                    <a:pt x="1746199" y="1131417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5129" y="5882253"/>
              <a:ext cx="203702" cy="22762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733613" y="5883071"/>
              <a:ext cx="1622425" cy="228600"/>
            </a:xfrm>
            <a:custGeom>
              <a:avLst/>
              <a:gdLst/>
              <a:ahLst/>
              <a:cxnLst/>
              <a:rect l="l" t="t" r="r" b="b"/>
              <a:pathLst>
                <a:path w="1622425" h="228600">
                  <a:moveTo>
                    <a:pt x="189496" y="22034"/>
                  </a:moveTo>
                  <a:lnTo>
                    <a:pt x="130848" y="22034"/>
                  </a:lnTo>
                  <a:lnTo>
                    <a:pt x="130848" y="41732"/>
                  </a:lnTo>
                  <a:lnTo>
                    <a:pt x="130848" y="117817"/>
                  </a:lnTo>
                  <a:lnTo>
                    <a:pt x="76263" y="117817"/>
                  </a:lnTo>
                  <a:lnTo>
                    <a:pt x="76263" y="41732"/>
                  </a:lnTo>
                  <a:lnTo>
                    <a:pt x="130848" y="41732"/>
                  </a:lnTo>
                  <a:lnTo>
                    <a:pt x="130848" y="22034"/>
                  </a:lnTo>
                  <a:lnTo>
                    <a:pt x="17716" y="22034"/>
                  </a:lnTo>
                  <a:lnTo>
                    <a:pt x="17716" y="41732"/>
                  </a:lnTo>
                  <a:lnTo>
                    <a:pt x="52247" y="41732"/>
                  </a:lnTo>
                  <a:lnTo>
                    <a:pt x="52247" y="117817"/>
                  </a:lnTo>
                  <a:lnTo>
                    <a:pt x="18249" y="117817"/>
                  </a:lnTo>
                  <a:lnTo>
                    <a:pt x="18249" y="137147"/>
                  </a:lnTo>
                  <a:lnTo>
                    <a:pt x="188772" y="137147"/>
                  </a:lnTo>
                  <a:lnTo>
                    <a:pt x="188772" y="117817"/>
                  </a:lnTo>
                  <a:lnTo>
                    <a:pt x="154597" y="117817"/>
                  </a:lnTo>
                  <a:lnTo>
                    <a:pt x="154597" y="41732"/>
                  </a:lnTo>
                  <a:lnTo>
                    <a:pt x="189496" y="41732"/>
                  </a:lnTo>
                  <a:lnTo>
                    <a:pt x="189496" y="22034"/>
                  </a:lnTo>
                  <a:close/>
                </a:path>
                <a:path w="1622425" h="228600">
                  <a:moveTo>
                    <a:pt x="208559" y="179146"/>
                  </a:moveTo>
                  <a:lnTo>
                    <a:pt x="0" y="179146"/>
                  </a:lnTo>
                  <a:lnTo>
                    <a:pt x="0" y="199478"/>
                  </a:lnTo>
                  <a:lnTo>
                    <a:pt x="208559" y="199478"/>
                  </a:lnTo>
                  <a:lnTo>
                    <a:pt x="208559" y="179146"/>
                  </a:lnTo>
                  <a:close/>
                </a:path>
                <a:path w="1622425" h="228600">
                  <a:moveTo>
                    <a:pt x="433755" y="179908"/>
                  </a:moveTo>
                  <a:lnTo>
                    <a:pt x="340855" y="179908"/>
                  </a:lnTo>
                  <a:lnTo>
                    <a:pt x="340855" y="140538"/>
                  </a:lnTo>
                  <a:lnTo>
                    <a:pt x="413524" y="140538"/>
                  </a:lnTo>
                  <a:lnTo>
                    <a:pt x="413524" y="120218"/>
                  </a:lnTo>
                  <a:lnTo>
                    <a:pt x="274574" y="120218"/>
                  </a:lnTo>
                  <a:lnTo>
                    <a:pt x="274574" y="87198"/>
                  </a:lnTo>
                  <a:lnTo>
                    <a:pt x="408216" y="87198"/>
                  </a:lnTo>
                  <a:lnTo>
                    <a:pt x="408216" y="68148"/>
                  </a:lnTo>
                  <a:lnTo>
                    <a:pt x="408216" y="36398"/>
                  </a:lnTo>
                  <a:lnTo>
                    <a:pt x="408216" y="16078"/>
                  </a:lnTo>
                  <a:lnTo>
                    <a:pt x="250101" y="16078"/>
                  </a:lnTo>
                  <a:lnTo>
                    <a:pt x="250101" y="36398"/>
                  </a:lnTo>
                  <a:lnTo>
                    <a:pt x="384378" y="36398"/>
                  </a:lnTo>
                  <a:lnTo>
                    <a:pt x="384378" y="68148"/>
                  </a:lnTo>
                  <a:lnTo>
                    <a:pt x="250558" y="68148"/>
                  </a:lnTo>
                  <a:lnTo>
                    <a:pt x="250558" y="87198"/>
                  </a:lnTo>
                  <a:lnTo>
                    <a:pt x="250558" y="120218"/>
                  </a:lnTo>
                  <a:lnTo>
                    <a:pt x="250558" y="140538"/>
                  </a:lnTo>
                  <a:lnTo>
                    <a:pt x="316928" y="140538"/>
                  </a:lnTo>
                  <a:lnTo>
                    <a:pt x="316928" y="179908"/>
                  </a:lnTo>
                  <a:lnTo>
                    <a:pt x="225196" y="179908"/>
                  </a:lnTo>
                  <a:lnTo>
                    <a:pt x="225196" y="200228"/>
                  </a:lnTo>
                  <a:lnTo>
                    <a:pt x="433755" y="200228"/>
                  </a:lnTo>
                  <a:lnTo>
                    <a:pt x="433755" y="179908"/>
                  </a:lnTo>
                  <a:close/>
                </a:path>
                <a:path w="1622425" h="228600">
                  <a:moveTo>
                    <a:pt x="563346" y="111061"/>
                  </a:moveTo>
                  <a:lnTo>
                    <a:pt x="544245" y="99872"/>
                  </a:lnTo>
                  <a:lnTo>
                    <a:pt x="532269" y="86779"/>
                  </a:lnTo>
                  <a:lnTo>
                    <a:pt x="530453" y="84810"/>
                  </a:lnTo>
                  <a:lnTo>
                    <a:pt x="522097" y="67310"/>
                  </a:lnTo>
                  <a:lnTo>
                    <a:pt x="519277" y="48831"/>
                  </a:lnTo>
                  <a:lnTo>
                    <a:pt x="519277" y="37592"/>
                  </a:lnTo>
                  <a:lnTo>
                    <a:pt x="557415" y="37592"/>
                  </a:lnTo>
                  <a:lnTo>
                    <a:pt x="557415" y="17983"/>
                  </a:lnTo>
                  <a:lnTo>
                    <a:pt x="455434" y="17983"/>
                  </a:lnTo>
                  <a:lnTo>
                    <a:pt x="455434" y="37592"/>
                  </a:lnTo>
                  <a:lnTo>
                    <a:pt x="495985" y="37592"/>
                  </a:lnTo>
                  <a:lnTo>
                    <a:pt x="495973" y="48831"/>
                  </a:lnTo>
                  <a:lnTo>
                    <a:pt x="492988" y="68732"/>
                  </a:lnTo>
                  <a:lnTo>
                    <a:pt x="484212" y="87680"/>
                  </a:lnTo>
                  <a:lnTo>
                    <a:pt x="469798" y="103936"/>
                  </a:lnTo>
                  <a:lnTo>
                    <a:pt x="449846" y="115836"/>
                  </a:lnTo>
                  <a:lnTo>
                    <a:pt x="462711" y="134899"/>
                  </a:lnTo>
                  <a:lnTo>
                    <a:pt x="477989" y="126339"/>
                  </a:lnTo>
                  <a:lnTo>
                    <a:pt x="490639" y="115163"/>
                  </a:lnTo>
                  <a:lnTo>
                    <a:pt x="500659" y="101815"/>
                  </a:lnTo>
                  <a:lnTo>
                    <a:pt x="508038" y="86779"/>
                  </a:lnTo>
                  <a:lnTo>
                    <a:pt x="515175" y="100190"/>
                  </a:lnTo>
                  <a:lnTo>
                    <a:pt x="524700" y="112077"/>
                  </a:lnTo>
                  <a:lnTo>
                    <a:pt x="536625" y="122047"/>
                  </a:lnTo>
                  <a:lnTo>
                    <a:pt x="550938" y="129679"/>
                  </a:lnTo>
                  <a:lnTo>
                    <a:pt x="563346" y="111061"/>
                  </a:lnTo>
                  <a:close/>
                </a:path>
                <a:path w="1622425" h="228600">
                  <a:moveTo>
                    <a:pt x="599948" y="4940"/>
                  </a:moveTo>
                  <a:lnTo>
                    <a:pt x="576935" y="4940"/>
                  </a:lnTo>
                  <a:lnTo>
                    <a:pt x="576935" y="57912"/>
                  </a:lnTo>
                  <a:lnTo>
                    <a:pt x="545185" y="57912"/>
                  </a:lnTo>
                  <a:lnTo>
                    <a:pt x="545185" y="77698"/>
                  </a:lnTo>
                  <a:lnTo>
                    <a:pt x="576935" y="77698"/>
                  </a:lnTo>
                  <a:lnTo>
                    <a:pt x="576935" y="137414"/>
                  </a:lnTo>
                  <a:lnTo>
                    <a:pt x="599948" y="137414"/>
                  </a:lnTo>
                  <a:lnTo>
                    <a:pt x="599948" y="4940"/>
                  </a:lnTo>
                  <a:close/>
                </a:path>
                <a:path w="1622425" h="228600">
                  <a:moveTo>
                    <a:pt x="644563" y="148653"/>
                  </a:moveTo>
                  <a:lnTo>
                    <a:pt x="489699" y="148653"/>
                  </a:lnTo>
                  <a:lnTo>
                    <a:pt x="489699" y="168173"/>
                  </a:lnTo>
                  <a:lnTo>
                    <a:pt x="620725" y="168173"/>
                  </a:lnTo>
                  <a:lnTo>
                    <a:pt x="620725" y="227888"/>
                  </a:lnTo>
                  <a:lnTo>
                    <a:pt x="644563" y="227888"/>
                  </a:lnTo>
                  <a:lnTo>
                    <a:pt x="644563" y="148653"/>
                  </a:lnTo>
                  <a:close/>
                </a:path>
                <a:path w="1622425" h="228600">
                  <a:moveTo>
                    <a:pt x="644563" y="0"/>
                  </a:moveTo>
                  <a:lnTo>
                    <a:pt x="621715" y="0"/>
                  </a:lnTo>
                  <a:lnTo>
                    <a:pt x="621715" y="139128"/>
                  </a:lnTo>
                  <a:lnTo>
                    <a:pt x="644563" y="139128"/>
                  </a:lnTo>
                  <a:lnTo>
                    <a:pt x="644563" y="0"/>
                  </a:lnTo>
                  <a:close/>
                </a:path>
                <a:path w="1622425" h="228600">
                  <a:moveTo>
                    <a:pt x="860501" y="121488"/>
                  </a:moveTo>
                  <a:lnTo>
                    <a:pt x="726135" y="121488"/>
                  </a:lnTo>
                  <a:lnTo>
                    <a:pt x="726135" y="88468"/>
                  </a:lnTo>
                  <a:lnTo>
                    <a:pt x="853211" y="88468"/>
                  </a:lnTo>
                  <a:lnTo>
                    <a:pt x="853211" y="69418"/>
                  </a:lnTo>
                  <a:lnTo>
                    <a:pt x="726135" y="69418"/>
                  </a:lnTo>
                  <a:lnTo>
                    <a:pt x="726135" y="38938"/>
                  </a:lnTo>
                  <a:lnTo>
                    <a:pt x="858253" y="38938"/>
                  </a:lnTo>
                  <a:lnTo>
                    <a:pt x="858253" y="18618"/>
                  </a:lnTo>
                  <a:lnTo>
                    <a:pt x="701763" y="18618"/>
                  </a:lnTo>
                  <a:lnTo>
                    <a:pt x="701763" y="38938"/>
                  </a:lnTo>
                  <a:lnTo>
                    <a:pt x="701763" y="69418"/>
                  </a:lnTo>
                  <a:lnTo>
                    <a:pt x="701763" y="88468"/>
                  </a:lnTo>
                  <a:lnTo>
                    <a:pt x="701763" y="121488"/>
                  </a:lnTo>
                  <a:lnTo>
                    <a:pt x="701763" y="140538"/>
                  </a:lnTo>
                  <a:lnTo>
                    <a:pt x="860501" y="140538"/>
                  </a:lnTo>
                  <a:lnTo>
                    <a:pt x="860501" y="121488"/>
                  </a:lnTo>
                  <a:close/>
                </a:path>
                <a:path w="1622425" h="228600">
                  <a:moveTo>
                    <a:pt x="884148" y="179324"/>
                  </a:moveTo>
                  <a:lnTo>
                    <a:pt x="675589" y="179324"/>
                  </a:lnTo>
                  <a:lnTo>
                    <a:pt x="675589" y="199288"/>
                  </a:lnTo>
                  <a:lnTo>
                    <a:pt x="884148" y="199288"/>
                  </a:lnTo>
                  <a:lnTo>
                    <a:pt x="884148" y="179324"/>
                  </a:lnTo>
                  <a:close/>
                </a:path>
                <a:path w="1622425" h="228600">
                  <a:moveTo>
                    <a:pt x="1037666" y="165747"/>
                  </a:moveTo>
                  <a:lnTo>
                    <a:pt x="1036294" y="153695"/>
                  </a:lnTo>
                  <a:lnTo>
                    <a:pt x="1035418" y="146050"/>
                  </a:lnTo>
                  <a:lnTo>
                    <a:pt x="1011059" y="149771"/>
                  </a:lnTo>
                  <a:lnTo>
                    <a:pt x="986980" y="152095"/>
                  </a:lnTo>
                  <a:lnTo>
                    <a:pt x="961796" y="153314"/>
                  </a:lnTo>
                  <a:lnTo>
                    <a:pt x="934148" y="153695"/>
                  </a:lnTo>
                  <a:lnTo>
                    <a:pt x="934148" y="104317"/>
                  </a:lnTo>
                  <a:lnTo>
                    <a:pt x="1014018" y="104317"/>
                  </a:lnTo>
                  <a:lnTo>
                    <a:pt x="1014018" y="20497"/>
                  </a:lnTo>
                  <a:lnTo>
                    <a:pt x="909777" y="20497"/>
                  </a:lnTo>
                  <a:lnTo>
                    <a:pt x="909777" y="40284"/>
                  </a:lnTo>
                  <a:lnTo>
                    <a:pt x="989914" y="40284"/>
                  </a:lnTo>
                  <a:lnTo>
                    <a:pt x="989914" y="84810"/>
                  </a:lnTo>
                  <a:lnTo>
                    <a:pt x="910234" y="84810"/>
                  </a:lnTo>
                  <a:lnTo>
                    <a:pt x="910234" y="173926"/>
                  </a:lnTo>
                  <a:lnTo>
                    <a:pt x="928662" y="173926"/>
                  </a:lnTo>
                  <a:lnTo>
                    <a:pt x="958723" y="173482"/>
                  </a:lnTo>
                  <a:lnTo>
                    <a:pt x="985862" y="172199"/>
                  </a:lnTo>
                  <a:lnTo>
                    <a:pt x="1011656" y="169735"/>
                  </a:lnTo>
                  <a:lnTo>
                    <a:pt x="1037666" y="165747"/>
                  </a:lnTo>
                  <a:close/>
                </a:path>
                <a:path w="1622425" h="228600">
                  <a:moveTo>
                    <a:pt x="1114831" y="89128"/>
                  </a:moveTo>
                  <a:lnTo>
                    <a:pt x="1078318" y="89128"/>
                  </a:lnTo>
                  <a:lnTo>
                    <a:pt x="1078318" y="0"/>
                  </a:lnTo>
                  <a:lnTo>
                    <a:pt x="1054392" y="0"/>
                  </a:lnTo>
                  <a:lnTo>
                    <a:pt x="1054392" y="228346"/>
                  </a:lnTo>
                  <a:lnTo>
                    <a:pt x="1078318" y="228346"/>
                  </a:lnTo>
                  <a:lnTo>
                    <a:pt x="1078318" y="109359"/>
                  </a:lnTo>
                  <a:lnTo>
                    <a:pt x="1114831" y="109359"/>
                  </a:lnTo>
                  <a:lnTo>
                    <a:pt x="1114831" y="89128"/>
                  </a:lnTo>
                  <a:close/>
                </a:path>
                <a:path w="1622425" h="228600">
                  <a:moveTo>
                    <a:pt x="1310436" y="66878"/>
                  </a:moveTo>
                  <a:lnTo>
                    <a:pt x="1177340" y="66878"/>
                  </a:lnTo>
                  <a:lnTo>
                    <a:pt x="1177340" y="8458"/>
                  </a:lnTo>
                  <a:lnTo>
                    <a:pt x="1153414" y="8458"/>
                  </a:lnTo>
                  <a:lnTo>
                    <a:pt x="1153414" y="66878"/>
                  </a:lnTo>
                  <a:lnTo>
                    <a:pt x="1153414" y="85928"/>
                  </a:lnTo>
                  <a:lnTo>
                    <a:pt x="1310436" y="85928"/>
                  </a:lnTo>
                  <a:lnTo>
                    <a:pt x="1310436" y="66878"/>
                  </a:lnTo>
                  <a:close/>
                </a:path>
                <a:path w="1622425" h="228600">
                  <a:moveTo>
                    <a:pt x="1311884" y="202768"/>
                  </a:moveTo>
                  <a:lnTo>
                    <a:pt x="1175715" y="202768"/>
                  </a:lnTo>
                  <a:lnTo>
                    <a:pt x="1175715" y="155778"/>
                  </a:lnTo>
                  <a:lnTo>
                    <a:pt x="1151699" y="155778"/>
                  </a:lnTo>
                  <a:lnTo>
                    <a:pt x="1151699" y="202768"/>
                  </a:lnTo>
                  <a:lnTo>
                    <a:pt x="1151699" y="223088"/>
                  </a:lnTo>
                  <a:lnTo>
                    <a:pt x="1311884" y="223088"/>
                  </a:lnTo>
                  <a:lnTo>
                    <a:pt x="1311884" y="202768"/>
                  </a:lnTo>
                  <a:close/>
                </a:path>
                <a:path w="1622425" h="228600">
                  <a:moveTo>
                    <a:pt x="1334185" y="114757"/>
                  </a:moveTo>
                  <a:lnTo>
                    <a:pt x="1125626" y="114757"/>
                  </a:lnTo>
                  <a:lnTo>
                    <a:pt x="1125626" y="134086"/>
                  </a:lnTo>
                  <a:lnTo>
                    <a:pt x="1334185" y="134086"/>
                  </a:lnTo>
                  <a:lnTo>
                    <a:pt x="1334185" y="114757"/>
                  </a:lnTo>
                  <a:close/>
                </a:path>
                <a:path w="1622425" h="228600">
                  <a:moveTo>
                    <a:pt x="1595983" y="9258"/>
                  </a:moveTo>
                  <a:lnTo>
                    <a:pt x="1571879" y="9258"/>
                  </a:lnTo>
                  <a:lnTo>
                    <a:pt x="1571879" y="38938"/>
                  </a:lnTo>
                  <a:lnTo>
                    <a:pt x="1463421" y="38938"/>
                  </a:lnTo>
                  <a:lnTo>
                    <a:pt x="1463421" y="9728"/>
                  </a:lnTo>
                  <a:lnTo>
                    <a:pt x="1439494" y="9728"/>
                  </a:lnTo>
                  <a:lnTo>
                    <a:pt x="1439494" y="38938"/>
                  </a:lnTo>
                  <a:lnTo>
                    <a:pt x="1439494" y="57988"/>
                  </a:lnTo>
                  <a:lnTo>
                    <a:pt x="1439494" y="88468"/>
                  </a:lnTo>
                  <a:lnTo>
                    <a:pt x="1439494" y="108788"/>
                  </a:lnTo>
                  <a:lnTo>
                    <a:pt x="1595983" y="108788"/>
                  </a:lnTo>
                  <a:lnTo>
                    <a:pt x="1595983" y="88760"/>
                  </a:lnTo>
                  <a:lnTo>
                    <a:pt x="1595983" y="88468"/>
                  </a:lnTo>
                  <a:lnTo>
                    <a:pt x="1595983" y="58280"/>
                  </a:lnTo>
                  <a:lnTo>
                    <a:pt x="1571879" y="58280"/>
                  </a:lnTo>
                  <a:lnTo>
                    <a:pt x="1571879" y="88468"/>
                  </a:lnTo>
                  <a:lnTo>
                    <a:pt x="1463421" y="88468"/>
                  </a:lnTo>
                  <a:lnTo>
                    <a:pt x="1463421" y="57988"/>
                  </a:lnTo>
                  <a:lnTo>
                    <a:pt x="1595983" y="57988"/>
                  </a:lnTo>
                  <a:lnTo>
                    <a:pt x="1595983" y="38938"/>
                  </a:lnTo>
                  <a:lnTo>
                    <a:pt x="1595983" y="9258"/>
                  </a:lnTo>
                  <a:close/>
                </a:path>
                <a:path w="1622425" h="228600">
                  <a:moveTo>
                    <a:pt x="1622069" y="133997"/>
                  </a:moveTo>
                  <a:lnTo>
                    <a:pt x="1413510" y="133997"/>
                  </a:lnTo>
                  <a:lnTo>
                    <a:pt x="1413510" y="153250"/>
                  </a:lnTo>
                  <a:lnTo>
                    <a:pt x="1505331" y="153250"/>
                  </a:lnTo>
                  <a:lnTo>
                    <a:pt x="1505331" y="227888"/>
                  </a:lnTo>
                  <a:lnTo>
                    <a:pt x="1529067" y="227888"/>
                  </a:lnTo>
                  <a:lnTo>
                    <a:pt x="1529067" y="153250"/>
                  </a:lnTo>
                  <a:lnTo>
                    <a:pt x="1622069" y="153250"/>
                  </a:lnTo>
                  <a:lnTo>
                    <a:pt x="1622069" y="133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82844" y="5883062"/>
              <a:ext cx="427101" cy="22483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30900" y="5883062"/>
              <a:ext cx="180949" cy="22834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120007" y="5883071"/>
              <a:ext cx="630555" cy="227965"/>
            </a:xfrm>
            <a:custGeom>
              <a:avLst/>
              <a:gdLst/>
              <a:ahLst/>
              <a:cxnLst/>
              <a:rect l="l" t="t" r="r" b="b"/>
              <a:pathLst>
                <a:path w="630554" h="227964">
                  <a:moveTo>
                    <a:pt x="84632" y="213588"/>
                  </a:moveTo>
                  <a:lnTo>
                    <a:pt x="82397" y="201993"/>
                  </a:lnTo>
                  <a:lnTo>
                    <a:pt x="80949" y="194525"/>
                  </a:lnTo>
                  <a:lnTo>
                    <a:pt x="69964" y="197637"/>
                  </a:lnTo>
                  <a:lnTo>
                    <a:pt x="58928" y="199809"/>
                  </a:lnTo>
                  <a:lnTo>
                    <a:pt x="48107" y="201206"/>
                  </a:lnTo>
                  <a:lnTo>
                    <a:pt x="37782" y="201993"/>
                  </a:lnTo>
                  <a:lnTo>
                    <a:pt x="37782" y="135712"/>
                  </a:lnTo>
                  <a:lnTo>
                    <a:pt x="14211" y="135712"/>
                  </a:lnTo>
                  <a:lnTo>
                    <a:pt x="14211" y="221780"/>
                  </a:lnTo>
                  <a:lnTo>
                    <a:pt x="25730" y="221780"/>
                  </a:lnTo>
                  <a:lnTo>
                    <a:pt x="39192" y="221526"/>
                  </a:lnTo>
                  <a:lnTo>
                    <a:pt x="53657" y="220421"/>
                  </a:lnTo>
                  <a:lnTo>
                    <a:pt x="68897" y="217944"/>
                  </a:lnTo>
                  <a:lnTo>
                    <a:pt x="84632" y="213588"/>
                  </a:lnTo>
                  <a:close/>
                </a:path>
                <a:path w="630554" h="227964">
                  <a:moveTo>
                    <a:pt x="106756" y="14744"/>
                  </a:moveTo>
                  <a:lnTo>
                    <a:pt x="83108" y="14744"/>
                  </a:lnTo>
                  <a:lnTo>
                    <a:pt x="83108" y="33997"/>
                  </a:lnTo>
                  <a:lnTo>
                    <a:pt x="83108" y="89128"/>
                  </a:lnTo>
                  <a:lnTo>
                    <a:pt x="23660" y="89128"/>
                  </a:lnTo>
                  <a:lnTo>
                    <a:pt x="23660" y="33997"/>
                  </a:lnTo>
                  <a:lnTo>
                    <a:pt x="83108" y="33997"/>
                  </a:lnTo>
                  <a:lnTo>
                    <a:pt x="83108" y="14744"/>
                  </a:lnTo>
                  <a:lnTo>
                    <a:pt x="0" y="14744"/>
                  </a:lnTo>
                  <a:lnTo>
                    <a:pt x="0" y="108369"/>
                  </a:lnTo>
                  <a:lnTo>
                    <a:pt x="106756" y="108369"/>
                  </a:lnTo>
                  <a:lnTo>
                    <a:pt x="106756" y="89128"/>
                  </a:lnTo>
                  <a:lnTo>
                    <a:pt x="106756" y="33997"/>
                  </a:lnTo>
                  <a:lnTo>
                    <a:pt x="106756" y="14744"/>
                  </a:lnTo>
                  <a:close/>
                </a:path>
                <a:path w="630554" h="227964">
                  <a:moveTo>
                    <a:pt x="177266" y="195427"/>
                  </a:moveTo>
                  <a:lnTo>
                    <a:pt x="174002" y="182092"/>
                  </a:lnTo>
                  <a:lnTo>
                    <a:pt x="172275" y="180136"/>
                  </a:lnTo>
                  <a:lnTo>
                    <a:pt x="165087" y="172034"/>
                  </a:lnTo>
                  <a:lnTo>
                    <a:pt x="155498" y="167551"/>
                  </a:lnTo>
                  <a:lnTo>
                    <a:pt x="155498" y="195427"/>
                  </a:lnTo>
                  <a:lnTo>
                    <a:pt x="153860" y="201904"/>
                  </a:lnTo>
                  <a:lnTo>
                    <a:pt x="149428" y="206756"/>
                  </a:lnTo>
                  <a:lnTo>
                    <a:pt x="142671" y="209791"/>
                  </a:lnTo>
                  <a:lnTo>
                    <a:pt x="134099" y="210807"/>
                  </a:lnTo>
                  <a:lnTo>
                    <a:pt x="125463" y="209791"/>
                  </a:lnTo>
                  <a:lnTo>
                    <a:pt x="118668" y="206756"/>
                  </a:lnTo>
                  <a:lnTo>
                    <a:pt x="114211" y="201904"/>
                  </a:lnTo>
                  <a:lnTo>
                    <a:pt x="112610" y="195427"/>
                  </a:lnTo>
                  <a:lnTo>
                    <a:pt x="114211" y="189077"/>
                  </a:lnTo>
                  <a:lnTo>
                    <a:pt x="118668" y="184302"/>
                  </a:lnTo>
                  <a:lnTo>
                    <a:pt x="125463" y="181279"/>
                  </a:lnTo>
                  <a:lnTo>
                    <a:pt x="134099" y="180136"/>
                  </a:lnTo>
                  <a:lnTo>
                    <a:pt x="142671" y="181279"/>
                  </a:lnTo>
                  <a:lnTo>
                    <a:pt x="149428" y="184302"/>
                  </a:lnTo>
                  <a:lnTo>
                    <a:pt x="153860" y="189077"/>
                  </a:lnTo>
                  <a:lnTo>
                    <a:pt x="155498" y="195427"/>
                  </a:lnTo>
                  <a:lnTo>
                    <a:pt x="155498" y="167551"/>
                  </a:lnTo>
                  <a:lnTo>
                    <a:pt x="151485" y="165671"/>
                  </a:lnTo>
                  <a:lnTo>
                    <a:pt x="134099" y="163410"/>
                  </a:lnTo>
                  <a:lnTo>
                    <a:pt x="116586" y="165671"/>
                  </a:lnTo>
                  <a:lnTo>
                    <a:pt x="102958" y="172034"/>
                  </a:lnTo>
                  <a:lnTo>
                    <a:pt x="94157" y="182092"/>
                  </a:lnTo>
                  <a:lnTo>
                    <a:pt x="91109" y="195427"/>
                  </a:lnTo>
                  <a:lnTo>
                    <a:pt x="94157" y="208737"/>
                  </a:lnTo>
                  <a:lnTo>
                    <a:pt x="102958" y="218821"/>
                  </a:lnTo>
                  <a:lnTo>
                    <a:pt x="116586" y="225209"/>
                  </a:lnTo>
                  <a:lnTo>
                    <a:pt x="134099" y="227444"/>
                  </a:lnTo>
                  <a:lnTo>
                    <a:pt x="151485" y="225209"/>
                  </a:lnTo>
                  <a:lnTo>
                    <a:pt x="165087" y="218821"/>
                  </a:lnTo>
                  <a:lnTo>
                    <a:pt x="172173" y="210807"/>
                  </a:lnTo>
                  <a:lnTo>
                    <a:pt x="174002" y="208737"/>
                  </a:lnTo>
                  <a:lnTo>
                    <a:pt x="177266" y="195427"/>
                  </a:lnTo>
                  <a:close/>
                </a:path>
                <a:path w="630554" h="227964">
                  <a:moveTo>
                    <a:pt x="191744" y="138049"/>
                  </a:moveTo>
                  <a:lnTo>
                    <a:pt x="146240" y="138049"/>
                  </a:lnTo>
                  <a:lnTo>
                    <a:pt x="146240" y="119164"/>
                  </a:lnTo>
                  <a:lnTo>
                    <a:pt x="122682" y="119164"/>
                  </a:lnTo>
                  <a:lnTo>
                    <a:pt x="122682" y="138049"/>
                  </a:lnTo>
                  <a:lnTo>
                    <a:pt x="76631" y="138049"/>
                  </a:lnTo>
                  <a:lnTo>
                    <a:pt x="76631" y="156032"/>
                  </a:lnTo>
                  <a:lnTo>
                    <a:pt x="191744" y="156032"/>
                  </a:lnTo>
                  <a:lnTo>
                    <a:pt x="191744" y="138049"/>
                  </a:lnTo>
                  <a:close/>
                </a:path>
                <a:path w="630554" h="227964">
                  <a:moveTo>
                    <a:pt x="203352" y="50266"/>
                  </a:moveTo>
                  <a:lnTo>
                    <a:pt x="170345" y="50266"/>
                  </a:lnTo>
                  <a:lnTo>
                    <a:pt x="170345" y="0"/>
                  </a:lnTo>
                  <a:lnTo>
                    <a:pt x="146151" y="0"/>
                  </a:lnTo>
                  <a:lnTo>
                    <a:pt x="146151" y="115747"/>
                  </a:lnTo>
                  <a:lnTo>
                    <a:pt x="170345" y="115747"/>
                  </a:lnTo>
                  <a:lnTo>
                    <a:pt x="170345" y="70332"/>
                  </a:lnTo>
                  <a:lnTo>
                    <a:pt x="203352" y="70332"/>
                  </a:lnTo>
                  <a:lnTo>
                    <a:pt x="203352" y="50266"/>
                  </a:lnTo>
                  <a:close/>
                </a:path>
                <a:path w="630554" h="227964">
                  <a:moveTo>
                    <a:pt x="341223" y="67094"/>
                  </a:moveTo>
                  <a:lnTo>
                    <a:pt x="336562" y="45085"/>
                  </a:lnTo>
                  <a:lnTo>
                    <a:pt x="327888" y="33362"/>
                  </a:lnTo>
                  <a:lnTo>
                    <a:pt x="323900" y="27978"/>
                  </a:lnTo>
                  <a:lnTo>
                    <a:pt x="317741" y="24422"/>
                  </a:lnTo>
                  <a:lnTo>
                    <a:pt x="317741" y="67094"/>
                  </a:lnTo>
                  <a:lnTo>
                    <a:pt x="314845" y="80924"/>
                  </a:lnTo>
                  <a:lnTo>
                    <a:pt x="307060" y="91554"/>
                  </a:lnTo>
                  <a:lnTo>
                    <a:pt x="295338" y="98399"/>
                  </a:lnTo>
                  <a:lnTo>
                    <a:pt x="280606" y="100901"/>
                  </a:lnTo>
                  <a:lnTo>
                    <a:pt x="265760" y="98399"/>
                  </a:lnTo>
                  <a:lnTo>
                    <a:pt x="253987" y="91554"/>
                  </a:lnTo>
                  <a:lnTo>
                    <a:pt x="246253" y="80924"/>
                  </a:lnTo>
                  <a:lnTo>
                    <a:pt x="243547" y="67094"/>
                  </a:lnTo>
                  <a:lnTo>
                    <a:pt x="246253" y="53340"/>
                  </a:lnTo>
                  <a:lnTo>
                    <a:pt x="253987" y="42672"/>
                  </a:lnTo>
                  <a:lnTo>
                    <a:pt x="265760" y="35775"/>
                  </a:lnTo>
                  <a:lnTo>
                    <a:pt x="280606" y="33362"/>
                  </a:lnTo>
                  <a:lnTo>
                    <a:pt x="295376" y="35775"/>
                  </a:lnTo>
                  <a:lnTo>
                    <a:pt x="307098" y="42672"/>
                  </a:lnTo>
                  <a:lnTo>
                    <a:pt x="314858" y="53340"/>
                  </a:lnTo>
                  <a:lnTo>
                    <a:pt x="317741" y="67094"/>
                  </a:lnTo>
                  <a:lnTo>
                    <a:pt x="317741" y="24422"/>
                  </a:lnTo>
                  <a:lnTo>
                    <a:pt x="304736" y="16891"/>
                  </a:lnTo>
                  <a:lnTo>
                    <a:pt x="280606" y="12954"/>
                  </a:lnTo>
                  <a:lnTo>
                    <a:pt x="256336" y="16891"/>
                  </a:lnTo>
                  <a:lnTo>
                    <a:pt x="237058" y="27978"/>
                  </a:lnTo>
                  <a:lnTo>
                    <a:pt x="224383" y="45085"/>
                  </a:lnTo>
                  <a:lnTo>
                    <a:pt x="219900" y="67094"/>
                  </a:lnTo>
                  <a:lnTo>
                    <a:pt x="224383" y="89001"/>
                  </a:lnTo>
                  <a:lnTo>
                    <a:pt x="237058" y="106083"/>
                  </a:lnTo>
                  <a:lnTo>
                    <a:pt x="256336" y="117182"/>
                  </a:lnTo>
                  <a:lnTo>
                    <a:pt x="280606" y="121145"/>
                  </a:lnTo>
                  <a:lnTo>
                    <a:pt x="304736" y="117182"/>
                  </a:lnTo>
                  <a:lnTo>
                    <a:pt x="323900" y="106083"/>
                  </a:lnTo>
                  <a:lnTo>
                    <a:pt x="327736" y="100901"/>
                  </a:lnTo>
                  <a:lnTo>
                    <a:pt x="336562" y="89001"/>
                  </a:lnTo>
                  <a:lnTo>
                    <a:pt x="341223" y="67094"/>
                  </a:lnTo>
                  <a:close/>
                </a:path>
                <a:path w="630554" h="227964">
                  <a:moveTo>
                    <a:pt x="423151" y="207213"/>
                  </a:moveTo>
                  <a:lnTo>
                    <a:pt x="389369" y="183972"/>
                  </a:lnTo>
                  <a:lnTo>
                    <a:pt x="377913" y="150279"/>
                  </a:lnTo>
                  <a:lnTo>
                    <a:pt x="377913" y="138950"/>
                  </a:lnTo>
                  <a:lnTo>
                    <a:pt x="354355" y="138950"/>
                  </a:lnTo>
                  <a:lnTo>
                    <a:pt x="354355" y="150279"/>
                  </a:lnTo>
                  <a:lnTo>
                    <a:pt x="352361" y="164020"/>
                  </a:lnTo>
                  <a:lnTo>
                    <a:pt x="346595" y="178269"/>
                  </a:lnTo>
                  <a:lnTo>
                    <a:pt x="336943" y="191808"/>
                  </a:lnTo>
                  <a:lnTo>
                    <a:pt x="323316" y="203428"/>
                  </a:lnTo>
                  <a:lnTo>
                    <a:pt x="309854" y="192570"/>
                  </a:lnTo>
                  <a:lnTo>
                    <a:pt x="303428" y="183730"/>
                  </a:lnTo>
                  <a:lnTo>
                    <a:pt x="300393" y="179552"/>
                  </a:lnTo>
                  <a:lnTo>
                    <a:pt x="294843" y="165188"/>
                  </a:lnTo>
                  <a:lnTo>
                    <a:pt x="293103" y="150279"/>
                  </a:lnTo>
                  <a:lnTo>
                    <a:pt x="293103" y="138950"/>
                  </a:lnTo>
                  <a:lnTo>
                    <a:pt x="269900" y="138950"/>
                  </a:lnTo>
                  <a:lnTo>
                    <a:pt x="269900" y="150279"/>
                  </a:lnTo>
                  <a:lnTo>
                    <a:pt x="266915" y="167106"/>
                  </a:lnTo>
                  <a:lnTo>
                    <a:pt x="258191" y="183159"/>
                  </a:lnTo>
                  <a:lnTo>
                    <a:pt x="244030" y="197015"/>
                  </a:lnTo>
                  <a:lnTo>
                    <a:pt x="224751" y="207213"/>
                  </a:lnTo>
                  <a:lnTo>
                    <a:pt x="236804" y="225196"/>
                  </a:lnTo>
                  <a:lnTo>
                    <a:pt x="251548" y="217893"/>
                  </a:lnTo>
                  <a:lnTo>
                    <a:pt x="263906" y="208280"/>
                  </a:lnTo>
                  <a:lnTo>
                    <a:pt x="273824" y="196748"/>
                  </a:lnTo>
                  <a:lnTo>
                    <a:pt x="281228" y="183730"/>
                  </a:lnTo>
                  <a:lnTo>
                    <a:pt x="287820" y="197281"/>
                  </a:lnTo>
                  <a:lnTo>
                    <a:pt x="297002" y="209372"/>
                  </a:lnTo>
                  <a:lnTo>
                    <a:pt x="308940" y="219532"/>
                  </a:lnTo>
                  <a:lnTo>
                    <a:pt x="323773" y="227266"/>
                  </a:lnTo>
                  <a:lnTo>
                    <a:pt x="338239" y="219227"/>
                  </a:lnTo>
                  <a:lnTo>
                    <a:pt x="349999" y="208737"/>
                  </a:lnTo>
                  <a:lnTo>
                    <a:pt x="353949" y="203428"/>
                  </a:lnTo>
                  <a:lnTo>
                    <a:pt x="359143" y="196430"/>
                  </a:lnTo>
                  <a:lnTo>
                    <a:pt x="365772" y="182930"/>
                  </a:lnTo>
                  <a:lnTo>
                    <a:pt x="373024" y="196316"/>
                  </a:lnTo>
                  <a:lnTo>
                    <a:pt x="383006" y="208076"/>
                  </a:lnTo>
                  <a:lnTo>
                    <a:pt x="395706" y="217817"/>
                  </a:lnTo>
                  <a:lnTo>
                    <a:pt x="411099" y="225196"/>
                  </a:lnTo>
                  <a:lnTo>
                    <a:pt x="423151" y="207213"/>
                  </a:lnTo>
                  <a:close/>
                </a:path>
                <a:path w="630554" h="227964">
                  <a:moveTo>
                    <a:pt x="428548" y="53060"/>
                  </a:moveTo>
                  <a:lnTo>
                    <a:pt x="395541" y="53060"/>
                  </a:lnTo>
                  <a:lnTo>
                    <a:pt x="395541" y="0"/>
                  </a:lnTo>
                  <a:lnTo>
                    <a:pt x="371348" y="0"/>
                  </a:lnTo>
                  <a:lnTo>
                    <a:pt x="371348" y="129057"/>
                  </a:lnTo>
                  <a:lnTo>
                    <a:pt x="395541" y="129057"/>
                  </a:lnTo>
                  <a:lnTo>
                    <a:pt x="395541" y="72758"/>
                  </a:lnTo>
                  <a:lnTo>
                    <a:pt x="428548" y="72758"/>
                  </a:lnTo>
                  <a:lnTo>
                    <a:pt x="428548" y="53060"/>
                  </a:lnTo>
                  <a:close/>
                </a:path>
                <a:path w="630554" h="227964">
                  <a:moveTo>
                    <a:pt x="585571" y="159626"/>
                  </a:moveTo>
                  <a:lnTo>
                    <a:pt x="561390" y="144246"/>
                  </a:lnTo>
                  <a:lnTo>
                    <a:pt x="542378" y="122123"/>
                  </a:lnTo>
                  <a:lnTo>
                    <a:pt x="537362" y="111429"/>
                  </a:lnTo>
                  <a:lnTo>
                    <a:pt x="529945" y="95656"/>
                  </a:lnTo>
                  <a:lnTo>
                    <a:pt x="525500" y="67271"/>
                  </a:lnTo>
                  <a:lnTo>
                    <a:pt x="525500" y="42900"/>
                  </a:lnTo>
                  <a:lnTo>
                    <a:pt x="577481" y="42900"/>
                  </a:lnTo>
                  <a:lnTo>
                    <a:pt x="577481" y="22936"/>
                  </a:lnTo>
                  <a:lnTo>
                    <a:pt x="449046" y="22936"/>
                  </a:lnTo>
                  <a:lnTo>
                    <a:pt x="449046" y="42900"/>
                  </a:lnTo>
                  <a:lnTo>
                    <a:pt x="501040" y="42900"/>
                  </a:lnTo>
                  <a:lnTo>
                    <a:pt x="501040" y="67271"/>
                  </a:lnTo>
                  <a:lnTo>
                    <a:pt x="496417" y="96837"/>
                  </a:lnTo>
                  <a:lnTo>
                    <a:pt x="483857" y="124955"/>
                  </a:lnTo>
                  <a:lnTo>
                    <a:pt x="464883" y="148729"/>
                  </a:lnTo>
                  <a:lnTo>
                    <a:pt x="441045" y="165303"/>
                  </a:lnTo>
                  <a:lnTo>
                    <a:pt x="455168" y="184365"/>
                  </a:lnTo>
                  <a:lnTo>
                    <a:pt x="473964" y="172097"/>
                  </a:lnTo>
                  <a:lnTo>
                    <a:pt x="490334" y="155219"/>
                  </a:lnTo>
                  <a:lnTo>
                    <a:pt x="503732" y="134670"/>
                  </a:lnTo>
                  <a:lnTo>
                    <a:pt x="513626" y="111429"/>
                  </a:lnTo>
                  <a:lnTo>
                    <a:pt x="523494" y="133019"/>
                  </a:lnTo>
                  <a:lnTo>
                    <a:pt x="536879" y="151942"/>
                  </a:lnTo>
                  <a:lnTo>
                    <a:pt x="553326" y="167424"/>
                  </a:lnTo>
                  <a:lnTo>
                    <a:pt x="572350" y="178701"/>
                  </a:lnTo>
                  <a:lnTo>
                    <a:pt x="585571" y="159626"/>
                  </a:lnTo>
                  <a:close/>
                </a:path>
                <a:path w="630554" h="227964">
                  <a:moveTo>
                    <a:pt x="630453" y="0"/>
                  </a:moveTo>
                  <a:lnTo>
                    <a:pt x="606171" y="0"/>
                  </a:lnTo>
                  <a:lnTo>
                    <a:pt x="606171" y="227888"/>
                  </a:lnTo>
                  <a:lnTo>
                    <a:pt x="630453" y="227888"/>
                  </a:lnTo>
                  <a:lnTo>
                    <a:pt x="630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95611" y="5882640"/>
              <a:ext cx="257393" cy="25925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21407" y="5883242"/>
              <a:ext cx="176092" cy="22483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497029" y="5883071"/>
              <a:ext cx="1113790" cy="227965"/>
            </a:xfrm>
            <a:custGeom>
              <a:avLst/>
              <a:gdLst/>
              <a:ahLst/>
              <a:cxnLst/>
              <a:rect l="l" t="t" r="r" b="b"/>
              <a:pathLst>
                <a:path w="1113790" h="227964">
                  <a:moveTo>
                    <a:pt x="189496" y="22034"/>
                  </a:moveTo>
                  <a:lnTo>
                    <a:pt x="130848" y="22034"/>
                  </a:lnTo>
                  <a:lnTo>
                    <a:pt x="130848" y="41732"/>
                  </a:lnTo>
                  <a:lnTo>
                    <a:pt x="130848" y="117817"/>
                  </a:lnTo>
                  <a:lnTo>
                    <a:pt x="76263" y="117817"/>
                  </a:lnTo>
                  <a:lnTo>
                    <a:pt x="76263" y="41732"/>
                  </a:lnTo>
                  <a:lnTo>
                    <a:pt x="130848" y="41732"/>
                  </a:lnTo>
                  <a:lnTo>
                    <a:pt x="130848" y="22034"/>
                  </a:lnTo>
                  <a:lnTo>
                    <a:pt x="17716" y="22034"/>
                  </a:lnTo>
                  <a:lnTo>
                    <a:pt x="17716" y="41732"/>
                  </a:lnTo>
                  <a:lnTo>
                    <a:pt x="52247" y="41732"/>
                  </a:lnTo>
                  <a:lnTo>
                    <a:pt x="52247" y="117817"/>
                  </a:lnTo>
                  <a:lnTo>
                    <a:pt x="18249" y="117817"/>
                  </a:lnTo>
                  <a:lnTo>
                    <a:pt x="18249" y="137147"/>
                  </a:lnTo>
                  <a:lnTo>
                    <a:pt x="188772" y="137147"/>
                  </a:lnTo>
                  <a:lnTo>
                    <a:pt x="188772" y="117817"/>
                  </a:lnTo>
                  <a:lnTo>
                    <a:pt x="154597" y="117817"/>
                  </a:lnTo>
                  <a:lnTo>
                    <a:pt x="154597" y="41732"/>
                  </a:lnTo>
                  <a:lnTo>
                    <a:pt x="189496" y="41732"/>
                  </a:lnTo>
                  <a:lnTo>
                    <a:pt x="189496" y="22034"/>
                  </a:lnTo>
                  <a:close/>
                </a:path>
                <a:path w="1113790" h="227964">
                  <a:moveTo>
                    <a:pt x="208559" y="179146"/>
                  </a:moveTo>
                  <a:lnTo>
                    <a:pt x="0" y="179146"/>
                  </a:lnTo>
                  <a:lnTo>
                    <a:pt x="0" y="199478"/>
                  </a:lnTo>
                  <a:lnTo>
                    <a:pt x="208559" y="199478"/>
                  </a:lnTo>
                  <a:lnTo>
                    <a:pt x="208559" y="179146"/>
                  </a:lnTo>
                  <a:close/>
                </a:path>
                <a:path w="1113790" h="227964">
                  <a:moveTo>
                    <a:pt x="433755" y="179908"/>
                  </a:moveTo>
                  <a:lnTo>
                    <a:pt x="340855" y="179908"/>
                  </a:lnTo>
                  <a:lnTo>
                    <a:pt x="340855" y="140538"/>
                  </a:lnTo>
                  <a:lnTo>
                    <a:pt x="413524" y="140538"/>
                  </a:lnTo>
                  <a:lnTo>
                    <a:pt x="413524" y="120218"/>
                  </a:lnTo>
                  <a:lnTo>
                    <a:pt x="274574" y="120218"/>
                  </a:lnTo>
                  <a:lnTo>
                    <a:pt x="274574" y="87198"/>
                  </a:lnTo>
                  <a:lnTo>
                    <a:pt x="408216" y="87198"/>
                  </a:lnTo>
                  <a:lnTo>
                    <a:pt x="408216" y="68148"/>
                  </a:lnTo>
                  <a:lnTo>
                    <a:pt x="408216" y="36398"/>
                  </a:lnTo>
                  <a:lnTo>
                    <a:pt x="408216" y="16078"/>
                  </a:lnTo>
                  <a:lnTo>
                    <a:pt x="250101" y="16078"/>
                  </a:lnTo>
                  <a:lnTo>
                    <a:pt x="250101" y="36398"/>
                  </a:lnTo>
                  <a:lnTo>
                    <a:pt x="384378" y="36398"/>
                  </a:lnTo>
                  <a:lnTo>
                    <a:pt x="384378" y="68148"/>
                  </a:lnTo>
                  <a:lnTo>
                    <a:pt x="250558" y="68148"/>
                  </a:lnTo>
                  <a:lnTo>
                    <a:pt x="250558" y="87198"/>
                  </a:lnTo>
                  <a:lnTo>
                    <a:pt x="250558" y="120218"/>
                  </a:lnTo>
                  <a:lnTo>
                    <a:pt x="250558" y="140538"/>
                  </a:lnTo>
                  <a:lnTo>
                    <a:pt x="316928" y="140538"/>
                  </a:lnTo>
                  <a:lnTo>
                    <a:pt x="316928" y="179908"/>
                  </a:lnTo>
                  <a:lnTo>
                    <a:pt x="225196" y="179908"/>
                  </a:lnTo>
                  <a:lnTo>
                    <a:pt x="225196" y="200228"/>
                  </a:lnTo>
                  <a:lnTo>
                    <a:pt x="433755" y="200228"/>
                  </a:lnTo>
                  <a:lnTo>
                    <a:pt x="433755" y="179908"/>
                  </a:lnTo>
                  <a:close/>
                </a:path>
                <a:path w="1113790" h="227964">
                  <a:moveTo>
                    <a:pt x="563346" y="111061"/>
                  </a:moveTo>
                  <a:lnTo>
                    <a:pt x="544245" y="99872"/>
                  </a:lnTo>
                  <a:lnTo>
                    <a:pt x="532269" y="86779"/>
                  </a:lnTo>
                  <a:lnTo>
                    <a:pt x="530453" y="84810"/>
                  </a:lnTo>
                  <a:lnTo>
                    <a:pt x="522097" y="67310"/>
                  </a:lnTo>
                  <a:lnTo>
                    <a:pt x="519277" y="48831"/>
                  </a:lnTo>
                  <a:lnTo>
                    <a:pt x="519277" y="37592"/>
                  </a:lnTo>
                  <a:lnTo>
                    <a:pt x="557415" y="37592"/>
                  </a:lnTo>
                  <a:lnTo>
                    <a:pt x="557415" y="17983"/>
                  </a:lnTo>
                  <a:lnTo>
                    <a:pt x="455434" y="17983"/>
                  </a:lnTo>
                  <a:lnTo>
                    <a:pt x="455434" y="37592"/>
                  </a:lnTo>
                  <a:lnTo>
                    <a:pt x="495985" y="37592"/>
                  </a:lnTo>
                  <a:lnTo>
                    <a:pt x="495973" y="48831"/>
                  </a:lnTo>
                  <a:lnTo>
                    <a:pt x="492988" y="68732"/>
                  </a:lnTo>
                  <a:lnTo>
                    <a:pt x="484225" y="87680"/>
                  </a:lnTo>
                  <a:lnTo>
                    <a:pt x="469798" y="103936"/>
                  </a:lnTo>
                  <a:lnTo>
                    <a:pt x="449859" y="115836"/>
                  </a:lnTo>
                  <a:lnTo>
                    <a:pt x="462711" y="134899"/>
                  </a:lnTo>
                  <a:lnTo>
                    <a:pt x="477989" y="126339"/>
                  </a:lnTo>
                  <a:lnTo>
                    <a:pt x="490639" y="115163"/>
                  </a:lnTo>
                  <a:lnTo>
                    <a:pt x="500659" y="101815"/>
                  </a:lnTo>
                  <a:lnTo>
                    <a:pt x="508038" y="86779"/>
                  </a:lnTo>
                  <a:lnTo>
                    <a:pt x="515175" y="100190"/>
                  </a:lnTo>
                  <a:lnTo>
                    <a:pt x="524700" y="112077"/>
                  </a:lnTo>
                  <a:lnTo>
                    <a:pt x="536625" y="122047"/>
                  </a:lnTo>
                  <a:lnTo>
                    <a:pt x="550938" y="129679"/>
                  </a:lnTo>
                  <a:lnTo>
                    <a:pt x="563346" y="111061"/>
                  </a:lnTo>
                  <a:close/>
                </a:path>
                <a:path w="1113790" h="227964">
                  <a:moveTo>
                    <a:pt x="599960" y="4940"/>
                  </a:moveTo>
                  <a:lnTo>
                    <a:pt x="576935" y="4940"/>
                  </a:lnTo>
                  <a:lnTo>
                    <a:pt x="576935" y="57912"/>
                  </a:lnTo>
                  <a:lnTo>
                    <a:pt x="545185" y="57912"/>
                  </a:lnTo>
                  <a:lnTo>
                    <a:pt x="545185" y="77698"/>
                  </a:lnTo>
                  <a:lnTo>
                    <a:pt x="576935" y="77698"/>
                  </a:lnTo>
                  <a:lnTo>
                    <a:pt x="576935" y="137414"/>
                  </a:lnTo>
                  <a:lnTo>
                    <a:pt x="599960" y="137414"/>
                  </a:lnTo>
                  <a:lnTo>
                    <a:pt x="599960" y="4940"/>
                  </a:lnTo>
                  <a:close/>
                </a:path>
                <a:path w="1113790" h="227964">
                  <a:moveTo>
                    <a:pt x="644563" y="148653"/>
                  </a:moveTo>
                  <a:lnTo>
                    <a:pt x="489699" y="148653"/>
                  </a:lnTo>
                  <a:lnTo>
                    <a:pt x="489699" y="168173"/>
                  </a:lnTo>
                  <a:lnTo>
                    <a:pt x="620725" y="168173"/>
                  </a:lnTo>
                  <a:lnTo>
                    <a:pt x="620725" y="227888"/>
                  </a:lnTo>
                  <a:lnTo>
                    <a:pt x="644563" y="227888"/>
                  </a:lnTo>
                  <a:lnTo>
                    <a:pt x="644563" y="148653"/>
                  </a:lnTo>
                  <a:close/>
                </a:path>
                <a:path w="1113790" h="227964">
                  <a:moveTo>
                    <a:pt x="644563" y="0"/>
                  </a:moveTo>
                  <a:lnTo>
                    <a:pt x="621715" y="0"/>
                  </a:lnTo>
                  <a:lnTo>
                    <a:pt x="621715" y="139128"/>
                  </a:lnTo>
                  <a:lnTo>
                    <a:pt x="644563" y="139128"/>
                  </a:lnTo>
                  <a:lnTo>
                    <a:pt x="644563" y="0"/>
                  </a:lnTo>
                  <a:close/>
                </a:path>
                <a:path w="1113790" h="227964">
                  <a:moveTo>
                    <a:pt x="860501" y="121488"/>
                  </a:moveTo>
                  <a:lnTo>
                    <a:pt x="726135" y="121488"/>
                  </a:lnTo>
                  <a:lnTo>
                    <a:pt x="726135" y="88468"/>
                  </a:lnTo>
                  <a:lnTo>
                    <a:pt x="853211" y="88468"/>
                  </a:lnTo>
                  <a:lnTo>
                    <a:pt x="853211" y="69418"/>
                  </a:lnTo>
                  <a:lnTo>
                    <a:pt x="726135" y="69418"/>
                  </a:lnTo>
                  <a:lnTo>
                    <a:pt x="726135" y="38938"/>
                  </a:lnTo>
                  <a:lnTo>
                    <a:pt x="858253" y="38938"/>
                  </a:lnTo>
                  <a:lnTo>
                    <a:pt x="858253" y="18618"/>
                  </a:lnTo>
                  <a:lnTo>
                    <a:pt x="701763" y="18618"/>
                  </a:lnTo>
                  <a:lnTo>
                    <a:pt x="701763" y="38938"/>
                  </a:lnTo>
                  <a:lnTo>
                    <a:pt x="701763" y="69418"/>
                  </a:lnTo>
                  <a:lnTo>
                    <a:pt x="701763" y="88468"/>
                  </a:lnTo>
                  <a:lnTo>
                    <a:pt x="701763" y="121488"/>
                  </a:lnTo>
                  <a:lnTo>
                    <a:pt x="701763" y="140538"/>
                  </a:lnTo>
                  <a:lnTo>
                    <a:pt x="860501" y="140538"/>
                  </a:lnTo>
                  <a:lnTo>
                    <a:pt x="860501" y="121488"/>
                  </a:lnTo>
                  <a:close/>
                </a:path>
                <a:path w="1113790" h="227964">
                  <a:moveTo>
                    <a:pt x="884148" y="179324"/>
                  </a:moveTo>
                  <a:lnTo>
                    <a:pt x="675589" y="179324"/>
                  </a:lnTo>
                  <a:lnTo>
                    <a:pt x="675589" y="199288"/>
                  </a:lnTo>
                  <a:lnTo>
                    <a:pt x="884148" y="199288"/>
                  </a:lnTo>
                  <a:lnTo>
                    <a:pt x="884148" y="179324"/>
                  </a:lnTo>
                  <a:close/>
                </a:path>
                <a:path w="1113790" h="227964">
                  <a:moveTo>
                    <a:pt x="1018692" y="24104"/>
                  </a:moveTo>
                  <a:lnTo>
                    <a:pt x="912304" y="24104"/>
                  </a:lnTo>
                  <a:lnTo>
                    <a:pt x="912304" y="44069"/>
                  </a:lnTo>
                  <a:lnTo>
                    <a:pt x="994143" y="44069"/>
                  </a:lnTo>
                  <a:lnTo>
                    <a:pt x="985443" y="81673"/>
                  </a:lnTo>
                  <a:lnTo>
                    <a:pt x="967041" y="114731"/>
                  </a:lnTo>
                  <a:lnTo>
                    <a:pt x="938860" y="143167"/>
                  </a:lnTo>
                  <a:lnTo>
                    <a:pt x="900874" y="166916"/>
                  </a:lnTo>
                  <a:lnTo>
                    <a:pt x="914361" y="185623"/>
                  </a:lnTo>
                  <a:lnTo>
                    <a:pt x="962329" y="154038"/>
                  </a:lnTo>
                  <a:lnTo>
                    <a:pt x="994625" y="115658"/>
                  </a:lnTo>
                  <a:lnTo>
                    <a:pt x="1012875" y="71869"/>
                  </a:lnTo>
                  <a:lnTo>
                    <a:pt x="1018692" y="24104"/>
                  </a:lnTo>
                  <a:close/>
                </a:path>
                <a:path w="1113790" h="227964">
                  <a:moveTo>
                    <a:pt x="1113663" y="90830"/>
                  </a:moveTo>
                  <a:lnTo>
                    <a:pt x="1078318" y="90830"/>
                  </a:lnTo>
                  <a:lnTo>
                    <a:pt x="1078318" y="0"/>
                  </a:lnTo>
                  <a:lnTo>
                    <a:pt x="1054125" y="0"/>
                  </a:lnTo>
                  <a:lnTo>
                    <a:pt x="1054125" y="227622"/>
                  </a:lnTo>
                  <a:lnTo>
                    <a:pt x="1078318" y="227622"/>
                  </a:lnTo>
                  <a:lnTo>
                    <a:pt x="1078318" y="111061"/>
                  </a:lnTo>
                  <a:lnTo>
                    <a:pt x="1113663" y="111061"/>
                  </a:lnTo>
                  <a:lnTo>
                    <a:pt x="1113663" y="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89979" y="5883062"/>
              <a:ext cx="186075" cy="22834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6615" y="5883242"/>
              <a:ext cx="192640" cy="22303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37496" y="5883062"/>
              <a:ext cx="187964" cy="22789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61614" y="5896733"/>
              <a:ext cx="433755" cy="18656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7468" y="6247871"/>
              <a:ext cx="193270" cy="22303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68977" y="6247691"/>
              <a:ext cx="196687" cy="22753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03258" y="6247691"/>
              <a:ext cx="180949" cy="22834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84842" y="6247691"/>
              <a:ext cx="187244" cy="22834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12828" y="6247691"/>
              <a:ext cx="186075" cy="22834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636850" y="6247701"/>
              <a:ext cx="861694" cy="227965"/>
            </a:xfrm>
            <a:custGeom>
              <a:avLst/>
              <a:gdLst/>
              <a:ahLst/>
              <a:cxnLst/>
              <a:rect l="l" t="t" r="r" b="b"/>
              <a:pathLst>
                <a:path w="861695" h="227964">
                  <a:moveTo>
                    <a:pt x="116738" y="97040"/>
                  </a:moveTo>
                  <a:lnTo>
                    <a:pt x="112306" y="63957"/>
                  </a:lnTo>
                  <a:lnTo>
                    <a:pt x="100177" y="38785"/>
                  </a:lnTo>
                  <a:lnTo>
                    <a:pt x="100050" y="38671"/>
                  </a:lnTo>
                  <a:lnTo>
                    <a:pt x="93535" y="33032"/>
                  </a:lnTo>
                  <a:lnTo>
                    <a:pt x="93535" y="97040"/>
                  </a:lnTo>
                  <a:lnTo>
                    <a:pt x="90957" y="121424"/>
                  </a:lnTo>
                  <a:lnTo>
                    <a:pt x="83781" y="139827"/>
                  </a:lnTo>
                  <a:lnTo>
                    <a:pt x="72656" y="151447"/>
                  </a:lnTo>
                  <a:lnTo>
                    <a:pt x="58191" y="155498"/>
                  </a:lnTo>
                  <a:lnTo>
                    <a:pt x="43929" y="151447"/>
                  </a:lnTo>
                  <a:lnTo>
                    <a:pt x="32816" y="139827"/>
                  </a:lnTo>
                  <a:lnTo>
                    <a:pt x="25590" y="121424"/>
                  </a:lnTo>
                  <a:lnTo>
                    <a:pt x="23025" y="97040"/>
                  </a:lnTo>
                  <a:lnTo>
                    <a:pt x="25590" y="72809"/>
                  </a:lnTo>
                  <a:lnTo>
                    <a:pt x="32816" y="54457"/>
                  </a:lnTo>
                  <a:lnTo>
                    <a:pt x="43929" y="42824"/>
                  </a:lnTo>
                  <a:lnTo>
                    <a:pt x="58191" y="38671"/>
                  </a:lnTo>
                  <a:lnTo>
                    <a:pt x="72656" y="42824"/>
                  </a:lnTo>
                  <a:lnTo>
                    <a:pt x="83781" y="54457"/>
                  </a:lnTo>
                  <a:lnTo>
                    <a:pt x="90957" y="72809"/>
                  </a:lnTo>
                  <a:lnTo>
                    <a:pt x="93535" y="97040"/>
                  </a:lnTo>
                  <a:lnTo>
                    <a:pt x="93535" y="33032"/>
                  </a:lnTo>
                  <a:lnTo>
                    <a:pt x="81686" y="22745"/>
                  </a:lnTo>
                  <a:lnTo>
                    <a:pt x="58191" y="17081"/>
                  </a:lnTo>
                  <a:lnTo>
                    <a:pt x="34696" y="22745"/>
                  </a:lnTo>
                  <a:lnTo>
                    <a:pt x="16243" y="38785"/>
                  </a:lnTo>
                  <a:lnTo>
                    <a:pt x="4216" y="63957"/>
                  </a:lnTo>
                  <a:lnTo>
                    <a:pt x="0" y="97040"/>
                  </a:lnTo>
                  <a:lnTo>
                    <a:pt x="4216" y="130276"/>
                  </a:lnTo>
                  <a:lnTo>
                    <a:pt x="16243" y="155511"/>
                  </a:lnTo>
                  <a:lnTo>
                    <a:pt x="34696" y="171551"/>
                  </a:lnTo>
                  <a:lnTo>
                    <a:pt x="58191" y="177165"/>
                  </a:lnTo>
                  <a:lnTo>
                    <a:pt x="81686" y="171551"/>
                  </a:lnTo>
                  <a:lnTo>
                    <a:pt x="100190" y="155498"/>
                  </a:lnTo>
                  <a:lnTo>
                    <a:pt x="112306" y="130276"/>
                  </a:lnTo>
                  <a:lnTo>
                    <a:pt x="116738" y="97040"/>
                  </a:lnTo>
                  <a:close/>
                </a:path>
                <a:path w="861695" h="227964">
                  <a:moveTo>
                    <a:pt x="210083" y="55841"/>
                  </a:moveTo>
                  <a:lnTo>
                    <a:pt x="174739" y="55841"/>
                  </a:lnTo>
                  <a:lnTo>
                    <a:pt x="174739" y="0"/>
                  </a:lnTo>
                  <a:lnTo>
                    <a:pt x="150545" y="0"/>
                  </a:lnTo>
                  <a:lnTo>
                    <a:pt x="150545" y="227888"/>
                  </a:lnTo>
                  <a:lnTo>
                    <a:pt x="174739" y="227888"/>
                  </a:lnTo>
                  <a:lnTo>
                    <a:pt x="174739" y="143535"/>
                  </a:lnTo>
                  <a:lnTo>
                    <a:pt x="210083" y="143535"/>
                  </a:lnTo>
                  <a:lnTo>
                    <a:pt x="210083" y="123571"/>
                  </a:lnTo>
                  <a:lnTo>
                    <a:pt x="174739" y="123571"/>
                  </a:lnTo>
                  <a:lnTo>
                    <a:pt x="174739" y="76263"/>
                  </a:lnTo>
                  <a:lnTo>
                    <a:pt x="210083" y="76263"/>
                  </a:lnTo>
                  <a:lnTo>
                    <a:pt x="210083" y="55841"/>
                  </a:lnTo>
                  <a:close/>
                </a:path>
                <a:path w="861695" h="227964">
                  <a:moveTo>
                    <a:pt x="346163" y="125272"/>
                  </a:moveTo>
                  <a:lnTo>
                    <a:pt x="341858" y="103860"/>
                  </a:lnTo>
                  <a:lnTo>
                    <a:pt x="333641" y="92176"/>
                  </a:lnTo>
                  <a:lnTo>
                    <a:pt x="330047" y="87071"/>
                  </a:lnTo>
                  <a:lnTo>
                    <a:pt x="323138" y="82854"/>
                  </a:lnTo>
                  <a:lnTo>
                    <a:pt x="323138" y="125272"/>
                  </a:lnTo>
                  <a:lnTo>
                    <a:pt x="320522" y="138722"/>
                  </a:lnTo>
                  <a:lnTo>
                    <a:pt x="313512" y="149110"/>
                  </a:lnTo>
                  <a:lnTo>
                    <a:pt x="302920" y="155778"/>
                  </a:lnTo>
                  <a:lnTo>
                    <a:pt x="289585" y="158102"/>
                  </a:lnTo>
                  <a:lnTo>
                    <a:pt x="276072" y="155778"/>
                  </a:lnTo>
                  <a:lnTo>
                    <a:pt x="265391" y="149110"/>
                  </a:lnTo>
                  <a:lnTo>
                    <a:pt x="258394" y="138722"/>
                  </a:lnTo>
                  <a:lnTo>
                    <a:pt x="255955" y="125272"/>
                  </a:lnTo>
                  <a:lnTo>
                    <a:pt x="258394" y="111836"/>
                  </a:lnTo>
                  <a:lnTo>
                    <a:pt x="265391" y="101371"/>
                  </a:lnTo>
                  <a:lnTo>
                    <a:pt x="276072" y="94589"/>
                  </a:lnTo>
                  <a:lnTo>
                    <a:pt x="289585" y="92176"/>
                  </a:lnTo>
                  <a:lnTo>
                    <a:pt x="302920" y="94589"/>
                  </a:lnTo>
                  <a:lnTo>
                    <a:pt x="313512" y="101371"/>
                  </a:lnTo>
                  <a:lnTo>
                    <a:pt x="320522" y="111836"/>
                  </a:lnTo>
                  <a:lnTo>
                    <a:pt x="323138" y="125272"/>
                  </a:lnTo>
                  <a:lnTo>
                    <a:pt x="323138" y="82854"/>
                  </a:lnTo>
                  <a:lnTo>
                    <a:pt x="312153" y="76123"/>
                  </a:lnTo>
                  <a:lnTo>
                    <a:pt x="289585" y="72212"/>
                  </a:lnTo>
                  <a:lnTo>
                    <a:pt x="266827" y="76123"/>
                  </a:lnTo>
                  <a:lnTo>
                    <a:pt x="248843" y="87071"/>
                  </a:lnTo>
                  <a:lnTo>
                    <a:pt x="237045" y="103860"/>
                  </a:lnTo>
                  <a:lnTo>
                    <a:pt x="232841" y="125272"/>
                  </a:lnTo>
                  <a:lnTo>
                    <a:pt x="237045" y="146710"/>
                  </a:lnTo>
                  <a:lnTo>
                    <a:pt x="248843" y="163436"/>
                  </a:lnTo>
                  <a:lnTo>
                    <a:pt x="266827" y="174320"/>
                  </a:lnTo>
                  <a:lnTo>
                    <a:pt x="289585" y="178244"/>
                  </a:lnTo>
                  <a:lnTo>
                    <a:pt x="312153" y="174320"/>
                  </a:lnTo>
                  <a:lnTo>
                    <a:pt x="330047" y="163436"/>
                  </a:lnTo>
                  <a:lnTo>
                    <a:pt x="333806" y="158102"/>
                  </a:lnTo>
                  <a:lnTo>
                    <a:pt x="341858" y="146710"/>
                  </a:lnTo>
                  <a:lnTo>
                    <a:pt x="346163" y="125272"/>
                  </a:lnTo>
                  <a:close/>
                </a:path>
                <a:path w="861695" h="227964">
                  <a:moveTo>
                    <a:pt x="356146" y="35699"/>
                  </a:moveTo>
                  <a:lnTo>
                    <a:pt x="301459" y="35699"/>
                  </a:lnTo>
                  <a:lnTo>
                    <a:pt x="301459" y="2959"/>
                  </a:lnTo>
                  <a:lnTo>
                    <a:pt x="277355" y="2959"/>
                  </a:lnTo>
                  <a:lnTo>
                    <a:pt x="277355" y="35699"/>
                  </a:lnTo>
                  <a:lnTo>
                    <a:pt x="221145" y="35699"/>
                  </a:lnTo>
                  <a:lnTo>
                    <a:pt x="221145" y="55397"/>
                  </a:lnTo>
                  <a:lnTo>
                    <a:pt x="356146" y="55397"/>
                  </a:lnTo>
                  <a:lnTo>
                    <a:pt x="356146" y="35699"/>
                  </a:lnTo>
                  <a:close/>
                </a:path>
                <a:path w="861695" h="227964">
                  <a:moveTo>
                    <a:pt x="436448" y="92354"/>
                  </a:moveTo>
                  <a:lnTo>
                    <a:pt x="399935" y="92354"/>
                  </a:lnTo>
                  <a:lnTo>
                    <a:pt x="399935" y="0"/>
                  </a:lnTo>
                  <a:lnTo>
                    <a:pt x="376021" y="0"/>
                  </a:lnTo>
                  <a:lnTo>
                    <a:pt x="376021" y="227888"/>
                  </a:lnTo>
                  <a:lnTo>
                    <a:pt x="399935" y="227888"/>
                  </a:lnTo>
                  <a:lnTo>
                    <a:pt x="399935" y="112420"/>
                  </a:lnTo>
                  <a:lnTo>
                    <a:pt x="436448" y="112420"/>
                  </a:lnTo>
                  <a:lnTo>
                    <a:pt x="436448" y="92354"/>
                  </a:lnTo>
                  <a:close/>
                </a:path>
                <a:path w="861695" h="227964">
                  <a:moveTo>
                    <a:pt x="632066" y="66738"/>
                  </a:moveTo>
                  <a:lnTo>
                    <a:pt x="498957" y="66738"/>
                  </a:lnTo>
                  <a:lnTo>
                    <a:pt x="498957" y="8318"/>
                  </a:lnTo>
                  <a:lnTo>
                    <a:pt x="475030" y="8318"/>
                  </a:lnTo>
                  <a:lnTo>
                    <a:pt x="475030" y="66738"/>
                  </a:lnTo>
                  <a:lnTo>
                    <a:pt x="475030" y="85788"/>
                  </a:lnTo>
                  <a:lnTo>
                    <a:pt x="632066" y="85788"/>
                  </a:lnTo>
                  <a:lnTo>
                    <a:pt x="632066" y="66738"/>
                  </a:lnTo>
                  <a:close/>
                </a:path>
                <a:path w="861695" h="227964">
                  <a:moveTo>
                    <a:pt x="633501" y="202628"/>
                  </a:moveTo>
                  <a:lnTo>
                    <a:pt x="497344" y="202628"/>
                  </a:lnTo>
                  <a:lnTo>
                    <a:pt x="497344" y="155638"/>
                  </a:lnTo>
                  <a:lnTo>
                    <a:pt x="473329" y="155638"/>
                  </a:lnTo>
                  <a:lnTo>
                    <a:pt x="473329" y="202628"/>
                  </a:lnTo>
                  <a:lnTo>
                    <a:pt x="473329" y="222948"/>
                  </a:lnTo>
                  <a:lnTo>
                    <a:pt x="633501" y="222948"/>
                  </a:lnTo>
                  <a:lnTo>
                    <a:pt x="633501" y="202628"/>
                  </a:lnTo>
                  <a:close/>
                </a:path>
                <a:path w="861695" h="227964">
                  <a:moveTo>
                    <a:pt x="655802" y="114757"/>
                  </a:moveTo>
                  <a:lnTo>
                    <a:pt x="447243" y="114757"/>
                  </a:lnTo>
                  <a:lnTo>
                    <a:pt x="447243" y="134086"/>
                  </a:lnTo>
                  <a:lnTo>
                    <a:pt x="655802" y="134086"/>
                  </a:lnTo>
                  <a:lnTo>
                    <a:pt x="655802" y="114757"/>
                  </a:lnTo>
                  <a:close/>
                </a:path>
                <a:path w="861695" h="227964">
                  <a:moveTo>
                    <a:pt x="816698" y="159626"/>
                  </a:moveTo>
                  <a:lnTo>
                    <a:pt x="792518" y="144246"/>
                  </a:lnTo>
                  <a:lnTo>
                    <a:pt x="773506" y="122123"/>
                  </a:lnTo>
                  <a:lnTo>
                    <a:pt x="768489" y="111429"/>
                  </a:lnTo>
                  <a:lnTo>
                    <a:pt x="761072" y="95643"/>
                  </a:lnTo>
                  <a:lnTo>
                    <a:pt x="756627" y="67271"/>
                  </a:lnTo>
                  <a:lnTo>
                    <a:pt x="756627" y="42900"/>
                  </a:lnTo>
                  <a:lnTo>
                    <a:pt x="808609" y="42900"/>
                  </a:lnTo>
                  <a:lnTo>
                    <a:pt x="808609" y="22936"/>
                  </a:lnTo>
                  <a:lnTo>
                    <a:pt x="680173" y="22936"/>
                  </a:lnTo>
                  <a:lnTo>
                    <a:pt x="680173" y="42900"/>
                  </a:lnTo>
                  <a:lnTo>
                    <a:pt x="732155" y="42900"/>
                  </a:lnTo>
                  <a:lnTo>
                    <a:pt x="732155" y="67271"/>
                  </a:lnTo>
                  <a:lnTo>
                    <a:pt x="727544" y="96837"/>
                  </a:lnTo>
                  <a:lnTo>
                    <a:pt x="714984" y="124955"/>
                  </a:lnTo>
                  <a:lnTo>
                    <a:pt x="696010" y="148729"/>
                  </a:lnTo>
                  <a:lnTo>
                    <a:pt x="672172" y="165303"/>
                  </a:lnTo>
                  <a:lnTo>
                    <a:pt x="686295" y="184365"/>
                  </a:lnTo>
                  <a:lnTo>
                    <a:pt x="705091" y="172097"/>
                  </a:lnTo>
                  <a:lnTo>
                    <a:pt x="721461" y="155219"/>
                  </a:lnTo>
                  <a:lnTo>
                    <a:pt x="734860" y="134670"/>
                  </a:lnTo>
                  <a:lnTo>
                    <a:pt x="744753" y="111429"/>
                  </a:lnTo>
                  <a:lnTo>
                    <a:pt x="754621" y="133019"/>
                  </a:lnTo>
                  <a:lnTo>
                    <a:pt x="768007" y="151942"/>
                  </a:lnTo>
                  <a:lnTo>
                    <a:pt x="784453" y="167424"/>
                  </a:lnTo>
                  <a:lnTo>
                    <a:pt x="803478" y="178701"/>
                  </a:lnTo>
                  <a:lnTo>
                    <a:pt x="816698" y="159626"/>
                  </a:lnTo>
                  <a:close/>
                </a:path>
                <a:path w="861695" h="227964">
                  <a:moveTo>
                    <a:pt x="861580" y="0"/>
                  </a:moveTo>
                  <a:lnTo>
                    <a:pt x="837298" y="0"/>
                  </a:lnTo>
                  <a:lnTo>
                    <a:pt x="837298" y="227888"/>
                  </a:lnTo>
                  <a:lnTo>
                    <a:pt x="861580" y="227888"/>
                  </a:lnTo>
                  <a:lnTo>
                    <a:pt x="861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37375" y="6247691"/>
              <a:ext cx="193450" cy="22789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30362" y="6247691"/>
              <a:ext cx="187784" cy="22789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47375" y="6247691"/>
              <a:ext cx="195698" cy="22789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344111" y="6247701"/>
              <a:ext cx="651510" cy="228600"/>
            </a:xfrm>
            <a:custGeom>
              <a:avLst/>
              <a:gdLst/>
              <a:ahLst/>
              <a:cxnLst/>
              <a:rect l="l" t="t" r="r" b="b"/>
              <a:pathLst>
                <a:path w="651510" h="228600">
                  <a:moveTo>
                    <a:pt x="88671" y="75628"/>
                  </a:moveTo>
                  <a:lnTo>
                    <a:pt x="22936" y="75628"/>
                  </a:lnTo>
                  <a:lnTo>
                    <a:pt x="22936" y="21018"/>
                  </a:lnTo>
                  <a:lnTo>
                    <a:pt x="0" y="21018"/>
                  </a:lnTo>
                  <a:lnTo>
                    <a:pt x="0" y="75628"/>
                  </a:lnTo>
                  <a:lnTo>
                    <a:pt x="0" y="94678"/>
                  </a:lnTo>
                  <a:lnTo>
                    <a:pt x="0" y="151828"/>
                  </a:lnTo>
                  <a:lnTo>
                    <a:pt x="0" y="172148"/>
                  </a:lnTo>
                  <a:lnTo>
                    <a:pt x="88671" y="172148"/>
                  </a:lnTo>
                  <a:lnTo>
                    <a:pt x="88671" y="152171"/>
                  </a:lnTo>
                  <a:lnTo>
                    <a:pt x="88671" y="151828"/>
                  </a:lnTo>
                  <a:lnTo>
                    <a:pt x="88671" y="94792"/>
                  </a:lnTo>
                  <a:lnTo>
                    <a:pt x="66281" y="94792"/>
                  </a:lnTo>
                  <a:lnTo>
                    <a:pt x="66281" y="151828"/>
                  </a:lnTo>
                  <a:lnTo>
                    <a:pt x="22936" y="151828"/>
                  </a:lnTo>
                  <a:lnTo>
                    <a:pt x="22936" y="94678"/>
                  </a:lnTo>
                  <a:lnTo>
                    <a:pt x="88671" y="94678"/>
                  </a:lnTo>
                  <a:lnTo>
                    <a:pt x="88671" y="75628"/>
                  </a:lnTo>
                  <a:close/>
                </a:path>
                <a:path w="651510" h="228600">
                  <a:moveTo>
                    <a:pt x="88671" y="21221"/>
                  </a:moveTo>
                  <a:lnTo>
                    <a:pt x="66281" y="21221"/>
                  </a:lnTo>
                  <a:lnTo>
                    <a:pt x="66281" y="75450"/>
                  </a:lnTo>
                  <a:lnTo>
                    <a:pt x="88671" y="75450"/>
                  </a:lnTo>
                  <a:lnTo>
                    <a:pt x="88671" y="21221"/>
                  </a:lnTo>
                  <a:close/>
                </a:path>
                <a:path w="651510" h="228600">
                  <a:moveTo>
                    <a:pt x="188328" y="109181"/>
                  </a:moveTo>
                  <a:lnTo>
                    <a:pt x="165125" y="109181"/>
                  </a:lnTo>
                  <a:lnTo>
                    <a:pt x="165125" y="227888"/>
                  </a:lnTo>
                  <a:lnTo>
                    <a:pt x="188328" y="227888"/>
                  </a:lnTo>
                  <a:lnTo>
                    <a:pt x="188328" y="109181"/>
                  </a:lnTo>
                  <a:close/>
                </a:path>
                <a:path w="651510" h="228600">
                  <a:moveTo>
                    <a:pt x="188328" y="89598"/>
                  </a:moveTo>
                  <a:lnTo>
                    <a:pt x="137058" y="89598"/>
                  </a:lnTo>
                  <a:lnTo>
                    <a:pt x="137058" y="4508"/>
                  </a:lnTo>
                  <a:lnTo>
                    <a:pt x="114122" y="4508"/>
                  </a:lnTo>
                  <a:lnTo>
                    <a:pt x="114122" y="89598"/>
                  </a:lnTo>
                  <a:lnTo>
                    <a:pt x="114122" y="108648"/>
                  </a:lnTo>
                  <a:lnTo>
                    <a:pt x="114122" y="216598"/>
                  </a:lnTo>
                  <a:lnTo>
                    <a:pt x="137058" y="216598"/>
                  </a:lnTo>
                  <a:lnTo>
                    <a:pt x="137058" y="108648"/>
                  </a:lnTo>
                  <a:lnTo>
                    <a:pt x="188328" y="108648"/>
                  </a:lnTo>
                  <a:lnTo>
                    <a:pt x="188328" y="89598"/>
                  </a:lnTo>
                  <a:close/>
                </a:path>
                <a:path w="651510" h="228600">
                  <a:moveTo>
                    <a:pt x="188328" y="0"/>
                  </a:moveTo>
                  <a:lnTo>
                    <a:pt x="165125" y="0"/>
                  </a:lnTo>
                  <a:lnTo>
                    <a:pt x="165125" y="89217"/>
                  </a:lnTo>
                  <a:lnTo>
                    <a:pt x="188328" y="89217"/>
                  </a:lnTo>
                  <a:lnTo>
                    <a:pt x="188328" y="0"/>
                  </a:lnTo>
                  <a:close/>
                </a:path>
                <a:path w="651510" h="228600">
                  <a:moveTo>
                    <a:pt x="402285" y="59258"/>
                  </a:moveTo>
                  <a:lnTo>
                    <a:pt x="396354" y="38277"/>
                  </a:lnTo>
                  <a:lnTo>
                    <a:pt x="385775" y="28143"/>
                  </a:lnTo>
                  <a:lnTo>
                    <a:pt x="379704" y="22339"/>
                  </a:lnTo>
                  <a:lnTo>
                    <a:pt x="377367" y="21424"/>
                  </a:lnTo>
                  <a:lnTo>
                    <a:pt x="377367" y="59258"/>
                  </a:lnTo>
                  <a:lnTo>
                    <a:pt x="373329" y="72072"/>
                  </a:lnTo>
                  <a:lnTo>
                    <a:pt x="361886" y="81762"/>
                  </a:lnTo>
                  <a:lnTo>
                    <a:pt x="344093" y="87884"/>
                  </a:lnTo>
                  <a:lnTo>
                    <a:pt x="320979" y="90017"/>
                  </a:lnTo>
                  <a:lnTo>
                    <a:pt x="297903" y="87884"/>
                  </a:lnTo>
                  <a:lnTo>
                    <a:pt x="280123" y="81762"/>
                  </a:lnTo>
                  <a:lnTo>
                    <a:pt x="268719" y="72072"/>
                  </a:lnTo>
                  <a:lnTo>
                    <a:pt x="264769" y="59258"/>
                  </a:lnTo>
                  <a:lnTo>
                    <a:pt x="268719" y="46316"/>
                  </a:lnTo>
                  <a:lnTo>
                    <a:pt x="280123" y="36525"/>
                  </a:lnTo>
                  <a:lnTo>
                    <a:pt x="297903" y="30314"/>
                  </a:lnTo>
                  <a:lnTo>
                    <a:pt x="320979" y="28143"/>
                  </a:lnTo>
                  <a:lnTo>
                    <a:pt x="344093" y="30314"/>
                  </a:lnTo>
                  <a:lnTo>
                    <a:pt x="361886" y="36525"/>
                  </a:lnTo>
                  <a:lnTo>
                    <a:pt x="373329" y="46316"/>
                  </a:lnTo>
                  <a:lnTo>
                    <a:pt x="377367" y="59258"/>
                  </a:lnTo>
                  <a:lnTo>
                    <a:pt x="377367" y="21424"/>
                  </a:lnTo>
                  <a:lnTo>
                    <a:pt x="354012" y="12179"/>
                  </a:lnTo>
                  <a:lnTo>
                    <a:pt x="320979" y="8534"/>
                  </a:lnTo>
                  <a:lnTo>
                    <a:pt x="287985" y="12179"/>
                  </a:lnTo>
                  <a:lnTo>
                    <a:pt x="262382" y="22339"/>
                  </a:lnTo>
                  <a:lnTo>
                    <a:pt x="245833" y="38277"/>
                  </a:lnTo>
                  <a:lnTo>
                    <a:pt x="239941" y="59258"/>
                  </a:lnTo>
                  <a:lnTo>
                    <a:pt x="245833" y="80022"/>
                  </a:lnTo>
                  <a:lnTo>
                    <a:pt x="262382" y="95808"/>
                  </a:lnTo>
                  <a:lnTo>
                    <a:pt x="287985" y="105841"/>
                  </a:lnTo>
                  <a:lnTo>
                    <a:pt x="320979" y="109359"/>
                  </a:lnTo>
                  <a:lnTo>
                    <a:pt x="354012" y="105841"/>
                  </a:lnTo>
                  <a:lnTo>
                    <a:pt x="379704" y="95808"/>
                  </a:lnTo>
                  <a:lnTo>
                    <a:pt x="385813" y="90017"/>
                  </a:lnTo>
                  <a:lnTo>
                    <a:pt x="396354" y="80022"/>
                  </a:lnTo>
                  <a:lnTo>
                    <a:pt x="402285" y="59258"/>
                  </a:lnTo>
                  <a:close/>
                </a:path>
                <a:path w="651510" h="228600">
                  <a:moveTo>
                    <a:pt x="425754" y="129501"/>
                  </a:moveTo>
                  <a:lnTo>
                    <a:pt x="217195" y="129501"/>
                  </a:lnTo>
                  <a:lnTo>
                    <a:pt x="217195" y="149555"/>
                  </a:lnTo>
                  <a:lnTo>
                    <a:pt x="309016" y="149555"/>
                  </a:lnTo>
                  <a:lnTo>
                    <a:pt x="309016" y="227977"/>
                  </a:lnTo>
                  <a:lnTo>
                    <a:pt x="332765" y="227977"/>
                  </a:lnTo>
                  <a:lnTo>
                    <a:pt x="332765" y="149555"/>
                  </a:lnTo>
                  <a:lnTo>
                    <a:pt x="425754" y="149555"/>
                  </a:lnTo>
                  <a:lnTo>
                    <a:pt x="425754" y="129501"/>
                  </a:lnTo>
                  <a:close/>
                </a:path>
                <a:path w="651510" h="228600">
                  <a:moveTo>
                    <a:pt x="627202" y="66738"/>
                  </a:moveTo>
                  <a:lnTo>
                    <a:pt x="494106" y="66738"/>
                  </a:lnTo>
                  <a:lnTo>
                    <a:pt x="494106" y="8318"/>
                  </a:lnTo>
                  <a:lnTo>
                    <a:pt x="470179" y="8318"/>
                  </a:lnTo>
                  <a:lnTo>
                    <a:pt x="470179" y="66738"/>
                  </a:lnTo>
                  <a:lnTo>
                    <a:pt x="470179" y="85788"/>
                  </a:lnTo>
                  <a:lnTo>
                    <a:pt x="627202" y="85788"/>
                  </a:lnTo>
                  <a:lnTo>
                    <a:pt x="627202" y="66738"/>
                  </a:lnTo>
                  <a:close/>
                </a:path>
                <a:path w="651510" h="228600">
                  <a:moveTo>
                    <a:pt x="628650" y="202628"/>
                  </a:moveTo>
                  <a:lnTo>
                    <a:pt x="492480" y="202628"/>
                  </a:lnTo>
                  <a:lnTo>
                    <a:pt x="492480" y="155638"/>
                  </a:lnTo>
                  <a:lnTo>
                    <a:pt x="468464" y="155638"/>
                  </a:lnTo>
                  <a:lnTo>
                    <a:pt x="468464" y="202628"/>
                  </a:lnTo>
                  <a:lnTo>
                    <a:pt x="468464" y="222948"/>
                  </a:lnTo>
                  <a:lnTo>
                    <a:pt x="628650" y="222948"/>
                  </a:lnTo>
                  <a:lnTo>
                    <a:pt x="628650" y="202628"/>
                  </a:lnTo>
                  <a:close/>
                </a:path>
                <a:path w="651510" h="228600">
                  <a:moveTo>
                    <a:pt x="650951" y="114757"/>
                  </a:moveTo>
                  <a:lnTo>
                    <a:pt x="442391" y="114757"/>
                  </a:lnTo>
                  <a:lnTo>
                    <a:pt x="442391" y="134086"/>
                  </a:lnTo>
                  <a:lnTo>
                    <a:pt x="650951" y="134086"/>
                  </a:lnTo>
                  <a:lnTo>
                    <a:pt x="650951" y="114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00183" y="6247691"/>
              <a:ext cx="212336" cy="22321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73367" y="6247691"/>
              <a:ext cx="190662" cy="22834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3474" y="6247691"/>
              <a:ext cx="180948" cy="22834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54264" y="6247691"/>
              <a:ext cx="429529" cy="2268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15181" y="6247691"/>
              <a:ext cx="175103" cy="22789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36062" y="6247691"/>
              <a:ext cx="259462" cy="22834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48997" y="6612320"/>
              <a:ext cx="186075" cy="22834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75633" y="6612500"/>
              <a:ext cx="192640" cy="22303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58645" y="6612320"/>
              <a:ext cx="415859" cy="22825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06791" y="6612320"/>
              <a:ext cx="214584" cy="22789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06152" y="6612320"/>
              <a:ext cx="405516" cy="22789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47822" y="6625990"/>
              <a:ext cx="433756" cy="18628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63667" y="6612500"/>
              <a:ext cx="193270" cy="22303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85177" y="6612320"/>
              <a:ext cx="196687" cy="22753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19458" y="6612320"/>
              <a:ext cx="180949" cy="22834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01191" y="6612320"/>
              <a:ext cx="187244" cy="22834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29176" y="6612320"/>
              <a:ext cx="186075" cy="22834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53204" y="6612320"/>
              <a:ext cx="210087" cy="22789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139074" y="6610252"/>
              <a:ext cx="413700" cy="22996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52680" y="6612410"/>
              <a:ext cx="211796" cy="22312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5888393" y="6612508"/>
              <a:ext cx="184785" cy="222885"/>
            </a:xfrm>
            <a:custGeom>
              <a:avLst/>
              <a:gdLst/>
              <a:ahLst/>
              <a:cxnLst/>
              <a:rect l="l" t="t" r="r" b="b"/>
              <a:pathLst>
                <a:path w="184785" h="222884">
                  <a:moveTo>
                    <a:pt x="105219" y="15011"/>
                  </a:moveTo>
                  <a:lnTo>
                    <a:pt x="81305" y="15011"/>
                  </a:lnTo>
                  <a:lnTo>
                    <a:pt x="81305" y="53682"/>
                  </a:lnTo>
                  <a:lnTo>
                    <a:pt x="105219" y="53682"/>
                  </a:lnTo>
                  <a:lnTo>
                    <a:pt x="105219" y="15011"/>
                  </a:lnTo>
                  <a:close/>
                </a:path>
                <a:path w="184785" h="222884">
                  <a:moveTo>
                    <a:pt x="179146" y="0"/>
                  </a:moveTo>
                  <a:lnTo>
                    <a:pt x="155054" y="0"/>
                  </a:lnTo>
                  <a:lnTo>
                    <a:pt x="155054" y="62611"/>
                  </a:lnTo>
                  <a:lnTo>
                    <a:pt x="105219" y="62611"/>
                  </a:lnTo>
                  <a:lnTo>
                    <a:pt x="105219" y="53721"/>
                  </a:lnTo>
                  <a:lnTo>
                    <a:pt x="81305" y="53721"/>
                  </a:lnTo>
                  <a:lnTo>
                    <a:pt x="81305" y="72771"/>
                  </a:lnTo>
                  <a:lnTo>
                    <a:pt x="81305" y="82931"/>
                  </a:lnTo>
                  <a:lnTo>
                    <a:pt x="81305" y="110871"/>
                  </a:lnTo>
                  <a:lnTo>
                    <a:pt x="24193" y="110871"/>
                  </a:lnTo>
                  <a:lnTo>
                    <a:pt x="24193" y="72771"/>
                  </a:lnTo>
                  <a:lnTo>
                    <a:pt x="81305" y="72771"/>
                  </a:lnTo>
                  <a:lnTo>
                    <a:pt x="81305" y="53721"/>
                  </a:lnTo>
                  <a:lnTo>
                    <a:pt x="24193" y="53721"/>
                  </a:lnTo>
                  <a:lnTo>
                    <a:pt x="24193" y="15621"/>
                  </a:lnTo>
                  <a:lnTo>
                    <a:pt x="0" y="15621"/>
                  </a:lnTo>
                  <a:lnTo>
                    <a:pt x="0" y="129921"/>
                  </a:lnTo>
                  <a:lnTo>
                    <a:pt x="105219" y="129921"/>
                  </a:lnTo>
                  <a:lnTo>
                    <a:pt x="105219" y="110871"/>
                  </a:lnTo>
                  <a:lnTo>
                    <a:pt x="105219" y="82931"/>
                  </a:lnTo>
                  <a:lnTo>
                    <a:pt x="155054" y="82931"/>
                  </a:lnTo>
                  <a:lnTo>
                    <a:pt x="155054" y="168440"/>
                  </a:lnTo>
                  <a:lnTo>
                    <a:pt x="179146" y="168440"/>
                  </a:lnTo>
                  <a:lnTo>
                    <a:pt x="179146" y="82931"/>
                  </a:lnTo>
                  <a:lnTo>
                    <a:pt x="179146" y="82651"/>
                  </a:lnTo>
                  <a:lnTo>
                    <a:pt x="179146" y="72771"/>
                  </a:lnTo>
                  <a:lnTo>
                    <a:pt x="179146" y="62953"/>
                  </a:lnTo>
                  <a:lnTo>
                    <a:pt x="179146" y="62611"/>
                  </a:lnTo>
                  <a:lnTo>
                    <a:pt x="179146" y="0"/>
                  </a:lnTo>
                  <a:close/>
                </a:path>
                <a:path w="184785" h="222884">
                  <a:moveTo>
                    <a:pt x="184277" y="203581"/>
                  </a:moveTo>
                  <a:lnTo>
                    <a:pt x="54686" y="203581"/>
                  </a:lnTo>
                  <a:lnTo>
                    <a:pt x="54686" y="151511"/>
                  </a:lnTo>
                  <a:lnTo>
                    <a:pt x="30314" y="151511"/>
                  </a:lnTo>
                  <a:lnTo>
                    <a:pt x="30314" y="203581"/>
                  </a:lnTo>
                  <a:lnTo>
                    <a:pt x="30314" y="222631"/>
                  </a:lnTo>
                  <a:lnTo>
                    <a:pt x="184277" y="222631"/>
                  </a:lnTo>
                  <a:lnTo>
                    <a:pt x="184277" y="203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77317" y="6612320"/>
              <a:ext cx="179060" cy="22834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454743" y="6634264"/>
              <a:ext cx="207750" cy="17519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691719" y="6612508"/>
              <a:ext cx="184150" cy="221615"/>
            </a:xfrm>
            <a:custGeom>
              <a:avLst/>
              <a:gdLst/>
              <a:ahLst/>
              <a:cxnLst/>
              <a:rect l="l" t="t" r="r" b="b"/>
              <a:pathLst>
                <a:path w="184150" h="221615">
                  <a:moveTo>
                    <a:pt x="108458" y="38671"/>
                  </a:moveTo>
                  <a:lnTo>
                    <a:pt x="84620" y="38671"/>
                  </a:lnTo>
                  <a:lnTo>
                    <a:pt x="84620" y="106934"/>
                  </a:lnTo>
                  <a:lnTo>
                    <a:pt x="108458" y="106934"/>
                  </a:lnTo>
                  <a:lnTo>
                    <a:pt x="108458" y="38671"/>
                  </a:lnTo>
                  <a:close/>
                </a:path>
                <a:path w="184150" h="221615">
                  <a:moveTo>
                    <a:pt x="108458" y="19431"/>
                  </a:moveTo>
                  <a:lnTo>
                    <a:pt x="0" y="19431"/>
                  </a:lnTo>
                  <a:lnTo>
                    <a:pt x="0" y="38481"/>
                  </a:lnTo>
                  <a:lnTo>
                    <a:pt x="0" y="107061"/>
                  </a:lnTo>
                  <a:lnTo>
                    <a:pt x="0" y="126111"/>
                  </a:lnTo>
                  <a:lnTo>
                    <a:pt x="108458" y="126111"/>
                  </a:lnTo>
                  <a:lnTo>
                    <a:pt x="108458" y="107061"/>
                  </a:lnTo>
                  <a:lnTo>
                    <a:pt x="23736" y="107061"/>
                  </a:lnTo>
                  <a:lnTo>
                    <a:pt x="23736" y="38481"/>
                  </a:lnTo>
                  <a:lnTo>
                    <a:pt x="108458" y="38481"/>
                  </a:lnTo>
                  <a:lnTo>
                    <a:pt x="108458" y="19431"/>
                  </a:lnTo>
                  <a:close/>
                </a:path>
                <a:path w="184150" h="221615">
                  <a:moveTo>
                    <a:pt x="177253" y="0"/>
                  </a:moveTo>
                  <a:lnTo>
                    <a:pt x="153060" y="0"/>
                  </a:lnTo>
                  <a:lnTo>
                    <a:pt x="153060" y="163322"/>
                  </a:lnTo>
                  <a:lnTo>
                    <a:pt x="177253" y="163322"/>
                  </a:lnTo>
                  <a:lnTo>
                    <a:pt x="177253" y="0"/>
                  </a:lnTo>
                  <a:close/>
                </a:path>
                <a:path w="184150" h="221615">
                  <a:moveTo>
                    <a:pt x="183908" y="201041"/>
                  </a:moveTo>
                  <a:lnTo>
                    <a:pt x="52425" y="201041"/>
                  </a:lnTo>
                  <a:lnTo>
                    <a:pt x="52425" y="147701"/>
                  </a:lnTo>
                  <a:lnTo>
                    <a:pt x="28143" y="147701"/>
                  </a:lnTo>
                  <a:lnTo>
                    <a:pt x="28143" y="201041"/>
                  </a:lnTo>
                  <a:lnTo>
                    <a:pt x="28143" y="221361"/>
                  </a:lnTo>
                  <a:lnTo>
                    <a:pt x="183908" y="221361"/>
                  </a:lnTo>
                  <a:lnTo>
                    <a:pt x="183908" y="20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03878" y="6612320"/>
              <a:ext cx="422334" cy="22789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419723" y="6612320"/>
              <a:ext cx="187245" cy="2283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7169" y="6612320"/>
              <a:ext cx="208109" cy="2268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45039" y="6998893"/>
              <a:ext cx="207749" cy="175193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733613" y="6974713"/>
              <a:ext cx="663575" cy="230504"/>
            </a:xfrm>
            <a:custGeom>
              <a:avLst/>
              <a:gdLst/>
              <a:ahLst/>
              <a:cxnLst/>
              <a:rect l="l" t="t" r="r" b="b"/>
              <a:pathLst>
                <a:path w="663575" h="230504">
                  <a:moveTo>
                    <a:pt x="184365" y="206032"/>
                  </a:moveTo>
                  <a:lnTo>
                    <a:pt x="50457" y="206032"/>
                  </a:lnTo>
                  <a:lnTo>
                    <a:pt x="50457" y="168262"/>
                  </a:lnTo>
                  <a:lnTo>
                    <a:pt x="26174" y="168262"/>
                  </a:lnTo>
                  <a:lnTo>
                    <a:pt x="26174" y="225463"/>
                  </a:lnTo>
                  <a:lnTo>
                    <a:pt x="184365" y="225463"/>
                  </a:lnTo>
                  <a:lnTo>
                    <a:pt x="184365" y="206032"/>
                  </a:lnTo>
                  <a:close/>
                </a:path>
                <a:path w="663575" h="230504">
                  <a:moveTo>
                    <a:pt x="196049" y="22656"/>
                  </a:moveTo>
                  <a:lnTo>
                    <a:pt x="115836" y="22656"/>
                  </a:lnTo>
                  <a:lnTo>
                    <a:pt x="115836" y="0"/>
                  </a:lnTo>
                  <a:lnTo>
                    <a:pt x="91821" y="0"/>
                  </a:lnTo>
                  <a:lnTo>
                    <a:pt x="91821" y="22656"/>
                  </a:lnTo>
                  <a:lnTo>
                    <a:pt x="10515" y="22656"/>
                  </a:lnTo>
                  <a:lnTo>
                    <a:pt x="10515" y="41186"/>
                  </a:lnTo>
                  <a:lnTo>
                    <a:pt x="196049" y="41186"/>
                  </a:lnTo>
                  <a:lnTo>
                    <a:pt x="196049" y="22656"/>
                  </a:lnTo>
                  <a:close/>
                </a:path>
                <a:path w="663575" h="230504">
                  <a:moveTo>
                    <a:pt x="207746" y="135801"/>
                  </a:moveTo>
                  <a:lnTo>
                    <a:pt x="115836" y="135801"/>
                  </a:lnTo>
                  <a:lnTo>
                    <a:pt x="115836" y="119341"/>
                  </a:lnTo>
                  <a:lnTo>
                    <a:pt x="142494" y="116027"/>
                  </a:lnTo>
                  <a:lnTo>
                    <a:pt x="162191" y="109042"/>
                  </a:lnTo>
                  <a:lnTo>
                    <a:pt x="170307" y="102069"/>
                  </a:lnTo>
                  <a:lnTo>
                    <a:pt x="174421" y="98552"/>
                  </a:lnTo>
                  <a:lnTo>
                    <a:pt x="178612" y="84709"/>
                  </a:lnTo>
                  <a:lnTo>
                    <a:pt x="173570" y="69748"/>
                  </a:lnTo>
                  <a:lnTo>
                    <a:pt x="170345" y="67360"/>
                  </a:lnTo>
                  <a:lnTo>
                    <a:pt x="158927" y="58915"/>
                  </a:lnTo>
                  <a:lnTo>
                    <a:pt x="154051" y="57556"/>
                  </a:lnTo>
                  <a:lnTo>
                    <a:pt x="154051" y="84709"/>
                  </a:lnTo>
                  <a:lnTo>
                    <a:pt x="150812" y="92227"/>
                  </a:lnTo>
                  <a:lnTo>
                    <a:pt x="141224" y="97637"/>
                  </a:lnTo>
                  <a:lnTo>
                    <a:pt x="125450" y="100926"/>
                  </a:lnTo>
                  <a:lnTo>
                    <a:pt x="103695" y="102069"/>
                  </a:lnTo>
                  <a:lnTo>
                    <a:pt x="81851" y="100926"/>
                  </a:lnTo>
                  <a:lnTo>
                    <a:pt x="66078" y="97637"/>
                  </a:lnTo>
                  <a:lnTo>
                    <a:pt x="56540" y="92227"/>
                  </a:lnTo>
                  <a:lnTo>
                    <a:pt x="53416" y="84709"/>
                  </a:lnTo>
                  <a:lnTo>
                    <a:pt x="56540" y="77177"/>
                  </a:lnTo>
                  <a:lnTo>
                    <a:pt x="66078" y="71755"/>
                  </a:lnTo>
                  <a:lnTo>
                    <a:pt x="81851" y="68465"/>
                  </a:lnTo>
                  <a:lnTo>
                    <a:pt x="103695" y="67360"/>
                  </a:lnTo>
                  <a:lnTo>
                    <a:pt x="125450" y="68465"/>
                  </a:lnTo>
                  <a:lnTo>
                    <a:pt x="141224" y="71755"/>
                  </a:lnTo>
                  <a:lnTo>
                    <a:pt x="150812" y="77177"/>
                  </a:lnTo>
                  <a:lnTo>
                    <a:pt x="154051" y="84709"/>
                  </a:lnTo>
                  <a:lnTo>
                    <a:pt x="154051" y="57556"/>
                  </a:lnTo>
                  <a:lnTo>
                    <a:pt x="135394" y="52349"/>
                  </a:lnTo>
                  <a:lnTo>
                    <a:pt x="103695" y="50177"/>
                  </a:lnTo>
                  <a:lnTo>
                    <a:pt x="71920" y="52349"/>
                  </a:lnTo>
                  <a:lnTo>
                    <a:pt x="48399" y="58915"/>
                  </a:lnTo>
                  <a:lnTo>
                    <a:pt x="33832" y="69748"/>
                  </a:lnTo>
                  <a:lnTo>
                    <a:pt x="28867" y="84709"/>
                  </a:lnTo>
                  <a:lnTo>
                    <a:pt x="33007" y="98552"/>
                  </a:lnTo>
                  <a:lnTo>
                    <a:pt x="45237" y="109042"/>
                  </a:lnTo>
                  <a:lnTo>
                    <a:pt x="65011" y="116027"/>
                  </a:lnTo>
                  <a:lnTo>
                    <a:pt x="91821" y="119341"/>
                  </a:lnTo>
                  <a:lnTo>
                    <a:pt x="91821" y="135801"/>
                  </a:lnTo>
                  <a:lnTo>
                    <a:pt x="0" y="135801"/>
                  </a:lnTo>
                  <a:lnTo>
                    <a:pt x="0" y="154952"/>
                  </a:lnTo>
                  <a:lnTo>
                    <a:pt x="207746" y="154952"/>
                  </a:lnTo>
                  <a:lnTo>
                    <a:pt x="207746" y="135801"/>
                  </a:lnTo>
                  <a:close/>
                </a:path>
                <a:path w="663575" h="230504">
                  <a:moveTo>
                    <a:pt x="362699" y="161874"/>
                  </a:moveTo>
                  <a:lnTo>
                    <a:pt x="339039" y="145630"/>
                  </a:lnTo>
                  <a:lnTo>
                    <a:pt x="320636" y="123050"/>
                  </a:lnTo>
                  <a:lnTo>
                    <a:pt x="316153" y="113131"/>
                  </a:lnTo>
                  <a:lnTo>
                    <a:pt x="308749" y="96799"/>
                  </a:lnTo>
                  <a:lnTo>
                    <a:pt x="304609" y="69519"/>
                  </a:lnTo>
                  <a:lnTo>
                    <a:pt x="304609" y="45135"/>
                  </a:lnTo>
                  <a:lnTo>
                    <a:pt x="354076" y="45135"/>
                  </a:lnTo>
                  <a:lnTo>
                    <a:pt x="354076" y="25171"/>
                  </a:lnTo>
                  <a:lnTo>
                    <a:pt x="229336" y="25171"/>
                  </a:lnTo>
                  <a:lnTo>
                    <a:pt x="229336" y="45135"/>
                  </a:lnTo>
                  <a:lnTo>
                    <a:pt x="280682" y="45135"/>
                  </a:lnTo>
                  <a:lnTo>
                    <a:pt x="280682" y="69519"/>
                  </a:lnTo>
                  <a:lnTo>
                    <a:pt x="276123" y="98742"/>
                  </a:lnTo>
                  <a:lnTo>
                    <a:pt x="263664" y="126758"/>
                  </a:lnTo>
                  <a:lnTo>
                    <a:pt x="244767" y="150660"/>
                  </a:lnTo>
                  <a:lnTo>
                    <a:pt x="220878" y="167538"/>
                  </a:lnTo>
                  <a:lnTo>
                    <a:pt x="235178" y="186613"/>
                  </a:lnTo>
                  <a:lnTo>
                    <a:pt x="253644" y="174269"/>
                  </a:lnTo>
                  <a:lnTo>
                    <a:pt x="269798" y="157226"/>
                  </a:lnTo>
                  <a:lnTo>
                    <a:pt x="283057" y="136499"/>
                  </a:lnTo>
                  <a:lnTo>
                    <a:pt x="292823" y="113131"/>
                  </a:lnTo>
                  <a:lnTo>
                    <a:pt x="302361" y="134556"/>
                  </a:lnTo>
                  <a:lnTo>
                    <a:pt x="315201" y="153581"/>
                  </a:lnTo>
                  <a:lnTo>
                    <a:pt x="330898" y="169341"/>
                  </a:lnTo>
                  <a:lnTo>
                    <a:pt x="349034" y="180949"/>
                  </a:lnTo>
                  <a:lnTo>
                    <a:pt x="362699" y="161874"/>
                  </a:lnTo>
                  <a:close/>
                </a:path>
                <a:path w="663575" h="230504">
                  <a:moveTo>
                    <a:pt x="439242" y="92633"/>
                  </a:moveTo>
                  <a:lnTo>
                    <a:pt x="402729" y="92633"/>
                  </a:lnTo>
                  <a:lnTo>
                    <a:pt x="402729" y="2247"/>
                  </a:lnTo>
                  <a:lnTo>
                    <a:pt x="378536" y="2247"/>
                  </a:lnTo>
                  <a:lnTo>
                    <a:pt x="378536" y="230136"/>
                  </a:lnTo>
                  <a:lnTo>
                    <a:pt x="402729" y="230136"/>
                  </a:lnTo>
                  <a:lnTo>
                    <a:pt x="402729" y="113042"/>
                  </a:lnTo>
                  <a:lnTo>
                    <a:pt x="439242" y="113042"/>
                  </a:lnTo>
                  <a:lnTo>
                    <a:pt x="439242" y="92633"/>
                  </a:lnTo>
                  <a:close/>
                </a:path>
                <a:path w="663575" h="230504">
                  <a:moveTo>
                    <a:pt x="568299" y="26339"/>
                  </a:moveTo>
                  <a:lnTo>
                    <a:pt x="461899" y="26339"/>
                  </a:lnTo>
                  <a:lnTo>
                    <a:pt x="461899" y="46316"/>
                  </a:lnTo>
                  <a:lnTo>
                    <a:pt x="543750" y="46316"/>
                  </a:lnTo>
                  <a:lnTo>
                    <a:pt x="535051" y="83921"/>
                  </a:lnTo>
                  <a:lnTo>
                    <a:pt x="516636" y="116979"/>
                  </a:lnTo>
                  <a:lnTo>
                    <a:pt x="488467" y="145415"/>
                  </a:lnTo>
                  <a:lnTo>
                    <a:pt x="450481" y="169164"/>
                  </a:lnTo>
                  <a:lnTo>
                    <a:pt x="463969" y="187871"/>
                  </a:lnTo>
                  <a:lnTo>
                    <a:pt x="511924" y="156286"/>
                  </a:lnTo>
                  <a:lnTo>
                    <a:pt x="544233" y="117894"/>
                  </a:lnTo>
                  <a:lnTo>
                    <a:pt x="562483" y="74117"/>
                  </a:lnTo>
                  <a:lnTo>
                    <a:pt x="568299" y="26339"/>
                  </a:lnTo>
                  <a:close/>
                </a:path>
                <a:path w="663575" h="230504">
                  <a:moveTo>
                    <a:pt x="663270" y="93078"/>
                  </a:moveTo>
                  <a:lnTo>
                    <a:pt x="627926" y="93078"/>
                  </a:lnTo>
                  <a:lnTo>
                    <a:pt x="627926" y="2247"/>
                  </a:lnTo>
                  <a:lnTo>
                    <a:pt x="603732" y="2247"/>
                  </a:lnTo>
                  <a:lnTo>
                    <a:pt x="603732" y="229870"/>
                  </a:lnTo>
                  <a:lnTo>
                    <a:pt x="627926" y="229870"/>
                  </a:lnTo>
                  <a:lnTo>
                    <a:pt x="627926" y="113309"/>
                  </a:lnTo>
                  <a:lnTo>
                    <a:pt x="663270" y="113309"/>
                  </a:lnTo>
                  <a:lnTo>
                    <a:pt x="663270" y="930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475188" y="6976949"/>
              <a:ext cx="211257" cy="22789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711447" y="6977129"/>
              <a:ext cx="181848" cy="22303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98956" y="6977129"/>
              <a:ext cx="176092" cy="22483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210034" y="6977129"/>
              <a:ext cx="196148" cy="22303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36400" y="6976949"/>
              <a:ext cx="437533" cy="22789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949907" y="6976949"/>
              <a:ext cx="211976" cy="22501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182838" y="6976949"/>
              <a:ext cx="180949" cy="22834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62312" y="6976949"/>
              <a:ext cx="215304" cy="22789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97666" y="6976960"/>
              <a:ext cx="181610" cy="228600"/>
            </a:xfrm>
            <a:custGeom>
              <a:avLst/>
              <a:gdLst/>
              <a:ahLst/>
              <a:cxnLst/>
              <a:rect l="l" t="t" r="r" b="b"/>
              <a:pathLst>
                <a:path w="181610" h="228600">
                  <a:moveTo>
                    <a:pt x="181127" y="53759"/>
                  </a:moveTo>
                  <a:lnTo>
                    <a:pt x="105676" y="53759"/>
                  </a:lnTo>
                  <a:lnTo>
                    <a:pt x="105676" y="41059"/>
                  </a:lnTo>
                  <a:lnTo>
                    <a:pt x="105676" y="22009"/>
                  </a:lnTo>
                  <a:lnTo>
                    <a:pt x="82105" y="22009"/>
                  </a:lnTo>
                  <a:lnTo>
                    <a:pt x="82105" y="41059"/>
                  </a:lnTo>
                  <a:lnTo>
                    <a:pt x="82105" y="53759"/>
                  </a:lnTo>
                  <a:lnTo>
                    <a:pt x="82105" y="72809"/>
                  </a:lnTo>
                  <a:lnTo>
                    <a:pt x="82105" y="115989"/>
                  </a:lnTo>
                  <a:lnTo>
                    <a:pt x="82105" y="136309"/>
                  </a:lnTo>
                  <a:lnTo>
                    <a:pt x="82105" y="151549"/>
                  </a:lnTo>
                  <a:lnTo>
                    <a:pt x="23926" y="151549"/>
                  </a:lnTo>
                  <a:lnTo>
                    <a:pt x="23926" y="41059"/>
                  </a:lnTo>
                  <a:lnTo>
                    <a:pt x="82105" y="41059"/>
                  </a:lnTo>
                  <a:lnTo>
                    <a:pt x="82105" y="22009"/>
                  </a:lnTo>
                  <a:lnTo>
                    <a:pt x="0" y="22009"/>
                  </a:lnTo>
                  <a:lnTo>
                    <a:pt x="0" y="41059"/>
                  </a:lnTo>
                  <a:lnTo>
                    <a:pt x="0" y="151549"/>
                  </a:lnTo>
                  <a:lnTo>
                    <a:pt x="0" y="170599"/>
                  </a:lnTo>
                  <a:lnTo>
                    <a:pt x="105676" y="170599"/>
                  </a:lnTo>
                  <a:lnTo>
                    <a:pt x="105676" y="151549"/>
                  </a:lnTo>
                  <a:lnTo>
                    <a:pt x="105676" y="136309"/>
                  </a:lnTo>
                  <a:lnTo>
                    <a:pt x="157200" y="136309"/>
                  </a:lnTo>
                  <a:lnTo>
                    <a:pt x="157200" y="228346"/>
                  </a:lnTo>
                  <a:lnTo>
                    <a:pt x="181127" y="228346"/>
                  </a:lnTo>
                  <a:lnTo>
                    <a:pt x="181127" y="73380"/>
                  </a:lnTo>
                  <a:lnTo>
                    <a:pt x="157200" y="73380"/>
                  </a:lnTo>
                  <a:lnTo>
                    <a:pt x="157200" y="115989"/>
                  </a:lnTo>
                  <a:lnTo>
                    <a:pt x="105676" y="115989"/>
                  </a:lnTo>
                  <a:lnTo>
                    <a:pt x="105676" y="72809"/>
                  </a:lnTo>
                  <a:lnTo>
                    <a:pt x="181127" y="72809"/>
                  </a:lnTo>
                  <a:lnTo>
                    <a:pt x="181127" y="53759"/>
                  </a:lnTo>
                  <a:close/>
                </a:path>
                <a:path w="181610" h="228600">
                  <a:moveTo>
                    <a:pt x="181127" y="0"/>
                  </a:moveTo>
                  <a:lnTo>
                    <a:pt x="157200" y="0"/>
                  </a:lnTo>
                  <a:lnTo>
                    <a:pt x="157200" y="53682"/>
                  </a:lnTo>
                  <a:lnTo>
                    <a:pt x="181127" y="53682"/>
                  </a:lnTo>
                  <a:lnTo>
                    <a:pt x="181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979606" y="6977129"/>
              <a:ext cx="193270" cy="22303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01115" y="6976949"/>
              <a:ext cx="196688" cy="227535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5426303" y="6976960"/>
              <a:ext cx="434975" cy="227965"/>
            </a:xfrm>
            <a:custGeom>
              <a:avLst/>
              <a:gdLst/>
              <a:ahLst/>
              <a:cxnLst/>
              <a:rect l="l" t="t" r="r" b="b"/>
              <a:pathLst>
                <a:path w="434975" h="227965">
                  <a:moveTo>
                    <a:pt x="125018" y="125272"/>
                  </a:moveTo>
                  <a:lnTo>
                    <a:pt x="120713" y="103860"/>
                  </a:lnTo>
                  <a:lnTo>
                    <a:pt x="112496" y="92176"/>
                  </a:lnTo>
                  <a:lnTo>
                    <a:pt x="108902" y="87071"/>
                  </a:lnTo>
                  <a:lnTo>
                    <a:pt x="101993" y="82854"/>
                  </a:lnTo>
                  <a:lnTo>
                    <a:pt x="101993" y="125272"/>
                  </a:lnTo>
                  <a:lnTo>
                    <a:pt x="99377" y="138722"/>
                  </a:lnTo>
                  <a:lnTo>
                    <a:pt x="92367" y="149110"/>
                  </a:lnTo>
                  <a:lnTo>
                    <a:pt x="81775" y="155778"/>
                  </a:lnTo>
                  <a:lnTo>
                    <a:pt x="68440" y="158102"/>
                  </a:lnTo>
                  <a:lnTo>
                    <a:pt x="54927" y="155778"/>
                  </a:lnTo>
                  <a:lnTo>
                    <a:pt x="44234" y="149110"/>
                  </a:lnTo>
                  <a:lnTo>
                    <a:pt x="37249" y="138722"/>
                  </a:lnTo>
                  <a:lnTo>
                    <a:pt x="34810" y="125272"/>
                  </a:lnTo>
                  <a:lnTo>
                    <a:pt x="37249" y="111836"/>
                  </a:lnTo>
                  <a:lnTo>
                    <a:pt x="44234" y="101371"/>
                  </a:lnTo>
                  <a:lnTo>
                    <a:pt x="54927" y="94589"/>
                  </a:lnTo>
                  <a:lnTo>
                    <a:pt x="68440" y="92176"/>
                  </a:lnTo>
                  <a:lnTo>
                    <a:pt x="81775" y="94589"/>
                  </a:lnTo>
                  <a:lnTo>
                    <a:pt x="92367" y="101371"/>
                  </a:lnTo>
                  <a:lnTo>
                    <a:pt x="99377" y="111836"/>
                  </a:lnTo>
                  <a:lnTo>
                    <a:pt x="101993" y="125272"/>
                  </a:lnTo>
                  <a:lnTo>
                    <a:pt x="101993" y="82854"/>
                  </a:lnTo>
                  <a:lnTo>
                    <a:pt x="91008" y="76123"/>
                  </a:lnTo>
                  <a:lnTo>
                    <a:pt x="68440" y="72212"/>
                  </a:lnTo>
                  <a:lnTo>
                    <a:pt x="45681" y="76123"/>
                  </a:lnTo>
                  <a:lnTo>
                    <a:pt x="27686" y="87071"/>
                  </a:lnTo>
                  <a:lnTo>
                    <a:pt x="15900" y="103860"/>
                  </a:lnTo>
                  <a:lnTo>
                    <a:pt x="11696" y="125272"/>
                  </a:lnTo>
                  <a:lnTo>
                    <a:pt x="15900" y="146710"/>
                  </a:lnTo>
                  <a:lnTo>
                    <a:pt x="27686" y="163423"/>
                  </a:lnTo>
                  <a:lnTo>
                    <a:pt x="45681" y="174320"/>
                  </a:lnTo>
                  <a:lnTo>
                    <a:pt x="68440" y="178244"/>
                  </a:lnTo>
                  <a:lnTo>
                    <a:pt x="91008" y="174320"/>
                  </a:lnTo>
                  <a:lnTo>
                    <a:pt x="108902" y="163423"/>
                  </a:lnTo>
                  <a:lnTo>
                    <a:pt x="112661" y="158102"/>
                  </a:lnTo>
                  <a:lnTo>
                    <a:pt x="120713" y="146710"/>
                  </a:lnTo>
                  <a:lnTo>
                    <a:pt x="125018" y="125272"/>
                  </a:lnTo>
                  <a:close/>
                </a:path>
                <a:path w="434975" h="227965">
                  <a:moveTo>
                    <a:pt x="135001" y="35699"/>
                  </a:moveTo>
                  <a:lnTo>
                    <a:pt x="80314" y="35699"/>
                  </a:lnTo>
                  <a:lnTo>
                    <a:pt x="80314" y="2959"/>
                  </a:lnTo>
                  <a:lnTo>
                    <a:pt x="56210" y="2959"/>
                  </a:lnTo>
                  <a:lnTo>
                    <a:pt x="56210" y="35699"/>
                  </a:lnTo>
                  <a:lnTo>
                    <a:pt x="0" y="35699"/>
                  </a:lnTo>
                  <a:lnTo>
                    <a:pt x="0" y="55397"/>
                  </a:lnTo>
                  <a:lnTo>
                    <a:pt x="135001" y="55397"/>
                  </a:lnTo>
                  <a:lnTo>
                    <a:pt x="135001" y="35699"/>
                  </a:lnTo>
                  <a:close/>
                </a:path>
                <a:path w="434975" h="227965">
                  <a:moveTo>
                    <a:pt x="215303" y="92354"/>
                  </a:moveTo>
                  <a:lnTo>
                    <a:pt x="178790" y="92354"/>
                  </a:lnTo>
                  <a:lnTo>
                    <a:pt x="178790" y="0"/>
                  </a:lnTo>
                  <a:lnTo>
                    <a:pt x="154876" y="0"/>
                  </a:lnTo>
                  <a:lnTo>
                    <a:pt x="154876" y="227888"/>
                  </a:lnTo>
                  <a:lnTo>
                    <a:pt x="178790" y="227888"/>
                  </a:lnTo>
                  <a:lnTo>
                    <a:pt x="178790" y="112407"/>
                  </a:lnTo>
                  <a:lnTo>
                    <a:pt x="215303" y="112407"/>
                  </a:lnTo>
                  <a:lnTo>
                    <a:pt x="215303" y="92354"/>
                  </a:lnTo>
                  <a:close/>
                </a:path>
                <a:path w="434975" h="227965">
                  <a:moveTo>
                    <a:pt x="410921" y="66471"/>
                  </a:moveTo>
                  <a:lnTo>
                    <a:pt x="277812" y="66471"/>
                  </a:lnTo>
                  <a:lnTo>
                    <a:pt x="277812" y="8039"/>
                  </a:lnTo>
                  <a:lnTo>
                    <a:pt x="253885" y="8039"/>
                  </a:lnTo>
                  <a:lnTo>
                    <a:pt x="253885" y="66471"/>
                  </a:lnTo>
                  <a:lnTo>
                    <a:pt x="253885" y="85521"/>
                  </a:lnTo>
                  <a:lnTo>
                    <a:pt x="410921" y="85521"/>
                  </a:lnTo>
                  <a:lnTo>
                    <a:pt x="410921" y="66471"/>
                  </a:lnTo>
                  <a:close/>
                </a:path>
                <a:path w="434975" h="227965">
                  <a:moveTo>
                    <a:pt x="412356" y="202349"/>
                  </a:moveTo>
                  <a:lnTo>
                    <a:pt x="276199" y="202349"/>
                  </a:lnTo>
                  <a:lnTo>
                    <a:pt x="276199" y="155359"/>
                  </a:lnTo>
                  <a:lnTo>
                    <a:pt x="252183" y="155359"/>
                  </a:lnTo>
                  <a:lnTo>
                    <a:pt x="252183" y="202349"/>
                  </a:lnTo>
                  <a:lnTo>
                    <a:pt x="252183" y="222669"/>
                  </a:lnTo>
                  <a:lnTo>
                    <a:pt x="412356" y="222669"/>
                  </a:lnTo>
                  <a:lnTo>
                    <a:pt x="412356" y="202349"/>
                  </a:lnTo>
                  <a:close/>
                </a:path>
                <a:path w="434975" h="227965">
                  <a:moveTo>
                    <a:pt x="434657" y="114757"/>
                  </a:moveTo>
                  <a:lnTo>
                    <a:pt x="226098" y="114757"/>
                  </a:lnTo>
                  <a:lnTo>
                    <a:pt x="226098" y="134086"/>
                  </a:lnTo>
                  <a:lnTo>
                    <a:pt x="434657" y="134086"/>
                  </a:lnTo>
                  <a:lnTo>
                    <a:pt x="434657" y="114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949712" y="6976949"/>
              <a:ext cx="405517" cy="22789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393901" y="6976949"/>
              <a:ext cx="193450" cy="22789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87416" y="6976949"/>
              <a:ext cx="187783" cy="22789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904429" y="6976949"/>
              <a:ext cx="195698" cy="22789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196944" y="6976949"/>
              <a:ext cx="417658" cy="22789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708301" y="6976949"/>
              <a:ext cx="187244" cy="22834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48457" y="7341578"/>
              <a:ext cx="429529" cy="22681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909374" y="7341578"/>
              <a:ext cx="175103" cy="22789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130254" y="7341578"/>
              <a:ext cx="259462" cy="22834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477311" y="7362353"/>
              <a:ext cx="208559" cy="1787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73862" y="7341578"/>
              <a:ext cx="180949" cy="22834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94563" y="7341758"/>
              <a:ext cx="198666" cy="22699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213824" y="7341578"/>
              <a:ext cx="192730" cy="22834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444957" y="7341758"/>
              <a:ext cx="198666" cy="22699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733266" y="7341590"/>
              <a:ext cx="862330" cy="228600"/>
            </a:xfrm>
            <a:custGeom>
              <a:avLst/>
              <a:gdLst/>
              <a:ahLst/>
              <a:cxnLst/>
              <a:rect l="l" t="t" r="r" b="b"/>
              <a:pathLst>
                <a:path w="862329" h="228600">
                  <a:moveTo>
                    <a:pt x="119697" y="58813"/>
                  </a:moveTo>
                  <a:lnTo>
                    <a:pt x="115214" y="38163"/>
                  </a:lnTo>
                  <a:lnTo>
                    <a:pt x="107162" y="27787"/>
                  </a:lnTo>
                  <a:lnTo>
                    <a:pt x="102743" y="22085"/>
                  </a:lnTo>
                  <a:lnTo>
                    <a:pt x="96227" y="18491"/>
                  </a:lnTo>
                  <a:lnTo>
                    <a:pt x="96227" y="58813"/>
                  </a:lnTo>
                  <a:lnTo>
                    <a:pt x="93484" y="71589"/>
                  </a:lnTo>
                  <a:lnTo>
                    <a:pt x="85877" y="81534"/>
                  </a:lnTo>
                  <a:lnTo>
                    <a:pt x="74371" y="87985"/>
                  </a:lnTo>
                  <a:lnTo>
                    <a:pt x="59893" y="90284"/>
                  </a:lnTo>
                  <a:lnTo>
                    <a:pt x="45313" y="87985"/>
                  </a:lnTo>
                  <a:lnTo>
                    <a:pt x="33769" y="81534"/>
                  </a:lnTo>
                  <a:lnTo>
                    <a:pt x="26200" y="71589"/>
                  </a:lnTo>
                  <a:lnTo>
                    <a:pt x="23558" y="58813"/>
                  </a:lnTo>
                  <a:lnTo>
                    <a:pt x="26200" y="46139"/>
                  </a:lnTo>
                  <a:lnTo>
                    <a:pt x="33769" y="36322"/>
                  </a:lnTo>
                  <a:lnTo>
                    <a:pt x="45313" y="29984"/>
                  </a:lnTo>
                  <a:lnTo>
                    <a:pt x="59893" y="27787"/>
                  </a:lnTo>
                  <a:lnTo>
                    <a:pt x="74371" y="29984"/>
                  </a:lnTo>
                  <a:lnTo>
                    <a:pt x="85877" y="36322"/>
                  </a:lnTo>
                  <a:lnTo>
                    <a:pt x="93484" y="46139"/>
                  </a:lnTo>
                  <a:lnTo>
                    <a:pt x="96227" y="58813"/>
                  </a:lnTo>
                  <a:lnTo>
                    <a:pt x="96227" y="18491"/>
                  </a:lnTo>
                  <a:lnTo>
                    <a:pt x="83807" y="11620"/>
                  </a:lnTo>
                  <a:lnTo>
                    <a:pt x="59893" y="7823"/>
                  </a:lnTo>
                  <a:lnTo>
                    <a:pt x="35941" y="11620"/>
                  </a:lnTo>
                  <a:lnTo>
                    <a:pt x="16929" y="22085"/>
                  </a:lnTo>
                  <a:lnTo>
                    <a:pt x="4419" y="38163"/>
                  </a:lnTo>
                  <a:lnTo>
                    <a:pt x="0" y="58813"/>
                  </a:lnTo>
                  <a:lnTo>
                    <a:pt x="4419" y="79349"/>
                  </a:lnTo>
                  <a:lnTo>
                    <a:pt x="16929" y="95415"/>
                  </a:lnTo>
                  <a:lnTo>
                    <a:pt x="35941" y="105879"/>
                  </a:lnTo>
                  <a:lnTo>
                    <a:pt x="59893" y="109626"/>
                  </a:lnTo>
                  <a:lnTo>
                    <a:pt x="83807" y="105879"/>
                  </a:lnTo>
                  <a:lnTo>
                    <a:pt x="102743" y="95415"/>
                  </a:lnTo>
                  <a:lnTo>
                    <a:pt x="106718" y="90284"/>
                  </a:lnTo>
                  <a:lnTo>
                    <a:pt x="115214" y="79349"/>
                  </a:lnTo>
                  <a:lnTo>
                    <a:pt x="119697" y="58813"/>
                  </a:lnTo>
                  <a:close/>
                </a:path>
                <a:path w="862329" h="228600">
                  <a:moveTo>
                    <a:pt x="183375" y="205676"/>
                  </a:moveTo>
                  <a:lnTo>
                    <a:pt x="52514" y="205676"/>
                  </a:lnTo>
                  <a:lnTo>
                    <a:pt x="52514" y="183286"/>
                  </a:lnTo>
                  <a:lnTo>
                    <a:pt x="175641" y="183286"/>
                  </a:lnTo>
                  <a:lnTo>
                    <a:pt x="175641" y="125539"/>
                  </a:lnTo>
                  <a:lnTo>
                    <a:pt x="28232" y="125539"/>
                  </a:lnTo>
                  <a:lnTo>
                    <a:pt x="28232" y="144614"/>
                  </a:lnTo>
                  <a:lnTo>
                    <a:pt x="151625" y="144614"/>
                  </a:lnTo>
                  <a:lnTo>
                    <a:pt x="151625" y="165379"/>
                  </a:lnTo>
                  <a:lnTo>
                    <a:pt x="28778" y="165379"/>
                  </a:lnTo>
                  <a:lnTo>
                    <a:pt x="28778" y="225005"/>
                  </a:lnTo>
                  <a:lnTo>
                    <a:pt x="183375" y="225005"/>
                  </a:lnTo>
                  <a:lnTo>
                    <a:pt x="183375" y="205676"/>
                  </a:lnTo>
                  <a:close/>
                </a:path>
                <a:path w="862329" h="228600">
                  <a:moveTo>
                    <a:pt x="208648" y="47663"/>
                  </a:moveTo>
                  <a:lnTo>
                    <a:pt x="175641" y="47663"/>
                  </a:lnTo>
                  <a:lnTo>
                    <a:pt x="175641" y="0"/>
                  </a:lnTo>
                  <a:lnTo>
                    <a:pt x="151447" y="0"/>
                  </a:lnTo>
                  <a:lnTo>
                    <a:pt x="151447" y="115290"/>
                  </a:lnTo>
                  <a:lnTo>
                    <a:pt x="175641" y="115290"/>
                  </a:lnTo>
                  <a:lnTo>
                    <a:pt x="175641" y="67716"/>
                  </a:lnTo>
                  <a:lnTo>
                    <a:pt x="208648" y="67716"/>
                  </a:lnTo>
                  <a:lnTo>
                    <a:pt x="208648" y="47663"/>
                  </a:lnTo>
                  <a:close/>
                </a:path>
                <a:path w="862329" h="228600">
                  <a:moveTo>
                    <a:pt x="341299" y="97028"/>
                  </a:moveTo>
                  <a:lnTo>
                    <a:pt x="336867" y="63957"/>
                  </a:lnTo>
                  <a:lnTo>
                    <a:pt x="324739" y="38773"/>
                  </a:lnTo>
                  <a:lnTo>
                    <a:pt x="324612" y="38671"/>
                  </a:lnTo>
                  <a:lnTo>
                    <a:pt x="318096" y="33032"/>
                  </a:lnTo>
                  <a:lnTo>
                    <a:pt x="318096" y="97028"/>
                  </a:lnTo>
                  <a:lnTo>
                    <a:pt x="315518" y="121424"/>
                  </a:lnTo>
                  <a:lnTo>
                    <a:pt x="308343" y="139814"/>
                  </a:lnTo>
                  <a:lnTo>
                    <a:pt x="297218" y="151447"/>
                  </a:lnTo>
                  <a:lnTo>
                    <a:pt x="282752" y="155486"/>
                  </a:lnTo>
                  <a:lnTo>
                    <a:pt x="268490" y="151447"/>
                  </a:lnTo>
                  <a:lnTo>
                    <a:pt x="257378" y="139814"/>
                  </a:lnTo>
                  <a:lnTo>
                    <a:pt x="250151" y="121424"/>
                  </a:lnTo>
                  <a:lnTo>
                    <a:pt x="247586" y="97028"/>
                  </a:lnTo>
                  <a:lnTo>
                    <a:pt x="250151" y="72796"/>
                  </a:lnTo>
                  <a:lnTo>
                    <a:pt x="282752" y="38671"/>
                  </a:lnTo>
                  <a:lnTo>
                    <a:pt x="315518" y="72796"/>
                  </a:lnTo>
                  <a:lnTo>
                    <a:pt x="318096" y="97028"/>
                  </a:lnTo>
                  <a:lnTo>
                    <a:pt x="318096" y="33032"/>
                  </a:lnTo>
                  <a:lnTo>
                    <a:pt x="306247" y="22745"/>
                  </a:lnTo>
                  <a:lnTo>
                    <a:pt x="282752" y="17081"/>
                  </a:lnTo>
                  <a:lnTo>
                    <a:pt x="259257" y="22745"/>
                  </a:lnTo>
                  <a:lnTo>
                    <a:pt x="240804" y="38773"/>
                  </a:lnTo>
                  <a:lnTo>
                    <a:pt x="228790" y="63957"/>
                  </a:lnTo>
                  <a:lnTo>
                    <a:pt x="224561" y="97028"/>
                  </a:lnTo>
                  <a:lnTo>
                    <a:pt x="228790" y="130276"/>
                  </a:lnTo>
                  <a:lnTo>
                    <a:pt x="240804" y="155511"/>
                  </a:lnTo>
                  <a:lnTo>
                    <a:pt x="259257" y="171551"/>
                  </a:lnTo>
                  <a:lnTo>
                    <a:pt x="282752" y="177165"/>
                  </a:lnTo>
                  <a:lnTo>
                    <a:pt x="306247" y="171551"/>
                  </a:lnTo>
                  <a:lnTo>
                    <a:pt x="324751" y="155486"/>
                  </a:lnTo>
                  <a:lnTo>
                    <a:pt x="336867" y="130276"/>
                  </a:lnTo>
                  <a:lnTo>
                    <a:pt x="341299" y="97028"/>
                  </a:lnTo>
                  <a:close/>
                </a:path>
                <a:path w="862329" h="228600">
                  <a:moveTo>
                    <a:pt x="435813" y="89293"/>
                  </a:moveTo>
                  <a:lnTo>
                    <a:pt x="399300" y="89293"/>
                  </a:lnTo>
                  <a:lnTo>
                    <a:pt x="399300" y="0"/>
                  </a:lnTo>
                  <a:lnTo>
                    <a:pt x="375107" y="0"/>
                  </a:lnTo>
                  <a:lnTo>
                    <a:pt x="375107" y="227888"/>
                  </a:lnTo>
                  <a:lnTo>
                    <a:pt x="399300" y="227888"/>
                  </a:lnTo>
                  <a:lnTo>
                    <a:pt x="399300" y="109715"/>
                  </a:lnTo>
                  <a:lnTo>
                    <a:pt x="435813" y="109715"/>
                  </a:lnTo>
                  <a:lnTo>
                    <a:pt x="435813" y="89293"/>
                  </a:lnTo>
                  <a:close/>
                </a:path>
                <a:path w="862329" h="228600">
                  <a:moveTo>
                    <a:pt x="630796" y="54902"/>
                  </a:moveTo>
                  <a:lnTo>
                    <a:pt x="494906" y="54902"/>
                  </a:lnTo>
                  <a:lnTo>
                    <a:pt x="494906" y="15519"/>
                  </a:lnTo>
                  <a:lnTo>
                    <a:pt x="470712" y="15519"/>
                  </a:lnTo>
                  <a:lnTo>
                    <a:pt x="470712" y="54902"/>
                  </a:lnTo>
                  <a:lnTo>
                    <a:pt x="470712" y="73952"/>
                  </a:lnTo>
                  <a:lnTo>
                    <a:pt x="470712" y="113309"/>
                  </a:lnTo>
                  <a:lnTo>
                    <a:pt x="470712" y="132359"/>
                  </a:lnTo>
                  <a:lnTo>
                    <a:pt x="630796" y="132359"/>
                  </a:lnTo>
                  <a:lnTo>
                    <a:pt x="630796" y="113309"/>
                  </a:lnTo>
                  <a:lnTo>
                    <a:pt x="630796" y="74282"/>
                  </a:lnTo>
                  <a:lnTo>
                    <a:pt x="606780" y="74282"/>
                  </a:lnTo>
                  <a:lnTo>
                    <a:pt x="606780" y="113309"/>
                  </a:lnTo>
                  <a:lnTo>
                    <a:pt x="494906" y="113309"/>
                  </a:lnTo>
                  <a:lnTo>
                    <a:pt x="494906" y="73952"/>
                  </a:lnTo>
                  <a:lnTo>
                    <a:pt x="630796" y="73952"/>
                  </a:lnTo>
                  <a:lnTo>
                    <a:pt x="630796" y="54902"/>
                  </a:lnTo>
                  <a:close/>
                </a:path>
                <a:path w="862329" h="228600">
                  <a:moveTo>
                    <a:pt x="630796" y="15557"/>
                  </a:moveTo>
                  <a:lnTo>
                    <a:pt x="606780" y="15557"/>
                  </a:lnTo>
                  <a:lnTo>
                    <a:pt x="606780" y="54851"/>
                  </a:lnTo>
                  <a:lnTo>
                    <a:pt x="630796" y="54851"/>
                  </a:lnTo>
                  <a:lnTo>
                    <a:pt x="630796" y="15557"/>
                  </a:lnTo>
                  <a:close/>
                </a:path>
                <a:path w="862329" h="228600">
                  <a:moveTo>
                    <a:pt x="655535" y="179679"/>
                  </a:moveTo>
                  <a:lnTo>
                    <a:pt x="562622" y="179679"/>
                  </a:lnTo>
                  <a:lnTo>
                    <a:pt x="562622" y="132918"/>
                  </a:lnTo>
                  <a:lnTo>
                    <a:pt x="538708" y="132918"/>
                  </a:lnTo>
                  <a:lnTo>
                    <a:pt x="538708" y="179679"/>
                  </a:lnTo>
                  <a:lnTo>
                    <a:pt x="446976" y="179679"/>
                  </a:lnTo>
                  <a:lnTo>
                    <a:pt x="446976" y="199644"/>
                  </a:lnTo>
                  <a:lnTo>
                    <a:pt x="655535" y="199644"/>
                  </a:lnTo>
                  <a:lnTo>
                    <a:pt x="655535" y="179679"/>
                  </a:lnTo>
                  <a:close/>
                </a:path>
                <a:path w="862329" h="228600">
                  <a:moveTo>
                    <a:pt x="862203" y="0"/>
                  </a:moveTo>
                  <a:lnTo>
                    <a:pt x="838276" y="0"/>
                  </a:lnTo>
                  <a:lnTo>
                    <a:pt x="838276" y="53619"/>
                  </a:lnTo>
                  <a:lnTo>
                    <a:pt x="838276" y="73952"/>
                  </a:lnTo>
                  <a:lnTo>
                    <a:pt x="838276" y="115849"/>
                  </a:lnTo>
                  <a:lnTo>
                    <a:pt x="786739" y="115849"/>
                  </a:lnTo>
                  <a:lnTo>
                    <a:pt x="786739" y="73952"/>
                  </a:lnTo>
                  <a:lnTo>
                    <a:pt x="838276" y="73952"/>
                  </a:lnTo>
                  <a:lnTo>
                    <a:pt x="838276" y="53619"/>
                  </a:lnTo>
                  <a:lnTo>
                    <a:pt x="786739" y="53619"/>
                  </a:lnTo>
                  <a:lnTo>
                    <a:pt x="786739" y="40919"/>
                  </a:lnTo>
                  <a:lnTo>
                    <a:pt x="786739" y="21869"/>
                  </a:lnTo>
                  <a:lnTo>
                    <a:pt x="763181" y="21869"/>
                  </a:lnTo>
                  <a:lnTo>
                    <a:pt x="763181" y="40919"/>
                  </a:lnTo>
                  <a:lnTo>
                    <a:pt x="763181" y="53619"/>
                  </a:lnTo>
                  <a:lnTo>
                    <a:pt x="763181" y="73952"/>
                  </a:lnTo>
                  <a:lnTo>
                    <a:pt x="763181" y="115849"/>
                  </a:lnTo>
                  <a:lnTo>
                    <a:pt x="763181" y="136169"/>
                  </a:lnTo>
                  <a:lnTo>
                    <a:pt x="763181" y="151409"/>
                  </a:lnTo>
                  <a:lnTo>
                    <a:pt x="704989" y="151409"/>
                  </a:lnTo>
                  <a:lnTo>
                    <a:pt x="704989" y="40919"/>
                  </a:lnTo>
                  <a:lnTo>
                    <a:pt x="763181" y="40919"/>
                  </a:lnTo>
                  <a:lnTo>
                    <a:pt x="763181" y="21869"/>
                  </a:lnTo>
                  <a:lnTo>
                    <a:pt x="681075" y="21869"/>
                  </a:lnTo>
                  <a:lnTo>
                    <a:pt x="681075" y="40919"/>
                  </a:lnTo>
                  <a:lnTo>
                    <a:pt x="681075" y="151409"/>
                  </a:lnTo>
                  <a:lnTo>
                    <a:pt x="681075" y="170459"/>
                  </a:lnTo>
                  <a:lnTo>
                    <a:pt x="786739" y="170459"/>
                  </a:lnTo>
                  <a:lnTo>
                    <a:pt x="786739" y="151409"/>
                  </a:lnTo>
                  <a:lnTo>
                    <a:pt x="786739" y="136169"/>
                  </a:lnTo>
                  <a:lnTo>
                    <a:pt x="838276" y="136169"/>
                  </a:lnTo>
                  <a:lnTo>
                    <a:pt x="838276" y="228333"/>
                  </a:lnTo>
                  <a:lnTo>
                    <a:pt x="862203" y="228333"/>
                  </a:lnTo>
                  <a:lnTo>
                    <a:pt x="862203" y="53619"/>
                  </a:lnTo>
                  <a:lnTo>
                    <a:pt x="862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697437" y="7341578"/>
              <a:ext cx="193450" cy="225736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918857" y="7341668"/>
              <a:ext cx="437263" cy="223128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34601" y="7341578"/>
              <a:ext cx="187244" cy="22789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5657634" y="7345362"/>
              <a:ext cx="658495" cy="223520"/>
            </a:xfrm>
            <a:custGeom>
              <a:avLst/>
              <a:gdLst/>
              <a:ahLst/>
              <a:cxnLst/>
              <a:rect l="l" t="t" r="r" b="b"/>
              <a:pathLst>
                <a:path w="658495" h="223520">
                  <a:moveTo>
                    <a:pt x="182384" y="181483"/>
                  </a:moveTo>
                  <a:lnTo>
                    <a:pt x="176911" y="163753"/>
                  </a:lnTo>
                  <a:lnTo>
                    <a:pt x="171043" y="158826"/>
                  </a:lnTo>
                  <a:lnTo>
                    <a:pt x="161340" y="150685"/>
                  </a:lnTo>
                  <a:lnTo>
                    <a:pt x="158280" y="149694"/>
                  </a:lnTo>
                  <a:lnTo>
                    <a:pt x="158280" y="181483"/>
                  </a:lnTo>
                  <a:lnTo>
                    <a:pt x="154508" y="191236"/>
                  </a:lnTo>
                  <a:lnTo>
                    <a:pt x="143789" y="198450"/>
                  </a:lnTo>
                  <a:lnTo>
                    <a:pt x="126657" y="202920"/>
                  </a:lnTo>
                  <a:lnTo>
                    <a:pt x="103606" y="204419"/>
                  </a:lnTo>
                  <a:lnTo>
                    <a:pt x="80378" y="202920"/>
                  </a:lnTo>
                  <a:lnTo>
                    <a:pt x="63233" y="198450"/>
                  </a:lnTo>
                  <a:lnTo>
                    <a:pt x="52654" y="191236"/>
                  </a:lnTo>
                  <a:lnTo>
                    <a:pt x="49098" y="181483"/>
                  </a:lnTo>
                  <a:lnTo>
                    <a:pt x="52654" y="171742"/>
                  </a:lnTo>
                  <a:lnTo>
                    <a:pt x="63233" y="164655"/>
                  </a:lnTo>
                  <a:lnTo>
                    <a:pt x="80378" y="160324"/>
                  </a:lnTo>
                  <a:lnTo>
                    <a:pt x="103606" y="158826"/>
                  </a:lnTo>
                  <a:lnTo>
                    <a:pt x="126657" y="160324"/>
                  </a:lnTo>
                  <a:lnTo>
                    <a:pt x="143789" y="164655"/>
                  </a:lnTo>
                  <a:lnTo>
                    <a:pt x="154508" y="171742"/>
                  </a:lnTo>
                  <a:lnTo>
                    <a:pt x="158280" y="181483"/>
                  </a:lnTo>
                  <a:lnTo>
                    <a:pt x="158280" y="149694"/>
                  </a:lnTo>
                  <a:lnTo>
                    <a:pt x="136601" y="142608"/>
                  </a:lnTo>
                  <a:lnTo>
                    <a:pt x="103606" y="139852"/>
                  </a:lnTo>
                  <a:lnTo>
                    <a:pt x="70421" y="142608"/>
                  </a:lnTo>
                  <a:lnTo>
                    <a:pt x="45567" y="150685"/>
                  </a:lnTo>
                  <a:lnTo>
                    <a:pt x="29959" y="163753"/>
                  </a:lnTo>
                  <a:lnTo>
                    <a:pt x="24549" y="181483"/>
                  </a:lnTo>
                  <a:lnTo>
                    <a:pt x="29959" y="199263"/>
                  </a:lnTo>
                  <a:lnTo>
                    <a:pt x="45567" y="212318"/>
                  </a:lnTo>
                  <a:lnTo>
                    <a:pt x="70421" y="220383"/>
                  </a:lnTo>
                  <a:lnTo>
                    <a:pt x="103606" y="223126"/>
                  </a:lnTo>
                  <a:lnTo>
                    <a:pt x="136601" y="220383"/>
                  </a:lnTo>
                  <a:lnTo>
                    <a:pt x="161340" y="212318"/>
                  </a:lnTo>
                  <a:lnTo>
                    <a:pt x="170764" y="204419"/>
                  </a:lnTo>
                  <a:lnTo>
                    <a:pt x="176911" y="199263"/>
                  </a:lnTo>
                  <a:lnTo>
                    <a:pt x="182384" y="181483"/>
                  </a:lnTo>
                  <a:close/>
                </a:path>
                <a:path w="658495" h="223520">
                  <a:moveTo>
                    <a:pt x="184188" y="57734"/>
                  </a:moveTo>
                  <a:lnTo>
                    <a:pt x="51625" y="57734"/>
                  </a:lnTo>
                  <a:lnTo>
                    <a:pt x="51625" y="444"/>
                  </a:lnTo>
                  <a:lnTo>
                    <a:pt x="27698" y="444"/>
                  </a:lnTo>
                  <a:lnTo>
                    <a:pt x="27698" y="77343"/>
                  </a:lnTo>
                  <a:lnTo>
                    <a:pt x="184188" y="77343"/>
                  </a:lnTo>
                  <a:lnTo>
                    <a:pt x="184188" y="57734"/>
                  </a:lnTo>
                  <a:close/>
                </a:path>
                <a:path w="658495" h="223520">
                  <a:moveTo>
                    <a:pt x="208026" y="101625"/>
                  </a:moveTo>
                  <a:lnTo>
                    <a:pt x="0" y="101625"/>
                  </a:lnTo>
                  <a:lnTo>
                    <a:pt x="0" y="121412"/>
                  </a:lnTo>
                  <a:lnTo>
                    <a:pt x="208026" y="121412"/>
                  </a:lnTo>
                  <a:lnTo>
                    <a:pt x="208026" y="101625"/>
                  </a:lnTo>
                  <a:close/>
                </a:path>
                <a:path w="658495" h="223520">
                  <a:moveTo>
                    <a:pt x="408393" y="53657"/>
                  </a:moveTo>
                  <a:lnTo>
                    <a:pt x="276364" y="53657"/>
                  </a:lnTo>
                  <a:lnTo>
                    <a:pt x="276364" y="21920"/>
                  </a:lnTo>
                  <a:lnTo>
                    <a:pt x="406234" y="21920"/>
                  </a:lnTo>
                  <a:lnTo>
                    <a:pt x="406234" y="2870"/>
                  </a:lnTo>
                  <a:lnTo>
                    <a:pt x="252272" y="2870"/>
                  </a:lnTo>
                  <a:lnTo>
                    <a:pt x="252272" y="21920"/>
                  </a:lnTo>
                  <a:lnTo>
                    <a:pt x="252272" y="53657"/>
                  </a:lnTo>
                  <a:lnTo>
                    <a:pt x="252272" y="72707"/>
                  </a:lnTo>
                  <a:lnTo>
                    <a:pt x="408393" y="72707"/>
                  </a:lnTo>
                  <a:lnTo>
                    <a:pt x="408393" y="53657"/>
                  </a:lnTo>
                  <a:close/>
                </a:path>
                <a:path w="658495" h="223520">
                  <a:moveTo>
                    <a:pt x="413156" y="202247"/>
                  </a:moveTo>
                  <a:lnTo>
                    <a:pt x="274027" y="202247"/>
                  </a:lnTo>
                  <a:lnTo>
                    <a:pt x="274027" y="181927"/>
                  </a:lnTo>
                  <a:lnTo>
                    <a:pt x="406590" y="181927"/>
                  </a:lnTo>
                  <a:lnTo>
                    <a:pt x="406590" y="164147"/>
                  </a:lnTo>
                  <a:lnTo>
                    <a:pt x="406590" y="145097"/>
                  </a:lnTo>
                  <a:lnTo>
                    <a:pt x="406590" y="127330"/>
                  </a:lnTo>
                  <a:lnTo>
                    <a:pt x="249923" y="127330"/>
                  </a:lnTo>
                  <a:lnTo>
                    <a:pt x="249923" y="145097"/>
                  </a:lnTo>
                  <a:lnTo>
                    <a:pt x="382854" y="145097"/>
                  </a:lnTo>
                  <a:lnTo>
                    <a:pt x="382854" y="164147"/>
                  </a:lnTo>
                  <a:lnTo>
                    <a:pt x="250380" y="164147"/>
                  </a:lnTo>
                  <a:lnTo>
                    <a:pt x="250380" y="181927"/>
                  </a:lnTo>
                  <a:lnTo>
                    <a:pt x="250380" y="202247"/>
                  </a:lnTo>
                  <a:lnTo>
                    <a:pt x="250380" y="221297"/>
                  </a:lnTo>
                  <a:lnTo>
                    <a:pt x="413156" y="221297"/>
                  </a:lnTo>
                  <a:lnTo>
                    <a:pt x="413156" y="202247"/>
                  </a:lnTo>
                  <a:close/>
                </a:path>
                <a:path w="658495" h="223520">
                  <a:moveTo>
                    <a:pt x="433222" y="89662"/>
                  </a:moveTo>
                  <a:lnTo>
                    <a:pt x="225196" y="89662"/>
                  </a:lnTo>
                  <a:lnTo>
                    <a:pt x="225196" y="109004"/>
                  </a:lnTo>
                  <a:lnTo>
                    <a:pt x="433222" y="109004"/>
                  </a:lnTo>
                  <a:lnTo>
                    <a:pt x="433222" y="89662"/>
                  </a:lnTo>
                  <a:close/>
                </a:path>
                <a:path w="658495" h="223520">
                  <a:moveTo>
                    <a:pt x="635393" y="39116"/>
                  </a:moveTo>
                  <a:lnTo>
                    <a:pt x="629907" y="22352"/>
                  </a:lnTo>
                  <a:lnTo>
                    <a:pt x="624255" y="17983"/>
                  </a:lnTo>
                  <a:lnTo>
                    <a:pt x="613994" y="10083"/>
                  </a:lnTo>
                  <a:lnTo>
                    <a:pt x="610654" y="9105"/>
                  </a:lnTo>
                  <a:lnTo>
                    <a:pt x="610654" y="39116"/>
                  </a:lnTo>
                  <a:lnTo>
                    <a:pt x="606958" y="48475"/>
                  </a:lnTo>
                  <a:lnTo>
                    <a:pt x="596061" y="55194"/>
                  </a:lnTo>
                  <a:lnTo>
                    <a:pt x="578332" y="59258"/>
                  </a:lnTo>
                  <a:lnTo>
                    <a:pt x="554088" y="60617"/>
                  </a:lnTo>
                  <a:lnTo>
                    <a:pt x="529996" y="59258"/>
                  </a:lnTo>
                  <a:lnTo>
                    <a:pt x="512330" y="55194"/>
                  </a:lnTo>
                  <a:lnTo>
                    <a:pt x="501484" y="48475"/>
                  </a:lnTo>
                  <a:lnTo>
                    <a:pt x="497878" y="39116"/>
                  </a:lnTo>
                  <a:lnTo>
                    <a:pt x="501484" y="30187"/>
                  </a:lnTo>
                  <a:lnTo>
                    <a:pt x="512330" y="23533"/>
                  </a:lnTo>
                  <a:lnTo>
                    <a:pt x="529996" y="19380"/>
                  </a:lnTo>
                  <a:lnTo>
                    <a:pt x="554088" y="17983"/>
                  </a:lnTo>
                  <a:lnTo>
                    <a:pt x="578332" y="19380"/>
                  </a:lnTo>
                  <a:lnTo>
                    <a:pt x="596061" y="23533"/>
                  </a:lnTo>
                  <a:lnTo>
                    <a:pt x="606958" y="30187"/>
                  </a:lnTo>
                  <a:lnTo>
                    <a:pt x="610654" y="39116"/>
                  </a:lnTo>
                  <a:lnTo>
                    <a:pt x="610654" y="9105"/>
                  </a:lnTo>
                  <a:lnTo>
                    <a:pt x="588454" y="2552"/>
                  </a:lnTo>
                  <a:lnTo>
                    <a:pt x="554088" y="0"/>
                  </a:lnTo>
                  <a:lnTo>
                    <a:pt x="519696" y="2552"/>
                  </a:lnTo>
                  <a:lnTo>
                    <a:pt x="494093" y="10083"/>
                  </a:lnTo>
                  <a:lnTo>
                    <a:pt x="478116" y="22352"/>
                  </a:lnTo>
                  <a:lnTo>
                    <a:pt x="472605" y="39116"/>
                  </a:lnTo>
                  <a:lnTo>
                    <a:pt x="478116" y="56108"/>
                  </a:lnTo>
                  <a:lnTo>
                    <a:pt x="494093" y="68491"/>
                  </a:lnTo>
                  <a:lnTo>
                    <a:pt x="519696" y="76111"/>
                  </a:lnTo>
                  <a:lnTo>
                    <a:pt x="554088" y="78778"/>
                  </a:lnTo>
                  <a:lnTo>
                    <a:pt x="588454" y="76111"/>
                  </a:lnTo>
                  <a:lnTo>
                    <a:pt x="613994" y="68491"/>
                  </a:lnTo>
                  <a:lnTo>
                    <a:pt x="624116" y="60617"/>
                  </a:lnTo>
                  <a:lnTo>
                    <a:pt x="629907" y="56108"/>
                  </a:lnTo>
                  <a:lnTo>
                    <a:pt x="635393" y="39116"/>
                  </a:lnTo>
                  <a:close/>
                </a:path>
                <a:path w="658495" h="223520">
                  <a:moveTo>
                    <a:pt x="638352" y="203250"/>
                  </a:moveTo>
                  <a:lnTo>
                    <a:pt x="499224" y="203250"/>
                  </a:lnTo>
                  <a:lnTo>
                    <a:pt x="499224" y="182841"/>
                  </a:lnTo>
                  <a:lnTo>
                    <a:pt x="631786" y="182841"/>
                  </a:lnTo>
                  <a:lnTo>
                    <a:pt x="631786" y="129501"/>
                  </a:lnTo>
                  <a:lnTo>
                    <a:pt x="475132" y="129501"/>
                  </a:lnTo>
                  <a:lnTo>
                    <a:pt x="475132" y="147586"/>
                  </a:lnTo>
                  <a:lnTo>
                    <a:pt x="608050" y="147586"/>
                  </a:lnTo>
                  <a:lnTo>
                    <a:pt x="608050" y="165481"/>
                  </a:lnTo>
                  <a:lnTo>
                    <a:pt x="475576" y="165481"/>
                  </a:lnTo>
                  <a:lnTo>
                    <a:pt x="475576" y="221957"/>
                  </a:lnTo>
                  <a:lnTo>
                    <a:pt x="638352" y="221957"/>
                  </a:lnTo>
                  <a:lnTo>
                    <a:pt x="638352" y="203250"/>
                  </a:lnTo>
                  <a:close/>
                </a:path>
                <a:path w="658495" h="223520">
                  <a:moveTo>
                    <a:pt x="658139" y="92633"/>
                  </a:moveTo>
                  <a:lnTo>
                    <a:pt x="450392" y="92633"/>
                  </a:lnTo>
                  <a:lnTo>
                    <a:pt x="450392" y="111963"/>
                  </a:lnTo>
                  <a:lnTo>
                    <a:pt x="658139" y="111963"/>
                  </a:lnTo>
                  <a:lnTo>
                    <a:pt x="658139" y="926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395624" y="7340589"/>
              <a:ext cx="433577" cy="22825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906712" y="7341578"/>
              <a:ext cx="199115" cy="22789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135056" y="7346884"/>
              <a:ext cx="433397" cy="21791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657366" y="7341578"/>
              <a:ext cx="203342" cy="22789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446119" y="7706207"/>
              <a:ext cx="187964" cy="22789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671406" y="7706207"/>
              <a:ext cx="187244" cy="22834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958645" y="7727432"/>
              <a:ext cx="207749" cy="17717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197423" y="7706207"/>
              <a:ext cx="176182" cy="227895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2409037" y="7724140"/>
              <a:ext cx="208915" cy="181610"/>
            </a:xfrm>
            <a:custGeom>
              <a:avLst/>
              <a:gdLst/>
              <a:ahLst/>
              <a:cxnLst/>
              <a:rect l="l" t="t" r="r" b="b"/>
              <a:pathLst>
                <a:path w="208914" h="181609">
                  <a:moveTo>
                    <a:pt x="208559" y="162560"/>
                  </a:moveTo>
                  <a:lnTo>
                    <a:pt x="115658" y="162560"/>
                  </a:lnTo>
                  <a:lnTo>
                    <a:pt x="115658" y="106680"/>
                  </a:lnTo>
                  <a:lnTo>
                    <a:pt x="184543" y="106680"/>
                  </a:lnTo>
                  <a:lnTo>
                    <a:pt x="184543" y="87630"/>
                  </a:lnTo>
                  <a:lnTo>
                    <a:pt x="49999" y="87630"/>
                  </a:lnTo>
                  <a:lnTo>
                    <a:pt x="49999" y="19050"/>
                  </a:lnTo>
                  <a:lnTo>
                    <a:pt x="182562" y="19050"/>
                  </a:lnTo>
                  <a:lnTo>
                    <a:pt x="182562" y="0"/>
                  </a:lnTo>
                  <a:lnTo>
                    <a:pt x="25895" y="0"/>
                  </a:lnTo>
                  <a:lnTo>
                    <a:pt x="25895" y="19050"/>
                  </a:lnTo>
                  <a:lnTo>
                    <a:pt x="25895" y="87630"/>
                  </a:lnTo>
                  <a:lnTo>
                    <a:pt x="25895" y="106680"/>
                  </a:lnTo>
                  <a:lnTo>
                    <a:pt x="91732" y="106680"/>
                  </a:lnTo>
                  <a:lnTo>
                    <a:pt x="91732" y="162560"/>
                  </a:lnTo>
                  <a:lnTo>
                    <a:pt x="0" y="162560"/>
                  </a:lnTo>
                  <a:lnTo>
                    <a:pt x="0" y="181610"/>
                  </a:lnTo>
                  <a:lnTo>
                    <a:pt x="208559" y="181610"/>
                  </a:lnTo>
                  <a:lnTo>
                    <a:pt x="208559" y="162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697428" y="7706387"/>
              <a:ext cx="421165" cy="223038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147283" y="7706207"/>
              <a:ext cx="195698" cy="22789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3373018" y="7706397"/>
              <a:ext cx="420370" cy="223520"/>
            </a:xfrm>
            <a:custGeom>
              <a:avLst/>
              <a:gdLst/>
              <a:ahLst/>
              <a:cxnLst/>
              <a:rect l="l" t="t" r="r" b="b"/>
              <a:pathLst>
                <a:path w="420370" h="223520">
                  <a:moveTo>
                    <a:pt x="208559" y="179501"/>
                  </a:moveTo>
                  <a:lnTo>
                    <a:pt x="115646" y="179501"/>
                  </a:lnTo>
                  <a:lnTo>
                    <a:pt x="115646" y="133311"/>
                  </a:lnTo>
                  <a:lnTo>
                    <a:pt x="183819" y="133311"/>
                  </a:lnTo>
                  <a:lnTo>
                    <a:pt x="183819" y="113131"/>
                  </a:lnTo>
                  <a:lnTo>
                    <a:pt x="183819" y="112991"/>
                  </a:lnTo>
                  <a:lnTo>
                    <a:pt x="183819" y="74104"/>
                  </a:lnTo>
                  <a:lnTo>
                    <a:pt x="159804" y="74104"/>
                  </a:lnTo>
                  <a:lnTo>
                    <a:pt x="159804" y="112991"/>
                  </a:lnTo>
                  <a:lnTo>
                    <a:pt x="47929" y="112991"/>
                  </a:lnTo>
                  <a:lnTo>
                    <a:pt x="47929" y="73621"/>
                  </a:lnTo>
                  <a:lnTo>
                    <a:pt x="183819" y="73621"/>
                  </a:lnTo>
                  <a:lnTo>
                    <a:pt x="183819" y="54673"/>
                  </a:lnTo>
                  <a:lnTo>
                    <a:pt x="183819" y="15379"/>
                  </a:lnTo>
                  <a:lnTo>
                    <a:pt x="159804" y="15379"/>
                  </a:lnTo>
                  <a:lnTo>
                    <a:pt x="159804" y="54571"/>
                  </a:lnTo>
                  <a:lnTo>
                    <a:pt x="47929" y="54571"/>
                  </a:lnTo>
                  <a:lnTo>
                    <a:pt x="47929" y="15201"/>
                  </a:lnTo>
                  <a:lnTo>
                    <a:pt x="23736" y="15201"/>
                  </a:lnTo>
                  <a:lnTo>
                    <a:pt x="23736" y="54571"/>
                  </a:lnTo>
                  <a:lnTo>
                    <a:pt x="23736" y="73621"/>
                  </a:lnTo>
                  <a:lnTo>
                    <a:pt x="23736" y="112991"/>
                  </a:lnTo>
                  <a:lnTo>
                    <a:pt x="23736" y="133311"/>
                  </a:lnTo>
                  <a:lnTo>
                    <a:pt x="91732" y="133311"/>
                  </a:lnTo>
                  <a:lnTo>
                    <a:pt x="91732" y="179501"/>
                  </a:lnTo>
                  <a:lnTo>
                    <a:pt x="0" y="179501"/>
                  </a:lnTo>
                  <a:lnTo>
                    <a:pt x="0" y="199466"/>
                  </a:lnTo>
                  <a:lnTo>
                    <a:pt x="208559" y="199466"/>
                  </a:lnTo>
                  <a:lnTo>
                    <a:pt x="208559" y="179501"/>
                  </a:lnTo>
                  <a:close/>
                </a:path>
                <a:path w="420370" h="223520">
                  <a:moveTo>
                    <a:pt x="415137" y="107111"/>
                  </a:moveTo>
                  <a:lnTo>
                    <a:pt x="391033" y="107111"/>
                  </a:lnTo>
                  <a:lnTo>
                    <a:pt x="391033" y="166103"/>
                  </a:lnTo>
                  <a:lnTo>
                    <a:pt x="415137" y="166103"/>
                  </a:lnTo>
                  <a:lnTo>
                    <a:pt x="415137" y="107111"/>
                  </a:lnTo>
                  <a:close/>
                </a:path>
                <a:path w="420370" h="223520">
                  <a:moveTo>
                    <a:pt x="415137" y="58458"/>
                  </a:moveTo>
                  <a:lnTo>
                    <a:pt x="391033" y="58458"/>
                  </a:lnTo>
                  <a:lnTo>
                    <a:pt x="391033" y="87503"/>
                  </a:lnTo>
                  <a:lnTo>
                    <a:pt x="415137" y="87503"/>
                  </a:lnTo>
                  <a:lnTo>
                    <a:pt x="415137" y="58458"/>
                  </a:lnTo>
                  <a:close/>
                </a:path>
                <a:path w="420370" h="223520">
                  <a:moveTo>
                    <a:pt x="415137" y="0"/>
                  </a:moveTo>
                  <a:lnTo>
                    <a:pt x="391033" y="0"/>
                  </a:lnTo>
                  <a:lnTo>
                    <a:pt x="391033" y="38061"/>
                  </a:lnTo>
                  <a:lnTo>
                    <a:pt x="341299" y="38061"/>
                  </a:lnTo>
                  <a:lnTo>
                    <a:pt x="341299" y="19011"/>
                  </a:lnTo>
                  <a:lnTo>
                    <a:pt x="317639" y="19011"/>
                  </a:lnTo>
                  <a:lnTo>
                    <a:pt x="317639" y="39331"/>
                  </a:lnTo>
                  <a:lnTo>
                    <a:pt x="317639" y="58381"/>
                  </a:lnTo>
                  <a:lnTo>
                    <a:pt x="317639" y="87591"/>
                  </a:lnTo>
                  <a:lnTo>
                    <a:pt x="317639" y="106641"/>
                  </a:lnTo>
                  <a:lnTo>
                    <a:pt x="317639" y="107911"/>
                  </a:lnTo>
                  <a:lnTo>
                    <a:pt x="259372" y="107911"/>
                  </a:lnTo>
                  <a:lnTo>
                    <a:pt x="259372" y="39331"/>
                  </a:lnTo>
                  <a:lnTo>
                    <a:pt x="317639" y="39331"/>
                  </a:lnTo>
                  <a:lnTo>
                    <a:pt x="317639" y="19011"/>
                  </a:lnTo>
                  <a:lnTo>
                    <a:pt x="235445" y="19011"/>
                  </a:lnTo>
                  <a:lnTo>
                    <a:pt x="235445" y="38061"/>
                  </a:lnTo>
                  <a:lnTo>
                    <a:pt x="235445" y="39331"/>
                  </a:lnTo>
                  <a:lnTo>
                    <a:pt x="235445" y="107911"/>
                  </a:lnTo>
                  <a:lnTo>
                    <a:pt x="235445" y="126961"/>
                  </a:lnTo>
                  <a:lnTo>
                    <a:pt x="341299" y="126961"/>
                  </a:lnTo>
                  <a:lnTo>
                    <a:pt x="341299" y="107911"/>
                  </a:lnTo>
                  <a:lnTo>
                    <a:pt x="341299" y="106641"/>
                  </a:lnTo>
                  <a:lnTo>
                    <a:pt x="415137" y="106641"/>
                  </a:lnTo>
                  <a:lnTo>
                    <a:pt x="415137" y="87591"/>
                  </a:lnTo>
                  <a:lnTo>
                    <a:pt x="341299" y="87591"/>
                  </a:lnTo>
                  <a:lnTo>
                    <a:pt x="341299" y="58381"/>
                  </a:lnTo>
                  <a:lnTo>
                    <a:pt x="415137" y="58381"/>
                  </a:lnTo>
                  <a:lnTo>
                    <a:pt x="415137" y="39331"/>
                  </a:lnTo>
                  <a:lnTo>
                    <a:pt x="415137" y="38582"/>
                  </a:lnTo>
                  <a:lnTo>
                    <a:pt x="415137" y="38061"/>
                  </a:lnTo>
                  <a:lnTo>
                    <a:pt x="415137" y="0"/>
                  </a:lnTo>
                  <a:close/>
                </a:path>
                <a:path w="420370" h="223520">
                  <a:moveTo>
                    <a:pt x="420255" y="203161"/>
                  </a:moveTo>
                  <a:lnTo>
                    <a:pt x="290664" y="203161"/>
                  </a:lnTo>
                  <a:lnTo>
                    <a:pt x="290664" y="151091"/>
                  </a:lnTo>
                  <a:lnTo>
                    <a:pt x="266293" y="151091"/>
                  </a:lnTo>
                  <a:lnTo>
                    <a:pt x="266293" y="203161"/>
                  </a:lnTo>
                  <a:lnTo>
                    <a:pt x="266293" y="223481"/>
                  </a:lnTo>
                  <a:lnTo>
                    <a:pt x="420255" y="223481"/>
                  </a:lnTo>
                  <a:lnTo>
                    <a:pt x="420255" y="2031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822155" y="7706207"/>
              <a:ext cx="191291" cy="228344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119120" y="7706207"/>
              <a:ext cx="180949" cy="228344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4347273" y="7706207"/>
              <a:ext cx="1162050" cy="227965"/>
            </a:xfrm>
            <a:custGeom>
              <a:avLst/>
              <a:gdLst/>
              <a:ahLst/>
              <a:cxnLst/>
              <a:rect l="l" t="t" r="r" b="b"/>
              <a:pathLst>
                <a:path w="1162050" h="227965">
                  <a:moveTo>
                    <a:pt x="179158" y="82842"/>
                  </a:moveTo>
                  <a:lnTo>
                    <a:pt x="155054" y="82842"/>
                  </a:lnTo>
                  <a:lnTo>
                    <a:pt x="155054" y="168630"/>
                  </a:lnTo>
                  <a:lnTo>
                    <a:pt x="179158" y="168630"/>
                  </a:lnTo>
                  <a:lnTo>
                    <a:pt x="179158" y="82842"/>
                  </a:lnTo>
                  <a:close/>
                </a:path>
                <a:path w="1162050" h="227965">
                  <a:moveTo>
                    <a:pt x="179158" y="63652"/>
                  </a:moveTo>
                  <a:lnTo>
                    <a:pt x="105232" y="63652"/>
                  </a:lnTo>
                  <a:lnTo>
                    <a:pt x="105232" y="53873"/>
                  </a:lnTo>
                  <a:lnTo>
                    <a:pt x="105232" y="53492"/>
                  </a:lnTo>
                  <a:lnTo>
                    <a:pt x="105232" y="15201"/>
                  </a:lnTo>
                  <a:lnTo>
                    <a:pt x="81305" y="15201"/>
                  </a:lnTo>
                  <a:lnTo>
                    <a:pt x="81305" y="53492"/>
                  </a:lnTo>
                  <a:lnTo>
                    <a:pt x="81305" y="72542"/>
                  </a:lnTo>
                  <a:lnTo>
                    <a:pt x="81305" y="82702"/>
                  </a:lnTo>
                  <a:lnTo>
                    <a:pt x="81305" y="110642"/>
                  </a:lnTo>
                  <a:lnTo>
                    <a:pt x="24193" y="110642"/>
                  </a:lnTo>
                  <a:lnTo>
                    <a:pt x="24193" y="72542"/>
                  </a:lnTo>
                  <a:lnTo>
                    <a:pt x="81305" y="72542"/>
                  </a:lnTo>
                  <a:lnTo>
                    <a:pt x="81305" y="53492"/>
                  </a:lnTo>
                  <a:lnTo>
                    <a:pt x="24193" y="53492"/>
                  </a:lnTo>
                  <a:lnTo>
                    <a:pt x="24193" y="15392"/>
                  </a:lnTo>
                  <a:lnTo>
                    <a:pt x="0" y="15392"/>
                  </a:lnTo>
                  <a:lnTo>
                    <a:pt x="0" y="130962"/>
                  </a:lnTo>
                  <a:lnTo>
                    <a:pt x="105232" y="130962"/>
                  </a:lnTo>
                  <a:lnTo>
                    <a:pt x="105232" y="110642"/>
                  </a:lnTo>
                  <a:lnTo>
                    <a:pt x="105232" y="82702"/>
                  </a:lnTo>
                  <a:lnTo>
                    <a:pt x="179158" y="82702"/>
                  </a:lnTo>
                  <a:lnTo>
                    <a:pt x="179158" y="72542"/>
                  </a:lnTo>
                  <a:lnTo>
                    <a:pt x="179158" y="63652"/>
                  </a:lnTo>
                  <a:close/>
                </a:path>
                <a:path w="1162050" h="227965">
                  <a:moveTo>
                    <a:pt x="179158" y="190"/>
                  </a:moveTo>
                  <a:lnTo>
                    <a:pt x="155054" y="190"/>
                  </a:lnTo>
                  <a:lnTo>
                    <a:pt x="155054" y="63144"/>
                  </a:lnTo>
                  <a:lnTo>
                    <a:pt x="179158" y="63144"/>
                  </a:lnTo>
                  <a:lnTo>
                    <a:pt x="179158" y="190"/>
                  </a:lnTo>
                  <a:close/>
                </a:path>
                <a:path w="1162050" h="227965">
                  <a:moveTo>
                    <a:pt x="184277" y="203352"/>
                  </a:moveTo>
                  <a:lnTo>
                    <a:pt x="54686" y="203352"/>
                  </a:lnTo>
                  <a:lnTo>
                    <a:pt x="54686" y="152552"/>
                  </a:lnTo>
                  <a:lnTo>
                    <a:pt x="30314" y="152552"/>
                  </a:lnTo>
                  <a:lnTo>
                    <a:pt x="30314" y="203352"/>
                  </a:lnTo>
                  <a:lnTo>
                    <a:pt x="30314" y="223672"/>
                  </a:lnTo>
                  <a:lnTo>
                    <a:pt x="184277" y="223672"/>
                  </a:lnTo>
                  <a:lnTo>
                    <a:pt x="184277" y="203352"/>
                  </a:lnTo>
                  <a:close/>
                </a:path>
                <a:path w="1162050" h="227965">
                  <a:moveTo>
                    <a:pt x="467258" y="22034"/>
                  </a:moveTo>
                  <a:lnTo>
                    <a:pt x="408622" y="22034"/>
                  </a:lnTo>
                  <a:lnTo>
                    <a:pt x="408622" y="41732"/>
                  </a:lnTo>
                  <a:lnTo>
                    <a:pt x="408622" y="117817"/>
                  </a:lnTo>
                  <a:lnTo>
                    <a:pt x="354037" y="117817"/>
                  </a:lnTo>
                  <a:lnTo>
                    <a:pt x="354037" y="41732"/>
                  </a:lnTo>
                  <a:lnTo>
                    <a:pt x="408622" y="41732"/>
                  </a:lnTo>
                  <a:lnTo>
                    <a:pt x="408622" y="22034"/>
                  </a:lnTo>
                  <a:lnTo>
                    <a:pt x="295490" y="22034"/>
                  </a:lnTo>
                  <a:lnTo>
                    <a:pt x="295490" y="41732"/>
                  </a:lnTo>
                  <a:lnTo>
                    <a:pt x="330022" y="41732"/>
                  </a:lnTo>
                  <a:lnTo>
                    <a:pt x="330022" y="117817"/>
                  </a:lnTo>
                  <a:lnTo>
                    <a:pt x="296024" y="117817"/>
                  </a:lnTo>
                  <a:lnTo>
                    <a:pt x="296024" y="137160"/>
                  </a:lnTo>
                  <a:lnTo>
                    <a:pt x="466547" y="137160"/>
                  </a:lnTo>
                  <a:lnTo>
                    <a:pt x="466547" y="117817"/>
                  </a:lnTo>
                  <a:lnTo>
                    <a:pt x="432371" y="117817"/>
                  </a:lnTo>
                  <a:lnTo>
                    <a:pt x="432371" y="41732"/>
                  </a:lnTo>
                  <a:lnTo>
                    <a:pt x="467258" y="41732"/>
                  </a:lnTo>
                  <a:lnTo>
                    <a:pt x="467258" y="22034"/>
                  </a:lnTo>
                  <a:close/>
                </a:path>
                <a:path w="1162050" h="227965">
                  <a:moveTo>
                    <a:pt x="486333" y="179158"/>
                  </a:moveTo>
                  <a:lnTo>
                    <a:pt x="277774" y="179158"/>
                  </a:lnTo>
                  <a:lnTo>
                    <a:pt x="277774" y="199478"/>
                  </a:lnTo>
                  <a:lnTo>
                    <a:pt x="486333" y="199478"/>
                  </a:lnTo>
                  <a:lnTo>
                    <a:pt x="486333" y="179158"/>
                  </a:lnTo>
                  <a:close/>
                </a:path>
                <a:path w="1162050" h="227965">
                  <a:moveTo>
                    <a:pt x="711530" y="180492"/>
                  </a:moveTo>
                  <a:lnTo>
                    <a:pt x="618629" y="180492"/>
                  </a:lnTo>
                  <a:lnTo>
                    <a:pt x="618629" y="139852"/>
                  </a:lnTo>
                  <a:lnTo>
                    <a:pt x="691286" y="139852"/>
                  </a:lnTo>
                  <a:lnTo>
                    <a:pt x="691286" y="120802"/>
                  </a:lnTo>
                  <a:lnTo>
                    <a:pt x="552335" y="120802"/>
                  </a:lnTo>
                  <a:lnTo>
                    <a:pt x="552335" y="87782"/>
                  </a:lnTo>
                  <a:lnTo>
                    <a:pt x="685990" y="87782"/>
                  </a:lnTo>
                  <a:lnTo>
                    <a:pt x="685990" y="67462"/>
                  </a:lnTo>
                  <a:lnTo>
                    <a:pt x="685990" y="35712"/>
                  </a:lnTo>
                  <a:lnTo>
                    <a:pt x="685990" y="16662"/>
                  </a:lnTo>
                  <a:lnTo>
                    <a:pt x="527875" y="16662"/>
                  </a:lnTo>
                  <a:lnTo>
                    <a:pt x="527875" y="35712"/>
                  </a:lnTo>
                  <a:lnTo>
                    <a:pt x="662152" y="35712"/>
                  </a:lnTo>
                  <a:lnTo>
                    <a:pt x="662152" y="67462"/>
                  </a:lnTo>
                  <a:lnTo>
                    <a:pt x="528332" y="67462"/>
                  </a:lnTo>
                  <a:lnTo>
                    <a:pt x="528332" y="87782"/>
                  </a:lnTo>
                  <a:lnTo>
                    <a:pt x="528332" y="120802"/>
                  </a:lnTo>
                  <a:lnTo>
                    <a:pt x="528332" y="139852"/>
                  </a:lnTo>
                  <a:lnTo>
                    <a:pt x="594702" y="139852"/>
                  </a:lnTo>
                  <a:lnTo>
                    <a:pt x="594702" y="180492"/>
                  </a:lnTo>
                  <a:lnTo>
                    <a:pt x="502970" y="180492"/>
                  </a:lnTo>
                  <a:lnTo>
                    <a:pt x="502970" y="200812"/>
                  </a:lnTo>
                  <a:lnTo>
                    <a:pt x="711530" y="200812"/>
                  </a:lnTo>
                  <a:lnTo>
                    <a:pt x="711530" y="180492"/>
                  </a:lnTo>
                  <a:close/>
                </a:path>
                <a:path w="1162050" h="227965">
                  <a:moveTo>
                    <a:pt x="841121" y="111074"/>
                  </a:moveTo>
                  <a:lnTo>
                    <a:pt x="822020" y="99885"/>
                  </a:lnTo>
                  <a:lnTo>
                    <a:pt x="810044" y="86791"/>
                  </a:lnTo>
                  <a:lnTo>
                    <a:pt x="808228" y="84810"/>
                  </a:lnTo>
                  <a:lnTo>
                    <a:pt x="799871" y="67322"/>
                  </a:lnTo>
                  <a:lnTo>
                    <a:pt x="797052" y="48844"/>
                  </a:lnTo>
                  <a:lnTo>
                    <a:pt x="797052" y="37604"/>
                  </a:lnTo>
                  <a:lnTo>
                    <a:pt x="835190" y="37604"/>
                  </a:lnTo>
                  <a:lnTo>
                    <a:pt x="835190" y="17995"/>
                  </a:lnTo>
                  <a:lnTo>
                    <a:pt x="733196" y="17995"/>
                  </a:lnTo>
                  <a:lnTo>
                    <a:pt x="733196" y="37604"/>
                  </a:lnTo>
                  <a:lnTo>
                    <a:pt x="773760" y="37604"/>
                  </a:lnTo>
                  <a:lnTo>
                    <a:pt x="773747" y="48844"/>
                  </a:lnTo>
                  <a:lnTo>
                    <a:pt x="770763" y="68745"/>
                  </a:lnTo>
                  <a:lnTo>
                    <a:pt x="761987" y="87693"/>
                  </a:lnTo>
                  <a:lnTo>
                    <a:pt x="747572" y="103936"/>
                  </a:lnTo>
                  <a:lnTo>
                    <a:pt x="727621" y="115836"/>
                  </a:lnTo>
                  <a:lnTo>
                    <a:pt x="740486" y="134912"/>
                  </a:lnTo>
                  <a:lnTo>
                    <a:pt x="755764" y="126352"/>
                  </a:lnTo>
                  <a:lnTo>
                    <a:pt x="768413" y="115163"/>
                  </a:lnTo>
                  <a:lnTo>
                    <a:pt x="778421" y="101828"/>
                  </a:lnTo>
                  <a:lnTo>
                    <a:pt x="785812" y="86791"/>
                  </a:lnTo>
                  <a:lnTo>
                    <a:pt x="792949" y="100203"/>
                  </a:lnTo>
                  <a:lnTo>
                    <a:pt x="802474" y="112090"/>
                  </a:lnTo>
                  <a:lnTo>
                    <a:pt x="814400" y="122059"/>
                  </a:lnTo>
                  <a:lnTo>
                    <a:pt x="828713" y="129692"/>
                  </a:lnTo>
                  <a:lnTo>
                    <a:pt x="841121" y="111074"/>
                  </a:lnTo>
                  <a:close/>
                </a:path>
                <a:path w="1162050" h="227965">
                  <a:moveTo>
                    <a:pt x="877722" y="4953"/>
                  </a:moveTo>
                  <a:lnTo>
                    <a:pt x="854710" y="4953"/>
                  </a:lnTo>
                  <a:lnTo>
                    <a:pt x="854710" y="57924"/>
                  </a:lnTo>
                  <a:lnTo>
                    <a:pt x="822960" y="57924"/>
                  </a:lnTo>
                  <a:lnTo>
                    <a:pt x="822960" y="77711"/>
                  </a:lnTo>
                  <a:lnTo>
                    <a:pt x="854710" y="77711"/>
                  </a:lnTo>
                  <a:lnTo>
                    <a:pt x="854710" y="137426"/>
                  </a:lnTo>
                  <a:lnTo>
                    <a:pt x="877722" y="137426"/>
                  </a:lnTo>
                  <a:lnTo>
                    <a:pt x="877722" y="4953"/>
                  </a:lnTo>
                  <a:close/>
                </a:path>
                <a:path w="1162050" h="227965">
                  <a:moveTo>
                    <a:pt x="922337" y="148666"/>
                  </a:moveTo>
                  <a:lnTo>
                    <a:pt x="767461" y="148666"/>
                  </a:lnTo>
                  <a:lnTo>
                    <a:pt x="767461" y="168186"/>
                  </a:lnTo>
                  <a:lnTo>
                    <a:pt x="898499" y="168186"/>
                  </a:lnTo>
                  <a:lnTo>
                    <a:pt x="898499" y="227901"/>
                  </a:lnTo>
                  <a:lnTo>
                    <a:pt x="922337" y="227901"/>
                  </a:lnTo>
                  <a:lnTo>
                    <a:pt x="922337" y="148666"/>
                  </a:lnTo>
                  <a:close/>
                </a:path>
                <a:path w="1162050" h="227965">
                  <a:moveTo>
                    <a:pt x="922337" y="0"/>
                  </a:moveTo>
                  <a:lnTo>
                    <a:pt x="899490" y="0"/>
                  </a:lnTo>
                  <a:lnTo>
                    <a:pt x="899490" y="139141"/>
                  </a:lnTo>
                  <a:lnTo>
                    <a:pt x="922337" y="139141"/>
                  </a:lnTo>
                  <a:lnTo>
                    <a:pt x="922337" y="0"/>
                  </a:lnTo>
                  <a:close/>
                </a:path>
                <a:path w="1162050" h="227965">
                  <a:moveTo>
                    <a:pt x="1138262" y="120802"/>
                  </a:moveTo>
                  <a:lnTo>
                    <a:pt x="1003909" y="120802"/>
                  </a:lnTo>
                  <a:lnTo>
                    <a:pt x="1003909" y="87782"/>
                  </a:lnTo>
                  <a:lnTo>
                    <a:pt x="1130985" y="87782"/>
                  </a:lnTo>
                  <a:lnTo>
                    <a:pt x="1130985" y="68732"/>
                  </a:lnTo>
                  <a:lnTo>
                    <a:pt x="1003909" y="68732"/>
                  </a:lnTo>
                  <a:lnTo>
                    <a:pt x="1003909" y="38252"/>
                  </a:lnTo>
                  <a:lnTo>
                    <a:pt x="1136015" y="38252"/>
                  </a:lnTo>
                  <a:lnTo>
                    <a:pt x="1136015" y="19202"/>
                  </a:lnTo>
                  <a:lnTo>
                    <a:pt x="979538" y="19202"/>
                  </a:lnTo>
                  <a:lnTo>
                    <a:pt x="979538" y="38252"/>
                  </a:lnTo>
                  <a:lnTo>
                    <a:pt x="979538" y="68732"/>
                  </a:lnTo>
                  <a:lnTo>
                    <a:pt x="979538" y="87782"/>
                  </a:lnTo>
                  <a:lnTo>
                    <a:pt x="979538" y="120802"/>
                  </a:lnTo>
                  <a:lnTo>
                    <a:pt x="979538" y="141122"/>
                  </a:lnTo>
                  <a:lnTo>
                    <a:pt x="1138262" y="141122"/>
                  </a:lnTo>
                  <a:lnTo>
                    <a:pt x="1138262" y="120802"/>
                  </a:lnTo>
                  <a:close/>
                </a:path>
                <a:path w="1162050" h="227965">
                  <a:moveTo>
                    <a:pt x="1161923" y="179336"/>
                  </a:moveTo>
                  <a:lnTo>
                    <a:pt x="953363" y="179336"/>
                  </a:lnTo>
                  <a:lnTo>
                    <a:pt x="953363" y="199301"/>
                  </a:lnTo>
                  <a:lnTo>
                    <a:pt x="1161923" y="199301"/>
                  </a:lnTo>
                  <a:lnTo>
                    <a:pt x="1161923" y="179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28357" y="7706207"/>
              <a:ext cx="193450" cy="22789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813979" y="7706207"/>
              <a:ext cx="189852" cy="22789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039086" y="7706207"/>
              <a:ext cx="420356" cy="227895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6552667" y="7721600"/>
              <a:ext cx="208915" cy="184785"/>
            </a:xfrm>
            <a:custGeom>
              <a:avLst/>
              <a:gdLst/>
              <a:ahLst/>
              <a:cxnLst/>
              <a:rect l="l" t="t" r="r" b="b"/>
              <a:pathLst>
                <a:path w="208915" h="184784">
                  <a:moveTo>
                    <a:pt x="208559" y="164299"/>
                  </a:moveTo>
                  <a:lnTo>
                    <a:pt x="115658" y="164299"/>
                  </a:lnTo>
                  <a:lnTo>
                    <a:pt x="115658" y="118110"/>
                  </a:lnTo>
                  <a:lnTo>
                    <a:pt x="183832" y="118110"/>
                  </a:lnTo>
                  <a:lnTo>
                    <a:pt x="183832" y="97929"/>
                  </a:lnTo>
                  <a:lnTo>
                    <a:pt x="183832" y="97790"/>
                  </a:lnTo>
                  <a:lnTo>
                    <a:pt x="183832" y="58902"/>
                  </a:lnTo>
                  <a:lnTo>
                    <a:pt x="159816" y="58902"/>
                  </a:lnTo>
                  <a:lnTo>
                    <a:pt x="159816" y="97790"/>
                  </a:lnTo>
                  <a:lnTo>
                    <a:pt x="47929" y="97790"/>
                  </a:lnTo>
                  <a:lnTo>
                    <a:pt x="47929" y="58420"/>
                  </a:lnTo>
                  <a:lnTo>
                    <a:pt x="183832" y="58420"/>
                  </a:lnTo>
                  <a:lnTo>
                    <a:pt x="183832" y="39471"/>
                  </a:lnTo>
                  <a:lnTo>
                    <a:pt x="183832" y="177"/>
                  </a:lnTo>
                  <a:lnTo>
                    <a:pt x="159816" y="177"/>
                  </a:lnTo>
                  <a:lnTo>
                    <a:pt x="159816" y="39370"/>
                  </a:lnTo>
                  <a:lnTo>
                    <a:pt x="47929" y="39370"/>
                  </a:lnTo>
                  <a:lnTo>
                    <a:pt x="47929" y="0"/>
                  </a:lnTo>
                  <a:lnTo>
                    <a:pt x="23736" y="0"/>
                  </a:lnTo>
                  <a:lnTo>
                    <a:pt x="23736" y="39370"/>
                  </a:lnTo>
                  <a:lnTo>
                    <a:pt x="23736" y="58420"/>
                  </a:lnTo>
                  <a:lnTo>
                    <a:pt x="23736" y="97790"/>
                  </a:lnTo>
                  <a:lnTo>
                    <a:pt x="23736" y="118110"/>
                  </a:lnTo>
                  <a:lnTo>
                    <a:pt x="91732" y="118110"/>
                  </a:lnTo>
                  <a:lnTo>
                    <a:pt x="91732" y="164299"/>
                  </a:lnTo>
                  <a:lnTo>
                    <a:pt x="0" y="164299"/>
                  </a:lnTo>
                  <a:lnTo>
                    <a:pt x="0" y="184264"/>
                  </a:lnTo>
                  <a:lnTo>
                    <a:pt x="208559" y="184264"/>
                  </a:lnTo>
                  <a:lnTo>
                    <a:pt x="208559" y="16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791809" y="7706207"/>
              <a:ext cx="175103" cy="22789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069215" y="7706207"/>
              <a:ext cx="411452" cy="227895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1445031" y="7724140"/>
              <a:ext cx="6569075" cy="568960"/>
            </a:xfrm>
            <a:custGeom>
              <a:avLst/>
              <a:gdLst/>
              <a:ahLst/>
              <a:cxnLst/>
              <a:rect l="l" t="t" r="r" b="b"/>
              <a:pathLst>
                <a:path w="6569075" h="568959">
                  <a:moveTo>
                    <a:pt x="188328" y="468630"/>
                  </a:moveTo>
                  <a:lnTo>
                    <a:pt x="49377" y="468630"/>
                  </a:lnTo>
                  <a:lnTo>
                    <a:pt x="49377" y="434340"/>
                  </a:lnTo>
                  <a:lnTo>
                    <a:pt x="183019" y="434340"/>
                  </a:lnTo>
                  <a:lnTo>
                    <a:pt x="183019" y="415290"/>
                  </a:lnTo>
                  <a:lnTo>
                    <a:pt x="183019" y="383540"/>
                  </a:lnTo>
                  <a:lnTo>
                    <a:pt x="183019" y="363220"/>
                  </a:lnTo>
                  <a:lnTo>
                    <a:pt x="24917" y="363220"/>
                  </a:lnTo>
                  <a:lnTo>
                    <a:pt x="24917" y="383540"/>
                  </a:lnTo>
                  <a:lnTo>
                    <a:pt x="159181" y="383540"/>
                  </a:lnTo>
                  <a:lnTo>
                    <a:pt x="159181" y="415290"/>
                  </a:lnTo>
                  <a:lnTo>
                    <a:pt x="25361" y="415290"/>
                  </a:lnTo>
                  <a:lnTo>
                    <a:pt x="25361" y="434340"/>
                  </a:lnTo>
                  <a:lnTo>
                    <a:pt x="25361" y="468630"/>
                  </a:lnTo>
                  <a:lnTo>
                    <a:pt x="25361" y="487680"/>
                  </a:lnTo>
                  <a:lnTo>
                    <a:pt x="188328" y="487680"/>
                  </a:lnTo>
                  <a:lnTo>
                    <a:pt x="188328" y="468630"/>
                  </a:lnTo>
                  <a:close/>
                </a:path>
                <a:path w="6569075" h="568959">
                  <a:moveTo>
                    <a:pt x="208559" y="526757"/>
                  </a:moveTo>
                  <a:lnTo>
                    <a:pt x="0" y="526757"/>
                  </a:lnTo>
                  <a:lnTo>
                    <a:pt x="0" y="546722"/>
                  </a:lnTo>
                  <a:lnTo>
                    <a:pt x="208559" y="546722"/>
                  </a:lnTo>
                  <a:lnTo>
                    <a:pt x="208559" y="526757"/>
                  </a:lnTo>
                  <a:close/>
                </a:path>
                <a:path w="6569075" h="568959">
                  <a:moveTo>
                    <a:pt x="409651" y="414020"/>
                  </a:moveTo>
                  <a:lnTo>
                    <a:pt x="276555" y="414020"/>
                  </a:lnTo>
                  <a:lnTo>
                    <a:pt x="276555" y="355600"/>
                  </a:lnTo>
                  <a:lnTo>
                    <a:pt x="252628" y="355600"/>
                  </a:lnTo>
                  <a:lnTo>
                    <a:pt x="252628" y="414020"/>
                  </a:lnTo>
                  <a:lnTo>
                    <a:pt x="252628" y="433070"/>
                  </a:lnTo>
                  <a:lnTo>
                    <a:pt x="409651" y="433070"/>
                  </a:lnTo>
                  <a:lnTo>
                    <a:pt x="409651" y="414020"/>
                  </a:lnTo>
                  <a:close/>
                </a:path>
                <a:path w="6569075" h="568959">
                  <a:moveTo>
                    <a:pt x="411099" y="549910"/>
                  </a:moveTo>
                  <a:lnTo>
                    <a:pt x="274929" y="549910"/>
                  </a:lnTo>
                  <a:lnTo>
                    <a:pt x="274929" y="502920"/>
                  </a:lnTo>
                  <a:lnTo>
                    <a:pt x="250926" y="502920"/>
                  </a:lnTo>
                  <a:lnTo>
                    <a:pt x="250926" y="549910"/>
                  </a:lnTo>
                  <a:lnTo>
                    <a:pt x="250926" y="568960"/>
                  </a:lnTo>
                  <a:lnTo>
                    <a:pt x="411099" y="568960"/>
                  </a:lnTo>
                  <a:lnTo>
                    <a:pt x="411099" y="549910"/>
                  </a:lnTo>
                  <a:close/>
                </a:path>
                <a:path w="6569075" h="568959">
                  <a:moveTo>
                    <a:pt x="433400" y="461454"/>
                  </a:moveTo>
                  <a:lnTo>
                    <a:pt x="224840" y="461454"/>
                  </a:lnTo>
                  <a:lnTo>
                    <a:pt x="224840" y="480796"/>
                  </a:lnTo>
                  <a:lnTo>
                    <a:pt x="433400" y="480796"/>
                  </a:lnTo>
                  <a:lnTo>
                    <a:pt x="433400" y="461454"/>
                  </a:lnTo>
                  <a:close/>
                </a:path>
                <a:path w="6569075" h="568959">
                  <a:moveTo>
                    <a:pt x="6280340" y="162560"/>
                  </a:moveTo>
                  <a:lnTo>
                    <a:pt x="6187440" y="162560"/>
                  </a:lnTo>
                  <a:lnTo>
                    <a:pt x="6187440" y="106680"/>
                  </a:lnTo>
                  <a:lnTo>
                    <a:pt x="6256325" y="106680"/>
                  </a:lnTo>
                  <a:lnTo>
                    <a:pt x="6256325" y="87630"/>
                  </a:lnTo>
                  <a:lnTo>
                    <a:pt x="6121793" y="87630"/>
                  </a:lnTo>
                  <a:lnTo>
                    <a:pt x="6121793" y="19050"/>
                  </a:lnTo>
                  <a:lnTo>
                    <a:pt x="6254356" y="19050"/>
                  </a:lnTo>
                  <a:lnTo>
                    <a:pt x="6254356" y="0"/>
                  </a:lnTo>
                  <a:lnTo>
                    <a:pt x="6097689" y="0"/>
                  </a:lnTo>
                  <a:lnTo>
                    <a:pt x="6097689" y="19050"/>
                  </a:lnTo>
                  <a:lnTo>
                    <a:pt x="6097689" y="87630"/>
                  </a:lnTo>
                  <a:lnTo>
                    <a:pt x="6097689" y="106680"/>
                  </a:lnTo>
                  <a:lnTo>
                    <a:pt x="6163513" y="106680"/>
                  </a:lnTo>
                  <a:lnTo>
                    <a:pt x="6163513" y="162560"/>
                  </a:lnTo>
                  <a:lnTo>
                    <a:pt x="6071781" y="162560"/>
                  </a:lnTo>
                  <a:lnTo>
                    <a:pt x="6071781" y="181610"/>
                  </a:lnTo>
                  <a:lnTo>
                    <a:pt x="6280340" y="181610"/>
                  </a:lnTo>
                  <a:lnTo>
                    <a:pt x="6280340" y="162560"/>
                  </a:lnTo>
                  <a:close/>
                </a:path>
                <a:path w="6569075" h="568959">
                  <a:moveTo>
                    <a:pt x="6568732" y="161582"/>
                  </a:moveTo>
                  <a:lnTo>
                    <a:pt x="6475831" y="161582"/>
                  </a:lnTo>
                  <a:lnTo>
                    <a:pt x="6475831" y="109220"/>
                  </a:lnTo>
                  <a:lnTo>
                    <a:pt x="6543726" y="109220"/>
                  </a:lnTo>
                  <a:lnTo>
                    <a:pt x="6543726" y="90170"/>
                  </a:lnTo>
                  <a:lnTo>
                    <a:pt x="6407569" y="90170"/>
                  </a:lnTo>
                  <a:lnTo>
                    <a:pt x="6407569" y="20320"/>
                  </a:lnTo>
                  <a:lnTo>
                    <a:pt x="6520078" y="20320"/>
                  </a:lnTo>
                  <a:lnTo>
                    <a:pt x="6520078" y="89725"/>
                  </a:lnTo>
                  <a:lnTo>
                    <a:pt x="6543726" y="89725"/>
                  </a:lnTo>
                  <a:lnTo>
                    <a:pt x="6543726" y="20320"/>
                  </a:lnTo>
                  <a:lnTo>
                    <a:pt x="6543726" y="19850"/>
                  </a:lnTo>
                  <a:lnTo>
                    <a:pt x="6543726" y="0"/>
                  </a:lnTo>
                  <a:lnTo>
                    <a:pt x="6383909" y="0"/>
                  </a:lnTo>
                  <a:lnTo>
                    <a:pt x="6383909" y="20320"/>
                  </a:lnTo>
                  <a:lnTo>
                    <a:pt x="6383909" y="90170"/>
                  </a:lnTo>
                  <a:lnTo>
                    <a:pt x="6383909" y="109220"/>
                  </a:lnTo>
                  <a:lnTo>
                    <a:pt x="6451905" y="109220"/>
                  </a:lnTo>
                  <a:lnTo>
                    <a:pt x="6451905" y="161582"/>
                  </a:lnTo>
                  <a:lnTo>
                    <a:pt x="6360173" y="161582"/>
                  </a:lnTo>
                  <a:lnTo>
                    <a:pt x="6360173" y="181546"/>
                  </a:lnTo>
                  <a:lnTo>
                    <a:pt x="6568732" y="181546"/>
                  </a:lnTo>
                  <a:lnTo>
                    <a:pt x="6568732" y="1615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958645" y="8092061"/>
              <a:ext cx="207749" cy="177171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197423" y="8070836"/>
              <a:ext cx="176182" cy="22789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416864" y="8070836"/>
              <a:ext cx="180949" cy="228344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706152" y="8070836"/>
              <a:ext cx="424223" cy="227445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3218675" y="8070836"/>
              <a:ext cx="188595" cy="227965"/>
            </a:xfrm>
            <a:custGeom>
              <a:avLst/>
              <a:gdLst/>
              <a:ahLst/>
              <a:cxnLst/>
              <a:rect l="l" t="t" r="r" b="b"/>
              <a:pathLst>
                <a:path w="188595" h="227965">
                  <a:moveTo>
                    <a:pt x="88671" y="21234"/>
                  </a:moveTo>
                  <a:lnTo>
                    <a:pt x="66281" y="21234"/>
                  </a:lnTo>
                  <a:lnTo>
                    <a:pt x="66281" y="74942"/>
                  </a:lnTo>
                  <a:lnTo>
                    <a:pt x="22936" y="74942"/>
                  </a:lnTo>
                  <a:lnTo>
                    <a:pt x="22936" y="21602"/>
                  </a:lnTo>
                  <a:lnTo>
                    <a:pt x="0" y="21602"/>
                  </a:lnTo>
                  <a:lnTo>
                    <a:pt x="0" y="74942"/>
                  </a:lnTo>
                  <a:lnTo>
                    <a:pt x="0" y="95262"/>
                  </a:lnTo>
                  <a:lnTo>
                    <a:pt x="0" y="152412"/>
                  </a:lnTo>
                  <a:lnTo>
                    <a:pt x="0" y="171462"/>
                  </a:lnTo>
                  <a:lnTo>
                    <a:pt x="88671" y="171462"/>
                  </a:lnTo>
                  <a:lnTo>
                    <a:pt x="88671" y="152412"/>
                  </a:lnTo>
                  <a:lnTo>
                    <a:pt x="22936" y="152412"/>
                  </a:lnTo>
                  <a:lnTo>
                    <a:pt x="22936" y="95262"/>
                  </a:lnTo>
                  <a:lnTo>
                    <a:pt x="66281" y="95262"/>
                  </a:lnTo>
                  <a:lnTo>
                    <a:pt x="66281" y="152171"/>
                  </a:lnTo>
                  <a:lnTo>
                    <a:pt x="88671" y="152171"/>
                  </a:lnTo>
                  <a:lnTo>
                    <a:pt x="88671" y="95262"/>
                  </a:lnTo>
                  <a:lnTo>
                    <a:pt x="88671" y="94792"/>
                  </a:lnTo>
                  <a:lnTo>
                    <a:pt x="88671" y="75463"/>
                  </a:lnTo>
                  <a:lnTo>
                    <a:pt x="88671" y="74942"/>
                  </a:lnTo>
                  <a:lnTo>
                    <a:pt x="88671" y="21234"/>
                  </a:lnTo>
                  <a:close/>
                </a:path>
                <a:path w="188595" h="227965">
                  <a:moveTo>
                    <a:pt x="188315" y="0"/>
                  </a:moveTo>
                  <a:lnTo>
                    <a:pt x="165112" y="0"/>
                  </a:lnTo>
                  <a:lnTo>
                    <a:pt x="165112" y="88912"/>
                  </a:lnTo>
                  <a:lnTo>
                    <a:pt x="137058" y="88912"/>
                  </a:lnTo>
                  <a:lnTo>
                    <a:pt x="137058" y="3822"/>
                  </a:lnTo>
                  <a:lnTo>
                    <a:pt x="114122" y="3822"/>
                  </a:lnTo>
                  <a:lnTo>
                    <a:pt x="114122" y="88912"/>
                  </a:lnTo>
                  <a:lnTo>
                    <a:pt x="114122" y="109232"/>
                  </a:lnTo>
                  <a:lnTo>
                    <a:pt x="114122" y="217182"/>
                  </a:lnTo>
                  <a:lnTo>
                    <a:pt x="137058" y="217182"/>
                  </a:lnTo>
                  <a:lnTo>
                    <a:pt x="137058" y="109232"/>
                  </a:lnTo>
                  <a:lnTo>
                    <a:pt x="165112" y="109232"/>
                  </a:lnTo>
                  <a:lnTo>
                    <a:pt x="165112" y="227901"/>
                  </a:lnTo>
                  <a:lnTo>
                    <a:pt x="188315" y="227901"/>
                  </a:lnTo>
                  <a:lnTo>
                    <a:pt x="188315" y="109232"/>
                  </a:lnTo>
                  <a:lnTo>
                    <a:pt x="188315" y="89217"/>
                  </a:lnTo>
                  <a:lnTo>
                    <a:pt x="188315" y="88912"/>
                  </a:lnTo>
                  <a:lnTo>
                    <a:pt x="188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435152" y="8071015"/>
              <a:ext cx="191651" cy="22780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3661511" y="8070836"/>
              <a:ext cx="433705" cy="227965"/>
            </a:xfrm>
            <a:custGeom>
              <a:avLst/>
              <a:gdLst/>
              <a:ahLst/>
              <a:cxnLst/>
              <a:rect l="l" t="t" r="r" b="b"/>
              <a:pathLst>
                <a:path w="433704" h="227965">
                  <a:moveTo>
                    <a:pt x="117817" y="24104"/>
                  </a:moveTo>
                  <a:lnTo>
                    <a:pt x="11417" y="24104"/>
                  </a:lnTo>
                  <a:lnTo>
                    <a:pt x="11417" y="44069"/>
                  </a:lnTo>
                  <a:lnTo>
                    <a:pt x="93268" y="44069"/>
                  </a:lnTo>
                  <a:lnTo>
                    <a:pt x="84569" y="81686"/>
                  </a:lnTo>
                  <a:lnTo>
                    <a:pt x="66154" y="114744"/>
                  </a:lnTo>
                  <a:lnTo>
                    <a:pt x="37985" y="143179"/>
                  </a:lnTo>
                  <a:lnTo>
                    <a:pt x="0" y="166928"/>
                  </a:lnTo>
                  <a:lnTo>
                    <a:pt x="13487" y="185635"/>
                  </a:lnTo>
                  <a:lnTo>
                    <a:pt x="61442" y="154038"/>
                  </a:lnTo>
                  <a:lnTo>
                    <a:pt x="93751" y="115658"/>
                  </a:lnTo>
                  <a:lnTo>
                    <a:pt x="112001" y="71882"/>
                  </a:lnTo>
                  <a:lnTo>
                    <a:pt x="117817" y="24104"/>
                  </a:lnTo>
                  <a:close/>
                </a:path>
                <a:path w="433704" h="227965">
                  <a:moveTo>
                    <a:pt x="212788" y="90843"/>
                  </a:moveTo>
                  <a:lnTo>
                    <a:pt x="177444" y="90843"/>
                  </a:lnTo>
                  <a:lnTo>
                    <a:pt x="177444" y="0"/>
                  </a:lnTo>
                  <a:lnTo>
                    <a:pt x="153250" y="0"/>
                  </a:lnTo>
                  <a:lnTo>
                    <a:pt x="153250" y="227634"/>
                  </a:lnTo>
                  <a:lnTo>
                    <a:pt x="177444" y="227634"/>
                  </a:lnTo>
                  <a:lnTo>
                    <a:pt x="177444" y="111074"/>
                  </a:lnTo>
                  <a:lnTo>
                    <a:pt x="212788" y="111074"/>
                  </a:lnTo>
                  <a:lnTo>
                    <a:pt x="212788" y="90843"/>
                  </a:lnTo>
                  <a:close/>
                </a:path>
                <a:path w="433704" h="227965">
                  <a:moveTo>
                    <a:pt x="409562" y="67322"/>
                  </a:moveTo>
                  <a:lnTo>
                    <a:pt x="276466" y="67322"/>
                  </a:lnTo>
                  <a:lnTo>
                    <a:pt x="276466" y="8902"/>
                  </a:lnTo>
                  <a:lnTo>
                    <a:pt x="252539" y="8902"/>
                  </a:lnTo>
                  <a:lnTo>
                    <a:pt x="252539" y="67322"/>
                  </a:lnTo>
                  <a:lnTo>
                    <a:pt x="252539" y="86372"/>
                  </a:lnTo>
                  <a:lnTo>
                    <a:pt x="409562" y="86372"/>
                  </a:lnTo>
                  <a:lnTo>
                    <a:pt x="409562" y="67322"/>
                  </a:lnTo>
                  <a:close/>
                </a:path>
                <a:path w="433704" h="227965">
                  <a:moveTo>
                    <a:pt x="411010" y="203212"/>
                  </a:moveTo>
                  <a:lnTo>
                    <a:pt x="274840" y="203212"/>
                  </a:lnTo>
                  <a:lnTo>
                    <a:pt x="274840" y="156222"/>
                  </a:lnTo>
                  <a:lnTo>
                    <a:pt x="250825" y="156222"/>
                  </a:lnTo>
                  <a:lnTo>
                    <a:pt x="250825" y="203212"/>
                  </a:lnTo>
                  <a:lnTo>
                    <a:pt x="250825" y="222262"/>
                  </a:lnTo>
                  <a:lnTo>
                    <a:pt x="411010" y="222262"/>
                  </a:lnTo>
                  <a:lnTo>
                    <a:pt x="411010" y="203212"/>
                  </a:lnTo>
                  <a:close/>
                </a:path>
                <a:path w="433704" h="227965">
                  <a:moveTo>
                    <a:pt x="433311" y="114757"/>
                  </a:moveTo>
                  <a:lnTo>
                    <a:pt x="224751" y="114757"/>
                  </a:lnTo>
                  <a:lnTo>
                    <a:pt x="224751" y="134099"/>
                  </a:lnTo>
                  <a:lnTo>
                    <a:pt x="433311" y="134099"/>
                  </a:lnTo>
                  <a:lnTo>
                    <a:pt x="433311" y="114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185008" y="8070746"/>
              <a:ext cx="410912" cy="227985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629826" y="8071015"/>
              <a:ext cx="191111" cy="223038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922351" y="8070850"/>
              <a:ext cx="424582" cy="225003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424235" y="8070836"/>
              <a:ext cx="199925" cy="227895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5665165" y="8070836"/>
              <a:ext cx="421640" cy="228600"/>
            </a:xfrm>
            <a:custGeom>
              <a:avLst/>
              <a:gdLst/>
              <a:ahLst/>
              <a:cxnLst/>
              <a:rect l="l" t="t" r="r" b="b"/>
              <a:pathLst>
                <a:path w="421639" h="228600">
                  <a:moveTo>
                    <a:pt x="106934" y="41021"/>
                  </a:moveTo>
                  <a:lnTo>
                    <a:pt x="83464" y="41021"/>
                  </a:lnTo>
                  <a:lnTo>
                    <a:pt x="83464" y="152171"/>
                  </a:lnTo>
                  <a:lnTo>
                    <a:pt x="106934" y="152171"/>
                  </a:lnTo>
                  <a:lnTo>
                    <a:pt x="106934" y="41021"/>
                  </a:lnTo>
                  <a:close/>
                </a:path>
                <a:path w="421639" h="228600">
                  <a:moveTo>
                    <a:pt x="106934" y="21602"/>
                  </a:moveTo>
                  <a:lnTo>
                    <a:pt x="0" y="21602"/>
                  </a:lnTo>
                  <a:lnTo>
                    <a:pt x="0" y="40652"/>
                  </a:lnTo>
                  <a:lnTo>
                    <a:pt x="0" y="152412"/>
                  </a:lnTo>
                  <a:lnTo>
                    <a:pt x="0" y="171462"/>
                  </a:lnTo>
                  <a:lnTo>
                    <a:pt x="106934" y="171462"/>
                  </a:lnTo>
                  <a:lnTo>
                    <a:pt x="106934" y="152412"/>
                  </a:lnTo>
                  <a:lnTo>
                    <a:pt x="23926" y="152412"/>
                  </a:lnTo>
                  <a:lnTo>
                    <a:pt x="23926" y="40652"/>
                  </a:lnTo>
                  <a:lnTo>
                    <a:pt x="106934" y="40652"/>
                  </a:lnTo>
                  <a:lnTo>
                    <a:pt x="106934" y="21602"/>
                  </a:lnTo>
                  <a:close/>
                </a:path>
                <a:path w="421639" h="228600">
                  <a:moveTo>
                    <a:pt x="176187" y="0"/>
                  </a:moveTo>
                  <a:lnTo>
                    <a:pt x="151904" y="0"/>
                  </a:lnTo>
                  <a:lnTo>
                    <a:pt x="151904" y="228346"/>
                  </a:lnTo>
                  <a:lnTo>
                    <a:pt x="176187" y="228346"/>
                  </a:lnTo>
                  <a:lnTo>
                    <a:pt x="176187" y="0"/>
                  </a:lnTo>
                  <a:close/>
                </a:path>
                <a:path w="421639" h="228600">
                  <a:moveTo>
                    <a:pt x="421170" y="180352"/>
                  </a:moveTo>
                  <a:lnTo>
                    <a:pt x="328256" y="180352"/>
                  </a:lnTo>
                  <a:lnTo>
                    <a:pt x="328256" y="124472"/>
                  </a:lnTo>
                  <a:lnTo>
                    <a:pt x="397154" y="124472"/>
                  </a:lnTo>
                  <a:lnTo>
                    <a:pt x="397154" y="105422"/>
                  </a:lnTo>
                  <a:lnTo>
                    <a:pt x="262610" y="105422"/>
                  </a:lnTo>
                  <a:lnTo>
                    <a:pt x="262610" y="36842"/>
                  </a:lnTo>
                  <a:lnTo>
                    <a:pt x="395173" y="36842"/>
                  </a:lnTo>
                  <a:lnTo>
                    <a:pt x="395173" y="17792"/>
                  </a:lnTo>
                  <a:lnTo>
                    <a:pt x="238506" y="17792"/>
                  </a:lnTo>
                  <a:lnTo>
                    <a:pt x="238506" y="36842"/>
                  </a:lnTo>
                  <a:lnTo>
                    <a:pt x="238506" y="105422"/>
                  </a:lnTo>
                  <a:lnTo>
                    <a:pt x="238506" y="124472"/>
                  </a:lnTo>
                  <a:lnTo>
                    <a:pt x="304342" y="124472"/>
                  </a:lnTo>
                  <a:lnTo>
                    <a:pt x="304342" y="180352"/>
                  </a:lnTo>
                  <a:lnTo>
                    <a:pt x="212610" y="180352"/>
                  </a:lnTo>
                  <a:lnTo>
                    <a:pt x="212610" y="199402"/>
                  </a:lnTo>
                  <a:lnTo>
                    <a:pt x="421170" y="199402"/>
                  </a:lnTo>
                  <a:lnTo>
                    <a:pt x="421170" y="18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170752" y="8071015"/>
              <a:ext cx="204871" cy="226456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394780" y="8070836"/>
              <a:ext cx="430338" cy="226815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1452676" y="8070836"/>
              <a:ext cx="6336665" cy="593090"/>
            </a:xfrm>
            <a:custGeom>
              <a:avLst/>
              <a:gdLst/>
              <a:ahLst/>
              <a:cxnLst/>
              <a:rect l="l" t="t" r="r" b="b"/>
              <a:pathLst>
                <a:path w="6336665" h="593090">
                  <a:moveTo>
                    <a:pt x="88671" y="440702"/>
                  </a:moveTo>
                  <a:lnTo>
                    <a:pt x="22936" y="440702"/>
                  </a:lnTo>
                  <a:lnTo>
                    <a:pt x="22936" y="386092"/>
                  </a:lnTo>
                  <a:lnTo>
                    <a:pt x="0" y="386092"/>
                  </a:lnTo>
                  <a:lnTo>
                    <a:pt x="0" y="440702"/>
                  </a:lnTo>
                  <a:lnTo>
                    <a:pt x="0" y="459752"/>
                  </a:lnTo>
                  <a:lnTo>
                    <a:pt x="0" y="516902"/>
                  </a:lnTo>
                  <a:lnTo>
                    <a:pt x="0" y="535952"/>
                  </a:lnTo>
                  <a:lnTo>
                    <a:pt x="88671" y="535952"/>
                  </a:lnTo>
                  <a:lnTo>
                    <a:pt x="88671" y="516902"/>
                  </a:lnTo>
                  <a:lnTo>
                    <a:pt x="22936" y="516902"/>
                  </a:lnTo>
                  <a:lnTo>
                    <a:pt x="22936" y="459752"/>
                  </a:lnTo>
                  <a:lnTo>
                    <a:pt x="66281" y="459752"/>
                  </a:lnTo>
                  <a:lnTo>
                    <a:pt x="66281" y="516801"/>
                  </a:lnTo>
                  <a:lnTo>
                    <a:pt x="88671" y="516801"/>
                  </a:lnTo>
                  <a:lnTo>
                    <a:pt x="88671" y="459752"/>
                  </a:lnTo>
                  <a:lnTo>
                    <a:pt x="88671" y="459422"/>
                  </a:lnTo>
                  <a:lnTo>
                    <a:pt x="88671" y="440702"/>
                  </a:lnTo>
                  <a:close/>
                </a:path>
                <a:path w="6336665" h="593090">
                  <a:moveTo>
                    <a:pt x="88671" y="385864"/>
                  </a:moveTo>
                  <a:lnTo>
                    <a:pt x="66281" y="385864"/>
                  </a:lnTo>
                  <a:lnTo>
                    <a:pt x="66281" y="440093"/>
                  </a:lnTo>
                  <a:lnTo>
                    <a:pt x="88671" y="440093"/>
                  </a:lnTo>
                  <a:lnTo>
                    <a:pt x="88671" y="385864"/>
                  </a:lnTo>
                  <a:close/>
                </a:path>
                <a:path w="6336665" h="593090">
                  <a:moveTo>
                    <a:pt x="188328" y="473811"/>
                  </a:moveTo>
                  <a:lnTo>
                    <a:pt x="165125" y="473811"/>
                  </a:lnTo>
                  <a:lnTo>
                    <a:pt x="165125" y="592531"/>
                  </a:lnTo>
                  <a:lnTo>
                    <a:pt x="188328" y="592531"/>
                  </a:lnTo>
                  <a:lnTo>
                    <a:pt x="188328" y="473811"/>
                  </a:lnTo>
                  <a:close/>
                </a:path>
                <a:path w="6336665" h="593090">
                  <a:moveTo>
                    <a:pt x="188328" y="364629"/>
                  </a:moveTo>
                  <a:lnTo>
                    <a:pt x="165125" y="364629"/>
                  </a:lnTo>
                  <a:lnTo>
                    <a:pt x="165125" y="453402"/>
                  </a:lnTo>
                  <a:lnTo>
                    <a:pt x="137058" y="453402"/>
                  </a:lnTo>
                  <a:lnTo>
                    <a:pt x="137058" y="369582"/>
                  </a:lnTo>
                  <a:lnTo>
                    <a:pt x="114134" y="369582"/>
                  </a:lnTo>
                  <a:lnTo>
                    <a:pt x="114134" y="453402"/>
                  </a:lnTo>
                  <a:lnTo>
                    <a:pt x="114134" y="473722"/>
                  </a:lnTo>
                  <a:lnTo>
                    <a:pt x="114134" y="581672"/>
                  </a:lnTo>
                  <a:lnTo>
                    <a:pt x="137058" y="581672"/>
                  </a:lnTo>
                  <a:lnTo>
                    <a:pt x="137058" y="473722"/>
                  </a:lnTo>
                  <a:lnTo>
                    <a:pt x="188328" y="473722"/>
                  </a:lnTo>
                  <a:lnTo>
                    <a:pt x="188328" y="453847"/>
                  </a:lnTo>
                  <a:lnTo>
                    <a:pt x="188328" y="453402"/>
                  </a:lnTo>
                  <a:lnTo>
                    <a:pt x="188328" y="364629"/>
                  </a:lnTo>
                  <a:close/>
                </a:path>
                <a:path w="6336665" h="593090">
                  <a:moveTo>
                    <a:pt x="5579110" y="0"/>
                  </a:moveTo>
                  <a:lnTo>
                    <a:pt x="5555183" y="0"/>
                  </a:lnTo>
                  <a:lnTo>
                    <a:pt x="5555183" y="53352"/>
                  </a:lnTo>
                  <a:lnTo>
                    <a:pt x="5555183" y="73672"/>
                  </a:lnTo>
                  <a:lnTo>
                    <a:pt x="5555183" y="115582"/>
                  </a:lnTo>
                  <a:lnTo>
                    <a:pt x="5503646" y="115582"/>
                  </a:lnTo>
                  <a:lnTo>
                    <a:pt x="5503646" y="73672"/>
                  </a:lnTo>
                  <a:lnTo>
                    <a:pt x="5555183" y="73672"/>
                  </a:lnTo>
                  <a:lnTo>
                    <a:pt x="5555183" y="53352"/>
                  </a:lnTo>
                  <a:lnTo>
                    <a:pt x="5503646" y="53352"/>
                  </a:lnTo>
                  <a:lnTo>
                    <a:pt x="5503646" y="40652"/>
                  </a:lnTo>
                  <a:lnTo>
                    <a:pt x="5503646" y="21602"/>
                  </a:lnTo>
                  <a:lnTo>
                    <a:pt x="5480088" y="21602"/>
                  </a:lnTo>
                  <a:lnTo>
                    <a:pt x="5480088" y="40652"/>
                  </a:lnTo>
                  <a:lnTo>
                    <a:pt x="5480088" y="53352"/>
                  </a:lnTo>
                  <a:lnTo>
                    <a:pt x="5480088" y="73672"/>
                  </a:lnTo>
                  <a:lnTo>
                    <a:pt x="5480088" y="115582"/>
                  </a:lnTo>
                  <a:lnTo>
                    <a:pt x="5480088" y="135902"/>
                  </a:lnTo>
                  <a:lnTo>
                    <a:pt x="5480088" y="151142"/>
                  </a:lnTo>
                  <a:lnTo>
                    <a:pt x="5421896" y="151142"/>
                  </a:lnTo>
                  <a:lnTo>
                    <a:pt x="5421896" y="40652"/>
                  </a:lnTo>
                  <a:lnTo>
                    <a:pt x="5480088" y="40652"/>
                  </a:lnTo>
                  <a:lnTo>
                    <a:pt x="5480088" y="21602"/>
                  </a:lnTo>
                  <a:lnTo>
                    <a:pt x="5397982" y="21602"/>
                  </a:lnTo>
                  <a:lnTo>
                    <a:pt x="5397982" y="40652"/>
                  </a:lnTo>
                  <a:lnTo>
                    <a:pt x="5397982" y="151142"/>
                  </a:lnTo>
                  <a:lnTo>
                    <a:pt x="5397982" y="171462"/>
                  </a:lnTo>
                  <a:lnTo>
                    <a:pt x="5503646" y="171462"/>
                  </a:lnTo>
                  <a:lnTo>
                    <a:pt x="5503646" y="151142"/>
                  </a:lnTo>
                  <a:lnTo>
                    <a:pt x="5503646" y="135902"/>
                  </a:lnTo>
                  <a:lnTo>
                    <a:pt x="5555183" y="135902"/>
                  </a:lnTo>
                  <a:lnTo>
                    <a:pt x="5555183" y="228346"/>
                  </a:lnTo>
                  <a:lnTo>
                    <a:pt x="5579110" y="228346"/>
                  </a:lnTo>
                  <a:lnTo>
                    <a:pt x="5579110" y="53352"/>
                  </a:lnTo>
                  <a:lnTo>
                    <a:pt x="5579110" y="0"/>
                  </a:lnTo>
                  <a:close/>
                </a:path>
                <a:path w="6336665" h="593090">
                  <a:moveTo>
                    <a:pt x="5802033" y="66649"/>
                  </a:moveTo>
                  <a:lnTo>
                    <a:pt x="5797385" y="44780"/>
                  </a:lnTo>
                  <a:lnTo>
                    <a:pt x="5788634" y="33007"/>
                  </a:lnTo>
                  <a:lnTo>
                    <a:pt x="5784710" y="27724"/>
                  </a:lnTo>
                  <a:lnTo>
                    <a:pt x="5778563" y="24168"/>
                  </a:lnTo>
                  <a:lnTo>
                    <a:pt x="5778563" y="66649"/>
                  </a:lnTo>
                  <a:lnTo>
                    <a:pt x="5775668" y="80340"/>
                  </a:lnTo>
                  <a:lnTo>
                    <a:pt x="5767883" y="90906"/>
                  </a:lnTo>
                  <a:lnTo>
                    <a:pt x="5756148" y="97739"/>
                  </a:lnTo>
                  <a:lnTo>
                    <a:pt x="5741416" y="100190"/>
                  </a:lnTo>
                  <a:lnTo>
                    <a:pt x="5726569" y="97739"/>
                  </a:lnTo>
                  <a:lnTo>
                    <a:pt x="5714797" y="90906"/>
                  </a:lnTo>
                  <a:lnTo>
                    <a:pt x="5707062" y="80340"/>
                  </a:lnTo>
                  <a:lnTo>
                    <a:pt x="5704370" y="66649"/>
                  </a:lnTo>
                  <a:lnTo>
                    <a:pt x="5707062" y="52793"/>
                  </a:lnTo>
                  <a:lnTo>
                    <a:pt x="5714797" y="42138"/>
                  </a:lnTo>
                  <a:lnTo>
                    <a:pt x="5726569" y="35331"/>
                  </a:lnTo>
                  <a:lnTo>
                    <a:pt x="5741416" y="33007"/>
                  </a:lnTo>
                  <a:lnTo>
                    <a:pt x="5756148" y="35331"/>
                  </a:lnTo>
                  <a:lnTo>
                    <a:pt x="5767883" y="42138"/>
                  </a:lnTo>
                  <a:lnTo>
                    <a:pt x="5775668" y="52793"/>
                  </a:lnTo>
                  <a:lnTo>
                    <a:pt x="5778563" y="66649"/>
                  </a:lnTo>
                  <a:lnTo>
                    <a:pt x="5778563" y="24168"/>
                  </a:lnTo>
                  <a:lnTo>
                    <a:pt x="5765546" y="16637"/>
                  </a:lnTo>
                  <a:lnTo>
                    <a:pt x="5741416" y="12687"/>
                  </a:lnTo>
                  <a:lnTo>
                    <a:pt x="5717146" y="16637"/>
                  </a:lnTo>
                  <a:lnTo>
                    <a:pt x="5697880" y="27724"/>
                  </a:lnTo>
                  <a:lnTo>
                    <a:pt x="5685206" y="44780"/>
                  </a:lnTo>
                  <a:lnTo>
                    <a:pt x="5680710" y="66649"/>
                  </a:lnTo>
                  <a:lnTo>
                    <a:pt x="5685206" y="88379"/>
                  </a:lnTo>
                  <a:lnTo>
                    <a:pt x="5697880" y="105321"/>
                  </a:lnTo>
                  <a:lnTo>
                    <a:pt x="5717146" y="116319"/>
                  </a:lnTo>
                  <a:lnTo>
                    <a:pt x="5741416" y="120243"/>
                  </a:lnTo>
                  <a:lnTo>
                    <a:pt x="5765546" y="116319"/>
                  </a:lnTo>
                  <a:lnTo>
                    <a:pt x="5784710" y="105321"/>
                  </a:lnTo>
                  <a:lnTo>
                    <a:pt x="5788545" y="100190"/>
                  </a:lnTo>
                  <a:lnTo>
                    <a:pt x="5797385" y="88379"/>
                  </a:lnTo>
                  <a:lnTo>
                    <a:pt x="5802033" y="66649"/>
                  </a:lnTo>
                  <a:close/>
                </a:path>
                <a:path w="6336665" h="593090">
                  <a:moveTo>
                    <a:pt x="5864631" y="204698"/>
                  </a:moveTo>
                  <a:lnTo>
                    <a:pt x="5831268" y="204698"/>
                  </a:lnTo>
                  <a:lnTo>
                    <a:pt x="5831268" y="159194"/>
                  </a:lnTo>
                  <a:lnTo>
                    <a:pt x="5861748" y="159194"/>
                  </a:lnTo>
                  <a:lnTo>
                    <a:pt x="5861748" y="139852"/>
                  </a:lnTo>
                  <a:lnTo>
                    <a:pt x="5807786" y="139852"/>
                  </a:lnTo>
                  <a:lnTo>
                    <a:pt x="5807786" y="159194"/>
                  </a:lnTo>
                  <a:lnTo>
                    <a:pt x="5807786" y="204698"/>
                  </a:lnTo>
                  <a:lnTo>
                    <a:pt x="5763272" y="204698"/>
                  </a:lnTo>
                  <a:lnTo>
                    <a:pt x="5763272" y="159194"/>
                  </a:lnTo>
                  <a:lnTo>
                    <a:pt x="5807786" y="159194"/>
                  </a:lnTo>
                  <a:lnTo>
                    <a:pt x="5807786" y="139852"/>
                  </a:lnTo>
                  <a:lnTo>
                    <a:pt x="5708764" y="139852"/>
                  </a:lnTo>
                  <a:lnTo>
                    <a:pt x="5708764" y="159194"/>
                  </a:lnTo>
                  <a:lnTo>
                    <a:pt x="5739803" y="159194"/>
                  </a:lnTo>
                  <a:lnTo>
                    <a:pt x="5739803" y="204698"/>
                  </a:lnTo>
                  <a:lnTo>
                    <a:pt x="5706973" y="204698"/>
                  </a:lnTo>
                  <a:lnTo>
                    <a:pt x="5706973" y="224396"/>
                  </a:lnTo>
                  <a:lnTo>
                    <a:pt x="5864631" y="224396"/>
                  </a:lnTo>
                  <a:lnTo>
                    <a:pt x="5864631" y="204698"/>
                  </a:lnTo>
                  <a:close/>
                </a:path>
                <a:path w="6336665" h="593090">
                  <a:moveTo>
                    <a:pt x="5889358" y="54140"/>
                  </a:moveTo>
                  <a:lnTo>
                    <a:pt x="5856351" y="54140"/>
                  </a:lnTo>
                  <a:lnTo>
                    <a:pt x="5856351" y="190"/>
                  </a:lnTo>
                  <a:lnTo>
                    <a:pt x="5832157" y="190"/>
                  </a:lnTo>
                  <a:lnTo>
                    <a:pt x="5832157" y="128435"/>
                  </a:lnTo>
                  <a:lnTo>
                    <a:pt x="5856351" y="128435"/>
                  </a:lnTo>
                  <a:lnTo>
                    <a:pt x="5856351" y="73837"/>
                  </a:lnTo>
                  <a:lnTo>
                    <a:pt x="5889358" y="73837"/>
                  </a:lnTo>
                  <a:lnTo>
                    <a:pt x="5889358" y="54140"/>
                  </a:lnTo>
                  <a:close/>
                </a:path>
                <a:path w="6336665" h="593090">
                  <a:moveTo>
                    <a:pt x="6090450" y="77355"/>
                  </a:moveTo>
                  <a:lnTo>
                    <a:pt x="6084011" y="51244"/>
                  </a:lnTo>
                  <a:lnTo>
                    <a:pt x="6068199" y="33375"/>
                  </a:lnTo>
                  <a:lnTo>
                    <a:pt x="6066891" y="31902"/>
                  </a:lnTo>
                  <a:lnTo>
                    <a:pt x="6066891" y="77355"/>
                  </a:lnTo>
                  <a:lnTo>
                    <a:pt x="6062319" y="95427"/>
                  </a:lnTo>
                  <a:lnTo>
                    <a:pt x="6049619" y="109232"/>
                  </a:lnTo>
                  <a:lnTo>
                    <a:pt x="6030392" y="118046"/>
                  </a:lnTo>
                  <a:lnTo>
                    <a:pt x="6006185" y="121145"/>
                  </a:lnTo>
                  <a:lnTo>
                    <a:pt x="5981954" y="118046"/>
                  </a:lnTo>
                  <a:lnTo>
                    <a:pt x="5962662" y="109232"/>
                  </a:lnTo>
                  <a:lnTo>
                    <a:pt x="5949950" y="95427"/>
                  </a:lnTo>
                  <a:lnTo>
                    <a:pt x="5945390" y="77355"/>
                  </a:lnTo>
                  <a:lnTo>
                    <a:pt x="5949950" y="59334"/>
                  </a:lnTo>
                  <a:lnTo>
                    <a:pt x="5962662" y="45415"/>
                  </a:lnTo>
                  <a:lnTo>
                    <a:pt x="5981954" y="36461"/>
                  </a:lnTo>
                  <a:lnTo>
                    <a:pt x="6006185" y="33375"/>
                  </a:lnTo>
                  <a:lnTo>
                    <a:pt x="6030392" y="36461"/>
                  </a:lnTo>
                  <a:lnTo>
                    <a:pt x="6049619" y="45415"/>
                  </a:lnTo>
                  <a:lnTo>
                    <a:pt x="6062319" y="59334"/>
                  </a:lnTo>
                  <a:lnTo>
                    <a:pt x="6066891" y="77355"/>
                  </a:lnTo>
                  <a:lnTo>
                    <a:pt x="6066891" y="31902"/>
                  </a:lnTo>
                  <a:lnTo>
                    <a:pt x="6066256" y="31178"/>
                  </a:lnTo>
                  <a:lnTo>
                    <a:pt x="6039536" y="18275"/>
                  </a:lnTo>
                  <a:lnTo>
                    <a:pt x="6006185" y="13677"/>
                  </a:lnTo>
                  <a:lnTo>
                    <a:pt x="5972949" y="18275"/>
                  </a:lnTo>
                  <a:lnTo>
                    <a:pt x="5946318" y="31178"/>
                  </a:lnTo>
                  <a:lnTo>
                    <a:pt x="5928614" y="51244"/>
                  </a:lnTo>
                  <a:lnTo>
                    <a:pt x="5922188" y="77355"/>
                  </a:lnTo>
                  <a:lnTo>
                    <a:pt x="5928614" y="103543"/>
                  </a:lnTo>
                  <a:lnTo>
                    <a:pt x="5946318" y="123647"/>
                  </a:lnTo>
                  <a:lnTo>
                    <a:pt x="5972949" y="136486"/>
                  </a:lnTo>
                  <a:lnTo>
                    <a:pt x="6006185" y="140931"/>
                  </a:lnTo>
                  <a:lnTo>
                    <a:pt x="6039536" y="136486"/>
                  </a:lnTo>
                  <a:lnTo>
                    <a:pt x="6066256" y="123647"/>
                  </a:lnTo>
                  <a:lnTo>
                    <a:pt x="6068466" y="121145"/>
                  </a:lnTo>
                  <a:lnTo>
                    <a:pt x="6084011" y="103543"/>
                  </a:lnTo>
                  <a:lnTo>
                    <a:pt x="6090450" y="77355"/>
                  </a:lnTo>
                  <a:close/>
                </a:path>
                <a:path w="6336665" h="593090">
                  <a:moveTo>
                    <a:pt x="6111049" y="178435"/>
                  </a:moveTo>
                  <a:lnTo>
                    <a:pt x="5902490" y="178435"/>
                  </a:lnTo>
                  <a:lnTo>
                    <a:pt x="5902490" y="198399"/>
                  </a:lnTo>
                  <a:lnTo>
                    <a:pt x="6111049" y="198399"/>
                  </a:lnTo>
                  <a:lnTo>
                    <a:pt x="6111049" y="178435"/>
                  </a:lnTo>
                  <a:close/>
                </a:path>
                <a:path w="6336665" h="593090">
                  <a:moveTo>
                    <a:pt x="6336246" y="180352"/>
                  </a:moveTo>
                  <a:lnTo>
                    <a:pt x="6243345" y="180352"/>
                  </a:lnTo>
                  <a:lnTo>
                    <a:pt x="6243345" y="140982"/>
                  </a:lnTo>
                  <a:lnTo>
                    <a:pt x="6316015" y="140982"/>
                  </a:lnTo>
                  <a:lnTo>
                    <a:pt x="6316015" y="120662"/>
                  </a:lnTo>
                  <a:lnTo>
                    <a:pt x="6177064" y="120662"/>
                  </a:lnTo>
                  <a:lnTo>
                    <a:pt x="6177064" y="87642"/>
                  </a:lnTo>
                  <a:lnTo>
                    <a:pt x="6310706" y="87642"/>
                  </a:lnTo>
                  <a:lnTo>
                    <a:pt x="6310706" y="67322"/>
                  </a:lnTo>
                  <a:lnTo>
                    <a:pt x="6310706" y="35572"/>
                  </a:lnTo>
                  <a:lnTo>
                    <a:pt x="6310706" y="16522"/>
                  </a:lnTo>
                  <a:lnTo>
                    <a:pt x="6152604" y="16522"/>
                  </a:lnTo>
                  <a:lnTo>
                    <a:pt x="6152604" y="35572"/>
                  </a:lnTo>
                  <a:lnTo>
                    <a:pt x="6286868" y="35572"/>
                  </a:lnTo>
                  <a:lnTo>
                    <a:pt x="6286868" y="67322"/>
                  </a:lnTo>
                  <a:lnTo>
                    <a:pt x="6153048" y="67322"/>
                  </a:lnTo>
                  <a:lnTo>
                    <a:pt x="6153048" y="87642"/>
                  </a:lnTo>
                  <a:lnTo>
                    <a:pt x="6153048" y="120662"/>
                  </a:lnTo>
                  <a:lnTo>
                    <a:pt x="6153048" y="140982"/>
                  </a:lnTo>
                  <a:lnTo>
                    <a:pt x="6219418" y="140982"/>
                  </a:lnTo>
                  <a:lnTo>
                    <a:pt x="6219418" y="180352"/>
                  </a:lnTo>
                  <a:lnTo>
                    <a:pt x="6127686" y="180352"/>
                  </a:lnTo>
                  <a:lnTo>
                    <a:pt x="6127686" y="200672"/>
                  </a:lnTo>
                  <a:lnTo>
                    <a:pt x="6336246" y="200672"/>
                  </a:lnTo>
                  <a:lnTo>
                    <a:pt x="6336246" y="18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9" name="object 18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670237" y="8437983"/>
              <a:ext cx="207749" cy="223218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969258" y="8435464"/>
              <a:ext cx="184546" cy="227895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183842" y="8439422"/>
              <a:ext cx="433756" cy="223488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699586" y="8435464"/>
              <a:ext cx="187244" cy="22789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930270" y="8435464"/>
              <a:ext cx="187784" cy="227895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147912" y="8435464"/>
              <a:ext cx="212786" cy="227625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437380" y="8435464"/>
              <a:ext cx="187244" cy="228344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3661041" y="8444229"/>
              <a:ext cx="208915" cy="213360"/>
            </a:xfrm>
            <a:custGeom>
              <a:avLst/>
              <a:gdLst/>
              <a:ahLst/>
              <a:cxnLst/>
              <a:rect l="l" t="t" r="r" b="b"/>
              <a:pathLst>
                <a:path w="208914" h="213359">
                  <a:moveTo>
                    <a:pt x="184823" y="58420"/>
                  </a:moveTo>
                  <a:lnTo>
                    <a:pt x="51714" y="58420"/>
                  </a:lnTo>
                  <a:lnTo>
                    <a:pt x="51714" y="0"/>
                  </a:lnTo>
                  <a:lnTo>
                    <a:pt x="27787" y="0"/>
                  </a:lnTo>
                  <a:lnTo>
                    <a:pt x="27787" y="58420"/>
                  </a:lnTo>
                  <a:lnTo>
                    <a:pt x="27787" y="77470"/>
                  </a:lnTo>
                  <a:lnTo>
                    <a:pt x="184823" y="77470"/>
                  </a:lnTo>
                  <a:lnTo>
                    <a:pt x="184823" y="58420"/>
                  </a:lnTo>
                  <a:close/>
                </a:path>
                <a:path w="208914" h="213359">
                  <a:moveTo>
                    <a:pt x="186258" y="194310"/>
                  </a:moveTo>
                  <a:lnTo>
                    <a:pt x="50088" y="194310"/>
                  </a:lnTo>
                  <a:lnTo>
                    <a:pt x="50088" y="147320"/>
                  </a:lnTo>
                  <a:lnTo>
                    <a:pt x="26085" y="147320"/>
                  </a:lnTo>
                  <a:lnTo>
                    <a:pt x="26085" y="194310"/>
                  </a:lnTo>
                  <a:lnTo>
                    <a:pt x="26085" y="213360"/>
                  </a:lnTo>
                  <a:lnTo>
                    <a:pt x="186258" y="213360"/>
                  </a:lnTo>
                  <a:lnTo>
                    <a:pt x="186258" y="194310"/>
                  </a:lnTo>
                  <a:close/>
                </a:path>
                <a:path w="208914" h="213359">
                  <a:moveTo>
                    <a:pt x="208559" y="105994"/>
                  </a:moveTo>
                  <a:lnTo>
                    <a:pt x="0" y="105994"/>
                  </a:lnTo>
                  <a:lnTo>
                    <a:pt x="0" y="125336"/>
                  </a:lnTo>
                  <a:lnTo>
                    <a:pt x="208559" y="125336"/>
                  </a:lnTo>
                  <a:lnTo>
                    <a:pt x="208559" y="1059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947928" y="8435464"/>
              <a:ext cx="190662" cy="228344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174744" y="8435464"/>
              <a:ext cx="212336" cy="223218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08035" y="8435464"/>
              <a:ext cx="180949" cy="228344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628826" y="8435464"/>
              <a:ext cx="429529" cy="226815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089743" y="8435464"/>
              <a:ext cx="175103" cy="227895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10623" y="8435464"/>
              <a:ext cx="259462" cy="228344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9909975" y="6063779"/>
              <a:ext cx="2058670" cy="229870"/>
            </a:xfrm>
            <a:custGeom>
              <a:avLst/>
              <a:gdLst/>
              <a:ahLst/>
              <a:cxnLst/>
              <a:rect l="l" t="t" r="r" b="b"/>
              <a:pathLst>
                <a:path w="2058670" h="229870">
                  <a:moveTo>
                    <a:pt x="189496" y="23660"/>
                  </a:moveTo>
                  <a:lnTo>
                    <a:pt x="130860" y="23660"/>
                  </a:lnTo>
                  <a:lnTo>
                    <a:pt x="130860" y="43357"/>
                  </a:lnTo>
                  <a:lnTo>
                    <a:pt x="130860" y="119443"/>
                  </a:lnTo>
                  <a:lnTo>
                    <a:pt x="76263" y="119443"/>
                  </a:lnTo>
                  <a:lnTo>
                    <a:pt x="76263" y="43357"/>
                  </a:lnTo>
                  <a:lnTo>
                    <a:pt x="130860" y="43357"/>
                  </a:lnTo>
                  <a:lnTo>
                    <a:pt x="130860" y="23660"/>
                  </a:lnTo>
                  <a:lnTo>
                    <a:pt x="17716" y="23660"/>
                  </a:lnTo>
                  <a:lnTo>
                    <a:pt x="17716" y="43357"/>
                  </a:lnTo>
                  <a:lnTo>
                    <a:pt x="52260" y="43357"/>
                  </a:lnTo>
                  <a:lnTo>
                    <a:pt x="52260" y="119443"/>
                  </a:lnTo>
                  <a:lnTo>
                    <a:pt x="18262" y="119443"/>
                  </a:lnTo>
                  <a:lnTo>
                    <a:pt x="18262" y="138772"/>
                  </a:lnTo>
                  <a:lnTo>
                    <a:pt x="188772" y="138772"/>
                  </a:lnTo>
                  <a:lnTo>
                    <a:pt x="188772" y="119443"/>
                  </a:lnTo>
                  <a:lnTo>
                    <a:pt x="154597" y="119443"/>
                  </a:lnTo>
                  <a:lnTo>
                    <a:pt x="154597" y="43357"/>
                  </a:lnTo>
                  <a:lnTo>
                    <a:pt x="189496" y="43357"/>
                  </a:lnTo>
                  <a:lnTo>
                    <a:pt x="189496" y="23660"/>
                  </a:lnTo>
                  <a:close/>
                </a:path>
                <a:path w="2058670" h="229870">
                  <a:moveTo>
                    <a:pt x="208559" y="180771"/>
                  </a:moveTo>
                  <a:lnTo>
                    <a:pt x="0" y="180771"/>
                  </a:lnTo>
                  <a:lnTo>
                    <a:pt x="0" y="201104"/>
                  </a:lnTo>
                  <a:lnTo>
                    <a:pt x="208559" y="201104"/>
                  </a:lnTo>
                  <a:lnTo>
                    <a:pt x="208559" y="180771"/>
                  </a:lnTo>
                  <a:close/>
                </a:path>
                <a:path w="2058670" h="229870">
                  <a:moveTo>
                    <a:pt x="433755" y="182079"/>
                  </a:moveTo>
                  <a:lnTo>
                    <a:pt x="340855" y="182079"/>
                  </a:lnTo>
                  <a:lnTo>
                    <a:pt x="340855" y="141439"/>
                  </a:lnTo>
                  <a:lnTo>
                    <a:pt x="413524" y="141439"/>
                  </a:lnTo>
                  <a:lnTo>
                    <a:pt x="413524" y="122389"/>
                  </a:lnTo>
                  <a:lnTo>
                    <a:pt x="274574" y="122389"/>
                  </a:lnTo>
                  <a:lnTo>
                    <a:pt x="274574" y="89369"/>
                  </a:lnTo>
                  <a:lnTo>
                    <a:pt x="408216" y="89369"/>
                  </a:lnTo>
                  <a:lnTo>
                    <a:pt x="408216" y="69049"/>
                  </a:lnTo>
                  <a:lnTo>
                    <a:pt x="408216" y="37299"/>
                  </a:lnTo>
                  <a:lnTo>
                    <a:pt x="408216" y="18249"/>
                  </a:lnTo>
                  <a:lnTo>
                    <a:pt x="250113" y="18249"/>
                  </a:lnTo>
                  <a:lnTo>
                    <a:pt x="250113" y="37299"/>
                  </a:lnTo>
                  <a:lnTo>
                    <a:pt x="384390" y="37299"/>
                  </a:lnTo>
                  <a:lnTo>
                    <a:pt x="384390" y="69049"/>
                  </a:lnTo>
                  <a:lnTo>
                    <a:pt x="250558" y="69049"/>
                  </a:lnTo>
                  <a:lnTo>
                    <a:pt x="250558" y="89369"/>
                  </a:lnTo>
                  <a:lnTo>
                    <a:pt x="250558" y="122389"/>
                  </a:lnTo>
                  <a:lnTo>
                    <a:pt x="250558" y="141439"/>
                  </a:lnTo>
                  <a:lnTo>
                    <a:pt x="316928" y="141439"/>
                  </a:lnTo>
                  <a:lnTo>
                    <a:pt x="316928" y="182079"/>
                  </a:lnTo>
                  <a:lnTo>
                    <a:pt x="225196" y="182079"/>
                  </a:lnTo>
                  <a:lnTo>
                    <a:pt x="225196" y="202399"/>
                  </a:lnTo>
                  <a:lnTo>
                    <a:pt x="433755" y="202399"/>
                  </a:lnTo>
                  <a:lnTo>
                    <a:pt x="433755" y="182079"/>
                  </a:lnTo>
                  <a:close/>
                </a:path>
                <a:path w="2058670" h="229870">
                  <a:moveTo>
                    <a:pt x="563359" y="112687"/>
                  </a:moveTo>
                  <a:lnTo>
                    <a:pt x="544258" y="101498"/>
                  </a:lnTo>
                  <a:lnTo>
                    <a:pt x="532269" y="88404"/>
                  </a:lnTo>
                  <a:lnTo>
                    <a:pt x="530466" y="86436"/>
                  </a:lnTo>
                  <a:lnTo>
                    <a:pt x="522097" y="68935"/>
                  </a:lnTo>
                  <a:lnTo>
                    <a:pt x="519290" y="50457"/>
                  </a:lnTo>
                  <a:lnTo>
                    <a:pt x="519290" y="39217"/>
                  </a:lnTo>
                  <a:lnTo>
                    <a:pt x="557415" y="39217"/>
                  </a:lnTo>
                  <a:lnTo>
                    <a:pt x="557415" y="19608"/>
                  </a:lnTo>
                  <a:lnTo>
                    <a:pt x="455434" y="19608"/>
                  </a:lnTo>
                  <a:lnTo>
                    <a:pt x="455434" y="39217"/>
                  </a:lnTo>
                  <a:lnTo>
                    <a:pt x="495998" y="39217"/>
                  </a:lnTo>
                  <a:lnTo>
                    <a:pt x="495985" y="50457"/>
                  </a:lnTo>
                  <a:lnTo>
                    <a:pt x="493001" y="70358"/>
                  </a:lnTo>
                  <a:lnTo>
                    <a:pt x="484225" y="89306"/>
                  </a:lnTo>
                  <a:lnTo>
                    <a:pt x="469798" y="105562"/>
                  </a:lnTo>
                  <a:lnTo>
                    <a:pt x="449859" y="117462"/>
                  </a:lnTo>
                  <a:lnTo>
                    <a:pt x="462724" y="136525"/>
                  </a:lnTo>
                  <a:lnTo>
                    <a:pt x="478002" y="127965"/>
                  </a:lnTo>
                  <a:lnTo>
                    <a:pt x="490639" y="116789"/>
                  </a:lnTo>
                  <a:lnTo>
                    <a:pt x="500659" y="103441"/>
                  </a:lnTo>
                  <a:lnTo>
                    <a:pt x="508050" y="88404"/>
                  </a:lnTo>
                  <a:lnTo>
                    <a:pt x="515175" y="101815"/>
                  </a:lnTo>
                  <a:lnTo>
                    <a:pt x="524700" y="113703"/>
                  </a:lnTo>
                  <a:lnTo>
                    <a:pt x="536625" y="123672"/>
                  </a:lnTo>
                  <a:lnTo>
                    <a:pt x="550951" y="131305"/>
                  </a:lnTo>
                  <a:lnTo>
                    <a:pt x="563359" y="112687"/>
                  </a:lnTo>
                  <a:close/>
                </a:path>
                <a:path w="2058670" h="229870">
                  <a:moveTo>
                    <a:pt x="599960" y="6565"/>
                  </a:moveTo>
                  <a:lnTo>
                    <a:pt x="576935" y="6565"/>
                  </a:lnTo>
                  <a:lnTo>
                    <a:pt x="576935" y="59537"/>
                  </a:lnTo>
                  <a:lnTo>
                    <a:pt x="545185" y="59537"/>
                  </a:lnTo>
                  <a:lnTo>
                    <a:pt x="545185" y="79324"/>
                  </a:lnTo>
                  <a:lnTo>
                    <a:pt x="576935" y="79324"/>
                  </a:lnTo>
                  <a:lnTo>
                    <a:pt x="576935" y="139039"/>
                  </a:lnTo>
                  <a:lnTo>
                    <a:pt x="599960" y="139039"/>
                  </a:lnTo>
                  <a:lnTo>
                    <a:pt x="599960" y="6565"/>
                  </a:lnTo>
                  <a:close/>
                </a:path>
                <a:path w="2058670" h="229870">
                  <a:moveTo>
                    <a:pt x="644563" y="150279"/>
                  </a:moveTo>
                  <a:lnTo>
                    <a:pt x="489699" y="150279"/>
                  </a:lnTo>
                  <a:lnTo>
                    <a:pt x="489699" y="169799"/>
                  </a:lnTo>
                  <a:lnTo>
                    <a:pt x="620737" y="169799"/>
                  </a:lnTo>
                  <a:lnTo>
                    <a:pt x="620737" y="229514"/>
                  </a:lnTo>
                  <a:lnTo>
                    <a:pt x="644563" y="229514"/>
                  </a:lnTo>
                  <a:lnTo>
                    <a:pt x="644563" y="150279"/>
                  </a:lnTo>
                  <a:close/>
                </a:path>
                <a:path w="2058670" h="229870">
                  <a:moveTo>
                    <a:pt x="644563" y="1625"/>
                  </a:moveTo>
                  <a:lnTo>
                    <a:pt x="621728" y="1625"/>
                  </a:lnTo>
                  <a:lnTo>
                    <a:pt x="621728" y="140754"/>
                  </a:lnTo>
                  <a:lnTo>
                    <a:pt x="644563" y="140754"/>
                  </a:lnTo>
                  <a:lnTo>
                    <a:pt x="644563" y="1625"/>
                  </a:lnTo>
                  <a:close/>
                </a:path>
                <a:path w="2058670" h="229870">
                  <a:moveTo>
                    <a:pt x="860501" y="122389"/>
                  </a:moveTo>
                  <a:lnTo>
                    <a:pt x="726135" y="122389"/>
                  </a:lnTo>
                  <a:lnTo>
                    <a:pt x="726135" y="90639"/>
                  </a:lnTo>
                  <a:lnTo>
                    <a:pt x="853211" y="90639"/>
                  </a:lnTo>
                  <a:lnTo>
                    <a:pt x="853211" y="70319"/>
                  </a:lnTo>
                  <a:lnTo>
                    <a:pt x="726135" y="70319"/>
                  </a:lnTo>
                  <a:lnTo>
                    <a:pt x="726135" y="39839"/>
                  </a:lnTo>
                  <a:lnTo>
                    <a:pt x="858253" y="39839"/>
                  </a:lnTo>
                  <a:lnTo>
                    <a:pt x="858253" y="20789"/>
                  </a:lnTo>
                  <a:lnTo>
                    <a:pt x="701763" y="20789"/>
                  </a:lnTo>
                  <a:lnTo>
                    <a:pt x="701763" y="39839"/>
                  </a:lnTo>
                  <a:lnTo>
                    <a:pt x="701763" y="70319"/>
                  </a:lnTo>
                  <a:lnTo>
                    <a:pt x="701763" y="90639"/>
                  </a:lnTo>
                  <a:lnTo>
                    <a:pt x="701763" y="122389"/>
                  </a:lnTo>
                  <a:lnTo>
                    <a:pt x="701763" y="142709"/>
                  </a:lnTo>
                  <a:lnTo>
                    <a:pt x="860501" y="142709"/>
                  </a:lnTo>
                  <a:lnTo>
                    <a:pt x="860501" y="122389"/>
                  </a:lnTo>
                  <a:close/>
                </a:path>
                <a:path w="2058670" h="229870">
                  <a:moveTo>
                    <a:pt x="884148" y="180949"/>
                  </a:moveTo>
                  <a:lnTo>
                    <a:pt x="675589" y="180949"/>
                  </a:lnTo>
                  <a:lnTo>
                    <a:pt x="675589" y="200914"/>
                  </a:lnTo>
                  <a:lnTo>
                    <a:pt x="884148" y="200914"/>
                  </a:lnTo>
                  <a:lnTo>
                    <a:pt x="884148" y="180949"/>
                  </a:lnTo>
                  <a:close/>
                </a:path>
                <a:path w="2058670" h="229870">
                  <a:moveTo>
                    <a:pt x="1086688" y="74129"/>
                  </a:moveTo>
                  <a:lnTo>
                    <a:pt x="951153" y="74129"/>
                  </a:lnTo>
                  <a:lnTo>
                    <a:pt x="951153" y="56349"/>
                  </a:lnTo>
                  <a:lnTo>
                    <a:pt x="1082725" y="56349"/>
                  </a:lnTo>
                  <a:lnTo>
                    <a:pt x="1082725" y="41109"/>
                  </a:lnTo>
                  <a:lnTo>
                    <a:pt x="1082725" y="24599"/>
                  </a:lnTo>
                  <a:lnTo>
                    <a:pt x="1082725" y="8089"/>
                  </a:lnTo>
                  <a:lnTo>
                    <a:pt x="926604" y="8089"/>
                  </a:lnTo>
                  <a:lnTo>
                    <a:pt x="926604" y="24599"/>
                  </a:lnTo>
                  <a:lnTo>
                    <a:pt x="1058633" y="24599"/>
                  </a:lnTo>
                  <a:lnTo>
                    <a:pt x="1058633" y="41109"/>
                  </a:lnTo>
                  <a:lnTo>
                    <a:pt x="927227" y="41109"/>
                  </a:lnTo>
                  <a:lnTo>
                    <a:pt x="927227" y="56349"/>
                  </a:lnTo>
                  <a:lnTo>
                    <a:pt x="927227" y="74129"/>
                  </a:lnTo>
                  <a:lnTo>
                    <a:pt x="927227" y="90639"/>
                  </a:lnTo>
                  <a:lnTo>
                    <a:pt x="1086688" y="90639"/>
                  </a:lnTo>
                  <a:lnTo>
                    <a:pt x="1086688" y="74129"/>
                  </a:lnTo>
                  <a:close/>
                </a:path>
                <a:path w="2058670" h="229870">
                  <a:moveTo>
                    <a:pt x="1090460" y="210019"/>
                  </a:moveTo>
                  <a:lnTo>
                    <a:pt x="949540" y="210019"/>
                  </a:lnTo>
                  <a:lnTo>
                    <a:pt x="949540" y="190969"/>
                  </a:lnTo>
                  <a:lnTo>
                    <a:pt x="1083360" y="190969"/>
                  </a:lnTo>
                  <a:lnTo>
                    <a:pt x="1083360" y="174459"/>
                  </a:lnTo>
                  <a:lnTo>
                    <a:pt x="1083360" y="157949"/>
                  </a:lnTo>
                  <a:lnTo>
                    <a:pt x="1083360" y="140169"/>
                  </a:lnTo>
                  <a:lnTo>
                    <a:pt x="925169" y="140169"/>
                  </a:lnTo>
                  <a:lnTo>
                    <a:pt x="925169" y="157949"/>
                  </a:lnTo>
                  <a:lnTo>
                    <a:pt x="1059434" y="157949"/>
                  </a:lnTo>
                  <a:lnTo>
                    <a:pt x="1059434" y="174459"/>
                  </a:lnTo>
                  <a:lnTo>
                    <a:pt x="925436" y="174459"/>
                  </a:lnTo>
                  <a:lnTo>
                    <a:pt x="925436" y="190969"/>
                  </a:lnTo>
                  <a:lnTo>
                    <a:pt x="925436" y="210019"/>
                  </a:lnTo>
                  <a:lnTo>
                    <a:pt x="925436" y="226529"/>
                  </a:lnTo>
                  <a:lnTo>
                    <a:pt x="1090460" y="226529"/>
                  </a:lnTo>
                  <a:lnTo>
                    <a:pt x="1090460" y="210019"/>
                  </a:lnTo>
                  <a:close/>
                </a:path>
                <a:path w="2058670" h="229870">
                  <a:moveTo>
                    <a:pt x="1108989" y="106222"/>
                  </a:moveTo>
                  <a:lnTo>
                    <a:pt x="900430" y="106222"/>
                  </a:lnTo>
                  <a:lnTo>
                    <a:pt x="900430" y="124739"/>
                  </a:lnTo>
                  <a:lnTo>
                    <a:pt x="1108989" y="124739"/>
                  </a:lnTo>
                  <a:lnTo>
                    <a:pt x="1108989" y="106222"/>
                  </a:lnTo>
                  <a:close/>
                </a:path>
                <a:path w="2058670" h="229870">
                  <a:moveTo>
                    <a:pt x="1312240" y="94792"/>
                  </a:moveTo>
                  <a:lnTo>
                    <a:pt x="1308188" y="78143"/>
                  </a:lnTo>
                  <a:lnTo>
                    <a:pt x="1303223" y="72491"/>
                  </a:lnTo>
                  <a:lnTo>
                    <a:pt x="1296898" y="65290"/>
                  </a:lnTo>
                  <a:lnTo>
                    <a:pt x="1289392" y="61722"/>
                  </a:lnTo>
                  <a:lnTo>
                    <a:pt x="1289392" y="94792"/>
                  </a:lnTo>
                  <a:lnTo>
                    <a:pt x="1286967" y="104228"/>
                  </a:lnTo>
                  <a:lnTo>
                    <a:pt x="1280350" y="111315"/>
                  </a:lnTo>
                  <a:lnTo>
                    <a:pt x="1270165" y="115773"/>
                  </a:lnTo>
                  <a:lnTo>
                    <a:pt x="1257007" y="117373"/>
                  </a:lnTo>
                  <a:lnTo>
                    <a:pt x="1243761" y="115773"/>
                  </a:lnTo>
                  <a:lnTo>
                    <a:pt x="1233563" y="111315"/>
                  </a:lnTo>
                  <a:lnTo>
                    <a:pt x="1227035" y="104228"/>
                  </a:lnTo>
                  <a:lnTo>
                    <a:pt x="1224813" y="94792"/>
                  </a:lnTo>
                  <a:lnTo>
                    <a:pt x="1227035" y="85547"/>
                  </a:lnTo>
                  <a:lnTo>
                    <a:pt x="1233563" y="78511"/>
                  </a:lnTo>
                  <a:lnTo>
                    <a:pt x="1243761" y="74053"/>
                  </a:lnTo>
                  <a:lnTo>
                    <a:pt x="1257007" y="72491"/>
                  </a:lnTo>
                  <a:lnTo>
                    <a:pt x="1270165" y="74053"/>
                  </a:lnTo>
                  <a:lnTo>
                    <a:pt x="1280350" y="78511"/>
                  </a:lnTo>
                  <a:lnTo>
                    <a:pt x="1286967" y="85547"/>
                  </a:lnTo>
                  <a:lnTo>
                    <a:pt x="1289392" y="94792"/>
                  </a:lnTo>
                  <a:lnTo>
                    <a:pt x="1289392" y="61722"/>
                  </a:lnTo>
                  <a:lnTo>
                    <a:pt x="1279474" y="56997"/>
                  </a:lnTo>
                  <a:lnTo>
                    <a:pt x="1257007" y="54051"/>
                  </a:lnTo>
                  <a:lnTo>
                    <a:pt x="1234287" y="56997"/>
                  </a:lnTo>
                  <a:lnTo>
                    <a:pt x="1216761" y="65290"/>
                  </a:lnTo>
                  <a:lnTo>
                    <a:pt x="1205471" y="78143"/>
                  </a:lnTo>
                  <a:lnTo>
                    <a:pt x="1201521" y="94792"/>
                  </a:lnTo>
                  <a:lnTo>
                    <a:pt x="1205471" y="111556"/>
                  </a:lnTo>
                  <a:lnTo>
                    <a:pt x="1216761" y="124421"/>
                  </a:lnTo>
                  <a:lnTo>
                    <a:pt x="1234287" y="132676"/>
                  </a:lnTo>
                  <a:lnTo>
                    <a:pt x="1257007" y="135623"/>
                  </a:lnTo>
                  <a:lnTo>
                    <a:pt x="1279474" y="132676"/>
                  </a:lnTo>
                  <a:lnTo>
                    <a:pt x="1296898" y="124421"/>
                  </a:lnTo>
                  <a:lnTo>
                    <a:pt x="1303083" y="117373"/>
                  </a:lnTo>
                  <a:lnTo>
                    <a:pt x="1308188" y="111556"/>
                  </a:lnTo>
                  <a:lnTo>
                    <a:pt x="1312240" y="94792"/>
                  </a:lnTo>
                  <a:close/>
                </a:path>
                <a:path w="2058670" h="229870">
                  <a:moveTo>
                    <a:pt x="1324737" y="24650"/>
                  </a:moveTo>
                  <a:lnTo>
                    <a:pt x="1269060" y="24650"/>
                  </a:lnTo>
                  <a:lnTo>
                    <a:pt x="1269060" y="0"/>
                  </a:lnTo>
                  <a:lnTo>
                    <a:pt x="1245057" y="0"/>
                  </a:lnTo>
                  <a:lnTo>
                    <a:pt x="1245057" y="24650"/>
                  </a:lnTo>
                  <a:lnTo>
                    <a:pt x="1189113" y="24650"/>
                  </a:lnTo>
                  <a:lnTo>
                    <a:pt x="1189113" y="44157"/>
                  </a:lnTo>
                  <a:lnTo>
                    <a:pt x="1324737" y="44157"/>
                  </a:lnTo>
                  <a:lnTo>
                    <a:pt x="1324737" y="24650"/>
                  </a:lnTo>
                  <a:close/>
                </a:path>
                <a:path w="2058670" h="229870">
                  <a:moveTo>
                    <a:pt x="1367904" y="150914"/>
                  </a:moveTo>
                  <a:lnTo>
                    <a:pt x="1343977" y="150914"/>
                  </a:lnTo>
                  <a:lnTo>
                    <a:pt x="1343977" y="170167"/>
                  </a:lnTo>
                  <a:lnTo>
                    <a:pt x="1343977" y="207035"/>
                  </a:lnTo>
                  <a:lnTo>
                    <a:pt x="1245946" y="207035"/>
                  </a:lnTo>
                  <a:lnTo>
                    <a:pt x="1245946" y="170167"/>
                  </a:lnTo>
                  <a:lnTo>
                    <a:pt x="1343977" y="170167"/>
                  </a:lnTo>
                  <a:lnTo>
                    <a:pt x="1343977" y="150914"/>
                  </a:lnTo>
                  <a:lnTo>
                    <a:pt x="1222209" y="150914"/>
                  </a:lnTo>
                  <a:lnTo>
                    <a:pt x="1222209" y="226644"/>
                  </a:lnTo>
                  <a:lnTo>
                    <a:pt x="1367904" y="226644"/>
                  </a:lnTo>
                  <a:lnTo>
                    <a:pt x="1367904" y="207035"/>
                  </a:lnTo>
                  <a:lnTo>
                    <a:pt x="1367904" y="170167"/>
                  </a:lnTo>
                  <a:lnTo>
                    <a:pt x="1367904" y="150914"/>
                  </a:lnTo>
                  <a:close/>
                </a:path>
                <a:path w="2058670" h="229870">
                  <a:moveTo>
                    <a:pt x="1400911" y="60706"/>
                  </a:moveTo>
                  <a:lnTo>
                    <a:pt x="1367904" y="60706"/>
                  </a:lnTo>
                  <a:lnTo>
                    <a:pt x="1367904" y="1625"/>
                  </a:lnTo>
                  <a:lnTo>
                    <a:pt x="1343710" y="1625"/>
                  </a:lnTo>
                  <a:lnTo>
                    <a:pt x="1343710" y="138950"/>
                  </a:lnTo>
                  <a:lnTo>
                    <a:pt x="1367904" y="138950"/>
                  </a:lnTo>
                  <a:lnTo>
                    <a:pt x="1367904" y="81216"/>
                  </a:lnTo>
                  <a:lnTo>
                    <a:pt x="1400911" y="81216"/>
                  </a:lnTo>
                  <a:lnTo>
                    <a:pt x="1400911" y="60706"/>
                  </a:lnTo>
                  <a:close/>
                </a:path>
                <a:path w="2058670" h="229870">
                  <a:moveTo>
                    <a:pt x="1602003" y="78968"/>
                  </a:moveTo>
                  <a:lnTo>
                    <a:pt x="1595564" y="52870"/>
                  </a:lnTo>
                  <a:lnTo>
                    <a:pt x="1579753" y="34988"/>
                  </a:lnTo>
                  <a:lnTo>
                    <a:pt x="1578444" y="33515"/>
                  </a:lnTo>
                  <a:lnTo>
                    <a:pt x="1578444" y="78968"/>
                  </a:lnTo>
                  <a:lnTo>
                    <a:pt x="1573860" y="97040"/>
                  </a:lnTo>
                  <a:lnTo>
                    <a:pt x="1561172" y="110845"/>
                  </a:lnTo>
                  <a:lnTo>
                    <a:pt x="1541945" y="119659"/>
                  </a:lnTo>
                  <a:lnTo>
                    <a:pt x="1517738" y="122770"/>
                  </a:lnTo>
                  <a:lnTo>
                    <a:pt x="1493507" y="119659"/>
                  </a:lnTo>
                  <a:lnTo>
                    <a:pt x="1474216" y="110845"/>
                  </a:lnTo>
                  <a:lnTo>
                    <a:pt x="1461490" y="97040"/>
                  </a:lnTo>
                  <a:lnTo>
                    <a:pt x="1456944" y="78968"/>
                  </a:lnTo>
                  <a:lnTo>
                    <a:pt x="1461490" y="60947"/>
                  </a:lnTo>
                  <a:lnTo>
                    <a:pt x="1474216" y="47028"/>
                  </a:lnTo>
                  <a:lnTo>
                    <a:pt x="1493507" y="38074"/>
                  </a:lnTo>
                  <a:lnTo>
                    <a:pt x="1517738" y="34988"/>
                  </a:lnTo>
                  <a:lnTo>
                    <a:pt x="1541945" y="38074"/>
                  </a:lnTo>
                  <a:lnTo>
                    <a:pt x="1561172" y="47028"/>
                  </a:lnTo>
                  <a:lnTo>
                    <a:pt x="1573860" y="60947"/>
                  </a:lnTo>
                  <a:lnTo>
                    <a:pt x="1578444" y="78968"/>
                  </a:lnTo>
                  <a:lnTo>
                    <a:pt x="1578444" y="33515"/>
                  </a:lnTo>
                  <a:lnTo>
                    <a:pt x="1577809" y="32791"/>
                  </a:lnTo>
                  <a:lnTo>
                    <a:pt x="1551089" y="19888"/>
                  </a:lnTo>
                  <a:lnTo>
                    <a:pt x="1517738" y="15290"/>
                  </a:lnTo>
                  <a:lnTo>
                    <a:pt x="1484503" y="19888"/>
                  </a:lnTo>
                  <a:lnTo>
                    <a:pt x="1457858" y="32791"/>
                  </a:lnTo>
                  <a:lnTo>
                    <a:pt x="1440154" y="52870"/>
                  </a:lnTo>
                  <a:lnTo>
                    <a:pt x="1433741" y="78968"/>
                  </a:lnTo>
                  <a:lnTo>
                    <a:pt x="1440154" y="105168"/>
                  </a:lnTo>
                  <a:lnTo>
                    <a:pt x="1457858" y="125260"/>
                  </a:lnTo>
                  <a:lnTo>
                    <a:pt x="1484503" y="138099"/>
                  </a:lnTo>
                  <a:lnTo>
                    <a:pt x="1517738" y="142544"/>
                  </a:lnTo>
                  <a:lnTo>
                    <a:pt x="1551089" y="138099"/>
                  </a:lnTo>
                  <a:lnTo>
                    <a:pt x="1577809" y="125260"/>
                  </a:lnTo>
                  <a:lnTo>
                    <a:pt x="1580019" y="122770"/>
                  </a:lnTo>
                  <a:lnTo>
                    <a:pt x="1595564" y="105168"/>
                  </a:lnTo>
                  <a:lnTo>
                    <a:pt x="1602003" y="78968"/>
                  </a:lnTo>
                  <a:close/>
                </a:path>
                <a:path w="2058670" h="229870">
                  <a:moveTo>
                    <a:pt x="1622602" y="180047"/>
                  </a:moveTo>
                  <a:lnTo>
                    <a:pt x="1414043" y="180047"/>
                  </a:lnTo>
                  <a:lnTo>
                    <a:pt x="1414043" y="200025"/>
                  </a:lnTo>
                  <a:lnTo>
                    <a:pt x="1622602" y="200025"/>
                  </a:lnTo>
                  <a:lnTo>
                    <a:pt x="1622602" y="180047"/>
                  </a:lnTo>
                  <a:close/>
                </a:path>
                <a:path w="2058670" h="229870">
                  <a:moveTo>
                    <a:pt x="1847799" y="182079"/>
                  </a:moveTo>
                  <a:lnTo>
                    <a:pt x="1754898" y="182079"/>
                  </a:lnTo>
                  <a:lnTo>
                    <a:pt x="1754898" y="141439"/>
                  </a:lnTo>
                  <a:lnTo>
                    <a:pt x="1827555" y="141439"/>
                  </a:lnTo>
                  <a:lnTo>
                    <a:pt x="1827555" y="122389"/>
                  </a:lnTo>
                  <a:lnTo>
                    <a:pt x="1688604" y="122389"/>
                  </a:lnTo>
                  <a:lnTo>
                    <a:pt x="1688604" y="89369"/>
                  </a:lnTo>
                  <a:lnTo>
                    <a:pt x="1822259" y="89369"/>
                  </a:lnTo>
                  <a:lnTo>
                    <a:pt x="1822259" y="69049"/>
                  </a:lnTo>
                  <a:lnTo>
                    <a:pt x="1822259" y="37299"/>
                  </a:lnTo>
                  <a:lnTo>
                    <a:pt x="1822259" y="18249"/>
                  </a:lnTo>
                  <a:lnTo>
                    <a:pt x="1664144" y="18249"/>
                  </a:lnTo>
                  <a:lnTo>
                    <a:pt x="1664144" y="37299"/>
                  </a:lnTo>
                  <a:lnTo>
                    <a:pt x="1798421" y="37299"/>
                  </a:lnTo>
                  <a:lnTo>
                    <a:pt x="1798421" y="69049"/>
                  </a:lnTo>
                  <a:lnTo>
                    <a:pt x="1664601" y="69049"/>
                  </a:lnTo>
                  <a:lnTo>
                    <a:pt x="1664601" y="89369"/>
                  </a:lnTo>
                  <a:lnTo>
                    <a:pt x="1664601" y="122389"/>
                  </a:lnTo>
                  <a:lnTo>
                    <a:pt x="1664601" y="141439"/>
                  </a:lnTo>
                  <a:lnTo>
                    <a:pt x="1730971" y="141439"/>
                  </a:lnTo>
                  <a:lnTo>
                    <a:pt x="1730971" y="182079"/>
                  </a:lnTo>
                  <a:lnTo>
                    <a:pt x="1639239" y="182079"/>
                  </a:lnTo>
                  <a:lnTo>
                    <a:pt x="1639239" y="202399"/>
                  </a:lnTo>
                  <a:lnTo>
                    <a:pt x="1847799" y="202399"/>
                  </a:lnTo>
                  <a:lnTo>
                    <a:pt x="1847799" y="182079"/>
                  </a:lnTo>
                  <a:close/>
                </a:path>
                <a:path w="2058670" h="229870">
                  <a:moveTo>
                    <a:pt x="2016963" y="161074"/>
                  </a:moveTo>
                  <a:lnTo>
                    <a:pt x="1991639" y="125818"/>
                  </a:lnTo>
                  <a:lnTo>
                    <a:pt x="1981796" y="68986"/>
                  </a:lnTo>
                  <a:lnTo>
                    <a:pt x="1981796" y="21132"/>
                  </a:lnTo>
                  <a:lnTo>
                    <a:pt x="1958682" y="21132"/>
                  </a:lnTo>
                  <a:lnTo>
                    <a:pt x="1958682" y="68986"/>
                  </a:lnTo>
                  <a:lnTo>
                    <a:pt x="1957819" y="88747"/>
                  </a:lnTo>
                  <a:lnTo>
                    <a:pt x="1954822" y="109639"/>
                  </a:lnTo>
                  <a:lnTo>
                    <a:pt x="1948726" y="130124"/>
                  </a:lnTo>
                  <a:lnTo>
                    <a:pt x="1938540" y="148666"/>
                  </a:lnTo>
                  <a:lnTo>
                    <a:pt x="1928152" y="129794"/>
                  </a:lnTo>
                  <a:lnTo>
                    <a:pt x="1927034" y="126098"/>
                  </a:lnTo>
                  <a:lnTo>
                    <a:pt x="1921878" y="109156"/>
                  </a:lnTo>
                  <a:lnTo>
                    <a:pt x="1918817" y="88366"/>
                  </a:lnTo>
                  <a:lnTo>
                    <a:pt x="1918030" y="68986"/>
                  </a:lnTo>
                  <a:lnTo>
                    <a:pt x="1918030" y="21132"/>
                  </a:lnTo>
                  <a:lnTo>
                    <a:pt x="1895373" y="21132"/>
                  </a:lnTo>
                  <a:lnTo>
                    <a:pt x="1895373" y="68986"/>
                  </a:lnTo>
                  <a:lnTo>
                    <a:pt x="1893773" y="93484"/>
                  </a:lnTo>
                  <a:lnTo>
                    <a:pt x="1888312" y="118643"/>
                  </a:lnTo>
                  <a:lnTo>
                    <a:pt x="1877580" y="141998"/>
                  </a:lnTo>
                  <a:lnTo>
                    <a:pt x="1860207" y="161074"/>
                  </a:lnTo>
                  <a:lnTo>
                    <a:pt x="1876399" y="177711"/>
                  </a:lnTo>
                  <a:lnTo>
                    <a:pt x="1886889" y="167538"/>
                  </a:lnTo>
                  <a:lnTo>
                    <a:pt x="1895284" y="155244"/>
                  </a:lnTo>
                  <a:lnTo>
                    <a:pt x="1901786" y="141274"/>
                  </a:lnTo>
                  <a:lnTo>
                    <a:pt x="1906612" y="126098"/>
                  </a:lnTo>
                  <a:lnTo>
                    <a:pt x="1911451" y="141998"/>
                  </a:lnTo>
                  <a:lnTo>
                    <a:pt x="1918169" y="156705"/>
                  </a:lnTo>
                  <a:lnTo>
                    <a:pt x="1927047" y="169633"/>
                  </a:lnTo>
                  <a:lnTo>
                    <a:pt x="1938362" y="180238"/>
                  </a:lnTo>
                  <a:lnTo>
                    <a:pt x="1949716" y="169621"/>
                  </a:lnTo>
                  <a:lnTo>
                    <a:pt x="1958632" y="156641"/>
                  </a:lnTo>
                  <a:lnTo>
                    <a:pt x="1962264" y="148666"/>
                  </a:lnTo>
                  <a:lnTo>
                    <a:pt x="1965363" y="141846"/>
                  </a:lnTo>
                  <a:lnTo>
                    <a:pt x="1970201" y="125818"/>
                  </a:lnTo>
                  <a:lnTo>
                    <a:pt x="1975129" y="141376"/>
                  </a:lnTo>
                  <a:lnTo>
                    <a:pt x="1981873" y="155638"/>
                  </a:lnTo>
                  <a:lnTo>
                    <a:pt x="1990661" y="168135"/>
                  </a:lnTo>
                  <a:lnTo>
                    <a:pt x="2001761" y="178435"/>
                  </a:lnTo>
                  <a:lnTo>
                    <a:pt x="2016963" y="161074"/>
                  </a:lnTo>
                  <a:close/>
                </a:path>
                <a:path w="2058670" h="229870">
                  <a:moveTo>
                    <a:pt x="2058238" y="1625"/>
                  </a:moveTo>
                  <a:lnTo>
                    <a:pt x="2033866" y="1625"/>
                  </a:lnTo>
                  <a:lnTo>
                    <a:pt x="2033866" y="82384"/>
                  </a:lnTo>
                  <a:lnTo>
                    <a:pt x="1996821" y="82384"/>
                  </a:lnTo>
                  <a:lnTo>
                    <a:pt x="1996821" y="103428"/>
                  </a:lnTo>
                  <a:lnTo>
                    <a:pt x="2033866" y="103428"/>
                  </a:lnTo>
                  <a:lnTo>
                    <a:pt x="2033866" y="229514"/>
                  </a:lnTo>
                  <a:lnTo>
                    <a:pt x="2058238" y="229514"/>
                  </a:lnTo>
                  <a:lnTo>
                    <a:pt x="2058238" y="16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4" name="object 204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2301412" y="6065396"/>
              <a:ext cx="176182" cy="227895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2062635" y="6086621"/>
              <a:ext cx="207750" cy="17717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2514198" y="6065396"/>
              <a:ext cx="187245" cy="228345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2802137" y="6065396"/>
              <a:ext cx="195788" cy="225736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3035608" y="6065576"/>
              <a:ext cx="180949" cy="227985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13251802" y="6065405"/>
              <a:ext cx="1401445" cy="227965"/>
            </a:xfrm>
            <a:custGeom>
              <a:avLst/>
              <a:gdLst/>
              <a:ahLst/>
              <a:cxnLst/>
              <a:rect l="l" t="t" r="r" b="b"/>
              <a:pathLst>
                <a:path w="1401444" h="227964">
                  <a:moveTo>
                    <a:pt x="208559" y="180454"/>
                  </a:moveTo>
                  <a:lnTo>
                    <a:pt x="115658" y="180454"/>
                  </a:lnTo>
                  <a:lnTo>
                    <a:pt x="115658" y="124574"/>
                  </a:lnTo>
                  <a:lnTo>
                    <a:pt x="184556" y="124574"/>
                  </a:lnTo>
                  <a:lnTo>
                    <a:pt x="184556" y="105524"/>
                  </a:lnTo>
                  <a:lnTo>
                    <a:pt x="50012" y="105524"/>
                  </a:lnTo>
                  <a:lnTo>
                    <a:pt x="50012" y="36944"/>
                  </a:lnTo>
                  <a:lnTo>
                    <a:pt x="182575" y="36944"/>
                  </a:lnTo>
                  <a:lnTo>
                    <a:pt x="182575" y="17894"/>
                  </a:lnTo>
                  <a:lnTo>
                    <a:pt x="25908" y="17894"/>
                  </a:lnTo>
                  <a:lnTo>
                    <a:pt x="25908" y="36944"/>
                  </a:lnTo>
                  <a:lnTo>
                    <a:pt x="25908" y="105524"/>
                  </a:lnTo>
                  <a:lnTo>
                    <a:pt x="25908" y="124574"/>
                  </a:lnTo>
                  <a:lnTo>
                    <a:pt x="91732" y="124574"/>
                  </a:lnTo>
                  <a:lnTo>
                    <a:pt x="91732" y="180454"/>
                  </a:lnTo>
                  <a:lnTo>
                    <a:pt x="0" y="180454"/>
                  </a:lnTo>
                  <a:lnTo>
                    <a:pt x="0" y="199504"/>
                  </a:lnTo>
                  <a:lnTo>
                    <a:pt x="208559" y="199504"/>
                  </a:lnTo>
                  <a:lnTo>
                    <a:pt x="208559" y="180454"/>
                  </a:lnTo>
                  <a:close/>
                </a:path>
                <a:path w="1401444" h="227964">
                  <a:moveTo>
                    <a:pt x="485533" y="74460"/>
                  </a:moveTo>
                  <a:lnTo>
                    <a:pt x="432435" y="58813"/>
                  </a:lnTo>
                  <a:lnTo>
                    <a:pt x="408546" y="29679"/>
                  </a:lnTo>
                  <a:lnTo>
                    <a:pt x="477431" y="29679"/>
                  </a:lnTo>
                  <a:lnTo>
                    <a:pt x="477431" y="10337"/>
                  </a:lnTo>
                  <a:lnTo>
                    <a:pt x="307365" y="10337"/>
                  </a:lnTo>
                  <a:lnTo>
                    <a:pt x="307365" y="29679"/>
                  </a:lnTo>
                  <a:lnTo>
                    <a:pt x="375894" y="29679"/>
                  </a:lnTo>
                  <a:lnTo>
                    <a:pt x="368325" y="45389"/>
                  </a:lnTo>
                  <a:lnTo>
                    <a:pt x="351751" y="58775"/>
                  </a:lnTo>
                  <a:lnTo>
                    <a:pt x="328091" y="68821"/>
                  </a:lnTo>
                  <a:lnTo>
                    <a:pt x="299275" y="74460"/>
                  </a:lnTo>
                  <a:lnTo>
                    <a:pt x="307644" y="93535"/>
                  </a:lnTo>
                  <a:lnTo>
                    <a:pt x="335788" y="87985"/>
                  </a:lnTo>
                  <a:lnTo>
                    <a:pt x="360045" y="78295"/>
                  </a:lnTo>
                  <a:lnTo>
                    <a:pt x="379222" y="64909"/>
                  </a:lnTo>
                  <a:lnTo>
                    <a:pt x="392087" y="48298"/>
                  </a:lnTo>
                  <a:lnTo>
                    <a:pt x="405028" y="64947"/>
                  </a:lnTo>
                  <a:lnTo>
                    <a:pt x="424294" y="78333"/>
                  </a:lnTo>
                  <a:lnTo>
                    <a:pt x="448627" y="87998"/>
                  </a:lnTo>
                  <a:lnTo>
                    <a:pt x="476808" y="93535"/>
                  </a:lnTo>
                  <a:lnTo>
                    <a:pt x="485533" y="74460"/>
                  </a:lnTo>
                  <a:close/>
                </a:path>
                <a:path w="1401444" h="227964">
                  <a:moveTo>
                    <a:pt x="496138" y="105575"/>
                  </a:moveTo>
                  <a:lnTo>
                    <a:pt x="288391" y="105575"/>
                  </a:lnTo>
                  <a:lnTo>
                    <a:pt x="288391" y="125272"/>
                  </a:lnTo>
                  <a:lnTo>
                    <a:pt x="380123" y="125272"/>
                  </a:lnTo>
                  <a:lnTo>
                    <a:pt x="380123" y="147040"/>
                  </a:lnTo>
                  <a:lnTo>
                    <a:pt x="351790" y="150914"/>
                  </a:lnTo>
                  <a:lnTo>
                    <a:pt x="330682" y="159042"/>
                  </a:lnTo>
                  <a:lnTo>
                    <a:pt x="317500" y="171221"/>
                  </a:lnTo>
                  <a:lnTo>
                    <a:pt x="312940" y="187236"/>
                  </a:lnTo>
                  <a:lnTo>
                    <a:pt x="318338" y="204431"/>
                  </a:lnTo>
                  <a:lnTo>
                    <a:pt x="333921" y="217068"/>
                  </a:lnTo>
                  <a:lnTo>
                    <a:pt x="358775" y="224866"/>
                  </a:lnTo>
                  <a:lnTo>
                    <a:pt x="391998" y="227533"/>
                  </a:lnTo>
                  <a:lnTo>
                    <a:pt x="424992" y="224866"/>
                  </a:lnTo>
                  <a:lnTo>
                    <a:pt x="449732" y="217068"/>
                  </a:lnTo>
                  <a:lnTo>
                    <a:pt x="459765" y="208915"/>
                  </a:lnTo>
                  <a:lnTo>
                    <a:pt x="465302" y="204431"/>
                  </a:lnTo>
                  <a:lnTo>
                    <a:pt x="470776" y="187236"/>
                  </a:lnTo>
                  <a:lnTo>
                    <a:pt x="466153" y="171221"/>
                  </a:lnTo>
                  <a:lnTo>
                    <a:pt x="459676" y="165201"/>
                  </a:lnTo>
                  <a:lnTo>
                    <a:pt x="453034" y="159042"/>
                  </a:lnTo>
                  <a:lnTo>
                    <a:pt x="446671" y="156578"/>
                  </a:lnTo>
                  <a:lnTo>
                    <a:pt x="446671" y="187236"/>
                  </a:lnTo>
                  <a:lnTo>
                    <a:pt x="442899" y="196494"/>
                  </a:lnTo>
                  <a:lnTo>
                    <a:pt x="432181" y="203339"/>
                  </a:lnTo>
                  <a:lnTo>
                    <a:pt x="415048" y="207556"/>
                  </a:lnTo>
                  <a:lnTo>
                    <a:pt x="391998" y="208915"/>
                  </a:lnTo>
                  <a:lnTo>
                    <a:pt x="368769" y="207556"/>
                  </a:lnTo>
                  <a:lnTo>
                    <a:pt x="351624" y="203339"/>
                  </a:lnTo>
                  <a:lnTo>
                    <a:pt x="341045" y="196494"/>
                  </a:lnTo>
                  <a:lnTo>
                    <a:pt x="337502" y="187236"/>
                  </a:lnTo>
                  <a:lnTo>
                    <a:pt x="341045" y="177901"/>
                  </a:lnTo>
                  <a:lnTo>
                    <a:pt x="351624" y="171030"/>
                  </a:lnTo>
                  <a:lnTo>
                    <a:pt x="368769" y="166751"/>
                  </a:lnTo>
                  <a:lnTo>
                    <a:pt x="391998" y="165201"/>
                  </a:lnTo>
                  <a:lnTo>
                    <a:pt x="415048" y="166751"/>
                  </a:lnTo>
                  <a:lnTo>
                    <a:pt x="432181" y="171030"/>
                  </a:lnTo>
                  <a:lnTo>
                    <a:pt x="442899" y="177901"/>
                  </a:lnTo>
                  <a:lnTo>
                    <a:pt x="446671" y="187236"/>
                  </a:lnTo>
                  <a:lnTo>
                    <a:pt x="446671" y="156578"/>
                  </a:lnTo>
                  <a:lnTo>
                    <a:pt x="432092" y="150914"/>
                  </a:lnTo>
                  <a:lnTo>
                    <a:pt x="404050" y="147040"/>
                  </a:lnTo>
                  <a:lnTo>
                    <a:pt x="404050" y="125272"/>
                  </a:lnTo>
                  <a:lnTo>
                    <a:pt x="496138" y="125272"/>
                  </a:lnTo>
                  <a:lnTo>
                    <a:pt x="496138" y="105575"/>
                  </a:lnTo>
                  <a:close/>
                </a:path>
                <a:path w="1401444" h="227964">
                  <a:moveTo>
                    <a:pt x="722147" y="179501"/>
                  </a:moveTo>
                  <a:lnTo>
                    <a:pt x="672147" y="179501"/>
                  </a:lnTo>
                  <a:lnTo>
                    <a:pt x="672147" y="128689"/>
                  </a:lnTo>
                  <a:lnTo>
                    <a:pt x="672147" y="119430"/>
                  </a:lnTo>
                  <a:lnTo>
                    <a:pt x="699541" y="87172"/>
                  </a:lnTo>
                  <a:lnTo>
                    <a:pt x="701548" y="72847"/>
                  </a:lnTo>
                  <a:lnTo>
                    <a:pt x="695274" y="48412"/>
                  </a:lnTo>
                  <a:lnTo>
                    <a:pt x="680681" y="32727"/>
                  </a:lnTo>
                  <a:lnTo>
                    <a:pt x="677989" y="29857"/>
                  </a:lnTo>
                  <a:lnTo>
                    <a:pt x="677989" y="72847"/>
                  </a:lnTo>
                  <a:lnTo>
                    <a:pt x="673506" y="89420"/>
                  </a:lnTo>
                  <a:lnTo>
                    <a:pt x="660958" y="102133"/>
                  </a:lnTo>
                  <a:lnTo>
                    <a:pt x="647776" y="107721"/>
                  </a:lnTo>
                  <a:lnTo>
                    <a:pt x="647776" y="128689"/>
                  </a:lnTo>
                  <a:lnTo>
                    <a:pt x="647776" y="179501"/>
                  </a:lnTo>
                  <a:lnTo>
                    <a:pt x="587248" y="179501"/>
                  </a:lnTo>
                  <a:lnTo>
                    <a:pt x="587248" y="128778"/>
                  </a:lnTo>
                  <a:lnTo>
                    <a:pt x="594296" y="130162"/>
                  </a:lnTo>
                  <a:lnTo>
                    <a:pt x="601662" y="131178"/>
                  </a:lnTo>
                  <a:lnTo>
                    <a:pt x="609333" y="131800"/>
                  </a:lnTo>
                  <a:lnTo>
                    <a:pt x="617283" y="132016"/>
                  </a:lnTo>
                  <a:lnTo>
                    <a:pt x="625322" y="131800"/>
                  </a:lnTo>
                  <a:lnTo>
                    <a:pt x="633107" y="131165"/>
                  </a:lnTo>
                  <a:lnTo>
                    <a:pt x="640588" y="130124"/>
                  </a:lnTo>
                  <a:lnTo>
                    <a:pt x="647319" y="128778"/>
                  </a:lnTo>
                  <a:lnTo>
                    <a:pt x="647776" y="128689"/>
                  </a:lnTo>
                  <a:lnTo>
                    <a:pt x="647776" y="107721"/>
                  </a:lnTo>
                  <a:lnTo>
                    <a:pt x="641756" y="110261"/>
                  </a:lnTo>
                  <a:lnTo>
                    <a:pt x="617283" y="113131"/>
                  </a:lnTo>
                  <a:lnTo>
                    <a:pt x="592759" y="110261"/>
                  </a:lnTo>
                  <a:lnTo>
                    <a:pt x="573633" y="102133"/>
                  </a:lnTo>
                  <a:lnTo>
                    <a:pt x="561200" y="89420"/>
                  </a:lnTo>
                  <a:lnTo>
                    <a:pt x="556755" y="72847"/>
                  </a:lnTo>
                  <a:lnTo>
                    <a:pt x="561200" y="56159"/>
                  </a:lnTo>
                  <a:lnTo>
                    <a:pt x="573633" y="43484"/>
                  </a:lnTo>
                  <a:lnTo>
                    <a:pt x="592759" y="35458"/>
                  </a:lnTo>
                  <a:lnTo>
                    <a:pt x="617283" y="32727"/>
                  </a:lnTo>
                  <a:lnTo>
                    <a:pt x="641756" y="35458"/>
                  </a:lnTo>
                  <a:lnTo>
                    <a:pt x="660958" y="43484"/>
                  </a:lnTo>
                  <a:lnTo>
                    <a:pt x="673506" y="56159"/>
                  </a:lnTo>
                  <a:lnTo>
                    <a:pt x="677989" y="72847"/>
                  </a:lnTo>
                  <a:lnTo>
                    <a:pt x="677989" y="29857"/>
                  </a:lnTo>
                  <a:lnTo>
                    <a:pt x="677799" y="29641"/>
                  </a:lnTo>
                  <a:lnTo>
                    <a:pt x="651129" y="17564"/>
                  </a:lnTo>
                  <a:lnTo>
                    <a:pt x="617283" y="13220"/>
                  </a:lnTo>
                  <a:lnTo>
                    <a:pt x="583552" y="17564"/>
                  </a:lnTo>
                  <a:lnTo>
                    <a:pt x="556971" y="29641"/>
                  </a:lnTo>
                  <a:lnTo>
                    <a:pt x="539546" y="48412"/>
                  </a:lnTo>
                  <a:lnTo>
                    <a:pt x="533285" y="72847"/>
                  </a:lnTo>
                  <a:lnTo>
                    <a:pt x="535368" y="87363"/>
                  </a:lnTo>
                  <a:lnTo>
                    <a:pt x="541350" y="100177"/>
                  </a:lnTo>
                  <a:lnTo>
                    <a:pt x="550849" y="111074"/>
                  </a:lnTo>
                  <a:lnTo>
                    <a:pt x="563499" y="119875"/>
                  </a:lnTo>
                  <a:lnTo>
                    <a:pt x="563499" y="179501"/>
                  </a:lnTo>
                  <a:lnTo>
                    <a:pt x="513588" y="179501"/>
                  </a:lnTo>
                  <a:lnTo>
                    <a:pt x="513588" y="199478"/>
                  </a:lnTo>
                  <a:lnTo>
                    <a:pt x="722147" y="199478"/>
                  </a:lnTo>
                  <a:lnTo>
                    <a:pt x="722147" y="179501"/>
                  </a:lnTo>
                  <a:close/>
                </a:path>
                <a:path w="1401444" h="227964">
                  <a:moveTo>
                    <a:pt x="862533" y="125272"/>
                  </a:moveTo>
                  <a:lnTo>
                    <a:pt x="858240" y="103860"/>
                  </a:lnTo>
                  <a:lnTo>
                    <a:pt x="850023" y="92176"/>
                  </a:lnTo>
                  <a:lnTo>
                    <a:pt x="846429" y="87071"/>
                  </a:lnTo>
                  <a:lnTo>
                    <a:pt x="839508" y="82842"/>
                  </a:lnTo>
                  <a:lnTo>
                    <a:pt x="839508" y="125272"/>
                  </a:lnTo>
                  <a:lnTo>
                    <a:pt x="836904" y="138722"/>
                  </a:lnTo>
                  <a:lnTo>
                    <a:pt x="829894" y="149110"/>
                  </a:lnTo>
                  <a:lnTo>
                    <a:pt x="819302" y="155778"/>
                  </a:lnTo>
                  <a:lnTo>
                    <a:pt x="805967" y="158102"/>
                  </a:lnTo>
                  <a:lnTo>
                    <a:pt x="792454" y="155778"/>
                  </a:lnTo>
                  <a:lnTo>
                    <a:pt x="781761" y="149110"/>
                  </a:lnTo>
                  <a:lnTo>
                    <a:pt x="774763" y="138722"/>
                  </a:lnTo>
                  <a:lnTo>
                    <a:pt x="772337" y="125272"/>
                  </a:lnTo>
                  <a:lnTo>
                    <a:pt x="774763" y="111836"/>
                  </a:lnTo>
                  <a:lnTo>
                    <a:pt x="781761" y="101371"/>
                  </a:lnTo>
                  <a:lnTo>
                    <a:pt x="792454" y="94589"/>
                  </a:lnTo>
                  <a:lnTo>
                    <a:pt x="805967" y="92176"/>
                  </a:lnTo>
                  <a:lnTo>
                    <a:pt x="819302" y="94589"/>
                  </a:lnTo>
                  <a:lnTo>
                    <a:pt x="829894" y="101371"/>
                  </a:lnTo>
                  <a:lnTo>
                    <a:pt x="836904" y="111836"/>
                  </a:lnTo>
                  <a:lnTo>
                    <a:pt x="839508" y="125272"/>
                  </a:lnTo>
                  <a:lnTo>
                    <a:pt x="839508" y="82842"/>
                  </a:lnTo>
                  <a:lnTo>
                    <a:pt x="828522" y="76123"/>
                  </a:lnTo>
                  <a:lnTo>
                    <a:pt x="805967" y="72212"/>
                  </a:lnTo>
                  <a:lnTo>
                    <a:pt x="783196" y="76123"/>
                  </a:lnTo>
                  <a:lnTo>
                    <a:pt x="765213" y="87071"/>
                  </a:lnTo>
                  <a:lnTo>
                    <a:pt x="753414" y="103860"/>
                  </a:lnTo>
                  <a:lnTo>
                    <a:pt x="749223" y="125272"/>
                  </a:lnTo>
                  <a:lnTo>
                    <a:pt x="753414" y="146710"/>
                  </a:lnTo>
                  <a:lnTo>
                    <a:pt x="765213" y="163436"/>
                  </a:lnTo>
                  <a:lnTo>
                    <a:pt x="783196" y="174320"/>
                  </a:lnTo>
                  <a:lnTo>
                    <a:pt x="805967" y="178244"/>
                  </a:lnTo>
                  <a:lnTo>
                    <a:pt x="828522" y="174320"/>
                  </a:lnTo>
                  <a:lnTo>
                    <a:pt x="846429" y="163436"/>
                  </a:lnTo>
                  <a:lnTo>
                    <a:pt x="850188" y="158102"/>
                  </a:lnTo>
                  <a:lnTo>
                    <a:pt x="858240" y="146710"/>
                  </a:lnTo>
                  <a:lnTo>
                    <a:pt x="862533" y="125272"/>
                  </a:lnTo>
                  <a:close/>
                </a:path>
                <a:path w="1401444" h="227964">
                  <a:moveTo>
                    <a:pt x="872515" y="35699"/>
                  </a:moveTo>
                  <a:lnTo>
                    <a:pt x="817841" y="35699"/>
                  </a:lnTo>
                  <a:lnTo>
                    <a:pt x="817841" y="2959"/>
                  </a:lnTo>
                  <a:lnTo>
                    <a:pt x="793737" y="2959"/>
                  </a:lnTo>
                  <a:lnTo>
                    <a:pt x="793737" y="35699"/>
                  </a:lnTo>
                  <a:lnTo>
                    <a:pt x="737527" y="35699"/>
                  </a:lnTo>
                  <a:lnTo>
                    <a:pt x="737527" y="55397"/>
                  </a:lnTo>
                  <a:lnTo>
                    <a:pt x="872515" y="55397"/>
                  </a:lnTo>
                  <a:lnTo>
                    <a:pt x="872515" y="35699"/>
                  </a:lnTo>
                  <a:close/>
                </a:path>
                <a:path w="1401444" h="227964">
                  <a:moveTo>
                    <a:pt x="952830" y="92354"/>
                  </a:moveTo>
                  <a:lnTo>
                    <a:pt x="916317" y="92354"/>
                  </a:lnTo>
                  <a:lnTo>
                    <a:pt x="916317" y="0"/>
                  </a:lnTo>
                  <a:lnTo>
                    <a:pt x="892390" y="0"/>
                  </a:lnTo>
                  <a:lnTo>
                    <a:pt x="892390" y="227888"/>
                  </a:lnTo>
                  <a:lnTo>
                    <a:pt x="916317" y="227888"/>
                  </a:lnTo>
                  <a:lnTo>
                    <a:pt x="916317" y="112420"/>
                  </a:lnTo>
                  <a:lnTo>
                    <a:pt x="952830" y="112420"/>
                  </a:lnTo>
                  <a:lnTo>
                    <a:pt x="952830" y="92354"/>
                  </a:lnTo>
                  <a:close/>
                </a:path>
                <a:path w="1401444" h="227964">
                  <a:moveTo>
                    <a:pt x="1107884" y="159626"/>
                  </a:moveTo>
                  <a:lnTo>
                    <a:pt x="1064691" y="122123"/>
                  </a:lnTo>
                  <a:lnTo>
                    <a:pt x="1047800" y="67271"/>
                  </a:lnTo>
                  <a:lnTo>
                    <a:pt x="1047800" y="42900"/>
                  </a:lnTo>
                  <a:lnTo>
                    <a:pt x="1099781" y="42900"/>
                  </a:lnTo>
                  <a:lnTo>
                    <a:pt x="1099781" y="22936"/>
                  </a:lnTo>
                  <a:lnTo>
                    <a:pt x="971359" y="22936"/>
                  </a:lnTo>
                  <a:lnTo>
                    <a:pt x="971359" y="42900"/>
                  </a:lnTo>
                  <a:lnTo>
                    <a:pt x="1023340" y="42900"/>
                  </a:lnTo>
                  <a:lnTo>
                    <a:pt x="1023340" y="67271"/>
                  </a:lnTo>
                  <a:lnTo>
                    <a:pt x="1018717" y="96837"/>
                  </a:lnTo>
                  <a:lnTo>
                    <a:pt x="1006157" y="124955"/>
                  </a:lnTo>
                  <a:lnTo>
                    <a:pt x="987196" y="148729"/>
                  </a:lnTo>
                  <a:lnTo>
                    <a:pt x="963358" y="165303"/>
                  </a:lnTo>
                  <a:lnTo>
                    <a:pt x="977468" y="184365"/>
                  </a:lnTo>
                  <a:lnTo>
                    <a:pt x="996264" y="172097"/>
                  </a:lnTo>
                  <a:lnTo>
                    <a:pt x="1012634" y="155219"/>
                  </a:lnTo>
                  <a:lnTo>
                    <a:pt x="1026033" y="134670"/>
                  </a:lnTo>
                  <a:lnTo>
                    <a:pt x="1035926" y="111429"/>
                  </a:lnTo>
                  <a:lnTo>
                    <a:pt x="1045806" y="133019"/>
                  </a:lnTo>
                  <a:lnTo>
                    <a:pt x="1059192" y="151942"/>
                  </a:lnTo>
                  <a:lnTo>
                    <a:pt x="1075626" y="167424"/>
                  </a:lnTo>
                  <a:lnTo>
                    <a:pt x="1094663" y="178701"/>
                  </a:lnTo>
                  <a:lnTo>
                    <a:pt x="1107884" y="159626"/>
                  </a:lnTo>
                  <a:close/>
                </a:path>
                <a:path w="1401444" h="227964">
                  <a:moveTo>
                    <a:pt x="1152753" y="0"/>
                  </a:moveTo>
                  <a:lnTo>
                    <a:pt x="1128471" y="0"/>
                  </a:lnTo>
                  <a:lnTo>
                    <a:pt x="1128471" y="227888"/>
                  </a:lnTo>
                  <a:lnTo>
                    <a:pt x="1152753" y="227888"/>
                  </a:lnTo>
                  <a:lnTo>
                    <a:pt x="1152753" y="0"/>
                  </a:lnTo>
                  <a:close/>
                </a:path>
                <a:path w="1401444" h="227964">
                  <a:moveTo>
                    <a:pt x="1304658" y="20434"/>
                  </a:moveTo>
                  <a:lnTo>
                    <a:pt x="1197902" y="20434"/>
                  </a:lnTo>
                  <a:lnTo>
                    <a:pt x="1197902" y="39484"/>
                  </a:lnTo>
                  <a:lnTo>
                    <a:pt x="1197902" y="106794"/>
                  </a:lnTo>
                  <a:lnTo>
                    <a:pt x="1197902" y="127114"/>
                  </a:lnTo>
                  <a:lnTo>
                    <a:pt x="1304658" y="127114"/>
                  </a:lnTo>
                  <a:lnTo>
                    <a:pt x="1304658" y="107289"/>
                  </a:lnTo>
                  <a:lnTo>
                    <a:pt x="1304658" y="106794"/>
                  </a:lnTo>
                  <a:lnTo>
                    <a:pt x="1304658" y="39573"/>
                  </a:lnTo>
                  <a:lnTo>
                    <a:pt x="1281010" y="39573"/>
                  </a:lnTo>
                  <a:lnTo>
                    <a:pt x="1281010" y="106794"/>
                  </a:lnTo>
                  <a:lnTo>
                    <a:pt x="1221562" y="106794"/>
                  </a:lnTo>
                  <a:lnTo>
                    <a:pt x="1221562" y="39484"/>
                  </a:lnTo>
                  <a:lnTo>
                    <a:pt x="1304658" y="39484"/>
                  </a:lnTo>
                  <a:lnTo>
                    <a:pt x="1304658" y="20434"/>
                  </a:lnTo>
                  <a:close/>
                </a:path>
                <a:path w="1401444" h="227964">
                  <a:moveTo>
                    <a:pt x="1377950" y="203314"/>
                  </a:moveTo>
                  <a:lnTo>
                    <a:pt x="1247813" y="203314"/>
                  </a:lnTo>
                  <a:lnTo>
                    <a:pt x="1247813" y="151244"/>
                  </a:lnTo>
                  <a:lnTo>
                    <a:pt x="1223810" y="151244"/>
                  </a:lnTo>
                  <a:lnTo>
                    <a:pt x="1223810" y="203314"/>
                  </a:lnTo>
                  <a:lnTo>
                    <a:pt x="1223810" y="223634"/>
                  </a:lnTo>
                  <a:lnTo>
                    <a:pt x="1377950" y="223634"/>
                  </a:lnTo>
                  <a:lnTo>
                    <a:pt x="1377950" y="203314"/>
                  </a:lnTo>
                  <a:close/>
                </a:path>
                <a:path w="1401444" h="227964">
                  <a:moveTo>
                    <a:pt x="1401241" y="68694"/>
                  </a:moveTo>
                  <a:lnTo>
                    <a:pt x="1368247" y="68694"/>
                  </a:lnTo>
                  <a:lnTo>
                    <a:pt x="1368247" y="114"/>
                  </a:lnTo>
                  <a:lnTo>
                    <a:pt x="1344053" y="114"/>
                  </a:lnTo>
                  <a:lnTo>
                    <a:pt x="1344053" y="68694"/>
                  </a:lnTo>
                  <a:lnTo>
                    <a:pt x="1344053" y="87744"/>
                  </a:lnTo>
                  <a:lnTo>
                    <a:pt x="1344053" y="166484"/>
                  </a:lnTo>
                  <a:lnTo>
                    <a:pt x="1368247" y="166484"/>
                  </a:lnTo>
                  <a:lnTo>
                    <a:pt x="1368247" y="87744"/>
                  </a:lnTo>
                  <a:lnTo>
                    <a:pt x="1401241" y="87744"/>
                  </a:lnTo>
                  <a:lnTo>
                    <a:pt x="1401241" y="68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4727780" y="6065396"/>
              <a:ext cx="191291" cy="228345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14954225" y="6082029"/>
              <a:ext cx="208915" cy="184150"/>
            </a:xfrm>
            <a:custGeom>
              <a:avLst/>
              <a:gdLst/>
              <a:ahLst/>
              <a:cxnLst/>
              <a:rect l="l" t="t" r="r" b="b"/>
              <a:pathLst>
                <a:path w="208915" h="184150">
                  <a:moveTo>
                    <a:pt x="208559" y="163830"/>
                  </a:moveTo>
                  <a:lnTo>
                    <a:pt x="115658" y="163830"/>
                  </a:lnTo>
                  <a:lnTo>
                    <a:pt x="115658" y="123190"/>
                  </a:lnTo>
                  <a:lnTo>
                    <a:pt x="188328" y="123190"/>
                  </a:lnTo>
                  <a:lnTo>
                    <a:pt x="188328" y="104140"/>
                  </a:lnTo>
                  <a:lnTo>
                    <a:pt x="49377" y="104140"/>
                  </a:lnTo>
                  <a:lnTo>
                    <a:pt x="49377" y="71120"/>
                  </a:lnTo>
                  <a:lnTo>
                    <a:pt x="183019" y="71120"/>
                  </a:lnTo>
                  <a:lnTo>
                    <a:pt x="183019" y="50800"/>
                  </a:lnTo>
                  <a:lnTo>
                    <a:pt x="183019" y="19050"/>
                  </a:lnTo>
                  <a:lnTo>
                    <a:pt x="183019" y="0"/>
                  </a:lnTo>
                  <a:lnTo>
                    <a:pt x="24917" y="0"/>
                  </a:lnTo>
                  <a:lnTo>
                    <a:pt x="24917" y="19050"/>
                  </a:lnTo>
                  <a:lnTo>
                    <a:pt x="159194" y="19050"/>
                  </a:lnTo>
                  <a:lnTo>
                    <a:pt x="159194" y="50800"/>
                  </a:lnTo>
                  <a:lnTo>
                    <a:pt x="25361" y="50800"/>
                  </a:lnTo>
                  <a:lnTo>
                    <a:pt x="25361" y="71120"/>
                  </a:lnTo>
                  <a:lnTo>
                    <a:pt x="25361" y="104140"/>
                  </a:lnTo>
                  <a:lnTo>
                    <a:pt x="25361" y="123190"/>
                  </a:lnTo>
                  <a:lnTo>
                    <a:pt x="91744" y="123190"/>
                  </a:lnTo>
                  <a:lnTo>
                    <a:pt x="91744" y="163830"/>
                  </a:lnTo>
                  <a:lnTo>
                    <a:pt x="0" y="163830"/>
                  </a:lnTo>
                  <a:lnTo>
                    <a:pt x="0" y="184150"/>
                  </a:lnTo>
                  <a:lnTo>
                    <a:pt x="208559" y="184150"/>
                  </a:lnTo>
                  <a:lnTo>
                    <a:pt x="208559" y="163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5243815" y="6065396"/>
              <a:ext cx="187244" cy="228345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15463964" y="6065405"/>
              <a:ext cx="662305" cy="227965"/>
            </a:xfrm>
            <a:custGeom>
              <a:avLst/>
              <a:gdLst/>
              <a:ahLst/>
              <a:cxnLst/>
              <a:rect l="l" t="t" r="r" b="b"/>
              <a:pathLst>
                <a:path w="662305" h="227964">
                  <a:moveTo>
                    <a:pt x="140030" y="156121"/>
                  </a:moveTo>
                  <a:lnTo>
                    <a:pt x="116801" y="139484"/>
                  </a:lnTo>
                  <a:lnTo>
                    <a:pt x="98691" y="115963"/>
                  </a:lnTo>
                  <a:lnTo>
                    <a:pt x="94780" y="106654"/>
                  </a:lnTo>
                  <a:lnTo>
                    <a:pt x="86944" y="88011"/>
                  </a:lnTo>
                  <a:lnTo>
                    <a:pt x="82829" y="58000"/>
                  </a:lnTo>
                  <a:lnTo>
                    <a:pt x="82829" y="18973"/>
                  </a:lnTo>
                  <a:lnTo>
                    <a:pt x="58826" y="18973"/>
                  </a:lnTo>
                  <a:lnTo>
                    <a:pt x="58826" y="58000"/>
                  </a:lnTo>
                  <a:lnTo>
                    <a:pt x="54470" y="89255"/>
                  </a:lnTo>
                  <a:lnTo>
                    <a:pt x="42468" y="118516"/>
                  </a:lnTo>
                  <a:lnTo>
                    <a:pt x="23926" y="143103"/>
                  </a:lnTo>
                  <a:lnTo>
                    <a:pt x="0" y="160350"/>
                  </a:lnTo>
                  <a:lnTo>
                    <a:pt x="15024" y="179781"/>
                  </a:lnTo>
                  <a:lnTo>
                    <a:pt x="33274" y="167208"/>
                  </a:lnTo>
                  <a:lnTo>
                    <a:pt x="48945" y="150304"/>
                  </a:lnTo>
                  <a:lnTo>
                    <a:pt x="61658" y="129844"/>
                  </a:lnTo>
                  <a:lnTo>
                    <a:pt x="71056" y="106654"/>
                  </a:lnTo>
                  <a:lnTo>
                    <a:pt x="80225" y="128422"/>
                  </a:lnTo>
                  <a:lnTo>
                    <a:pt x="92519" y="147637"/>
                  </a:lnTo>
                  <a:lnTo>
                    <a:pt x="107632" y="163563"/>
                  </a:lnTo>
                  <a:lnTo>
                    <a:pt x="125196" y="175463"/>
                  </a:lnTo>
                  <a:lnTo>
                    <a:pt x="140030" y="156121"/>
                  </a:lnTo>
                  <a:close/>
                </a:path>
                <a:path w="662305" h="227964">
                  <a:moveTo>
                    <a:pt x="217919" y="90919"/>
                  </a:moveTo>
                  <a:lnTo>
                    <a:pt x="181406" y="90919"/>
                  </a:lnTo>
                  <a:lnTo>
                    <a:pt x="181406" y="0"/>
                  </a:lnTo>
                  <a:lnTo>
                    <a:pt x="157213" y="0"/>
                  </a:lnTo>
                  <a:lnTo>
                    <a:pt x="157213" y="227888"/>
                  </a:lnTo>
                  <a:lnTo>
                    <a:pt x="181406" y="227888"/>
                  </a:lnTo>
                  <a:lnTo>
                    <a:pt x="181406" y="111518"/>
                  </a:lnTo>
                  <a:lnTo>
                    <a:pt x="217919" y="111518"/>
                  </a:lnTo>
                  <a:lnTo>
                    <a:pt x="217919" y="90919"/>
                  </a:lnTo>
                  <a:close/>
                </a:path>
                <a:path w="662305" h="227964">
                  <a:moveTo>
                    <a:pt x="428548" y="109004"/>
                  </a:moveTo>
                  <a:lnTo>
                    <a:pt x="396875" y="98983"/>
                  </a:lnTo>
                  <a:lnTo>
                    <a:pt x="370154" y="81267"/>
                  </a:lnTo>
                  <a:lnTo>
                    <a:pt x="359295" y="67627"/>
                  </a:lnTo>
                  <a:lnTo>
                    <a:pt x="351701" y="58089"/>
                  </a:lnTo>
                  <a:lnTo>
                    <a:pt x="344817" y="31750"/>
                  </a:lnTo>
                  <a:lnTo>
                    <a:pt x="344817" y="14655"/>
                  </a:lnTo>
                  <a:lnTo>
                    <a:pt x="319366" y="14655"/>
                  </a:lnTo>
                  <a:lnTo>
                    <a:pt x="319366" y="31750"/>
                  </a:lnTo>
                  <a:lnTo>
                    <a:pt x="312445" y="58089"/>
                  </a:lnTo>
                  <a:lnTo>
                    <a:pt x="294119" y="81267"/>
                  </a:lnTo>
                  <a:lnTo>
                    <a:pt x="267589" y="98983"/>
                  </a:lnTo>
                  <a:lnTo>
                    <a:pt x="236080" y="109004"/>
                  </a:lnTo>
                  <a:lnTo>
                    <a:pt x="246697" y="129057"/>
                  </a:lnTo>
                  <a:lnTo>
                    <a:pt x="273456" y="120789"/>
                  </a:lnTo>
                  <a:lnTo>
                    <a:pt x="297548" y="107315"/>
                  </a:lnTo>
                  <a:lnTo>
                    <a:pt x="317588" y="89344"/>
                  </a:lnTo>
                  <a:lnTo>
                    <a:pt x="332130" y="67627"/>
                  </a:lnTo>
                  <a:lnTo>
                    <a:pt x="346697" y="89408"/>
                  </a:lnTo>
                  <a:lnTo>
                    <a:pt x="366839" y="107340"/>
                  </a:lnTo>
                  <a:lnTo>
                    <a:pt x="391121" y="120802"/>
                  </a:lnTo>
                  <a:lnTo>
                    <a:pt x="417931" y="129057"/>
                  </a:lnTo>
                  <a:lnTo>
                    <a:pt x="428548" y="109004"/>
                  </a:lnTo>
                  <a:close/>
                </a:path>
                <a:path w="662305" h="227964">
                  <a:moveTo>
                    <a:pt x="437629" y="179235"/>
                  </a:moveTo>
                  <a:lnTo>
                    <a:pt x="344093" y="179235"/>
                  </a:lnTo>
                  <a:lnTo>
                    <a:pt x="344093" y="124917"/>
                  </a:lnTo>
                  <a:lnTo>
                    <a:pt x="320357" y="124917"/>
                  </a:lnTo>
                  <a:lnTo>
                    <a:pt x="320357" y="179235"/>
                  </a:lnTo>
                  <a:lnTo>
                    <a:pt x="229069" y="179235"/>
                  </a:lnTo>
                  <a:lnTo>
                    <a:pt x="229069" y="198932"/>
                  </a:lnTo>
                  <a:lnTo>
                    <a:pt x="437629" y="198932"/>
                  </a:lnTo>
                  <a:lnTo>
                    <a:pt x="437629" y="179235"/>
                  </a:lnTo>
                  <a:close/>
                </a:path>
                <a:path w="662305" h="227964">
                  <a:moveTo>
                    <a:pt x="636651" y="190754"/>
                  </a:moveTo>
                  <a:lnTo>
                    <a:pt x="631317" y="174917"/>
                  </a:lnTo>
                  <a:lnTo>
                    <a:pt x="627494" y="172046"/>
                  </a:lnTo>
                  <a:lnTo>
                    <a:pt x="615975" y="163347"/>
                  </a:lnTo>
                  <a:lnTo>
                    <a:pt x="612546" y="162369"/>
                  </a:lnTo>
                  <a:lnTo>
                    <a:pt x="612546" y="190754"/>
                  </a:lnTo>
                  <a:lnTo>
                    <a:pt x="608939" y="198894"/>
                  </a:lnTo>
                  <a:lnTo>
                    <a:pt x="598500" y="204685"/>
                  </a:lnTo>
                  <a:lnTo>
                    <a:pt x="581418" y="208127"/>
                  </a:lnTo>
                  <a:lnTo>
                    <a:pt x="557872" y="209181"/>
                  </a:lnTo>
                  <a:lnTo>
                    <a:pt x="534149" y="208127"/>
                  </a:lnTo>
                  <a:lnTo>
                    <a:pt x="516966" y="204685"/>
                  </a:lnTo>
                  <a:lnTo>
                    <a:pt x="506539" y="198894"/>
                  </a:lnTo>
                  <a:lnTo>
                    <a:pt x="503097" y="190754"/>
                  </a:lnTo>
                  <a:lnTo>
                    <a:pt x="506539" y="182664"/>
                  </a:lnTo>
                  <a:lnTo>
                    <a:pt x="516966" y="176809"/>
                  </a:lnTo>
                  <a:lnTo>
                    <a:pt x="534149" y="173240"/>
                  </a:lnTo>
                  <a:lnTo>
                    <a:pt x="557872" y="172046"/>
                  </a:lnTo>
                  <a:lnTo>
                    <a:pt x="581418" y="173240"/>
                  </a:lnTo>
                  <a:lnTo>
                    <a:pt x="598500" y="176809"/>
                  </a:lnTo>
                  <a:lnTo>
                    <a:pt x="608939" y="182664"/>
                  </a:lnTo>
                  <a:lnTo>
                    <a:pt x="612546" y="190754"/>
                  </a:lnTo>
                  <a:lnTo>
                    <a:pt x="612546" y="162369"/>
                  </a:lnTo>
                  <a:lnTo>
                    <a:pt x="591286" y="156286"/>
                  </a:lnTo>
                  <a:lnTo>
                    <a:pt x="557872" y="153962"/>
                  </a:lnTo>
                  <a:lnTo>
                    <a:pt x="524192" y="156286"/>
                  </a:lnTo>
                  <a:lnTo>
                    <a:pt x="499389" y="163347"/>
                  </a:lnTo>
                  <a:lnTo>
                    <a:pt x="484060" y="174917"/>
                  </a:lnTo>
                  <a:lnTo>
                    <a:pt x="478815" y="190754"/>
                  </a:lnTo>
                  <a:lnTo>
                    <a:pt x="484060" y="206667"/>
                  </a:lnTo>
                  <a:lnTo>
                    <a:pt x="499389" y="218173"/>
                  </a:lnTo>
                  <a:lnTo>
                    <a:pt x="524192" y="225171"/>
                  </a:lnTo>
                  <a:lnTo>
                    <a:pt x="557872" y="227533"/>
                  </a:lnTo>
                  <a:lnTo>
                    <a:pt x="591286" y="225171"/>
                  </a:lnTo>
                  <a:lnTo>
                    <a:pt x="615975" y="218173"/>
                  </a:lnTo>
                  <a:lnTo>
                    <a:pt x="627951" y="209181"/>
                  </a:lnTo>
                  <a:lnTo>
                    <a:pt x="631317" y="206667"/>
                  </a:lnTo>
                  <a:lnTo>
                    <a:pt x="636651" y="190754"/>
                  </a:lnTo>
                  <a:close/>
                </a:path>
                <a:path w="662305" h="227964">
                  <a:moveTo>
                    <a:pt x="662012" y="119786"/>
                  </a:moveTo>
                  <a:lnTo>
                    <a:pt x="569925" y="119786"/>
                  </a:lnTo>
                  <a:lnTo>
                    <a:pt x="569925" y="99999"/>
                  </a:lnTo>
                  <a:lnTo>
                    <a:pt x="638187" y="99999"/>
                  </a:lnTo>
                  <a:lnTo>
                    <a:pt x="638187" y="81203"/>
                  </a:lnTo>
                  <a:lnTo>
                    <a:pt x="505256" y="81203"/>
                  </a:lnTo>
                  <a:lnTo>
                    <a:pt x="505256" y="61785"/>
                  </a:lnTo>
                  <a:lnTo>
                    <a:pt x="630809" y="61785"/>
                  </a:lnTo>
                  <a:lnTo>
                    <a:pt x="630809" y="43789"/>
                  </a:lnTo>
                  <a:lnTo>
                    <a:pt x="505256" y="43789"/>
                  </a:lnTo>
                  <a:lnTo>
                    <a:pt x="505256" y="25361"/>
                  </a:lnTo>
                  <a:lnTo>
                    <a:pt x="636651" y="25361"/>
                  </a:lnTo>
                  <a:lnTo>
                    <a:pt x="636651" y="6197"/>
                  </a:lnTo>
                  <a:lnTo>
                    <a:pt x="480974" y="6197"/>
                  </a:lnTo>
                  <a:lnTo>
                    <a:pt x="480974" y="99999"/>
                  </a:lnTo>
                  <a:lnTo>
                    <a:pt x="545731" y="99999"/>
                  </a:lnTo>
                  <a:lnTo>
                    <a:pt x="545731" y="119786"/>
                  </a:lnTo>
                  <a:lnTo>
                    <a:pt x="453821" y="119786"/>
                  </a:lnTo>
                  <a:lnTo>
                    <a:pt x="453821" y="139039"/>
                  </a:lnTo>
                  <a:lnTo>
                    <a:pt x="662012" y="139039"/>
                  </a:lnTo>
                  <a:lnTo>
                    <a:pt x="662012" y="1197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6205345" y="6065396"/>
              <a:ext cx="215304" cy="227895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9909619" y="6438900"/>
              <a:ext cx="208915" cy="213360"/>
            </a:xfrm>
            <a:custGeom>
              <a:avLst/>
              <a:gdLst/>
              <a:ahLst/>
              <a:cxnLst/>
              <a:rect l="l" t="t" r="r" b="b"/>
              <a:pathLst>
                <a:path w="208915" h="213359">
                  <a:moveTo>
                    <a:pt x="184810" y="58420"/>
                  </a:moveTo>
                  <a:lnTo>
                    <a:pt x="51714" y="58420"/>
                  </a:lnTo>
                  <a:lnTo>
                    <a:pt x="51714" y="0"/>
                  </a:lnTo>
                  <a:lnTo>
                    <a:pt x="27787" y="0"/>
                  </a:lnTo>
                  <a:lnTo>
                    <a:pt x="27787" y="58420"/>
                  </a:lnTo>
                  <a:lnTo>
                    <a:pt x="27787" y="77470"/>
                  </a:lnTo>
                  <a:lnTo>
                    <a:pt x="184810" y="77470"/>
                  </a:lnTo>
                  <a:lnTo>
                    <a:pt x="184810" y="58420"/>
                  </a:lnTo>
                  <a:close/>
                </a:path>
                <a:path w="208915" h="213359">
                  <a:moveTo>
                    <a:pt x="186258" y="194310"/>
                  </a:moveTo>
                  <a:lnTo>
                    <a:pt x="50088" y="194310"/>
                  </a:lnTo>
                  <a:lnTo>
                    <a:pt x="50088" y="147320"/>
                  </a:lnTo>
                  <a:lnTo>
                    <a:pt x="26085" y="147320"/>
                  </a:lnTo>
                  <a:lnTo>
                    <a:pt x="26085" y="194310"/>
                  </a:lnTo>
                  <a:lnTo>
                    <a:pt x="26085" y="213360"/>
                  </a:lnTo>
                  <a:lnTo>
                    <a:pt x="186258" y="213360"/>
                  </a:lnTo>
                  <a:lnTo>
                    <a:pt x="186258" y="194310"/>
                  </a:lnTo>
                  <a:close/>
                </a:path>
                <a:path w="208915" h="213359">
                  <a:moveTo>
                    <a:pt x="208559" y="105892"/>
                  </a:moveTo>
                  <a:lnTo>
                    <a:pt x="0" y="105892"/>
                  </a:lnTo>
                  <a:lnTo>
                    <a:pt x="0" y="125222"/>
                  </a:lnTo>
                  <a:lnTo>
                    <a:pt x="208559" y="125222"/>
                  </a:lnTo>
                  <a:lnTo>
                    <a:pt x="208559" y="1058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0198562" y="6434252"/>
              <a:ext cx="208019" cy="222678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432753" y="6430205"/>
              <a:ext cx="180949" cy="227985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10648950" y="6430035"/>
              <a:ext cx="953135" cy="227965"/>
            </a:xfrm>
            <a:custGeom>
              <a:avLst/>
              <a:gdLst/>
              <a:ahLst/>
              <a:cxnLst/>
              <a:rect l="l" t="t" r="r" b="b"/>
              <a:pathLst>
                <a:path w="953134" h="227965">
                  <a:moveTo>
                    <a:pt x="208559" y="180314"/>
                  </a:moveTo>
                  <a:lnTo>
                    <a:pt x="115658" y="180314"/>
                  </a:lnTo>
                  <a:lnTo>
                    <a:pt x="115658" y="124434"/>
                  </a:lnTo>
                  <a:lnTo>
                    <a:pt x="184543" y="124434"/>
                  </a:lnTo>
                  <a:lnTo>
                    <a:pt x="184543" y="105384"/>
                  </a:lnTo>
                  <a:lnTo>
                    <a:pt x="49999" y="105384"/>
                  </a:lnTo>
                  <a:lnTo>
                    <a:pt x="49999" y="36804"/>
                  </a:lnTo>
                  <a:lnTo>
                    <a:pt x="182562" y="36804"/>
                  </a:lnTo>
                  <a:lnTo>
                    <a:pt x="182562" y="17754"/>
                  </a:lnTo>
                  <a:lnTo>
                    <a:pt x="25895" y="17754"/>
                  </a:lnTo>
                  <a:lnTo>
                    <a:pt x="25895" y="36804"/>
                  </a:lnTo>
                  <a:lnTo>
                    <a:pt x="25895" y="105384"/>
                  </a:lnTo>
                  <a:lnTo>
                    <a:pt x="25895" y="124434"/>
                  </a:lnTo>
                  <a:lnTo>
                    <a:pt x="91732" y="124434"/>
                  </a:lnTo>
                  <a:lnTo>
                    <a:pt x="91732" y="180314"/>
                  </a:lnTo>
                  <a:lnTo>
                    <a:pt x="0" y="180314"/>
                  </a:lnTo>
                  <a:lnTo>
                    <a:pt x="0" y="200634"/>
                  </a:lnTo>
                  <a:lnTo>
                    <a:pt x="208559" y="200634"/>
                  </a:lnTo>
                  <a:lnTo>
                    <a:pt x="208559" y="180314"/>
                  </a:lnTo>
                  <a:close/>
                </a:path>
                <a:path w="953134" h="227965">
                  <a:moveTo>
                    <a:pt x="485521" y="74460"/>
                  </a:moveTo>
                  <a:lnTo>
                    <a:pt x="456209" y="68821"/>
                  </a:lnTo>
                  <a:lnTo>
                    <a:pt x="432435" y="58813"/>
                  </a:lnTo>
                  <a:lnTo>
                    <a:pt x="419468" y="48285"/>
                  </a:lnTo>
                  <a:lnTo>
                    <a:pt x="415925" y="45427"/>
                  </a:lnTo>
                  <a:lnTo>
                    <a:pt x="408546" y="29679"/>
                  </a:lnTo>
                  <a:lnTo>
                    <a:pt x="477431" y="29679"/>
                  </a:lnTo>
                  <a:lnTo>
                    <a:pt x="477431" y="10337"/>
                  </a:lnTo>
                  <a:lnTo>
                    <a:pt x="307365" y="10337"/>
                  </a:lnTo>
                  <a:lnTo>
                    <a:pt x="307365" y="29679"/>
                  </a:lnTo>
                  <a:lnTo>
                    <a:pt x="375894" y="29679"/>
                  </a:lnTo>
                  <a:lnTo>
                    <a:pt x="368325" y="45389"/>
                  </a:lnTo>
                  <a:lnTo>
                    <a:pt x="351751" y="58775"/>
                  </a:lnTo>
                  <a:lnTo>
                    <a:pt x="328091" y="68821"/>
                  </a:lnTo>
                  <a:lnTo>
                    <a:pt x="299275" y="74460"/>
                  </a:lnTo>
                  <a:lnTo>
                    <a:pt x="307632" y="93522"/>
                  </a:lnTo>
                  <a:lnTo>
                    <a:pt x="335775" y="87985"/>
                  </a:lnTo>
                  <a:lnTo>
                    <a:pt x="360045" y="78295"/>
                  </a:lnTo>
                  <a:lnTo>
                    <a:pt x="379222" y="64909"/>
                  </a:lnTo>
                  <a:lnTo>
                    <a:pt x="392087" y="48285"/>
                  </a:lnTo>
                  <a:lnTo>
                    <a:pt x="405028" y="64947"/>
                  </a:lnTo>
                  <a:lnTo>
                    <a:pt x="424294" y="78333"/>
                  </a:lnTo>
                  <a:lnTo>
                    <a:pt x="448627" y="87998"/>
                  </a:lnTo>
                  <a:lnTo>
                    <a:pt x="476808" y="93522"/>
                  </a:lnTo>
                  <a:lnTo>
                    <a:pt x="485521" y="74460"/>
                  </a:lnTo>
                  <a:close/>
                </a:path>
                <a:path w="953134" h="227965">
                  <a:moveTo>
                    <a:pt x="496138" y="105575"/>
                  </a:moveTo>
                  <a:lnTo>
                    <a:pt x="288391" y="105575"/>
                  </a:lnTo>
                  <a:lnTo>
                    <a:pt x="288391" y="125272"/>
                  </a:lnTo>
                  <a:lnTo>
                    <a:pt x="380123" y="125272"/>
                  </a:lnTo>
                  <a:lnTo>
                    <a:pt x="380123" y="147040"/>
                  </a:lnTo>
                  <a:lnTo>
                    <a:pt x="351790" y="150914"/>
                  </a:lnTo>
                  <a:lnTo>
                    <a:pt x="330682" y="159042"/>
                  </a:lnTo>
                  <a:lnTo>
                    <a:pt x="317500" y="171221"/>
                  </a:lnTo>
                  <a:lnTo>
                    <a:pt x="312940" y="187236"/>
                  </a:lnTo>
                  <a:lnTo>
                    <a:pt x="318338" y="204431"/>
                  </a:lnTo>
                  <a:lnTo>
                    <a:pt x="333921" y="217068"/>
                  </a:lnTo>
                  <a:lnTo>
                    <a:pt x="358775" y="224866"/>
                  </a:lnTo>
                  <a:lnTo>
                    <a:pt x="391998" y="227533"/>
                  </a:lnTo>
                  <a:lnTo>
                    <a:pt x="424992" y="224866"/>
                  </a:lnTo>
                  <a:lnTo>
                    <a:pt x="449732" y="217068"/>
                  </a:lnTo>
                  <a:lnTo>
                    <a:pt x="459765" y="208915"/>
                  </a:lnTo>
                  <a:lnTo>
                    <a:pt x="465302" y="204431"/>
                  </a:lnTo>
                  <a:lnTo>
                    <a:pt x="470776" y="187236"/>
                  </a:lnTo>
                  <a:lnTo>
                    <a:pt x="466153" y="171221"/>
                  </a:lnTo>
                  <a:lnTo>
                    <a:pt x="459676" y="165201"/>
                  </a:lnTo>
                  <a:lnTo>
                    <a:pt x="453021" y="159042"/>
                  </a:lnTo>
                  <a:lnTo>
                    <a:pt x="446671" y="156578"/>
                  </a:lnTo>
                  <a:lnTo>
                    <a:pt x="446671" y="187236"/>
                  </a:lnTo>
                  <a:lnTo>
                    <a:pt x="442899" y="196494"/>
                  </a:lnTo>
                  <a:lnTo>
                    <a:pt x="432181" y="203339"/>
                  </a:lnTo>
                  <a:lnTo>
                    <a:pt x="415048" y="207556"/>
                  </a:lnTo>
                  <a:lnTo>
                    <a:pt x="391998" y="208915"/>
                  </a:lnTo>
                  <a:lnTo>
                    <a:pt x="368769" y="207556"/>
                  </a:lnTo>
                  <a:lnTo>
                    <a:pt x="351624" y="203339"/>
                  </a:lnTo>
                  <a:lnTo>
                    <a:pt x="341045" y="196494"/>
                  </a:lnTo>
                  <a:lnTo>
                    <a:pt x="337489" y="187236"/>
                  </a:lnTo>
                  <a:lnTo>
                    <a:pt x="341045" y="177901"/>
                  </a:lnTo>
                  <a:lnTo>
                    <a:pt x="351624" y="171030"/>
                  </a:lnTo>
                  <a:lnTo>
                    <a:pt x="368769" y="166751"/>
                  </a:lnTo>
                  <a:lnTo>
                    <a:pt x="391998" y="165201"/>
                  </a:lnTo>
                  <a:lnTo>
                    <a:pt x="415048" y="166751"/>
                  </a:lnTo>
                  <a:lnTo>
                    <a:pt x="432181" y="171030"/>
                  </a:lnTo>
                  <a:lnTo>
                    <a:pt x="442899" y="177901"/>
                  </a:lnTo>
                  <a:lnTo>
                    <a:pt x="446671" y="187236"/>
                  </a:lnTo>
                  <a:lnTo>
                    <a:pt x="446671" y="156578"/>
                  </a:lnTo>
                  <a:lnTo>
                    <a:pt x="432092" y="150914"/>
                  </a:lnTo>
                  <a:lnTo>
                    <a:pt x="404050" y="147040"/>
                  </a:lnTo>
                  <a:lnTo>
                    <a:pt x="404050" y="125272"/>
                  </a:lnTo>
                  <a:lnTo>
                    <a:pt x="496138" y="125272"/>
                  </a:lnTo>
                  <a:lnTo>
                    <a:pt x="496138" y="105575"/>
                  </a:lnTo>
                  <a:close/>
                </a:path>
                <a:path w="953134" h="227965">
                  <a:moveTo>
                    <a:pt x="722147" y="179501"/>
                  </a:moveTo>
                  <a:lnTo>
                    <a:pt x="672147" y="179501"/>
                  </a:lnTo>
                  <a:lnTo>
                    <a:pt x="672147" y="128689"/>
                  </a:lnTo>
                  <a:lnTo>
                    <a:pt x="672147" y="119430"/>
                  </a:lnTo>
                  <a:lnTo>
                    <a:pt x="699528" y="87172"/>
                  </a:lnTo>
                  <a:lnTo>
                    <a:pt x="701548" y="72847"/>
                  </a:lnTo>
                  <a:lnTo>
                    <a:pt x="695274" y="48412"/>
                  </a:lnTo>
                  <a:lnTo>
                    <a:pt x="680669" y="32727"/>
                  </a:lnTo>
                  <a:lnTo>
                    <a:pt x="677989" y="29857"/>
                  </a:lnTo>
                  <a:lnTo>
                    <a:pt x="677989" y="72847"/>
                  </a:lnTo>
                  <a:lnTo>
                    <a:pt x="673493" y="89420"/>
                  </a:lnTo>
                  <a:lnTo>
                    <a:pt x="660958" y="102133"/>
                  </a:lnTo>
                  <a:lnTo>
                    <a:pt x="647763" y="107721"/>
                  </a:lnTo>
                  <a:lnTo>
                    <a:pt x="647763" y="128689"/>
                  </a:lnTo>
                  <a:lnTo>
                    <a:pt x="647763" y="179501"/>
                  </a:lnTo>
                  <a:lnTo>
                    <a:pt x="587248" y="179501"/>
                  </a:lnTo>
                  <a:lnTo>
                    <a:pt x="587248" y="128778"/>
                  </a:lnTo>
                  <a:lnTo>
                    <a:pt x="594283" y="130162"/>
                  </a:lnTo>
                  <a:lnTo>
                    <a:pt x="601649" y="131178"/>
                  </a:lnTo>
                  <a:lnTo>
                    <a:pt x="609320" y="131800"/>
                  </a:lnTo>
                  <a:lnTo>
                    <a:pt x="617283" y="132016"/>
                  </a:lnTo>
                  <a:lnTo>
                    <a:pt x="625322" y="131800"/>
                  </a:lnTo>
                  <a:lnTo>
                    <a:pt x="633095" y="131165"/>
                  </a:lnTo>
                  <a:lnTo>
                    <a:pt x="640588" y="130124"/>
                  </a:lnTo>
                  <a:lnTo>
                    <a:pt x="647319" y="128778"/>
                  </a:lnTo>
                  <a:lnTo>
                    <a:pt x="647763" y="128689"/>
                  </a:lnTo>
                  <a:lnTo>
                    <a:pt x="647763" y="107721"/>
                  </a:lnTo>
                  <a:lnTo>
                    <a:pt x="641756" y="110261"/>
                  </a:lnTo>
                  <a:lnTo>
                    <a:pt x="617283" y="113131"/>
                  </a:lnTo>
                  <a:lnTo>
                    <a:pt x="592759" y="110261"/>
                  </a:lnTo>
                  <a:lnTo>
                    <a:pt x="573633" y="102133"/>
                  </a:lnTo>
                  <a:lnTo>
                    <a:pt x="561187" y="89420"/>
                  </a:lnTo>
                  <a:lnTo>
                    <a:pt x="556755" y="72847"/>
                  </a:lnTo>
                  <a:lnTo>
                    <a:pt x="561187" y="56159"/>
                  </a:lnTo>
                  <a:lnTo>
                    <a:pt x="573633" y="43484"/>
                  </a:lnTo>
                  <a:lnTo>
                    <a:pt x="592759" y="35458"/>
                  </a:lnTo>
                  <a:lnTo>
                    <a:pt x="617283" y="32727"/>
                  </a:lnTo>
                  <a:lnTo>
                    <a:pt x="641756" y="35458"/>
                  </a:lnTo>
                  <a:lnTo>
                    <a:pt x="660958" y="43484"/>
                  </a:lnTo>
                  <a:lnTo>
                    <a:pt x="673493" y="56159"/>
                  </a:lnTo>
                  <a:lnTo>
                    <a:pt x="677989" y="72847"/>
                  </a:lnTo>
                  <a:lnTo>
                    <a:pt x="677989" y="29857"/>
                  </a:lnTo>
                  <a:lnTo>
                    <a:pt x="677799" y="29641"/>
                  </a:lnTo>
                  <a:lnTo>
                    <a:pt x="651129" y="17564"/>
                  </a:lnTo>
                  <a:lnTo>
                    <a:pt x="617283" y="13220"/>
                  </a:lnTo>
                  <a:lnTo>
                    <a:pt x="583552" y="17564"/>
                  </a:lnTo>
                  <a:lnTo>
                    <a:pt x="556971" y="29641"/>
                  </a:lnTo>
                  <a:lnTo>
                    <a:pt x="539534" y="48412"/>
                  </a:lnTo>
                  <a:lnTo>
                    <a:pt x="533285" y="72847"/>
                  </a:lnTo>
                  <a:lnTo>
                    <a:pt x="535355" y="87363"/>
                  </a:lnTo>
                  <a:lnTo>
                    <a:pt x="541337" y="100177"/>
                  </a:lnTo>
                  <a:lnTo>
                    <a:pt x="550849" y="111074"/>
                  </a:lnTo>
                  <a:lnTo>
                    <a:pt x="563499" y="119875"/>
                  </a:lnTo>
                  <a:lnTo>
                    <a:pt x="563499" y="179501"/>
                  </a:lnTo>
                  <a:lnTo>
                    <a:pt x="513588" y="179501"/>
                  </a:lnTo>
                  <a:lnTo>
                    <a:pt x="513588" y="199466"/>
                  </a:lnTo>
                  <a:lnTo>
                    <a:pt x="722147" y="199466"/>
                  </a:lnTo>
                  <a:lnTo>
                    <a:pt x="722147" y="179501"/>
                  </a:lnTo>
                  <a:close/>
                </a:path>
                <a:path w="953134" h="227965">
                  <a:moveTo>
                    <a:pt x="862533" y="125272"/>
                  </a:moveTo>
                  <a:lnTo>
                    <a:pt x="858240" y="103860"/>
                  </a:lnTo>
                  <a:lnTo>
                    <a:pt x="850011" y="92176"/>
                  </a:lnTo>
                  <a:lnTo>
                    <a:pt x="846429" y="87071"/>
                  </a:lnTo>
                  <a:lnTo>
                    <a:pt x="839508" y="82842"/>
                  </a:lnTo>
                  <a:lnTo>
                    <a:pt x="839508" y="125272"/>
                  </a:lnTo>
                  <a:lnTo>
                    <a:pt x="836904" y="138722"/>
                  </a:lnTo>
                  <a:lnTo>
                    <a:pt x="829881" y="149110"/>
                  </a:lnTo>
                  <a:lnTo>
                    <a:pt x="819302" y="155778"/>
                  </a:lnTo>
                  <a:lnTo>
                    <a:pt x="805967" y="158102"/>
                  </a:lnTo>
                  <a:lnTo>
                    <a:pt x="792454" y="155778"/>
                  </a:lnTo>
                  <a:lnTo>
                    <a:pt x="781761" y="149110"/>
                  </a:lnTo>
                  <a:lnTo>
                    <a:pt x="774763" y="138722"/>
                  </a:lnTo>
                  <a:lnTo>
                    <a:pt x="772325" y="125272"/>
                  </a:lnTo>
                  <a:lnTo>
                    <a:pt x="774763" y="111836"/>
                  </a:lnTo>
                  <a:lnTo>
                    <a:pt x="781761" y="101371"/>
                  </a:lnTo>
                  <a:lnTo>
                    <a:pt x="792454" y="94589"/>
                  </a:lnTo>
                  <a:lnTo>
                    <a:pt x="805967" y="92176"/>
                  </a:lnTo>
                  <a:lnTo>
                    <a:pt x="819302" y="94589"/>
                  </a:lnTo>
                  <a:lnTo>
                    <a:pt x="829881" y="101371"/>
                  </a:lnTo>
                  <a:lnTo>
                    <a:pt x="836904" y="111836"/>
                  </a:lnTo>
                  <a:lnTo>
                    <a:pt x="839508" y="125272"/>
                  </a:lnTo>
                  <a:lnTo>
                    <a:pt x="839508" y="82842"/>
                  </a:lnTo>
                  <a:lnTo>
                    <a:pt x="828522" y="76123"/>
                  </a:lnTo>
                  <a:lnTo>
                    <a:pt x="805967" y="72212"/>
                  </a:lnTo>
                  <a:lnTo>
                    <a:pt x="783196" y="76123"/>
                  </a:lnTo>
                  <a:lnTo>
                    <a:pt x="765213" y="87071"/>
                  </a:lnTo>
                  <a:lnTo>
                    <a:pt x="753414" y="103860"/>
                  </a:lnTo>
                  <a:lnTo>
                    <a:pt x="749211" y="125272"/>
                  </a:lnTo>
                  <a:lnTo>
                    <a:pt x="753414" y="146710"/>
                  </a:lnTo>
                  <a:lnTo>
                    <a:pt x="765213" y="163436"/>
                  </a:lnTo>
                  <a:lnTo>
                    <a:pt x="783196" y="174320"/>
                  </a:lnTo>
                  <a:lnTo>
                    <a:pt x="805967" y="178244"/>
                  </a:lnTo>
                  <a:lnTo>
                    <a:pt x="828522" y="174320"/>
                  </a:lnTo>
                  <a:lnTo>
                    <a:pt x="846429" y="163436"/>
                  </a:lnTo>
                  <a:lnTo>
                    <a:pt x="850188" y="158102"/>
                  </a:lnTo>
                  <a:lnTo>
                    <a:pt x="858240" y="146710"/>
                  </a:lnTo>
                  <a:lnTo>
                    <a:pt x="862533" y="125272"/>
                  </a:lnTo>
                  <a:close/>
                </a:path>
                <a:path w="953134" h="227965">
                  <a:moveTo>
                    <a:pt x="872515" y="35699"/>
                  </a:moveTo>
                  <a:lnTo>
                    <a:pt x="817841" y="35699"/>
                  </a:lnTo>
                  <a:lnTo>
                    <a:pt x="817841" y="2959"/>
                  </a:lnTo>
                  <a:lnTo>
                    <a:pt x="793737" y="2959"/>
                  </a:lnTo>
                  <a:lnTo>
                    <a:pt x="793737" y="35699"/>
                  </a:lnTo>
                  <a:lnTo>
                    <a:pt x="737527" y="35699"/>
                  </a:lnTo>
                  <a:lnTo>
                    <a:pt x="737527" y="55397"/>
                  </a:lnTo>
                  <a:lnTo>
                    <a:pt x="872515" y="55397"/>
                  </a:lnTo>
                  <a:lnTo>
                    <a:pt x="872515" y="35699"/>
                  </a:lnTo>
                  <a:close/>
                </a:path>
                <a:path w="953134" h="227965">
                  <a:moveTo>
                    <a:pt x="952830" y="92354"/>
                  </a:moveTo>
                  <a:lnTo>
                    <a:pt x="916317" y="92354"/>
                  </a:lnTo>
                  <a:lnTo>
                    <a:pt x="916317" y="0"/>
                  </a:lnTo>
                  <a:lnTo>
                    <a:pt x="892390" y="0"/>
                  </a:lnTo>
                  <a:lnTo>
                    <a:pt x="892390" y="227888"/>
                  </a:lnTo>
                  <a:lnTo>
                    <a:pt x="916317" y="227888"/>
                  </a:lnTo>
                  <a:lnTo>
                    <a:pt x="916317" y="112420"/>
                  </a:lnTo>
                  <a:lnTo>
                    <a:pt x="952830" y="112420"/>
                  </a:lnTo>
                  <a:lnTo>
                    <a:pt x="952830" y="923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1622560" y="6430025"/>
              <a:ext cx="423323" cy="228345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12126176" y="6430035"/>
              <a:ext cx="659130" cy="227965"/>
            </a:xfrm>
            <a:custGeom>
              <a:avLst/>
              <a:gdLst/>
              <a:ahLst/>
              <a:cxnLst/>
              <a:rect l="l" t="t" r="r" b="b"/>
              <a:pathLst>
                <a:path w="659129" h="227965">
                  <a:moveTo>
                    <a:pt x="184912" y="102844"/>
                  </a:moveTo>
                  <a:lnTo>
                    <a:pt x="49022" y="102844"/>
                  </a:lnTo>
                  <a:lnTo>
                    <a:pt x="49022" y="20294"/>
                  </a:lnTo>
                  <a:lnTo>
                    <a:pt x="24739" y="20294"/>
                  </a:lnTo>
                  <a:lnTo>
                    <a:pt x="24739" y="102844"/>
                  </a:lnTo>
                  <a:lnTo>
                    <a:pt x="24739" y="121894"/>
                  </a:lnTo>
                  <a:lnTo>
                    <a:pt x="184912" y="121894"/>
                  </a:lnTo>
                  <a:lnTo>
                    <a:pt x="184912" y="102844"/>
                  </a:lnTo>
                  <a:close/>
                </a:path>
                <a:path w="659129" h="227965">
                  <a:moveTo>
                    <a:pt x="208559" y="177622"/>
                  </a:moveTo>
                  <a:lnTo>
                    <a:pt x="0" y="177622"/>
                  </a:lnTo>
                  <a:lnTo>
                    <a:pt x="0" y="197942"/>
                  </a:lnTo>
                  <a:lnTo>
                    <a:pt x="208559" y="197942"/>
                  </a:lnTo>
                  <a:lnTo>
                    <a:pt x="208559" y="177622"/>
                  </a:lnTo>
                  <a:close/>
                </a:path>
                <a:path w="659129" h="227965">
                  <a:moveTo>
                    <a:pt x="296341" y="24371"/>
                  </a:moveTo>
                  <a:lnTo>
                    <a:pt x="233832" y="24371"/>
                  </a:lnTo>
                  <a:lnTo>
                    <a:pt x="233832" y="44335"/>
                  </a:lnTo>
                  <a:lnTo>
                    <a:pt x="273316" y="44335"/>
                  </a:lnTo>
                  <a:lnTo>
                    <a:pt x="269176" y="77190"/>
                  </a:lnTo>
                  <a:lnTo>
                    <a:pt x="260184" y="107746"/>
                  </a:lnTo>
                  <a:lnTo>
                    <a:pt x="245592" y="136169"/>
                  </a:lnTo>
                  <a:lnTo>
                    <a:pt x="224663" y="162598"/>
                  </a:lnTo>
                  <a:lnTo>
                    <a:pt x="243547" y="176453"/>
                  </a:lnTo>
                  <a:lnTo>
                    <a:pt x="268960" y="142354"/>
                  </a:lnTo>
                  <a:lnTo>
                    <a:pt x="285153" y="105295"/>
                  </a:lnTo>
                  <a:lnTo>
                    <a:pt x="293738" y="65798"/>
                  </a:lnTo>
                  <a:lnTo>
                    <a:pt x="296341" y="24371"/>
                  </a:lnTo>
                  <a:close/>
                </a:path>
                <a:path w="659129" h="227965">
                  <a:moveTo>
                    <a:pt x="360197" y="24371"/>
                  </a:moveTo>
                  <a:lnTo>
                    <a:pt x="304165" y="24371"/>
                  </a:lnTo>
                  <a:lnTo>
                    <a:pt x="304165" y="44335"/>
                  </a:lnTo>
                  <a:lnTo>
                    <a:pt x="337261" y="44335"/>
                  </a:lnTo>
                  <a:lnTo>
                    <a:pt x="333857" y="80264"/>
                  </a:lnTo>
                  <a:lnTo>
                    <a:pt x="325920" y="114909"/>
                  </a:lnTo>
                  <a:lnTo>
                    <a:pt x="312153" y="147840"/>
                  </a:lnTo>
                  <a:lnTo>
                    <a:pt x="291299" y="178612"/>
                  </a:lnTo>
                  <a:lnTo>
                    <a:pt x="311721" y="191465"/>
                  </a:lnTo>
                  <a:lnTo>
                    <a:pt x="336321" y="152742"/>
                  </a:lnTo>
                  <a:lnTo>
                    <a:pt x="351091" y="110959"/>
                  </a:lnTo>
                  <a:lnTo>
                    <a:pt x="358292" y="67652"/>
                  </a:lnTo>
                  <a:lnTo>
                    <a:pt x="360197" y="24371"/>
                  </a:lnTo>
                  <a:close/>
                </a:path>
                <a:path w="659129" h="227965">
                  <a:moveTo>
                    <a:pt x="414248" y="0"/>
                  </a:moveTo>
                  <a:lnTo>
                    <a:pt x="390055" y="0"/>
                  </a:lnTo>
                  <a:lnTo>
                    <a:pt x="390055" y="227888"/>
                  </a:lnTo>
                  <a:lnTo>
                    <a:pt x="414248" y="227888"/>
                  </a:lnTo>
                  <a:lnTo>
                    <a:pt x="414248" y="0"/>
                  </a:lnTo>
                  <a:close/>
                </a:path>
                <a:path w="659129" h="227965">
                  <a:moveTo>
                    <a:pt x="634847" y="67284"/>
                  </a:moveTo>
                  <a:lnTo>
                    <a:pt x="501751" y="67284"/>
                  </a:lnTo>
                  <a:lnTo>
                    <a:pt x="501751" y="8864"/>
                  </a:lnTo>
                  <a:lnTo>
                    <a:pt x="477824" y="8864"/>
                  </a:lnTo>
                  <a:lnTo>
                    <a:pt x="477824" y="67284"/>
                  </a:lnTo>
                  <a:lnTo>
                    <a:pt x="477824" y="86334"/>
                  </a:lnTo>
                  <a:lnTo>
                    <a:pt x="634847" y="86334"/>
                  </a:lnTo>
                  <a:lnTo>
                    <a:pt x="634847" y="67284"/>
                  </a:lnTo>
                  <a:close/>
                </a:path>
                <a:path w="659129" h="227965">
                  <a:moveTo>
                    <a:pt x="636295" y="203174"/>
                  </a:moveTo>
                  <a:lnTo>
                    <a:pt x="500126" y="203174"/>
                  </a:lnTo>
                  <a:lnTo>
                    <a:pt x="500126" y="156184"/>
                  </a:lnTo>
                  <a:lnTo>
                    <a:pt x="476123" y="156184"/>
                  </a:lnTo>
                  <a:lnTo>
                    <a:pt x="476123" y="203174"/>
                  </a:lnTo>
                  <a:lnTo>
                    <a:pt x="476123" y="222224"/>
                  </a:lnTo>
                  <a:lnTo>
                    <a:pt x="636295" y="222224"/>
                  </a:lnTo>
                  <a:lnTo>
                    <a:pt x="636295" y="203174"/>
                  </a:lnTo>
                  <a:close/>
                </a:path>
                <a:path w="659129" h="227965">
                  <a:moveTo>
                    <a:pt x="658596" y="114757"/>
                  </a:moveTo>
                  <a:lnTo>
                    <a:pt x="450037" y="114757"/>
                  </a:lnTo>
                  <a:lnTo>
                    <a:pt x="450037" y="134086"/>
                  </a:lnTo>
                  <a:lnTo>
                    <a:pt x="658596" y="134086"/>
                  </a:lnTo>
                  <a:lnTo>
                    <a:pt x="658596" y="114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2863348" y="6430025"/>
              <a:ext cx="193269" cy="227895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3090165" y="6430115"/>
              <a:ext cx="437262" cy="227445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3601862" y="6430025"/>
              <a:ext cx="190661" cy="228345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3828676" y="6430025"/>
              <a:ext cx="212337" cy="22321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4061968" y="6430025"/>
              <a:ext cx="180949" cy="228345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4282759" y="6430025"/>
              <a:ext cx="429529" cy="227175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4743676" y="6430025"/>
              <a:ext cx="175103" cy="227895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964556" y="6430025"/>
              <a:ext cx="259462" cy="228345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9909530" y="6800850"/>
              <a:ext cx="208279" cy="222250"/>
            </a:xfrm>
            <a:custGeom>
              <a:avLst/>
              <a:gdLst/>
              <a:ahLst/>
              <a:cxnLst/>
              <a:rect l="l" t="t" r="r" b="b"/>
              <a:pathLst>
                <a:path w="208279" h="222250">
                  <a:moveTo>
                    <a:pt x="181673" y="152400"/>
                  </a:moveTo>
                  <a:lnTo>
                    <a:pt x="23469" y="152400"/>
                  </a:lnTo>
                  <a:lnTo>
                    <a:pt x="23469" y="171450"/>
                  </a:lnTo>
                  <a:lnTo>
                    <a:pt x="157200" y="171450"/>
                  </a:lnTo>
                  <a:lnTo>
                    <a:pt x="157200" y="222250"/>
                  </a:lnTo>
                  <a:lnTo>
                    <a:pt x="181673" y="222250"/>
                  </a:lnTo>
                  <a:lnTo>
                    <a:pt x="181673" y="171450"/>
                  </a:lnTo>
                  <a:lnTo>
                    <a:pt x="181673" y="152400"/>
                  </a:lnTo>
                  <a:close/>
                </a:path>
                <a:path w="208279" h="222250">
                  <a:moveTo>
                    <a:pt x="184365" y="76200"/>
                  </a:moveTo>
                  <a:lnTo>
                    <a:pt x="51447" y="76200"/>
                  </a:lnTo>
                  <a:lnTo>
                    <a:pt x="51447" y="55880"/>
                  </a:lnTo>
                  <a:lnTo>
                    <a:pt x="176987" y="55880"/>
                  </a:lnTo>
                  <a:lnTo>
                    <a:pt x="176987" y="36830"/>
                  </a:lnTo>
                  <a:lnTo>
                    <a:pt x="51447" y="36830"/>
                  </a:lnTo>
                  <a:lnTo>
                    <a:pt x="51447" y="19050"/>
                  </a:lnTo>
                  <a:lnTo>
                    <a:pt x="182841" y="19050"/>
                  </a:lnTo>
                  <a:lnTo>
                    <a:pt x="182841" y="0"/>
                  </a:lnTo>
                  <a:lnTo>
                    <a:pt x="27165" y="0"/>
                  </a:lnTo>
                  <a:lnTo>
                    <a:pt x="27165" y="19050"/>
                  </a:lnTo>
                  <a:lnTo>
                    <a:pt x="27165" y="36830"/>
                  </a:lnTo>
                  <a:lnTo>
                    <a:pt x="27165" y="55880"/>
                  </a:lnTo>
                  <a:lnTo>
                    <a:pt x="27165" y="76200"/>
                  </a:lnTo>
                  <a:lnTo>
                    <a:pt x="27165" y="93980"/>
                  </a:lnTo>
                  <a:lnTo>
                    <a:pt x="184365" y="93980"/>
                  </a:lnTo>
                  <a:lnTo>
                    <a:pt x="184365" y="76200"/>
                  </a:lnTo>
                  <a:close/>
                </a:path>
                <a:path w="208279" h="222250">
                  <a:moveTo>
                    <a:pt x="208203" y="113690"/>
                  </a:moveTo>
                  <a:lnTo>
                    <a:pt x="0" y="113690"/>
                  </a:lnTo>
                  <a:lnTo>
                    <a:pt x="0" y="132854"/>
                  </a:lnTo>
                  <a:lnTo>
                    <a:pt x="208203" y="132854"/>
                  </a:lnTo>
                  <a:lnTo>
                    <a:pt x="208203" y="113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0" name="object 23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0140129" y="6794654"/>
              <a:ext cx="183827" cy="227895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0436541" y="6794834"/>
              <a:ext cx="176092" cy="224837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10712158" y="6794665"/>
              <a:ext cx="884555" cy="227965"/>
            </a:xfrm>
            <a:custGeom>
              <a:avLst/>
              <a:gdLst/>
              <a:ahLst/>
              <a:cxnLst/>
              <a:rect l="l" t="t" r="r" b="b"/>
              <a:pathLst>
                <a:path w="884554" h="227965">
                  <a:moveTo>
                    <a:pt x="189496" y="22034"/>
                  </a:moveTo>
                  <a:lnTo>
                    <a:pt x="130860" y="22034"/>
                  </a:lnTo>
                  <a:lnTo>
                    <a:pt x="130860" y="41719"/>
                  </a:lnTo>
                  <a:lnTo>
                    <a:pt x="130860" y="117805"/>
                  </a:lnTo>
                  <a:lnTo>
                    <a:pt x="76263" y="117805"/>
                  </a:lnTo>
                  <a:lnTo>
                    <a:pt x="76263" y="41719"/>
                  </a:lnTo>
                  <a:lnTo>
                    <a:pt x="130860" y="41719"/>
                  </a:lnTo>
                  <a:lnTo>
                    <a:pt x="130860" y="22034"/>
                  </a:lnTo>
                  <a:lnTo>
                    <a:pt x="17716" y="22034"/>
                  </a:lnTo>
                  <a:lnTo>
                    <a:pt x="17716" y="41719"/>
                  </a:lnTo>
                  <a:lnTo>
                    <a:pt x="52260" y="41719"/>
                  </a:lnTo>
                  <a:lnTo>
                    <a:pt x="52260" y="117805"/>
                  </a:lnTo>
                  <a:lnTo>
                    <a:pt x="18262" y="117805"/>
                  </a:lnTo>
                  <a:lnTo>
                    <a:pt x="18262" y="137147"/>
                  </a:lnTo>
                  <a:lnTo>
                    <a:pt x="188772" y="137147"/>
                  </a:lnTo>
                  <a:lnTo>
                    <a:pt x="188772" y="117805"/>
                  </a:lnTo>
                  <a:lnTo>
                    <a:pt x="154597" y="117805"/>
                  </a:lnTo>
                  <a:lnTo>
                    <a:pt x="154597" y="41719"/>
                  </a:lnTo>
                  <a:lnTo>
                    <a:pt x="189496" y="41719"/>
                  </a:lnTo>
                  <a:lnTo>
                    <a:pt x="189496" y="22034"/>
                  </a:lnTo>
                  <a:close/>
                </a:path>
                <a:path w="884554" h="227965">
                  <a:moveTo>
                    <a:pt x="208559" y="179146"/>
                  </a:moveTo>
                  <a:lnTo>
                    <a:pt x="0" y="179146"/>
                  </a:lnTo>
                  <a:lnTo>
                    <a:pt x="0" y="199466"/>
                  </a:lnTo>
                  <a:lnTo>
                    <a:pt x="208559" y="199466"/>
                  </a:lnTo>
                  <a:lnTo>
                    <a:pt x="208559" y="179146"/>
                  </a:lnTo>
                  <a:close/>
                </a:path>
                <a:path w="884554" h="227965">
                  <a:moveTo>
                    <a:pt x="433755" y="180174"/>
                  </a:moveTo>
                  <a:lnTo>
                    <a:pt x="340855" y="180174"/>
                  </a:lnTo>
                  <a:lnTo>
                    <a:pt x="340855" y="140804"/>
                  </a:lnTo>
                  <a:lnTo>
                    <a:pt x="413524" y="140804"/>
                  </a:lnTo>
                  <a:lnTo>
                    <a:pt x="413524" y="120484"/>
                  </a:lnTo>
                  <a:lnTo>
                    <a:pt x="274574" y="120484"/>
                  </a:lnTo>
                  <a:lnTo>
                    <a:pt x="274574" y="87464"/>
                  </a:lnTo>
                  <a:lnTo>
                    <a:pt x="408216" y="87464"/>
                  </a:lnTo>
                  <a:lnTo>
                    <a:pt x="408216" y="68414"/>
                  </a:lnTo>
                  <a:lnTo>
                    <a:pt x="408216" y="35394"/>
                  </a:lnTo>
                  <a:lnTo>
                    <a:pt x="408216" y="16344"/>
                  </a:lnTo>
                  <a:lnTo>
                    <a:pt x="250113" y="16344"/>
                  </a:lnTo>
                  <a:lnTo>
                    <a:pt x="250113" y="35394"/>
                  </a:lnTo>
                  <a:lnTo>
                    <a:pt x="384390" y="35394"/>
                  </a:lnTo>
                  <a:lnTo>
                    <a:pt x="384390" y="68414"/>
                  </a:lnTo>
                  <a:lnTo>
                    <a:pt x="250558" y="68414"/>
                  </a:lnTo>
                  <a:lnTo>
                    <a:pt x="250558" y="87464"/>
                  </a:lnTo>
                  <a:lnTo>
                    <a:pt x="250558" y="120484"/>
                  </a:lnTo>
                  <a:lnTo>
                    <a:pt x="250558" y="140804"/>
                  </a:lnTo>
                  <a:lnTo>
                    <a:pt x="316928" y="140804"/>
                  </a:lnTo>
                  <a:lnTo>
                    <a:pt x="316928" y="180174"/>
                  </a:lnTo>
                  <a:lnTo>
                    <a:pt x="225196" y="180174"/>
                  </a:lnTo>
                  <a:lnTo>
                    <a:pt x="225196" y="200494"/>
                  </a:lnTo>
                  <a:lnTo>
                    <a:pt x="433755" y="200494"/>
                  </a:lnTo>
                  <a:lnTo>
                    <a:pt x="433755" y="180174"/>
                  </a:lnTo>
                  <a:close/>
                </a:path>
                <a:path w="884554" h="227965">
                  <a:moveTo>
                    <a:pt x="563359" y="111061"/>
                  </a:moveTo>
                  <a:lnTo>
                    <a:pt x="544258" y="99872"/>
                  </a:lnTo>
                  <a:lnTo>
                    <a:pt x="532269" y="86779"/>
                  </a:lnTo>
                  <a:lnTo>
                    <a:pt x="530466" y="84810"/>
                  </a:lnTo>
                  <a:lnTo>
                    <a:pt x="522097" y="67310"/>
                  </a:lnTo>
                  <a:lnTo>
                    <a:pt x="519290" y="48831"/>
                  </a:lnTo>
                  <a:lnTo>
                    <a:pt x="519290" y="37592"/>
                  </a:lnTo>
                  <a:lnTo>
                    <a:pt x="557415" y="37592"/>
                  </a:lnTo>
                  <a:lnTo>
                    <a:pt x="557415" y="17983"/>
                  </a:lnTo>
                  <a:lnTo>
                    <a:pt x="455434" y="17983"/>
                  </a:lnTo>
                  <a:lnTo>
                    <a:pt x="455434" y="37592"/>
                  </a:lnTo>
                  <a:lnTo>
                    <a:pt x="495998" y="37592"/>
                  </a:lnTo>
                  <a:lnTo>
                    <a:pt x="495985" y="48831"/>
                  </a:lnTo>
                  <a:lnTo>
                    <a:pt x="493001" y="68732"/>
                  </a:lnTo>
                  <a:lnTo>
                    <a:pt x="484225" y="87680"/>
                  </a:lnTo>
                  <a:lnTo>
                    <a:pt x="469798" y="103936"/>
                  </a:lnTo>
                  <a:lnTo>
                    <a:pt x="449859" y="115836"/>
                  </a:lnTo>
                  <a:lnTo>
                    <a:pt x="462724" y="134899"/>
                  </a:lnTo>
                  <a:lnTo>
                    <a:pt x="478002" y="126339"/>
                  </a:lnTo>
                  <a:lnTo>
                    <a:pt x="490639" y="115163"/>
                  </a:lnTo>
                  <a:lnTo>
                    <a:pt x="500659" y="101815"/>
                  </a:lnTo>
                  <a:lnTo>
                    <a:pt x="508050" y="86779"/>
                  </a:lnTo>
                  <a:lnTo>
                    <a:pt x="515175" y="100190"/>
                  </a:lnTo>
                  <a:lnTo>
                    <a:pt x="524713" y="112077"/>
                  </a:lnTo>
                  <a:lnTo>
                    <a:pt x="536625" y="122047"/>
                  </a:lnTo>
                  <a:lnTo>
                    <a:pt x="550951" y="129679"/>
                  </a:lnTo>
                  <a:lnTo>
                    <a:pt x="563359" y="111061"/>
                  </a:lnTo>
                  <a:close/>
                </a:path>
                <a:path w="884554" h="227965">
                  <a:moveTo>
                    <a:pt x="599960" y="4940"/>
                  </a:moveTo>
                  <a:lnTo>
                    <a:pt x="576935" y="4940"/>
                  </a:lnTo>
                  <a:lnTo>
                    <a:pt x="576935" y="57912"/>
                  </a:lnTo>
                  <a:lnTo>
                    <a:pt x="545185" y="57912"/>
                  </a:lnTo>
                  <a:lnTo>
                    <a:pt x="545185" y="77698"/>
                  </a:lnTo>
                  <a:lnTo>
                    <a:pt x="576935" y="77698"/>
                  </a:lnTo>
                  <a:lnTo>
                    <a:pt x="576935" y="137414"/>
                  </a:lnTo>
                  <a:lnTo>
                    <a:pt x="599960" y="137414"/>
                  </a:lnTo>
                  <a:lnTo>
                    <a:pt x="599960" y="4940"/>
                  </a:lnTo>
                  <a:close/>
                </a:path>
                <a:path w="884554" h="227965">
                  <a:moveTo>
                    <a:pt x="644563" y="148653"/>
                  </a:moveTo>
                  <a:lnTo>
                    <a:pt x="489699" y="148653"/>
                  </a:lnTo>
                  <a:lnTo>
                    <a:pt x="489699" y="168173"/>
                  </a:lnTo>
                  <a:lnTo>
                    <a:pt x="620737" y="168173"/>
                  </a:lnTo>
                  <a:lnTo>
                    <a:pt x="620737" y="227888"/>
                  </a:lnTo>
                  <a:lnTo>
                    <a:pt x="644563" y="227888"/>
                  </a:lnTo>
                  <a:lnTo>
                    <a:pt x="644563" y="148653"/>
                  </a:lnTo>
                  <a:close/>
                </a:path>
                <a:path w="884554" h="227965">
                  <a:moveTo>
                    <a:pt x="644563" y="0"/>
                  </a:moveTo>
                  <a:lnTo>
                    <a:pt x="621728" y="0"/>
                  </a:lnTo>
                  <a:lnTo>
                    <a:pt x="621728" y="139128"/>
                  </a:lnTo>
                  <a:lnTo>
                    <a:pt x="644563" y="139128"/>
                  </a:lnTo>
                  <a:lnTo>
                    <a:pt x="644563" y="0"/>
                  </a:lnTo>
                  <a:close/>
                </a:path>
                <a:path w="884554" h="227965">
                  <a:moveTo>
                    <a:pt x="860501" y="121754"/>
                  </a:moveTo>
                  <a:lnTo>
                    <a:pt x="726135" y="121754"/>
                  </a:lnTo>
                  <a:lnTo>
                    <a:pt x="726135" y="88734"/>
                  </a:lnTo>
                  <a:lnTo>
                    <a:pt x="853211" y="88734"/>
                  </a:lnTo>
                  <a:lnTo>
                    <a:pt x="853211" y="69684"/>
                  </a:lnTo>
                  <a:lnTo>
                    <a:pt x="726135" y="69684"/>
                  </a:lnTo>
                  <a:lnTo>
                    <a:pt x="726135" y="39204"/>
                  </a:lnTo>
                  <a:lnTo>
                    <a:pt x="858253" y="39204"/>
                  </a:lnTo>
                  <a:lnTo>
                    <a:pt x="858253" y="18884"/>
                  </a:lnTo>
                  <a:lnTo>
                    <a:pt x="701763" y="18884"/>
                  </a:lnTo>
                  <a:lnTo>
                    <a:pt x="701763" y="39204"/>
                  </a:lnTo>
                  <a:lnTo>
                    <a:pt x="701763" y="69684"/>
                  </a:lnTo>
                  <a:lnTo>
                    <a:pt x="701763" y="88734"/>
                  </a:lnTo>
                  <a:lnTo>
                    <a:pt x="701763" y="121754"/>
                  </a:lnTo>
                  <a:lnTo>
                    <a:pt x="701763" y="140804"/>
                  </a:lnTo>
                  <a:lnTo>
                    <a:pt x="860501" y="140804"/>
                  </a:lnTo>
                  <a:lnTo>
                    <a:pt x="860501" y="121754"/>
                  </a:lnTo>
                  <a:close/>
                </a:path>
                <a:path w="884554" h="227965">
                  <a:moveTo>
                    <a:pt x="884161" y="179324"/>
                  </a:moveTo>
                  <a:lnTo>
                    <a:pt x="675601" y="179324"/>
                  </a:lnTo>
                  <a:lnTo>
                    <a:pt x="675601" y="199288"/>
                  </a:lnTo>
                  <a:lnTo>
                    <a:pt x="884161" y="199288"/>
                  </a:lnTo>
                  <a:lnTo>
                    <a:pt x="884161" y="1793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3" name="object 233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1680566" y="6794834"/>
              <a:ext cx="184456" cy="224837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1901177" y="6808324"/>
              <a:ext cx="433755" cy="186835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2415482" y="6794654"/>
              <a:ext cx="195788" cy="225736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12639599" y="6807200"/>
              <a:ext cx="208915" cy="215265"/>
            </a:xfrm>
            <a:custGeom>
              <a:avLst/>
              <a:gdLst/>
              <a:ahLst/>
              <a:cxnLst/>
              <a:rect l="l" t="t" r="r" b="b"/>
              <a:pathLst>
                <a:path w="208915" h="215265">
                  <a:moveTo>
                    <a:pt x="182295" y="0"/>
                  </a:moveTo>
                  <a:lnTo>
                    <a:pt x="26162" y="0"/>
                  </a:lnTo>
                  <a:lnTo>
                    <a:pt x="26162" y="19050"/>
                  </a:lnTo>
                  <a:lnTo>
                    <a:pt x="26162" y="69850"/>
                  </a:lnTo>
                  <a:lnTo>
                    <a:pt x="26162" y="88900"/>
                  </a:lnTo>
                  <a:lnTo>
                    <a:pt x="182295" y="88900"/>
                  </a:lnTo>
                  <a:lnTo>
                    <a:pt x="182295" y="70472"/>
                  </a:lnTo>
                  <a:lnTo>
                    <a:pt x="182295" y="69850"/>
                  </a:lnTo>
                  <a:lnTo>
                    <a:pt x="182295" y="19113"/>
                  </a:lnTo>
                  <a:lnTo>
                    <a:pt x="158369" y="19113"/>
                  </a:lnTo>
                  <a:lnTo>
                    <a:pt x="158369" y="69850"/>
                  </a:lnTo>
                  <a:lnTo>
                    <a:pt x="49911" y="69850"/>
                  </a:lnTo>
                  <a:lnTo>
                    <a:pt x="49911" y="19050"/>
                  </a:lnTo>
                  <a:lnTo>
                    <a:pt x="182295" y="19050"/>
                  </a:lnTo>
                  <a:lnTo>
                    <a:pt x="182295" y="0"/>
                  </a:lnTo>
                  <a:close/>
                </a:path>
                <a:path w="208915" h="215265">
                  <a:moveTo>
                    <a:pt x="208559" y="118313"/>
                  </a:moveTo>
                  <a:lnTo>
                    <a:pt x="0" y="118313"/>
                  </a:lnTo>
                  <a:lnTo>
                    <a:pt x="0" y="137833"/>
                  </a:lnTo>
                  <a:lnTo>
                    <a:pt x="91821" y="137833"/>
                  </a:lnTo>
                  <a:lnTo>
                    <a:pt x="91821" y="215176"/>
                  </a:lnTo>
                  <a:lnTo>
                    <a:pt x="115557" y="215176"/>
                  </a:lnTo>
                  <a:lnTo>
                    <a:pt x="115557" y="137833"/>
                  </a:lnTo>
                  <a:lnTo>
                    <a:pt x="208559" y="137833"/>
                  </a:lnTo>
                  <a:lnTo>
                    <a:pt x="208559" y="1183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7" name="object 237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2867675" y="6794654"/>
              <a:ext cx="193449" cy="227895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3089094" y="6794654"/>
              <a:ext cx="191291" cy="228345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13378561" y="6794665"/>
              <a:ext cx="1113790" cy="227965"/>
            </a:xfrm>
            <a:custGeom>
              <a:avLst/>
              <a:gdLst/>
              <a:ahLst/>
              <a:cxnLst/>
              <a:rect l="l" t="t" r="r" b="b"/>
              <a:pathLst>
                <a:path w="1113790" h="227965">
                  <a:moveTo>
                    <a:pt x="189496" y="22034"/>
                  </a:moveTo>
                  <a:lnTo>
                    <a:pt x="130860" y="22034"/>
                  </a:lnTo>
                  <a:lnTo>
                    <a:pt x="130860" y="41719"/>
                  </a:lnTo>
                  <a:lnTo>
                    <a:pt x="130860" y="117805"/>
                  </a:lnTo>
                  <a:lnTo>
                    <a:pt x="76276" y="117805"/>
                  </a:lnTo>
                  <a:lnTo>
                    <a:pt x="76276" y="41719"/>
                  </a:lnTo>
                  <a:lnTo>
                    <a:pt x="130860" y="41719"/>
                  </a:lnTo>
                  <a:lnTo>
                    <a:pt x="130860" y="22034"/>
                  </a:lnTo>
                  <a:lnTo>
                    <a:pt x="17729" y="22034"/>
                  </a:lnTo>
                  <a:lnTo>
                    <a:pt x="17729" y="41719"/>
                  </a:lnTo>
                  <a:lnTo>
                    <a:pt x="52260" y="41719"/>
                  </a:lnTo>
                  <a:lnTo>
                    <a:pt x="52260" y="117805"/>
                  </a:lnTo>
                  <a:lnTo>
                    <a:pt x="18262" y="117805"/>
                  </a:lnTo>
                  <a:lnTo>
                    <a:pt x="18262" y="137147"/>
                  </a:lnTo>
                  <a:lnTo>
                    <a:pt x="188785" y="137147"/>
                  </a:lnTo>
                  <a:lnTo>
                    <a:pt x="188785" y="117805"/>
                  </a:lnTo>
                  <a:lnTo>
                    <a:pt x="154609" y="117805"/>
                  </a:lnTo>
                  <a:lnTo>
                    <a:pt x="154609" y="41719"/>
                  </a:lnTo>
                  <a:lnTo>
                    <a:pt x="189496" y="41719"/>
                  </a:lnTo>
                  <a:lnTo>
                    <a:pt x="189496" y="22034"/>
                  </a:lnTo>
                  <a:close/>
                </a:path>
                <a:path w="1113790" h="227965">
                  <a:moveTo>
                    <a:pt x="208559" y="179146"/>
                  </a:moveTo>
                  <a:lnTo>
                    <a:pt x="0" y="179146"/>
                  </a:lnTo>
                  <a:lnTo>
                    <a:pt x="0" y="199466"/>
                  </a:lnTo>
                  <a:lnTo>
                    <a:pt x="208559" y="199466"/>
                  </a:lnTo>
                  <a:lnTo>
                    <a:pt x="208559" y="179146"/>
                  </a:lnTo>
                  <a:close/>
                </a:path>
                <a:path w="1113790" h="227965">
                  <a:moveTo>
                    <a:pt x="433755" y="180174"/>
                  </a:moveTo>
                  <a:lnTo>
                    <a:pt x="340855" y="180174"/>
                  </a:lnTo>
                  <a:lnTo>
                    <a:pt x="340855" y="140804"/>
                  </a:lnTo>
                  <a:lnTo>
                    <a:pt x="413524" y="140804"/>
                  </a:lnTo>
                  <a:lnTo>
                    <a:pt x="413524" y="120484"/>
                  </a:lnTo>
                  <a:lnTo>
                    <a:pt x="274574" y="120484"/>
                  </a:lnTo>
                  <a:lnTo>
                    <a:pt x="274574" y="87464"/>
                  </a:lnTo>
                  <a:lnTo>
                    <a:pt x="408216" y="87464"/>
                  </a:lnTo>
                  <a:lnTo>
                    <a:pt x="408216" y="68414"/>
                  </a:lnTo>
                  <a:lnTo>
                    <a:pt x="408216" y="35394"/>
                  </a:lnTo>
                  <a:lnTo>
                    <a:pt x="408216" y="16344"/>
                  </a:lnTo>
                  <a:lnTo>
                    <a:pt x="250113" y="16344"/>
                  </a:lnTo>
                  <a:lnTo>
                    <a:pt x="250113" y="35394"/>
                  </a:lnTo>
                  <a:lnTo>
                    <a:pt x="384390" y="35394"/>
                  </a:lnTo>
                  <a:lnTo>
                    <a:pt x="384390" y="68414"/>
                  </a:lnTo>
                  <a:lnTo>
                    <a:pt x="250571" y="68414"/>
                  </a:lnTo>
                  <a:lnTo>
                    <a:pt x="250571" y="87464"/>
                  </a:lnTo>
                  <a:lnTo>
                    <a:pt x="250571" y="120484"/>
                  </a:lnTo>
                  <a:lnTo>
                    <a:pt x="250571" y="140804"/>
                  </a:lnTo>
                  <a:lnTo>
                    <a:pt x="316941" y="140804"/>
                  </a:lnTo>
                  <a:lnTo>
                    <a:pt x="316941" y="180174"/>
                  </a:lnTo>
                  <a:lnTo>
                    <a:pt x="225209" y="180174"/>
                  </a:lnTo>
                  <a:lnTo>
                    <a:pt x="225209" y="200494"/>
                  </a:lnTo>
                  <a:lnTo>
                    <a:pt x="433755" y="200494"/>
                  </a:lnTo>
                  <a:lnTo>
                    <a:pt x="433755" y="180174"/>
                  </a:lnTo>
                  <a:close/>
                </a:path>
                <a:path w="1113790" h="227965">
                  <a:moveTo>
                    <a:pt x="563359" y="111061"/>
                  </a:moveTo>
                  <a:lnTo>
                    <a:pt x="544258" y="99872"/>
                  </a:lnTo>
                  <a:lnTo>
                    <a:pt x="532269" y="86779"/>
                  </a:lnTo>
                  <a:lnTo>
                    <a:pt x="530466" y="84810"/>
                  </a:lnTo>
                  <a:lnTo>
                    <a:pt x="522109" y="67310"/>
                  </a:lnTo>
                  <a:lnTo>
                    <a:pt x="519290" y="48831"/>
                  </a:lnTo>
                  <a:lnTo>
                    <a:pt x="519290" y="37592"/>
                  </a:lnTo>
                  <a:lnTo>
                    <a:pt x="557428" y="37592"/>
                  </a:lnTo>
                  <a:lnTo>
                    <a:pt x="557428" y="17983"/>
                  </a:lnTo>
                  <a:lnTo>
                    <a:pt x="455434" y="17983"/>
                  </a:lnTo>
                  <a:lnTo>
                    <a:pt x="455434" y="37592"/>
                  </a:lnTo>
                  <a:lnTo>
                    <a:pt x="495998" y="37592"/>
                  </a:lnTo>
                  <a:lnTo>
                    <a:pt x="495985" y="48831"/>
                  </a:lnTo>
                  <a:lnTo>
                    <a:pt x="493001" y="68732"/>
                  </a:lnTo>
                  <a:lnTo>
                    <a:pt x="484225" y="87680"/>
                  </a:lnTo>
                  <a:lnTo>
                    <a:pt x="469811" y="103936"/>
                  </a:lnTo>
                  <a:lnTo>
                    <a:pt x="449859" y="115836"/>
                  </a:lnTo>
                  <a:lnTo>
                    <a:pt x="462724" y="134899"/>
                  </a:lnTo>
                  <a:lnTo>
                    <a:pt x="478002" y="126339"/>
                  </a:lnTo>
                  <a:lnTo>
                    <a:pt x="490651" y="115163"/>
                  </a:lnTo>
                  <a:lnTo>
                    <a:pt x="500659" y="101815"/>
                  </a:lnTo>
                  <a:lnTo>
                    <a:pt x="508050" y="86779"/>
                  </a:lnTo>
                  <a:lnTo>
                    <a:pt x="515175" y="100190"/>
                  </a:lnTo>
                  <a:lnTo>
                    <a:pt x="524713" y="112077"/>
                  </a:lnTo>
                  <a:lnTo>
                    <a:pt x="536625" y="122047"/>
                  </a:lnTo>
                  <a:lnTo>
                    <a:pt x="550951" y="129679"/>
                  </a:lnTo>
                  <a:lnTo>
                    <a:pt x="563359" y="111061"/>
                  </a:lnTo>
                  <a:close/>
                </a:path>
                <a:path w="1113790" h="227965">
                  <a:moveTo>
                    <a:pt x="599960" y="4940"/>
                  </a:moveTo>
                  <a:lnTo>
                    <a:pt x="576935" y="4940"/>
                  </a:lnTo>
                  <a:lnTo>
                    <a:pt x="576935" y="57912"/>
                  </a:lnTo>
                  <a:lnTo>
                    <a:pt x="545185" y="57912"/>
                  </a:lnTo>
                  <a:lnTo>
                    <a:pt x="545185" y="77698"/>
                  </a:lnTo>
                  <a:lnTo>
                    <a:pt x="576935" y="77698"/>
                  </a:lnTo>
                  <a:lnTo>
                    <a:pt x="576935" y="137414"/>
                  </a:lnTo>
                  <a:lnTo>
                    <a:pt x="599960" y="137414"/>
                  </a:lnTo>
                  <a:lnTo>
                    <a:pt x="599960" y="4940"/>
                  </a:lnTo>
                  <a:close/>
                </a:path>
                <a:path w="1113790" h="227965">
                  <a:moveTo>
                    <a:pt x="644575" y="148653"/>
                  </a:moveTo>
                  <a:lnTo>
                    <a:pt x="489699" y="148653"/>
                  </a:lnTo>
                  <a:lnTo>
                    <a:pt x="489699" y="168173"/>
                  </a:lnTo>
                  <a:lnTo>
                    <a:pt x="620737" y="168173"/>
                  </a:lnTo>
                  <a:lnTo>
                    <a:pt x="620737" y="227888"/>
                  </a:lnTo>
                  <a:lnTo>
                    <a:pt x="644575" y="227888"/>
                  </a:lnTo>
                  <a:lnTo>
                    <a:pt x="644575" y="148653"/>
                  </a:lnTo>
                  <a:close/>
                </a:path>
                <a:path w="1113790" h="227965">
                  <a:moveTo>
                    <a:pt x="644575" y="0"/>
                  </a:moveTo>
                  <a:lnTo>
                    <a:pt x="621728" y="0"/>
                  </a:lnTo>
                  <a:lnTo>
                    <a:pt x="621728" y="139128"/>
                  </a:lnTo>
                  <a:lnTo>
                    <a:pt x="644575" y="139128"/>
                  </a:lnTo>
                  <a:lnTo>
                    <a:pt x="644575" y="0"/>
                  </a:lnTo>
                  <a:close/>
                </a:path>
                <a:path w="1113790" h="227965">
                  <a:moveTo>
                    <a:pt x="860501" y="121754"/>
                  </a:moveTo>
                  <a:lnTo>
                    <a:pt x="726135" y="121754"/>
                  </a:lnTo>
                  <a:lnTo>
                    <a:pt x="726135" y="88734"/>
                  </a:lnTo>
                  <a:lnTo>
                    <a:pt x="853224" y="88734"/>
                  </a:lnTo>
                  <a:lnTo>
                    <a:pt x="853224" y="69684"/>
                  </a:lnTo>
                  <a:lnTo>
                    <a:pt x="726135" y="69684"/>
                  </a:lnTo>
                  <a:lnTo>
                    <a:pt x="726135" y="39204"/>
                  </a:lnTo>
                  <a:lnTo>
                    <a:pt x="858253" y="39204"/>
                  </a:lnTo>
                  <a:lnTo>
                    <a:pt x="858253" y="18884"/>
                  </a:lnTo>
                  <a:lnTo>
                    <a:pt x="701763" y="18884"/>
                  </a:lnTo>
                  <a:lnTo>
                    <a:pt x="701763" y="39204"/>
                  </a:lnTo>
                  <a:lnTo>
                    <a:pt x="701763" y="69684"/>
                  </a:lnTo>
                  <a:lnTo>
                    <a:pt x="701763" y="88734"/>
                  </a:lnTo>
                  <a:lnTo>
                    <a:pt x="701763" y="121754"/>
                  </a:lnTo>
                  <a:lnTo>
                    <a:pt x="701763" y="140804"/>
                  </a:lnTo>
                  <a:lnTo>
                    <a:pt x="860501" y="140804"/>
                  </a:lnTo>
                  <a:lnTo>
                    <a:pt x="860501" y="121754"/>
                  </a:lnTo>
                  <a:close/>
                </a:path>
                <a:path w="1113790" h="227965">
                  <a:moveTo>
                    <a:pt x="884161" y="179324"/>
                  </a:moveTo>
                  <a:lnTo>
                    <a:pt x="675601" y="179324"/>
                  </a:lnTo>
                  <a:lnTo>
                    <a:pt x="675601" y="199288"/>
                  </a:lnTo>
                  <a:lnTo>
                    <a:pt x="884161" y="199288"/>
                  </a:lnTo>
                  <a:lnTo>
                    <a:pt x="884161" y="179324"/>
                  </a:lnTo>
                  <a:close/>
                </a:path>
                <a:path w="1113790" h="227965">
                  <a:moveTo>
                    <a:pt x="1018705" y="24091"/>
                  </a:moveTo>
                  <a:lnTo>
                    <a:pt x="912304" y="24091"/>
                  </a:lnTo>
                  <a:lnTo>
                    <a:pt x="912304" y="44069"/>
                  </a:lnTo>
                  <a:lnTo>
                    <a:pt x="994143" y="44069"/>
                  </a:lnTo>
                  <a:lnTo>
                    <a:pt x="985456" y="81673"/>
                  </a:lnTo>
                  <a:lnTo>
                    <a:pt x="967041" y="114731"/>
                  </a:lnTo>
                  <a:lnTo>
                    <a:pt x="938872" y="143167"/>
                  </a:lnTo>
                  <a:lnTo>
                    <a:pt x="900887" y="166916"/>
                  </a:lnTo>
                  <a:lnTo>
                    <a:pt x="914374" y="185623"/>
                  </a:lnTo>
                  <a:lnTo>
                    <a:pt x="962329" y="154038"/>
                  </a:lnTo>
                  <a:lnTo>
                    <a:pt x="994625" y="115646"/>
                  </a:lnTo>
                  <a:lnTo>
                    <a:pt x="1012888" y="71869"/>
                  </a:lnTo>
                  <a:lnTo>
                    <a:pt x="1018705" y="24091"/>
                  </a:lnTo>
                  <a:close/>
                </a:path>
                <a:path w="1113790" h="227965">
                  <a:moveTo>
                    <a:pt x="1113675" y="90830"/>
                  </a:moveTo>
                  <a:lnTo>
                    <a:pt x="1078331" y="90830"/>
                  </a:lnTo>
                  <a:lnTo>
                    <a:pt x="1078331" y="0"/>
                  </a:lnTo>
                  <a:lnTo>
                    <a:pt x="1054138" y="0"/>
                  </a:lnTo>
                  <a:lnTo>
                    <a:pt x="1054138" y="227622"/>
                  </a:lnTo>
                  <a:lnTo>
                    <a:pt x="1078331" y="227622"/>
                  </a:lnTo>
                  <a:lnTo>
                    <a:pt x="1078331" y="111061"/>
                  </a:lnTo>
                  <a:lnTo>
                    <a:pt x="1113675" y="111061"/>
                  </a:lnTo>
                  <a:lnTo>
                    <a:pt x="1113675" y="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4571519" y="6794654"/>
              <a:ext cx="186074" cy="228345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4798154" y="6794654"/>
              <a:ext cx="190573" cy="227895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5017055" y="6794654"/>
              <a:ext cx="196777" cy="227895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15306192" y="6794665"/>
              <a:ext cx="1089660" cy="227965"/>
            </a:xfrm>
            <a:custGeom>
              <a:avLst/>
              <a:gdLst/>
              <a:ahLst/>
              <a:cxnLst/>
              <a:rect l="l" t="t" r="r" b="b"/>
              <a:pathLst>
                <a:path w="1089659" h="227965">
                  <a:moveTo>
                    <a:pt x="183197" y="58254"/>
                  </a:moveTo>
                  <a:lnTo>
                    <a:pt x="51168" y="58254"/>
                  </a:lnTo>
                  <a:lnTo>
                    <a:pt x="51168" y="27774"/>
                  </a:lnTo>
                  <a:lnTo>
                    <a:pt x="181038" y="27774"/>
                  </a:lnTo>
                  <a:lnTo>
                    <a:pt x="181038" y="8724"/>
                  </a:lnTo>
                  <a:lnTo>
                    <a:pt x="27063" y="8724"/>
                  </a:lnTo>
                  <a:lnTo>
                    <a:pt x="27063" y="27774"/>
                  </a:lnTo>
                  <a:lnTo>
                    <a:pt x="27063" y="58254"/>
                  </a:lnTo>
                  <a:lnTo>
                    <a:pt x="27063" y="77304"/>
                  </a:lnTo>
                  <a:lnTo>
                    <a:pt x="183197" y="77304"/>
                  </a:lnTo>
                  <a:lnTo>
                    <a:pt x="183197" y="58254"/>
                  </a:lnTo>
                  <a:close/>
                </a:path>
                <a:path w="1089659" h="227965">
                  <a:moveTo>
                    <a:pt x="187960" y="206844"/>
                  </a:moveTo>
                  <a:lnTo>
                    <a:pt x="48831" y="206844"/>
                  </a:lnTo>
                  <a:lnTo>
                    <a:pt x="48831" y="186524"/>
                  </a:lnTo>
                  <a:lnTo>
                    <a:pt x="181394" y="186524"/>
                  </a:lnTo>
                  <a:lnTo>
                    <a:pt x="181394" y="170014"/>
                  </a:lnTo>
                  <a:lnTo>
                    <a:pt x="181394" y="152234"/>
                  </a:lnTo>
                  <a:lnTo>
                    <a:pt x="181394" y="133184"/>
                  </a:lnTo>
                  <a:lnTo>
                    <a:pt x="24726" y="133184"/>
                  </a:lnTo>
                  <a:lnTo>
                    <a:pt x="24726" y="152234"/>
                  </a:lnTo>
                  <a:lnTo>
                    <a:pt x="157657" y="152234"/>
                  </a:lnTo>
                  <a:lnTo>
                    <a:pt x="157657" y="170014"/>
                  </a:lnTo>
                  <a:lnTo>
                    <a:pt x="25184" y="170014"/>
                  </a:lnTo>
                  <a:lnTo>
                    <a:pt x="25184" y="186524"/>
                  </a:lnTo>
                  <a:lnTo>
                    <a:pt x="25184" y="206844"/>
                  </a:lnTo>
                  <a:lnTo>
                    <a:pt x="25184" y="225894"/>
                  </a:lnTo>
                  <a:lnTo>
                    <a:pt x="187960" y="225894"/>
                  </a:lnTo>
                  <a:lnTo>
                    <a:pt x="187960" y="206844"/>
                  </a:lnTo>
                  <a:close/>
                </a:path>
                <a:path w="1089659" h="227965">
                  <a:moveTo>
                    <a:pt x="207746" y="97129"/>
                  </a:moveTo>
                  <a:lnTo>
                    <a:pt x="115836" y="97129"/>
                  </a:lnTo>
                  <a:lnTo>
                    <a:pt x="115836" y="77520"/>
                  </a:lnTo>
                  <a:lnTo>
                    <a:pt x="91821" y="77520"/>
                  </a:lnTo>
                  <a:lnTo>
                    <a:pt x="91821" y="97129"/>
                  </a:lnTo>
                  <a:lnTo>
                    <a:pt x="0" y="97129"/>
                  </a:lnTo>
                  <a:lnTo>
                    <a:pt x="0" y="116459"/>
                  </a:lnTo>
                  <a:lnTo>
                    <a:pt x="207746" y="116459"/>
                  </a:lnTo>
                  <a:lnTo>
                    <a:pt x="207746" y="97129"/>
                  </a:lnTo>
                  <a:close/>
                </a:path>
                <a:path w="1089659" h="227965">
                  <a:moveTo>
                    <a:pt x="344716" y="97040"/>
                  </a:moveTo>
                  <a:lnTo>
                    <a:pt x="340283" y="63957"/>
                  </a:lnTo>
                  <a:lnTo>
                    <a:pt x="328155" y="38785"/>
                  </a:lnTo>
                  <a:lnTo>
                    <a:pt x="328028" y="38671"/>
                  </a:lnTo>
                  <a:lnTo>
                    <a:pt x="321513" y="33020"/>
                  </a:lnTo>
                  <a:lnTo>
                    <a:pt x="321513" y="97040"/>
                  </a:lnTo>
                  <a:lnTo>
                    <a:pt x="318935" y="121424"/>
                  </a:lnTo>
                  <a:lnTo>
                    <a:pt x="311772" y="139827"/>
                  </a:lnTo>
                  <a:lnTo>
                    <a:pt x="300634" y="151447"/>
                  </a:lnTo>
                  <a:lnTo>
                    <a:pt x="286169" y="155498"/>
                  </a:lnTo>
                  <a:lnTo>
                    <a:pt x="271907" y="151447"/>
                  </a:lnTo>
                  <a:lnTo>
                    <a:pt x="260794" y="139827"/>
                  </a:lnTo>
                  <a:lnTo>
                    <a:pt x="253580" y="121424"/>
                  </a:lnTo>
                  <a:lnTo>
                    <a:pt x="251002" y="97040"/>
                  </a:lnTo>
                  <a:lnTo>
                    <a:pt x="253580" y="72796"/>
                  </a:lnTo>
                  <a:lnTo>
                    <a:pt x="260794" y="54457"/>
                  </a:lnTo>
                  <a:lnTo>
                    <a:pt x="271907" y="42811"/>
                  </a:lnTo>
                  <a:lnTo>
                    <a:pt x="286169" y="38671"/>
                  </a:lnTo>
                  <a:lnTo>
                    <a:pt x="300634" y="42811"/>
                  </a:lnTo>
                  <a:lnTo>
                    <a:pt x="311772" y="54457"/>
                  </a:lnTo>
                  <a:lnTo>
                    <a:pt x="318935" y="72796"/>
                  </a:lnTo>
                  <a:lnTo>
                    <a:pt x="321513" y="97040"/>
                  </a:lnTo>
                  <a:lnTo>
                    <a:pt x="321513" y="33020"/>
                  </a:lnTo>
                  <a:lnTo>
                    <a:pt x="309676" y="22745"/>
                  </a:lnTo>
                  <a:lnTo>
                    <a:pt x="286169" y="17081"/>
                  </a:lnTo>
                  <a:lnTo>
                    <a:pt x="262674" y="22745"/>
                  </a:lnTo>
                  <a:lnTo>
                    <a:pt x="244221" y="38785"/>
                  </a:lnTo>
                  <a:lnTo>
                    <a:pt x="232206" y="63957"/>
                  </a:lnTo>
                  <a:lnTo>
                    <a:pt x="227977" y="97040"/>
                  </a:lnTo>
                  <a:lnTo>
                    <a:pt x="232206" y="130276"/>
                  </a:lnTo>
                  <a:lnTo>
                    <a:pt x="244221" y="155511"/>
                  </a:lnTo>
                  <a:lnTo>
                    <a:pt x="262674" y="171551"/>
                  </a:lnTo>
                  <a:lnTo>
                    <a:pt x="286169" y="177165"/>
                  </a:lnTo>
                  <a:lnTo>
                    <a:pt x="309676" y="171551"/>
                  </a:lnTo>
                  <a:lnTo>
                    <a:pt x="328168" y="155498"/>
                  </a:lnTo>
                  <a:lnTo>
                    <a:pt x="340283" y="130276"/>
                  </a:lnTo>
                  <a:lnTo>
                    <a:pt x="344716" y="97040"/>
                  </a:lnTo>
                  <a:close/>
                </a:path>
                <a:path w="1089659" h="227965">
                  <a:moveTo>
                    <a:pt x="439242" y="89306"/>
                  </a:moveTo>
                  <a:lnTo>
                    <a:pt x="402729" y="89306"/>
                  </a:lnTo>
                  <a:lnTo>
                    <a:pt x="402729" y="0"/>
                  </a:lnTo>
                  <a:lnTo>
                    <a:pt x="378536" y="0"/>
                  </a:lnTo>
                  <a:lnTo>
                    <a:pt x="378536" y="227888"/>
                  </a:lnTo>
                  <a:lnTo>
                    <a:pt x="402729" y="227888"/>
                  </a:lnTo>
                  <a:lnTo>
                    <a:pt x="402729" y="109715"/>
                  </a:lnTo>
                  <a:lnTo>
                    <a:pt x="439242" y="109715"/>
                  </a:lnTo>
                  <a:lnTo>
                    <a:pt x="439242" y="89306"/>
                  </a:lnTo>
                  <a:close/>
                </a:path>
                <a:path w="1089659" h="227965">
                  <a:moveTo>
                    <a:pt x="568299" y="24091"/>
                  </a:moveTo>
                  <a:lnTo>
                    <a:pt x="461899" y="24091"/>
                  </a:lnTo>
                  <a:lnTo>
                    <a:pt x="461899" y="44069"/>
                  </a:lnTo>
                  <a:lnTo>
                    <a:pt x="543737" y="44069"/>
                  </a:lnTo>
                  <a:lnTo>
                    <a:pt x="535051" y="81673"/>
                  </a:lnTo>
                  <a:lnTo>
                    <a:pt x="516636" y="114731"/>
                  </a:lnTo>
                  <a:lnTo>
                    <a:pt x="488467" y="143167"/>
                  </a:lnTo>
                  <a:lnTo>
                    <a:pt x="450481" y="166916"/>
                  </a:lnTo>
                  <a:lnTo>
                    <a:pt x="463969" y="185623"/>
                  </a:lnTo>
                  <a:lnTo>
                    <a:pt x="511924" y="154038"/>
                  </a:lnTo>
                  <a:lnTo>
                    <a:pt x="544233" y="115646"/>
                  </a:lnTo>
                  <a:lnTo>
                    <a:pt x="562483" y="71869"/>
                  </a:lnTo>
                  <a:lnTo>
                    <a:pt x="568299" y="24091"/>
                  </a:lnTo>
                  <a:close/>
                </a:path>
                <a:path w="1089659" h="227965">
                  <a:moveTo>
                    <a:pt x="663270" y="90830"/>
                  </a:moveTo>
                  <a:lnTo>
                    <a:pt x="627926" y="90830"/>
                  </a:lnTo>
                  <a:lnTo>
                    <a:pt x="627926" y="0"/>
                  </a:lnTo>
                  <a:lnTo>
                    <a:pt x="603732" y="0"/>
                  </a:lnTo>
                  <a:lnTo>
                    <a:pt x="603732" y="227622"/>
                  </a:lnTo>
                  <a:lnTo>
                    <a:pt x="627926" y="227622"/>
                  </a:lnTo>
                  <a:lnTo>
                    <a:pt x="627926" y="111061"/>
                  </a:lnTo>
                  <a:lnTo>
                    <a:pt x="663270" y="111061"/>
                  </a:lnTo>
                  <a:lnTo>
                    <a:pt x="663270" y="90830"/>
                  </a:lnTo>
                  <a:close/>
                </a:path>
                <a:path w="1089659" h="227965">
                  <a:moveTo>
                    <a:pt x="860044" y="67144"/>
                  </a:moveTo>
                  <a:lnTo>
                    <a:pt x="726935" y="67144"/>
                  </a:lnTo>
                  <a:lnTo>
                    <a:pt x="726935" y="8724"/>
                  </a:lnTo>
                  <a:lnTo>
                    <a:pt x="703021" y="8724"/>
                  </a:lnTo>
                  <a:lnTo>
                    <a:pt x="703021" y="67144"/>
                  </a:lnTo>
                  <a:lnTo>
                    <a:pt x="703021" y="86194"/>
                  </a:lnTo>
                  <a:lnTo>
                    <a:pt x="860044" y="86194"/>
                  </a:lnTo>
                  <a:lnTo>
                    <a:pt x="860044" y="67144"/>
                  </a:lnTo>
                  <a:close/>
                </a:path>
                <a:path w="1089659" h="227965">
                  <a:moveTo>
                    <a:pt x="861479" y="203034"/>
                  </a:moveTo>
                  <a:lnTo>
                    <a:pt x="725322" y="203034"/>
                  </a:lnTo>
                  <a:lnTo>
                    <a:pt x="725322" y="156044"/>
                  </a:lnTo>
                  <a:lnTo>
                    <a:pt x="701306" y="156044"/>
                  </a:lnTo>
                  <a:lnTo>
                    <a:pt x="701306" y="203034"/>
                  </a:lnTo>
                  <a:lnTo>
                    <a:pt x="701306" y="222084"/>
                  </a:lnTo>
                  <a:lnTo>
                    <a:pt x="861479" y="222084"/>
                  </a:lnTo>
                  <a:lnTo>
                    <a:pt x="861479" y="203034"/>
                  </a:lnTo>
                  <a:close/>
                </a:path>
                <a:path w="1089659" h="227965">
                  <a:moveTo>
                    <a:pt x="883793" y="114757"/>
                  </a:moveTo>
                  <a:lnTo>
                    <a:pt x="675233" y="114757"/>
                  </a:lnTo>
                  <a:lnTo>
                    <a:pt x="675233" y="134086"/>
                  </a:lnTo>
                  <a:lnTo>
                    <a:pt x="883793" y="134086"/>
                  </a:lnTo>
                  <a:lnTo>
                    <a:pt x="883793" y="114757"/>
                  </a:lnTo>
                  <a:close/>
                </a:path>
                <a:path w="1089659" h="227965">
                  <a:moveTo>
                    <a:pt x="1044676" y="159626"/>
                  </a:moveTo>
                  <a:lnTo>
                    <a:pt x="1001496" y="122110"/>
                  </a:lnTo>
                  <a:lnTo>
                    <a:pt x="984605" y="67271"/>
                  </a:lnTo>
                  <a:lnTo>
                    <a:pt x="984605" y="42900"/>
                  </a:lnTo>
                  <a:lnTo>
                    <a:pt x="1036586" y="42900"/>
                  </a:lnTo>
                  <a:lnTo>
                    <a:pt x="1036586" y="22923"/>
                  </a:lnTo>
                  <a:lnTo>
                    <a:pt x="908164" y="22923"/>
                  </a:lnTo>
                  <a:lnTo>
                    <a:pt x="908164" y="42900"/>
                  </a:lnTo>
                  <a:lnTo>
                    <a:pt x="960145" y="42900"/>
                  </a:lnTo>
                  <a:lnTo>
                    <a:pt x="960145" y="67271"/>
                  </a:lnTo>
                  <a:lnTo>
                    <a:pt x="955522" y="96837"/>
                  </a:lnTo>
                  <a:lnTo>
                    <a:pt x="942962" y="124955"/>
                  </a:lnTo>
                  <a:lnTo>
                    <a:pt x="924001" y="148729"/>
                  </a:lnTo>
                  <a:lnTo>
                    <a:pt x="900150" y="165290"/>
                  </a:lnTo>
                  <a:lnTo>
                    <a:pt x="914273" y="184365"/>
                  </a:lnTo>
                  <a:lnTo>
                    <a:pt x="933069" y="172097"/>
                  </a:lnTo>
                  <a:lnTo>
                    <a:pt x="949439" y="155206"/>
                  </a:lnTo>
                  <a:lnTo>
                    <a:pt x="962837" y="134670"/>
                  </a:lnTo>
                  <a:lnTo>
                    <a:pt x="972731" y="111429"/>
                  </a:lnTo>
                  <a:lnTo>
                    <a:pt x="982599" y="133019"/>
                  </a:lnTo>
                  <a:lnTo>
                    <a:pt x="995997" y="151942"/>
                  </a:lnTo>
                  <a:lnTo>
                    <a:pt x="1012431" y="167424"/>
                  </a:lnTo>
                  <a:lnTo>
                    <a:pt x="1031455" y="178701"/>
                  </a:lnTo>
                  <a:lnTo>
                    <a:pt x="1044676" y="159626"/>
                  </a:lnTo>
                  <a:close/>
                </a:path>
                <a:path w="1089659" h="227965">
                  <a:moveTo>
                    <a:pt x="1089558" y="0"/>
                  </a:moveTo>
                  <a:lnTo>
                    <a:pt x="1065276" y="0"/>
                  </a:lnTo>
                  <a:lnTo>
                    <a:pt x="1065276" y="227888"/>
                  </a:lnTo>
                  <a:lnTo>
                    <a:pt x="1089558" y="227888"/>
                  </a:lnTo>
                  <a:lnTo>
                    <a:pt x="1089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9912413" y="7159283"/>
              <a:ext cx="186614" cy="227895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0135272" y="7159283"/>
              <a:ext cx="189672" cy="225017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0423590" y="7174230"/>
              <a:ext cx="432946" cy="184709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10944987" y="7159294"/>
              <a:ext cx="188595" cy="227965"/>
            </a:xfrm>
            <a:custGeom>
              <a:avLst/>
              <a:gdLst/>
              <a:ahLst/>
              <a:cxnLst/>
              <a:rect l="l" t="t" r="r" b="b"/>
              <a:pathLst>
                <a:path w="188595" h="227965">
                  <a:moveTo>
                    <a:pt x="88671" y="75907"/>
                  </a:moveTo>
                  <a:lnTo>
                    <a:pt x="66281" y="75907"/>
                  </a:lnTo>
                  <a:lnTo>
                    <a:pt x="66281" y="94957"/>
                  </a:lnTo>
                  <a:lnTo>
                    <a:pt x="66281" y="152107"/>
                  </a:lnTo>
                  <a:lnTo>
                    <a:pt x="22936" y="152107"/>
                  </a:lnTo>
                  <a:lnTo>
                    <a:pt x="22936" y="94957"/>
                  </a:lnTo>
                  <a:lnTo>
                    <a:pt x="66281" y="94957"/>
                  </a:lnTo>
                  <a:lnTo>
                    <a:pt x="66281" y="75907"/>
                  </a:lnTo>
                  <a:lnTo>
                    <a:pt x="22936" y="75907"/>
                  </a:lnTo>
                  <a:lnTo>
                    <a:pt x="22936" y="21285"/>
                  </a:lnTo>
                  <a:lnTo>
                    <a:pt x="0" y="21285"/>
                  </a:lnTo>
                  <a:lnTo>
                    <a:pt x="0" y="75907"/>
                  </a:lnTo>
                  <a:lnTo>
                    <a:pt x="0" y="94957"/>
                  </a:lnTo>
                  <a:lnTo>
                    <a:pt x="0" y="152107"/>
                  </a:lnTo>
                  <a:lnTo>
                    <a:pt x="0" y="172415"/>
                  </a:lnTo>
                  <a:lnTo>
                    <a:pt x="88671" y="172415"/>
                  </a:lnTo>
                  <a:lnTo>
                    <a:pt x="88671" y="152158"/>
                  </a:lnTo>
                  <a:lnTo>
                    <a:pt x="88671" y="94957"/>
                  </a:lnTo>
                  <a:lnTo>
                    <a:pt x="88671" y="94780"/>
                  </a:lnTo>
                  <a:lnTo>
                    <a:pt x="88671" y="75907"/>
                  </a:lnTo>
                  <a:close/>
                </a:path>
                <a:path w="188595" h="227965">
                  <a:moveTo>
                    <a:pt x="88671" y="21221"/>
                  </a:moveTo>
                  <a:lnTo>
                    <a:pt x="66281" y="21221"/>
                  </a:lnTo>
                  <a:lnTo>
                    <a:pt x="66281" y="75450"/>
                  </a:lnTo>
                  <a:lnTo>
                    <a:pt x="88671" y="75450"/>
                  </a:lnTo>
                  <a:lnTo>
                    <a:pt x="88671" y="21221"/>
                  </a:lnTo>
                  <a:close/>
                </a:path>
                <a:path w="188595" h="227965">
                  <a:moveTo>
                    <a:pt x="188315" y="109181"/>
                  </a:moveTo>
                  <a:lnTo>
                    <a:pt x="165112" y="109181"/>
                  </a:lnTo>
                  <a:lnTo>
                    <a:pt x="165112" y="227888"/>
                  </a:lnTo>
                  <a:lnTo>
                    <a:pt x="188315" y="227888"/>
                  </a:lnTo>
                  <a:lnTo>
                    <a:pt x="188315" y="109181"/>
                  </a:lnTo>
                  <a:close/>
                </a:path>
                <a:path w="188595" h="227965">
                  <a:moveTo>
                    <a:pt x="188315" y="0"/>
                  </a:moveTo>
                  <a:lnTo>
                    <a:pt x="165112" y="0"/>
                  </a:lnTo>
                  <a:lnTo>
                    <a:pt x="165112" y="88595"/>
                  </a:lnTo>
                  <a:lnTo>
                    <a:pt x="137058" y="88595"/>
                  </a:lnTo>
                  <a:lnTo>
                    <a:pt x="137058" y="4775"/>
                  </a:lnTo>
                  <a:lnTo>
                    <a:pt x="114122" y="4775"/>
                  </a:lnTo>
                  <a:lnTo>
                    <a:pt x="114122" y="88595"/>
                  </a:lnTo>
                  <a:lnTo>
                    <a:pt x="114122" y="108915"/>
                  </a:lnTo>
                  <a:lnTo>
                    <a:pt x="114122" y="216865"/>
                  </a:lnTo>
                  <a:lnTo>
                    <a:pt x="137058" y="216865"/>
                  </a:lnTo>
                  <a:lnTo>
                    <a:pt x="137058" y="108915"/>
                  </a:lnTo>
                  <a:lnTo>
                    <a:pt x="188315" y="108915"/>
                  </a:lnTo>
                  <a:lnTo>
                    <a:pt x="188315" y="89204"/>
                  </a:lnTo>
                  <a:lnTo>
                    <a:pt x="188315" y="88595"/>
                  </a:lnTo>
                  <a:lnTo>
                    <a:pt x="188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1162183" y="7167826"/>
              <a:ext cx="208559" cy="219441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11396637" y="7159294"/>
              <a:ext cx="181610" cy="228600"/>
            </a:xfrm>
            <a:custGeom>
              <a:avLst/>
              <a:gdLst/>
              <a:ahLst/>
              <a:cxnLst/>
              <a:rect l="l" t="t" r="r" b="b"/>
              <a:pathLst>
                <a:path w="181609" h="228600">
                  <a:moveTo>
                    <a:pt x="181127" y="135712"/>
                  </a:moveTo>
                  <a:lnTo>
                    <a:pt x="157200" y="135712"/>
                  </a:lnTo>
                  <a:lnTo>
                    <a:pt x="157200" y="228346"/>
                  </a:lnTo>
                  <a:lnTo>
                    <a:pt x="181127" y="228346"/>
                  </a:lnTo>
                  <a:lnTo>
                    <a:pt x="181127" y="135712"/>
                  </a:lnTo>
                  <a:close/>
                </a:path>
                <a:path w="181609" h="228600">
                  <a:moveTo>
                    <a:pt x="181127" y="73380"/>
                  </a:moveTo>
                  <a:lnTo>
                    <a:pt x="157200" y="73380"/>
                  </a:lnTo>
                  <a:lnTo>
                    <a:pt x="157200" y="116192"/>
                  </a:lnTo>
                  <a:lnTo>
                    <a:pt x="181127" y="116192"/>
                  </a:lnTo>
                  <a:lnTo>
                    <a:pt x="181127" y="73380"/>
                  </a:lnTo>
                  <a:close/>
                </a:path>
                <a:path w="181609" h="228600">
                  <a:moveTo>
                    <a:pt x="181127" y="54305"/>
                  </a:moveTo>
                  <a:lnTo>
                    <a:pt x="105676" y="54305"/>
                  </a:lnTo>
                  <a:lnTo>
                    <a:pt x="105676" y="40335"/>
                  </a:lnTo>
                  <a:lnTo>
                    <a:pt x="105676" y="21285"/>
                  </a:lnTo>
                  <a:lnTo>
                    <a:pt x="82105" y="21285"/>
                  </a:lnTo>
                  <a:lnTo>
                    <a:pt x="82105" y="40335"/>
                  </a:lnTo>
                  <a:lnTo>
                    <a:pt x="82105" y="54305"/>
                  </a:lnTo>
                  <a:lnTo>
                    <a:pt x="82105" y="73355"/>
                  </a:lnTo>
                  <a:lnTo>
                    <a:pt x="82105" y="116535"/>
                  </a:lnTo>
                  <a:lnTo>
                    <a:pt x="82105" y="135585"/>
                  </a:lnTo>
                  <a:lnTo>
                    <a:pt x="82105" y="152107"/>
                  </a:lnTo>
                  <a:lnTo>
                    <a:pt x="23926" y="152107"/>
                  </a:lnTo>
                  <a:lnTo>
                    <a:pt x="23926" y="40335"/>
                  </a:lnTo>
                  <a:lnTo>
                    <a:pt x="82105" y="40335"/>
                  </a:lnTo>
                  <a:lnTo>
                    <a:pt x="82105" y="21285"/>
                  </a:lnTo>
                  <a:lnTo>
                    <a:pt x="0" y="21285"/>
                  </a:lnTo>
                  <a:lnTo>
                    <a:pt x="0" y="40335"/>
                  </a:lnTo>
                  <a:lnTo>
                    <a:pt x="0" y="152107"/>
                  </a:lnTo>
                  <a:lnTo>
                    <a:pt x="0" y="171157"/>
                  </a:lnTo>
                  <a:lnTo>
                    <a:pt x="105676" y="171157"/>
                  </a:lnTo>
                  <a:lnTo>
                    <a:pt x="105676" y="152107"/>
                  </a:lnTo>
                  <a:lnTo>
                    <a:pt x="105676" y="135585"/>
                  </a:lnTo>
                  <a:lnTo>
                    <a:pt x="181127" y="135585"/>
                  </a:lnTo>
                  <a:lnTo>
                    <a:pt x="181127" y="116535"/>
                  </a:lnTo>
                  <a:lnTo>
                    <a:pt x="105676" y="116535"/>
                  </a:lnTo>
                  <a:lnTo>
                    <a:pt x="105676" y="73355"/>
                  </a:lnTo>
                  <a:lnTo>
                    <a:pt x="181127" y="73355"/>
                  </a:lnTo>
                  <a:lnTo>
                    <a:pt x="181127" y="54305"/>
                  </a:lnTo>
                  <a:close/>
                </a:path>
                <a:path w="181609" h="228600">
                  <a:moveTo>
                    <a:pt x="181127" y="0"/>
                  </a:moveTo>
                  <a:lnTo>
                    <a:pt x="157200" y="0"/>
                  </a:lnTo>
                  <a:lnTo>
                    <a:pt x="157200" y="53682"/>
                  </a:lnTo>
                  <a:lnTo>
                    <a:pt x="181127" y="53682"/>
                  </a:lnTo>
                  <a:lnTo>
                    <a:pt x="181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0" name="object 25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1678767" y="7159283"/>
              <a:ext cx="411452" cy="227895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12189371" y="7159383"/>
              <a:ext cx="662940" cy="227965"/>
            </a:xfrm>
            <a:custGeom>
              <a:avLst/>
              <a:gdLst/>
              <a:ahLst/>
              <a:cxnLst/>
              <a:rect l="l" t="t" r="r" b="b"/>
              <a:pathLst>
                <a:path w="662940" h="227965">
                  <a:moveTo>
                    <a:pt x="182473" y="38976"/>
                  </a:moveTo>
                  <a:lnTo>
                    <a:pt x="49911" y="38976"/>
                  </a:lnTo>
                  <a:lnTo>
                    <a:pt x="49911" y="9766"/>
                  </a:lnTo>
                  <a:lnTo>
                    <a:pt x="25984" y="9766"/>
                  </a:lnTo>
                  <a:lnTo>
                    <a:pt x="25984" y="38976"/>
                  </a:lnTo>
                  <a:lnTo>
                    <a:pt x="25984" y="58026"/>
                  </a:lnTo>
                  <a:lnTo>
                    <a:pt x="25984" y="88506"/>
                  </a:lnTo>
                  <a:lnTo>
                    <a:pt x="25984" y="107556"/>
                  </a:lnTo>
                  <a:lnTo>
                    <a:pt x="182473" y="107556"/>
                  </a:lnTo>
                  <a:lnTo>
                    <a:pt x="182473" y="88671"/>
                  </a:lnTo>
                  <a:lnTo>
                    <a:pt x="182473" y="88506"/>
                  </a:lnTo>
                  <a:lnTo>
                    <a:pt x="182473" y="58178"/>
                  </a:lnTo>
                  <a:lnTo>
                    <a:pt x="158369" y="58178"/>
                  </a:lnTo>
                  <a:lnTo>
                    <a:pt x="158369" y="88506"/>
                  </a:lnTo>
                  <a:lnTo>
                    <a:pt x="49911" y="88506"/>
                  </a:lnTo>
                  <a:lnTo>
                    <a:pt x="49911" y="58026"/>
                  </a:lnTo>
                  <a:lnTo>
                    <a:pt x="182473" y="58026"/>
                  </a:lnTo>
                  <a:lnTo>
                    <a:pt x="182473" y="38976"/>
                  </a:lnTo>
                  <a:close/>
                </a:path>
                <a:path w="662940" h="227965">
                  <a:moveTo>
                    <a:pt x="182473" y="9169"/>
                  </a:moveTo>
                  <a:lnTo>
                    <a:pt x="158369" y="9169"/>
                  </a:lnTo>
                  <a:lnTo>
                    <a:pt x="158369" y="38849"/>
                  </a:lnTo>
                  <a:lnTo>
                    <a:pt x="182473" y="38849"/>
                  </a:lnTo>
                  <a:lnTo>
                    <a:pt x="182473" y="9169"/>
                  </a:lnTo>
                  <a:close/>
                </a:path>
                <a:path w="662940" h="227965">
                  <a:moveTo>
                    <a:pt x="208559" y="133908"/>
                  </a:moveTo>
                  <a:lnTo>
                    <a:pt x="0" y="133908"/>
                  </a:lnTo>
                  <a:lnTo>
                    <a:pt x="0" y="153149"/>
                  </a:lnTo>
                  <a:lnTo>
                    <a:pt x="91821" y="153149"/>
                  </a:lnTo>
                  <a:lnTo>
                    <a:pt x="91821" y="227799"/>
                  </a:lnTo>
                  <a:lnTo>
                    <a:pt x="115570" y="227799"/>
                  </a:lnTo>
                  <a:lnTo>
                    <a:pt x="115570" y="153149"/>
                  </a:lnTo>
                  <a:lnTo>
                    <a:pt x="208559" y="153149"/>
                  </a:lnTo>
                  <a:lnTo>
                    <a:pt x="208559" y="133908"/>
                  </a:lnTo>
                  <a:close/>
                </a:path>
                <a:path w="662940" h="227965">
                  <a:moveTo>
                    <a:pt x="407758" y="153339"/>
                  </a:moveTo>
                  <a:lnTo>
                    <a:pt x="248577" y="153339"/>
                  </a:lnTo>
                  <a:lnTo>
                    <a:pt x="248577" y="172758"/>
                  </a:lnTo>
                  <a:lnTo>
                    <a:pt x="383476" y="172758"/>
                  </a:lnTo>
                  <a:lnTo>
                    <a:pt x="383476" y="227799"/>
                  </a:lnTo>
                  <a:lnTo>
                    <a:pt x="407758" y="227799"/>
                  </a:lnTo>
                  <a:lnTo>
                    <a:pt x="407758" y="153339"/>
                  </a:lnTo>
                  <a:close/>
                </a:path>
                <a:path w="662940" h="227965">
                  <a:moveTo>
                    <a:pt x="422694" y="74460"/>
                  </a:moveTo>
                  <a:lnTo>
                    <a:pt x="393141" y="68567"/>
                  </a:lnTo>
                  <a:lnTo>
                    <a:pt x="369163" y="58242"/>
                  </a:lnTo>
                  <a:lnTo>
                    <a:pt x="356793" y="47929"/>
                  </a:lnTo>
                  <a:lnTo>
                    <a:pt x="352640" y="44475"/>
                  </a:lnTo>
                  <a:lnTo>
                    <a:pt x="345528" y="28321"/>
                  </a:lnTo>
                  <a:lnTo>
                    <a:pt x="414591" y="28321"/>
                  </a:lnTo>
                  <a:lnTo>
                    <a:pt x="414591" y="8902"/>
                  </a:lnTo>
                  <a:lnTo>
                    <a:pt x="244525" y="8902"/>
                  </a:lnTo>
                  <a:lnTo>
                    <a:pt x="244525" y="28321"/>
                  </a:lnTo>
                  <a:lnTo>
                    <a:pt x="313156" y="28321"/>
                  </a:lnTo>
                  <a:lnTo>
                    <a:pt x="305993" y="44437"/>
                  </a:lnTo>
                  <a:lnTo>
                    <a:pt x="289496" y="58204"/>
                  </a:lnTo>
                  <a:lnTo>
                    <a:pt x="265645" y="68567"/>
                  </a:lnTo>
                  <a:lnTo>
                    <a:pt x="236435" y="74460"/>
                  </a:lnTo>
                  <a:lnTo>
                    <a:pt x="245160" y="93624"/>
                  </a:lnTo>
                  <a:lnTo>
                    <a:pt x="273138" y="87972"/>
                  </a:lnTo>
                  <a:lnTo>
                    <a:pt x="297294" y="78193"/>
                  </a:lnTo>
                  <a:lnTo>
                    <a:pt x="316407" y="64706"/>
                  </a:lnTo>
                  <a:lnTo>
                    <a:pt x="329247" y="47929"/>
                  </a:lnTo>
                  <a:lnTo>
                    <a:pt x="342138" y="64706"/>
                  </a:lnTo>
                  <a:lnTo>
                    <a:pt x="361353" y="78193"/>
                  </a:lnTo>
                  <a:lnTo>
                    <a:pt x="385635" y="87972"/>
                  </a:lnTo>
                  <a:lnTo>
                    <a:pt x="413702" y="93624"/>
                  </a:lnTo>
                  <a:lnTo>
                    <a:pt x="422694" y="74460"/>
                  </a:lnTo>
                  <a:close/>
                </a:path>
                <a:path w="662940" h="227965">
                  <a:moveTo>
                    <a:pt x="433666" y="113309"/>
                  </a:moveTo>
                  <a:lnTo>
                    <a:pt x="341122" y="113309"/>
                  </a:lnTo>
                  <a:lnTo>
                    <a:pt x="341122" y="80302"/>
                  </a:lnTo>
                  <a:lnTo>
                    <a:pt x="317373" y="80302"/>
                  </a:lnTo>
                  <a:lnTo>
                    <a:pt x="317373" y="113309"/>
                  </a:lnTo>
                  <a:lnTo>
                    <a:pt x="225552" y="113309"/>
                  </a:lnTo>
                  <a:lnTo>
                    <a:pt x="225552" y="132829"/>
                  </a:lnTo>
                  <a:lnTo>
                    <a:pt x="433666" y="132829"/>
                  </a:lnTo>
                  <a:lnTo>
                    <a:pt x="433666" y="113309"/>
                  </a:lnTo>
                  <a:close/>
                </a:path>
                <a:path w="662940" h="227965">
                  <a:moveTo>
                    <a:pt x="574141" y="100279"/>
                  </a:moveTo>
                  <a:lnTo>
                    <a:pt x="570064" y="82486"/>
                  </a:lnTo>
                  <a:lnTo>
                    <a:pt x="564515" y="75806"/>
                  </a:lnTo>
                  <a:lnTo>
                    <a:pt x="558736" y="68872"/>
                  </a:lnTo>
                  <a:lnTo>
                    <a:pt x="551294" y="65163"/>
                  </a:lnTo>
                  <a:lnTo>
                    <a:pt x="551294" y="100279"/>
                  </a:lnTo>
                  <a:lnTo>
                    <a:pt x="548868" y="110223"/>
                  </a:lnTo>
                  <a:lnTo>
                    <a:pt x="542264" y="117703"/>
                  </a:lnTo>
                  <a:lnTo>
                    <a:pt x="532079" y="122415"/>
                  </a:lnTo>
                  <a:lnTo>
                    <a:pt x="518922" y="124015"/>
                  </a:lnTo>
                  <a:lnTo>
                    <a:pt x="505675" y="122415"/>
                  </a:lnTo>
                  <a:lnTo>
                    <a:pt x="495477" y="117703"/>
                  </a:lnTo>
                  <a:lnTo>
                    <a:pt x="488950" y="110223"/>
                  </a:lnTo>
                  <a:lnTo>
                    <a:pt x="486727" y="100279"/>
                  </a:lnTo>
                  <a:lnTo>
                    <a:pt x="488950" y="90081"/>
                  </a:lnTo>
                  <a:lnTo>
                    <a:pt x="495477" y="82372"/>
                  </a:lnTo>
                  <a:lnTo>
                    <a:pt x="505675" y="77508"/>
                  </a:lnTo>
                  <a:lnTo>
                    <a:pt x="518922" y="75806"/>
                  </a:lnTo>
                  <a:lnTo>
                    <a:pt x="532079" y="77508"/>
                  </a:lnTo>
                  <a:lnTo>
                    <a:pt x="542264" y="82372"/>
                  </a:lnTo>
                  <a:lnTo>
                    <a:pt x="548868" y="90081"/>
                  </a:lnTo>
                  <a:lnTo>
                    <a:pt x="551294" y="100279"/>
                  </a:lnTo>
                  <a:lnTo>
                    <a:pt x="551294" y="65163"/>
                  </a:lnTo>
                  <a:lnTo>
                    <a:pt x="541312" y="60172"/>
                  </a:lnTo>
                  <a:lnTo>
                    <a:pt x="518922" y="57099"/>
                  </a:lnTo>
                  <a:lnTo>
                    <a:pt x="496277" y="60172"/>
                  </a:lnTo>
                  <a:lnTo>
                    <a:pt x="478726" y="68872"/>
                  </a:lnTo>
                  <a:lnTo>
                    <a:pt x="467410" y="82486"/>
                  </a:lnTo>
                  <a:lnTo>
                    <a:pt x="463435" y="100279"/>
                  </a:lnTo>
                  <a:lnTo>
                    <a:pt x="467410" y="117767"/>
                  </a:lnTo>
                  <a:lnTo>
                    <a:pt x="478726" y="131191"/>
                  </a:lnTo>
                  <a:lnTo>
                    <a:pt x="496277" y="139788"/>
                  </a:lnTo>
                  <a:lnTo>
                    <a:pt x="518922" y="142811"/>
                  </a:lnTo>
                  <a:lnTo>
                    <a:pt x="541312" y="139788"/>
                  </a:lnTo>
                  <a:lnTo>
                    <a:pt x="558736" y="131191"/>
                  </a:lnTo>
                  <a:lnTo>
                    <a:pt x="564794" y="124015"/>
                  </a:lnTo>
                  <a:lnTo>
                    <a:pt x="570064" y="117767"/>
                  </a:lnTo>
                  <a:lnTo>
                    <a:pt x="574141" y="100279"/>
                  </a:lnTo>
                  <a:close/>
                </a:path>
                <a:path w="662940" h="227965">
                  <a:moveTo>
                    <a:pt x="586638" y="26708"/>
                  </a:moveTo>
                  <a:lnTo>
                    <a:pt x="530974" y="26708"/>
                  </a:lnTo>
                  <a:lnTo>
                    <a:pt x="530974" y="0"/>
                  </a:lnTo>
                  <a:lnTo>
                    <a:pt x="506958" y="0"/>
                  </a:lnTo>
                  <a:lnTo>
                    <a:pt x="506958" y="26708"/>
                  </a:lnTo>
                  <a:lnTo>
                    <a:pt x="451015" y="26708"/>
                  </a:lnTo>
                  <a:lnTo>
                    <a:pt x="451015" y="46126"/>
                  </a:lnTo>
                  <a:lnTo>
                    <a:pt x="586638" y="46126"/>
                  </a:lnTo>
                  <a:lnTo>
                    <a:pt x="586638" y="26708"/>
                  </a:lnTo>
                  <a:close/>
                </a:path>
                <a:path w="662940" h="227965">
                  <a:moveTo>
                    <a:pt x="639521" y="203339"/>
                  </a:moveTo>
                  <a:lnTo>
                    <a:pt x="509384" y="203339"/>
                  </a:lnTo>
                  <a:lnTo>
                    <a:pt x="509384" y="157111"/>
                  </a:lnTo>
                  <a:lnTo>
                    <a:pt x="485381" y="157111"/>
                  </a:lnTo>
                  <a:lnTo>
                    <a:pt x="485381" y="223126"/>
                  </a:lnTo>
                  <a:lnTo>
                    <a:pt x="639521" y="223126"/>
                  </a:lnTo>
                  <a:lnTo>
                    <a:pt x="639521" y="203339"/>
                  </a:lnTo>
                  <a:close/>
                </a:path>
                <a:path w="662940" h="227965">
                  <a:moveTo>
                    <a:pt x="662813" y="73380"/>
                  </a:moveTo>
                  <a:lnTo>
                    <a:pt x="629805" y="73380"/>
                  </a:lnTo>
                  <a:lnTo>
                    <a:pt x="629805" y="88"/>
                  </a:lnTo>
                  <a:lnTo>
                    <a:pt x="605624" y="88"/>
                  </a:lnTo>
                  <a:lnTo>
                    <a:pt x="605624" y="170688"/>
                  </a:lnTo>
                  <a:lnTo>
                    <a:pt x="629805" y="170688"/>
                  </a:lnTo>
                  <a:lnTo>
                    <a:pt x="629805" y="93522"/>
                  </a:lnTo>
                  <a:lnTo>
                    <a:pt x="662813" y="93522"/>
                  </a:lnTo>
                  <a:lnTo>
                    <a:pt x="662813" y="73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167294" y="7159283"/>
              <a:ext cx="176182" cy="227895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2928517" y="7180508"/>
              <a:ext cx="207750" cy="1771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442842" y="7159283"/>
              <a:ext cx="195788" cy="225736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3676312" y="7159462"/>
              <a:ext cx="180949" cy="227985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892517" y="7163060"/>
              <a:ext cx="207750" cy="221959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14180897" y="7159294"/>
              <a:ext cx="640715" cy="228600"/>
            </a:xfrm>
            <a:custGeom>
              <a:avLst/>
              <a:gdLst/>
              <a:ahLst/>
              <a:cxnLst/>
              <a:rect l="l" t="t" r="r" b="b"/>
              <a:pathLst>
                <a:path w="640715" h="228600">
                  <a:moveTo>
                    <a:pt x="184912" y="102565"/>
                  </a:moveTo>
                  <a:lnTo>
                    <a:pt x="49022" y="102565"/>
                  </a:lnTo>
                  <a:lnTo>
                    <a:pt x="49022" y="20015"/>
                  </a:lnTo>
                  <a:lnTo>
                    <a:pt x="24739" y="20015"/>
                  </a:lnTo>
                  <a:lnTo>
                    <a:pt x="24739" y="102565"/>
                  </a:lnTo>
                  <a:lnTo>
                    <a:pt x="24739" y="121615"/>
                  </a:lnTo>
                  <a:lnTo>
                    <a:pt x="184912" y="121615"/>
                  </a:lnTo>
                  <a:lnTo>
                    <a:pt x="184912" y="102565"/>
                  </a:lnTo>
                  <a:close/>
                </a:path>
                <a:path w="640715" h="228600">
                  <a:moveTo>
                    <a:pt x="208559" y="177622"/>
                  </a:moveTo>
                  <a:lnTo>
                    <a:pt x="0" y="177622"/>
                  </a:lnTo>
                  <a:lnTo>
                    <a:pt x="0" y="197942"/>
                  </a:lnTo>
                  <a:lnTo>
                    <a:pt x="208559" y="197942"/>
                  </a:lnTo>
                  <a:lnTo>
                    <a:pt x="208559" y="177622"/>
                  </a:lnTo>
                  <a:close/>
                </a:path>
                <a:path w="640715" h="228600">
                  <a:moveTo>
                    <a:pt x="296341" y="24371"/>
                  </a:moveTo>
                  <a:lnTo>
                    <a:pt x="233832" y="24371"/>
                  </a:lnTo>
                  <a:lnTo>
                    <a:pt x="233832" y="44335"/>
                  </a:lnTo>
                  <a:lnTo>
                    <a:pt x="273316" y="44335"/>
                  </a:lnTo>
                  <a:lnTo>
                    <a:pt x="269176" y="77190"/>
                  </a:lnTo>
                  <a:lnTo>
                    <a:pt x="260184" y="107746"/>
                  </a:lnTo>
                  <a:lnTo>
                    <a:pt x="245592" y="136169"/>
                  </a:lnTo>
                  <a:lnTo>
                    <a:pt x="224663" y="162598"/>
                  </a:lnTo>
                  <a:lnTo>
                    <a:pt x="243547" y="176453"/>
                  </a:lnTo>
                  <a:lnTo>
                    <a:pt x="268960" y="142354"/>
                  </a:lnTo>
                  <a:lnTo>
                    <a:pt x="285153" y="105295"/>
                  </a:lnTo>
                  <a:lnTo>
                    <a:pt x="293738" y="65798"/>
                  </a:lnTo>
                  <a:lnTo>
                    <a:pt x="296341" y="24371"/>
                  </a:lnTo>
                  <a:close/>
                </a:path>
                <a:path w="640715" h="228600">
                  <a:moveTo>
                    <a:pt x="360197" y="24371"/>
                  </a:moveTo>
                  <a:lnTo>
                    <a:pt x="304165" y="24371"/>
                  </a:lnTo>
                  <a:lnTo>
                    <a:pt x="304165" y="44335"/>
                  </a:lnTo>
                  <a:lnTo>
                    <a:pt x="337261" y="44335"/>
                  </a:lnTo>
                  <a:lnTo>
                    <a:pt x="333857" y="80264"/>
                  </a:lnTo>
                  <a:lnTo>
                    <a:pt x="325920" y="114909"/>
                  </a:lnTo>
                  <a:lnTo>
                    <a:pt x="312153" y="147840"/>
                  </a:lnTo>
                  <a:lnTo>
                    <a:pt x="291299" y="178600"/>
                  </a:lnTo>
                  <a:lnTo>
                    <a:pt x="311721" y="191465"/>
                  </a:lnTo>
                  <a:lnTo>
                    <a:pt x="336334" y="152730"/>
                  </a:lnTo>
                  <a:lnTo>
                    <a:pt x="351104" y="110947"/>
                  </a:lnTo>
                  <a:lnTo>
                    <a:pt x="358292" y="67652"/>
                  </a:lnTo>
                  <a:lnTo>
                    <a:pt x="360197" y="24371"/>
                  </a:lnTo>
                  <a:close/>
                </a:path>
                <a:path w="640715" h="228600">
                  <a:moveTo>
                    <a:pt x="414248" y="0"/>
                  </a:moveTo>
                  <a:lnTo>
                    <a:pt x="390055" y="0"/>
                  </a:lnTo>
                  <a:lnTo>
                    <a:pt x="390055" y="227888"/>
                  </a:lnTo>
                  <a:lnTo>
                    <a:pt x="414248" y="227888"/>
                  </a:lnTo>
                  <a:lnTo>
                    <a:pt x="414248" y="0"/>
                  </a:lnTo>
                  <a:close/>
                </a:path>
                <a:path w="640715" h="228600">
                  <a:moveTo>
                    <a:pt x="640435" y="135712"/>
                  </a:moveTo>
                  <a:lnTo>
                    <a:pt x="616508" y="135712"/>
                  </a:lnTo>
                  <a:lnTo>
                    <a:pt x="616508" y="228346"/>
                  </a:lnTo>
                  <a:lnTo>
                    <a:pt x="640435" y="228346"/>
                  </a:lnTo>
                  <a:lnTo>
                    <a:pt x="640435" y="135712"/>
                  </a:lnTo>
                  <a:close/>
                </a:path>
                <a:path w="640715" h="228600">
                  <a:moveTo>
                    <a:pt x="640435" y="73380"/>
                  </a:moveTo>
                  <a:lnTo>
                    <a:pt x="616508" y="73380"/>
                  </a:lnTo>
                  <a:lnTo>
                    <a:pt x="616508" y="116192"/>
                  </a:lnTo>
                  <a:lnTo>
                    <a:pt x="640435" y="116192"/>
                  </a:lnTo>
                  <a:lnTo>
                    <a:pt x="640435" y="73380"/>
                  </a:lnTo>
                  <a:close/>
                </a:path>
                <a:path w="640715" h="228600">
                  <a:moveTo>
                    <a:pt x="640435" y="54305"/>
                  </a:moveTo>
                  <a:lnTo>
                    <a:pt x="564972" y="54305"/>
                  </a:lnTo>
                  <a:lnTo>
                    <a:pt x="564972" y="40335"/>
                  </a:lnTo>
                  <a:lnTo>
                    <a:pt x="564972" y="21285"/>
                  </a:lnTo>
                  <a:lnTo>
                    <a:pt x="541413" y="21285"/>
                  </a:lnTo>
                  <a:lnTo>
                    <a:pt x="541413" y="40335"/>
                  </a:lnTo>
                  <a:lnTo>
                    <a:pt x="541413" y="54305"/>
                  </a:lnTo>
                  <a:lnTo>
                    <a:pt x="541413" y="73355"/>
                  </a:lnTo>
                  <a:lnTo>
                    <a:pt x="541413" y="116535"/>
                  </a:lnTo>
                  <a:lnTo>
                    <a:pt x="541413" y="135585"/>
                  </a:lnTo>
                  <a:lnTo>
                    <a:pt x="541413" y="152107"/>
                  </a:lnTo>
                  <a:lnTo>
                    <a:pt x="483222" y="152107"/>
                  </a:lnTo>
                  <a:lnTo>
                    <a:pt x="483222" y="40335"/>
                  </a:lnTo>
                  <a:lnTo>
                    <a:pt x="541413" y="40335"/>
                  </a:lnTo>
                  <a:lnTo>
                    <a:pt x="541413" y="21285"/>
                  </a:lnTo>
                  <a:lnTo>
                    <a:pt x="459295" y="21285"/>
                  </a:lnTo>
                  <a:lnTo>
                    <a:pt x="459295" y="40335"/>
                  </a:lnTo>
                  <a:lnTo>
                    <a:pt x="459295" y="152107"/>
                  </a:lnTo>
                  <a:lnTo>
                    <a:pt x="459295" y="171157"/>
                  </a:lnTo>
                  <a:lnTo>
                    <a:pt x="564972" y="171157"/>
                  </a:lnTo>
                  <a:lnTo>
                    <a:pt x="564972" y="152107"/>
                  </a:lnTo>
                  <a:lnTo>
                    <a:pt x="564972" y="135585"/>
                  </a:lnTo>
                  <a:lnTo>
                    <a:pt x="640435" y="135585"/>
                  </a:lnTo>
                  <a:lnTo>
                    <a:pt x="640435" y="116535"/>
                  </a:lnTo>
                  <a:lnTo>
                    <a:pt x="564972" y="116535"/>
                  </a:lnTo>
                  <a:lnTo>
                    <a:pt x="564972" y="73355"/>
                  </a:lnTo>
                  <a:lnTo>
                    <a:pt x="640435" y="73355"/>
                  </a:lnTo>
                  <a:lnTo>
                    <a:pt x="640435" y="54305"/>
                  </a:lnTo>
                  <a:close/>
                </a:path>
                <a:path w="640715" h="228600">
                  <a:moveTo>
                    <a:pt x="640435" y="0"/>
                  </a:moveTo>
                  <a:lnTo>
                    <a:pt x="616508" y="0"/>
                  </a:lnTo>
                  <a:lnTo>
                    <a:pt x="616508" y="53682"/>
                  </a:lnTo>
                  <a:lnTo>
                    <a:pt x="640435" y="53682"/>
                  </a:lnTo>
                  <a:lnTo>
                    <a:pt x="640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4915371" y="7159283"/>
              <a:ext cx="425212" cy="227895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5370083" y="7163060"/>
              <a:ext cx="207750" cy="221959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5659641" y="7159283"/>
              <a:ext cx="187244" cy="228345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15883661" y="7167892"/>
              <a:ext cx="208279" cy="217170"/>
            </a:xfrm>
            <a:custGeom>
              <a:avLst/>
              <a:gdLst/>
              <a:ahLst/>
              <a:cxnLst/>
              <a:rect l="l" t="t" r="r" b="b"/>
              <a:pathLst>
                <a:path w="208280" h="217170">
                  <a:moveTo>
                    <a:pt x="183197" y="49517"/>
                  </a:moveTo>
                  <a:lnTo>
                    <a:pt x="51168" y="49517"/>
                  </a:lnTo>
                  <a:lnTo>
                    <a:pt x="51168" y="19050"/>
                  </a:lnTo>
                  <a:lnTo>
                    <a:pt x="181038" y="19050"/>
                  </a:lnTo>
                  <a:lnTo>
                    <a:pt x="181038" y="0"/>
                  </a:lnTo>
                  <a:lnTo>
                    <a:pt x="27076" y="0"/>
                  </a:lnTo>
                  <a:lnTo>
                    <a:pt x="27076" y="19050"/>
                  </a:lnTo>
                  <a:lnTo>
                    <a:pt x="27076" y="49517"/>
                  </a:lnTo>
                  <a:lnTo>
                    <a:pt x="27076" y="68567"/>
                  </a:lnTo>
                  <a:lnTo>
                    <a:pt x="183197" y="68567"/>
                  </a:lnTo>
                  <a:lnTo>
                    <a:pt x="183197" y="49517"/>
                  </a:lnTo>
                  <a:close/>
                </a:path>
                <a:path w="208280" h="217170">
                  <a:moveTo>
                    <a:pt x="187960" y="198107"/>
                  </a:moveTo>
                  <a:lnTo>
                    <a:pt x="48831" y="198107"/>
                  </a:lnTo>
                  <a:lnTo>
                    <a:pt x="48831" y="177787"/>
                  </a:lnTo>
                  <a:lnTo>
                    <a:pt x="181394" y="177787"/>
                  </a:lnTo>
                  <a:lnTo>
                    <a:pt x="181394" y="161290"/>
                  </a:lnTo>
                  <a:lnTo>
                    <a:pt x="181394" y="143510"/>
                  </a:lnTo>
                  <a:lnTo>
                    <a:pt x="181394" y="124460"/>
                  </a:lnTo>
                  <a:lnTo>
                    <a:pt x="24726" y="124460"/>
                  </a:lnTo>
                  <a:lnTo>
                    <a:pt x="24726" y="143510"/>
                  </a:lnTo>
                  <a:lnTo>
                    <a:pt x="157657" y="143510"/>
                  </a:lnTo>
                  <a:lnTo>
                    <a:pt x="157657" y="161290"/>
                  </a:lnTo>
                  <a:lnTo>
                    <a:pt x="25184" y="161290"/>
                  </a:lnTo>
                  <a:lnTo>
                    <a:pt x="25184" y="177787"/>
                  </a:lnTo>
                  <a:lnTo>
                    <a:pt x="25184" y="198107"/>
                  </a:lnTo>
                  <a:lnTo>
                    <a:pt x="25184" y="217157"/>
                  </a:lnTo>
                  <a:lnTo>
                    <a:pt x="187960" y="217157"/>
                  </a:lnTo>
                  <a:lnTo>
                    <a:pt x="187960" y="198107"/>
                  </a:lnTo>
                  <a:close/>
                </a:path>
                <a:path w="208280" h="217170">
                  <a:moveTo>
                    <a:pt x="207746" y="88531"/>
                  </a:moveTo>
                  <a:lnTo>
                    <a:pt x="115836" y="88531"/>
                  </a:lnTo>
                  <a:lnTo>
                    <a:pt x="115836" y="68922"/>
                  </a:lnTo>
                  <a:lnTo>
                    <a:pt x="91821" y="68922"/>
                  </a:lnTo>
                  <a:lnTo>
                    <a:pt x="91821" y="88531"/>
                  </a:lnTo>
                  <a:lnTo>
                    <a:pt x="0" y="88531"/>
                  </a:lnTo>
                  <a:lnTo>
                    <a:pt x="0" y="107861"/>
                  </a:lnTo>
                  <a:lnTo>
                    <a:pt x="207746" y="107861"/>
                  </a:lnTo>
                  <a:lnTo>
                    <a:pt x="207746" y="885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6111653" y="7159283"/>
              <a:ext cx="211256" cy="227895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9909975" y="7523924"/>
              <a:ext cx="639445" cy="228600"/>
            </a:xfrm>
            <a:custGeom>
              <a:avLst/>
              <a:gdLst/>
              <a:ahLst/>
              <a:cxnLst/>
              <a:rect l="l" t="t" r="r" b="b"/>
              <a:pathLst>
                <a:path w="639445" h="228600">
                  <a:moveTo>
                    <a:pt x="183832" y="55435"/>
                  </a:moveTo>
                  <a:lnTo>
                    <a:pt x="47942" y="55435"/>
                  </a:lnTo>
                  <a:lnTo>
                    <a:pt x="47942" y="16078"/>
                  </a:lnTo>
                  <a:lnTo>
                    <a:pt x="23749" y="16078"/>
                  </a:lnTo>
                  <a:lnTo>
                    <a:pt x="23749" y="55435"/>
                  </a:lnTo>
                  <a:lnTo>
                    <a:pt x="23749" y="74485"/>
                  </a:lnTo>
                  <a:lnTo>
                    <a:pt x="23749" y="113855"/>
                  </a:lnTo>
                  <a:lnTo>
                    <a:pt x="23749" y="132905"/>
                  </a:lnTo>
                  <a:lnTo>
                    <a:pt x="183832" y="132905"/>
                  </a:lnTo>
                  <a:lnTo>
                    <a:pt x="183832" y="113855"/>
                  </a:lnTo>
                  <a:lnTo>
                    <a:pt x="47942" y="113855"/>
                  </a:lnTo>
                  <a:lnTo>
                    <a:pt x="47942" y="74485"/>
                  </a:lnTo>
                  <a:lnTo>
                    <a:pt x="159816" y="74485"/>
                  </a:lnTo>
                  <a:lnTo>
                    <a:pt x="159816" y="113309"/>
                  </a:lnTo>
                  <a:lnTo>
                    <a:pt x="183832" y="113309"/>
                  </a:lnTo>
                  <a:lnTo>
                    <a:pt x="183832" y="74485"/>
                  </a:lnTo>
                  <a:lnTo>
                    <a:pt x="183832" y="74282"/>
                  </a:lnTo>
                  <a:lnTo>
                    <a:pt x="183832" y="55435"/>
                  </a:lnTo>
                  <a:close/>
                </a:path>
                <a:path w="639445" h="228600">
                  <a:moveTo>
                    <a:pt x="183832" y="15557"/>
                  </a:moveTo>
                  <a:lnTo>
                    <a:pt x="159816" y="15557"/>
                  </a:lnTo>
                  <a:lnTo>
                    <a:pt x="159816" y="54851"/>
                  </a:lnTo>
                  <a:lnTo>
                    <a:pt x="183832" y="54851"/>
                  </a:lnTo>
                  <a:lnTo>
                    <a:pt x="183832" y="15557"/>
                  </a:lnTo>
                  <a:close/>
                </a:path>
                <a:path w="639445" h="228600">
                  <a:moveTo>
                    <a:pt x="208559" y="179679"/>
                  </a:moveTo>
                  <a:lnTo>
                    <a:pt x="115658" y="179679"/>
                  </a:lnTo>
                  <a:lnTo>
                    <a:pt x="115658" y="132918"/>
                  </a:lnTo>
                  <a:lnTo>
                    <a:pt x="91732" y="132918"/>
                  </a:lnTo>
                  <a:lnTo>
                    <a:pt x="91732" y="179679"/>
                  </a:lnTo>
                  <a:lnTo>
                    <a:pt x="0" y="179679"/>
                  </a:lnTo>
                  <a:lnTo>
                    <a:pt x="0" y="199644"/>
                  </a:lnTo>
                  <a:lnTo>
                    <a:pt x="208559" y="199644"/>
                  </a:lnTo>
                  <a:lnTo>
                    <a:pt x="208559" y="179679"/>
                  </a:lnTo>
                  <a:close/>
                </a:path>
                <a:path w="639445" h="228600">
                  <a:moveTo>
                    <a:pt x="409663" y="66865"/>
                  </a:moveTo>
                  <a:lnTo>
                    <a:pt x="276555" y="66865"/>
                  </a:lnTo>
                  <a:lnTo>
                    <a:pt x="276555" y="8445"/>
                  </a:lnTo>
                  <a:lnTo>
                    <a:pt x="252628" y="8445"/>
                  </a:lnTo>
                  <a:lnTo>
                    <a:pt x="252628" y="66865"/>
                  </a:lnTo>
                  <a:lnTo>
                    <a:pt x="252628" y="85915"/>
                  </a:lnTo>
                  <a:lnTo>
                    <a:pt x="409663" y="85915"/>
                  </a:lnTo>
                  <a:lnTo>
                    <a:pt x="409663" y="66865"/>
                  </a:lnTo>
                  <a:close/>
                </a:path>
                <a:path w="639445" h="228600">
                  <a:moveTo>
                    <a:pt x="411099" y="202755"/>
                  </a:moveTo>
                  <a:lnTo>
                    <a:pt x="274929" y="202755"/>
                  </a:lnTo>
                  <a:lnTo>
                    <a:pt x="274929" y="155765"/>
                  </a:lnTo>
                  <a:lnTo>
                    <a:pt x="250926" y="155765"/>
                  </a:lnTo>
                  <a:lnTo>
                    <a:pt x="250926" y="202755"/>
                  </a:lnTo>
                  <a:lnTo>
                    <a:pt x="250926" y="223075"/>
                  </a:lnTo>
                  <a:lnTo>
                    <a:pt x="411099" y="223075"/>
                  </a:lnTo>
                  <a:lnTo>
                    <a:pt x="411099" y="202755"/>
                  </a:lnTo>
                  <a:close/>
                </a:path>
                <a:path w="639445" h="228600">
                  <a:moveTo>
                    <a:pt x="433400" y="114757"/>
                  </a:moveTo>
                  <a:lnTo>
                    <a:pt x="224840" y="114757"/>
                  </a:lnTo>
                  <a:lnTo>
                    <a:pt x="224840" y="134086"/>
                  </a:lnTo>
                  <a:lnTo>
                    <a:pt x="433400" y="134086"/>
                  </a:lnTo>
                  <a:lnTo>
                    <a:pt x="433400" y="114757"/>
                  </a:lnTo>
                  <a:close/>
                </a:path>
                <a:path w="639445" h="228600">
                  <a:moveTo>
                    <a:pt x="594296" y="157111"/>
                  </a:moveTo>
                  <a:lnTo>
                    <a:pt x="550849" y="117335"/>
                  </a:lnTo>
                  <a:lnTo>
                    <a:pt x="534035" y="58000"/>
                  </a:lnTo>
                  <a:lnTo>
                    <a:pt x="534035" y="18973"/>
                  </a:lnTo>
                  <a:lnTo>
                    <a:pt x="509752" y="18973"/>
                  </a:lnTo>
                  <a:lnTo>
                    <a:pt x="509752" y="58000"/>
                  </a:lnTo>
                  <a:lnTo>
                    <a:pt x="505155" y="90220"/>
                  </a:lnTo>
                  <a:lnTo>
                    <a:pt x="492518" y="119849"/>
                  </a:lnTo>
                  <a:lnTo>
                    <a:pt x="473189" y="144335"/>
                  </a:lnTo>
                  <a:lnTo>
                    <a:pt x="448513" y="161061"/>
                  </a:lnTo>
                  <a:lnTo>
                    <a:pt x="463435" y="181216"/>
                  </a:lnTo>
                  <a:lnTo>
                    <a:pt x="482625" y="168732"/>
                  </a:lnTo>
                  <a:lnTo>
                    <a:pt x="499071" y="151663"/>
                  </a:lnTo>
                  <a:lnTo>
                    <a:pt x="512381" y="130822"/>
                  </a:lnTo>
                  <a:lnTo>
                    <a:pt x="522160" y="107022"/>
                  </a:lnTo>
                  <a:lnTo>
                    <a:pt x="531990" y="129260"/>
                  </a:lnTo>
                  <a:lnTo>
                    <a:pt x="545147" y="148704"/>
                  </a:lnTo>
                  <a:lnTo>
                    <a:pt x="561200" y="164642"/>
                  </a:lnTo>
                  <a:lnTo>
                    <a:pt x="579729" y="176352"/>
                  </a:lnTo>
                  <a:lnTo>
                    <a:pt x="594296" y="157111"/>
                  </a:lnTo>
                  <a:close/>
                </a:path>
                <a:path w="639445" h="228600">
                  <a:moveTo>
                    <a:pt x="639165" y="0"/>
                  </a:moveTo>
                  <a:lnTo>
                    <a:pt x="614883" y="0"/>
                  </a:lnTo>
                  <a:lnTo>
                    <a:pt x="614883" y="228333"/>
                  </a:lnTo>
                  <a:lnTo>
                    <a:pt x="639165" y="228333"/>
                  </a:lnTo>
                  <a:lnTo>
                    <a:pt x="6391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0585306" y="7523912"/>
              <a:ext cx="433216" cy="225736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1098914" y="7523912"/>
              <a:ext cx="413880" cy="227895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1548319" y="7523912"/>
              <a:ext cx="196777" cy="227895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1839135" y="7523912"/>
              <a:ext cx="412442" cy="229693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12296724" y="7523479"/>
              <a:ext cx="203835" cy="223520"/>
            </a:xfrm>
            <a:custGeom>
              <a:avLst/>
              <a:gdLst/>
              <a:ahLst/>
              <a:cxnLst/>
              <a:rect l="l" t="t" r="r" b="b"/>
              <a:pathLst>
                <a:path w="203834" h="223520">
                  <a:moveTo>
                    <a:pt x="106743" y="40005"/>
                  </a:moveTo>
                  <a:lnTo>
                    <a:pt x="83096" y="40005"/>
                  </a:lnTo>
                  <a:lnTo>
                    <a:pt x="83096" y="107734"/>
                  </a:lnTo>
                  <a:lnTo>
                    <a:pt x="106743" y="107734"/>
                  </a:lnTo>
                  <a:lnTo>
                    <a:pt x="106743" y="40005"/>
                  </a:lnTo>
                  <a:close/>
                </a:path>
                <a:path w="203834" h="223520">
                  <a:moveTo>
                    <a:pt x="106743" y="20320"/>
                  </a:moveTo>
                  <a:lnTo>
                    <a:pt x="0" y="20320"/>
                  </a:lnTo>
                  <a:lnTo>
                    <a:pt x="0" y="39370"/>
                  </a:lnTo>
                  <a:lnTo>
                    <a:pt x="0" y="107950"/>
                  </a:lnTo>
                  <a:lnTo>
                    <a:pt x="0" y="127000"/>
                  </a:lnTo>
                  <a:lnTo>
                    <a:pt x="106743" y="127000"/>
                  </a:lnTo>
                  <a:lnTo>
                    <a:pt x="106743" y="107950"/>
                  </a:lnTo>
                  <a:lnTo>
                    <a:pt x="23647" y="107950"/>
                  </a:lnTo>
                  <a:lnTo>
                    <a:pt x="23647" y="39370"/>
                  </a:lnTo>
                  <a:lnTo>
                    <a:pt x="106743" y="39370"/>
                  </a:lnTo>
                  <a:lnTo>
                    <a:pt x="106743" y="20320"/>
                  </a:lnTo>
                  <a:close/>
                </a:path>
                <a:path w="203834" h="223520">
                  <a:moveTo>
                    <a:pt x="180047" y="204470"/>
                  </a:moveTo>
                  <a:lnTo>
                    <a:pt x="49911" y="204470"/>
                  </a:lnTo>
                  <a:lnTo>
                    <a:pt x="49911" y="151130"/>
                  </a:lnTo>
                  <a:lnTo>
                    <a:pt x="25895" y="151130"/>
                  </a:lnTo>
                  <a:lnTo>
                    <a:pt x="25895" y="204470"/>
                  </a:lnTo>
                  <a:lnTo>
                    <a:pt x="25895" y="223520"/>
                  </a:lnTo>
                  <a:lnTo>
                    <a:pt x="180047" y="223520"/>
                  </a:lnTo>
                  <a:lnTo>
                    <a:pt x="180047" y="204470"/>
                  </a:lnTo>
                  <a:close/>
                </a:path>
                <a:path w="203834" h="223520">
                  <a:moveTo>
                    <a:pt x="203339" y="68580"/>
                  </a:moveTo>
                  <a:lnTo>
                    <a:pt x="170332" y="68580"/>
                  </a:lnTo>
                  <a:lnTo>
                    <a:pt x="170332" y="0"/>
                  </a:lnTo>
                  <a:lnTo>
                    <a:pt x="146138" y="0"/>
                  </a:lnTo>
                  <a:lnTo>
                    <a:pt x="146138" y="68580"/>
                  </a:lnTo>
                  <a:lnTo>
                    <a:pt x="146138" y="88900"/>
                  </a:lnTo>
                  <a:lnTo>
                    <a:pt x="146138" y="167652"/>
                  </a:lnTo>
                  <a:lnTo>
                    <a:pt x="170332" y="167652"/>
                  </a:lnTo>
                  <a:lnTo>
                    <a:pt x="170332" y="88900"/>
                  </a:lnTo>
                  <a:lnTo>
                    <a:pt x="203339" y="88900"/>
                  </a:lnTo>
                  <a:lnTo>
                    <a:pt x="203339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9" name="object 269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2587392" y="7523912"/>
              <a:ext cx="179061" cy="228345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12801435" y="7527290"/>
              <a:ext cx="208279" cy="222885"/>
            </a:xfrm>
            <a:custGeom>
              <a:avLst/>
              <a:gdLst/>
              <a:ahLst/>
              <a:cxnLst/>
              <a:rect l="l" t="t" r="r" b="b"/>
              <a:pathLst>
                <a:path w="208280" h="222884">
                  <a:moveTo>
                    <a:pt x="180771" y="20320"/>
                  </a:moveTo>
                  <a:lnTo>
                    <a:pt x="156756" y="20320"/>
                  </a:lnTo>
                  <a:lnTo>
                    <a:pt x="156756" y="38100"/>
                  </a:lnTo>
                  <a:lnTo>
                    <a:pt x="156756" y="57150"/>
                  </a:lnTo>
                  <a:lnTo>
                    <a:pt x="51168" y="57150"/>
                  </a:lnTo>
                  <a:lnTo>
                    <a:pt x="51168" y="38100"/>
                  </a:lnTo>
                  <a:lnTo>
                    <a:pt x="156756" y="38100"/>
                  </a:lnTo>
                  <a:lnTo>
                    <a:pt x="156756" y="20320"/>
                  </a:lnTo>
                  <a:lnTo>
                    <a:pt x="51168" y="20320"/>
                  </a:lnTo>
                  <a:lnTo>
                    <a:pt x="51168" y="0"/>
                  </a:lnTo>
                  <a:lnTo>
                    <a:pt x="27152" y="0"/>
                  </a:lnTo>
                  <a:lnTo>
                    <a:pt x="27152" y="20320"/>
                  </a:lnTo>
                  <a:lnTo>
                    <a:pt x="27152" y="38100"/>
                  </a:lnTo>
                  <a:lnTo>
                    <a:pt x="27152" y="57150"/>
                  </a:lnTo>
                  <a:lnTo>
                    <a:pt x="27152" y="76200"/>
                  </a:lnTo>
                  <a:lnTo>
                    <a:pt x="180771" y="76200"/>
                  </a:lnTo>
                  <a:lnTo>
                    <a:pt x="180771" y="57340"/>
                  </a:lnTo>
                  <a:lnTo>
                    <a:pt x="180771" y="57150"/>
                  </a:lnTo>
                  <a:lnTo>
                    <a:pt x="180771" y="38100"/>
                  </a:lnTo>
                  <a:lnTo>
                    <a:pt x="180771" y="37909"/>
                  </a:lnTo>
                  <a:lnTo>
                    <a:pt x="180771" y="20320"/>
                  </a:lnTo>
                  <a:close/>
                </a:path>
                <a:path w="208280" h="222884">
                  <a:moveTo>
                    <a:pt x="180771" y="228"/>
                  </a:moveTo>
                  <a:lnTo>
                    <a:pt x="156756" y="228"/>
                  </a:lnTo>
                  <a:lnTo>
                    <a:pt x="156756" y="20104"/>
                  </a:lnTo>
                  <a:lnTo>
                    <a:pt x="180771" y="20104"/>
                  </a:lnTo>
                  <a:lnTo>
                    <a:pt x="180771" y="228"/>
                  </a:lnTo>
                  <a:close/>
                </a:path>
                <a:path w="208280" h="222884">
                  <a:moveTo>
                    <a:pt x="187960" y="203212"/>
                  </a:moveTo>
                  <a:lnTo>
                    <a:pt x="48831" y="203212"/>
                  </a:lnTo>
                  <a:lnTo>
                    <a:pt x="48831" y="184162"/>
                  </a:lnTo>
                  <a:lnTo>
                    <a:pt x="181394" y="184162"/>
                  </a:lnTo>
                  <a:lnTo>
                    <a:pt x="181394" y="167640"/>
                  </a:lnTo>
                  <a:lnTo>
                    <a:pt x="181394" y="149860"/>
                  </a:lnTo>
                  <a:lnTo>
                    <a:pt x="181394" y="132080"/>
                  </a:lnTo>
                  <a:lnTo>
                    <a:pt x="24726" y="132080"/>
                  </a:lnTo>
                  <a:lnTo>
                    <a:pt x="24726" y="149860"/>
                  </a:lnTo>
                  <a:lnTo>
                    <a:pt x="157657" y="149860"/>
                  </a:lnTo>
                  <a:lnTo>
                    <a:pt x="157657" y="167640"/>
                  </a:lnTo>
                  <a:lnTo>
                    <a:pt x="25184" y="167640"/>
                  </a:lnTo>
                  <a:lnTo>
                    <a:pt x="25184" y="184162"/>
                  </a:lnTo>
                  <a:lnTo>
                    <a:pt x="25184" y="203212"/>
                  </a:lnTo>
                  <a:lnTo>
                    <a:pt x="25184" y="222262"/>
                  </a:lnTo>
                  <a:lnTo>
                    <a:pt x="187960" y="222262"/>
                  </a:lnTo>
                  <a:lnTo>
                    <a:pt x="187960" y="203212"/>
                  </a:lnTo>
                  <a:close/>
                </a:path>
                <a:path w="208280" h="222884">
                  <a:moveTo>
                    <a:pt x="207746" y="92227"/>
                  </a:moveTo>
                  <a:lnTo>
                    <a:pt x="0" y="92227"/>
                  </a:lnTo>
                  <a:lnTo>
                    <a:pt x="0" y="111925"/>
                  </a:lnTo>
                  <a:lnTo>
                    <a:pt x="91465" y="111925"/>
                  </a:lnTo>
                  <a:lnTo>
                    <a:pt x="91465" y="131533"/>
                  </a:lnTo>
                  <a:lnTo>
                    <a:pt x="115658" y="131533"/>
                  </a:lnTo>
                  <a:lnTo>
                    <a:pt x="115658" y="111925"/>
                  </a:lnTo>
                  <a:lnTo>
                    <a:pt x="207746" y="111925"/>
                  </a:lnTo>
                  <a:lnTo>
                    <a:pt x="207746" y="92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1" name="object 271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3030592" y="7523912"/>
              <a:ext cx="186075" cy="228345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3315023" y="7545137"/>
              <a:ext cx="207750" cy="177171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553801" y="7523912"/>
              <a:ext cx="176182" cy="227895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3767936" y="7523912"/>
              <a:ext cx="193449" cy="227895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4061451" y="7523912"/>
              <a:ext cx="187783" cy="227895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4279274" y="7524001"/>
              <a:ext cx="211796" cy="223128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4564413" y="7523912"/>
              <a:ext cx="199924" cy="227895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14805342" y="7523924"/>
              <a:ext cx="934719" cy="228600"/>
            </a:xfrm>
            <a:custGeom>
              <a:avLst/>
              <a:gdLst/>
              <a:ahLst/>
              <a:cxnLst/>
              <a:rect l="l" t="t" r="r" b="b"/>
              <a:pathLst>
                <a:path w="934719" h="228600">
                  <a:moveTo>
                    <a:pt x="106934" y="22415"/>
                  </a:moveTo>
                  <a:lnTo>
                    <a:pt x="83464" y="22415"/>
                  </a:lnTo>
                  <a:lnTo>
                    <a:pt x="83464" y="41465"/>
                  </a:lnTo>
                  <a:lnTo>
                    <a:pt x="83464" y="151955"/>
                  </a:lnTo>
                  <a:lnTo>
                    <a:pt x="23926" y="151955"/>
                  </a:lnTo>
                  <a:lnTo>
                    <a:pt x="23926" y="41465"/>
                  </a:lnTo>
                  <a:lnTo>
                    <a:pt x="83464" y="41465"/>
                  </a:lnTo>
                  <a:lnTo>
                    <a:pt x="83464" y="22415"/>
                  </a:lnTo>
                  <a:lnTo>
                    <a:pt x="0" y="22415"/>
                  </a:lnTo>
                  <a:lnTo>
                    <a:pt x="0" y="41465"/>
                  </a:lnTo>
                  <a:lnTo>
                    <a:pt x="0" y="151955"/>
                  </a:lnTo>
                  <a:lnTo>
                    <a:pt x="0" y="171005"/>
                  </a:lnTo>
                  <a:lnTo>
                    <a:pt x="106934" y="171005"/>
                  </a:lnTo>
                  <a:lnTo>
                    <a:pt x="106934" y="152158"/>
                  </a:lnTo>
                  <a:lnTo>
                    <a:pt x="106934" y="151955"/>
                  </a:lnTo>
                  <a:lnTo>
                    <a:pt x="106934" y="41465"/>
                  </a:lnTo>
                  <a:lnTo>
                    <a:pt x="106934" y="41008"/>
                  </a:lnTo>
                  <a:lnTo>
                    <a:pt x="106934" y="22415"/>
                  </a:lnTo>
                  <a:close/>
                </a:path>
                <a:path w="934719" h="228600">
                  <a:moveTo>
                    <a:pt x="176187" y="0"/>
                  </a:moveTo>
                  <a:lnTo>
                    <a:pt x="151904" y="0"/>
                  </a:lnTo>
                  <a:lnTo>
                    <a:pt x="151904" y="228333"/>
                  </a:lnTo>
                  <a:lnTo>
                    <a:pt x="176187" y="228333"/>
                  </a:lnTo>
                  <a:lnTo>
                    <a:pt x="176187" y="0"/>
                  </a:lnTo>
                  <a:close/>
                </a:path>
                <a:path w="934719" h="228600">
                  <a:moveTo>
                    <a:pt x="421170" y="179895"/>
                  </a:moveTo>
                  <a:lnTo>
                    <a:pt x="328256" y="179895"/>
                  </a:lnTo>
                  <a:lnTo>
                    <a:pt x="328256" y="124015"/>
                  </a:lnTo>
                  <a:lnTo>
                    <a:pt x="397154" y="124015"/>
                  </a:lnTo>
                  <a:lnTo>
                    <a:pt x="397154" y="104965"/>
                  </a:lnTo>
                  <a:lnTo>
                    <a:pt x="262610" y="104965"/>
                  </a:lnTo>
                  <a:lnTo>
                    <a:pt x="262610" y="37655"/>
                  </a:lnTo>
                  <a:lnTo>
                    <a:pt x="395173" y="37655"/>
                  </a:lnTo>
                  <a:lnTo>
                    <a:pt x="395173" y="17335"/>
                  </a:lnTo>
                  <a:lnTo>
                    <a:pt x="238506" y="17335"/>
                  </a:lnTo>
                  <a:lnTo>
                    <a:pt x="238506" y="37655"/>
                  </a:lnTo>
                  <a:lnTo>
                    <a:pt x="238506" y="104965"/>
                  </a:lnTo>
                  <a:lnTo>
                    <a:pt x="238506" y="124015"/>
                  </a:lnTo>
                  <a:lnTo>
                    <a:pt x="304342" y="124015"/>
                  </a:lnTo>
                  <a:lnTo>
                    <a:pt x="304342" y="179895"/>
                  </a:lnTo>
                  <a:lnTo>
                    <a:pt x="212610" y="179895"/>
                  </a:lnTo>
                  <a:lnTo>
                    <a:pt x="212610" y="200215"/>
                  </a:lnTo>
                  <a:lnTo>
                    <a:pt x="421170" y="200215"/>
                  </a:lnTo>
                  <a:lnTo>
                    <a:pt x="421170" y="179895"/>
                  </a:lnTo>
                  <a:close/>
                </a:path>
                <a:path w="934719" h="228600">
                  <a:moveTo>
                    <a:pt x="681621" y="24968"/>
                  </a:moveTo>
                  <a:lnTo>
                    <a:pt x="552018" y="24968"/>
                  </a:lnTo>
                  <a:lnTo>
                    <a:pt x="552018" y="3365"/>
                  </a:lnTo>
                  <a:lnTo>
                    <a:pt x="528002" y="3365"/>
                  </a:lnTo>
                  <a:lnTo>
                    <a:pt x="528002" y="24968"/>
                  </a:lnTo>
                  <a:lnTo>
                    <a:pt x="528002" y="42735"/>
                  </a:lnTo>
                  <a:lnTo>
                    <a:pt x="528002" y="63068"/>
                  </a:lnTo>
                  <a:lnTo>
                    <a:pt x="528002" y="80835"/>
                  </a:lnTo>
                  <a:lnTo>
                    <a:pt x="681621" y="80835"/>
                  </a:lnTo>
                  <a:lnTo>
                    <a:pt x="681621" y="63068"/>
                  </a:lnTo>
                  <a:lnTo>
                    <a:pt x="552018" y="63068"/>
                  </a:lnTo>
                  <a:lnTo>
                    <a:pt x="552018" y="42735"/>
                  </a:lnTo>
                  <a:lnTo>
                    <a:pt x="657606" y="42735"/>
                  </a:lnTo>
                  <a:lnTo>
                    <a:pt x="657606" y="62496"/>
                  </a:lnTo>
                  <a:lnTo>
                    <a:pt x="681621" y="62496"/>
                  </a:lnTo>
                  <a:lnTo>
                    <a:pt x="681621" y="42735"/>
                  </a:lnTo>
                  <a:lnTo>
                    <a:pt x="681621" y="24968"/>
                  </a:lnTo>
                  <a:close/>
                </a:path>
                <a:path w="934719" h="228600">
                  <a:moveTo>
                    <a:pt x="681621" y="3949"/>
                  </a:moveTo>
                  <a:lnTo>
                    <a:pt x="657606" y="3949"/>
                  </a:lnTo>
                  <a:lnTo>
                    <a:pt x="657606" y="24460"/>
                  </a:lnTo>
                  <a:lnTo>
                    <a:pt x="681621" y="24460"/>
                  </a:lnTo>
                  <a:lnTo>
                    <a:pt x="681621" y="3949"/>
                  </a:lnTo>
                  <a:close/>
                </a:path>
                <a:path w="934719" h="228600">
                  <a:moveTo>
                    <a:pt x="687285" y="207835"/>
                  </a:moveTo>
                  <a:lnTo>
                    <a:pt x="550494" y="207835"/>
                  </a:lnTo>
                  <a:lnTo>
                    <a:pt x="550494" y="190055"/>
                  </a:lnTo>
                  <a:lnTo>
                    <a:pt x="679183" y="190055"/>
                  </a:lnTo>
                  <a:lnTo>
                    <a:pt x="679183" y="173545"/>
                  </a:lnTo>
                  <a:lnTo>
                    <a:pt x="550494" y="173545"/>
                  </a:lnTo>
                  <a:lnTo>
                    <a:pt x="550494" y="155765"/>
                  </a:lnTo>
                  <a:lnTo>
                    <a:pt x="684225" y="155765"/>
                  </a:lnTo>
                  <a:lnTo>
                    <a:pt x="684225" y="139268"/>
                  </a:lnTo>
                  <a:lnTo>
                    <a:pt x="526478" y="139268"/>
                  </a:lnTo>
                  <a:lnTo>
                    <a:pt x="526478" y="155765"/>
                  </a:lnTo>
                  <a:lnTo>
                    <a:pt x="526478" y="173545"/>
                  </a:lnTo>
                  <a:lnTo>
                    <a:pt x="526478" y="190055"/>
                  </a:lnTo>
                  <a:lnTo>
                    <a:pt x="526478" y="207835"/>
                  </a:lnTo>
                  <a:lnTo>
                    <a:pt x="526478" y="225628"/>
                  </a:lnTo>
                  <a:lnTo>
                    <a:pt x="687285" y="225628"/>
                  </a:lnTo>
                  <a:lnTo>
                    <a:pt x="687285" y="207835"/>
                  </a:lnTo>
                  <a:close/>
                </a:path>
                <a:path w="934719" h="228600">
                  <a:moveTo>
                    <a:pt x="708596" y="98107"/>
                  </a:moveTo>
                  <a:lnTo>
                    <a:pt x="500849" y="98107"/>
                  </a:lnTo>
                  <a:lnTo>
                    <a:pt x="500849" y="117360"/>
                  </a:lnTo>
                  <a:lnTo>
                    <a:pt x="592315" y="117360"/>
                  </a:lnTo>
                  <a:lnTo>
                    <a:pt x="592315" y="138760"/>
                  </a:lnTo>
                  <a:lnTo>
                    <a:pt x="616508" y="138760"/>
                  </a:lnTo>
                  <a:lnTo>
                    <a:pt x="616508" y="117360"/>
                  </a:lnTo>
                  <a:lnTo>
                    <a:pt x="708596" y="117360"/>
                  </a:lnTo>
                  <a:lnTo>
                    <a:pt x="708596" y="98107"/>
                  </a:lnTo>
                  <a:close/>
                </a:path>
                <a:path w="934719" h="228600">
                  <a:moveTo>
                    <a:pt x="910501" y="66865"/>
                  </a:moveTo>
                  <a:lnTo>
                    <a:pt x="777392" y="66865"/>
                  </a:lnTo>
                  <a:lnTo>
                    <a:pt x="777392" y="8445"/>
                  </a:lnTo>
                  <a:lnTo>
                    <a:pt x="753478" y="8445"/>
                  </a:lnTo>
                  <a:lnTo>
                    <a:pt x="753478" y="66865"/>
                  </a:lnTo>
                  <a:lnTo>
                    <a:pt x="753478" y="85915"/>
                  </a:lnTo>
                  <a:lnTo>
                    <a:pt x="910501" y="85915"/>
                  </a:lnTo>
                  <a:lnTo>
                    <a:pt x="910501" y="66865"/>
                  </a:lnTo>
                  <a:close/>
                </a:path>
                <a:path w="934719" h="228600">
                  <a:moveTo>
                    <a:pt x="911936" y="202755"/>
                  </a:moveTo>
                  <a:lnTo>
                    <a:pt x="775779" y="202755"/>
                  </a:lnTo>
                  <a:lnTo>
                    <a:pt x="775779" y="155765"/>
                  </a:lnTo>
                  <a:lnTo>
                    <a:pt x="751763" y="155765"/>
                  </a:lnTo>
                  <a:lnTo>
                    <a:pt x="751763" y="202755"/>
                  </a:lnTo>
                  <a:lnTo>
                    <a:pt x="751763" y="223075"/>
                  </a:lnTo>
                  <a:lnTo>
                    <a:pt x="911936" y="223075"/>
                  </a:lnTo>
                  <a:lnTo>
                    <a:pt x="911936" y="202755"/>
                  </a:lnTo>
                  <a:close/>
                </a:path>
                <a:path w="934719" h="228600">
                  <a:moveTo>
                    <a:pt x="934237" y="114757"/>
                  </a:moveTo>
                  <a:lnTo>
                    <a:pt x="725678" y="114757"/>
                  </a:lnTo>
                  <a:lnTo>
                    <a:pt x="725678" y="134086"/>
                  </a:lnTo>
                  <a:lnTo>
                    <a:pt x="934237" y="134086"/>
                  </a:lnTo>
                  <a:lnTo>
                    <a:pt x="934237" y="114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9" name="object 27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5816802" y="7523912"/>
              <a:ext cx="199924" cy="227895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16055579" y="7524091"/>
              <a:ext cx="422514" cy="226995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0139768" y="7888540"/>
              <a:ext cx="184457" cy="227895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9909625" y="7897085"/>
              <a:ext cx="208559" cy="219351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0360648" y="7888630"/>
              <a:ext cx="211796" cy="223128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0646730" y="7888540"/>
              <a:ext cx="190661" cy="228344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10873545" y="7888540"/>
              <a:ext cx="212337" cy="223218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11106837" y="7888540"/>
              <a:ext cx="180949" cy="228344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1327627" y="7888540"/>
              <a:ext cx="429529" cy="227175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11788544" y="7888540"/>
              <a:ext cx="175103" cy="227895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12009424" y="7888540"/>
              <a:ext cx="259462" cy="228344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9917810" y="8253169"/>
              <a:ext cx="180948" cy="228344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10424030" y="8251101"/>
              <a:ext cx="189672" cy="227085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0201261" y="8253349"/>
              <a:ext cx="188682" cy="226636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0648956" y="8260814"/>
              <a:ext cx="207750" cy="215574"/>
            </a:xfrm>
            <a:prstGeom prst="rect">
              <a:avLst/>
            </a:prstGeom>
          </p:spPr>
        </p:pic>
        <p:sp>
          <p:nvSpPr>
            <p:cNvPr id="294" name="object 294"/>
            <p:cNvSpPr/>
            <p:nvPr/>
          </p:nvSpPr>
          <p:spPr>
            <a:xfrm>
              <a:off x="10940758" y="8253361"/>
              <a:ext cx="655955" cy="224790"/>
            </a:xfrm>
            <a:custGeom>
              <a:avLst/>
              <a:gdLst/>
              <a:ahLst/>
              <a:cxnLst/>
              <a:rect l="l" t="t" r="r" b="b"/>
              <a:pathLst>
                <a:path w="655954" h="224790">
                  <a:moveTo>
                    <a:pt x="121323" y="66459"/>
                  </a:moveTo>
                  <a:lnTo>
                    <a:pt x="116662" y="44589"/>
                  </a:lnTo>
                  <a:lnTo>
                    <a:pt x="107924" y="32816"/>
                  </a:lnTo>
                  <a:lnTo>
                    <a:pt x="104000" y="27533"/>
                  </a:lnTo>
                  <a:lnTo>
                    <a:pt x="97853" y="23977"/>
                  </a:lnTo>
                  <a:lnTo>
                    <a:pt x="97853" y="66459"/>
                  </a:lnTo>
                  <a:lnTo>
                    <a:pt x="94957" y="80149"/>
                  </a:lnTo>
                  <a:lnTo>
                    <a:pt x="87172" y="90716"/>
                  </a:lnTo>
                  <a:lnTo>
                    <a:pt x="75438" y="97548"/>
                  </a:lnTo>
                  <a:lnTo>
                    <a:pt x="60706" y="99999"/>
                  </a:lnTo>
                  <a:lnTo>
                    <a:pt x="45859" y="97548"/>
                  </a:lnTo>
                  <a:lnTo>
                    <a:pt x="34086" y="90716"/>
                  </a:lnTo>
                  <a:lnTo>
                    <a:pt x="26352" y="80149"/>
                  </a:lnTo>
                  <a:lnTo>
                    <a:pt x="23647" y="66459"/>
                  </a:lnTo>
                  <a:lnTo>
                    <a:pt x="26352" y="52603"/>
                  </a:lnTo>
                  <a:lnTo>
                    <a:pt x="34086" y="41948"/>
                  </a:lnTo>
                  <a:lnTo>
                    <a:pt x="45859" y="35140"/>
                  </a:lnTo>
                  <a:lnTo>
                    <a:pt x="60706" y="32816"/>
                  </a:lnTo>
                  <a:lnTo>
                    <a:pt x="75438" y="35140"/>
                  </a:lnTo>
                  <a:lnTo>
                    <a:pt x="87172" y="41948"/>
                  </a:lnTo>
                  <a:lnTo>
                    <a:pt x="94957" y="52603"/>
                  </a:lnTo>
                  <a:lnTo>
                    <a:pt x="97853" y="66459"/>
                  </a:lnTo>
                  <a:lnTo>
                    <a:pt x="97853" y="23977"/>
                  </a:lnTo>
                  <a:lnTo>
                    <a:pt x="84836" y="16446"/>
                  </a:lnTo>
                  <a:lnTo>
                    <a:pt x="60706" y="12496"/>
                  </a:lnTo>
                  <a:lnTo>
                    <a:pt x="36436" y="16446"/>
                  </a:lnTo>
                  <a:lnTo>
                    <a:pt x="17170" y="27533"/>
                  </a:lnTo>
                  <a:lnTo>
                    <a:pt x="4483" y="44589"/>
                  </a:lnTo>
                  <a:lnTo>
                    <a:pt x="0" y="66459"/>
                  </a:lnTo>
                  <a:lnTo>
                    <a:pt x="4483" y="88188"/>
                  </a:lnTo>
                  <a:lnTo>
                    <a:pt x="17170" y="105130"/>
                  </a:lnTo>
                  <a:lnTo>
                    <a:pt x="36436" y="116128"/>
                  </a:lnTo>
                  <a:lnTo>
                    <a:pt x="60706" y="120053"/>
                  </a:lnTo>
                  <a:lnTo>
                    <a:pt x="84836" y="116128"/>
                  </a:lnTo>
                  <a:lnTo>
                    <a:pt x="104000" y="105130"/>
                  </a:lnTo>
                  <a:lnTo>
                    <a:pt x="107835" y="99999"/>
                  </a:lnTo>
                  <a:lnTo>
                    <a:pt x="116662" y="88188"/>
                  </a:lnTo>
                  <a:lnTo>
                    <a:pt x="121323" y="66459"/>
                  </a:lnTo>
                  <a:close/>
                </a:path>
                <a:path w="655954" h="224790">
                  <a:moveTo>
                    <a:pt x="183921" y="204508"/>
                  </a:moveTo>
                  <a:lnTo>
                    <a:pt x="150545" y="204508"/>
                  </a:lnTo>
                  <a:lnTo>
                    <a:pt x="150545" y="159004"/>
                  </a:lnTo>
                  <a:lnTo>
                    <a:pt x="181038" y="159004"/>
                  </a:lnTo>
                  <a:lnTo>
                    <a:pt x="181038" y="139661"/>
                  </a:lnTo>
                  <a:lnTo>
                    <a:pt x="127076" y="139661"/>
                  </a:lnTo>
                  <a:lnTo>
                    <a:pt x="127076" y="159004"/>
                  </a:lnTo>
                  <a:lnTo>
                    <a:pt x="127076" y="204508"/>
                  </a:lnTo>
                  <a:lnTo>
                    <a:pt x="82562" y="204508"/>
                  </a:lnTo>
                  <a:lnTo>
                    <a:pt x="82562" y="159004"/>
                  </a:lnTo>
                  <a:lnTo>
                    <a:pt x="127076" y="159004"/>
                  </a:lnTo>
                  <a:lnTo>
                    <a:pt x="127076" y="139661"/>
                  </a:lnTo>
                  <a:lnTo>
                    <a:pt x="28054" y="139661"/>
                  </a:lnTo>
                  <a:lnTo>
                    <a:pt x="28054" y="159004"/>
                  </a:lnTo>
                  <a:lnTo>
                    <a:pt x="59093" y="159004"/>
                  </a:lnTo>
                  <a:lnTo>
                    <a:pt x="59093" y="204508"/>
                  </a:lnTo>
                  <a:lnTo>
                    <a:pt x="26263" y="204508"/>
                  </a:lnTo>
                  <a:lnTo>
                    <a:pt x="26263" y="224205"/>
                  </a:lnTo>
                  <a:lnTo>
                    <a:pt x="183921" y="224205"/>
                  </a:lnTo>
                  <a:lnTo>
                    <a:pt x="183921" y="204508"/>
                  </a:lnTo>
                  <a:close/>
                </a:path>
                <a:path w="655954" h="224790">
                  <a:moveTo>
                    <a:pt x="208648" y="53949"/>
                  </a:moveTo>
                  <a:lnTo>
                    <a:pt x="175641" y="53949"/>
                  </a:lnTo>
                  <a:lnTo>
                    <a:pt x="175641" y="0"/>
                  </a:lnTo>
                  <a:lnTo>
                    <a:pt x="151447" y="0"/>
                  </a:lnTo>
                  <a:lnTo>
                    <a:pt x="151447" y="128244"/>
                  </a:lnTo>
                  <a:lnTo>
                    <a:pt x="175641" y="128244"/>
                  </a:lnTo>
                  <a:lnTo>
                    <a:pt x="175641" y="73647"/>
                  </a:lnTo>
                  <a:lnTo>
                    <a:pt x="208648" y="73647"/>
                  </a:lnTo>
                  <a:lnTo>
                    <a:pt x="208648" y="53949"/>
                  </a:lnTo>
                  <a:close/>
                </a:path>
                <a:path w="655954" h="224790">
                  <a:moveTo>
                    <a:pt x="409740" y="77152"/>
                  </a:moveTo>
                  <a:lnTo>
                    <a:pt x="403301" y="51054"/>
                  </a:lnTo>
                  <a:lnTo>
                    <a:pt x="387489" y="33185"/>
                  </a:lnTo>
                  <a:lnTo>
                    <a:pt x="386181" y="31711"/>
                  </a:lnTo>
                  <a:lnTo>
                    <a:pt x="386181" y="77152"/>
                  </a:lnTo>
                  <a:lnTo>
                    <a:pt x="381596" y="95237"/>
                  </a:lnTo>
                  <a:lnTo>
                    <a:pt x="368909" y="109042"/>
                  </a:lnTo>
                  <a:lnTo>
                    <a:pt x="349681" y="117856"/>
                  </a:lnTo>
                  <a:lnTo>
                    <a:pt x="325475" y="120954"/>
                  </a:lnTo>
                  <a:lnTo>
                    <a:pt x="301244" y="117856"/>
                  </a:lnTo>
                  <a:lnTo>
                    <a:pt x="281952" y="109042"/>
                  </a:lnTo>
                  <a:lnTo>
                    <a:pt x="269227" y="95237"/>
                  </a:lnTo>
                  <a:lnTo>
                    <a:pt x="264680" y="77152"/>
                  </a:lnTo>
                  <a:lnTo>
                    <a:pt x="269227" y="59143"/>
                  </a:lnTo>
                  <a:lnTo>
                    <a:pt x="281952" y="45224"/>
                  </a:lnTo>
                  <a:lnTo>
                    <a:pt x="301244" y="36271"/>
                  </a:lnTo>
                  <a:lnTo>
                    <a:pt x="325475" y="33185"/>
                  </a:lnTo>
                  <a:lnTo>
                    <a:pt x="349681" y="36271"/>
                  </a:lnTo>
                  <a:lnTo>
                    <a:pt x="368909" y="45224"/>
                  </a:lnTo>
                  <a:lnTo>
                    <a:pt x="381596" y="59143"/>
                  </a:lnTo>
                  <a:lnTo>
                    <a:pt x="386181" y="77152"/>
                  </a:lnTo>
                  <a:lnTo>
                    <a:pt x="386181" y="31711"/>
                  </a:lnTo>
                  <a:lnTo>
                    <a:pt x="385546" y="30988"/>
                  </a:lnTo>
                  <a:lnTo>
                    <a:pt x="358825" y="18084"/>
                  </a:lnTo>
                  <a:lnTo>
                    <a:pt x="325475" y="13487"/>
                  </a:lnTo>
                  <a:lnTo>
                    <a:pt x="292239" y="18084"/>
                  </a:lnTo>
                  <a:lnTo>
                    <a:pt x="265595" y="30988"/>
                  </a:lnTo>
                  <a:lnTo>
                    <a:pt x="247891" y="51054"/>
                  </a:lnTo>
                  <a:lnTo>
                    <a:pt x="241477" y="77152"/>
                  </a:lnTo>
                  <a:lnTo>
                    <a:pt x="247891" y="103352"/>
                  </a:lnTo>
                  <a:lnTo>
                    <a:pt x="265595" y="123456"/>
                  </a:lnTo>
                  <a:lnTo>
                    <a:pt x="292239" y="136296"/>
                  </a:lnTo>
                  <a:lnTo>
                    <a:pt x="325475" y="140741"/>
                  </a:lnTo>
                  <a:lnTo>
                    <a:pt x="358825" y="136296"/>
                  </a:lnTo>
                  <a:lnTo>
                    <a:pt x="385546" y="123456"/>
                  </a:lnTo>
                  <a:lnTo>
                    <a:pt x="387756" y="120954"/>
                  </a:lnTo>
                  <a:lnTo>
                    <a:pt x="403301" y="103352"/>
                  </a:lnTo>
                  <a:lnTo>
                    <a:pt x="409740" y="77152"/>
                  </a:lnTo>
                  <a:close/>
                </a:path>
                <a:path w="655954" h="224790">
                  <a:moveTo>
                    <a:pt x="430339" y="178244"/>
                  </a:moveTo>
                  <a:lnTo>
                    <a:pt x="221780" y="178244"/>
                  </a:lnTo>
                  <a:lnTo>
                    <a:pt x="221780" y="198208"/>
                  </a:lnTo>
                  <a:lnTo>
                    <a:pt x="430339" y="198208"/>
                  </a:lnTo>
                  <a:lnTo>
                    <a:pt x="430339" y="178244"/>
                  </a:lnTo>
                  <a:close/>
                </a:path>
                <a:path w="655954" h="224790">
                  <a:moveTo>
                    <a:pt x="655535" y="180708"/>
                  </a:moveTo>
                  <a:lnTo>
                    <a:pt x="562635" y="180708"/>
                  </a:lnTo>
                  <a:lnTo>
                    <a:pt x="562635" y="140068"/>
                  </a:lnTo>
                  <a:lnTo>
                    <a:pt x="635304" y="140068"/>
                  </a:lnTo>
                  <a:lnTo>
                    <a:pt x="635304" y="121018"/>
                  </a:lnTo>
                  <a:lnTo>
                    <a:pt x="496354" y="121018"/>
                  </a:lnTo>
                  <a:lnTo>
                    <a:pt x="496354" y="86728"/>
                  </a:lnTo>
                  <a:lnTo>
                    <a:pt x="629996" y="86728"/>
                  </a:lnTo>
                  <a:lnTo>
                    <a:pt x="629996" y="67678"/>
                  </a:lnTo>
                  <a:lnTo>
                    <a:pt x="629996" y="35928"/>
                  </a:lnTo>
                  <a:lnTo>
                    <a:pt x="629996" y="15608"/>
                  </a:lnTo>
                  <a:lnTo>
                    <a:pt x="471881" y="15608"/>
                  </a:lnTo>
                  <a:lnTo>
                    <a:pt x="471881" y="35928"/>
                  </a:lnTo>
                  <a:lnTo>
                    <a:pt x="606158" y="35928"/>
                  </a:lnTo>
                  <a:lnTo>
                    <a:pt x="606158" y="67678"/>
                  </a:lnTo>
                  <a:lnTo>
                    <a:pt x="472338" y="67678"/>
                  </a:lnTo>
                  <a:lnTo>
                    <a:pt x="472338" y="86728"/>
                  </a:lnTo>
                  <a:lnTo>
                    <a:pt x="472338" y="121018"/>
                  </a:lnTo>
                  <a:lnTo>
                    <a:pt x="472338" y="140068"/>
                  </a:lnTo>
                  <a:lnTo>
                    <a:pt x="538708" y="140068"/>
                  </a:lnTo>
                  <a:lnTo>
                    <a:pt x="538708" y="180708"/>
                  </a:lnTo>
                  <a:lnTo>
                    <a:pt x="446976" y="180708"/>
                  </a:lnTo>
                  <a:lnTo>
                    <a:pt x="446976" y="199758"/>
                  </a:lnTo>
                  <a:lnTo>
                    <a:pt x="655535" y="199758"/>
                  </a:lnTo>
                  <a:lnTo>
                    <a:pt x="655535" y="180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5" name="object 295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1680566" y="8253349"/>
              <a:ext cx="428359" cy="22645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12202684" y="8253349"/>
              <a:ext cx="176092" cy="224837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12478309" y="8253171"/>
              <a:ext cx="1109345" cy="227965"/>
            </a:xfrm>
            <a:custGeom>
              <a:avLst/>
              <a:gdLst/>
              <a:ahLst/>
              <a:cxnLst/>
              <a:rect l="l" t="t" r="r" b="b"/>
              <a:pathLst>
                <a:path w="1109344" h="227965">
                  <a:moveTo>
                    <a:pt x="189484" y="22034"/>
                  </a:moveTo>
                  <a:lnTo>
                    <a:pt x="130848" y="22034"/>
                  </a:lnTo>
                  <a:lnTo>
                    <a:pt x="130848" y="41732"/>
                  </a:lnTo>
                  <a:lnTo>
                    <a:pt x="130848" y="117817"/>
                  </a:lnTo>
                  <a:lnTo>
                    <a:pt x="76263" y="117817"/>
                  </a:lnTo>
                  <a:lnTo>
                    <a:pt x="76263" y="41732"/>
                  </a:lnTo>
                  <a:lnTo>
                    <a:pt x="130848" y="41732"/>
                  </a:lnTo>
                  <a:lnTo>
                    <a:pt x="130848" y="22034"/>
                  </a:lnTo>
                  <a:lnTo>
                    <a:pt x="17716" y="22034"/>
                  </a:lnTo>
                  <a:lnTo>
                    <a:pt x="17716" y="41732"/>
                  </a:lnTo>
                  <a:lnTo>
                    <a:pt x="52247" y="41732"/>
                  </a:lnTo>
                  <a:lnTo>
                    <a:pt x="52247" y="117817"/>
                  </a:lnTo>
                  <a:lnTo>
                    <a:pt x="18249" y="117817"/>
                  </a:lnTo>
                  <a:lnTo>
                    <a:pt x="18249" y="137160"/>
                  </a:lnTo>
                  <a:lnTo>
                    <a:pt x="188772" y="137160"/>
                  </a:lnTo>
                  <a:lnTo>
                    <a:pt x="188772" y="117817"/>
                  </a:lnTo>
                  <a:lnTo>
                    <a:pt x="154597" y="117817"/>
                  </a:lnTo>
                  <a:lnTo>
                    <a:pt x="154597" y="41732"/>
                  </a:lnTo>
                  <a:lnTo>
                    <a:pt x="189484" y="41732"/>
                  </a:lnTo>
                  <a:lnTo>
                    <a:pt x="189484" y="22034"/>
                  </a:lnTo>
                  <a:close/>
                </a:path>
                <a:path w="1109344" h="227965">
                  <a:moveTo>
                    <a:pt x="208559" y="179158"/>
                  </a:moveTo>
                  <a:lnTo>
                    <a:pt x="0" y="179158"/>
                  </a:lnTo>
                  <a:lnTo>
                    <a:pt x="0" y="199478"/>
                  </a:lnTo>
                  <a:lnTo>
                    <a:pt x="208559" y="199478"/>
                  </a:lnTo>
                  <a:lnTo>
                    <a:pt x="208559" y="179158"/>
                  </a:lnTo>
                  <a:close/>
                </a:path>
                <a:path w="1109344" h="227965">
                  <a:moveTo>
                    <a:pt x="433755" y="180898"/>
                  </a:moveTo>
                  <a:lnTo>
                    <a:pt x="340855" y="180898"/>
                  </a:lnTo>
                  <a:lnTo>
                    <a:pt x="340855" y="140258"/>
                  </a:lnTo>
                  <a:lnTo>
                    <a:pt x="413512" y="140258"/>
                  </a:lnTo>
                  <a:lnTo>
                    <a:pt x="413512" y="121208"/>
                  </a:lnTo>
                  <a:lnTo>
                    <a:pt x="274574" y="121208"/>
                  </a:lnTo>
                  <a:lnTo>
                    <a:pt x="274574" y="86918"/>
                  </a:lnTo>
                  <a:lnTo>
                    <a:pt x="408216" y="86918"/>
                  </a:lnTo>
                  <a:lnTo>
                    <a:pt x="408216" y="67868"/>
                  </a:lnTo>
                  <a:lnTo>
                    <a:pt x="408216" y="36118"/>
                  </a:lnTo>
                  <a:lnTo>
                    <a:pt x="408216" y="15798"/>
                  </a:lnTo>
                  <a:lnTo>
                    <a:pt x="250101" y="15798"/>
                  </a:lnTo>
                  <a:lnTo>
                    <a:pt x="250101" y="36118"/>
                  </a:lnTo>
                  <a:lnTo>
                    <a:pt x="384378" y="36118"/>
                  </a:lnTo>
                  <a:lnTo>
                    <a:pt x="384378" y="67868"/>
                  </a:lnTo>
                  <a:lnTo>
                    <a:pt x="250558" y="67868"/>
                  </a:lnTo>
                  <a:lnTo>
                    <a:pt x="250558" y="86918"/>
                  </a:lnTo>
                  <a:lnTo>
                    <a:pt x="250558" y="121208"/>
                  </a:lnTo>
                  <a:lnTo>
                    <a:pt x="250558" y="140258"/>
                  </a:lnTo>
                  <a:lnTo>
                    <a:pt x="316928" y="140258"/>
                  </a:lnTo>
                  <a:lnTo>
                    <a:pt x="316928" y="180898"/>
                  </a:lnTo>
                  <a:lnTo>
                    <a:pt x="225196" y="180898"/>
                  </a:lnTo>
                  <a:lnTo>
                    <a:pt x="225196" y="199948"/>
                  </a:lnTo>
                  <a:lnTo>
                    <a:pt x="433755" y="199948"/>
                  </a:lnTo>
                  <a:lnTo>
                    <a:pt x="433755" y="180898"/>
                  </a:lnTo>
                  <a:close/>
                </a:path>
                <a:path w="1109344" h="227965">
                  <a:moveTo>
                    <a:pt x="563346" y="111074"/>
                  </a:moveTo>
                  <a:lnTo>
                    <a:pt x="544245" y="99885"/>
                  </a:lnTo>
                  <a:lnTo>
                    <a:pt x="532269" y="86791"/>
                  </a:lnTo>
                  <a:lnTo>
                    <a:pt x="530453" y="84810"/>
                  </a:lnTo>
                  <a:lnTo>
                    <a:pt x="522097" y="67310"/>
                  </a:lnTo>
                  <a:lnTo>
                    <a:pt x="519277" y="48844"/>
                  </a:lnTo>
                  <a:lnTo>
                    <a:pt x="519277" y="37592"/>
                  </a:lnTo>
                  <a:lnTo>
                    <a:pt x="557415" y="37592"/>
                  </a:lnTo>
                  <a:lnTo>
                    <a:pt x="557415" y="17995"/>
                  </a:lnTo>
                  <a:lnTo>
                    <a:pt x="455422" y="17995"/>
                  </a:lnTo>
                  <a:lnTo>
                    <a:pt x="455422" y="37592"/>
                  </a:lnTo>
                  <a:lnTo>
                    <a:pt x="495985" y="37592"/>
                  </a:lnTo>
                  <a:lnTo>
                    <a:pt x="495973" y="48844"/>
                  </a:lnTo>
                  <a:lnTo>
                    <a:pt x="492988" y="68745"/>
                  </a:lnTo>
                  <a:lnTo>
                    <a:pt x="484212" y="87693"/>
                  </a:lnTo>
                  <a:lnTo>
                    <a:pt x="469798" y="103936"/>
                  </a:lnTo>
                  <a:lnTo>
                    <a:pt x="449846" y="115836"/>
                  </a:lnTo>
                  <a:lnTo>
                    <a:pt x="462711" y="134912"/>
                  </a:lnTo>
                  <a:lnTo>
                    <a:pt x="477989" y="126352"/>
                  </a:lnTo>
                  <a:lnTo>
                    <a:pt x="490639" y="115163"/>
                  </a:lnTo>
                  <a:lnTo>
                    <a:pt x="500659" y="101828"/>
                  </a:lnTo>
                  <a:lnTo>
                    <a:pt x="508038" y="86791"/>
                  </a:lnTo>
                  <a:lnTo>
                    <a:pt x="515175" y="100203"/>
                  </a:lnTo>
                  <a:lnTo>
                    <a:pt x="524700" y="112090"/>
                  </a:lnTo>
                  <a:lnTo>
                    <a:pt x="536625" y="122047"/>
                  </a:lnTo>
                  <a:lnTo>
                    <a:pt x="550938" y="129692"/>
                  </a:lnTo>
                  <a:lnTo>
                    <a:pt x="563346" y="111074"/>
                  </a:lnTo>
                  <a:close/>
                </a:path>
                <a:path w="1109344" h="227965">
                  <a:moveTo>
                    <a:pt x="599948" y="4953"/>
                  </a:moveTo>
                  <a:lnTo>
                    <a:pt x="576935" y="4953"/>
                  </a:lnTo>
                  <a:lnTo>
                    <a:pt x="576935" y="57924"/>
                  </a:lnTo>
                  <a:lnTo>
                    <a:pt x="545185" y="57924"/>
                  </a:lnTo>
                  <a:lnTo>
                    <a:pt x="545185" y="77711"/>
                  </a:lnTo>
                  <a:lnTo>
                    <a:pt x="576935" y="77711"/>
                  </a:lnTo>
                  <a:lnTo>
                    <a:pt x="576935" y="137426"/>
                  </a:lnTo>
                  <a:lnTo>
                    <a:pt x="599948" y="137426"/>
                  </a:lnTo>
                  <a:lnTo>
                    <a:pt x="599948" y="4953"/>
                  </a:lnTo>
                  <a:close/>
                </a:path>
                <a:path w="1109344" h="227965">
                  <a:moveTo>
                    <a:pt x="644563" y="148666"/>
                  </a:moveTo>
                  <a:lnTo>
                    <a:pt x="489686" y="148666"/>
                  </a:lnTo>
                  <a:lnTo>
                    <a:pt x="489686" y="168186"/>
                  </a:lnTo>
                  <a:lnTo>
                    <a:pt x="620725" y="168186"/>
                  </a:lnTo>
                  <a:lnTo>
                    <a:pt x="620725" y="227901"/>
                  </a:lnTo>
                  <a:lnTo>
                    <a:pt x="644563" y="227901"/>
                  </a:lnTo>
                  <a:lnTo>
                    <a:pt x="644563" y="148666"/>
                  </a:lnTo>
                  <a:close/>
                </a:path>
                <a:path w="1109344" h="227965">
                  <a:moveTo>
                    <a:pt x="644563" y="0"/>
                  </a:moveTo>
                  <a:lnTo>
                    <a:pt x="621715" y="0"/>
                  </a:lnTo>
                  <a:lnTo>
                    <a:pt x="621715" y="139128"/>
                  </a:lnTo>
                  <a:lnTo>
                    <a:pt x="644563" y="139128"/>
                  </a:lnTo>
                  <a:lnTo>
                    <a:pt x="644563" y="0"/>
                  </a:lnTo>
                  <a:close/>
                </a:path>
                <a:path w="1109344" h="227965">
                  <a:moveTo>
                    <a:pt x="860488" y="121208"/>
                  </a:moveTo>
                  <a:lnTo>
                    <a:pt x="726135" y="121208"/>
                  </a:lnTo>
                  <a:lnTo>
                    <a:pt x="726135" y="88188"/>
                  </a:lnTo>
                  <a:lnTo>
                    <a:pt x="853211" y="88188"/>
                  </a:lnTo>
                  <a:lnTo>
                    <a:pt x="853211" y="69138"/>
                  </a:lnTo>
                  <a:lnTo>
                    <a:pt x="726135" y="69138"/>
                  </a:lnTo>
                  <a:lnTo>
                    <a:pt x="726135" y="38658"/>
                  </a:lnTo>
                  <a:lnTo>
                    <a:pt x="858240" y="38658"/>
                  </a:lnTo>
                  <a:lnTo>
                    <a:pt x="858240" y="18338"/>
                  </a:lnTo>
                  <a:lnTo>
                    <a:pt x="701763" y="18338"/>
                  </a:lnTo>
                  <a:lnTo>
                    <a:pt x="701763" y="38658"/>
                  </a:lnTo>
                  <a:lnTo>
                    <a:pt x="701763" y="69138"/>
                  </a:lnTo>
                  <a:lnTo>
                    <a:pt x="701763" y="88188"/>
                  </a:lnTo>
                  <a:lnTo>
                    <a:pt x="701763" y="121208"/>
                  </a:lnTo>
                  <a:lnTo>
                    <a:pt x="701763" y="140258"/>
                  </a:lnTo>
                  <a:lnTo>
                    <a:pt x="860488" y="140258"/>
                  </a:lnTo>
                  <a:lnTo>
                    <a:pt x="860488" y="121208"/>
                  </a:lnTo>
                  <a:close/>
                </a:path>
                <a:path w="1109344" h="227965">
                  <a:moveTo>
                    <a:pt x="884148" y="179336"/>
                  </a:moveTo>
                  <a:lnTo>
                    <a:pt x="675589" y="179336"/>
                  </a:lnTo>
                  <a:lnTo>
                    <a:pt x="675589" y="199301"/>
                  </a:lnTo>
                  <a:lnTo>
                    <a:pt x="884148" y="199301"/>
                  </a:lnTo>
                  <a:lnTo>
                    <a:pt x="884148" y="179336"/>
                  </a:lnTo>
                  <a:close/>
                </a:path>
                <a:path w="1109344" h="227965">
                  <a:moveTo>
                    <a:pt x="1083983" y="57708"/>
                  </a:moveTo>
                  <a:lnTo>
                    <a:pt x="951953" y="57708"/>
                  </a:lnTo>
                  <a:lnTo>
                    <a:pt x="951953" y="25958"/>
                  </a:lnTo>
                  <a:lnTo>
                    <a:pt x="1081824" y="25958"/>
                  </a:lnTo>
                  <a:lnTo>
                    <a:pt x="1081824" y="6908"/>
                  </a:lnTo>
                  <a:lnTo>
                    <a:pt x="927849" y="6908"/>
                  </a:lnTo>
                  <a:lnTo>
                    <a:pt x="927849" y="25958"/>
                  </a:lnTo>
                  <a:lnTo>
                    <a:pt x="927849" y="57708"/>
                  </a:lnTo>
                  <a:lnTo>
                    <a:pt x="927849" y="76758"/>
                  </a:lnTo>
                  <a:lnTo>
                    <a:pt x="1083983" y="76758"/>
                  </a:lnTo>
                  <a:lnTo>
                    <a:pt x="1083983" y="57708"/>
                  </a:lnTo>
                  <a:close/>
                </a:path>
                <a:path w="1109344" h="227965">
                  <a:moveTo>
                    <a:pt x="1088745" y="206298"/>
                  </a:moveTo>
                  <a:lnTo>
                    <a:pt x="949617" y="206298"/>
                  </a:lnTo>
                  <a:lnTo>
                    <a:pt x="949617" y="185978"/>
                  </a:lnTo>
                  <a:lnTo>
                    <a:pt x="1082179" y="185978"/>
                  </a:lnTo>
                  <a:lnTo>
                    <a:pt x="1082179" y="168198"/>
                  </a:lnTo>
                  <a:lnTo>
                    <a:pt x="1082179" y="149148"/>
                  </a:lnTo>
                  <a:lnTo>
                    <a:pt x="1082179" y="130098"/>
                  </a:lnTo>
                  <a:lnTo>
                    <a:pt x="925512" y="130098"/>
                  </a:lnTo>
                  <a:lnTo>
                    <a:pt x="925512" y="149148"/>
                  </a:lnTo>
                  <a:lnTo>
                    <a:pt x="1058443" y="149148"/>
                  </a:lnTo>
                  <a:lnTo>
                    <a:pt x="1058443" y="168198"/>
                  </a:lnTo>
                  <a:lnTo>
                    <a:pt x="925969" y="168198"/>
                  </a:lnTo>
                  <a:lnTo>
                    <a:pt x="925969" y="185978"/>
                  </a:lnTo>
                  <a:lnTo>
                    <a:pt x="925969" y="206298"/>
                  </a:lnTo>
                  <a:lnTo>
                    <a:pt x="925969" y="225348"/>
                  </a:lnTo>
                  <a:lnTo>
                    <a:pt x="1088745" y="225348"/>
                  </a:lnTo>
                  <a:lnTo>
                    <a:pt x="1088745" y="206298"/>
                  </a:lnTo>
                  <a:close/>
                </a:path>
                <a:path w="1109344" h="227965">
                  <a:moveTo>
                    <a:pt x="1108798" y="93446"/>
                  </a:moveTo>
                  <a:lnTo>
                    <a:pt x="900785" y="93446"/>
                  </a:lnTo>
                  <a:lnTo>
                    <a:pt x="900785" y="112788"/>
                  </a:lnTo>
                  <a:lnTo>
                    <a:pt x="1108798" y="112788"/>
                  </a:lnTo>
                  <a:lnTo>
                    <a:pt x="1108798" y="934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3606816" y="8253169"/>
              <a:ext cx="193449" cy="227895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13896914" y="8253349"/>
              <a:ext cx="204871" cy="226456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14121482" y="8253169"/>
              <a:ext cx="186074" cy="228344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4341464" y="8253169"/>
              <a:ext cx="191291" cy="228344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14629942" y="8253349"/>
              <a:ext cx="196147" cy="223038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14856308" y="8263692"/>
              <a:ext cx="208018" cy="217372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15090499" y="8253349"/>
              <a:ext cx="180948" cy="227985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5314527" y="8253169"/>
              <a:ext cx="180948" cy="228344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15596091" y="8253169"/>
              <a:ext cx="187244" cy="228344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15820119" y="8275114"/>
              <a:ext cx="207748" cy="175193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16117241" y="8253729"/>
              <a:ext cx="203835" cy="224790"/>
            </a:xfrm>
            <a:custGeom>
              <a:avLst/>
              <a:gdLst/>
              <a:ahLst/>
              <a:cxnLst/>
              <a:rect l="l" t="t" r="r" b="b"/>
              <a:pathLst>
                <a:path w="203834" h="224790">
                  <a:moveTo>
                    <a:pt x="107480" y="40640"/>
                  </a:moveTo>
                  <a:lnTo>
                    <a:pt x="23837" y="40640"/>
                  </a:lnTo>
                  <a:lnTo>
                    <a:pt x="23837" y="8890"/>
                  </a:lnTo>
                  <a:lnTo>
                    <a:pt x="0" y="8890"/>
                  </a:lnTo>
                  <a:lnTo>
                    <a:pt x="0" y="40640"/>
                  </a:lnTo>
                  <a:lnTo>
                    <a:pt x="0" y="58420"/>
                  </a:lnTo>
                  <a:lnTo>
                    <a:pt x="0" y="88900"/>
                  </a:lnTo>
                  <a:lnTo>
                    <a:pt x="0" y="107950"/>
                  </a:lnTo>
                  <a:lnTo>
                    <a:pt x="107480" y="107950"/>
                  </a:lnTo>
                  <a:lnTo>
                    <a:pt x="107480" y="89293"/>
                  </a:lnTo>
                  <a:lnTo>
                    <a:pt x="107480" y="88900"/>
                  </a:lnTo>
                  <a:lnTo>
                    <a:pt x="107480" y="58712"/>
                  </a:lnTo>
                  <a:lnTo>
                    <a:pt x="83553" y="58712"/>
                  </a:lnTo>
                  <a:lnTo>
                    <a:pt x="83553" y="88900"/>
                  </a:lnTo>
                  <a:lnTo>
                    <a:pt x="23837" y="88900"/>
                  </a:lnTo>
                  <a:lnTo>
                    <a:pt x="23837" y="58420"/>
                  </a:lnTo>
                  <a:lnTo>
                    <a:pt x="107480" y="58420"/>
                  </a:lnTo>
                  <a:lnTo>
                    <a:pt x="107480" y="40640"/>
                  </a:lnTo>
                  <a:close/>
                </a:path>
                <a:path w="203834" h="224790">
                  <a:moveTo>
                    <a:pt x="107480" y="9245"/>
                  </a:moveTo>
                  <a:lnTo>
                    <a:pt x="83553" y="9245"/>
                  </a:lnTo>
                  <a:lnTo>
                    <a:pt x="83553" y="40093"/>
                  </a:lnTo>
                  <a:lnTo>
                    <a:pt x="107480" y="40093"/>
                  </a:lnTo>
                  <a:lnTo>
                    <a:pt x="107480" y="9245"/>
                  </a:lnTo>
                  <a:close/>
                </a:path>
                <a:path w="203834" h="224790">
                  <a:moveTo>
                    <a:pt x="178079" y="205740"/>
                  </a:moveTo>
                  <a:lnTo>
                    <a:pt x="47218" y="205740"/>
                  </a:lnTo>
                  <a:lnTo>
                    <a:pt x="47218" y="184150"/>
                  </a:lnTo>
                  <a:lnTo>
                    <a:pt x="170345" y="184150"/>
                  </a:lnTo>
                  <a:lnTo>
                    <a:pt x="170345" y="166370"/>
                  </a:lnTo>
                  <a:lnTo>
                    <a:pt x="170345" y="146050"/>
                  </a:lnTo>
                  <a:lnTo>
                    <a:pt x="170345" y="127000"/>
                  </a:lnTo>
                  <a:lnTo>
                    <a:pt x="22936" y="127000"/>
                  </a:lnTo>
                  <a:lnTo>
                    <a:pt x="22936" y="146050"/>
                  </a:lnTo>
                  <a:lnTo>
                    <a:pt x="146329" y="146050"/>
                  </a:lnTo>
                  <a:lnTo>
                    <a:pt x="146329" y="166370"/>
                  </a:lnTo>
                  <a:lnTo>
                    <a:pt x="23482" y="166370"/>
                  </a:lnTo>
                  <a:lnTo>
                    <a:pt x="23482" y="184150"/>
                  </a:lnTo>
                  <a:lnTo>
                    <a:pt x="23482" y="205740"/>
                  </a:lnTo>
                  <a:lnTo>
                    <a:pt x="23482" y="224790"/>
                  </a:lnTo>
                  <a:lnTo>
                    <a:pt x="178079" y="224790"/>
                  </a:lnTo>
                  <a:lnTo>
                    <a:pt x="178079" y="205740"/>
                  </a:lnTo>
                  <a:close/>
                </a:path>
                <a:path w="203834" h="224790">
                  <a:moveTo>
                    <a:pt x="203352" y="46990"/>
                  </a:moveTo>
                  <a:lnTo>
                    <a:pt x="170345" y="46990"/>
                  </a:lnTo>
                  <a:lnTo>
                    <a:pt x="170345" y="0"/>
                  </a:lnTo>
                  <a:lnTo>
                    <a:pt x="146151" y="0"/>
                  </a:lnTo>
                  <a:lnTo>
                    <a:pt x="146151" y="46990"/>
                  </a:lnTo>
                  <a:lnTo>
                    <a:pt x="146151" y="67310"/>
                  </a:lnTo>
                  <a:lnTo>
                    <a:pt x="146151" y="116840"/>
                  </a:lnTo>
                  <a:lnTo>
                    <a:pt x="170345" y="116840"/>
                  </a:lnTo>
                  <a:lnTo>
                    <a:pt x="170345" y="67310"/>
                  </a:lnTo>
                  <a:lnTo>
                    <a:pt x="203352" y="67310"/>
                  </a:lnTo>
                  <a:lnTo>
                    <a:pt x="203352" y="469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9" name="object 309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9909985" y="8617978"/>
              <a:ext cx="212067" cy="223038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10143006" y="8617798"/>
              <a:ext cx="180949" cy="228344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0424760" y="8617798"/>
              <a:ext cx="187244" cy="228344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10652745" y="8617798"/>
              <a:ext cx="186074" cy="228344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10873985" y="8625263"/>
              <a:ext cx="207750" cy="218272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11165071" y="8617798"/>
              <a:ext cx="187064" cy="225017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11401511" y="8617798"/>
              <a:ext cx="175103" cy="227895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622390" y="8617798"/>
              <a:ext cx="259461" cy="228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5155" y="1085296"/>
              <a:ext cx="810260" cy="510540"/>
            </a:xfrm>
            <a:custGeom>
              <a:avLst/>
              <a:gdLst/>
              <a:ahLst/>
              <a:cxnLst/>
              <a:rect l="l" t="t" r="r" b="b"/>
              <a:pathLst>
                <a:path w="810260" h="510540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close/>
                </a:path>
                <a:path w="810260" h="510540">
                  <a:moveTo>
                    <a:pt x="189815" y="434863"/>
                  </a:move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close/>
                </a:path>
                <a:path w="810260" h="510540">
                  <a:moveTo>
                    <a:pt x="628778" y="507460"/>
                  </a:moveTo>
                  <a:lnTo>
                    <a:pt x="679295" y="501787"/>
                  </a:lnTo>
                  <a:lnTo>
                    <a:pt x="723226" y="485548"/>
                  </a:lnTo>
                  <a:lnTo>
                    <a:pt x="759412" y="459916"/>
                  </a:lnTo>
                  <a:lnTo>
                    <a:pt x="786695" y="426064"/>
                  </a:lnTo>
                  <a:lnTo>
                    <a:pt x="803914" y="385164"/>
                  </a:lnTo>
                  <a:lnTo>
                    <a:pt x="809911" y="338388"/>
                  </a:lnTo>
                  <a:lnTo>
                    <a:pt x="804449" y="293279"/>
                  </a:lnTo>
                  <a:lnTo>
                    <a:pt x="788883" y="253757"/>
                  </a:lnTo>
                  <a:lnTo>
                    <a:pt x="764447" y="220989"/>
                  </a:lnTo>
                  <a:lnTo>
                    <a:pt x="732374" y="196140"/>
                  </a:lnTo>
                  <a:lnTo>
                    <a:pt x="693895" y="180375"/>
                  </a:lnTo>
                  <a:lnTo>
                    <a:pt x="650244" y="174862"/>
                  </a:lnTo>
                  <a:lnTo>
                    <a:pt x="620763" y="177650"/>
                  </a:lnTo>
                  <a:lnTo>
                    <a:pt x="594198" y="185413"/>
                  </a:lnTo>
                  <a:lnTo>
                    <a:pt x="571658" y="197247"/>
                  </a:lnTo>
                  <a:lnTo>
                    <a:pt x="554251" y="212246"/>
                  </a:lnTo>
                  <a:lnTo>
                    <a:pt x="549910" y="212246"/>
                  </a:lnTo>
                  <a:lnTo>
                    <a:pt x="564864" y="81039"/>
                  </a:lnTo>
                  <a:lnTo>
                    <a:pt x="783380" y="81039"/>
                  </a:lnTo>
                  <a:lnTo>
                    <a:pt x="783380" y="6753"/>
                  </a:lnTo>
                  <a:lnTo>
                    <a:pt x="491542" y="6753"/>
                  </a:lnTo>
                  <a:lnTo>
                    <a:pt x="462117" y="286291"/>
                  </a:lnTo>
                  <a:lnTo>
                    <a:pt x="544121" y="286291"/>
                  </a:lnTo>
                  <a:lnTo>
                    <a:pt x="558155" y="267452"/>
                  </a:lnTo>
                  <a:lnTo>
                    <a:pt x="576621" y="254243"/>
                  </a:lnTo>
                  <a:lnTo>
                    <a:pt x="599338" y="246506"/>
                  </a:lnTo>
                  <a:lnTo>
                    <a:pt x="626125" y="244082"/>
                  </a:lnTo>
                  <a:lnTo>
                    <a:pt x="665402" y="251495"/>
                  </a:lnTo>
                  <a:lnTo>
                    <a:pt x="696311" y="271548"/>
                  </a:lnTo>
                  <a:lnTo>
                    <a:pt x="716549" y="302047"/>
                  </a:lnTo>
                  <a:lnTo>
                    <a:pt x="723807" y="340799"/>
                  </a:lnTo>
                  <a:lnTo>
                    <a:pt x="716760" y="378809"/>
                  </a:lnTo>
                  <a:lnTo>
                    <a:pt x="697095" y="408814"/>
                  </a:lnTo>
                  <a:lnTo>
                    <a:pt x="667029" y="428509"/>
                  </a:lnTo>
                  <a:lnTo>
                    <a:pt x="628778" y="435586"/>
                  </a:lnTo>
                  <a:lnTo>
                    <a:pt x="595901" y="430472"/>
                  </a:lnTo>
                  <a:lnTo>
                    <a:pt x="568722" y="416201"/>
                  </a:lnTo>
                  <a:lnTo>
                    <a:pt x="549684" y="394377"/>
                  </a:lnTo>
                  <a:lnTo>
                    <a:pt x="541227" y="366606"/>
                  </a:lnTo>
                  <a:lnTo>
                    <a:pt x="454881" y="366606"/>
                  </a:lnTo>
                  <a:lnTo>
                    <a:pt x="464539" y="412745"/>
                  </a:lnTo>
                  <a:lnTo>
                    <a:pt x="488899" y="451613"/>
                  </a:lnTo>
                  <a:lnTo>
                    <a:pt x="525820" y="481497"/>
                  </a:lnTo>
                  <a:lnTo>
                    <a:pt x="573160" y="500684"/>
                  </a:lnTo>
                  <a:lnTo>
                    <a:pt x="628778" y="50746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298" y="1479167"/>
              <a:ext cx="119610" cy="1191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32687" y="1030305"/>
              <a:ext cx="3274060" cy="617855"/>
            </a:xfrm>
            <a:custGeom>
              <a:avLst/>
              <a:gdLst/>
              <a:ahLst/>
              <a:cxnLst/>
              <a:rect l="l" t="t" r="r" b="b"/>
              <a:pathLst>
                <a:path w="3274060" h="617855">
                  <a:moveTo>
                    <a:pt x="495884" y="239741"/>
                  </a:moveTo>
                  <a:lnTo>
                    <a:pt x="495884" y="0"/>
                  </a:lnTo>
                  <a:lnTo>
                    <a:pt x="419909" y="0"/>
                  </a:lnTo>
                  <a:lnTo>
                    <a:pt x="419909" y="615995"/>
                  </a:lnTo>
                  <a:lnTo>
                    <a:pt x="495884" y="615995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close/>
                </a:path>
                <a:path w="3274060" h="617855">
                  <a:moveTo>
                    <a:pt x="234194" y="123005"/>
                  </a:moveTo>
                  <a:lnTo>
                    <a:pt x="362988" y="123005"/>
                  </a:lnTo>
                  <a:lnTo>
                    <a:pt x="362988" y="60779"/>
                  </a:lnTo>
                  <a:lnTo>
                    <a:pt x="23877" y="60779"/>
                  </a:lnTo>
                  <a:lnTo>
                    <a:pt x="23877" y="123005"/>
                  </a:lnTo>
                  <a:lnTo>
                    <a:pt x="158219" y="123005"/>
                  </a:lnTo>
                  <a:lnTo>
                    <a:pt x="158219" y="174861"/>
                  </a:lnTo>
                  <a:lnTo>
                    <a:pt x="154530" y="219439"/>
                  </a:lnTo>
                  <a:lnTo>
                    <a:pt x="143918" y="264147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8" y="357109"/>
                  </a:ln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1"/>
                  </a:lnTo>
                  <a:lnTo>
                    <a:pt x="234194" y="123005"/>
                  </a:lnTo>
                  <a:close/>
                </a:path>
                <a:path w="3274060" h="617855">
                  <a:moveTo>
                    <a:pt x="1075460" y="615995"/>
                  </a:moveTo>
                  <a:lnTo>
                    <a:pt x="1147334" y="615995"/>
                  </a:lnTo>
                  <a:lnTo>
                    <a:pt x="1147334" y="0"/>
                  </a:lnTo>
                  <a:lnTo>
                    <a:pt x="1075460" y="0"/>
                  </a:lnTo>
                  <a:lnTo>
                    <a:pt x="1075460" y="615995"/>
                  </a:lnTo>
                  <a:close/>
                </a:path>
                <a:path w="3274060" h="617855">
                  <a:moveTo>
                    <a:pt x="869967" y="236847"/>
                  </a:moveTo>
                  <a:lnTo>
                    <a:pt x="869967" y="299314"/>
                  </a:lnTo>
                  <a:lnTo>
                    <a:pt x="950765" y="299314"/>
                  </a:lnTo>
                  <a:lnTo>
                    <a:pt x="950765" y="586329"/>
                  </a:lnTo>
                  <a:lnTo>
                    <a:pt x="1021916" y="586329"/>
                  </a:lnTo>
                  <a:lnTo>
                    <a:pt x="1021916" y="11576"/>
                  </a:lnTo>
                  <a:lnTo>
                    <a:pt x="950765" y="11576"/>
                  </a:lnTo>
                  <a:lnTo>
                    <a:pt x="950765" y="236847"/>
                  </a:lnTo>
                  <a:lnTo>
                    <a:pt x="869967" y="236847"/>
                  </a:lnTo>
                  <a:close/>
                </a:path>
                <a:path w="3274060" h="617855">
                  <a:moveTo>
                    <a:pt x="805329" y="168832"/>
                  </a:moveTo>
                  <a:lnTo>
                    <a:pt x="908316" y="168832"/>
                  </a:lnTo>
                  <a:lnTo>
                    <a:pt x="908316" y="107570"/>
                  </a:lnTo>
                  <a:lnTo>
                    <a:pt x="805087" y="107570"/>
                  </a:lnTo>
                  <a:lnTo>
                    <a:pt x="805087" y="21706"/>
                  </a:lnTo>
                  <a:lnTo>
                    <a:pt x="733695" y="21706"/>
                  </a:lnTo>
                  <a:lnTo>
                    <a:pt x="733695" y="107570"/>
                  </a:lnTo>
                  <a:lnTo>
                    <a:pt x="628537" y="107570"/>
                  </a:lnTo>
                  <a:lnTo>
                    <a:pt x="628537" y="168832"/>
                  </a:lnTo>
                  <a:lnTo>
                    <a:pt x="733695" y="168832"/>
                  </a:lnTo>
                  <a:lnTo>
                    <a:pt x="733695" y="188126"/>
                  </a:lnTo>
                  <a:lnTo>
                    <a:pt x="730247" y="237041"/>
                  </a:lnTo>
                  <a:lnTo>
                    <a:pt x="720180" y="285272"/>
                  </a:lnTo>
                  <a:lnTo>
                    <a:pt x="703185" y="331212"/>
                  </a:lnTo>
                  <a:lnTo>
                    <a:pt x="678955" y="373252"/>
                  </a:lnTo>
                  <a:lnTo>
                    <a:pt x="647180" y="409786"/>
                  </a:lnTo>
                  <a:lnTo>
                    <a:pt x="607554" y="439204"/>
                  </a:lnTo>
                  <a:lnTo>
                    <a:pt x="651692" y="496366"/>
                  </a:lnTo>
                  <a:lnTo>
                    <a:pt x="691563" y="466266"/>
                  </a:lnTo>
                  <a:lnTo>
                    <a:pt x="724470" y="427959"/>
                  </a:lnTo>
                  <a:lnTo>
                    <a:pt x="750594" y="382913"/>
                  </a:lnTo>
                  <a:lnTo>
                    <a:pt x="770115" y="332598"/>
                  </a:lnTo>
                  <a:lnTo>
                    <a:pt x="789772" y="379057"/>
                  </a:lnTo>
                  <a:lnTo>
                    <a:pt x="815941" y="420271"/>
                  </a:lnTo>
                  <a:lnTo>
                    <a:pt x="848803" y="454972"/>
                  </a:lnTo>
                  <a:lnTo>
                    <a:pt x="888539" y="481894"/>
                  </a:lnTo>
                  <a:lnTo>
                    <a:pt x="930747" y="426180"/>
                  </a:lnTo>
                  <a:lnTo>
                    <a:pt x="891476" y="399016"/>
                  </a:lnTo>
                  <a:lnTo>
                    <a:pt x="859855" y="364998"/>
                  </a:lnTo>
                  <a:lnTo>
                    <a:pt x="835658" y="325514"/>
                  </a:lnTo>
                  <a:lnTo>
                    <a:pt x="818657" y="281949"/>
                  </a:lnTo>
                  <a:lnTo>
                    <a:pt x="808623" y="235691"/>
                  </a:lnTo>
                  <a:lnTo>
                    <a:pt x="805329" y="188126"/>
                  </a:lnTo>
                  <a:lnTo>
                    <a:pt x="805329" y="168832"/>
                  </a:lnTo>
                  <a:close/>
                </a:path>
                <a:path w="3274060" h="617855">
                  <a:moveTo>
                    <a:pt x="1827359" y="278090"/>
                  </a:moveTo>
                  <a:lnTo>
                    <a:pt x="1827359" y="377942"/>
                  </a:lnTo>
                  <a:lnTo>
                    <a:pt x="1903092" y="377942"/>
                  </a:lnTo>
                  <a:lnTo>
                    <a:pt x="1903092" y="0"/>
                  </a:lnTo>
                  <a:lnTo>
                    <a:pt x="1827359" y="0"/>
                  </a:lnTo>
                  <a:lnTo>
                    <a:pt x="1827359" y="103711"/>
                  </a:lnTo>
                  <a:lnTo>
                    <a:pt x="1742461" y="103711"/>
                  </a:lnTo>
                  <a:lnTo>
                    <a:pt x="1742461" y="164008"/>
                  </a:lnTo>
                  <a:lnTo>
                    <a:pt x="1827359" y="164008"/>
                  </a:lnTo>
                  <a:lnTo>
                    <a:pt x="1827359" y="217310"/>
                  </a:lnTo>
                  <a:lnTo>
                    <a:pt x="1742461" y="217310"/>
                  </a:lnTo>
                  <a:lnTo>
                    <a:pt x="1742461" y="272784"/>
                  </a:lnTo>
                  <a:lnTo>
                    <a:pt x="1726369" y="274544"/>
                  </a:lnTo>
                  <a:lnTo>
                    <a:pt x="1709961" y="276190"/>
                  </a:lnTo>
                  <a:lnTo>
                    <a:pt x="1693281" y="277702"/>
                  </a:lnTo>
                  <a:lnTo>
                    <a:pt x="1676375" y="279055"/>
                  </a:lnTo>
                  <a:lnTo>
                    <a:pt x="1676375" y="103952"/>
                  </a:lnTo>
                  <a:lnTo>
                    <a:pt x="1730884" y="103952"/>
                  </a:lnTo>
                  <a:lnTo>
                    <a:pt x="1730884" y="42690"/>
                  </a:lnTo>
                  <a:lnTo>
                    <a:pt x="1403349" y="42690"/>
                  </a:lnTo>
                  <a:lnTo>
                    <a:pt x="1403349" y="103952"/>
                  </a:lnTo>
                  <a:lnTo>
                    <a:pt x="1457134" y="103952"/>
                  </a:lnTo>
                  <a:lnTo>
                    <a:pt x="1457134" y="287496"/>
                  </a:lnTo>
                  <a:lnTo>
                    <a:pt x="1438879" y="287673"/>
                  </a:lnTo>
                  <a:lnTo>
                    <a:pt x="1421077" y="287828"/>
                  </a:lnTo>
                  <a:lnTo>
                    <a:pt x="1403817" y="287937"/>
                  </a:lnTo>
                  <a:lnTo>
                    <a:pt x="1387190" y="287978"/>
                  </a:lnTo>
                  <a:lnTo>
                    <a:pt x="1395631" y="350205"/>
                  </a:lnTo>
                  <a:lnTo>
                    <a:pt x="1439868" y="350016"/>
                  </a:lnTo>
                  <a:lnTo>
                    <a:pt x="1487771" y="349283"/>
                  </a:lnTo>
                  <a:lnTo>
                    <a:pt x="1538340" y="347756"/>
                  </a:lnTo>
                  <a:lnTo>
                    <a:pt x="1590576" y="345187"/>
                  </a:lnTo>
                  <a:lnTo>
                    <a:pt x="1643479" y="341328"/>
                  </a:lnTo>
                  <a:lnTo>
                    <a:pt x="1696048" y="335928"/>
                  </a:lnTo>
                  <a:lnTo>
                    <a:pt x="1747285" y="328739"/>
                  </a:lnTo>
                  <a:lnTo>
                    <a:pt x="1744390" y="278090"/>
                  </a:lnTo>
                  <a:lnTo>
                    <a:pt x="1827359" y="278090"/>
                  </a:lnTo>
                  <a:close/>
                </a:path>
                <a:path w="3274060" h="617855">
                  <a:moveTo>
                    <a:pt x="1603777" y="103952"/>
                  </a:moveTo>
                  <a:lnTo>
                    <a:pt x="1603777" y="283637"/>
                  </a:lnTo>
                  <a:lnTo>
                    <a:pt x="1585371" y="284459"/>
                  </a:lnTo>
                  <a:lnTo>
                    <a:pt x="1567056" y="285145"/>
                  </a:lnTo>
                  <a:lnTo>
                    <a:pt x="1548831" y="285740"/>
                  </a:lnTo>
                  <a:lnTo>
                    <a:pt x="1530697" y="286290"/>
                  </a:lnTo>
                  <a:lnTo>
                    <a:pt x="1530697" y="103952"/>
                  </a:lnTo>
                  <a:lnTo>
                    <a:pt x="1603777" y="103952"/>
                  </a:lnTo>
                  <a:close/>
                </a:path>
                <a:path w="3274060" h="617855">
                  <a:moveTo>
                    <a:pt x="1694464" y="388313"/>
                  </a:moveTo>
                  <a:lnTo>
                    <a:pt x="1633430" y="391807"/>
                  </a:lnTo>
                  <a:lnTo>
                    <a:pt x="1581802" y="401873"/>
                  </a:lnTo>
                  <a:lnTo>
                    <a:pt x="1540344" y="418251"/>
                  </a:lnTo>
                  <a:lnTo>
                    <a:pt x="1490995" y="468894"/>
                  </a:lnTo>
                  <a:lnTo>
                    <a:pt x="1484630" y="502637"/>
                  </a:lnTo>
                  <a:lnTo>
                    <a:pt x="1490995" y="535636"/>
                  </a:lnTo>
                  <a:lnTo>
                    <a:pt x="1540344" y="585756"/>
                  </a:lnTo>
                  <a:lnTo>
                    <a:pt x="1581802" y="602114"/>
                  </a:lnTo>
                  <a:lnTo>
                    <a:pt x="1633430" y="612160"/>
                  </a:lnTo>
                  <a:lnTo>
                    <a:pt x="1694464" y="615513"/>
                  </a:lnTo>
                  <a:lnTo>
                    <a:pt x="1755685" y="612160"/>
                  </a:lnTo>
                  <a:lnTo>
                    <a:pt x="1807412" y="602114"/>
                  </a:lnTo>
                  <a:lnTo>
                    <a:pt x="1848915" y="585756"/>
                  </a:lnTo>
                  <a:lnTo>
                    <a:pt x="1898330" y="535636"/>
                  </a:lnTo>
                  <a:lnTo>
                    <a:pt x="1904781" y="502637"/>
                  </a:lnTo>
                  <a:lnTo>
                    <a:pt x="1898330" y="468894"/>
                  </a:lnTo>
                  <a:lnTo>
                    <a:pt x="1848915" y="418251"/>
                  </a:lnTo>
                  <a:lnTo>
                    <a:pt x="1807412" y="401873"/>
                  </a:lnTo>
                  <a:lnTo>
                    <a:pt x="1755685" y="391807"/>
                  </a:lnTo>
                  <a:lnTo>
                    <a:pt x="1694464" y="388313"/>
                  </a:lnTo>
                  <a:close/>
                </a:path>
                <a:path w="3274060" h="617855">
                  <a:moveTo>
                    <a:pt x="1694464" y="557145"/>
                  </a:moveTo>
                  <a:lnTo>
                    <a:pt x="1636978" y="553648"/>
                  </a:lnTo>
                  <a:lnTo>
                    <a:pt x="1594733" y="543277"/>
                  </a:lnTo>
                  <a:lnTo>
                    <a:pt x="1568767" y="526213"/>
                  </a:lnTo>
                  <a:lnTo>
                    <a:pt x="1560122" y="502637"/>
                  </a:lnTo>
                  <a:lnTo>
                    <a:pt x="1568767" y="478326"/>
                  </a:lnTo>
                  <a:lnTo>
                    <a:pt x="1594733" y="460821"/>
                  </a:lnTo>
                  <a:lnTo>
                    <a:pt x="1636978" y="450235"/>
                  </a:lnTo>
                  <a:lnTo>
                    <a:pt x="1694464" y="446681"/>
                  </a:lnTo>
                  <a:lnTo>
                    <a:pt x="1752063" y="450235"/>
                  </a:lnTo>
                  <a:lnTo>
                    <a:pt x="1794376" y="460821"/>
                  </a:lnTo>
                  <a:lnTo>
                    <a:pt x="1820500" y="478326"/>
                  </a:lnTo>
                  <a:lnTo>
                    <a:pt x="1829530" y="502637"/>
                  </a:lnTo>
                  <a:lnTo>
                    <a:pt x="1820500" y="526213"/>
                  </a:lnTo>
                  <a:lnTo>
                    <a:pt x="1794376" y="543277"/>
                  </a:lnTo>
                  <a:lnTo>
                    <a:pt x="1752063" y="553648"/>
                  </a:lnTo>
                  <a:lnTo>
                    <a:pt x="1694464" y="557145"/>
                  </a:lnTo>
                  <a:close/>
                </a:path>
                <a:path w="3274060" h="617855">
                  <a:moveTo>
                    <a:pt x="2473504" y="240706"/>
                  </a:moveTo>
                  <a:lnTo>
                    <a:pt x="2473504" y="0"/>
                  </a:lnTo>
                  <a:lnTo>
                    <a:pt x="2397529" y="0"/>
                  </a:lnTo>
                  <a:lnTo>
                    <a:pt x="2397529" y="615031"/>
                  </a:lnTo>
                  <a:lnTo>
                    <a:pt x="2473504" y="615031"/>
                  </a:lnTo>
                  <a:lnTo>
                    <a:pt x="2473504" y="303656"/>
                  </a:lnTo>
                  <a:lnTo>
                    <a:pt x="2564914" y="303656"/>
                  </a:lnTo>
                  <a:lnTo>
                    <a:pt x="2564914" y="240706"/>
                  </a:lnTo>
                  <a:lnTo>
                    <a:pt x="2473504" y="240706"/>
                  </a:lnTo>
                  <a:close/>
                </a:path>
                <a:path w="3274060" h="617855">
                  <a:moveTo>
                    <a:pt x="2020310" y="63914"/>
                  </a:moveTo>
                  <a:lnTo>
                    <a:pt x="2020310" y="126382"/>
                  </a:lnTo>
                  <a:lnTo>
                    <a:pt x="2233521" y="126382"/>
                  </a:lnTo>
                  <a:lnTo>
                    <a:pt x="2226085" y="171860"/>
                  </a:lnTo>
                  <a:lnTo>
                    <a:pt x="2213729" y="214744"/>
                  </a:lnTo>
                  <a:lnTo>
                    <a:pt x="2196431" y="255088"/>
                  </a:lnTo>
                  <a:lnTo>
                    <a:pt x="2174167" y="292942"/>
                  </a:lnTo>
                  <a:lnTo>
                    <a:pt x="2146911" y="328359"/>
                  </a:lnTo>
                  <a:lnTo>
                    <a:pt x="2114642" y="361389"/>
                  </a:lnTo>
                  <a:lnTo>
                    <a:pt x="2077334" y="392085"/>
                  </a:lnTo>
                  <a:lnTo>
                    <a:pt x="2034964" y="420499"/>
                  </a:lnTo>
                  <a:lnTo>
                    <a:pt x="1987508" y="446681"/>
                  </a:lnTo>
                  <a:lnTo>
                    <a:pt x="2030199" y="505048"/>
                  </a:lnTo>
                  <a:lnTo>
                    <a:pt x="2078775" y="478649"/>
                  </a:lnTo>
                  <a:lnTo>
                    <a:pt x="2122127" y="449945"/>
                  </a:lnTo>
                  <a:lnTo>
                    <a:pt x="2160448" y="419061"/>
                  </a:lnTo>
                  <a:lnTo>
                    <a:pt x="2193930" y="386125"/>
                  </a:lnTo>
                  <a:lnTo>
                    <a:pt x="2222766" y="351262"/>
                  </a:lnTo>
                  <a:lnTo>
                    <a:pt x="2247148" y="314600"/>
                  </a:lnTo>
                  <a:lnTo>
                    <a:pt x="2267269" y="276265"/>
                  </a:lnTo>
                  <a:lnTo>
                    <a:pt x="2283322" y="236382"/>
                  </a:lnTo>
                  <a:lnTo>
                    <a:pt x="2295499" y="195080"/>
                  </a:lnTo>
                  <a:lnTo>
                    <a:pt x="2303993" y="152483"/>
                  </a:lnTo>
                  <a:lnTo>
                    <a:pt x="2308996" y="108719"/>
                  </a:lnTo>
                  <a:lnTo>
                    <a:pt x="2310701" y="63914"/>
                  </a:lnTo>
                  <a:lnTo>
                    <a:pt x="2020310" y="63914"/>
                  </a:lnTo>
                  <a:close/>
                </a:path>
                <a:path w="3274060" h="617855">
                  <a:moveTo>
                    <a:pt x="3198297" y="0"/>
                  </a:moveTo>
                  <a:lnTo>
                    <a:pt x="3198297" y="617443"/>
                  </a:lnTo>
                  <a:lnTo>
                    <a:pt x="3274030" y="617443"/>
                  </a:lnTo>
                  <a:lnTo>
                    <a:pt x="3274030" y="0"/>
                  </a:lnTo>
                  <a:lnTo>
                    <a:pt x="3198297" y="0"/>
                  </a:lnTo>
                  <a:close/>
                </a:path>
                <a:path w="3274060" h="617855">
                  <a:moveTo>
                    <a:pt x="2960485" y="42449"/>
                  </a:moveTo>
                  <a:lnTo>
                    <a:pt x="2914261" y="47410"/>
                  </a:lnTo>
                  <a:lnTo>
                    <a:pt x="2873443" y="61637"/>
                  </a:lnTo>
                  <a:lnTo>
                    <a:pt x="2839378" y="84144"/>
                  </a:lnTo>
                  <a:lnTo>
                    <a:pt x="2813414" y="113948"/>
                  </a:lnTo>
                  <a:lnTo>
                    <a:pt x="2796896" y="150062"/>
                  </a:lnTo>
                  <a:lnTo>
                    <a:pt x="2791171" y="191503"/>
                  </a:lnTo>
                  <a:lnTo>
                    <a:pt x="2796896" y="233028"/>
                  </a:lnTo>
                  <a:lnTo>
                    <a:pt x="2813414" y="269166"/>
                  </a:lnTo>
                  <a:lnTo>
                    <a:pt x="2839378" y="298953"/>
                  </a:lnTo>
                  <a:lnTo>
                    <a:pt x="2873443" y="321423"/>
                  </a:lnTo>
                  <a:lnTo>
                    <a:pt x="2914261" y="335613"/>
                  </a:lnTo>
                  <a:lnTo>
                    <a:pt x="2960485" y="340558"/>
                  </a:lnTo>
                  <a:lnTo>
                    <a:pt x="3006927" y="335613"/>
                  </a:lnTo>
                  <a:lnTo>
                    <a:pt x="3047742" y="321423"/>
                  </a:lnTo>
                  <a:lnTo>
                    <a:pt x="3081682" y="298953"/>
                  </a:lnTo>
                  <a:lnTo>
                    <a:pt x="3107503" y="269166"/>
                  </a:lnTo>
                  <a:lnTo>
                    <a:pt x="3123957" y="233028"/>
                  </a:lnTo>
                  <a:lnTo>
                    <a:pt x="3129800" y="191503"/>
                  </a:lnTo>
                  <a:lnTo>
                    <a:pt x="3123957" y="150062"/>
                  </a:lnTo>
                  <a:lnTo>
                    <a:pt x="3107503" y="113948"/>
                  </a:lnTo>
                  <a:lnTo>
                    <a:pt x="3081682" y="84144"/>
                  </a:lnTo>
                  <a:lnTo>
                    <a:pt x="3047742" y="61637"/>
                  </a:lnTo>
                  <a:lnTo>
                    <a:pt x="3006927" y="47410"/>
                  </a:lnTo>
                  <a:lnTo>
                    <a:pt x="2960485" y="4244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2124" y="1131614"/>
              <a:ext cx="203302" cy="1803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96121" y="1030787"/>
              <a:ext cx="2229485" cy="660400"/>
            </a:xfrm>
            <a:custGeom>
              <a:avLst/>
              <a:gdLst/>
              <a:ahLst/>
              <a:cxnLst/>
              <a:rect l="l" t="t" r="r" b="b"/>
              <a:pathLst>
                <a:path w="2229484" h="660400">
                  <a:moveTo>
                    <a:pt x="9165" y="487683"/>
                  </a:moveTo>
                  <a:lnTo>
                    <a:pt x="51771" y="487590"/>
                  </a:lnTo>
                  <a:lnTo>
                    <a:pt x="97447" y="487118"/>
                  </a:lnTo>
                  <a:lnTo>
                    <a:pt x="145622" y="485979"/>
                  </a:lnTo>
                  <a:lnTo>
                    <a:pt x="195724" y="483885"/>
                  </a:lnTo>
                  <a:lnTo>
                    <a:pt x="247183" y="480547"/>
                  </a:lnTo>
                  <a:lnTo>
                    <a:pt x="299428" y="475677"/>
                  </a:lnTo>
                  <a:lnTo>
                    <a:pt x="351887" y="468986"/>
                  </a:lnTo>
                  <a:lnTo>
                    <a:pt x="403991" y="460188"/>
                  </a:lnTo>
                  <a:lnTo>
                    <a:pt x="398202" y="405197"/>
                  </a:lnTo>
                  <a:lnTo>
                    <a:pt x="347358" y="411537"/>
                  </a:lnTo>
                  <a:lnTo>
                    <a:pt x="295350" y="416397"/>
                  </a:lnTo>
                  <a:lnTo>
                    <a:pt x="242912" y="419968"/>
                  </a:lnTo>
                  <a:lnTo>
                    <a:pt x="190780" y="422442"/>
                  </a:lnTo>
                  <a:lnTo>
                    <a:pt x="139687" y="424011"/>
                  </a:lnTo>
                  <a:lnTo>
                    <a:pt x="90370" y="424869"/>
                  </a:lnTo>
                  <a:lnTo>
                    <a:pt x="43562" y="425206"/>
                  </a:lnTo>
                  <a:lnTo>
                    <a:pt x="0" y="425215"/>
                  </a:lnTo>
                  <a:lnTo>
                    <a:pt x="9165" y="487683"/>
                  </a:lnTo>
                  <a:close/>
                </a:path>
                <a:path w="2229484" h="660400">
                  <a:moveTo>
                    <a:pt x="1041694" y="182580"/>
                  </a:moveTo>
                  <a:lnTo>
                    <a:pt x="1041694" y="259519"/>
                  </a:lnTo>
                  <a:lnTo>
                    <a:pt x="892639" y="259519"/>
                  </a:lnTo>
                  <a:lnTo>
                    <a:pt x="892639" y="321022"/>
                  </a:lnTo>
                  <a:lnTo>
                    <a:pt x="1041694" y="321022"/>
                  </a:lnTo>
                  <a:lnTo>
                    <a:pt x="1041694" y="455847"/>
                  </a:lnTo>
                  <a:lnTo>
                    <a:pt x="1116944" y="455847"/>
                  </a:lnTo>
                  <a:lnTo>
                    <a:pt x="1116944" y="0"/>
                  </a:lnTo>
                  <a:lnTo>
                    <a:pt x="1041694" y="0"/>
                  </a:lnTo>
                  <a:lnTo>
                    <a:pt x="1041694" y="121800"/>
                  </a:lnTo>
                  <a:lnTo>
                    <a:pt x="921823" y="121800"/>
                  </a:lnTo>
                  <a:lnTo>
                    <a:pt x="925482" y="103670"/>
                  </a:lnTo>
                  <a:lnTo>
                    <a:pt x="928124" y="85109"/>
                  </a:lnTo>
                  <a:lnTo>
                    <a:pt x="929725" y="66142"/>
                  </a:lnTo>
                  <a:lnTo>
                    <a:pt x="930264" y="46790"/>
                  </a:lnTo>
                  <a:lnTo>
                    <a:pt x="642285" y="46790"/>
                  </a:lnTo>
                  <a:lnTo>
                    <a:pt x="642285" y="107811"/>
                  </a:lnTo>
                  <a:lnTo>
                    <a:pt x="847537" y="107811"/>
                  </a:lnTo>
                  <a:lnTo>
                    <a:pt x="837009" y="148447"/>
                  </a:lnTo>
                  <a:lnTo>
                    <a:pt x="817926" y="186447"/>
                  </a:lnTo>
                  <a:lnTo>
                    <a:pt x="790738" y="221535"/>
                  </a:lnTo>
                  <a:lnTo>
                    <a:pt x="755896" y="253438"/>
                  </a:lnTo>
                  <a:lnTo>
                    <a:pt x="713853" y="281882"/>
                  </a:lnTo>
                  <a:lnTo>
                    <a:pt x="665059" y="306591"/>
                  </a:lnTo>
                  <a:lnTo>
                    <a:pt x="609966" y="327293"/>
                  </a:lnTo>
                  <a:lnTo>
                    <a:pt x="642043" y="386867"/>
                  </a:lnTo>
                  <a:lnTo>
                    <a:pt x="693377" y="368462"/>
                  </a:lnTo>
                  <a:lnTo>
                    <a:pt x="740340" y="346219"/>
                  </a:lnTo>
                  <a:lnTo>
                    <a:pt x="782696" y="320284"/>
                  </a:lnTo>
                  <a:lnTo>
                    <a:pt x="820208" y="290804"/>
                  </a:lnTo>
                  <a:lnTo>
                    <a:pt x="852641" y="257929"/>
                  </a:lnTo>
                  <a:lnTo>
                    <a:pt x="879757" y="221805"/>
                  </a:lnTo>
                  <a:lnTo>
                    <a:pt x="901322" y="182580"/>
                  </a:lnTo>
                  <a:lnTo>
                    <a:pt x="1041694" y="182580"/>
                  </a:lnTo>
                  <a:close/>
                </a:path>
                <a:path w="2229484" h="660400">
                  <a:moveTo>
                    <a:pt x="793028" y="410503"/>
                  </a:moveTo>
                  <a:lnTo>
                    <a:pt x="715606" y="410503"/>
                  </a:lnTo>
                  <a:lnTo>
                    <a:pt x="715606" y="603936"/>
                  </a:lnTo>
                  <a:lnTo>
                    <a:pt x="1133104" y="603936"/>
                  </a:lnTo>
                  <a:lnTo>
                    <a:pt x="1133104" y="542433"/>
                  </a:lnTo>
                  <a:lnTo>
                    <a:pt x="793028" y="542433"/>
                  </a:lnTo>
                  <a:lnTo>
                    <a:pt x="793028" y="410503"/>
                  </a:lnTo>
                  <a:close/>
                </a:path>
                <a:path w="2229484" h="660400">
                  <a:moveTo>
                    <a:pt x="1413961" y="353583"/>
                  </a:moveTo>
                  <a:lnTo>
                    <a:pt x="1415923" y="404029"/>
                  </a:lnTo>
                  <a:lnTo>
                    <a:pt x="1421800" y="452075"/>
                  </a:lnTo>
                  <a:lnTo>
                    <a:pt x="1431580" y="497830"/>
                  </a:lnTo>
                  <a:lnTo>
                    <a:pt x="1445250" y="541403"/>
                  </a:lnTo>
                  <a:lnTo>
                    <a:pt x="1462797" y="582905"/>
                  </a:lnTo>
                  <a:lnTo>
                    <a:pt x="1484208" y="622445"/>
                  </a:lnTo>
                  <a:lnTo>
                    <a:pt x="1509472" y="660133"/>
                  </a:lnTo>
                  <a:lnTo>
                    <a:pt x="1590994" y="660133"/>
                  </a:lnTo>
                  <a:lnTo>
                    <a:pt x="1567645" y="623273"/>
                  </a:lnTo>
                  <a:lnTo>
                    <a:pt x="1546830" y="577816"/>
                  </a:lnTo>
                  <a:lnTo>
                    <a:pt x="1529310" y="525942"/>
                  </a:lnTo>
                  <a:lnTo>
                    <a:pt x="1515850" y="469827"/>
                  </a:lnTo>
                  <a:lnTo>
                    <a:pt x="1507214" y="411648"/>
                  </a:lnTo>
                  <a:lnTo>
                    <a:pt x="1504166" y="353583"/>
                  </a:lnTo>
                  <a:lnTo>
                    <a:pt x="1507214" y="295601"/>
                  </a:lnTo>
                  <a:lnTo>
                    <a:pt x="1515850" y="237446"/>
                  </a:lnTo>
                  <a:lnTo>
                    <a:pt x="1529310" y="181313"/>
                  </a:lnTo>
                  <a:lnTo>
                    <a:pt x="1546830" y="129402"/>
                  </a:lnTo>
                  <a:lnTo>
                    <a:pt x="1567645" y="83909"/>
                  </a:lnTo>
                  <a:lnTo>
                    <a:pt x="1590994" y="47031"/>
                  </a:lnTo>
                  <a:lnTo>
                    <a:pt x="1509472" y="47031"/>
                  </a:lnTo>
                  <a:lnTo>
                    <a:pt x="1484208" y="84732"/>
                  </a:lnTo>
                  <a:lnTo>
                    <a:pt x="1462797" y="124302"/>
                  </a:lnTo>
                  <a:lnTo>
                    <a:pt x="1445250" y="165838"/>
                  </a:lnTo>
                  <a:lnTo>
                    <a:pt x="1431580" y="209437"/>
                  </a:lnTo>
                  <a:lnTo>
                    <a:pt x="1421800" y="255196"/>
                  </a:lnTo>
                  <a:lnTo>
                    <a:pt x="1415923" y="303212"/>
                  </a:lnTo>
                  <a:lnTo>
                    <a:pt x="1413961" y="353583"/>
                  </a:lnTo>
                  <a:close/>
                </a:path>
                <a:path w="2229484" h="660400">
                  <a:moveTo>
                    <a:pt x="1995226" y="555216"/>
                  </a:moveTo>
                  <a:lnTo>
                    <a:pt x="1995226" y="480930"/>
                  </a:lnTo>
                  <a:lnTo>
                    <a:pt x="1775986" y="480930"/>
                  </a:lnTo>
                  <a:lnTo>
                    <a:pt x="1775986" y="477312"/>
                  </a:lnTo>
                  <a:lnTo>
                    <a:pt x="1863537" y="390243"/>
                  </a:lnTo>
                  <a:lnTo>
                    <a:pt x="1913756" y="340379"/>
                  </a:lnTo>
                  <a:lnTo>
                    <a:pt x="1949180" y="298931"/>
                  </a:lnTo>
                  <a:lnTo>
                    <a:pt x="1971916" y="263144"/>
                  </a:lnTo>
                  <a:lnTo>
                    <a:pt x="1984070" y="230264"/>
                  </a:lnTo>
                  <a:lnTo>
                    <a:pt x="1987750" y="197533"/>
                  </a:lnTo>
                  <a:lnTo>
                    <a:pt x="1979754" y="150891"/>
                  </a:lnTo>
                  <a:lnTo>
                    <a:pt x="1957182" y="111450"/>
                  </a:lnTo>
                  <a:lnTo>
                    <a:pt x="1921726" y="81028"/>
                  </a:lnTo>
                  <a:lnTo>
                    <a:pt x="1875074" y="61441"/>
                  </a:lnTo>
                  <a:lnTo>
                    <a:pt x="1818918" y="54508"/>
                  </a:lnTo>
                  <a:lnTo>
                    <a:pt x="1771958" y="59444"/>
                  </a:lnTo>
                  <a:lnTo>
                    <a:pt x="1730982" y="73732"/>
                  </a:lnTo>
                  <a:lnTo>
                    <a:pt x="1697147" y="96596"/>
                  </a:lnTo>
                  <a:lnTo>
                    <a:pt x="1671614" y="127258"/>
                  </a:lnTo>
                  <a:lnTo>
                    <a:pt x="1655540" y="164942"/>
                  </a:lnTo>
                  <a:lnTo>
                    <a:pt x="1650085" y="208869"/>
                  </a:lnTo>
                  <a:lnTo>
                    <a:pt x="1734501" y="208869"/>
                  </a:lnTo>
                  <a:lnTo>
                    <a:pt x="1740278" y="174892"/>
                  </a:lnTo>
                  <a:lnTo>
                    <a:pt x="1757022" y="149054"/>
                  </a:lnTo>
                  <a:lnTo>
                    <a:pt x="1783308" y="132623"/>
                  </a:lnTo>
                  <a:lnTo>
                    <a:pt x="1817711" y="126865"/>
                  </a:lnTo>
                  <a:lnTo>
                    <a:pt x="1851432" y="132111"/>
                  </a:lnTo>
                  <a:lnTo>
                    <a:pt x="1878370" y="147125"/>
                  </a:lnTo>
                  <a:lnTo>
                    <a:pt x="1896263" y="170821"/>
                  </a:lnTo>
                  <a:lnTo>
                    <a:pt x="1902851" y="202116"/>
                  </a:lnTo>
                  <a:lnTo>
                    <a:pt x="1897861" y="231337"/>
                  </a:lnTo>
                  <a:lnTo>
                    <a:pt x="1883375" y="259157"/>
                  </a:lnTo>
                  <a:lnTo>
                    <a:pt x="1859572" y="288604"/>
                  </a:lnTo>
                  <a:lnTo>
                    <a:pt x="1826635" y="322710"/>
                  </a:lnTo>
                  <a:lnTo>
                    <a:pt x="1652256" y="490819"/>
                  </a:lnTo>
                  <a:lnTo>
                    <a:pt x="1652497" y="555216"/>
                  </a:lnTo>
                  <a:lnTo>
                    <a:pt x="1995226" y="555216"/>
                  </a:lnTo>
                  <a:close/>
                </a:path>
                <a:path w="2229484" h="660400">
                  <a:moveTo>
                    <a:pt x="2229420" y="353583"/>
                  </a:moveTo>
                  <a:lnTo>
                    <a:pt x="2227459" y="303212"/>
                  </a:lnTo>
                  <a:lnTo>
                    <a:pt x="2221581" y="255196"/>
                  </a:lnTo>
                  <a:lnTo>
                    <a:pt x="2211802" y="209437"/>
                  </a:lnTo>
                  <a:lnTo>
                    <a:pt x="2198132" y="165838"/>
                  </a:lnTo>
                  <a:lnTo>
                    <a:pt x="2180585" y="124302"/>
                  </a:lnTo>
                  <a:lnTo>
                    <a:pt x="2159173" y="84732"/>
                  </a:lnTo>
                  <a:lnTo>
                    <a:pt x="2133910" y="47031"/>
                  </a:lnTo>
                  <a:lnTo>
                    <a:pt x="2052388" y="47031"/>
                  </a:lnTo>
                  <a:lnTo>
                    <a:pt x="2075736" y="83909"/>
                  </a:lnTo>
                  <a:lnTo>
                    <a:pt x="2096552" y="129402"/>
                  </a:lnTo>
                  <a:lnTo>
                    <a:pt x="2114072" y="181313"/>
                  </a:lnTo>
                  <a:lnTo>
                    <a:pt x="2127532" y="237446"/>
                  </a:lnTo>
                  <a:lnTo>
                    <a:pt x="2136168" y="295601"/>
                  </a:lnTo>
                  <a:lnTo>
                    <a:pt x="2139216" y="353583"/>
                  </a:lnTo>
                  <a:lnTo>
                    <a:pt x="2136168" y="411648"/>
                  </a:lnTo>
                  <a:lnTo>
                    <a:pt x="2127532" y="469827"/>
                  </a:lnTo>
                  <a:lnTo>
                    <a:pt x="2114072" y="525942"/>
                  </a:lnTo>
                  <a:lnTo>
                    <a:pt x="2096552" y="577816"/>
                  </a:lnTo>
                  <a:lnTo>
                    <a:pt x="2075736" y="623273"/>
                  </a:lnTo>
                  <a:lnTo>
                    <a:pt x="2052388" y="660133"/>
                  </a:lnTo>
                  <a:lnTo>
                    <a:pt x="2133910" y="660133"/>
                  </a:lnTo>
                  <a:lnTo>
                    <a:pt x="2159173" y="622445"/>
                  </a:lnTo>
                  <a:lnTo>
                    <a:pt x="2180585" y="582905"/>
                  </a:lnTo>
                  <a:lnTo>
                    <a:pt x="2198132" y="541403"/>
                  </a:lnTo>
                  <a:lnTo>
                    <a:pt x="2211802" y="497830"/>
                  </a:lnTo>
                  <a:lnTo>
                    <a:pt x="2221581" y="452075"/>
                  </a:lnTo>
                  <a:lnTo>
                    <a:pt x="2227459" y="404029"/>
                  </a:lnTo>
                  <a:lnTo>
                    <a:pt x="2229420" y="35358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5155" y="1085296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0"/>
                  </a:moveTo>
                  <a:lnTo>
                    <a:pt x="147629" y="431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4" y="197032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9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34054" y="434863"/>
                  </a:lnTo>
                  <a:lnTo>
                    <a:pt x="189815" y="434863"/>
                  </a:lnTo>
                  <a:lnTo>
                    <a:pt x="155578" y="427467"/>
                  </a:ln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333439" y="74044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close/>
                </a:path>
                <a:path w="379730" h="510540">
                  <a:moveTo>
                    <a:pt x="333439" y="74044"/>
                  </a:move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lnTo>
                    <a:pt x="334054" y="43486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08" y="196963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33439" y="7404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5155" y="1085296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close/>
                </a:path>
                <a:path w="379730" h="510540">
                  <a:moveTo>
                    <a:pt x="189815" y="434863"/>
                  </a:move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80037" y="1092049"/>
              <a:ext cx="355600" cy="501015"/>
            </a:xfrm>
            <a:custGeom>
              <a:avLst/>
              <a:gdLst/>
              <a:ahLst/>
              <a:cxnLst/>
              <a:rect l="l" t="t" r="r" b="b"/>
              <a:pathLst>
                <a:path w="355600" h="501015">
                  <a:moveTo>
                    <a:pt x="328498" y="0"/>
                  </a:moveTo>
                  <a:lnTo>
                    <a:pt x="36660" y="0"/>
                  </a:lnTo>
                  <a:lnTo>
                    <a:pt x="7235" y="279538"/>
                  </a:lnTo>
                  <a:lnTo>
                    <a:pt x="89239" y="279538"/>
                  </a:lnTo>
                  <a:lnTo>
                    <a:pt x="103274" y="260698"/>
                  </a:lnTo>
                  <a:lnTo>
                    <a:pt x="121740" y="247490"/>
                  </a:lnTo>
                  <a:lnTo>
                    <a:pt x="144457" y="239753"/>
                  </a:lnTo>
                  <a:lnTo>
                    <a:pt x="171244" y="237329"/>
                  </a:lnTo>
                  <a:lnTo>
                    <a:pt x="210520" y="244742"/>
                  </a:lnTo>
                  <a:lnTo>
                    <a:pt x="241429" y="264795"/>
                  </a:lnTo>
                  <a:lnTo>
                    <a:pt x="261667" y="295294"/>
                  </a:lnTo>
                  <a:lnTo>
                    <a:pt x="268925" y="334046"/>
                  </a:lnTo>
                  <a:lnTo>
                    <a:pt x="261878" y="372056"/>
                  </a:lnTo>
                  <a:lnTo>
                    <a:pt x="242213" y="402061"/>
                  </a:lnTo>
                  <a:lnTo>
                    <a:pt x="212148" y="421756"/>
                  </a:lnTo>
                  <a:lnTo>
                    <a:pt x="173897" y="428833"/>
                  </a:lnTo>
                  <a:lnTo>
                    <a:pt x="141020" y="423719"/>
                  </a:lnTo>
                  <a:lnTo>
                    <a:pt x="113841" y="409448"/>
                  </a:lnTo>
                  <a:lnTo>
                    <a:pt x="94802" y="387624"/>
                  </a:lnTo>
                  <a:lnTo>
                    <a:pt x="86345" y="359853"/>
                  </a:lnTo>
                  <a:lnTo>
                    <a:pt x="0" y="359853"/>
                  </a:lnTo>
                  <a:lnTo>
                    <a:pt x="9657" y="405992"/>
                  </a:lnTo>
                  <a:lnTo>
                    <a:pt x="34017" y="444860"/>
                  </a:lnTo>
                  <a:lnTo>
                    <a:pt x="70938" y="474744"/>
                  </a:lnTo>
                  <a:lnTo>
                    <a:pt x="118278" y="493931"/>
                  </a:lnTo>
                  <a:lnTo>
                    <a:pt x="173897" y="500707"/>
                  </a:lnTo>
                  <a:lnTo>
                    <a:pt x="224413" y="495034"/>
                  </a:lnTo>
                  <a:lnTo>
                    <a:pt x="268344" y="478795"/>
                  </a:lnTo>
                  <a:lnTo>
                    <a:pt x="304530" y="453163"/>
                  </a:lnTo>
                  <a:lnTo>
                    <a:pt x="331813" y="419311"/>
                  </a:lnTo>
                  <a:lnTo>
                    <a:pt x="349032" y="378410"/>
                  </a:lnTo>
                  <a:lnTo>
                    <a:pt x="355029" y="331634"/>
                  </a:lnTo>
                  <a:lnTo>
                    <a:pt x="349567" y="286525"/>
                  </a:lnTo>
                  <a:lnTo>
                    <a:pt x="334001" y="247004"/>
                  </a:lnTo>
                  <a:lnTo>
                    <a:pt x="309565" y="214236"/>
                  </a:lnTo>
                  <a:lnTo>
                    <a:pt x="277492" y="189387"/>
                  </a:lnTo>
                  <a:lnTo>
                    <a:pt x="239013" y="173622"/>
                  </a:lnTo>
                  <a:lnTo>
                    <a:pt x="195362" y="168108"/>
                  </a:lnTo>
                  <a:lnTo>
                    <a:pt x="165881" y="170897"/>
                  </a:lnTo>
                  <a:lnTo>
                    <a:pt x="139316" y="178660"/>
                  </a:lnTo>
                  <a:lnTo>
                    <a:pt x="116776" y="190494"/>
                  </a:lnTo>
                  <a:lnTo>
                    <a:pt x="99369" y="205493"/>
                  </a:lnTo>
                  <a:lnTo>
                    <a:pt x="95028" y="205493"/>
                  </a:lnTo>
                  <a:lnTo>
                    <a:pt x="109982" y="74286"/>
                  </a:lnTo>
                  <a:lnTo>
                    <a:pt x="328498" y="74286"/>
                  </a:lnTo>
                  <a:lnTo>
                    <a:pt x="328498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80037" y="1092049"/>
              <a:ext cx="355600" cy="501015"/>
            </a:xfrm>
            <a:custGeom>
              <a:avLst/>
              <a:gdLst/>
              <a:ahLst/>
              <a:cxnLst/>
              <a:rect l="l" t="t" r="r" b="b"/>
              <a:pathLst>
                <a:path w="355600" h="501015">
                  <a:moveTo>
                    <a:pt x="173897" y="500707"/>
                  </a:moveTo>
                  <a:lnTo>
                    <a:pt x="224413" y="495034"/>
                  </a:lnTo>
                  <a:lnTo>
                    <a:pt x="268344" y="478795"/>
                  </a:lnTo>
                  <a:lnTo>
                    <a:pt x="304530" y="453163"/>
                  </a:lnTo>
                  <a:lnTo>
                    <a:pt x="331813" y="419311"/>
                  </a:lnTo>
                  <a:lnTo>
                    <a:pt x="349032" y="378410"/>
                  </a:lnTo>
                  <a:lnTo>
                    <a:pt x="355029" y="331634"/>
                  </a:lnTo>
                  <a:lnTo>
                    <a:pt x="349567" y="286525"/>
                  </a:lnTo>
                  <a:lnTo>
                    <a:pt x="334001" y="247004"/>
                  </a:lnTo>
                  <a:lnTo>
                    <a:pt x="309565" y="214236"/>
                  </a:lnTo>
                  <a:lnTo>
                    <a:pt x="277492" y="189387"/>
                  </a:lnTo>
                  <a:lnTo>
                    <a:pt x="239013" y="173622"/>
                  </a:lnTo>
                  <a:lnTo>
                    <a:pt x="195362" y="168108"/>
                  </a:lnTo>
                  <a:lnTo>
                    <a:pt x="165881" y="170897"/>
                  </a:lnTo>
                  <a:lnTo>
                    <a:pt x="139316" y="178660"/>
                  </a:lnTo>
                  <a:lnTo>
                    <a:pt x="116776" y="190494"/>
                  </a:lnTo>
                  <a:lnTo>
                    <a:pt x="99369" y="205493"/>
                  </a:lnTo>
                  <a:lnTo>
                    <a:pt x="95028" y="205493"/>
                  </a:lnTo>
                  <a:lnTo>
                    <a:pt x="109982" y="74286"/>
                  </a:lnTo>
                  <a:lnTo>
                    <a:pt x="328498" y="74286"/>
                  </a:lnTo>
                  <a:lnTo>
                    <a:pt x="328498" y="0"/>
                  </a:lnTo>
                  <a:lnTo>
                    <a:pt x="36660" y="0"/>
                  </a:lnTo>
                  <a:lnTo>
                    <a:pt x="7235" y="279538"/>
                  </a:lnTo>
                  <a:lnTo>
                    <a:pt x="89239" y="279538"/>
                  </a:lnTo>
                  <a:lnTo>
                    <a:pt x="103274" y="260698"/>
                  </a:lnTo>
                  <a:lnTo>
                    <a:pt x="121740" y="247490"/>
                  </a:lnTo>
                  <a:lnTo>
                    <a:pt x="144457" y="239753"/>
                  </a:lnTo>
                  <a:lnTo>
                    <a:pt x="171244" y="237329"/>
                  </a:lnTo>
                  <a:lnTo>
                    <a:pt x="210520" y="244742"/>
                  </a:lnTo>
                  <a:lnTo>
                    <a:pt x="241429" y="264795"/>
                  </a:lnTo>
                  <a:lnTo>
                    <a:pt x="261667" y="295294"/>
                  </a:lnTo>
                  <a:lnTo>
                    <a:pt x="268925" y="334046"/>
                  </a:lnTo>
                  <a:lnTo>
                    <a:pt x="261878" y="372056"/>
                  </a:lnTo>
                  <a:lnTo>
                    <a:pt x="242213" y="402061"/>
                  </a:lnTo>
                  <a:lnTo>
                    <a:pt x="212148" y="421756"/>
                  </a:lnTo>
                  <a:lnTo>
                    <a:pt x="173897" y="428833"/>
                  </a:lnTo>
                  <a:lnTo>
                    <a:pt x="141020" y="423719"/>
                  </a:lnTo>
                  <a:lnTo>
                    <a:pt x="113841" y="409448"/>
                  </a:lnTo>
                  <a:lnTo>
                    <a:pt x="94802" y="387624"/>
                  </a:lnTo>
                  <a:lnTo>
                    <a:pt x="86345" y="359853"/>
                  </a:lnTo>
                  <a:lnTo>
                    <a:pt x="0" y="359853"/>
                  </a:lnTo>
                  <a:lnTo>
                    <a:pt x="9657" y="405992"/>
                  </a:lnTo>
                  <a:lnTo>
                    <a:pt x="34017" y="444860"/>
                  </a:lnTo>
                  <a:lnTo>
                    <a:pt x="70938" y="474744"/>
                  </a:lnTo>
                  <a:lnTo>
                    <a:pt x="118278" y="493931"/>
                  </a:lnTo>
                  <a:lnTo>
                    <a:pt x="173897" y="50070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298" y="1479167"/>
              <a:ext cx="119610" cy="1191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32687" y="1030305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5" h="616585">
                  <a:moveTo>
                    <a:pt x="495884" y="0"/>
                  </a:moveTo>
                  <a:lnTo>
                    <a:pt x="419909" y="0"/>
                  </a:lnTo>
                  <a:lnTo>
                    <a:pt x="419909" y="615995"/>
                  </a:lnTo>
                  <a:lnTo>
                    <a:pt x="495884" y="615995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lnTo>
                    <a:pt x="495884" y="0"/>
                  </a:lnTo>
                  <a:close/>
                </a:path>
                <a:path w="591185" h="616585">
                  <a:moveTo>
                    <a:pt x="234194" y="123005"/>
                  </a:moveTo>
                  <a:lnTo>
                    <a:pt x="158219" y="123005"/>
                  </a:lnTo>
                  <a:lnTo>
                    <a:pt x="158219" y="174861"/>
                  </a:lnTo>
                  <a:lnTo>
                    <a:pt x="154530" y="219439"/>
                  </a:lnTo>
                  <a:lnTo>
                    <a:pt x="143918" y="264147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8" y="357109"/>
                  </a:lnTo>
                  <a:lnTo>
                    <a:pt x="197051" y="307998"/>
                  </a:lnTo>
                  <a:lnTo>
                    <a:pt x="269594" y="30799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1"/>
                  </a:lnTo>
                  <a:lnTo>
                    <a:pt x="234194" y="123005"/>
                  </a:lnTo>
                  <a:close/>
                </a:path>
                <a:path w="591185" h="616585">
                  <a:moveTo>
                    <a:pt x="269594" y="307998"/>
                  </a:move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69594" y="307998"/>
                  </a:lnTo>
                  <a:close/>
                </a:path>
                <a:path w="591185" h="616585">
                  <a:moveTo>
                    <a:pt x="362988" y="60779"/>
                  </a:moveTo>
                  <a:lnTo>
                    <a:pt x="23877" y="60779"/>
                  </a:lnTo>
                  <a:lnTo>
                    <a:pt x="23877" y="123005"/>
                  </a:lnTo>
                  <a:lnTo>
                    <a:pt x="362988" y="123005"/>
                  </a:lnTo>
                  <a:lnTo>
                    <a:pt x="362988" y="607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32687" y="1030305"/>
              <a:ext cx="591185" cy="616585"/>
            </a:xfrm>
            <a:custGeom>
              <a:avLst/>
              <a:gdLst/>
              <a:ahLst/>
              <a:cxnLst/>
              <a:rect l="l" t="t" r="r" b="b"/>
              <a:pathLst>
                <a:path w="591185" h="616585">
                  <a:moveTo>
                    <a:pt x="495884" y="239741"/>
                  </a:moveTo>
                  <a:lnTo>
                    <a:pt x="495884" y="0"/>
                  </a:lnTo>
                  <a:lnTo>
                    <a:pt x="419909" y="0"/>
                  </a:lnTo>
                  <a:lnTo>
                    <a:pt x="419909" y="615995"/>
                  </a:lnTo>
                  <a:lnTo>
                    <a:pt x="495884" y="615995"/>
                  </a:lnTo>
                  <a:lnTo>
                    <a:pt x="495884" y="303415"/>
                  </a:lnTo>
                  <a:lnTo>
                    <a:pt x="590912" y="303415"/>
                  </a:lnTo>
                  <a:lnTo>
                    <a:pt x="590912" y="239741"/>
                  </a:lnTo>
                  <a:lnTo>
                    <a:pt x="495884" y="239741"/>
                  </a:lnTo>
                  <a:close/>
                </a:path>
                <a:path w="591185" h="616585">
                  <a:moveTo>
                    <a:pt x="234194" y="123005"/>
                  </a:moveTo>
                  <a:lnTo>
                    <a:pt x="362988" y="123005"/>
                  </a:lnTo>
                  <a:lnTo>
                    <a:pt x="362988" y="60779"/>
                  </a:lnTo>
                  <a:lnTo>
                    <a:pt x="23877" y="60779"/>
                  </a:lnTo>
                  <a:lnTo>
                    <a:pt x="23877" y="123005"/>
                  </a:lnTo>
                  <a:lnTo>
                    <a:pt x="158219" y="123005"/>
                  </a:lnTo>
                  <a:lnTo>
                    <a:pt x="158219" y="174861"/>
                  </a:lnTo>
                  <a:lnTo>
                    <a:pt x="154530" y="219439"/>
                  </a:lnTo>
                  <a:lnTo>
                    <a:pt x="143918" y="264147"/>
                  </a:lnTo>
                  <a:lnTo>
                    <a:pt x="126754" y="307552"/>
                  </a:lnTo>
                  <a:lnTo>
                    <a:pt x="103408" y="348219"/>
                  </a:lnTo>
                  <a:lnTo>
                    <a:pt x="74253" y="384713"/>
                  </a:lnTo>
                  <a:lnTo>
                    <a:pt x="39660" y="415600"/>
                  </a:lnTo>
                  <a:lnTo>
                    <a:pt x="0" y="439445"/>
                  </a:lnTo>
                  <a:lnTo>
                    <a:pt x="44619" y="499260"/>
                  </a:lnTo>
                  <a:lnTo>
                    <a:pt x="84923" y="474344"/>
                  </a:lnTo>
                  <a:lnTo>
                    <a:pt x="120746" y="441521"/>
                  </a:lnTo>
                  <a:lnTo>
                    <a:pt x="151661" y="402030"/>
                  </a:lnTo>
                  <a:lnTo>
                    <a:pt x="177238" y="357109"/>
                  </a:lnTo>
                  <a:lnTo>
                    <a:pt x="197051" y="307998"/>
                  </a:lnTo>
                  <a:lnTo>
                    <a:pt x="216485" y="352818"/>
                  </a:lnTo>
                  <a:lnTo>
                    <a:pt x="241325" y="393922"/>
                  </a:lnTo>
                  <a:lnTo>
                    <a:pt x="271306" y="430199"/>
                  </a:lnTo>
                  <a:lnTo>
                    <a:pt x="306161" y="460537"/>
                  </a:lnTo>
                  <a:lnTo>
                    <a:pt x="345623" y="483824"/>
                  </a:lnTo>
                  <a:lnTo>
                    <a:pt x="388072" y="424009"/>
                  </a:lnTo>
                  <a:lnTo>
                    <a:pt x="342891" y="396442"/>
                  </a:lnTo>
                  <a:lnTo>
                    <a:pt x="304871" y="360487"/>
                  </a:lnTo>
                  <a:lnTo>
                    <a:pt x="274502" y="318248"/>
                  </a:lnTo>
                  <a:lnTo>
                    <a:pt x="252274" y="271828"/>
                  </a:lnTo>
                  <a:lnTo>
                    <a:pt x="238675" y="223331"/>
                  </a:lnTo>
                  <a:lnTo>
                    <a:pt x="234194" y="174861"/>
                  </a:lnTo>
                  <a:lnTo>
                    <a:pt x="234194" y="12300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40241" y="1030305"/>
              <a:ext cx="540385" cy="616585"/>
            </a:xfrm>
            <a:custGeom>
              <a:avLst/>
              <a:gdLst/>
              <a:ahLst/>
              <a:cxnLst/>
              <a:rect l="l" t="t" r="r" b="b"/>
              <a:pathLst>
                <a:path w="540385" h="616585">
                  <a:moveTo>
                    <a:pt x="539780" y="0"/>
                  </a:moveTo>
                  <a:lnTo>
                    <a:pt x="467906" y="0"/>
                  </a:lnTo>
                  <a:lnTo>
                    <a:pt x="467906" y="615995"/>
                  </a:lnTo>
                  <a:lnTo>
                    <a:pt x="539780" y="615995"/>
                  </a:lnTo>
                  <a:lnTo>
                    <a:pt x="539780" y="0"/>
                  </a:lnTo>
                  <a:close/>
                </a:path>
                <a:path w="540385" h="616585">
                  <a:moveTo>
                    <a:pt x="414362" y="11576"/>
                  </a:moveTo>
                  <a:lnTo>
                    <a:pt x="343211" y="11576"/>
                  </a:lnTo>
                  <a:lnTo>
                    <a:pt x="343211" y="236847"/>
                  </a:lnTo>
                  <a:lnTo>
                    <a:pt x="262413" y="236847"/>
                  </a:lnTo>
                  <a:lnTo>
                    <a:pt x="262413" y="299314"/>
                  </a:lnTo>
                  <a:lnTo>
                    <a:pt x="343211" y="299314"/>
                  </a:lnTo>
                  <a:lnTo>
                    <a:pt x="343211" y="586329"/>
                  </a:lnTo>
                  <a:lnTo>
                    <a:pt x="414362" y="586329"/>
                  </a:lnTo>
                  <a:lnTo>
                    <a:pt x="414362" y="11576"/>
                  </a:lnTo>
                  <a:close/>
                </a:path>
                <a:path w="540385" h="616585">
                  <a:moveTo>
                    <a:pt x="197774" y="168832"/>
                  </a:moveTo>
                  <a:lnTo>
                    <a:pt x="126141" y="168832"/>
                  </a:lnTo>
                  <a:lnTo>
                    <a:pt x="126141" y="188126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2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9" y="466266"/>
                  </a:lnTo>
                  <a:lnTo>
                    <a:pt x="116916" y="427959"/>
                  </a:lnTo>
                  <a:lnTo>
                    <a:pt x="143040" y="382913"/>
                  </a:lnTo>
                  <a:lnTo>
                    <a:pt x="162561" y="332598"/>
                  </a:lnTo>
                  <a:lnTo>
                    <a:pt x="232446" y="332598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6"/>
                  </a:lnTo>
                  <a:lnTo>
                    <a:pt x="197774" y="168832"/>
                  </a:lnTo>
                  <a:close/>
                </a:path>
                <a:path w="540385" h="616585">
                  <a:moveTo>
                    <a:pt x="232446" y="332598"/>
                  </a:moveTo>
                  <a:lnTo>
                    <a:pt x="162561" y="332598"/>
                  </a:lnTo>
                  <a:lnTo>
                    <a:pt x="182218" y="379057"/>
                  </a:lnTo>
                  <a:lnTo>
                    <a:pt x="208387" y="420271"/>
                  </a:lnTo>
                  <a:lnTo>
                    <a:pt x="241249" y="454972"/>
                  </a:lnTo>
                  <a:lnTo>
                    <a:pt x="280984" y="481895"/>
                  </a:lnTo>
                  <a:lnTo>
                    <a:pt x="323193" y="426180"/>
                  </a:lnTo>
                  <a:lnTo>
                    <a:pt x="283921" y="399016"/>
                  </a:lnTo>
                  <a:lnTo>
                    <a:pt x="252301" y="364998"/>
                  </a:lnTo>
                  <a:lnTo>
                    <a:pt x="232446" y="332598"/>
                  </a:lnTo>
                  <a:close/>
                </a:path>
                <a:path w="540385" h="616585">
                  <a:moveTo>
                    <a:pt x="300762" y="107570"/>
                  </a:moveTo>
                  <a:lnTo>
                    <a:pt x="20983" y="107570"/>
                  </a:lnTo>
                  <a:lnTo>
                    <a:pt x="20983" y="168832"/>
                  </a:lnTo>
                  <a:lnTo>
                    <a:pt x="300762" y="168832"/>
                  </a:lnTo>
                  <a:lnTo>
                    <a:pt x="300762" y="107570"/>
                  </a:lnTo>
                  <a:close/>
                </a:path>
                <a:path w="540385" h="616585">
                  <a:moveTo>
                    <a:pt x="197533" y="21706"/>
                  </a:moveTo>
                  <a:lnTo>
                    <a:pt x="126141" y="21706"/>
                  </a:lnTo>
                  <a:lnTo>
                    <a:pt x="126141" y="107570"/>
                  </a:lnTo>
                  <a:lnTo>
                    <a:pt x="197533" y="107570"/>
                  </a:lnTo>
                  <a:lnTo>
                    <a:pt x="197533" y="2170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40241" y="1030305"/>
              <a:ext cx="540385" cy="616585"/>
            </a:xfrm>
            <a:custGeom>
              <a:avLst/>
              <a:gdLst/>
              <a:ahLst/>
              <a:cxnLst/>
              <a:rect l="l" t="t" r="r" b="b"/>
              <a:pathLst>
                <a:path w="540385" h="616585">
                  <a:moveTo>
                    <a:pt x="467906" y="615995"/>
                  </a:moveTo>
                  <a:lnTo>
                    <a:pt x="539780" y="615995"/>
                  </a:lnTo>
                  <a:lnTo>
                    <a:pt x="539780" y="0"/>
                  </a:lnTo>
                  <a:lnTo>
                    <a:pt x="467906" y="0"/>
                  </a:lnTo>
                  <a:lnTo>
                    <a:pt x="467906" y="615995"/>
                  </a:lnTo>
                  <a:close/>
                </a:path>
                <a:path w="540385" h="616585">
                  <a:moveTo>
                    <a:pt x="262413" y="236847"/>
                  </a:moveTo>
                  <a:lnTo>
                    <a:pt x="262413" y="299314"/>
                  </a:lnTo>
                  <a:lnTo>
                    <a:pt x="343211" y="299314"/>
                  </a:lnTo>
                  <a:lnTo>
                    <a:pt x="343211" y="586329"/>
                  </a:lnTo>
                  <a:lnTo>
                    <a:pt x="414362" y="586329"/>
                  </a:lnTo>
                  <a:lnTo>
                    <a:pt x="414362" y="11576"/>
                  </a:lnTo>
                  <a:lnTo>
                    <a:pt x="343211" y="11576"/>
                  </a:lnTo>
                  <a:lnTo>
                    <a:pt x="343211" y="236847"/>
                  </a:lnTo>
                  <a:lnTo>
                    <a:pt x="262413" y="236847"/>
                  </a:lnTo>
                  <a:close/>
                </a:path>
                <a:path w="540385" h="616585">
                  <a:moveTo>
                    <a:pt x="197774" y="168832"/>
                  </a:moveTo>
                  <a:lnTo>
                    <a:pt x="300762" y="168832"/>
                  </a:lnTo>
                  <a:lnTo>
                    <a:pt x="300762" y="107570"/>
                  </a:lnTo>
                  <a:lnTo>
                    <a:pt x="197533" y="107570"/>
                  </a:lnTo>
                  <a:lnTo>
                    <a:pt x="197533" y="21706"/>
                  </a:lnTo>
                  <a:lnTo>
                    <a:pt x="126141" y="21706"/>
                  </a:lnTo>
                  <a:lnTo>
                    <a:pt x="126141" y="107570"/>
                  </a:lnTo>
                  <a:lnTo>
                    <a:pt x="20983" y="107570"/>
                  </a:lnTo>
                  <a:lnTo>
                    <a:pt x="20983" y="168832"/>
                  </a:lnTo>
                  <a:lnTo>
                    <a:pt x="126141" y="168832"/>
                  </a:lnTo>
                  <a:lnTo>
                    <a:pt x="126141" y="188126"/>
                  </a:lnTo>
                  <a:lnTo>
                    <a:pt x="122693" y="237041"/>
                  </a:lnTo>
                  <a:lnTo>
                    <a:pt x="112626" y="285272"/>
                  </a:lnTo>
                  <a:lnTo>
                    <a:pt x="95631" y="331212"/>
                  </a:lnTo>
                  <a:lnTo>
                    <a:pt x="71400" y="373252"/>
                  </a:lnTo>
                  <a:lnTo>
                    <a:pt x="39626" y="409786"/>
                  </a:lnTo>
                  <a:lnTo>
                    <a:pt x="0" y="439204"/>
                  </a:lnTo>
                  <a:lnTo>
                    <a:pt x="44137" y="496366"/>
                  </a:lnTo>
                  <a:lnTo>
                    <a:pt x="84009" y="466266"/>
                  </a:lnTo>
                  <a:lnTo>
                    <a:pt x="116916" y="427959"/>
                  </a:lnTo>
                  <a:lnTo>
                    <a:pt x="143040" y="382913"/>
                  </a:lnTo>
                  <a:lnTo>
                    <a:pt x="162561" y="332598"/>
                  </a:lnTo>
                  <a:lnTo>
                    <a:pt x="182218" y="379057"/>
                  </a:lnTo>
                  <a:lnTo>
                    <a:pt x="208387" y="420271"/>
                  </a:lnTo>
                  <a:lnTo>
                    <a:pt x="241249" y="454972"/>
                  </a:lnTo>
                  <a:lnTo>
                    <a:pt x="280984" y="481894"/>
                  </a:lnTo>
                  <a:lnTo>
                    <a:pt x="323193" y="426180"/>
                  </a:lnTo>
                  <a:lnTo>
                    <a:pt x="283921" y="399016"/>
                  </a:lnTo>
                  <a:lnTo>
                    <a:pt x="252301" y="364998"/>
                  </a:lnTo>
                  <a:lnTo>
                    <a:pt x="228104" y="325514"/>
                  </a:lnTo>
                  <a:lnTo>
                    <a:pt x="211102" y="281949"/>
                  </a:lnTo>
                  <a:lnTo>
                    <a:pt x="201068" y="235691"/>
                  </a:lnTo>
                  <a:lnTo>
                    <a:pt x="197774" y="188126"/>
                  </a:lnTo>
                  <a:lnTo>
                    <a:pt x="197774" y="16883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619877" y="1030305"/>
              <a:ext cx="518159" cy="615950"/>
            </a:xfrm>
            <a:custGeom>
              <a:avLst/>
              <a:gdLst/>
              <a:ahLst/>
              <a:cxnLst/>
              <a:rect l="l" t="t" r="r" b="b"/>
              <a:pathLst>
                <a:path w="518160" h="615950">
                  <a:moveTo>
                    <a:pt x="515902" y="278090"/>
                  </a:moveTo>
                  <a:lnTo>
                    <a:pt x="440169" y="278090"/>
                  </a:lnTo>
                  <a:lnTo>
                    <a:pt x="440169" y="377942"/>
                  </a:lnTo>
                  <a:lnTo>
                    <a:pt x="515902" y="377942"/>
                  </a:lnTo>
                  <a:lnTo>
                    <a:pt x="515902" y="278090"/>
                  </a:lnTo>
                  <a:close/>
                </a:path>
                <a:path w="518160" h="615950">
                  <a:moveTo>
                    <a:pt x="143507" y="103952"/>
                  </a:moveTo>
                  <a:lnTo>
                    <a:pt x="69944" y="103952"/>
                  </a:lnTo>
                  <a:lnTo>
                    <a:pt x="69944" y="287496"/>
                  </a:lnTo>
                  <a:lnTo>
                    <a:pt x="0" y="287978"/>
                  </a:lnTo>
                  <a:lnTo>
                    <a:pt x="8441" y="350205"/>
                  </a:lnTo>
                  <a:lnTo>
                    <a:pt x="52678" y="350016"/>
                  </a:lnTo>
                  <a:lnTo>
                    <a:pt x="100581" y="349283"/>
                  </a:lnTo>
                  <a:lnTo>
                    <a:pt x="151150" y="347756"/>
                  </a:lnTo>
                  <a:lnTo>
                    <a:pt x="203386" y="345187"/>
                  </a:lnTo>
                  <a:lnTo>
                    <a:pt x="256289" y="341328"/>
                  </a:lnTo>
                  <a:lnTo>
                    <a:pt x="308858" y="335928"/>
                  </a:lnTo>
                  <a:lnTo>
                    <a:pt x="360094" y="328739"/>
                  </a:lnTo>
                  <a:lnTo>
                    <a:pt x="357669" y="286290"/>
                  </a:lnTo>
                  <a:lnTo>
                    <a:pt x="143507" y="286290"/>
                  </a:lnTo>
                  <a:lnTo>
                    <a:pt x="143507" y="103952"/>
                  </a:lnTo>
                  <a:close/>
                </a:path>
                <a:path w="518160" h="615950">
                  <a:moveTo>
                    <a:pt x="289185" y="103952"/>
                  </a:moveTo>
                  <a:lnTo>
                    <a:pt x="216587" y="103952"/>
                  </a:lnTo>
                  <a:lnTo>
                    <a:pt x="216587" y="283637"/>
                  </a:lnTo>
                  <a:lnTo>
                    <a:pt x="198181" y="284459"/>
                  </a:lnTo>
                  <a:lnTo>
                    <a:pt x="143507" y="286290"/>
                  </a:lnTo>
                  <a:lnTo>
                    <a:pt x="357669" y="286290"/>
                  </a:lnTo>
                  <a:lnTo>
                    <a:pt x="357255" y="279055"/>
                  </a:lnTo>
                  <a:lnTo>
                    <a:pt x="289185" y="279055"/>
                  </a:lnTo>
                  <a:lnTo>
                    <a:pt x="289185" y="103952"/>
                  </a:lnTo>
                  <a:close/>
                </a:path>
                <a:path w="518160" h="615950">
                  <a:moveTo>
                    <a:pt x="515902" y="0"/>
                  </a:moveTo>
                  <a:lnTo>
                    <a:pt x="440169" y="0"/>
                  </a:lnTo>
                  <a:lnTo>
                    <a:pt x="440169" y="103711"/>
                  </a:lnTo>
                  <a:lnTo>
                    <a:pt x="355271" y="103711"/>
                  </a:lnTo>
                  <a:lnTo>
                    <a:pt x="355271" y="164008"/>
                  </a:lnTo>
                  <a:lnTo>
                    <a:pt x="440169" y="164008"/>
                  </a:lnTo>
                  <a:lnTo>
                    <a:pt x="440169" y="217310"/>
                  </a:lnTo>
                  <a:lnTo>
                    <a:pt x="355271" y="217310"/>
                  </a:lnTo>
                  <a:lnTo>
                    <a:pt x="355271" y="272784"/>
                  </a:lnTo>
                  <a:lnTo>
                    <a:pt x="339179" y="274544"/>
                  </a:lnTo>
                  <a:lnTo>
                    <a:pt x="306091" y="277702"/>
                  </a:lnTo>
                  <a:lnTo>
                    <a:pt x="289185" y="279055"/>
                  </a:lnTo>
                  <a:lnTo>
                    <a:pt x="357255" y="279055"/>
                  </a:lnTo>
                  <a:lnTo>
                    <a:pt x="357200" y="278090"/>
                  </a:lnTo>
                  <a:lnTo>
                    <a:pt x="515902" y="278090"/>
                  </a:lnTo>
                  <a:lnTo>
                    <a:pt x="515902" y="0"/>
                  </a:lnTo>
                  <a:close/>
                </a:path>
                <a:path w="518160" h="615950">
                  <a:moveTo>
                    <a:pt x="343693" y="42690"/>
                  </a:moveTo>
                  <a:lnTo>
                    <a:pt x="16159" y="42690"/>
                  </a:lnTo>
                  <a:lnTo>
                    <a:pt x="16159" y="103952"/>
                  </a:lnTo>
                  <a:lnTo>
                    <a:pt x="343693" y="103952"/>
                  </a:lnTo>
                  <a:lnTo>
                    <a:pt x="343693" y="42690"/>
                  </a:lnTo>
                  <a:close/>
                </a:path>
                <a:path w="518160" h="615950">
                  <a:moveTo>
                    <a:pt x="307274" y="388313"/>
                  </a:moveTo>
                  <a:lnTo>
                    <a:pt x="246240" y="391807"/>
                  </a:lnTo>
                  <a:lnTo>
                    <a:pt x="194612" y="401873"/>
                  </a:lnTo>
                  <a:lnTo>
                    <a:pt x="153154" y="418251"/>
                  </a:lnTo>
                  <a:lnTo>
                    <a:pt x="103804" y="468894"/>
                  </a:lnTo>
                  <a:lnTo>
                    <a:pt x="97440" y="502637"/>
                  </a:lnTo>
                  <a:lnTo>
                    <a:pt x="103804" y="535636"/>
                  </a:lnTo>
                  <a:lnTo>
                    <a:pt x="153154" y="585756"/>
                  </a:lnTo>
                  <a:lnTo>
                    <a:pt x="194612" y="602114"/>
                  </a:lnTo>
                  <a:lnTo>
                    <a:pt x="246240" y="612160"/>
                  </a:lnTo>
                  <a:lnTo>
                    <a:pt x="307274" y="615513"/>
                  </a:lnTo>
                  <a:lnTo>
                    <a:pt x="368495" y="612160"/>
                  </a:lnTo>
                  <a:lnTo>
                    <a:pt x="420222" y="602114"/>
                  </a:lnTo>
                  <a:lnTo>
                    <a:pt x="461725" y="585756"/>
                  </a:lnTo>
                  <a:lnTo>
                    <a:pt x="492275" y="563470"/>
                  </a:lnTo>
                  <a:lnTo>
                    <a:pt x="496561" y="557145"/>
                  </a:lnTo>
                  <a:lnTo>
                    <a:pt x="307274" y="557145"/>
                  </a:lnTo>
                  <a:lnTo>
                    <a:pt x="249788" y="553648"/>
                  </a:lnTo>
                  <a:lnTo>
                    <a:pt x="207542" y="543277"/>
                  </a:lnTo>
                  <a:lnTo>
                    <a:pt x="181577" y="526213"/>
                  </a:lnTo>
                  <a:lnTo>
                    <a:pt x="172932" y="502637"/>
                  </a:lnTo>
                  <a:lnTo>
                    <a:pt x="181577" y="478326"/>
                  </a:lnTo>
                  <a:lnTo>
                    <a:pt x="207542" y="460821"/>
                  </a:lnTo>
                  <a:lnTo>
                    <a:pt x="249788" y="450235"/>
                  </a:lnTo>
                  <a:lnTo>
                    <a:pt x="307274" y="446681"/>
                  </a:lnTo>
                  <a:lnTo>
                    <a:pt x="496288" y="446681"/>
                  </a:lnTo>
                  <a:lnTo>
                    <a:pt x="492275" y="440678"/>
                  </a:lnTo>
                  <a:lnTo>
                    <a:pt x="461725" y="418251"/>
                  </a:lnTo>
                  <a:lnTo>
                    <a:pt x="420222" y="401873"/>
                  </a:lnTo>
                  <a:lnTo>
                    <a:pt x="368495" y="391807"/>
                  </a:lnTo>
                  <a:lnTo>
                    <a:pt x="307274" y="388313"/>
                  </a:lnTo>
                  <a:close/>
                </a:path>
                <a:path w="518160" h="615950">
                  <a:moveTo>
                    <a:pt x="496288" y="446681"/>
                  </a:moveTo>
                  <a:lnTo>
                    <a:pt x="307274" y="446681"/>
                  </a:lnTo>
                  <a:lnTo>
                    <a:pt x="364873" y="450235"/>
                  </a:lnTo>
                  <a:lnTo>
                    <a:pt x="407186" y="460821"/>
                  </a:lnTo>
                  <a:lnTo>
                    <a:pt x="433310" y="478326"/>
                  </a:lnTo>
                  <a:lnTo>
                    <a:pt x="442340" y="502637"/>
                  </a:lnTo>
                  <a:lnTo>
                    <a:pt x="433310" y="526213"/>
                  </a:lnTo>
                  <a:lnTo>
                    <a:pt x="407186" y="543277"/>
                  </a:lnTo>
                  <a:lnTo>
                    <a:pt x="364873" y="553648"/>
                  </a:lnTo>
                  <a:lnTo>
                    <a:pt x="307274" y="557145"/>
                  </a:lnTo>
                  <a:lnTo>
                    <a:pt x="496561" y="557145"/>
                  </a:lnTo>
                  <a:lnTo>
                    <a:pt x="511140" y="535636"/>
                  </a:lnTo>
                  <a:lnTo>
                    <a:pt x="517591" y="502637"/>
                  </a:lnTo>
                  <a:lnTo>
                    <a:pt x="511140" y="468894"/>
                  </a:lnTo>
                  <a:lnTo>
                    <a:pt x="496288" y="44668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19877" y="1030305"/>
              <a:ext cx="518159" cy="615950"/>
            </a:xfrm>
            <a:custGeom>
              <a:avLst/>
              <a:gdLst/>
              <a:ahLst/>
              <a:cxnLst/>
              <a:rect l="l" t="t" r="r" b="b"/>
              <a:pathLst>
                <a:path w="518160" h="615950">
                  <a:moveTo>
                    <a:pt x="440169" y="278090"/>
                  </a:moveTo>
                  <a:lnTo>
                    <a:pt x="440169" y="377942"/>
                  </a:lnTo>
                  <a:lnTo>
                    <a:pt x="515902" y="377942"/>
                  </a:lnTo>
                  <a:lnTo>
                    <a:pt x="515902" y="0"/>
                  </a:lnTo>
                  <a:lnTo>
                    <a:pt x="440169" y="0"/>
                  </a:lnTo>
                  <a:lnTo>
                    <a:pt x="440169" y="103711"/>
                  </a:lnTo>
                  <a:lnTo>
                    <a:pt x="355271" y="103711"/>
                  </a:lnTo>
                  <a:lnTo>
                    <a:pt x="355271" y="164008"/>
                  </a:lnTo>
                  <a:lnTo>
                    <a:pt x="440169" y="164008"/>
                  </a:lnTo>
                  <a:lnTo>
                    <a:pt x="440169" y="217310"/>
                  </a:lnTo>
                  <a:lnTo>
                    <a:pt x="355271" y="217310"/>
                  </a:lnTo>
                  <a:lnTo>
                    <a:pt x="355271" y="272784"/>
                  </a:lnTo>
                  <a:lnTo>
                    <a:pt x="339179" y="274544"/>
                  </a:lnTo>
                  <a:lnTo>
                    <a:pt x="322770" y="276190"/>
                  </a:lnTo>
                  <a:lnTo>
                    <a:pt x="306091" y="277702"/>
                  </a:lnTo>
                  <a:lnTo>
                    <a:pt x="289185" y="279055"/>
                  </a:lnTo>
                  <a:lnTo>
                    <a:pt x="289185" y="103952"/>
                  </a:lnTo>
                  <a:lnTo>
                    <a:pt x="343693" y="103952"/>
                  </a:lnTo>
                  <a:lnTo>
                    <a:pt x="343693" y="42690"/>
                  </a:lnTo>
                  <a:lnTo>
                    <a:pt x="16159" y="42690"/>
                  </a:lnTo>
                  <a:lnTo>
                    <a:pt x="16159" y="103952"/>
                  </a:lnTo>
                  <a:lnTo>
                    <a:pt x="69944" y="103952"/>
                  </a:lnTo>
                  <a:lnTo>
                    <a:pt x="69944" y="287496"/>
                  </a:lnTo>
                  <a:lnTo>
                    <a:pt x="51689" y="287673"/>
                  </a:lnTo>
                  <a:lnTo>
                    <a:pt x="33887" y="287828"/>
                  </a:lnTo>
                  <a:lnTo>
                    <a:pt x="16626" y="287937"/>
                  </a:lnTo>
                  <a:lnTo>
                    <a:pt x="0" y="287978"/>
                  </a:lnTo>
                  <a:lnTo>
                    <a:pt x="8441" y="350205"/>
                  </a:lnTo>
                  <a:lnTo>
                    <a:pt x="52678" y="350016"/>
                  </a:lnTo>
                  <a:lnTo>
                    <a:pt x="100581" y="349283"/>
                  </a:lnTo>
                  <a:lnTo>
                    <a:pt x="151150" y="347756"/>
                  </a:lnTo>
                  <a:lnTo>
                    <a:pt x="203386" y="345187"/>
                  </a:lnTo>
                  <a:lnTo>
                    <a:pt x="256289" y="341328"/>
                  </a:lnTo>
                  <a:lnTo>
                    <a:pt x="308858" y="335928"/>
                  </a:lnTo>
                  <a:lnTo>
                    <a:pt x="360094" y="328739"/>
                  </a:lnTo>
                  <a:lnTo>
                    <a:pt x="357200" y="278090"/>
                  </a:lnTo>
                  <a:lnTo>
                    <a:pt x="440169" y="278090"/>
                  </a:lnTo>
                  <a:close/>
                </a:path>
                <a:path w="518160" h="615950">
                  <a:moveTo>
                    <a:pt x="216587" y="103952"/>
                  </a:moveTo>
                  <a:lnTo>
                    <a:pt x="216587" y="283637"/>
                  </a:lnTo>
                  <a:lnTo>
                    <a:pt x="198181" y="284459"/>
                  </a:lnTo>
                  <a:lnTo>
                    <a:pt x="179866" y="285145"/>
                  </a:lnTo>
                  <a:lnTo>
                    <a:pt x="161641" y="285740"/>
                  </a:lnTo>
                  <a:lnTo>
                    <a:pt x="143507" y="286290"/>
                  </a:lnTo>
                  <a:lnTo>
                    <a:pt x="143507" y="103952"/>
                  </a:lnTo>
                  <a:lnTo>
                    <a:pt x="216587" y="103952"/>
                  </a:lnTo>
                  <a:close/>
                </a:path>
                <a:path w="518160" h="615950">
                  <a:moveTo>
                    <a:pt x="307274" y="388313"/>
                  </a:moveTo>
                  <a:lnTo>
                    <a:pt x="246240" y="391807"/>
                  </a:lnTo>
                  <a:lnTo>
                    <a:pt x="194612" y="401873"/>
                  </a:lnTo>
                  <a:lnTo>
                    <a:pt x="153154" y="418251"/>
                  </a:lnTo>
                  <a:lnTo>
                    <a:pt x="103804" y="468894"/>
                  </a:lnTo>
                  <a:lnTo>
                    <a:pt x="97440" y="502637"/>
                  </a:lnTo>
                  <a:lnTo>
                    <a:pt x="103804" y="535636"/>
                  </a:lnTo>
                  <a:lnTo>
                    <a:pt x="153154" y="585756"/>
                  </a:lnTo>
                  <a:lnTo>
                    <a:pt x="194612" y="602114"/>
                  </a:lnTo>
                  <a:lnTo>
                    <a:pt x="246240" y="612160"/>
                  </a:lnTo>
                  <a:lnTo>
                    <a:pt x="307274" y="615513"/>
                  </a:lnTo>
                  <a:lnTo>
                    <a:pt x="368495" y="612160"/>
                  </a:lnTo>
                  <a:lnTo>
                    <a:pt x="420222" y="602114"/>
                  </a:lnTo>
                  <a:lnTo>
                    <a:pt x="461725" y="585756"/>
                  </a:lnTo>
                  <a:lnTo>
                    <a:pt x="511140" y="535636"/>
                  </a:lnTo>
                  <a:lnTo>
                    <a:pt x="517591" y="502637"/>
                  </a:lnTo>
                  <a:lnTo>
                    <a:pt x="511140" y="468894"/>
                  </a:lnTo>
                  <a:lnTo>
                    <a:pt x="461725" y="418251"/>
                  </a:lnTo>
                  <a:lnTo>
                    <a:pt x="420222" y="401873"/>
                  </a:lnTo>
                  <a:lnTo>
                    <a:pt x="368495" y="391807"/>
                  </a:lnTo>
                  <a:lnTo>
                    <a:pt x="307274" y="388313"/>
                  </a:lnTo>
                  <a:close/>
                </a:path>
                <a:path w="518160" h="615950">
                  <a:moveTo>
                    <a:pt x="307274" y="557145"/>
                  </a:moveTo>
                  <a:lnTo>
                    <a:pt x="249788" y="553648"/>
                  </a:lnTo>
                  <a:lnTo>
                    <a:pt x="207542" y="543277"/>
                  </a:lnTo>
                  <a:lnTo>
                    <a:pt x="181577" y="526213"/>
                  </a:lnTo>
                  <a:lnTo>
                    <a:pt x="172932" y="502637"/>
                  </a:lnTo>
                  <a:lnTo>
                    <a:pt x="181577" y="478326"/>
                  </a:lnTo>
                  <a:lnTo>
                    <a:pt x="207542" y="460821"/>
                  </a:lnTo>
                  <a:lnTo>
                    <a:pt x="249788" y="450235"/>
                  </a:lnTo>
                  <a:lnTo>
                    <a:pt x="307274" y="446681"/>
                  </a:lnTo>
                  <a:lnTo>
                    <a:pt x="364873" y="450235"/>
                  </a:lnTo>
                  <a:lnTo>
                    <a:pt x="407186" y="460821"/>
                  </a:lnTo>
                  <a:lnTo>
                    <a:pt x="433310" y="478326"/>
                  </a:lnTo>
                  <a:lnTo>
                    <a:pt x="442340" y="502637"/>
                  </a:lnTo>
                  <a:lnTo>
                    <a:pt x="433310" y="526213"/>
                  </a:lnTo>
                  <a:lnTo>
                    <a:pt x="407186" y="543277"/>
                  </a:lnTo>
                  <a:lnTo>
                    <a:pt x="364873" y="553648"/>
                  </a:lnTo>
                  <a:lnTo>
                    <a:pt x="307274" y="55714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20195" y="1030305"/>
              <a:ext cx="577850" cy="615315"/>
            </a:xfrm>
            <a:custGeom>
              <a:avLst/>
              <a:gdLst/>
              <a:ahLst/>
              <a:cxnLst/>
              <a:rect l="l" t="t" r="r" b="b"/>
              <a:pathLst>
                <a:path w="577850" h="615314">
                  <a:moveTo>
                    <a:pt x="485995" y="0"/>
                  </a:moveTo>
                  <a:lnTo>
                    <a:pt x="410020" y="0"/>
                  </a:lnTo>
                  <a:lnTo>
                    <a:pt x="410020" y="615031"/>
                  </a:lnTo>
                  <a:lnTo>
                    <a:pt x="485995" y="615031"/>
                  </a:lnTo>
                  <a:lnTo>
                    <a:pt x="485995" y="303656"/>
                  </a:lnTo>
                  <a:lnTo>
                    <a:pt x="577405" y="303656"/>
                  </a:lnTo>
                  <a:lnTo>
                    <a:pt x="577405" y="240706"/>
                  </a:lnTo>
                  <a:lnTo>
                    <a:pt x="485995" y="240706"/>
                  </a:lnTo>
                  <a:lnTo>
                    <a:pt x="485995" y="0"/>
                  </a:lnTo>
                  <a:close/>
                </a:path>
                <a:path w="577850" h="615314">
                  <a:moveTo>
                    <a:pt x="323193" y="63914"/>
                  </a:moveTo>
                  <a:lnTo>
                    <a:pt x="32801" y="63914"/>
                  </a:lnTo>
                  <a:lnTo>
                    <a:pt x="32801" y="126382"/>
                  </a:lnTo>
                  <a:lnTo>
                    <a:pt x="246012" y="126382"/>
                  </a:lnTo>
                  <a:lnTo>
                    <a:pt x="238576" y="171860"/>
                  </a:lnTo>
                  <a:lnTo>
                    <a:pt x="226221" y="214744"/>
                  </a:lnTo>
                  <a:lnTo>
                    <a:pt x="208923" y="255088"/>
                  </a:lnTo>
                  <a:lnTo>
                    <a:pt x="186658" y="292942"/>
                  </a:lnTo>
                  <a:lnTo>
                    <a:pt x="159403" y="328359"/>
                  </a:lnTo>
                  <a:lnTo>
                    <a:pt x="127133" y="361389"/>
                  </a:lnTo>
                  <a:lnTo>
                    <a:pt x="89825" y="392085"/>
                  </a:lnTo>
                  <a:lnTo>
                    <a:pt x="47455" y="420499"/>
                  </a:lnTo>
                  <a:lnTo>
                    <a:pt x="0" y="446681"/>
                  </a:lnTo>
                  <a:lnTo>
                    <a:pt x="42690" y="505048"/>
                  </a:lnTo>
                  <a:lnTo>
                    <a:pt x="91266" y="478649"/>
                  </a:lnTo>
                  <a:lnTo>
                    <a:pt x="134619" y="449945"/>
                  </a:lnTo>
                  <a:lnTo>
                    <a:pt x="172939" y="419061"/>
                  </a:lnTo>
                  <a:lnTo>
                    <a:pt x="206421" y="386125"/>
                  </a:lnTo>
                  <a:lnTo>
                    <a:pt x="235257" y="351262"/>
                  </a:lnTo>
                  <a:lnTo>
                    <a:pt x="259639" y="314600"/>
                  </a:lnTo>
                  <a:lnTo>
                    <a:pt x="279760" y="276265"/>
                  </a:lnTo>
                  <a:lnTo>
                    <a:pt x="295813" y="236382"/>
                  </a:lnTo>
                  <a:lnTo>
                    <a:pt x="307990" y="195080"/>
                  </a:lnTo>
                  <a:lnTo>
                    <a:pt x="316484" y="152483"/>
                  </a:lnTo>
                  <a:lnTo>
                    <a:pt x="321487" y="108719"/>
                  </a:lnTo>
                  <a:lnTo>
                    <a:pt x="323193" y="6391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20195" y="1030305"/>
              <a:ext cx="577850" cy="615315"/>
            </a:xfrm>
            <a:custGeom>
              <a:avLst/>
              <a:gdLst/>
              <a:ahLst/>
              <a:cxnLst/>
              <a:rect l="l" t="t" r="r" b="b"/>
              <a:pathLst>
                <a:path w="577850" h="615314">
                  <a:moveTo>
                    <a:pt x="485995" y="240706"/>
                  </a:moveTo>
                  <a:lnTo>
                    <a:pt x="485995" y="0"/>
                  </a:lnTo>
                  <a:lnTo>
                    <a:pt x="410020" y="0"/>
                  </a:lnTo>
                  <a:lnTo>
                    <a:pt x="410020" y="615031"/>
                  </a:lnTo>
                  <a:lnTo>
                    <a:pt x="485995" y="615031"/>
                  </a:lnTo>
                  <a:lnTo>
                    <a:pt x="485995" y="303656"/>
                  </a:lnTo>
                  <a:lnTo>
                    <a:pt x="577405" y="303656"/>
                  </a:lnTo>
                  <a:lnTo>
                    <a:pt x="577405" y="240706"/>
                  </a:lnTo>
                  <a:lnTo>
                    <a:pt x="485995" y="240706"/>
                  </a:lnTo>
                  <a:close/>
                </a:path>
                <a:path w="577850" h="615314">
                  <a:moveTo>
                    <a:pt x="32801" y="63914"/>
                  </a:moveTo>
                  <a:lnTo>
                    <a:pt x="32801" y="126382"/>
                  </a:lnTo>
                  <a:lnTo>
                    <a:pt x="246012" y="126382"/>
                  </a:lnTo>
                  <a:lnTo>
                    <a:pt x="238576" y="171860"/>
                  </a:lnTo>
                  <a:lnTo>
                    <a:pt x="226221" y="214744"/>
                  </a:lnTo>
                  <a:lnTo>
                    <a:pt x="208923" y="255088"/>
                  </a:lnTo>
                  <a:lnTo>
                    <a:pt x="186658" y="292942"/>
                  </a:lnTo>
                  <a:lnTo>
                    <a:pt x="159403" y="328359"/>
                  </a:lnTo>
                  <a:lnTo>
                    <a:pt x="127133" y="361389"/>
                  </a:lnTo>
                  <a:lnTo>
                    <a:pt x="89825" y="392085"/>
                  </a:lnTo>
                  <a:lnTo>
                    <a:pt x="47455" y="420499"/>
                  </a:lnTo>
                  <a:lnTo>
                    <a:pt x="0" y="446681"/>
                  </a:lnTo>
                  <a:lnTo>
                    <a:pt x="42690" y="505048"/>
                  </a:lnTo>
                  <a:lnTo>
                    <a:pt x="91266" y="478649"/>
                  </a:lnTo>
                  <a:lnTo>
                    <a:pt x="134619" y="449945"/>
                  </a:lnTo>
                  <a:lnTo>
                    <a:pt x="172939" y="419061"/>
                  </a:lnTo>
                  <a:lnTo>
                    <a:pt x="206421" y="386125"/>
                  </a:lnTo>
                  <a:lnTo>
                    <a:pt x="235257" y="351262"/>
                  </a:lnTo>
                  <a:lnTo>
                    <a:pt x="259639" y="314600"/>
                  </a:lnTo>
                  <a:lnTo>
                    <a:pt x="279760" y="276265"/>
                  </a:lnTo>
                  <a:lnTo>
                    <a:pt x="295813" y="236382"/>
                  </a:lnTo>
                  <a:lnTo>
                    <a:pt x="307990" y="195080"/>
                  </a:lnTo>
                  <a:lnTo>
                    <a:pt x="316484" y="152483"/>
                  </a:lnTo>
                  <a:lnTo>
                    <a:pt x="321487" y="108719"/>
                  </a:lnTo>
                  <a:lnTo>
                    <a:pt x="323193" y="63914"/>
                  </a:lnTo>
                  <a:lnTo>
                    <a:pt x="32801" y="6391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96121" y="1030305"/>
              <a:ext cx="511175" cy="617855"/>
            </a:xfrm>
            <a:custGeom>
              <a:avLst/>
              <a:gdLst/>
              <a:ahLst/>
              <a:cxnLst/>
              <a:rect l="l" t="t" r="r" b="b"/>
              <a:pathLst>
                <a:path w="511175" h="617855">
                  <a:moveTo>
                    <a:pt x="510596" y="0"/>
                  </a:moveTo>
                  <a:lnTo>
                    <a:pt x="434863" y="0"/>
                  </a:lnTo>
                  <a:lnTo>
                    <a:pt x="434863" y="617443"/>
                  </a:lnTo>
                  <a:lnTo>
                    <a:pt x="510596" y="617443"/>
                  </a:lnTo>
                  <a:lnTo>
                    <a:pt x="510596" y="0"/>
                  </a:lnTo>
                  <a:close/>
                </a:path>
                <a:path w="511175" h="617855">
                  <a:moveTo>
                    <a:pt x="197050" y="42449"/>
                  </a:moveTo>
                  <a:lnTo>
                    <a:pt x="150826" y="47410"/>
                  </a:lnTo>
                  <a:lnTo>
                    <a:pt x="110008" y="61637"/>
                  </a:lnTo>
                  <a:lnTo>
                    <a:pt x="75944" y="84144"/>
                  </a:lnTo>
                  <a:lnTo>
                    <a:pt x="49979" y="113948"/>
                  </a:lnTo>
                  <a:lnTo>
                    <a:pt x="33461" y="150062"/>
                  </a:lnTo>
                  <a:lnTo>
                    <a:pt x="27736" y="191503"/>
                  </a:lnTo>
                  <a:lnTo>
                    <a:pt x="33461" y="233028"/>
                  </a:lnTo>
                  <a:lnTo>
                    <a:pt x="49979" y="269166"/>
                  </a:lnTo>
                  <a:lnTo>
                    <a:pt x="75944" y="298953"/>
                  </a:lnTo>
                  <a:lnTo>
                    <a:pt x="110008" y="321423"/>
                  </a:lnTo>
                  <a:lnTo>
                    <a:pt x="150826" y="335613"/>
                  </a:lnTo>
                  <a:lnTo>
                    <a:pt x="197050" y="340558"/>
                  </a:lnTo>
                  <a:lnTo>
                    <a:pt x="243493" y="335613"/>
                  </a:lnTo>
                  <a:lnTo>
                    <a:pt x="284307" y="321423"/>
                  </a:lnTo>
                  <a:lnTo>
                    <a:pt x="318248" y="298953"/>
                  </a:lnTo>
                  <a:lnTo>
                    <a:pt x="339259" y="274714"/>
                  </a:lnTo>
                  <a:lnTo>
                    <a:pt x="197050" y="274714"/>
                  </a:lnTo>
                  <a:lnTo>
                    <a:pt x="159493" y="268970"/>
                  </a:lnTo>
                  <a:lnTo>
                    <a:pt x="129578" y="252464"/>
                  </a:lnTo>
                  <a:lnTo>
                    <a:pt x="109883" y="226280"/>
                  </a:lnTo>
                  <a:lnTo>
                    <a:pt x="102987" y="191503"/>
                  </a:lnTo>
                  <a:lnTo>
                    <a:pt x="109883" y="156930"/>
                  </a:lnTo>
                  <a:lnTo>
                    <a:pt x="129578" y="130723"/>
                  </a:lnTo>
                  <a:lnTo>
                    <a:pt x="159493" y="114104"/>
                  </a:lnTo>
                  <a:lnTo>
                    <a:pt x="197050" y="108293"/>
                  </a:lnTo>
                  <a:lnTo>
                    <a:pt x="339169" y="108293"/>
                  </a:lnTo>
                  <a:lnTo>
                    <a:pt x="318248" y="84144"/>
                  </a:lnTo>
                  <a:lnTo>
                    <a:pt x="284307" y="61637"/>
                  </a:lnTo>
                  <a:lnTo>
                    <a:pt x="243493" y="47410"/>
                  </a:lnTo>
                  <a:lnTo>
                    <a:pt x="197050" y="42449"/>
                  </a:lnTo>
                  <a:close/>
                </a:path>
                <a:path w="511175" h="617855">
                  <a:moveTo>
                    <a:pt x="339169" y="108293"/>
                  </a:moveTo>
                  <a:lnTo>
                    <a:pt x="197050" y="108293"/>
                  </a:lnTo>
                  <a:lnTo>
                    <a:pt x="235034" y="114104"/>
                  </a:lnTo>
                  <a:lnTo>
                    <a:pt x="265216" y="130723"/>
                  </a:lnTo>
                  <a:lnTo>
                    <a:pt x="285133" y="156930"/>
                  </a:lnTo>
                  <a:lnTo>
                    <a:pt x="292320" y="191503"/>
                  </a:lnTo>
                  <a:lnTo>
                    <a:pt x="285099" y="226280"/>
                  </a:lnTo>
                  <a:lnTo>
                    <a:pt x="265126" y="252464"/>
                  </a:lnTo>
                  <a:lnTo>
                    <a:pt x="234932" y="268970"/>
                  </a:lnTo>
                  <a:lnTo>
                    <a:pt x="197050" y="274714"/>
                  </a:lnTo>
                  <a:lnTo>
                    <a:pt x="339259" y="274714"/>
                  </a:lnTo>
                  <a:lnTo>
                    <a:pt x="344068" y="269166"/>
                  </a:lnTo>
                  <a:lnTo>
                    <a:pt x="360523" y="233028"/>
                  </a:lnTo>
                  <a:lnTo>
                    <a:pt x="366365" y="191503"/>
                  </a:lnTo>
                  <a:lnTo>
                    <a:pt x="360523" y="150062"/>
                  </a:lnTo>
                  <a:lnTo>
                    <a:pt x="344068" y="113948"/>
                  </a:lnTo>
                  <a:lnTo>
                    <a:pt x="339169" y="108293"/>
                  </a:lnTo>
                  <a:close/>
                </a:path>
                <a:path w="511175" h="617855">
                  <a:moveTo>
                    <a:pt x="398202" y="405679"/>
                  </a:moveTo>
                  <a:lnTo>
                    <a:pt x="347358" y="412019"/>
                  </a:lnTo>
                  <a:lnTo>
                    <a:pt x="295350" y="416879"/>
                  </a:lnTo>
                  <a:lnTo>
                    <a:pt x="242912" y="420450"/>
                  </a:lnTo>
                  <a:lnTo>
                    <a:pt x="190780" y="422924"/>
                  </a:lnTo>
                  <a:lnTo>
                    <a:pt x="139687" y="424493"/>
                  </a:lnTo>
                  <a:lnTo>
                    <a:pt x="90370" y="425351"/>
                  </a:lnTo>
                  <a:lnTo>
                    <a:pt x="0" y="425697"/>
                  </a:lnTo>
                  <a:lnTo>
                    <a:pt x="9165" y="488165"/>
                  </a:lnTo>
                  <a:lnTo>
                    <a:pt x="97447" y="487600"/>
                  </a:lnTo>
                  <a:lnTo>
                    <a:pt x="145622" y="486461"/>
                  </a:lnTo>
                  <a:lnTo>
                    <a:pt x="195724" y="484366"/>
                  </a:lnTo>
                  <a:lnTo>
                    <a:pt x="247183" y="481028"/>
                  </a:lnTo>
                  <a:lnTo>
                    <a:pt x="299428" y="476159"/>
                  </a:lnTo>
                  <a:lnTo>
                    <a:pt x="351887" y="469468"/>
                  </a:lnTo>
                  <a:lnTo>
                    <a:pt x="403991" y="460670"/>
                  </a:lnTo>
                  <a:lnTo>
                    <a:pt x="398202" y="40567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023858" y="1030305"/>
              <a:ext cx="483234" cy="617855"/>
            </a:xfrm>
            <a:custGeom>
              <a:avLst/>
              <a:gdLst/>
              <a:ahLst/>
              <a:cxnLst/>
              <a:rect l="l" t="t" r="r" b="b"/>
              <a:pathLst>
                <a:path w="483235" h="617855">
                  <a:moveTo>
                    <a:pt x="407126" y="0"/>
                  </a:moveTo>
                  <a:lnTo>
                    <a:pt x="407126" y="617443"/>
                  </a:lnTo>
                  <a:lnTo>
                    <a:pt x="482859" y="617443"/>
                  </a:lnTo>
                  <a:lnTo>
                    <a:pt x="482859" y="0"/>
                  </a:lnTo>
                  <a:lnTo>
                    <a:pt x="407126" y="0"/>
                  </a:lnTo>
                  <a:close/>
                </a:path>
                <a:path w="483235" h="617855">
                  <a:moveTo>
                    <a:pt x="169314" y="42449"/>
                  </a:moveTo>
                  <a:lnTo>
                    <a:pt x="123089" y="47410"/>
                  </a:lnTo>
                  <a:lnTo>
                    <a:pt x="82272" y="61637"/>
                  </a:lnTo>
                  <a:lnTo>
                    <a:pt x="48207" y="84144"/>
                  </a:lnTo>
                  <a:lnTo>
                    <a:pt x="22242" y="113948"/>
                  </a:lnTo>
                  <a:lnTo>
                    <a:pt x="5724" y="150062"/>
                  </a:lnTo>
                  <a:lnTo>
                    <a:pt x="0" y="191503"/>
                  </a:lnTo>
                  <a:lnTo>
                    <a:pt x="5724" y="233028"/>
                  </a:lnTo>
                  <a:lnTo>
                    <a:pt x="22242" y="269166"/>
                  </a:lnTo>
                  <a:lnTo>
                    <a:pt x="48207" y="298953"/>
                  </a:lnTo>
                  <a:lnTo>
                    <a:pt x="82272" y="321423"/>
                  </a:lnTo>
                  <a:lnTo>
                    <a:pt x="123089" y="335613"/>
                  </a:lnTo>
                  <a:lnTo>
                    <a:pt x="169314" y="340558"/>
                  </a:lnTo>
                  <a:lnTo>
                    <a:pt x="215756" y="335613"/>
                  </a:lnTo>
                  <a:lnTo>
                    <a:pt x="256571" y="321423"/>
                  </a:lnTo>
                  <a:lnTo>
                    <a:pt x="290511" y="298953"/>
                  </a:lnTo>
                  <a:lnTo>
                    <a:pt x="316332" y="269166"/>
                  </a:lnTo>
                  <a:lnTo>
                    <a:pt x="332786" y="233028"/>
                  </a:lnTo>
                  <a:lnTo>
                    <a:pt x="338628" y="191503"/>
                  </a:lnTo>
                  <a:lnTo>
                    <a:pt x="332786" y="150062"/>
                  </a:lnTo>
                  <a:lnTo>
                    <a:pt x="316332" y="113948"/>
                  </a:lnTo>
                  <a:lnTo>
                    <a:pt x="290511" y="84144"/>
                  </a:lnTo>
                  <a:lnTo>
                    <a:pt x="256571" y="61637"/>
                  </a:lnTo>
                  <a:lnTo>
                    <a:pt x="215756" y="47410"/>
                  </a:lnTo>
                  <a:lnTo>
                    <a:pt x="169314" y="4244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2124" y="1131614"/>
              <a:ext cx="203302" cy="18039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96121" y="1435985"/>
              <a:ext cx="404495" cy="82550"/>
            </a:xfrm>
            <a:custGeom>
              <a:avLst/>
              <a:gdLst/>
              <a:ahLst/>
              <a:cxnLst/>
              <a:rect l="l" t="t" r="r" b="b"/>
              <a:pathLst>
                <a:path w="404495" h="82550">
                  <a:moveTo>
                    <a:pt x="9165" y="82486"/>
                  </a:moveTo>
                  <a:lnTo>
                    <a:pt x="51771" y="82393"/>
                  </a:lnTo>
                  <a:lnTo>
                    <a:pt x="97447" y="81921"/>
                  </a:lnTo>
                  <a:lnTo>
                    <a:pt x="145622" y="80782"/>
                  </a:lnTo>
                  <a:lnTo>
                    <a:pt x="195724" y="78687"/>
                  </a:lnTo>
                  <a:lnTo>
                    <a:pt x="247183" y="75349"/>
                  </a:lnTo>
                  <a:lnTo>
                    <a:pt x="299428" y="70479"/>
                  </a:lnTo>
                  <a:lnTo>
                    <a:pt x="351887" y="63789"/>
                  </a:lnTo>
                  <a:lnTo>
                    <a:pt x="403991" y="54990"/>
                  </a:lnTo>
                  <a:lnTo>
                    <a:pt x="398202" y="0"/>
                  </a:lnTo>
                  <a:lnTo>
                    <a:pt x="347358" y="6340"/>
                  </a:lnTo>
                  <a:lnTo>
                    <a:pt x="295350" y="11200"/>
                  </a:lnTo>
                  <a:lnTo>
                    <a:pt x="242912" y="14771"/>
                  </a:lnTo>
                  <a:lnTo>
                    <a:pt x="190780" y="17245"/>
                  </a:lnTo>
                  <a:lnTo>
                    <a:pt x="139687" y="18814"/>
                  </a:lnTo>
                  <a:lnTo>
                    <a:pt x="90370" y="19671"/>
                  </a:lnTo>
                  <a:lnTo>
                    <a:pt x="43562" y="20009"/>
                  </a:lnTo>
                  <a:lnTo>
                    <a:pt x="0" y="20018"/>
                  </a:lnTo>
                  <a:lnTo>
                    <a:pt x="9165" y="8248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06088" y="1030787"/>
              <a:ext cx="523240" cy="604520"/>
            </a:xfrm>
            <a:custGeom>
              <a:avLst/>
              <a:gdLst/>
              <a:ahLst/>
              <a:cxnLst/>
              <a:rect l="l" t="t" r="r" b="b"/>
              <a:pathLst>
                <a:path w="523239" h="604519">
                  <a:moveTo>
                    <a:pt x="183062" y="410503"/>
                  </a:moveTo>
                  <a:lnTo>
                    <a:pt x="105640" y="410503"/>
                  </a:lnTo>
                  <a:lnTo>
                    <a:pt x="105640" y="603936"/>
                  </a:lnTo>
                  <a:lnTo>
                    <a:pt x="523138" y="603936"/>
                  </a:lnTo>
                  <a:lnTo>
                    <a:pt x="523138" y="542433"/>
                  </a:lnTo>
                  <a:lnTo>
                    <a:pt x="183062" y="542433"/>
                  </a:lnTo>
                  <a:lnTo>
                    <a:pt x="183062" y="410503"/>
                  </a:lnTo>
                  <a:close/>
                </a:path>
                <a:path w="523239" h="604519">
                  <a:moveTo>
                    <a:pt x="506978" y="182580"/>
                  </a:moveTo>
                  <a:lnTo>
                    <a:pt x="431727" y="182580"/>
                  </a:lnTo>
                  <a:lnTo>
                    <a:pt x="431727" y="259519"/>
                  </a:lnTo>
                  <a:lnTo>
                    <a:pt x="282672" y="259519"/>
                  </a:lnTo>
                  <a:lnTo>
                    <a:pt x="282672" y="321022"/>
                  </a:lnTo>
                  <a:lnTo>
                    <a:pt x="431727" y="321022"/>
                  </a:lnTo>
                  <a:lnTo>
                    <a:pt x="431727" y="455847"/>
                  </a:lnTo>
                  <a:lnTo>
                    <a:pt x="506978" y="455847"/>
                  </a:lnTo>
                  <a:lnTo>
                    <a:pt x="506978" y="182580"/>
                  </a:lnTo>
                  <a:close/>
                </a:path>
                <a:path w="523239" h="604519">
                  <a:moveTo>
                    <a:pt x="320298" y="46790"/>
                  </a:moveTo>
                  <a:lnTo>
                    <a:pt x="32318" y="46790"/>
                  </a:lnTo>
                  <a:lnTo>
                    <a:pt x="32318" y="107811"/>
                  </a:lnTo>
                  <a:lnTo>
                    <a:pt x="237571" y="107811"/>
                  </a:lnTo>
                  <a:lnTo>
                    <a:pt x="227043" y="148447"/>
                  </a:lnTo>
                  <a:lnTo>
                    <a:pt x="207960" y="186447"/>
                  </a:lnTo>
                  <a:lnTo>
                    <a:pt x="180771" y="221535"/>
                  </a:lnTo>
                  <a:lnTo>
                    <a:pt x="145930" y="253438"/>
                  </a:lnTo>
                  <a:lnTo>
                    <a:pt x="103886" y="281882"/>
                  </a:lnTo>
                  <a:lnTo>
                    <a:pt x="55093" y="306591"/>
                  </a:lnTo>
                  <a:lnTo>
                    <a:pt x="0" y="327293"/>
                  </a:lnTo>
                  <a:lnTo>
                    <a:pt x="32077" y="386867"/>
                  </a:lnTo>
                  <a:lnTo>
                    <a:pt x="83411" y="368462"/>
                  </a:lnTo>
                  <a:lnTo>
                    <a:pt x="130374" y="346219"/>
                  </a:lnTo>
                  <a:lnTo>
                    <a:pt x="172730" y="320284"/>
                  </a:lnTo>
                  <a:lnTo>
                    <a:pt x="210242" y="290804"/>
                  </a:lnTo>
                  <a:lnTo>
                    <a:pt x="242675" y="257929"/>
                  </a:lnTo>
                  <a:lnTo>
                    <a:pt x="269791" y="221805"/>
                  </a:lnTo>
                  <a:lnTo>
                    <a:pt x="291356" y="182580"/>
                  </a:lnTo>
                  <a:lnTo>
                    <a:pt x="506978" y="182580"/>
                  </a:lnTo>
                  <a:lnTo>
                    <a:pt x="506978" y="121800"/>
                  </a:lnTo>
                  <a:lnTo>
                    <a:pt x="311857" y="121800"/>
                  </a:lnTo>
                  <a:lnTo>
                    <a:pt x="315516" y="103670"/>
                  </a:lnTo>
                  <a:lnTo>
                    <a:pt x="318158" y="85109"/>
                  </a:lnTo>
                  <a:lnTo>
                    <a:pt x="319759" y="66142"/>
                  </a:lnTo>
                  <a:lnTo>
                    <a:pt x="320298" y="46790"/>
                  </a:lnTo>
                  <a:close/>
                </a:path>
                <a:path w="523239" h="604519">
                  <a:moveTo>
                    <a:pt x="506978" y="0"/>
                  </a:moveTo>
                  <a:lnTo>
                    <a:pt x="431727" y="0"/>
                  </a:lnTo>
                  <a:lnTo>
                    <a:pt x="431727" y="121800"/>
                  </a:lnTo>
                  <a:lnTo>
                    <a:pt x="506978" y="121800"/>
                  </a:lnTo>
                  <a:lnTo>
                    <a:pt x="506978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06088" y="1030787"/>
              <a:ext cx="523240" cy="604520"/>
            </a:xfrm>
            <a:custGeom>
              <a:avLst/>
              <a:gdLst/>
              <a:ahLst/>
              <a:cxnLst/>
              <a:rect l="l" t="t" r="r" b="b"/>
              <a:pathLst>
                <a:path w="523239" h="604519">
                  <a:moveTo>
                    <a:pt x="431727" y="182580"/>
                  </a:moveTo>
                  <a:lnTo>
                    <a:pt x="431727" y="259519"/>
                  </a:lnTo>
                  <a:lnTo>
                    <a:pt x="282672" y="259519"/>
                  </a:lnTo>
                  <a:lnTo>
                    <a:pt x="282672" y="321022"/>
                  </a:lnTo>
                  <a:lnTo>
                    <a:pt x="431727" y="321022"/>
                  </a:lnTo>
                  <a:lnTo>
                    <a:pt x="431727" y="455847"/>
                  </a:lnTo>
                  <a:lnTo>
                    <a:pt x="506978" y="455847"/>
                  </a:lnTo>
                  <a:lnTo>
                    <a:pt x="506978" y="0"/>
                  </a:lnTo>
                  <a:lnTo>
                    <a:pt x="431727" y="0"/>
                  </a:lnTo>
                  <a:lnTo>
                    <a:pt x="431727" y="121800"/>
                  </a:lnTo>
                  <a:lnTo>
                    <a:pt x="311857" y="121800"/>
                  </a:lnTo>
                  <a:lnTo>
                    <a:pt x="315516" y="103670"/>
                  </a:lnTo>
                  <a:lnTo>
                    <a:pt x="318158" y="85109"/>
                  </a:lnTo>
                  <a:lnTo>
                    <a:pt x="319759" y="66142"/>
                  </a:lnTo>
                  <a:lnTo>
                    <a:pt x="320298" y="46790"/>
                  </a:lnTo>
                  <a:lnTo>
                    <a:pt x="32318" y="46790"/>
                  </a:lnTo>
                  <a:lnTo>
                    <a:pt x="32318" y="107811"/>
                  </a:lnTo>
                  <a:lnTo>
                    <a:pt x="237571" y="107811"/>
                  </a:lnTo>
                  <a:lnTo>
                    <a:pt x="227043" y="148447"/>
                  </a:lnTo>
                  <a:lnTo>
                    <a:pt x="207960" y="186447"/>
                  </a:lnTo>
                  <a:lnTo>
                    <a:pt x="180771" y="221535"/>
                  </a:lnTo>
                  <a:lnTo>
                    <a:pt x="145930" y="253438"/>
                  </a:lnTo>
                  <a:lnTo>
                    <a:pt x="103886" y="281882"/>
                  </a:lnTo>
                  <a:lnTo>
                    <a:pt x="55093" y="306591"/>
                  </a:lnTo>
                  <a:lnTo>
                    <a:pt x="0" y="327293"/>
                  </a:lnTo>
                  <a:lnTo>
                    <a:pt x="32077" y="386867"/>
                  </a:lnTo>
                  <a:lnTo>
                    <a:pt x="83411" y="368462"/>
                  </a:lnTo>
                  <a:lnTo>
                    <a:pt x="130374" y="346219"/>
                  </a:lnTo>
                  <a:lnTo>
                    <a:pt x="172730" y="320284"/>
                  </a:lnTo>
                  <a:lnTo>
                    <a:pt x="210242" y="290804"/>
                  </a:lnTo>
                  <a:lnTo>
                    <a:pt x="242675" y="257929"/>
                  </a:lnTo>
                  <a:lnTo>
                    <a:pt x="269791" y="221805"/>
                  </a:lnTo>
                  <a:lnTo>
                    <a:pt x="291356" y="182580"/>
                  </a:lnTo>
                  <a:lnTo>
                    <a:pt x="431727" y="182580"/>
                  </a:lnTo>
                  <a:close/>
                </a:path>
                <a:path w="523239" h="604519">
                  <a:moveTo>
                    <a:pt x="183062" y="410503"/>
                  </a:moveTo>
                  <a:lnTo>
                    <a:pt x="105640" y="410503"/>
                  </a:lnTo>
                  <a:lnTo>
                    <a:pt x="105640" y="603936"/>
                  </a:lnTo>
                  <a:lnTo>
                    <a:pt x="523138" y="603936"/>
                  </a:lnTo>
                  <a:lnTo>
                    <a:pt x="523138" y="542433"/>
                  </a:lnTo>
                  <a:lnTo>
                    <a:pt x="183062" y="542433"/>
                  </a:lnTo>
                  <a:lnTo>
                    <a:pt x="183062" y="41050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10083" y="10778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177032" y="0"/>
                  </a:moveTo>
                  <a:lnTo>
                    <a:pt x="95510" y="0"/>
                  </a:lnTo>
                  <a:lnTo>
                    <a:pt x="70246" y="37700"/>
                  </a:lnTo>
                  <a:lnTo>
                    <a:pt x="48835" y="77270"/>
                  </a:lnTo>
                  <a:lnTo>
                    <a:pt x="31288" y="118806"/>
                  </a:lnTo>
                  <a:lnTo>
                    <a:pt x="17618" y="162405"/>
                  </a:lnTo>
                  <a:lnTo>
                    <a:pt x="7839" y="208164"/>
                  </a:lnTo>
                  <a:lnTo>
                    <a:pt x="1961" y="256180"/>
                  </a:lnTo>
                  <a:lnTo>
                    <a:pt x="0" y="306551"/>
                  </a:lnTo>
                  <a:lnTo>
                    <a:pt x="1961" y="356997"/>
                  </a:lnTo>
                  <a:lnTo>
                    <a:pt x="7839" y="405043"/>
                  </a:lnTo>
                  <a:lnTo>
                    <a:pt x="17618" y="450798"/>
                  </a:lnTo>
                  <a:lnTo>
                    <a:pt x="31288" y="494371"/>
                  </a:lnTo>
                  <a:lnTo>
                    <a:pt x="48835" y="535873"/>
                  </a:lnTo>
                  <a:lnTo>
                    <a:pt x="70246" y="575413"/>
                  </a:lnTo>
                  <a:lnTo>
                    <a:pt x="95510" y="613101"/>
                  </a:lnTo>
                  <a:lnTo>
                    <a:pt x="177032" y="613101"/>
                  </a:lnTo>
                  <a:lnTo>
                    <a:pt x="153683" y="576241"/>
                  </a:lnTo>
                  <a:lnTo>
                    <a:pt x="132868" y="530784"/>
                  </a:lnTo>
                  <a:lnTo>
                    <a:pt x="115348" y="478910"/>
                  </a:lnTo>
                  <a:lnTo>
                    <a:pt x="101888" y="422795"/>
                  </a:lnTo>
                  <a:lnTo>
                    <a:pt x="93252" y="364616"/>
                  </a:lnTo>
                  <a:lnTo>
                    <a:pt x="90204" y="306551"/>
                  </a:lnTo>
                  <a:lnTo>
                    <a:pt x="93252" y="248569"/>
                  </a:lnTo>
                  <a:lnTo>
                    <a:pt x="101888" y="190414"/>
                  </a:lnTo>
                  <a:lnTo>
                    <a:pt x="115348" y="134281"/>
                  </a:lnTo>
                  <a:lnTo>
                    <a:pt x="132868" y="82370"/>
                  </a:lnTo>
                  <a:lnTo>
                    <a:pt x="153683" y="36877"/>
                  </a:lnTo>
                  <a:lnTo>
                    <a:pt x="17703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410083" y="10778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0" y="306551"/>
                  </a:moveTo>
                  <a:lnTo>
                    <a:pt x="1961" y="356997"/>
                  </a:lnTo>
                  <a:lnTo>
                    <a:pt x="7839" y="405043"/>
                  </a:lnTo>
                  <a:lnTo>
                    <a:pt x="17618" y="450798"/>
                  </a:lnTo>
                  <a:lnTo>
                    <a:pt x="31288" y="494371"/>
                  </a:lnTo>
                  <a:lnTo>
                    <a:pt x="48835" y="535873"/>
                  </a:lnTo>
                  <a:lnTo>
                    <a:pt x="70246" y="575413"/>
                  </a:lnTo>
                  <a:lnTo>
                    <a:pt x="95510" y="613101"/>
                  </a:lnTo>
                  <a:lnTo>
                    <a:pt x="177032" y="613101"/>
                  </a:lnTo>
                  <a:lnTo>
                    <a:pt x="153683" y="576241"/>
                  </a:lnTo>
                  <a:lnTo>
                    <a:pt x="132868" y="530784"/>
                  </a:lnTo>
                  <a:lnTo>
                    <a:pt x="115348" y="478910"/>
                  </a:lnTo>
                  <a:lnTo>
                    <a:pt x="101888" y="422795"/>
                  </a:lnTo>
                  <a:lnTo>
                    <a:pt x="93252" y="364616"/>
                  </a:lnTo>
                  <a:lnTo>
                    <a:pt x="90204" y="306551"/>
                  </a:lnTo>
                  <a:lnTo>
                    <a:pt x="93252" y="248569"/>
                  </a:lnTo>
                  <a:lnTo>
                    <a:pt x="101888" y="190414"/>
                  </a:lnTo>
                  <a:lnTo>
                    <a:pt x="115348" y="134281"/>
                  </a:lnTo>
                  <a:lnTo>
                    <a:pt x="132868" y="82370"/>
                  </a:lnTo>
                  <a:lnTo>
                    <a:pt x="153683" y="36877"/>
                  </a:lnTo>
                  <a:lnTo>
                    <a:pt x="177032" y="0"/>
                  </a:lnTo>
                  <a:lnTo>
                    <a:pt x="95510" y="0"/>
                  </a:lnTo>
                  <a:lnTo>
                    <a:pt x="70246" y="37700"/>
                  </a:lnTo>
                  <a:lnTo>
                    <a:pt x="48835" y="77270"/>
                  </a:lnTo>
                  <a:lnTo>
                    <a:pt x="31288" y="118806"/>
                  </a:lnTo>
                  <a:lnTo>
                    <a:pt x="17618" y="162405"/>
                  </a:lnTo>
                  <a:lnTo>
                    <a:pt x="7839" y="208164"/>
                  </a:lnTo>
                  <a:lnTo>
                    <a:pt x="1961" y="256180"/>
                  </a:lnTo>
                  <a:lnTo>
                    <a:pt x="0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646207" y="1085296"/>
              <a:ext cx="345440" cy="501015"/>
            </a:xfrm>
            <a:custGeom>
              <a:avLst/>
              <a:gdLst/>
              <a:ahLst/>
              <a:cxnLst/>
              <a:rect l="l" t="t" r="r" b="b"/>
              <a:pathLst>
                <a:path w="345440" h="501015">
                  <a:moveTo>
                    <a:pt x="168832" y="0"/>
                  </a:moveTo>
                  <a:lnTo>
                    <a:pt x="121872" y="4935"/>
                  </a:lnTo>
                  <a:lnTo>
                    <a:pt x="80896" y="19223"/>
                  </a:lnTo>
                  <a:lnTo>
                    <a:pt x="47061" y="42087"/>
                  </a:lnTo>
                  <a:lnTo>
                    <a:pt x="21528" y="72749"/>
                  </a:lnTo>
                  <a:lnTo>
                    <a:pt x="5454" y="110433"/>
                  </a:lnTo>
                  <a:lnTo>
                    <a:pt x="0" y="154361"/>
                  </a:lnTo>
                  <a:lnTo>
                    <a:pt x="84415" y="154361"/>
                  </a:lnTo>
                  <a:lnTo>
                    <a:pt x="90193" y="120383"/>
                  </a:lnTo>
                  <a:lnTo>
                    <a:pt x="106936" y="94546"/>
                  </a:lnTo>
                  <a:lnTo>
                    <a:pt x="133222" y="78115"/>
                  </a:lnTo>
                  <a:lnTo>
                    <a:pt x="167625" y="72356"/>
                  </a:lnTo>
                  <a:lnTo>
                    <a:pt x="201347" y="77602"/>
                  </a:lnTo>
                  <a:lnTo>
                    <a:pt x="228284" y="92616"/>
                  </a:lnTo>
                  <a:lnTo>
                    <a:pt x="246177" y="116313"/>
                  </a:lnTo>
                  <a:lnTo>
                    <a:pt x="252765" y="147607"/>
                  </a:lnTo>
                  <a:lnTo>
                    <a:pt x="247775" y="176828"/>
                  </a:lnTo>
                  <a:lnTo>
                    <a:pt x="233289" y="204648"/>
                  </a:lnTo>
                  <a:lnTo>
                    <a:pt x="209486" y="234096"/>
                  </a:lnTo>
                  <a:lnTo>
                    <a:pt x="176549" y="268201"/>
                  </a:lnTo>
                  <a:lnTo>
                    <a:pt x="2170" y="436310"/>
                  </a:lnTo>
                  <a:lnTo>
                    <a:pt x="2411" y="500707"/>
                  </a:lnTo>
                  <a:lnTo>
                    <a:pt x="345140" y="500707"/>
                  </a:lnTo>
                  <a:lnTo>
                    <a:pt x="345140" y="426421"/>
                  </a:lnTo>
                  <a:lnTo>
                    <a:pt x="125900" y="426421"/>
                  </a:lnTo>
                  <a:lnTo>
                    <a:pt x="125900" y="422803"/>
                  </a:lnTo>
                  <a:lnTo>
                    <a:pt x="263670" y="285870"/>
                  </a:lnTo>
                  <a:lnTo>
                    <a:pt x="299095" y="244422"/>
                  </a:lnTo>
                  <a:lnTo>
                    <a:pt x="321830" y="208636"/>
                  </a:lnTo>
                  <a:lnTo>
                    <a:pt x="337664" y="143025"/>
                  </a:lnTo>
                  <a:lnTo>
                    <a:pt x="329668" y="96383"/>
                  </a:lnTo>
                  <a:lnTo>
                    <a:pt x="307096" y="56941"/>
                  </a:lnTo>
                  <a:lnTo>
                    <a:pt x="271640" y="26519"/>
                  </a:lnTo>
                  <a:lnTo>
                    <a:pt x="224988" y="6932"/>
                  </a:lnTo>
                  <a:lnTo>
                    <a:pt x="16883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646207" y="1085296"/>
              <a:ext cx="345440" cy="501015"/>
            </a:xfrm>
            <a:custGeom>
              <a:avLst/>
              <a:gdLst/>
              <a:ahLst/>
              <a:cxnLst/>
              <a:rect l="l" t="t" r="r" b="b"/>
              <a:pathLst>
                <a:path w="345440" h="501015">
                  <a:moveTo>
                    <a:pt x="345140" y="500707"/>
                  </a:moveTo>
                  <a:lnTo>
                    <a:pt x="345140" y="426421"/>
                  </a:lnTo>
                  <a:lnTo>
                    <a:pt x="125900" y="426421"/>
                  </a:lnTo>
                  <a:lnTo>
                    <a:pt x="125900" y="422803"/>
                  </a:lnTo>
                  <a:lnTo>
                    <a:pt x="213451" y="335734"/>
                  </a:lnTo>
                  <a:lnTo>
                    <a:pt x="263670" y="285870"/>
                  </a:lnTo>
                  <a:lnTo>
                    <a:pt x="299095" y="244422"/>
                  </a:lnTo>
                  <a:lnTo>
                    <a:pt x="321830" y="208636"/>
                  </a:lnTo>
                  <a:lnTo>
                    <a:pt x="333984" y="175755"/>
                  </a:lnTo>
                  <a:lnTo>
                    <a:pt x="337664" y="143025"/>
                  </a:lnTo>
                  <a:lnTo>
                    <a:pt x="329668" y="96383"/>
                  </a:lnTo>
                  <a:lnTo>
                    <a:pt x="307096" y="56941"/>
                  </a:lnTo>
                  <a:lnTo>
                    <a:pt x="271640" y="26519"/>
                  </a:lnTo>
                  <a:lnTo>
                    <a:pt x="224988" y="6932"/>
                  </a:lnTo>
                  <a:lnTo>
                    <a:pt x="168832" y="0"/>
                  </a:lnTo>
                  <a:lnTo>
                    <a:pt x="121872" y="4935"/>
                  </a:lnTo>
                  <a:lnTo>
                    <a:pt x="80896" y="19223"/>
                  </a:lnTo>
                  <a:lnTo>
                    <a:pt x="47061" y="42087"/>
                  </a:lnTo>
                  <a:lnTo>
                    <a:pt x="21528" y="72749"/>
                  </a:lnTo>
                  <a:lnTo>
                    <a:pt x="5454" y="110433"/>
                  </a:lnTo>
                  <a:lnTo>
                    <a:pt x="0" y="154361"/>
                  </a:lnTo>
                  <a:lnTo>
                    <a:pt x="84415" y="154361"/>
                  </a:lnTo>
                  <a:lnTo>
                    <a:pt x="90193" y="120383"/>
                  </a:lnTo>
                  <a:lnTo>
                    <a:pt x="106936" y="94546"/>
                  </a:lnTo>
                  <a:lnTo>
                    <a:pt x="133222" y="78115"/>
                  </a:lnTo>
                  <a:lnTo>
                    <a:pt x="167625" y="72356"/>
                  </a:lnTo>
                  <a:lnTo>
                    <a:pt x="201347" y="77602"/>
                  </a:lnTo>
                  <a:lnTo>
                    <a:pt x="228284" y="92616"/>
                  </a:lnTo>
                  <a:lnTo>
                    <a:pt x="246177" y="116313"/>
                  </a:lnTo>
                  <a:lnTo>
                    <a:pt x="252765" y="147607"/>
                  </a:lnTo>
                  <a:lnTo>
                    <a:pt x="247775" y="176828"/>
                  </a:lnTo>
                  <a:lnTo>
                    <a:pt x="233289" y="204648"/>
                  </a:lnTo>
                  <a:lnTo>
                    <a:pt x="209486" y="234096"/>
                  </a:lnTo>
                  <a:lnTo>
                    <a:pt x="176549" y="268201"/>
                  </a:lnTo>
                  <a:lnTo>
                    <a:pt x="2170" y="436310"/>
                  </a:lnTo>
                  <a:lnTo>
                    <a:pt x="2411" y="500707"/>
                  </a:lnTo>
                  <a:lnTo>
                    <a:pt x="345140" y="50070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048510" y="10778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81521" y="0"/>
                  </a:moveTo>
                  <a:lnTo>
                    <a:pt x="0" y="0"/>
                  </a:lnTo>
                  <a:lnTo>
                    <a:pt x="23348" y="36877"/>
                  </a:lnTo>
                  <a:lnTo>
                    <a:pt x="44164" y="82370"/>
                  </a:lnTo>
                  <a:lnTo>
                    <a:pt x="61683" y="134281"/>
                  </a:lnTo>
                  <a:lnTo>
                    <a:pt x="75143" y="190414"/>
                  </a:lnTo>
                  <a:lnTo>
                    <a:pt x="83779" y="248569"/>
                  </a:lnTo>
                  <a:lnTo>
                    <a:pt x="86827" y="306551"/>
                  </a:lnTo>
                  <a:lnTo>
                    <a:pt x="83779" y="364616"/>
                  </a:lnTo>
                  <a:lnTo>
                    <a:pt x="75143" y="422795"/>
                  </a:lnTo>
                  <a:lnTo>
                    <a:pt x="61683" y="478910"/>
                  </a:lnTo>
                  <a:lnTo>
                    <a:pt x="44164" y="530784"/>
                  </a:lnTo>
                  <a:lnTo>
                    <a:pt x="23348" y="576241"/>
                  </a:lnTo>
                  <a:lnTo>
                    <a:pt x="0" y="613101"/>
                  </a:lnTo>
                  <a:lnTo>
                    <a:pt x="81521" y="613101"/>
                  </a:lnTo>
                  <a:lnTo>
                    <a:pt x="106785" y="575413"/>
                  </a:lnTo>
                  <a:lnTo>
                    <a:pt x="128196" y="535873"/>
                  </a:lnTo>
                  <a:lnTo>
                    <a:pt x="145743" y="494371"/>
                  </a:lnTo>
                  <a:lnTo>
                    <a:pt x="159413" y="450798"/>
                  </a:lnTo>
                  <a:lnTo>
                    <a:pt x="169193" y="405043"/>
                  </a:lnTo>
                  <a:lnTo>
                    <a:pt x="175070" y="356997"/>
                  </a:lnTo>
                  <a:lnTo>
                    <a:pt x="177032" y="306551"/>
                  </a:lnTo>
                  <a:lnTo>
                    <a:pt x="175070" y="256180"/>
                  </a:lnTo>
                  <a:lnTo>
                    <a:pt x="169193" y="208164"/>
                  </a:lnTo>
                  <a:lnTo>
                    <a:pt x="159413" y="162405"/>
                  </a:lnTo>
                  <a:lnTo>
                    <a:pt x="145743" y="118806"/>
                  </a:lnTo>
                  <a:lnTo>
                    <a:pt x="128196" y="77270"/>
                  </a:lnTo>
                  <a:lnTo>
                    <a:pt x="106785" y="37700"/>
                  </a:lnTo>
                  <a:lnTo>
                    <a:pt x="8152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048510" y="10778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177032" y="306551"/>
                  </a:moveTo>
                  <a:lnTo>
                    <a:pt x="175070" y="256180"/>
                  </a:lnTo>
                  <a:lnTo>
                    <a:pt x="169193" y="208164"/>
                  </a:lnTo>
                  <a:lnTo>
                    <a:pt x="159413" y="162405"/>
                  </a:lnTo>
                  <a:lnTo>
                    <a:pt x="145743" y="118806"/>
                  </a:lnTo>
                  <a:lnTo>
                    <a:pt x="128196" y="77270"/>
                  </a:lnTo>
                  <a:lnTo>
                    <a:pt x="106785" y="37700"/>
                  </a:lnTo>
                  <a:lnTo>
                    <a:pt x="81521" y="0"/>
                  </a:lnTo>
                  <a:lnTo>
                    <a:pt x="0" y="0"/>
                  </a:lnTo>
                  <a:lnTo>
                    <a:pt x="23348" y="36877"/>
                  </a:lnTo>
                  <a:lnTo>
                    <a:pt x="44164" y="82370"/>
                  </a:lnTo>
                  <a:lnTo>
                    <a:pt x="61683" y="134281"/>
                  </a:lnTo>
                  <a:lnTo>
                    <a:pt x="75143" y="190414"/>
                  </a:lnTo>
                  <a:lnTo>
                    <a:pt x="83779" y="248569"/>
                  </a:lnTo>
                  <a:lnTo>
                    <a:pt x="86827" y="306551"/>
                  </a:lnTo>
                  <a:lnTo>
                    <a:pt x="83779" y="364616"/>
                  </a:lnTo>
                  <a:lnTo>
                    <a:pt x="75143" y="422795"/>
                  </a:lnTo>
                  <a:lnTo>
                    <a:pt x="61683" y="478910"/>
                  </a:lnTo>
                  <a:lnTo>
                    <a:pt x="44164" y="530784"/>
                  </a:lnTo>
                  <a:lnTo>
                    <a:pt x="23348" y="576241"/>
                  </a:lnTo>
                  <a:lnTo>
                    <a:pt x="0" y="613101"/>
                  </a:lnTo>
                  <a:lnTo>
                    <a:pt x="81521" y="613101"/>
                  </a:lnTo>
                  <a:lnTo>
                    <a:pt x="106785" y="575413"/>
                  </a:lnTo>
                  <a:lnTo>
                    <a:pt x="128196" y="535873"/>
                  </a:lnTo>
                  <a:lnTo>
                    <a:pt x="145743" y="494371"/>
                  </a:lnTo>
                  <a:lnTo>
                    <a:pt x="159413" y="450798"/>
                  </a:lnTo>
                  <a:lnTo>
                    <a:pt x="169193" y="405043"/>
                  </a:lnTo>
                  <a:lnTo>
                    <a:pt x="175070" y="356997"/>
                  </a:lnTo>
                  <a:lnTo>
                    <a:pt x="177032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775152" y="5205247"/>
              <a:ext cx="1087755" cy="396240"/>
            </a:xfrm>
            <a:custGeom>
              <a:avLst/>
              <a:gdLst/>
              <a:ahLst/>
              <a:cxnLst/>
              <a:rect l="l" t="t" r="r" b="b"/>
              <a:pathLst>
                <a:path w="1087754" h="396239">
                  <a:moveTo>
                    <a:pt x="308457" y="88011"/>
                  </a:moveTo>
                  <a:lnTo>
                    <a:pt x="299542" y="53644"/>
                  </a:lnTo>
                  <a:lnTo>
                    <a:pt x="299453" y="53314"/>
                  </a:lnTo>
                  <a:lnTo>
                    <a:pt x="273507" y="28867"/>
                  </a:lnTo>
                  <a:lnTo>
                    <a:pt x="255231" y="22466"/>
                  </a:lnTo>
                  <a:lnTo>
                    <a:pt x="255231" y="88011"/>
                  </a:lnTo>
                  <a:lnTo>
                    <a:pt x="250888" y="102222"/>
                  </a:lnTo>
                  <a:lnTo>
                    <a:pt x="237159" y="113055"/>
                  </a:lnTo>
                  <a:lnTo>
                    <a:pt x="212966" y="119964"/>
                  </a:lnTo>
                  <a:lnTo>
                    <a:pt x="177279" y="122377"/>
                  </a:lnTo>
                  <a:lnTo>
                    <a:pt x="141579" y="119964"/>
                  </a:lnTo>
                  <a:lnTo>
                    <a:pt x="117398" y="113055"/>
                  </a:lnTo>
                  <a:lnTo>
                    <a:pt x="103670" y="102222"/>
                  </a:lnTo>
                  <a:lnTo>
                    <a:pt x="99326" y="88011"/>
                  </a:lnTo>
                  <a:lnTo>
                    <a:pt x="103670" y="73812"/>
                  </a:lnTo>
                  <a:lnTo>
                    <a:pt x="117398" y="62979"/>
                  </a:lnTo>
                  <a:lnTo>
                    <a:pt x="141579" y="56070"/>
                  </a:lnTo>
                  <a:lnTo>
                    <a:pt x="177279" y="53644"/>
                  </a:lnTo>
                  <a:lnTo>
                    <a:pt x="212966" y="56070"/>
                  </a:lnTo>
                  <a:lnTo>
                    <a:pt x="237159" y="62979"/>
                  </a:lnTo>
                  <a:lnTo>
                    <a:pt x="250888" y="73812"/>
                  </a:lnTo>
                  <a:lnTo>
                    <a:pt x="255231" y="88011"/>
                  </a:lnTo>
                  <a:lnTo>
                    <a:pt x="255231" y="22466"/>
                  </a:lnTo>
                  <a:lnTo>
                    <a:pt x="232244" y="14401"/>
                  </a:lnTo>
                  <a:lnTo>
                    <a:pt x="177279" y="9639"/>
                  </a:lnTo>
                  <a:lnTo>
                    <a:pt x="122301" y="14401"/>
                  </a:lnTo>
                  <a:lnTo>
                    <a:pt x="81038" y="28867"/>
                  </a:lnTo>
                  <a:lnTo>
                    <a:pt x="55105" y="53314"/>
                  </a:lnTo>
                  <a:lnTo>
                    <a:pt x="46101" y="88011"/>
                  </a:lnTo>
                  <a:lnTo>
                    <a:pt x="55105" y="122720"/>
                  </a:lnTo>
                  <a:lnTo>
                    <a:pt x="81038" y="147167"/>
                  </a:lnTo>
                  <a:lnTo>
                    <a:pt x="122301" y="161632"/>
                  </a:lnTo>
                  <a:lnTo>
                    <a:pt x="177279" y="166382"/>
                  </a:lnTo>
                  <a:lnTo>
                    <a:pt x="232244" y="161632"/>
                  </a:lnTo>
                  <a:lnTo>
                    <a:pt x="273507" y="147167"/>
                  </a:lnTo>
                  <a:lnTo>
                    <a:pt x="299453" y="122720"/>
                  </a:lnTo>
                  <a:lnTo>
                    <a:pt x="299542" y="122377"/>
                  </a:lnTo>
                  <a:lnTo>
                    <a:pt x="308457" y="88011"/>
                  </a:lnTo>
                  <a:close/>
                </a:path>
                <a:path w="1087754" h="396239">
                  <a:moveTo>
                    <a:pt x="316001" y="364617"/>
                  </a:moveTo>
                  <a:lnTo>
                    <a:pt x="314883" y="355955"/>
                  </a:lnTo>
                  <a:lnTo>
                    <a:pt x="311442" y="348754"/>
                  </a:lnTo>
                  <a:lnTo>
                    <a:pt x="305562" y="343814"/>
                  </a:lnTo>
                  <a:lnTo>
                    <a:pt x="297141" y="341985"/>
                  </a:lnTo>
                  <a:lnTo>
                    <a:pt x="101841" y="341985"/>
                  </a:lnTo>
                  <a:lnTo>
                    <a:pt x="99326" y="339471"/>
                  </a:lnTo>
                  <a:lnTo>
                    <a:pt x="99326" y="287502"/>
                  </a:lnTo>
                  <a:lnTo>
                    <a:pt x="72504" y="264871"/>
                  </a:lnTo>
                  <a:lnTo>
                    <a:pt x="62230" y="266230"/>
                  </a:lnTo>
                  <a:lnTo>
                    <a:pt x="53543" y="270383"/>
                  </a:lnTo>
                  <a:lnTo>
                    <a:pt x="47510" y="277431"/>
                  </a:lnTo>
                  <a:lnTo>
                    <a:pt x="45262" y="287502"/>
                  </a:lnTo>
                  <a:lnTo>
                    <a:pt x="45262" y="352463"/>
                  </a:lnTo>
                  <a:lnTo>
                    <a:pt x="47053" y="369049"/>
                  </a:lnTo>
                  <a:lnTo>
                    <a:pt x="53009" y="379768"/>
                  </a:lnTo>
                  <a:lnTo>
                    <a:pt x="63995" y="385533"/>
                  </a:lnTo>
                  <a:lnTo>
                    <a:pt x="80886" y="387248"/>
                  </a:lnTo>
                  <a:lnTo>
                    <a:pt x="297141" y="387248"/>
                  </a:lnTo>
                  <a:lnTo>
                    <a:pt x="305562" y="385432"/>
                  </a:lnTo>
                  <a:lnTo>
                    <a:pt x="311442" y="380492"/>
                  </a:lnTo>
                  <a:lnTo>
                    <a:pt x="314883" y="373291"/>
                  </a:lnTo>
                  <a:lnTo>
                    <a:pt x="316001" y="364617"/>
                  </a:lnTo>
                  <a:close/>
                </a:path>
                <a:path w="1087754" h="396239">
                  <a:moveTo>
                    <a:pt x="354558" y="217932"/>
                  </a:moveTo>
                  <a:lnTo>
                    <a:pt x="353441" y="209270"/>
                  </a:lnTo>
                  <a:lnTo>
                    <a:pt x="349999" y="202069"/>
                  </a:lnTo>
                  <a:lnTo>
                    <a:pt x="344119" y="197129"/>
                  </a:lnTo>
                  <a:lnTo>
                    <a:pt x="335699" y="195300"/>
                  </a:lnTo>
                  <a:lnTo>
                    <a:pt x="18859" y="195300"/>
                  </a:lnTo>
                  <a:lnTo>
                    <a:pt x="10426" y="197129"/>
                  </a:lnTo>
                  <a:lnTo>
                    <a:pt x="4559" y="202069"/>
                  </a:lnTo>
                  <a:lnTo>
                    <a:pt x="1117" y="209270"/>
                  </a:lnTo>
                  <a:lnTo>
                    <a:pt x="0" y="217932"/>
                  </a:lnTo>
                  <a:lnTo>
                    <a:pt x="1117" y="226606"/>
                  </a:lnTo>
                  <a:lnTo>
                    <a:pt x="4559" y="233807"/>
                  </a:lnTo>
                  <a:lnTo>
                    <a:pt x="10426" y="238747"/>
                  </a:lnTo>
                  <a:lnTo>
                    <a:pt x="18859" y="240563"/>
                  </a:lnTo>
                  <a:lnTo>
                    <a:pt x="335699" y="240563"/>
                  </a:lnTo>
                  <a:lnTo>
                    <a:pt x="344119" y="238747"/>
                  </a:lnTo>
                  <a:lnTo>
                    <a:pt x="349999" y="233807"/>
                  </a:lnTo>
                  <a:lnTo>
                    <a:pt x="353441" y="226606"/>
                  </a:lnTo>
                  <a:lnTo>
                    <a:pt x="354558" y="217932"/>
                  </a:lnTo>
                  <a:close/>
                </a:path>
                <a:path w="1087754" h="396239">
                  <a:moveTo>
                    <a:pt x="614972" y="244703"/>
                  </a:moveTo>
                  <a:lnTo>
                    <a:pt x="613930" y="235826"/>
                  </a:lnTo>
                  <a:lnTo>
                    <a:pt x="608533" y="227990"/>
                  </a:lnTo>
                  <a:lnTo>
                    <a:pt x="598525" y="219087"/>
                  </a:lnTo>
                  <a:lnTo>
                    <a:pt x="587578" y="208876"/>
                  </a:lnTo>
                  <a:lnTo>
                    <a:pt x="549541" y="168211"/>
                  </a:lnTo>
                  <a:lnTo>
                    <a:pt x="534695" y="130327"/>
                  </a:lnTo>
                  <a:lnTo>
                    <a:pt x="533095" y="106032"/>
                  </a:lnTo>
                  <a:lnTo>
                    <a:pt x="533095" y="74180"/>
                  </a:lnTo>
                  <a:lnTo>
                    <a:pt x="592188" y="74180"/>
                  </a:lnTo>
                  <a:lnTo>
                    <a:pt x="600608" y="72364"/>
                  </a:lnTo>
                  <a:lnTo>
                    <a:pt x="606488" y="67424"/>
                  </a:lnTo>
                  <a:lnTo>
                    <a:pt x="609930" y="60223"/>
                  </a:lnTo>
                  <a:lnTo>
                    <a:pt x="611047" y="51549"/>
                  </a:lnTo>
                  <a:lnTo>
                    <a:pt x="609930" y="42646"/>
                  </a:lnTo>
                  <a:lnTo>
                    <a:pt x="606488" y="35318"/>
                  </a:lnTo>
                  <a:lnTo>
                    <a:pt x="600608" y="30340"/>
                  </a:lnTo>
                  <a:lnTo>
                    <a:pt x="592188" y="28498"/>
                  </a:lnTo>
                  <a:lnTo>
                    <a:pt x="416166" y="28498"/>
                  </a:lnTo>
                  <a:lnTo>
                    <a:pt x="407733" y="30340"/>
                  </a:lnTo>
                  <a:lnTo>
                    <a:pt x="401866" y="35318"/>
                  </a:lnTo>
                  <a:lnTo>
                    <a:pt x="398424" y="42646"/>
                  </a:lnTo>
                  <a:lnTo>
                    <a:pt x="397306" y="51549"/>
                  </a:lnTo>
                  <a:lnTo>
                    <a:pt x="398424" y="60223"/>
                  </a:lnTo>
                  <a:lnTo>
                    <a:pt x="401866" y="67424"/>
                  </a:lnTo>
                  <a:lnTo>
                    <a:pt x="407733" y="72364"/>
                  </a:lnTo>
                  <a:lnTo>
                    <a:pt x="416166" y="74180"/>
                  </a:lnTo>
                  <a:lnTo>
                    <a:pt x="478612" y="74180"/>
                  </a:lnTo>
                  <a:lnTo>
                    <a:pt x="478612" y="106032"/>
                  </a:lnTo>
                  <a:lnTo>
                    <a:pt x="471741" y="150406"/>
                  </a:lnTo>
                  <a:lnTo>
                    <a:pt x="447598" y="185661"/>
                  </a:lnTo>
                  <a:lnTo>
                    <a:pt x="411060" y="221030"/>
                  </a:lnTo>
                  <a:lnTo>
                    <a:pt x="398145" y="232600"/>
                  </a:lnTo>
                  <a:lnTo>
                    <a:pt x="392417" y="240385"/>
                  </a:lnTo>
                  <a:lnTo>
                    <a:pt x="412597" y="275247"/>
                  </a:lnTo>
                  <a:lnTo>
                    <a:pt x="421703" y="275450"/>
                  </a:lnTo>
                  <a:lnTo>
                    <a:pt x="430415" y="271157"/>
                  </a:lnTo>
                  <a:lnTo>
                    <a:pt x="465188" y="238810"/>
                  </a:lnTo>
                  <a:lnTo>
                    <a:pt x="498563" y="202692"/>
                  </a:lnTo>
                  <a:lnTo>
                    <a:pt x="505853" y="186918"/>
                  </a:lnTo>
                  <a:lnTo>
                    <a:pt x="506272" y="186918"/>
                  </a:lnTo>
                  <a:lnTo>
                    <a:pt x="535190" y="226314"/>
                  </a:lnTo>
                  <a:lnTo>
                    <a:pt x="566305" y="256552"/>
                  </a:lnTo>
                  <a:lnTo>
                    <a:pt x="591769" y="269227"/>
                  </a:lnTo>
                  <a:lnTo>
                    <a:pt x="600113" y="266407"/>
                  </a:lnTo>
                  <a:lnTo>
                    <a:pt x="607275" y="261099"/>
                  </a:lnTo>
                  <a:lnTo>
                    <a:pt x="612482" y="253517"/>
                  </a:lnTo>
                  <a:lnTo>
                    <a:pt x="614972" y="244703"/>
                  </a:lnTo>
                  <a:close/>
                </a:path>
                <a:path w="1087754" h="396239">
                  <a:moveTo>
                    <a:pt x="702411" y="22631"/>
                  </a:moveTo>
                  <a:lnTo>
                    <a:pt x="700151" y="12560"/>
                  </a:lnTo>
                  <a:lnTo>
                    <a:pt x="694131" y="5511"/>
                  </a:lnTo>
                  <a:lnTo>
                    <a:pt x="685431" y="1358"/>
                  </a:lnTo>
                  <a:lnTo>
                    <a:pt x="675170" y="0"/>
                  </a:lnTo>
                  <a:lnTo>
                    <a:pt x="665137" y="1358"/>
                  </a:lnTo>
                  <a:lnTo>
                    <a:pt x="656564" y="5511"/>
                  </a:lnTo>
                  <a:lnTo>
                    <a:pt x="650595" y="12560"/>
                  </a:lnTo>
                  <a:lnTo>
                    <a:pt x="648347" y="22631"/>
                  </a:lnTo>
                  <a:lnTo>
                    <a:pt x="648347" y="343662"/>
                  </a:lnTo>
                  <a:lnTo>
                    <a:pt x="650595" y="353745"/>
                  </a:lnTo>
                  <a:lnTo>
                    <a:pt x="656564" y="360794"/>
                  </a:lnTo>
                  <a:lnTo>
                    <a:pt x="665137" y="364947"/>
                  </a:lnTo>
                  <a:lnTo>
                    <a:pt x="675170" y="366293"/>
                  </a:lnTo>
                  <a:lnTo>
                    <a:pt x="685431" y="364947"/>
                  </a:lnTo>
                  <a:lnTo>
                    <a:pt x="694131" y="360794"/>
                  </a:lnTo>
                  <a:lnTo>
                    <a:pt x="700151" y="353745"/>
                  </a:lnTo>
                  <a:lnTo>
                    <a:pt x="702411" y="343662"/>
                  </a:lnTo>
                  <a:lnTo>
                    <a:pt x="702411" y="22631"/>
                  </a:lnTo>
                  <a:close/>
                </a:path>
                <a:path w="1087754" h="396239">
                  <a:moveTo>
                    <a:pt x="968959" y="111061"/>
                  </a:moveTo>
                  <a:lnTo>
                    <a:pt x="962761" y="72796"/>
                  </a:lnTo>
                  <a:lnTo>
                    <a:pt x="954913" y="59931"/>
                  </a:lnTo>
                  <a:lnTo>
                    <a:pt x="944283" y="42545"/>
                  </a:lnTo>
                  <a:lnTo>
                    <a:pt x="917829" y="25412"/>
                  </a:lnTo>
                  <a:lnTo>
                    <a:pt x="917829" y="111061"/>
                  </a:lnTo>
                  <a:lnTo>
                    <a:pt x="915327" y="131076"/>
                  </a:lnTo>
                  <a:lnTo>
                    <a:pt x="907249" y="147320"/>
                  </a:lnTo>
                  <a:lnTo>
                    <a:pt x="892721" y="158216"/>
                  </a:lnTo>
                  <a:lnTo>
                    <a:pt x="870889" y="162191"/>
                  </a:lnTo>
                  <a:lnTo>
                    <a:pt x="849058" y="158216"/>
                  </a:lnTo>
                  <a:lnTo>
                    <a:pt x="834529" y="147320"/>
                  </a:lnTo>
                  <a:lnTo>
                    <a:pt x="826452" y="131076"/>
                  </a:lnTo>
                  <a:lnTo>
                    <a:pt x="823950" y="111061"/>
                  </a:lnTo>
                  <a:lnTo>
                    <a:pt x="826452" y="91059"/>
                  </a:lnTo>
                  <a:lnTo>
                    <a:pt x="834529" y="74815"/>
                  </a:lnTo>
                  <a:lnTo>
                    <a:pt x="849058" y="63919"/>
                  </a:lnTo>
                  <a:lnTo>
                    <a:pt x="870889" y="59931"/>
                  </a:lnTo>
                  <a:lnTo>
                    <a:pt x="892721" y="63919"/>
                  </a:lnTo>
                  <a:lnTo>
                    <a:pt x="907249" y="74815"/>
                  </a:lnTo>
                  <a:lnTo>
                    <a:pt x="915327" y="91059"/>
                  </a:lnTo>
                  <a:lnTo>
                    <a:pt x="917829" y="111061"/>
                  </a:lnTo>
                  <a:lnTo>
                    <a:pt x="917829" y="25412"/>
                  </a:lnTo>
                  <a:lnTo>
                    <a:pt x="913612" y="22669"/>
                  </a:lnTo>
                  <a:lnTo>
                    <a:pt x="870889" y="15506"/>
                  </a:lnTo>
                  <a:lnTo>
                    <a:pt x="828154" y="22669"/>
                  </a:lnTo>
                  <a:lnTo>
                    <a:pt x="797496" y="42545"/>
                  </a:lnTo>
                  <a:lnTo>
                    <a:pt x="779005" y="72796"/>
                  </a:lnTo>
                  <a:lnTo>
                    <a:pt x="772820" y="111061"/>
                  </a:lnTo>
                  <a:lnTo>
                    <a:pt x="779005" y="149339"/>
                  </a:lnTo>
                  <a:lnTo>
                    <a:pt x="797496" y="179590"/>
                  </a:lnTo>
                  <a:lnTo>
                    <a:pt x="828154" y="199466"/>
                  </a:lnTo>
                  <a:lnTo>
                    <a:pt x="870889" y="206616"/>
                  </a:lnTo>
                  <a:lnTo>
                    <a:pt x="913612" y="199466"/>
                  </a:lnTo>
                  <a:lnTo>
                    <a:pt x="944283" y="179590"/>
                  </a:lnTo>
                  <a:lnTo>
                    <a:pt x="954913" y="162191"/>
                  </a:lnTo>
                  <a:lnTo>
                    <a:pt x="962761" y="149339"/>
                  </a:lnTo>
                  <a:lnTo>
                    <a:pt x="968959" y="111061"/>
                  </a:lnTo>
                  <a:close/>
                </a:path>
                <a:path w="1087754" h="396239">
                  <a:moveTo>
                    <a:pt x="1086307" y="22631"/>
                  </a:moveTo>
                  <a:lnTo>
                    <a:pt x="1084059" y="12560"/>
                  </a:lnTo>
                  <a:lnTo>
                    <a:pt x="1078128" y="5511"/>
                  </a:lnTo>
                  <a:lnTo>
                    <a:pt x="1069682" y="1358"/>
                  </a:lnTo>
                  <a:lnTo>
                    <a:pt x="1059903" y="0"/>
                  </a:lnTo>
                  <a:lnTo>
                    <a:pt x="1050112" y="1358"/>
                  </a:lnTo>
                  <a:lnTo>
                    <a:pt x="1041666" y="5511"/>
                  </a:lnTo>
                  <a:lnTo>
                    <a:pt x="1035735" y="12560"/>
                  </a:lnTo>
                  <a:lnTo>
                    <a:pt x="1033500" y="22631"/>
                  </a:lnTo>
                  <a:lnTo>
                    <a:pt x="1033500" y="51549"/>
                  </a:lnTo>
                  <a:lnTo>
                    <a:pt x="996619" y="51549"/>
                  </a:lnTo>
                  <a:lnTo>
                    <a:pt x="988250" y="53378"/>
                  </a:lnTo>
                  <a:lnTo>
                    <a:pt x="982522" y="58318"/>
                  </a:lnTo>
                  <a:lnTo>
                    <a:pt x="979233" y="65519"/>
                  </a:lnTo>
                  <a:lnTo>
                    <a:pt x="978179" y="74180"/>
                  </a:lnTo>
                  <a:lnTo>
                    <a:pt x="979233" y="83096"/>
                  </a:lnTo>
                  <a:lnTo>
                    <a:pt x="982522" y="90424"/>
                  </a:lnTo>
                  <a:lnTo>
                    <a:pt x="988250" y="95402"/>
                  </a:lnTo>
                  <a:lnTo>
                    <a:pt x="996619" y="97231"/>
                  </a:lnTo>
                  <a:lnTo>
                    <a:pt x="1033500" y="97231"/>
                  </a:lnTo>
                  <a:lnTo>
                    <a:pt x="1033500" y="126987"/>
                  </a:lnTo>
                  <a:lnTo>
                    <a:pt x="996619" y="126987"/>
                  </a:lnTo>
                  <a:lnTo>
                    <a:pt x="988250" y="128816"/>
                  </a:lnTo>
                  <a:lnTo>
                    <a:pt x="982522" y="133756"/>
                  </a:lnTo>
                  <a:lnTo>
                    <a:pt x="979233" y="140957"/>
                  </a:lnTo>
                  <a:lnTo>
                    <a:pt x="978179" y="149618"/>
                  </a:lnTo>
                  <a:lnTo>
                    <a:pt x="979233" y="158534"/>
                  </a:lnTo>
                  <a:lnTo>
                    <a:pt x="982522" y="165862"/>
                  </a:lnTo>
                  <a:lnTo>
                    <a:pt x="988250" y="170840"/>
                  </a:lnTo>
                  <a:lnTo>
                    <a:pt x="996619" y="172669"/>
                  </a:lnTo>
                  <a:lnTo>
                    <a:pt x="1033500" y="172669"/>
                  </a:lnTo>
                  <a:lnTo>
                    <a:pt x="1033500" y="208292"/>
                  </a:lnTo>
                  <a:lnTo>
                    <a:pt x="1035735" y="218376"/>
                  </a:lnTo>
                  <a:lnTo>
                    <a:pt x="1041666" y="225425"/>
                  </a:lnTo>
                  <a:lnTo>
                    <a:pt x="1050112" y="229577"/>
                  </a:lnTo>
                  <a:lnTo>
                    <a:pt x="1059903" y="230924"/>
                  </a:lnTo>
                  <a:lnTo>
                    <a:pt x="1069682" y="229577"/>
                  </a:lnTo>
                  <a:lnTo>
                    <a:pt x="1078128" y="225425"/>
                  </a:lnTo>
                  <a:lnTo>
                    <a:pt x="1084059" y="218376"/>
                  </a:lnTo>
                  <a:lnTo>
                    <a:pt x="1086307" y="208292"/>
                  </a:lnTo>
                  <a:lnTo>
                    <a:pt x="1086307" y="22631"/>
                  </a:lnTo>
                  <a:close/>
                </a:path>
                <a:path w="1087754" h="396239">
                  <a:moveTo>
                    <a:pt x="1087564" y="314744"/>
                  </a:moveTo>
                  <a:lnTo>
                    <a:pt x="1078865" y="279057"/>
                  </a:lnTo>
                  <a:lnTo>
                    <a:pt x="1076032" y="276186"/>
                  </a:lnTo>
                  <a:lnTo>
                    <a:pt x="1053820" y="253669"/>
                  </a:lnTo>
                  <a:lnTo>
                    <a:pt x="1034338" y="246240"/>
                  </a:lnTo>
                  <a:lnTo>
                    <a:pt x="1034338" y="314744"/>
                  </a:lnTo>
                  <a:lnTo>
                    <a:pt x="1030300" y="330504"/>
                  </a:lnTo>
                  <a:lnTo>
                    <a:pt x="1017473" y="342671"/>
                  </a:lnTo>
                  <a:lnTo>
                    <a:pt x="994727" y="350520"/>
                  </a:lnTo>
                  <a:lnTo>
                    <a:pt x="960996" y="353301"/>
                  </a:lnTo>
                  <a:lnTo>
                    <a:pt x="927252" y="350520"/>
                  </a:lnTo>
                  <a:lnTo>
                    <a:pt x="904519" y="342671"/>
                  </a:lnTo>
                  <a:lnTo>
                    <a:pt x="891679" y="330504"/>
                  </a:lnTo>
                  <a:lnTo>
                    <a:pt x="887653" y="314744"/>
                  </a:lnTo>
                  <a:lnTo>
                    <a:pt x="891679" y="298996"/>
                  </a:lnTo>
                  <a:lnTo>
                    <a:pt x="904519" y="286829"/>
                  </a:lnTo>
                  <a:lnTo>
                    <a:pt x="927252" y="278980"/>
                  </a:lnTo>
                  <a:lnTo>
                    <a:pt x="960996" y="276186"/>
                  </a:lnTo>
                  <a:lnTo>
                    <a:pt x="994727" y="278980"/>
                  </a:lnTo>
                  <a:lnTo>
                    <a:pt x="1017473" y="286829"/>
                  </a:lnTo>
                  <a:lnTo>
                    <a:pt x="1030300" y="298996"/>
                  </a:lnTo>
                  <a:lnTo>
                    <a:pt x="1034338" y="314744"/>
                  </a:lnTo>
                  <a:lnTo>
                    <a:pt x="1034338" y="246240"/>
                  </a:lnTo>
                  <a:lnTo>
                    <a:pt x="1014006" y="238480"/>
                  </a:lnTo>
                  <a:lnTo>
                    <a:pt x="960996" y="233438"/>
                  </a:lnTo>
                  <a:lnTo>
                    <a:pt x="907973" y="238480"/>
                  </a:lnTo>
                  <a:lnTo>
                    <a:pt x="868159" y="253669"/>
                  </a:lnTo>
                  <a:lnTo>
                    <a:pt x="843127" y="279057"/>
                  </a:lnTo>
                  <a:lnTo>
                    <a:pt x="834428" y="314744"/>
                  </a:lnTo>
                  <a:lnTo>
                    <a:pt x="843127" y="350443"/>
                  </a:lnTo>
                  <a:lnTo>
                    <a:pt x="868159" y="375831"/>
                  </a:lnTo>
                  <a:lnTo>
                    <a:pt x="907973" y="391007"/>
                  </a:lnTo>
                  <a:lnTo>
                    <a:pt x="960996" y="396049"/>
                  </a:lnTo>
                  <a:lnTo>
                    <a:pt x="1014006" y="391007"/>
                  </a:lnTo>
                  <a:lnTo>
                    <a:pt x="1053820" y="375831"/>
                  </a:lnTo>
                  <a:lnTo>
                    <a:pt x="1076032" y="353301"/>
                  </a:lnTo>
                  <a:lnTo>
                    <a:pt x="1078865" y="350443"/>
                  </a:lnTo>
                  <a:lnTo>
                    <a:pt x="1087564" y="314744"/>
                  </a:lnTo>
                  <a:close/>
                </a:path>
              </a:pathLst>
            </a:custGeom>
            <a:solidFill>
              <a:srgbClr val="DFEB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407997" y="4644644"/>
              <a:ext cx="7634605" cy="4692650"/>
            </a:xfrm>
            <a:custGeom>
              <a:avLst/>
              <a:gdLst/>
              <a:ahLst/>
              <a:cxnLst/>
              <a:rect l="l" t="t" r="r" b="b"/>
              <a:pathLst>
                <a:path w="7634605" h="4692650">
                  <a:moveTo>
                    <a:pt x="7118403" y="4692300"/>
                  </a:moveTo>
                  <a:lnTo>
                    <a:pt x="516150" y="4692300"/>
                  </a:lnTo>
                  <a:lnTo>
                    <a:pt x="469169" y="4690191"/>
                  </a:lnTo>
                  <a:lnTo>
                    <a:pt x="423370" y="4683984"/>
                  </a:lnTo>
                  <a:lnTo>
                    <a:pt x="378936" y="4673863"/>
                  </a:lnTo>
                  <a:lnTo>
                    <a:pt x="336047" y="4660009"/>
                  </a:lnTo>
                  <a:lnTo>
                    <a:pt x="294887" y="4642604"/>
                  </a:lnTo>
                  <a:lnTo>
                    <a:pt x="255638" y="4621831"/>
                  </a:lnTo>
                  <a:lnTo>
                    <a:pt x="218481" y="4597872"/>
                  </a:lnTo>
                  <a:lnTo>
                    <a:pt x="183600" y="4570909"/>
                  </a:lnTo>
                  <a:lnTo>
                    <a:pt x="151176" y="4541124"/>
                  </a:lnTo>
                  <a:lnTo>
                    <a:pt x="121391" y="4508700"/>
                  </a:lnTo>
                  <a:lnTo>
                    <a:pt x="94428" y="4473819"/>
                  </a:lnTo>
                  <a:lnTo>
                    <a:pt x="70469" y="4436662"/>
                  </a:lnTo>
                  <a:lnTo>
                    <a:pt x="49696" y="4397413"/>
                  </a:lnTo>
                  <a:lnTo>
                    <a:pt x="32291" y="4356252"/>
                  </a:lnTo>
                  <a:lnTo>
                    <a:pt x="18437" y="4313364"/>
                  </a:lnTo>
                  <a:lnTo>
                    <a:pt x="8315" y="4268929"/>
                  </a:lnTo>
                  <a:lnTo>
                    <a:pt x="2109" y="4223131"/>
                  </a:lnTo>
                  <a:lnTo>
                    <a:pt x="0" y="4176150"/>
                  </a:lnTo>
                  <a:lnTo>
                    <a:pt x="0" y="516150"/>
                  </a:lnTo>
                  <a:lnTo>
                    <a:pt x="2109" y="469169"/>
                  </a:lnTo>
                  <a:lnTo>
                    <a:pt x="8315" y="423370"/>
                  </a:lnTo>
                  <a:lnTo>
                    <a:pt x="18437" y="378936"/>
                  </a:lnTo>
                  <a:lnTo>
                    <a:pt x="32291" y="336047"/>
                  </a:lnTo>
                  <a:lnTo>
                    <a:pt x="49696" y="294887"/>
                  </a:lnTo>
                  <a:lnTo>
                    <a:pt x="70469" y="255638"/>
                  </a:lnTo>
                  <a:lnTo>
                    <a:pt x="94428" y="218481"/>
                  </a:lnTo>
                  <a:lnTo>
                    <a:pt x="121391" y="183600"/>
                  </a:lnTo>
                  <a:lnTo>
                    <a:pt x="151176" y="151176"/>
                  </a:lnTo>
                  <a:lnTo>
                    <a:pt x="183600" y="121391"/>
                  </a:lnTo>
                  <a:lnTo>
                    <a:pt x="218481" y="94428"/>
                  </a:lnTo>
                  <a:lnTo>
                    <a:pt x="255638" y="70469"/>
                  </a:lnTo>
                  <a:lnTo>
                    <a:pt x="294887" y="49696"/>
                  </a:lnTo>
                  <a:lnTo>
                    <a:pt x="336047" y="32291"/>
                  </a:lnTo>
                  <a:lnTo>
                    <a:pt x="378936" y="18437"/>
                  </a:lnTo>
                  <a:lnTo>
                    <a:pt x="423370" y="8315"/>
                  </a:lnTo>
                  <a:lnTo>
                    <a:pt x="469169" y="2109"/>
                  </a:lnTo>
                  <a:lnTo>
                    <a:pt x="516150" y="0"/>
                  </a:lnTo>
                  <a:lnTo>
                    <a:pt x="7118403" y="0"/>
                  </a:lnTo>
                  <a:lnTo>
                    <a:pt x="7165384" y="2109"/>
                  </a:lnTo>
                  <a:lnTo>
                    <a:pt x="7211183" y="8315"/>
                  </a:lnTo>
                  <a:lnTo>
                    <a:pt x="7255617" y="18437"/>
                  </a:lnTo>
                  <a:lnTo>
                    <a:pt x="7298506" y="32291"/>
                  </a:lnTo>
                  <a:lnTo>
                    <a:pt x="7339666" y="49696"/>
                  </a:lnTo>
                  <a:lnTo>
                    <a:pt x="7378915" y="70469"/>
                  </a:lnTo>
                  <a:lnTo>
                    <a:pt x="7416072" y="94428"/>
                  </a:lnTo>
                  <a:lnTo>
                    <a:pt x="7450953" y="121391"/>
                  </a:lnTo>
                  <a:lnTo>
                    <a:pt x="7483378" y="151176"/>
                  </a:lnTo>
                  <a:lnTo>
                    <a:pt x="7513162" y="183600"/>
                  </a:lnTo>
                  <a:lnTo>
                    <a:pt x="7540125" y="218481"/>
                  </a:lnTo>
                  <a:lnTo>
                    <a:pt x="7564085" y="255638"/>
                  </a:lnTo>
                  <a:lnTo>
                    <a:pt x="7584858" y="294887"/>
                  </a:lnTo>
                  <a:lnTo>
                    <a:pt x="7602262" y="336047"/>
                  </a:lnTo>
                  <a:lnTo>
                    <a:pt x="7616116" y="378936"/>
                  </a:lnTo>
                  <a:lnTo>
                    <a:pt x="7626238" y="423370"/>
                  </a:lnTo>
                  <a:lnTo>
                    <a:pt x="7632444" y="469169"/>
                  </a:lnTo>
                  <a:lnTo>
                    <a:pt x="7634554" y="516150"/>
                  </a:lnTo>
                  <a:lnTo>
                    <a:pt x="7634554" y="4176150"/>
                  </a:lnTo>
                  <a:lnTo>
                    <a:pt x="7632444" y="4223131"/>
                  </a:lnTo>
                  <a:lnTo>
                    <a:pt x="7626238" y="4268929"/>
                  </a:lnTo>
                  <a:lnTo>
                    <a:pt x="7616116" y="4313364"/>
                  </a:lnTo>
                  <a:lnTo>
                    <a:pt x="7602262" y="4356252"/>
                  </a:lnTo>
                  <a:lnTo>
                    <a:pt x="7584858" y="4397413"/>
                  </a:lnTo>
                  <a:lnTo>
                    <a:pt x="7564085" y="4436662"/>
                  </a:lnTo>
                  <a:lnTo>
                    <a:pt x="7540125" y="4473819"/>
                  </a:lnTo>
                  <a:lnTo>
                    <a:pt x="7513162" y="4508700"/>
                  </a:lnTo>
                  <a:lnTo>
                    <a:pt x="7483378" y="4541124"/>
                  </a:lnTo>
                  <a:lnTo>
                    <a:pt x="7450953" y="4570909"/>
                  </a:lnTo>
                  <a:lnTo>
                    <a:pt x="7416072" y="4597872"/>
                  </a:lnTo>
                  <a:lnTo>
                    <a:pt x="7378915" y="4621831"/>
                  </a:lnTo>
                  <a:lnTo>
                    <a:pt x="7339666" y="4642604"/>
                  </a:lnTo>
                  <a:lnTo>
                    <a:pt x="7298506" y="4660009"/>
                  </a:lnTo>
                  <a:lnTo>
                    <a:pt x="7255617" y="4673863"/>
                  </a:lnTo>
                  <a:lnTo>
                    <a:pt x="7211183" y="4683984"/>
                  </a:lnTo>
                  <a:lnTo>
                    <a:pt x="7165384" y="4690191"/>
                  </a:lnTo>
                  <a:lnTo>
                    <a:pt x="7118403" y="4692300"/>
                  </a:lnTo>
                  <a:close/>
                </a:path>
              </a:pathLst>
            </a:custGeom>
            <a:solidFill>
              <a:srgbClr val="1F64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587395" y="5936919"/>
              <a:ext cx="1567815" cy="256540"/>
            </a:xfrm>
            <a:custGeom>
              <a:avLst/>
              <a:gdLst/>
              <a:ahLst/>
              <a:cxnLst/>
              <a:rect l="l" t="t" r="r" b="b"/>
              <a:pathLst>
                <a:path w="1567815" h="256539">
                  <a:moveTo>
                    <a:pt x="151498" y="125869"/>
                  </a:moveTo>
                  <a:lnTo>
                    <a:pt x="105879" y="97891"/>
                  </a:lnTo>
                  <a:lnTo>
                    <a:pt x="89471" y="56070"/>
                  </a:lnTo>
                  <a:lnTo>
                    <a:pt x="89471" y="51739"/>
                  </a:lnTo>
                  <a:lnTo>
                    <a:pt x="144945" y="51739"/>
                  </a:lnTo>
                  <a:lnTo>
                    <a:pt x="144945" y="30048"/>
                  </a:lnTo>
                  <a:lnTo>
                    <a:pt x="89865" y="30048"/>
                  </a:lnTo>
                  <a:lnTo>
                    <a:pt x="89865" y="0"/>
                  </a:lnTo>
                  <a:lnTo>
                    <a:pt x="62534" y="0"/>
                  </a:lnTo>
                  <a:lnTo>
                    <a:pt x="62534" y="30048"/>
                  </a:lnTo>
                  <a:lnTo>
                    <a:pt x="6959" y="30048"/>
                  </a:lnTo>
                  <a:lnTo>
                    <a:pt x="6959" y="51739"/>
                  </a:lnTo>
                  <a:lnTo>
                    <a:pt x="62534" y="51739"/>
                  </a:lnTo>
                  <a:lnTo>
                    <a:pt x="62534" y="56070"/>
                  </a:lnTo>
                  <a:lnTo>
                    <a:pt x="58229" y="80187"/>
                  </a:lnTo>
                  <a:lnTo>
                    <a:pt x="45834" y="101904"/>
                  </a:lnTo>
                  <a:lnTo>
                    <a:pt x="26149" y="119748"/>
                  </a:lnTo>
                  <a:lnTo>
                    <a:pt x="0" y="132219"/>
                  </a:lnTo>
                  <a:lnTo>
                    <a:pt x="13208" y="153809"/>
                  </a:lnTo>
                  <a:lnTo>
                    <a:pt x="34315" y="144246"/>
                  </a:lnTo>
                  <a:lnTo>
                    <a:pt x="52070" y="131152"/>
                  </a:lnTo>
                  <a:lnTo>
                    <a:pt x="66230" y="115011"/>
                  </a:lnTo>
                  <a:lnTo>
                    <a:pt x="76555" y="96316"/>
                  </a:lnTo>
                  <a:lnTo>
                    <a:pt x="86995" y="112864"/>
                  </a:lnTo>
                  <a:lnTo>
                    <a:pt x="101015" y="127114"/>
                  </a:lnTo>
                  <a:lnTo>
                    <a:pt x="118364" y="138633"/>
                  </a:lnTo>
                  <a:lnTo>
                    <a:pt x="138785" y="146951"/>
                  </a:lnTo>
                  <a:lnTo>
                    <a:pt x="151498" y="125869"/>
                  </a:lnTo>
                  <a:close/>
                </a:path>
                <a:path w="1567815" h="256539">
                  <a:moveTo>
                    <a:pt x="212826" y="901"/>
                  </a:moveTo>
                  <a:lnTo>
                    <a:pt x="185788" y="901"/>
                  </a:lnTo>
                  <a:lnTo>
                    <a:pt x="185788" y="71907"/>
                  </a:lnTo>
                  <a:lnTo>
                    <a:pt x="137375" y="71907"/>
                  </a:lnTo>
                  <a:lnTo>
                    <a:pt x="137375" y="94399"/>
                  </a:lnTo>
                  <a:lnTo>
                    <a:pt x="185788" y="94399"/>
                  </a:lnTo>
                  <a:lnTo>
                    <a:pt x="185788" y="177215"/>
                  </a:lnTo>
                  <a:lnTo>
                    <a:pt x="212826" y="177215"/>
                  </a:lnTo>
                  <a:lnTo>
                    <a:pt x="212826" y="901"/>
                  </a:lnTo>
                  <a:close/>
                </a:path>
                <a:path w="1567815" h="256539">
                  <a:moveTo>
                    <a:pt x="228460" y="233997"/>
                  </a:moveTo>
                  <a:lnTo>
                    <a:pt x="194500" y="224815"/>
                  </a:lnTo>
                  <a:lnTo>
                    <a:pt x="167411" y="209397"/>
                  </a:lnTo>
                  <a:lnTo>
                    <a:pt x="160083" y="201117"/>
                  </a:lnTo>
                  <a:lnTo>
                    <a:pt x="149504" y="189166"/>
                  </a:lnTo>
                  <a:lnTo>
                    <a:pt x="143129" y="165506"/>
                  </a:lnTo>
                  <a:lnTo>
                    <a:pt x="143129" y="160362"/>
                  </a:lnTo>
                  <a:lnTo>
                    <a:pt x="115290" y="160362"/>
                  </a:lnTo>
                  <a:lnTo>
                    <a:pt x="115290" y="165506"/>
                  </a:lnTo>
                  <a:lnTo>
                    <a:pt x="108635" y="188645"/>
                  </a:lnTo>
                  <a:lnTo>
                    <a:pt x="90551" y="208864"/>
                  </a:lnTo>
                  <a:lnTo>
                    <a:pt x="63576" y="224523"/>
                  </a:lnTo>
                  <a:lnTo>
                    <a:pt x="30264" y="233997"/>
                  </a:lnTo>
                  <a:lnTo>
                    <a:pt x="40144" y="255282"/>
                  </a:lnTo>
                  <a:lnTo>
                    <a:pt x="68643" y="247942"/>
                  </a:lnTo>
                  <a:lnTo>
                    <a:pt x="93649" y="236105"/>
                  </a:lnTo>
                  <a:lnTo>
                    <a:pt x="114122" y="220319"/>
                  </a:lnTo>
                  <a:lnTo>
                    <a:pt x="129006" y="201117"/>
                  </a:lnTo>
                  <a:lnTo>
                    <a:pt x="143687" y="220446"/>
                  </a:lnTo>
                  <a:lnTo>
                    <a:pt x="164058" y="236220"/>
                  </a:lnTo>
                  <a:lnTo>
                    <a:pt x="189026" y="247980"/>
                  </a:lnTo>
                  <a:lnTo>
                    <a:pt x="217563" y="255282"/>
                  </a:lnTo>
                  <a:lnTo>
                    <a:pt x="228460" y="233997"/>
                  </a:lnTo>
                  <a:close/>
                </a:path>
                <a:path w="1567815" h="256539">
                  <a:moveTo>
                    <a:pt x="536117" y="25615"/>
                  </a:moveTo>
                  <a:lnTo>
                    <a:pt x="470357" y="25615"/>
                  </a:lnTo>
                  <a:lnTo>
                    <a:pt x="470357" y="47701"/>
                  </a:lnTo>
                  <a:lnTo>
                    <a:pt x="470357" y="133032"/>
                  </a:lnTo>
                  <a:lnTo>
                    <a:pt x="409130" y="133032"/>
                  </a:lnTo>
                  <a:lnTo>
                    <a:pt x="409130" y="47701"/>
                  </a:lnTo>
                  <a:lnTo>
                    <a:pt x="470357" y="47701"/>
                  </a:lnTo>
                  <a:lnTo>
                    <a:pt x="470357" y="25615"/>
                  </a:lnTo>
                  <a:lnTo>
                    <a:pt x="343471" y="25615"/>
                  </a:lnTo>
                  <a:lnTo>
                    <a:pt x="343471" y="47701"/>
                  </a:lnTo>
                  <a:lnTo>
                    <a:pt x="382206" y="47701"/>
                  </a:lnTo>
                  <a:lnTo>
                    <a:pt x="382206" y="133032"/>
                  </a:lnTo>
                  <a:lnTo>
                    <a:pt x="344081" y="133032"/>
                  </a:lnTo>
                  <a:lnTo>
                    <a:pt x="344081" y="154724"/>
                  </a:lnTo>
                  <a:lnTo>
                    <a:pt x="535317" y="154724"/>
                  </a:lnTo>
                  <a:lnTo>
                    <a:pt x="535317" y="133032"/>
                  </a:lnTo>
                  <a:lnTo>
                    <a:pt x="496989" y="133032"/>
                  </a:lnTo>
                  <a:lnTo>
                    <a:pt x="496989" y="47701"/>
                  </a:lnTo>
                  <a:lnTo>
                    <a:pt x="536117" y="47701"/>
                  </a:lnTo>
                  <a:lnTo>
                    <a:pt x="536117" y="25615"/>
                  </a:lnTo>
                  <a:close/>
                </a:path>
                <a:path w="1567815" h="256539">
                  <a:moveTo>
                    <a:pt x="557504" y="201815"/>
                  </a:moveTo>
                  <a:lnTo>
                    <a:pt x="323596" y="201815"/>
                  </a:lnTo>
                  <a:lnTo>
                    <a:pt x="323596" y="224612"/>
                  </a:lnTo>
                  <a:lnTo>
                    <a:pt x="557504" y="224612"/>
                  </a:lnTo>
                  <a:lnTo>
                    <a:pt x="557504" y="201815"/>
                  </a:lnTo>
                  <a:close/>
                </a:path>
                <a:path w="1567815" h="256539">
                  <a:moveTo>
                    <a:pt x="810069" y="203530"/>
                  </a:moveTo>
                  <a:lnTo>
                    <a:pt x="705866" y="203530"/>
                  </a:lnTo>
                  <a:lnTo>
                    <a:pt x="705866" y="157810"/>
                  </a:lnTo>
                  <a:lnTo>
                    <a:pt x="787374" y="157810"/>
                  </a:lnTo>
                  <a:lnTo>
                    <a:pt x="787374" y="136220"/>
                  </a:lnTo>
                  <a:lnTo>
                    <a:pt x="631532" y="136220"/>
                  </a:lnTo>
                  <a:lnTo>
                    <a:pt x="631532" y="99390"/>
                  </a:lnTo>
                  <a:lnTo>
                    <a:pt x="781418" y="99390"/>
                  </a:lnTo>
                  <a:lnTo>
                    <a:pt x="781418" y="76530"/>
                  </a:lnTo>
                  <a:lnTo>
                    <a:pt x="781418" y="40970"/>
                  </a:lnTo>
                  <a:lnTo>
                    <a:pt x="781418" y="19380"/>
                  </a:lnTo>
                  <a:lnTo>
                    <a:pt x="604100" y="19380"/>
                  </a:lnTo>
                  <a:lnTo>
                    <a:pt x="604100" y="40970"/>
                  </a:lnTo>
                  <a:lnTo>
                    <a:pt x="754684" y="40970"/>
                  </a:lnTo>
                  <a:lnTo>
                    <a:pt x="754684" y="76530"/>
                  </a:lnTo>
                  <a:lnTo>
                    <a:pt x="604608" y="76530"/>
                  </a:lnTo>
                  <a:lnTo>
                    <a:pt x="604608" y="99390"/>
                  </a:lnTo>
                  <a:lnTo>
                    <a:pt x="604608" y="136220"/>
                  </a:lnTo>
                  <a:lnTo>
                    <a:pt x="604608" y="157810"/>
                  </a:lnTo>
                  <a:lnTo>
                    <a:pt x="679043" y="157810"/>
                  </a:lnTo>
                  <a:lnTo>
                    <a:pt x="679043" y="203530"/>
                  </a:lnTo>
                  <a:lnTo>
                    <a:pt x="576160" y="203530"/>
                  </a:lnTo>
                  <a:lnTo>
                    <a:pt x="576160" y="226390"/>
                  </a:lnTo>
                  <a:lnTo>
                    <a:pt x="810069" y="226390"/>
                  </a:lnTo>
                  <a:lnTo>
                    <a:pt x="810069" y="203530"/>
                  </a:lnTo>
                  <a:close/>
                </a:path>
                <a:path w="1567815" h="256539">
                  <a:moveTo>
                    <a:pt x="955408" y="125463"/>
                  </a:moveTo>
                  <a:lnTo>
                    <a:pt x="920546" y="98234"/>
                  </a:lnTo>
                  <a:lnTo>
                    <a:pt x="905979" y="55664"/>
                  </a:lnTo>
                  <a:lnTo>
                    <a:pt x="905979" y="43065"/>
                  </a:lnTo>
                  <a:lnTo>
                    <a:pt x="948753" y="43065"/>
                  </a:lnTo>
                  <a:lnTo>
                    <a:pt x="948753" y="21069"/>
                  </a:lnTo>
                  <a:lnTo>
                    <a:pt x="834377" y="21069"/>
                  </a:lnTo>
                  <a:lnTo>
                    <a:pt x="834377" y="43065"/>
                  </a:lnTo>
                  <a:lnTo>
                    <a:pt x="879856" y="43065"/>
                  </a:lnTo>
                  <a:lnTo>
                    <a:pt x="879843" y="55664"/>
                  </a:lnTo>
                  <a:lnTo>
                    <a:pt x="876503" y="77990"/>
                  </a:lnTo>
                  <a:lnTo>
                    <a:pt x="866660" y="99237"/>
                  </a:lnTo>
                  <a:lnTo>
                    <a:pt x="850480" y="117462"/>
                  </a:lnTo>
                  <a:lnTo>
                    <a:pt x="828116" y="130810"/>
                  </a:lnTo>
                  <a:lnTo>
                    <a:pt x="842543" y="152196"/>
                  </a:lnTo>
                  <a:lnTo>
                    <a:pt x="859675" y="142595"/>
                  </a:lnTo>
                  <a:lnTo>
                    <a:pt x="873861" y="130060"/>
                  </a:lnTo>
                  <a:lnTo>
                    <a:pt x="885088" y="115087"/>
                  </a:lnTo>
                  <a:lnTo>
                    <a:pt x="893381" y="98234"/>
                  </a:lnTo>
                  <a:lnTo>
                    <a:pt x="901382" y="113271"/>
                  </a:lnTo>
                  <a:lnTo>
                    <a:pt x="912063" y="126606"/>
                  </a:lnTo>
                  <a:lnTo>
                    <a:pt x="925436" y="137782"/>
                  </a:lnTo>
                  <a:lnTo>
                    <a:pt x="941489" y="146342"/>
                  </a:lnTo>
                  <a:lnTo>
                    <a:pt x="955408" y="125463"/>
                  </a:lnTo>
                  <a:close/>
                </a:path>
                <a:path w="1567815" h="256539">
                  <a:moveTo>
                    <a:pt x="996454" y="6451"/>
                  </a:moveTo>
                  <a:lnTo>
                    <a:pt x="970635" y="6451"/>
                  </a:lnTo>
                  <a:lnTo>
                    <a:pt x="970635" y="65862"/>
                  </a:lnTo>
                  <a:lnTo>
                    <a:pt x="935037" y="65862"/>
                  </a:lnTo>
                  <a:lnTo>
                    <a:pt x="935037" y="88049"/>
                  </a:lnTo>
                  <a:lnTo>
                    <a:pt x="970635" y="88049"/>
                  </a:lnTo>
                  <a:lnTo>
                    <a:pt x="970635" y="155016"/>
                  </a:lnTo>
                  <a:lnTo>
                    <a:pt x="996454" y="155016"/>
                  </a:lnTo>
                  <a:lnTo>
                    <a:pt x="996454" y="6451"/>
                  </a:lnTo>
                  <a:close/>
                </a:path>
                <a:path w="1567815" h="256539">
                  <a:moveTo>
                    <a:pt x="1046492" y="167627"/>
                  </a:moveTo>
                  <a:lnTo>
                    <a:pt x="872794" y="167627"/>
                  </a:lnTo>
                  <a:lnTo>
                    <a:pt x="872794" y="189509"/>
                  </a:lnTo>
                  <a:lnTo>
                    <a:pt x="1019759" y="189509"/>
                  </a:lnTo>
                  <a:lnTo>
                    <a:pt x="1019759" y="256489"/>
                  </a:lnTo>
                  <a:lnTo>
                    <a:pt x="1046492" y="256489"/>
                  </a:lnTo>
                  <a:lnTo>
                    <a:pt x="1046492" y="167627"/>
                  </a:lnTo>
                  <a:close/>
                </a:path>
                <a:path w="1567815" h="256539">
                  <a:moveTo>
                    <a:pt x="1046492" y="901"/>
                  </a:moveTo>
                  <a:lnTo>
                    <a:pt x="1020864" y="901"/>
                  </a:lnTo>
                  <a:lnTo>
                    <a:pt x="1020864" y="156933"/>
                  </a:lnTo>
                  <a:lnTo>
                    <a:pt x="1046492" y="156933"/>
                  </a:lnTo>
                  <a:lnTo>
                    <a:pt x="1046492" y="901"/>
                  </a:lnTo>
                  <a:close/>
                </a:path>
                <a:path w="1567815" h="256539">
                  <a:moveTo>
                    <a:pt x="1288656" y="137490"/>
                  </a:moveTo>
                  <a:lnTo>
                    <a:pt x="1137970" y="137490"/>
                  </a:lnTo>
                  <a:lnTo>
                    <a:pt x="1137970" y="100660"/>
                  </a:lnTo>
                  <a:lnTo>
                    <a:pt x="1280490" y="100660"/>
                  </a:lnTo>
                  <a:lnTo>
                    <a:pt x="1280490" y="79070"/>
                  </a:lnTo>
                  <a:lnTo>
                    <a:pt x="1137970" y="79070"/>
                  </a:lnTo>
                  <a:lnTo>
                    <a:pt x="1137970" y="44780"/>
                  </a:lnTo>
                  <a:lnTo>
                    <a:pt x="1286141" y="44780"/>
                  </a:lnTo>
                  <a:lnTo>
                    <a:pt x="1286141" y="21920"/>
                  </a:lnTo>
                  <a:lnTo>
                    <a:pt x="1110640" y="21920"/>
                  </a:lnTo>
                  <a:lnTo>
                    <a:pt x="1110640" y="44780"/>
                  </a:lnTo>
                  <a:lnTo>
                    <a:pt x="1110640" y="79070"/>
                  </a:lnTo>
                  <a:lnTo>
                    <a:pt x="1110640" y="100660"/>
                  </a:lnTo>
                  <a:lnTo>
                    <a:pt x="1110640" y="137490"/>
                  </a:lnTo>
                  <a:lnTo>
                    <a:pt x="1110640" y="159080"/>
                  </a:lnTo>
                  <a:lnTo>
                    <a:pt x="1288656" y="159080"/>
                  </a:lnTo>
                  <a:lnTo>
                    <a:pt x="1288656" y="137490"/>
                  </a:lnTo>
                  <a:close/>
                </a:path>
                <a:path w="1567815" h="256539">
                  <a:moveTo>
                    <a:pt x="1315186" y="202018"/>
                  </a:moveTo>
                  <a:lnTo>
                    <a:pt x="1081290" y="202018"/>
                  </a:lnTo>
                  <a:lnTo>
                    <a:pt x="1081290" y="224409"/>
                  </a:lnTo>
                  <a:lnTo>
                    <a:pt x="1315186" y="224409"/>
                  </a:lnTo>
                  <a:lnTo>
                    <a:pt x="1315186" y="202018"/>
                  </a:lnTo>
                  <a:close/>
                </a:path>
                <a:path w="1567815" h="256539">
                  <a:moveTo>
                    <a:pt x="1542326" y="82880"/>
                  </a:moveTo>
                  <a:lnTo>
                    <a:pt x="1390332" y="82880"/>
                  </a:lnTo>
                  <a:lnTo>
                    <a:pt x="1390332" y="62560"/>
                  </a:lnTo>
                  <a:lnTo>
                    <a:pt x="1537893" y="62560"/>
                  </a:lnTo>
                  <a:lnTo>
                    <a:pt x="1537893" y="44780"/>
                  </a:lnTo>
                  <a:lnTo>
                    <a:pt x="1537893" y="27000"/>
                  </a:lnTo>
                  <a:lnTo>
                    <a:pt x="1537893" y="7950"/>
                  </a:lnTo>
                  <a:lnTo>
                    <a:pt x="1362798" y="7950"/>
                  </a:lnTo>
                  <a:lnTo>
                    <a:pt x="1362798" y="27000"/>
                  </a:lnTo>
                  <a:lnTo>
                    <a:pt x="1510855" y="27000"/>
                  </a:lnTo>
                  <a:lnTo>
                    <a:pt x="1510855" y="44780"/>
                  </a:lnTo>
                  <a:lnTo>
                    <a:pt x="1363497" y="44780"/>
                  </a:lnTo>
                  <a:lnTo>
                    <a:pt x="1363497" y="62560"/>
                  </a:lnTo>
                  <a:lnTo>
                    <a:pt x="1363497" y="82880"/>
                  </a:lnTo>
                  <a:lnTo>
                    <a:pt x="1363497" y="101930"/>
                  </a:lnTo>
                  <a:lnTo>
                    <a:pt x="1542326" y="101930"/>
                  </a:lnTo>
                  <a:lnTo>
                    <a:pt x="1542326" y="82880"/>
                  </a:lnTo>
                  <a:close/>
                </a:path>
                <a:path w="1567815" h="256539">
                  <a:moveTo>
                    <a:pt x="1546567" y="234010"/>
                  </a:moveTo>
                  <a:lnTo>
                    <a:pt x="1388516" y="234010"/>
                  </a:lnTo>
                  <a:lnTo>
                    <a:pt x="1388516" y="213690"/>
                  </a:lnTo>
                  <a:lnTo>
                    <a:pt x="1538592" y="213690"/>
                  </a:lnTo>
                  <a:lnTo>
                    <a:pt x="1538592" y="194640"/>
                  </a:lnTo>
                  <a:lnTo>
                    <a:pt x="1538592" y="176860"/>
                  </a:lnTo>
                  <a:lnTo>
                    <a:pt x="1538592" y="156540"/>
                  </a:lnTo>
                  <a:lnTo>
                    <a:pt x="1361173" y="156540"/>
                  </a:lnTo>
                  <a:lnTo>
                    <a:pt x="1361173" y="176860"/>
                  </a:lnTo>
                  <a:lnTo>
                    <a:pt x="1511769" y="176860"/>
                  </a:lnTo>
                  <a:lnTo>
                    <a:pt x="1511769" y="194640"/>
                  </a:lnTo>
                  <a:lnTo>
                    <a:pt x="1361478" y="194640"/>
                  </a:lnTo>
                  <a:lnTo>
                    <a:pt x="1361478" y="213690"/>
                  </a:lnTo>
                  <a:lnTo>
                    <a:pt x="1361478" y="234010"/>
                  </a:lnTo>
                  <a:lnTo>
                    <a:pt x="1361478" y="253060"/>
                  </a:lnTo>
                  <a:lnTo>
                    <a:pt x="1546567" y="253060"/>
                  </a:lnTo>
                  <a:lnTo>
                    <a:pt x="1546567" y="234010"/>
                  </a:lnTo>
                  <a:close/>
                </a:path>
                <a:path w="1567815" h="256539">
                  <a:moveTo>
                    <a:pt x="1567345" y="118211"/>
                  </a:moveTo>
                  <a:lnTo>
                    <a:pt x="1333436" y="118211"/>
                  </a:lnTo>
                  <a:lnTo>
                    <a:pt x="1333436" y="138988"/>
                  </a:lnTo>
                  <a:lnTo>
                    <a:pt x="1567345" y="138988"/>
                  </a:lnTo>
                  <a:lnTo>
                    <a:pt x="1567345" y="118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47375" y="5938016"/>
              <a:ext cx="216754" cy="25014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495799" y="5937821"/>
              <a:ext cx="972819" cy="256540"/>
            </a:xfrm>
            <a:custGeom>
              <a:avLst/>
              <a:gdLst/>
              <a:ahLst/>
              <a:cxnLst/>
              <a:rect l="l" t="t" r="r" b="b"/>
              <a:pathLst>
                <a:path w="972820" h="256539">
                  <a:moveTo>
                    <a:pt x="120129" y="106616"/>
                  </a:moveTo>
                  <a:lnTo>
                    <a:pt x="115963" y="88442"/>
                  </a:lnTo>
                  <a:lnTo>
                    <a:pt x="111010" y="82410"/>
                  </a:lnTo>
                  <a:lnTo>
                    <a:pt x="104571" y="74549"/>
                  </a:lnTo>
                  <a:lnTo>
                    <a:pt x="95618" y="69989"/>
                  </a:lnTo>
                  <a:lnTo>
                    <a:pt x="95618" y="106616"/>
                  </a:lnTo>
                  <a:lnTo>
                    <a:pt x="93332" y="116446"/>
                  </a:lnTo>
                  <a:lnTo>
                    <a:pt x="87033" y="124015"/>
                  </a:lnTo>
                  <a:lnTo>
                    <a:pt x="77304" y="128854"/>
                  </a:lnTo>
                  <a:lnTo>
                    <a:pt x="64744" y="130517"/>
                  </a:lnTo>
                  <a:lnTo>
                    <a:pt x="52298" y="128854"/>
                  </a:lnTo>
                  <a:lnTo>
                    <a:pt x="42608" y="124015"/>
                  </a:lnTo>
                  <a:lnTo>
                    <a:pt x="36322" y="116446"/>
                  </a:lnTo>
                  <a:lnTo>
                    <a:pt x="34086" y="106616"/>
                  </a:lnTo>
                  <a:lnTo>
                    <a:pt x="36322" y="96621"/>
                  </a:lnTo>
                  <a:lnTo>
                    <a:pt x="42608" y="88988"/>
                  </a:lnTo>
                  <a:lnTo>
                    <a:pt x="52298" y="84112"/>
                  </a:lnTo>
                  <a:lnTo>
                    <a:pt x="64744" y="82410"/>
                  </a:lnTo>
                  <a:lnTo>
                    <a:pt x="77304" y="84112"/>
                  </a:lnTo>
                  <a:lnTo>
                    <a:pt x="87033" y="88988"/>
                  </a:lnTo>
                  <a:lnTo>
                    <a:pt x="93332" y="96621"/>
                  </a:lnTo>
                  <a:lnTo>
                    <a:pt x="95618" y="106616"/>
                  </a:lnTo>
                  <a:lnTo>
                    <a:pt x="95618" y="69989"/>
                  </a:lnTo>
                  <a:lnTo>
                    <a:pt x="87122" y="65659"/>
                  </a:lnTo>
                  <a:lnTo>
                    <a:pt x="64744" y="62534"/>
                  </a:lnTo>
                  <a:lnTo>
                    <a:pt x="42646" y="65659"/>
                  </a:lnTo>
                  <a:lnTo>
                    <a:pt x="25298" y="74549"/>
                  </a:lnTo>
                  <a:lnTo>
                    <a:pt x="13982" y="88442"/>
                  </a:lnTo>
                  <a:lnTo>
                    <a:pt x="9982" y="106616"/>
                  </a:lnTo>
                  <a:lnTo>
                    <a:pt x="13982" y="124587"/>
                  </a:lnTo>
                  <a:lnTo>
                    <a:pt x="25298" y="138353"/>
                  </a:lnTo>
                  <a:lnTo>
                    <a:pt x="42646" y="147180"/>
                  </a:lnTo>
                  <a:lnTo>
                    <a:pt x="64744" y="150291"/>
                  </a:lnTo>
                  <a:lnTo>
                    <a:pt x="87122" y="147180"/>
                  </a:lnTo>
                  <a:lnTo>
                    <a:pt x="104571" y="138353"/>
                  </a:lnTo>
                  <a:lnTo>
                    <a:pt x="111061" y="130517"/>
                  </a:lnTo>
                  <a:lnTo>
                    <a:pt x="115963" y="124587"/>
                  </a:lnTo>
                  <a:lnTo>
                    <a:pt x="120129" y="106616"/>
                  </a:lnTo>
                  <a:close/>
                </a:path>
                <a:path w="972820" h="256539">
                  <a:moveTo>
                    <a:pt x="129197" y="29248"/>
                  </a:moveTo>
                  <a:lnTo>
                    <a:pt x="78270" y="29248"/>
                  </a:lnTo>
                  <a:lnTo>
                    <a:pt x="78270" y="2019"/>
                  </a:lnTo>
                  <a:lnTo>
                    <a:pt x="51435" y="2019"/>
                  </a:lnTo>
                  <a:lnTo>
                    <a:pt x="51435" y="29248"/>
                  </a:lnTo>
                  <a:lnTo>
                    <a:pt x="0" y="29248"/>
                  </a:lnTo>
                  <a:lnTo>
                    <a:pt x="0" y="50634"/>
                  </a:lnTo>
                  <a:lnTo>
                    <a:pt x="129197" y="50634"/>
                  </a:lnTo>
                  <a:lnTo>
                    <a:pt x="129197" y="29248"/>
                  </a:lnTo>
                  <a:close/>
                </a:path>
                <a:path w="972820" h="256539">
                  <a:moveTo>
                    <a:pt x="219176" y="0"/>
                  </a:moveTo>
                  <a:lnTo>
                    <a:pt x="193548" y="0"/>
                  </a:lnTo>
                  <a:lnTo>
                    <a:pt x="193548" y="67576"/>
                  </a:lnTo>
                  <a:lnTo>
                    <a:pt x="163893" y="67576"/>
                  </a:lnTo>
                  <a:lnTo>
                    <a:pt x="163893" y="4940"/>
                  </a:lnTo>
                  <a:lnTo>
                    <a:pt x="138582" y="4940"/>
                  </a:lnTo>
                  <a:lnTo>
                    <a:pt x="138582" y="152400"/>
                  </a:lnTo>
                  <a:lnTo>
                    <a:pt x="163893" y="152400"/>
                  </a:lnTo>
                  <a:lnTo>
                    <a:pt x="163893" y="89865"/>
                  </a:lnTo>
                  <a:lnTo>
                    <a:pt x="193548" y="89865"/>
                  </a:lnTo>
                  <a:lnTo>
                    <a:pt x="193548" y="161277"/>
                  </a:lnTo>
                  <a:lnTo>
                    <a:pt x="219176" y="161277"/>
                  </a:lnTo>
                  <a:lnTo>
                    <a:pt x="219176" y="89865"/>
                  </a:lnTo>
                  <a:lnTo>
                    <a:pt x="219176" y="67576"/>
                  </a:lnTo>
                  <a:lnTo>
                    <a:pt x="219176" y="0"/>
                  </a:lnTo>
                  <a:close/>
                </a:path>
                <a:path w="972820" h="256539">
                  <a:moveTo>
                    <a:pt x="220586" y="210299"/>
                  </a:moveTo>
                  <a:lnTo>
                    <a:pt x="214642" y="191008"/>
                  </a:lnTo>
                  <a:lnTo>
                    <a:pt x="208356" y="185788"/>
                  </a:lnTo>
                  <a:lnTo>
                    <a:pt x="197523" y="176796"/>
                  </a:lnTo>
                  <a:lnTo>
                    <a:pt x="193548" y="175526"/>
                  </a:lnTo>
                  <a:lnTo>
                    <a:pt x="193548" y="210299"/>
                  </a:lnTo>
                  <a:lnTo>
                    <a:pt x="189522" y="220586"/>
                  </a:lnTo>
                  <a:lnTo>
                    <a:pt x="177914" y="228168"/>
                  </a:lnTo>
                  <a:lnTo>
                    <a:pt x="159194" y="232803"/>
                  </a:lnTo>
                  <a:lnTo>
                    <a:pt x="133845" y="234302"/>
                  </a:lnTo>
                  <a:lnTo>
                    <a:pt x="108381" y="232803"/>
                  </a:lnTo>
                  <a:lnTo>
                    <a:pt x="89560" y="228168"/>
                  </a:lnTo>
                  <a:lnTo>
                    <a:pt x="77927" y="220586"/>
                  </a:lnTo>
                  <a:lnTo>
                    <a:pt x="74028" y="210299"/>
                  </a:lnTo>
                  <a:lnTo>
                    <a:pt x="77927" y="199631"/>
                  </a:lnTo>
                  <a:lnTo>
                    <a:pt x="89560" y="191922"/>
                  </a:lnTo>
                  <a:lnTo>
                    <a:pt x="108381" y="187261"/>
                  </a:lnTo>
                  <a:lnTo>
                    <a:pt x="133845" y="185788"/>
                  </a:lnTo>
                  <a:lnTo>
                    <a:pt x="159194" y="187261"/>
                  </a:lnTo>
                  <a:lnTo>
                    <a:pt x="177914" y="191922"/>
                  </a:lnTo>
                  <a:lnTo>
                    <a:pt x="189522" y="199631"/>
                  </a:lnTo>
                  <a:lnTo>
                    <a:pt x="193548" y="210299"/>
                  </a:lnTo>
                  <a:lnTo>
                    <a:pt x="193548" y="175526"/>
                  </a:lnTo>
                  <a:lnTo>
                    <a:pt x="170243" y="168021"/>
                  </a:lnTo>
                  <a:lnTo>
                    <a:pt x="133845" y="165011"/>
                  </a:lnTo>
                  <a:lnTo>
                    <a:pt x="97370" y="168021"/>
                  </a:lnTo>
                  <a:lnTo>
                    <a:pt x="70040" y="176796"/>
                  </a:lnTo>
                  <a:lnTo>
                    <a:pt x="52933" y="191008"/>
                  </a:lnTo>
                  <a:lnTo>
                    <a:pt x="47104" y="210299"/>
                  </a:lnTo>
                  <a:lnTo>
                    <a:pt x="52933" y="229349"/>
                  </a:lnTo>
                  <a:lnTo>
                    <a:pt x="70040" y="243446"/>
                  </a:lnTo>
                  <a:lnTo>
                    <a:pt x="97370" y="252183"/>
                  </a:lnTo>
                  <a:lnTo>
                    <a:pt x="133845" y="255181"/>
                  </a:lnTo>
                  <a:lnTo>
                    <a:pt x="170243" y="252183"/>
                  </a:lnTo>
                  <a:lnTo>
                    <a:pt x="197523" y="243446"/>
                  </a:lnTo>
                  <a:lnTo>
                    <a:pt x="208635" y="234302"/>
                  </a:lnTo>
                  <a:lnTo>
                    <a:pt x="214642" y="229349"/>
                  </a:lnTo>
                  <a:lnTo>
                    <a:pt x="220586" y="210299"/>
                  </a:lnTo>
                  <a:close/>
                </a:path>
                <a:path w="972820" h="256539">
                  <a:moveTo>
                    <a:pt x="392760" y="140500"/>
                  </a:moveTo>
                  <a:lnTo>
                    <a:pt x="387934" y="116484"/>
                  </a:lnTo>
                  <a:lnTo>
                    <a:pt x="378714" y="103390"/>
                  </a:lnTo>
                  <a:lnTo>
                    <a:pt x="374688" y="97663"/>
                  </a:lnTo>
                  <a:lnTo>
                    <a:pt x="366941" y="92925"/>
                  </a:lnTo>
                  <a:lnTo>
                    <a:pt x="366941" y="140500"/>
                  </a:lnTo>
                  <a:lnTo>
                    <a:pt x="364007" y="155587"/>
                  </a:lnTo>
                  <a:lnTo>
                    <a:pt x="356146" y="167233"/>
                  </a:lnTo>
                  <a:lnTo>
                    <a:pt x="344271" y="174713"/>
                  </a:lnTo>
                  <a:lnTo>
                    <a:pt x="329311" y="177317"/>
                  </a:lnTo>
                  <a:lnTo>
                    <a:pt x="314159" y="174713"/>
                  </a:lnTo>
                  <a:lnTo>
                    <a:pt x="302171" y="167233"/>
                  </a:lnTo>
                  <a:lnTo>
                    <a:pt x="294322" y="155587"/>
                  </a:lnTo>
                  <a:lnTo>
                    <a:pt x="291592" y="140500"/>
                  </a:lnTo>
                  <a:lnTo>
                    <a:pt x="294322" y="125425"/>
                  </a:lnTo>
                  <a:lnTo>
                    <a:pt x="302171" y="113703"/>
                  </a:lnTo>
                  <a:lnTo>
                    <a:pt x="314159" y="106095"/>
                  </a:lnTo>
                  <a:lnTo>
                    <a:pt x="329311" y="103390"/>
                  </a:lnTo>
                  <a:lnTo>
                    <a:pt x="344271" y="106095"/>
                  </a:lnTo>
                  <a:lnTo>
                    <a:pt x="356146" y="113703"/>
                  </a:lnTo>
                  <a:lnTo>
                    <a:pt x="364007" y="125425"/>
                  </a:lnTo>
                  <a:lnTo>
                    <a:pt x="366941" y="140500"/>
                  </a:lnTo>
                  <a:lnTo>
                    <a:pt x="366941" y="92925"/>
                  </a:lnTo>
                  <a:lnTo>
                    <a:pt x="354622" y="85382"/>
                  </a:lnTo>
                  <a:lnTo>
                    <a:pt x="329311" y="80987"/>
                  </a:lnTo>
                  <a:lnTo>
                    <a:pt x="303784" y="85382"/>
                  </a:lnTo>
                  <a:lnTo>
                    <a:pt x="283603" y="97663"/>
                  </a:lnTo>
                  <a:lnTo>
                    <a:pt x="270383" y="116484"/>
                  </a:lnTo>
                  <a:lnTo>
                    <a:pt x="265671" y="140500"/>
                  </a:lnTo>
                  <a:lnTo>
                    <a:pt x="270383" y="164541"/>
                  </a:lnTo>
                  <a:lnTo>
                    <a:pt x="283603" y="183299"/>
                  </a:lnTo>
                  <a:lnTo>
                    <a:pt x="303784" y="195503"/>
                  </a:lnTo>
                  <a:lnTo>
                    <a:pt x="329311" y="199910"/>
                  </a:lnTo>
                  <a:lnTo>
                    <a:pt x="354622" y="195503"/>
                  </a:lnTo>
                  <a:lnTo>
                    <a:pt x="374688" y="183299"/>
                  </a:lnTo>
                  <a:lnTo>
                    <a:pt x="378904" y="177317"/>
                  </a:lnTo>
                  <a:lnTo>
                    <a:pt x="387934" y="164541"/>
                  </a:lnTo>
                  <a:lnTo>
                    <a:pt x="392760" y="140500"/>
                  </a:lnTo>
                  <a:close/>
                </a:path>
                <a:path w="972820" h="256539">
                  <a:moveTo>
                    <a:pt x="403948" y="40043"/>
                  </a:moveTo>
                  <a:lnTo>
                    <a:pt x="342633" y="40043"/>
                  </a:lnTo>
                  <a:lnTo>
                    <a:pt x="342633" y="3327"/>
                  </a:lnTo>
                  <a:lnTo>
                    <a:pt x="315595" y="3327"/>
                  </a:lnTo>
                  <a:lnTo>
                    <a:pt x="315595" y="40043"/>
                  </a:lnTo>
                  <a:lnTo>
                    <a:pt x="252552" y="40043"/>
                  </a:lnTo>
                  <a:lnTo>
                    <a:pt x="252552" y="62128"/>
                  </a:lnTo>
                  <a:lnTo>
                    <a:pt x="403948" y="62128"/>
                  </a:lnTo>
                  <a:lnTo>
                    <a:pt x="403948" y="40043"/>
                  </a:lnTo>
                  <a:close/>
                </a:path>
                <a:path w="972820" h="256539">
                  <a:moveTo>
                    <a:pt x="494017" y="103581"/>
                  </a:moveTo>
                  <a:lnTo>
                    <a:pt x="453072" y="103581"/>
                  </a:lnTo>
                  <a:lnTo>
                    <a:pt x="453072" y="0"/>
                  </a:lnTo>
                  <a:lnTo>
                    <a:pt x="426237" y="0"/>
                  </a:lnTo>
                  <a:lnTo>
                    <a:pt x="426237" y="255587"/>
                  </a:lnTo>
                  <a:lnTo>
                    <a:pt x="453072" y="255587"/>
                  </a:lnTo>
                  <a:lnTo>
                    <a:pt x="453072" y="126072"/>
                  </a:lnTo>
                  <a:lnTo>
                    <a:pt x="494017" y="126072"/>
                  </a:lnTo>
                  <a:lnTo>
                    <a:pt x="494017" y="103581"/>
                  </a:lnTo>
                  <a:close/>
                </a:path>
                <a:path w="972820" h="256539">
                  <a:moveTo>
                    <a:pt x="719556" y="120332"/>
                  </a:moveTo>
                  <a:lnTo>
                    <a:pt x="692518" y="120332"/>
                  </a:lnTo>
                  <a:lnTo>
                    <a:pt x="692518" y="186499"/>
                  </a:lnTo>
                  <a:lnTo>
                    <a:pt x="719556" y="186499"/>
                  </a:lnTo>
                  <a:lnTo>
                    <a:pt x="719556" y="120332"/>
                  </a:lnTo>
                  <a:close/>
                </a:path>
                <a:path w="972820" h="256539">
                  <a:moveTo>
                    <a:pt x="719556" y="65760"/>
                  </a:moveTo>
                  <a:lnTo>
                    <a:pt x="692518" y="65760"/>
                  </a:lnTo>
                  <a:lnTo>
                    <a:pt x="692518" y="98336"/>
                  </a:lnTo>
                  <a:lnTo>
                    <a:pt x="719556" y="98336"/>
                  </a:lnTo>
                  <a:lnTo>
                    <a:pt x="719556" y="65760"/>
                  </a:lnTo>
                  <a:close/>
                </a:path>
                <a:path w="972820" h="256539">
                  <a:moveTo>
                    <a:pt x="719556" y="43878"/>
                  </a:moveTo>
                  <a:lnTo>
                    <a:pt x="636739" y="43878"/>
                  </a:lnTo>
                  <a:lnTo>
                    <a:pt x="636739" y="22288"/>
                  </a:lnTo>
                  <a:lnTo>
                    <a:pt x="610222" y="22288"/>
                  </a:lnTo>
                  <a:lnTo>
                    <a:pt x="610222" y="121348"/>
                  </a:lnTo>
                  <a:lnTo>
                    <a:pt x="544855" y="121348"/>
                  </a:lnTo>
                  <a:lnTo>
                    <a:pt x="544855" y="43878"/>
                  </a:lnTo>
                  <a:lnTo>
                    <a:pt x="610222" y="43878"/>
                  </a:lnTo>
                  <a:lnTo>
                    <a:pt x="610222" y="22288"/>
                  </a:lnTo>
                  <a:lnTo>
                    <a:pt x="518033" y="22288"/>
                  </a:lnTo>
                  <a:lnTo>
                    <a:pt x="518033" y="43878"/>
                  </a:lnTo>
                  <a:lnTo>
                    <a:pt x="518033" y="121348"/>
                  </a:lnTo>
                  <a:lnTo>
                    <a:pt x="518033" y="142938"/>
                  </a:lnTo>
                  <a:lnTo>
                    <a:pt x="636739" y="142938"/>
                  </a:lnTo>
                  <a:lnTo>
                    <a:pt x="636739" y="121348"/>
                  </a:lnTo>
                  <a:lnTo>
                    <a:pt x="636739" y="120078"/>
                  </a:lnTo>
                  <a:lnTo>
                    <a:pt x="719556" y="120078"/>
                  </a:lnTo>
                  <a:lnTo>
                    <a:pt x="719556" y="98488"/>
                  </a:lnTo>
                  <a:lnTo>
                    <a:pt x="636739" y="98488"/>
                  </a:lnTo>
                  <a:lnTo>
                    <a:pt x="636739" y="65468"/>
                  </a:lnTo>
                  <a:lnTo>
                    <a:pt x="719556" y="65468"/>
                  </a:lnTo>
                  <a:lnTo>
                    <a:pt x="719556" y="43878"/>
                  </a:lnTo>
                  <a:close/>
                </a:path>
                <a:path w="972820" h="256539">
                  <a:moveTo>
                    <a:pt x="719556" y="203"/>
                  </a:moveTo>
                  <a:lnTo>
                    <a:pt x="692518" y="203"/>
                  </a:lnTo>
                  <a:lnTo>
                    <a:pt x="692518" y="43472"/>
                  </a:lnTo>
                  <a:lnTo>
                    <a:pt x="719556" y="43472"/>
                  </a:lnTo>
                  <a:lnTo>
                    <a:pt x="719556" y="203"/>
                  </a:lnTo>
                  <a:close/>
                </a:path>
                <a:path w="972820" h="256539">
                  <a:moveTo>
                    <a:pt x="725297" y="228028"/>
                  </a:moveTo>
                  <a:lnTo>
                    <a:pt x="579958" y="228028"/>
                  </a:lnTo>
                  <a:lnTo>
                    <a:pt x="579958" y="169608"/>
                  </a:lnTo>
                  <a:lnTo>
                    <a:pt x="552627" y="169608"/>
                  </a:lnTo>
                  <a:lnTo>
                    <a:pt x="552627" y="228028"/>
                  </a:lnTo>
                  <a:lnTo>
                    <a:pt x="552627" y="250888"/>
                  </a:lnTo>
                  <a:lnTo>
                    <a:pt x="725297" y="250888"/>
                  </a:lnTo>
                  <a:lnTo>
                    <a:pt x="725297" y="228028"/>
                  </a:lnTo>
                  <a:close/>
                </a:path>
                <a:path w="972820" h="256539">
                  <a:moveTo>
                    <a:pt x="916432" y="176009"/>
                  </a:moveTo>
                  <a:lnTo>
                    <a:pt x="869188" y="131495"/>
                  </a:lnTo>
                  <a:lnTo>
                    <a:pt x="851281" y="65062"/>
                  </a:lnTo>
                  <a:lnTo>
                    <a:pt x="851281" y="21285"/>
                  </a:lnTo>
                  <a:lnTo>
                    <a:pt x="823849" y="21285"/>
                  </a:lnTo>
                  <a:lnTo>
                    <a:pt x="823849" y="65062"/>
                  </a:lnTo>
                  <a:lnTo>
                    <a:pt x="818984" y="100406"/>
                  </a:lnTo>
                  <a:lnTo>
                    <a:pt x="805510" y="133477"/>
                  </a:lnTo>
                  <a:lnTo>
                    <a:pt x="784669" y="161239"/>
                  </a:lnTo>
                  <a:lnTo>
                    <a:pt x="757682" y="180644"/>
                  </a:lnTo>
                  <a:lnTo>
                    <a:pt x="774827" y="202438"/>
                  </a:lnTo>
                  <a:lnTo>
                    <a:pt x="795451" y="188201"/>
                  </a:lnTo>
                  <a:lnTo>
                    <a:pt x="813066" y="168973"/>
                  </a:lnTo>
                  <a:lnTo>
                    <a:pt x="827290" y="145694"/>
                  </a:lnTo>
                  <a:lnTo>
                    <a:pt x="837768" y="119316"/>
                  </a:lnTo>
                  <a:lnTo>
                    <a:pt x="848131" y="144284"/>
                  </a:lnTo>
                  <a:lnTo>
                    <a:pt x="862203" y="166192"/>
                  </a:lnTo>
                  <a:lnTo>
                    <a:pt x="879640" y="184277"/>
                  </a:lnTo>
                  <a:lnTo>
                    <a:pt x="900099" y="197789"/>
                  </a:lnTo>
                  <a:lnTo>
                    <a:pt x="916432" y="176009"/>
                  </a:lnTo>
                  <a:close/>
                </a:path>
                <a:path w="972820" h="256539">
                  <a:moveTo>
                    <a:pt x="972210" y="0"/>
                  </a:moveTo>
                  <a:lnTo>
                    <a:pt x="945388" y="0"/>
                  </a:lnTo>
                  <a:lnTo>
                    <a:pt x="945388" y="84924"/>
                  </a:lnTo>
                  <a:lnTo>
                    <a:pt x="888403" y="84924"/>
                  </a:lnTo>
                  <a:lnTo>
                    <a:pt x="888403" y="106908"/>
                  </a:lnTo>
                  <a:lnTo>
                    <a:pt x="945388" y="106908"/>
                  </a:lnTo>
                  <a:lnTo>
                    <a:pt x="945388" y="256095"/>
                  </a:lnTo>
                  <a:lnTo>
                    <a:pt x="972210" y="256095"/>
                  </a:lnTo>
                  <a:lnTo>
                    <a:pt x="972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1628" y="5959803"/>
              <a:ext cx="153917" cy="2128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6914" y="6012252"/>
              <a:ext cx="141712" cy="21504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8986" y="5954356"/>
              <a:ext cx="140503" cy="21483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12571" y="6012252"/>
              <a:ext cx="129608" cy="15694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72237" y="6012252"/>
              <a:ext cx="141813" cy="21826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524586" y="5962649"/>
              <a:ext cx="128905" cy="207010"/>
            </a:xfrm>
            <a:custGeom>
              <a:avLst/>
              <a:gdLst/>
              <a:ahLst/>
              <a:cxnLst/>
              <a:rect l="l" t="t" r="r" b="b"/>
              <a:pathLst>
                <a:path w="128905" h="207010">
                  <a:moveTo>
                    <a:pt x="128295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0" y="90170"/>
                  </a:lnTo>
                  <a:lnTo>
                    <a:pt x="0" y="116840"/>
                  </a:lnTo>
                  <a:lnTo>
                    <a:pt x="0" y="207010"/>
                  </a:lnTo>
                  <a:lnTo>
                    <a:pt x="31369" y="207010"/>
                  </a:lnTo>
                  <a:lnTo>
                    <a:pt x="31369" y="116840"/>
                  </a:lnTo>
                  <a:lnTo>
                    <a:pt x="119011" y="116840"/>
                  </a:lnTo>
                  <a:lnTo>
                    <a:pt x="119011" y="90170"/>
                  </a:lnTo>
                  <a:lnTo>
                    <a:pt x="31369" y="90170"/>
                  </a:lnTo>
                  <a:lnTo>
                    <a:pt x="31369" y="26670"/>
                  </a:lnTo>
                  <a:lnTo>
                    <a:pt x="128295" y="26670"/>
                  </a:lnTo>
                  <a:lnTo>
                    <a:pt x="128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85363" y="6011949"/>
              <a:ext cx="227749" cy="1606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49928" y="6012252"/>
              <a:ext cx="211005" cy="15694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190879" y="6012255"/>
              <a:ext cx="539750" cy="160655"/>
            </a:xfrm>
            <a:custGeom>
              <a:avLst/>
              <a:gdLst/>
              <a:ahLst/>
              <a:cxnLst/>
              <a:rect l="l" t="t" r="r" b="b"/>
              <a:pathLst>
                <a:path w="539750" h="160654">
                  <a:moveTo>
                    <a:pt x="140512" y="77863"/>
                  </a:moveTo>
                  <a:lnTo>
                    <a:pt x="138557" y="65862"/>
                  </a:lnTo>
                  <a:lnTo>
                    <a:pt x="134708" y="42087"/>
                  </a:lnTo>
                  <a:lnTo>
                    <a:pt x="123812" y="25019"/>
                  </a:lnTo>
                  <a:lnTo>
                    <a:pt x="119303" y="17945"/>
                  </a:lnTo>
                  <a:lnTo>
                    <a:pt x="110553" y="12534"/>
                  </a:lnTo>
                  <a:lnTo>
                    <a:pt x="110553" y="65862"/>
                  </a:lnTo>
                  <a:lnTo>
                    <a:pt x="30365" y="65862"/>
                  </a:lnTo>
                  <a:lnTo>
                    <a:pt x="34036" y="50292"/>
                  </a:lnTo>
                  <a:lnTo>
                    <a:pt x="42570" y="37274"/>
                  </a:lnTo>
                  <a:lnTo>
                    <a:pt x="55410" y="28333"/>
                  </a:lnTo>
                  <a:lnTo>
                    <a:pt x="72021" y="25019"/>
                  </a:lnTo>
                  <a:lnTo>
                    <a:pt x="87807" y="28092"/>
                  </a:lnTo>
                  <a:lnTo>
                    <a:pt x="99949" y="36626"/>
                  </a:lnTo>
                  <a:lnTo>
                    <a:pt x="107746" y="49568"/>
                  </a:lnTo>
                  <a:lnTo>
                    <a:pt x="110553" y="65862"/>
                  </a:lnTo>
                  <a:lnTo>
                    <a:pt x="110553" y="12534"/>
                  </a:lnTo>
                  <a:lnTo>
                    <a:pt x="97269" y="4292"/>
                  </a:lnTo>
                  <a:lnTo>
                    <a:pt x="71615" y="0"/>
                  </a:lnTo>
                  <a:lnTo>
                    <a:pt x="42252" y="5880"/>
                  </a:lnTo>
                  <a:lnTo>
                    <a:pt x="19659" y="22390"/>
                  </a:lnTo>
                  <a:lnTo>
                    <a:pt x="5143" y="47828"/>
                  </a:lnTo>
                  <a:lnTo>
                    <a:pt x="0" y="80492"/>
                  </a:lnTo>
                  <a:lnTo>
                    <a:pt x="5118" y="113220"/>
                  </a:lnTo>
                  <a:lnTo>
                    <a:pt x="19786" y="138328"/>
                  </a:lnTo>
                  <a:lnTo>
                    <a:pt x="43027" y="154406"/>
                  </a:lnTo>
                  <a:lnTo>
                    <a:pt x="73837" y="160070"/>
                  </a:lnTo>
                  <a:lnTo>
                    <a:pt x="97320" y="157060"/>
                  </a:lnTo>
                  <a:lnTo>
                    <a:pt x="116332" y="148539"/>
                  </a:lnTo>
                  <a:lnTo>
                    <a:pt x="130276" y="135267"/>
                  </a:lnTo>
                  <a:lnTo>
                    <a:pt x="130378" y="135051"/>
                  </a:lnTo>
                  <a:lnTo>
                    <a:pt x="138493" y="118008"/>
                  </a:lnTo>
                  <a:lnTo>
                    <a:pt x="107619" y="118008"/>
                  </a:lnTo>
                  <a:lnTo>
                    <a:pt x="102628" y="124714"/>
                  </a:lnTo>
                  <a:lnTo>
                    <a:pt x="95377" y="130124"/>
                  </a:lnTo>
                  <a:lnTo>
                    <a:pt x="85839" y="133743"/>
                  </a:lnTo>
                  <a:lnTo>
                    <a:pt x="74041" y="135051"/>
                  </a:lnTo>
                  <a:lnTo>
                    <a:pt x="56502" y="131965"/>
                  </a:lnTo>
                  <a:lnTo>
                    <a:pt x="42849" y="122936"/>
                  </a:lnTo>
                  <a:lnTo>
                    <a:pt x="33845" y="108381"/>
                  </a:lnTo>
                  <a:lnTo>
                    <a:pt x="30264" y="88658"/>
                  </a:lnTo>
                  <a:lnTo>
                    <a:pt x="140512" y="88658"/>
                  </a:lnTo>
                  <a:lnTo>
                    <a:pt x="140512" y="77863"/>
                  </a:lnTo>
                  <a:close/>
                </a:path>
                <a:path w="539750" h="160654">
                  <a:moveTo>
                    <a:pt x="376732" y="2019"/>
                  </a:moveTo>
                  <a:lnTo>
                    <a:pt x="345262" y="2019"/>
                  </a:lnTo>
                  <a:lnTo>
                    <a:pt x="315201" y="115087"/>
                  </a:lnTo>
                  <a:lnTo>
                    <a:pt x="313690" y="115087"/>
                  </a:lnTo>
                  <a:lnTo>
                    <a:pt x="283629" y="2019"/>
                  </a:lnTo>
                  <a:lnTo>
                    <a:pt x="252158" y="2019"/>
                  </a:lnTo>
                  <a:lnTo>
                    <a:pt x="221907" y="115595"/>
                  </a:lnTo>
                  <a:lnTo>
                    <a:pt x="220294" y="115595"/>
                  </a:lnTo>
                  <a:lnTo>
                    <a:pt x="190131" y="2019"/>
                  </a:lnTo>
                  <a:lnTo>
                    <a:pt x="158661" y="2019"/>
                  </a:lnTo>
                  <a:lnTo>
                    <a:pt x="204152" y="156946"/>
                  </a:lnTo>
                  <a:lnTo>
                    <a:pt x="235318" y="156946"/>
                  </a:lnTo>
                  <a:lnTo>
                    <a:pt x="266585" y="45389"/>
                  </a:lnTo>
                  <a:lnTo>
                    <a:pt x="268808" y="45389"/>
                  </a:lnTo>
                  <a:lnTo>
                    <a:pt x="300278" y="156946"/>
                  </a:lnTo>
                  <a:lnTo>
                    <a:pt x="331241" y="156946"/>
                  </a:lnTo>
                  <a:lnTo>
                    <a:pt x="376732" y="2019"/>
                  </a:lnTo>
                  <a:close/>
                </a:path>
                <a:path w="539750" h="160654">
                  <a:moveTo>
                    <a:pt x="539521" y="80187"/>
                  </a:moveTo>
                  <a:lnTo>
                    <a:pt x="534377" y="47320"/>
                  </a:lnTo>
                  <a:lnTo>
                    <a:pt x="521690" y="25323"/>
                  </a:lnTo>
                  <a:lnTo>
                    <a:pt x="519785" y="22021"/>
                  </a:lnTo>
                  <a:lnTo>
                    <a:pt x="508863" y="14224"/>
                  </a:lnTo>
                  <a:lnTo>
                    <a:pt x="508863" y="80086"/>
                  </a:lnTo>
                  <a:lnTo>
                    <a:pt x="506323" y="101117"/>
                  </a:lnTo>
                  <a:lnTo>
                    <a:pt x="498652" y="118491"/>
                  </a:lnTo>
                  <a:lnTo>
                    <a:pt x="485711" y="130302"/>
                  </a:lnTo>
                  <a:lnTo>
                    <a:pt x="467410" y="134658"/>
                  </a:lnTo>
                  <a:lnTo>
                    <a:pt x="448906" y="130302"/>
                  </a:lnTo>
                  <a:lnTo>
                    <a:pt x="435851" y="118491"/>
                  </a:lnTo>
                  <a:lnTo>
                    <a:pt x="428104" y="101117"/>
                  </a:lnTo>
                  <a:lnTo>
                    <a:pt x="425551" y="80086"/>
                  </a:lnTo>
                  <a:lnTo>
                    <a:pt x="428104" y="59067"/>
                  </a:lnTo>
                  <a:lnTo>
                    <a:pt x="435851" y="41617"/>
                  </a:lnTo>
                  <a:lnTo>
                    <a:pt x="448906" y="29718"/>
                  </a:lnTo>
                  <a:lnTo>
                    <a:pt x="467410" y="25323"/>
                  </a:lnTo>
                  <a:lnTo>
                    <a:pt x="485711" y="29718"/>
                  </a:lnTo>
                  <a:lnTo>
                    <a:pt x="498652" y="41617"/>
                  </a:lnTo>
                  <a:lnTo>
                    <a:pt x="506323" y="59067"/>
                  </a:lnTo>
                  <a:lnTo>
                    <a:pt x="508863" y="80086"/>
                  </a:lnTo>
                  <a:lnTo>
                    <a:pt x="508863" y="14224"/>
                  </a:lnTo>
                  <a:lnTo>
                    <a:pt x="497014" y="5753"/>
                  </a:lnTo>
                  <a:lnTo>
                    <a:pt x="467309" y="0"/>
                  </a:lnTo>
                  <a:lnTo>
                    <a:pt x="437515" y="5753"/>
                  </a:lnTo>
                  <a:lnTo>
                    <a:pt x="414680" y="22021"/>
                  </a:lnTo>
                  <a:lnTo>
                    <a:pt x="400037" y="47320"/>
                  </a:lnTo>
                  <a:lnTo>
                    <a:pt x="394881" y="80187"/>
                  </a:lnTo>
                  <a:lnTo>
                    <a:pt x="400037" y="112877"/>
                  </a:lnTo>
                  <a:lnTo>
                    <a:pt x="414680" y="138099"/>
                  </a:lnTo>
                  <a:lnTo>
                    <a:pt x="437515" y="154330"/>
                  </a:lnTo>
                  <a:lnTo>
                    <a:pt x="467309" y="160070"/>
                  </a:lnTo>
                  <a:lnTo>
                    <a:pt x="497014" y="154330"/>
                  </a:lnTo>
                  <a:lnTo>
                    <a:pt x="519785" y="138099"/>
                  </a:lnTo>
                  <a:lnTo>
                    <a:pt x="521779" y="134658"/>
                  </a:lnTo>
                  <a:lnTo>
                    <a:pt x="534377" y="112877"/>
                  </a:lnTo>
                  <a:lnTo>
                    <a:pt x="539521" y="80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0564" y="6011949"/>
              <a:ext cx="83312" cy="15724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66570" y="5962627"/>
              <a:ext cx="135156" cy="20656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586786" y="5937821"/>
              <a:ext cx="5637530" cy="665480"/>
            </a:xfrm>
            <a:custGeom>
              <a:avLst/>
              <a:gdLst/>
              <a:ahLst/>
              <a:cxnLst/>
              <a:rect l="l" t="t" r="r" b="b"/>
              <a:pathLst>
                <a:path w="5637530" h="665479">
                  <a:moveTo>
                    <a:pt x="203746" y="587438"/>
                  </a:moveTo>
                  <a:lnTo>
                    <a:pt x="26327" y="587438"/>
                  </a:lnTo>
                  <a:lnTo>
                    <a:pt x="26327" y="609028"/>
                  </a:lnTo>
                  <a:lnTo>
                    <a:pt x="176314" y="609028"/>
                  </a:lnTo>
                  <a:lnTo>
                    <a:pt x="176314" y="664908"/>
                  </a:lnTo>
                  <a:lnTo>
                    <a:pt x="203746" y="664908"/>
                  </a:lnTo>
                  <a:lnTo>
                    <a:pt x="203746" y="609028"/>
                  </a:lnTo>
                  <a:lnTo>
                    <a:pt x="203746" y="587438"/>
                  </a:lnTo>
                  <a:close/>
                </a:path>
                <a:path w="5637530" h="665479">
                  <a:moveTo>
                    <a:pt x="206768" y="501078"/>
                  </a:moveTo>
                  <a:lnTo>
                    <a:pt x="57696" y="501078"/>
                  </a:lnTo>
                  <a:lnTo>
                    <a:pt x="57696" y="478218"/>
                  </a:lnTo>
                  <a:lnTo>
                    <a:pt x="198501" y="478218"/>
                  </a:lnTo>
                  <a:lnTo>
                    <a:pt x="198501" y="457898"/>
                  </a:lnTo>
                  <a:lnTo>
                    <a:pt x="57696" y="457898"/>
                  </a:lnTo>
                  <a:lnTo>
                    <a:pt x="57696" y="436308"/>
                  </a:lnTo>
                  <a:lnTo>
                    <a:pt x="205054" y="436308"/>
                  </a:lnTo>
                  <a:lnTo>
                    <a:pt x="205054" y="415988"/>
                  </a:lnTo>
                  <a:lnTo>
                    <a:pt x="30467" y="415988"/>
                  </a:lnTo>
                  <a:lnTo>
                    <a:pt x="30467" y="436308"/>
                  </a:lnTo>
                  <a:lnTo>
                    <a:pt x="30467" y="457898"/>
                  </a:lnTo>
                  <a:lnTo>
                    <a:pt x="30467" y="478218"/>
                  </a:lnTo>
                  <a:lnTo>
                    <a:pt x="30467" y="501078"/>
                  </a:lnTo>
                  <a:lnTo>
                    <a:pt x="30467" y="521398"/>
                  </a:lnTo>
                  <a:lnTo>
                    <a:pt x="206768" y="521398"/>
                  </a:lnTo>
                  <a:lnTo>
                    <a:pt x="206768" y="501078"/>
                  </a:lnTo>
                  <a:close/>
                </a:path>
                <a:path w="5637530" h="665479">
                  <a:moveTo>
                    <a:pt x="233502" y="543433"/>
                  </a:moveTo>
                  <a:lnTo>
                    <a:pt x="0" y="543433"/>
                  </a:lnTo>
                  <a:lnTo>
                    <a:pt x="0" y="564908"/>
                  </a:lnTo>
                  <a:lnTo>
                    <a:pt x="233502" y="564908"/>
                  </a:lnTo>
                  <a:lnTo>
                    <a:pt x="233502" y="543433"/>
                  </a:lnTo>
                  <a:close/>
                </a:path>
                <a:path w="5637530" h="665479">
                  <a:moveTo>
                    <a:pt x="411632" y="530313"/>
                  </a:moveTo>
                  <a:lnTo>
                    <a:pt x="384949" y="517829"/>
                  </a:lnTo>
                  <a:lnTo>
                    <a:pt x="364832" y="500087"/>
                  </a:lnTo>
                  <a:lnTo>
                    <a:pt x="363029" y="497027"/>
                  </a:lnTo>
                  <a:lnTo>
                    <a:pt x="352107" y="478523"/>
                  </a:lnTo>
                  <a:lnTo>
                    <a:pt x="347675" y="454571"/>
                  </a:lnTo>
                  <a:lnTo>
                    <a:pt x="347675" y="450227"/>
                  </a:lnTo>
                  <a:lnTo>
                    <a:pt x="403961" y="450227"/>
                  </a:lnTo>
                  <a:lnTo>
                    <a:pt x="403961" y="428142"/>
                  </a:lnTo>
                  <a:lnTo>
                    <a:pt x="262851" y="428142"/>
                  </a:lnTo>
                  <a:lnTo>
                    <a:pt x="262851" y="450227"/>
                  </a:lnTo>
                  <a:lnTo>
                    <a:pt x="320344" y="450227"/>
                  </a:lnTo>
                  <a:lnTo>
                    <a:pt x="320344" y="454571"/>
                  </a:lnTo>
                  <a:lnTo>
                    <a:pt x="315810" y="480491"/>
                  </a:lnTo>
                  <a:lnTo>
                    <a:pt x="303022" y="503923"/>
                  </a:lnTo>
                  <a:lnTo>
                    <a:pt x="282790" y="523265"/>
                  </a:lnTo>
                  <a:lnTo>
                    <a:pt x="255892" y="536879"/>
                  </a:lnTo>
                  <a:lnTo>
                    <a:pt x="270014" y="558355"/>
                  </a:lnTo>
                  <a:lnTo>
                    <a:pt x="291401" y="548182"/>
                  </a:lnTo>
                  <a:lnTo>
                    <a:pt x="309511" y="534200"/>
                  </a:lnTo>
                  <a:lnTo>
                    <a:pt x="324015" y="516966"/>
                  </a:lnTo>
                  <a:lnTo>
                    <a:pt x="334568" y="497027"/>
                  </a:lnTo>
                  <a:lnTo>
                    <a:pt x="345262" y="514908"/>
                  </a:lnTo>
                  <a:lnTo>
                    <a:pt x="359575" y="530237"/>
                  </a:lnTo>
                  <a:lnTo>
                    <a:pt x="377190" y="542594"/>
                  </a:lnTo>
                  <a:lnTo>
                    <a:pt x="397814" y="551497"/>
                  </a:lnTo>
                  <a:lnTo>
                    <a:pt x="411632" y="530313"/>
                  </a:lnTo>
                  <a:close/>
                </a:path>
                <a:path w="5637530" h="665479">
                  <a:moveTo>
                    <a:pt x="465086" y="409181"/>
                  </a:moveTo>
                  <a:lnTo>
                    <a:pt x="437946" y="409181"/>
                  </a:lnTo>
                  <a:lnTo>
                    <a:pt x="437946" y="562698"/>
                  </a:lnTo>
                  <a:lnTo>
                    <a:pt x="465086" y="562698"/>
                  </a:lnTo>
                  <a:lnTo>
                    <a:pt x="465086" y="409181"/>
                  </a:lnTo>
                  <a:close/>
                </a:path>
                <a:path w="5637530" h="665479">
                  <a:moveTo>
                    <a:pt x="465886" y="616762"/>
                  </a:moveTo>
                  <a:lnTo>
                    <a:pt x="459803" y="596125"/>
                  </a:lnTo>
                  <a:lnTo>
                    <a:pt x="452247" y="589419"/>
                  </a:lnTo>
                  <a:lnTo>
                    <a:pt x="442569" y="580821"/>
                  </a:lnTo>
                  <a:lnTo>
                    <a:pt x="439064" y="579602"/>
                  </a:lnTo>
                  <a:lnTo>
                    <a:pt x="439064" y="616762"/>
                  </a:lnTo>
                  <a:lnTo>
                    <a:pt x="434975" y="628421"/>
                  </a:lnTo>
                  <a:lnTo>
                    <a:pt x="423176" y="637044"/>
                  </a:lnTo>
                  <a:lnTo>
                    <a:pt x="404342" y="642353"/>
                  </a:lnTo>
                  <a:lnTo>
                    <a:pt x="379145" y="644093"/>
                  </a:lnTo>
                  <a:lnTo>
                    <a:pt x="353860" y="642353"/>
                  </a:lnTo>
                  <a:lnTo>
                    <a:pt x="335114" y="637044"/>
                  </a:lnTo>
                  <a:lnTo>
                    <a:pt x="323443" y="628421"/>
                  </a:lnTo>
                  <a:lnTo>
                    <a:pt x="319443" y="616762"/>
                  </a:lnTo>
                  <a:lnTo>
                    <a:pt x="323443" y="605205"/>
                  </a:lnTo>
                  <a:lnTo>
                    <a:pt x="335114" y="596620"/>
                  </a:lnTo>
                  <a:lnTo>
                    <a:pt x="353860" y="591273"/>
                  </a:lnTo>
                  <a:lnTo>
                    <a:pt x="379145" y="589419"/>
                  </a:lnTo>
                  <a:lnTo>
                    <a:pt x="404342" y="591273"/>
                  </a:lnTo>
                  <a:lnTo>
                    <a:pt x="423176" y="596620"/>
                  </a:lnTo>
                  <a:lnTo>
                    <a:pt x="434975" y="605205"/>
                  </a:lnTo>
                  <a:lnTo>
                    <a:pt x="439064" y="616762"/>
                  </a:lnTo>
                  <a:lnTo>
                    <a:pt x="439064" y="579602"/>
                  </a:lnTo>
                  <a:lnTo>
                    <a:pt x="415315" y="571309"/>
                  </a:lnTo>
                  <a:lnTo>
                    <a:pt x="379145" y="568045"/>
                  </a:lnTo>
                  <a:lnTo>
                    <a:pt x="342785" y="571309"/>
                  </a:lnTo>
                  <a:lnTo>
                    <a:pt x="315404" y="580821"/>
                  </a:lnTo>
                  <a:lnTo>
                    <a:pt x="298157" y="596125"/>
                  </a:lnTo>
                  <a:lnTo>
                    <a:pt x="292201" y="616762"/>
                  </a:lnTo>
                  <a:lnTo>
                    <a:pt x="298157" y="637374"/>
                  </a:lnTo>
                  <a:lnTo>
                    <a:pt x="315404" y="652640"/>
                  </a:lnTo>
                  <a:lnTo>
                    <a:pt x="342785" y="662114"/>
                  </a:lnTo>
                  <a:lnTo>
                    <a:pt x="379145" y="665378"/>
                  </a:lnTo>
                  <a:lnTo>
                    <a:pt x="415315" y="662114"/>
                  </a:lnTo>
                  <a:lnTo>
                    <a:pt x="442569" y="652640"/>
                  </a:lnTo>
                  <a:lnTo>
                    <a:pt x="452221" y="644093"/>
                  </a:lnTo>
                  <a:lnTo>
                    <a:pt x="459803" y="637374"/>
                  </a:lnTo>
                  <a:lnTo>
                    <a:pt x="465886" y="616762"/>
                  </a:lnTo>
                  <a:close/>
                </a:path>
                <a:path w="5637530" h="665479">
                  <a:moveTo>
                    <a:pt x="5578437" y="79082"/>
                  </a:moveTo>
                  <a:lnTo>
                    <a:pt x="5573166" y="54406"/>
                  </a:lnTo>
                  <a:lnTo>
                    <a:pt x="5563603" y="41656"/>
                  </a:lnTo>
                  <a:lnTo>
                    <a:pt x="5558726" y="35153"/>
                  </a:lnTo>
                  <a:lnTo>
                    <a:pt x="5552008" y="31330"/>
                  </a:lnTo>
                  <a:lnTo>
                    <a:pt x="5552008" y="79082"/>
                  </a:lnTo>
                  <a:lnTo>
                    <a:pt x="5548706" y="94449"/>
                  </a:lnTo>
                  <a:lnTo>
                    <a:pt x="5539689" y="106260"/>
                  </a:lnTo>
                  <a:lnTo>
                    <a:pt x="5526036" y="113830"/>
                  </a:lnTo>
                  <a:lnTo>
                    <a:pt x="5508841" y="116497"/>
                  </a:lnTo>
                  <a:lnTo>
                    <a:pt x="5491645" y="113830"/>
                  </a:lnTo>
                  <a:lnTo>
                    <a:pt x="5478030" y="106260"/>
                  </a:lnTo>
                  <a:lnTo>
                    <a:pt x="5469090" y="94449"/>
                  </a:lnTo>
                  <a:lnTo>
                    <a:pt x="5465978" y="79082"/>
                  </a:lnTo>
                  <a:lnTo>
                    <a:pt x="5469090" y="63741"/>
                  </a:lnTo>
                  <a:lnTo>
                    <a:pt x="5478030" y="51930"/>
                  </a:lnTo>
                  <a:lnTo>
                    <a:pt x="5491645" y="44335"/>
                  </a:lnTo>
                  <a:lnTo>
                    <a:pt x="5508841" y="41656"/>
                  </a:lnTo>
                  <a:lnTo>
                    <a:pt x="5526036" y="44335"/>
                  </a:lnTo>
                  <a:lnTo>
                    <a:pt x="5539689" y="51930"/>
                  </a:lnTo>
                  <a:lnTo>
                    <a:pt x="5548706" y="63741"/>
                  </a:lnTo>
                  <a:lnTo>
                    <a:pt x="5552008" y="79082"/>
                  </a:lnTo>
                  <a:lnTo>
                    <a:pt x="5552008" y="31330"/>
                  </a:lnTo>
                  <a:lnTo>
                    <a:pt x="5536743" y="22618"/>
                  </a:lnTo>
                  <a:lnTo>
                    <a:pt x="5508841" y="18161"/>
                  </a:lnTo>
                  <a:lnTo>
                    <a:pt x="5480964" y="22618"/>
                  </a:lnTo>
                  <a:lnTo>
                    <a:pt x="5458879" y="35153"/>
                  </a:lnTo>
                  <a:lnTo>
                    <a:pt x="5444375" y="54406"/>
                  </a:lnTo>
                  <a:lnTo>
                    <a:pt x="5439245" y="79082"/>
                  </a:lnTo>
                  <a:lnTo>
                    <a:pt x="5444375" y="103784"/>
                  </a:lnTo>
                  <a:lnTo>
                    <a:pt x="5458879" y="123037"/>
                  </a:lnTo>
                  <a:lnTo>
                    <a:pt x="5480964" y="135547"/>
                  </a:lnTo>
                  <a:lnTo>
                    <a:pt x="5508841" y="139992"/>
                  </a:lnTo>
                  <a:lnTo>
                    <a:pt x="5536743" y="135547"/>
                  </a:lnTo>
                  <a:lnTo>
                    <a:pt x="5558726" y="123037"/>
                  </a:lnTo>
                  <a:lnTo>
                    <a:pt x="5563628" y="116497"/>
                  </a:lnTo>
                  <a:lnTo>
                    <a:pt x="5573166" y="103784"/>
                  </a:lnTo>
                  <a:lnTo>
                    <a:pt x="5578437" y="79082"/>
                  </a:lnTo>
                  <a:close/>
                </a:path>
                <a:path w="5637530" h="665479">
                  <a:moveTo>
                    <a:pt x="5595988" y="189826"/>
                  </a:moveTo>
                  <a:lnTo>
                    <a:pt x="5593867" y="170053"/>
                  </a:lnTo>
                  <a:lnTo>
                    <a:pt x="5550763" y="174802"/>
                  </a:lnTo>
                  <a:lnTo>
                    <a:pt x="5506923" y="177355"/>
                  </a:lnTo>
                  <a:lnTo>
                    <a:pt x="5464822" y="178384"/>
                  </a:lnTo>
                  <a:lnTo>
                    <a:pt x="5426938" y="178523"/>
                  </a:lnTo>
                  <a:lnTo>
                    <a:pt x="5430266" y="201117"/>
                  </a:lnTo>
                  <a:lnTo>
                    <a:pt x="5467299" y="200901"/>
                  </a:lnTo>
                  <a:lnTo>
                    <a:pt x="5508549" y="199593"/>
                  </a:lnTo>
                  <a:lnTo>
                    <a:pt x="5552097" y="196227"/>
                  </a:lnTo>
                  <a:lnTo>
                    <a:pt x="5595988" y="189826"/>
                  </a:lnTo>
                  <a:close/>
                </a:path>
                <a:path w="5637530" h="665479">
                  <a:moveTo>
                    <a:pt x="5636933" y="0"/>
                  </a:moveTo>
                  <a:lnTo>
                    <a:pt x="5609907" y="0"/>
                  </a:lnTo>
                  <a:lnTo>
                    <a:pt x="5609907" y="256095"/>
                  </a:lnTo>
                  <a:lnTo>
                    <a:pt x="5636933" y="256095"/>
                  </a:lnTo>
                  <a:lnTo>
                    <a:pt x="56369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92423" y="6351030"/>
              <a:ext cx="232993" cy="24892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424745" y="6346799"/>
              <a:ext cx="736600" cy="256540"/>
            </a:xfrm>
            <a:custGeom>
              <a:avLst/>
              <a:gdLst/>
              <a:ahLst/>
              <a:cxnLst/>
              <a:rect l="l" t="t" r="r" b="b"/>
              <a:pathLst>
                <a:path w="736600" h="256540">
                  <a:moveTo>
                    <a:pt x="132029" y="108839"/>
                  </a:moveTo>
                  <a:lnTo>
                    <a:pt x="127088" y="71729"/>
                  </a:lnTo>
                  <a:lnTo>
                    <a:pt x="113347" y="43497"/>
                  </a:lnTo>
                  <a:lnTo>
                    <a:pt x="113195" y="43370"/>
                  </a:lnTo>
                  <a:lnTo>
                    <a:pt x="105803" y="37007"/>
                  </a:lnTo>
                  <a:lnTo>
                    <a:pt x="105803" y="108839"/>
                  </a:lnTo>
                  <a:lnTo>
                    <a:pt x="102920" y="136182"/>
                  </a:lnTo>
                  <a:lnTo>
                    <a:pt x="94792" y="156819"/>
                  </a:lnTo>
                  <a:lnTo>
                    <a:pt x="82232" y="169849"/>
                  </a:lnTo>
                  <a:lnTo>
                    <a:pt x="66065" y="174396"/>
                  </a:lnTo>
                  <a:lnTo>
                    <a:pt x="49872" y="169849"/>
                  </a:lnTo>
                  <a:lnTo>
                    <a:pt x="37249" y="156819"/>
                  </a:lnTo>
                  <a:lnTo>
                    <a:pt x="29044" y="136182"/>
                  </a:lnTo>
                  <a:lnTo>
                    <a:pt x="26123" y="108839"/>
                  </a:lnTo>
                  <a:lnTo>
                    <a:pt x="29044" y="81661"/>
                  </a:lnTo>
                  <a:lnTo>
                    <a:pt x="49872" y="48031"/>
                  </a:lnTo>
                  <a:lnTo>
                    <a:pt x="94792" y="61087"/>
                  </a:lnTo>
                  <a:lnTo>
                    <a:pt x="105803" y="108839"/>
                  </a:lnTo>
                  <a:lnTo>
                    <a:pt x="105803" y="37007"/>
                  </a:lnTo>
                  <a:lnTo>
                    <a:pt x="92456" y="25514"/>
                  </a:lnTo>
                  <a:lnTo>
                    <a:pt x="66065" y="19164"/>
                  </a:lnTo>
                  <a:lnTo>
                    <a:pt x="39484" y="25514"/>
                  </a:lnTo>
                  <a:lnTo>
                    <a:pt x="18580" y="43497"/>
                  </a:lnTo>
                  <a:lnTo>
                    <a:pt x="4902" y="71729"/>
                  </a:lnTo>
                  <a:lnTo>
                    <a:pt x="0" y="108839"/>
                  </a:lnTo>
                  <a:lnTo>
                    <a:pt x="4902" y="146113"/>
                  </a:lnTo>
                  <a:lnTo>
                    <a:pt x="18580" y="174421"/>
                  </a:lnTo>
                  <a:lnTo>
                    <a:pt x="39484" y="192405"/>
                  </a:lnTo>
                  <a:lnTo>
                    <a:pt x="66065" y="198704"/>
                  </a:lnTo>
                  <a:lnTo>
                    <a:pt x="92456" y="192405"/>
                  </a:lnTo>
                  <a:lnTo>
                    <a:pt x="113360" y="174396"/>
                  </a:lnTo>
                  <a:lnTo>
                    <a:pt x="127088" y="146113"/>
                  </a:lnTo>
                  <a:lnTo>
                    <a:pt x="132029" y="108839"/>
                  </a:lnTo>
                  <a:close/>
                </a:path>
                <a:path w="736600" h="256540">
                  <a:moveTo>
                    <a:pt x="202933" y="0"/>
                  </a:moveTo>
                  <a:lnTo>
                    <a:pt x="175704" y="0"/>
                  </a:lnTo>
                  <a:lnTo>
                    <a:pt x="175704" y="256095"/>
                  </a:lnTo>
                  <a:lnTo>
                    <a:pt x="202933" y="256095"/>
                  </a:lnTo>
                  <a:lnTo>
                    <a:pt x="202933" y="0"/>
                  </a:lnTo>
                  <a:close/>
                </a:path>
                <a:path w="736600" h="256540">
                  <a:moveTo>
                    <a:pt x="362407" y="138391"/>
                  </a:moveTo>
                  <a:lnTo>
                    <a:pt x="358178" y="114693"/>
                  </a:lnTo>
                  <a:lnTo>
                    <a:pt x="350418" y="102171"/>
                  </a:lnTo>
                  <a:lnTo>
                    <a:pt x="346646" y="96088"/>
                  </a:lnTo>
                  <a:lnTo>
                    <a:pt x="338391" y="90373"/>
                  </a:lnTo>
                  <a:lnTo>
                    <a:pt x="338391" y="138391"/>
                  </a:lnTo>
                  <a:lnTo>
                    <a:pt x="336042" y="153200"/>
                  </a:lnTo>
                  <a:lnTo>
                    <a:pt x="329488" y="164642"/>
                  </a:lnTo>
                  <a:lnTo>
                    <a:pt x="319506" y="171983"/>
                  </a:lnTo>
                  <a:lnTo>
                    <a:pt x="306832" y="174498"/>
                  </a:lnTo>
                  <a:lnTo>
                    <a:pt x="294106" y="171983"/>
                  </a:lnTo>
                  <a:lnTo>
                    <a:pt x="284124" y="164642"/>
                  </a:lnTo>
                  <a:lnTo>
                    <a:pt x="277596" y="153200"/>
                  </a:lnTo>
                  <a:lnTo>
                    <a:pt x="275259" y="138391"/>
                  </a:lnTo>
                  <a:lnTo>
                    <a:pt x="277596" y="123761"/>
                  </a:lnTo>
                  <a:lnTo>
                    <a:pt x="284124" y="112331"/>
                  </a:lnTo>
                  <a:lnTo>
                    <a:pt x="294106" y="104889"/>
                  </a:lnTo>
                  <a:lnTo>
                    <a:pt x="306832" y="102171"/>
                  </a:lnTo>
                  <a:lnTo>
                    <a:pt x="319506" y="104889"/>
                  </a:lnTo>
                  <a:lnTo>
                    <a:pt x="329488" y="112331"/>
                  </a:lnTo>
                  <a:lnTo>
                    <a:pt x="336042" y="123761"/>
                  </a:lnTo>
                  <a:lnTo>
                    <a:pt x="338391" y="138391"/>
                  </a:lnTo>
                  <a:lnTo>
                    <a:pt x="338391" y="90373"/>
                  </a:lnTo>
                  <a:lnTo>
                    <a:pt x="329095" y="83934"/>
                  </a:lnTo>
                  <a:lnTo>
                    <a:pt x="306832" y="79578"/>
                  </a:lnTo>
                  <a:lnTo>
                    <a:pt x="284568" y="83934"/>
                  </a:lnTo>
                  <a:lnTo>
                    <a:pt x="266992" y="96088"/>
                  </a:lnTo>
                  <a:lnTo>
                    <a:pt x="255498" y="114693"/>
                  </a:lnTo>
                  <a:lnTo>
                    <a:pt x="251447" y="138391"/>
                  </a:lnTo>
                  <a:lnTo>
                    <a:pt x="255498" y="162394"/>
                  </a:lnTo>
                  <a:lnTo>
                    <a:pt x="266992" y="181178"/>
                  </a:lnTo>
                  <a:lnTo>
                    <a:pt x="284568" y="193421"/>
                  </a:lnTo>
                  <a:lnTo>
                    <a:pt x="306832" y="197789"/>
                  </a:lnTo>
                  <a:lnTo>
                    <a:pt x="329095" y="193421"/>
                  </a:lnTo>
                  <a:lnTo>
                    <a:pt x="346646" y="181178"/>
                  </a:lnTo>
                  <a:lnTo>
                    <a:pt x="350748" y="174498"/>
                  </a:lnTo>
                  <a:lnTo>
                    <a:pt x="358178" y="162394"/>
                  </a:lnTo>
                  <a:lnTo>
                    <a:pt x="362407" y="138391"/>
                  </a:lnTo>
                  <a:close/>
                </a:path>
                <a:path w="736600" h="256540">
                  <a:moveTo>
                    <a:pt x="369963" y="42367"/>
                  </a:moveTo>
                  <a:lnTo>
                    <a:pt x="320243" y="42367"/>
                  </a:lnTo>
                  <a:lnTo>
                    <a:pt x="320243" y="7569"/>
                  </a:lnTo>
                  <a:lnTo>
                    <a:pt x="293408" y="7569"/>
                  </a:lnTo>
                  <a:lnTo>
                    <a:pt x="293408" y="42367"/>
                  </a:lnTo>
                  <a:lnTo>
                    <a:pt x="243179" y="42367"/>
                  </a:lnTo>
                  <a:lnTo>
                    <a:pt x="243179" y="64249"/>
                  </a:lnTo>
                  <a:lnTo>
                    <a:pt x="369963" y="64249"/>
                  </a:lnTo>
                  <a:lnTo>
                    <a:pt x="369963" y="42367"/>
                  </a:lnTo>
                  <a:close/>
                </a:path>
                <a:path w="736600" h="256540">
                  <a:moveTo>
                    <a:pt x="462661" y="0"/>
                  </a:moveTo>
                  <a:lnTo>
                    <a:pt x="436841" y="0"/>
                  </a:lnTo>
                  <a:lnTo>
                    <a:pt x="436841" y="106514"/>
                  </a:lnTo>
                  <a:lnTo>
                    <a:pt x="407390" y="106514"/>
                  </a:lnTo>
                  <a:lnTo>
                    <a:pt x="407390" y="5753"/>
                  </a:lnTo>
                  <a:lnTo>
                    <a:pt x="381863" y="5753"/>
                  </a:lnTo>
                  <a:lnTo>
                    <a:pt x="381863" y="243586"/>
                  </a:lnTo>
                  <a:lnTo>
                    <a:pt x="407390" y="243586"/>
                  </a:lnTo>
                  <a:lnTo>
                    <a:pt x="407390" y="128600"/>
                  </a:lnTo>
                  <a:lnTo>
                    <a:pt x="436841" y="128600"/>
                  </a:lnTo>
                  <a:lnTo>
                    <a:pt x="436841" y="255587"/>
                  </a:lnTo>
                  <a:lnTo>
                    <a:pt x="462661" y="255587"/>
                  </a:lnTo>
                  <a:lnTo>
                    <a:pt x="462661" y="128600"/>
                  </a:lnTo>
                  <a:lnTo>
                    <a:pt x="462661" y="106514"/>
                  </a:lnTo>
                  <a:lnTo>
                    <a:pt x="462661" y="0"/>
                  </a:lnTo>
                  <a:close/>
                </a:path>
                <a:path w="736600" h="256540">
                  <a:moveTo>
                    <a:pt x="635139" y="140500"/>
                  </a:moveTo>
                  <a:lnTo>
                    <a:pt x="630313" y="116484"/>
                  </a:lnTo>
                  <a:lnTo>
                    <a:pt x="621093" y="103390"/>
                  </a:lnTo>
                  <a:lnTo>
                    <a:pt x="617067" y="97663"/>
                  </a:lnTo>
                  <a:lnTo>
                    <a:pt x="609320" y="92925"/>
                  </a:lnTo>
                  <a:lnTo>
                    <a:pt x="609320" y="140500"/>
                  </a:lnTo>
                  <a:lnTo>
                    <a:pt x="606386" y="155587"/>
                  </a:lnTo>
                  <a:lnTo>
                    <a:pt x="598525" y="167233"/>
                  </a:lnTo>
                  <a:lnTo>
                    <a:pt x="586651" y="174713"/>
                  </a:lnTo>
                  <a:lnTo>
                    <a:pt x="571690" y="177317"/>
                  </a:lnTo>
                  <a:lnTo>
                    <a:pt x="556539" y="174713"/>
                  </a:lnTo>
                  <a:lnTo>
                    <a:pt x="544550" y="167233"/>
                  </a:lnTo>
                  <a:lnTo>
                    <a:pt x="536702" y="155587"/>
                  </a:lnTo>
                  <a:lnTo>
                    <a:pt x="533971" y="140500"/>
                  </a:lnTo>
                  <a:lnTo>
                    <a:pt x="536702" y="125425"/>
                  </a:lnTo>
                  <a:lnTo>
                    <a:pt x="544550" y="113703"/>
                  </a:lnTo>
                  <a:lnTo>
                    <a:pt x="556539" y="106095"/>
                  </a:lnTo>
                  <a:lnTo>
                    <a:pt x="571690" y="103390"/>
                  </a:lnTo>
                  <a:lnTo>
                    <a:pt x="586651" y="106095"/>
                  </a:lnTo>
                  <a:lnTo>
                    <a:pt x="598525" y="113703"/>
                  </a:lnTo>
                  <a:lnTo>
                    <a:pt x="606386" y="125425"/>
                  </a:lnTo>
                  <a:lnTo>
                    <a:pt x="609320" y="140500"/>
                  </a:lnTo>
                  <a:lnTo>
                    <a:pt x="609320" y="92925"/>
                  </a:lnTo>
                  <a:lnTo>
                    <a:pt x="596988" y="85382"/>
                  </a:lnTo>
                  <a:lnTo>
                    <a:pt x="571690" y="81000"/>
                  </a:lnTo>
                  <a:lnTo>
                    <a:pt x="546163" y="85382"/>
                  </a:lnTo>
                  <a:lnTo>
                    <a:pt x="525983" y="97663"/>
                  </a:lnTo>
                  <a:lnTo>
                    <a:pt x="512762" y="116484"/>
                  </a:lnTo>
                  <a:lnTo>
                    <a:pt x="508050" y="140500"/>
                  </a:lnTo>
                  <a:lnTo>
                    <a:pt x="512762" y="164541"/>
                  </a:lnTo>
                  <a:lnTo>
                    <a:pt x="525983" y="183299"/>
                  </a:lnTo>
                  <a:lnTo>
                    <a:pt x="546163" y="195503"/>
                  </a:lnTo>
                  <a:lnTo>
                    <a:pt x="571690" y="199910"/>
                  </a:lnTo>
                  <a:lnTo>
                    <a:pt x="596988" y="195503"/>
                  </a:lnTo>
                  <a:lnTo>
                    <a:pt x="617067" y="183299"/>
                  </a:lnTo>
                  <a:lnTo>
                    <a:pt x="621284" y="177317"/>
                  </a:lnTo>
                  <a:lnTo>
                    <a:pt x="630313" y="164541"/>
                  </a:lnTo>
                  <a:lnTo>
                    <a:pt x="635139" y="140500"/>
                  </a:lnTo>
                  <a:close/>
                </a:path>
                <a:path w="736600" h="256540">
                  <a:moveTo>
                    <a:pt x="646328" y="40043"/>
                  </a:moveTo>
                  <a:lnTo>
                    <a:pt x="585012" y="40043"/>
                  </a:lnTo>
                  <a:lnTo>
                    <a:pt x="585012" y="3327"/>
                  </a:lnTo>
                  <a:lnTo>
                    <a:pt x="557974" y="3327"/>
                  </a:lnTo>
                  <a:lnTo>
                    <a:pt x="557974" y="40043"/>
                  </a:lnTo>
                  <a:lnTo>
                    <a:pt x="494931" y="40043"/>
                  </a:lnTo>
                  <a:lnTo>
                    <a:pt x="494931" y="62128"/>
                  </a:lnTo>
                  <a:lnTo>
                    <a:pt x="646328" y="62128"/>
                  </a:lnTo>
                  <a:lnTo>
                    <a:pt x="646328" y="40043"/>
                  </a:lnTo>
                  <a:close/>
                </a:path>
                <a:path w="736600" h="256540">
                  <a:moveTo>
                    <a:pt x="736396" y="103593"/>
                  </a:moveTo>
                  <a:lnTo>
                    <a:pt x="695452" y="103593"/>
                  </a:lnTo>
                  <a:lnTo>
                    <a:pt x="695452" y="0"/>
                  </a:lnTo>
                  <a:lnTo>
                    <a:pt x="668616" y="0"/>
                  </a:lnTo>
                  <a:lnTo>
                    <a:pt x="668616" y="255587"/>
                  </a:lnTo>
                  <a:lnTo>
                    <a:pt x="695452" y="255587"/>
                  </a:lnTo>
                  <a:lnTo>
                    <a:pt x="695452" y="126085"/>
                  </a:lnTo>
                  <a:lnTo>
                    <a:pt x="736396" y="126085"/>
                  </a:lnTo>
                  <a:lnTo>
                    <a:pt x="736396" y="1035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3659" y="6371405"/>
              <a:ext cx="232992" cy="19648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1496192" y="6346189"/>
              <a:ext cx="491490" cy="256540"/>
            </a:xfrm>
            <a:custGeom>
              <a:avLst/>
              <a:gdLst/>
              <a:ahLst/>
              <a:cxnLst/>
              <a:rect l="l" t="t" r="r" b="b"/>
              <a:pathLst>
                <a:path w="491490" h="256540">
                  <a:moveTo>
                    <a:pt x="111353" y="33185"/>
                  </a:moveTo>
                  <a:lnTo>
                    <a:pt x="10896" y="33185"/>
                  </a:lnTo>
                  <a:lnTo>
                    <a:pt x="10896" y="55283"/>
                  </a:lnTo>
                  <a:lnTo>
                    <a:pt x="84937" y="55283"/>
                  </a:lnTo>
                  <a:lnTo>
                    <a:pt x="77927" y="92659"/>
                  </a:lnTo>
                  <a:lnTo>
                    <a:pt x="62293" y="126593"/>
                  </a:lnTo>
                  <a:lnTo>
                    <a:pt x="36741" y="156806"/>
                  </a:lnTo>
                  <a:lnTo>
                    <a:pt x="0" y="183070"/>
                  </a:lnTo>
                  <a:lnTo>
                    <a:pt x="15735" y="202133"/>
                  </a:lnTo>
                  <a:lnTo>
                    <a:pt x="61506" y="167741"/>
                  </a:lnTo>
                  <a:lnTo>
                    <a:pt x="90893" y="127342"/>
                  </a:lnTo>
                  <a:lnTo>
                    <a:pt x="106616" y="82105"/>
                  </a:lnTo>
                  <a:lnTo>
                    <a:pt x="111353" y="33185"/>
                  </a:lnTo>
                  <a:close/>
                </a:path>
                <a:path w="491490" h="256540">
                  <a:moveTo>
                    <a:pt x="219887" y="609"/>
                  </a:moveTo>
                  <a:lnTo>
                    <a:pt x="193662" y="609"/>
                  </a:lnTo>
                  <a:lnTo>
                    <a:pt x="193662" y="101574"/>
                  </a:lnTo>
                  <a:lnTo>
                    <a:pt x="162191" y="101574"/>
                  </a:lnTo>
                  <a:lnTo>
                    <a:pt x="162191" y="7467"/>
                  </a:lnTo>
                  <a:lnTo>
                    <a:pt x="136880" y="7467"/>
                  </a:lnTo>
                  <a:lnTo>
                    <a:pt x="136880" y="243890"/>
                  </a:lnTo>
                  <a:lnTo>
                    <a:pt x="162191" y="243890"/>
                  </a:lnTo>
                  <a:lnTo>
                    <a:pt x="162191" y="123659"/>
                  </a:lnTo>
                  <a:lnTo>
                    <a:pt x="193662" y="123659"/>
                  </a:lnTo>
                  <a:lnTo>
                    <a:pt x="193662" y="256197"/>
                  </a:lnTo>
                  <a:lnTo>
                    <a:pt x="219887" y="256197"/>
                  </a:lnTo>
                  <a:lnTo>
                    <a:pt x="219887" y="123659"/>
                  </a:lnTo>
                  <a:lnTo>
                    <a:pt x="219887" y="101574"/>
                  </a:lnTo>
                  <a:lnTo>
                    <a:pt x="219887" y="609"/>
                  </a:lnTo>
                  <a:close/>
                </a:path>
                <a:path w="491490" h="256540">
                  <a:moveTo>
                    <a:pt x="383895" y="11607"/>
                  </a:moveTo>
                  <a:lnTo>
                    <a:pt x="357060" y="11607"/>
                  </a:lnTo>
                  <a:lnTo>
                    <a:pt x="357060" y="45720"/>
                  </a:lnTo>
                  <a:lnTo>
                    <a:pt x="290093" y="45720"/>
                  </a:lnTo>
                  <a:lnTo>
                    <a:pt x="290093" y="11430"/>
                  </a:lnTo>
                  <a:lnTo>
                    <a:pt x="263359" y="11430"/>
                  </a:lnTo>
                  <a:lnTo>
                    <a:pt x="263359" y="45720"/>
                  </a:lnTo>
                  <a:lnTo>
                    <a:pt x="263359" y="67310"/>
                  </a:lnTo>
                  <a:lnTo>
                    <a:pt x="263359" y="101600"/>
                  </a:lnTo>
                  <a:lnTo>
                    <a:pt x="263359" y="123190"/>
                  </a:lnTo>
                  <a:lnTo>
                    <a:pt x="383895" y="123190"/>
                  </a:lnTo>
                  <a:lnTo>
                    <a:pt x="383895" y="101600"/>
                  </a:lnTo>
                  <a:lnTo>
                    <a:pt x="290093" y="101600"/>
                  </a:lnTo>
                  <a:lnTo>
                    <a:pt x="290093" y="67310"/>
                  </a:lnTo>
                  <a:lnTo>
                    <a:pt x="357060" y="67310"/>
                  </a:lnTo>
                  <a:lnTo>
                    <a:pt x="357060" y="101371"/>
                  </a:lnTo>
                  <a:lnTo>
                    <a:pt x="383895" y="101371"/>
                  </a:lnTo>
                  <a:lnTo>
                    <a:pt x="383895" y="67310"/>
                  </a:lnTo>
                  <a:lnTo>
                    <a:pt x="383895" y="67081"/>
                  </a:lnTo>
                  <a:lnTo>
                    <a:pt x="383895" y="46202"/>
                  </a:lnTo>
                  <a:lnTo>
                    <a:pt x="383895" y="45720"/>
                  </a:lnTo>
                  <a:lnTo>
                    <a:pt x="383895" y="11607"/>
                  </a:lnTo>
                  <a:close/>
                </a:path>
                <a:path w="491490" h="256540">
                  <a:moveTo>
                    <a:pt x="463067" y="232410"/>
                  </a:moveTo>
                  <a:lnTo>
                    <a:pt x="316306" y="232410"/>
                  </a:lnTo>
                  <a:lnTo>
                    <a:pt x="316306" y="208280"/>
                  </a:lnTo>
                  <a:lnTo>
                    <a:pt x="454393" y="208280"/>
                  </a:lnTo>
                  <a:lnTo>
                    <a:pt x="454393" y="187960"/>
                  </a:lnTo>
                  <a:lnTo>
                    <a:pt x="454393" y="165100"/>
                  </a:lnTo>
                  <a:lnTo>
                    <a:pt x="454393" y="143510"/>
                  </a:lnTo>
                  <a:lnTo>
                    <a:pt x="289077" y="143510"/>
                  </a:lnTo>
                  <a:lnTo>
                    <a:pt x="289077" y="165100"/>
                  </a:lnTo>
                  <a:lnTo>
                    <a:pt x="427469" y="165100"/>
                  </a:lnTo>
                  <a:lnTo>
                    <a:pt x="427469" y="187960"/>
                  </a:lnTo>
                  <a:lnTo>
                    <a:pt x="289687" y="187960"/>
                  </a:lnTo>
                  <a:lnTo>
                    <a:pt x="289687" y="208280"/>
                  </a:lnTo>
                  <a:lnTo>
                    <a:pt x="289687" y="232410"/>
                  </a:lnTo>
                  <a:lnTo>
                    <a:pt x="289687" y="254000"/>
                  </a:lnTo>
                  <a:lnTo>
                    <a:pt x="463067" y="254000"/>
                  </a:lnTo>
                  <a:lnTo>
                    <a:pt x="463067" y="232410"/>
                  </a:lnTo>
                  <a:close/>
                </a:path>
                <a:path w="491490" h="256540">
                  <a:moveTo>
                    <a:pt x="491413" y="54610"/>
                  </a:moveTo>
                  <a:lnTo>
                    <a:pt x="454393" y="54610"/>
                  </a:lnTo>
                  <a:lnTo>
                    <a:pt x="454393" y="0"/>
                  </a:lnTo>
                  <a:lnTo>
                    <a:pt x="427266" y="0"/>
                  </a:lnTo>
                  <a:lnTo>
                    <a:pt x="427266" y="54610"/>
                  </a:lnTo>
                  <a:lnTo>
                    <a:pt x="427266" y="76200"/>
                  </a:lnTo>
                  <a:lnTo>
                    <a:pt x="427266" y="132080"/>
                  </a:lnTo>
                  <a:lnTo>
                    <a:pt x="454393" y="132080"/>
                  </a:lnTo>
                  <a:lnTo>
                    <a:pt x="454393" y="76200"/>
                  </a:lnTo>
                  <a:lnTo>
                    <a:pt x="491413" y="76200"/>
                  </a:lnTo>
                  <a:lnTo>
                    <a:pt x="491413" y="54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71511" y="6345987"/>
              <a:ext cx="239247" cy="25114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2328906" y="6346799"/>
              <a:ext cx="786765" cy="255904"/>
            </a:xfrm>
            <a:custGeom>
              <a:avLst/>
              <a:gdLst/>
              <a:ahLst/>
              <a:cxnLst/>
              <a:rect l="l" t="t" r="r" b="b"/>
              <a:pathLst>
                <a:path w="786765" h="255904">
                  <a:moveTo>
                    <a:pt x="209994" y="203"/>
                  </a:moveTo>
                  <a:lnTo>
                    <a:pt x="182968" y="203"/>
                  </a:lnTo>
                  <a:lnTo>
                    <a:pt x="182968" y="45593"/>
                  </a:lnTo>
                  <a:lnTo>
                    <a:pt x="127495" y="45593"/>
                  </a:lnTo>
                  <a:lnTo>
                    <a:pt x="128625" y="39090"/>
                  </a:lnTo>
                  <a:lnTo>
                    <a:pt x="129451" y="32410"/>
                  </a:lnTo>
                  <a:lnTo>
                    <a:pt x="129946" y="25577"/>
                  </a:lnTo>
                  <a:lnTo>
                    <a:pt x="130111" y="18554"/>
                  </a:lnTo>
                  <a:lnTo>
                    <a:pt x="13208" y="18554"/>
                  </a:lnTo>
                  <a:lnTo>
                    <a:pt x="13208" y="40754"/>
                  </a:lnTo>
                  <a:lnTo>
                    <a:pt x="100660" y="40754"/>
                  </a:lnTo>
                  <a:lnTo>
                    <a:pt x="91478" y="69900"/>
                  </a:lnTo>
                  <a:lnTo>
                    <a:pt x="71323" y="95199"/>
                  </a:lnTo>
                  <a:lnTo>
                    <a:pt x="40678" y="116027"/>
                  </a:lnTo>
                  <a:lnTo>
                    <a:pt x="0" y="131724"/>
                  </a:lnTo>
                  <a:lnTo>
                    <a:pt x="10896" y="153111"/>
                  </a:lnTo>
                  <a:lnTo>
                    <a:pt x="49149" y="138722"/>
                  </a:lnTo>
                  <a:lnTo>
                    <a:pt x="80581" y="119507"/>
                  </a:lnTo>
                  <a:lnTo>
                    <a:pt x="104724" y="95592"/>
                  </a:lnTo>
                  <a:lnTo>
                    <a:pt x="121132" y="67081"/>
                  </a:lnTo>
                  <a:lnTo>
                    <a:pt x="182968" y="67081"/>
                  </a:lnTo>
                  <a:lnTo>
                    <a:pt x="182968" y="98145"/>
                  </a:lnTo>
                  <a:lnTo>
                    <a:pt x="118516" y="98145"/>
                  </a:lnTo>
                  <a:lnTo>
                    <a:pt x="118516" y="120332"/>
                  </a:lnTo>
                  <a:lnTo>
                    <a:pt x="182968" y="120332"/>
                  </a:lnTo>
                  <a:lnTo>
                    <a:pt x="182968" y="151701"/>
                  </a:lnTo>
                  <a:lnTo>
                    <a:pt x="209994" y="151701"/>
                  </a:lnTo>
                  <a:lnTo>
                    <a:pt x="209994" y="67081"/>
                  </a:lnTo>
                  <a:lnTo>
                    <a:pt x="209994" y="45593"/>
                  </a:lnTo>
                  <a:lnTo>
                    <a:pt x="209994" y="203"/>
                  </a:lnTo>
                  <a:close/>
                </a:path>
                <a:path w="786765" h="255904">
                  <a:moveTo>
                    <a:pt x="211607" y="204254"/>
                  </a:moveTo>
                  <a:lnTo>
                    <a:pt x="205447" y="183400"/>
                  </a:lnTo>
                  <a:lnTo>
                    <a:pt x="197053" y="175806"/>
                  </a:lnTo>
                  <a:lnTo>
                    <a:pt x="188112" y="167728"/>
                  </a:lnTo>
                  <a:lnTo>
                    <a:pt x="184581" y="166446"/>
                  </a:lnTo>
                  <a:lnTo>
                    <a:pt x="184581" y="204254"/>
                  </a:lnTo>
                  <a:lnTo>
                    <a:pt x="180403" y="216306"/>
                  </a:lnTo>
                  <a:lnTo>
                    <a:pt x="168617" y="225247"/>
                  </a:lnTo>
                  <a:lnTo>
                    <a:pt x="150139" y="230784"/>
                  </a:lnTo>
                  <a:lnTo>
                    <a:pt x="125882" y="232689"/>
                  </a:lnTo>
                  <a:lnTo>
                    <a:pt x="101206" y="230784"/>
                  </a:lnTo>
                  <a:lnTo>
                    <a:pt x="82537" y="225247"/>
                  </a:lnTo>
                  <a:lnTo>
                    <a:pt x="70700" y="216306"/>
                  </a:lnTo>
                  <a:lnTo>
                    <a:pt x="66573" y="204254"/>
                  </a:lnTo>
                  <a:lnTo>
                    <a:pt x="70700" y="192125"/>
                  </a:lnTo>
                  <a:lnTo>
                    <a:pt x="82537" y="183184"/>
                  </a:lnTo>
                  <a:lnTo>
                    <a:pt x="101206" y="177660"/>
                  </a:lnTo>
                  <a:lnTo>
                    <a:pt x="125882" y="175806"/>
                  </a:lnTo>
                  <a:lnTo>
                    <a:pt x="150139" y="177660"/>
                  </a:lnTo>
                  <a:lnTo>
                    <a:pt x="168617" y="183184"/>
                  </a:lnTo>
                  <a:lnTo>
                    <a:pt x="180403" y="192125"/>
                  </a:lnTo>
                  <a:lnTo>
                    <a:pt x="184581" y="204254"/>
                  </a:lnTo>
                  <a:lnTo>
                    <a:pt x="184581" y="166446"/>
                  </a:lnTo>
                  <a:lnTo>
                    <a:pt x="161086" y="157848"/>
                  </a:lnTo>
                  <a:lnTo>
                    <a:pt x="125882" y="154419"/>
                  </a:lnTo>
                  <a:lnTo>
                    <a:pt x="90271" y="157848"/>
                  </a:lnTo>
                  <a:lnTo>
                    <a:pt x="63093" y="167728"/>
                  </a:lnTo>
                  <a:lnTo>
                    <a:pt x="45745" y="183400"/>
                  </a:lnTo>
                  <a:lnTo>
                    <a:pt x="39636" y="204254"/>
                  </a:lnTo>
                  <a:lnTo>
                    <a:pt x="45745" y="225183"/>
                  </a:lnTo>
                  <a:lnTo>
                    <a:pt x="63093" y="240957"/>
                  </a:lnTo>
                  <a:lnTo>
                    <a:pt x="90271" y="250913"/>
                  </a:lnTo>
                  <a:lnTo>
                    <a:pt x="125882" y="254381"/>
                  </a:lnTo>
                  <a:lnTo>
                    <a:pt x="161086" y="250913"/>
                  </a:lnTo>
                  <a:lnTo>
                    <a:pt x="188112" y="240957"/>
                  </a:lnTo>
                  <a:lnTo>
                    <a:pt x="197205" y="232689"/>
                  </a:lnTo>
                  <a:lnTo>
                    <a:pt x="205447" y="225183"/>
                  </a:lnTo>
                  <a:lnTo>
                    <a:pt x="211607" y="204254"/>
                  </a:lnTo>
                  <a:close/>
                </a:path>
                <a:path w="786765" h="255904">
                  <a:moveTo>
                    <a:pt x="417372" y="4940"/>
                  </a:moveTo>
                  <a:lnTo>
                    <a:pt x="391553" y="4940"/>
                  </a:lnTo>
                  <a:lnTo>
                    <a:pt x="391553" y="97942"/>
                  </a:lnTo>
                  <a:lnTo>
                    <a:pt x="362699" y="97942"/>
                  </a:lnTo>
                  <a:lnTo>
                    <a:pt x="357060" y="65582"/>
                  </a:lnTo>
                  <a:lnTo>
                    <a:pt x="347687" y="45897"/>
                  </a:lnTo>
                  <a:lnTo>
                    <a:pt x="345452" y="41198"/>
                  </a:lnTo>
                  <a:lnTo>
                    <a:pt x="337896" y="34302"/>
                  </a:lnTo>
                  <a:lnTo>
                    <a:pt x="337896" y="110350"/>
                  </a:lnTo>
                  <a:lnTo>
                    <a:pt x="335775" y="137629"/>
                  </a:lnTo>
                  <a:lnTo>
                    <a:pt x="329679" y="157924"/>
                  </a:lnTo>
                  <a:lnTo>
                    <a:pt x="320065" y="170548"/>
                  </a:lnTo>
                  <a:lnTo>
                    <a:pt x="307327" y="174802"/>
                  </a:lnTo>
                  <a:lnTo>
                    <a:pt x="294906" y="170548"/>
                  </a:lnTo>
                  <a:lnTo>
                    <a:pt x="285496" y="157924"/>
                  </a:lnTo>
                  <a:lnTo>
                    <a:pt x="279565" y="137629"/>
                  </a:lnTo>
                  <a:lnTo>
                    <a:pt x="277571" y="110350"/>
                  </a:lnTo>
                  <a:lnTo>
                    <a:pt x="279565" y="83121"/>
                  </a:lnTo>
                  <a:lnTo>
                    <a:pt x="285496" y="62877"/>
                  </a:lnTo>
                  <a:lnTo>
                    <a:pt x="294906" y="50253"/>
                  </a:lnTo>
                  <a:lnTo>
                    <a:pt x="307327" y="45897"/>
                  </a:lnTo>
                  <a:lnTo>
                    <a:pt x="320065" y="50253"/>
                  </a:lnTo>
                  <a:lnTo>
                    <a:pt x="329679" y="62877"/>
                  </a:lnTo>
                  <a:lnTo>
                    <a:pt x="335775" y="83121"/>
                  </a:lnTo>
                  <a:lnTo>
                    <a:pt x="337896" y="110350"/>
                  </a:lnTo>
                  <a:lnTo>
                    <a:pt x="337896" y="34302"/>
                  </a:lnTo>
                  <a:lnTo>
                    <a:pt x="328637" y="25831"/>
                  </a:lnTo>
                  <a:lnTo>
                    <a:pt x="307327" y="20472"/>
                  </a:lnTo>
                  <a:lnTo>
                    <a:pt x="284695" y="26746"/>
                  </a:lnTo>
                  <a:lnTo>
                    <a:pt x="267360" y="44678"/>
                  </a:lnTo>
                  <a:lnTo>
                    <a:pt x="256273" y="72986"/>
                  </a:lnTo>
                  <a:lnTo>
                    <a:pt x="252361" y="110350"/>
                  </a:lnTo>
                  <a:lnTo>
                    <a:pt x="256273" y="147916"/>
                  </a:lnTo>
                  <a:lnTo>
                    <a:pt x="267360" y="176364"/>
                  </a:lnTo>
                  <a:lnTo>
                    <a:pt x="284695" y="194373"/>
                  </a:lnTo>
                  <a:lnTo>
                    <a:pt x="307327" y="200621"/>
                  </a:lnTo>
                  <a:lnTo>
                    <a:pt x="329006" y="195072"/>
                  </a:lnTo>
                  <a:lnTo>
                    <a:pt x="345998" y="179031"/>
                  </a:lnTo>
                  <a:lnTo>
                    <a:pt x="347916" y="174802"/>
                  </a:lnTo>
                  <a:lnTo>
                    <a:pt x="357530" y="153619"/>
                  </a:lnTo>
                  <a:lnTo>
                    <a:pt x="362800" y="119926"/>
                  </a:lnTo>
                  <a:lnTo>
                    <a:pt x="391553" y="119926"/>
                  </a:lnTo>
                  <a:lnTo>
                    <a:pt x="391553" y="242976"/>
                  </a:lnTo>
                  <a:lnTo>
                    <a:pt x="417372" y="242976"/>
                  </a:lnTo>
                  <a:lnTo>
                    <a:pt x="417372" y="119926"/>
                  </a:lnTo>
                  <a:lnTo>
                    <a:pt x="417372" y="97942"/>
                  </a:lnTo>
                  <a:lnTo>
                    <a:pt x="417372" y="4940"/>
                  </a:lnTo>
                  <a:close/>
                </a:path>
                <a:path w="786765" h="255904">
                  <a:moveTo>
                    <a:pt x="469315" y="0"/>
                  </a:moveTo>
                  <a:lnTo>
                    <a:pt x="443293" y="0"/>
                  </a:lnTo>
                  <a:lnTo>
                    <a:pt x="443293" y="255587"/>
                  </a:lnTo>
                  <a:lnTo>
                    <a:pt x="469315" y="255587"/>
                  </a:lnTo>
                  <a:lnTo>
                    <a:pt x="469315" y="0"/>
                  </a:lnTo>
                  <a:close/>
                </a:path>
                <a:path w="786765" h="255904">
                  <a:moveTo>
                    <a:pt x="726249" y="122351"/>
                  </a:moveTo>
                  <a:lnTo>
                    <a:pt x="680986" y="91071"/>
                  </a:lnTo>
                  <a:lnTo>
                    <a:pt x="664654" y="45694"/>
                  </a:lnTo>
                  <a:lnTo>
                    <a:pt x="664616" y="38430"/>
                  </a:lnTo>
                  <a:lnTo>
                    <a:pt x="719696" y="38430"/>
                  </a:lnTo>
                  <a:lnTo>
                    <a:pt x="719696" y="16548"/>
                  </a:lnTo>
                  <a:lnTo>
                    <a:pt x="581710" y="16548"/>
                  </a:lnTo>
                  <a:lnTo>
                    <a:pt x="581710" y="38430"/>
                  </a:lnTo>
                  <a:lnTo>
                    <a:pt x="637184" y="38430"/>
                  </a:lnTo>
                  <a:lnTo>
                    <a:pt x="637184" y="45694"/>
                  </a:lnTo>
                  <a:lnTo>
                    <a:pt x="632739" y="71234"/>
                  </a:lnTo>
                  <a:lnTo>
                    <a:pt x="620014" y="94691"/>
                  </a:lnTo>
                  <a:lnTo>
                    <a:pt x="599909" y="114173"/>
                  </a:lnTo>
                  <a:lnTo>
                    <a:pt x="573341" y="127800"/>
                  </a:lnTo>
                  <a:lnTo>
                    <a:pt x="587362" y="149275"/>
                  </a:lnTo>
                  <a:lnTo>
                    <a:pt x="608647" y="139128"/>
                  </a:lnTo>
                  <a:lnTo>
                    <a:pt x="626605" y="125120"/>
                  </a:lnTo>
                  <a:lnTo>
                    <a:pt x="640956" y="107861"/>
                  </a:lnTo>
                  <a:lnTo>
                    <a:pt x="651408" y="87960"/>
                  </a:lnTo>
                  <a:lnTo>
                    <a:pt x="661581" y="105879"/>
                  </a:lnTo>
                  <a:lnTo>
                    <a:pt x="675297" y="121475"/>
                  </a:lnTo>
                  <a:lnTo>
                    <a:pt x="692327" y="134175"/>
                  </a:lnTo>
                  <a:lnTo>
                    <a:pt x="712431" y="143433"/>
                  </a:lnTo>
                  <a:lnTo>
                    <a:pt x="726249" y="122351"/>
                  </a:lnTo>
                  <a:close/>
                </a:path>
                <a:path w="786765" h="255904">
                  <a:moveTo>
                    <a:pt x="786257" y="165620"/>
                  </a:moveTo>
                  <a:lnTo>
                    <a:pt x="612978" y="165620"/>
                  </a:lnTo>
                  <a:lnTo>
                    <a:pt x="612978" y="187604"/>
                  </a:lnTo>
                  <a:lnTo>
                    <a:pt x="759231" y="187604"/>
                  </a:lnTo>
                  <a:lnTo>
                    <a:pt x="759231" y="255587"/>
                  </a:lnTo>
                  <a:lnTo>
                    <a:pt x="786257" y="255587"/>
                  </a:lnTo>
                  <a:lnTo>
                    <a:pt x="786257" y="165620"/>
                  </a:lnTo>
                  <a:close/>
                </a:path>
                <a:path w="786765" h="255904">
                  <a:moveTo>
                    <a:pt x="786257" y="0"/>
                  </a:moveTo>
                  <a:lnTo>
                    <a:pt x="759231" y="0"/>
                  </a:lnTo>
                  <a:lnTo>
                    <a:pt x="759231" y="65062"/>
                  </a:lnTo>
                  <a:lnTo>
                    <a:pt x="711822" y="65062"/>
                  </a:lnTo>
                  <a:lnTo>
                    <a:pt x="711822" y="87452"/>
                  </a:lnTo>
                  <a:lnTo>
                    <a:pt x="759231" y="87452"/>
                  </a:lnTo>
                  <a:lnTo>
                    <a:pt x="759231" y="152806"/>
                  </a:lnTo>
                  <a:lnTo>
                    <a:pt x="786257" y="152806"/>
                  </a:lnTo>
                  <a:lnTo>
                    <a:pt x="786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54711" y="6352947"/>
              <a:ext cx="232993" cy="24953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3405853" y="6346799"/>
              <a:ext cx="1294765" cy="256540"/>
            </a:xfrm>
            <a:custGeom>
              <a:avLst/>
              <a:gdLst/>
              <a:ahLst/>
              <a:cxnLst/>
              <a:rect l="l" t="t" r="r" b="b"/>
              <a:pathLst>
                <a:path w="1294765" h="256540">
                  <a:moveTo>
                    <a:pt x="140195" y="140500"/>
                  </a:moveTo>
                  <a:lnTo>
                    <a:pt x="135382" y="116484"/>
                  </a:lnTo>
                  <a:lnTo>
                    <a:pt x="126161" y="103390"/>
                  </a:lnTo>
                  <a:lnTo>
                    <a:pt x="122135" y="97663"/>
                  </a:lnTo>
                  <a:lnTo>
                    <a:pt x="114376" y="92925"/>
                  </a:lnTo>
                  <a:lnTo>
                    <a:pt x="114376" y="140500"/>
                  </a:lnTo>
                  <a:lnTo>
                    <a:pt x="111455" y="155587"/>
                  </a:lnTo>
                  <a:lnTo>
                    <a:pt x="103581" y="167233"/>
                  </a:lnTo>
                  <a:lnTo>
                    <a:pt x="91719" y="174713"/>
                  </a:lnTo>
                  <a:lnTo>
                    <a:pt x="76758" y="177317"/>
                  </a:lnTo>
                  <a:lnTo>
                    <a:pt x="61595" y="174713"/>
                  </a:lnTo>
                  <a:lnTo>
                    <a:pt x="49618" y="167233"/>
                  </a:lnTo>
                  <a:lnTo>
                    <a:pt x="41770" y="155587"/>
                  </a:lnTo>
                  <a:lnTo>
                    <a:pt x="39039" y="140500"/>
                  </a:lnTo>
                  <a:lnTo>
                    <a:pt x="41770" y="125425"/>
                  </a:lnTo>
                  <a:lnTo>
                    <a:pt x="49618" y="113703"/>
                  </a:lnTo>
                  <a:lnTo>
                    <a:pt x="61595" y="106095"/>
                  </a:lnTo>
                  <a:lnTo>
                    <a:pt x="76758" y="103390"/>
                  </a:lnTo>
                  <a:lnTo>
                    <a:pt x="91719" y="106095"/>
                  </a:lnTo>
                  <a:lnTo>
                    <a:pt x="103581" y="113703"/>
                  </a:lnTo>
                  <a:lnTo>
                    <a:pt x="111455" y="125425"/>
                  </a:lnTo>
                  <a:lnTo>
                    <a:pt x="114376" y="140500"/>
                  </a:lnTo>
                  <a:lnTo>
                    <a:pt x="114376" y="92925"/>
                  </a:lnTo>
                  <a:lnTo>
                    <a:pt x="102057" y="85382"/>
                  </a:lnTo>
                  <a:lnTo>
                    <a:pt x="76758" y="81000"/>
                  </a:lnTo>
                  <a:lnTo>
                    <a:pt x="51219" y="85382"/>
                  </a:lnTo>
                  <a:lnTo>
                    <a:pt x="31051" y="97663"/>
                  </a:lnTo>
                  <a:lnTo>
                    <a:pt x="17818" y="116484"/>
                  </a:lnTo>
                  <a:lnTo>
                    <a:pt x="13119" y="140500"/>
                  </a:lnTo>
                  <a:lnTo>
                    <a:pt x="17818" y="164541"/>
                  </a:lnTo>
                  <a:lnTo>
                    <a:pt x="31051" y="183299"/>
                  </a:lnTo>
                  <a:lnTo>
                    <a:pt x="51219" y="195503"/>
                  </a:lnTo>
                  <a:lnTo>
                    <a:pt x="76758" y="199910"/>
                  </a:lnTo>
                  <a:lnTo>
                    <a:pt x="102057" y="195503"/>
                  </a:lnTo>
                  <a:lnTo>
                    <a:pt x="122135" y="183299"/>
                  </a:lnTo>
                  <a:lnTo>
                    <a:pt x="126352" y="177317"/>
                  </a:lnTo>
                  <a:lnTo>
                    <a:pt x="135382" y="164541"/>
                  </a:lnTo>
                  <a:lnTo>
                    <a:pt x="140195" y="140500"/>
                  </a:lnTo>
                  <a:close/>
                </a:path>
                <a:path w="1294765" h="256540">
                  <a:moveTo>
                    <a:pt x="151396" y="40043"/>
                  </a:moveTo>
                  <a:lnTo>
                    <a:pt x="90068" y="40043"/>
                  </a:lnTo>
                  <a:lnTo>
                    <a:pt x="90068" y="3327"/>
                  </a:lnTo>
                  <a:lnTo>
                    <a:pt x="63042" y="3327"/>
                  </a:lnTo>
                  <a:lnTo>
                    <a:pt x="63042" y="40043"/>
                  </a:lnTo>
                  <a:lnTo>
                    <a:pt x="0" y="40043"/>
                  </a:lnTo>
                  <a:lnTo>
                    <a:pt x="0" y="62128"/>
                  </a:lnTo>
                  <a:lnTo>
                    <a:pt x="151396" y="62128"/>
                  </a:lnTo>
                  <a:lnTo>
                    <a:pt x="151396" y="40043"/>
                  </a:lnTo>
                  <a:close/>
                </a:path>
                <a:path w="1294765" h="256540">
                  <a:moveTo>
                    <a:pt x="241465" y="103593"/>
                  </a:moveTo>
                  <a:lnTo>
                    <a:pt x="200520" y="103593"/>
                  </a:lnTo>
                  <a:lnTo>
                    <a:pt x="200520" y="0"/>
                  </a:lnTo>
                  <a:lnTo>
                    <a:pt x="173685" y="0"/>
                  </a:lnTo>
                  <a:lnTo>
                    <a:pt x="173685" y="255587"/>
                  </a:lnTo>
                  <a:lnTo>
                    <a:pt x="200520" y="255587"/>
                  </a:lnTo>
                  <a:lnTo>
                    <a:pt x="200520" y="126085"/>
                  </a:lnTo>
                  <a:lnTo>
                    <a:pt x="241465" y="126085"/>
                  </a:lnTo>
                  <a:lnTo>
                    <a:pt x="241465" y="103593"/>
                  </a:lnTo>
                  <a:close/>
                </a:path>
                <a:path w="1294765" h="256540">
                  <a:moveTo>
                    <a:pt x="460844" y="74320"/>
                  </a:moveTo>
                  <a:lnTo>
                    <a:pt x="311569" y="74320"/>
                  </a:lnTo>
                  <a:lnTo>
                    <a:pt x="311569" y="9550"/>
                  </a:lnTo>
                  <a:lnTo>
                    <a:pt x="284734" y="9550"/>
                  </a:lnTo>
                  <a:lnTo>
                    <a:pt x="284734" y="74320"/>
                  </a:lnTo>
                  <a:lnTo>
                    <a:pt x="284734" y="95910"/>
                  </a:lnTo>
                  <a:lnTo>
                    <a:pt x="460844" y="95910"/>
                  </a:lnTo>
                  <a:lnTo>
                    <a:pt x="460844" y="74320"/>
                  </a:lnTo>
                  <a:close/>
                </a:path>
                <a:path w="1294765" h="256540">
                  <a:moveTo>
                    <a:pt x="462457" y="227990"/>
                  </a:moveTo>
                  <a:lnTo>
                    <a:pt x="309753" y="227990"/>
                  </a:lnTo>
                  <a:lnTo>
                    <a:pt x="309753" y="174650"/>
                  </a:lnTo>
                  <a:lnTo>
                    <a:pt x="282816" y="174650"/>
                  </a:lnTo>
                  <a:lnTo>
                    <a:pt x="282816" y="227990"/>
                  </a:lnTo>
                  <a:lnTo>
                    <a:pt x="282816" y="249580"/>
                  </a:lnTo>
                  <a:lnTo>
                    <a:pt x="462457" y="249580"/>
                  </a:lnTo>
                  <a:lnTo>
                    <a:pt x="462457" y="227990"/>
                  </a:lnTo>
                  <a:close/>
                </a:path>
                <a:path w="1294765" h="256540">
                  <a:moveTo>
                    <a:pt x="487476" y="128701"/>
                  </a:moveTo>
                  <a:lnTo>
                    <a:pt x="253568" y="128701"/>
                  </a:lnTo>
                  <a:lnTo>
                    <a:pt x="253568" y="150393"/>
                  </a:lnTo>
                  <a:lnTo>
                    <a:pt x="487476" y="150393"/>
                  </a:lnTo>
                  <a:lnTo>
                    <a:pt x="487476" y="128701"/>
                  </a:lnTo>
                  <a:close/>
                </a:path>
                <a:path w="1294765" h="256540">
                  <a:moveTo>
                    <a:pt x="719696" y="27330"/>
                  </a:moveTo>
                  <a:lnTo>
                    <a:pt x="588873" y="27330"/>
                  </a:lnTo>
                  <a:lnTo>
                    <a:pt x="588873" y="49225"/>
                  </a:lnTo>
                  <a:lnTo>
                    <a:pt x="692670" y="49225"/>
                  </a:lnTo>
                  <a:lnTo>
                    <a:pt x="692429" y="66827"/>
                  </a:lnTo>
                  <a:lnTo>
                    <a:pt x="691502" y="87884"/>
                  </a:lnTo>
                  <a:lnTo>
                    <a:pt x="689368" y="112598"/>
                  </a:lnTo>
                  <a:lnTo>
                    <a:pt x="685507" y="141211"/>
                  </a:lnTo>
                  <a:lnTo>
                    <a:pt x="712330" y="143332"/>
                  </a:lnTo>
                  <a:lnTo>
                    <a:pt x="716483" y="111429"/>
                  </a:lnTo>
                  <a:lnTo>
                    <a:pt x="718629" y="84175"/>
                  </a:lnTo>
                  <a:lnTo>
                    <a:pt x="719467" y="61455"/>
                  </a:lnTo>
                  <a:lnTo>
                    <a:pt x="719620" y="49225"/>
                  </a:lnTo>
                  <a:lnTo>
                    <a:pt x="719696" y="27330"/>
                  </a:lnTo>
                  <a:close/>
                </a:path>
                <a:path w="1294765" h="256540">
                  <a:moveTo>
                    <a:pt x="735939" y="191236"/>
                  </a:moveTo>
                  <a:lnTo>
                    <a:pt x="734872" y="177012"/>
                  </a:lnTo>
                  <a:lnTo>
                    <a:pt x="734415" y="170967"/>
                  </a:lnTo>
                  <a:lnTo>
                    <a:pt x="714895" y="173075"/>
                  </a:lnTo>
                  <a:lnTo>
                    <a:pt x="694778" y="174752"/>
                  </a:lnTo>
                  <a:lnTo>
                    <a:pt x="674370" y="176047"/>
                  </a:lnTo>
                  <a:lnTo>
                    <a:pt x="653935" y="177012"/>
                  </a:lnTo>
                  <a:lnTo>
                    <a:pt x="653935" y="100457"/>
                  </a:lnTo>
                  <a:lnTo>
                    <a:pt x="627202" y="100457"/>
                  </a:lnTo>
                  <a:lnTo>
                    <a:pt x="627202" y="177825"/>
                  </a:lnTo>
                  <a:lnTo>
                    <a:pt x="574852" y="178523"/>
                  </a:lnTo>
                  <a:lnTo>
                    <a:pt x="577888" y="200723"/>
                  </a:lnTo>
                  <a:lnTo>
                    <a:pt x="614235" y="200533"/>
                  </a:lnTo>
                  <a:lnTo>
                    <a:pt x="653961" y="199263"/>
                  </a:lnTo>
                  <a:lnTo>
                    <a:pt x="695159" y="196367"/>
                  </a:lnTo>
                  <a:lnTo>
                    <a:pt x="735939" y="191236"/>
                  </a:lnTo>
                  <a:close/>
                </a:path>
                <a:path w="1294765" h="256540">
                  <a:moveTo>
                    <a:pt x="815517" y="105498"/>
                  </a:moveTo>
                  <a:lnTo>
                    <a:pt x="776274" y="105498"/>
                  </a:lnTo>
                  <a:lnTo>
                    <a:pt x="776274" y="0"/>
                  </a:lnTo>
                  <a:lnTo>
                    <a:pt x="749147" y="0"/>
                  </a:lnTo>
                  <a:lnTo>
                    <a:pt x="749147" y="255587"/>
                  </a:lnTo>
                  <a:lnTo>
                    <a:pt x="776274" y="255587"/>
                  </a:lnTo>
                  <a:lnTo>
                    <a:pt x="776274" y="128600"/>
                  </a:lnTo>
                  <a:lnTo>
                    <a:pt x="815517" y="128600"/>
                  </a:lnTo>
                  <a:lnTo>
                    <a:pt x="815517" y="105498"/>
                  </a:lnTo>
                  <a:close/>
                </a:path>
                <a:path w="1294765" h="256540">
                  <a:moveTo>
                    <a:pt x="982954" y="122047"/>
                  </a:moveTo>
                  <a:lnTo>
                    <a:pt x="937691" y="90881"/>
                  </a:lnTo>
                  <a:lnTo>
                    <a:pt x="921359" y="45389"/>
                  </a:lnTo>
                  <a:lnTo>
                    <a:pt x="921321" y="39738"/>
                  </a:lnTo>
                  <a:lnTo>
                    <a:pt x="976388" y="39738"/>
                  </a:lnTo>
                  <a:lnTo>
                    <a:pt x="976388" y="17653"/>
                  </a:lnTo>
                  <a:lnTo>
                    <a:pt x="838415" y="17653"/>
                  </a:lnTo>
                  <a:lnTo>
                    <a:pt x="838415" y="39738"/>
                  </a:lnTo>
                  <a:lnTo>
                    <a:pt x="893889" y="39738"/>
                  </a:lnTo>
                  <a:lnTo>
                    <a:pt x="893889" y="45389"/>
                  </a:lnTo>
                  <a:lnTo>
                    <a:pt x="889469" y="71412"/>
                  </a:lnTo>
                  <a:lnTo>
                    <a:pt x="876795" y="95262"/>
                  </a:lnTo>
                  <a:lnTo>
                    <a:pt x="856691" y="115112"/>
                  </a:lnTo>
                  <a:lnTo>
                    <a:pt x="830046" y="129108"/>
                  </a:lnTo>
                  <a:lnTo>
                    <a:pt x="844054" y="150583"/>
                  </a:lnTo>
                  <a:lnTo>
                    <a:pt x="865403" y="140093"/>
                  </a:lnTo>
                  <a:lnTo>
                    <a:pt x="883399" y="125780"/>
                  </a:lnTo>
                  <a:lnTo>
                    <a:pt x="897763" y="108204"/>
                  </a:lnTo>
                  <a:lnTo>
                    <a:pt x="908215" y="87960"/>
                  </a:lnTo>
                  <a:lnTo>
                    <a:pt x="918362" y="105892"/>
                  </a:lnTo>
                  <a:lnTo>
                    <a:pt x="932053" y="121500"/>
                  </a:lnTo>
                  <a:lnTo>
                    <a:pt x="949045" y="134264"/>
                  </a:lnTo>
                  <a:lnTo>
                    <a:pt x="969137" y="143624"/>
                  </a:lnTo>
                  <a:lnTo>
                    <a:pt x="982954" y="122047"/>
                  </a:lnTo>
                  <a:close/>
                </a:path>
                <a:path w="1294765" h="256540">
                  <a:moveTo>
                    <a:pt x="1042962" y="0"/>
                  </a:moveTo>
                  <a:lnTo>
                    <a:pt x="1015936" y="0"/>
                  </a:lnTo>
                  <a:lnTo>
                    <a:pt x="1015936" y="65163"/>
                  </a:lnTo>
                  <a:lnTo>
                    <a:pt x="968222" y="65163"/>
                  </a:lnTo>
                  <a:lnTo>
                    <a:pt x="968222" y="87452"/>
                  </a:lnTo>
                  <a:lnTo>
                    <a:pt x="1015936" y="87452"/>
                  </a:lnTo>
                  <a:lnTo>
                    <a:pt x="1015936" y="152107"/>
                  </a:lnTo>
                  <a:lnTo>
                    <a:pt x="1042962" y="152107"/>
                  </a:lnTo>
                  <a:lnTo>
                    <a:pt x="1042962" y="0"/>
                  </a:lnTo>
                  <a:close/>
                </a:path>
                <a:path w="1294765" h="256540">
                  <a:moveTo>
                    <a:pt x="1043774" y="207479"/>
                  </a:moveTo>
                  <a:lnTo>
                    <a:pt x="1037755" y="187096"/>
                  </a:lnTo>
                  <a:lnTo>
                    <a:pt x="1029995" y="180238"/>
                  </a:lnTo>
                  <a:lnTo>
                    <a:pt x="1020597" y="171945"/>
                  </a:lnTo>
                  <a:lnTo>
                    <a:pt x="1016939" y="170688"/>
                  </a:lnTo>
                  <a:lnTo>
                    <a:pt x="1016939" y="207479"/>
                  </a:lnTo>
                  <a:lnTo>
                    <a:pt x="1012825" y="218935"/>
                  </a:lnTo>
                  <a:lnTo>
                    <a:pt x="1001090" y="227393"/>
                  </a:lnTo>
                  <a:lnTo>
                    <a:pt x="982370" y="232613"/>
                  </a:lnTo>
                  <a:lnTo>
                    <a:pt x="957326" y="234302"/>
                  </a:lnTo>
                  <a:lnTo>
                    <a:pt x="932218" y="232613"/>
                  </a:lnTo>
                  <a:lnTo>
                    <a:pt x="913472" y="227393"/>
                  </a:lnTo>
                  <a:lnTo>
                    <a:pt x="901776" y="218935"/>
                  </a:lnTo>
                  <a:lnTo>
                    <a:pt x="897813" y="207479"/>
                  </a:lnTo>
                  <a:lnTo>
                    <a:pt x="901776" y="195897"/>
                  </a:lnTo>
                  <a:lnTo>
                    <a:pt x="913472" y="187350"/>
                  </a:lnTo>
                  <a:lnTo>
                    <a:pt x="932218" y="182054"/>
                  </a:lnTo>
                  <a:lnTo>
                    <a:pt x="957326" y="180238"/>
                  </a:lnTo>
                  <a:lnTo>
                    <a:pt x="982370" y="182054"/>
                  </a:lnTo>
                  <a:lnTo>
                    <a:pt x="1001090" y="187350"/>
                  </a:lnTo>
                  <a:lnTo>
                    <a:pt x="1012825" y="195897"/>
                  </a:lnTo>
                  <a:lnTo>
                    <a:pt x="1016939" y="207479"/>
                  </a:lnTo>
                  <a:lnTo>
                    <a:pt x="1016939" y="170688"/>
                  </a:lnTo>
                  <a:lnTo>
                    <a:pt x="993419" y="162509"/>
                  </a:lnTo>
                  <a:lnTo>
                    <a:pt x="957326" y="159270"/>
                  </a:lnTo>
                  <a:lnTo>
                    <a:pt x="921169" y="162509"/>
                  </a:lnTo>
                  <a:lnTo>
                    <a:pt x="893965" y="171945"/>
                  </a:lnTo>
                  <a:lnTo>
                    <a:pt x="876846" y="187096"/>
                  </a:lnTo>
                  <a:lnTo>
                    <a:pt x="870991" y="207479"/>
                  </a:lnTo>
                  <a:lnTo>
                    <a:pt x="876846" y="227774"/>
                  </a:lnTo>
                  <a:lnTo>
                    <a:pt x="893965" y="242836"/>
                  </a:lnTo>
                  <a:lnTo>
                    <a:pt x="921169" y="252260"/>
                  </a:lnTo>
                  <a:lnTo>
                    <a:pt x="957326" y="255587"/>
                  </a:lnTo>
                  <a:lnTo>
                    <a:pt x="993419" y="252260"/>
                  </a:lnTo>
                  <a:lnTo>
                    <a:pt x="1020597" y="242836"/>
                  </a:lnTo>
                  <a:lnTo>
                    <a:pt x="1030312" y="234302"/>
                  </a:lnTo>
                  <a:lnTo>
                    <a:pt x="1037755" y="227774"/>
                  </a:lnTo>
                  <a:lnTo>
                    <a:pt x="1043774" y="207479"/>
                  </a:lnTo>
                  <a:close/>
                </a:path>
                <a:path w="1294765" h="256540">
                  <a:moveTo>
                    <a:pt x="1223302" y="108839"/>
                  </a:moveTo>
                  <a:lnTo>
                    <a:pt x="1218361" y="71729"/>
                  </a:lnTo>
                  <a:lnTo>
                    <a:pt x="1204620" y="43497"/>
                  </a:lnTo>
                  <a:lnTo>
                    <a:pt x="1204468" y="43370"/>
                  </a:lnTo>
                  <a:lnTo>
                    <a:pt x="1197076" y="37007"/>
                  </a:lnTo>
                  <a:lnTo>
                    <a:pt x="1197076" y="108839"/>
                  </a:lnTo>
                  <a:lnTo>
                    <a:pt x="1194193" y="136182"/>
                  </a:lnTo>
                  <a:lnTo>
                    <a:pt x="1186065" y="156819"/>
                  </a:lnTo>
                  <a:lnTo>
                    <a:pt x="1173505" y="169849"/>
                  </a:lnTo>
                  <a:lnTo>
                    <a:pt x="1157338" y="174396"/>
                  </a:lnTo>
                  <a:lnTo>
                    <a:pt x="1141145" y="169849"/>
                  </a:lnTo>
                  <a:lnTo>
                    <a:pt x="1128522" y="156819"/>
                  </a:lnTo>
                  <a:lnTo>
                    <a:pt x="1120317" y="136182"/>
                  </a:lnTo>
                  <a:lnTo>
                    <a:pt x="1117396" y="108839"/>
                  </a:lnTo>
                  <a:lnTo>
                    <a:pt x="1120317" y="81661"/>
                  </a:lnTo>
                  <a:lnTo>
                    <a:pt x="1141145" y="48031"/>
                  </a:lnTo>
                  <a:lnTo>
                    <a:pt x="1186065" y="61087"/>
                  </a:lnTo>
                  <a:lnTo>
                    <a:pt x="1197076" y="108839"/>
                  </a:lnTo>
                  <a:lnTo>
                    <a:pt x="1197076" y="37007"/>
                  </a:lnTo>
                  <a:lnTo>
                    <a:pt x="1183728" y="25514"/>
                  </a:lnTo>
                  <a:lnTo>
                    <a:pt x="1157338" y="19164"/>
                  </a:lnTo>
                  <a:lnTo>
                    <a:pt x="1130769" y="25514"/>
                  </a:lnTo>
                  <a:lnTo>
                    <a:pt x="1109865" y="43497"/>
                  </a:lnTo>
                  <a:lnTo>
                    <a:pt x="1096175" y="71729"/>
                  </a:lnTo>
                  <a:lnTo>
                    <a:pt x="1091272" y="108839"/>
                  </a:lnTo>
                  <a:lnTo>
                    <a:pt x="1096175" y="146113"/>
                  </a:lnTo>
                  <a:lnTo>
                    <a:pt x="1109865" y="174421"/>
                  </a:lnTo>
                  <a:lnTo>
                    <a:pt x="1130769" y="192405"/>
                  </a:lnTo>
                  <a:lnTo>
                    <a:pt x="1157338" y="198704"/>
                  </a:lnTo>
                  <a:lnTo>
                    <a:pt x="1183728" y="192405"/>
                  </a:lnTo>
                  <a:lnTo>
                    <a:pt x="1204633" y="174396"/>
                  </a:lnTo>
                  <a:lnTo>
                    <a:pt x="1218361" y="146113"/>
                  </a:lnTo>
                  <a:lnTo>
                    <a:pt x="1223302" y="108839"/>
                  </a:lnTo>
                  <a:close/>
                </a:path>
                <a:path w="1294765" h="256540">
                  <a:moveTo>
                    <a:pt x="1294206" y="0"/>
                  </a:moveTo>
                  <a:lnTo>
                    <a:pt x="1266977" y="0"/>
                  </a:lnTo>
                  <a:lnTo>
                    <a:pt x="1266977" y="256095"/>
                  </a:lnTo>
                  <a:lnTo>
                    <a:pt x="1294206" y="256095"/>
                  </a:lnTo>
                  <a:lnTo>
                    <a:pt x="12942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12263" y="6346996"/>
              <a:ext cx="210904" cy="25215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5063914" y="6346799"/>
              <a:ext cx="815340" cy="255904"/>
            </a:xfrm>
            <a:custGeom>
              <a:avLst/>
              <a:gdLst/>
              <a:ahLst/>
              <a:cxnLst/>
              <a:rect l="l" t="t" r="r" b="b"/>
              <a:pathLst>
                <a:path w="815340" h="255904">
                  <a:moveTo>
                    <a:pt x="162077" y="179031"/>
                  </a:moveTo>
                  <a:lnTo>
                    <a:pt x="134962" y="161785"/>
                  </a:lnTo>
                  <a:lnTo>
                    <a:pt x="113639" y="136956"/>
                  </a:lnTo>
                  <a:lnTo>
                    <a:pt x="108013" y="124968"/>
                  </a:lnTo>
                  <a:lnTo>
                    <a:pt x="99707" y="107276"/>
                  </a:lnTo>
                  <a:lnTo>
                    <a:pt x="94703" y="75450"/>
                  </a:lnTo>
                  <a:lnTo>
                    <a:pt x="94703" y="48107"/>
                  </a:lnTo>
                  <a:lnTo>
                    <a:pt x="153009" y="48107"/>
                  </a:lnTo>
                  <a:lnTo>
                    <a:pt x="153009" y="25717"/>
                  </a:lnTo>
                  <a:lnTo>
                    <a:pt x="8966" y="25717"/>
                  </a:lnTo>
                  <a:lnTo>
                    <a:pt x="8966" y="48107"/>
                  </a:lnTo>
                  <a:lnTo>
                    <a:pt x="67271" y="48107"/>
                  </a:lnTo>
                  <a:lnTo>
                    <a:pt x="67271" y="75450"/>
                  </a:lnTo>
                  <a:lnTo>
                    <a:pt x="62090" y="108610"/>
                  </a:lnTo>
                  <a:lnTo>
                    <a:pt x="48006" y="140144"/>
                  </a:lnTo>
                  <a:lnTo>
                    <a:pt x="26733" y="166801"/>
                  </a:lnTo>
                  <a:lnTo>
                    <a:pt x="0" y="185381"/>
                  </a:lnTo>
                  <a:lnTo>
                    <a:pt x="15836" y="206768"/>
                  </a:lnTo>
                  <a:lnTo>
                    <a:pt x="36906" y="193014"/>
                  </a:lnTo>
                  <a:lnTo>
                    <a:pt x="55270" y="174078"/>
                  </a:lnTo>
                  <a:lnTo>
                    <a:pt x="70294" y="151041"/>
                  </a:lnTo>
                  <a:lnTo>
                    <a:pt x="81394" y="124968"/>
                  </a:lnTo>
                  <a:lnTo>
                    <a:pt x="92468" y="149186"/>
                  </a:lnTo>
                  <a:lnTo>
                    <a:pt x="107480" y="170408"/>
                  </a:lnTo>
                  <a:lnTo>
                    <a:pt x="125920" y="187782"/>
                  </a:lnTo>
                  <a:lnTo>
                    <a:pt x="147256" y="200418"/>
                  </a:lnTo>
                  <a:lnTo>
                    <a:pt x="162077" y="179031"/>
                  </a:lnTo>
                  <a:close/>
                </a:path>
                <a:path w="815340" h="255904">
                  <a:moveTo>
                    <a:pt x="212407" y="0"/>
                  </a:moveTo>
                  <a:lnTo>
                    <a:pt x="185178" y="0"/>
                  </a:lnTo>
                  <a:lnTo>
                    <a:pt x="185178" y="255587"/>
                  </a:lnTo>
                  <a:lnTo>
                    <a:pt x="212407" y="255587"/>
                  </a:lnTo>
                  <a:lnTo>
                    <a:pt x="212407" y="0"/>
                  </a:lnTo>
                  <a:close/>
                </a:path>
                <a:path w="815340" h="255904">
                  <a:moveTo>
                    <a:pt x="429094" y="239547"/>
                  </a:moveTo>
                  <a:lnTo>
                    <a:pt x="426580" y="226542"/>
                  </a:lnTo>
                  <a:lnTo>
                    <a:pt x="424967" y="218173"/>
                  </a:lnTo>
                  <a:lnTo>
                    <a:pt x="412648" y="221665"/>
                  </a:lnTo>
                  <a:lnTo>
                    <a:pt x="400265" y="224091"/>
                  </a:lnTo>
                  <a:lnTo>
                    <a:pt x="388124" y="225653"/>
                  </a:lnTo>
                  <a:lnTo>
                    <a:pt x="376555" y="226542"/>
                  </a:lnTo>
                  <a:lnTo>
                    <a:pt x="376555" y="153822"/>
                  </a:lnTo>
                  <a:lnTo>
                    <a:pt x="350126" y="153822"/>
                  </a:lnTo>
                  <a:lnTo>
                    <a:pt x="350126" y="248729"/>
                  </a:lnTo>
                  <a:lnTo>
                    <a:pt x="363029" y="248729"/>
                  </a:lnTo>
                  <a:lnTo>
                    <a:pt x="378142" y="248450"/>
                  </a:lnTo>
                  <a:lnTo>
                    <a:pt x="394360" y="247205"/>
                  </a:lnTo>
                  <a:lnTo>
                    <a:pt x="411441" y="244436"/>
                  </a:lnTo>
                  <a:lnTo>
                    <a:pt x="429094" y="239547"/>
                  </a:lnTo>
                  <a:close/>
                </a:path>
                <a:path w="815340" h="255904">
                  <a:moveTo>
                    <a:pt x="462483" y="73025"/>
                  </a:moveTo>
                  <a:lnTo>
                    <a:pt x="457441" y="49174"/>
                  </a:lnTo>
                  <a:lnTo>
                    <a:pt x="447814" y="36309"/>
                  </a:lnTo>
                  <a:lnTo>
                    <a:pt x="443433" y="30454"/>
                  </a:lnTo>
                  <a:lnTo>
                    <a:pt x="436156" y="26263"/>
                  </a:lnTo>
                  <a:lnTo>
                    <a:pt x="436156" y="73025"/>
                  </a:lnTo>
                  <a:lnTo>
                    <a:pt x="433057" y="88061"/>
                  </a:lnTo>
                  <a:lnTo>
                    <a:pt x="424484" y="99796"/>
                  </a:lnTo>
                  <a:lnTo>
                    <a:pt x="411568" y="107416"/>
                  </a:lnTo>
                  <a:lnTo>
                    <a:pt x="395414" y="110147"/>
                  </a:lnTo>
                  <a:lnTo>
                    <a:pt x="379234" y="107416"/>
                  </a:lnTo>
                  <a:lnTo>
                    <a:pt x="366268" y="99796"/>
                  </a:lnTo>
                  <a:lnTo>
                    <a:pt x="357682" y="88061"/>
                  </a:lnTo>
                  <a:lnTo>
                    <a:pt x="354660" y="73025"/>
                  </a:lnTo>
                  <a:lnTo>
                    <a:pt x="357682" y="58178"/>
                  </a:lnTo>
                  <a:lnTo>
                    <a:pt x="366268" y="46570"/>
                  </a:lnTo>
                  <a:lnTo>
                    <a:pt x="379234" y="39014"/>
                  </a:lnTo>
                  <a:lnTo>
                    <a:pt x="395414" y="36309"/>
                  </a:lnTo>
                  <a:lnTo>
                    <a:pt x="411568" y="39014"/>
                  </a:lnTo>
                  <a:lnTo>
                    <a:pt x="424484" y="46570"/>
                  </a:lnTo>
                  <a:lnTo>
                    <a:pt x="433057" y="58178"/>
                  </a:lnTo>
                  <a:lnTo>
                    <a:pt x="436156" y="73025"/>
                  </a:lnTo>
                  <a:lnTo>
                    <a:pt x="436156" y="26263"/>
                  </a:lnTo>
                  <a:lnTo>
                    <a:pt x="422186" y="18211"/>
                  </a:lnTo>
                  <a:lnTo>
                    <a:pt x="395414" y="13817"/>
                  </a:lnTo>
                  <a:lnTo>
                    <a:pt x="368630" y="18211"/>
                  </a:lnTo>
                  <a:lnTo>
                    <a:pt x="347294" y="30454"/>
                  </a:lnTo>
                  <a:lnTo>
                    <a:pt x="333235" y="49174"/>
                  </a:lnTo>
                  <a:lnTo>
                    <a:pt x="328231" y="73025"/>
                  </a:lnTo>
                  <a:lnTo>
                    <a:pt x="333235" y="97015"/>
                  </a:lnTo>
                  <a:lnTo>
                    <a:pt x="347294" y="115785"/>
                  </a:lnTo>
                  <a:lnTo>
                    <a:pt x="368630" y="128016"/>
                  </a:lnTo>
                  <a:lnTo>
                    <a:pt x="395414" y="132435"/>
                  </a:lnTo>
                  <a:lnTo>
                    <a:pt x="422186" y="128016"/>
                  </a:lnTo>
                  <a:lnTo>
                    <a:pt x="443433" y="115785"/>
                  </a:lnTo>
                  <a:lnTo>
                    <a:pt x="447636" y="110147"/>
                  </a:lnTo>
                  <a:lnTo>
                    <a:pt x="457441" y="97015"/>
                  </a:lnTo>
                  <a:lnTo>
                    <a:pt x="462483" y="73025"/>
                  </a:lnTo>
                  <a:close/>
                </a:path>
                <a:path w="815340" h="255904">
                  <a:moveTo>
                    <a:pt x="532993" y="219278"/>
                  </a:moveTo>
                  <a:lnTo>
                    <a:pt x="529323" y="204254"/>
                  </a:lnTo>
                  <a:lnTo>
                    <a:pt x="527469" y="202133"/>
                  </a:lnTo>
                  <a:lnTo>
                    <a:pt x="519328" y="192836"/>
                  </a:lnTo>
                  <a:lnTo>
                    <a:pt x="508584" y="187718"/>
                  </a:lnTo>
                  <a:lnTo>
                    <a:pt x="508584" y="219278"/>
                  </a:lnTo>
                  <a:lnTo>
                    <a:pt x="506742" y="226339"/>
                  </a:lnTo>
                  <a:lnTo>
                    <a:pt x="501764" y="231635"/>
                  </a:lnTo>
                  <a:lnTo>
                    <a:pt x="494182" y="234962"/>
                  </a:lnTo>
                  <a:lnTo>
                    <a:pt x="484568" y="236118"/>
                  </a:lnTo>
                  <a:lnTo>
                    <a:pt x="474891" y="234962"/>
                  </a:lnTo>
                  <a:lnTo>
                    <a:pt x="467258" y="231635"/>
                  </a:lnTo>
                  <a:lnTo>
                    <a:pt x="462267" y="226339"/>
                  </a:lnTo>
                  <a:lnTo>
                    <a:pt x="460463" y="219278"/>
                  </a:lnTo>
                  <a:lnTo>
                    <a:pt x="462267" y="212242"/>
                  </a:lnTo>
                  <a:lnTo>
                    <a:pt x="467258" y="206883"/>
                  </a:lnTo>
                  <a:lnTo>
                    <a:pt x="474891" y="203428"/>
                  </a:lnTo>
                  <a:lnTo>
                    <a:pt x="484568" y="202133"/>
                  </a:lnTo>
                  <a:lnTo>
                    <a:pt x="494182" y="203428"/>
                  </a:lnTo>
                  <a:lnTo>
                    <a:pt x="501764" y="206883"/>
                  </a:lnTo>
                  <a:lnTo>
                    <a:pt x="506742" y="212242"/>
                  </a:lnTo>
                  <a:lnTo>
                    <a:pt x="508584" y="219278"/>
                  </a:lnTo>
                  <a:lnTo>
                    <a:pt x="508584" y="187718"/>
                  </a:lnTo>
                  <a:lnTo>
                    <a:pt x="504063" y="185559"/>
                  </a:lnTo>
                  <a:lnTo>
                    <a:pt x="484568" y="182968"/>
                  </a:lnTo>
                  <a:lnTo>
                    <a:pt x="464921" y="185559"/>
                  </a:lnTo>
                  <a:lnTo>
                    <a:pt x="449656" y="192836"/>
                  </a:lnTo>
                  <a:lnTo>
                    <a:pt x="439775" y="204254"/>
                  </a:lnTo>
                  <a:lnTo>
                    <a:pt x="436359" y="219278"/>
                  </a:lnTo>
                  <a:lnTo>
                    <a:pt x="439775" y="234213"/>
                  </a:lnTo>
                  <a:lnTo>
                    <a:pt x="449656" y="245516"/>
                  </a:lnTo>
                  <a:lnTo>
                    <a:pt x="464921" y="252679"/>
                  </a:lnTo>
                  <a:lnTo>
                    <a:pt x="484568" y="255181"/>
                  </a:lnTo>
                  <a:lnTo>
                    <a:pt x="504063" y="252679"/>
                  </a:lnTo>
                  <a:lnTo>
                    <a:pt x="519328" y="245516"/>
                  </a:lnTo>
                  <a:lnTo>
                    <a:pt x="527634" y="236118"/>
                  </a:lnTo>
                  <a:lnTo>
                    <a:pt x="529323" y="234213"/>
                  </a:lnTo>
                  <a:lnTo>
                    <a:pt x="532993" y="219278"/>
                  </a:lnTo>
                  <a:close/>
                </a:path>
                <a:path w="815340" h="255904">
                  <a:moveTo>
                    <a:pt x="549224" y="154724"/>
                  </a:moveTo>
                  <a:lnTo>
                    <a:pt x="498195" y="154724"/>
                  </a:lnTo>
                  <a:lnTo>
                    <a:pt x="498195" y="133743"/>
                  </a:lnTo>
                  <a:lnTo>
                    <a:pt x="471766" y="133743"/>
                  </a:lnTo>
                  <a:lnTo>
                    <a:pt x="471766" y="154724"/>
                  </a:lnTo>
                  <a:lnTo>
                    <a:pt x="420128" y="154724"/>
                  </a:lnTo>
                  <a:lnTo>
                    <a:pt x="420128" y="175298"/>
                  </a:lnTo>
                  <a:lnTo>
                    <a:pt x="549224" y="175298"/>
                  </a:lnTo>
                  <a:lnTo>
                    <a:pt x="549224" y="154724"/>
                  </a:lnTo>
                  <a:close/>
                </a:path>
                <a:path w="815340" h="255904">
                  <a:moveTo>
                    <a:pt x="562241" y="56083"/>
                  </a:moveTo>
                  <a:lnTo>
                    <a:pt x="525221" y="56083"/>
                  </a:lnTo>
                  <a:lnTo>
                    <a:pt x="525221" y="0"/>
                  </a:lnTo>
                  <a:lnTo>
                    <a:pt x="498094" y="0"/>
                  </a:lnTo>
                  <a:lnTo>
                    <a:pt x="498094" y="127190"/>
                  </a:lnTo>
                  <a:lnTo>
                    <a:pt x="525221" y="127190"/>
                  </a:lnTo>
                  <a:lnTo>
                    <a:pt x="525221" y="78574"/>
                  </a:lnTo>
                  <a:lnTo>
                    <a:pt x="562241" y="78574"/>
                  </a:lnTo>
                  <a:lnTo>
                    <a:pt x="562241" y="56083"/>
                  </a:lnTo>
                  <a:close/>
                </a:path>
                <a:path w="815340" h="255904">
                  <a:moveTo>
                    <a:pt x="716864" y="75247"/>
                  </a:moveTo>
                  <a:lnTo>
                    <a:pt x="711644" y="50571"/>
                  </a:lnTo>
                  <a:lnTo>
                    <a:pt x="701903" y="37426"/>
                  </a:lnTo>
                  <a:lnTo>
                    <a:pt x="697433" y="31381"/>
                  </a:lnTo>
                  <a:lnTo>
                    <a:pt x="690537" y="27393"/>
                  </a:lnTo>
                  <a:lnTo>
                    <a:pt x="690537" y="75247"/>
                  </a:lnTo>
                  <a:lnTo>
                    <a:pt x="687285" y="90754"/>
                  </a:lnTo>
                  <a:lnTo>
                    <a:pt x="678561" y="102679"/>
                  </a:lnTo>
                  <a:lnTo>
                    <a:pt x="665403" y="110363"/>
                  </a:lnTo>
                  <a:lnTo>
                    <a:pt x="648881" y="113169"/>
                  </a:lnTo>
                  <a:lnTo>
                    <a:pt x="632231" y="110363"/>
                  </a:lnTo>
                  <a:lnTo>
                    <a:pt x="619023" y="102679"/>
                  </a:lnTo>
                  <a:lnTo>
                    <a:pt x="610362" y="90754"/>
                  </a:lnTo>
                  <a:lnTo>
                    <a:pt x="607326" y="75247"/>
                  </a:lnTo>
                  <a:lnTo>
                    <a:pt x="610362" y="59829"/>
                  </a:lnTo>
                  <a:lnTo>
                    <a:pt x="619023" y="47866"/>
                  </a:lnTo>
                  <a:lnTo>
                    <a:pt x="632231" y="40132"/>
                  </a:lnTo>
                  <a:lnTo>
                    <a:pt x="648881" y="37426"/>
                  </a:lnTo>
                  <a:lnTo>
                    <a:pt x="665441" y="40132"/>
                  </a:lnTo>
                  <a:lnTo>
                    <a:pt x="678599" y="47866"/>
                  </a:lnTo>
                  <a:lnTo>
                    <a:pt x="687298" y="59829"/>
                  </a:lnTo>
                  <a:lnTo>
                    <a:pt x="690537" y="75247"/>
                  </a:lnTo>
                  <a:lnTo>
                    <a:pt x="690537" y="27393"/>
                  </a:lnTo>
                  <a:lnTo>
                    <a:pt x="675944" y="18948"/>
                  </a:lnTo>
                  <a:lnTo>
                    <a:pt x="648881" y="14528"/>
                  </a:lnTo>
                  <a:lnTo>
                    <a:pt x="621665" y="18948"/>
                  </a:lnTo>
                  <a:lnTo>
                    <a:pt x="600049" y="31381"/>
                  </a:lnTo>
                  <a:lnTo>
                    <a:pt x="585838" y="50571"/>
                  </a:lnTo>
                  <a:lnTo>
                    <a:pt x="580796" y="75247"/>
                  </a:lnTo>
                  <a:lnTo>
                    <a:pt x="585838" y="99822"/>
                  </a:lnTo>
                  <a:lnTo>
                    <a:pt x="600049" y="118986"/>
                  </a:lnTo>
                  <a:lnTo>
                    <a:pt x="621665" y="131432"/>
                  </a:lnTo>
                  <a:lnTo>
                    <a:pt x="648881" y="135864"/>
                  </a:lnTo>
                  <a:lnTo>
                    <a:pt x="675944" y="131432"/>
                  </a:lnTo>
                  <a:lnTo>
                    <a:pt x="697433" y="118986"/>
                  </a:lnTo>
                  <a:lnTo>
                    <a:pt x="701738" y="113169"/>
                  </a:lnTo>
                  <a:lnTo>
                    <a:pt x="711644" y="99822"/>
                  </a:lnTo>
                  <a:lnTo>
                    <a:pt x="716864" y="75247"/>
                  </a:lnTo>
                  <a:close/>
                </a:path>
                <a:path w="815340" h="255904">
                  <a:moveTo>
                    <a:pt x="808748" y="232384"/>
                  </a:moveTo>
                  <a:lnTo>
                    <a:pt x="770864" y="206324"/>
                  </a:lnTo>
                  <a:lnTo>
                    <a:pt x="758012" y="168541"/>
                  </a:lnTo>
                  <a:lnTo>
                    <a:pt x="758012" y="155829"/>
                  </a:lnTo>
                  <a:lnTo>
                    <a:pt x="731583" y="155829"/>
                  </a:lnTo>
                  <a:lnTo>
                    <a:pt x="731583" y="168541"/>
                  </a:lnTo>
                  <a:lnTo>
                    <a:pt x="729361" y="183959"/>
                  </a:lnTo>
                  <a:lnTo>
                    <a:pt x="722884" y="199936"/>
                  </a:lnTo>
                  <a:lnTo>
                    <a:pt x="712076" y="215125"/>
                  </a:lnTo>
                  <a:lnTo>
                    <a:pt x="696785" y="228155"/>
                  </a:lnTo>
                  <a:lnTo>
                    <a:pt x="681685" y="215976"/>
                  </a:lnTo>
                  <a:lnTo>
                    <a:pt x="674484" y="206070"/>
                  </a:lnTo>
                  <a:lnTo>
                    <a:pt x="671068" y="201371"/>
                  </a:lnTo>
                  <a:lnTo>
                    <a:pt x="664845" y="185267"/>
                  </a:lnTo>
                  <a:lnTo>
                    <a:pt x="662901" y="168541"/>
                  </a:lnTo>
                  <a:lnTo>
                    <a:pt x="662901" y="155829"/>
                  </a:lnTo>
                  <a:lnTo>
                    <a:pt x="636879" y="155829"/>
                  </a:lnTo>
                  <a:lnTo>
                    <a:pt x="636879" y="168541"/>
                  </a:lnTo>
                  <a:lnTo>
                    <a:pt x="633526" y="187413"/>
                  </a:lnTo>
                  <a:lnTo>
                    <a:pt x="623735" y="205422"/>
                  </a:lnTo>
                  <a:lnTo>
                    <a:pt x="607860" y="220954"/>
                  </a:lnTo>
                  <a:lnTo>
                    <a:pt x="586244" y="232384"/>
                  </a:lnTo>
                  <a:lnTo>
                    <a:pt x="599757" y="252564"/>
                  </a:lnTo>
                  <a:lnTo>
                    <a:pt x="616292" y="244373"/>
                  </a:lnTo>
                  <a:lnTo>
                    <a:pt x="630161" y="233591"/>
                  </a:lnTo>
                  <a:lnTo>
                    <a:pt x="641273" y="220662"/>
                  </a:lnTo>
                  <a:lnTo>
                    <a:pt x="649579" y="206070"/>
                  </a:lnTo>
                  <a:lnTo>
                    <a:pt x="656971" y="221246"/>
                  </a:lnTo>
                  <a:lnTo>
                    <a:pt x="667270" y="234823"/>
                  </a:lnTo>
                  <a:lnTo>
                    <a:pt x="680656" y="246214"/>
                  </a:lnTo>
                  <a:lnTo>
                    <a:pt x="697293" y="254876"/>
                  </a:lnTo>
                  <a:lnTo>
                    <a:pt x="713524" y="245859"/>
                  </a:lnTo>
                  <a:lnTo>
                    <a:pt x="726706" y="234099"/>
                  </a:lnTo>
                  <a:lnTo>
                    <a:pt x="731126" y="228155"/>
                  </a:lnTo>
                  <a:lnTo>
                    <a:pt x="736968" y="220306"/>
                  </a:lnTo>
                  <a:lnTo>
                    <a:pt x="744397" y="205155"/>
                  </a:lnTo>
                  <a:lnTo>
                    <a:pt x="752525" y="220179"/>
                  </a:lnTo>
                  <a:lnTo>
                    <a:pt x="763727" y="233362"/>
                  </a:lnTo>
                  <a:lnTo>
                    <a:pt x="777976" y="244284"/>
                  </a:lnTo>
                  <a:lnTo>
                    <a:pt x="795235" y="252564"/>
                  </a:lnTo>
                  <a:lnTo>
                    <a:pt x="808748" y="232384"/>
                  </a:lnTo>
                  <a:close/>
                </a:path>
                <a:path w="815340" h="255904">
                  <a:moveTo>
                    <a:pt x="814793" y="59512"/>
                  </a:moveTo>
                  <a:lnTo>
                    <a:pt x="777786" y="59512"/>
                  </a:lnTo>
                  <a:lnTo>
                    <a:pt x="777786" y="0"/>
                  </a:lnTo>
                  <a:lnTo>
                    <a:pt x="750646" y="0"/>
                  </a:lnTo>
                  <a:lnTo>
                    <a:pt x="750646" y="144741"/>
                  </a:lnTo>
                  <a:lnTo>
                    <a:pt x="777786" y="144741"/>
                  </a:lnTo>
                  <a:lnTo>
                    <a:pt x="777786" y="81597"/>
                  </a:lnTo>
                  <a:lnTo>
                    <a:pt x="814793" y="81597"/>
                  </a:lnTo>
                  <a:lnTo>
                    <a:pt x="814793" y="59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93446" y="6349518"/>
              <a:ext cx="232993" cy="2496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587293" y="6346799"/>
              <a:ext cx="7113270" cy="664845"/>
            </a:xfrm>
            <a:custGeom>
              <a:avLst/>
              <a:gdLst/>
              <a:ahLst/>
              <a:cxnLst/>
              <a:rect l="l" t="t" r="r" b="b"/>
              <a:pathLst>
                <a:path w="7113269" h="664845">
                  <a:moveTo>
                    <a:pt x="233908" y="610298"/>
                  </a:moveTo>
                  <a:lnTo>
                    <a:pt x="129705" y="610298"/>
                  </a:lnTo>
                  <a:lnTo>
                    <a:pt x="129705" y="560070"/>
                  </a:lnTo>
                  <a:lnTo>
                    <a:pt x="162471" y="553173"/>
                  </a:lnTo>
                  <a:lnTo>
                    <a:pt x="188112" y="539051"/>
                  </a:lnTo>
                  <a:lnTo>
                    <a:pt x="204825" y="518528"/>
                  </a:lnTo>
                  <a:lnTo>
                    <a:pt x="210807" y="492391"/>
                  </a:lnTo>
                  <a:lnTo>
                    <a:pt x="203720" y="464566"/>
                  </a:lnTo>
                  <a:lnTo>
                    <a:pt x="187109" y="446506"/>
                  </a:lnTo>
                  <a:lnTo>
                    <a:pt x="184378" y="443547"/>
                  </a:lnTo>
                  <a:lnTo>
                    <a:pt x="184378" y="492391"/>
                  </a:lnTo>
                  <a:lnTo>
                    <a:pt x="179311" y="511733"/>
                  </a:lnTo>
                  <a:lnTo>
                    <a:pt x="165201" y="526364"/>
                  </a:lnTo>
                  <a:lnTo>
                    <a:pt x="143662" y="535660"/>
                  </a:lnTo>
                  <a:lnTo>
                    <a:pt x="116293" y="538988"/>
                  </a:lnTo>
                  <a:lnTo>
                    <a:pt x="89090" y="535660"/>
                  </a:lnTo>
                  <a:lnTo>
                    <a:pt x="67602" y="526364"/>
                  </a:lnTo>
                  <a:lnTo>
                    <a:pt x="53492" y="511733"/>
                  </a:lnTo>
                  <a:lnTo>
                    <a:pt x="48412" y="492391"/>
                  </a:lnTo>
                  <a:lnTo>
                    <a:pt x="53492" y="473506"/>
                  </a:lnTo>
                  <a:lnTo>
                    <a:pt x="67602" y="459003"/>
                  </a:lnTo>
                  <a:lnTo>
                    <a:pt x="89090" y="449732"/>
                  </a:lnTo>
                  <a:lnTo>
                    <a:pt x="116293" y="446506"/>
                  </a:lnTo>
                  <a:lnTo>
                    <a:pt x="143662" y="449732"/>
                  </a:lnTo>
                  <a:lnTo>
                    <a:pt x="165201" y="459003"/>
                  </a:lnTo>
                  <a:lnTo>
                    <a:pt x="179311" y="473506"/>
                  </a:lnTo>
                  <a:lnTo>
                    <a:pt x="184378" y="492391"/>
                  </a:lnTo>
                  <a:lnTo>
                    <a:pt x="184378" y="443547"/>
                  </a:lnTo>
                  <a:lnTo>
                    <a:pt x="184048" y="443179"/>
                  </a:lnTo>
                  <a:lnTo>
                    <a:pt x="154127" y="429412"/>
                  </a:lnTo>
                  <a:lnTo>
                    <a:pt x="116293" y="424510"/>
                  </a:lnTo>
                  <a:lnTo>
                    <a:pt x="78638" y="429412"/>
                  </a:lnTo>
                  <a:lnTo>
                    <a:pt x="48806" y="443179"/>
                  </a:lnTo>
                  <a:lnTo>
                    <a:pt x="29159" y="464566"/>
                  </a:lnTo>
                  <a:lnTo>
                    <a:pt x="22085" y="492391"/>
                  </a:lnTo>
                  <a:lnTo>
                    <a:pt x="28054" y="518528"/>
                  </a:lnTo>
                  <a:lnTo>
                    <a:pt x="44729" y="539051"/>
                  </a:lnTo>
                  <a:lnTo>
                    <a:pt x="70256" y="553135"/>
                  </a:lnTo>
                  <a:lnTo>
                    <a:pt x="102882" y="559968"/>
                  </a:lnTo>
                  <a:lnTo>
                    <a:pt x="102882" y="610298"/>
                  </a:lnTo>
                  <a:lnTo>
                    <a:pt x="0" y="610298"/>
                  </a:lnTo>
                  <a:lnTo>
                    <a:pt x="0" y="632701"/>
                  </a:lnTo>
                  <a:lnTo>
                    <a:pt x="233908" y="632701"/>
                  </a:lnTo>
                  <a:lnTo>
                    <a:pt x="233908" y="610298"/>
                  </a:lnTo>
                  <a:close/>
                </a:path>
                <a:path w="7113269" h="664845">
                  <a:moveTo>
                    <a:pt x="463969" y="515010"/>
                  </a:moveTo>
                  <a:lnTo>
                    <a:pt x="307936" y="515010"/>
                  </a:lnTo>
                  <a:lnTo>
                    <a:pt x="307936" y="487070"/>
                  </a:lnTo>
                  <a:lnTo>
                    <a:pt x="458317" y="487070"/>
                  </a:lnTo>
                  <a:lnTo>
                    <a:pt x="458317" y="466750"/>
                  </a:lnTo>
                  <a:lnTo>
                    <a:pt x="458317" y="440080"/>
                  </a:lnTo>
                  <a:lnTo>
                    <a:pt x="458317" y="418490"/>
                  </a:lnTo>
                  <a:lnTo>
                    <a:pt x="279996" y="418490"/>
                  </a:lnTo>
                  <a:lnTo>
                    <a:pt x="279996" y="440080"/>
                  </a:lnTo>
                  <a:lnTo>
                    <a:pt x="430682" y="440080"/>
                  </a:lnTo>
                  <a:lnTo>
                    <a:pt x="430682" y="466750"/>
                  </a:lnTo>
                  <a:lnTo>
                    <a:pt x="280606" y="466750"/>
                  </a:lnTo>
                  <a:lnTo>
                    <a:pt x="280606" y="487070"/>
                  </a:lnTo>
                  <a:lnTo>
                    <a:pt x="280606" y="515010"/>
                  </a:lnTo>
                  <a:lnTo>
                    <a:pt x="280606" y="536600"/>
                  </a:lnTo>
                  <a:lnTo>
                    <a:pt x="463969" y="536600"/>
                  </a:lnTo>
                  <a:lnTo>
                    <a:pt x="463969" y="515010"/>
                  </a:lnTo>
                  <a:close/>
                </a:path>
                <a:path w="7113269" h="664845">
                  <a:moveTo>
                    <a:pt x="486067" y="560679"/>
                  </a:moveTo>
                  <a:lnTo>
                    <a:pt x="252158" y="560679"/>
                  </a:lnTo>
                  <a:lnTo>
                    <a:pt x="252158" y="582168"/>
                  </a:lnTo>
                  <a:lnTo>
                    <a:pt x="311264" y="582168"/>
                  </a:lnTo>
                  <a:lnTo>
                    <a:pt x="311264" y="664565"/>
                  </a:lnTo>
                  <a:lnTo>
                    <a:pt x="338302" y="664565"/>
                  </a:lnTo>
                  <a:lnTo>
                    <a:pt x="338302" y="582168"/>
                  </a:lnTo>
                  <a:lnTo>
                    <a:pt x="400024" y="582168"/>
                  </a:lnTo>
                  <a:lnTo>
                    <a:pt x="400024" y="664565"/>
                  </a:lnTo>
                  <a:lnTo>
                    <a:pt x="427253" y="664565"/>
                  </a:lnTo>
                  <a:lnTo>
                    <a:pt x="427253" y="582168"/>
                  </a:lnTo>
                  <a:lnTo>
                    <a:pt x="486067" y="582168"/>
                  </a:lnTo>
                  <a:lnTo>
                    <a:pt x="486067" y="560679"/>
                  </a:lnTo>
                  <a:close/>
                </a:path>
                <a:path w="7113269" h="664845">
                  <a:moveTo>
                    <a:pt x="637349" y="436016"/>
                  </a:moveTo>
                  <a:lnTo>
                    <a:pt x="518033" y="436016"/>
                  </a:lnTo>
                  <a:lnTo>
                    <a:pt x="518033" y="458406"/>
                  </a:lnTo>
                  <a:lnTo>
                    <a:pt x="609815" y="458406"/>
                  </a:lnTo>
                  <a:lnTo>
                    <a:pt x="600075" y="500583"/>
                  </a:lnTo>
                  <a:lnTo>
                    <a:pt x="579424" y="537654"/>
                  </a:lnTo>
                  <a:lnTo>
                    <a:pt x="547827" y="569544"/>
                  </a:lnTo>
                  <a:lnTo>
                    <a:pt x="505231" y="596188"/>
                  </a:lnTo>
                  <a:lnTo>
                    <a:pt x="520357" y="617156"/>
                  </a:lnTo>
                  <a:lnTo>
                    <a:pt x="564845" y="589483"/>
                  </a:lnTo>
                  <a:lnTo>
                    <a:pt x="597865" y="556729"/>
                  </a:lnTo>
                  <a:lnTo>
                    <a:pt x="620344" y="519684"/>
                  </a:lnTo>
                  <a:lnTo>
                    <a:pt x="633196" y="479183"/>
                  </a:lnTo>
                  <a:lnTo>
                    <a:pt x="637349" y="436016"/>
                  </a:lnTo>
                  <a:close/>
                </a:path>
                <a:path w="7113269" h="664845">
                  <a:moveTo>
                    <a:pt x="743864" y="510857"/>
                  </a:moveTo>
                  <a:lnTo>
                    <a:pt x="704227" y="510857"/>
                  </a:lnTo>
                  <a:lnTo>
                    <a:pt x="704227" y="408978"/>
                  </a:lnTo>
                  <a:lnTo>
                    <a:pt x="677100" y="408978"/>
                  </a:lnTo>
                  <a:lnTo>
                    <a:pt x="677100" y="664260"/>
                  </a:lnTo>
                  <a:lnTo>
                    <a:pt x="704227" y="664260"/>
                  </a:lnTo>
                  <a:lnTo>
                    <a:pt x="704227" y="533552"/>
                  </a:lnTo>
                  <a:lnTo>
                    <a:pt x="743864" y="533552"/>
                  </a:lnTo>
                  <a:lnTo>
                    <a:pt x="743864" y="510857"/>
                  </a:lnTo>
                  <a:close/>
                </a:path>
                <a:path w="7113269" h="664845">
                  <a:moveTo>
                    <a:pt x="958989" y="419976"/>
                  </a:moveTo>
                  <a:lnTo>
                    <a:pt x="932167" y="419976"/>
                  </a:lnTo>
                  <a:lnTo>
                    <a:pt x="932167" y="454050"/>
                  </a:lnTo>
                  <a:lnTo>
                    <a:pt x="865187" y="454050"/>
                  </a:lnTo>
                  <a:lnTo>
                    <a:pt x="865187" y="419760"/>
                  </a:lnTo>
                  <a:lnTo>
                    <a:pt x="838466" y="419760"/>
                  </a:lnTo>
                  <a:lnTo>
                    <a:pt x="838466" y="454050"/>
                  </a:lnTo>
                  <a:lnTo>
                    <a:pt x="838466" y="475640"/>
                  </a:lnTo>
                  <a:lnTo>
                    <a:pt x="838466" y="509930"/>
                  </a:lnTo>
                  <a:lnTo>
                    <a:pt x="838466" y="531520"/>
                  </a:lnTo>
                  <a:lnTo>
                    <a:pt x="958989" y="531520"/>
                  </a:lnTo>
                  <a:lnTo>
                    <a:pt x="958989" y="509930"/>
                  </a:lnTo>
                  <a:lnTo>
                    <a:pt x="865187" y="509930"/>
                  </a:lnTo>
                  <a:lnTo>
                    <a:pt x="865187" y="475640"/>
                  </a:lnTo>
                  <a:lnTo>
                    <a:pt x="932167" y="475640"/>
                  </a:lnTo>
                  <a:lnTo>
                    <a:pt x="932167" y="509739"/>
                  </a:lnTo>
                  <a:lnTo>
                    <a:pt x="958989" y="509739"/>
                  </a:lnTo>
                  <a:lnTo>
                    <a:pt x="958989" y="475640"/>
                  </a:lnTo>
                  <a:lnTo>
                    <a:pt x="958989" y="475449"/>
                  </a:lnTo>
                  <a:lnTo>
                    <a:pt x="958989" y="454571"/>
                  </a:lnTo>
                  <a:lnTo>
                    <a:pt x="958989" y="454050"/>
                  </a:lnTo>
                  <a:lnTo>
                    <a:pt x="958989" y="419976"/>
                  </a:lnTo>
                  <a:close/>
                </a:path>
                <a:path w="7113269" h="664845">
                  <a:moveTo>
                    <a:pt x="1038174" y="640753"/>
                  </a:moveTo>
                  <a:lnTo>
                    <a:pt x="891413" y="640753"/>
                  </a:lnTo>
                  <a:lnTo>
                    <a:pt x="891413" y="616610"/>
                  </a:lnTo>
                  <a:lnTo>
                    <a:pt x="1029500" y="616610"/>
                  </a:lnTo>
                  <a:lnTo>
                    <a:pt x="1029500" y="596290"/>
                  </a:lnTo>
                  <a:lnTo>
                    <a:pt x="1029500" y="573430"/>
                  </a:lnTo>
                  <a:lnTo>
                    <a:pt x="1029500" y="551840"/>
                  </a:lnTo>
                  <a:lnTo>
                    <a:pt x="864184" y="551840"/>
                  </a:lnTo>
                  <a:lnTo>
                    <a:pt x="864184" y="573430"/>
                  </a:lnTo>
                  <a:lnTo>
                    <a:pt x="1002563" y="573430"/>
                  </a:lnTo>
                  <a:lnTo>
                    <a:pt x="1002563" y="596290"/>
                  </a:lnTo>
                  <a:lnTo>
                    <a:pt x="864781" y="596290"/>
                  </a:lnTo>
                  <a:lnTo>
                    <a:pt x="864781" y="616610"/>
                  </a:lnTo>
                  <a:lnTo>
                    <a:pt x="864781" y="640753"/>
                  </a:lnTo>
                  <a:lnTo>
                    <a:pt x="864781" y="662330"/>
                  </a:lnTo>
                  <a:lnTo>
                    <a:pt x="1038174" y="662330"/>
                  </a:lnTo>
                  <a:lnTo>
                    <a:pt x="1038174" y="640753"/>
                  </a:lnTo>
                  <a:close/>
                </a:path>
                <a:path w="7113269" h="664845">
                  <a:moveTo>
                    <a:pt x="1066507" y="462940"/>
                  </a:moveTo>
                  <a:lnTo>
                    <a:pt x="1029500" y="462940"/>
                  </a:lnTo>
                  <a:lnTo>
                    <a:pt x="1029500" y="409600"/>
                  </a:lnTo>
                  <a:lnTo>
                    <a:pt x="1002360" y="409600"/>
                  </a:lnTo>
                  <a:lnTo>
                    <a:pt x="1002360" y="462940"/>
                  </a:lnTo>
                  <a:lnTo>
                    <a:pt x="1002360" y="484530"/>
                  </a:lnTo>
                  <a:lnTo>
                    <a:pt x="1002360" y="540410"/>
                  </a:lnTo>
                  <a:lnTo>
                    <a:pt x="1029500" y="540410"/>
                  </a:lnTo>
                  <a:lnTo>
                    <a:pt x="1029500" y="484530"/>
                  </a:lnTo>
                  <a:lnTo>
                    <a:pt x="1066507" y="484530"/>
                  </a:lnTo>
                  <a:lnTo>
                    <a:pt x="1066507" y="462940"/>
                  </a:lnTo>
                  <a:close/>
                </a:path>
                <a:path w="7113269" h="664845">
                  <a:moveTo>
                    <a:pt x="1210449" y="526694"/>
                  </a:moveTo>
                  <a:lnTo>
                    <a:pt x="1188415" y="514667"/>
                  </a:lnTo>
                  <a:lnTo>
                    <a:pt x="1174191" y="500062"/>
                  </a:lnTo>
                  <a:lnTo>
                    <a:pt x="1172387" y="498221"/>
                  </a:lnTo>
                  <a:lnTo>
                    <a:pt x="1162621" y="478866"/>
                  </a:lnTo>
                  <a:lnTo>
                    <a:pt x="1159306" y="458101"/>
                  </a:lnTo>
                  <a:lnTo>
                    <a:pt x="1159306" y="424916"/>
                  </a:lnTo>
                  <a:lnTo>
                    <a:pt x="1133081" y="424916"/>
                  </a:lnTo>
                  <a:lnTo>
                    <a:pt x="1133081" y="458101"/>
                  </a:lnTo>
                  <a:lnTo>
                    <a:pt x="1129652" y="479844"/>
                  </a:lnTo>
                  <a:lnTo>
                    <a:pt x="1119543" y="501065"/>
                  </a:lnTo>
                  <a:lnTo>
                    <a:pt x="1102956" y="519798"/>
                  </a:lnTo>
                  <a:lnTo>
                    <a:pt x="1080122" y="534047"/>
                  </a:lnTo>
                  <a:lnTo>
                    <a:pt x="1094854" y="555028"/>
                  </a:lnTo>
                  <a:lnTo>
                    <a:pt x="1112075" y="545312"/>
                  </a:lnTo>
                  <a:lnTo>
                    <a:pt x="1126464" y="532460"/>
                  </a:lnTo>
                  <a:lnTo>
                    <a:pt x="1137958" y="517156"/>
                  </a:lnTo>
                  <a:lnTo>
                    <a:pt x="1146492" y="500062"/>
                  </a:lnTo>
                  <a:lnTo>
                    <a:pt x="1154772" y="515061"/>
                  </a:lnTo>
                  <a:lnTo>
                    <a:pt x="1165809" y="528281"/>
                  </a:lnTo>
                  <a:lnTo>
                    <a:pt x="1179576" y="539267"/>
                  </a:lnTo>
                  <a:lnTo>
                    <a:pt x="1196022" y="547573"/>
                  </a:lnTo>
                  <a:lnTo>
                    <a:pt x="1210449" y="526694"/>
                  </a:lnTo>
                  <a:close/>
                </a:path>
                <a:path w="7113269" h="664845">
                  <a:moveTo>
                    <a:pt x="1299006" y="409181"/>
                  </a:moveTo>
                  <a:lnTo>
                    <a:pt x="1273378" y="409181"/>
                  </a:lnTo>
                  <a:lnTo>
                    <a:pt x="1273378" y="475754"/>
                  </a:lnTo>
                  <a:lnTo>
                    <a:pt x="1243520" y="475754"/>
                  </a:lnTo>
                  <a:lnTo>
                    <a:pt x="1243520" y="413918"/>
                  </a:lnTo>
                  <a:lnTo>
                    <a:pt x="1218311" y="413918"/>
                  </a:lnTo>
                  <a:lnTo>
                    <a:pt x="1218311" y="558355"/>
                  </a:lnTo>
                  <a:lnTo>
                    <a:pt x="1243520" y="558355"/>
                  </a:lnTo>
                  <a:lnTo>
                    <a:pt x="1243520" y="498043"/>
                  </a:lnTo>
                  <a:lnTo>
                    <a:pt x="1273378" y="498043"/>
                  </a:lnTo>
                  <a:lnTo>
                    <a:pt x="1273378" y="566534"/>
                  </a:lnTo>
                  <a:lnTo>
                    <a:pt x="1299006" y="566534"/>
                  </a:lnTo>
                  <a:lnTo>
                    <a:pt x="1299006" y="498043"/>
                  </a:lnTo>
                  <a:lnTo>
                    <a:pt x="1299006" y="475754"/>
                  </a:lnTo>
                  <a:lnTo>
                    <a:pt x="1299006" y="409181"/>
                  </a:lnTo>
                  <a:close/>
                </a:path>
                <a:path w="7113269" h="664845">
                  <a:moveTo>
                    <a:pt x="1300416" y="617867"/>
                  </a:moveTo>
                  <a:lnTo>
                    <a:pt x="1294333" y="598284"/>
                  </a:lnTo>
                  <a:lnTo>
                    <a:pt x="1286916" y="592048"/>
                  </a:lnTo>
                  <a:lnTo>
                    <a:pt x="1276972" y="583704"/>
                  </a:lnTo>
                  <a:lnTo>
                    <a:pt x="1273378" y="582510"/>
                  </a:lnTo>
                  <a:lnTo>
                    <a:pt x="1273378" y="617867"/>
                  </a:lnTo>
                  <a:lnTo>
                    <a:pt x="1269199" y="628713"/>
                  </a:lnTo>
                  <a:lnTo>
                    <a:pt x="1257338" y="636739"/>
                  </a:lnTo>
                  <a:lnTo>
                    <a:pt x="1238554" y="641680"/>
                  </a:lnTo>
                  <a:lnTo>
                    <a:pt x="1213675" y="643280"/>
                  </a:lnTo>
                  <a:lnTo>
                    <a:pt x="1188554" y="641680"/>
                  </a:lnTo>
                  <a:lnTo>
                    <a:pt x="1169695" y="636739"/>
                  </a:lnTo>
                  <a:lnTo>
                    <a:pt x="1157871" y="628713"/>
                  </a:lnTo>
                  <a:lnTo>
                    <a:pt x="1153858" y="617867"/>
                  </a:lnTo>
                  <a:lnTo>
                    <a:pt x="1157871" y="606945"/>
                  </a:lnTo>
                  <a:lnTo>
                    <a:pt x="1169695" y="598830"/>
                  </a:lnTo>
                  <a:lnTo>
                    <a:pt x="1188554" y="593788"/>
                  </a:lnTo>
                  <a:lnTo>
                    <a:pt x="1213675" y="592048"/>
                  </a:lnTo>
                  <a:lnTo>
                    <a:pt x="1238554" y="593788"/>
                  </a:lnTo>
                  <a:lnTo>
                    <a:pt x="1257338" y="598830"/>
                  </a:lnTo>
                  <a:lnTo>
                    <a:pt x="1269199" y="606945"/>
                  </a:lnTo>
                  <a:lnTo>
                    <a:pt x="1273378" y="617867"/>
                  </a:lnTo>
                  <a:lnTo>
                    <a:pt x="1273378" y="582510"/>
                  </a:lnTo>
                  <a:lnTo>
                    <a:pt x="1249654" y="574611"/>
                  </a:lnTo>
                  <a:lnTo>
                    <a:pt x="1213675" y="571474"/>
                  </a:lnTo>
                  <a:lnTo>
                    <a:pt x="1177493" y="574611"/>
                  </a:lnTo>
                  <a:lnTo>
                    <a:pt x="1150137" y="583704"/>
                  </a:lnTo>
                  <a:lnTo>
                    <a:pt x="1132865" y="598284"/>
                  </a:lnTo>
                  <a:lnTo>
                    <a:pt x="1126934" y="617867"/>
                  </a:lnTo>
                  <a:lnTo>
                    <a:pt x="1132865" y="637362"/>
                  </a:lnTo>
                  <a:lnTo>
                    <a:pt x="1150137" y="651903"/>
                  </a:lnTo>
                  <a:lnTo>
                    <a:pt x="1177493" y="661009"/>
                  </a:lnTo>
                  <a:lnTo>
                    <a:pt x="1213675" y="664159"/>
                  </a:lnTo>
                  <a:lnTo>
                    <a:pt x="1249654" y="661009"/>
                  </a:lnTo>
                  <a:lnTo>
                    <a:pt x="1276972" y="651903"/>
                  </a:lnTo>
                  <a:lnTo>
                    <a:pt x="1287259" y="643280"/>
                  </a:lnTo>
                  <a:lnTo>
                    <a:pt x="1294333" y="637362"/>
                  </a:lnTo>
                  <a:lnTo>
                    <a:pt x="1300416" y="617867"/>
                  </a:lnTo>
                  <a:close/>
                </a:path>
                <a:path w="7113269" h="664845">
                  <a:moveTo>
                    <a:pt x="1452410" y="547370"/>
                  </a:moveTo>
                  <a:lnTo>
                    <a:pt x="1448181" y="523671"/>
                  </a:lnTo>
                  <a:lnTo>
                    <a:pt x="1440434" y="511149"/>
                  </a:lnTo>
                  <a:lnTo>
                    <a:pt x="1436649" y="505066"/>
                  </a:lnTo>
                  <a:lnTo>
                    <a:pt x="1428407" y="499364"/>
                  </a:lnTo>
                  <a:lnTo>
                    <a:pt x="1428407" y="547370"/>
                  </a:lnTo>
                  <a:lnTo>
                    <a:pt x="1426057" y="562178"/>
                  </a:lnTo>
                  <a:lnTo>
                    <a:pt x="1419504" y="573633"/>
                  </a:lnTo>
                  <a:lnTo>
                    <a:pt x="1409509" y="580961"/>
                  </a:lnTo>
                  <a:lnTo>
                    <a:pt x="1396834" y="583476"/>
                  </a:lnTo>
                  <a:lnTo>
                    <a:pt x="1384122" y="580961"/>
                  </a:lnTo>
                  <a:lnTo>
                    <a:pt x="1374127" y="573633"/>
                  </a:lnTo>
                  <a:lnTo>
                    <a:pt x="1367599" y="562178"/>
                  </a:lnTo>
                  <a:lnTo>
                    <a:pt x="1365262" y="547370"/>
                  </a:lnTo>
                  <a:lnTo>
                    <a:pt x="1367599" y="532739"/>
                  </a:lnTo>
                  <a:lnTo>
                    <a:pt x="1374127" y="521322"/>
                  </a:lnTo>
                  <a:lnTo>
                    <a:pt x="1384122" y="513867"/>
                  </a:lnTo>
                  <a:lnTo>
                    <a:pt x="1396834" y="511149"/>
                  </a:lnTo>
                  <a:lnTo>
                    <a:pt x="1409509" y="513867"/>
                  </a:lnTo>
                  <a:lnTo>
                    <a:pt x="1419504" y="521322"/>
                  </a:lnTo>
                  <a:lnTo>
                    <a:pt x="1426057" y="532739"/>
                  </a:lnTo>
                  <a:lnTo>
                    <a:pt x="1428407" y="547370"/>
                  </a:lnTo>
                  <a:lnTo>
                    <a:pt x="1428407" y="499364"/>
                  </a:lnTo>
                  <a:lnTo>
                    <a:pt x="1419110" y="492912"/>
                  </a:lnTo>
                  <a:lnTo>
                    <a:pt x="1396834" y="488556"/>
                  </a:lnTo>
                  <a:lnTo>
                    <a:pt x="1374584" y="492912"/>
                  </a:lnTo>
                  <a:lnTo>
                    <a:pt x="1357007" y="505066"/>
                  </a:lnTo>
                  <a:lnTo>
                    <a:pt x="1345501" y="523671"/>
                  </a:lnTo>
                  <a:lnTo>
                    <a:pt x="1341462" y="547370"/>
                  </a:lnTo>
                  <a:lnTo>
                    <a:pt x="1345501" y="571373"/>
                  </a:lnTo>
                  <a:lnTo>
                    <a:pt x="1357007" y="590156"/>
                  </a:lnTo>
                  <a:lnTo>
                    <a:pt x="1374584" y="602399"/>
                  </a:lnTo>
                  <a:lnTo>
                    <a:pt x="1396834" y="606767"/>
                  </a:lnTo>
                  <a:lnTo>
                    <a:pt x="1419110" y="602399"/>
                  </a:lnTo>
                  <a:lnTo>
                    <a:pt x="1436649" y="590156"/>
                  </a:lnTo>
                  <a:lnTo>
                    <a:pt x="1440751" y="583476"/>
                  </a:lnTo>
                  <a:lnTo>
                    <a:pt x="1448181" y="571373"/>
                  </a:lnTo>
                  <a:lnTo>
                    <a:pt x="1452410" y="547370"/>
                  </a:lnTo>
                  <a:close/>
                </a:path>
                <a:path w="7113269" h="664845">
                  <a:moveTo>
                    <a:pt x="1459979" y="451345"/>
                  </a:moveTo>
                  <a:lnTo>
                    <a:pt x="1410246" y="451345"/>
                  </a:lnTo>
                  <a:lnTo>
                    <a:pt x="1410246" y="416547"/>
                  </a:lnTo>
                  <a:lnTo>
                    <a:pt x="1383423" y="416547"/>
                  </a:lnTo>
                  <a:lnTo>
                    <a:pt x="1383423" y="451345"/>
                  </a:lnTo>
                  <a:lnTo>
                    <a:pt x="1333195" y="451345"/>
                  </a:lnTo>
                  <a:lnTo>
                    <a:pt x="1333195" y="473227"/>
                  </a:lnTo>
                  <a:lnTo>
                    <a:pt x="1459979" y="473227"/>
                  </a:lnTo>
                  <a:lnTo>
                    <a:pt x="1459979" y="451345"/>
                  </a:lnTo>
                  <a:close/>
                </a:path>
                <a:path w="7113269" h="664845">
                  <a:moveTo>
                    <a:pt x="1552676" y="408978"/>
                  </a:moveTo>
                  <a:lnTo>
                    <a:pt x="1526857" y="408978"/>
                  </a:lnTo>
                  <a:lnTo>
                    <a:pt x="1526857" y="515493"/>
                  </a:lnTo>
                  <a:lnTo>
                    <a:pt x="1497393" y="515493"/>
                  </a:lnTo>
                  <a:lnTo>
                    <a:pt x="1497393" y="414731"/>
                  </a:lnTo>
                  <a:lnTo>
                    <a:pt x="1471879" y="414731"/>
                  </a:lnTo>
                  <a:lnTo>
                    <a:pt x="1471879" y="652564"/>
                  </a:lnTo>
                  <a:lnTo>
                    <a:pt x="1497393" y="652564"/>
                  </a:lnTo>
                  <a:lnTo>
                    <a:pt x="1497393" y="537578"/>
                  </a:lnTo>
                  <a:lnTo>
                    <a:pt x="1526857" y="537578"/>
                  </a:lnTo>
                  <a:lnTo>
                    <a:pt x="1526857" y="664565"/>
                  </a:lnTo>
                  <a:lnTo>
                    <a:pt x="1552676" y="664565"/>
                  </a:lnTo>
                  <a:lnTo>
                    <a:pt x="1552676" y="537578"/>
                  </a:lnTo>
                  <a:lnTo>
                    <a:pt x="1552676" y="515493"/>
                  </a:lnTo>
                  <a:lnTo>
                    <a:pt x="1552676" y="408978"/>
                  </a:lnTo>
                  <a:close/>
                </a:path>
                <a:path w="7113269" h="664845">
                  <a:moveTo>
                    <a:pt x="1775968" y="547370"/>
                  </a:moveTo>
                  <a:lnTo>
                    <a:pt x="1771738" y="523671"/>
                  </a:lnTo>
                  <a:lnTo>
                    <a:pt x="1763979" y="511149"/>
                  </a:lnTo>
                  <a:lnTo>
                    <a:pt x="1760207" y="505066"/>
                  </a:lnTo>
                  <a:lnTo>
                    <a:pt x="1751965" y="499364"/>
                  </a:lnTo>
                  <a:lnTo>
                    <a:pt x="1751965" y="547370"/>
                  </a:lnTo>
                  <a:lnTo>
                    <a:pt x="1749615" y="562178"/>
                  </a:lnTo>
                  <a:lnTo>
                    <a:pt x="1743062" y="573633"/>
                  </a:lnTo>
                  <a:lnTo>
                    <a:pt x="1733067" y="580961"/>
                  </a:lnTo>
                  <a:lnTo>
                    <a:pt x="1720392" y="583476"/>
                  </a:lnTo>
                  <a:lnTo>
                    <a:pt x="1707667" y="580961"/>
                  </a:lnTo>
                  <a:lnTo>
                    <a:pt x="1697685" y="573633"/>
                  </a:lnTo>
                  <a:lnTo>
                    <a:pt x="1691157" y="562178"/>
                  </a:lnTo>
                  <a:lnTo>
                    <a:pt x="1688820" y="547370"/>
                  </a:lnTo>
                  <a:lnTo>
                    <a:pt x="1691157" y="532739"/>
                  </a:lnTo>
                  <a:lnTo>
                    <a:pt x="1697685" y="521322"/>
                  </a:lnTo>
                  <a:lnTo>
                    <a:pt x="1707667" y="513867"/>
                  </a:lnTo>
                  <a:lnTo>
                    <a:pt x="1720392" y="511149"/>
                  </a:lnTo>
                  <a:lnTo>
                    <a:pt x="1733067" y="513867"/>
                  </a:lnTo>
                  <a:lnTo>
                    <a:pt x="1743062" y="521322"/>
                  </a:lnTo>
                  <a:lnTo>
                    <a:pt x="1749615" y="532739"/>
                  </a:lnTo>
                  <a:lnTo>
                    <a:pt x="1751965" y="547370"/>
                  </a:lnTo>
                  <a:lnTo>
                    <a:pt x="1751965" y="499364"/>
                  </a:lnTo>
                  <a:lnTo>
                    <a:pt x="1742668" y="492912"/>
                  </a:lnTo>
                  <a:lnTo>
                    <a:pt x="1720392" y="488556"/>
                  </a:lnTo>
                  <a:lnTo>
                    <a:pt x="1698142" y="492912"/>
                  </a:lnTo>
                  <a:lnTo>
                    <a:pt x="1680565" y="505066"/>
                  </a:lnTo>
                  <a:lnTo>
                    <a:pt x="1669059" y="523671"/>
                  </a:lnTo>
                  <a:lnTo>
                    <a:pt x="1665020" y="547370"/>
                  </a:lnTo>
                  <a:lnTo>
                    <a:pt x="1669059" y="571373"/>
                  </a:lnTo>
                  <a:lnTo>
                    <a:pt x="1680565" y="590156"/>
                  </a:lnTo>
                  <a:lnTo>
                    <a:pt x="1698142" y="602399"/>
                  </a:lnTo>
                  <a:lnTo>
                    <a:pt x="1720392" y="606767"/>
                  </a:lnTo>
                  <a:lnTo>
                    <a:pt x="1742668" y="602399"/>
                  </a:lnTo>
                  <a:lnTo>
                    <a:pt x="1760207" y="590156"/>
                  </a:lnTo>
                  <a:lnTo>
                    <a:pt x="1764309" y="583476"/>
                  </a:lnTo>
                  <a:lnTo>
                    <a:pt x="1771738" y="571373"/>
                  </a:lnTo>
                  <a:lnTo>
                    <a:pt x="1775968" y="547370"/>
                  </a:lnTo>
                  <a:close/>
                </a:path>
                <a:path w="7113269" h="664845">
                  <a:moveTo>
                    <a:pt x="1783524" y="451345"/>
                  </a:moveTo>
                  <a:lnTo>
                    <a:pt x="1733804" y="451345"/>
                  </a:lnTo>
                  <a:lnTo>
                    <a:pt x="1733804" y="416547"/>
                  </a:lnTo>
                  <a:lnTo>
                    <a:pt x="1706981" y="416547"/>
                  </a:lnTo>
                  <a:lnTo>
                    <a:pt x="1706981" y="451345"/>
                  </a:lnTo>
                  <a:lnTo>
                    <a:pt x="1656740" y="451345"/>
                  </a:lnTo>
                  <a:lnTo>
                    <a:pt x="1656740" y="473227"/>
                  </a:lnTo>
                  <a:lnTo>
                    <a:pt x="1783524" y="473227"/>
                  </a:lnTo>
                  <a:lnTo>
                    <a:pt x="1783524" y="451345"/>
                  </a:lnTo>
                  <a:close/>
                </a:path>
                <a:path w="7113269" h="664845">
                  <a:moveTo>
                    <a:pt x="1876221" y="408978"/>
                  </a:moveTo>
                  <a:lnTo>
                    <a:pt x="1850402" y="408978"/>
                  </a:lnTo>
                  <a:lnTo>
                    <a:pt x="1850402" y="515493"/>
                  </a:lnTo>
                  <a:lnTo>
                    <a:pt x="1820951" y="515493"/>
                  </a:lnTo>
                  <a:lnTo>
                    <a:pt x="1820951" y="414731"/>
                  </a:lnTo>
                  <a:lnTo>
                    <a:pt x="1795437" y="414731"/>
                  </a:lnTo>
                  <a:lnTo>
                    <a:pt x="1795437" y="652564"/>
                  </a:lnTo>
                  <a:lnTo>
                    <a:pt x="1820951" y="652564"/>
                  </a:lnTo>
                  <a:lnTo>
                    <a:pt x="1820951" y="537578"/>
                  </a:lnTo>
                  <a:lnTo>
                    <a:pt x="1850402" y="537578"/>
                  </a:lnTo>
                  <a:lnTo>
                    <a:pt x="1850402" y="664565"/>
                  </a:lnTo>
                  <a:lnTo>
                    <a:pt x="1876221" y="664565"/>
                  </a:lnTo>
                  <a:lnTo>
                    <a:pt x="1876221" y="537578"/>
                  </a:lnTo>
                  <a:lnTo>
                    <a:pt x="1876221" y="515493"/>
                  </a:lnTo>
                  <a:lnTo>
                    <a:pt x="1876221" y="408978"/>
                  </a:lnTo>
                  <a:close/>
                </a:path>
                <a:path w="7113269" h="664845">
                  <a:moveTo>
                    <a:pt x="6722313" y="178231"/>
                  </a:moveTo>
                  <a:lnTo>
                    <a:pt x="6720624" y="167335"/>
                  </a:lnTo>
                  <a:lnTo>
                    <a:pt x="6718782" y="155435"/>
                  </a:lnTo>
                  <a:lnTo>
                    <a:pt x="6688277" y="160820"/>
                  </a:lnTo>
                  <a:lnTo>
                    <a:pt x="6658470" y="164452"/>
                  </a:lnTo>
                  <a:lnTo>
                    <a:pt x="6629374" y="166535"/>
                  </a:lnTo>
                  <a:lnTo>
                    <a:pt x="6600965" y="167335"/>
                  </a:lnTo>
                  <a:lnTo>
                    <a:pt x="6600965" y="24917"/>
                  </a:lnTo>
                  <a:lnTo>
                    <a:pt x="6574345" y="24917"/>
                  </a:lnTo>
                  <a:lnTo>
                    <a:pt x="6574345" y="190627"/>
                  </a:lnTo>
                  <a:lnTo>
                    <a:pt x="6595719" y="190627"/>
                  </a:lnTo>
                  <a:lnTo>
                    <a:pt x="6626174" y="190055"/>
                  </a:lnTo>
                  <a:lnTo>
                    <a:pt x="6657200" y="187985"/>
                  </a:lnTo>
                  <a:lnTo>
                    <a:pt x="6689141" y="184137"/>
                  </a:lnTo>
                  <a:lnTo>
                    <a:pt x="6722313" y="178231"/>
                  </a:lnTo>
                  <a:close/>
                </a:path>
                <a:path w="7113269" h="664845">
                  <a:moveTo>
                    <a:pt x="6770725" y="0"/>
                  </a:moveTo>
                  <a:lnTo>
                    <a:pt x="6743890" y="0"/>
                  </a:lnTo>
                  <a:lnTo>
                    <a:pt x="6743890" y="255587"/>
                  </a:lnTo>
                  <a:lnTo>
                    <a:pt x="6770725" y="255587"/>
                  </a:lnTo>
                  <a:lnTo>
                    <a:pt x="6770725" y="0"/>
                  </a:lnTo>
                  <a:close/>
                </a:path>
                <a:path w="7113269" h="664845">
                  <a:moveTo>
                    <a:pt x="6963981" y="184480"/>
                  </a:moveTo>
                  <a:lnTo>
                    <a:pt x="6961962" y="170053"/>
                  </a:lnTo>
                  <a:lnTo>
                    <a:pt x="6960743" y="161378"/>
                  </a:lnTo>
                  <a:lnTo>
                    <a:pt x="6933882" y="165519"/>
                  </a:lnTo>
                  <a:lnTo>
                    <a:pt x="6907263" y="168135"/>
                  </a:lnTo>
                  <a:lnTo>
                    <a:pt x="6879476" y="169557"/>
                  </a:lnTo>
                  <a:lnTo>
                    <a:pt x="6849097" y="170053"/>
                  </a:lnTo>
                  <a:lnTo>
                    <a:pt x="6849097" y="46596"/>
                  </a:lnTo>
                  <a:lnTo>
                    <a:pt x="6941579" y="46596"/>
                  </a:lnTo>
                  <a:lnTo>
                    <a:pt x="6941579" y="24612"/>
                  </a:lnTo>
                  <a:lnTo>
                    <a:pt x="6822059" y="24612"/>
                  </a:lnTo>
                  <a:lnTo>
                    <a:pt x="6822059" y="192646"/>
                  </a:lnTo>
                  <a:lnTo>
                    <a:pt x="6842633" y="192646"/>
                  </a:lnTo>
                  <a:lnTo>
                    <a:pt x="6875983" y="192392"/>
                  </a:lnTo>
                  <a:lnTo>
                    <a:pt x="6906107" y="191211"/>
                  </a:lnTo>
                  <a:lnTo>
                    <a:pt x="6934835" y="188709"/>
                  </a:lnTo>
                  <a:lnTo>
                    <a:pt x="6963981" y="184480"/>
                  </a:lnTo>
                  <a:close/>
                </a:path>
                <a:path w="7113269" h="664845">
                  <a:moveTo>
                    <a:pt x="7051319" y="98945"/>
                  </a:moveTo>
                  <a:lnTo>
                    <a:pt x="7010374" y="98945"/>
                  </a:lnTo>
                  <a:lnTo>
                    <a:pt x="7010374" y="0"/>
                  </a:lnTo>
                  <a:lnTo>
                    <a:pt x="6983235" y="0"/>
                  </a:lnTo>
                  <a:lnTo>
                    <a:pt x="6983235" y="256095"/>
                  </a:lnTo>
                  <a:lnTo>
                    <a:pt x="7010374" y="256095"/>
                  </a:lnTo>
                  <a:lnTo>
                    <a:pt x="7010374" y="121437"/>
                  </a:lnTo>
                  <a:lnTo>
                    <a:pt x="7051319" y="121437"/>
                  </a:lnTo>
                  <a:lnTo>
                    <a:pt x="7051319" y="98945"/>
                  </a:lnTo>
                  <a:close/>
                </a:path>
                <a:path w="7113269" h="664845">
                  <a:moveTo>
                    <a:pt x="7113054" y="213131"/>
                  </a:moveTo>
                  <a:lnTo>
                    <a:pt x="7111428" y="205295"/>
                  </a:lnTo>
                  <a:lnTo>
                    <a:pt x="7107047" y="198882"/>
                  </a:lnTo>
                  <a:lnTo>
                    <a:pt x="7100621" y="194538"/>
                  </a:lnTo>
                  <a:lnTo>
                    <a:pt x="7092874" y="192951"/>
                  </a:lnTo>
                  <a:lnTo>
                    <a:pt x="7084962" y="194538"/>
                  </a:lnTo>
                  <a:lnTo>
                    <a:pt x="7078472" y="198882"/>
                  </a:lnTo>
                  <a:lnTo>
                    <a:pt x="7074116" y="205295"/>
                  </a:lnTo>
                  <a:lnTo>
                    <a:pt x="7072604" y="213131"/>
                  </a:lnTo>
                  <a:lnTo>
                    <a:pt x="7074116" y="220954"/>
                  </a:lnTo>
                  <a:lnTo>
                    <a:pt x="7078472" y="227368"/>
                  </a:lnTo>
                  <a:lnTo>
                    <a:pt x="7084962" y="231711"/>
                  </a:lnTo>
                  <a:lnTo>
                    <a:pt x="7092874" y="233299"/>
                  </a:lnTo>
                  <a:lnTo>
                    <a:pt x="7100621" y="231711"/>
                  </a:lnTo>
                  <a:lnTo>
                    <a:pt x="7107047" y="227368"/>
                  </a:lnTo>
                  <a:lnTo>
                    <a:pt x="7111428" y="220954"/>
                  </a:lnTo>
                  <a:lnTo>
                    <a:pt x="7113054" y="2131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01046" y="6755774"/>
              <a:ext cx="216855" cy="25316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751081" y="6755777"/>
              <a:ext cx="1641475" cy="256540"/>
            </a:xfrm>
            <a:custGeom>
              <a:avLst/>
              <a:gdLst/>
              <a:ahLst/>
              <a:cxnLst/>
              <a:rect l="l" t="t" r="r" b="b"/>
              <a:pathLst>
                <a:path w="1641475" h="256540">
                  <a:moveTo>
                    <a:pt x="126682" y="124574"/>
                  </a:moveTo>
                  <a:lnTo>
                    <a:pt x="105054" y="113093"/>
                  </a:lnTo>
                  <a:lnTo>
                    <a:pt x="89255" y="97028"/>
                  </a:lnTo>
                  <a:lnTo>
                    <a:pt x="89128" y="96913"/>
                  </a:lnTo>
                  <a:lnTo>
                    <a:pt x="79311" y="77508"/>
                  </a:lnTo>
                  <a:lnTo>
                    <a:pt x="75946" y="56388"/>
                  </a:lnTo>
                  <a:lnTo>
                    <a:pt x="75946" y="53860"/>
                  </a:lnTo>
                  <a:lnTo>
                    <a:pt x="119722" y="53860"/>
                  </a:lnTo>
                  <a:lnTo>
                    <a:pt x="119722" y="32283"/>
                  </a:lnTo>
                  <a:lnTo>
                    <a:pt x="75946" y="32283"/>
                  </a:lnTo>
                  <a:lnTo>
                    <a:pt x="75946" y="2933"/>
                  </a:lnTo>
                  <a:lnTo>
                    <a:pt x="50330" y="2933"/>
                  </a:lnTo>
                  <a:lnTo>
                    <a:pt x="50330" y="32283"/>
                  </a:lnTo>
                  <a:lnTo>
                    <a:pt x="5740" y="32283"/>
                  </a:lnTo>
                  <a:lnTo>
                    <a:pt x="5740" y="53860"/>
                  </a:lnTo>
                  <a:lnTo>
                    <a:pt x="50330" y="53860"/>
                  </a:lnTo>
                  <a:lnTo>
                    <a:pt x="50330" y="56388"/>
                  </a:lnTo>
                  <a:lnTo>
                    <a:pt x="46926" y="78955"/>
                  </a:lnTo>
                  <a:lnTo>
                    <a:pt x="37223" y="99606"/>
                  </a:lnTo>
                  <a:lnTo>
                    <a:pt x="21488" y="116916"/>
                  </a:lnTo>
                  <a:lnTo>
                    <a:pt x="0" y="129514"/>
                  </a:lnTo>
                  <a:lnTo>
                    <a:pt x="12903" y="149580"/>
                  </a:lnTo>
                  <a:lnTo>
                    <a:pt x="30060" y="140347"/>
                  </a:lnTo>
                  <a:lnTo>
                    <a:pt x="44259" y="128219"/>
                  </a:lnTo>
                  <a:lnTo>
                    <a:pt x="55499" y="113639"/>
                  </a:lnTo>
                  <a:lnTo>
                    <a:pt x="63741" y="97028"/>
                  </a:lnTo>
                  <a:lnTo>
                    <a:pt x="72059" y="112280"/>
                  </a:lnTo>
                  <a:lnTo>
                    <a:pt x="83223" y="125679"/>
                  </a:lnTo>
                  <a:lnTo>
                    <a:pt x="97205" y="136804"/>
                  </a:lnTo>
                  <a:lnTo>
                    <a:pt x="113969" y="145249"/>
                  </a:lnTo>
                  <a:lnTo>
                    <a:pt x="126682" y="124574"/>
                  </a:lnTo>
                  <a:close/>
                </a:path>
                <a:path w="1641475" h="256540">
                  <a:moveTo>
                    <a:pt x="216446" y="169354"/>
                  </a:moveTo>
                  <a:lnTo>
                    <a:pt x="42760" y="169354"/>
                  </a:lnTo>
                  <a:lnTo>
                    <a:pt x="42760" y="191338"/>
                  </a:lnTo>
                  <a:lnTo>
                    <a:pt x="189725" y="191338"/>
                  </a:lnTo>
                  <a:lnTo>
                    <a:pt x="189725" y="255587"/>
                  </a:lnTo>
                  <a:lnTo>
                    <a:pt x="216446" y="255587"/>
                  </a:lnTo>
                  <a:lnTo>
                    <a:pt x="216446" y="169354"/>
                  </a:lnTo>
                  <a:close/>
                </a:path>
                <a:path w="1641475" h="256540">
                  <a:moveTo>
                    <a:pt x="216446" y="203"/>
                  </a:moveTo>
                  <a:lnTo>
                    <a:pt x="190830" y="203"/>
                  </a:lnTo>
                  <a:lnTo>
                    <a:pt x="190830" y="67183"/>
                  </a:lnTo>
                  <a:lnTo>
                    <a:pt x="161785" y="67183"/>
                  </a:lnTo>
                  <a:lnTo>
                    <a:pt x="161785" y="4749"/>
                  </a:lnTo>
                  <a:lnTo>
                    <a:pt x="135864" y="4749"/>
                  </a:lnTo>
                  <a:lnTo>
                    <a:pt x="135864" y="155536"/>
                  </a:lnTo>
                  <a:lnTo>
                    <a:pt x="161785" y="155536"/>
                  </a:lnTo>
                  <a:lnTo>
                    <a:pt x="161785" y="89268"/>
                  </a:lnTo>
                  <a:lnTo>
                    <a:pt x="190830" y="89268"/>
                  </a:lnTo>
                  <a:lnTo>
                    <a:pt x="190830" y="156540"/>
                  </a:lnTo>
                  <a:lnTo>
                    <a:pt x="216446" y="156540"/>
                  </a:lnTo>
                  <a:lnTo>
                    <a:pt x="216446" y="89268"/>
                  </a:lnTo>
                  <a:lnTo>
                    <a:pt x="216446" y="67183"/>
                  </a:lnTo>
                  <a:lnTo>
                    <a:pt x="216446" y="203"/>
                  </a:lnTo>
                  <a:close/>
                </a:path>
                <a:path w="1641475" h="256540">
                  <a:moveTo>
                    <a:pt x="392049" y="108839"/>
                  </a:moveTo>
                  <a:lnTo>
                    <a:pt x="387108" y="71729"/>
                  </a:lnTo>
                  <a:lnTo>
                    <a:pt x="373367" y="43497"/>
                  </a:lnTo>
                  <a:lnTo>
                    <a:pt x="373214" y="43370"/>
                  </a:lnTo>
                  <a:lnTo>
                    <a:pt x="365823" y="37007"/>
                  </a:lnTo>
                  <a:lnTo>
                    <a:pt x="365823" y="108839"/>
                  </a:lnTo>
                  <a:lnTo>
                    <a:pt x="362940" y="136182"/>
                  </a:lnTo>
                  <a:lnTo>
                    <a:pt x="354812" y="156819"/>
                  </a:lnTo>
                  <a:lnTo>
                    <a:pt x="342252" y="169849"/>
                  </a:lnTo>
                  <a:lnTo>
                    <a:pt x="326085" y="174396"/>
                  </a:lnTo>
                  <a:lnTo>
                    <a:pt x="309892" y="169849"/>
                  </a:lnTo>
                  <a:lnTo>
                    <a:pt x="297268" y="156819"/>
                  </a:lnTo>
                  <a:lnTo>
                    <a:pt x="289064" y="136182"/>
                  </a:lnTo>
                  <a:lnTo>
                    <a:pt x="286143" y="108839"/>
                  </a:lnTo>
                  <a:lnTo>
                    <a:pt x="289064" y="81661"/>
                  </a:lnTo>
                  <a:lnTo>
                    <a:pt x="309892" y="48031"/>
                  </a:lnTo>
                  <a:lnTo>
                    <a:pt x="354812" y="61087"/>
                  </a:lnTo>
                  <a:lnTo>
                    <a:pt x="365823" y="108839"/>
                  </a:lnTo>
                  <a:lnTo>
                    <a:pt x="365823" y="37007"/>
                  </a:lnTo>
                  <a:lnTo>
                    <a:pt x="352475" y="25514"/>
                  </a:lnTo>
                  <a:lnTo>
                    <a:pt x="326085" y="19164"/>
                  </a:lnTo>
                  <a:lnTo>
                    <a:pt x="299504" y="25514"/>
                  </a:lnTo>
                  <a:lnTo>
                    <a:pt x="278612" y="43497"/>
                  </a:lnTo>
                  <a:lnTo>
                    <a:pt x="264922" y="71729"/>
                  </a:lnTo>
                  <a:lnTo>
                    <a:pt x="260019" y="108839"/>
                  </a:lnTo>
                  <a:lnTo>
                    <a:pt x="264922" y="146113"/>
                  </a:lnTo>
                  <a:lnTo>
                    <a:pt x="278612" y="174421"/>
                  </a:lnTo>
                  <a:lnTo>
                    <a:pt x="299504" y="192405"/>
                  </a:lnTo>
                  <a:lnTo>
                    <a:pt x="326085" y="198704"/>
                  </a:lnTo>
                  <a:lnTo>
                    <a:pt x="352475" y="192405"/>
                  </a:lnTo>
                  <a:lnTo>
                    <a:pt x="373380" y="174396"/>
                  </a:lnTo>
                  <a:lnTo>
                    <a:pt x="387108" y="146113"/>
                  </a:lnTo>
                  <a:lnTo>
                    <a:pt x="392049" y="108839"/>
                  </a:lnTo>
                  <a:close/>
                </a:path>
                <a:path w="1641475" h="256540">
                  <a:moveTo>
                    <a:pt x="462953" y="0"/>
                  </a:moveTo>
                  <a:lnTo>
                    <a:pt x="435724" y="0"/>
                  </a:lnTo>
                  <a:lnTo>
                    <a:pt x="435724" y="256095"/>
                  </a:lnTo>
                  <a:lnTo>
                    <a:pt x="462953" y="256095"/>
                  </a:lnTo>
                  <a:lnTo>
                    <a:pt x="462953" y="0"/>
                  </a:lnTo>
                  <a:close/>
                </a:path>
                <a:path w="1641475" h="256540">
                  <a:moveTo>
                    <a:pt x="780961" y="83312"/>
                  </a:moveTo>
                  <a:lnTo>
                    <a:pt x="754037" y="83312"/>
                  </a:lnTo>
                  <a:lnTo>
                    <a:pt x="754037" y="127088"/>
                  </a:lnTo>
                  <a:lnTo>
                    <a:pt x="780961" y="127088"/>
                  </a:lnTo>
                  <a:lnTo>
                    <a:pt x="780961" y="83312"/>
                  </a:lnTo>
                  <a:close/>
                </a:path>
                <a:path w="1641475" h="256540">
                  <a:moveTo>
                    <a:pt x="780961" y="17449"/>
                  </a:moveTo>
                  <a:lnTo>
                    <a:pt x="754037" y="17449"/>
                  </a:lnTo>
                  <a:lnTo>
                    <a:pt x="754037" y="61531"/>
                  </a:lnTo>
                  <a:lnTo>
                    <a:pt x="780961" y="61531"/>
                  </a:lnTo>
                  <a:lnTo>
                    <a:pt x="780961" y="17449"/>
                  </a:lnTo>
                  <a:close/>
                </a:path>
                <a:path w="1641475" h="256540">
                  <a:moveTo>
                    <a:pt x="808697" y="201523"/>
                  </a:moveTo>
                  <a:lnTo>
                    <a:pt x="704507" y="201523"/>
                  </a:lnTo>
                  <a:lnTo>
                    <a:pt x="704507" y="149212"/>
                  </a:lnTo>
                  <a:lnTo>
                    <a:pt x="780961" y="149212"/>
                  </a:lnTo>
                  <a:lnTo>
                    <a:pt x="780961" y="127622"/>
                  </a:lnTo>
                  <a:lnTo>
                    <a:pt x="628561" y="127622"/>
                  </a:lnTo>
                  <a:lnTo>
                    <a:pt x="628561" y="83172"/>
                  </a:lnTo>
                  <a:lnTo>
                    <a:pt x="780961" y="83172"/>
                  </a:lnTo>
                  <a:lnTo>
                    <a:pt x="780961" y="61582"/>
                  </a:lnTo>
                  <a:lnTo>
                    <a:pt x="628561" y="61582"/>
                  </a:lnTo>
                  <a:lnTo>
                    <a:pt x="628561" y="17132"/>
                  </a:lnTo>
                  <a:lnTo>
                    <a:pt x="601433" y="17132"/>
                  </a:lnTo>
                  <a:lnTo>
                    <a:pt x="601433" y="61582"/>
                  </a:lnTo>
                  <a:lnTo>
                    <a:pt x="601433" y="83172"/>
                  </a:lnTo>
                  <a:lnTo>
                    <a:pt x="601433" y="127622"/>
                  </a:lnTo>
                  <a:lnTo>
                    <a:pt x="601433" y="149212"/>
                  </a:lnTo>
                  <a:lnTo>
                    <a:pt x="677684" y="149212"/>
                  </a:lnTo>
                  <a:lnTo>
                    <a:pt x="677684" y="201523"/>
                  </a:lnTo>
                  <a:lnTo>
                    <a:pt x="574802" y="201523"/>
                  </a:lnTo>
                  <a:lnTo>
                    <a:pt x="574802" y="223913"/>
                  </a:lnTo>
                  <a:lnTo>
                    <a:pt x="808697" y="223913"/>
                  </a:lnTo>
                  <a:lnTo>
                    <a:pt x="808697" y="201523"/>
                  </a:lnTo>
                  <a:close/>
                </a:path>
                <a:path w="1641475" h="256540">
                  <a:moveTo>
                    <a:pt x="968171" y="108839"/>
                  </a:moveTo>
                  <a:lnTo>
                    <a:pt x="963218" y="71729"/>
                  </a:lnTo>
                  <a:lnTo>
                    <a:pt x="949477" y="43497"/>
                  </a:lnTo>
                  <a:lnTo>
                    <a:pt x="949337" y="43370"/>
                  </a:lnTo>
                  <a:lnTo>
                    <a:pt x="941946" y="37007"/>
                  </a:lnTo>
                  <a:lnTo>
                    <a:pt x="941946" y="108839"/>
                  </a:lnTo>
                  <a:lnTo>
                    <a:pt x="939050" y="136182"/>
                  </a:lnTo>
                  <a:lnTo>
                    <a:pt x="930922" y="156819"/>
                  </a:lnTo>
                  <a:lnTo>
                    <a:pt x="918362" y="169849"/>
                  </a:lnTo>
                  <a:lnTo>
                    <a:pt x="902208" y="174396"/>
                  </a:lnTo>
                  <a:lnTo>
                    <a:pt x="886002" y="169849"/>
                  </a:lnTo>
                  <a:lnTo>
                    <a:pt x="873379" y="156819"/>
                  </a:lnTo>
                  <a:lnTo>
                    <a:pt x="865187" y="136182"/>
                  </a:lnTo>
                  <a:lnTo>
                    <a:pt x="862253" y="108839"/>
                  </a:lnTo>
                  <a:lnTo>
                    <a:pt x="865187" y="81661"/>
                  </a:lnTo>
                  <a:lnTo>
                    <a:pt x="873379" y="61087"/>
                  </a:lnTo>
                  <a:lnTo>
                    <a:pt x="886002" y="48031"/>
                  </a:lnTo>
                  <a:lnTo>
                    <a:pt x="902208" y="43370"/>
                  </a:lnTo>
                  <a:lnTo>
                    <a:pt x="918362" y="48031"/>
                  </a:lnTo>
                  <a:lnTo>
                    <a:pt x="930922" y="61087"/>
                  </a:lnTo>
                  <a:lnTo>
                    <a:pt x="939050" y="81661"/>
                  </a:lnTo>
                  <a:lnTo>
                    <a:pt x="941946" y="108839"/>
                  </a:lnTo>
                  <a:lnTo>
                    <a:pt x="941946" y="37007"/>
                  </a:lnTo>
                  <a:lnTo>
                    <a:pt x="928598" y="25514"/>
                  </a:lnTo>
                  <a:lnTo>
                    <a:pt x="902208" y="19164"/>
                  </a:lnTo>
                  <a:lnTo>
                    <a:pt x="875626" y="25514"/>
                  </a:lnTo>
                  <a:lnTo>
                    <a:pt x="854722" y="43497"/>
                  </a:lnTo>
                  <a:lnTo>
                    <a:pt x="841044" y="71729"/>
                  </a:lnTo>
                  <a:lnTo>
                    <a:pt x="836129" y="108839"/>
                  </a:lnTo>
                  <a:lnTo>
                    <a:pt x="841044" y="146113"/>
                  </a:lnTo>
                  <a:lnTo>
                    <a:pt x="854722" y="174421"/>
                  </a:lnTo>
                  <a:lnTo>
                    <a:pt x="875626" y="192405"/>
                  </a:lnTo>
                  <a:lnTo>
                    <a:pt x="902208" y="198704"/>
                  </a:lnTo>
                  <a:lnTo>
                    <a:pt x="928598" y="192405"/>
                  </a:lnTo>
                  <a:lnTo>
                    <a:pt x="949490" y="174396"/>
                  </a:lnTo>
                  <a:lnTo>
                    <a:pt x="963218" y="146113"/>
                  </a:lnTo>
                  <a:lnTo>
                    <a:pt x="968171" y="108839"/>
                  </a:lnTo>
                  <a:close/>
                </a:path>
                <a:path w="1641475" h="256540">
                  <a:moveTo>
                    <a:pt x="1039075" y="0"/>
                  </a:moveTo>
                  <a:lnTo>
                    <a:pt x="1011834" y="0"/>
                  </a:lnTo>
                  <a:lnTo>
                    <a:pt x="1011834" y="256095"/>
                  </a:lnTo>
                  <a:lnTo>
                    <a:pt x="1039075" y="256095"/>
                  </a:lnTo>
                  <a:lnTo>
                    <a:pt x="1039075" y="0"/>
                  </a:lnTo>
                  <a:close/>
                </a:path>
                <a:path w="1641475" h="256540">
                  <a:moveTo>
                    <a:pt x="1241298" y="179031"/>
                  </a:moveTo>
                  <a:lnTo>
                    <a:pt x="1214183" y="161785"/>
                  </a:lnTo>
                  <a:lnTo>
                    <a:pt x="1192860" y="136956"/>
                  </a:lnTo>
                  <a:lnTo>
                    <a:pt x="1187234" y="124968"/>
                  </a:lnTo>
                  <a:lnTo>
                    <a:pt x="1178928" y="107276"/>
                  </a:lnTo>
                  <a:lnTo>
                    <a:pt x="1173924" y="75450"/>
                  </a:lnTo>
                  <a:lnTo>
                    <a:pt x="1173924" y="48120"/>
                  </a:lnTo>
                  <a:lnTo>
                    <a:pt x="1232230" y="48120"/>
                  </a:lnTo>
                  <a:lnTo>
                    <a:pt x="1232230" y="25717"/>
                  </a:lnTo>
                  <a:lnTo>
                    <a:pt x="1088186" y="25717"/>
                  </a:lnTo>
                  <a:lnTo>
                    <a:pt x="1088186" y="48120"/>
                  </a:lnTo>
                  <a:lnTo>
                    <a:pt x="1146492" y="48120"/>
                  </a:lnTo>
                  <a:lnTo>
                    <a:pt x="1146492" y="75450"/>
                  </a:lnTo>
                  <a:lnTo>
                    <a:pt x="1141310" y="108610"/>
                  </a:lnTo>
                  <a:lnTo>
                    <a:pt x="1127226" y="140144"/>
                  </a:lnTo>
                  <a:lnTo>
                    <a:pt x="1105954" y="166801"/>
                  </a:lnTo>
                  <a:lnTo>
                    <a:pt x="1079220" y="185394"/>
                  </a:lnTo>
                  <a:lnTo>
                    <a:pt x="1095057" y="206768"/>
                  </a:lnTo>
                  <a:lnTo>
                    <a:pt x="1116126" y="193014"/>
                  </a:lnTo>
                  <a:lnTo>
                    <a:pt x="1134491" y="174078"/>
                  </a:lnTo>
                  <a:lnTo>
                    <a:pt x="1149515" y="151041"/>
                  </a:lnTo>
                  <a:lnTo>
                    <a:pt x="1160614" y="124968"/>
                  </a:lnTo>
                  <a:lnTo>
                    <a:pt x="1171689" y="149186"/>
                  </a:lnTo>
                  <a:lnTo>
                    <a:pt x="1186700" y="170408"/>
                  </a:lnTo>
                  <a:lnTo>
                    <a:pt x="1205141" y="187782"/>
                  </a:lnTo>
                  <a:lnTo>
                    <a:pt x="1226477" y="200418"/>
                  </a:lnTo>
                  <a:lnTo>
                    <a:pt x="1241298" y="179031"/>
                  </a:lnTo>
                  <a:close/>
                </a:path>
                <a:path w="1641475" h="256540">
                  <a:moveTo>
                    <a:pt x="1291628" y="0"/>
                  </a:moveTo>
                  <a:lnTo>
                    <a:pt x="1264399" y="0"/>
                  </a:lnTo>
                  <a:lnTo>
                    <a:pt x="1264399" y="255587"/>
                  </a:lnTo>
                  <a:lnTo>
                    <a:pt x="1291628" y="255587"/>
                  </a:lnTo>
                  <a:lnTo>
                    <a:pt x="1291628" y="0"/>
                  </a:lnTo>
                  <a:close/>
                </a:path>
                <a:path w="1641475" h="256540">
                  <a:moveTo>
                    <a:pt x="1508175" y="239547"/>
                  </a:moveTo>
                  <a:lnTo>
                    <a:pt x="1505661" y="226542"/>
                  </a:lnTo>
                  <a:lnTo>
                    <a:pt x="1504035" y="218173"/>
                  </a:lnTo>
                  <a:lnTo>
                    <a:pt x="1491716" y="221665"/>
                  </a:lnTo>
                  <a:lnTo>
                    <a:pt x="1479334" y="224091"/>
                  </a:lnTo>
                  <a:lnTo>
                    <a:pt x="1467205" y="225653"/>
                  </a:lnTo>
                  <a:lnTo>
                    <a:pt x="1455623" y="226542"/>
                  </a:lnTo>
                  <a:lnTo>
                    <a:pt x="1455623" y="153822"/>
                  </a:lnTo>
                  <a:lnTo>
                    <a:pt x="1429194" y="153822"/>
                  </a:lnTo>
                  <a:lnTo>
                    <a:pt x="1429194" y="248729"/>
                  </a:lnTo>
                  <a:lnTo>
                    <a:pt x="1442110" y="248729"/>
                  </a:lnTo>
                  <a:lnTo>
                    <a:pt x="1457210" y="248450"/>
                  </a:lnTo>
                  <a:lnTo>
                    <a:pt x="1473441" y="247205"/>
                  </a:lnTo>
                  <a:lnTo>
                    <a:pt x="1490510" y="244436"/>
                  </a:lnTo>
                  <a:lnTo>
                    <a:pt x="1508175" y="239547"/>
                  </a:lnTo>
                  <a:close/>
                </a:path>
                <a:path w="1641475" h="256540">
                  <a:moveTo>
                    <a:pt x="1541551" y="73025"/>
                  </a:moveTo>
                  <a:lnTo>
                    <a:pt x="1536509" y="49187"/>
                  </a:lnTo>
                  <a:lnTo>
                    <a:pt x="1526895" y="36309"/>
                  </a:lnTo>
                  <a:lnTo>
                    <a:pt x="1522501" y="30454"/>
                  </a:lnTo>
                  <a:lnTo>
                    <a:pt x="1515237" y="26276"/>
                  </a:lnTo>
                  <a:lnTo>
                    <a:pt x="1515237" y="73025"/>
                  </a:lnTo>
                  <a:lnTo>
                    <a:pt x="1512125" y="88061"/>
                  </a:lnTo>
                  <a:lnTo>
                    <a:pt x="1503553" y="99796"/>
                  </a:lnTo>
                  <a:lnTo>
                    <a:pt x="1490637" y="107429"/>
                  </a:lnTo>
                  <a:lnTo>
                    <a:pt x="1474482" y="110147"/>
                  </a:lnTo>
                  <a:lnTo>
                    <a:pt x="1458302" y="107429"/>
                  </a:lnTo>
                  <a:lnTo>
                    <a:pt x="1445336" y="99796"/>
                  </a:lnTo>
                  <a:lnTo>
                    <a:pt x="1436751" y="88061"/>
                  </a:lnTo>
                  <a:lnTo>
                    <a:pt x="1433728" y="73025"/>
                  </a:lnTo>
                  <a:lnTo>
                    <a:pt x="1436751" y="58191"/>
                  </a:lnTo>
                  <a:lnTo>
                    <a:pt x="1445336" y="46570"/>
                  </a:lnTo>
                  <a:lnTo>
                    <a:pt x="1458302" y="39014"/>
                  </a:lnTo>
                  <a:lnTo>
                    <a:pt x="1474482" y="36309"/>
                  </a:lnTo>
                  <a:lnTo>
                    <a:pt x="1490637" y="39014"/>
                  </a:lnTo>
                  <a:lnTo>
                    <a:pt x="1503553" y="46570"/>
                  </a:lnTo>
                  <a:lnTo>
                    <a:pt x="1512125" y="58191"/>
                  </a:lnTo>
                  <a:lnTo>
                    <a:pt x="1515237" y="73025"/>
                  </a:lnTo>
                  <a:lnTo>
                    <a:pt x="1515237" y="26276"/>
                  </a:lnTo>
                  <a:lnTo>
                    <a:pt x="1501267" y="18211"/>
                  </a:lnTo>
                  <a:lnTo>
                    <a:pt x="1474482" y="13817"/>
                  </a:lnTo>
                  <a:lnTo>
                    <a:pt x="1447698" y="18211"/>
                  </a:lnTo>
                  <a:lnTo>
                    <a:pt x="1426375" y="30454"/>
                  </a:lnTo>
                  <a:lnTo>
                    <a:pt x="1412303" y="49187"/>
                  </a:lnTo>
                  <a:lnTo>
                    <a:pt x="1407312" y="73025"/>
                  </a:lnTo>
                  <a:lnTo>
                    <a:pt x="1412303" y="97015"/>
                  </a:lnTo>
                  <a:lnTo>
                    <a:pt x="1426375" y="115785"/>
                  </a:lnTo>
                  <a:lnTo>
                    <a:pt x="1447698" y="128016"/>
                  </a:lnTo>
                  <a:lnTo>
                    <a:pt x="1474482" y="132435"/>
                  </a:lnTo>
                  <a:lnTo>
                    <a:pt x="1501267" y="128016"/>
                  </a:lnTo>
                  <a:lnTo>
                    <a:pt x="1522501" y="115785"/>
                  </a:lnTo>
                  <a:lnTo>
                    <a:pt x="1526717" y="110147"/>
                  </a:lnTo>
                  <a:lnTo>
                    <a:pt x="1536509" y="97015"/>
                  </a:lnTo>
                  <a:lnTo>
                    <a:pt x="1541551" y="73025"/>
                  </a:lnTo>
                  <a:close/>
                </a:path>
                <a:path w="1641475" h="256540">
                  <a:moveTo>
                    <a:pt x="1612061" y="219278"/>
                  </a:moveTo>
                  <a:lnTo>
                    <a:pt x="1608391" y="204254"/>
                  </a:lnTo>
                  <a:lnTo>
                    <a:pt x="1606537" y="202133"/>
                  </a:lnTo>
                  <a:lnTo>
                    <a:pt x="1598409" y="192836"/>
                  </a:lnTo>
                  <a:lnTo>
                    <a:pt x="1587652" y="187718"/>
                  </a:lnTo>
                  <a:lnTo>
                    <a:pt x="1587652" y="219278"/>
                  </a:lnTo>
                  <a:lnTo>
                    <a:pt x="1585810" y="226339"/>
                  </a:lnTo>
                  <a:lnTo>
                    <a:pt x="1580832" y="231635"/>
                  </a:lnTo>
                  <a:lnTo>
                    <a:pt x="1573250" y="234962"/>
                  </a:lnTo>
                  <a:lnTo>
                    <a:pt x="1563649" y="236118"/>
                  </a:lnTo>
                  <a:lnTo>
                    <a:pt x="1553959" y="234962"/>
                  </a:lnTo>
                  <a:lnTo>
                    <a:pt x="1546339" y="231635"/>
                  </a:lnTo>
                  <a:lnTo>
                    <a:pt x="1541335" y="226339"/>
                  </a:lnTo>
                  <a:lnTo>
                    <a:pt x="1539544" y="219278"/>
                  </a:lnTo>
                  <a:lnTo>
                    <a:pt x="1541335" y="212242"/>
                  </a:lnTo>
                  <a:lnTo>
                    <a:pt x="1546339" y="206883"/>
                  </a:lnTo>
                  <a:lnTo>
                    <a:pt x="1553959" y="203441"/>
                  </a:lnTo>
                  <a:lnTo>
                    <a:pt x="1563649" y="202133"/>
                  </a:lnTo>
                  <a:lnTo>
                    <a:pt x="1573250" y="203441"/>
                  </a:lnTo>
                  <a:lnTo>
                    <a:pt x="1580832" y="206883"/>
                  </a:lnTo>
                  <a:lnTo>
                    <a:pt x="1585810" y="212242"/>
                  </a:lnTo>
                  <a:lnTo>
                    <a:pt x="1587652" y="219278"/>
                  </a:lnTo>
                  <a:lnTo>
                    <a:pt x="1587652" y="187718"/>
                  </a:lnTo>
                  <a:lnTo>
                    <a:pt x="1583143" y="185559"/>
                  </a:lnTo>
                  <a:lnTo>
                    <a:pt x="1563649" y="182968"/>
                  </a:lnTo>
                  <a:lnTo>
                    <a:pt x="1544002" y="185559"/>
                  </a:lnTo>
                  <a:lnTo>
                    <a:pt x="1528724" y="192836"/>
                  </a:lnTo>
                  <a:lnTo>
                    <a:pt x="1518856" y="204254"/>
                  </a:lnTo>
                  <a:lnTo>
                    <a:pt x="1515427" y="219278"/>
                  </a:lnTo>
                  <a:lnTo>
                    <a:pt x="1518856" y="234213"/>
                  </a:lnTo>
                  <a:lnTo>
                    <a:pt x="1528724" y="245516"/>
                  </a:lnTo>
                  <a:lnTo>
                    <a:pt x="1544002" y="252679"/>
                  </a:lnTo>
                  <a:lnTo>
                    <a:pt x="1563649" y="255181"/>
                  </a:lnTo>
                  <a:lnTo>
                    <a:pt x="1583143" y="252679"/>
                  </a:lnTo>
                  <a:lnTo>
                    <a:pt x="1598409" y="245516"/>
                  </a:lnTo>
                  <a:lnTo>
                    <a:pt x="1606702" y="236118"/>
                  </a:lnTo>
                  <a:lnTo>
                    <a:pt x="1608391" y="234213"/>
                  </a:lnTo>
                  <a:lnTo>
                    <a:pt x="1612061" y="219278"/>
                  </a:lnTo>
                  <a:close/>
                </a:path>
                <a:path w="1641475" h="256540">
                  <a:moveTo>
                    <a:pt x="1628305" y="154724"/>
                  </a:moveTo>
                  <a:lnTo>
                    <a:pt x="1577263" y="154724"/>
                  </a:lnTo>
                  <a:lnTo>
                    <a:pt x="1577263" y="133743"/>
                  </a:lnTo>
                  <a:lnTo>
                    <a:pt x="1550835" y="133743"/>
                  </a:lnTo>
                  <a:lnTo>
                    <a:pt x="1550835" y="154724"/>
                  </a:lnTo>
                  <a:lnTo>
                    <a:pt x="1499196" y="154724"/>
                  </a:lnTo>
                  <a:lnTo>
                    <a:pt x="1499196" y="175298"/>
                  </a:lnTo>
                  <a:lnTo>
                    <a:pt x="1628305" y="175298"/>
                  </a:lnTo>
                  <a:lnTo>
                    <a:pt x="1628305" y="154724"/>
                  </a:lnTo>
                  <a:close/>
                </a:path>
                <a:path w="1641475" h="256540">
                  <a:moveTo>
                    <a:pt x="1641309" y="56083"/>
                  </a:moveTo>
                  <a:lnTo>
                    <a:pt x="1604289" y="56083"/>
                  </a:lnTo>
                  <a:lnTo>
                    <a:pt x="1604289" y="0"/>
                  </a:lnTo>
                  <a:lnTo>
                    <a:pt x="1577162" y="0"/>
                  </a:lnTo>
                  <a:lnTo>
                    <a:pt x="1577162" y="127190"/>
                  </a:lnTo>
                  <a:lnTo>
                    <a:pt x="1604289" y="127190"/>
                  </a:lnTo>
                  <a:lnTo>
                    <a:pt x="1604289" y="78574"/>
                  </a:lnTo>
                  <a:lnTo>
                    <a:pt x="1641309" y="78574"/>
                  </a:lnTo>
                  <a:lnTo>
                    <a:pt x="1641309" y="560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07123" y="6760010"/>
              <a:ext cx="232993" cy="24892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3737273" y="6755777"/>
              <a:ext cx="739140" cy="256540"/>
            </a:xfrm>
            <a:custGeom>
              <a:avLst/>
              <a:gdLst/>
              <a:ahLst/>
              <a:cxnLst/>
              <a:rect l="l" t="t" r="r" b="b"/>
              <a:pathLst>
                <a:path w="739140" h="256540">
                  <a:moveTo>
                    <a:pt x="58597" y="185686"/>
                  </a:moveTo>
                  <a:lnTo>
                    <a:pt x="56832" y="167538"/>
                  </a:lnTo>
                  <a:lnTo>
                    <a:pt x="56388" y="162902"/>
                  </a:lnTo>
                  <a:lnTo>
                    <a:pt x="47752" y="164782"/>
                  </a:lnTo>
                  <a:lnTo>
                    <a:pt x="39598" y="166128"/>
                  </a:lnTo>
                  <a:lnTo>
                    <a:pt x="32004" y="167005"/>
                  </a:lnTo>
                  <a:lnTo>
                    <a:pt x="25019" y="167538"/>
                  </a:lnTo>
                  <a:lnTo>
                    <a:pt x="25019" y="53860"/>
                  </a:lnTo>
                  <a:lnTo>
                    <a:pt x="55270" y="53860"/>
                  </a:lnTo>
                  <a:lnTo>
                    <a:pt x="55270" y="31775"/>
                  </a:lnTo>
                  <a:lnTo>
                    <a:pt x="0" y="31775"/>
                  </a:lnTo>
                  <a:lnTo>
                    <a:pt x="0" y="190538"/>
                  </a:lnTo>
                  <a:lnTo>
                    <a:pt x="10693" y="190538"/>
                  </a:lnTo>
                  <a:lnTo>
                    <a:pt x="20180" y="190411"/>
                  </a:lnTo>
                  <a:lnTo>
                    <a:pt x="31280" y="189814"/>
                  </a:lnTo>
                  <a:lnTo>
                    <a:pt x="44069" y="188366"/>
                  </a:lnTo>
                  <a:lnTo>
                    <a:pt x="58597" y="185686"/>
                  </a:lnTo>
                  <a:close/>
                </a:path>
                <a:path w="739140" h="256540">
                  <a:moveTo>
                    <a:pt x="129311" y="185089"/>
                  </a:moveTo>
                  <a:lnTo>
                    <a:pt x="127609" y="167640"/>
                  </a:lnTo>
                  <a:lnTo>
                    <a:pt x="127088" y="162293"/>
                  </a:lnTo>
                  <a:lnTo>
                    <a:pt x="117195" y="164642"/>
                  </a:lnTo>
                  <a:lnTo>
                    <a:pt x="107797" y="166217"/>
                  </a:lnTo>
                  <a:lnTo>
                    <a:pt x="98894" y="167157"/>
                  </a:lnTo>
                  <a:lnTo>
                    <a:pt x="90474" y="167640"/>
                  </a:lnTo>
                  <a:lnTo>
                    <a:pt x="90474" y="53860"/>
                  </a:lnTo>
                  <a:lnTo>
                    <a:pt x="122555" y="53860"/>
                  </a:lnTo>
                  <a:lnTo>
                    <a:pt x="122555" y="31775"/>
                  </a:lnTo>
                  <a:lnTo>
                    <a:pt x="66065" y="31775"/>
                  </a:lnTo>
                  <a:lnTo>
                    <a:pt x="66065" y="190538"/>
                  </a:lnTo>
                  <a:lnTo>
                    <a:pt x="76758" y="190538"/>
                  </a:lnTo>
                  <a:lnTo>
                    <a:pt x="88442" y="190423"/>
                  </a:lnTo>
                  <a:lnTo>
                    <a:pt x="100952" y="189776"/>
                  </a:lnTo>
                  <a:lnTo>
                    <a:pt x="114503" y="188150"/>
                  </a:lnTo>
                  <a:lnTo>
                    <a:pt x="129311" y="185089"/>
                  </a:lnTo>
                  <a:close/>
                </a:path>
                <a:path w="739140" h="256540">
                  <a:moveTo>
                    <a:pt x="216255" y="0"/>
                  </a:moveTo>
                  <a:lnTo>
                    <a:pt x="190538" y="0"/>
                  </a:lnTo>
                  <a:lnTo>
                    <a:pt x="190538" y="102781"/>
                  </a:lnTo>
                  <a:lnTo>
                    <a:pt x="163499" y="102781"/>
                  </a:lnTo>
                  <a:lnTo>
                    <a:pt x="163499" y="5143"/>
                  </a:lnTo>
                  <a:lnTo>
                    <a:pt x="138391" y="5143"/>
                  </a:lnTo>
                  <a:lnTo>
                    <a:pt x="138391" y="243281"/>
                  </a:lnTo>
                  <a:lnTo>
                    <a:pt x="163499" y="243281"/>
                  </a:lnTo>
                  <a:lnTo>
                    <a:pt x="163499" y="124968"/>
                  </a:lnTo>
                  <a:lnTo>
                    <a:pt x="190538" y="124968"/>
                  </a:lnTo>
                  <a:lnTo>
                    <a:pt x="190538" y="255587"/>
                  </a:lnTo>
                  <a:lnTo>
                    <a:pt x="216255" y="255587"/>
                  </a:lnTo>
                  <a:lnTo>
                    <a:pt x="216255" y="124968"/>
                  </a:lnTo>
                  <a:lnTo>
                    <a:pt x="216255" y="102781"/>
                  </a:lnTo>
                  <a:lnTo>
                    <a:pt x="216255" y="0"/>
                  </a:lnTo>
                  <a:close/>
                </a:path>
                <a:path w="739140" h="256540">
                  <a:moveTo>
                    <a:pt x="375412" y="24752"/>
                  </a:moveTo>
                  <a:lnTo>
                    <a:pt x="255790" y="24752"/>
                  </a:lnTo>
                  <a:lnTo>
                    <a:pt x="255790" y="46342"/>
                  </a:lnTo>
                  <a:lnTo>
                    <a:pt x="255790" y="169532"/>
                  </a:lnTo>
                  <a:lnTo>
                    <a:pt x="255790" y="191122"/>
                  </a:lnTo>
                  <a:lnTo>
                    <a:pt x="375412" y="191122"/>
                  </a:lnTo>
                  <a:lnTo>
                    <a:pt x="375412" y="169557"/>
                  </a:lnTo>
                  <a:lnTo>
                    <a:pt x="375412" y="46799"/>
                  </a:lnTo>
                  <a:lnTo>
                    <a:pt x="348386" y="46799"/>
                  </a:lnTo>
                  <a:lnTo>
                    <a:pt x="348386" y="169532"/>
                  </a:lnTo>
                  <a:lnTo>
                    <a:pt x="282321" y="169532"/>
                  </a:lnTo>
                  <a:lnTo>
                    <a:pt x="282321" y="46342"/>
                  </a:lnTo>
                  <a:lnTo>
                    <a:pt x="375412" y="46342"/>
                  </a:lnTo>
                  <a:lnTo>
                    <a:pt x="375412" y="24752"/>
                  </a:lnTo>
                  <a:close/>
                </a:path>
                <a:path w="739140" h="256540">
                  <a:moveTo>
                    <a:pt x="486156" y="99682"/>
                  </a:moveTo>
                  <a:lnTo>
                    <a:pt x="445211" y="99682"/>
                  </a:lnTo>
                  <a:lnTo>
                    <a:pt x="445211" y="622"/>
                  </a:lnTo>
                  <a:lnTo>
                    <a:pt x="418084" y="622"/>
                  </a:lnTo>
                  <a:lnTo>
                    <a:pt x="418084" y="99682"/>
                  </a:lnTo>
                  <a:lnTo>
                    <a:pt x="418084" y="122542"/>
                  </a:lnTo>
                  <a:lnTo>
                    <a:pt x="418084" y="255892"/>
                  </a:lnTo>
                  <a:lnTo>
                    <a:pt x="445211" y="255892"/>
                  </a:lnTo>
                  <a:lnTo>
                    <a:pt x="445211" y="122542"/>
                  </a:lnTo>
                  <a:lnTo>
                    <a:pt x="486156" y="122542"/>
                  </a:lnTo>
                  <a:lnTo>
                    <a:pt x="486156" y="99682"/>
                  </a:lnTo>
                  <a:close/>
                </a:path>
                <a:path w="739140" h="256540">
                  <a:moveTo>
                    <a:pt x="651370" y="184480"/>
                  </a:moveTo>
                  <a:lnTo>
                    <a:pt x="649363" y="170053"/>
                  </a:lnTo>
                  <a:lnTo>
                    <a:pt x="648144" y="161378"/>
                  </a:lnTo>
                  <a:lnTo>
                    <a:pt x="621284" y="165519"/>
                  </a:lnTo>
                  <a:lnTo>
                    <a:pt x="594664" y="168148"/>
                  </a:lnTo>
                  <a:lnTo>
                    <a:pt x="566877" y="169557"/>
                  </a:lnTo>
                  <a:lnTo>
                    <a:pt x="536486" y="170053"/>
                  </a:lnTo>
                  <a:lnTo>
                    <a:pt x="536486" y="46596"/>
                  </a:lnTo>
                  <a:lnTo>
                    <a:pt x="628980" y="46596"/>
                  </a:lnTo>
                  <a:lnTo>
                    <a:pt x="628980" y="24612"/>
                  </a:lnTo>
                  <a:lnTo>
                    <a:pt x="509460" y="24612"/>
                  </a:lnTo>
                  <a:lnTo>
                    <a:pt x="509460" y="192646"/>
                  </a:lnTo>
                  <a:lnTo>
                    <a:pt x="530034" y="192646"/>
                  </a:lnTo>
                  <a:lnTo>
                    <a:pt x="563384" y="192392"/>
                  </a:lnTo>
                  <a:lnTo>
                    <a:pt x="593509" y="191211"/>
                  </a:lnTo>
                  <a:lnTo>
                    <a:pt x="622236" y="188709"/>
                  </a:lnTo>
                  <a:lnTo>
                    <a:pt x="651370" y="184480"/>
                  </a:lnTo>
                  <a:close/>
                </a:path>
                <a:path w="739140" h="256540">
                  <a:moveTo>
                    <a:pt x="738720" y="98945"/>
                  </a:moveTo>
                  <a:lnTo>
                    <a:pt x="697776" y="98945"/>
                  </a:lnTo>
                  <a:lnTo>
                    <a:pt x="697776" y="0"/>
                  </a:lnTo>
                  <a:lnTo>
                    <a:pt x="670636" y="0"/>
                  </a:lnTo>
                  <a:lnTo>
                    <a:pt x="670636" y="256095"/>
                  </a:lnTo>
                  <a:lnTo>
                    <a:pt x="697776" y="256095"/>
                  </a:lnTo>
                  <a:lnTo>
                    <a:pt x="697776" y="121437"/>
                  </a:lnTo>
                  <a:lnTo>
                    <a:pt x="738720" y="121437"/>
                  </a:lnTo>
                  <a:lnTo>
                    <a:pt x="738720" y="98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59500" y="6781797"/>
              <a:ext cx="232993" cy="19335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12061" y="6767575"/>
              <a:ext cx="233296" cy="24378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068455" y="6755673"/>
              <a:ext cx="234003" cy="25044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5318486" y="6754571"/>
              <a:ext cx="560705" cy="257810"/>
            </a:xfrm>
            <a:custGeom>
              <a:avLst/>
              <a:gdLst/>
              <a:ahLst/>
              <a:cxnLst/>
              <a:rect l="l" t="t" r="r" b="b"/>
              <a:pathLst>
                <a:path w="560705" h="257809">
                  <a:moveTo>
                    <a:pt x="151498" y="80289"/>
                  </a:moveTo>
                  <a:lnTo>
                    <a:pt x="146227" y="55613"/>
                  </a:lnTo>
                  <a:lnTo>
                    <a:pt x="136664" y="42862"/>
                  </a:lnTo>
                  <a:lnTo>
                    <a:pt x="131787" y="36360"/>
                  </a:lnTo>
                  <a:lnTo>
                    <a:pt x="125069" y="32537"/>
                  </a:lnTo>
                  <a:lnTo>
                    <a:pt x="125069" y="80289"/>
                  </a:lnTo>
                  <a:lnTo>
                    <a:pt x="121780" y="95669"/>
                  </a:lnTo>
                  <a:lnTo>
                    <a:pt x="112750" y="107467"/>
                  </a:lnTo>
                  <a:lnTo>
                    <a:pt x="99098" y="115036"/>
                  </a:lnTo>
                  <a:lnTo>
                    <a:pt x="81902" y="117703"/>
                  </a:lnTo>
                  <a:lnTo>
                    <a:pt x="64706" y="115036"/>
                  </a:lnTo>
                  <a:lnTo>
                    <a:pt x="51092" y="107467"/>
                  </a:lnTo>
                  <a:lnTo>
                    <a:pt x="42164" y="95669"/>
                  </a:lnTo>
                  <a:lnTo>
                    <a:pt x="39039" y="80289"/>
                  </a:lnTo>
                  <a:lnTo>
                    <a:pt x="42164" y="64947"/>
                  </a:lnTo>
                  <a:lnTo>
                    <a:pt x="51092" y="53136"/>
                  </a:lnTo>
                  <a:lnTo>
                    <a:pt x="64706" y="45554"/>
                  </a:lnTo>
                  <a:lnTo>
                    <a:pt x="81902" y="42862"/>
                  </a:lnTo>
                  <a:lnTo>
                    <a:pt x="99098" y="45554"/>
                  </a:lnTo>
                  <a:lnTo>
                    <a:pt x="112750" y="53136"/>
                  </a:lnTo>
                  <a:lnTo>
                    <a:pt x="121780" y="64947"/>
                  </a:lnTo>
                  <a:lnTo>
                    <a:pt x="125069" y="80289"/>
                  </a:lnTo>
                  <a:lnTo>
                    <a:pt x="125069" y="32537"/>
                  </a:lnTo>
                  <a:lnTo>
                    <a:pt x="109816" y="23837"/>
                  </a:lnTo>
                  <a:lnTo>
                    <a:pt x="81902" y="19367"/>
                  </a:lnTo>
                  <a:lnTo>
                    <a:pt x="54025" y="23837"/>
                  </a:lnTo>
                  <a:lnTo>
                    <a:pt x="31940" y="36360"/>
                  </a:lnTo>
                  <a:lnTo>
                    <a:pt x="17437" y="55613"/>
                  </a:lnTo>
                  <a:lnTo>
                    <a:pt x="12306" y="80289"/>
                  </a:lnTo>
                  <a:lnTo>
                    <a:pt x="17437" y="104990"/>
                  </a:lnTo>
                  <a:lnTo>
                    <a:pt x="31940" y="124244"/>
                  </a:lnTo>
                  <a:lnTo>
                    <a:pt x="54025" y="136753"/>
                  </a:lnTo>
                  <a:lnTo>
                    <a:pt x="81902" y="141211"/>
                  </a:lnTo>
                  <a:lnTo>
                    <a:pt x="109816" y="136753"/>
                  </a:lnTo>
                  <a:lnTo>
                    <a:pt x="131787" y="124244"/>
                  </a:lnTo>
                  <a:lnTo>
                    <a:pt x="136702" y="117703"/>
                  </a:lnTo>
                  <a:lnTo>
                    <a:pt x="146227" y="104990"/>
                  </a:lnTo>
                  <a:lnTo>
                    <a:pt x="151498" y="80289"/>
                  </a:lnTo>
                  <a:close/>
                </a:path>
                <a:path w="560705" h="257809">
                  <a:moveTo>
                    <a:pt x="169049" y="191033"/>
                  </a:moveTo>
                  <a:lnTo>
                    <a:pt x="166928" y="171259"/>
                  </a:lnTo>
                  <a:lnTo>
                    <a:pt x="123825" y="176009"/>
                  </a:lnTo>
                  <a:lnTo>
                    <a:pt x="79984" y="178562"/>
                  </a:lnTo>
                  <a:lnTo>
                    <a:pt x="37884" y="179590"/>
                  </a:lnTo>
                  <a:lnTo>
                    <a:pt x="0" y="179743"/>
                  </a:lnTo>
                  <a:lnTo>
                    <a:pt x="3327" y="202336"/>
                  </a:lnTo>
                  <a:lnTo>
                    <a:pt x="40360" y="202107"/>
                  </a:lnTo>
                  <a:lnTo>
                    <a:pt x="81610" y="200799"/>
                  </a:lnTo>
                  <a:lnTo>
                    <a:pt x="125158" y="197434"/>
                  </a:lnTo>
                  <a:lnTo>
                    <a:pt x="169049" y="191033"/>
                  </a:lnTo>
                  <a:close/>
                </a:path>
                <a:path w="560705" h="257809">
                  <a:moveTo>
                    <a:pt x="209994" y="1206"/>
                  </a:moveTo>
                  <a:lnTo>
                    <a:pt x="182968" y="1206"/>
                  </a:lnTo>
                  <a:lnTo>
                    <a:pt x="182968" y="257302"/>
                  </a:lnTo>
                  <a:lnTo>
                    <a:pt x="209994" y="257302"/>
                  </a:lnTo>
                  <a:lnTo>
                    <a:pt x="209994" y="1206"/>
                  </a:lnTo>
                  <a:close/>
                </a:path>
                <a:path w="560705" h="257809">
                  <a:moveTo>
                    <a:pt x="460629" y="106908"/>
                  </a:moveTo>
                  <a:lnTo>
                    <a:pt x="456082" y="87845"/>
                  </a:lnTo>
                  <a:lnTo>
                    <a:pt x="450240" y="81089"/>
                  </a:lnTo>
                  <a:lnTo>
                    <a:pt x="443433" y="73228"/>
                  </a:lnTo>
                  <a:lnTo>
                    <a:pt x="435013" y="69176"/>
                  </a:lnTo>
                  <a:lnTo>
                    <a:pt x="435013" y="106908"/>
                  </a:lnTo>
                  <a:lnTo>
                    <a:pt x="432282" y="117487"/>
                  </a:lnTo>
                  <a:lnTo>
                    <a:pt x="424878" y="125425"/>
                  </a:lnTo>
                  <a:lnTo>
                    <a:pt x="413448" y="130403"/>
                  </a:lnTo>
                  <a:lnTo>
                    <a:pt x="398703" y="132130"/>
                  </a:lnTo>
                  <a:lnTo>
                    <a:pt x="383832" y="130403"/>
                  </a:lnTo>
                  <a:lnTo>
                    <a:pt x="372402" y="125425"/>
                  </a:lnTo>
                  <a:lnTo>
                    <a:pt x="365086" y="117487"/>
                  </a:lnTo>
                  <a:lnTo>
                    <a:pt x="362585" y="106908"/>
                  </a:lnTo>
                  <a:lnTo>
                    <a:pt x="365086" y="96227"/>
                  </a:lnTo>
                  <a:lnTo>
                    <a:pt x="372402" y="88138"/>
                  </a:lnTo>
                  <a:lnTo>
                    <a:pt x="383832" y="82981"/>
                  </a:lnTo>
                  <a:lnTo>
                    <a:pt x="398703" y="81089"/>
                  </a:lnTo>
                  <a:lnTo>
                    <a:pt x="413448" y="82981"/>
                  </a:lnTo>
                  <a:lnTo>
                    <a:pt x="424878" y="88138"/>
                  </a:lnTo>
                  <a:lnTo>
                    <a:pt x="432282" y="96227"/>
                  </a:lnTo>
                  <a:lnTo>
                    <a:pt x="435013" y="106908"/>
                  </a:lnTo>
                  <a:lnTo>
                    <a:pt x="435013" y="69176"/>
                  </a:lnTo>
                  <a:lnTo>
                    <a:pt x="423887" y="63817"/>
                  </a:lnTo>
                  <a:lnTo>
                    <a:pt x="398703" y="60413"/>
                  </a:lnTo>
                  <a:lnTo>
                    <a:pt x="373341" y="63817"/>
                  </a:lnTo>
                  <a:lnTo>
                    <a:pt x="353669" y="73228"/>
                  </a:lnTo>
                  <a:lnTo>
                    <a:pt x="340944" y="87845"/>
                  </a:lnTo>
                  <a:lnTo>
                    <a:pt x="336461" y="106908"/>
                  </a:lnTo>
                  <a:lnTo>
                    <a:pt x="340944" y="125933"/>
                  </a:lnTo>
                  <a:lnTo>
                    <a:pt x="353669" y="140538"/>
                  </a:lnTo>
                  <a:lnTo>
                    <a:pt x="373341" y="149910"/>
                  </a:lnTo>
                  <a:lnTo>
                    <a:pt x="398703" y="153212"/>
                  </a:lnTo>
                  <a:lnTo>
                    <a:pt x="423887" y="149910"/>
                  </a:lnTo>
                  <a:lnTo>
                    <a:pt x="443433" y="140538"/>
                  </a:lnTo>
                  <a:lnTo>
                    <a:pt x="450723" y="132130"/>
                  </a:lnTo>
                  <a:lnTo>
                    <a:pt x="456082" y="125933"/>
                  </a:lnTo>
                  <a:lnTo>
                    <a:pt x="460629" y="106908"/>
                  </a:lnTo>
                  <a:close/>
                </a:path>
                <a:path w="560705" h="257809">
                  <a:moveTo>
                    <a:pt x="474649" y="27127"/>
                  </a:moveTo>
                  <a:lnTo>
                    <a:pt x="412216" y="27127"/>
                  </a:lnTo>
                  <a:lnTo>
                    <a:pt x="412216" y="0"/>
                  </a:lnTo>
                  <a:lnTo>
                    <a:pt x="385279" y="0"/>
                  </a:lnTo>
                  <a:lnTo>
                    <a:pt x="385279" y="27127"/>
                  </a:lnTo>
                  <a:lnTo>
                    <a:pt x="322541" y="27127"/>
                  </a:lnTo>
                  <a:lnTo>
                    <a:pt x="322541" y="48717"/>
                  </a:lnTo>
                  <a:lnTo>
                    <a:pt x="474649" y="48717"/>
                  </a:lnTo>
                  <a:lnTo>
                    <a:pt x="474649" y="27127"/>
                  </a:lnTo>
                  <a:close/>
                </a:path>
                <a:path w="560705" h="257809">
                  <a:moveTo>
                    <a:pt x="523062" y="174091"/>
                  </a:moveTo>
                  <a:lnTo>
                    <a:pt x="354114" y="174091"/>
                  </a:lnTo>
                  <a:lnTo>
                    <a:pt x="354114" y="196075"/>
                  </a:lnTo>
                  <a:lnTo>
                    <a:pt x="495935" y="196075"/>
                  </a:lnTo>
                  <a:lnTo>
                    <a:pt x="495935" y="256794"/>
                  </a:lnTo>
                  <a:lnTo>
                    <a:pt x="523062" y="256794"/>
                  </a:lnTo>
                  <a:lnTo>
                    <a:pt x="523062" y="174091"/>
                  </a:lnTo>
                  <a:close/>
                </a:path>
                <a:path w="560705" h="257809">
                  <a:moveTo>
                    <a:pt x="560082" y="70599"/>
                  </a:moveTo>
                  <a:lnTo>
                    <a:pt x="523062" y="70599"/>
                  </a:lnTo>
                  <a:lnTo>
                    <a:pt x="523062" y="1206"/>
                  </a:lnTo>
                  <a:lnTo>
                    <a:pt x="495935" y="1206"/>
                  </a:lnTo>
                  <a:lnTo>
                    <a:pt x="495935" y="161074"/>
                  </a:lnTo>
                  <a:lnTo>
                    <a:pt x="523062" y="161074"/>
                  </a:lnTo>
                  <a:lnTo>
                    <a:pt x="523062" y="92989"/>
                  </a:lnTo>
                  <a:lnTo>
                    <a:pt x="560082" y="92989"/>
                  </a:lnTo>
                  <a:lnTo>
                    <a:pt x="560082" y="7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893298" y="6758497"/>
              <a:ext cx="232993" cy="24963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6214472" y="6755777"/>
              <a:ext cx="469265" cy="255904"/>
            </a:xfrm>
            <a:custGeom>
              <a:avLst/>
              <a:gdLst/>
              <a:ahLst/>
              <a:cxnLst/>
              <a:rect l="l" t="t" r="r" b="b"/>
              <a:pathLst>
                <a:path w="469265" h="255904">
                  <a:moveTo>
                    <a:pt x="144843" y="27343"/>
                  </a:moveTo>
                  <a:lnTo>
                    <a:pt x="14020" y="27343"/>
                  </a:lnTo>
                  <a:lnTo>
                    <a:pt x="14020" y="49225"/>
                  </a:lnTo>
                  <a:lnTo>
                    <a:pt x="117805" y="49225"/>
                  </a:lnTo>
                  <a:lnTo>
                    <a:pt x="117563" y="66827"/>
                  </a:lnTo>
                  <a:lnTo>
                    <a:pt x="116649" y="87884"/>
                  </a:lnTo>
                  <a:lnTo>
                    <a:pt x="114515" y="112598"/>
                  </a:lnTo>
                  <a:lnTo>
                    <a:pt x="110642" y="141211"/>
                  </a:lnTo>
                  <a:lnTo>
                    <a:pt x="137477" y="143332"/>
                  </a:lnTo>
                  <a:lnTo>
                    <a:pt x="141617" y="111429"/>
                  </a:lnTo>
                  <a:lnTo>
                    <a:pt x="143764" y="84175"/>
                  </a:lnTo>
                  <a:lnTo>
                    <a:pt x="144614" y="61455"/>
                  </a:lnTo>
                  <a:lnTo>
                    <a:pt x="144767" y="49225"/>
                  </a:lnTo>
                  <a:lnTo>
                    <a:pt x="144843" y="27343"/>
                  </a:lnTo>
                  <a:close/>
                </a:path>
                <a:path w="469265" h="255904">
                  <a:moveTo>
                    <a:pt x="161074" y="191236"/>
                  </a:moveTo>
                  <a:lnTo>
                    <a:pt x="160020" y="177012"/>
                  </a:lnTo>
                  <a:lnTo>
                    <a:pt x="159562" y="170967"/>
                  </a:lnTo>
                  <a:lnTo>
                    <a:pt x="140042" y="173075"/>
                  </a:lnTo>
                  <a:lnTo>
                    <a:pt x="119926" y="174752"/>
                  </a:lnTo>
                  <a:lnTo>
                    <a:pt x="99517" y="176047"/>
                  </a:lnTo>
                  <a:lnTo>
                    <a:pt x="79082" y="177012"/>
                  </a:lnTo>
                  <a:lnTo>
                    <a:pt x="79082" y="100457"/>
                  </a:lnTo>
                  <a:lnTo>
                    <a:pt x="52349" y="100457"/>
                  </a:lnTo>
                  <a:lnTo>
                    <a:pt x="52349" y="177825"/>
                  </a:lnTo>
                  <a:lnTo>
                    <a:pt x="0" y="178536"/>
                  </a:lnTo>
                  <a:lnTo>
                    <a:pt x="3022" y="200723"/>
                  </a:lnTo>
                  <a:lnTo>
                    <a:pt x="39382" y="200533"/>
                  </a:lnTo>
                  <a:lnTo>
                    <a:pt x="79108" y="199275"/>
                  </a:lnTo>
                  <a:lnTo>
                    <a:pt x="120294" y="196367"/>
                  </a:lnTo>
                  <a:lnTo>
                    <a:pt x="161074" y="191236"/>
                  </a:lnTo>
                  <a:close/>
                </a:path>
                <a:path w="469265" h="255904">
                  <a:moveTo>
                    <a:pt x="240665" y="105511"/>
                  </a:moveTo>
                  <a:lnTo>
                    <a:pt x="201422" y="105511"/>
                  </a:lnTo>
                  <a:lnTo>
                    <a:pt x="201422" y="0"/>
                  </a:lnTo>
                  <a:lnTo>
                    <a:pt x="174294" y="0"/>
                  </a:lnTo>
                  <a:lnTo>
                    <a:pt x="174294" y="255587"/>
                  </a:lnTo>
                  <a:lnTo>
                    <a:pt x="201422" y="255587"/>
                  </a:lnTo>
                  <a:lnTo>
                    <a:pt x="201422" y="128600"/>
                  </a:lnTo>
                  <a:lnTo>
                    <a:pt x="240665" y="128600"/>
                  </a:lnTo>
                  <a:lnTo>
                    <a:pt x="240665" y="105511"/>
                  </a:lnTo>
                  <a:close/>
                </a:path>
                <a:path w="469265" h="255904">
                  <a:moveTo>
                    <a:pt x="408089" y="122047"/>
                  </a:moveTo>
                  <a:lnTo>
                    <a:pt x="362826" y="90881"/>
                  </a:lnTo>
                  <a:lnTo>
                    <a:pt x="346494" y="45389"/>
                  </a:lnTo>
                  <a:lnTo>
                    <a:pt x="346468" y="39738"/>
                  </a:lnTo>
                  <a:lnTo>
                    <a:pt x="401535" y="39738"/>
                  </a:lnTo>
                  <a:lnTo>
                    <a:pt x="401535" y="17653"/>
                  </a:lnTo>
                  <a:lnTo>
                    <a:pt x="263550" y="17653"/>
                  </a:lnTo>
                  <a:lnTo>
                    <a:pt x="263550" y="39738"/>
                  </a:lnTo>
                  <a:lnTo>
                    <a:pt x="319024" y="39738"/>
                  </a:lnTo>
                  <a:lnTo>
                    <a:pt x="319024" y="45389"/>
                  </a:lnTo>
                  <a:lnTo>
                    <a:pt x="314617" y="71412"/>
                  </a:lnTo>
                  <a:lnTo>
                    <a:pt x="301929" y="95262"/>
                  </a:lnTo>
                  <a:lnTo>
                    <a:pt x="281838" y="115125"/>
                  </a:lnTo>
                  <a:lnTo>
                    <a:pt x="255181" y="129108"/>
                  </a:lnTo>
                  <a:lnTo>
                    <a:pt x="269201" y="150596"/>
                  </a:lnTo>
                  <a:lnTo>
                    <a:pt x="290550" y="140093"/>
                  </a:lnTo>
                  <a:lnTo>
                    <a:pt x="308546" y="125780"/>
                  </a:lnTo>
                  <a:lnTo>
                    <a:pt x="322897" y="108216"/>
                  </a:lnTo>
                  <a:lnTo>
                    <a:pt x="333349" y="87960"/>
                  </a:lnTo>
                  <a:lnTo>
                    <a:pt x="343509" y="105892"/>
                  </a:lnTo>
                  <a:lnTo>
                    <a:pt x="357200" y="121500"/>
                  </a:lnTo>
                  <a:lnTo>
                    <a:pt x="374192" y="134264"/>
                  </a:lnTo>
                  <a:lnTo>
                    <a:pt x="394271" y="143637"/>
                  </a:lnTo>
                  <a:lnTo>
                    <a:pt x="408089" y="122047"/>
                  </a:lnTo>
                  <a:close/>
                </a:path>
                <a:path w="469265" h="255904">
                  <a:moveTo>
                    <a:pt x="468109" y="0"/>
                  </a:moveTo>
                  <a:lnTo>
                    <a:pt x="441071" y="0"/>
                  </a:lnTo>
                  <a:lnTo>
                    <a:pt x="441071" y="65163"/>
                  </a:lnTo>
                  <a:lnTo>
                    <a:pt x="393369" y="65163"/>
                  </a:lnTo>
                  <a:lnTo>
                    <a:pt x="393369" y="87452"/>
                  </a:lnTo>
                  <a:lnTo>
                    <a:pt x="441071" y="87452"/>
                  </a:lnTo>
                  <a:lnTo>
                    <a:pt x="441071" y="152107"/>
                  </a:lnTo>
                  <a:lnTo>
                    <a:pt x="468109" y="152107"/>
                  </a:lnTo>
                  <a:lnTo>
                    <a:pt x="468109" y="0"/>
                  </a:lnTo>
                  <a:close/>
                </a:path>
                <a:path w="469265" h="255904">
                  <a:moveTo>
                    <a:pt x="468909" y="207479"/>
                  </a:moveTo>
                  <a:lnTo>
                    <a:pt x="462889" y="187096"/>
                  </a:lnTo>
                  <a:lnTo>
                    <a:pt x="455142" y="180251"/>
                  </a:lnTo>
                  <a:lnTo>
                    <a:pt x="445744" y="171945"/>
                  </a:lnTo>
                  <a:lnTo>
                    <a:pt x="442087" y="170688"/>
                  </a:lnTo>
                  <a:lnTo>
                    <a:pt x="442087" y="207479"/>
                  </a:lnTo>
                  <a:lnTo>
                    <a:pt x="437972" y="218935"/>
                  </a:lnTo>
                  <a:lnTo>
                    <a:pt x="426237" y="227393"/>
                  </a:lnTo>
                  <a:lnTo>
                    <a:pt x="407517" y="232613"/>
                  </a:lnTo>
                  <a:lnTo>
                    <a:pt x="382473" y="234302"/>
                  </a:lnTo>
                  <a:lnTo>
                    <a:pt x="357365" y="232613"/>
                  </a:lnTo>
                  <a:lnTo>
                    <a:pt x="338607" y="227393"/>
                  </a:lnTo>
                  <a:lnTo>
                    <a:pt x="326910" y="218935"/>
                  </a:lnTo>
                  <a:lnTo>
                    <a:pt x="322961" y="207479"/>
                  </a:lnTo>
                  <a:lnTo>
                    <a:pt x="326910" y="195910"/>
                  </a:lnTo>
                  <a:lnTo>
                    <a:pt x="338607" y="187350"/>
                  </a:lnTo>
                  <a:lnTo>
                    <a:pt x="357365" y="182067"/>
                  </a:lnTo>
                  <a:lnTo>
                    <a:pt x="382473" y="180251"/>
                  </a:lnTo>
                  <a:lnTo>
                    <a:pt x="407517" y="182067"/>
                  </a:lnTo>
                  <a:lnTo>
                    <a:pt x="426237" y="187350"/>
                  </a:lnTo>
                  <a:lnTo>
                    <a:pt x="437972" y="195910"/>
                  </a:lnTo>
                  <a:lnTo>
                    <a:pt x="442087" y="207479"/>
                  </a:lnTo>
                  <a:lnTo>
                    <a:pt x="442087" y="170688"/>
                  </a:lnTo>
                  <a:lnTo>
                    <a:pt x="418553" y="162521"/>
                  </a:lnTo>
                  <a:lnTo>
                    <a:pt x="382473" y="159270"/>
                  </a:lnTo>
                  <a:lnTo>
                    <a:pt x="346316" y="162521"/>
                  </a:lnTo>
                  <a:lnTo>
                    <a:pt x="319100" y="171945"/>
                  </a:lnTo>
                  <a:lnTo>
                    <a:pt x="301993" y="187096"/>
                  </a:lnTo>
                  <a:lnTo>
                    <a:pt x="296138" y="207479"/>
                  </a:lnTo>
                  <a:lnTo>
                    <a:pt x="301993" y="227774"/>
                  </a:lnTo>
                  <a:lnTo>
                    <a:pt x="319100" y="242849"/>
                  </a:lnTo>
                  <a:lnTo>
                    <a:pt x="346316" y="252260"/>
                  </a:lnTo>
                  <a:lnTo>
                    <a:pt x="382473" y="255587"/>
                  </a:lnTo>
                  <a:lnTo>
                    <a:pt x="418553" y="252260"/>
                  </a:lnTo>
                  <a:lnTo>
                    <a:pt x="445744" y="242849"/>
                  </a:lnTo>
                  <a:lnTo>
                    <a:pt x="455460" y="234302"/>
                  </a:lnTo>
                  <a:lnTo>
                    <a:pt x="462889" y="227774"/>
                  </a:lnTo>
                  <a:lnTo>
                    <a:pt x="468909" y="207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722121" y="6760010"/>
              <a:ext cx="232993" cy="24892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587293" y="7164755"/>
              <a:ext cx="2395855" cy="256540"/>
            </a:xfrm>
            <a:custGeom>
              <a:avLst/>
              <a:gdLst/>
              <a:ahLst/>
              <a:cxnLst/>
              <a:rect l="l" t="t" r="r" b="b"/>
              <a:pathLst>
                <a:path w="2395854" h="256540">
                  <a:moveTo>
                    <a:pt x="210807" y="231736"/>
                  </a:moveTo>
                  <a:lnTo>
                    <a:pt x="54775" y="231736"/>
                  </a:lnTo>
                  <a:lnTo>
                    <a:pt x="54775" y="208864"/>
                  </a:lnTo>
                  <a:lnTo>
                    <a:pt x="203441" y="208864"/>
                  </a:lnTo>
                  <a:lnTo>
                    <a:pt x="203441" y="189814"/>
                  </a:lnTo>
                  <a:lnTo>
                    <a:pt x="203441" y="170764"/>
                  </a:lnTo>
                  <a:lnTo>
                    <a:pt x="203441" y="149174"/>
                  </a:lnTo>
                  <a:lnTo>
                    <a:pt x="27736" y="149174"/>
                  </a:lnTo>
                  <a:lnTo>
                    <a:pt x="27736" y="170764"/>
                  </a:lnTo>
                  <a:lnTo>
                    <a:pt x="176809" y="170764"/>
                  </a:lnTo>
                  <a:lnTo>
                    <a:pt x="176809" y="189814"/>
                  </a:lnTo>
                  <a:lnTo>
                    <a:pt x="28244" y="189814"/>
                  </a:lnTo>
                  <a:lnTo>
                    <a:pt x="28244" y="208864"/>
                  </a:lnTo>
                  <a:lnTo>
                    <a:pt x="28244" y="231736"/>
                  </a:lnTo>
                  <a:lnTo>
                    <a:pt x="28244" y="253314"/>
                  </a:lnTo>
                  <a:lnTo>
                    <a:pt x="210807" y="253314"/>
                  </a:lnTo>
                  <a:lnTo>
                    <a:pt x="210807" y="231736"/>
                  </a:lnTo>
                  <a:close/>
                </a:path>
                <a:path w="2395854" h="256540">
                  <a:moveTo>
                    <a:pt x="232994" y="108940"/>
                  </a:moveTo>
                  <a:lnTo>
                    <a:pt x="129908" y="108940"/>
                  </a:lnTo>
                  <a:lnTo>
                    <a:pt x="129908" y="86944"/>
                  </a:lnTo>
                  <a:lnTo>
                    <a:pt x="205460" y="86944"/>
                  </a:lnTo>
                  <a:lnTo>
                    <a:pt x="205460" y="65354"/>
                  </a:lnTo>
                  <a:lnTo>
                    <a:pt x="57391" y="65354"/>
                  </a:lnTo>
                  <a:lnTo>
                    <a:pt x="57391" y="31076"/>
                  </a:lnTo>
                  <a:lnTo>
                    <a:pt x="203034" y="31076"/>
                  </a:lnTo>
                  <a:lnTo>
                    <a:pt x="203034" y="9474"/>
                  </a:lnTo>
                  <a:lnTo>
                    <a:pt x="30365" y="9474"/>
                  </a:lnTo>
                  <a:lnTo>
                    <a:pt x="30365" y="31076"/>
                  </a:lnTo>
                  <a:lnTo>
                    <a:pt x="30365" y="65354"/>
                  </a:lnTo>
                  <a:lnTo>
                    <a:pt x="30365" y="86944"/>
                  </a:lnTo>
                  <a:lnTo>
                    <a:pt x="102984" y="86944"/>
                  </a:lnTo>
                  <a:lnTo>
                    <a:pt x="102984" y="108940"/>
                  </a:lnTo>
                  <a:lnTo>
                    <a:pt x="0" y="108940"/>
                  </a:lnTo>
                  <a:lnTo>
                    <a:pt x="0" y="130619"/>
                  </a:lnTo>
                  <a:lnTo>
                    <a:pt x="232994" y="130619"/>
                  </a:lnTo>
                  <a:lnTo>
                    <a:pt x="232994" y="108940"/>
                  </a:lnTo>
                  <a:close/>
                </a:path>
                <a:path w="2395854" h="256540">
                  <a:moveTo>
                    <a:pt x="386613" y="108839"/>
                  </a:moveTo>
                  <a:lnTo>
                    <a:pt x="381635" y="71729"/>
                  </a:lnTo>
                  <a:lnTo>
                    <a:pt x="368033" y="43497"/>
                  </a:lnTo>
                  <a:lnTo>
                    <a:pt x="367893" y="43370"/>
                  </a:lnTo>
                  <a:lnTo>
                    <a:pt x="360591" y="37045"/>
                  </a:lnTo>
                  <a:lnTo>
                    <a:pt x="360591" y="108839"/>
                  </a:lnTo>
                  <a:lnTo>
                    <a:pt x="357695" y="136182"/>
                  </a:lnTo>
                  <a:lnTo>
                    <a:pt x="349656" y="156819"/>
                  </a:lnTo>
                  <a:lnTo>
                    <a:pt x="337172" y="169849"/>
                  </a:lnTo>
                  <a:lnTo>
                    <a:pt x="320941" y="174396"/>
                  </a:lnTo>
                  <a:lnTo>
                    <a:pt x="304952" y="169849"/>
                  </a:lnTo>
                  <a:lnTo>
                    <a:pt x="292493" y="156819"/>
                  </a:lnTo>
                  <a:lnTo>
                    <a:pt x="284391" y="136182"/>
                  </a:lnTo>
                  <a:lnTo>
                    <a:pt x="281508" y="108839"/>
                  </a:lnTo>
                  <a:lnTo>
                    <a:pt x="284391" y="81661"/>
                  </a:lnTo>
                  <a:lnTo>
                    <a:pt x="292493" y="61087"/>
                  </a:lnTo>
                  <a:lnTo>
                    <a:pt x="304952" y="48031"/>
                  </a:lnTo>
                  <a:lnTo>
                    <a:pt x="320941" y="43370"/>
                  </a:lnTo>
                  <a:lnTo>
                    <a:pt x="337172" y="48031"/>
                  </a:lnTo>
                  <a:lnTo>
                    <a:pt x="349656" y="61087"/>
                  </a:lnTo>
                  <a:lnTo>
                    <a:pt x="357695" y="81661"/>
                  </a:lnTo>
                  <a:lnTo>
                    <a:pt x="360591" y="108839"/>
                  </a:lnTo>
                  <a:lnTo>
                    <a:pt x="360591" y="37045"/>
                  </a:lnTo>
                  <a:lnTo>
                    <a:pt x="347306" y="25514"/>
                  </a:lnTo>
                  <a:lnTo>
                    <a:pt x="320941" y="19164"/>
                  </a:lnTo>
                  <a:lnTo>
                    <a:pt x="294601" y="25514"/>
                  </a:lnTo>
                  <a:lnTo>
                    <a:pt x="273913" y="43497"/>
                  </a:lnTo>
                  <a:lnTo>
                    <a:pt x="260426" y="71729"/>
                  </a:lnTo>
                  <a:lnTo>
                    <a:pt x="255689" y="108839"/>
                  </a:lnTo>
                  <a:lnTo>
                    <a:pt x="260426" y="146113"/>
                  </a:lnTo>
                  <a:lnTo>
                    <a:pt x="273913" y="174421"/>
                  </a:lnTo>
                  <a:lnTo>
                    <a:pt x="294601" y="192405"/>
                  </a:lnTo>
                  <a:lnTo>
                    <a:pt x="320941" y="198704"/>
                  </a:lnTo>
                  <a:lnTo>
                    <a:pt x="347306" y="192405"/>
                  </a:lnTo>
                  <a:lnTo>
                    <a:pt x="368046" y="174396"/>
                  </a:lnTo>
                  <a:lnTo>
                    <a:pt x="381635" y="146113"/>
                  </a:lnTo>
                  <a:lnTo>
                    <a:pt x="386613" y="108839"/>
                  </a:lnTo>
                  <a:close/>
                </a:path>
                <a:path w="2395854" h="256540">
                  <a:moveTo>
                    <a:pt x="492620" y="100164"/>
                  </a:moveTo>
                  <a:lnTo>
                    <a:pt x="451662" y="100164"/>
                  </a:lnTo>
                  <a:lnTo>
                    <a:pt x="451662" y="0"/>
                  </a:lnTo>
                  <a:lnTo>
                    <a:pt x="424535" y="0"/>
                  </a:lnTo>
                  <a:lnTo>
                    <a:pt x="424535" y="255587"/>
                  </a:lnTo>
                  <a:lnTo>
                    <a:pt x="451662" y="255587"/>
                  </a:lnTo>
                  <a:lnTo>
                    <a:pt x="451662" y="123063"/>
                  </a:lnTo>
                  <a:lnTo>
                    <a:pt x="492620" y="123063"/>
                  </a:lnTo>
                  <a:lnTo>
                    <a:pt x="492620" y="100164"/>
                  </a:lnTo>
                  <a:close/>
                </a:path>
                <a:path w="2395854" h="256540">
                  <a:moveTo>
                    <a:pt x="711288" y="83312"/>
                  </a:moveTo>
                  <a:lnTo>
                    <a:pt x="684352" y="83312"/>
                  </a:lnTo>
                  <a:lnTo>
                    <a:pt x="684352" y="127088"/>
                  </a:lnTo>
                  <a:lnTo>
                    <a:pt x="711288" y="127088"/>
                  </a:lnTo>
                  <a:lnTo>
                    <a:pt x="711288" y="83312"/>
                  </a:lnTo>
                  <a:close/>
                </a:path>
                <a:path w="2395854" h="256540">
                  <a:moveTo>
                    <a:pt x="711288" y="17449"/>
                  </a:moveTo>
                  <a:lnTo>
                    <a:pt x="684352" y="17449"/>
                  </a:lnTo>
                  <a:lnTo>
                    <a:pt x="684352" y="61531"/>
                  </a:lnTo>
                  <a:lnTo>
                    <a:pt x="711288" y="61531"/>
                  </a:lnTo>
                  <a:lnTo>
                    <a:pt x="711288" y="17449"/>
                  </a:lnTo>
                  <a:close/>
                </a:path>
                <a:path w="2395854" h="256540">
                  <a:moveTo>
                    <a:pt x="739025" y="201523"/>
                  </a:moveTo>
                  <a:lnTo>
                    <a:pt x="634834" y="201523"/>
                  </a:lnTo>
                  <a:lnTo>
                    <a:pt x="634834" y="149174"/>
                  </a:lnTo>
                  <a:lnTo>
                    <a:pt x="711288" y="149174"/>
                  </a:lnTo>
                  <a:lnTo>
                    <a:pt x="711288" y="127596"/>
                  </a:lnTo>
                  <a:lnTo>
                    <a:pt x="558888" y="127596"/>
                  </a:lnTo>
                  <a:lnTo>
                    <a:pt x="558888" y="83134"/>
                  </a:lnTo>
                  <a:lnTo>
                    <a:pt x="711288" y="83134"/>
                  </a:lnTo>
                  <a:lnTo>
                    <a:pt x="711288" y="61544"/>
                  </a:lnTo>
                  <a:lnTo>
                    <a:pt x="558888" y="61544"/>
                  </a:lnTo>
                  <a:lnTo>
                    <a:pt x="558888" y="17094"/>
                  </a:lnTo>
                  <a:lnTo>
                    <a:pt x="531749" y="17094"/>
                  </a:lnTo>
                  <a:lnTo>
                    <a:pt x="531749" y="61544"/>
                  </a:lnTo>
                  <a:lnTo>
                    <a:pt x="531749" y="83134"/>
                  </a:lnTo>
                  <a:lnTo>
                    <a:pt x="531749" y="127596"/>
                  </a:lnTo>
                  <a:lnTo>
                    <a:pt x="531749" y="149174"/>
                  </a:lnTo>
                  <a:lnTo>
                    <a:pt x="607999" y="149174"/>
                  </a:lnTo>
                  <a:lnTo>
                    <a:pt x="607999" y="201523"/>
                  </a:lnTo>
                  <a:lnTo>
                    <a:pt x="505129" y="201523"/>
                  </a:lnTo>
                  <a:lnTo>
                    <a:pt x="505129" y="223926"/>
                  </a:lnTo>
                  <a:lnTo>
                    <a:pt x="739025" y="223926"/>
                  </a:lnTo>
                  <a:lnTo>
                    <a:pt x="739025" y="201523"/>
                  </a:lnTo>
                  <a:close/>
                </a:path>
                <a:path w="2395854" h="256540">
                  <a:moveTo>
                    <a:pt x="970813" y="152209"/>
                  </a:moveTo>
                  <a:lnTo>
                    <a:pt x="943978" y="152209"/>
                  </a:lnTo>
                  <a:lnTo>
                    <a:pt x="943978" y="256095"/>
                  </a:lnTo>
                  <a:lnTo>
                    <a:pt x="970813" y="256095"/>
                  </a:lnTo>
                  <a:lnTo>
                    <a:pt x="970813" y="152209"/>
                  </a:lnTo>
                  <a:close/>
                </a:path>
                <a:path w="2395854" h="256540">
                  <a:moveTo>
                    <a:pt x="970813" y="60286"/>
                  </a:moveTo>
                  <a:lnTo>
                    <a:pt x="886180" y="60286"/>
                  </a:lnTo>
                  <a:lnTo>
                    <a:pt x="886180" y="46304"/>
                  </a:lnTo>
                  <a:lnTo>
                    <a:pt x="886180" y="24714"/>
                  </a:lnTo>
                  <a:lnTo>
                    <a:pt x="859751" y="24714"/>
                  </a:lnTo>
                  <a:lnTo>
                    <a:pt x="859751" y="46304"/>
                  </a:lnTo>
                  <a:lnTo>
                    <a:pt x="859751" y="60286"/>
                  </a:lnTo>
                  <a:lnTo>
                    <a:pt x="859751" y="81864"/>
                  </a:lnTo>
                  <a:lnTo>
                    <a:pt x="859751" y="130124"/>
                  </a:lnTo>
                  <a:lnTo>
                    <a:pt x="859751" y="151714"/>
                  </a:lnTo>
                  <a:lnTo>
                    <a:pt x="859751" y="170764"/>
                  </a:lnTo>
                  <a:lnTo>
                    <a:pt x="794499" y="170764"/>
                  </a:lnTo>
                  <a:lnTo>
                    <a:pt x="794499" y="46304"/>
                  </a:lnTo>
                  <a:lnTo>
                    <a:pt x="859751" y="46304"/>
                  </a:lnTo>
                  <a:lnTo>
                    <a:pt x="859751" y="24714"/>
                  </a:lnTo>
                  <a:lnTo>
                    <a:pt x="767676" y="24714"/>
                  </a:lnTo>
                  <a:lnTo>
                    <a:pt x="767676" y="46304"/>
                  </a:lnTo>
                  <a:lnTo>
                    <a:pt x="767676" y="170764"/>
                  </a:lnTo>
                  <a:lnTo>
                    <a:pt x="767676" y="192354"/>
                  </a:lnTo>
                  <a:lnTo>
                    <a:pt x="886180" y="192354"/>
                  </a:lnTo>
                  <a:lnTo>
                    <a:pt x="886180" y="170764"/>
                  </a:lnTo>
                  <a:lnTo>
                    <a:pt x="886180" y="151714"/>
                  </a:lnTo>
                  <a:lnTo>
                    <a:pt x="970813" y="151714"/>
                  </a:lnTo>
                  <a:lnTo>
                    <a:pt x="970813" y="130314"/>
                  </a:lnTo>
                  <a:lnTo>
                    <a:pt x="970813" y="130124"/>
                  </a:lnTo>
                  <a:lnTo>
                    <a:pt x="970813" y="82308"/>
                  </a:lnTo>
                  <a:lnTo>
                    <a:pt x="943978" y="82308"/>
                  </a:lnTo>
                  <a:lnTo>
                    <a:pt x="943978" y="130124"/>
                  </a:lnTo>
                  <a:lnTo>
                    <a:pt x="886180" y="130124"/>
                  </a:lnTo>
                  <a:lnTo>
                    <a:pt x="886180" y="81864"/>
                  </a:lnTo>
                  <a:lnTo>
                    <a:pt x="970813" y="81864"/>
                  </a:lnTo>
                  <a:lnTo>
                    <a:pt x="970813" y="60286"/>
                  </a:lnTo>
                  <a:close/>
                </a:path>
                <a:path w="2395854" h="256540">
                  <a:moveTo>
                    <a:pt x="970813" y="0"/>
                  </a:moveTo>
                  <a:lnTo>
                    <a:pt x="943978" y="0"/>
                  </a:lnTo>
                  <a:lnTo>
                    <a:pt x="943978" y="60223"/>
                  </a:lnTo>
                  <a:lnTo>
                    <a:pt x="970813" y="60223"/>
                  </a:lnTo>
                  <a:lnTo>
                    <a:pt x="970813" y="0"/>
                  </a:lnTo>
                  <a:close/>
                </a:path>
                <a:path w="2395854" h="256540">
                  <a:moveTo>
                    <a:pt x="1304201" y="126085"/>
                  </a:moveTo>
                  <a:lnTo>
                    <a:pt x="1268945" y="114198"/>
                  </a:lnTo>
                  <a:lnTo>
                    <a:pt x="1239164" y="93497"/>
                  </a:lnTo>
                  <a:lnTo>
                    <a:pt x="1226654" y="77165"/>
                  </a:lnTo>
                  <a:lnTo>
                    <a:pt x="1218590" y="66636"/>
                  </a:lnTo>
                  <a:lnTo>
                    <a:pt x="1210894" y="36309"/>
                  </a:lnTo>
                  <a:lnTo>
                    <a:pt x="1210894" y="17056"/>
                  </a:lnTo>
                  <a:lnTo>
                    <a:pt x="1182357" y="17056"/>
                  </a:lnTo>
                  <a:lnTo>
                    <a:pt x="1182357" y="36309"/>
                  </a:lnTo>
                  <a:lnTo>
                    <a:pt x="1174597" y="66598"/>
                  </a:lnTo>
                  <a:lnTo>
                    <a:pt x="1154061" y="93383"/>
                  </a:lnTo>
                  <a:lnTo>
                    <a:pt x="1124458" y="114071"/>
                  </a:lnTo>
                  <a:lnTo>
                    <a:pt x="1089456" y="126085"/>
                  </a:lnTo>
                  <a:lnTo>
                    <a:pt x="1101559" y="148678"/>
                  </a:lnTo>
                  <a:lnTo>
                    <a:pt x="1131354" y="138734"/>
                  </a:lnTo>
                  <a:lnTo>
                    <a:pt x="1158214" y="122948"/>
                  </a:lnTo>
                  <a:lnTo>
                    <a:pt x="1180553" y="102133"/>
                  </a:lnTo>
                  <a:lnTo>
                    <a:pt x="1196784" y="77165"/>
                  </a:lnTo>
                  <a:lnTo>
                    <a:pt x="1212900" y="102235"/>
                  </a:lnTo>
                  <a:lnTo>
                    <a:pt x="1235214" y="123063"/>
                  </a:lnTo>
                  <a:lnTo>
                    <a:pt x="1262100" y="138811"/>
                  </a:lnTo>
                  <a:lnTo>
                    <a:pt x="1291894" y="148678"/>
                  </a:lnTo>
                  <a:lnTo>
                    <a:pt x="1304201" y="126085"/>
                  </a:lnTo>
                  <a:close/>
                </a:path>
                <a:path w="2395854" h="256540">
                  <a:moveTo>
                    <a:pt x="1314996" y="199517"/>
                  </a:moveTo>
                  <a:lnTo>
                    <a:pt x="1081087" y="199517"/>
                  </a:lnTo>
                  <a:lnTo>
                    <a:pt x="1081087" y="222008"/>
                  </a:lnTo>
                  <a:lnTo>
                    <a:pt x="1314996" y="222008"/>
                  </a:lnTo>
                  <a:lnTo>
                    <a:pt x="1314996" y="199517"/>
                  </a:lnTo>
                  <a:close/>
                </a:path>
                <a:path w="2395854" h="256540">
                  <a:moveTo>
                    <a:pt x="1556766" y="126085"/>
                  </a:moveTo>
                  <a:lnTo>
                    <a:pt x="1491729" y="93497"/>
                  </a:lnTo>
                  <a:lnTo>
                    <a:pt x="1463459" y="36309"/>
                  </a:lnTo>
                  <a:lnTo>
                    <a:pt x="1463459" y="17056"/>
                  </a:lnTo>
                  <a:lnTo>
                    <a:pt x="1434922" y="17056"/>
                  </a:lnTo>
                  <a:lnTo>
                    <a:pt x="1434922" y="36309"/>
                  </a:lnTo>
                  <a:lnTo>
                    <a:pt x="1427149" y="66598"/>
                  </a:lnTo>
                  <a:lnTo>
                    <a:pt x="1406626" y="93383"/>
                  </a:lnTo>
                  <a:lnTo>
                    <a:pt x="1377022" y="114071"/>
                  </a:lnTo>
                  <a:lnTo>
                    <a:pt x="1342021" y="126085"/>
                  </a:lnTo>
                  <a:lnTo>
                    <a:pt x="1354124" y="148678"/>
                  </a:lnTo>
                  <a:lnTo>
                    <a:pt x="1383906" y="138734"/>
                  </a:lnTo>
                  <a:lnTo>
                    <a:pt x="1410766" y="122948"/>
                  </a:lnTo>
                  <a:lnTo>
                    <a:pt x="1433118" y="102133"/>
                  </a:lnTo>
                  <a:lnTo>
                    <a:pt x="1449336" y="77165"/>
                  </a:lnTo>
                  <a:lnTo>
                    <a:pt x="1465465" y="102235"/>
                  </a:lnTo>
                  <a:lnTo>
                    <a:pt x="1487779" y="123063"/>
                  </a:lnTo>
                  <a:lnTo>
                    <a:pt x="1514652" y="138811"/>
                  </a:lnTo>
                  <a:lnTo>
                    <a:pt x="1544459" y="148678"/>
                  </a:lnTo>
                  <a:lnTo>
                    <a:pt x="1556766" y="126085"/>
                  </a:lnTo>
                  <a:close/>
                </a:path>
                <a:path w="2395854" h="256540">
                  <a:moveTo>
                    <a:pt x="1567548" y="199517"/>
                  </a:moveTo>
                  <a:lnTo>
                    <a:pt x="1333652" y="199517"/>
                  </a:lnTo>
                  <a:lnTo>
                    <a:pt x="1333652" y="222008"/>
                  </a:lnTo>
                  <a:lnTo>
                    <a:pt x="1567548" y="222008"/>
                  </a:lnTo>
                  <a:lnTo>
                    <a:pt x="1567548" y="199517"/>
                  </a:lnTo>
                  <a:close/>
                </a:path>
                <a:path w="2395854" h="256540">
                  <a:moveTo>
                    <a:pt x="1820113" y="202526"/>
                  </a:moveTo>
                  <a:lnTo>
                    <a:pt x="1715922" y="202526"/>
                  </a:lnTo>
                  <a:lnTo>
                    <a:pt x="1715922" y="158064"/>
                  </a:lnTo>
                  <a:lnTo>
                    <a:pt x="1797418" y="158064"/>
                  </a:lnTo>
                  <a:lnTo>
                    <a:pt x="1797418" y="135204"/>
                  </a:lnTo>
                  <a:lnTo>
                    <a:pt x="1641589" y="135204"/>
                  </a:lnTo>
                  <a:lnTo>
                    <a:pt x="1641589" y="98386"/>
                  </a:lnTo>
                  <a:lnTo>
                    <a:pt x="1791462" y="98386"/>
                  </a:lnTo>
                  <a:lnTo>
                    <a:pt x="1791462" y="76784"/>
                  </a:lnTo>
                  <a:lnTo>
                    <a:pt x="1791462" y="39954"/>
                  </a:lnTo>
                  <a:lnTo>
                    <a:pt x="1791462" y="18364"/>
                  </a:lnTo>
                  <a:lnTo>
                    <a:pt x="1614144" y="18364"/>
                  </a:lnTo>
                  <a:lnTo>
                    <a:pt x="1614144" y="39954"/>
                  </a:lnTo>
                  <a:lnTo>
                    <a:pt x="1764741" y="39954"/>
                  </a:lnTo>
                  <a:lnTo>
                    <a:pt x="1764741" y="76784"/>
                  </a:lnTo>
                  <a:lnTo>
                    <a:pt x="1614652" y="76784"/>
                  </a:lnTo>
                  <a:lnTo>
                    <a:pt x="1614652" y="98386"/>
                  </a:lnTo>
                  <a:lnTo>
                    <a:pt x="1614652" y="135204"/>
                  </a:lnTo>
                  <a:lnTo>
                    <a:pt x="1614652" y="158064"/>
                  </a:lnTo>
                  <a:lnTo>
                    <a:pt x="1689087" y="158064"/>
                  </a:lnTo>
                  <a:lnTo>
                    <a:pt x="1689087" y="202526"/>
                  </a:lnTo>
                  <a:lnTo>
                    <a:pt x="1586217" y="202526"/>
                  </a:lnTo>
                  <a:lnTo>
                    <a:pt x="1586217" y="225374"/>
                  </a:lnTo>
                  <a:lnTo>
                    <a:pt x="1820113" y="225374"/>
                  </a:lnTo>
                  <a:lnTo>
                    <a:pt x="1820113" y="202526"/>
                  </a:lnTo>
                  <a:close/>
                </a:path>
                <a:path w="2395854" h="256540">
                  <a:moveTo>
                    <a:pt x="1991575" y="79082"/>
                  </a:moveTo>
                  <a:lnTo>
                    <a:pt x="1986305" y="54419"/>
                  </a:lnTo>
                  <a:lnTo>
                    <a:pt x="1976755" y="41656"/>
                  </a:lnTo>
                  <a:lnTo>
                    <a:pt x="1971878" y="35153"/>
                  </a:lnTo>
                  <a:lnTo>
                    <a:pt x="1965147" y="31330"/>
                  </a:lnTo>
                  <a:lnTo>
                    <a:pt x="1965147" y="79082"/>
                  </a:lnTo>
                  <a:lnTo>
                    <a:pt x="1961857" y="94462"/>
                  </a:lnTo>
                  <a:lnTo>
                    <a:pt x="1952840" y="106260"/>
                  </a:lnTo>
                  <a:lnTo>
                    <a:pt x="1939188" y="113830"/>
                  </a:lnTo>
                  <a:lnTo>
                    <a:pt x="1921979" y="116497"/>
                  </a:lnTo>
                  <a:lnTo>
                    <a:pt x="1904784" y="113830"/>
                  </a:lnTo>
                  <a:lnTo>
                    <a:pt x="1891169" y="106260"/>
                  </a:lnTo>
                  <a:lnTo>
                    <a:pt x="1882241" y="94462"/>
                  </a:lnTo>
                  <a:lnTo>
                    <a:pt x="1879117" y="79082"/>
                  </a:lnTo>
                  <a:lnTo>
                    <a:pt x="1882241" y="63741"/>
                  </a:lnTo>
                  <a:lnTo>
                    <a:pt x="1891169" y="51930"/>
                  </a:lnTo>
                  <a:lnTo>
                    <a:pt x="1904784" y="44348"/>
                  </a:lnTo>
                  <a:lnTo>
                    <a:pt x="1921979" y="41656"/>
                  </a:lnTo>
                  <a:lnTo>
                    <a:pt x="1939188" y="44348"/>
                  </a:lnTo>
                  <a:lnTo>
                    <a:pt x="1952840" y="51930"/>
                  </a:lnTo>
                  <a:lnTo>
                    <a:pt x="1961857" y="63741"/>
                  </a:lnTo>
                  <a:lnTo>
                    <a:pt x="1965147" y="79082"/>
                  </a:lnTo>
                  <a:lnTo>
                    <a:pt x="1965147" y="31330"/>
                  </a:lnTo>
                  <a:lnTo>
                    <a:pt x="1949894" y="22631"/>
                  </a:lnTo>
                  <a:lnTo>
                    <a:pt x="1921979" y="18161"/>
                  </a:lnTo>
                  <a:lnTo>
                    <a:pt x="1894103" y="22631"/>
                  </a:lnTo>
                  <a:lnTo>
                    <a:pt x="1872018" y="35153"/>
                  </a:lnTo>
                  <a:lnTo>
                    <a:pt x="1857514" y="54419"/>
                  </a:lnTo>
                  <a:lnTo>
                    <a:pt x="1852383" y="79082"/>
                  </a:lnTo>
                  <a:lnTo>
                    <a:pt x="1857514" y="103797"/>
                  </a:lnTo>
                  <a:lnTo>
                    <a:pt x="1872018" y="123050"/>
                  </a:lnTo>
                  <a:lnTo>
                    <a:pt x="1894103" y="135547"/>
                  </a:lnTo>
                  <a:lnTo>
                    <a:pt x="1921979" y="140004"/>
                  </a:lnTo>
                  <a:lnTo>
                    <a:pt x="1949894" y="135547"/>
                  </a:lnTo>
                  <a:lnTo>
                    <a:pt x="1971878" y="123050"/>
                  </a:lnTo>
                  <a:lnTo>
                    <a:pt x="1976780" y="116497"/>
                  </a:lnTo>
                  <a:lnTo>
                    <a:pt x="1986305" y="103797"/>
                  </a:lnTo>
                  <a:lnTo>
                    <a:pt x="1991575" y="79082"/>
                  </a:lnTo>
                  <a:close/>
                </a:path>
                <a:path w="2395854" h="256540">
                  <a:moveTo>
                    <a:pt x="2009127" y="189826"/>
                  </a:moveTo>
                  <a:lnTo>
                    <a:pt x="2007006" y="170065"/>
                  </a:lnTo>
                  <a:lnTo>
                    <a:pt x="1963902" y="174802"/>
                  </a:lnTo>
                  <a:lnTo>
                    <a:pt x="1920062" y="177355"/>
                  </a:lnTo>
                  <a:lnTo>
                    <a:pt x="1877961" y="178384"/>
                  </a:lnTo>
                  <a:lnTo>
                    <a:pt x="1840077" y="178536"/>
                  </a:lnTo>
                  <a:lnTo>
                    <a:pt x="1843417" y="201129"/>
                  </a:lnTo>
                  <a:lnTo>
                    <a:pt x="1880438" y="200901"/>
                  </a:lnTo>
                  <a:lnTo>
                    <a:pt x="1921700" y="199605"/>
                  </a:lnTo>
                  <a:lnTo>
                    <a:pt x="1965236" y="196227"/>
                  </a:lnTo>
                  <a:lnTo>
                    <a:pt x="2009127" y="189826"/>
                  </a:lnTo>
                  <a:close/>
                </a:path>
                <a:path w="2395854" h="256540">
                  <a:moveTo>
                    <a:pt x="2050084" y="0"/>
                  </a:moveTo>
                  <a:lnTo>
                    <a:pt x="2023046" y="0"/>
                  </a:lnTo>
                  <a:lnTo>
                    <a:pt x="2023046" y="256095"/>
                  </a:lnTo>
                  <a:lnTo>
                    <a:pt x="2050084" y="256095"/>
                  </a:lnTo>
                  <a:lnTo>
                    <a:pt x="2050084" y="0"/>
                  </a:lnTo>
                  <a:close/>
                </a:path>
                <a:path w="2395854" h="256540">
                  <a:moveTo>
                    <a:pt x="2366568" y="65366"/>
                  </a:moveTo>
                  <a:lnTo>
                    <a:pt x="2339543" y="65366"/>
                  </a:lnTo>
                  <a:lnTo>
                    <a:pt x="2339543" y="99555"/>
                  </a:lnTo>
                  <a:lnTo>
                    <a:pt x="2366568" y="99555"/>
                  </a:lnTo>
                  <a:lnTo>
                    <a:pt x="2366568" y="65366"/>
                  </a:lnTo>
                  <a:close/>
                </a:path>
                <a:path w="2395854" h="256540">
                  <a:moveTo>
                    <a:pt x="2366568" y="43764"/>
                  </a:moveTo>
                  <a:lnTo>
                    <a:pt x="2217902" y="43764"/>
                  </a:lnTo>
                  <a:lnTo>
                    <a:pt x="2217902" y="10744"/>
                  </a:lnTo>
                  <a:lnTo>
                    <a:pt x="2191067" y="10744"/>
                  </a:lnTo>
                  <a:lnTo>
                    <a:pt x="2191067" y="43764"/>
                  </a:lnTo>
                  <a:lnTo>
                    <a:pt x="2191067" y="65354"/>
                  </a:lnTo>
                  <a:lnTo>
                    <a:pt x="2191067" y="99644"/>
                  </a:lnTo>
                  <a:lnTo>
                    <a:pt x="2191067" y="121234"/>
                  </a:lnTo>
                  <a:lnTo>
                    <a:pt x="2366568" y="121234"/>
                  </a:lnTo>
                  <a:lnTo>
                    <a:pt x="2366568" y="99644"/>
                  </a:lnTo>
                  <a:lnTo>
                    <a:pt x="2217902" y="99644"/>
                  </a:lnTo>
                  <a:lnTo>
                    <a:pt x="2217902" y="65354"/>
                  </a:lnTo>
                  <a:lnTo>
                    <a:pt x="2366568" y="65354"/>
                  </a:lnTo>
                  <a:lnTo>
                    <a:pt x="2366568" y="43764"/>
                  </a:lnTo>
                  <a:close/>
                </a:path>
                <a:path w="2395854" h="256540">
                  <a:moveTo>
                    <a:pt x="2366568" y="10388"/>
                  </a:moveTo>
                  <a:lnTo>
                    <a:pt x="2339543" y="10388"/>
                  </a:lnTo>
                  <a:lnTo>
                    <a:pt x="2339543" y="43675"/>
                  </a:lnTo>
                  <a:lnTo>
                    <a:pt x="2366568" y="43675"/>
                  </a:lnTo>
                  <a:lnTo>
                    <a:pt x="2366568" y="10388"/>
                  </a:lnTo>
                  <a:close/>
                </a:path>
                <a:path w="2395854" h="256540">
                  <a:moveTo>
                    <a:pt x="2395829" y="150291"/>
                  </a:moveTo>
                  <a:lnTo>
                    <a:pt x="2161921" y="150291"/>
                  </a:lnTo>
                  <a:lnTo>
                    <a:pt x="2161921" y="171869"/>
                  </a:lnTo>
                  <a:lnTo>
                    <a:pt x="2264905" y="171869"/>
                  </a:lnTo>
                  <a:lnTo>
                    <a:pt x="2264905" y="255587"/>
                  </a:lnTo>
                  <a:lnTo>
                    <a:pt x="2291537" y="255587"/>
                  </a:lnTo>
                  <a:lnTo>
                    <a:pt x="2291537" y="171869"/>
                  </a:lnTo>
                  <a:lnTo>
                    <a:pt x="2395829" y="171869"/>
                  </a:lnTo>
                  <a:lnTo>
                    <a:pt x="2395829" y="1502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02186" y="7174840"/>
              <a:ext cx="233397" cy="24550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55049" y="7164854"/>
              <a:ext cx="237533" cy="25024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578401" y="7164754"/>
              <a:ext cx="212921" cy="25235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830861" y="7168990"/>
              <a:ext cx="232993" cy="24892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3153452" y="7164350"/>
              <a:ext cx="224790" cy="255904"/>
            </a:xfrm>
            <a:custGeom>
              <a:avLst/>
              <a:gdLst/>
              <a:ahLst/>
              <a:cxnLst/>
              <a:rect l="l" t="t" r="r" b="b"/>
              <a:pathLst>
                <a:path w="224790" h="255904">
                  <a:moveTo>
                    <a:pt x="224622" y="123859"/>
                  </a:moveTo>
                  <a:lnTo>
                    <a:pt x="198397" y="123859"/>
                  </a:lnTo>
                  <a:lnTo>
                    <a:pt x="198397" y="255788"/>
                  </a:lnTo>
                  <a:lnTo>
                    <a:pt x="224622" y="255788"/>
                  </a:lnTo>
                  <a:lnTo>
                    <a:pt x="224622" y="123859"/>
                  </a:lnTo>
                  <a:close/>
                </a:path>
                <a:path w="224790" h="255904">
                  <a:moveTo>
                    <a:pt x="170358" y="5648"/>
                  </a:moveTo>
                  <a:lnTo>
                    <a:pt x="145142" y="5648"/>
                  </a:lnTo>
                  <a:lnTo>
                    <a:pt x="145142" y="243685"/>
                  </a:lnTo>
                  <a:lnTo>
                    <a:pt x="170358" y="243685"/>
                  </a:lnTo>
                  <a:lnTo>
                    <a:pt x="170358" y="123859"/>
                  </a:lnTo>
                  <a:lnTo>
                    <a:pt x="224622" y="123859"/>
                  </a:lnTo>
                  <a:lnTo>
                    <a:pt x="224622" y="101770"/>
                  </a:lnTo>
                  <a:lnTo>
                    <a:pt x="170358" y="101770"/>
                  </a:lnTo>
                  <a:lnTo>
                    <a:pt x="170358" y="5648"/>
                  </a:lnTo>
                  <a:close/>
                </a:path>
                <a:path w="224790" h="255904">
                  <a:moveTo>
                    <a:pt x="224622" y="0"/>
                  </a:moveTo>
                  <a:lnTo>
                    <a:pt x="198397" y="0"/>
                  </a:lnTo>
                  <a:lnTo>
                    <a:pt x="198397" y="101770"/>
                  </a:lnTo>
                  <a:lnTo>
                    <a:pt x="224622" y="101770"/>
                  </a:lnTo>
                  <a:lnTo>
                    <a:pt x="224622" y="0"/>
                  </a:lnTo>
                  <a:close/>
                </a:path>
                <a:path w="224790" h="255904">
                  <a:moveTo>
                    <a:pt x="125070" y="31267"/>
                  </a:moveTo>
                  <a:lnTo>
                    <a:pt x="72823" y="31267"/>
                  </a:lnTo>
                  <a:lnTo>
                    <a:pt x="72823" y="53154"/>
                  </a:lnTo>
                  <a:lnTo>
                    <a:pt x="101367" y="53154"/>
                  </a:lnTo>
                  <a:lnTo>
                    <a:pt x="99080" y="90516"/>
                  </a:lnTo>
                  <a:lnTo>
                    <a:pt x="92756" y="127982"/>
                  </a:lnTo>
                  <a:lnTo>
                    <a:pt x="80474" y="164370"/>
                  </a:lnTo>
                  <a:lnTo>
                    <a:pt x="60316" y="198498"/>
                  </a:lnTo>
                  <a:lnTo>
                    <a:pt x="82203" y="210803"/>
                  </a:lnTo>
                  <a:lnTo>
                    <a:pt x="105113" y="167844"/>
                  </a:lnTo>
                  <a:lnTo>
                    <a:pt x="118047" y="121905"/>
                  </a:lnTo>
                  <a:lnTo>
                    <a:pt x="123776" y="75532"/>
                  </a:lnTo>
                  <a:lnTo>
                    <a:pt x="125070" y="31267"/>
                  </a:lnTo>
                  <a:close/>
                </a:path>
                <a:path w="224790" h="255904">
                  <a:moveTo>
                    <a:pt x="64553" y="31267"/>
                  </a:moveTo>
                  <a:lnTo>
                    <a:pt x="6757" y="31267"/>
                  </a:lnTo>
                  <a:lnTo>
                    <a:pt x="6757" y="53154"/>
                  </a:lnTo>
                  <a:lnTo>
                    <a:pt x="41454" y="53154"/>
                  </a:lnTo>
                  <a:lnTo>
                    <a:pt x="38310" y="87575"/>
                  </a:lnTo>
                  <a:lnTo>
                    <a:pt x="31128" y="120342"/>
                  </a:lnTo>
                  <a:lnTo>
                    <a:pt x="18746" y="151463"/>
                  </a:lnTo>
                  <a:lnTo>
                    <a:pt x="0" y="180948"/>
                  </a:lnTo>
                  <a:lnTo>
                    <a:pt x="21483" y="193757"/>
                  </a:lnTo>
                  <a:lnTo>
                    <a:pt x="43319" y="155759"/>
                  </a:lnTo>
                  <a:lnTo>
                    <a:pt x="56445" y="115349"/>
                  </a:lnTo>
                  <a:lnTo>
                    <a:pt x="62858" y="73521"/>
                  </a:lnTo>
                  <a:lnTo>
                    <a:pt x="64553" y="312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417916" y="7164754"/>
              <a:ext cx="474762" cy="25316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83237" y="7173327"/>
              <a:ext cx="232993" cy="24701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12231" y="7164955"/>
              <a:ext cx="229766" cy="25397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4563483" y="7164754"/>
              <a:ext cx="233679" cy="254635"/>
            </a:xfrm>
            <a:custGeom>
              <a:avLst/>
              <a:gdLst/>
              <a:ahLst/>
              <a:cxnLst/>
              <a:rect l="l" t="t" r="r" b="b"/>
              <a:pathLst>
                <a:path w="233680" h="254634">
                  <a:moveTo>
                    <a:pt x="209189" y="84825"/>
                  </a:moveTo>
                  <a:lnTo>
                    <a:pt x="182158" y="84825"/>
                  </a:lnTo>
                  <a:lnTo>
                    <a:pt x="182158" y="145041"/>
                  </a:lnTo>
                  <a:lnTo>
                    <a:pt x="209189" y="145041"/>
                  </a:lnTo>
                  <a:lnTo>
                    <a:pt x="209189" y="84825"/>
                  </a:lnTo>
                  <a:close/>
                </a:path>
                <a:path w="233680" h="254634">
                  <a:moveTo>
                    <a:pt x="66770" y="14120"/>
                  </a:moveTo>
                  <a:lnTo>
                    <a:pt x="40125" y="18494"/>
                  </a:lnTo>
                  <a:lnTo>
                    <a:pt x="18974" y="30952"/>
                  </a:lnTo>
                  <a:lnTo>
                    <a:pt x="5028" y="50048"/>
                  </a:lnTo>
                  <a:lnTo>
                    <a:pt x="0" y="74336"/>
                  </a:lnTo>
                  <a:lnTo>
                    <a:pt x="5028" y="98711"/>
                  </a:lnTo>
                  <a:lnTo>
                    <a:pt x="18974" y="117820"/>
                  </a:lnTo>
                  <a:lnTo>
                    <a:pt x="40125" y="130291"/>
                  </a:lnTo>
                  <a:lnTo>
                    <a:pt x="66770" y="134753"/>
                  </a:lnTo>
                  <a:lnTo>
                    <a:pt x="90489" y="131136"/>
                  </a:lnTo>
                  <a:lnTo>
                    <a:pt x="110217" y="120947"/>
                  </a:lnTo>
                  <a:lnTo>
                    <a:pt x="118147" y="112260"/>
                  </a:lnTo>
                  <a:lnTo>
                    <a:pt x="66770" y="112260"/>
                  </a:lnTo>
                  <a:lnTo>
                    <a:pt x="50417" y="109412"/>
                  </a:lnTo>
                  <a:lnTo>
                    <a:pt x="37469" y="101581"/>
                  </a:lnTo>
                  <a:lnTo>
                    <a:pt x="28984" y="89609"/>
                  </a:lnTo>
                  <a:lnTo>
                    <a:pt x="26021" y="74336"/>
                  </a:lnTo>
                  <a:lnTo>
                    <a:pt x="28984" y="59012"/>
                  </a:lnTo>
                  <a:lnTo>
                    <a:pt x="37469" y="47140"/>
                  </a:lnTo>
                  <a:lnTo>
                    <a:pt x="50417" y="39486"/>
                  </a:lnTo>
                  <a:lnTo>
                    <a:pt x="66770" y="36815"/>
                  </a:lnTo>
                  <a:lnTo>
                    <a:pt x="118456" y="36815"/>
                  </a:lnTo>
                  <a:lnTo>
                    <a:pt x="109687" y="27447"/>
                  </a:lnTo>
                  <a:lnTo>
                    <a:pt x="90157" y="17545"/>
                  </a:lnTo>
                  <a:lnTo>
                    <a:pt x="66770" y="14120"/>
                  </a:lnTo>
                  <a:close/>
                </a:path>
                <a:path w="233680" h="254634">
                  <a:moveTo>
                    <a:pt x="118456" y="36815"/>
                  </a:moveTo>
                  <a:lnTo>
                    <a:pt x="66770" y="36815"/>
                  </a:lnTo>
                  <a:lnTo>
                    <a:pt x="82878" y="39486"/>
                  </a:lnTo>
                  <a:lnTo>
                    <a:pt x="95705" y="47140"/>
                  </a:lnTo>
                  <a:lnTo>
                    <a:pt x="104201" y="59012"/>
                  </a:lnTo>
                  <a:lnTo>
                    <a:pt x="107317" y="74336"/>
                  </a:lnTo>
                  <a:lnTo>
                    <a:pt x="104201" y="89609"/>
                  </a:lnTo>
                  <a:lnTo>
                    <a:pt x="95705" y="101581"/>
                  </a:lnTo>
                  <a:lnTo>
                    <a:pt x="82878" y="109412"/>
                  </a:lnTo>
                  <a:lnTo>
                    <a:pt x="66770" y="112260"/>
                  </a:lnTo>
                  <a:lnTo>
                    <a:pt x="118147" y="112260"/>
                  </a:lnTo>
                  <a:lnTo>
                    <a:pt x="124612" y="105179"/>
                  </a:lnTo>
                  <a:lnTo>
                    <a:pt x="132331" y="84825"/>
                  </a:lnTo>
                  <a:lnTo>
                    <a:pt x="209189" y="84825"/>
                  </a:lnTo>
                  <a:lnTo>
                    <a:pt x="209189" y="62636"/>
                  </a:lnTo>
                  <a:lnTo>
                    <a:pt x="132029" y="62636"/>
                  </a:lnTo>
                  <a:lnTo>
                    <a:pt x="124073" y="42814"/>
                  </a:lnTo>
                  <a:lnTo>
                    <a:pt x="118456" y="36815"/>
                  </a:lnTo>
                  <a:close/>
                </a:path>
                <a:path w="233680" h="254634">
                  <a:moveTo>
                    <a:pt x="209189" y="0"/>
                  </a:moveTo>
                  <a:lnTo>
                    <a:pt x="182158" y="0"/>
                  </a:lnTo>
                  <a:lnTo>
                    <a:pt x="182158" y="62636"/>
                  </a:lnTo>
                  <a:lnTo>
                    <a:pt x="209189" y="62636"/>
                  </a:lnTo>
                  <a:lnTo>
                    <a:pt x="209189" y="0"/>
                  </a:lnTo>
                  <a:close/>
                </a:path>
                <a:path w="233680" h="254634">
                  <a:moveTo>
                    <a:pt x="98538" y="206063"/>
                  </a:moveTo>
                  <a:lnTo>
                    <a:pt x="73629" y="206063"/>
                  </a:lnTo>
                  <a:lnTo>
                    <a:pt x="81025" y="221172"/>
                  </a:lnTo>
                  <a:lnTo>
                    <a:pt x="91343" y="234645"/>
                  </a:lnTo>
                  <a:lnTo>
                    <a:pt x="104706" y="245905"/>
                  </a:lnTo>
                  <a:lnTo>
                    <a:pt x="121236" y="254376"/>
                  </a:lnTo>
                  <a:lnTo>
                    <a:pt x="137420" y="245437"/>
                  </a:lnTo>
                  <a:lnTo>
                    <a:pt x="150625" y="233775"/>
                  </a:lnTo>
                  <a:lnTo>
                    <a:pt x="154792" y="228253"/>
                  </a:lnTo>
                  <a:lnTo>
                    <a:pt x="120934" y="228253"/>
                  </a:lnTo>
                  <a:lnTo>
                    <a:pt x="105808" y="216058"/>
                  </a:lnTo>
                  <a:lnTo>
                    <a:pt x="98538" y="206063"/>
                  </a:lnTo>
                  <a:close/>
                </a:path>
                <a:path w="233680" h="254634">
                  <a:moveTo>
                    <a:pt x="86943" y="154824"/>
                  </a:moveTo>
                  <a:lnTo>
                    <a:pt x="60719" y="154824"/>
                  </a:lnTo>
                  <a:lnTo>
                    <a:pt x="60719" y="168542"/>
                  </a:lnTo>
                  <a:lnTo>
                    <a:pt x="57390" y="187406"/>
                  </a:lnTo>
                  <a:lnTo>
                    <a:pt x="47707" y="205382"/>
                  </a:lnTo>
                  <a:lnTo>
                    <a:pt x="31897" y="220823"/>
                  </a:lnTo>
                  <a:lnTo>
                    <a:pt x="10186" y="232085"/>
                  </a:lnTo>
                  <a:lnTo>
                    <a:pt x="23500" y="252258"/>
                  </a:lnTo>
                  <a:lnTo>
                    <a:pt x="40170" y="244033"/>
                  </a:lnTo>
                  <a:lnTo>
                    <a:pt x="54125" y="233283"/>
                  </a:lnTo>
                  <a:lnTo>
                    <a:pt x="65300" y="220472"/>
                  </a:lnTo>
                  <a:lnTo>
                    <a:pt x="73629" y="206063"/>
                  </a:lnTo>
                  <a:lnTo>
                    <a:pt x="98538" y="206063"/>
                  </a:lnTo>
                  <a:lnTo>
                    <a:pt x="95163" y="201423"/>
                  </a:lnTo>
                  <a:lnTo>
                    <a:pt x="88906" y="185276"/>
                  </a:lnTo>
                  <a:lnTo>
                    <a:pt x="86943" y="168542"/>
                  </a:lnTo>
                  <a:lnTo>
                    <a:pt x="86943" y="154824"/>
                  </a:lnTo>
                  <a:close/>
                </a:path>
                <a:path w="233680" h="254634">
                  <a:moveTo>
                    <a:pt x="194521" y="205155"/>
                  </a:moveTo>
                  <a:lnTo>
                    <a:pt x="168440" y="205155"/>
                  </a:lnTo>
                  <a:lnTo>
                    <a:pt x="176573" y="220108"/>
                  </a:lnTo>
                  <a:lnTo>
                    <a:pt x="187781" y="233207"/>
                  </a:lnTo>
                  <a:lnTo>
                    <a:pt x="202056" y="244061"/>
                  </a:lnTo>
                  <a:lnTo>
                    <a:pt x="219376" y="252258"/>
                  </a:lnTo>
                  <a:lnTo>
                    <a:pt x="233396" y="232085"/>
                  </a:lnTo>
                  <a:lnTo>
                    <a:pt x="211093" y="221291"/>
                  </a:lnTo>
                  <a:lnTo>
                    <a:pt x="195068" y="206176"/>
                  </a:lnTo>
                  <a:lnTo>
                    <a:pt x="194521" y="205155"/>
                  </a:lnTo>
                  <a:close/>
                </a:path>
                <a:path w="233680" h="254634">
                  <a:moveTo>
                    <a:pt x="182158" y="154824"/>
                  </a:moveTo>
                  <a:lnTo>
                    <a:pt x="155631" y="154824"/>
                  </a:lnTo>
                  <a:lnTo>
                    <a:pt x="155631" y="168542"/>
                  </a:lnTo>
                  <a:lnTo>
                    <a:pt x="153415" y="183956"/>
                  </a:lnTo>
                  <a:lnTo>
                    <a:pt x="146981" y="199948"/>
                  </a:lnTo>
                  <a:lnTo>
                    <a:pt x="136199" y="215164"/>
                  </a:lnTo>
                  <a:lnTo>
                    <a:pt x="120934" y="228253"/>
                  </a:lnTo>
                  <a:lnTo>
                    <a:pt x="154792" y="228253"/>
                  </a:lnTo>
                  <a:lnTo>
                    <a:pt x="160939" y="220103"/>
                  </a:lnTo>
                  <a:lnTo>
                    <a:pt x="168440" y="205155"/>
                  </a:lnTo>
                  <a:lnTo>
                    <a:pt x="194521" y="205155"/>
                  </a:lnTo>
                  <a:lnTo>
                    <a:pt x="185398" y="188130"/>
                  </a:lnTo>
                  <a:lnTo>
                    <a:pt x="182158" y="168542"/>
                  </a:lnTo>
                  <a:lnTo>
                    <a:pt x="182158" y="154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812210" y="7167477"/>
              <a:ext cx="232993" cy="24963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9596069" y="7164755"/>
              <a:ext cx="6023610" cy="1074420"/>
            </a:xfrm>
            <a:custGeom>
              <a:avLst/>
              <a:gdLst/>
              <a:ahLst/>
              <a:cxnLst/>
              <a:rect l="l" t="t" r="r" b="b"/>
              <a:pathLst>
                <a:path w="6023609" h="1074420">
                  <a:moveTo>
                    <a:pt x="132029" y="926795"/>
                  </a:moveTo>
                  <a:lnTo>
                    <a:pt x="127088" y="889698"/>
                  </a:lnTo>
                  <a:lnTo>
                    <a:pt x="113347" y="861466"/>
                  </a:lnTo>
                  <a:lnTo>
                    <a:pt x="113195" y="861339"/>
                  </a:lnTo>
                  <a:lnTo>
                    <a:pt x="105803" y="854976"/>
                  </a:lnTo>
                  <a:lnTo>
                    <a:pt x="105803" y="926795"/>
                  </a:lnTo>
                  <a:lnTo>
                    <a:pt x="102920" y="954151"/>
                  </a:lnTo>
                  <a:lnTo>
                    <a:pt x="94792" y="974775"/>
                  </a:lnTo>
                  <a:lnTo>
                    <a:pt x="82232" y="987818"/>
                  </a:lnTo>
                  <a:lnTo>
                    <a:pt x="66065" y="992352"/>
                  </a:lnTo>
                  <a:lnTo>
                    <a:pt x="49872" y="987818"/>
                  </a:lnTo>
                  <a:lnTo>
                    <a:pt x="37249" y="974775"/>
                  </a:lnTo>
                  <a:lnTo>
                    <a:pt x="29044" y="954151"/>
                  </a:lnTo>
                  <a:lnTo>
                    <a:pt x="26123" y="926795"/>
                  </a:lnTo>
                  <a:lnTo>
                    <a:pt x="29044" y="899617"/>
                  </a:lnTo>
                  <a:lnTo>
                    <a:pt x="49872" y="865987"/>
                  </a:lnTo>
                  <a:lnTo>
                    <a:pt x="94792" y="879043"/>
                  </a:lnTo>
                  <a:lnTo>
                    <a:pt x="105803" y="926795"/>
                  </a:lnTo>
                  <a:lnTo>
                    <a:pt x="105803" y="854976"/>
                  </a:lnTo>
                  <a:lnTo>
                    <a:pt x="92456" y="843483"/>
                  </a:lnTo>
                  <a:lnTo>
                    <a:pt x="66065" y="837133"/>
                  </a:lnTo>
                  <a:lnTo>
                    <a:pt x="39484" y="843483"/>
                  </a:lnTo>
                  <a:lnTo>
                    <a:pt x="18580" y="861466"/>
                  </a:lnTo>
                  <a:lnTo>
                    <a:pt x="4902" y="889698"/>
                  </a:lnTo>
                  <a:lnTo>
                    <a:pt x="0" y="926795"/>
                  </a:lnTo>
                  <a:lnTo>
                    <a:pt x="4902" y="964069"/>
                  </a:lnTo>
                  <a:lnTo>
                    <a:pt x="18580" y="992378"/>
                  </a:lnTo>
                  <a:lnTo>
                    <a:pt x="39484" y="1010361"/>
                  </a:lnTo>
                  <a:lnTo>
                    <a:pt x="66065" y="1016660"/>
                  </a:lnTo>
                  <a:lnTo>
                    <a:pt x="92456" y="1010361"/>
                  </a:lnTo>
                  <a:lnTo>
                    <a:pt x="113360" y="992352"/>
                  </a:lnTo>
                  <a:lnTo>
                    <a:pt x="127088" y="964069"/>
                  </a:lnTo>
                  <a:lnTo>
                    <a:pt x="132029" y="926795"/>
                  </a:lnTo>
                  <a:close/>
                </a:path>
                <a:path w="6023609" h="1074420">
                  <a:moveTo>
                    <a:pt x="202933" y="817968"/>
                  </a:moveTo>
                  <a:lnTo>
                    <a:pt x="175704" y="817968"/>
                  </a:lnTo>
                  <a:lnTo>
                    <a:pt x="175704" y="1074051"/>
                  </a:lnTo>
                  <a:lnTo>
                    <a:pt x="202933" y="1074051"/>
                  </a:lnTo>
                  <a:lnTo>
                    <a:pt x="202933" y="817968"/>
                  </a:lnTo>
                  <a:close/>
                </a:path>
                <a:path w="6023609" h="1074420">
                  <a:moveTo>
                    <a:pt x="456806" y="818172"/>
                  </a:moveTo>
                  <a:lnTo>
                    <a:pt x="429780" y="818172"/>
                  </a:lnTo>
                  <a:lnTo>
                    <a:pt x="429780" y="888314"/>
                  </a:lnTo>
                  <a:lnTo>
                    <a:pt x="373900" y="888314"/>
                  </a:lnTo>
                  <a:lnTo>
                    <a:pt x="373900" y="878382"/>
                  </a:lnTo>
                  <a:lnTo>
                    <a:pt x="373900" y="878154"/>
                  </a:lnTo>
                  <a:lnTo>
                    <a:pt x="373900" y="835012"/>
                  </a:lnTo>
                  <a:lnTo>
                    <a:pt x="347065" y="835012"/>
                  </a:lnTo>
                  <a:lnTo>
                    <a:pt x="347065" y="878154"/>
                  </a:lnTo>
                  <a:lnTo>
                    <a:pt x="347065" y="899744"/>
                  </a:lnTo>
                  <a:lnTo>
                    <a:pt x="347065" y="911174"/>
                  </a:lnTo>
                  <a:lnTo>
                    <a:pt x="347065" y="942924"/>
                  </a:lnTo>
                  <a:lnTo>
                    <a:pt x="283019" y="942924"/>
                  </a:lnTo>
                  <a:lnTo>
                    <a:pt x="283019" y="899744"/>
                  </a:lnTo>
                  <a:lnTo>
                    <a:pt x="347065" y="899744"/>
                  </a:lnTo>
                  <a:lnTo>
                    <a:pt x="347065" y="878154"/>
                  </a:lnTo>
                  <a:lnTo>
                    <a:pt x="283019" y="878154"/>
                  </a:lnTo>
                  <a:lnTo>
                    <a:pt x="283019" y="834974"/>
                  </a:lnTo>
                  <a:lnTo>
                    <a:pt x="255892" y="834974"/>
                  </a:lnTo>
                  <a:lnTo>
                    <a:pt x="255892" y="964514"/>
                  </a:lnTo>
                  <a:lnTo>
                    <a:pt x="373900" y="964514"/>
                  </a:lnTo>
                  <a:lnTo>
                    <a:pt x="373900" y="942924"/>
                  </a:lnTo>
                  <a:lnTo>
                    <a:pt x="373900" y="911174"/>
                  </a:lnTo>
                  <a:lnTo>
                    <a:pt x="429780" y="911174"/>
                  </a:lnTo>
                  <a:lnTo>
                    <a:pt x="429780" y="1007084"/>
                  </a:lnTo>
                  <a:lnTo>
                    <a:pt x="456806" y="1007084"/>
                  </a:lnTo>
                  <a:lnTo>
                    <a:pt x="456806" y="911174"/>
                  </a:lnTo>
                  <a:lnTo>
                    <a:pt x="456806" y="910856"/>
                  </a:lnTo>
                  <a:lnTo>
                    <a:pt x="456806" y="899744"/>
                  </a:lnTo>
                  <a:lnTo>
                    <a:pt x="456806" y="888771"/>
                  </a:lnTo>
                  <a:lnTo>
                    <a:pt x="456806" y="888314"/>
                  </a:lnTo>
                  <a:lnTo>
                    <a:pt x="456806" y="818172"/>
                  </a:lnTo>
                  <a:close/>
                </a:path>
                <a:path w="6023609" h="1074420">
                  <a:moveTo>
                    <a:pt x="462559" y="1045794"/>
                  </a:moveTo>
                  <a:lnTo>
                    <a:pt x="317220" y="1045794"/>
                  </a:lnTo>
                  <a:lnTo>
                    <a:pt x="317220" y="988644"/>
                  </a:lnTo>
                  <a:lnTo>
                    <a:pt x="289877" y="988644"/>
                  </a:lnTo>
                  <a:lnTo>
                    <a:pt x="289877" y="1045794"/>
                  </a:lnTo>
                  <a:lnTo>
                    <a:pt x="289877" y="1068654"/>
                  </a:lnTo>
                  <a:lnTo>
                    <a:pt x="462559" y="1068654"/>
                  </a:lnTo>
                  <a:lnTo>
                    <a:pt x="462559" y="1045794"/>
                  </a:lnTo>
                  <a:close/>
                </a:path>
                <a:path w="6023609" h="1074420">
                  <a:moveTo>
                    <a:pt x="779856" y="842670"/>
                  </a:moveTo>
                  <a:lnTo>
                    <a:pt x="714095" y="842670"/>
                  </a:lnTo>
                  <a:lnTo>
                    <a:pt x="714095" y="864768"/>
                  </a:lnTo>
                  <a:lnTo>
                    <a:pt x="714095" y="950099"/>
                  </a:lnTo>
                  <a:lnTo>
                    <a:pt x="652868" y="950099"/>
                  </a:lnTo>
                  <a:lnTo>
                    <a:pt x="652868" y="864768"/>
                  </a:lnTo>
                  <a:lnTo>
                    <a:pt x="714095" y="864768"/>
                  </a:lnTo>
                  <a:lnTo>
                    <a:pt x="714095" y="842670"/>
                  </a:lnTo>
                  <a:lnTo>
                    <a:pt x="587209" y="842670"/>
                  </a:lnTo>
                  <a:lnTo>
                    <a:pt x="587209" y="864768"/>
                  </a:lnTo>
                  <a:lnTo>
                    <a:pt x="625944" y="864768"/>
                  </a:lnTo>
                  <a:lnTo>
                    <a:pt x="625944" y="950099"/>
                  </a:lnTo>
                  <a:lnTo>
                    <a:pt x="587819" y="950099"/>
                  </a:lnTo>
                  <a:lnTo>
                    <a:pt x="587819" y="971778"/>
                  </a:lnTo>
                  <a:lnTo>
                    <a:pt x="779056" y="971778"/>
                  </a:lnTo>
                  <a:lnTo>
                    <a:pt x="779056" y="950099"/>
                  </a:lnTo>
                  <a:lnTo>
                    <a:pt x="740727" y="950099"/>
                  </a:lnTo>
                  <a:lnTo>
                    <a:pt x="740727" y="864768"/>
                  </a:lnTo>
                  <a:lnTo>
                    <a:pt x="779856" y="864768"/>
                  </a:lnTo>
                  <a:lnTo>
                    <a:pt x="779856" y="842670"/>
                  </a:lnTo>
                  <a:close/>
                </a:path>
                <a:path w="6023609" h="1074420">
                  <a:moveTo>
                    <a:pt x="801243" y="1018882"/>
                  </a:moveTo>
                  <a:lnTo>
                    <a:pt x="567334" y="1018882"/>
                  </a:lnTo>
                  <a:lnTo>
                    <a:pt x="567334" y="1041679"/>
                  </a:lnTo>
                  <a:lnTo>
                    <a:pt x="801243" y="1041679"/>
                  </a:lnTo>
                  <a:lnTo>
                    <a:pt x="801243" y="1018882"/>
                  </a:lnTo>
                  <a:close/>
                </a:path>
                <a:path w="6023609" h="1074420">
                  <a:moveTo>
                    <a:pt x="1053807" y="1020394"/>
                  </a:moveTo>
                  <a:lnTo>
                    <a:pt x="949604" y="1020394"/>
                  </a:lnTo>
                  <a:lnTo>
                    <a:pt x="949604" y="975944"/>
                  </a:lnTo>
                  <a:lnTo>
                    <a:pt x="1031113" y="975944"/>
                  </a:lnTo>
                  <a:lnTo>
                    <a:pt x="1031113" y="953084"/>
                  </a:lnTo>
                  <a:lnTo>
                    <a:pt x="875271" y="953084"/>
                  </a:lnTo>
                  <a:lnTo>
                    <a:pt x="875271" y="916254"/>
                  </a:lnTo>
                  <a:lnTo>
                    <a:pt x="1025156" y="916254"/>
                  </a:lnTo>
                  <a:lnTo>
                    <a:pt x="1025156" y="894664"/>
                  </a:lnTo>
                  <a:lnTo>
                    <a:pt x="1025156" y="857834"/>
                  </a:lnTo>
                  <a:lnTo>
                    <a:pt x="1025156" y="836244"/>
                  </a:lnTo>
                  <a:lnTo>
                    <a:pt x="847839" y="836244"/>
                  </a:lnTo>
                  <a:lnTo>
                    <a:pt x="847839" y="857834"/>
                  </a:lnTo>
                  <a:lnTo>
                    <a:pt x="998423" y="857834"/>
                  </a:lnTo>
                  <a:lnTo>
                    <a:pt x="998423" y="894664"/>
                  </a:lnTo>
                  <a:lnTo>
                    <a:pt x="848347" y="894664"/>
                  </a:lnTo>
                  <a:lnTo>
                    <a:pt x="848347" y="916254"/>
                  </a:lnTo>
                  <a:lnTo>
                    <a:pt x="848347" y="953084"/>
                  </a:lnTo>
                  <a:lnTo>
                    <a:pt x="848347" y="975944"/>
                  </a:lnTo>
                  <a:lnTo>
                    <a:pt x="922782" y="975944"/>
                  </a:lnTo>
                  <a:lnTo>
                    <a:pt x="922782" y="1020394"/>
                  </a:lnTo>
                  <a:lnTo>
                    <a:pt x="819899" y="1020394"/>
                  </a:lnTo>
                  <a:lnTo>
                    <a:pt x="819899" y="1043254"/>
                  </a:lnTo>
                  <a:lnTo>
                    <a:pt x="1053807" y="1043254"/>
                  </a:lnTo>
                  <a:lnTo>
                    <a:pt x="1053807" y="1020394"/>
                  </a:lnTo>
                  <a:close/>
                </a:path>
                <a:path w="6023609" h="1074420">
                  <a:moveTo>
                    <a:pt x="1199146" y="942530"/>
                  </a:moveTo>
                  <a:lnTo>
                    <a:pt x="1164285" y="915301"/>
                  </a:lnTo>
                  <a:lnTo>
                    <a:pt x="1149718" y="872731"/>
                  </a:lnTo>
                  <a:lnTo>
                    <a:pt x="1149718" y="860120"/>
                  </a:lnTo>
                  <a:lnTo>
                    <a:pt x="1192491" y="860120"/>
                  </a:lnTo>
                  <a:lnTo>
                    <a:pt x="1192491" y="838136"/>
                  </a:lnTo>
                  <a:lnTo>
                    <a:pt x="1078115" y="838136"/>
                  </a:lnTo>
                  <a:lnTo>
                    <a:pt x="1078115" y="860120"/>
                  </a:lnTo>
                  <a:lnTo>
                    <a:pt x="1123594" y="860120"/>
                  </a:lnTo>
                  <a:lnTo>
                    <a:pt x="1123581" y="872731"/>
                  </a:lnTo>
                  <a:lnTo>
                    <a:pt x="1120241" y="895057"/>
                  </a:lnTo>
                  <a:lnTo>
                    <a:pt x="1110399" y="916305"/>
                  </a:lnTo>
                  <a:lnTo>
                    <a:pt x="1094219" y="934529"/>
                  </a:lnTo>
                  <a:lnTo>
                    <a:pt x="1071854" y="947877"/>
                  </a:lnTo>
                  <a:lnTo>
                    <a:pt x="1086281" y="969264"/>
                  </a:lnTo>
                  <a:lnTo>
                    <a:pt x="1103414" y="959662"/>
                  </a:lnTo>
                  <a:lnTo>
                    <a:pt x="1117600" y="947115"/>
                  </a:lnTo>
                  <a:lnTo>
                    <a:pt x="1128826" y="932154"/>
                  </a:lnTo>
                  <a:lnTo>
                    <a:pt x="1137119" y="915301"/>
                  </a:lnTo>
                  <a:lnTo>
                    <a:pt x="1145120" y="930325"/>
                  </a:lnTo>
                  <a:lnTo>
                    <a:pt x="1155801" y="943660"/>
                  </a:lnTo>
                  <a:lnTo>
                    <a:pt x="1169174" y="954836"/>
                  </a:lnTo>
                  <a:lnTo>
                    <a:pt x="1185227" y="963409"/>
                  </a:lnTo>
                  <a:lnTo>
                    <a:pt x="1199146" y="942530"/>
                  </a:lnTo>
                  <a:close/>
                </a:path>
                <a:path w="6023609" h="1074420">
                  <a:moveTo>
                    <a:pt x="1240193" y="823506"/>
                  </a:moveTo>
                  <a:lnTo>
                    <a:pt x="1214374" y="823506"/>
                  </a:lnTo>
                  <a:lnTo>
                    <a:pt x="1214374" y="882916"/>
                  </a:lnTo>
                  <a:lnTo>
                    <a:pt x="1178775" y="882916"/>
                  </a:lnTo>
                  <a:lnTo>
                    <a:pt x="1178775" y="905103"/>
                  </a:lnTo>
                  <a:lnTo>
                    <a:pt x="1214374" y="905103"/>
                  </a:lnTo>
                  <a:lnTo>
                    <a:pt x="1214374" y="972083"/>
                  </a:lnTo>
                  <a:lnTo>
                    <a:pt x="1240193" y="972083"/>
                  </a:lnTo>
                  <a:lnTo>
                    <a:pt x="1240193" y="823506"/>
                  </a:lnTo>
                  <a:close/>
                </a:path>
                <a:path w="6023609" h="1074420">
                  <a:moveTo>
                    <a:pt x="1290231" y="984694"/>
                  </a:moveTo>
                  <a:lnTo>
                    <a:pt x="1116533" y="984694"/>
                  </a:lnTo>
                  <a:lnTo>
                    <a:pt x="1116533" y="1006576"/>
                  </a:lnTo>
                  <a:lnTo>
                    <a:pt x="1263497" y="1006576"/>
                  </a:lnTo>
                  <a:lnTo>
                    <a:pt x="1263497" y="1073556"/>
                  </a:lnTo>
                  <a:lnTo>
                    <a:pt x="1290231" y="1073556"/>
                  </a:lnTo>
                  <a:lnTo>
                    <a:pt x="1290231" y="984694"/>
                  </a:lnTo>
                  <a:close/>
                </a:path>
                <a:path w="6023609" h="1074420">
                  <a:moveTo>
                    <a:pt x="1290231" y="817968"/>
                  </a:moveTo>
                  <a:lnTo>
                    <a:pt x="1264602" y="817968"/>
                  </a:lnTo>
                  <a:lnTo>
                    <a:pt x="1264602" y="974001"/>
                  </a:lnTo>
                  <a:lnTo>
                    <a:pt x="1290231" y="974001"/>
                  </a:lnTo>
                  <a:lnTo>
                    <a:pt x="1290231" y="817968"/>
                  </a:lnTo>
                  <a:close/>
                </a:path>
                <a:path w="6023609" h="1074420">
                  <a:moveTo>
                    <a:pt x="1532394" y="954354"/>
                  </a:moveTo>
                  <a:lnTo>
                    <a:pt x="1381709" y="954354"/>
                  </a:lnTo>
                  <a:lnTo>
                    <a:pt x="1381709" y="917524"/>
                  </a:lnTo>
                  <a:lnTo>
                    <a:pt x="1524228" y="917524"/>
                  </a:lnTo>
                  <a:lnTo>
                    <a:pt x="1524228" y="895934"/>
                  </a:lnTo>
                  <a:lnTo>
                    <a:pt x="1381709" y="895934"/>
                  </a:lnTo>
                  <a:lnTo>
                    <a:pt x="1381709" y="861644"/>
                  </a:lnTo>
                  <a:lnTo>
                    <a:pt x="1529880" y="861644"/>
                  </a:lnTo>
                  <a:lnTo>
                    <a:pt x="1529880" y="838784"/>
                  </a:lnTo>
                  <a:lnTo>
                    <a:pt x="1354378" y="838784"/>
                  </a:lnTo>
                  <a:lnTo>
                    <a:pt x="1354378" y="861644"/>
                  </a:lnTo>
                  <a:lnTo>
                    <a:pt x="1354378" y="895934"/>
                  </a:lnTo>
                  <a:lnTo>
                    <a:pt x="1354378" y="917524"/>
                  </a:lnTo>
                  <a:lnTo>
                    <a:pt x="1354378" y="954354"/>
                  </a:lnTo>
                  <a:lnTo>
                    <a:pt x="1354378" y="975944"/>
                  </a:lnTo>
                  <a:lnTo>
                    <a:pt x="1532394" y="975944"/>
                  </a:lnTo>
                  <a:lnTo>
                    <a:pt x="1532394" y="954354"/>
                  </a:lnTo>
                  <a:close/>
                </a:path>
                <a:path w="6023609" h="1074420">
                  <a:moveTo>
                    <a:pt x="1558925" y="1019086"/>
                  </a:moveTo>
                  <a:lnTo>
                    <a:pt x="1325029" y="1019086"/>
                  </a:lnTo>
                  <a:lnTo>
                    <a:pt x="1325029" y="1041476"/>
                  </a:lnTo>
                  <a:lnTo>
                    <a:pt x="1558925" y="1041476"/>
                  </a:lnTo>
                  <a:lnTo>
                    <a:pt x="1558925" y="1019086"/>
                  </a:lnTo>
                  <a:close/>
                </a:path>
                <a:path w="6023609" h="1074420">
                  <a:moveTo>
                    <a:pt x="1786064" y="899744"/>
                  </a:moveTo>
                  <a:lnTo>
                    <a:pt x="1634070" y="899744"/>
                  </a:lnTo>
                  <a:lnTo>
                    <a:pt x="1634070" y="879424"/>
                  </a:lnTo>
                  <a:lnTo>
                    <a:pt x="1781632" y="879424"/>
                  </a:lnTo>
                  <a:lnTo>
                    <a:pt x="1781632" y="861644"/>
                  </a:lnTo>
                  <a:lnTo>
                    <a:pt x="1781632" y="843864"/>
                  </a:lnTo>
                  <a:lnTo>
                    <a:pt x="1781632" y="824814"/>
                  </a:lnTo>
                  <a:lnTo>
                    <a:pt x="1606537" y="824814"/>
                  </a:lnTo>
                  <a:lnTo>
                    <a:pt x="1606537" y="843864"/>
                  </a:lnTo>
                  <a:lnTo>
                    <a:pt x="1754593" y="843864"/>
                  </a:lnTo>
                  <a:lnTo>
                    <a:pt x="1754593" y="861644"/>
                  </a:lnTo>
                  <a:lnTo>
                    <a:pt x="1607235" y="861644"/>
                  </a:lnTo>
                  <a:lnTo>
                    <a:pt x="1607235" y="879424"/>
                  </a:lnTo>
                  <a:lnTo>
                    <a:pt x="1607235" y="899744"/>
                  </a:lnTo>
                  <a:lnTo>
                    <a:pt x="1607235" y="918794"/>
                  </a:lnTo>
                  <a:lnTo>
                    <a:pt x="1786064" y="918794"/>
                  </a:lnTo>
                  <a:lnTo>
                    <a:pt x="1786064" y="899744"/>
                  </a:lnTo>
                  <a:close/>
                </a:path>
                <a:path w="6023609" h="1074420">
                  <a:moveTo>
                    <a:pt x="1790306" y="1050874"/>
                  </a:moveTo>
                  <a:lnTo>
                    <a:pt x="1632254" y="1050874"/>
                  </a:lnTo>
                  <a:lnTo>
                    <a:pt x="1632254" y="1030554"/>
                  </a:lnTo>
                  <a:lnTo>
                    <a:pt x="1782330" y="1030554"/>
                  </a:lnTo>
                  <a:lnTo>
                    <a:pt x="1782330" y="1012774"/>
                  </a:lnTo>
                  <a:lnTo>
                    <a:pt x="1782330" y="993724"/>
                  </a:lnTo>
                  <a:lnTo>
                    <a:pt x="1782330" y="973404"/>
                  </a:lnTo>
                  <a:lnTo>
                    <a:pt x="1604911" y="973404"/>
                  </a:lnTo>
                  <a:lnTo>
                    <a:pt x="1604911" y="993724"/>
                  </a:lnTo>
                  <a:lnTo>
                    <a:pt x="1755508" y="993724"/>
                  </a:lnTo>
                  <a:lnTo>
                    <a:pt x="1755508" y="1012774"/>
                  </a:lnTo>
                  <a:lnTo>
                    <a:pt x="1605216" y="1012774"/>
                  </a:lnTo>
                  <a:lnTo>
                    <a:pt x="1605216" y="1030554"/>
                  </a:lnTo>
                  <a:lnTo>
                    <a:pt x="1605216" y="1050874"/>
                  </a:lnTo>
                  <a:lnTo>
                    <a:pt x="1605216" y="1069924"/>
                  </a:lnTo>
                  <a:lnTo>
                    <a:pt x="1790306" y="1069924"/>
                  </a:lnTo>
                  <a:lnTo>
                    <a:pt x="1790306" y="1050874"/>
                  </a:lnTo>
                  <a:close/>
                </a:path>
                <a:path w="6023609" h="1074420">
                  <a:moveTo>
                    <a:pt x="1811083" y="935266"/>
                  </a:moveTo>
                  <a:lnTo>
                    <a:pt x="1577174" y="935266"/>
                  </a:lnTo>
                  <a:lnTo>
                    <a:pt x="1577174" y="956043"/>
                  </a:lnTo>
                  <a:lnTo>
                    <a:pt x="1811083" y="956043"/>
                  </a:lnTo>
                  <a:lnTo>
                    <a:pt x="1811083" y="935266"/>
                  </a:lnTo>
                  <a:close/>
                </a:path>
                <a:path w="6023609" h="1074420">
                  <a:moveTo>
                    <a:pt x="5632297" y="178231"/>
                  </a:moveTo>
                  <a:lnTo>
                    <a:pt x="5630608" y="167335"/>
                  </a:lnTo>
                  <a:lnTo>
                    <a:pt x="5628767" y="155435"/>
                  </a:lnTo>
                  <a:lnTo>
                    <a:pt x="5598261" y="160820"/>
                  </a:lnTo>
                  <a:lnTo>
                    <a:pt x="5568467" y="164452"/>
                  </a:lnTo>
                  <a:lnTo>
                    <a:pt x="5539359" y="166535"/>
                  </a:lnTo>
                  <a:lnTo>
                    <a:pt x="5510962" y="167335"/>
                  </a:lnTo>
                  <a:lnTo>
                    <a:pt x="5510962" y="24917"/>
                  </a:lnTo>
                  <a:lnTo>
                    <a:pt x="5484330" y="24917"/>
                  </a:lnTo>
                  <a:lnTo>
                    <a:pt x="5484330" y="190639"/>
                  </a:lnTo>
                  <a:lnTo>
                    <a:pt x="5505716" y="190639"/>
                  </a:lnTo>
                  <a:lnTo>
                    <a:pt x="5536158" y="190055"/>
                  </a:lnTo>
                  <a:lnTo>
                    <a:pt x="5567184" y="187985"/>
                  </a:lnTo>
                  <a:lnTo>
                    <a:pt x="5599125" y="184137"/>
                  </a:lnTo>
                  <a:lnTo>
                    <a:pt x="5632297" y="178231"/>
                  </a:lnTo>
                  <a:close/>
                </a:path>
                <a:path w="6023609" h="1074420">
                  <a:moveTo>
                    <a:pt x="5680710" y="0"/>
                  </a:moveTo>
                  <a:lnTo>
                    <a:pt x="5653875" y="0"/>
                  </a:lnTo>
                  <a:lnTo>
                    <a:pt x="5653875" y="255587"/>
                  </a:lnTo>
                  <a:lnTo>
                    <a:pt x="5680710" y="255587"/>
                  </a:lnTo>
                  <a:lnTo>
                    <a:pt x="5680710" y="0"/>
                  </a:lnTo>
                  <a:close/>
                </a:path>
                <a:path w="6023609" h="1074420">
                  <a:moveTo>
                    <a:pt x="5873966" y="184480"/>
                  </a:moveTo>
                  <a:lnTo>
                    <a:pt x="5871946" y="170065"/>
                  </a:lnTo>
                  <a:lnTo>
                    <a:pt x="5870740" y="161391"/>
                  </a:lnTo>
                  <a:lnTo>
                    <a:pt x="5843867" y="165519"/>
                  </a:lnTo>
                  <a:lnTo>
                    <a:pt x="5817247" y="168148"/>
                  </a:lnTo>
                  <a:lnTo>
                    <a:pt x="5789460" y="169557"/>
                  </a:lnTo>
                  <a:lnTo>
                    <a:pt x="5759081" y="170065"/>
                  </a:lnTo>
                  <a:lnTo>
                    <a:pt x="5759081" y="46609"/>
                  </a:lnTo>
                  <a:lnTo>
                    <a:pt x="5851576" y="46609"/>
                  </a:lnTo>
                  <a:lnTo>
                    <a:pt x="5851576" y="24612"/>
                  </a:lnTo>
                  <a:lnTo>
                    <a:pt x="5732043" y="24612"/>
                  </a:lnTo>
                  <a:lnTo>
                    <a:pt x="5732043" y="192659"/>
                  </a:lnTo>
                  <a:lnTo>
                    <a:pt x="5752630" y="192659"/>
                  </a:lnTo>
                  <a:lnTo>
                    <a:pt x="5785967" y="192392"/>
                  </a:lnTo>
                  <a:lnTo>
                    <a:pt x="5816092" y="191211"/>
                  </a:lnTo>
                  <a:lnTo>
                    <a:pt x="5844819" y="188709"/>
                  </a:lnTo>
                  <a:lnTo>
                    <a:pt x="5873966" y="184480"/>
                  </a:lnTo>
                  <a:close/>
                </a:path>
                <a:path w="6023609" h="1074420">
                  <a:moveTo>
                    <a:pt x="5961316" y="98945"/>
                  </a:moveTo>
                  <a:lnTo>
                    <a:pt x="5920359" y="98945"/>
                  </a:lnTo>
                  <a:lnTo>
                    <a:pt x="5920359" y="0"/>
                  </a:lnTo>
                  <a:lnTo>
                    <a:pt x="5893232" y="0"/>
                  </a:lnTo>
                  <a:lnTo>
                    <a:pt x="5893232" y="256095"/>
                  </a:lnTo>
                  <a:lnTo>
                    <a:pt x="5920359" y="256095"/>
                  </a:lnTo>
                  <a:lnTo>
                    <a:pt x="5920359" y="121450"/>
                  </a:lnTo>
                  <a:lnTo>
                    <a:pt x="5961316" y="121450"/>
                  </a:lnTo>
                  <a:lnTo>
                    <a:pt x="5961316" y="98945"/>
                  </a:lnTo>
                  <a:close/>
                </a:path>
                <a:path w="6023609" h="1074420">
                  <a:moveTo>
                    <a:pt x="6023038" y="213131"/>
                  </a:moveTo>
                  <a:lnTo>
                    <a:pt x="6021413" y="205295"/>
                  </a:lnTo>
                  <a:lnTo>
                    <a:pt x="6017031" y="198882"/>
                  </a:lnTo>
                  <a:lnTo>
                    <a:pt x="6010618" y="194551"/>
                  </a:lnTo>
                  <a:lnTo>
                    <a:pt x="6002871" y="192951"/>
                  </a:lnTo>
                  <a:lnTo>
                    <a:pt x="5994946" y="194551"/>
                  </a:lnTo>
                  <a:lnTo>
                    <a:pt x="5988456" y="198882"/>
                  </a:lnTo>
                  <a:lnTo>
                    <a:pt x="5984100" y="205295"/>
                  </a:lnTo>
                  <a:lnTo>
                    <a:pt x="5982589" y="213131"/>
                  </a:lnTo>
                  <a:lnTo>
                    <a:pt x="5984100" y="220967"/>
                  </a:lnTo>
                  <a:lnTo>
                    <a:pt x="5988456" y="227380"/>
                  </a:lnTo>
                  <a:lnTo>
                    <a:pt x="5994946" y="231711"/>
                  </a:lnTo>
                  <a:lnTo>
                    <a:pt x="6002871" y="233299"/>
                  </a:lnTo>
                  <a:lnTo>
                    <a:pt x="6010618" y="231711"/>
                  </a:lnTo>
                  <a:lnTo>
                    <a:pt x="6017031" y="227380"/>
                  </a:lnTo>
                  <a:lnTo>
                    <a:pt x="6021413" y="220967"/>
                  </a:lnTo>
                  <a:lnTo>
                    <a:pt x="6023038" y="2131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96709" y="7989673"/>
              <a:ext cx="233497" cy="24822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1749164" y="7982724"/>
              <a:ext cx="543560" cy="255904"/>
            </a:xfrm>
            <a:custGeom>
              <a:avLst/>
              <a:gdLst/>
              <a:ahLst/>
              <a:cxnLst/>
              <a:rect l="l" t="t" r="r" b="b"/>
              <a:pathLst>
                <a:path w="543559" h="255904">
                  <a:moveTo>
                    <a:pt x="119214" y="138379"/>
                  </a:moveTo>
                  <a:lnTo>
                    <a:pt x="114985" y="114681"/>
                  </a:lnTo>
                  <a:lnTo>
                    <a:pt x="107238" y="102171"/>
                  </a:lnTo>
                  <a:lnTo>
                    <a:pt x="103454" y="96075"/>
                  </a:lnTo>
                  <a:lnTo>
                    <a:pt x="95211" y="90373"/>
                  </a:lnTo>
                  <a:lnTo>
                    <a:pt x="95211" y="138379"/>
                  </a:lnTo>
                  <a:lnTo>
                    <a:pt x="92862" y="153200"/>
                  </a:lnTo>
                  <a:lnTo>
                    <a:pt x="86309" y="164642"/>
                  </a:lnTo>
                  <a:lnTo>
                    <a:pt x="76314" y="171983"/>
                  </a:lnTo>
                  <a:lnTo>
                    <a:pt x="63639" y="174485"/>
                  </a:lnTo>
                  <a:lnTo>
                    <a:pt x="50927" y="171983"/>
                  </a:lnTo>
                  <a:lnTo>
                    <a:pt x="40932" y="164642"/>
                  </a:lnTo>
                  <a:lnTo>
                    <a:pt x="34404" y="153200"/>
                  </a:lnTo>
                  <a:lnTo>
                    <a:pt x="32067" y="138379"/>
                  </a:lnTo>
                  <a:lnTo>
                    <a:pt x="34404" y="123761"/>
                  </a:lnTo>
                  <a:lnTo>
                    <a:pt x="40932" y="112331"/>
                  </a:lnTo>
                  <a:lnTo>
                    <a:pt x="50927" y="104876"/>
                  </a:lnTo>
                  <a:lnTo>
                    <a:pt x="63639" y="102171"/>
                  </a:lnTo>
                  <a:lnTo>
                    <a:pt x="76314" y="104876"/>
                  </a:lnTo>
                  <a:lnTo>
                    <a:pt x="86309" y="112331"/>
                  </a:lnTo>
                  <a:lnTo>
                    <a:pt x="92862" y="123761"/>
                  </a:lnTo>
                  <a:lnTo>
                    <a:pt x="95211" y="138379"/>
                  </a:lnTo>
                  <a:lnTo>
                    <a:pt x="95211" y="90373"/>
                  </a:lnTo>
                  <a:lnTo>
                    <a:pt x="85915" y="83921"/>
                  </a:lnTo>
                  <a:lnTo>
                    <a:pt x="63639" y="79578"/>
                  </a:lnTo>
                  <a:lnTo>
                    <a:pt x="41389" y="83921"/>
                  </a:lnTo>
                  <a:lnTo>
                    <a:pt x="23812" y="96075"/>
                  </a:lnTo>
                  <a:lnTo>
                    <a:pt x="12306" y="114681"/>
                  </a:lnTo>
                  <a:lnTo>
                    <a:pt x="8267" y="138379"/>
                  </a:lnTo>
                  <a:lnTo>
                    <a:pt x="12306" y="162382"/>
                  </a:lnTo>
                  <a:lnTo>
                    <a:pt x="23812" y="181165"/>
                  </a:lnTo>
                  <a:lnTo>
                    <a:pt x="41389" y="193408"/>
                  </a:lnTo>
                  <a:lnTo>
                    <a:pt x="63639" y="197789"/>
                  </a:lnTo>
                  <a:lnTo>
                    <a:pt x="85915" y="193408"/>
                  </a:lnTo>
                  <a:lnTo>
                    <a:pt x="103454" y="181165"/>
                  </a:lnTo>
                  <a:lnTo>
                    <a:pt x="107556" y="174485"/>
                  </a:lnTo>
                  <a:lnTo>
                    <a:pt x="114985" y="162382"/>
                  </a:lnTo>
                  <a:lnTo>
                    <a:pt x="119214" y="138379"/>
                  </a:lnTo>
                  <a:close/>
                </a:path>
                <a:path w="543559" h="255904">
                  <a:moveTo>
                    <a:pt x="126784" y="42354"/>
                  </a:moveTo>
                  <a:lnTo>
                    <a:pt x="77063" y="42354"/>
                  </a:lnTo>
                  <a:lnTo>
                    <a:pt x="77063" y="7556"/>
                  </a:lnTo>
                  <a:lnTo>
                    <a:pt x="50228" y="7556"/>
                  </a:lnTo>
                  <a:lnTo>
                    <a:pt x="50228" y="42354"/>
                  </a:lnTo>
                  <a:lnTo>
                    <a:pt x="0" y="42354"/>
                  </a:lnTo>
                  <a:lnTo>
                    <a:pt x="0" y="64249"/>
                  </a:lnTo>
                  <a:lnTo>
                    <a:pt x="126784" y="64249"/>
                  </a:lnTo>
                  <a:lnTo>
                    <a:pt x="126784" y="42354"/>
                  </a:lnTo>
                  <a:close/>
                </a:path>
                <a:path w="543559" h="255904">
                  <a:moveTo>
                    <a:pt x="219481" y="0"/>
                  </a:moveTo>
                  <a:lnTo>
                    <a:pt x="193662" y="0"/>
                  </a:lnTo>
                  <a:lnTo>
                    <a:pt x="193662" y="106502"/>
                  </a:lnTo>
                  <a:lnTo>
                    <a:pt x="164198" y="106502"/>
                  </a:lnTo>
                  <a:lnTo>
                    <a:pt x="164198" y="5740"/>
                  </a:lnTo>
                  <a:lnTo>
                    <a:pt x="138684" y="5740"/>
                  </a:lnTo>
                  <a:lnTo>
                    <a:pt x="138684" y="243586"/>
                  </a:lnTo>
                  <a:lnTo>
                    <a:pt x="164198" y="243586"/>
                  </a:lnTo>
                  <a:lnTo>
                    <a:pt x="164198" y="128600"/>
                  </a:lnTo>
                  <a:lnTo>
                    <a:pt x="193662" y="128600"/>
                  </a:lnTo>
                  <a:lnTo>
                    <a:pt x="193662" y="255587"/>
                  </a:lnTo>
                  <a:lnTo>
                    <a:pt x="219481" y="255587"/>
                  </a:lnTo>
                  <a:lnTo>
                    <a:pt x="219481" y="128600"/>
                  </a:lnTo>
                  <a:lnTo>
                    <a:pt x="219481" y="106502"/>
                  </a:lnTo>
                  <a:lnTo>
                    <a:pt x="219481" y="0"/>
                  </a:lnTo>
                  <a:close/>
                </a:path>
                <a:path w="543559" h="255904">
                  <a:moveTo>
                    <a:pt x="434505" y="32575"/>
                  </a:moveTo>
                  <a:lnTo>
                    <a:pt x="334035" y="32575"/>
                  </a:lnTo>
                  <a:lnTo>
                    <a:pt x="334035" y="54660"/>
                  </a:lnTo>
                  <a:lnTo>
                    <a:pt x="408076" y="54660"/>
                  </a:lnTo>
                  <a:lnTo>
                    <a:pt x="401078" y="92049"/>
                  </a:lnTo>
                  <a:lnTo>
                    <a:pt x="385432" y="125971"/>
                  </a:lnTo>
                  <a:lnTo>
                    <a:pt x="359879" y="156197"/>
                  </a:lnTo>
                  <a:lnTo>
                    <a:pt x="323151" y="182460"/>
                  </a:lnTo>
                  <a:lnTo>
                    <a:pt x="338886" y="201523"/>
                  </a:lnTo>
                  <a:lnTo>
                    <a:pt x="384644" y="167119"/>
                  </a:lnTo>
                  <a:lnTo>
                    <a:pt x="414032" y="126733"/>
                  </a:lnTo>
                  <a:lnTo>
                    <a:pt x="429755" y="81495"/>
                  </a:lnTo>
                  <a:lnTo>
                    <a:pt x="434505" y="32575"/>
                  </a:lnTo>
                  <a:close/>
                </a:path>
                <a:path w="543559" h="255904">
                  <a:moveTo>
                    <a:pt x="543026" y="0"/>
                  </a:moveTo>
                  <a:lnTo>
                    <a:pt x="516801" y="0"/>
                  </a:lnTo>
                  <a:lnTo>
                    <a:pt x="516801" y="100965"/>
                  </a:lnTo>
                  <a:lnTo>
                    <a:pt x="485330" y="100965"/>
                  </a:lnTo>
                  <a:lnTo>
                    <a:pt x="485330" y="6858"/>
                  </a:lnTo>
                  <a:lnTo>
                    <a:pt x="460019" y="6858"/>
                  </a:lnTo>
                  <a:lnTo>
                    <a:pt x="460019" y="243281"/>
                  </a:lnTo>
                  <a:lnTo>
                    <a:pt x="485330" y="243281"/>
                  </a:lnTo>
                  <a:lnTo>
                    <a:pt x="485330" y="123050"/>
                  </a:lnTo>
                  <a:lnTo>
                    <a:pt x="516801" y="123050"/>
                  </a:lnTo>
                  <a:lnTo>
                    <a:pt x="516801" y="255587"/>
                  </a:lnTo>
                  <a:lnTo>
                    <a:pt x="543026" y="255587"/>
                  </a:lnTo>
                  <a:lnTo>
                    <a:pt x="543026" y="123050"/>
                  </a:lnTo>
                  <a:lnTo>
                    <a:pt x="543026" y="100965"/>
                  </a:lnTo>
                  <a:lnTo>
                    <a:pt x="543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340915" y="7982713"/>
              <a:ext cx="197994" cy="25235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2649682" y="7982724"/>
              <a:ext cx="1547495" cy="256540"/>
            </a:xfrm>
            <a:custGeom>
              <a:avLst/>
              <a:gdLst/>
              <a:ahLst/>
              <a:cxnLst/>
              <a:rect l="l" t="t" r="r" b="b"/>
              <a:pathLst>
                <a:path w="1547494" h="256540">
                  <a:moveTo>
                    <a:pt x="152908" y="122034"/>
                  </a:moveTo>
                  <a:lnTo>
                    <a:pt x="107645" y="90868"/>
                  </a:lnTo>
                  <a:lnTo>
                    <a:pt x="91313" y="45389"/>
                  </a:lnTo>
                  <a:lnTo>
                    <a:pt x="91287" y="39738"/>
                  </a:lnTo>
                  <a:lnTo>
                    <a:pt x="146354" y="39738"/>
                  </a:lnTo>
                  <a:lnTo>
                    <a:pt x="146354" y="17640"/>
                  </a:lnTo>
                  <a:lnTo>
                    <a:pt x="8369" y="17640"/>
                  </a:lnTo>
                  <a:lnTo>
                    <a:pt x="8369" y="39738"/>
                  </a:lnTo>
                  <a:lnTo>
                    <a:pt x="63842" y="39738"/>
                  </a:lnTo>
                  <a:lnTo>
                    <a:pt x="63842" y="45389"/>
                  </a:lnTo>
                  <a:lnTo>
                    <a:pt x="59436" y="71399"/>
                  </a:lnTo>
                  <a:lnTo>
                    <a:pt x="46748" y="95262"/>
                  </a:lnTo>
                  <a:lnTo>
                    <a:pt x="26657" y="115112"/>
                  </a:lnTo>
                  <a:lnTo>
                    <a:pt x="0" y="129095"/>
                  </a:lnTo>
                  <a:lnTo>
                    <a:pt x="14020" y="150583"/>
                  </a:lnTo>
                  <a:lnTo>
                    <a:pt x="35369" y="140093"/>
                  </a:lnTo>
                  <a:lnTo>
                    <a:pt x="53352" y="125768"/>
                  </a:lnTo>
                  <a:lnTo>
                    <a:pt x="67716" y="108204"/>
                  </a:lnTo>
                  <a:lnTo>
                    <a:pt x="78168" y="87947"/>
                  </a:lnTo>
                  <a:lnTo>
                    <a:pt x="88328" y="105879"/>
                  </a:lnTo>
                  <a:lnTo>
                    <a:pt x="102006" y="121500"/>
                  </a:lnTo>
                  <a:lnTo>
                    <a:pt x="119011" y="134264"/>
                  </a:lnTo>
                  <a:lnTo>
                    <a:pt x="139090" y="143624"/>
                  </a:lnTo>
                  <a:lnTo>
                    <a:pt x="152908" y="122034"/>
                  </a:lnTo>
                  <a:close/>
                </a:path>
                <a:path w="1547494" h="256540">
                  <a:moveTo>
                    <a:pt x="212928" y="0"/>
                  </a:moveTo>
                  <a:lnTo>
                    <a:pt x="185889" y="0"/>
                  </a:lnTo>
                  <a:lnTo>
                    <a:pt x="185889" y="65151"/>
                  </a:lnTo>
                  <a:lnTo>
                    <a:pt x="138188" y="65151"/>
                  </a:lnTo>
                  <a:lnTo>
                    <a:pt x="138188" y="87439"/>
                  </a:lnTo>
                  <a:lnTo>
                    <a:pt x="185889" y="87439"/>
                  </a:lnTo>
                  <a:lnTo>
                    <a:pt x="185889" y="152095"/>
                  </a:lnTo>
                  <a:lnTo>
                    <a:pt x="212928" y="152095"/>
                  </a:lnTo>
                  <a:lnTo>
                    <a:pt x="212928" y="0"/>
                  </a:lnTo>
                  <a:close/>
                </a:path>
                <a:path w="1547494" h="256540">
                  <a:moveTo>
                    <a:pt x="213728" y="207467"/>
                  </a:moveTo>
                  <a:lnTo>
                    <a:pt x="207708" y="187083"/>
                  </a:lnTo>
                  <a:lnTo>
                    <a:pt x="199948" y="180238"/>
                  </a:lnTo>
                  <a:lnTo>
                    <a:pt x="190550" y="171945"/>
                  </a:lnTo>
                  <a:lnTo>
                    <a:pt x="186905" y="170688"/>
                  </a:lnTo>
                  <a:lnTo>
                    <a:pt x="186905" y="207467"/>
                  </a:lnTo>
                  <a:lnTo>
                    <a:pt x="182791" y="218922"/>
                  </a:lnTo>
                  <a:lnTo>
                    <a:pt x="171056" y="227393"/>
                  </a:lnTo>
                  <a:lnTo>
                    <a:pt x="152336" y="232600"/>
                  </a:lnTo>
                  <a:lnTo>
                    <a:pt x="127292" y="234302"/>
                  </a:lnTo>
                  <a:lnTo>
                    <a:pt x="102171" y="232600"/>
                  </a:lnTo>
                  <a:lnTo>
                    <a:pt x="83426" y="227393"/>
                  </a:lnTo>
                  <a:lnTo>
                    <a:pt x="71729" y="218922"/>
                  </a:lnTo>
                  <a:lnTo>
                    <a:pt x="67779" y="207467"/>
                  </a:lnTo>
                  <a:lnTo>
                    <a:pt x="71729" y="195897"/>
                  </a:lnTo>
                  <a:lnTo>
                    <a:pt x="83426" y="187350"/>
                  </a:lnTo>
                  <a:lnTo>
                    <a:pt x="102171" y="182054"/>
                  </a:lnTo>
                  <a:lnTo>
                    <a:pt x="127292" y="180238"/>
                  </a:lnTo>
                  <a:lnTo>
                    <a:pt x="152336" y="182054"/>
                  </a:lnTo>
                  <a:lnTo>
                    <a:pt x="171056" y="187350"/>
                  </a:lnTo>
                  <a:lnTo>
                    <a:pt x="182791" y="195897"/>
                  </a:lnTo>
                  <a:lnTo>
                    <a:pt x="186905" y="207467"/>
                  </a:lnTo>
                  <a:lnTo>
                    <a:pt x="186905" y="170688"/>
                  </a:lnTo>
                  <a:lnTo>
                    <a:pt x="163372" y="162509"/>
                  </a:lnTo>
                  <a:lnTo>
                    <a:pt x="127292" y="159258"/>
                  </a:lnTo>
                  <a:lnTo>
                    <a:pt x="91135" y="162509"/>
                  </a:lnTo>
                  <a:lnTo>
                    <a:pt x="63919" y="171945"/>
                  </a:lnTo>
                  <a:lnTo>
                    <a:pt x="46812" y="187083"/>
                  </a:lnTo>
                  <a:lnTo>
                    <a:pt x="40957" y="207467"/>
                  </a:lnTo>
                  <a:lnTo>
                    <a:pt x="46812" y="227761"/>
                  </a:lnTo>
                  <a:lnTo>
                    <a:pt x="63919" y="242836"/>
                  </a:lnTo>
                  <a:lnTo>
                    <a:pt x="91135" y="252247"/>
                  </a:lnTo>
                  <a:lnTo>
                    <a:pt x="127292" y="255587"/>
                  </a:lnTo>
                  <a:lnTo>
                    <a:pt x="163372" y="252247"/>
                  </a:lnTo>
                  <a:lnTo>
                    <a:pt x="190550" y="242836"/>
                  </a:lnTo>
                  <a:lnTo>
                    <a:pt x="200279" y="234302"/>
                  </a:lnTo>
                  <a:lnTo>
                    <a:pt x="207708" y="227761"/>
                  </a:lnTo>
                  <a:lnTo>
                    <a:pt x="213728" y="207467"/>
                  </a:lnTo>
                  <a:close/>
                </a:path>
                <a:path w="1547494" h="256540">
                  <a:moveTo>
                    <a:pt x="417576" y="185585"/>
                  </a:moveTo>
                  <a:lnTo>
                    <a:pt x="416090" y="172364"/>
                  </a:lnTo>
                  <a:lnTo>
                    <a:pt x="415048" y="163195"/>
                  </a:lnTo>
                  <a:lnTo>
                    <a:pt x="384022" y="167576"/>
                  </a:lnTo>
                  <a:lnTo>
                    <a:pt x="354355" y="170357"/>
                  </a:lnTo>
                  <a:lnTo>
                    <a:pt x="324954" y="171843"/>
                  </a:lnTo>
                  <a:lnTo>
                    <a:pt x="294716" y="172364"/>
                  </a:lnTo>
                  <a:lnTo>
                    <a:pt x="294716" y="116497"/>
                  </a:lnTo>
                  <a:lnTo>
                    <a:pt x="386308" y="116497"/>
                  </a:lnTo>
                  <a:lnTo>
                    <a:pt x="386308" y="22987"/>
                  </a:lnTo>
                  <a:lnTo>
                    <a:pt x="266585" y="22987"/>
                  </a:lnTo>
                  <a:lnTo>
                    <a:pt x="266585" y="45186"/>
                  </a:lnTo>
                  <a:lnTo>
                    <a:pt x="358876" y="45186"/>
                  </a:lnTo>
                  <a:lnTo>
                    <a:pt x="358876" y="94703"/>
                  </a:lnTo>
                  <a:lnTo>
                    <a:pt x="266890" y="94703"/>
                  </a:lnTo>
                  <a:lnTo>
                    <a:pt x="266890" y="194767"/>
                  </a:lnTo>
                  <a:lnTo>
                    <a:pt x="288772" y="194767"/>
                  </a:lnTo>
                  <a:lnTo>
                    <a:pt x="321500" y="194373"/>
                  </a:lnTo>
                  <a:lnTo>
                    <a:pt x="353060" y="192976"/>
                  </a:lnTo>
                  <a:lnTo>
                    <a:pt x="384670" y="190169"/>
                  </a:lnTo>
                  <a:lnTo>
                    <a:pt x="417576" y="185585"/>
                  </a:lnTo>
                  <a:close/>
                </a:path>
                <a:path w="1547494" h="256540">
                  <a:moveTo>
                    <a:pt x="464477" y="0"/>
                  </a:moveTo>
                  <a:lnTo>
                    <a:pt x="437642" y="0"/>
                  </a:lnTo>
                  <a:lnTo>
                    <a:pt x="437642" y="256082"/>
                  </a:lnTo>
                  <a:lnTo>
                    <a:pt x="464477" y="256082"/>
                  </a:lnTo>
                  <a:lnTo>
                    <a:pt x="464477" y="0"/>
                  </a:lnTo>
                  <a:close/>
                </a:path>
                <a:path w="1547494" h="256540">
                  <a:moveTo>
                    <a:pt x="663778" y="191935"/>
                  </a:moveTo>
                  <a:lnTo>
                    <a:pt x="662393" y="177215"/>
                  </a:lnTo>
                  <a:lnTo>
                    <a:pt x="661860" y="171665"/>
                  </a:lnTo>
                  <a:lnTo>
                    <a:pt x="645718" y="173583"/>
                  </a:lnTo>
                  <a:lnTo>
                    <a:pt x="629158" y="175120"/>
                  </a:lnTo>
                  <a:lnTo>
                    <a:pt x="612330" y="176314"/>
                  </a:lnTo>
                  <a:lnTo>
                    <a:pt x="595401" y="177215"/>
                  </a:lnTo>
                  <a:lnTo>
                    <a:pt x="595401" y="136766"/>
                  </a:lnTo>
                  <a:lnTo>
                    <a:pt x="617550" y="129755"/>
                  </a:lnTo>
                  <a:lnTo>
                    <a:pt x="634923" y="116890"/>
                  </a:lnTo>
                  <a:lnTo>
                    <a:pt x="636333" y="114681"/>
                  </a:lnTo>
                  <a:lnTo>
                    <a:pt x="646303" y="99034"/>
                  </a:lnTo>
                  <a:lnTo>
                    <a:pt x="650468" y="77050"/>
                  </a:lnTo>
                  <a:lnTo>
                    <a:pt x="645172" y="52412"/>
                  </a:lnTo>
                  <a:lnTo>
                    <a:pt x="635279" y="39230"/>
                  </a:lnTo>
                  <a:lnTo>
                    <a:pt x="630758" y="33210"/>
                  </a:lnTo>
                  <a:lnTo>
                    <a:pt x="623938" y="29286"/>
                  </a:lnTo>
                  <a:lnTo>
                    <a:pt x="623938" y="77050"/>
                  </a:lnTo>
                  <a:lnTo>
                    <a:pt x="620661" y="92532"/>
                  </a:lnTo>
                  <a:lnTo>
                    <a:pt x="611822" y="104457"/>
                  </a:lnTo>
                  <a:lnTo>
                    <a:pt x="598512" y="112077"/>
                  </a:lnTo>
                  <a:lnTo>
                    <a:pt x="581774" y="114681"/>
                  </a:lnTo>
                  <a:lnTo>
                    <a:pt x="564730" y="112077"/>
                  </a:lnTo>
                  <a:lnTo>
                    <a:pt x="551243" y="104457"/>
                  </a:lnTo>
                  <a:lnTo>
                    <a:pt x="542404" y="92532"/>
                  </a:lnTo>
                  <a:lnTo>
                    <a:pt x="539318" y="77050"/>
                  </a:lnTo>
                  <a:lnTo>
                    <a:pt x="542404" y="61556"/>
                  </a:lnTo>
                  <a:lnTo>
                    <a:pt x="551243" y="49669"/>
                  </a:lnTo>
                  <a:lnTo>
                    <a:pt x="564730" y="42024"/>
                  </a:lnTo>
                  <a:lnTo>
                    <a:pt x="581774" y="39230"/>
                  </a:lnTo>
                  <a:lnTo>
                    <a:pt x="598512" y="42024"/>
                  </a:lnTo>
                  <a:lnTo>
                    <a:pt x="611822" y="49669"/>
                  </a:lnTo>
                  <a:lnTo>
                    <a:pt x="620661" y="61556"/>
                  </a:lnTo>
                  <a:lnTo>
                    <a:pt x="623938" y="77050"/>
                  </a:lnTo>
                  <a:lnTo>
                    <a:pt x="623938" y="29286"/>
                  </a:lnTo>
                  <a:lnTo>
                    <a:pt x="609041" y="20688"/>
                  </a:lnTo>
                  <a:lnTo>
                    <a:pt x="581774" y="16129"/>
                  </a:lnTo>
                  <a:lnTo>
                    <a:pt x="554012" y="20688"/>
                  </a:lnTo>
                  <a:lnTo>
                    <a:pt x="532168" y="33210"/>
                  </a:lnTo>
                  <a:lnTo>
                    <a:pt x="517906" y="52412"/>
                  </a:lnTo>
                  <a:lnTo>
                    <a:pt x="512889" y="77050"/>
                  </a:lnTo>
                  <a:lnTo>
                    <a:pt x="516826" y="99148"/>
                  </a:lnTo>
                  <a:lnTo>
                    <a:pt x="528142" y="117043"/>
                  </a:lnTo>
                  <a:lnTo>
                    <a:pt x="545706" y="129870"/>
                  </a:lnTo>
                  <a:lnTo>
                    <a:pt x="568363" y="136766"/>
                  </a:lnTo>
                  <a:lnTo>
                    <a:pt x="568363" y="178219"/>
                  </a:lnTo>
                  <a:lnTo>
                    <a:pt x="550710" y="178587"/>
                  </a:lnTo>
                  <a:lnTo>
                    <a:pt x="501789" y="179031"/>
                  </a:lnTo>
                  <a:lnTo>
                    <a:pt x="505929" y="201320"/>
                  </a:lnTo>
                  <a:lnTo>
                    <a:pt x="541769" y="201396"/>
                  </a:lnTo>
                  <a:lnTo>
                    <a:pt x="581304" y="200367"/>
                  </a:lnTo>
                  <a:lnTo>
                    <a:pt x="622604" y="197472"/>
                  </a:lnTo>
                  <a:lnTo>
                    <a:pt x="663778" y="191935"/>
                  </a:lnTo>
                  <a:close/>
                </a:path>
                <a:path w="1547494" h="256540">
                  <a:moveTo>
                    <a:pt x="743661" y="103784"/>
                  </a:moveTo>
                  <a:lnTo>
                    <a:pt x="704329" y="103784"/>
                  </a:lnTo>
                  <a:lnTo>
                    <a:pt x="704329" y="0"/>
                  </a:lnTo>
                  <a:lnTo>
                    <a:pt x="677291" y="0"/>
                  </a:lnTo>
                  <a:lnTo>
                    <a:pt x="677291" y="255587"/>
                  </a:lnTo>
                  <a:lnTo>
                    <a:pt x="704329" y="255587"/>
                  </a:lnTo>
                  <a:lnTo>
                    <a:pt x="704329" y="126682"/>
                  </a:lnTo>
                  <a:lnTo>
                    <a:pt x="743661" y="126682"/>
                  </a:lnTo>
                  <a:lnTo>
                    <a:pt x="743661" y="103784"/>
                  </a:lnTo>
                  <a:close/>
                </a:path>
                <a:path w="1547494" h="256540">
                  <a:moveTo>
                    <a:pt x="959040" y="178625"/>
                  </a:moveTo>
                  <a:lnTo>
                    <a:pt x="918870" y="136512"/>
                  </a:lnTo>
                  <a:lnTo>
                    <a:pt x="905179" y="78371"/>
                  </a:lnTo>
                  <a:lnTo>
                    <a:pt x="905179" y="68072"/>
                  </a:lnTo>
                  <a:lnTo>
                    <a:pt x="950569" y="68072"/>
                  </a:lnTo>
                  <a:lnTo>
                    <a:pt x="950569" y="45986"/>
                  </a:lnTo>
                  <a:lnTo>
                    <a:pt x="905179" y="45986"/>
                  </a:lnTo>
                  <a:lnTo>
                    <a:pt x="905179" y="9169"/>
                  </a:lnTo>
                  <a:lnTo>
                    <a:pt x="879665" y="9169"/>
                  </a:lnTo>
                  <a:lnTo>
                    <a:pt x="879665" y="45986"/>
                  </a:lnTo>
                  <a:lnTo>
                    <a:pt x="833564" y="45986"/>
                  </a:lnTo>
                  <a:lnTo>
                    <a:pt x="833564" y="68072"/>
                  </a:lnTo>
                  <a:lnTo>
                    <a:pt x="879665" y="68072"/>
                  </a:lnTo>
                  <a:lnTo>
                    <a:pt x="879665" y="78371"/>
                  </a:lnTo>
                  <a:lnTo>
                    <a:pt x="876134" y="109423"/>
                  </a:lnTo>
                  <a:lnTo>
                    <a:pt x="865911" y="138988"/>
                  </a:lnTo>
                  <a:lnTo>
                    <a:pt x="849083" y="164693"/>
                  </a:lnTo>
                  <a:lnTo>
                    <a:pt x="825703" y="184175"/>
                  </a:lnTo>
                  <a:lnTo>
                    <a:pt x="841629" y="204546"/>
                  </a:lnTo>
                  <a:lnTo>
                    <a:pt x="858748" y="191376"/>
                  </a:lnTo>
                  <a:lnTo>
                    <a:pt x="872972" y="174421"/>
                  </a:lnTo>
                  <a:lnTo>
                    <a:pt x="884301" y="154432"/>
                  </a:lnTo>
                  <a:lnTo>
                    <a:pt x="892670" y="132130"/>
                  </a:lnTo>
                  <a:lnTo>
                    <a:pt x="901103" y="152882"/>
                  </a:lnTo>
                  <a:lnTo>
                    <a:pt x="912456" y="171310"/>
                  </a:lnTo>
                  <a:lnTo>
                    <a:pt x="926693" y="186791"/>
                  </a:lnTo>
                  <a:lnTo>
                    <a:pt x="943813" y="198691"/>
                  </a:lnTo>
                  <a:lnTo>
                    <a:pt x="959040" y="178625"/>
                  </a:lnTo>
                  <a:close/>
                </a:path>
                <a:path w="1547494" h="256540">
                  <a:moveTo>
                    <a:pt x="996061" y="5448"/>
                  </a:moveTo>
                  <a:lnTo>
                    <a:pt x="970534" y="5448"/>
                  </a:lnTo>
                  <a:lnTo>
                    <a:pt x="970534" y="99542"/>
                  </a:lnTo>
                  <a:lnTo>
                    <a:pt x="933729" y="99542"/>
                  </a:lnTo>
                  <a:lnTo>
                    <a:pt x="933729" y="122034"/>
                  </a:lnTo>
                  <a:lnTo>
                    <a:pt x="970534" y="122034"/>
                  </a:lnTo>
                  <a:lnTo>
                    <a:pt x="970534" y="242671"/>
                  </a:lnTo>
                  <a:lnTo>
                    <a:pt x="996061" y="242671"/>
                  </a:lnTo>
                  <a:lnTo>
                    <a:pt x="996061" y="5448"/>
                  </a:lnTo>
                  <a:close/>
                </a:path>
                <a:path w="1547494" h="256540">
                  <a:moveTo>
                    <a:pt x="1047902" y="0"/>
                  </a:moveTo>
                  <a:lnTo>
                    <a:pt x="1022184" y="0"/>
                  </a:lnTo>
                  <a:lnTo>
                    <a:pt x="1022184" y="255587"/>
                  </a:lnTo>
                  <a:lnTo>
                    <a:pt x="1047902" y="255587"/>
                  </a:lnTo>
                  <a:lnTo>
                    <a:pt x="1047902" y="0"/>
                  </a:lnTo>
                  <a:close/>
                </a:path>
                <a:path w="1547494" h="256540">
                  <a:moveTo>
                    <a:pt x="1248714" y="6553"/>
                  </a:moveTo>
                  <a:lnTo>
                    <a:pt x="1222895" y="6553"/>
                  </a:lnTo>
                  <a:lnTo>
                    <a:pt x="1222895" y="69888"/>
                  </a:lnTo>
                  <a:lnTo>
                    <a:pt x="1188605" y="69888"/>
                  </a:lnTo>
                  <a:lnTo>
                    <a:pt x="1189926" y="60579"/>
                  </a:lnTo>
                  <a:lnTo>
                    <a:pt x="1190866" y="51092"/>
                  </a:lnTo>
                  <a:lnTo>
                    <a:pt x="1191437" y="41478"/>
                  </a:lnTo>
                  <a:lnTo>
                    <a:pt x="1191628" y="31762"/>
                  </a:lnTo>
                  <a:lnTo>
                    <a:pt x="1092377" y="31762"/>
                  </a:lnTo>
                  <a:lnTo>
                    <a:pt x="1092377" y="54063"/>
                  </a:lnTo>
                  <a:lnTo>
                    <a:pt x="1164704" y="54063"/>
                  </a:lnTo>
                  <a:lnTo>
                    <a:pt x="1157097" y="91617"/>
                  </a:lnTo>
                  <a:lnTo>
                    <a:pt x="1140841" y="125501"/>
                  </a:lnTo>
                  <a:lnTo>
                    <a:pt x="1115288" y="155600"/>
                  </a:lnTo>
                  <a:lnTo>
                    <a:pt x="1079766" y="181749"/>
                  </a:lnTo>
                  <a:lnTo>
                    <a:pt x="1095908" y="201015"/>
                  </a:lnTo>
                  <a:lnTo>
                    <a:pt x="1128166" y="177952"/>
                  </a:lnTo>
                  <a:lnTo>
                    <a:pt x="1153160" y="151917"/>
                  </a:lnTo>
                  <a:lnTo>
                    <a:pt x="1171435" y="123202"/>
                  </a:lnTo>
                  <a:lnTo>
                    <a:pt x="1183563" y="92087"/>
                  </a:lnTo>
                  <a:lnTo>
                    <a:pt x="1222895" y="92087"/>
                  </a:lnTo>
                  <a:lnTo>
                    <a:pt x="1222895" y="133845"/>
                  </a:lnTo>
                  <a:lnTo>
                    <a:pt x="1179220" y="133845"/>
                  </a:lnTo>
                  <a:lnTo>
                    <a:pt x="1179220" y="156032"/>
                  </a:lnTo>
                  <a:lnTo>
                    <a:pt x="1222895" y="156032"/>
                  </a:lnTo>
                  <a:lnTo>
                    <a:pt x="1222895" y="243179"/>
                  </a:lnTo>
                  <a:lnTo>
                    <a:pt x="1248714" y="243179"/>
                  </a:lnTo>
                  <a:lnTo>
                    <a:pt x="1248714" y="92087"/>
                  </a:lnTo>
                  <a:lnTo>
                    <a:pt x="1248714" y="69888"/>
                  </a:lnTo>
                  <a:lnTo>
                    <a:pt x="1248714" y="6553"/>
                  </a:lnTo>
                  <a:close/>
                </a:path>
                <a:path w="1547494" h="256540">
                  <a:moveTo>
                    <a:pt x="1300962" y="0"/>
                  </a:moveTo>
                  <a:lnTo>
                    <a:pt x="1275245" y="0"/>
                  </a:lnTo>
                  <a:lnTo>
                    <a:pt x="1275245" y="255587"/>
                  </a:lnTo>
                  <a:lnTo>
                    <a:pt x="1300962" y="255587"/>
                  </a:lnTo>
                  <a:lnTo>
                    <a:pt x="1300962" y="0"/>
                  </a:lnTo>
                  <a:close/>
                </a:path>
                <a:path w="1547494" h="256540">
                  <a:moveTo>
                    <a:pt x="1486852" y="122339"/>
                  </a:moveTo>
                  <a:lnTo>
                    <a:pt x="1460969" y="109321"/>
                  </a:lnTo>
                  <a:lnTo>
                    <a:pt x="1441589" y="91059"/>
                  </a:lnTo>
                  <a:lnTo>
                    <a:pt x="1439862" y="87947"/>
                  </a:lnTo>
                  <a:lnTo>
                    <a:pt x="1429435" y="69227"/>
                  </a:lnTo>
                  <a:lnTo>
                    <a:pt x="1425257" y="45681"/>
                  </a:lnTo>
                  <a:lnTo>
                    <a:pt x="1425232" y="38430"/>
                  </a:lnTo>
                  <a:lnTo>
                    <a:pt x="1480299" y="38430"/>
                  </a:lnTo>
                  <a:lnTo>
                    <a:pt x="1480299" y="16535"/>
                  </a:lnTo>
                  <a:lnTo>
                    <a:pt x="1342313" y="16535"/>
                  </a:lnTo>
                  <a:lnTo>
                    <a:pt x="1342313" y="38430"/>
                  </a:lnTo>
                  <a:lnTo>
                    <a:pt x="1397787" y="38430"/>
                  </a:lnTo>
                  <a:lnTo>
                    <a:pt x="1397787" y="45681"/>
                  </a:lnTo>
                  <a:lnTo>
                    <a:pt x="1393355" y="71221"/>
                  </a:lnTo>
                  <a:lnTo>
                    <a:pt x="1380617" y="94678"/>
                  </a:lnTo>
                  <a:lnTo>
                    <a:pt x="1360512" y="114160"/>
                  </a:lnTo>
                  <a:lnTo>
                    <a:pt x="1333944" y="127787"/>
                  </a:lnTo>
                  <a:lnTo>
                    <a:pt x="1347965" y="149275"/>
                  </a:lnTo>
                  <a:lnTo>
                    <a:pt x="1369250" y="139128"/>
                  </a:lnTo>
                  <a:lnTo>
                    <a:pt x="1387221" y="125120"/>
                  </a:lnTo>
                  <a:lnTo>
                    <a:pt x="1401572" y="107861"/>
                  </a:lnTo>
                  <a:lnTo>
                    <a:pt x="1412011" y="87947"/>
                  </a:lnTo>
                  <a:lnTo>
                    <a:pt x="1422184" y="105879"/>
                  </a:lnTo>
                  <a:lnTo>
                    <a:pt x="1435912" y="121475"/>
                  </a:lnTo>
                  <a:lnTo>
                    <a:pt x="1452930" y="134175"/>
                  </a:lnTo>
                  <a:lnTo>
                    <a:pt x="1473034" y="143421"/>
                  </a:lnTo>
                  <a:lnTo>
                    <a:pt x="1486852" y="122339"/>
                  </a:lnTo>
                  <a:close/>
                </a:path>
                <a:path w="1547494" h="256540">
                  <a:moveTo>
                    <a:pt x="1546872" y="165608"/>
                  </a:moveTo>
                  <a:lnTo>
                    <a:pt x="1373581" y="165608"/>
                  </a:lnTo>
                  <a:lnTo>
                    <a:pt x="1373581" y="187604"/>
                  </a:lnTo>
                  <a:lnTo>
                    <a:pt x="1519834" y="187604"/>
                  </a:lnTo>
                  <a:lnTo>
                    <a:pt x="1519834" y="255587"/>
                  </a:lnTo>
                  <a:lnTo>
                    <a:pt x="1546872" y="255587"/>
                  </a:lnTo>
                  <a:lnTo>
                    <a:pt x="1546872" y="165608"/>
                  </a:lnTo>
                  <a:close/>
                </a:path>
                <a:path w="1547494" h="256540">
                  <a:moveTo>
                    <a:pt x="1546872" y="0"/>
                  </a:moveTo>
                  <a:lnTo>
                    <a:pt x="1519834" y="0"/>
                  </a:lnTo>
                  <a:lnTo>
                    <a:pt x="1519834" y="65049"/>
                  </a:lnTo>
                  <a:lnTo>
                    <a:pt x="1472438" y="65049"/>
                  </a:lnTo>
                  <a:lnTo>
                    <a:pt x="1472438" y="87439"/>
                  </a:lnTo>
                  <a:lnTo>
                    <a:pt x="1519834" y="87439"/>
                  </a:lnTo>
                  <a:lnTo>
                    <a:pt x="1519834" y="152806"/>
                  </a:lnTo>
                  <a:lnTo>
                    <a:pt x="1546872" y="152806"/>
                  </a:lnTo>
                  <a:lnTo>
                    <a:pt x="1546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241240" y="7982915"/>
              <a:ext cx="214333" cy="25014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4559804" y="7981503"/>
              <a:ext cx="238125" cy="257175"/>
            </a:xfrm>
            <a:custGeom>
              <a:avLst/>
              <a:gdLst/>
              <a:ahLst/>
              <a:cxnLst/>
              <a:rect l="l" t="t" r="r" b="b"/>
              <a:pathLst>
                <a:path w="238125" h="257175">
                  <a:moveTo>
                    <a:pt x="152101" y="27132"/>
                  </a:moveTo>
                  <a:lnTo>
                    <a:pt x="0" y="27132"/>
                  </a:lnTo>
                  <a:lnTo>
                    <a:pt x="0" y="48716"/>
                  </a:lnTo>
                  <a:lnTo>
                    <a:pt x="152101" y="48716"/>
                  </a:lnTo>
                  <a:lnTo>
                    <a:pt x="152101" y="27132"/>
                  </a:lnTo>
                  <a:close/>
                </a:path>
                <a:path w="238125" h="257175">
                  <a:moveTo>
                    <a:pt x="89666" y="0"/>
                  </a:moveTo>
                  <a:lnTo>
                    <a:pt x="62736" y="0"/>
                  </a:lnTo>
                  <a:lnTo>
                    <a:pt x="62736" y="27132"/>
                  </a:lnTo>
                  <a:lnTo>
                    <a:pt x="89666" y="27132"/>
                  </a:lnTo>
                  <a:lnTo>
                    <a:pt x="89666" y="0"/>
                  </a:lnTo>
                  <a:close/>
                </a:path>
                <a:path w="238125" h="257175">
                  <a:moveTo>
                    <a:pt x="200515" y="1210"/>
                  </a:moveTo>
                  <a:lnTo>
                    <a:pt x="173383" y="1210"/>
                  </a:lnTo>
                  <a:lnTo>
                    <a:pt x="173383" y="161078"/>
                  </a:lnTo>
                  <a:lnTo>
                    <a:pt x="200515" y="161078"/>
                  </a:lnTo>
                  <a:lnTo>
                    <a:pt x="200515" y="92995"/>
                  </a:lnTo>
                  <a:lnTo>
                    <a:pt x="237531" y="92995"/>
                  </a:lnTo>
                  <a:lnTo>
                    <a:pt x="237531" y="70604"/>
                  </a:lnTo>
                  <a:lnTo>
                    <a:pt x="200515" y="70604"/>
                  </a:lnTo>
                  <a:lnTo>
                    <a:pt x="200515" y="1210"/>
                  </a:lnTo>
                  <a:close/>
                </a:path>
                <a:path w="238125" h="257175">
                  <a:moveTo>
                    <a:pt x="76151" y="60416"/>
                  </a:moveTo>
                  <a:lnTo>
                    <a:pt x="50796" y="63824"/>
                  </a:lnTo>
                  <a:lnTo>
                    <a:pt x="31115" y="73226"/>
                  </a:lnTo>
                  <a:lnTo>
                    <a:pt x="18394" y="87848"/>
                  </a:lnTo>
                  <a:lnTo>
                    <a:pt x="13918" y="106914"/>
                  </a:lnTo>
                  <a:lnTo>
                    <a:pt x="18394" y="125935"/>
                  </a:lnTo>
                  <a:lnTo>
                    <a:pt x="31115" y="140540"/>
                  </a:lnTo>
                  <a:lnTo>
                    <a:pt x="50796" y="149906"/>
                  </a:lnTo>
                  <a:lnTo>
                    <a:pt x="76151" y="153210"/>
                  </a:lnTo>
                  <a:lnTo>
                    <a:pt x="101344" y="149906"/>
                  </a:lnTo>
                  <a:lnTo>
                    <a:pt x="120883" y="140540"/>
                  </a:lnTo>
                  <a:lnTo>
                    <a:pt x="128170" y="132130"/>
                  </a:lnTo>
                  <a:lnTo>
                    <a:pt x="76151" y="132130"/>
                  </a:lnTo>
                  <a:lnTo>
                    <a:pt x="61289" y="130403"/>
                  </a:lnTo>
                  <a:lnTo>
                    <a:pt x="49851" y="125423"/>
                  </a:lnTo>
                  <a:lnTo>
                    <a:pt x="42535" y="117492"/>
                  </a:lnTo>
                  <a:lnTo>
                    <a:pt x="40041" y="106914"/>
                  </a:lnTo>
                  <a:lnTo>
                    <a:pt x="42535" y="96228"/>
                  </a:lnTo>
                  <a:lnTo>
                    <a:pt x="49851" y="88141"/>
                  </a:lnTo>
                  <a:lnTo>
                    <a:pt x="61289" y="82986"/>
                  </a:lnTo>
                  <a:lnTo>
                    <a:pt x="76151" y="81093"/>
                  </a:lnTo>
                  <a:lnTo>
                    <a:pt x="127692" y="81093"/>
                  </a:lnTo>
                  <a:lnTo>
                    <a:pt x="120883" y="73226"/>
                  </a:lnTo>
                  <a:lnTo>
                    <a:pt x="101344" y="63824"/>
                  </a:lnTo>
                  <a:lnTo>
                    <a:pt x="76151" y="60416"/>
                  </a:lnTo>
                  <a:close/>
                </a:path>
                <a:path w="238125" h="257175">
                  <a:moveTo>
                    <a:pt x="127692" y="81093"/>
                  </a:moveTo>
                  <a:lnTo>
                    <a:pt x="76151" y="81093"/>
                  </a:lnTo>
                  <a:lnTo>
                    <a:pt x="90902" y="82986"/>
                  </a:lnTo>
                  <a:lnTo>
                    <a:pt x="102325" y="88141"/>
                  </a:lnTo>
                  <a:lnTo>
                    <a:pt x="109738" y="96228"/>
                  </a:lnTo>
                  <a:lnTo>
                    <a:pt x="112461" y="106914"/>
                  </a:lnTo>
                  <a:lnTo>
                    <a:pt x="109738" y="117492"/>
                  </a:lnTo>
                  <a:lnTo>
                    <a:pt x="102325" y="125423"/>
                  </a:lnTo>
                  <a:lnTo>
                    <a:pt x="90902" y="130403"/>
                  </a:lnTo>
                  <a:lnTo>
                    <a:pt x="76151" y="132130"/>
                  </a:lnTo>
                  <a:lnTo>
                    <a:pt x="128170" y="132130"/>
                  </a:lnTo>
                  <a:lnTo>
                    <a:pt x="133538" y="125935"/>
                  </a:lnTo>
                  <a:lnTo>
                    <a:pt x="138081" y="106914"/>
                  </a:lnTo>
                  <a:lnTo>
                    <a:pt x="133538" y="87848"/>
                  </a:lnTo>
                  <a:lnTo>
                    <a:pt x="127692" y="81093"/>
                  </a:lnTo>
                  <a:close/>
                </a:path>
                <a:path w="238125" h="257175">
                  <a:moveTo>
                    <a:pt x="200515" y="174089"/>
                  </a:moveTo>
                  <a:lnTo>
                    <a:pt x="31570" y="174089"/>
                  </a:lnTo>
                  <a:lnTo>
                    <a:pt x="31570" y="196077"/>
                  </a:lnTo>
                  <a:lnTo>
                    <a:pt x="173383" y="196077"/>
                  </a:lnTo>
                  <a:lnTo>
                    <a:pt x="173383" y="256797"/>
                  </a:lnTo>
                  <a:lnTo>
                    <a:pt x="200515" y="256797"/>
                  </a:lnTo>
                  <a:lnTo>
                    <a:pt x="200515" y="1740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812061" y="7985436"/>
              <a:ext cx="232993" cy="24963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5065934" y="7982713"/>
              <a:ext cx="210185" cy="256540"/>
            </a:xfrm>
            <a:custGeom>
              <a:avLst/>
              <a:gdLst/>
              <a:ahLst/>
              <a:cxnLst/>
              <a:rect l="l" t="t" r="r" b="b"/>
              <a:pathLst>
                <a:path w="210184" h="256540">
                  <a:moveTo>
                    <a:pt x="209996" y="0"/>
                  </a:moveTo>
                  <a:lnTo>
                    <a:pt x="182965" y="0"/>
                  </a:lnTo>
                  <a:lnTo>
                    <a:pt x="182965" y="256091"/>
                  </a:lnTo>
                  <a:lnTo>
                    <a:pt x="209996" y="256091"/>
                  </a:lnTo>
                  <a:lnTo>
                    <a:pt x="209996" y="0"/>
                  </a:lnTo>
                  <a:close/>
                </a:path>
                <a:path w="210184" h="256540">
                  <a:moveTo>
                    <a:pt x="81900" y="18155"/>
                  </a:moveTo>
                  <a:lnTo>
                    <a:pt x="54019" y="22624"/>
                  </a:lnTo>
                  <a:lnTo>
                    <a:pt x="31935" y="35150"/>
                  </a:lnTo>
                  <a:lnTo>
                    <a:pt x="17434" y="54409"/>
                  </a:lnTo>
                  <a:lnTo>
                    <a:pt x="12305" y="79076"/>
                  </a:lnTo>
                  <a:lnTo>
                    <a:pt x="17434" y="103786"/>
                  </a:lnTo>
                  <a:lnTo>
                    <a:pt x="31935" y="123040"/>
                  </a:lnTo>
                  <a:lnTo>
                    <a:pt x="54019" y="135542"/>
                  </a:lnTo>
                  <a:lnTo>
                    <a:pt x="81900" y="139997"/>
                  </a:lnTo>
                  <a:lnTo>
                    <a:pt x="109809" y="135542"/>
                  </a:lnTo>
                  <a:lnTo>
                    <a:pt x="131789" y="123040"/>
                  </a:lnTo>
                  <a:lnTo>
                    <a:pt x="136695" y="116496"/>
                  </a:lnTo>
                  <a:lnTo>
                    <a:pt x="81900" y="116496"/>
                  </a:lnTo>
                  <a:lnTo>
                    <a:pt x="64706" y="113827"/>
                  </a:lnTo>
                  <a:lnTo>
                    <a:pt x="51086" y="106259"/>
                  </a:lnTo>
                  <a:lnTo>
                    <a:pt x="42157" y="94455"/>
                  </a:lnTo>
                  <a:lnTo>
                    <a:pt x="39033" y="79076"/>
                  </a:lnTo>
                  <a:lnTo>
                    <a:pt x="42157" y="63740"/>
                  </a:lnTo>
                  <a:lnTo>
                    <a:pt x="51086" y="51931"/>
                  </a:lnTo>
                  <a:lnTo>
                    <a:pt x="64706" y="44340"/>
                  </a:lnTo>
                  <a:lnTo>
                    <a:pt x="81900" y="41656"/>
                  </a:lnTo>
                  <a:lnTo>
                    <a:pt x="136665" y="41656"/>
                  </a:lnTo>
                  <a:lnTo>
                    <a:pt x="131789" y="35150"/>
                  </a:lnTo>
                  <a:lnTo>
                    <a:pt x="109809" y="22624"/>
                  </a:lnTo>
                  <a:lnTo>
                    <a:pt x="81900" y="18155"/>
                  </a:lnTo>
                  <a:close/>
                </a:path>
                <a:path w="210184" h="256540">
                  <a:moveTo>
                    <a:pt x="136665" y="41656"/>
                  </a:moveTo>
                  <a:lnTo>
                    <a:pt x="81900" y="41656"/>
                  </a:lnTo>
                  <a:lnTo>
                    <a:pt x="99099" y="44340"/>
                  </a:lnTo>
                  <a:lnTo>
                    <a:pt x="112751" y="51931"/>
                  </a:lnTo>
                  <a:lnTo>
                    <a:pt x="121771" y="63740"/>
                  </a:lnTo>
                  <a:lnTo>
                    <a:pt x="125070" y="79076"/>
                  </a:lnTo>
                  <a:lnTo>
                    <a:pt x="121771" y="94455"/>
                  </a:lnTo>
                  <a:lnTo>
                    <a:pt x="112751" y="106259"/>
                  </a:lnTo>
                  <a:lnTo>
                    <a:pt x="99099" y="113827"/>
                  </a:lnTo>
                  <a:lnTo>
                    <a:pt x="81900" y="116496"/>
                  </a:lnTo>
                  <a:lnTo>
                    <a:pt x="136695" y="116496"/>
                  </a:lnTo>
                  <a:lnTo>
                    <a:pt x="146224" y="103786"/>
                  </a:lnTo>
                  <a:lnTo>
                    <a:pt x="151495" y="79076"/>
                  </a:lnTo>
                  <a:lnTo>
                    <a:pt x="146224" y="54409"/>
                  </a:lnTo>
                  <a:lnTo>
                    <a:pt x="136665" y="41656"/>
                  </a:lnTo>
                  <a:close/>
                </a:path>
                <a:path w="210184" h="256540">
                  <a:moveTo>
                    <a:pt x="166928" y="170055"/>
                  </a:moveTo>
                  <a:lnTo>
                    <a:pt x="123825" y="174797"/>
                  </a:lnTo>
                  <a:lnTo>
                    <a:pt x="79984" y="177355"/>
                  </a:lnTo>
                  <a:lnTo>
                    <a:pt x="37883" y="178380"/>
                  </a:lnTo>
                  <a:lnTo>
                    <a:pt x="0" y="178527"/>
                  </a:lnTo>
                  <a:lnTo>
                    <a:pt x="3327" y="201120"/>
                  </a:lnTo>
                  <a:lnTo>
                    <a:pt x="40355" y="200901"/>
                  </a:lnTo>
                  <a:lnTo>
                    <a:pt x="81610" y="199595"/>
                  </a:lnTo>
                  <a:lnTo>
                    <a:pt x="125152" y="196227"/>
                  </a:lnTo>
                  <a:lnTo>
                    <a:pt x="169045" y="189824"/>
                  </a:lnTo>
                  <a:lnTo>
                    <a:pt x="166928" y="1700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388324" y="7994312"/>
              <a:ext cx="232993" cy="24358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640885" y="7997540"/>
              <a:ext cx="233902" cy="208887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5892437" y="7982713"/>
              <a:ext cx="215265" cy="255270"/>
            </a:xfrm>
            <a:custGeom>
              <a:avLst/>
              <a:gdLst/>
              <a:ahLst/>
              <a:cxnLst/>
              <a:rect l="l" t="t" r="r" b="b"/>
              <a:pathLst>
                <a:path w="215265" h="255270">
                  <a:moveTo>
                    <a:pt x="214032" y="0"/>
                  </a:moveTo>
                  <a:lnTo>
                    <a:pt x="187000" y="0"/>
                  </a:lnTo>
                  <a:lnTo>
                    <a:pt x="187000" y="52045"/>
                  </a:lnTo>
                  <a:lnTo>
                    <a:pt x="133139" y="52045"/>
                  </a:lnTo>
                  <a:lnTo>
                    <a:pt x="133139" y="74336"/>
                  </a:lnTo>
                  <a:lnTo>
                    <a:pt x="187000" y="74336"/>
                  </a:lnTo>
                  <a:lnTo>
                    <a:pt x="187000" y="150891"/>
                  </a:lnTo>
                  <a:lnTo>
                    <a:pt x="214032" y="150891"/>
                  </a:lnTo>
                  <a:lnTo>
                    <a:pt x="214032" y="0"/>
                  </a:lnTo>
                  <a:close/>
                </a:path>
                <a:path w="215265" h="255270">
                  <a:moveTo>
                    <a:pt x="91786" y="14221"/>
                  </a:moveTo>
                  <a:lnTo>
                    <a:pt x="64754" y="14221"/>
                  </a:lnTo>
                  <a:lnTo>
                    <a:pt x="64754" y="39538"/>
                  </a:lnTo>
                  <a:lnTo>
                    <a:pt x="60296" y="67225"/>
                  </a:lnTo>
                  <a:lnTo>
                    <a:pt x="47620" y="91810"/>
                  </a:lnTo>
                  <a:lnTo>
                    <a:pt x="27323" y="111819"/>
                  </a:lnTo>
                  <a:lnTo>
                    <a:pt x="0" y="125776"/>
                  </a:lnTo>
                  <a:lnTo>
                    <a:pt x="14524" y="147562"/>
                  </a:lnTo>
                  <a:lnTo>
                    <a:pt x="36082" y="137071"/>
                  </a:lnTo>
                  <a:lnTo>
                    <a:pt x="54151" y="122712"/>
                  </a:lnTo>
                  <a:lnTo>
                    <a:pt x="68494" y="104968"/>
                  </a:lnTo>
                  <a:lnTo>
                    <a:pt x="78875" y="84321"/>
                  </a:lnTo>
                  <a:lnTo>
                    <a:pt x="106554" y="84321"/>
                  </a:lnTo>
                  <a:lnTo>
                    <a:pt x="95899" y="64205"/>
                  </a:lnTo>
                  <a:lnTo>
                    <a:pt x="91786" y="38428"/>
                  </a:lnTo>
                  <a:lnTo>
                    <a:pt x="91786" y="14221"/>
                  </a:lnTo>
                  <a:close/>
                </a:path>
                <a:path w="215265" h="255270">
                  <a:moveTo>
                    <a:pt x="106554" y="84321"/>
                  </a:moveTo>
                  <a:lnTo>
                    <a:pt x="78875" y="84321"/>
                  </a:lnTo>
                  <a:lnTo>
                    <a:pt x="88959" y="102364"/>
                  </a:lnTo>
                  <a:lnTo>
                    <a:pt x="102439" y="117845"/>
                  </a:lnTo>
                  <a:lnTo>
                    <a:pt x="119114" y="130433"/>
                  </a:lnTo>
                  <a:lnTo>
                    <a:pt x="138788" y="139796"/>
                  </a:lnTo>
                  <a:lnTo>
                    <a:pt x="153513" y="118614"/>
                  </a:lnTo>
                  <a:lnTo>
                    <a:pt x="127500" y="105773"/>
                  </a:lnTo>
                  <a:lnTo>
                    <a:pt x="108049" y="87145"/>
                  </a:lnTo>
                  <a:lnTo>
                    <a:pt x="106554" y="84321"/>
                  </a:lnTo>
                  <a:close/>
                </a:path>
                <a:path w="215265" h="255270">
                  <a:moveTo>
                    <a:pt x="128399" y="157951"/>
                  </a:moveTo>
                  <a:lnTo>
                    <a:pt x="92242" y="161240"/>
                  </a:lnTo>
                  <a:lnTo>
                    <a:pt x="65031" y="170798"/>
                  </a:lnTo>
                  <a:lnTo>
                    <a:pt x="47920" y="186163"/>
                  </a:lnTo>
                  <a:lnTo>
                    <a:pt x="42060" y="206870"/>
                  </a:lnTo>
                  <a:lnTo>
                    <a:pt x="47920" y="227439"/>
                  </a:lnTo>
                  <a:lnTo>
                    <a:pt x="65031" y="242600"/>
                  </a:lnTo>
                  <a:lnTo>
                    <a:pt x="92242" y="251974"/>
                  </a:lnTo>
                  <a:lnTo>
                    <a:pt x="128399" y="255183"/>
                  </a:lnTo>
                  <a:lnTo>
                    <a:pt x="164486" y="251974"/>
                  </a:lnTo>
                  <a:lnTo>
                    <a:pt x="191665" y="242600"/>
                  </a:lnTo>
                  <a:lnTo>
                    <a:pt x="201624" y="233800"/>
                  </a:lnTo>
                  <a:lnTo>
                    <a:pt x="128399" y="233800"/>
                  </a:lnTo>
                  <a:lnTo>
                    <a:pt x="103285" y="231989"/>
                  </a:lnTo>
                  <a:lnTo>
                    <a:pt x="84536" y="226727"/>
                  </a:lnTo>
                  <a:lnTo>
                    <a:pt x="72840" y="218269"/>
                  </a:lnTo>
                  <a:lnTo>
                    <a:pt x="68890" y="206870"/>
                  </a:lnTo>
                  <a:lnTo>
                    <a:pt x="72840" y="195105"/>
                  </a:lnTo>
                  <a:lnTo>
                    <a:pt x="84536" y="186432"/>
                  </a:lnTo>
                  <a:lnTo>
                    <a:pt x="103285" y="181069"/>
                  </a:lnTo>
                  <a:lnTo>
                    <a:pt x="128399" y="179233"/>
                  </a:lnTo>
                  <a:lnTo>
                    <a:pt x="201084" y="179233"/>
                  </a:lnTo>
                  <a:lnTo>
                    <a:pt x="191665" y="170798"/>
                  </a:lnTo>
                  <a:lnTo>
                    <a:pt x="164486" y="161240"/>
                  </a:lnTo>
                  <a:lnTo>
                    <a:pt x="128399" y="157951"/>
                  </a:lnTo>
                  <a:close/>
                </a:path>
                <a:path w="215265" h="255270">
                  <a:moveTo>
                    <a:pt x="201084" y="179233"/>
                  </a:moveTo>
                  <a:lnTo>
                    <a:pt x="128399" y="179233"/>
                  </a:lnTo>
                  <a:lnTo>
                    <a:pt x="153443" y="181069"/>
                  </a:lnTo>
                  <a:lnTo>
                    <a:pt x="172161" y="186432"/>
                  </a:lnTo>
                  <a:lnTo>
                    <a:pt x="183900" y="195105"/>
                  </a:lnTo>
                  <a:lnTo>
                    <a:pt x="188009" y="206870"/>
                  </a:lnTo>
                  <a:lnTo>
                    <a:pt x="183900" y="218269"/>
                  </a:lnTo>
                  <a:lnTo>
                    <a:pt x="172161" y="226727"/>
                  </a:lnTo>
                  <a:lnTo>
                    <a:pt x="153443" y="231989"/>
                  </a:lnTo>
                  <a:lnTo>
                    <a:pt x="128399" y="233800"/>
                  </a:lnTo>
                  <a:lnTo>
                    <a:pt x="201624" y="233800"/>
                  </a:lnTo>
                  <a:lnTo>
                    <a:pt x="208821" y="227439"/>
                  </a:lnTo>
                  <a:lnTo>
                    <a:pt x="214839" y="206870"/>
                  </a:lnTo>
                  <a:lnTo>
                    <a:pt x="208821" y="186163"/>
                  </a:lnTo>
                  <a:lnTo>
                    <a:pt x="201084" y="1792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146008" y="7986949"/>
              <a:ext cx="232992" cy="24893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598089" y="8391702"/>
              <a:ext cx="454025" cy="256540"/>
            </a:xfrm>
            <a:custGeom>
              <a:avLst/>
              <a:gdLst/>
              <a:ahLst/>
              <a:cxnLst/>
              <a:rect l="l" t="t" r="r" b="b"/>
              <a:pathLst>
                <a:path w="454025" h="256540">
                  <a:moveTo>
                    <a:pt x="141909" y="184480"/>
                  </a:moveTo>
                  <a:lnTo>
                    <a:pt x="139903" y="170053"/>
                  </a:lnTo>
                  <a:lnTo>
                    <a:pt x="138684" y="161378"/>
                  </a:lnTo>
                  <a:lnTo>
                    <a:pt x="111823" y="165519"/>
                  </a:lnTo>
                  <a:lnTo>
                    <a:pt x="85204" y="168135"/>
                  </a:lnTo>
                  <a:lnTo>
                    <a:pt x="57416" y="169545"/>
                  </a:lnTo>
                  <a:lnTo>
                    <a:pt x="27025" y="170053"/>
                  </a:lnTo>
                  <a:lnTo>
                    <a:pt x="27025" y="46596"/>
                  </a:lnTo>
                  <a:lnTo>
                    <a:pt x="119519" y="46596"/>
                  </a:lnTo>
                  <a:lnTo>
                    <a:pt x="119519" y="24612"/>
                  </a:lnTo>
                  <a:lnTo>
                    <a:pt x="0" y="24612"/>
                  </a:lnTo>
                  <a:lnTo>
                    <a:pt x="0" y="192646"/>
                  </a:lnTo>
                  <a:lnTo>
                    <a:pt x="20574" y="192646"/>
                  </a:lnTo>
                  <a:lnTo>
                    <a:pt x="53911" y="192392"/>
                  </a:lnTo>
                  <a:lnTo>
                    <a:pt x="84048" y="191211"/>
                  </a:lnTo>
                  <a:lnTo>
                    <a:pt x="112776" y="188696"/>
                  </a:lnTo>
                  <a:lnTo>
                    <a:pt x="141909" y="184480"/>
                  </a:lnTo>
                  <a:close/>
                </a:path>
                <a:path w="454025" h="256540">
                  <a:moveTo>
                    <a:pt x="229260" y="98945"/>
                  </a:moveTo>
                  <a:lnTo>
                    <a:pt x="188315" y="98945"/>
                  </a:lnTo>
                  <a:lnTo>
                    <a:pt x="188315" y="0"/>
                  </a:lnTo>
                  <a:lnTo>
                    <a:pt x="161175" y="0"/>
                  </a:lnTo>
                  <a:lnTo>
                    <a:pt x="161175" y="256082"/>
                  </a:lnTo>
                  <a:lnTo>
                    <a:pt x="188315" y="256082"/>
                  </a:lnTo>
                  <a:lnTo>
                    <a:pt x="188315" y="121437"/>
                  </a:lnTo>
                  <a:lnTo>
                    <a:pt x="229260" y="121437"/>
                  </a:lnTo>
                  <a:lnTo>
                    <a:pt x="229260" y="98945"/>
                  </a:lnTo>
                  <a:close/>
                </a:path>
                <a:path w="454025" h="256540">
                  <a:moveTo>
                    <a:pt x="403148" y="176199"/>
                  </a:moveTo>
                  <a:lnTo>
                    <a:pt x="354418" y="131597"/>
                  </a:lnTo>
                  <a:lnTo>
                    <a:pt x="335572" y="65049"/>
                  </a:lnTo>
                  <a:lnTo>
                    <a:pt x="335572" y="21285"/>
                  </a:lnTo>
                  <a:lnTo>
                    <a:pt x="308330" y="21285"/>
                  </a:lnTo>
                  <a:lnTo>
                    <a:pt x="308330" y="65049"/>
                  </a:lnTo>
                  <a:lnTo>
                    <a:pt x="303174" y="101180"/>
                  </a:lnTo>
                  <a:lnTo>
                    <a:pt x="289013" y="134416"/>
                  </a:lnTo>
                  <a:lnTo>
                    <a:pt x="267335" y="161874"/>
                  </a:lnTo>
                  <a:lnTo>
                    <a:pt x="239649" y="180644"/>
                  </a:lnTo>
                  <a:lnTo>
                    <a:pt x="256387" y="203238"/>
                  </a:lnTo>
                  <a:lnTo>
                    <a:pt x="277914" y="189242"/>
                  </a:lnTo>
                  <a:lnTo>
                    <a:pt x="296354" y="170103"/>
                  </a:lnTo>
                  <a:lnTo>
                    <a:pt x="311289" y="146723"/>
                  </a:lnTo>
                  <a:lnTo>
                    <a:pt x="322262" y="120027"/>
                  </a:lnTo>
                  <a:lnTo>
                    <a:pt x="333273" y="144970"/>
                  </a:lnTo>
                  <a:lnTo>
                    <a:pt x="348030" y="166776"/>
                  </a:lnTo>
                  <a:lnTo>
                    <a:pt x="366026" y="184645"/>
                  </a:lnTo>
                  <a:lnTo>
                    <a:pt x="386803" y="197789"/>
                  </a:lnTo>
                  <a:lnTo>
                    <a:pt x="403148" y="176199"/>
                  </a:lnTo>
                  <a:close/>
                </a:path>
                <a:path w="454025" h="256540">
                  <a:moveTo>
                    <a:pt x="453478" y="0"/>
                  </a:moveTo>
                  <a:lnTo>
                    <a:pt x="426250" y="0"/>
                  </a:lnTo>
                  <a:lnTo>
                    <a:pt x="426250" y="256082"/>
                  </a:lnTo>
                  <a:lnTo>
                    <a:pt x="453478" y="256082"/>
                  </a:lnTo>
                  <a:lnTo>
                    <a:pt x="4534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92423" y="8404704"/>
              <a:ext cx="233900" cy="23934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19809" y="8391693"/>
              <a:ext cx="234002" cy="25235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0667517" y="8391702"/>
              <a:ext cx="814705" cy="256540"/>
            </a:xfrm>
            <a:custGeom>
              <a:avLst/>
              <a:gdLst/>
              <a:ahLst/>
              <a:cxnLst/>
              <a:rect l="l" t="t" r="r" b="b"/>
              <a:pathLst>
                <a:path w="814704" h="256540">
                  <a:moveTo>
                    <a:pt x="166725" y="6553"/>
                  </a:moveTo>
                  <a:lnTo>
                    <a:pt x="141109" y="6553"/>
                  </a:lnTo>
                  <a:lnTo>
                    <a:pt x="141109" y="102781"/>
                  </a:lnTo>
                  <a:lnTo>
                    <a:pt x="100469" y="102781"/>
                  </a:lnTo>
                  <a:lnTo>
                    <a:pt x="105511" y="85839"/>
                  </a:lnTo>
                  <a:lnTo>
                    <a:pt x="109042" y="68326"/>
                  </a:lnTo>
                  <a:lnTo>
                    <a:pt x="111137" y="50292"/>
                  </a:lnTo>
                  <a:lnTo>
                    <a:pt x="111861" y="31762"/>
                  </a:lnTo>
                  <a:lnTo>
                    <a:pt x="12103" y="31762"/>
                  </a:lnTo>
                  <a:lnTo>
                    <a:pt x="12103" y="54063"/>
                  </a:lnTo>
                  <a:lnTo>
                    <a:pt x="84836" y="54063"/>
                  </a:lnTo>
                  <a:lnTo>
                    <a:pt x="77292" y="91617"/>
                  </a:lnTo>
                  <a:lnTo>
                    <a:pt x="61061" y="125514"/>
                  </a:lnTo>
                  <a:lnTo>
                    <a:pt x="35509" y="155600"/>
                  </a:lnTo>
                  <a:lnTo>
                    <a:pt x="0" y="181749"/>
                  </a:lnTo>
                  <a:lnTo>
                    <a:pt x="15633" y="201015"/>
                  </a:lnTo>
                  <a:lnTo>
                    <a:pt x="40436" y="184365"/>
                  </a:lnTo>
                  <a:lnTo>
                    <a:pt x="61112" y="165950"/>
                  </a:lnTo>
                  <a:lnTo>
                    <a:pt x="77914" y="145935"/>
                  </a:lnTo>
                  <a:lnTo>
                    <a:pt x="91084" y="124460"/>
                  </a:lnTo>
                  <a:lnTo>
                    <a:pt x="141109" y="124460"/>
                  </a:lnTo>
                  <a:lnTo>
                    <a:pt x="141109" y="243179"/>
                  </a:lnTo>
                  <a:lnTo>
                    <a:pt x="166725" y="243179"/>
                  </a:lnTo>
                  <a:lnTo>
                    <a:pt x="166725" y="124460"/>
                  </a:lnTo>
                  <a:lnTo>
                    <a:pt x="166725" y="102781"/>
                  </a:lnTo>
                  <a:lnTo>
                    <a:pt x="166725" y="6553"/>
                  </a:lnTo>
                  <a:close/>
                </a:path>
                <a:path w="814704" h="256540">
                  <a:moveTo>
                    <a:pt x="220687" y="0"/>
                  </a:moveTo>
                  <a:lnTo>
                    <a:pt x="194970" y="0"/>
                  </a:lnTo>
                  <a:lnTo>
                    <a:pt x="194970" y="255587"/>
                  </a:lnTo>
                  <a:lnTo>
                    <a:pt x="220687" y="255587"/>
                  </a:lnTo>
                  <a:lnTo>
                    <a:pt x="220687" y="0"/>
                  </a:lnTo>
                  <a:close/>
                </a:path>
                <a:path w="814704" h="256540">
                  <a:moveTo>
                    <a:pt x="495071" y="192646"/>
                  </a:moveTo>
                  <a:lnTo>
                    <a:pt x="493483" y="177723"/>
                  </a:lnTo>
                  <a:lnTo>
                    <a:pt x="492950" y="172669"/>
                  </a:lnTo>
                  <a:lnTo>
                    <a:pt x="475919" y="174383"/>
                  </a:lnTo>
                  <a:lnTo>
                    <a:pt x="458508" y="175768"/>
                  </a:lnTo>
                  <a:lnTo>
                    <a:pt x="440867" y="176860"/>
                  </a:lnTo>
                  <a:lnTo>
                    <a:pt x="423164" y="177723"/>
                  </a:lnTo>
                  <a:lnTo>
                    <a:pt x="423164" y="130314"/>
                  </a:lnTo>
                  <a:lnTo>
                    <a:pt x="476923" y="130314"/>
                  </a:lnTo>
                  <a:lnTo>
                    <a:pt x="476923" y="108216"/>
                  </a:lnTo>
                  <a:lnTo>
                    <a:pt x="371309" y="108216"/>
                  </a:lnTo>
                  <a:lnTo>
                    <a:pt x="371309" y="45593"/>
                  </a:lnTo>
                  <a:lnTo>
                    <a:pt x="475805" y="45593"/>
                  </a:lnTo>
                  <a:lnTo>
                    <a:pt x="475805" y="23799"/>
                  </a:lnTo>
                  <a:lnTo>
                    <a:pt x="344589" y="23799"/>
                  </a:lnTo>
                  <a:lnTo>
                    <a:pt x="344589" y="130314"/>
                  </a:lnTo>
                  <a:lnTo>
                    <a:pt x="396024" y="130314"/>
                  </a:lnTo>
                  <a:lnTo>
                    <a:pt x="396024" y="178625"/>
                  </a:lnTo>
                  <a:lnTo>
                    <a:pt x="377786" y="178993"/>
                  </a:lnTo>
                  <a:lnTo>
                    <a:pt x="326021" y="179336"/>
                  </a:lnTo>
                  <a:lnTo>
                    <a:pt x="329349" y="201828"/>
                  </a:lnTo>
                  <a:lnTo>
                    <a:pt x="367868" y="201561"/>
                  </a:lnTo>
                  <a:lnTo>
                    <a:pt x="409333" y="200367"/>
                  </a:lnTo>
                  <a:lnTo>
                    <a:pt x="452247" y="197612"/>
                  </a:lnTo>
                  <a:lnTo>
                    <a:pt x="495071" y="192646"/>
                  </a:lnTo>
                  <a:close/>
                </a:path>
                <a:path w="814704" h="256540">
                  <a:moveTo>
                    <a:pt x="536028" y="0"/>
                  </a:moveTo>
                  <a:lnTo>
                    <a:pt x="508990" y="0"/>
                  </a:lnTo>
                  <a:lnTo>
                    <a:pt x="508990" y="256082"/>
                  </a:lnTo>
                  <a:lnTo>
                    <a:pt x="536028" y="256082"/>
                  </a:lnTo>
                  <a:lnTo>
                    <a:pt x="536028" y="0"/>
                  </a:lnTo>
                  <a:close/>
                </a:path>
                <a:path w="814704" h="256540">
                  <a:moveTo>
                    <a:pt x="790295" y="0"/>
                  </a:moveTo>
                  <a:lnTo>
                    <a:pt x="763270" y="0"/>
                  </a:lnTo>
                  <a:lnTo>
                    <a:pt x="763270" y="62636"/>
                  </a:lnTo>
                  <a:lnTo>
                    <a:pt x="713143" y="62636"/>
                  </a:lnTo>
                  <a:lnTo>
                    <a:pt x="705180" y="42811"/>
                  </a:lnTo>
                  <a:lnTo>
                    <a:pt x="699566" y="36817"/>
                  </a:lnTo>
                  <a:lnTo>
                    <a:pt x="690791" y="27444"/>
                  </a:lnTo>
                  <a:lnTo>
                    <a:pt x="688428" y="26250"/>
                  </a:lnTo>
                  <a:lnTo>
                    <a:pt x="688428" y="74333"/>
                  </a:lnTo>
                  <a:lnTo>
                    <a:pt x="685317" y="89611"/>
                  </a:lnTo>
                  <a:lnTo>
                    <a:pt x="676821" y="101574"/>
                  </a:lnTo>
                  <a:lnTo>
                    <a:pt x="663994" y="109410"/>
                  </a:lnTo>
                  <a:lnTo>
                    <a:pt x="647877" y="112255"/>
                  </a:lnTo>
                  <a:lnTo>
                    <a:pt x="631532" y="109410"/>
                  </a:lnTo>
                  <a:lnTo>
                    <a:pt x="618578" y="101574"/>
                  </a:lnTo>
                  <a:lnTo>
                    <a:pt x="610095" y="89611"/>
                  </a:lnTo>
                  <a:lnTo>
                    <a:pt x="607136" y="74333"/>
                  </a:lnTo>
                  <a:lnTo>
                    <a:pt x="610095" y="59004"/>
                  </a:lnTo>
                  <a:lnTo>
                    <a:pt x="618578" y="47142"/>
                  </a:lnTo>
                  <a:lnTo>
                    <a:pt x="631532" y="39484"/>
                  </a:lnTo>
                  <a:lnTo>
                    <a:pt x="647877" y="36817"/>
                  </a:lnTo>
                  <a:lnTo>
                    <a:pt x="663994" y="39484"/>
                  </a:lnTo>
                  <a:lnTo>
                    <a:pt x="676821" y="47142"/>
                  </a:lnTo>
                  <a:lnTo>
                    <a:pt x="685317" y="59004"/>
                  </a:lnTo>
                  <a:lnTo>
                    <a:pt x="688428" y="74333"/>
                  </a:lnTo>
                  <a:lnTo>
                    <a:pt x="688428" y="26250"/>
                  </a:lnTo>
                  <a:lnTo>
                    <a:pt x="671271" y="17538"/>
                  </a:lnTo>
                  <a:lnTo>
                    <a:pt x="647877" y="14122"/>
                  </a:lnTo>
                  <a:lnTo>
                    <a:pt x="621233" y="18491"/>
                  </a:lnTo>
                  <a:lnTo>
                    <a:pt x="600087" y="30949"/>
                  </a:lnTo>
                  <a:lnTo>
                    <a:pt x="586143" y="50050"/>
                  </a:lnTo>
                  <a:lnTo>
                    <a:pt x="581113" y="74333"/>
                  </a:lnTo>
                  <a:lnTo>
                    <a:pt x="586143" y="98704"/>
                  </a:lnTo>
                  <a:lnTo>
                    <a:pt x="600087" y="117817"/>
                  </a:lnTo>
                  <a:lnTo>
                    <a:pt x="621233" y="130289"/>
                  </a:lnTo>
                  <a:lnTo>
                    <a:pt x="647877" y="134747"/>
                  </a:lnTo>
                  <a:lnTo>
                    <a:pt x="671601" y="131127"/>
                  </a:lnTo>
                  <a:lnTo>
                    <a:pt x="691324" y="120942"/>
                  </a:lnTo>
                  <a:lnTo>
                    <a:pt x="699262" y="112255"/>
                  </a:lnTo>
                  <a:lnTo>
                    <a:pt x="705726" y="105181"/>
                  </a:lnTo>
                  <a:lnTo>
                    <a:pt x="713435" y="84823"/>
                  </a:lnTo>
                  <a:lnTo>
                    <a:pt x="763270" y="84823"/>
                  </a:lnTo>
                  <a:lnTo>
                    <a:pt x="763270" y="145034"/>
                  </a:lnTo>
                  <a:lnTo>
                    <a:pt x="790295" y="145034"/>
                  </a:lnTo>
                  <a:lnTo>
                    <a:pt x="790295" y="84823"/>
                  </a:lnTo>
                  <a:lnTo>
                    <a:pt x="790295" y="62636"/>
                  </a:lnTo>
                  <a:lnTo>
                    <a:pt x="790295" y="0"/>
                  </a:lnTo>
                  <a:close/>
                </a:path>
                <a:path w="814704" h="256540">
                  <a:moveTo>
                    <a:pt x="814501" y="232079"/>
                  </a:moveTo>
                  <a:lnTo>
                    <a:pt x="776173" y="206171"/>
                  </a:lnTo>
                  <a:lnTo>
                    <a:pt x="763270" y="168541"/>
                  </a:lnTo>
                  <a:lnTo>
                    <a:pt x="763270" y="154825"/>
                  </a:lnTo>
                  <a:lnTo>
                    <a:pt x="736739" y="154825"/>
                  </a:lnTo>
                  <a:lnTo>
                    <a:pt x="736739" y="168541"/>
                  </a:lnTo>
                  <a:lnTo>
                    <a:pt x="734529" y="183959"/>
                  </a:lnTo>
                  <a:lnTo>
                    <a:pt x="728091" y="199948"/>
                  </a:lnTo>
                  <a:lnTo>
                    <a:pt x="717308" y="215163"/>
                  </a:lnTo>
                  <a:lnTo>
                    <a:pt x="702043" y="228244"/>
                  </a:lnTo>
                  <a:lnTo>
                    <a:pt x="686917" y="216052"/>
                  </a:lnTo>
                  <a:lnTo>
                    <a:pt x="679653" y="206057"/>
                  </a:lnTo>
                  <a:lnTo>
                    <a:pt x="676275" y="201422"/>
                  </a:lnTo>
                  <a:lnTo>
                    <a:pt x="670013" y="185267"/>
                  </a:lnTo>
                  <a:lnTo>
                    <a:pt x="668058" y="168541"/>
                  </a:lnTo>
                  <a:lnTo>
                    <a:pt x="668058" y="154825"/>
                  </a:lnTo>
                  <a:lnTo>
                    <a:pt x="641832" y="154825"/>
                  </a:lnTo>
                  <a:lnTo>
                    <a:pt x="641832" y="168541"/>
                  </a:lnTo>
                  <a:lnTo>
                    <a:pt x="638505" y="187401"/>
                  </a:lnTo>
                  <a:lnTo>
                    <a:pt x="628815" y="205384"/>
                  </a:lnTo>
                  <a:lnTo>
                    <a:pt x="613003" y="220814"/>
                  </a:lnTo>
                  <a:lnTo>
                    <a:pt x="591299" y="232079"/>
                  </a:lnTo>
                  <a:lnTo>
                    <a:pt x="604608" y="252260"/>
                  </a:lnTo>
                  <a:lnTo>
                    <a:pt x="621284" y="244030"/>
                  </a:lnTo>
                  <a:lnTo>
                    <a:pt x="635228" y="233286"/>
                  </a:lnTo>
                  <a:lnTo>
                    <a:pt x="646404" y="220472"/>
                  </a:lnTo>
                  <a:lnTo>
                    <a:pt x="654735" y="206057"/>
                  </a:lnTo>
                  <a:lnTo>
                    <a:pt x="662139" y="221170"/>
                  </a:lnTo>
                  <a:lnTo>
                    <a:pt x="672452" y="234645"/>
                  </a:lnTo>
                  <a:lnTo>
                    <a:pt x="685812" y="245897"/>
                  </a:lnTo>
                  <a:lnTo>
                    <a:pt x="702348" y="254368"/>
                  </a:lnTo>
                  <a:lnTo>
                    <a:pt x="718527" y="245440"/>
                  </a:lnTo>
                  <a:lnTo>
                    <a:pt x="731735" y="233768"/>
                  </a:lnTo>
                  <a:lnTo>
                    <a:pt x="735901" y="228244"/>
                  </a:lnTo>
                  <a:lnTo>
                    <a:pt x="742048" y="220103"/>
                  </a:lnTo>
                  <a:lnTo>
                    <a:pt x="749554" y="205155"/>
                  </a:lnTo>
                  <a:lnTo>
                    <a:pt x="757682" y="220103"/>
                  </a:lnTo>
                  <a:lnTo>
                    <a:pt x="768896" y="233210"/>
                  </a:lnTo>
                  <a:lnTo>
                    <a:pt x="783170" y="244055"/>
                  </a:lnTo>
                  <a:lnTo>
                    <a:pt x="800481" y="252260"/>
                  </a:lnTo>
                  <a:lnTo>
                    <a:pt x="814501" y="232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497361" y="8416304"/>
              <a:ext cx="298453" cy="26567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1903024" y="8391702"/>
              <a:ext cx="1567180" cy="256540"/>
            </a:xfrm>
            <a:custGeom>
              <a:avLst/>
              <a:gdLst/>
              <a:ahLst/>
              <a:cxnLst/>
              <a:rect l="l" t="t" r="r" b="b"/>
              <a:pathLst>
                <a:path w="1567180" h="256540">
                  <a:moveTo>
                    <a:pt x="136067" y="74739"/>
                  </a:moveTo>
                  <a:lnTo>
                    <a:pt x="130848" y="50215"/>
                  </a:lnTo>
                  <a:lnTo>
                    <a:pt x="121043" y="37007"/>
                  </a:lnTo>
                  <a:lnTo>
                    <a:pt x="116636" y="31089"/>
                  </a:lnTo>
                  <a:lnTo>
                    <a:pt x="109740" y="27101"/>
                  </a:lnTo>
                  <a:lnTo>
                    <a:pt x="109740" y="74739"/>
                  </a:lnTo>
                  <a:lnTo>
                    <a:pt x="106489" y="90093"/>
                  </a:lnTo>
                  <a:lnTo>
                    <a:pt x="97764" y="101942"/>
                  </a:lnTo>
                  <a:lnTo>
                    <a:pt x="84607" y="109601"/>
                  </a:lnTo>
                  <a:lnTo>
                    <a:pt x="68084" y="112356"/>
                  </a:lnTo>
                  <a:lnTo>
                    <a:pt x="51435" y="109601"/>
                  </a:lnTo>
                  <a:lnTo>
                    <a:pt x="38227" y="101942"/>
                  </a:lnTo>
                  <a:lnTo>
                    <a:pt x="29552" y="90093"/>
                  </a:lnTo>
                  <a:lnTo>
                    <a:pt x="26530" y="74739"/>
                  </a:lnTo>
                  <a:lnTo>
                    <a:pt x="29552" y="59194"/>
                  </a:lnTo>
                  <a:lnTo>
                    <a:pt x="38227" y="47256"/>
                  </a:lnTo>
                  <a:lnTo>
                    <a:pt x="51435" y="39611"/>
                  </a:lnTo>
                  <a:lnTo>
                    <a:pt x="68084" y="37007"/>
                  </a:lnTo>
                  <a:lnTo>
                    <a:pt x="84607" y="39611"/>
                  </a:lnTo>
                  <a:lnTo>
                    <a:pt x="97764" y="47256"/>
                  </a:lnTo>
                  <a:lnTo>
                    <a:pt x="106489" y="59194"/>
                  </a:lnTo>
                  <a:lnTo>
                    <a:pt x="109740" y="74739"/>
                  </a:lnTo>
                  <a:lnTo>
                    <a:pt x="109740" y="27101"/>
                  </a:lnTo>
                  <a:lnTo>
                    <a:pt x="95148" y="18656"/>
                  </a:lnTo>
                  <a:lnTo>
                    <a:pt x="68084" y="14224"/>
                  </a:lnTo>
                  <a:lnTo>
                    <a:pt x="40868" y="18656"/>
                  </a:lnTo>
                  <a:lnTo>
                    <a:pt x="19253" y="31089"/>
                  </a:lnTo>
                  <a:lnTo>
                    <a:pt x="5029" y="50215"/>
                  </a:lnTo>
                  <a:lnTo>
                    <a:pt x="0" y="74739"/>
                  </a:lnTo>
                  <a:lnTo>
                    <a:pt x="5029" y="99110"/>
                  </a:lnTo>
                  <a:lnTo>
                    <a:pt x="19253" y="118110"/>
                  </a:lnTo>
                  <a:lnTo>
                    <a:pt x="40868" y="130454"/>
                  </a:lnTo>
                  <a:lnTo>
                    <a:pt x="68084" y="134848"/>
                  </a:lnTo>
                  <a:lnTo>
                    <a:pt x="95148" y="130454"/>
                  </a:lnTo>
                  <a:lnTo>
                    <a:pt x="116636" y="118110"/>
                  </a:lnTo>
                  <a:lnTo>
                    <a:pt x="120929" y="112356"/>
                  </a:lnTo>
                  <a:lnTo>
                    <a:pt x="130848" y="99110"/>
                  </a:lnTo>
                  <a:lnTo>
                    <a:pt x="136067" y="74739"/>
                  </a:lnTo>
                  <a:close/>
                </a:path>
                <a:path w="1567180" h="256540">
                  <a:moveTo>
                    <a:pt x="206260" y="229565"/>
                  </a:moveTo>
                  <a:lnTo>
                    <a:pt x="168846" y="229565"/>
                  </a:lnTo>
                  <a:lnTo>
                    <a:pt x="168846" y="178523"/>
                  </a:lnTo>
                  <a:lnTo>
                    <a:pt x="203034" y="178523"/>
                  </a:lnTo>
                  <a:lnTo>
                    <a:pt x="203034" y="156845"/>
                  </a:lnTo>
                  <a:lnTo>
                    <a:pt x="142519" y="156845"/>
                  </a:lnTo>
                  <a:lnTo>
                    <a:pt x="142519" y="178523"/>
                  </a:lnTo>
                  <a:lnTo>
                    <a:pt x="142519" y="229565"/>
                  </a:lnTo>
                  <a:lnTo>
                    <a:pt x="92595" y="229565"/>
                  </a:lnTo>
                  <a:lnTo>
                    <a:pt x="92595" y="178523"/>
                  </a:lnTo>
                  <a:lnTo>
                    <a:pt x="142519" y="178523"/>
                  </a:lnTo>
                  <a:lnTo>
                    <a:pt x="142519" y="156845"/>
                  </a:lnTo>
                  <a:lnTo>
                    <a:pt x="31470" y="156845"/>
                  </a:lnTo>
                  <a:lnTo>
                    <a:pt x="31470" y="178523"/>
                  </a:lnTo>
                  <a:lnTo>
                    <a:pt x="66268" y="178523"/>
                  </a:lnTo>
                  <a:lnTo>
                    <a:pt x="66268" y="229565"/>
                  </a:lnTo>
                  <a:lnTo>
                    <a:pt x="29451" y="229565"/>
                  </a:lnTo>
                  <a:lnTo>
                    <a:pt x="29451" y="251650"/>
                  </a:lnTo>
                  <a:lnTo>
                    <a:pt x="206260" y="251650"/>
                  </a:lnTo>
                  <a:lnTo>
                    <a:pt x="206260" y="229565"/>
                  </a:lnTo>
                  <a:close/>
                </a:path>
                <a:path w="1567180" h="256540">
                  <a:moveTo>
                    <a:pt x="233997" y="60718"/>
                  </a:moveTo>
                  <a:lnTo>
                    <a:pt x="196989" y="60718"/>
                  </a:lnTo>
                  <a:lnTo>
                    <a:pt x="196989" y="203"/>
                  </a:lnTo>
                  <a:lnTo>
                    <a:pt x="169849" y="203"/>
                  </a:lnTo>
                  <a:lnTo>
                    <a:pt x="169849" y="144030"/>
                  </a:lnTo>
                  <a:lnTo>
                    <a:pt x="196989" y="144030"/>
                  </a:lnTo>
                  <a:lnTo>
                    <a:pt x="196989" y="82804"/>
                  </a:lnTo>
                  <a:lnTo>
                    <a:pt x="233997" y="82804"/>
                  </a:lnTo>
                  <a:lnTo>
                    <a:pt x="233997" y="60718"/>
                  </a:lnTo>
                  <a:close/>
                </a:path>
                <a:path w="1567180" h="256540">
                  <a:moveTo>
                    <a:pt x="459536" y="86741"/>
                  </a:moveTo>
                  <a:lnTo>
                    <a:pt x="452310" y="57467"/>
                  </a:lnTo>
                  <a:lnTo>
                    <a:pt x="434568" y="37414"/>
                  </a:lnTo>
                  <a:lnTo>
                    <a:pt x="433108" y="35775"/>
                  </a:lnTo>
                  <a:lnTo>
                    <a:pt x="433108" y="86741"/>
                  </a:lnTo>
                  <a:lnTo>
                    <a:pt x="427977" y="107010"/>
                  </a:lnTo>
                  <a:lnTo>
                    <a:pt x="413740" y="122491"/>
                  </a:lnTo>
                  <a:lnTo>
                    <a:pt x="392176" y="132384"/>
                  </a:lnTo>
                  <a:lnTo>
                    <a:pt x="365023" y="135864"/>
                  </a:lnTo>
                  <a:lnTo>
                    <a:pt x="337845" y="132384"/>
                  </a:lnTo>
                  <a:lnTo>
                    <a:pt x="316217" y="122491"/>
                  </a:lnTo>
                  <a:lnTo>
                    <a:pt x="301942" y="107010"/>
                  </a:lnTo>
                  <a:lnTo>
                    <a:pt x="296837" y="86741"/>
                  </a:lnTo>
                  <a:lnTo>
                    <a:pt x="301942" y="66535"/>
                  </a:lnTo>
                  <a:lnTo>
                    <a:pt x="316217" y="50914"/>
                  </a:lnTo>
                  <a:lnTo>
                    <a:pt x="337845" y="40881"/>
                  </a:lnTo>
                  <a:lnTo>
                    <a:pt x="365023" y="37414"/>
                  </a:lnTo>
                  <a:lnTo>
                    <a:pt x="392176" y="40881"/>
                  </a:lnTo>
                  <a:lnTo>
                    <a:pt x="413740" y="50914"/>
                  </a:lnTo>
                  <a:lnTo>
                    <a:pt x="427977" y="66535"/>
                  </a:lnTo>
                  <a:lnTo>
                    <a:pt x="433108" y="86741"/>
                  </a:lnTo>
                  <a:lnTo>
                    <a:pt x="433108" y="35775"/>
                  </a:lnTo>
                  <a:lnTo>
                    <a:pt x="432396" y="34963"/>
                  </a:lnTo>
                  <a:lnTo>
                    <a:pt x="402424" y="20485"/>
                  </a:lnTo>
                  <a:lnTo>
                    <a:pt x="365023" y="15328"/>
                  </a:lnTo>
                  <a:lnTo>
                    <a:pt x="327748" y="20485"/>
                  </a:lnTo>
                  <a:lnTo>
                    <a:pt x="297878" y="34963"/>
                  </a:lnTo>
                  <a:lnTo>
                    <a:pt x="278015" y="57467"/>
                  </a:lnTo>
                  <a:lnTo>
                    <a:pt x="270814" y="86741"/>
                  </a:lnTo>
                  <a:lnTo>
                    <a:pt x="278015" y="116116"/>
                  </a:lnTo>
                  <a:lnTo>
                    <a:pt x="297878" y="138658"/>
                  </a:lnTo>
                  <a:lnTo>
                    <a:pt x="327748" y="153060"/>
                  </a:lnTo>
                  <a:lnTo>
                    <a:pt x="365023" y="158051"/>
                  </a:lnTo>
                  <a:lnTo>
                    <a:pt x="402424" y="153060"/>
                  </a:lnTo>
                  <a:lnTo>
                    <a:pt x="432396" y="138658"/>
                  </a:lnTo>
                  <a:lnTo>
                    <a:pt x="434873" y="135864"/>
                  </a:lnTo>
                  <a:lnTo>
                    <a:pt x="452310" y="116116"/>
                  </a:lnTo>
                  <a:lnTo>
                    <a:pt x="459536" y="86741"/>
                  </a:lnTo>
                  <a:close/>
                </a:path>
                <a:path w="1567180" h="256540">
                  <a:moveTo>
                    <a:pt x="482625" y="200113"/>
                  </a:moveTo>
                  <a:lnTo>
                    <a:pt x="248729" y="200113"/>
                  </a:lnTo>
                  <a:lnTo>
                    <a:pt x="248729" y="222504"/>
                  </a:lnTo>
                  <a:lnTo>
                    <a:pt x="482625" y="222504"/>
                  </a:lnTo>
                  <a:lnTo>
                    <a:pt x="482625" y="200113"/>
                  </a:lnTo>
                  <a:close/>
                </a:path>
                <a:path w="1567180" h="256540">
                  <a:moveTo>
                    <a:pt x="735190" y="202387"/>
                  </a:moveTo>
                  <a:lnTo>
                    <a:pt x="630999" y="202387"/>
                  </a:lnTo>
                  <a:lnTo>
                    <a:pt x="630999" y="157937"/>
                  </a:lnTo>
                  <a:lnTo>
                    <a:pt x="712495" y="157937"/>
                  </a:lnTo>
                  <a:lnTo>
                    <a:pt x="712495" y="135077"/>
                  </a:lnTo>
                  <a:lnTo>
                    <a:pt x="556666" y="135077"/>
                  </a:lnTo>
                  <a:lnTo>
                    <a:pt x="556666" y="98247"/>
                  </a:lnTo>
                  <a:lnTo>
                    <a:pt x="706539" y="98247"/>
                  </a:lnTo>
                  <a:lnTo>
                    <a:pt x="706539" y="76657"/>
                  </a:lnTo>
                  <a:lnTo>
                    <a:pt x="706539" y="39827"/>
                  </a:lnTo>
                  <a:lnTo>
                    <a:pt x="706539" y="18237"/>
                  </a:lnTo>
                  <a:lnTo>
                    <a:pt x="529234" y="18237"/>
                  </a:lnTo>
                  <a:lnTo>
                    <a:pt x="529234" y="39827"/>
                  </a:lnTo>
                  <a:lnTo>
                    <a:pt x="679818" y="39827"/>
                  </a:lnTo>
                  <a:lnTo>
                    <a:pt x="679818" y="76657"/>
                  </a:lnTo>
                  <a:lnTo>
                    <a:pt x="529729" y="76657"/>
                  </a:lnTo>
                  <a:lnTo>
                    <a:pt x="529729" y="98247"/>
                  </a:lnTo>
                  <a:lnTo>
                    <a:pt x="529729" y="135077"/>
                  </a:lnTo>
                  <a:lnTo>
                    <a:pt x="529729" y="157937"/>
                  </a:lnTo>
                  <a:lnTo>
                    <a:pt x="604164" y="157937"/>
                  </a:lnTo>
                  <a:lnTo>
                    <a:pt x="604164" y="202387"/>
                  </a:lnTo>
                  <a:lnTo>
                    <a:pt x="501294" y="202387"/>
                  </a:lnTo>
                  <a:lnTo>
                    <a:pt x="501294" y="225247"/>
                  </a:lnTo>
                  <a:lnTo>
                    <a:pt x="735190" y="225247"/>
                  </a:lnTo>
                  <a:lnTo>
                    <a:pt x="735190" y="202387"/>
                  </a:lnTo>
                  <a:close/>
                </a:path>
                <a:path w="1567180" h="256540">
                  <a:moveTo>
                    <a:pt x="960716" y="75387"/>
                  </a:moveTo>
                  <a:lnTo>
                    <a:pt x="811441" y="75387"/>
                  </a:lnTo>
                  <a:lnTo>
                    <a:pt x="811441" y="9347"/>
                  </a:lnTo>
                  <a:lnTo>
                    <a:pt x="784618" y="9347"/>
                  </a:lnTo>
                  <a:lnTo>
                    <a:pt x="784618" y="75387"/>
                  </a:lnTo>
                  <a:lnTo>
                    <a:pt x="784618" y="96977"/>
                  </a:lnTo>
                  <a:lnTo>
                    <a:pt x="960716" y="96977"/>
                  </a:lnTo>
                  <a:lnTo>
                    <a:pt x="960716" y="75387"/>
                  </a:lnTo>
                  <a:close/>
                </a:path>
                <a:path w="1567180" h="256540">
                  <a:moveTo>
                    <a:pt x="962329" y="227787"/>
                  </a:moveTo>
                  <a:lnTo>
                    <a:pt x="809625" y="227787"/>
                  </a:lnTo>
                  <a:lnTo>
                    <a:pt x="809625" y="174447"/>
                  </a:lnTo>
                  <a:lnTo>
                    <a:pt x="782701" y="174447"/>
                  </a:lnTo>
                  <a:lnTo>
                    <a:pt x="782701" y="227787"/>
                  </a:lnTo>
                  <a:lnTo>
                    <a:pt x="782701" y="249377"/>
                  </a:lnTo>
                  <a:lnTo>
                    <a:pt x="962329" y="249377"/>
                  </a:lnTo>
                  <a:lnTo>
                    <a:pt x="962329" y="227787"/>
                  </a:lnTo>
                  <a:close/>
                </a:path>
                <a:path w="1567180" h="256540">
                  <a:moveTo>
                    <a:pt x="987348" y="128701"/>
                  </a:moveTo>
                  <a:lnTo>
                    <a:pt x="753452" y="128701"/>
                  </a:lnTo>
                  <a:lnTo>
                    <a:pt x="753452" y="150380"/>
                  </a:lnTo>
                  <a:lnTo>
                    <a:pt x="987348" y="150380"/>
                  </a:lnTo>
                  <a:lnTo>
                    <a:pt x="987348" y="128701"/>
                  </a:lnTo>
                  <a:close/>
                </a:path>
                <a:path w="1567180" h="256540">
                  <a:moveTo>
                    <a:pt x="1229956" y="184480"/>
                  </a:moveTo>
                  <a:lnTo>
                    <a:pt x="1227950" y="170053"/>
                  </a:lnTo>
                  <a:lnTo>
                    <a:pt x="1226731" y="161378"/>
                  </a:lnTo>
                  <a:lnTo>
                    <a:pt x="1199870" y="165519"/>
                  </a:lnTo>
                  <a:lnTo>
                    <a:pt x="1173251" y="168135"/>
                  </a:lnTo>
                  <a:lnTo>
                    <a:pt x="1145463" y="169545"/>
                  </a:lnTo>
                  <a:lnTo>
                    <a:pt x="1115072" y="170053"/>
                  </a:lnTo>
                  <a:lnTo>
                    <a:pt x="1115072" y="46596"/>
                  </a:lnTo>
                  <a:lnTo>
                    <a:pt x="1207566" y="46596"/>
                  </a:lnTo>
                  <a:lnTo>
                    <a:pt x="1207566" y="24612"/>
                  </a:lnTo>
                  <a:lnTo>
                    <a:pt x="1088047" y="24612"/>
                  </a:lnTo>
                  <a:lnTo>
                    <a:pt x="1088047" y="192646"/>
                  </a:lnTo>
                  <a:lnTo>
                    <a:pt x="1108621" y="192646"/>
                  </a:lnTo>
                  <a:lnTo>
                    <a:pt x="1141958" y="192392"/>
                  </a:lnTo>
                  <a:lnTo>
                    <a:pt x="1172095" y="191211"/>
                  </a:lnTo>
                  <a:lnTo>
                    <a:pt x="1200823" y="188696"/>
                  </a:lnTo>
                  <a:lnTo>
                    <a:pt x="1229956" y="184480"/>
                  </a:lnTo>
                  <a:close/>
                </a:path>
                <a:path w="1567180" h="256540">
                  <a:moveTo>
                    <a:pt x="1317307" y="98945"/>
                  </a:moveTo>
                  <a:lnTo>
                    <a:pt x="1276362" y="98945"/>
                  </a:lnTo>
                  <a:lnTo>
                    <a:pt x="1276362" y="0"/>
                  </a:lnTo>
                  <a:lnTo>
                    <a:pt x="1249222" y="0"/>
                  </a:lnTo>
                  <a:lnTo>
                    <a:pt x="1249222" y="256082"/>
                  </a:lnTo>
                  <a:lnTo>
                    <a:pt x="1276362" y="256082"/>
                  </a:lnTo>
                  <a:lnTo>
                    <a:pt x="1276362" y="121437"/>
                  </a:lnTo>
                  <a:lnTo>
                    <a:pt x="1317307" y="121437"/>
                  </a:lnTo>
                  <a:lnTo>
                    <a:pt x="1317307" y="98945"/>
                  </a:lnTo>
                  <a:close/>
                </a:path>
                <a:path w="1567180" h="256540">
                  <a:moveTo>
                    <a:pt x="1469707" y="75539"/>
                  </a:moveTo>
                  <a:lnTo>
                    <a:pt x="1464500" y="50952"/>
                  </a:lnTo>
                  <a:lnTo>
                    <a:pt x="1454772" y="37820"/>
                  </a:lnTo>
                  <a:lnTo>
                    <a:pt x="1450289" y="31762"/>
                  </a:lnTo>
                  <a:lnTo>
                    <a:pt x="1443393" y="27774"/>
                  </a:lnTo>
                  <a:lnTo>
                    <a:pt x="1443393" y="75539"/>
                  </a:lnTo>
                  <a:lnTo>
                    <a:pt x="1440141" y="91071"/>
                  </a:lnTo>
                  <a:lnTo>
                    <a:pt x="1431404" y="103009"/>
                  </a:lnTo>
                  <a:lnTo>
                    <a:pt x="1418259" y="110705"/>
                  </a:lnTo>
                  <a:lnTo>
                    <a:pt x="1401737" y="113461"/>
                  </a:lnTo>
                  <a:lnTo>
                    <a:pt x="1385087" y="110705"/>
                  </a:lnTo>
                  <a:lnTo>
                    <a:pt x="1371879" y="103009"/>
                  </a:lnTo>
                  <a:lnTo>
                    <a:pt x="1363205" y="91071"/>
                  </a:lnTo>
                  <a:lnTo>
                    <a:pt x="1360170" y="75539"/>
                  </a:lnTo>
                  <a:lnTo>
                    <a:pt x="1363205" y="60134"/>
                  </a:lnTo>
                  <a:lnTo>
                    <a:pt x="1371879" y="48171"/>
                  </a:lnTo>
                  <a:lnTo>
                    <a:pt x="1385087" y="40462"/>
                  </a:lnTo>
                  <a:lnTo>
                    <a:pt x="1401737" y="37820"/>
                  </a:lnTo>
                  <a:lnTo>
                    <a:pt x="1418297" y="40462"/>
                  </a:lnTo>
                  <a:lnTo>
                    <a:pt x="1431442" y="48171"/>
                  </a:lnTo>
                  <a:lnTo>
                    <a:pt x="1440154" y="60134"/>
                  </a:lnTo>
                  <a:lnTo>
                    <a:pt x="1443393" y="75539"/>
                  </a:lnTo>
                  <a:lnTo>
                    <a:pt x="1443393" y="27774"/>
                  </a:lnTo>
                  <a:lnTo>
                    <a:pt x="1428788" y="19316"/>
                  </a:lnTo>
                  <a:lnTo>
                    <a:pt x="1401737" y="14922"/>
                  </a:lnTo>
                  <a:lnTo>
                    <a:pt x="1374508" y="19316"/>
                  </a:lnTo>
                  <a:lnTo>
                    <a:pt x="1352905" y="31762"/>
                  </a:lnTo>
                  <a:lnTo>
                    <a:pt x="1338681" y="50952"/>
                  </a:lnTo>
                  <a:lnTo>
                    <a:pt x="1333652" y="75539"/>
                  </a:lnTo>
                  <a:lnTo>
                    <a:pt x="1338681" y="100126"/>
                  </a:lnTo>
                  <a:lnTo>
                    <a:pt x="1352905" y="119303"/>
                  </a:lnTo>
                  <a:lnTo>
                    <a:pt x="1374508" y="131813"/>
                  </a:lnTo>
                  <a:lnTo>
                    <a:pt x="1401737" y="136359"/>
                  </a:lnTo>
                  <a:lnTo>
                    <a:pt x="1428788" y="131813"/>
                  </a:lnTo>
                  <a:lnTo>
                    <a:pt x="1450289" y="119303"/>
                  </a:lnTo>
                  <a:lnTo>
                    <a:pt x="1454607" y="113461"/>
                  </a:lnTo>
                  <a:lnTo>
                    <a:pt x="1464500" y="100126"/>
                  </a:lnTo>
                  <a:lnTo>
                    <a:pt x="1469707" y="75539"/>
                  </a:lnTo>
                  <a:close/>
                </a:path>
                <a:path w="1567180" h="256540">
                  <a:moveTo>
                    <a:pt x="1532953" y="206667"/>
                  </a:moveTo>
                  <a:lnTo>
                    <a:pt x="1527035" y="186067"/>
                  </a:lnTo>
                  <a:lnTo>
                    <a:pt x="1519910" y="179628"/>
                  </a:lnTo>
                  <a:lnTo>
                    <a:pt x="1510080" y="170751"/>
                  </a:lnTo>
                  <a:lnTo>
                    <a:pt x="1506423" y="169443"/>
                  </a:lnTo>
                  <a:lnTo>
                    <a:pt x="1506423" y="206667"/>
                  </a:lnTo>
                  <a:lnTo>
                    <a:pt x="1502473" y="218173"/>
                  </a:lnTo>
                  <a:lnTo>
                    <a:pt x="1491030" y="226580"/>
                  </a:lnTo>
                  <a:lnTo>
                    <a:pt x="1472679" y="231736"/>
                  </a:lnTo>
                  <a:lnTo>
                    <a:pt x="1448028" y="233489"/>
                  </a:lnTo>
                  <a:lnTo>
                    <a:pt x="1423263" y="231736"/>
                  </a:lnTo>
                  <a:lnTo>
                    <a:pt x="1404810" y="226580"/>
                  </a:lnTo>
                  <a:lnTo>
                    <a:pt x="1393304" y="218173"/>
                  </a:lnTo>
                  <a:lnTo>
                    <a:pt x="1389430" y="206667"/>
                  </a:lnTo>
                  <a:lnTo>
                    <a:pt x="1393304" y="195160"/>
                  </a:lnTo>
                  <a:lnTo>
                    <a:pt x="1404810" y="186677"/>
                  </a:lnTo>
                  <a:lnTo>
                    <a:pt x="1423263" y="181432"/>
                  </a:lnTo>
                  <a:lnTo>
                    <a:pt x="1448028" y="179628"/>
                  </a:lnTo>
                  <a:lnTo>
                    <a:pt x="1472679" y="181432"/>
                  </a:lnTo>
                  <a:lnTo>
                    <a:pt x="1491030" y="186677"/>
                  </a:lnTo>
                  <a:lnTo>
                    <a:pt x="1502473" y="195160"/>
                  </a:lnTo>
                  <a:lnTo>
                    <a:pt x="1506423" y="206667"/>
                  </a:lnTo>
                  <a:lnTo>
                    <a:pt x="1506423" y="169443"/>
                  </a:lnTo>
                  <a:lnTo>
                    <a:pt x="1483334" y="161150"/>
                  </a:lnTo>
                  <a:lnTo>
                    <a:pt x="1448028" y="157746"/>
                  </a:lnTo>
                  <a:lnTo>
                    <a:pt x="1412417" y="161150"/>
                  </a:lnTo>
                  <a:lnTo>
                    <a:pt x="1385417" y="170751"/>
                  </a:lnTo>
                  <a:lnTo>
                    <a:pt x="1368285" y="186067"/>
                  </a:lnTo>
                  <a:lnTo>
                    <a:pt x="1362290" y="206667"/>
                  </a:lnTo>
                  <a:lnTo>
                    <a:pt x="1368285" y="227101"/>
                  </a:lnTo>
                  <a:lnTo>
                    <a:pt x="1385417" y="242341"/>
                  </a:lnTo>
                  <a:lnTo>
                    <a:pt x="1412417" y="251879"/>
                  </a:lnTo>
                  <a:lnTo>
                    <a:pt x="1448028" y="255181"/>
                  </a:lnTo>
                  <a:lnTo>
                    <a:pt x="1483334" y="251879"/>
                  </a:lnTo>
                  <a:lnTo>
                    <a:pt x="1510080" y="242341"/>
                  </a:lnTo>
                  <a:lnTo>
                    <a:pt x="1519923" y="233489"/>
                  </a:lnTo>
                  <a:lnTo>
                    <a:pt x="1527035" y="227101"/>
                  </a:lnTo>
                  <a:lnTo>
                    <a:pt x="1532953" y="206667"/>
                  </a:lnTo>
                  <a:close/>
                </a:path>
                <a:path w="1567180" h="256540">
                  <a:moveTo>
                    <a:pt x="1566849" y="36309"/>
                  </a:moveTo>
                  <a:lnTo>
                    <a:pt x="1530629" y="36309"/>
                  </a:lnTo>
                  <a:lnTo>
                    <a:pt x="1530629" y="0"/>
                  </a:lnTo>
                  <a:lnTo>
                    <a:pt x="1503502" y="0"/>
                  </a:lnTo>
                  <a:lnTo>
                    <a:pt x="1503502" y="150888"/>
                  </a:lnTo>
                  <a:lnTo>
                    <a:pt x="1530629" y="150888"/>
                  </a:lnTo>
                  <a:lnTo>
                    <a:pt x="1530629" y="113665"/>
                  </a:lnTo>
                  <a:lnTo>
                    <a:pt x="1566849" y="113665"/>
                  </a:lnTo>
                  <a:lnTo>
                    <a:pt x="1566849" y="90970"/>
                  </a:lnTo>
                  <a:lnTo>
                    <a:pt x="1530629" y="90970"/>
                  </a:lnTo>
                  <a:lnTo>
                    <a:pt x="1530629" y="58597"/>
                  </a:lnTo>
                  <a:lnTo>
                    <a:pt x="1566849" y="58597"/>
                  </a:lnTo>
                  <a:lnTo>
                    <a:pt x="1566849" y="363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485710" y="8391793"/>
              <a:ext cx="237533" cy="250241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3811529" y="8391693"/>
              <a:ext cx="210185" cy="255904"/>
            </a:xfrm>
            <a:custGeom>
              <a:avLst/>
              <a:gdLst/>
              <a:ahLst/>
              <a:cxnLst/>
              <a:rect l="l" t="t" r="r" b="b"/>
              <a:pathLst>
                <a:path w="210184" h="255904">
                  <a:moveTo>
                    <a:pt x="209997" y="0"/>
                  </a:moveTo>
                  <a:lnTo>
                    <a:pt x="182764" y="0"/>
                  </a:lnTo>
                  <a:lnTo>
                    <a:pt x="182764" y="255586"/>
                  </a:lnTo>
                  <a:lnTo>
                    <a:pt x="209997" y="255586"/>
                  </a:lnTo>
                  <a:lnTo>
                    <a:pt x="209997" y="0"/>
                  </a:lnTo>
                  <a:close/>
                </a:path>
                <a:path w="210184" h="255904">
                  <a:moveTo>
                    <a:pt x="134047" y="27535"/>
                  </a:moveTo>
                  <a:lnTo>
                    <a:pt x="12406" y="27535"/>
                  </a:lnTo>
                  <a:lnTo>
                    <a:pt x="12406" y="49120"/>
                  </a:lnTo>
                  <a:lnTo>
                    <a:pt x="106410" y="49120"/>
                  </a:lnTo>
                  <a:lnTo>
                    <a:pt x="97088" y="91288"/>
                  </a:lnTo>
                  <a:lnTo>
                    <a:pt x="76693" y="128360"/>
                  </a:lnTo>
                  <a:lnTo>
                    <a:pt x="44554" y="160307"/>
                  </a:lnTo>
                  <a:lnTo>
                    <a:pt x="0" y="187101"/>
                  </a:lnTo>
                  <a:lnTo>
                    <a:pt x="14322" y="208988"/>
                  </a:lnTo>
                  <a:lnTo>
                    <a:pt x="60450" y="181218"/>
                  </a:lnTo>
                  <a:lnTo>
                    <a:pt x="94316" y="148559"/>
                  </a:lnTo>
                  <a:lnTo>
                    <a:pt x="117089" y="111639"/>
                  </a:lnTo>
                  <a:lnTo>
                    <a:pt x="129942" y="71088"/>
                  </a:lnTo>
                  <a:lnTo>
                    <a:pt x="134047" y="27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061670" y="8396434"/>
              <a:ext cx="233296" cy="24973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314231" y="8395929"/>
              <a:ext cx="232993" cy="24893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4640802" y="8389378"/>
              <a:ext cx="968375" cy="258445"/>
            </a:xfrm>
            <a:custGeom>
              <a:avLst/>
              <a:gdLst/>
              <a:ahLst/>
              <a:cxnLst/>
              <a:rect l="l" t="t" r="r" b="b"/>
              <a:pathLst>
                <a:path w="968375" h="258445">
                  <a:moveTo>
                    <a:pt x="209994" y="2527"/>
                  </a:moveTo>
                  <a:lnTo>
                    <a:pt x="182968" y="2527"/>
                  </a:lnTo>
                  <a:lnTo>
                    <a:pt x="182968" y="47917"/>
                  </a:lnTo>
                  <a:lnTo>
                    <a:pt x="127495" y="47917"/>
                  </a:lnTo>
                  <a:lnTo>
                    <a:pt x="128625" y="41402"/>
                  </a:lnTo>
                  <a:lnTo>
                    <a:pt x="129451" y="34734"/>
                  </a:lnTo>
                  <a:lnTo>
                    <a:pt x="129946" y="27901"/>
                  </a:lnTo>
                  <a:lnTo>
                    <a:pt x="130111" y="20878"/>
                  </a:lnTo>
                  <a:lnTo>
                    <a:pt x="13220" y="20878"/>
                  </a:lnTo>
                  <a:lnTo>
                    <a:pt x="13220" y="43065"/>
                  </a:lnTo>
                  <a:lnTo>
                    <a:pt x="100660" y="43065"/>
                  </a:lnTo>
                  <a:lnTo>
                    <a:pt x="91478" y="72224"/>
                  </a:lnTo>
                  <a:lnTo>
                    <a:pt x="71323" y="97523"/>
                  </a:lnTo>
                  <a:lnTo>
                    <a:pt x="40678" y="118338"/>
                  </a:lnTo>
                  <a:lnTo>
                    <a:pt x="0" y="134048"/>
                  </a:lnTo>
                  <a:lnTo>
                    <a:pt x="10896" y="155435"/>
                  </a:lnTo>
                  <a:lnTo>
                    <a:pt x="49161" y="141033"/>
                  </a:lnTo>
                  <a:lnTo>
                    <a:pt x="80581" y="121831"/>
                  </a:lnTo>
                  <a:lnTo>
                    <a:pt x="104724" y="97917"/>
                  </a:lnTo>
                  <a:lnTo>
                    <a:pt x="121145" y="69392"/>
                  </a:lnTo>
                  <a:lnTo>
                    <a:pt x="182968" y="69392"/>
                  </a:lnTo>
                  <a:lnTo>
                    <a:pt x="182968" y="100457"/>
                  </a:lnTo>
                  <a:lnTo>
                    <a:pt x="118516" y="100457"/>
                  </a:lnTo>
                  <a:lnTo>
                    <a:pt x="118516" y="122656"/>
                  </a:lnTo>
                  <a:lnTo>
                    <a:pt x="182968" y="122656"/>
                  </a:lnTo>
                  <a:lnTo>
                    <a:pt x="182968" y="154012"/>
                  </a:lnTo>
                  <a:lnTo>
                    <a:pt x="209994" y="154012"/>
                  </a:lnTo>
                  <a:lnTo>
                    <a:pt x="209994" y="69392"/>
                  </a:lnTo>
                  <a:lnTo>
                    <a:pt x="209994" y="47917"/>
                  </a:lnTo>
                  <a:lnTo>
                    <a:pt x="209994" y="2527"/>
                  </a:lnTo>
                  <a:close/>
                </a:path>
                <a:path w="968375" h="258445">
                  <a:moveTo>
                    <a:pt x="211607" y="206565"/>
                  </a:moveTo>
                  <a:lnTo>
                    <a:pt x="205447" y="185724"/>
                  </a:lnTo>
                  <a:lnTo>
                    <a:pt x="197053" y="178130"/>
                  </a:lnTo>
                  <a:lnTo>
                    <a:pt x="188112" y="170040"/>
                  </a:lnTo>
                  <a:lnTo>
                    <a:pt x="184581" y="168757"/>
                  </a:lnTo>
                  <a:lnTo>
                    <a:pt x="184581" y="206565"/>
                  </a:lnTo>
                  <a:lnTo>
                    <a:pt x="180403" y="218630"/>
                  </a:lnTo>
                  <a:lnTo>
                    <a:pt x="168617" y="227558"/>
                  </a:lnTo>
                  <a:lnTo>
                    <a:pt x="150139" y="233108"/>
                  </a:lnTo>
                  <a:lnTo>
                    <a:pt x="125882" y="235013"/>
                  </a:lnTo>
                  <a:lnTo>
                    <a:pt x="101206" y="233108"/>
                  </a:lnTo>
                  <a:lnTo>
                    <a:pt x="82537" y="227558"/>
                  </a:lnTo>
                  <a:lnTo>
                    <a:pt x="70700" y="218630"/>
                  </a:lnTo>
                  <a:lnTo>
                    <a:pt x="66573" y="206565"/>
                  </a:lnTo>
                  <a:lnTo>
                    <a:pt x="70700" y="194449"/>
                  </a:lnTo>
                  <a:lnTo>
                    <a:pt x="82537" y="185496"/>
                  </a:lnTo>
                  <a:lnTo>
                    <a:pt x="101206" y="179971"/>
                  </a:lnTo>
                  <a:lnTo>
                    <a:pt x="125882" y="178130"/>
                  </a:lnTo>
                  <a:lnTo>
                    <a:pt x="150139" y="179971"/>
                  </a:lnTo>
                  <a:lnTo>
                    <a:pt x="168617" y="185496"/>
                  </a:lnTo>
                  <a:lnTo>
                    <a:pt x="180403" y="194449"/>
                  </a:lnTo>
                  <a:lnTo>
                    <a:pt x="184581" y="206565"/>
                  </a:lnTo>
                  <a:lnTo>
                    <a:pt x="184581" y="168757"/>
                  </a:lnTo>
                  <a:lnTo>
                    <a:pt x="161086" y="160172"/>
                  </a:lnTo>
                  <a:lnTo>
                    <a:pt x="125882" y="156743"/>
                  </a:lnTo>
                  <a:lnTo>
                    <a:pt x="90284" y="160172"/>
                  </a:lnTo>
                  <a:lnTo>
                    <a:pt x="63093" y="170040"/>
                  </a:lnTo>
                  <a:lnTo>
                    <a:pt x="45745" y="185724"/>
                  </a:lnTo>
                  <a:lnTo>
                    <a:pt x="39636" y="206565"/>
                  </a:lnTo>
                  <a:lnTo>
                    <a:pt x="45745" y="227507"/>
                  </a:lnTo>
                  <a:lnTo>
                    <a:pt x="63093" y="243281"/>
                  </a:lnTo>
                  <a:lnTo>
                    <a:pt x="90284" y="253238"/>
                  </a:lnTo>
                  <a:lnTo>
                    <a:pt x="125882" y="256692"/>
                  </a:lnTo>
                  <a:lnTo>
                    <a:pt x="161086" y="253238"/>
                  </a:lnTo>
                  <a:lnTo>
                    <a:pt x="188112" y="243281"/>
                  </a:lnTo>
                  <a:lnTo>
                    <a:pt x="197205" y="235013"/>
                  </a:lnTo>
                  <a:lnTo>
                    <a:pt x="205447" y="227507"/>
                  </a:lnTo>
                  <a:lnTo>
                    <a:pt x="211607" y="206565"/>
                  </a:lnTo>
                  <a:close/>
                </a:path>
                <a:path w="968375" h="258445">
                  <a:moveTo>
                    <a:pt x="384797" y="106819"/>
                  </a:moveTo>
                  <a:lnTo>
                    <a:pt x="380263" y="88353"/>
                  </a:lnTo>
                  <a:lnTo>
                    <a:pt x="374650" y="81800"/>
                  </a:lnTo>
                  <a:lnTo>
                    <a:pt x="367880" y="73914"/>
                  </a:lnTo>
                  <a:lnTo>
                    <a:pt x="358775" y="69392"/>
                  </a:lnTo>
                  <a:lnTo>
                    <a:pt x="358775" y="106819"/>
                  </a:lnTo>
                  <a:lnTo>
                    <a:pt x="356285" y="117309"/>
                  </a:lnTo>
                  <a:lnTo>
                    <a:pt x="349300" y="125260"/>
                  </a:lnTo>
                  <a:lnTo>
                    <a:pt x="338556" y="130314"/>
                  </a:lnTo>
                  <a:lnTo>
                    <a:pt x="324777" y="132130"/>
                  </a:lnTo>
                  <a:lnTo>
                    <a:pt x="310794" y="130314"/>
                  </a:lnTo>
                  <a:lnTo>
                    <a:pt x="299986" y="125260"/>
                  </a:lnTo>
                  <a:lnTo>
                    <a:pt x="293052" y="117309"/>
                  </a:lnTo>
                  <a:lnTo>
                    <a:pt x="290690" y="106819"/>
                  </a:lnTo>
                  <a:lnTo>
                    <a:pt x="293052" y="96570"/>
                  </a:lnTo>
                  <a:lnTo>
                    <a:pt x="299986" y="88671"/>
                  </a:lnTo>
                  <a:lnTo>
                    <a:pt x="310794" y="83591"/>
                  </a:lnTo>
                  <a:lnTo>
                    <a:pt x="324777" y="81800"/>
                  </a:lnTo>
                  <a:lnTo>
                    <a:pt x="338556" y="83591"/>
                  </a:lnTo>
                  <a:lnTo>
                    <a:pt x="349300" y="88671"/>
                  </a:lnTo>
                  <a:lnTo>
                    <a:pt x="356285" y="96570"/>
                  </a:lnTo>
                  <a:lnTo>
                    <a:pt x="358775" y="106819"/>
                  </a:lnTo>
                  <a:lnTo>
                    <a:pt x="358775" y="69392"/>
                  </a:lnTo>
                  <a:lnTo>
                    <a:pt x="348932" y="64490"/>
                  </a:lnTo>
                  <a:lnTo>
                    <a:pt x="324777" y="61125"/>
                  </a:lnTo>
                  <a:lnTo>
                    <a:pt x="300532" y="64490"/>
                  </a:lnTo>
                  <a:lnTo>
                    <a:pt x="281520" y="73914"/>
                  </a:lnTo>
                  <a:lnTo>
                    <a:pt x="269113" y="88353"/>
                  </a:lnTo>
                  <a:lnTo>
                    <a:pt x="264668" y="106819"/>
                  </a:lnTo>
                  <a:lnTo>
                    <a:pt x="269113" y="125577"/>
                  </a:lnTo>
                  <a:lnTo>
                    <a:pt x="281520" y="140004"/>
                  </a:lnTo>
                  <a:lnTo>
                    <a:pt x="300532" y="149275"/>
                  </a:lnTo>
                  <a:lnTo>
                    <a:pt x="324777" y="152603"/>
                  </a:lnTo>
                  <a:lnTo>
                    <a:pt x="348932" y="149275"/>
                  </a:lnTo>
                  <a:lnTo>
                    <a:pt x="367880" y="140004"/>
                  </a:lnTo>
                  <a:lnTo>
                    <a:pt x="374637" y="132130"/>
                  </a:lnTo>
                  <a:lnTo>
                    <a:pt x="380263" y="125577"/>
                  </a:lnTo>
                  <a:lnTo>
                    <a:pt x="384797" y="106819"/>
                  </a:lnTo>
                  <a:close/>
                </a:path>
                <a:path w="968375" h="258445">
                  <a:moveTo>
                    <a:pt x="399516" y="27635"/>
                  </a:moveTo>
                  <a:lnTo>
                    <a:pt x="338099" y="27635"/>
                  </a:lnTo>
                  <a:lnTo>
                    <a:pt x="338099" y="0"/>
                  </a:lnTo>
                  <a:lnTo>
                    <a:pt x="311467" y="0"/>
                  </a:lnTo>
                  <a:lnTo>
                    <a:pt x="311467" y="27635"/>
                  </a:lnTo>
                  <a:lnTo>
                    <a:pt x="249834" y="27635"/>
                  </a:lnTo>
                  <a:lnTo>
                    <a:pt x="249834" y="49530"/>
                  </a:lnTo>
                  <a:lnTo>
                    <a:pt x="399516" y="49530"/>
                  </a:lnTo>
                  <a:lnTo>
                    <a:pt x="399516" y="27635"/>
                  </a:lnTo>
                  <a:close/>
                </a:path>
                <a:path w="968375" h="258445">
                  <a:moveTo>
                    <a:pt x="462559" y="169748"/>
                  </a:moveTo>
                  <a:lnTo>
                    <a:pt x="436029" y="169748"/>
                  </a:lnTo>
                  <a:lnTo>
                    <a:pt x="436029" y="191338"/>
                  </a:lnTo>
                  <a:lnTo>
                    <a:pt x="436029" y="232689"/>
                  </a:lnTo>
                  <a:lnTo>
                    <a:pt x="320954" y="232689"/>
                  </a:lnTo>
                  <a:lnTo>
                    <a:pt x="320954" y="191338"/>
                  </a:lnTo>
                  <a:lnTo>
                    <a:pt x="436029" y="191338"/>
                  </a:lnTo>
                  <a:lnTo>
                    <a:pt x="436029" y="169748"/>
                  </a:lnTo>
                  <a:lnTo>
                    <a:pt x="293814" y="169748"/>
                  </a:lnTo>
                  <a:lnTo>
                    <a:pt x="293814" y="254685"/>
                  </a:lnTo>
                  <a:lnTo>
                    <a:pt x="462559" y="254685"/>
                  </a:lnTo>
                  <a:lnTo>
                    <a:pt x="462559" y="232689"/>
                  </a:lnTo>
                  <a:lnTo>
                    <a:pt x="462559" y="191338"/>
                  </a:lnTo>
                  <a:lnTo>
                    <a:pt x="462559" y="169748"/>
                  </a:lnTo>
                  <a:close/>
                </a:path>
                <a:path w="968375" h="258445">
                  <a:moveTo>
                    <a:pt x="462559" y="2324"/>
                  </a:moveTo>
                  <a:lnTo>
                    <a:pt x="435533" y="2324"/>
                  </a:lnTo>
                  <a:lnTo>
                    <a:pt x="435533" y="79082"/>
                  </a:lnTo>
                  <a:lnTo>
                    <a:pt x="395592" y="79082"/>
                  </a:lnTo>
                  <a:lnTo>
                    <a:pt x="395592" y="101473"/>
                  </a:lnTo>
                  <a:lnTo>
                    <a:pt x="435533" y="101473"/>
                  </a:lnTo>
                  <a:lnTo>
                    <a:pt x="435533" y="157149"/>
                  </a:lnTo>
                  <a:lnTo>
                    <a:pt x="462559" y="157149"/>
                  </a:lnTo>
                  <a:lnTo>
                    <a:pt x="462559" y="2324"/>
                  </a:lnTo>
                  <a:close/>
                </a:path>
                <a:path w="968375" h="258445">
                  <a:moveTo>
                    <a:pt x="640880" y="142824"/>
                  </a:moveTo>
                  <a:lnTo>
                    <a:pt x="636066" y="118795"/>
                  </a:lnTo>
                  <a:lnTo>
                    <a:pt x="626846" y="105702"/>
                  </a:lnTo>
                  <a:lnTo>
                    <a:pt x="622820" y="99987"/>
                  </a:lnTo>
                  <a:lnTo>
                    <a:pt x="615061" y="95250"/>
                  </a:lnTo>
                  <a:lnTo>
                    <a:pt x="615061" y="142824"/>
                  </a:lnTo>
                  <a:lnTo>
                    <a:pt x="612140" y="157911"/>
                  </a:lnTo>
                  <a:lnTo>
                    <a:pt x="604278" y="169557"/>
                  </a:lnTo>
                  <a:lnTo>
                    <a:pt x="592404" y="177038"/>
                  </a:lnTo>
                  <a:lnTo>
                    <a:pt x="577443" y="179641"/>
                  </a:lnTo>
                  <a:lnTo>
                    <a:pt x="562292" y="177038"/>
                  </a:lnTo>
                  <a:lnTo>
                    <a:pt x="550303" y="169557"/>
                  </a:lnTo>
                  <a:lnTo>
                    <a:pt x="542455" y="157911"/>
                  </a:lnTo>
                  <a:lnTo>
                    <a:pt x="539724" y="142824"/>
                  </a:lnTo>
                  <a:lnTo>
                    <a:pt x="542455" y="127749"/>
                  </a:lnTo>
                  <a:lnTo>
                    <a:pt x="550303" y="116014"/>
                  </a:lnTo>
                  <a:lnTo>
                    <a:pt x="562292" y="108407"/>
                  </a:lnTo>
                  <a:lnTo>
                    <a:pt x="577443" y="105702"/>
                  </a:lnTo>
                  <a:lnTo>
                    <a:pt x="592404" y="108407"/>
                  </a:lnTo>
                  <a:lnTo>
                    <a:pt x="604278" y="116014"/>
                  </a:lnTo>
                  <a:lnTo>
                    <a:pt x="612140" y="127749"/>
                  </a:lnTo>
                  <a:lnTo>
                    <a:pt x="615061" y="142824"/>
                  </a:lnTo>
                  <a:lnTo>
                    <a:pt x="615061" y="95250"/>
                  </a:lnTo>
                  <a:lnTo>
                    <a:pt x="602742" y="87706"/>
                  </a:lnTo>
                  <a:lnTo>
                    <a:pt x="577443" y="83312"/>
                  </a:lnTo>
                  <a:lnTo>
                    <a:pt x="551916" y="87706"/>
                  </a:lnTo>
                  <a:lnTo>
                    <a:pt x="531736" y="99987"/>
                  </a:lnTo>
                  <a:lnTo>
                    <a:pt x="518515" y="118795"/>
                  </a:lnTo>
                  <a:lnTo>
                    <a:pt x="513803" y="142824"/>
                  </a:lnTo>
                  <a:lnTo>
                    <a:pt x="518515" y="166852"/>
                  </a:lnTo>
                  <a:lnTo>
                    <a:pt x="531736" y="185610"/>
                  </a:lnTo>
                  <a:lnTo>
                    <a:pt x="551916" y="197827"/>
                  </a:lnTo>
                  <a:lnTo>
                    <a:pt x="577443" y="202234"/>
                  </a:lnTo>
                  <a:lnTo>
                    <a:pt x="602742" y="197827"/>
                  </a:lnTo>
                  <a:lnTo>
                    <a:pt x="622820" y="185610"/>
                  </a:lnTo>
                  <a:lnTo>
                    <a:pt x="627037" y="179641"/>
                  </a:lnTo>
                  <a:lnTo>
                    <a:pt x="636066" y="166852"/>
                  </a:lnTo>
                  <a:lnTo>
                    <a:pt x="640880" y="142824"/>
                  </a:lnTo>
                  <a:close/>
                </a:path>
                <a:path w="968375" h="258445">
                  <a:moveTo>
                    <a:pt x="652081" y="42367"/>
                  </a:moveTo>
                  <a:lnTo>
                    <a:pt x="590753" y="42367"/>
                  </a:lnTo>
                  <a:lnTo>
                    <a:pt x="590753" y="5651"/>
                  </a:lnTo>
                  <a:lnTo>
                    <a:pt x="563727" y="5651"/>
                  </a:lnTo>
                  <a:lnTo>
                    <a:pt x="563727" y="42367"/>
                  </a:lnTo>
                  <a:lnTo>
                    <a:pt x="500684" y="42367"/>
                  </a:lnTo>
                  <a:lnTo>
                    <a:pt x="500684" y="64452"/>
                  </a:lnTo>
                  <a:lnTo>
                    <a:pt x="652081" y="64452"/>
                  </a:lnTo>
                  <a:lnTo>
                    <a:pt x="652081" y="42367"/>
                  </a:lnTo>
                  <a:close/>
                </a:path>
                <a:path w="968375" h="258445">
                  <a:moveTo>
                    <a:pt x="742149" y="105905"/>
                  </a:moveTo>
                  <a:lnTo>
                    <a:pt x="701205" y="105905"/>
                  </a:lnTo>
                  <a:lnTo>
                    <a:pt x="701205" y="2324"/>
                  </a:lnTo>
                  <a:lnTo>
                    <a:pt x="674370" y="2324"/>
                  </a:lnTo>
                  <a:lnTo>
                    <a:pt x="674370" y="257911"/>
                  </a:lnTo>
                  <a:lnTo>
                    <a:pt x="701205" y="257911"/>
                  </a:lnTo>
                  <a:lnTo>
                    <a:pt x="701205" y="128397"/>
                  </a:lnTo>
                  <a:lnTo>
                    <a:pt x="742149" y="128397"/>
                  </a:lnTo>
                  <a:lnTo>
                    <a:pt x="742149" y="105905"/>
                  </a:lnTo>
                  <a:close/>
                </a:path>
                <a:path w="968375" h="258445">
                  <a:moveTo>
                    <a:pt x="967778" y="154520"/>
                  </a:moveTo>
                  <a:lnTo>
                    <a:pt x="940955" y="154520"/>
                  </a:lnTo>
                  <a:lnTo>
                    <a:pt x="940955" y="258406"/>
                  </a:lnTo>
                  <a:lnTo>
                    <a:pt x="967778" y="258406"/>
                  </a:lnTo>
                  <a:lnTo>
                    <a:pt x="967778" y="154520"/>
                  </a:lnTo>
                  <a:close/>
                </a:path>
                <a:path w="968375" h="258445">
                  <a:moveTo>
                    <a:pt x="967778" y="2324"/>
                  </a:moveTo>
                  <a:lnTo>
                    <a:pt x="940955" y="2324"/>
                  </a:lnTo>
                  <a:lnTo>
                    <a:pt x="940955" y="62471"/>
                  </a:lnTo>
                  <a:lnTo>
                    <a:pt x="883158" y="62471"/>
                  </a:lnTo>
                  <a:lnTo>
                    <a:pt x="883158" y="48501"/>
                  </a:lnTo>
                  <a:lnTo>
                    <a:pt x="883158" y="26911"/>
                  </a:lnTo>
                  <a:lnTo>
                    <a:pt x="856729" y="26911"/>
                  </a:lnTo>
                  <a:lnTo>
                    <a:pt x="856729" y="172961"/>
                  </a:lnTo>
                  <a:lnTo>
                    <a:pt x="791476" y="172961"/>
                  </a:lnTo>
                  <a:lnTo>
                    <a:pt x="791476" y="48501"/>
                  </a:lnTo>
                  <a:lnTo>
                    <a:pt x="856729" y="48501"/>
                  </a:lnTo>
                  <a:lnTo>
                    <a:pt x="856729" y="26911"/>
                  </a:lnTo>
                  <a:lnTo>
                    <a:pt x="764641" y="26911"/>
                  </a:lnTo>
                  <a:lnTo>
                    <a:pt x="764641" y="48501"/>
                  </a:lnTo>
                  <a:lnTo>
                    <a:pt x="764641" y="172961"/>
                  </a:lnTo>
                  <a:lnTo>
                    <a:pt x="764641" y="194551"/>
                  </a:lnTo>
                  <a:lnTo>
                    <a:pt x="883158" y="194551"/>
                  </a:lnTo>
                  <a:lnTo>
                    <a:pt x="883158" y="172961"/>
                  </a:lnTo>
                  <a:lnTo>
                    <a:pt x="883158" y="153911"/>
                  </a:lnTo>
                  <a:lnTo>
                    <a:pt x="967778" y="153911"/>
                  </a:lnTo>
                  <a:lnTo>
                    <a:pt x="967778" y="132638"/>
                  </a:lnTo>
                  <a:lnTo>
                    <a:pt x="967778" y="132321"/>
                  </a:lnTo>
                  <a:lnTo>
                    <a:pt x="967778" y="84620"/>
                  </a:lnTo>
                  <a:lnTo>
                    <a:pt x="940955" y="84620"/>
                  </a:lnTo>
                  <a:lnTo>
                    <a:pt x="940955" y="132321"/>
                  </a:lnTo>
                  <a:lnTo>
                    <a:pt x="883158" y="132321"/>
                  </a:lnTo>
                  <a:lnTo>
                    <a:pt x="883158" y="84061"/>
                  </a:lnTo>
                  <a:lnTo>
                    <a:pt x="967778" y="84061"/>
                  </a:lnTo>
                  <a:lnTo>
                    <a:pt x="967778" y="62534"/>
                  </a:lnTo>
                  <a:lnTo>
                    <a:pt x="967778" y="23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719826" y="8391693"/>
              <a:ext cx="219579" cy="25316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5981667" y="8391894"/>
              <a:ext cx="203200" cy="255904"/>
            </a:xfrm>
            <a:custGeom>
              <a:avLst/>
              <a:gdLst/>
              <a:ahLst/>
              <a:cxnLst/>
              <a:rect l="l" t="t" r="r" b="b"/>
              <a:pathLst>
                <a:path w="203200" h="255904">
                  <a:moveTo>
                    <a:pt x="202936" y="0"/>
                  </a:moveTo>
                  <a:lnTo>
                    <a:pt x="175905" y="0"/>
                  </a:lnTo>
                  <a:lnTo>
                    <a:pt x="175905" y="37218"/>
                  </a:lnTo>
                  <a:lnTo>
                    <a:pt x="127793" y="37218"/>
                  </a:lnTo>
                  <a:lnTo>
                    <a:pt x="127793" y="58904"/>
                  </a:lnTo>
                  <a:lnTo>
                    <a:pt x="175905" y="58904"/>
                  </a:lnTo>
                  <a:lnTo>
                    <a:pt x="175905" y="90474"/>
                  </a:lnTo>
                  <a:lnTo>
                    <a:pt x="127793" y="90474"/>
                  </a:lnTo>
                  <a:lnTo>
                    <a:pt x="127793" y="112361"/>
                  </a:lnTo>
                  <a:lnTo>
                    <a:pt x="175905" y="112361"/>
                  </a:lnTo>
                  <a:lnTo>
                    <a:pt x="175905" y="157144"/>
                  </a:lnTo>
                  <a:lnTo>
                    <a:pt x="202936" y="157144"/>
                  </a:lnTo>
                  <a:lnTo>
                    <a:pt x="202936" y="0"/>
                  </a:lnTo>
                  <a:close/>
                </a:path>
                <a:path w="203200" h="255904">
                  <a:moveTo>
                    <a:pt x="111554" y="15230"/>
                  </a:moveTo>
                  <a:lnTo>
                    <a:pt x="0" y="15230"/>
                  </a:lnTo>
                  <a:lnTo>
                    <a:pt x="0" y="36814"/>
                  </a:lnTo>
                  <a:lnTo>
                    <a:pt x="84623" y="36814"/>
                  </a:lnTo>
                  <a:lnTo>
                    <a:pt x="84623" y="69091"/>
                  </a:lnTo>
                  <a:lnTo>
                    <a:pt x="504" y="69091"/>
                  </a:lnTo>
                  <a:lnTo>
                    <a:pt x="504" y="146957"/>
                  </a:lnTo>
                  <a:lnTo>
                    <a:pt x="18961" y="146957"/>
                  </a:lnTo>
                  <a:lnTo>
                    <a:pt x="52993" y="146691"/>
                  </a:lnTo>
                  <a:lnTo>
                    <a:pt x="80538" y="145810"/>
                  </a:lnTo>
                  <a:lnTo>
                    <a:pt x="104377" y="143964"/>
                  </a:lnTo>
                  <a:lnTo>
                    <a:pt x="127288" y="140804"/>
                  </a:lnTo>
                  <a:lnTo>
                    <a:pt x="125433" y="125171"/>
                  </a:lnTo>
                  <a:lnTo>
                    <a:pt x="27333" y="125171"/>
                  </a:lnTo>
                  <a:lnTo>
                    <a:pt x="27333" y="89667"/>
                  </a:lnTo>
                  <a:lnTo>
                    <a:pt x="111554" y="89667"/>
                  </a:lnTo>
                  <a:lnTo>
                    <a:pt x="111554" y="15230"/>
                  </a:lnTo>
                  <a:close/>
                </a:path>
                <a:path w="203200" h="255904">
                  <a:moveTo>
                    <a:pt x="124666" y="118715"/>
                  </a:moveTo>
                  <a:lnTo>
                    <a:pt x="103628" y="121965"/>
                  </a:lnTo>
                  <a:lnTo>
                    <a:pt x="81938" y="123910"/>
                  </a:lnTo>
                  <a:lnTo>
                    <a:pt x="57278" y="124871"/>
                  </a:lnTo>
                  <a:lnTo>
                    <a:pt x="27333" y="125171"/>
                  </a:lnTo>
                  <a:lnTo>
                    <a:pt x="125433" y="125171"/>
                  </a:lnTo>
                  <a:lnTo>
                    <a:pt x="124666" y="118715"/>
                  </a:lnTo>
                  <a:close/>
                </a:path>
                <a:path w="203200" h="255904">
                  <a:moveTo>
                    <a:pt x="202936" y="170155"/>
                  </a:moveTo>
                  <a:lnTo>
                    <a:pt x="29350" y="170155"/>
                  </a:lnTo>
                  <a:lnTo>
                    <a:pt x="29350" y="192043"/>
                  </a:lnTo>
                  <a:lnTo>
                    <a:pt x="175905" y="192043"/>
                  </a:lnTo>
                  <a:lnTo>
                    <a:pt x="175905" y="255687"/>
                  </a:lnTo>
                  <a:lnTo>
                    <a:pt x="202936" y="255687"/>
                  </a:lnTo>
                  <a:lnTo>
                    <a:pt x="202936" y="170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224143" y="8395929"/>
              <a:ext cx="232993" cy="248930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9599808" y="8800672"/>
              <a:ext cx="201295" cy="256540"/>
            </a:xfrm>
            <a:custGeom>
              <a:avLst/>
              <a:gdLst/>
              <a:ahLst/>
              <a:cxnLst/>
              <a:rect l="l" t="t" r="r" b="b"/>
              <a:pathLst>
                <a:path w="201295" h="256540">
                  <a:moveTo>
                    <a:pt x="200817" y="0"/>
                  </a:moveTo>
                  <a:lnTo>
                    <a:pt x="173787" y="0"/>
                  </a:lnTo>
                  <a:lnTo>
                    <a:pt x="173787" y="91381"/>
                  </a:lnTo>
                  <a:lnTo>
                    <a:pt x="102779" y="91381"/>
                  </a:lnTo>
                  <a:lnTo>
                    <a:pt x="102779" y="113773"/>
                  </a:lnTo>
                  <a:lnTo>
                    <a:pt x="173787" y="113773"/>
                  </a:lnTo>
                  <a:lnTo>
                    <a:pt x="173787" y="256091"/>
                  </a:lnTo>
                  <a:lnTo>
                    <a:pt x="200817" y="256091"/>
                  </a:lnTo>
                  <a:lnTo>
                    <a:pt x="200817" y="0"/>
                  </a:lnTo>
                  <a:close/>
                </a:path>
                <a:path w="201295" h="256540">
                  <a:moveTo>
                    <a:pt x="117102" y="23803"/>
                  </a:moveTo>
                  <a:lnTo>
                    <a:pt x="0" y="23803"/>
                  </a:lnTo>
                  <a:lnTo>
                    <a:pt x="0" y="193354"/>
                  </a:lnTo>
                  <a:lnTo>
                    <a:pt x="20072" y="193354"/>
                  </a:lnTo>
                  <a:lnTo>
                    <a:pt x="53489" y="193009"/>
                  </a:lnTo>
                  <a:lnTo>
                    <a:pt x="82556" y="191727"/>
                  </a:lnTo>
                  <a:lnTo>
                    <a:pt x="109430" y="189141"/>
                  </a:lnTo>
                  <a:lnTo>
                    <a:pt x="136266" y="184881"/>
                  </a:lnTo>
                  <a:lnTo>
                    <a:pt x="134340" y="170761"/>
                  </a:lnTo>
                  <a:lnTo>
                    <a:pt x="27333" y="170761"/>
                  </a:lnTo>
                  <a:lnTo>
                    <a:pt x="27333" y="46195"/>
                  </a:lnTo>
                  <a:lnTo>
                    <a:pt x="117102" y="46195"/>
                  </a:lnTo>
                  <a:lnTo>
                    <a:pt x="117102" y="23803"/>
                  </a:lnTo>
                  <a:close/>
                </a:path>
                <a:path w="201295" h="256540">
                  <a:moveTo>
                    <a:pt x="133240" y="162692"/>
                  </a:moveTo>
                  <a:lnTo>
                    <a:pt x="108536" y="166605"/>
                  </a:lnTo>
                  <a:lnTo>
                    <a:pt x="83804" y="169033"/>
                  </a:lnTo>
                  <a:lnTo>
                    <a:pt x="57313" y="170308"/>
                  </a:lnTo>
                  <a:lnTo>
                    <a:pt x="27333" y="170761"/>
                  </a:lnTo>
                  <a:lnTo>
                    <a:pt x="134340" y="170761"/>
                  </a:lnTo>
                  <a:lnTo>
                    <a:pt x="133240" y="1626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839862" y="8806422"/>
              <a:ext cx="232993" cy="249837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0173196" y="8800376"/>
              <a:ext cx="1563370" cy="256540"/>
            </a:xfrm>
            <a:custGeom>
              <a:avLst/>
              <a:gdLst/>
              <a:ahLst/>
              <a:cxnLst/>
              <a:rect l="l" t="t" r="r" b="b"/>
              <a:pathLst>
                <a:path w="1563370" h="256540">
                  <a:moveTo>
                    <a:pt x="120523" y="46456"/>
                  </a:moveTo>
                  <a:lnTo>
                    <a:pt x="26720" y="46456"/>
                  </a:lnTo>
                  <a:lnTo>
                    <a:pt x="26720" y="10883"/>
                  </a:lnTo>
                  <a:lnTo>
                    <a:pt x="0" y="10883"/>
                  </a:lnTo>
                  <a:lnTo>
                    <a:pt x="0" y="46456"/>
                  </a:lnTo>
                  <a:lnTo>
                    <a:pt x="0" y="66763"/>
                  </a:lnTo>
                  <a:lnTo>
                    <a:pt x="0" y="101053"/>
                  </a:lnTo>
                  <a:lnTo>
                    <a:pt x="0" y="122656"/>
                  </a:lnTo>
                  <a:lnTo>
                    <a:pt x="120523" y="122656"/>
                  </a:lnTo>
                  <a:lnTo>
                    <a:pt x="120523" y="101066"/>
                  </a:lnTo>
                  <a:lnTo>
                    <a:pt x="120523" y="66776"/>
                  </a:lnTo>
                  <a:lnTo>
                    <a:pt x="93700" y="66776"/>
                  </a:lnTo>
                  <a:lnTo>
                    <a:pt x="93700" y="101053"/>
                  </a:lnTo>
                  <a:lnTo>
                    <a:pt x="26720" y="101053"/>
                  </a:lnTo>
                  <a:lnTo>
                    <a:pt x="26720" y="66763"/>
                  </a:lnTo>
                  <a:lnTo>
                    <a:pt x="120523" y="66763"/>
                  </a:lnTo>
                  <a:lnTo>
                    <a:pt x="120523" y="46456"/>
                  </a:lnTo>
                  <a:close/>
                </a:path>
                <a:path w="1563370" h="256540">
                  <a:moveTo>
                    <a:pt x="120523" y="11303"/>
                  </a:moveTo>
                  <a:lnTo>
                    <a:pt x="93700" y="11303"/>
                  </a:lnTo>
                  <a:lnTo>
                    <a:pt x="93700" y="45897"/>
                  </a:lnTo>
                  <a:lnTo>
                    <a:pt x="120523" y="45897"/>
                  </a:lnTo>
                  <a:lnTo>
                    <a:pt x="120523" y="11303"/>
                  </a:lnTo>
                  <a:close/>
                </a:path>
                <a:path w="1563370" h="256540">
                  <a:moveTo>
                    <a:pt x="199707" y="231876"/>
                  </a:moveTo>
                  <a:lnTo>
                    <a:pt x="52946" y="231876"/>
                  </a:lnTo>
                  <a:lnTo>
                    <a:pt x="52946" y="207746"/>
                  </a:lnTo>
                  <a:lnTo>
                    <a:pt x="191033" y="207746"/>
                  </a:lnTo>
                  <a:lnTo>
                    <a:pt x="191033" y="187413"/>
                  </a:lnTo>
                  <a:lnTo>
                    <a:pt x="191033" y="164553"/>
                  </a:lnTo>
                  <a:lnTo>
                    <a:pt x="191033" y="142963"/>
                  </a:lnTo>
                  <a:lnTo>
                    <a:pt x="25717" y="142963"/>
                  </a:lnTo>
                  <a:lnTo>
                    <a:pt x="25717" y="164553"/>
                  </a:lnTo>
                  <a:lnTo>
                    <a:pt x="164096" y="164553"/>
                  </a:lnTo>
                  <a:lnTo>
                    <a:pt x="164096" y="187413"/>
                  </a:lnTo>
                  <a:lnTo>
                    <a:pt x="26327" y="187413"/>
                  </a:lnTo>
                  <a:lnTo>
                    <a:pt x="26327" y="207746"/>
                  </a:lnTo>
                  <a:lnTo>
                    <a:pt x="26327" y="231876"/>
                  </a:lnTo>
                  <a:lnTo>
                    <a:pt x="26327" y="253453"/>
                  </a:lnTo>
                  <a:lnTo>
                    <a:pt x="199707" y="253453"/>
                  </a:lnTo>
                  <a:lnTo>
                    <a:pt x="199707" y="231876"/>
                  </a:lnTo>
                  <a:close/>
                </a:path>
                <a:path w="1563370" h="256540">
                  <a:moveTo>
                    <a:pt x="228053" y="54063"/>
                  </a:moveTo>
                  <a:lnTo>
                    <a:pt x="191033" y="54063"/>
                  </a:lnTo>
                  <a:lnTo>
                    <a:pt x="191033" y="723"/>
                  </a:lnTo>
                  <a:lnTo>
                    <a:pt x="163906" y="723"/>
                  </a:lnTo>
                  <a:lnTo>
                    <a:pt x="163906" y="54063"/>
                  </a:lnTo>
                  <a:lnTo>
                    <a:pt x="163906" y="75653"/>
                  </a:lnTo>
                  <a:lnTo>
                    <a:pt x="163906" y="131546"/>
                  </a:lnTo>
                  <a:lnTo>
                    <a:pt x="191033" y="131546"/>
                  </a:lnTo>
                  <a:lnTo>
                    <a:pt x="191033" y="75653"/>
                  </a:lnTo>
                  <a:lnTo>
                    <a:pt x="228053" y="75653"/>
                  </a:lnTo>
                  <a:lnTo>
                    <a:pt x="228053" y="54063"/>
                  </a:lnTo>
                  <a:close/>
                </a:path>
                <a:path w="1563370" h="256540">
                  <a:moveTo>
                    <a:pt x="395782" y="129006"/>
                  </a:moveTo>
                  <a:lnTo>
                    <a:pt x="350520" y="97739"/>
                  </a:lnTo>
                  <a:lnTo>
                    <a:pt x="334162" y="52247"/>
                  </a:lnTo>
                  <a:lnTo>
                    <a:pt x="334162" y="42164"/>
                  </a:lnTo>
                  <a:lnTo>
                    <a:pt x="389229" y="42164"/>
                  </a:lnTo>
                  <a:lnTo>
                    <a:pt x="389229" y="20078"/>
                  </a:lnTo>
                  <a:lnTo>
                    <a:pt x="251244" y="20078"/>
                  </a:lnTo>
                  <a:lnTo>
                    <a:pt x="251244" y="42164"/>
                  </a:lnTo>
                  <a:lnTo>
                    <a:pt x="306717" y="42164"/>
                  </a:lnTo>
                  <a:lnTo>
                    <a:pt x="306717" y="52247"/>
                  </a:lnTo>
                  <a:lnTo>
                    <a:pt x="302272" y="78066"/>
                  </a:lnTo>
                  <a:lnTo>
                    <a:pt x="289547" y="101549"/>
                  </a:lnTo>
                  <a:lnTo>
                    <a:pt x="269443" y="120904"/>
                  </a:lnTo>
                  <a:lnTo>
                    <a:pt x="242874" y="134353"/>
                  </a:lnTo>
                  <a:lnTo>
                    <a:pt x="256895" y="156438"/>
                  </a:lnTo>
                  <a:lnTo>
                    <a:pt x="278168" y="146177"/>
                  </a:lnTo>
                  <a:lnTo>
                    <a:pt x="296100" y="132092"/>
                  </a:lnTo>
                  <a:lnTo>
                    <a:pt x="310451" y="114782"/>
                  </a:lnTo>
                  <a:lnTo>
                    <a:pt x="320941" y="94818"/>
                  </a:lnTo>
                  <a:lnTo>
                    <a:pt x="331101" y="112763"/>
                  </a:lnTo>
                  <a:lnTo>
                    <a:pt x="344792" y="128409"/>
                  </a:lnTo>
                  <a:lnTo>
                    <a:pt x="361823" y="141211"/>
                  </a:lnTo>
                  <a:lnTo>
                    <a:pt x="381965" y="150583"/>
                  </a:lnTo>
                  <a:lnTo>
                    <a:pt x="395782" y="129006"/>
                  </a:lnTo>
                  <a:close/>
                </a:path>
                <a:path w="1563370" h="256540">
                  <a:moveTo>
                    <a:pt x="455803" y="508"/>
                  </a:moveTo>
                  <a:lnTo>
                    <a:pt x="428764" y="508"/>
                  </a:lnTo>
                  <a:lnTo>
                    <a:pt x="428764" y="69697"/>
                  </a:lnTo>
                  <a:lnTo>
                    <a:pt x="379742" y="69697"/>
                  </a:lnTo>
                  <a:lnTo>
                    <a:pt x="379742" y="91782"/>
                  </a:lnTo>
                  <a:lnTo>
                    <a:pt x="428764" y="91782"/>
                  </a:lnTo>
                  <a:lnTo>
                    <a:pt x="428764" y="187706"/>
                  </a:lnTo>
                  <a:lnTo>
                    <a:pt x="455803" y="187706"/>
                  </a:lnTo>
                  <a:lnTo>
                    <a:pt x="455803" y="508"/>
                  </a:lnTo>
                  <a:close/>
                </a:path>
                <a:path w="1563370" h="256540">
                  <a:moveTo>
                    <a:pt x="462559" y="228460"/>
                  </a:moveTo>
                  <a:lnTo>
                    <a:pt x="316915" y="228460"/>
                  </a:lnTo>
                  <a:lnTo>
                    <a:pt x="316915" y="171069"/>
                  </a:lnTo>
                  <a:lnTo>
                    <a:pt x="289877" y="171069"/>
                  </a:lnTo>
                  <a:lnTo>
                    <a:pt x="289877" y="250647"/>
                  </a:lnTo>
                  <a:lnTo>
                    <a:pt x="462559" y="250647"/>
                  </a:lnTo>
                  <a:lnTo>
                    <a:pt x="462559" y="228460"/>
                  </a:lnTo>
                  <a:close/>
                </a:path>
                <a:path w="1563370" h="256540">
                  <a:moveTo>
                    <a:pt x="656717" y="176517"/>
                  </a:moveTo>
                  <a:lnTo>
                    <a:pt x="607987" y="131902"/>
                  </a:lnTo>
                  <a:lnTo>
                    <a:pt x="589140" y="65354"/>
                  </a:lnTo>
                  <a:lnTo>
                    <a:pt x="589140" y="21590"/>
                  </a:lnTo>
                  <a:lnTo>
                    <a:pt x="561898" y="21590"/>
                  </a:lnTo>
                  <a:lnTo>
                    <a:pt x="561898" y="65354"/>
                  </a:lnTo>
                  <a:lnTo>
                    <a:pt x="556742" y="101485"/>
                  </a:lnTo>
                  <a:lnTo>
                    <a:pt x="542582" y="134734"/>
                  </a:lnTo>
                  <a:lnTo>
                    <a:pt x="520903" y="162179"/>
                  </a:lnTo>
                  <a:lnTo>
                    <a:pt x="493217" y="180949"/>
                  </a:lnTo>
                  <a:lnTo>
                    <a:pt x="509955" y="203542"/>
                  </a:lnTo>
                  <a:lnTo>
                    <a:pt x="531482" y="189547"/>
                  </a:lnTo>
                  <a:lnTo>
                    <a:pt x="549922" y="170408"/>
                  </a:lnTo>
                  <a:lnTo>
                    <a:pt x="564857" y="147027"/>
                  </a:lnTo>
                  <a:lnTo>
                    <a:pt x="575818" y="120332"/>
                  </a:lnTo>
                  <a:lnTo>
                    <a:pt x="586841" y="145275"/>
                  </a:lnTo>
                  <a:lnTo>
                    <a:pt x="601599" y="167081"/>
                  </a:lnTo>
                  <a:lnTo>
                    <a:pt x="619594" y="184950"/>
                  </a:lnTo>
                  <a:lnTo>
                    <a:pt x="640372" y="198094"/>
                  </a:lnTo>
                  <a:lnTo>
                    <a:pt x="656717" y="176517"/>
                  </a:lnTo>
                  <a:close/>
                </a:path>
                <a:path w="1563370" h="256540">
                  <a:moveTo>
                    <a:pt x="707047" y="304"/>
                  </a:moveTo>
                  <a:lnTo>
                    <a:pt x="679818" y="304"/>
                  </a:lnTo>
                  <a:lnTo>
                    <a:pt x="679818" y="256400"/>
                  </a:lnTo>
                  <a:lnTo>
                    <a:pt x="707047" y="256400"/>
                  </a:lnTo>
                  <a:lnTo>
                    <a:pt x="707047" y="304"/>
                  </a:lnTo>
                  <a:close/>
                </a:path>
                <a:path w="1563370" h="256540">
                  <a:moveTo>
                    <a:pt x="960716" y="0"/>
                  </a:moveTo>
                  <a:lnTo>
                    <a:pt x="933881" y="0"/>
                  </a:lnTo>
                  <a:lnTo>
                    <a:pt x="933881" y="70599"/>
                  </a:lnTo>
                  <a:lnTo>
                    <a:pt x="874776" y="70599"/>
                  </a:lnTo>
                  <a:lnTo>
                    <a:pt x="876300" y="59715"/>
                  </a:lnTo>
                  <a:lnTo>
                    <a:pt x="877366" y="48679"/>
                  </a:lnTo>
                  <a:lnTo>
                    <a:pt x="878001" y="37515"/>
                  </a:lnTo>
                  <a:lnTo>
                    <a:pt x="878205" y="26225"/>
                  </a:lnTo>
                  <a:lnTo>
                    <a:pt x="761517" y="26225"/>
                  </a:lnTo>
                  <a:lnTo>
                    <a:pt x="761517" y="48310"/>
                  </a:lnTo>
                  <a:lnTo>
                    <a:pt x="851281" y="48310"/>
                  </a:lnTo>
                  <a:lnTo>
                    <a:pt x="850252" y="59143"/>
                  </a:lnTo>
                  <a:lnTo>
                    <a:pt x="848677" y="69710"/>
                  </a:lnTo>
                  <a:lnTo>
                    <a:pt x="846543" y="79984"/>
                  </a:lnTo>
                  <a:lnTo>
                    <a:pt x="843813" y="89966"/>
                  </a:lnTo>
                  <a:lnTo>
                    <a:pt x="748296" y="95923"/>
                  </a:lnTo>
                  <a:lnTo>
                    <a:pt x="752843" y="119316"/>
                  </a:lnTo>
                  <a:lnTo>
                    <a:pt x="835444" y="111455"/>
                  </a:lnTo>
                  <a:lnTo>
                    <a:pt x="821436" y="134886"/>
                  </a:lnTo>
                  <a:lnTo>
                    <a:pt x="802386" y="156489"/>
                  </a:lnTo>
                  <a:lnTo>
                    <a:pt x="777862" y="176276"/>
                  </a:lnTo>
                  <a:lnTo>
                    <a:pt x="747395" y="194259"/>
                  </a:lnTo>
                  <a:lnTo>
                    <a:pt x="762520" y="214833"/>
                  </a:lnTo>
                  <a:lnTo>
                    <a:pt x="804087" y="188976"/>
                  </a:lnTo>
                  <a:lnTo>
                    <a:pt x="834948" y="159753"/>
                  </a:lnTo>
                  <a:lnTo>
                    <a:pt x="856462" y="127571"/>
                  </a:lnTo>
                  <a:lnTo>
                    <a:pt x="869937" y="92798"/>
                  </a:lnTo>
                  <a:lnTo>
                    <a:pt x="933881" y="92798"/>
                  </a:lnTo>
                  <a:lnTo>
                    <a:pt x="933881" y="139293"/>
                  </a:lnTo>
                  <a:lnTo>
                    <a:pt x="866711" y="139293"/>
                  </a:lnTo>
                  <a:lnTo>
                    <a:pt x="866711" y="161175"/>
                  </a:lnTo>
                  <a:lnTo>
                    <a:pt x="933881" y="161175"/>
                  </a:lnTo>
                  <a:lnTo>
                    <a:pt x="933881" y="255790"/>
                  </a:lnTo>
                  <a:lnTo>
                    <a:pt x="960716" y="255790"/>
                  </a:lnTo>
                  <a:lnTo>
                    <a:pt x="960716" y="0"/>
                  </a:lnTo>
                  <a:close/>
                </a:path>
                <a:path w="1563370" h="256540">
                  <a:moveTo>
                    <a:pt x="1224457" y="180340"/>
                  </a:moveTo>
                  <a:lnTo>
                    <a:pt x="1222921" y="169049"/>
                  </a:lnTo>
                  <a:lnTo>
                    <a:pt x="1221333" y="157441"/>
                  </a:lnTo>
                  <a:lnTo>
                    <a:pt x="1191590" y="162712"/>
                  </a:lnTo>
                  <a:lnTo>
                    <a:pt x="1162913" y="166230"/>
                  </a:lnTo>
                  <a:lnTo>
                    <a:pt x="1135138" y="168275"/>
                  </a:lnTo>
                  <a:lnTo>
                    <a:pt x="1108062" y="169049"/>
                  </a:lnTo>
                  <a:lnTo>
                    <a:pt x="1108062" y="25222"/>
                  </a:lnTo>
                  <a:lnTo>
                    <a:pt x="1081138" y="25222"/>
                  </a:lnTo>
                  <a:lnTo>
                    <a:pt x="1081138" y="191541"/>
                  </a:lnTo>
                  <a:lnTo>
                    <a:pt x="1102118" y="191541"/>
                  </a:lnTo>
                  <a:lnTo>
                    <a:pt x="1131303" y="191008"/>
                  </a:lnTo>
                  <a:lnTo>
                    <a:pt x="1161313" y="189191"/>
                  </a:lnTo>
                  <a:lnTo>
                    <a:pt x="1192326" y="185750"/>
                  </a:lnTo>
                  <a:lnTo>
                    <a:pt x="1224457" y="180340"/>
                  </a:lnTo>
                  <a:close/>
                </a:path>
                <a:path w="1563370" h="256540">
                  <a:moveTo>
                    <a:pt x="1310195" y="100660"/>
                  </a:moveTo>
                  <a:lnTo>
                    <a:pt x="1270558" y="100660"/>
                  </a:lnTo>
                  <a:lnTo>
                    <a:pt x="1270558" y="304"/>
                  </a:lnTo>
                  <a:lnTo>
                    <a:pt x="1243418" y="304"/>
                  </a:lnTo>
                  <a:lnTo>
                    <a:pt x="1243418" y="255587"/>
                  </a:lnTo>
                  <a:lnTo>
                    <a:pt x="1270558" y="255587"/>
                  </a:lnTo>
                  <a:lnTo>
                    <a:pt x="1270558" y="123050"/>
                  </a:lnTo>
                  <a:lnTo>
                    <a:pt x="1310195" y="123050"/>
                  </a:lnTo>
                  <a:lnTo>
                    <a:pt x="1310195" y="100660"/>
                  </a:lnTo>
                  <a:close/>
                </a:path>
                <a:path w="1563370" h="256540">
                  <a:moveTo>
                    <a:pt x="1456245" y="27330"/>
                  </a:moveTo>
                  <a:lnTo>
                    <a:pt x="1336916" y="27330"/>
                  </a:lnTo>
                  <a:lnTo>
                    <a:pt x="1336916" y="49720"/>
                  </a:lnTo>
                  <a:lnTo>
                    <a:pt x="1428711" y="49720"/>
                  </a:lnTo>
                  <a:lnTo>
                    <a:pt x="1418958" y="91909"/>
                  </a:lnTo>
                  <a:lnTo>
                    <a:pt x="1398308" y="128981"/>
                  </a:lnTo>
                  <a:lnTo>
                    <a:pt x="1366710" y="160870"/>
                  </a:lnTo>
                  <a:lnTo>
                    <a:pt x="1324114" y="187502"/>
                  </a:lnTo>
                  <a:lnTo>
                    <a:pt x="1339240" y="208483"/>
                  </a:lnTo>
                  <a:lnTo>
                    <a:pt x="1383728" y="180809"/>
                  </a:lnTo>
                  <a:lnTo>
                    <a:pt x="1416748" y="148043"/>
                  </a:lnTo>
                  <a:lnTo>
                    <a:pt x="1439227" y="111010"/>
                  </a:lnTo>
                  <a:lnTo>
                    <a:pt x="1452079" y="70510"/>
                  </a:lnTo>
                  <a:lnTo>
                    <a:pt x="1456245" y="27330"/>
                  </a:lnTo>
                  <a:close/>
                </a:path>
                <a:path w="1563370" h="256540">
                  <a:moveTo>
                    <a:pt x="1562747" y="102171"/>
                  </a:moveTo>
                  <a:lnTo>
                    <a:pt x="1523111" y="102171"/>
                  </a:lnTo>
                  <a:lnTo>
                    <a:pt x="1523111" y="304"/>
                  </a:lnTo>
                  <a:lnTo>
                    <a:pt x="1495983" y="304"/>
                  </a:lnTo>
                  <a:lnTo>
                    <a:pt x="1495983" y="255587"/>
                  </a:lnTo>
                  <a:lnTo>
                    <a:pt x="1523111" y="255587"/>
                  </a:lnTo>
                  <a:lnTo>
                    <a:pt x="1523111" y="124866"/>
                  </a:lnTo>
                  <a:lnTo>
                    <a:pt x="1562747" y="124866"/>
                  </a:lnTo>
                  <a:lnTo>
                    <a:pt x="1562747" y="102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749773" y="8825283"/>
              <a:ext cx="232993" cy="196481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11997487" y="8798458"/>
              <a:ext cx="1135380" cy="258445"/>
            </a:xfrm>
            <a:custGeom>
              <a:avLst/>
              <a:gdLst/>
              <a:ahLst/>
              <a:cxnLst/>
              <a:rect l="l" t="t" r="r" b="b"/>
              <a:pathLst>
                <a:path w="1135380" h="258445">
                  <a:moveTo>
                    <a:pt x="159067" y="181254"/>
                  </a:moveTo>
                  <a:lnTo>
                    <a:pt x="111887" y="137706"/>
                  </a:lnTo>
                  <a:lnTo>
                    <a:pt x="93903" y="77660"/>
                  </a:lnTo>
                  <a:lnTo>
                    <a:pt x="93903" y="50330"/>
                  </a:lnTo>
                  <a:lnTo>
                    <a:pt x="149377" y="50330"/>
                  </a:lnTo>
                  <a:lnTo>
                    <a:pt x="149377" y="27940"/>
                  </a:lnTo>
                  <a:lnTo>
                    <a:pt x="9486" y="27940"/>
                  </a:lnTo>
                  <a:lnTo>
                    <a:pt x="9486" y="50330"/>
                  </a:lnTo>
                  <a:lnTo>
                    <a:pt x="67068" y="50330"/>
                  </a:lnTo>
                  <a:lnTo>
                    <a:pt x="67068" y="77660"/>
                  </a:lnTo>
                  <a:lnTo>
                    <a:pt x="61950" y="110451"/>
                  </a:lnTo>
                  <a:lnTo>
                    <a:pt x="47980" y="141871"/>
                  </a:lnTo>
                  <a:lnTo>
                    <a:pt x="26797" y="168668"/>
                  </a:lnTo>
                  <a:lnTo>
                    <a:pt x="0" y="187604"/>
                  </a:lnTo>
                  <a:lnTo>
                    <a:pt x="16040" y="208991"/>
                  </a:lnTo>
                  <a:lnTo>
                    <a:pt x="36753" y="195148"/>
                  </a:lnTo>
                  <a:lnTo>
                    <a:pt x="54864" y="176034"/>
                  </a:lnTo>
                  <a:lnTo>
                    <a:pt x="69735" y="152793"/>
                  </a:lnTo>
                  <a:lnTo>
                    <a:pt x="80695" y="126580"/>
                  </a:lnTo>
                  <a:lnTo>
                    <a:pt x="91389" y="150609"/>
                  </a:lnTo>
                  <a:lnTo>
                    <a:pt x="105778" y="171945"/>
                  </a:lnTo>
                  <a:lnTo>
                    <a:pt x="123380" y="189623"/>
                  </a:lnTo>
                  <a:lnTo>
                    <a:pt x="143725" y="202641"/>
                  </a:lnTo>
                  <a:lnTo>
                    <a:pt x="159067" y="181254"/>
                  </a:lnTo>
                  <a:close/>
                </a:path>
                <a:path w="1135380" h="258445">
                  <a:moveTo>
                    <a:pt x="244894" y="103593"/>
                  </a:moveTo>
                  <a:lnTo>
                    <a:pt x="203949" y="103593"/>
                  </a:lnTo>
                  <a:lnTo>
                    <a:pt x="203949" y="2222"/>
                  </a:lnTo>
                  <a:lnTo>
                    <a:pt x="176809" y="2222"/>
                  </a:lnTo>
                  <a:lnTo>
                    <a:pt x="176809" y="257810"/>
                  </a:lnTo>
                  <a:lnTo>
                    <a:pt x="203949" y="257810"/>
                  </a:lnTo>
                  <a:lnTo>
                    <a:pt x="203949" y="126479"/>
                  </a:lnTo>
                  <a:lnTo>
                    <a:pt x="244894" y="126479"/>
                  </a:lnTo>
                  <a:lnTo>
                    <a:pt x="244894" y="103593"/>
                  </a:lnTo>
                  <a:close/>
                </a:path>
                <a:path w="1135380" h="258445">
                  <a:moveTo>
                    <a:pt x="466775" y="104394"/>
                  </a:moveTo>
                  <a:lnTo>
                    <a:pt x="462241" y="85890"/>
                  </a:lnTo>
                  <a:lnTo>
                    <a:pt x="456780" y="79781"/>
                  </a:lnTo>
                  <a:lnTo>
                    <a:pt x="449580" y="71742"/>
                  </a:lnTo>
                  <a:lnTo>
                    <a:pt x="441159" y="67856"/>
                  </a:lnTo>
                  <a:lnTo>
                    <a:pt x="441159" y="104394"/>
                  </a:lnTo>
                  <a:lnTo>
                    <a:pt x="438442" y="114681"/>
                  </a:lnTo>
                  <a:lnTo>
                    <a:pt x="431025" y="122466"/>
                  </a:lnTo>
                  <a:lnTo>
                    <a:pt x="419595" y="127381"/>
                  </a:lnTo>
                  <a:lnTo>
                    <a:pt x="404850" y="129108"/>
                  </a:lnTo>
                  <a:lnTo>
                    <a:pt x="389991" y="127381"/>
                  </a:lnTo>
                  <a:lnTo>
                    <a:pt x="378548" y="122466"/>
                  </a:lnTo>
                  <a:lnTo>
                    <a:pt x="371233" y="114681"/>
                  </a:lnTo>
                  <a:lnTo>
                    <a:pt x="368744" y="104394"/>
                  </a:lnTo>
                  <a:lnTo>
                    <a:pt x="371233" y="94234"/>
                  </a:lnTo>
                  <a:lnTo>
                    <a:pt x="378548" y="86448"/>
                  </a:lnTo>
                  <a:lnTo>
                    <a:pt x="389991" y="81483"/>
                  </a:lnTo>
                  <a:lnTo>
                    <a:pt x="404850" y="79781"/>
                  </a:lnTo>
                  <a:lnTo>
                    <a:pt x="419595" y="81483"/>
                  </a:lnTo>
                  <a:lnTo>
                    <a:pt x="431025" y="86448"/>
                  </a:lnTo>
                  <a:lnTo>
                    <a:pt x="438442" y="94234"/>
                  </a:lnTo>
                  <a:lnTo>
                    <a:pt x="441159" y="104394"/>
                  </a:lnTo>
                  <a:lnTo>
                    <a:pt x="441159" y="67856"/>
                  </a:lnTo>
                  <a:lnTo>
                    <a:pt x="430047" y="62699"/>
                  </a:lnTo>
                  <a:lnTo>
                    <a:pt x="404850" y="59512"/>
                  </a:lnTo>
                  <a:lnTo>
                    <a:pt x="379361" y="62699"/>
                  </a:lnTo>
                  <a:lnTo>
                    <a:pt x="359702" y="71742"/>
                  </a:lnTo>
                  <a:lnTo>
                    <a:pt x="347052" y="85890"/>
                  </a:lnTo>
                  <a:lnTo>
                    <a:pt x="342620" y="104394"/>
                  </a:lnTo>
                  <a:lnTo>
                    <a:pt x="347052" y="122910"/>
                  </a:lnTo>
                  <a:lnTo>
                    <a:pt x="359702" y="137083"/>
                  </a:lnTo>
                  <a:lnTo>
                    <a:pt x="379361" y="146138"/>
                  </a:lnTo>
                  <a:lnTo>
                    <a:pt x="404850" y="149275"/>
                  </a:lnTo>
                  <a:lnTo>
                    <a:pt x="430047" y="146138"/>
                  </a:lnTo>
                  <a:lnTo>
                    <a:pt x="449580" y="137083"/>
                  </a:lnTo>
                  <a:lnTo>
                    <a:pt x="456704" y="129108"/>
                  </a:lnTo>
                  <a:lnTo>
                    <a:pt x="462241" y="122910"/>
                  </a:lnTo>
                  <a:lnTo>
                    <a:pt x="466775" y="104394"/>
                  </a:lnTo>
                  <a:close/>
                </a:path>
                <a:path w="1135380" h="258445">
                  <a:moveTo>
                    <a:pt x="480796" y="27330"/>
                  </a:moveTo>
                  <a:lnTo>
                    <a:pt x="418363" y="27330"/>
                  </a:lnTo>
                  <a:lnTo>
                    <a:pt x="418363" y="0"/>
                  </a:lnTo>
                  <a:lnTo>
                    <a:pt x="391439" y="0"/>
                  </a:lnTo>
                  <a:lnTo>
                    <a:pt x="391439" y="27330"/>
                  </a:lnTo>
                  <a:lnTo>
                    <a:pt x="328701" y="27330"/>
                  </a:lnTo>
                  <a:lnTo>
                    <a:pt x="328701" y="49123"/>
                  </a:lnTo>
                  <a:lnTo>
                    <a:pt x="480796" y="49123"/>
                  </a:lnTo>
                  <a:lnTo>
                    <a:pt x="480796" y="27330"/>
                  </a:lnTo>
                  <a:close/>
                </a:path>
                <a:path w="1135380" h="258445">
                  <a:moveTo>
                    <a:pt x="529209" y="161785"/>
                  </a:moveTo>
                  <a:lnTo>
                    <a:pt x="502081" y="161785"/>
                  </a:lnTo>
                  <a:lnTo>
                    <a:pt x="502081" y="186601"/>
                  </a:lnTo>
                  <a:lnTo>
                    <a:pt x="502081" y="207683"/>
                  </a:lnTo>
                  <a:lnTo>
                    <a:pt x="502081" y="232892"/>
                  </a:lnTo>
                  <a:lnTo>
                    <a:pt x="392442" y="232892"/>
                  </a:lnTo>
                  <a:lnTo>
                    <a:pt x="392442" y="207683"/>
                  </a:lnTo>
                  <a:lnTo>
                    <a:pt x="502081" y="207683"/>
                  </a:lnTo>
                  <a:lnTo>
                    <a:pt x="502081" y="186601"/>
                  </a:lnTo>
                  <a:lnTo>
                    <a:pt x="392442" y="186601"/>
                  </a:lnTo>
                  <a:lnTo>
                    <a:pt x="392442" y="161785"/>
                  </a:lnTo>
                  <a:lnTo>
                    <a:pt x="365607" y="161785"/>
                  </a:lnTo>
                  <a:lnTo>
                    <a:pt x="365607" y="254584"/>
                  </a:lnTo>
                  <a:lnTo>
                    <a:pt x="529209" y="254584"/>
                  </a:lnTo>
                  <a:lnTo>
                    <a:pt x="529209" y="232892"/>
                  </a:lnTo>
                  <a:lnTo>
                    <a:pt x="529209" y="207683"/>
                  </a:lnTo>
                  <a:lnTo>
                    <a:pt x="529209" y="186601"/>
                  </a:lnTo>
                  <a:lnTo>
                    <a:pt x="529209" y="161785"/>
                  </a:lnTo>
                  <a:close/>
                </a:path>
                <a:path w="1135380" h="258445">
                  <a:moveTo>
                    <a:pt x="566229" y="66370"/>
                  </a:moveTo>
                  <a:lnTo>
                    <a:pt x="529209" y="66370"/>
                  </a:lnTo>
                  <a:lnTo>
                    <a:pt x="529209" y="2222"/>
                  </a:lnTo>
                  <a:lnTo>
                    <a:pt x="502081" y="2222"/>
                  </a:lnTo>
                  <a:lnTo>
                    <a:pt x="502081" y="151091"/>
                  </a:lnTo>
                  <a:lnTo>
                    <a:pt x="529209" y="151091"/>
                  </a:lnTo>
                  <a:lnTo>
                    <a:pt x="529209" y="89166"/>
                  </a:lnTo>
                  <a:lnTo>
                    <a:pt x="566229" y="89166"/>
                  </a:lnTo>
                  <a:lnTo>
                    <a:pt x="566229" y="66370"/>
                  </a:lnTo>
                  <a:close/>
                </a:path>
                <a:path w="1135380" h="258445">
                  <a:moveTo>
                    <a:pt x="744550" y="180441"/>
                  </a:moveTo>
                  <a:lnTo>
                    <a:pt x="742873" y="169557"/>
                  </a:lnTo>
                  <a:lnTo>
                    <a:pt x="741019" y="157645"/>
                  </a:lnTo>
                  <a:lnTo>
                    <a:pt x="710514" y="163042"/>
                  </a:lnTo>
                  <a:lnTo>
                    <a:pt x="680720" y="166662"/>
                  </a:lnTo>
                  <a:lnTo>
                    <a:pt x="651624" y="168757"/>
                  </a:lnTo>
                  <a:lnTo>
                    <a:pt x="623214" y="169557"/>
                  </a:lnTo>
                  <a:lnTo>
                    <a:pt x="623214" y="27139"/>
                  </a:lnTo>
                  <a:lnTo>
                    <a:pt x="596595" y="27139"/>
                  </a:lnTo>
                  <a:lnTo>
                    <a:pt x="596595" y="192849"/>
                  </a:lnTo>
                  <a:lnTo>
                    <a:pt x="617969" y="192849"/>
                  </a:lnTo>
                  <a:lnTo>
                    <a:pt x="648411" y="192278"/>
                  </a:lnTo>
                  <a:lnTo>
                    <a:pt x="679450" y="190207"/>
                  </a:lnTo>
                  <a:lnTo>
                    <a:pt x="711390" y="186359"/>
                  </a:lnTo>
                  <a:lnTo>
                    <a:pt x="744550" y="180441"/>
                  </a:lnTo>
                  <a:close/>
                </a:path>
                <a:path w="1135380" h="258445">
                  <a:moveTo>
                    <a:pt x="792975" y="2222"/>
                  </a:moveTo>
                  <a:lnTo>
                    <a:pt x="766140" y="2222"/>
                  </a:lnTo>
                  <a:lnTo>
                    <a:pt x="766140" y="257810"/>
                  </a:lnTo>
                  <a:lnTo>
                    <a:pt x="792975" y="257810"/>
                  </a:lnTo>
                  <a:lnTo>
                    <a:pt x="792975" y="2222"/>
                  </a:lnTo>
                  <a:close/>
                </a:path>
                <a:path w="1135380" h="258445">
                  <a:moveTo>
                    <a:pt x="986218" y="186702"/>
                  </a:moveTo>
                  <a:lnTo>
                    <a:pt x="984211" y="172275"/>
                  </a:lnTo>
                  <a:lnTo>
                    <a:pt x="982992" y="163601"/>
                  </a:lnTo>
                  <a:lnTo>
                    <a:pt x="956132" y="167741"/>
                  </a:lnTo>
                  <a:lnTo>
                    <a:pt x="929513" y="170357"/>
                  </a:lnTo>
                  <a:lnTo>
                    <a:pt x="901725" y="171767"/>
                  </a:lnTo>
                  <a:lnTo>
                    <a:pt x="871334" y="172275"/>
                  </a:lnTo>
                  <a:lnTo>
                    <a:pt x="871334" y="48818"/>
                  </a:lnTo>
                  <a:lnTo>
                    <a:pt x="963828" y="48818"/>
                  </a:lnTo>
                  <a:lnTo>
                    <a:pt x="963828" y="26835"/>
                  </a:lnTo>
                  <a:lnTo>
                    <a:pt x="844308" y="26835"/>
                  </a:lnTo>
                  <a:lnTo>
                    <a:pt x="844308" y="194868"/>
                  </a:lnTo>
                  <a:lnTo>
                    <a:pt x="864882" y="194868"/>
                  </a:lnTo>
                  <a:lnTo>
                    <a:pt x="898232" y="194614"/>
                  </a:lnTo>
                  <a:lnTo>
                    <a:pt x="928357" y="193433"/>
                  </a:lnTo>
                  <a:lnTo>
                    <a:pt x="957084" y="190931"/>
                  </a:lnTo>
                  <a:lnTo>
                    <a:pt x="986218" y="186702"/>
                  </a:lnTo>
                  <a:close/>
                </a:path>
                <a:path w="1135380" h="258445">
                  <a:moveTo>
                    <a:pt x="1073569" y="101168"/>
                  </a:moveTo>
                  <a:lnTo>
                    <a:pt x="1032624" y="101168"/>
                  </a:lnTo>
                  <a:lnTo>
                    <a:pt x="1032624" y="2222"/>
                  </a:lnTo>
                  <a:lnTo>
                    <a:pt x="1005484" y="2222"/>
                  </a:lnTo>
                  <a:lnTo>
                    <a:pt x="1005484" y="258318"/>
                  </a:lnTo>
                  <a:lnTo>
                    <a:pt x="1032624" y="258318"/>
                  </a:lnTo>
                  <a:lnTo>
                    <a:pt x="1032624" y="123659"/>
                  </a:lnTo>
                  <a:lnTo>
                    <a:pt x="1073569" y="123659"/>
                  </a:lnTo>
                  <a:lnTo>
                    <a:pt x="1073569" y="101168"/>
                  </a:lnTo>
                  <a:close/>
                </a:path>
                <a:path w="1135380" h="258445">
                  <a:moveTo>
                    <a:pt x="1135303" y="215341"/>
                  </a:moveTo>
                  <a:lnTo>
                    <a:pt x="1133678" y="207518"/>
                  </a:lnTo>
                  <a:lnTo>
                    <a:pt x="1129296" y="201091"/>
                  </a:lnTo>
                  <a:lnTo>
                    <a:pt x="1122870" y="196761"/>
                  </a:lnTo>
                  <a:lnTo>
                    <a:pt x="1115123" y="195173"/>
                  </a:lnTo>
                  <a:lnTo>
                    <a:pt x="1107211" y="196761"/>
                  </a:lnTo>
                  <a:lnTo>
                    <a:pt x="1100721" y="201091"/>
                  </a:lnTo>
                  <a:lnTo>
                    <a:pt x="1096365" y="207518"/>
                  </a:lnTo>
                  <a:lnTo>
                    <a:pt x="1094854" y="215341"/>
                  </a:lnTo>
                  <a:lnTo>
                    <a:pt x="1096365" y="223177"/>
                  </a:lnTo>
                  <a:lnTo>
                    <a:pt x="1100721" y="229590"/>
                  </a:lnTo>
                  <a:lnTo>
                    <a:pt x="1107211" y="233921"/>
                  </a:lnTo>
                  <a:lnTo>
                    <a:pt x="1115123" y="235521"/>
                  </a:lnTo>
                  <a:lnTo>
                    <a:pt x="1122870" y="233921"/>
                  </a:lnTo>
                  <a:lnTo>
                    <a:pt x="1129296" y="229590"/>
                  </a:lnTo>
                  <a:lnTo>
                    <a:pt x="1133678" y="223177"/>
                  </a:lnTo>
                  <a:lnTo>
                    <a:pt x="1135303" y="2153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91871" y="4644644"/>
              <a:ext cx="7634605" cy="4692650"/>
            </a:xfrm>
            <a:custGeom>
              <a:avLst/>
              <a:gdLst/>
              <a:ahLst/>
              <a:cxnLst/>
              <a:rect l="l" t="t" r="r" b="b"/>
              <a:pathLst>
                <a:path w="7634605" h="4692650">
                  <a:moveTo>
                    <a:pt x="7118403" y="4692300"/>
                  </a:moveTo>
                  <a:lnTo>
                    <a:pt x="516150" y="4692300"/>
                  </a:lnTo>
                  <a:lnTo>
                    <a:pt x="469169" y="4690191"/>
                  </a:lnTo>
                  <a:lnTo>
                    <a:pt x="423370" y="4683984"/>
                  </a:lnTo>
                  <a:lnTo>
                    <a:pt x="378936" y="4673863"/>
                  </a:lnTo>
                  <a:lnTo>
                    <a:pt x="336047" y="4660009"/>
                  </a:lnTo>
                  <a:lnTo>
                    <a:pt x="294887" y="4642604"/>
                  </a:lnTo>
                  <a:lnTo>
                    <a:pt x="255638" y="4621831"/>
                  </a:lnTo>
                  <a:lnTo>
                    <a:pt x="218481" y="4597872"/>
                  </a:lnTo>
                  <a:lnTo>
                    <a:pt x="183600" y="4570909"/>
                  </a:lnTo>
                  <a:lnTo>
                    <a:pt x="151176" y="4541124"/>
                  </a:lnTo>
                  <a:lnTo>
                    <a:pt x="121391" y="4508700"/>
                  </a:lnTo>
                  <a:lnTo>
                    <a:pt x="94428" y="4473819"/>
                  </a:lnTo>
                  <a:lnTo>
                    <a:pt x="70469" y="4436662"/>
                  </a:lnTo>
                  <a:lnTo>
                    <a:pt x="49696" y="4397413"/>
                  </a:lnTo>
                  <a:lnTo>
                    <a:pt x="32291" y="4356252"/>
                  </a:lnTo>
                  <a:lnTo>
                    <a:pt x="18437" y="4313364"/>
                  </a:lnTo>
                  <a:lnTo>
                    <a:pt x="8315" y="4268929"/>
                  </a:lnTo>
                  <a:lnTo>
                    <a:pt x="2109" y="4223131"/>
                  </a:lnTo>
                  <a:lnTo>
                    <a:pt x="0" y="4176150"/>
                  </a:lnTo>
                  <a:lnTo>
                    <a:pt x="0" y="516150"/>
                  </a:lnTo>
                  <a:lnTo>
                    <a:pt x="2109" y="469169"/>
                  </a:lnTo>
                  <a:lnTo>
                    <a:pt x="8315" y="423370"/>
                  </a:lnTo>
                  <a:lnTo>
                    <a:pt x="18437" y="378936"/>
                  </a:lnTo>
                  <a:lnTo>
                    <a:pt x="32291" y="336047"/>
                  </a:lnTo>
                  <a:lnTo>
                    <a:pt x="49696" y="294887"/>
                  </a:lnTo>
                  <a:lnTo>
                    <a:pt x="70469" y="255638"/>
                  </a:lnTo>
                  <a:lnTo>
                    <a:pt x="94428" y="218481"/>
                  </a:lnTo>
                  <a:lnTo>
                    <a:pt x="121391" y="183600"/>
                  </a:lnTo>
                  <a:lnTo>
                    <a:pt x="151176" y="151176"/>
                  </a:lnTo>
                  <a:lnTo>
                    <a:pt x="183600" y="121391"/>
                  </a:lnTo>
                  <a:lnTo>
                    <a:pt x="218481" y="94428"/>
                  </a:lnTo>
                  <a:lnTo>
                    <a:pt x="255638" y="70469"/>
                  </a:lnTo>
                  <a:lnTo>
                    <a:pt x="294887" y="49696"/>
                  </a:lnTo>
                  <a:lnTo>
                    <a:pt x="336047" y="32291"/>
                  </a:lnTo>
                  <a:lnTo>
                    <a:pt x="378936" y="18437"/>
                  </a:lnTo>
                  <a:lnTo>
                    <a:pt x="423370" y="8315"/>
                  </a:lnTo>
                  <a:lnTo>
                    <a:pt x="469169" y="2109"/>
                  </a:lnTo>
                  <a:lnTo>
                    <a:pt x="516150" y="0"/>
                  </a:lnTo>
                  <a:lnTo>
                    <a:pt x="7118403" y="0"/>
                  </a:lnTo>
                  <a:lnTo>
                    <a:pt x="7165384" y="2109"/>
                  </a:lnTo>
                  <a:lnTo>
                    <a:pt x="7211183" y="8315"/>
                  </a:lnTo>
                  <a:lnTo>
                    <a:pt x="7255617" y="18437"/>
                  </a:lnTo>
                  <a:lnTo>
                    <a:pt x="7298506" y="32291"/>
                  </a:lnTo>
                  <a:lnTo>
                    <a:pt x="7339666" y="49696"/>
                  </a:lnTo>
                  <a:lnTo>
                    <a:pt x="7378915" y="70469"/>
                  </a:lnTo>
                  <a:lnTo>
                    <a:pt x="7416072" y="94428"/>
                  </a:lnTo>
                  <a:lnTo>
                    <a:pt x="7450953" y="121391"/>
                  </a:lnTo>
                  <a:lnTo>
                    <a:pt x="7483378" y="151176"/>
                  </a:lnTo>
                  <a:lnTo>
                    <a:pt x="7513162" y="183600"/>
                  </a:lnTo>
                  <a:lnTo>
                    <a:pt x="7540125" y="218481"/>
                  </a:lnTo>
                  <a:lnTo>
                    <a:pt x="7564085" y="255638"/>
                  </a:lnTo>
                  <a:lnTo>
                    <a:pt x="7584858" y="294887"/>
                  </a:lnTo>
                  <a:lnTo>
                    <a:pt x="7602262" y="336047"/>
                  </a:lnTo>
                  <a:lnTo>
                    <a:pt x="7616116" y="378936"/>
                  </a:lnTo>
                  <a:lnTo>
                    <a:pt x="7626238" y="423370"/>
                  </a:lnTo>
                  <a:lnTo>
                    <a:pt x="7632444" y="469169"/>
                  </a:lnTo>
                  <a:lnTo>
                    <a:pt x="7634554" y="516150"/>
                  </a:lnTo>
                  <a:lnTo>
                    <a:pt x="7634554" y="4176150"/>
                  </a:lnTo>
                  <a:lnTo>
                    <a:pt x="7632444" y="4223131"/>
                  </a:lnTo>
                  <a:lnTo>
                    <a:pt x="7626238" y="4268929"/>
                  </a:lnTo>
                  <a:lnTo>
                    <a:pt x="7616116" y="4313364"/>
                  </a:lnTo>
                  <a:lnTo>
                    <a:pt x="7602262" y="4356252"/>
                  </a:lnTo>
                  <a:lnTo>
                    <a:pt x="7584858" y="4397413"/>
                  </a:lnTo>
                  <a:lnTo>
                    <a:pt x="7564085" y="4436662"/>
                  </a:lnTo>
                  <a:lnTo>
                    <a:pt x="7540125" y="4473819"/>
                  </a:lnTo>
                  <a:lnTo>
                    <a:pt x="7513162" y="4508700"/>
                  </a:lnTo>
                  <a:lnTo>
                    <a:pt x="7483378" y="4541124"/>
                  </a:lnTo>
                  <a:lnTo>
                    <a:pt x="7450953" y="4570909"/>
                  </a:lnTo>
                  <a:lnTo>
                    <a:pt x="7416072" y="4597872"/>
                  </a:lnTo>
                  <a:lnTo>
                    <a:pt x="7378915" y="4621831"/>
                  </a:lnTo>
                  <a:lnTo>
                    <a:pt x="7339666" y="4642604"/>
                  </a:lnTo>
                  <a:lnTo>
                    <a:pt x="7298506" y="4660009"/>
                  </a:lnTo>
                  <a:lnTo>
                    <a:pt x="7255617" y="4673863"/>
                  </a:lnTo>
                  <a:lnTo>
                    <a:pt x="7211183" y="4683984"/>
                  </a:lnTo>
                  <a:lnTo>
                    <a:pt x="7165384" y="4690191"/>
                  </a:lnTo>
                  <a:lnTo>
                    <a:pt x="7118403" y="4692300"/>
                  </a:lnTo>
                  <a:close/>
                </a:path>
              </a:pathLst>
            </a:custGeom>
            <a:solidFill>
              <a:srgbClr val="1F64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1412913" y="5083035"/>
              <a:ext cx="1087755" cy="396240"/>
            </a:xfrm>
            <a:custGeom>
              <a:avLst/>
              <a:gdLst/>
              <a:ahLst/>
              <a:cxnLst/>
              <a:rect l="l" t="t" r="r" b="b"/>
              <a:pathLst>
                <a:path w="1087755" h="396239">
                  <a:moveTo>
                    <a:pt x="308457" y="88011"/>
                  </a:moveTo>
                  <a:lnTo>
                    <a:pt x="299542" y="53644"/>
                  </a:lnTo>
                  <a:lnTo>
                    <a:pt x="299453" y="53314"/>
                  </a:lnTo>
                  <a:lnTo>
                    <a:pt x="273519" y="28867"/>
                  </a:lnTo>
                  <a:lnTo>
                    <a:pt x="255231" y="22466"/>
                  </a:lnTo>
                  <a:lnTo>
                    <a:pt x="255231" y="88011"/>
                  </a:lnTo>
                  <a:lnTo>
                    <a:pt x="250888" y="102222"/>
                  </a:lnTo>
                  <a:lnTo>
                    <a:pt x="237159" y="113055"/>
                  </a:lnTo>
                  <a:lnTo>
                    <a:pt x="212979" y="119951"/>
                  </a:lnTo>
                  <a:lnTo>
                    <a:pt x="177279" y="122377"/>
                  </a:lnTo>
                  <a:lnTo>
                    <a:pt x="141579" y="119951"/>
                  </a:lnTo>
                  <a:lnTo>
                    <a:pt x="117398" y="113055"/>
                  </a:lnTo>
                  <a:lnTo>
                    <a:pt x="103670" y="102222"/>
                  </a:lnTo>
                  <a:lnTo>
                    <a:pt x="99326" y="88011"/>
                  </a:lnTo>
                  <a:lnTo>
                    <a:pt x="103670" y="73799"/>
                  </a:lnTo>
                  <a:lnTo>
                    <a:pt x="117398" y="62966"/>
                  </a:lnTo>
                  <a:lnTo>
                    <a:pt x="141579" y="56070"/>
                  </a:lnTo>
                  <a:lnTo>
                    <a:pt x="177279" y="53644"/>
                  </a:lnTo>
                  <a:lnTo>
                    <a:pt x="212979" y="56070"/>
                  </a:lnTo>
                  <a:lnTo>
                    <a:pt x="237159" y="62966"/>
                  </a:lnTo>
                  <a:lnTo>
                    <a:pt x="250888" y="73799"/>
                  </a:lnTo>
                  <a:lnTo>
                    <a:pt x="255231" y="88011"/>
                  </a:lnTo>
                  <a:lnTo>
                    <a:pt x="255231" y="22466"/>
                  </a:lnTo>
                  <a:lnTo>
                    <a:pt x="232257" y="14401"/>
                  </a:lnTo>
                  <a:lnTo>
                    <a:pt x="177279" y="9639"/>
                  </a:lnTo>
                  <a:lnTo>
                    <a:pt x="122301" y="14401"/>
                  </a:lnTo>
                  <a:lnTo>
                    <a:pt x="81038" y="28867"/>
                  </a:lnTo>
                  <a:lnTo>
                    <a:pt x="55105" y="53314"/>
                  </a:lnTo>
                  <a:lnTo>
                    <a:pt x="46101" y="88011"/>
                  </a:lnTo>
                  <a:lnTo>
                    <a:pt x="55105" y="122707"/>
                  </a:lnTo>
                  <a:lnTo>
                    <a:pt x="81038" y="147154"/>
                  </a:lnTo>
                  <a:lnTo>
                    <a:pt x="122301" y="161620"/>
                  </a:lnTo>
                  <a:lnTo>
                    <a:pt x="177279" y="166382"/>
                  </a:lnTo>
                  <a:lnTo>
                    <a:pt x="232257" y="161620"/>
                  </a:lnTo>
                  <a:lnTo>
                    <a:pt x="273519" y="147154"/>
                  </a:lnTo>
                  <a:lnTo>
                    <a:pt x="299453" y="122707"/>
                  </a:lnTo>
                  <a:lnTo>
                    <a:pt x="299542" y="122377"/>
                  </a:lnTo>
                  <a:lnTo>
                    <a:pt x="308457" y="88011"/>
                  </a:lnTo>
                  <a:close/>
                </a:path>
                <a:path w="1087755" h="396239">
                  <a:moveTo>
                    <a:pt x="316001" y="364617"/>
                  </a:moveTo>
                  <a:lnTo>
                    <a:pt x="314883" y="355955"/>
                  </a:lnTo>
                  <a:lnTo>
                    <a:pt x="311442" y="348742"/>
                  </a:lnTo>
                  <a:lnTo>
                    <a:pt x="305574" y="343814"/>
                  </a:lnTo>
                  <a:lnTo>
                    <a:pt x="297141" y="341985"/>
                  </a:lnTo>
                  <a:lnTo>
                    <a:pt x="101841" y="341985"/>
                  </a:lnTo>
                  <a:lnTo>
                    <a:pt x="99326" y="339471"/>
                  </a:lnTo>
                  <a:lnTo>
                    <a:pt x="99326" y="287502"/>
                  </a:lnTo>
                  <a:lnTo>
                    <a:pt x="72504" y="264871"/>
                  </a:lnTo>
                  <a:lnTo>
                    <a:pt x="62242" y="266230"/>
                  </a:lnTo>
                  <a:lnTo>
                    <a:pt x="53543" y="270370"/>
                  </a:lnTo>
                  <a:lnTo>
                    <a:pt x="47510" y="277418"/>
                  </a:lnTo>
                  <a:lnTo>
                    <a:pt x="45262" y="287502"/>
                  </a:lnTo>
                  <a:lnTo>
                    <a:pt x="45262" y="352463"/>
                  </a:lnTo>
                  <a:lnTo>
                    <a:pt x="47053" y="369036"/>
                  </a:lnTo>
                  <a:lnTo>
                    <a:pt x="53022" y="379755"/>
                  </a:lnTo>
                  <a:lnTo>
                    <a:pt x="64008" y="385521"/>
                  </a:lnTo>
                  <a:lnTo>
                    <a:pt x="80886" y="387248"/>
                  </a:lnTo>
                  <a:lnTo>
                    <a:pt x="297141" y="387248"/>
                  </a:lnTo>
                  <a:lnTo>
                    <a:pt x="305574" y="385419"/>
                  </a:lnTo>
                  <a:lnTo>
                    <a:pt x="311442" y="380492"/>
                  </a:lnTo>
                  <a:lnTo>
                    <a:pt x="314883" y="373278"/>
                  </a:lnTo>
                  <a:lnTo>
                    <a:pt x="316001" y="364617"/>
                  </a:lnTo>
                  <a:close/>
                </a:path>
                <a:path w="1087755" h="396239">
                  <a:moveTo>
                    <a:pt x="354558" y="217932"/>
                  </a:moveTo>
                  <a:lnTo>
                    <a:pt x="353441" y="209270"/>
                  </a:lnTo>
                  <a:lnTo>
                    <a:pt x="349999" y="202057"/>
                  </a:lnTo>
                  <a:lnTo>
                    <a:pt x="344131" y="197129"/>
                  </a:lnTo>
                  <a:lnTo>
                    <a:pt x="335699" y="195300"/>
                  </a:lnTo>
                  <a:lnTo>
                    <a:pt x="18859" y="195300"/>
                  </a:lnTo>
                  <a:lnTo>
                    <a:pt x="10426" y="197129"/>
                  </a:lnTo>
                  <a:lnTo>
                    <a:pt x="4559" y="202057"/>
                  </a:lnTo>
                  <a:lnTo>
                    <a:pt x="1117" y="209270"/>
                  </a:lnTo>
                  <a:lnTo>
                    <a:pt x="0" y="217932"/>
                  </a:lnTo>
                  <a:lnTo>
                    <a:pt x="1117" y="226593"/>
                  </a:lnTo>
                  <a:lnTo>
                    <a:pt x="4559" y="233807"/>
                  </a:lnTo>
                  <a:lnTo>
                    <a:pt x="10426" y="238734"/>
                  </a:lnTo>
                  <a:lnTo>
                    <a:pt x="18859" y="240563"/>
                  </a:lnTo>
                  <a:lnTo>
                    <a:pt x="335699" y="240563"/>
                  </a:lnTo>
                  <a:lnTo>
                    <a:pt x="344131" y="238734"/>
                  </a:lnTo>
                  <a:lnTo>
                    <a:pt x="349999" y="233807"/>
                  </a:lnTo>
                  <a:lnTo>
                    <a:pt x="353441" y="226593"/>
                  </a:lnTo>
                  <a:lnTo>
                    <a:pt x="354558" y="217932"/>
                  </a:lnTo>
                  <a:close/>
                </a:path>
                <a:path w="1087755" h="396239">
                  <a:moveTo>
                    <a:pt x="614972" y="244703"/>
                  </a:moveTo>
                  <a:lnTo>
                    <a:pt x="613930" y="235813"/>
                  </a:lnTo>
                  <a:lnTo>
                    <a:pt x="608533" y="227990"/>
                  </a:lnTo>
                  <a:lnTo>
                    <a:pt x="598525" y="219075"/>
                  </a:lnTo>
                  <a:lnTo>
                    <a:pt x="587578" y="208864"/>
                  </a:lnTo>
                  <a:lnTo>
                    <a:pt x="549541" y="168211"/>
                  </a:lnTo>
                  <a:lnTo>
                    <a:pt x="534695" y="130314"/>
                  </a:lnTo>
                  <a:lnTo>
                    <a:pt x="533095" y="106032"/>
                  </a:lnTo>
                  <a:lnTo>
                    <a:pt x="533095" y="74180"/>
                  </a:lnTo>
                  <a:lnTo>
                    <a:pt x="592188" y="74180"/>
                  </a:lnTo>
                  <a:lnTo>
                    <a:pt x="600621" y="72351"/>
                  </a:lnTo>
                  <a:lnTo>
                    <a:pt x="606488" y="67424"/>
                  </a:lnTo>
                  <a:lnTo>
                    <a:pt x="609930" y="60210"/>
                  </a:lnTo>
                  <a:lnTo>
                    <a:pt x="611047" y="51549"/>
                  </a:lnTo>
                  <a:lnTo>
                    <a:pt x="609930" y="42646"/>
                  </a:lnTo>
                  <a:lnTo>
                    <a:pt x="606488" y="35306"/>
                  </a:lnTo>
                  <a:lnTo>
                    <a:pt x="600621" y="30327"/>
                  </a:lnTo>
                  <a:lnTo>
                    <a:pt x="592188" y="28498"/>
                  </a:lnTo>
                  <a:lnTo>
                    <a:pt x="416166" y="28498"/>
                  </a:lnTo>
                  <a:lnTo>
                    <a:pt x="407733" y="30327"/>
                  </a:lnTo>
                  <a:lnTo>
                    <a:pt x="401866" y="35306"/>
                  </a:lnTo>
                  <a:lnTo>
                    <a:pt x="398424" y="42646"/>
                  </a:lnTo>
                  <a:lnTo>
                    <a:pt x="397306" y="51549"/>
                  </a:lnTo>
                  <a:lnTo>
                    <a:pt x="398424" y="60210"/>
                  </a:lnTo>
                  <a:lnTo>
                    <a:pt x="401866" y="67424"/>
                  </a:lnTo>
                  <a:lnTo>
                    <a:pt x="407733" y="72351"/>
                  </a:lnTo>
                  <a:lnTo>
                    <a:pt x="416166" y="74180"/>
                  </a:lnTo>
                  <a:lnTo>
                    <a:pt x="478612" y="74180"/>
                  </a:lnTo>
                  <a:lnTo>
                    <a:pt x="478612" y="106032"/>
                  </a:lnTo>
                  <a:lnTo>
                    <a:pt x="471754" y="150406"/>
                  </a:lnTo>
                  <a:lnTo>
                    <a:pt x="447598" y="185661"/>
                  </a:lnTo>
                  <a:lnTo>
                    <a:pt x="411060" y="221018"/>
                  </a:lnTo>
                  <a:lnTo>
                    <a:pt x="398145" y="232600"/>
                  </a:lnTo>
                  <a:lnTo>
                    <a:pt x="392417" y="240372"/>
                  </a:lnTo>
                  <a:lnTo>
                    <a:pt x="412610" y="275247"/>
                  </a:lnTo>
                  <a:lnTo>
                    <a:pt x="421703" y="275437"/>
                  </a:lnTo>
                  <a:lnTo>
                    <a:pt x="430415" y="271157"/>
                  </a:lnTo>
                  <a:lnTo>
                    <a:pt x="465188" y="238798"/>
                  </a:lnTo>
                  <a:lnTo>
                    <a:pt x="498576" y="202679"/>
                  </a:lnTo>
                  <a:lnTo>
                    <a:pt x="505853" y="186918"/>
                  </a:lnTo>
                  <a:lnTo>
                    <a:pt x="506272" y="186918"/>
                  </a:lnTo>
                  <a:lnTo>
                    <a:pt x="535190" y="226314"/>
                  </a:lnTo>
                  <a:lnTo>
                    <a:pt x="566305" y="256540"/>
                  </a:lnTo>
                  <a:lnTo>
                    <a:pt x="591769" y="269214"/>
                  </a:lnTo>
                  <a:lnTo>
                    <a:pt x="600113" y="266395"/>
                  </a:lnTo>
                  <a:lnTo>
                    <a:pt x="607275" y="261099"/>
                  </a:lnTo>
                  <a:lnTo>
                    <a:pt x="612482" y="253504"/>
                  </a:lnTo>
                  <a:lnTo>
                    <a:pt x="614972" y="244703"/>
                  </a:lnTo>
                  <a:close/>
                </a:path>
                <a:path w="1087755" h="396239">
                  <a:moveTo>
                    <a:pt x="702411" y="22631"/>
                  </a:moveTo>
                  <a:lnTo>
                    <a:pt x="700163" y="12547"/>
                  </a:lnTo>
                  <a:lnTo>
                    <a:pt x="694131" y="5499"/>
                  </a:lnTo>
                  <a:lnTo>
                    <a:pt x="685444" y="1358"/>
                  </a:lnTo>
                  <a:lnTo>
                    <a:pt x="675170" y="0"/>
                  </a:lnTo>
                  <a:lnTo>
                    <a:pt x="665149" y="1358"/>
                  </a:lnTo>
                  <a:lnTo>
                    <a:pt x="656577" y="5499"/>
                  </a:lnTo>
                  <a:lnTo>
                    <a:pt x="650595" y="12547"/>
                  </a:lnTo>
                  <a:lnTo>
                    <a:pt x="648347" y="22631"/>
                  </a:lnTo>
                  <a:lnTo>
                    <a:pt x="648347" y="343662"/>
                  </a:lnTo>
                  <a:lnTo>
                    <a:pt x="650595" y="353733"/>
                  </a:lnTo>
                  <a:lnTo>
                    <a:pt x="656577" y="360794"/>
                  </a:lnTo>
                  <a:lnTo>
                    <a:pt x="665149" y="364934"/>
                  </a:lnTo>
                  <a:lnTo>
                    <a:pt x="675170" y="366293"/>
                  </a:lnTo>
                  <a:lnTo>
                    <a:pt x="685444" y="364934"/>
                  </a:lnTo>
                  <a:lnTo>
                    <a:pt x="694131" y="360794"/>
                  </a:lnTo>
                  <a:lnTo>
                    <a:pt x="700163" y="353733"/>
                  </a:lnTo>
                  <a:lnTo>
                    <a:pt x="702411" y="343662"/>
                  </a:lnTo>
                  <a:lnTo>
                    <a:pt x="702411" y="22631"/>
                  </a:lnTo>
                  <a:close/>
                </a:path>
                <a:path w="1087755" h="396239">
                  <a:moveTo>
                    <a:pt x="968959" y="111061"/>
                  </a:moveTo>
                  <a:lnTo>
                    <a:pt x="962774" y="72796"/>
                  </a:lnTo>
                  <a:lnTo>
                    <a:pt x="954913" y="59931"/>
                  </a:lnTo>
                  <a:lnTo>
                    <a:pt x="944283" y="42532"/>
                  </a:lnTo>
                  <a:lnTo>
                    <a:pt x="917829" y="25400"/>
                  </a:lnTo>
                  <a:lnTo>
                    <a:pt x="917829" y="111061"/>
                  </a:lnTo>
                  <a:lnTo>
                    <a:pt x="915327" y="131076"/>
                  </a:lnTo>
                  <a:lnTo>
                    <a:pt x="907249" y="147307"/>
                  </a:lnTo>
                  <a:lnTo>
                    <a:pt x="892721" y="158203"/>
                  </a:lnTo>
                  <a:lnTo>
                    <a:pt x="870889" y="162191"/>
                  </a:lnTo>
                  <a:lnTo>
                    <a:pt x="849058" y="158203"/>
                  </a:lnTo>
                  <a:lnTo>
                    <a:pt x="834529" y="147307"/>
                  </a:lnTo>
                  <a:lnTo>
                    <a:pt x="826452" y="131076"/>
                  </a:lnTo>
                  <a:lnTo>
                    <a:pt x="823950" y="111061"/>
                  </a:lnTo>
                  <a:lnTo>
                    <a:pt x="826452" y="91046"/>
                  </a:lnTo>
                  <a:lnTo>
                    <a:pt x="834529" y="74803"/>
                  </a:lnTo>
                  <a:lnTo>
                    <a:pt x="849058" y="63906"/>
                  </a:lnTo>
                  <a:lnTo>
                    <a:pt x="870889" y="59931"/>
                  </a:lnTo>
                  <a:lnTo>
                    <a:pt x="892721" y="63906"/>
                  </a:lnTo>
                  <a:lnTo>
                    <a:pt x="907249" y="74803"/>
                  </a:lnTo>
                  <a:lnTo>
                    <a:pt x="915327" y="91046"/>
                  </a:lnTo>
                  <a:lnTo>
                    <a:pt x="917829" y="111061"/>
                  </a:lnTo>
                  <a:lnTo>
                    <a:pt x="917829" y="25400"/>
                  </a:lnTo>
                  <a:lnTo>
                    <a:pt x="913612" y="22656"/>
                  </a:lnTo>
                  <a:lnTo>
                    <a:pt x="870889" y="15506"/>
                  </a:lnTo>
                  <a:lnTo>
                    <a:pt x="828167" y="22656"/>
                  </a:lnTo>
                  <a:lnTo>
                    <a:pt x="797496" y="42532"/>
                  </a:lnTo>
                  <a:lnTo>
                    <a:pt x="779005" y="72796"/>
                  </a:lnTo>
                  <a:lnTo>
                    <a:pt x="772820" y="111061"/>
                  </a:lnTo>
                  <a:lnTo>
                    <a:pt x="779005" y="149326"/>
                  </a:lnTo>
                  <a:lnTo>
                    <a:pt x="797496" y="179578"/>
                  </a:lnTo>
                  <a:lnTo>
                    <a:pt x="828167" y="199466"/>
                  </a:lnTo>
                  <a:lnTo>
                    <a:pt x="870889" y="206616"/>
                  </a:lnTo>
                  <a:lnTo>
                    <a:pt x="913612" y="199466"/>
                  </a:lnTo>
                  <a:lnTo>
                    <a:pt x="944283" y="179578"/>
                  </a:lnTo>
                  <a:lnTo>
                    <a:pt x="954913" y="162191"/>
                  </a:lnTo>
                  <a:lnTo>
                    <a:pt x="962774" y="149326"/>
                  </a:lnTo>
                  <a:lnTo>
                    <a:pt x="968959" y="111061"/>
                  </a:lnTo>
                  <a:close/>
                </a:path>
                <a:path w="1087755" h="396239">
                  <a:moveTo>
                    <a:pt x="1086307" y="22631"/>
                  </a:moveTo>
                  <a:lnTo>
                    <a:pt x="1084072" y="12547"/>
                  </a:lnTo>
                  <a:lnTo>
                    <a:pt x="1078141" y="5499"/>
                  </a:lnTo>
                  <a:lnTo>
                    <a:pt x="1069682" y="1358"/>
                  </a:lnTo>
                  <a:lnTo>
                    <a:pt x="1059903" y="0"/>
                  </a:lnTo>
                  <a:lnTo>
                    <a:pt x="1050124" y="1358"/>
                  </a:lnTo>
                  <a:lnTo>
                    <a:pt x="1041679" y="5499"/>
                  </a:lnTo>
                  <a:lnTo>
                    <a:pt x="1035735" y="12547"/>
                  </a:lnTo>
                  <a:lnTo>
                    <a:pt x="1033500" y="22631"/>
                  </a:lnTo>
                  <a:lnTo>
                    <a:pt x="1033500" y="51549"/>
                  </a:lnTo>
                  <a:lnTo>
                    <a:pt x="996619" y="51549"/>
                  </a:lnTo>
                  <a:lnTo>
                    <a:pt x="988263" y="53378"/>
                  </a:lnTo>
                  <a:lnTo>
                    <a:pt x="982522" y="58305"/>
                  </a:lnTo>
                  <a:lnTo>
                    <a:pt x="979233" y="65519"/>
                  </a:lnTo>
                  <a:lnTo>
                    <a:pt x="978179" y="74180"/>
                  </a:lnTo>
                  <a:lnTo>
                    <a:pt x="979233" y="83083"/>
                  </a:lnTo>
                  <a:lnTo>
                    <a:pt x="982522" y="90424"/>
                  </a:lnTo>
                  <a:lnTo>
                    <a:pt x="988263" y="95389"/>
                  </a:lnTo>
                  <a:lnTo>
                    <a:pt x="996619" y="97231"/>
                  </a:lnTo>
                  <a:lnTo>
                    <a:pt x="1033500" y="97231"/>
                  </a:lnTo>
                  <a:lnTo>
                    <a:pt x="1033500" y="126987"/>
                  </a:lnTo>
                  <a:lnTo>
                    <a:pt x="996619" y="126987"/>
                  </a:lnTo>
                  <a:lnTo>
                    <a:pt x="988263" y="128816"/>
                  </a:lnTo>
                  <a:lnTo>
                    <a:pt x="982522" y="133743"/>
                  </a:lnTo>
                  <a:lnTo>
                    <a:pt x="979233" y="140957"/>
                  </a:lnTo>
                  <a:lnTo>
                    <a:pt x="978179" y="149618"/>
                  </a:lnTo>
                  <a:lnTo>
                    <a:pt x="979233" y="158521"/>
                  </a:lnTo>
                  <a:lnTo>
                    <a:pt x="982522" y="165862"/>
                  </a:lnTo>
                  <a:lnTo>
                    <a:pt x="988263" y="170827"/>
                  </a:lnTo>
                  <a:lnTo>
                    <a:pt x="996619" y="172669"/>
                  </a:lnTo>
                  <a:lnTo>
                    <a:pt x="1033500" y="172669"/>
                  </a:lnTo>
                  <a:lnTo>
                    <a:pt x="1033500" y="208292"/>
                  </a:lnTo>
                  <a:lnTo>
                    <a:pt x="1035735" y="218363"/>
                  </a:lnTo>
                  <a:lnTo>
                    <a:pt x="1041679" y="225425"/>
                  </a:lnTo>
                  <a:lnTo>
                    <a:pt x="1050124" y="229565"/>
                  </a:lnTo>
                  <a:lnTo>
                    <a:pt x="1059903" y="230924"/>
                  </a:lnTo>
                  <a:lnTo>
                    <a:pt x="1069682" y="229565"/>
                  </a:lnTo>
                  <a:lnTo>
                    <a:pt x="1078141" y="225425"/>
                  </a:lnTo>
                  <a:lnTo>
                    <a:pt x="1084072" y="218363"/>
                  </a:lnTo>
                  <a:lnTo>
                    <a:pt x="1086307" y="208292"/>
                  </a:lnTo>
                  <a:lnTo>
                    <a:pt x="1086307" y="22631"/>
                  </a:lnTo>
                  <a:close/>
                </a:path>
                <a:path w="1087755" h="396239">
                  <a:moveTo>
                    <a:pt x="1087564" y="314744"/>
                  </a:moveTo>
                  <a:lnTo>
                    <a:pt x="1078865" y="279057"/>
                  </a:lnTo>
                  <a:lnTo>
                    <a:pt x="1076045" y="276186"/>
                  </a:lnTo>
                  <a:lnTo>
                    <a:pt x="1053833" y="253657"/>
                  </a:lnTo>
                  <a:lnTo>
                    <a:pt x="1034338" y="246227"/>
                  </a:lnTo>
                  <a:lnTo>
                    <a:pt x="1034338" y="314744"/>
                  </a:lnTo>
                  <a:lnTo>
                    <a:pt x="1030300" y="330492"/>
                  </a:lnTo>
                  <a:lnTo>
                    <a:pt x="1017473" y="342658"/>
                  </a:lnTo>
                  <a:lnTo>
                    <a:pt x="994740" y="350520"/>
                  </a:lnTo>
                  <a:lnTo>
                    <a:pt x="960996" y="353301"/>
                  </a:lnTo>
                  <a:lnTo>
                    <a:pt x="927265" y="350520"/>
                  </a:lnTo>
                  <a:lnTo>
                    <a:pt x="904519" y="342658"/>
                  </a:lnTo>
                  <a:lnTo>
                    <a:pt x="891692" y="330492"/>
                  </a:lnTo>
                  <a:lnTo>
                    <a:pt x="887653" y="314744"/>
                  </a:lnTo>
                  <a:lnTo>
                    <a:pt x="891692" y="298996"/>
                  </a:lnTo>
                  <a:lnTo>
                    <a:pt x="904519" y="286816"/>
                  </a:lnTo>
                  <a:lnTo>
                    <a:pt x="927265" y="278968"/>
                  </a:lnTo>
                  <a:lnTo>
                    <a:pt x="960996" y="276186"/>
                  </a:lnTo>
                  <a:lnTo>
                    <a:pt x="994740" y="278968"/>
                  </a:lnTo>
                  <a:lnTo>
                    <a:pt x="1017473" y="286816"/>
                  </a:lnTo>
                  <a:lnTo>
                    <a:pt x="1030300" y="298996"/>
                  </a:lnTo>
                  <a:lnTo>
                    <a:pt x="1034338" y="314744"/>
                  </a:lnTo>
                  <a:lnTo>
                    <a:pt x="1034338" y="246227"/>
                  </a:lnTo>
                  <a:lnTo>
                    <a:pt x="1014018" y="238480"/>
                  </a:lnTo>
                  <a:lnTo>
                    <a:pt x="960996" y="233438"/>
                  </a:lnTo>
                  <a:lnTo>
                    <a:pt x="907986" y="238480"/>
                  </a:lnTo>
                  <a:lnTo>
                    <a:pt x="868172" y="253657"/>
                  </a:lnTo>
                  <a:lnTo>
                    <a:pt x="843127" y="279057"/>
                  </a:lnTo>
                  <a:lnTo>
                    <a:pt x="834428" y="314744"/>
                  </a:lnTo>
                  <a:lnTo>
                    <a:pt x="843127" y="350431"/>
                  </a:lnTo>
                  <a:lnTo>
                    <a:pt x="868172" y="375831"/>
                  </a:lnTo>
                  <a:lnTo>
                    <a:pt x="907986" y="391007"/>
                  </a:lnTo>
                  <a:lnTo>
                    <a:pt x="960996" y="396049"/>
                  </a:lnTo>
                  <a:lnTo>
                    <a:pt x="1014018" y="391007"/>
                  </a:lnTo>
                  <a:lnTo>
                    <a:pt x="1053833" y="375831"/>
                  </a:lnTo>
                  <a:lnTo>
                    <a:pt x="1076045" y="353301"/>
                  </a:lnTo>
                  <a:lnTo>
                    <a:pt x="1078865" y="350431"/>
                  </a:lnTo>
                  <a:lnTo>
                    <a:pt x="1087564" y="314744"/>
                  </a:lnTo>
                  <a:close/>
                </a:path>
              </a:pathLst>
            </a:custGeom>
            <a:solidFill>
              <a:srgbClr val="DFEB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232424" y="3097248"/>
              <a:ext cx="2625090" cy="1590675"/>
            </a:xfrm>
            <a:custGeom>
              <a:avLst/>
              <a:gdLst/>
              <a:ahLst/>
              <a:cxnLst/>
              <a:rect l="l" t="t" r="r" b="b"/>
              <a:pathLst>
                <a:path w="2625090" h="1590675">
                  <a:moveTo>
                    <a:pt x="2581305" y="1590484"/>
                  </a:moveTo>
                  <a:lnTo>
                    <a:pt x="111054" y="1590484"/>
                  </a:lnTo>
                  <a:lnTo>
                    <a:pt x="82913" y="1558438"/>
                  </a:lnTo>
                  <a:lnTo>
                    <a:pt x="58014" y="1521287"/>
                  </a:lnTo>
                  <a:lnTo>
                    <a:pt x="36785" y="1478702"/>
                  </a:lnTo>
                  <a:lnTo>
                    <a:pt x="19658" y="1430354"/>
                  </a:lnTo>
                  <a:lnTo>
                    <a:pt x="7064" y="1375914"/>
                  </a:lnTo>
                  <a:lnTo>
                    <a:pt x="0" y="1319584"/>
                  </a:lnTo>
                  <a:lnTo>
                    <a:pt x="0" y="1095623"/>
                  </a:lnTo>
                  <a:lnTo>
                    <a:pt x="3711" y="1056697"/>
                  </a:lnTo>
                  <a:lnTo>
                    <a:pt x="2085" y="1052921"/>
                  </a:lnTo>
                  <a:lnTo>
                    <a:pt x="8538" y="993323"/>
                  </a:lnTo>
                  <a:lnTo>
                    <a:pt x="18063" y="937633"/>
                  </a:lnTo>
                  <a:lnTo>
                    <a:pt x="29804" y="883777"/>
                  </a:lnTo>
                  <a:lnTo>
                    <a:pt x="43674" y="831741"/>
                  </a:lnTo>
                  <a:lnTo>
                    <a:pt x="59588" y="781509"/>
                  </a:lnTo>
                  <a:lnTo>
                    <a:pt x="77459" y="733065"/>
                  </a:lnTo>
                  <a:lnTo>
                    <a:pt x="97200" y="686394"/>
                  </a:lnTo>
                  <a:lnTo>
                    <a:pt x="118727" y="641482"/>
                  </a:lnTo>
                  <a:lnTo>
                    <a:pt x="141952" y="598312"/>
                  </a:lnTo>
                  <a:lnTo>
                    <a:pt x="166789" y="556870"/>
                  </a:lnTo>
                  <a:lnTo>
                    <a:pt x="193153" y="517140"/>
                  </a:lnTo>
                  <a:lnTo>
                    <a:pt x="220958" y="479107"/>
                  </a:lnTo>
                  <a:lnTo>
                    <a:pt x="250116" y="442756"/>
                  </a:lnTo>
                  <a:lnTo>
                    <a:pt x="280542" y="408072"/>
                  </a:lnTo>
                  <a:lnTo>
                    <a:pt x="312151" y="375038"/>
                  </a:lnTo>
                  <a:lnTo>
                    <a:pt x="344854" y="343640"/>
                  </a:lnTo>
                  <a:lnTo>
                    <a:pt x="378568" y="313863"/>
                  </a:lnTo>
                  <a:lnTo>
                    <a:pt x="413204" y="285692"/>
                  </a:lnTo>
                  <a:lnTo>
                    <a:pt x="448678" y="259110"/>
                  </a:lnTo>
                  <a:lnTo>
                    <a:pt x="484903" y="234104"/>
                  </a:lnTo>
                  <a:lnTo>
                    <a:pt x="521793" y="210656"/>
                  </a:lnTo>
                  <a:lnTo>
                    <a:pt x="559262" y="188754"/>
                  </a:lnTo>
                  <a:lnTo>
                    <a:pt x="597223" y="168380"/>
                  </a:lnTo>
                  <a:lnTo>
                    <a:pt x="635591" y="149520"/>
                  </a:lnTo>
                  <a:lnTo>
                    <a:pt x="674279" y="132159"/>
                  </a:lnTo>
                  <a:lnTo>
                    <a:pt x="713202" y="116280"/>
                  </a:lnTo>
                  <a:lnTo>
                    <a:pt x="752272" y="101870"/>
                  </a:lnTo>
                  <a:lnTo>
                    <a:pt x="791405" y="88913"/>
                  </a:lnTo>
                  <a:lnTo>
                    <a:pt x="835125" y="76116"/>
                  </a:lnTo>
                  <a:lnTo>
                    <a:pt x="878653" y="65113"/>
                  </a:lnTo>
                  <a:lnTo>
                    <a:pt x="921891" y="55863"/>
                  </a:lnTo>
                  <a:lnTo>
                    <a:pt x="964745" y="48327"/>
                  </a:lnTo>
                  <a:lnTo>
                    <a:pt x="1057044" y="34050"/>
                  </a:lnTo>
                  <a:lnTo>
                    <a:pt x="1102438" y="27722"/>
                  </a:lnTo>
                  <a:lnTo>
                    <a:pt x="1149643" y="22073"/>
                  </a:lnTo>
                  <a:lnTo>
                    <a:pt x="1200393" y="17205"/>
                  </a:lnTo>
                  <a:lnTo>
                    <a:pt x="1256424" y="13223"/>
                  </a:lnTo>
                  <a:lnTo>
                    <a:pt x="1319472" y="10230"/>
                  </a:lnTo>
                  <a:lnTo>
                    <a:pt x="1361276" y="7740"/>
                  </a:lnTo>
                  <a:lnTo>
                    <a:pt x="1405400" y="4280"/>
                  </a:lnTo>
                  <a:lnTo>
                    <a:pt x="1452300" y="1234"/>
                  </a:lnTo>
                  <a:lnTo>
                    <a:pt x="1501882" y="0"/>
                  </a:lnTo>
                  <a:lnTo>
                    <a:pt x="1502813" y="0"/>
                  </a:lnTo>
                  <a:lnTo>
                    <a:pt x="1556251" y="1920"/>
                  </a:lnTo>
                  <a:lnTo>
                    <a:pt x="1614211" y="8420"/>
                  </a:lnTo>
                  <a:lnTo>
                    <a:pt x="1676768" y="20870"/>
                  </a:lnTo>
                  <a:lnTo>
                    <a:pt x="1729016" y="34524"/>
                  </a:lnTo>
                  <a:lnTo>
                    <a:pt x="1779402" y="49529"/>
                  </a:lnTo>
                  <a:lnTo>
                    <a:pt x="1836992" y="68978"/>
                  </a:lnTo>
                  <a:lnTo>
                    <a:pt x="1892148" y="90188"/>
                  </a:lnTo>
                  <a:lnTo>
                    <a:pt x="1944914" y="113086"/>
                  </a:lnTo>
                  <a:lnTo>
                    <a:pt x="1995334" y="137602"/>
                  </a:lnTo>
                  <a:lnTo>
                    <a:pt x="2043450" y="163665"/>
                  </a:lnTo>
                  <a:lnTo>
                    <a:pt x="2089304" y="191204"/>
                  </a:lnTo>
                  <a:lnTo>
                    <a:pt x="2132941" y="220149"/>
                  </a:lnTo>
                  <a:lnTo>
                    <a:pt x="2174402" y="250428"/>
                  </a:lnTo>
                  <a:lnTo>
                    <a:pt x="2213731" y="281971"/>
                  </a:lnTo>
                  <a:lnTo>
                    <a:pt x="2250971" y="314706"/>
                  </a:lnTo>
                  <a:lnTo>
                    <a:pt x="2286164" y="348563"/>
                  </a:lnTo>
                  <a:lnTo>
                    <a:pt x="2319354" y="383471"/>
                  </a:lnTo>
                  <a:lnTo>
                    <a:pt x="2350584" y="419360"/>
                  </a:lnTo>
                  <a:lnTo>
                    <a:pt x="2379896" y="456158"/>
                  </a:lnTo>
                  <a:lnTo>
                    <a:pt x="2407333" y="493794"/>
                  </a:lnTo>
                  <a:lnTo>
                    <a:pt x="2432939" y="532197"/>
                  </a:lnTo>
                  <a:lnTo>
                    <a:pt x="2456756" y="571297"/>
                  </a:lnTo>
                  <a:lnTo>
                    <a:pt x="2478827" y="611024"/>
                  </a:lnTo>
                  <a:lnTo>
                    <a:pt x="2499196" y="651305"/>
                  </a:lnTo>
                  <a:lnTo>
                    <a:pt x="2517904" y="692070"/>
                  </a:lnTo>
                  <a:lnTo>
                    <a:pt x="2534996" y="733248"/>
                  </a:lnTo>
                  <a:lnTo>
                    <a:pt x="2550513" y="774769"/>
                  </a:lnTo>
                  <a:lnTo>
                    <a:pt x="2564500" y="816561"/>
                  </a:lnTo>
                  <a:lnTo>
                    <a:pt x="2576998" y="858553"/>
                  </a:lnTo>
                  <a:lnTo>
                    <a:pt x="2588051" y="900676"/>
                  </a:lnTo>
                  <a:lnTo>
                    <a:pt x="2597702" y="942857"/>
                  </a:lnTo>
                  <a:lnTo>
                    <a:pt x="2605994" y="985027"/>
                  </a:lnTo>
                  <a:lnTo>
                    <a:pt x="2612969" y="1027113"/>
                  </a:lnTo>
                  <a:lnTo>
                    <a:pt x="2618670" y="1069046"/>
                  </a:lnTo>
                  <a:lnTo>
                    <a:pt x="2623141" y="1110754"/>
                  </a:lnTo>
                  <a:lnTo>
                    <a:pt x="2624905" y="1132990"/>
                  </a:lnTo>
                  <a:lnTo>
                    <a:pt x="2624905" y="1373435"/>
                  </a:lnTo>
                  <a:lnTo>
                    <a:pt x="2619764" y="1427830"/>
                  </a:lnTo>
                  <a:lnTo>
                    <a:pt x="2609621" y="1499893"/>
                  </a:lnTo>
                  <a:lnTo>
                    <a:pt x="2599783" y="1549338"/>
                  </a:lnTo>
                  <a:lnTo>
                    <a:pt x="2588716" y="1577337"/>
                  </a:lnTo>
                  <a:lnTo>
                    <a:pt x="2581305" y="1590484"/>
                  </a:lnTo>
                  <a:close/>
                </a:path>
              </a:pathLst>
            </a:custGeom>
            <a:solidFill>
              <a:srgbClr val="FF94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453426" y="3097235"/>
              <a:ext cx="2050414" cy="1590675"/>
            </a:xfrm>
            <a:custGeom>
              <a:avLst/>
              <a:gdLst/>
              <a:ahLst/>
              <a:cxnLst/>
              <a:rect l="l" t="t" r="r" b="b"/>
              <a:pathLst>
                <a:path w="2050414" h="1590675">
                  <a:moveTo>
                    <a:pt x="2049933" y="1590669"/>
                  </a:moveTo>
                  <a:lnTo>
                    <a:pt x="0" y="1590669"/>
                  </a:lnTo>
                  <a:lnTo>
                    <a:pt x="3888" y="1550063"/>
                  </a:lnTo>
                  <a:lnTo>
                    <a:pt x="10011" y="1504144"/>
                  </a:lnTo>
                  <a:lnTo>
                    <a:pt x="18070" y="1453860"/>
                  </a:lnTo>
                  <a:lnTo>
                    <a:pt x="27771" y="1400156"/>
                  </a:lnTo>
                  <a:lnTo>
                    <a:pt x="38817" y="1343982"/>
                  </a:lnTo>
                  <a:lnTo>
                    <a:pt x="46097" y="1304499"/>
                  </a:lnTo>
                  <a:lnTo>
                    <a:pt x="54484" y="1261325"/>
                  </a:lnTo>
                  <a:lnTo>
                    <a:pt x="64015" y="1214799"/>
                  </a:lnTo>
                  <a:lnTo>
                    <a:pt x="74732" y="1165261"/>
                  </a:lnTo>
                  <a:lnTo>
                    <a:pt x="86673" y="1113049"/>
                  </a:lnTo>
                  <a:lnTo>
                    <a:pt x="99878" y="1058503"/>
                  </a:lnTo>
                  <a:lnTo>
                    <a:pt x="114386" y="1001960"/>
                  </a:lnTo>
                  <a:lnTo>
                    <a:pt x="130237" y="943761"/>
                  </a:lnTo>
                  <a:lnTo>
                    <a:pt x="147470" y="884244"/>
                  </a:lnTo>
                  <a:lnTo>
                    <a:pt x="155008" y="855505"/>
                  </a:lnTo>
                  <a:lnTo>
                    <a:pt x="160730" y="833941"/>
                  </a:lnTo>
                  <a:lnTo>
                    <a:pt x="165636" y="815687"/>
                  </a:lnTo>
                  <a:lnTo>
                    <a:pt x="168464" y="816545"/>
                  </a:lnTo>
                  <a:lnTo>
                    <a:pt x="184138" y="768906"/>
                  </a:lnTo>
                  <a:lnTo>
                    <a:pt x="200718" y="721066"/>
                  </a:lnTo>
                  <a:lnTo>
                    <a:pt x="218221" y="673187"/>
                  </a:lnTo>
                  <a:lnTo>
                    <a:pt x="236665" y="625430"/>
                  </a:lnTo>
                  <a:lnTo>
                    <a:pt x="256068" y="577955"/>
                  </a:lnTo>
                  <a:lnTo>
                    <a:pt x="276448" y="530924"/>
                  </a:lnTo>
                  <a:lnTo>
                    <a:pt x="297822" y="484497"/>
                  </a:lnTo>
                  <a:lnTo>
                    <a:pt x="320208" y="438837"/>
                  </a:lnTo>
                  <a:lnTo>
                    <a:pt x="343625" y="394103"/>
                  </a:lnTo>
                  <a:lnTo>
                    <a:pt x="368089" y="350457"/>
                  </a:lnTo>
                  <a:lnTo>
                    <a:pt x="393619" y="308060"/>
                  </a:lnTo>
                  <a:lnTo>
                    <a:pt x="420232" y="267073"/>
                  </a:lnTo>
                  <a:lnTo>
                    <a:pt x="447947" y="227657"/>
                  </a:lnTo>
                  <a:lnTo>
                    <a:pt x="476780" y="189974"/>
                  </a:lnTo>
                  <a:lnTo>
                    <a:pt x="506751" y="154183"/>
                  </a:lnTo>
                  <a:lnTo>
                    <a:pt x="537876" y="120447"/>
                  </a:lnTo>
                  <a:lnTo>
                    <a:pt x="570173" y="88926"/>
                  </a:lnTo>
                  <a:lnTo>
                    <a:pt x="613938" y="76129"/>
                  </a:lnTo>
                  <a:lnTo>
                    <a:pt x="657511" y="65126"/>
                  </a:lnTo>
                  <a:lnTo>
                    <a:pt x="700795" y="55877"/>
                  </a:lnTo>
                  <a:lnTo>
                    <a:pt x="743693" y="48341"/>
                  </a:lnTo>
                  <a:lnTo>
                    <a:pt x="790721" y="40967"/>
                  </a:lnTo>
                  <a:lnTo>
                    <a:pt x="836087" y="34064"/>
                  </a:lnTo>
                  <a:lnTo>
                    <a:pt x="881528" y="27736"/>
                  </a:lnTo>
                  <a:lnTo>
                    <a:pt x="928781" y="22086"/>
                  </a:lnTo>
                  <a:lnTo>
                    <a:pt x="979584" y="17219"/>
                  </a:lnTo>
                  <a:lnTo>
                    <a:pt x="1035674" y="13237"/>
                  </a:lnTo>
                  <a:lnTo>
                    <a:pt x="1098787" y="10244"/>
                  </a:lnTo>
                  <a:lnTo>
                    <a:pt x="1140634" y="7753"/>
                  </a:lnTo>
                  <a:lnTo>
                    <a:pt x="1184804" y="4293"/>
                  </a:lnTo>
                  <a:lnTo>
                    <a:pt x="1231753" y="1247"/>
                  </a:lnTo>
                  <a:lnTo>
                    <a:pt x="1281936" y="0"/>
                  </a:lnTo>
                  <a:lnTo>
                    <a:pt x="1335810" y="1934"/>
                  </a:lnTo>
                  <a:lnTo>
                    <a:pt x="1393830" y="8434"/>
                  </a:lnTo>
                  <a:lnTo>
                    <a:pt x="1456452" y="20884"/>
                  </a:lnTo>
                  <a:lnTo>
                    <a:pt x="1508754" y="34537"/>
                  </a:lnTo>
                  <a:lnTo>
                    <a:pt x="1559193" y="49542"/>
                  </a:lnTo>
                  <a:lnTo>
                    <a:pt x="1607477" y="87428"/>
                  </a:lnTo>
                  <a:lnTo>
                    <a:pt x="1654222" y="130687"/>
                  </a:lnTo>
                  <a:lnTo>
                    <a:pt x="1699251" y="179564"/>
                  </a:lnTo>
                  <a:lnTo>
                    <a:pt x="1742385" y="234303"/>
                  </a:lnTo>
                  <a:lnTo>
                    <a:pt x="1783448" y="295149"/>
                  </a:lnTo>
                  <a:lnTo>
                    <a:pt x="1803148" y="327938"/>
                  </a:lnTo>
                  <a:lnTo>
                    <a:pt x="1822262" y="362346"/>
                  </a:lnTo>
                  <a:lnTo>
                    <a:pt x="1840770" y="398403"/>
                  </a:lnTo>
                  <a:lnTo>
                    <a:pt x="1858649" y="436140"/>
                  </a:lnTo>
                  <a:lnTo>
                    <a:pt x="1875876" y="475587"/>
                  </a:lnTo>
                  <a:lnTo>
                    <a:pt x="1892431" y="516774"/>
                  </a:lnTo>
                  <a:lnTo>
                    <a:pt x="1908289" y="559733"/>
                  </a:lnTo>
                  <a:lnTo>
                    <a:pt x="1923430" y="604494"/>
                  </a:lnTo>
                  <a:lnTo>
                    <a:pt x="1937831" y="651087"/>
                  </a:lnTo>
                  <a:lnTo>
                    <a:pt x="1951469" y="699543"/>
                  </a:lnTo>
                  <a:lnTo>
                    <a:pt x="1964323" y="749893"/>
                  </a:lnTo>
                  <a:lnTo>
                    <a:pt x="1976370" y="802167"/>
                  </a:lnTo>
                  <a:lnTo>
                    <a:pt x="1987589" y="856396"/>
                  </a:lnTo>
                  <a:lnTo>
                    <a:pt x="1997956" y="912610"/>
                  </a:lnTo>
                  <a:lnTo>
                    <a:pt x="2007450" y="970840"/>
                  </a:lnTo>
                  <a:lnTo>
                    <a:pt x="2016049" y="1031116"/>
                  </a:lnTo>
                  <a:lnTo>
                    <a:pt x="2023729" y="1093470"/>
                  </a:lnTo>
                  <a:lnTo>
                    <a:pt x="2030470" y="1157931"/>
                  </a:lnTo>
                  <a:lnTo>
                    <a:pt x="2036249" y="1224530"/>
                  </a:lnTo>
                  <a:lnTo>
                    <a:pt x="2041043" y="1293298"/>
                  </a:lnTo>
                  <a:lnTo>
                    <a:pt x="2044831" y="1364265"/>
                  </a:lnTo>
                  <a:lnTo>
                    <a:pt x="2047590" y="1437463"/>
                  </a:lnTo>
                  <a:lnTo>
                    <a:pt x="2049298" y="1512920"/>
                  </a:lnTo>
                  <a:lnTo>
                    <a:pt x="2049933" y="159066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323496" y="2723643"/>
              <a:ext cx="746125" cy="576580"/>
            </a:xfrm>
            <a:custGeom>
              <a:avLst/>
              <a:gdLst/>
              <a:ahLst/>
              <a:cxnLst/>
              <a:rect l="l" t="t" r="r" b="b"/>
              <a:pathLst>
                <a:path w="746125" h="576579">
                  <a:moveTo>
                    <a:pt x="201723" y="576192"/>
                  </a:moveTo>
                  <a:lnTo>
                    <a:pt x="154976" y="576105"/>
                  </a:lnTo>
                  <a:lnTo>
                    <a:pt x="108048" y="570235"/>
                  </a:lnTo>
                  <a:lnTo>
                    <a:pt x="64938" y="557915"/>
                  </a:lnTo>
                  <a:lnTo>
                    <a:pt x="28322" y="534207"/>
                  </a:lnTo>
                  <a:lnTo>
                    <a:pt x="7237" y="501318"/>
                  </a:lnTo>
                  <a:lnTo>
                    <a:pt x="0" y="462824"/>
                  </a:lnTo>
                  <a:lnTo>
                    <a:pt x="4030" y="422320"/>
                  </a:lnTo>
                  <a:lnTo>
                    <a:pt x="16748" y="383400"/>
                  </a:lnTo>
                  <a:lnTo>
                    <a:pt x="39601" y="337912"/>
                  </a:lnTo>
                  <a:lnTo>
                    <a:pt x="66851" y="295100"/>
                  </a:lnTo>
                  <a:lnTo>
                    <a:pt x="98091" y="255018"/>
                  </a:lnTo>
                  <a:lnTo>
                    <a:pt x="132909" y="217716"/>
                  </a:lnTo>
                  <a:lnTo>
                    <a:pt x="170897" y="183248"/>
                  </a:lnTo>
                  <a:lnTo>
                    <a:pt x="211647" y="151665"/>
                  </a:lnTo>
                  <a:lnTo>
                    <a:pt x="254748" y="123020"/>
                  </a:lnTo>
                  <a:lnTo>
                    <a:pt x="299792" y="97365"/>
                  </a:lnTo>
                  <a:lnTo>
                    <a:pt x="346368" y="74752"/>
                  </a:lnTo>
                  <a:lnTo>
                    <a:pt x="418808" y="44940"/>
                  </a:lnTo>
                  <a:lnTo>
                    <a:pt x="463955" y="29172"/>
                  </a:lnTo>
                  <a:lnTo>
                    <a:pt x="512109" y="15227"/>
                  </a:lnTo>
                  <a:lnTo>
                    <a:pt x="561061" y="4903"/>
                  </a:lnTo>
                  <a:lnTo>
                    <a:pt x="608600" y="0"/>
                  </a:lnTo>
                  <a:lnTo>
                    <a:pt x="652518" y="2314"/>
                  </a:lnTo>
                  <a:lnTo>
                    <a:pt x="690606" y="13645"/>
                  </a:lnTo>
                  <a:lnTo>
                    <a:pt x="720655" y="35790"/>
                  </a:lnTo>
                  <a:lnTo>
                    <a:pt x="740455" y="70549"/>
                  </a:lnTo>
                  <a:lnTo>
                    <a:pt x="745992" y="97638"/>
                  </a:lnTo>
                  <a:lnTo>
                    <a:pt x="745599" y="125321"/>
                  </a:lnTo>
                  <a:lnTo>
                    <a:pt x="732225" y="179837"/>
                  </a:lnTo>
                  <a:lnTo>
                    <a:pt x="710975" y="227594"/>
                  </a:lnTo>
                  <a:lnTo>
                    <a:pt x="683944" y="272556"/>
                  </a:lnTo>
                  <a:lnTo>
                    <a:pt x="652201" y="314871"/>
                  </a:lnTo>
                  <a:lnTo>
                    <a:pt x="616816" y="354686"/>
                  </a:lnTo>
                  <a:lnTo>
                    <a:pt x="578860" y="392150"/>
                  </a:lnTo>
                  <a:lnTo>
                    <a:pt x="543409" y="423542"/>
                  </a:lnTo>
                  <a:lnTo>
                    <a:pt x="505843" y="453266"/>
                  </a:lnTo>
                  <a:lnTo>
                    <a:pt x="466378" y="480863"/>
                  </a:lnTo>
                  <a:lnTo>
                    <a:pt x="425228" y="505876"/>
                  </a:lnTo>
                  <a:lnTo>
                    <a:pt x="382608" y="527849"/>
                  </a:lnTo>
                  <a:lnTo>
                    <a:pt x="338732" y="546324"/>
                  </a:lnTo>
                  <a:lnTo>
                    <a:pt x="293816" y="560844"/>
                  </a:lnTo>
                  <a:lnTo>
                    <a:pt x="248075" y="570952"/>
                  </a:lnTo>
                  <a:lnTo>
                    <a:pt x="201723" y="576192"/>
                  </a:lnTo>
                  <a:close/>
                </a:path>
              </a:pathLst>
            </a:custGeom>
            <a:solidFill>
              <a:srgbClr val="A847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215587" y="3121113"/>
              <a:ext cx="705485" cy="285115"/>
            </a:xfrm>
            <a:custGeom>
              <a:avLst/>
              <a:gdLst/>
              <a:ahLst/>
              <a:cxnLst/>
              <a:rect l="l" t="t" r="r" b="b"/>
              <a:pathLst>
                <a:path w="705485" h="285114">
                  <a:moveTo>
                    <a:pt x="704875" y="116636"/>
                  </a:moveTo>
                  <a:lnTo>
                    <a:pt x="702170" y="35166"/>
                  </a:lnTo>
                  <a:lnTo>
                    <a:pt x="694055" y="0"/>
                  </a:lnTo>
                  <a:lnTo>
                    <a:pt x="375285" y="70700"/>
                  </a:lnTo>
                  <a:lnTo>
                    <a:pt x="376516" y="60058"/>
                  </a:lnTo>
                  <a:lnTo>
                    <a:pt x="3009" y="32258"/>
                  </a:lnTo>
                  <a:lnTo>
                    <a:pt x="0" y="68237"/>
                  </a:lnTo>
                  <a:lnTo>
                    <a:pt x="8991" y="149263"/>
                  </a:lnTo>
                  <a:lnTo>
                    <a:pt x="56972" y="234988"/>
                  </a:lnTo>
                  <a:lnTo>
                    <a:pt x="170954" y="285064"/>
                  </a:lnTo>
                  <a:lnTo>
                    <a:pt x="286143" y="259930"/>
                  </a:lnTo>
                  <a:lnTo>
                    <a:pt x="347573" y="181470"/>
                  </a:lnTo>
                  <a:lnTo>
                    <a:pt x="355307" y="155295"/>
                  </a:lnTo>
                  <a:lnTo>
                    <a:pt x="374523" y="197053"/>
                  </a:lnTo>
                  <a:lnTo>
                    <a:pt x="446519" y="265887"/>
                  </a:lnTo>
                  <a:lnTo>
                    <a:pt x="564095" y="274256"/>
                  </a:lnTo>
                  <a:lnTo>
                    <a:pt x="669683" y="208343"/>
                  </a:lnTo>
                  <a:lnTo>
                    <a:pt x="704875" y="116636"/>
                  </a:lnTo>
                  <a:close/>
                </a:path>
              </a:pathLst>
            </a:custGeom>
            <a:solidFill>
              <a:srgbClr val="FFF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928242" y="1865113"/>
              <a:ext cx="1162050" cy="1402080"/>
            </a:xfrm>
            <a:custGeom>
              <a:avLst/>
              <a:gdLst/>
              <a:ahLst/>
              <a:cxnLst/>
              <a:rect l="l" t="t" r="r" b="b"/>
              <a:pathLst>
                <a:path w="1162050" h="1402079">
                  <a:moveTo>
                    <a:pt x="620692" y="1401454"/>
                  </a:moveTo>
                  <a:lnTo>
                    <a:pt x="570953" y="1399915"/>
                  </a:lnTo>
                  <a:lnTo>
                    <a:pt x="522004" y="1395026"/>
                  </a:lnTo>
                  <a:lnTo>
                    <a:pt x="474657" y="1386659"/>
                  </a:lnTo>
                  <a:lnTo>
                    <a:pt x="429724" y="1374685"/>
                  </a:lnTo>
                  <a:lnTo>
                    <a:pt x="388015" y="1358977"/>
                  </a:lnTo>
                  <a:lnTo>
                    <a:pt x="350344" y="1339406"/>
                  </a:lnTo>
                  <a:lnTo>
                    <a:pt x="317522" y="1315845"/>
                  </a:lnTo>
                  <a:lnTo>
                    <a:pt x="290361" y="1288166"/>
                  </a:lnTo>
                  <a:lnTo>
                    <a:pt x="293618" y="1143536"/>
                  </a:lnTo>
                  <a:lnTo>
                    <a:pt x="252594" y="1123648"/>
                  </a:lnTo>
                  <a:lnTo>
                    <a:pt x="212886" y="1100724"/>
                  </a:lnTo>
                  <a:lnTo>
                    <a:pt x="175326" y="1073515"/>
                  </a:lnTo>
                  <a:lnTo>
                    <a:pt x="140745" y="1040774"/>
                  </a:lnTo>
                  <a:lnTo>
                    <a:pt x="109974" y="1001251"/>
                  </a:lnTo>
                  <a:lnTo>
                    <a:pt x="83845" y="953698"/>
                  </a:lnTo>
                  <a:lnTo>
                    <a:pt x="67778" y="914209"/>
                  </a:lnTo>
                  <a:lnTo>
                    <a:pt x="52699" y="869248"/>
                  </a:lnTo>
                  <a:lnTo>
                    <a:pt x="38912" y="819982"/>
                  </a:lnTo>
                  <a:lnTo>
                    <a:pt x="26722" y="767579"/>
                  </a:lnTo>
                  <a:lnTo>
                    <a:pt x="16431" y="713205"/>
                  </a:lnTo>
                  <a:lnTo>
                    <a:pt x="8344" y="658028"/>
                  </a:lnTo>
                  <a:lnTo>
                    <a:pt x="2766" y="603216"/>
                  </a:lnTo>
                  <a:lnTo>
                    <a:pt x="0" y="549935"/>
                  </a:lnTo>
                  <a:lnTo>
                    <a:pt x="349" y="499354"/>
                  </a:lnTo>
                  <a:lnTo>
                    <a:pt x="4119" y="452639"/>
                  </a:lnTo>
                  <a:lnTo>
                    <a:pt x="11150" y="409141"/>
                  </a:lnTo>
                  <a:lnTo>
                    <a:pt x="21169" y="367280"/>
                  </a:lnTo>
                  <a:lnTo>
                    <a:pt x="34196" y="327174"/>
                  </a:lnTo>
                  <a:lnTo>
                    <a:pt x="50250" y="288937"/>
                  </a:lnTo>
                  <a:lnTo>
                    <a:pt x="69350" y="252686"/>
                  </a:lnTo>
                  <a:lnTo>
                    <a:pt x="91515" y="218537"/>
                  </a:lnTo>
                  <a:lnTo>
                    <a:pt x="116766" y="186605"/>
                  </a:lnTo>
                  <a:lnTo>
                    <a:pt x="145122" y="157007"/>
                  </a:lnTo>
                  <a:lnTo>
                    <a:pt x="176601" y="129858"/>
                  </a:lnTo>
                  <a:lnTo>
                    <a:pt x="211224" y="105275"/>
                  </a:lnTo>
                  <a:lnTo>
                    <a:pt x="249009" y="83374"/>
                  </a:lnTo>
                  <a:lnTo>
                    <a:pt x="289976" y="64270"/>
                  </a:lnTo>
                  <a:lnTo>
                    <a:pt x="334145" y="48080"/>
                  </a:lnTo>
                  <a:lnTo>
                    <a:pt x="381535" y="34918"/>
                  </a:lnTo>
                  <a:lnTo>
                    <a:pt x="432166" y="24903"/>
                  </a:lnTo>
                  <a:lnTo>
                    <a:pt x="486056" y="18148"/>
                  </a:lnTo>
                  <a:lnTo>
                    <a:pt x="543225" y="14771"/>
                  </a:lnTo>
                  <a:lnTo>
                    <a:pt x="603692" y="14888"/>
                  </a:lnTo>
                  <a:lnTo>
                    <a:pt x="649838" y="11907"/>
                  </a:lnTo>
                  <a:lnTo>
                    <a:pt x="693852" y="7975"/>
                  </a:lnTo>
                  <a:lnTo>
                    <a:pt x="735735" y="4045"/>
                  </a:lnTo>
                  <a:lnTo>
                    <a:pt x="775485" y="1069"/>
                  </a:lnTo>
                  <a:lnTo>
                    <a:pt x="848589" y="1790"/>
                  </a:lnTo>
                  <a:lnTo>
                    <a:pt x="913159" y="17760"/>
                  </a:lnTo>
                  <a:lnTo>
                    <a:pt x="969194" y="56600"/>
                  </a:lnTo>
                  <a:lnTo>
                    <a:pt x="994010" y="86978"/>
                  </a:lnTo>
                  <a:lnTo>
                    <a:pt x="1016690" y="125932"/>
                  </a:lnTo>
                  <a:lnTo>
                    <a:pt x="1037235" y="174414"/>
                  </a:lnTo>
                  <a:lnTo>
                    <a:pt x="1055645" y="233377"/>
                  </a:lnTo>
                  <a:lnTo>
                    <a:pt x="1071809" y="293204"/>
                  </a:lnTo>
                  <a:lnTo>
                    <a:pt x="1087333" y="350593"/>
                  </a:lnTo>
                  <a:lnTo>
                    <a:pt x="1101993" y="405637"/>
                  </a:lnTo>
                  <a:lnTo>
                    <a:pt x="1115565" y="458427"/>
                  </a:lnTo>
                  <a:lnTo>
                    <a:pt x="1127827" y="509059"/>
                  </a:lnTo>
                  <a:lnTo>
                    <a:pt x="1138554" y="557623"/>
                  </a:lnTo>
                  <a:lnTo>
                    <a:pt x="1147525" y="604214"/>
                  </a:lnTo>
                  <a:lnTo>
                    <a:pt x="1154515" y="648925"/>
                  </a:lnTo>
                  <a:lnTo>
                    <a:pt x="1159301" y="691848"/>
                  </a:lnTo>
                  <a:lnTo>
                    <a:pt x="1161661" y="733076"/>
                  </a:lnTo>
                  <a:lnTo>
                    <a:pt x="1161370" y="772702"/>
                  </a:lnTo>
                  <a:lnTo>
                    <a:pt x="1158205" y="810820"/>
                  </a:lnTo>
                  <a:lnTo>
                    <a:pt x="1142362" y="882901"/>
                  </a:lnTo>
                  <a:lnTo>
                    <a:pt x="1112346" y="950064"/>
                  </a:lnTo>
                  <a:lnTo>
                    <a:pt x="1091464" y="982033"/>
                  </a:lnTo>
                  <a:lnTo>
                    <a:pt x="1066370" y="1013051"/>
                  </a:lnTo>
                  <a:lnTo>
                    <a:pt x="1036839" y="1043211"/>
                  </a:lnTo>
                  <a:lnTo>
                    <a:pt x="1002648" y="1072607"/>
                  </a:lnTo>
                  <a:lnTo>
                    <a:pt x="963574" y="1101331"/>
                  </a:lnTo>
                  <a:lnTo>
                    <a:pt x="982948" y="1260716"/>
                  </a:lnTo>
                  <a:lnTo>
                    <a:pt x="949635" y="1308501"/>
                  </a:lnTo>
                  <a:lnTo>
                    <a:pt x="890259" y="1347491"/>
                  </a:lnTo>
                  <a:lnTo>
                    <a:pt x="852826" y="1363368"/>
                  </a:lnTo>
                  <a:lnTo>
                    <a:pt x="811314" y="1376663"/>
                  </a:lnTo>
                  <a:lnTo>
                    <a:pt x="766532" y="1387246"/>
                  </a:lnTo>
                  <a:lnTo>
                    <a:pt x="719293" y="1394991"/>
                  </a:lnTo>
                  <a:lnTo>
                    <a:pt x="670409" y="1399770"/>
                  </a:lnTo>
                  <a:lnTo>
                    <a:pt x="620692" y="1401454"/>
                  </a:lnTo>
                  <a:close/>
                </a:path>
              </a:pathLst>
            </a:custGeom>
            <a:solidFill>
              <a:srgbClr val="FFAA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783330" y="1751888"/>
              <a:ext cx="1287780" cy="853440"/>
            </a:xfrm>
            <a:custGeom>
              <a:avLst/>
              <a:gdLst/>
              <a:ahLst/>
              <a:cxnLst/>
              <a:rect l="l" t="t" r="r" b="b"/>
              <a:pathLst>
                <a:path w="1287779" h="853439">
                  <a:moveTo>
                    <a:pt x="1287691" y="432879"/>
                  </a:moveTo>
                  <a:lnTo>
                    <a:pt x="1282242" y="389712"/>
                  </a:lnTo>
                  <a:lnTo>
                    <a:pt x="1271143" y="346608"/>
                  </a:lnTo>
                  <a:lnTo>
                    <a:pt x="1254963" y="304114"/>
                  </a:lnTo>
                  <a:lnTo>
                    <a:pt x="1234211" y="262763"/>
                  </a:lnTo>
                  <a:lnTo>
                    <a:pt x="1209446" y="223126"/>
                  </a:lnTo>
                  <a:lnTo>
                    <a:pt x="1181201" y="185724"/>
                  </a:lnTo>
                  <a:lnTo>
                    <a:pt x="1150010" y="151104"/>
                  </a:lnTo>
                  <a:lnTo>
                    <a:pt x="1116418" y="119811"/>
                  </a:lnTo>
                  <a:lnTo>
                    <a:pt x="1080973" y="92392"/>
                  </a:lnTo>
                  <a:lnTo>
                    <a:pt x="1044194" y="69392"/>
                  </a:lnTo>
                  <a:lnTo>
                    <a:pt x="1006640" y="51346"/>
                  </a:lnTo>
                  <a:lnTo>
                    <a:pt x="955319" y="32893"/>
                  </a:lnTo>
                  <a:lnTo>
                    <a:pt x="901890" y="18262"/>
                  </a:lnTo>
                  <a:lnTo>
                    <a:pt x="847051" y="7315"/>
                  </a:lnTo>
                  <a:lnTo>
                    <a:pt x="792010" y="0"/>
                  </a:lnTo>
                  <a:lnTo>
                    <a:pt x="609434" y="0"/>
                  </a:lnTo>
                  <a:lnTo>
                    <a:pt x="527989" y="12268"/>
                  </a:lnTo>
                  <a:lnTo>
                    <a:pt x="483044" y="23736"/>
                  </a:lnTo>
                  <a:lnTo>
                    <a:pt x="442315" y="37909"/>
                  </a:lnTo>
                  <a:lnTo>
                    <a:pt x="406527" y="54673"/>
                  </a:lnTo>
                  <a:lnTo>
                    <a:pt x="329057" y="110921"/>
                  </a:lnTo>
                  <a:lnTo>
                    <a:pt x="291071" y="143522"/>
                  </a:lnTo>
                  <a:lnTo>
                    <a:pt x="261823" y="172046"/>
                  </a:lnTo>
                  <a:lnTo>
                    <a:pt x="246468" y="190106"/>
                  </a:lnTo>
                  <a:lnTo>
                    <a:pt x="216725" y="200444"/>
                  </a:lnTo>
                  <a:lnTo>
                    <a:pt x="170967" y="228231"/>
                  </a:lnTo>
                  <a:lnTo>
                    <a:pt x="141300" y="255955"/>
                  </a:lnTo>
                  <a:lnTo>
                    <a:pt x="107124" y="292544"/>
                  </a:lnTo>
                  <a:lnTo>
                    <a:pt x="73380" y="335191"/>
                  </a:lnTo>
                  <a:lnTo>
                    <a:pt x="45008" y="381038"/>
                  </a:lnTo>
                  <a:lnTo>
                    <a:pt x="26949" y="427240"/>
                  </a:lnTo>
                  <a:lnTo>
                    <a:pt x="12827" y="470065"/>
                  </a:lnTo>
                  <a:lnTo>
                    <a:pt x="3848" y="516521"/>
                  </a:lnTo>
                  <a:lnTo>
                    <a:pt x="0" y="565099"/>
                  </a:lnTo>
                  <a:lnTo>
                    <a:pt x="1282" y="614349"/>
                  </a:lnTo>
                  <a:lnTo>
                    <a:pt x="7658" y="662762"/>
                  </a:lnTo>
                  <a:lnTo>
                    <a:pt x="19138" y="708863"/>
                  </a:lnTo>
                  <a:lnTo>
                    <a:pt x="35699" y="751166"/>
                  </a:lnTo>
                  <a:lnTo>
                    <a:pt x="57353" y="788200"/>
                  </a:lnTo>
                  <a:lnTo>
                    <a:pt x="84061" y="818476"/>
                  </a:lnTo>
                  <a:lnTo>
                    <a:pt x="115824" y="840511"/>
                  </a:lnTo>
                  <a:lnTo>
                    <a:pt x="152628" y="852817"/>
                  </a:lnTo>
                  <a:lnTo>
                    <a:pt x="195681" y="848347"/>
                  </a:lnTo>
                  <a:lnTo>
                    <a:pt x="237540" y="838784"/>
                  </a:lnTo>
                  <a:lnTo>
                    <a:pt x="278003" y="824445"/>
                  </a:lnTo>
                  <a:lnTo>
                    <a:pt x="316814" y="805662"/>
                  </a:lnTo>
                  <a:lnTo>
                    <a:pt x="353783" y="782739"/>
                  </a:lnTo>
                  <a:lnTo>
                    <a:pt x="388658" y="756005"/>
                  </a:lnTo>
                  <a:lnTo>
                    <a:pt x="421220" y="725779"/>
                  </a:lnTo>
                  <a:lnTo>
                    <a:pt x="451269" y="692365"/>
                  </a:lnTo>
                  <a:lnTo>
                    <a:pt x="478536" y="656107"/>
                  </a:lnTo>
                  <a:lnTo>
                    <a:pt x="502843" y="617321"/>
                  </a:lnTo>
                  <a:lnTo>
                    <a:pt x="523925" y="576313"/>
                  </a:lnTo>
                  <a:lnTo>
                    <a:pt x="541578" y="533412"/>
                  </a:lnTo>
                  <a:lnTo>
                    <a:pt x="555586" y="488937"/>
                  </a:lnTo>
                  <a:lnTo>
                    <a:pt x="565708" y="443204"/>
                  </a:lnTo>
                  <a:lnTo>
                    <a:pt x="571728" y="396532"/>
                  </a:lnTo>
                  <a:lnTo>
                    <a:pt x="572376" y="378091"/>
                  </a:lnTo>
                  <a:lnTo>
                    <a:pt x="593001" y="390182"/>
                  </a:lnTo>
                  <a:lnTo>
                    <a:pt x="632841" y="416052"/>
                  </a:lnTo>
                  <a:lnTo>
                    <a:pt x="674535" y="441401"/>
                  </a:lnTo>
                  <a:lnTo>
                    <a:pt x="717829" y="465861"/>
                  </a:lnTo>
                  <a:lnTo>
                    <a:pt x="762444" y="489077"/>
                  </a:lnTo>
                  <a:lnTo>
                    <a:pt x="808126" y="510667"/>
                  </a:lnTo>
                  <a:lnTo>
                    <a:pt x="854608" y="530275"/>
                  </a:lnTo>
                  <a:lnTo>
                    <a:pt x="901611" y="547535"/>
                  </a:lnTo>
                  <a:lnTo>
                    <a:pt x="948880" y="562089"/>
                  </a:lnTo>
                  <a:lnTo>
                    <a:pt x="996149" y="573557"/>
                  </a:lnTo>
                  <a:lnTo>
                    <a:pt x="1043152" y="581596"/>
                  </a:lnTo>
                  <a:lnTo>
                    <a:pt x="1089621" y="585825"/>
                  </a:lnTo>
                  <a:lnTo>
                    <a:pt x="1135291" y="585876"/>
                  </a:lnTo>
                  <a:lnTo>
                    <a:pt x="1179893" y="581393"/>
                  </a:lnTo>
                  <a:lnTo>
                    <a:pt x="1223175" y="572020"/>
                  </a:lnTo>
                  <a:lnTo>
                    <a:pt x="1264843" y="557377"/>
                  </a:lnTo>
                  <a:lnTo>
                    <a:pt x="1279537" y="517258"/>
                  </a:lnTo>
                  <a:lnTo>
                    <a:pt x="1286979" y="475576"/>
                  </a:lnTo>
                  <a:lnTo>
                    <a:pt x="1287691" y="432879"/>
                  </a:lnTo>
                  <a:close/>
                </a:path>
              </a:pathLst>
            </a:custGeom>
            <a:solidFill>
              <a:srgbClr val="A847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4361675" y="2442235"/>
              <a:ext cx="428625" cy="105410"/>
            </a:xfrm>
            <a:custGeom>
              <a:avLst/>
              <a:gdLst/>
              <a:ahLst/>
              <a:cxnLst/>
              <a:rect l="l" t="t" r="r" b="b"/>
              <a:pathLst>
                <a:path w="428625" h="105410">
                  <a:moveTo>
                    <a:pt x="55460" y="80543"/>
                  </a:moveTo>
                  <a:lnTo>
                    <a:pt x="54597" y="69469"/>
                  </a:lnTo>
                  <a:lnTo>
                    <a:pt x="49720" y="59931"/>
                  </a:lnTo>
                  <a:lnTo>
                    <a:pt x="41630" y="52908"/>
                  </a:lnTo>
                  <a:lnTo>
                    <a:pt x="31115" y="49403"/>
                  </a:lnTo>
                  <a:lnTo>
                    <a:pt x="20053" y="50253"/>
                  </a:lnTo>
                  <a:lnTo>
                    <a:pt x="10515" y="55118"/>
                  </a:lnTo>
                  <a:lnTo>
                    <a:pt x="3505" y="63220"/>
                  </a:lnTo>
                  <a:lnTo>
                    <a:pt x="0" y="73774"/>
                  </a:lnTo>
                  <a:lnTo>
                    <a:pt x="863" y="84848"/>
                  </a:lnTo>
                  <a:lnTo>
                    <a:pt x="5740" y="94386"/>
                  </a:lnTo>
                  <a:lnTo>
                    <a:pt x="13843" y="101409"/>
                  </a:lnTo>
                  <a:lnTo>
                    <a:pt x="24345" y="104902"/>
                  </a:lnTo>
                  <a:lnTo>
                    <a:pt x="35420" y="104051"/>
                  </a:lnTo>
                  <a:lnTo>
                    <a:pt x="44958" y="99161"/>
                  </a:lnTo>
                  <a:lnTo>
                    <a:pt x="51968" y="91059"/>
                  </a:lnTo>
                  <a:lnTo>
                    <a:pt x="55460" y="80543"/>
                  </a:lnTo>
                  <a:close/>
                </a:path>
                <a:path w="428625" h="105410">
                  <a:moveTo>
                    <a:pt x="428117" y="31140"/>
                  </a:moveTo>
                  <a:lnTo>
                    <a:pt x="427253" y="20053"/>
                  </a:lnTo>
                  <a:lnTo>
                    <a:pt x="422376" y="10515"/>
                  </a:lnTo>
                  <a:lnTo>
                    <a:pt x="414286" y="3492"/>
                  </a:lnTo>
                  <a:lnTo>
                    <a:pt x="403771" y="0"/>
                  </a:lnTo>
                  <a:lnTo>
                    <a:pt x="392709" y="850"/>
                  </a:lnTo>
                  <a:lnTo>
                    <a:pt x="383171" y="5715"/>
                  </a:lnTo>
                  <a:lnTo>
                    <a:pt x="376161" y="13804"/>
                  </a:lnTo>
                  <a:lnTo>
                    <a:pt x="372656" y="24358"/>
                  </a:lnTo>
                  <a:lnTo>
                    <a:pt x="373519" y="35433"/>
                  </a:lnTo>
                  <a:lnTo>
                    <a:pt x="378396" y="44983"/>
                  </a:lnTo>
                  <a:lnTo>
                    <a:pt x="386499" y="51993"/>
                  </a:lnTo>
                  <a:lnTo>
                    <a:pt x="397002" y="55499"/>
                  </a:lnTo>
                  <a:lnTo>
                    <a:pt x="408076" y="54635"/>
                  </a:lnTo>
                  <a:lnTo>
                    <a:pt x="417614" y="49745"/>
                  </a:lnTo>
                  <a:lnTo>
                    <a:pt x="424624" y="41643"/>
                  </a:lnTo>
                  <a:lnTo>
                    <a:pt x="428117" y="3114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553253" y="2470790"/>
              <a:ext cx="60325" cy="81280"/>
            </a:xfrm>
            <a:custGeom>
              <a:avLst/>
              <a:gdLst/>
              <a:ahLst/>
              <a:cxnLst/>
              <a:rect l="l" t="t" r="r" b="b"/>
              <a:pathLst>
                <a:path w="60325" h="81280">
                  <a:moveTo>
                    <a:pt x="23968" y="80654"/>
                  </a:moveTo>
                  <a:lnTo>
                    <a:pt x="14376" y="77097"/>
                  </a:lnTo>
                  <a:lnTo>
                    <a:pt x="6761" y="68103"/>
                  </a:lnTo>
                  <a:lnTo>
                    <a:pt x="1485" y="52499"/>
                  </a:lnTo>
                  <a:lnTo>
                    <a:pt x="0" y="33897"/>
                  </a:lnTo>
                  <a:lnTo>
                    <a:pt x="3103" y="17821"/>
                  </a:lnTo>
                  <a:lnTo>
                    <a:pt x="10177" y="5959"/>
                  </a:lnTo>
                  <a:lnTo>
                    <a:pt x="20602" y="0"/>
                  </a:lnTo>
                  <a:lnTo>
                    <a:pt x="32546" y="1309"/>
                  </a:lnTo>
                  <a:lnTo>
                    <a:pt x="43759" y="9382"/>
                  </a:lnTo>
                  <a:lnTo>
                    <a:pt x="52995" y="22908"/>
                  </a:lnTo>
                  <a:lnTo>
                    <a:pt x="59008" y="40575"/>
                  </a:lnTo>
                  <a:lnTo>
                    <a:pt x="59757" y="57126"/>
                  </a:lnTo>
                  <a:lnTo>
                    <a:pt x="55032" y="68690"/>
                  </a:lnTo>
                  <a:lnTo>
                    <a:pt x="46338" y="76041"/>
                  </a:lnTo>
                  <a:lnTo>
                    <a:pt x="35176" y="79949"/>
                  </a:lnTo>
                  <a:lnTo>
                    <a:pt x="23968" y="80654"/>
                  </a:lnTo>
                  <a:close/>
                </a:path>
              </a:pathLst>
            </a:custGeom>
            <a:solidFill>
              <a:srgbClr val="FF5A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476810" y="2617554"/>
              <a:ext cx="210033" cy="79723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762026" y="2518228"/>
              <a:ext cx="194514" cy="194641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84741" y="2591916"/>
              <a:ext cx="194514" cy="194641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3821404" y="2129675"/>
              <a:ext cx="1074420" cy="321310"/>
            </a:xfrm>
            <a:custGeom>
              <a:avLst/>
              <a:gdLst/>
              <a:ahLst/>
              <a:cxnLst/>
              <a:rect l="l" t="t" r="r" b="b"/>
              <a:pathLst>
                <a:path w="1074420" h="321310">
                  <a:moveTo>
                    <a:pt x="71932" y="47180"/>
                  </a:moveTo>
                  <a:lnTo>
                    <a:pt x="67945" y="42456"/>
                  </a:lnTo>
                  <a:lnTo>
                    <a:pt x="61760" y="41249"/>
                  </a:lnTo>
                  <a:lnTo>
                    <a:pt x="56172" y="45173"/>
                  </a:lnTo>
                  <a:lnTo>
                    <a:pt x="34010" y="85940"/>
                  </a:lnTo>
                  <a:lnTo>
                    <a:pt x="17221" y="128943"/>
                  </a:lnTo>
                  <a:lnTo>
                    <a:pt x="5905" y="173583"/>
                  </a:lnTo>
                  <a:lnTo>
                    <a:pt x="127" y="219290"/>
                  </a:lnTo>
                  <a:lnTo>
                    <a:pt x="0" y="265468"/>
                  </a:lnTo>
                  <a:lnTo>
                    <a:pt x="5588" y="311531"/>
                  </a:lnTo>
                  <a:lnTo>
                    <a:pt x="9271" y="316890"/>
                  </a:lnTo>
                  <a:lnTo>
                    <a:pt x="15303" y="317360"/>
                  </a:lnTo>
                  <a:lnTo>
                    <a:pt x="20586" y="313766"/>
                  </a:lnTo>
                  <a:lnTo>
                    <a:pt x="22047" y="306984"/>
                  </a:lnTo>
                  <a:lnTo>
                    <a:pt x="16421" y="254406"/>
                  </a:lnTo>
                  <a:lnTo>
                    <a:pt x="18732" y="201828"/>
                  </a:lnTo>
                  <a:lnTo>
                    <a:pt x="28740" y="150215"/>
                  </a:lnTo>
                  <a:lnTo>
                    <a:pt x="46215" y="100558"/>
                  </a:lnTo>
                  <a:lnTo>
                    <a:pt x="70916" y="53835"/>
                  </a:lnTo>
                  <a:lnTo>
                    <a:pt x="71932" y="47180"/>
                  </a:lnTo>
                  <a:close/>
                </a:path>
                <a:path w="1074420" h="321310">
                  <a:moveTo>
                    <a:pt x="424967" y="51777"/>
                  </a:moveTo>
                  <a:lnTo>
                    <a:pt x="423316" y="44970"/>
                  </a:lnTo>
                  <a:lnTo>
                    <a:pt x="417944" y="41363"/>
                  </a:lnTo>
                  <a:lnTo>
                    <a:pt x="411962" y="41821"/>
                  </a:lnTo>
                  <a:lnTo>
                    <a:pt x="408419" y="47231"/>
                  </a:lnTo>
                  <a:lnTo>
                    <a:pt x="396481" y="98552"/>
                  </a:lnTo>
                  <a:lnTo>
                    <a:pt x="377596" y="147650"/>
                  </a:lnTo>
                  <a:lnTo>
                    <a:pt x="352234" y="193675"/>
                  </a:lnTo>
                  <a:lnTo>
                    <a:pt x="320852" y="235813"/>
                  </a:lnTo>
                  <a:lnTo>
                    <a:pt x="283908" y="273202"/>
                  </a:lnTo>
                  <a:lnTo>
                    <a:pt x="241858" y="305003"/>
                  </a:lnTo>
                  <a:lnTo>
                    <a:pt x="238023" y="310654"/>
                  </a:lnTo>
                  <a:lnTo>
                    <a:pt x="239242" y="316852"/>
                  </a:lnTo>
                  <a:lnTo>
                    <a:pt x="243928" y="320827"/>
                  </a:lnTo>
                  <a:lnTo>
                    <a:pt x="250520" y="319760"/>
                  </a:lnTo>
                  <a:lnTo>
                    <a:pt x="288340" y="291820"/>
                  </a:lnTo>
                  <a:lnTo>
                    <a:pt x="322453" y="259537"/>
                  </a:lnTo>
                  <a:lnTo>
                    <a:pt x="352488" y="223443"/>
                  </a:lnTo>
                  <a:lnTo>
                    <a:pt x="378104" y="184086"/>
                  </a:lnTo>
                  <a:lnTo>
                    <a:pt x="398957" y="141986"/>
                  </a:lnTo>
                  <a:lnTo>
                    <a:pt x="414693" y="97713"/>
                  </a:lnTo>
                  <a:lnTo>
                    <a:pt x="424967" y="51777"/>
                  </a:lnTo>
                  <a:close/>
                </a:path>
                <a:path w="1074420" h="321310">
                  <a:moveTo>
                    <a:pt x="1073848" y="209296"/>
                  </a:moveTo>
                  <a:lnTo>
                    <a:pt x="1071816" y="203212"/>
                  </a:lnTo>
                  <a:lnTo>
                    <a:pt x="1065695" y="199923"/>
                  </a:lnTo>
                  <a:lnTo>
                    <a:pt x="1012050" y="193624"/>
                  </a:lnTo>
                  <a:lnTo>
                    <a:pt x="958684" y="185191"/>
                  </a:lnTo>
                  <a:lnTo>
                    <a:pt x="905776" y="174320"/>
                  </a:lnTo>
                  <a:lnTo>
                    <a:pt x="853541" y="160667"/>
                  </a:lnTo>
                  <a:lnTo>
                    <a:pt x="802170" y="143903"/>
                  </a:lnTo>
                  <a:lnTo>
                    <a:pt x="757237" y="125996"/>
                  </a:lnTo>
                  <a:lnTo>
                    <a:pt x="713562" y="105384"/>
                  </a:lnTo>
                  <a:lnTo>
                    <a:pt x="671118" y="82296"/>
                  </a:lnTo>
                  <a:lnTo>
                    <a:pt x="629856" y="57010"/>
                  </a:lnTo>
                  <a:lnTo>
                    <a:pt x="588975" y="29540"/>
                  </a:lnTo>
                  <a:lnTo>
                    <a:pt x="548678" y="1244"/>
                  </a:lnTo>
                  <a:lnTo>
                    <a:pt x="542264" y="0"/>
                  </a:lnTo>
                  <a:lnTo>
                    <a:pt x="537629" y="3898"/>
                  </a:lnTo>
                  <a:lnTo>
                    <a:pt x="536333" y="10160"/>
                  </a:lnTo>
                  <a:lnTo>
                    <a:pt x="540016" y="16002"/>
                  </a:lnTo>
                  <a:lnTo>
                    <a:pt x="577024" y="41935"/>
                  </a:lnTo>
                  <a:lnTo>
                    <a:pt x="614464" y="67221"/>
                  </a:lnTo>
                  <a:lnTo>
                    <a:pt x="652678" y="91313"/>
                  </a:lnTo>
                  <a:lnTo>
                    <a:pt x="692010" y="113626"/>
                  </a:lnTo>
                  <a:lnTo>
                    <a:pt x="742137" y="138010"/>
                  </a:lnTo>
                  <a:lnTo>
                    <a:pt x="793737" y="158889"/>
                  </a:lnTo>
                  <a:lnTo>
                    <a:pt x="846569" y="176364"/>
                  </a:lnTo>
                  <a:lnTo>
                    <a:pt x="900404" y="190576"/>
                  </a:lnTo>
                  <a:lnTo>
                    <a:pt x="941336" y="199275"/>
                  </a:lnTo>
                  <a:lnTo>
                    <a:pt x="982560" y="206451"/>
                  </a:lnTo>
                  <a:lnTo>
                    <a:pt x="1024001" y="212293"/>
                  </a:lnTo>
                  <a:lnTo>
                    <a:pt x="1065606" y="216992"/>
                  </a:lnTo>
                  <a:lnTo>
                    <a:pt x="1071778" y="214947"/>
                  </a:lnTo>
                  <a:lnTo>
                    <a:pt x="1073848" y="20929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820744" y="2309939"/>
              <a:ext cx="1375410" cy="490220"/>
            </a:xfrm>
            <a:custGeom>
              <a:avLst/>
              <a:gdLst/>
              <a:ahLst/>
              <a:cxnLst/>
              <a:rect l="l" t="t" r="r" b="b"/>
              <a:pathLst>
                <a:path w="1375410" h="490219">
                  <a:moveTo>
                    <a:pt x="238277" y="390182"/>
                  </a:moveTo>
                  <a:lnTo>
                    <a:pt x="235788" y="345846"/>
                  </a:lnTo>
                  <a:lnTo>
                    <a:pt x="224167" y="301320"/>
                  </a:lnTo>
                  <a:lnTo>
                    <a:pt x="204000" y="260807"/>
                  </a:lnTo>
                  <a:lnTo>
                    <a:pt x="175856" y="228523"/>
                  </a:lnTo>
                  <a:lnTo>
                    <a:pt x="140322" y="208699"/>
                  </a:lnTo>
                  <a:lnTo>
                    <a:pt x="97980" y="205549"/>
                  </a:lnTo>
                  <a:lnTo>
                    <a:pt x="79425" y="209600"/>
                  </a:lnTo>
                  <a:lnTo>
                    <a:pt x="40335" y="228727"/>
                  </a:lnTo>
                  <a:lnTo>
                    <a:pt x="5575" y="273405"/>
                  </a:lnTo>
                  <a:lnTo>
                    <a:pt x="0" y="354126"/>
                  </a:lnTo>
                  <a:lnTo>
                    <a:pt x="15443" y="402463"/>
                  </a:lnTo>
                  <a:lnTo>
                    <a:pt x="41541" y="440753"/>
                  </a:lnTo>
                  <a:lnTo>
                    <a:pt x="74904" y="468426"/>
                  </a:lnTo>
                  <a:lnTo>
                    <a:pt x="112166" y="484898"/>
                  </a:lnTo>
                  <a:lnTo>
                    <a:pt x="149948" y="489597"/>
                  </a:lnTo>
                  <a:lnTo>
                    <a:pt x="184861" y="481939"/>
                  </a:lnTo>
                  <a:lnTo>
                    <a:pt x="213537" y="461352"/>
                  </a:lnTo>
                  <a:lnTo>
                    <a:pt x="231051" y="430085"/>
                  </a:lnTo>
                  <a:lnTo>
                    <a:pt x="238277" y="390182"/>
                  </a:lnTo>
                  <a:close/>
                </a:path>
                <a:path w="1375410" h="490219">
                  <a:moveTo>
                    <a:pt x="1374863" y="143230"/>
                  </a:moveTo>
                  <a:lnTo>
                    <a:pt x="1367764" y="89738"/>
                  </a:lnTo>
                  <a:lnTo>
                    <a:pt x="1327619" y="21475"/>
                  </a:lnTo>
                  <a:lnTo>
                    <a:pt x="1271219" y="0"/>
                  </a:lnTo>
                  <a:lnTo>
                    <a:pt x="1220952" y="3289"/>
                  </a:lnTo>
                  <a:lnTo>
                    <a:pt x="1199222" y="9283"/>
                  </a:lnTo>
                  <a:lnTo>
                    <a:pt x="1172171" y="29413"/>
                  </a:lnTo>
                  <a:lnTo>
                    <a:pt x="1155319" y="63842"/>
                  </a:lnTo>
                  <a:lnTo>
                    <a:pt x="1148067" y="107759"/>
                  </a:lnTo>
                  <a:lnTo>
                    <a:pt x="1149769" y="156387"/>
                  </a:lnTo>
                  <a:lnTo>
                    <a:pt x="1159827" y="204901"/>
                  </a:lnTo>
                  <a:lnTo>
                    <a:pt x="1177607" y="248526"/>
                  </a:lnTo>
                  <a:lnTo>
                    <a:pt x="1202499" y="282448"/>
                  </a:lnTo>
                  <a:lnTo>
                    <a:pt x="1269911" y="305130"/>
                  </a:lnTo>
                  <a:lnTo>
                    <a:pt x="1303426" y="293725"/>
                  </a:lnTo>
                  <a:lnTo>
                    <a:pt x="1332534" y="269760"/>
                  </a:lnTo>
                  <a:lnTo>
                    <a:pt x="1355382" y="235305"/>
                  </a:lnTo>
                  <a:lnTo>
                    <a:pt x="1370114" y="192443"/>
                  </a:lnTo>
                  <a:lnTo>
                    <a:pt x="1374863" y="143230"/>
                  </a:lnTo>
                  <a:close/>
                </a:path>
              </a:pathLst>
            </a:custGeom>
            <a:solidFill>
              <a:srgbClr val="FFAA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4306709" y="3023061"/>
              <a:ext cx="450215" cy="53340"/>
            </a:xfrm>
            <a:custGeom>
              <a:avLst/>
              <a:gdLst/>
              <a:ahLst/>
              <a:cxnLst/>
              <a:rect l="l" t="t" r="r" b="b"/>
              <a:pathLst>
                <a:path w="450214" h="53339">
                  <a:moveTo>
                    <a:pt x="249163" y="52972"/>
                  </a:moveTo>
                  <a:lnTo>
                    <a:pt x="196839" y="52252"/>
                  </a:lnTo>
                  <a:lnTo>
                    <a:pt x="144692" y="47688"/>
                  </a:lnTo>
                  <a:lnTo>
                    <a:pt x="93035" y="39546"/>
                  </a:lnTo>
                  <a:lnTo>
                    <a:pt x="48746" y="29841"/>
                  </a:lnTo>
                  <a:lnTo>
                    <a:pt x="5422" y="16470"/>
                  </a:lnTo>
                  <a:lnTo>
                    <a:pt x="0" y="5307"/>
                  </a:lnTo>
                  <a:lnTo>
                    <a:pt x="3445" y="365"/>
                  </a:lnTo>
                  <a:lnTo>
                    <a:pt x="9880" y="0"/>
                  </a:lnTo>
                  <a:lnTo>
                    <a:pt x="17060" y="2531"/>
                  </a:lnTo>
                  <a:lnTo>
                    <a:pt x="24314" y="4878"/>
                  </a:lnTo>
                  <a:lnTo>
                    <a:pt x="88275" y="21341"/>
                  </a:lnTo>
                  <a:lnTo>
                    <a:pt x="138511" y="30001"/>
                  </a:lnTo>
                  <a:lnTo>
                    <a:pt x="189309" y="35007"/>
                  </a:lnTo>
                  <a:lnTo>
                    <a:pt x="240324" y="36211"/>
                  </a:lnTo>
                  <a:lnTo>
                    <a:pt x="378863" y="36211"/>
                  </a:lnTo>
                  <a:lnTo>
                    <a:pt x="373865" y="37530"/>
                  </a:lnTo>
                  <a:lnTo>
                    <a:pt x="337821" y="44650"/>
                  </a:lnTo>
                  <a:lnTo>
                    <a:pt x="301351" y="49582"/>
                  </a:lnTo>
                  <a:lnTo>
                    <a:pt x="249163" y="52972"/>
                  </a:lnTo>
                  <a:close/>
                </a:path>
                <a:path w="450214" h="53339">
                  <a:moveTo>
                    <a:pt x="378863" y="36211"/>
                  </a:moveTo>
                  <a:lnTo>
                    <a:pt x="240324" y="36211"/>
                  </a:lnTo>
                  <a:lnTo>
                    <a:pt x="291215" y="33461"/>
                  </a:lnTo>
                  <a:lnTo>
                    <a:pt x="341639" y="26610"/>
                  </a:lnTo>
                  <a:lnTo>
                    <a:pt x="391253" y="15506"/>
                  </a:lnTo>
                  <a:lnTo>
                    <a:pt x="439714" y="0"/>
                  </a:lnTo>
                  <a:lnTo>
                    <a:pt x="446235" y="414"/>
                  </a:lnTo>
                  <a:lnTo>
                    <a:pt x="449656" y="5307"/>
                  </a:lnTo>
                  <a:lnTo>
                    <a:pt x="449597" y="7081"/>
                  </a:lnTo>
                  <a:lnTo>
                    <a:pt x="449310" y="11761"/>
                  </a:lnTo>
                  <a:lnTo>
                    <a:pt x="444258" y="16470"/>
                  </a:lnTo>
                  <a:lnTo>
                    <a:pt x="409379" y="28158"/>
                  </a:lnTo>
                  <a:lnTo>
                    <a:pt x="378863" y="36211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606724" y="4476953"/>
              <a:ext cx="1842770" cy="316230"/>
            </a:xfrm>
            <a:custGeom>
              <a:avLst/>
              <a:gdLst/>
              <a:ahLst/>
              <a:cxnLst/>
              <a:rect l="l" t="t" r="r" b="b"/>
              <a:pathLst>
                <a:path w="1842770" h="316229">
                  <a:moveTo>
                    <a:pt x="394411" y="183934"/>
                  </a:moveTo>
                  <a:lnTo>
                    <a:pt x="393827" y="178181"/>
                  </a:lnTo>
                  <a:lnTo>
                    <a:pt x="392620" y="166052"/>
                  </a:lnTo>
                  <a:lnTo>
                    <a:pt x="391820" y="157988"/>
                  </a:lnTo>
                  <a:lnTo>
                    <a:pt x="388340" y="143471"/>
                  </a:lnTo>
                  <a:lnTo>
                    <a:pt x="361315" y="86271"/>
                  </a:lnTo>
                  <a:lnTo>
                    <a:pt x="318147" y="53086"/>
                  </a:lnTo>
                  <a:lnTo>
                    <a:pt x="246227" y="33769"/>
                  </a:lnTo>
                  <a:lnTo>
                    <a:pt x="200253" y="28905"/>
                  </a:lnTo>
                  <a:lnTo>
                    <a:pt x="153200" y="30314"/>
                  </a:lnTo>
                  <a:lnTo>
                    <a:pt x="107670" y="39192"/>
                  </a:lnTo>
                  <a:lnTo>
                    <a:pt x="66268" y="56743"/>
                  </a:lnTo>
                  <a:lnTo>
                    <a:pt x="31584" y="84162"/>
                  </a:lnTo>
                  <a:lnTo>
                    <a:pt x="6223" y="122643"/>
                  </a:lnTo>
                  <a:lnTo>
                    <a:pt x="0" y="158445"/>
                  </a:lnTo>
                  <a:lnTo>
                    <a:pt x="2133" y="191401"/>
                  </a:lnTo>
                  <a:lnTo>
                    <a:pt x="10680" y="219125"/>
                  </a:lnTo>
                  <a:lnTo>
                    <a:pt x="23698" y="239280"/>
                  </a:lnTo>
                  <a:lnTo>
                    <a:pt x="39204" y="249478"/>
                  </a:lnTo>
                  <a:lnTo>
                    <a:pt x="55257" y="247357"/>
                  </a:lnTo>
                  <a:lnTo>
                    <a:pt x="69900" y="230568"/>
                  </a:lnTo>
                  <a:lnTo>
                    <a:pt x="81191" y="196723"/>
                  </a:lnTo>
                  <a:lnTo>
                    <a:pt x="87160" y="143471"/>
                  </a:lnTo>
                  <a:lnTo>
                    <a:pt x="88595" y="190246"/>
                  </a:lnTo>
                  <a:lnTo>
                    <a:pt x="94818" y="231521"/>
                  </a:lnTo>
                  <a:lnTo>
                    <a:pt x="117348" y="293014"/>
                  </a:lnTo>
                  <a:lnTo>
                    <a:pt x="141173" y="316064"/>
                  </a:lnTo>
                  <a:lnTo>
                    <a:pt x="157048" y="316064"/>
                  </a:lnTo>
                  <a:lnTo>
                    <a:pt x="182410" y="270065"/>
                  </a:lnTo>
                  <a:lnTo>
                    <a:pt x="188353" y="225983"/>
                  </a:lnTo>
                  <a:lnTo>
                    <a:pt x="189433" y="166052"/>
                  </a:lnTo>
                  <a:lnTo>
                    <a:pt x="192506" y="217081"/>
                  </a:lnTo>
                  <a:lnTo>
                    <a:pt x="199948" y="258584"/>
                  </a:lnTo>
                  <a:lnTo>
                    <a:pt x="210718" y="290004"/>
                  </a:lnTo>
                  <a:lnTo>
                    <a:pt x="223786" y="310743"/>
                  </a:lnTo>
                  <a:lnTo>
                    <a:pt x="231825" y="316064"/>
                  </a:lnTo>
                  <a:lnTo>
                    <a:pt x="254342" y="316064"/>
                  </a:lnTo>
                  <a:lnTo>
                    <a:pt x="266420" y="303047"/>
                  </a:lnTo>
                  <a:lnTo>
                    <a:pt x="278307" y="275234"/>
                  </a:lnTo>
                  <a:lnTo>
                    <a:pt x="287312" y="233807"/>
                  </a:lnTo>
                  <a:lnTo>
                    <a:pt x="292404" y="178181"/>
                  </a:lnTo>
                  <a:lnTo>
                    <a:pt x="301701" y="221983"/>
                  </a:lnTo>
                  <a:lnTo>
                    <a:pt x="312166" y="254723"/>
                  </a:lnTo>
                  <a:lnTo>
                    <a:pt x="323380" y="277368"/>
                  </a:lnTo>
                  <a:lnTo>
                    <a:pt x="334975" y="290855"/>
                  </a:lnTo>
                  <a:lnTo>
                    <a:pt x="346557" y="296164"/>
                  </a:lnTo>
                  <a:lnTo>
                    <a:pt x="357733" y="294233"/>
                  </a:lnTo>
                  <a:lnTo>
                    <a:pt x="384924" y="254508"/>
                  </a:lnTo>
                  <a:lnTo>
                    <a:pt x="393865" y="209296"/>
                  </a:lnTo>
                  <a:lnTo>
                    <a:pt x="394411" y="183934"/>
                  </a:lnTo>
                  <a:close/>
                </a:path>
                <a:path w="1842770" h="316229">
                  <a:moveTo>
                    <a:pt x="1842414" y="156768"/>
                  </a:moveTo>
                  <a:lnTo>
                    <a:pt x="1820608" y="78879"/>
                  </a:lnTo>
                  <a:lnTo>
                    <a:pt x="1789722" y="47015"/>
                  </a:lnTo>
                  <a:lnTo>
                    <a:pt x="1750923" y="24028"/>
                  </a:lnTo>
                  <a:lnTo>
                    <a:pt x="1706930" y="9093"/>
                  </a:lnTo>
                  <a:lnTo>
                    <a:pt x="1660461" y="1358"/>
                  </a:lnTo>
                  <a:lnTo>
                    <a:pt x="1614258" y="0"/>
                  </a:lnTo>
                  <a:lnTo>
                    <a:pt x="1571028" y="4178"/>
                  </a:lnTo>
                  <a:lnTo>
                    <a:pt x="1514716" y="20599"/>
                  </a:lnTo>
                  <a:lnTo>
                    <a:pt x="1476413" y="56375"/>
                  </a:lnTo>
                  <a:lnTo>
                    <a:pt x="1454023" y="103543"/>
                  </a:lnTo>
                  <a:lnTo>
                    <a:pt x="1445425" y="154127"/>
                  </a:lnTo>
                  <a:lnTo>
                    <a:pt x="1445628" y="178206"/>
                  </a:lnTo>
                  <a:lnTo>
                    <a:pt x="1453743" y="218960"/>
                  </a:lnTo>
                  <a:lnTo>
                    <a:pt x="1481188" y="246608"/>
                  </a:lnTo>
                  <a:lnTo>
                    <a:pt x="1493354" y="242912"/>
                  </a:lnTo>
                  <a:lnTo>
                    <a:pt x="1506588" y="231101"/>
                  </a:lnTo>
                  <a:lnTo>
                    <a:pt x="1520609" y="210159"/>
                  </a:lnTo>
                  <a:lnTo>
                    <a:pt x="1535188" y="179120"/>
                  </a:lnTo>
                  <a:lnTo>
                    <a:pt x="1550022" y="136969"/>
                  </a:lnTo>
                  <a:lnTo>
                    <a:pt x="1547952" y="192773"/>
                  </a:lnTo>
                  <a:lnTo>
                    <a:pt x="1551584" y="235051"/>
                  </a:lnTo>
                  <a:lnTo>
                    <a:pt x="1559814" y="264236"/>
                  </a:lnTo>
                  <a:lnTo>
                    <a:pt x="1571548" y="280758"/>
                  </a:lnTo>
                  <a:lnTo>
                    <a:pt x="1585683" y="285076"/>
                  </a:lnTo>
                  <a:lnTo>
                    <a:pt x="1601101" y="277609"/>
                  </a:lnTo>
                  <a:lnTo>
                    <a:pt x="1616722" y="258813"/>
                  </a:lnTo>
                  <a:lnTo>
                    <a:pt x="1631429" y="229120"/>
                  </a:lnTo>
                  <a:lnTo>
                    <a:pt x="1644116" y="188976"/>
                  </a:lnTo>
                  <a:lnTo>
                    <a:pt x="1653679" y="138811"/>
                  </a:lnTo>
                  <a:lnTo>
                    <a:pt x="1647063" y="198374"/>
                  </a:lnTo>
                  <a:lnTo>
                    <a:pt x="1647291" y="242874"/>
                  </a:lnTo>
                  <a:lnTo>
                    <a:pt x="1653159" y="273316"/>
                  </a:lnTo>
                  <a:lnTo>
                    <a:pt x="1663471" y="290690"/>
                  </a:lnTo>
                  <a:lnTo>
                    <a:pt x="1676996" y="295998"/>
                  </a:lnTo>
                  <a:lnTo>
                    <a:pt x="1692529" y="290233"/>
                  </a:lnTo>
                  <a:lnTo>
                    <a:pt x="1724774" y="249478"/>
                  </a:lnTo>
                  <a:lnTo>
                    <a:pt x="1750517" y="176377"/>
                  </a:lnTo>
                  <a:lnTo>
                    <a:pt x="1757934" y="130200"/>
                  </a:lnTo>
                  <a:lnTo>
                    <a:pt x="1757019" y="183781"/>
                  </a:lnTo>
                  <a:lnTo>
                    <a:pt x="1763852" y="218846"/>
                  </a:lnTo>
                  <a:lnTo>
                    <a:pt x="1776222" y="237464"/>
                  </a:lnTo>
                  <a:lnTo>
                    <a:pt x="1791868" y="241731"/>
                  </a:lnTo>
                  <a:lnTo>
                    <a:pt x="1808543" y="233705"/>
                  </a:lnTo>
                  <a:lnTo>
                    <a:pt x="1824024" y="215480"/>
                  </a:lnTo>
                  <a:lnTo>
                    <a:pt x="1836064" y="189153"/>
                  </a:lnTo>
                  <a:lnTo>
                    <a:pt x="1842414" y="156768"/>
                  </a:lnTo>
                  <a:close/>
                </a:path>
              </a:pathLst>
            </a:custGeom>
            <a:solidFill>
              <a:srgbClr val="FFAA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637699" y="4475162"/>
              <a:ext cx="1794510" cy="252095"/>
            </a:xfrm>
            <a:custGeom>
              <a:avLst/>
              <a:gdLst/>
              <a:ahLst/>
              <a:cxnLst/>
              <a:rect l="l" t="t" r="r" b="b"/>
              <a:pathLst>
                <a:path w="1794510" h="252095">
                  <a:moveTo>
                    <a:pt x="69634" y="219430"/>
                  </a:moveTo>
                  <a:lnTo>
                    <a:pt x="65100" y="191287"/>
                  </a:lnTo>
                  <a:lnTo>
                    <a:pt x="63055" y="162953"/>
                  </a:lnTo>
                  <a:lnTo>
                    <a:pt x="63487" y="134543"/>
                  </a:lnTo>
                  <a:lnTo>
                    <a:pt x="66382" y="106159"/>
                  </a:lnTo>
                  <a:lnTo>
                    <a:pt x="64592" y="99644"/>
                  </a:lnTo>
                  <a:lnTo>
                    <a:pt x="59042" y="97040"/>
                  </a:lnTo>
                  <a:lnTo>
                    <a:pt x="52895" y="98615"/>
                  </a:lnTo>
                  <a:lnTo>
                    <a:pt x="49314" y="104660"/>
                  </a:lnTo>
                  <a:lnTo>
                    <a:pt x="46355" y="134137"/>
                  </a:lnTo>
                  <a:lnTo>
                    <a:pt x="45961" y="163766"/>
                  </a:lnTo>
                  <a:lnTo>
                    <a:pt x="48133" y="193319"/>
                  </a:lnTo>
                  <a:lnTo>
                    <a:pt x="52832" y="222592"/>
                  </a:lnTo>
                  <a:lnTo>
                    <a:pt x="56730" y="228295"/>
                  </a:lnTo>
                  <a:lnTo>
                    <a:pt x="62941" y="229285"/>
                  </a:lnTo>
                  <a:lnTo>
                    <a:pt x="68300" y="226148"/>
                  </a:lnTo>
                  <a:lnTo>
                    <a:pt x="69634" y="219430"/>
                  </a:lnTo>
                  <a:close/>
                </a:path>
                <a:path w="1794510" h="252095">
                  <a:moveTo>
                    <a:pt x="177406" y="134099"/>
                  </a:moveTo>
                  <a:lnTo>
                    <a:pt x="175463" y="127533"/>
                  </a:lnTo>
                  <a:lnTo>
                    <a:pt x="169849" y="124904"/>
                  </a:lnTo>
                  <a:lnTo>
                    <a:pt x="163766" y="126479"/>
                  </a:lnTo>
                  <a:lnTo>
                    <a:pt x="160426" y="132524"/>
                  </a:lnTo>
                  <a:lnTo>
                    <a:pt x="158203" y="158140"/>
                  </a:lnTo>
                  <a:lnTo>
                    <a:pt x="157200" y="183032"/>
                  </a:lnTo>
                  <a:lnTo>
                    <a:pt x="157264" y="209537"/>
                  </a:lnTo>
                  <a:lnTo>
                    <a:pt x="158457" y="235254"/>
                  </a:lnTo>
                  <a:lnTo>
                    <a:pt x="158800" y="240004"/>
                  </a:lnTo>
                  <a:lnTo>
                    <a:pt x="164198" y="243078"/>
                  </a:lnTo>
                  <a:lnTo>
                    <a:pt x="173380" y="241312"/>
                  </a:lnTo>
                  <a:lnTo>
                    <a:pt x="175602" y="236829"/>
                  </a:lnTo>
                  <a:lnTo>
                    <a:pt x="175260" y="232092"/>
                  </a:lnTo>
                  <a:lnTo>
                    <a:pt x="174244" y="209537"/>
                  </a:lnTo>
                  <a:lnTo>
                    <a:pt x="174142" y="183032"/>
                  </a:lnTo>
                  <a:lnTo>
                    <a:pt x="175234" y="158534"/>
                  </a:lnTo>
                  <a:lnTo>
                    <a:pt x="177406" y="134099"/>
                  </a:lnTo>
                  <a:close/>
                </a:path>
                <a:path w="1794510" h="252095">
                  <a:moveTo>
                    <a:pt x="273939" y="245008"/>
                  </a:moveTo>
                  <a:lnTo>
                    <a:pt x="265226" y="198424"/>
                  </a:lnTo>
                  <a:lnTo>
                    <a:pt x="262966" y="155803"/>
                  </a:lnTo>
                  <a:lnTo>
                    <a:pt x="263055" y="151066"/>
                  </a:lnTo>
                  <a:lnTo>
                    <a:pt x="260057" y="146761"/>
                  </a:lnTo>
                  <a:lnTo>
                    <a:pt x="255168" y="146316"/>
                  </a:lnTo>
                  <a:lnTo>
                    <a:pt x="250875" y="145872"/>
                  </a:lnTo>
                  <a:lnTo>
                    <a:pt x="245999" y="149479"/>
                  </a:lnTo>
                  <a:lnTo>
                    <a:pt x="248170" y="199237"/>
                  </a:lnTo>
                  <a:lnTo>
                    <a:pt x="256019" y="243598"/>
                  </a:lnTo>
                  <a:lnTo>
                    <a:pt x="261251" y="251510"/>
                  </a:lnTo>
                  <a:lnTo>
                    <a:pt x="270256" y="249847"/>
                  </a:lnTo>
                  <a:lnTo>
                    <a:pt x="273939" y="245008"/>
                  </a:lnTo>
                  <a:close/>
                </a:path>
                <a:path w="1794510" h="252095">
                  <a:moveTo>
                    <a:pt x="331419" y="92430"/>
                  </a:moveTo>
                  <a:lnTo>
                    <a:pt x="291922" y="60921"/>
                  </a:lnTo>
                  <a:lnTo>
                    <a:pt x="256082" y="45072"/>
                  </a:lnTo>
                  <a:lnTo>
                    <a:pt x="208584" y="32067"/>
                  </a:lnTo>
                  <a:lnTo>
                    <a:pt x="164973" y="27584"/>
                  </a:lnTo>
                  <a:lnTo>
                    <a:pt x="121780" y="29260"/>
                  </a:lnTo>
                  <a:lnTo>
                    <a:pt x="79171" y="37668"/>
                  </a:lnTo>
                  <a:lnTo>
                    <a:pt x="38950" y="53682"/>
                  </a:lnTo>
                  <a:lnTo>
                    <a:pt x="2933" y="78206"/>
                  </a:lnTo>
                  <a:lnTo>
                    <a:pt x="0" y="84328"/>
                  </a:lnTo>
                  <a:lnTo>
                    <a:pt x="2286" y="90233"/>
                  </a:lnTo>
                  <a:lnTo>
                    <a:pt x="7696" y="93421"/>
                  </a:lnTo>
                  <a:lnTo>
                    <a:pt x="14173" y="91389"/>
                  </a:lnTo>
                  <a:lnTo>
                    <a:pt x="48006" y="68478"/>
                  </a:lnTo>
                  <a:lnTo>
                    <a:pt x="85915" y="53733"/>
                  </a:lnTo>
                  <a:lnTo>
                    <a:pt x="126060" y="46228"/>
                  </a:lnTo>
                  <a:lnTo>
                    <a:pt x="166598" y="45072"/>
                  </a:lnTo>
                  <a:lnTo>
                    <a:pt x="207327" y="49593"/>
                  </a:lnTo>
                  <a:lnTo>
                    <a:pt x="247167" y="60045"/>
                  </a:lnTo>
                  <a:lnTo>
                    <a:pt x="284695" y="76873"/>
                  </a:lnTo>
                  <a:lnTo>
                    <a:pt x="318528" y="100533"/>
                  </a:lnTo>
                  <a:lnTo>
                    <a:pt x="324764" y="102362"/>
                  </a:lnTo>
                  <a:lnTo>
                    <a:pt x="329666" y="98755"/>
                  </a:lnTo>
                  <a:lnTo>
                    <a:pt x="331419" y="92430"/>
                  </a:lnTo>
                  <a:close/>
                </a:path>
                <a:path w="1794510" h="252095">
                  <a:moveTo>
                    <a:pt x="1546225" y="100266"/>
                  </a:moveTo>
                  <a:lnTo>
                    <a:pt x="1544434" y="95338"/>
                  </a:lnTo>
                  <a:lnTo>
                    <a:pt x="1539798" y="93675"/>
                  </a:lnTo>
                  <a:lnTo>
                    <a:pt x="1535772" y="92265"/>
                  </a:lnTo>
                  <a:lnTo>
                    <a:pt x="1530019" y="94551"/>
                  </a:lnTo>
                  <a:lnTo>
                    <a:pt x="1506448" y="192278"/>
                  </a:lnTo>
                  <a:lnTo>
                    <a:pt x="1508252" y="197205"/>
                  </a:lnTo>
                  <a:lnTo>
                    <a:pt x="1512874" y="198869"/>
                  </a:lnTo>
                  <a:lnTo>
                    <a:pt x="1516989" y="200279"/>
                  </a:lnTo>
                  <a:lnTo>
                    <a:pt x="1522653" y="197993"/>
                  </a:lnTo>
                  <a:lnTo>
                    <a:pt x="1546225" y="100266"/>
                  </a:lnTo>
                  <a:close/>
                </a:path>
                <a:path w="1794510" h="252095">
                  <a:moveTo>
                    <a:pt x="1642338" y="115824"/>
                  </a:moveTo>
                  <a:lnTo>
                    <a:pt x="1640624" y="110896"/>
                  </a:lnTo>
                  <a:lnTo>
                    <a:pt x="1635988" y="109232"/>
                  </a:lnTo>
                  <a:lnTo>
                    <a:pt x="1631962" y="107823"/>
                  </a:lnTo>
                  <a:lnTo>
                    <a:pt x="1626222" y="110020"/>
                  </a:lnTo>
                  <a:lnTo>
                    <a:pt x="1625104" y="114681"/>
                  </a:lnTo>
                  <a:lnTo>
                    <a:pt x="1603844" y="208102"/>
                  </a:lnTo>
                  <a:lnTo>
                    <a:pt x="1605559" y="213017"/>
                  </a:lnTo>
                  <a:lnTo>
                    <a:pt x="1610182" y="214693"/>
                  </a:lnTo>
                  <a:lnTo>
                    <a:pt x="1614297" y="216090"/>
                  </a:lnTo>
                  <a:lnTo>
                    <a:pt x="1620050" y="213893"/>
                  </a:lnTo>
                  <a:lnTo>
                    <a:pt x="1621078" y="209245"/>
                  </a:lnTo>
                  <a:lnTo>
                    <a:pt x="1642338" y="115824"/>
                  </a:lnTo>
                  <a:close/>
                </a:path>
                <a:path w="1794510" h="252095">
                  <a:moveTo>
                    <a:pt x="1731670" y="121069"/>
                  </a:moveTo>
                  <a:lnTo>
                    <a:pt x="1730387" y="97015"/>
                  </a:lnTo>
                  <a:lnTo>
                    <a:pt x="1729955" y="92265"/>
                  </a:lnTo>
                  <a:lnTo>
                    <a:pt x="1724558" y="89281"/>
                  </a:lnTo>
                  <a:lnTo>
                    <a:pt x="1715465" y="91211"/>
                  </a:lnTo>
                  <a:lnTo>
                    <a:pt x="1713242" y="95783"/>
                  </a:lnTo>
                  <a:lnTo>
                    <a:pt x="1713661" y="100444"/>
                  </a:lnTo>
                  <a:lnTo>
                    <a:pt x="1714779" y="122135"/>
                  </a:lnTo>
                  <a:lnTo>
                    <a:pt x="1713890" y="143865"/>
                  </a:lnTo>
                  <a:lnTo>
                    <a:pt x="1711020" y="165404"/>
                  </a:lnTo>
                  <a:lnTo>
                    <a:pt x="1706206" y="186563"/>
                  </a:lnTo>
                  <a:lnTo>
                    <a:pt x="1707032" y="193586"/>
                  </a:lnTo>
                  <a:lnTo>
                    <a:pt x="1712010" y="197599"/>
                  </a:lnTo>
                  <a:lnTo>
                    <a:pt x="1718119" y="197510"/>
                  </a:lnTo>
                  <a:lnTo>
                    <a:pt x="1722323" y="192278"/>
                  </a:lnTo>
                  <a:lnTo>
                    <a:pt x="1727644" y="168821"/>
                  </a:lnTo>
                  <a:lnTo>
                    <a:pt x="1730756" y="145046"/>
                  </a:lnTo>
                  <a:lnTo>
                    <a:pt x="1731670" y="121069"/>
                  </a:lnTo>
                  <a:close/>
                </a:path>
                <a:path w="1794510" h="252095">
                  <a:moveTo>
                    <a:pt x="1794027" y="71640"/>
                  </a:moveTo>
                  <a:lnTo>
                    <a:pt x="1757946" y="42430"/>
                  </a:lnTo>
                  <a:lnTo>
                    <a:pt x="1710016" y="23406"/>
                  </a:lnTo>
                  <a:lnTo>
                    <a:pt x="1689976" y="17602"/>
                  </a:lnTo>
                  <a:lnTo>
                    <a:pt x="1673377" y="13436"/>
                  </a:lnTo>
                  <a:lnTo>
                    <a:pt x="1634083" y="5613"/>
                  </a:lnTo>
                  <a:lnTo>
                    <a:pt x="1593964" y="774"/>
                  </a:lnTo>
                  <a:lnTo>
                    <a:pt x="1553679" y="0"/>
                  </a:lnTo>
                  <a:lnTo>
                    <a:pt x="1513903" y="4381"/>
                  </a:lnTo>
                  <a:lnTo>
                    <a:pt x="1464513" y="22479"/>
                  </a:lnTo>
                  <a:lnTo>
                    <a:pt x="1447965" y="39928"/>
                  </a:lnTo>
                  <a:lnTo>
                    <a:pt x="1450390" y="45935"/>
                  </a:lnTo>
                  <a:lnTo>
                    <a:pt x="1455788" y="48996"/>
                  </a:lnTo>
                  <a:lnTo>
                    <a:pt x="1462036" y="46659"/>
                  </a:lnTo>
                  <a:lnTo>
                    <a:pt x="1488160" y="29400"/>
                  </a:lnTo>
                  <a:lnTo>
                    <a:pt x="1519034" y="20548"/>
                  </a:lnTo>
                  <a:lnTo>
                    <a:pt x="1551584" y="17602"/>
                  </a:lnTo>
                  <a:lnTo>
                    <a:pt x="1582661" y="18097"/>
                  </a:lnTo>
                  <a:lnTo>
                    <a:pt x="1619834" y="21297"/>
                  </a:lnTo>
                  <a:lnTo>
                    <a:pt x="1693278" y="36487"/>
                  </a:lnTo>
                  <a:lnTo>
                    <a:pt x="1741944" y="54013"/>
                  </a:lnTo>
                  <a:lnTo>
                    <a:pt x="1778825" y="77063"/>
                  </a:lnTo>
                  <a:lnTo>
                    <a:pt x="1785226" y="79654"/>
                  </a:lnTo>
                  <a:lnTo>
                    <a:pt x="1791093" y="77114"/>
                  </a:lnTo>
                  <a:lnTo>
                    <a:pt x="1794027" y="7164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1544829" y="3209694"/>
              <a:ext cx="2868295" cy="1456055"/>
            </a:xfrm>
            <a:custGeom>
              <a:avLst/>
              <a:gdLst/>
              <a:ahLst/>
              <a:cxnLst/>
              <a:rect l="l" t="t" r="r" b="b"/>
              <a:pathLst>
                <a:path w="2868294" h="1456054">
                  <a:moveTo>
                    <a:pt x="2319254" y="236910"/>
                  </a:moveTo>
                  <a:lnTo>
                    <a:pt x="680837" y="236910"/>
                  </a:lnTo>
                  <a:lnTo>
                    <a:pt x="706784" y="219292"/>
                  </a:lnTo>
                  <a:lnTo>
                    <a:pt x="760563" y="185583"/>
                  </a:lnTo>
                  <a:lnTo>
                    <a:pt x="832747" y="146019"/>
                  </a:lnTo>
                  <a:lnTo>
                    <a:pt x="878643" y="123753"/>
                  </a:lnTo>
                  <a:lnTo>
                    <a:pt x="926059" y="103015"/>
                  </a:lnTo>
                  <a:lnTo>
                    <a:pt x="974968" y="83993"/>
                  </a:lnTo>
                  <a:lnTo>
                    <a:pt x="1025345" y="66876"/>
                  </a:lnTo>
                  <a:lnTo>
                    <a:pt x="1077162" y="51851"/>
                  </a:lnTo>
                  <a:lnTo>
                    <a:pt x="1130395" y="39107"/>
                  </a:lnTo>
                  <a:lnTo>
                    <a:pt x="1185016" y="28831"/>
                  </a:lnTo>
                  <a:lnTo>
                    <a:pt x="1260171" y="17716"/>
                  </a:lnTo>
                  <a:lnTo>
                    <a:pt x="1330439" y="9508"/>
                  </a:lnTo>
                  <a:lnTo>
                    <a:pt x="1396090" y="3974"/>
                  </a:lnTo>
                  <a:lnTo>
                    <a:pt x="1457396" y="882"/>
                  </a:lnTo>
                  <a:lnTo>
                    <a:pt x="1514630" y="0"/>
                  </a:lnTo>
                  <a:lnTo>
                    <a:pt x="1568062" y="1095"/>
                  </a:lnTo>
                  <a:lnTo>
                    <a:pt x="1617965" y="3935"/>
                  </a:lnTo>
                  <a:lnTo>
                    <a:pt x="1664611" y="8288"/>
                  </a:lnTo>
                  <a:lnTo>
                    <a:pt x="1708270" y="13922"/>
                  </a:lnTo>
                  <a:lnTo>
                    <a:pt x="1749215" y="20604"/>
                  </a:lnTo>
                  <a:lnTo>
                    <a:pt x="1787717" y="28101"/>
                  </a:lnTo>
                  <a:lnTo>
                    <a:pt x="1858482" y="44615"/>
                  </a:lnTo>
                  <a:lnTo>
                    <a:pt x="1953102" y="69697"/>
                  </a:lnTo>
                  <a:lnTo>
                    <a:pt x="1995876" y="81802"/>
                  </a:lnTo>
                  <a:lnTo>
                    <a:pt x="2039598" y="96010"/>
                  </a:lnTo>
                  <a:lnTo>
                    <a:pt x="2084066" y="112414"/>
                  </a:lnTo>
                  <a:lnTo>
                    <a:pt x="2129077" y="131111"/>
                  </a:lnTo>
                  <a:lnTo>
                    <a:pt x="2174429" y="152196"/>
                  </a:lnTo>
                  <a:lnTo>
                    <a:pt x="2219920" y="175764"/>
                  </a:lnTo>
                  <a:lnTo>
                    <a:pt x="2265347" y="201910"/>
                  </a:lnTo>
                  <a:lnTo>
                    <a:pt x="2310510" y="230730"/>
                  </a:lnTo>
                  <a:lnTo>
                    <a:pt x="2319254" y="236910"/>
                  </a:lnTo>
                  <a:close/>
                </a:path>
                <a:path w="2868294" h="1456054">
                  <a:moveTo>
                    <a:pt x="2780597" y="1455776"/>
                  </a:moveTo>
                  <a:lnTo>
                    <a:pt x="2982" y="1455776"/>
                  </a:lnTo>
                  <a:lnTo>
                    <a:pt x="0" y="1428929"/>
                  </a:lnTo>
                  <a:lnTo>
                    <a:pt x="0" y="1266829"/>
                  </a:lnTo>
                  <a:lnTo>
                    <a:pt x="1383" y="1251979"/>
                  </a:lnTo>
                  <a:lnTo>
                    <a:pt x="9155" y="1201907"/>
                  </a:lnTo>
                  <a:lnTo>
                    <a:pt x="19795" y="1152324"/>
                  </a:lnTo>
                  <a:lnTo>
                    <a:pt x="33103" y="1103299"/>
                  </a:lnTo>
                  <a:lnTo>
                    <a:pt x="48877" y="1054902"/>
                  </a:lnTo>
                  <a:lnTo>
                    <a:pt x="66917" y="1007199"/>
                  </a:lnTo>
                  <a:lnTo>
                    <a:pt x="87024" y="960262"/>
                  </a:lnTo>
                  <a:lnTo>
                    <a:pt x="108996" y="914159"/>
                  </a:lnTo>
                  <a:lnTo>
                    <a:pt x="132633" y="868958"/>
                  </a:lnTo>
                  <a:lnTo>
                    <a:pt x="157734" y="824730"/>
                  </a:lnTo>
                  <a:lnTo>
                    <a:pt x="184100" y="781542"/>
                  </a:lnTo>
                  <a:lnTo>
                    <a:pt x="211528" y="739464"/>
                  </a:lnTo>
                  <a:lnTo>
                    <a:pt x="239820" y="698564"/>
                  </a:lnTo>
                  <a:lnTo>
                    <a:pt x="246284" y="688421"/>
                  </a:lnTo>
                  <a:lnTo>
                    <a:pt x="275215" y="645865"/>
                  </a:lnTo>
                  <a:lnTo>
                    <a:pt x="324646" y="579546"/>
                  </a:lnTo>
                  <a:lnTo>
                    <a:pt x="356732" y="539701"/>
                  </a:lnTo>
                  <a:lnTo>
                    <a:pt x="393565" y="496585"/>
                  </a:lnTo>
                  <a:lnTo>
                    <a:pt x="435017" y="451088"/>
                  </a:lnTo>
                  <a:lnTo>
                    <a:pt x="480964" y="404101"/>
                  </a:lnTo>
                  <a:lnTo>
                    <a:pt x="531278" y="356512"/>
                  </a:lnTo>
                  <a:lnTo>
                    <a:pt x="585834" y="309211"/>
                  </a:lnTo>
                  <a:lnTo>
                    <a:pt x="644505" y="263090"/>
                  </a:lnTo>
                  <a:lnTo>
                    <a:pt x="658857" y="251165"/>
                  </a:lnTo>
                  <a:lnTo>
                    <a:pt x="669488" y="242517"/>
                  </a:lnTo>
                  <a:lnTo>
                    <a:pt x="676092" y="237252"/>
                  </a:lnTo>
                  <a:lnTo>
                    <a:pt x="678362" y="235474"/>
                  </a:lnTo>
                  <a:lnTo>
                    <a:pt x="680837" y="236910"/>
                  </a:lnTo>
                  <a:lnTo>
                    <a:pt x="2319254" y="236910"/>
                  </a:lnTo>
                  <a:lnTo>
                    <a:pt x="2355204" y="262319"/>
                  </a:lnTo>
                  <a:lnTo>
                    <a:pt x="2399229" y="296772"/>
                  </a:lnTo>
                  <a:lnTo>
                    <a:pt x="2429731" y="322763"/>
                  </a:lnTo>
                  <a:lnTo>
                    <a:pt x="2459729" y="350246"/>
                  </a:lnTo>
                  <a:lnTo>
                    <a:pt x="2489150" y="379253"/>
                  </a:lnTo>
                  <a:lnTo>
                    <a:pt x="2517926" y="409817"/>
                  </a:lnTo>
                  <a:lnTo>
                    <a:pt x="2545986" y="441970"/>
                  </a:lnTo>
                  <a:lnTo>
                    <a:pt x="2573259" y="475744"/>
                  </a:lnTo>
                  <a:lnTo>
                    <a:pt x="2599676" y="511172"/>
                  </a:lnTo>
                  <a:lnTo>
                    <a:pt x="2625164" y="548286"/>
                  </a:lnTo>
                  <a:lnTo>
                    <a:pt x="2649655" y="587118"/>
                  </a:lnTo>
                  <a:lnTo>
                    <a:pt x="2673078" y="627701"/>
                  </a:lnTo>
                  <a:lnTo>
                    <a:pt x="2695362" y="670068"/>
                  </a:lnTo>
                  <a:lnTo>
                    <a:pt x="2716437" y="714250"/>
                  </a:lnTo>
                  <a:lnTo>
                    <a:pt x="2736233" y="760280"/>
                  </a:lnTo>
                  <a:lnTo>
                    <a:pt x="2754678" y="808190"/>
                  </a:lnTo>
                  <a:lnTo>
                    <a:pt x="2771703" y="858013"/>
                  </a:lnTo>
                  <a:lnTo>
                    <a:pt x="2787238" y="909781"/>
                  </a:lnTo>
                  <a:lnTo>
                    <a:pt x="2801212" y="963526"/>
                  </a:lnTo>
                  <a:lnTo>
                    <a:pt x="2813553" y="1019281"/>
                  </a:lnTo>
                  <a:lnTo>
                    <a:pt x="2824194" y="1077078"/>
                  </a:lnTo>
                  <a:lnTo>
                    <a:pt x="2833061" y="1136950"/>
                  </a:lnTo>
                  <a:lnTo>
                    <a:pt x="2840086" y="1198929"/>
                  </a:lnTo>
                  <a:lnTo>
                    <a:pt x="2859429" y="1332786"/>
                  </a:lnTo>
                  <a:lnTo>
                    <a:pt x="2867026" y="1397002"/>
                  </a:lnTo>
                  <a:lnTo>
                    <a:pt x="2867900" y="1416934"/>
                  </a:lnTo>
                  <a:lnTo>
                    <a:pt x="2867076" y="1417943"/>
                  </a:lnTo>
                  <a:lnTo>
                    <a:pt x="2858089" y="1427940"/>
                  </a:lnTo>
                  <a:lnTo>
                    <a:pt x="2840396" y="1437578"/>
                  </a:lnTo>
                  <a:lnTo>
                    <a:pt x="2814423" y="1446856"/>
                  </a:lnTo>
                  <a:lnTo>
                    <a:pt x="2780597" y="1455776"/>
                  </a:lnTo>
                  <a:close/>
                </a:path>
              </a:pathLst>
            </a:custGeom>
            <a:solidFill>
              <a:srgbClr val="98B5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1936286" y="3209745"/>
              <a:ext cx="2098040" cy="1456055"/>
            </a:xfrm>
            <a:custGeom>
              <a:avLst/>
              <a:gdLst/>
              <a:ahLst/>
              <a:cxnLst/>
              <a:rect l="l" t="t" r="r" b="b"/>
              <a:pathLst>
                <a:path w="2098040" h="1456054">
                  <a:moveTo>
                    <a:pt x="2072211" y="1455724"/>
                  </a:moveTo>
                  <a:lnTo>
                    <a:pt x="0" y="1455724"/>
                  </a:lnTo>
                  <a:lnTo>
                    <a:pt x="3061" y="1424911"/>
                  </a:lnTo>
                  <a:lnTo>
                    <a:pt x="11895" y="1355354"/>
                  </a:lnTo>
                  <a:lnTo>
                    <a:pt x="17667" y="1316948"/>
                  </a:lnTo>
                  <a:lnTo>
                    <a:pt x="24339" y="1276349"/>
                  </a:lnTo>
                  <a:lnTo>
                    <a:pt x="31912" y="1233725"/>
                  </a:lnTo>
                  <a:lnTo>
                    <a:pt x="40384" y="1189245"/>
                  </a:lnTo>
                  <a:lnTo>
                    <a:pt x="49754" y="1143078"/>
                  </a:lnTo>
                  <a:lnTo>
                    <a:pt x="60021" y="1095392"/>
                  </a:lnTo>
                  <a:lnTo>
                    <a:pt x="71183" y="1046356"/>
                  </a:lnTo>
                  <a:lnTo>
                    <a:pt x="83240" y="996139"/>
                  </a:lnTo>
                  <a:lnTo>
                    <a:pt x="96191" y="944909"/>
                  </a:lnTo>
                  <a:lnTo>
                    <a:pt x="110035" y="892836"/>
                  </a:lnTo>
                  <a:lnTo>
                    <a:pt x="124769" y="840087"/>
                  </a:lnTo>
                  <a:lnTo>
                    <a:pt x="140394" y="786831"/>
                  </a:lnTo>
                  <a:lnTo>
                    <a:pt x="156908" y="733238"/>
                  </a:lnTo>
                  <a:lnTo>
                    <a:pt x="174311" y="679475"/>
                  </a:lnTo>
                  <a:lnTo>
                    <a:pt x="192600" y="625712"/>
                  </a:lnTo>
                  <a:lnTo>
                    <a:pt x="211775" y="572117"/>
                  </a:lnTo>
                  <a:lnTo>
                    <a:pt x="231835" y="518859"/>
                  </a:lnTo>
                  <a:lnTo>
                    <a:pt x="252779" y="466107"/>
                  </a:lnTo>
                  <a:lnTo>
                    <a:pt x="274605" y="414028"/>
                  </a:lnTo>
                  <a:lnTo>
                    <a:pt x="297313" y="362793"/>
                  </a:lnTo>
                  <a:lnTo>
                    <a:pt x="320902" y="312569"/>
                  </a:lnTo>
                  <a:lnTo>
                    <a:pt x="345369" y="263526"/>
                  </a:lnTo>
                  <a:lnTo>
                    <a:pt x="370715" y="215831"/>
                  </a:lnTo>
                  <a:lnTo>
                    <a:pt x="396938" y="169654"/>
                  </a:lnTo>
                  <a:lnTo>
                    <a:pt x="443220" y="145060"/>
                  </a:lnTo>
                  <a:lnTo>
                    <a:pt x="491174" y="121942"/>
                  </a:lnTo>
                  <a:lnTo>
                    <a:pt x="540770" y="100514"/>
                  </a:lnTo>
                  <a:lnTo>
                    <a:pt x="591976" y="80988"/>
                  </a:lnTo>
                  <a:lnTo>
                    <a:pt x="644761" y="63577"/>
                  </a:lnTo>
                  <a:lnTo>
                    <a:pt x="699094" y="48494"/>
                  </a:lnTo>
                  <a:lnTo>
                    <a:pt x="745867" y="37679"/>
                  </a:lnTo>
                  <a:lnTo>
                    <a:pt x="793718" y="28779"/>
                  </a:lnTo>
                  <a:lnTo>
                    <a:pt x="868873" y="17678"/>
                  </a:lnTo>
                  <a:lnTo>
                    <a:pt x="939140" y="9482"/>
                  </a:lnTo>
                  <a:lnTo>
                    <a:pt x="1004792" y="3959"/>
                  </a:lnTo>
                  <a:lnTo>
                    <a:pt x="1066098" y="875"/>
                  </a:lnTo>
                  <a:lnTo>
                    <a:pt x="1123332" y="0"/>
                  </a:lnTo>
                  <a:lnTo>
                    <a:pt x="1176764" y="1099"/>
                  </a:lnTo>
                  <a:lnTo>
                    <a:pt x="1226667" y="3943"/>
                  </a:lnTo>
                  <a:lnTo>
                    <a:pt x="1273312" y="8297"/>
                  </a:lnTo>
                  <a:lnTo>
                    <a:pt x="1316972" y="13929"/>
                  </a:lnTo>
                  <a:lnTo>
                    <a:pt x="1357917" y="20608"/>
                  </a:lnTo>
                  <a:lnTo>
                    <a:pt x="1396419" y="28101"/>
                  </a:lnTo>
                  <a:lnTo>
                    <a:pt x="1467184" y="44600"/>
                  </a:lnTo>
                  <a:lnTo>
                    <a:pt x="1531438" y="61567"/>
                  </a:lnTo>
                  <a:lnTo>
                    <a:pt x="1561804" y="69645"/>
                  </a:lnTo>
                  <a:lnTo>
                    <a:pt x="1615004" y="84981"/>
                  </a:lnTo>
                  <a:lnTo>
                    <a:pt x="1657723" y="99296"/>
                  </a:lnTo>
                  <a:lnTo>
                    <a:pt x="1701110" y="115711"/>
                  </a:lnTo>
                  <a:lnTo>
                    <a:pt x="1744978" y="134312"/>
                  </a:lnTo>
                  <a:lnTo>
                    <a:pt x="1789139" y="155188"/>
                  </a:lnTo>
                  <a:lnTo>
                    <a:pt x="1833406" y="178424"/>
                  </a:lnTo>
                  <a:lnTo>
                    <a:pt x="1877591" y="204108"/>
                  </a:lnTo>
                  <a:lnTo>
                    <a:pt x="1921505" y="232327"/>
                  </a:lnTo>
                  <a:lnTo>
                    <a:pt x="1964961" y="263169"/>
                  </a:lnTo>
                  <a:lnTo>
                    <a:pt x="2007771" y="296721"/>
                  </a:lnTo>
                  <a:lnTo>
                    <a:pt x="2021054" y="349996"/>
                  </a:lnTo>
                  <a:lnTo>
                    <a:pt x="2035242" y="416426"/>
                  </a:lnTo>
                  <a:lnTo>
                    <a:pt x="2042441" y="454170"/>
                  </a:lnTo>
                  <a:lnTo>
                    <a:pt x="2049586" y="494715"/>
                  </a:lnTo>
                  <a:lnTo>
                    <a:pt x="2056584" y="537902"/>
                  </a:lnTo>
                  <a:lnTo>
                    <a:pt x="2063340" y="583566"/>
                  </a:lnTo>
                  <a:lnTo>
                    <a:pt x="2069762" y="631547"/>
                  </a:lnTo>
                  <a:lnTo>
                    <a:pt x="2075756" y="681682"/>
                  </a:lnTo>
                  <a:lnTo>
                    <a:pt x="2081228" y="733810"/>
                  </a:lnTo>
                  <a:lnTo>
                    <a:pt x="2086086" y="787767"/>
                  </a:lnTo>
                  <a:lnTo>
                    <a:pt x="2090235" y="843392"/>
                  </a:lnTo>
                  <a:lnTo>
                    <a:pt x="2093582" y="900523"/>
                  </a:lnTo>
                  <a:lnTo>
                    <a:pt x="2096034" y="958998"/>
                  </a:lnTo>
                  <a:lnTo>
                    <a:pt x="2097498" y="1018655"/>
                  </a:lnTo>
                  <a:lnTo>
                    <a:pt x="2097879" y="1079331"/>
                  </a:lnTo>
                  <a:lnTo>
                    <a:pt x="2097085" y="1140865"/>
                  </a:lnTo>
                  <a:lnTo>
                    <a:pt x="2095022" y="1203094"/>
                  </a:lnTo>
                  <a:lnTo>
                    <a:pt x="2091596" y="1265857"/>
                  </a:lnTo>
                  <a:lnTo>
                    <a:pt x="2086715" y="1328991"/>
                  </a:lnTo>
                  <a:lnTo>
                    <a:pt x="2080284" y="1392334"/>
                  </a:lnTo>
                  <a:lnTo>
                    <a:pt x="2072211" y="1455724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2635381" y="3209745"/>
              <a:ext cx="874394" cy="260985"/>
            </a:xfrm>
            <a:custGeom>
              <a:avLst/>
              <a:gdLst/>
              <a:ahLst/>
              <a:cxnLst/>
              <a:rect l="l" t="t" r="r" b="b"/>
              <a:pathLst>
                <a:path w="874394" h="260985">
                  <a:moveTo>
                    <a:pt x="455150" y="260963"/>
                  </a:moveTo>
                  <a:lnTo>
                    <a:pt x="401741" y="258988"/>
                  </a:lnTo>
                  <a:lnTo>
                    <a:pt x="348859" y="253152"/>
                  </a:lnTo>
                  <a:lnTo>
                    <a:pt x="297131" y="243584"/>
                  </a:lnTo>
                  <a:lnTo>
                    <a:pt x="247183" y="230417"/>
                  </a:lnTo>
                  <a:lnTo>
                    <a:pt x="199642" y="213781"/>
                  </a:lnTo>
                  <a:lnTo>
                    <a:pt x="155133" y="193809"/>
                  </a:lnTo>
                  <a:lnTo>
                    <a:pt x="114283" y="170632"/>
                  </a:lnTo>
                  <a:lnTo>
                    <a:pt x="77718" y="144380"/>
                  </a:lnTo>
                  <a:lnTo>
                    <a:pt x="46065" y="115186"/>
                  </a:lnTo>
                  <a:lnTo>
                    <a:pt x="19950" y="83180"/>
                  </a:lnTo>
                  <a:lnTo>
                    <a:pt x="0" y="48494"/>
                  </a:lnTo>
                  <a:lnTo>
                    <a:pt x="23251" y="42854"/>
                  </a:lnTo>
                  <a:lnTo>
                    <a:pt x="70563" y="32982"/>
                  </a:lnTo>
                  <a:lnTo>
                    <a:pt x="169778" y="17678"/>
                  </a:lnTo>
                  <a:lnTo>
                    <a:pt x="240046" y="9482"/>
                  </a:lnTo>
                  <a:lnTo>
                    <a:pt x="305697" y="3959"/>
                  </a:lnTo>
                  <a:lnTo>
                    <a:pt x="367003" y="875"/>
                  </a:lnTo>
                  <a:lnTo>
                    <a:pt x="424237" y="0"/>
                  </a:lnTo>
                  <a:lnTo>
                    <a:pt x="477669" y="1099"/>
                  </a:lnTo>
                  <a:lnTo>
                    <a:pt x="527572" y="3943"/>
                  </a:lnTo>
                  <a:lnTo>
                    <a:pt x="574218" y="8297"/>
                  </a:lnTo>
                  <a:lnTo>
                    <a:pt x="617877" y="13929"/>
                  </a:lnTo>
                  <a:lnTo>
                    <a:pt x="658822" y="20608"/>
                  </a:lnTo>
                  <a:lnTo>
                    <a:pt x="697324" y="28101"/>
                  </a:lnTo>
                  <a:lnTo>
                    <a:pt x="768089" y="44600"/>
                  </a:lnTo>
                  <a:lnTo>
                    <a:pt x="832343" y="61567"/>
                  </a:lnTo>
                  <a:lnTo>
                    <a:pt x="862709" y="69645"/>
                  </a:lnTo>
                  <a:lnTo>
                    <a:pt x="870215" y="71561"/>
                  </a:lnTo>
                  <a:lnTo>
                    <a:pt x="874048" y="72678"/>
                  </a:lnTo>
                  <a:lnTo>
                    <a:pt x="849751" y="105840"/>
                  </a:lnTo>
                  <a:lnTo>
                    <a:pt x="820141" y="136333"/>
                  </a:lnTo>
                  <a:lnTo>
                    <a:pt x="785744" y="163963"/>
                  </a:lnTo>
                  <a:lnTo>
                    <a:pt x="747086" y="188537"/>
                  </a:lnTo>
                  <a:lnTo>
                    <a:pt x="704694" y="209861"/>
                  </a:lnTo>
                  <a:lnTo>
                    <a:pt x="659094" y="227742"/>
                  </a:lnTo>
                  <a:lnTo>
                    <a:pt x="610813" y="241986"/>
                  </a:lnTo>
                  <a:lnTo>
                    <a:pt x="560378" y="252400"/>
                  </a:lnTo>
                  <a:lnTo>
                    <a:pt x="508315" y="258790"/>
                  </a:lnTo>
                  <a:lnTo>
                    <a:pt x="455150" y="260963"/>
                  </a:lnTo>
                  <a:close/>
                </a:path>
              </a:pathLst>
            </a:custGeom>
            <a:solidFill>
              <a:srgbClr val="98B5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3369391" y="1187076"/>
              <a:ext cx="1174115" cy="913130"/>
            </a:xfrm>
            <a:custGeom>
              <a:avLst/>
              <a:gdLst/>
              <a:ahLst/>
              <a:cxnLst/>
              <a:rect l="l" t="t" r="r" b="b"/>
              <a:pathLst>
                <a:path w="1174115" h="913130">
                  <a:moveTo>
                    <a:pt x="1167105" y="285048"/>
                  </a:moveTo>
                  <a:lnTo>
                    <a:pt x="488348" y="285048"/>
                  </a:lnTo>
                  <a:lnTo>
                    <a:pt x="495710" y="263707"/>
                  </a:lnTo>
                  <a:lnTo>
                    <a:pt x="520837" y="210520"/>
                  </a:lnTo>
                  <a:lnTo>
                    <a:pt x="568287" y="141739"/>
                  </a:lnTo>
                  <a:lnTo>
                    <a:pt x="642620" y="73616"/>
                  </a:lnTo>
                  <a:lnTo>
                    <a:pt x="708574" y="35691"/>
                  </a:lnTo>
                  <a:lnTo>
                    <a:pt x="745976" y="20104"/>
                  </a:lnTo>
                  <a:lnTo>
                    <a:pt x="785432" y="7717"/>
                  </a:lnTo>
                  <a:lnTo>
                    <a:pt x="822620" y="0"/>
                  </a:lnTo>
                  <a:lnTo>
                    <a:pt x="926315" y="0"/>
                  </a:lnTo>
                  <a:lnTo>
                    <a:pt x="989971" y="18726"/>
                  </a:lnTo>
                  <a:lnTo>
                    <a:pt x="1027624" y="40505"/>
                  </a:lnTo>
                  <a:lnTo>
                    <a:pt x="1062622" y="70472"/>
                  </a:lnTo>
                  <a:lnTo>
                    <a:pt x="1094293" y="109340"/>
                  </a:lnTo>
                  <a:lnTo>
                    <a:pt x="1121965" y="157822"/>
                  </a:lnTo>
                  <a:lnTo>
                    <a:pt x="1146591" y="215715"/>
                  </a:lnTo>
                  <a:lnTo>
                    <a:pt x="1163929" y="269851"/>
                  </a:lnTo>
                  <a:lnTo>
                    <a:pt x="1167105" y="285048"/>
                  </a:lnTo>
                  <a:close/>
                </a:path>
                <a:path w="1174115" h="913130">
                  <a:moveTo>
                    <a:pt x="314237" y="912601"/>
                  </a:moveTo>
                  <a:lnTo>
                    <a:pt x="179734" y="857805"/>
                  </a:lnTo>
                  <a:lnTo>
                    <a:pt x="77825" y="786308"/>
                  </a:lnTo>
                  <a:lnTo>
                    <a:pt x="37430" y="750773"/>
                  </a:lnTo>
                  <a:lnTo>
                    <a:pt x="19560" y="712167"/>
                  </a:lnTo>
                  <a:lnTo>
                    <a:pt x="0" y="612532"/>
                  </a:lnTo>
                  <a:lnTo>
                    <a:pt x="29816" y="476142"/>
                  </a:lnTo>
                  <a:lnTo>
                    <a:pt x="160081" y="327270"/>
                  </a:lnTo>
                  <a:lnTo>
                    <a:pt x="278747" y="270502"/>
                  </a:lnTo>
                  <a:lnTo>
                    <a:pt x="384102" y="261562"/>
                  </a:lnTo>
                  <a:lnTo>
                    <a:pt x="459514" y="274921"/>
                  </a:lnTo>
                  <a:lnTo>
                    <a:pt x="488348" y="285048"/>
                  </a:lnTo>
                  <a:lnTo>
                    <a:pt x="1167105" y="285048"/>
                  </a:lnTo>
                  <a:lnTo>
                    <a:pt x="1174040" y="318237"/>
                  </a:lnTo>
                  <a:lnTo>
                    <a:pt x="1174040" y="427520"/>
                  </a:lnTo>
                  <a:lnTo>
                    <a:pt x="1158332" y="485799"/>
                  </a:lnTo>
                  <a:lnTo>
                    <a:pt x="1122100" y="547491"/>
                  </a:lnTo>
                  <a:lnTo>
                    <a:pt x="1072276" y="595626"/>
                  </a:lnTo>
                  <a:lnTo>
                    <a:pt x="1049316" y="610856"/>
                  </a:lnTo>
                  <a:lnTo>
                    <a:pt x="667613" y="610856"/>
                  </a:lnTo>
                  <a:lnTo>
                    <a:pt x="659636" y="642584"/>
                  </a:lnTo>
                  <a:lnTo>
                    <a:pt x="628406" y="719395"/>
                  </a:lnTo>
                  <a:lnTo>
                    <a:pt x="562981" y="813731"/>
                  </a:lnTo>
                  <a:lnTo>
                    <a:pt x="452415" y="898032"/>
                  </a:lnTo>
                  <a:lnTo>
                    <a:pt x="314237" y="912601"/>
                  </a:lnTo>
                  <a:close/>
                </a:path>
                <a:path w="1174115" h="913130">
                  <a:moveTo>
                    <a:pt x="847017" y="662641"/>
                  </a:moveTo>
                  <a:lnTo>
                    <a:pt x="750551" y="646784"/>
                  </a:lnTo>
                  <a:lnTo>
                    <a:pt x="704524" y="630520"/>
                  </a:lnTo>
                  <a:lnTo>
                    <a:pt x="667613" y="610856"/>
                  </a:lnTo>
                  <a:lnTo>
                    <a:pt x="1049316" y="610856"/>
                  </a:lnTo>
                  <a:lnTo>
                    <a:pt x="1012751" y="630572"/>
                  </a:lnTo>
                  <a:lnTo>
                    <a:pt x="947413" y="652695"/>
                  </a:lnTo>
                  <a:lnTo>
                    <a:pt x="880153" y="662363"/>
                  </a:lnTo>
                  <a:lnTo>
                    <a:pt x="847017" y="662641"/>
                  </a:lnTo>
                  <a:close/>
                </a:path>
              </a:pathLst>
            </a:custGeom>
            <a:solidFill>
              <a:srgbClr val="BF82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839397" y="1757485"/>
              <a:ext cx="68351" cy="15797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649873" y="1746142"/>
              <a:ext cx="139513" cy="168362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109247" y="1547700"/>
              <a:ext cx="82988" cy="191596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3266539" y="1764569"/>
              <a:ext cx="520065" cy="399415"/>
            </a:xfrm>
            <a:custGeom>
              <a:avLst/>
              <a:gdLst/>
              <a:ahLst/>
              <a:cxnLst/>
              <a:rect l="l" t="t" r="r" b="b"/>
              <a:pathLst>
                <a:path w="520065" h="399414">
                  <a:moveTo>
                    <a:pt x="398120" y="398839"/>
                  </a:moveTo>
                  <a:lnTo>
                    <a:pt x="372059" y="394931"/>
                  </a:lnTo>
                  <a:lnTo>
                    <a:pt x="346956" y="386617"/>
                  </a:lnTo>
                  <a:lnTo>
                    <a:pt x="322661" y="375414"/>
                  </a:lnTo>
                  <a:lnTo>
                    <a:pt x="299025" y="362842"/>
                  </a:lnTo>
                  <a:lnTo>
                    <a:pt x="258296" y="342726"/>
                  </a:lnTo>
                  <a:lnTo>
                    <a:pt x="211502" y="321687"/>
                  </a:lnTo>
                  <a:lnTo>
                    <a:pt x="162189" y="298861"/>
                  </a:lnTo>
                  <a:lnTo>
                    <a:pt x="113904" y="273384"/>
                  </a:lnTo>
                  <a:lnTo>
                    <a:pt x="70194" y="244391"/>
                  </a:lnTo>
                  <a:lnTo>
                    <a:pt x="34605" y="211018"/>
                  </a:lnTo>
                  <a:lnTo>
                    <a:pt x="10684" y="172401"/>
                  </a:lnTo>
                  <a:lnTo>
                    <a:pt x="0" y="127041"/>
                  </a:lnTo>
                  <a:lnTo>
                    <a:pt x="2136" y="82178"/>
                  </a:lnTo>
                  <a:lnTo>
                    <a:pt x="17113" y="41797"/>
                  </a:lnTo>
                  <a:lnTo>
                    <a:pt x="45907" y="12278"/>
                  </a:lnTo>
                  <a:lnTo>
                    <a:pt x="89496" y="0"/>
                  </a:lnTo>
                  <a:lnTo>
                    <a:pt x="127162" y="6411"/>
                  </a:lnTo>
                  <a:lnTo>
                    <a:pt x="160314" y="25850"/>
                  </a:lnTo>
                  <a:lnTo>
                    <a:pt x="186145" y="55031"/>
                  </a:lnTo>
                  <a:lnTo>
                    <a:pt x="201847" y="90670"/>
                  </a:lnTo>
                  <a:lnTo>
                    <a:pt x="207328" y="115470"/>
                  </a:lnTo>
                  <a:lnTo>
                    <a:pt x="213834" y="140136"/>
                  </a:lnTo>
                  <a:lnTo>
                    <a:pt x="224608" y="160821"/>
                  </a:lnTo>
                  <a:lnTo>
                    <a:pt x="242890" y="173678"/>
                  </a:lnTo>
                  <a:lnTo>
                    <a:pt x="249956" y="175345"/>
                  </a:lnTo>
                  <a:lnTo>
                    <a:pt x="257193" y="175933"/>
                  </a:lnTo>
                  <a:lnTo>
                    <a:pt x="264506" y="175833"/>
                  </a:lnTo>
                  <a:lnTo>
                    <a:pt x="271796" y="175434"/>
                  </a:lnTo>
                  <a:lnTo>
                    <a:pt x="314594" y="174979"/>
                  </a:lnTo>
                  <a:lnTo>
                    <a:pt x="357257" y="178258"/>
                  </a:lnTo>
                  <a:lnTo>
                    <a:pt x="399470" y="185233"/>
                  </a:lnTo>
                  <a:lnTo>
                    <a:pt x="440920" y="195867"/>
                  </a:lnTo>
                  <a:lnTo>
                    <a:pt x="478051" y="210853"/>
                  </a:lnTo>
                  <a:lnTo>
                    <a:pt x="507276" y="236493"/>
                  </a:lnTo>
                  <a:lnTo>
                    <a:pt x="519954" y="275587"/>
                  </a:lnTo>
                  <a:lnTo>
                    <a:pt x="519973" y="289491"/>
                  </a:lnTo>
                  <a:lnTo>
                    <a:pt x="507817" y="332414"/>
                  </a:lnTo>
                  <a:lnTo>
                    <a:pt x="480277" y="367810"/>
                  </a:lnTo>
                  <a:lnTo>
                    <a:pt x="442122" y="391383"/>
                  </a:lnTo>
                  <a:lnTo>
                    <a:pt x="398120" y="398839"/>
                  </a:lnTo>
                  <a:close/>
                </a:path>
              </a:pathLst>
            </a:custGeom>
            <a:solidFill>
              <a:srgbClr val="D44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2564224" y="2006029"/>
              <a:ext cx="1118235" cy="1367155"/>
            </a:xfrm>
            <a:custGeom>
              <a:avLst/>
              <a:gdLst/>
              <a:ahLst/>
              <a:cxnLst/>
              <a:rect l="l" t="t" r="r" b="b"/>
              <a:pathLst>
                <a:path w="1118234" h="1367154">
                  <a:moveTo>
                    <a:pt x="518046" y="1366717"/>
                  </a:moveTo>
                  <a:lnTo>
                    <a:pt x="467036" y="1363353"/>
                  </a:lnTo>
                  <a:lnTo>
                    <a:pt x="417302" y="1356677"/>
                  </a:lnTo>
                  <a:lnTo>
                    <a:pt x="369788" y="1346850"/>
                  </a:lnTo>
                  <a:lnTo>
                    <a:pt x="325438" y="1334035"/>
                  </a:lnTo>
                  <a:lnTo>
                    <a:pt x="285193" y="1318393"/>
                  </a:lnTo>
                  <a:lnTo>
                    <a:pt x="249999" y="1300089"/>
                  </a:lnTo>
                  <a:lnTo>
                    <a:pt x="198532" y="1256140"/>
                  </a:lnTo>
                  <a:lnTo>
                    <a:pt x="184146" y="1230820"/>
                  </a:lnTo>
                  <a:lnTo>
                    <a:pt x="198199" y="1075579"/>
                  </a:lnTo>
                  <a:lnTo>
                    <a:pt x="157640" y="1047443"/>
                  </a:lnTo>
                  <a:lnTo>
                    <a:pt x="122406" y="1018317"/>
                  </a:lnTo>
                  <a:lnTo>
                    <a:pt x="92228" y="988114"/>
                  </a:lnTo>
                  <a:lnTo>
                    <a:pt x="66838" y="956751"/>
                  </a:lnTo>
                  <a:lnTo>
                    <a:pt x="45967" y="924142"/>
                  </a:lnTo>
                  <a:lnTo>
                    <a:pt x="16709" y="854848"/>
                  </a:lnTo>
                  <a:lnTo>
                    <a:pt x="2304" y="779554"/>
                  </a:lnTo>
                  <a:lnTo>
                    <a:pt x="0" y="739445"/>
                  </a:lnTo>
                  <a:lnTo>
                    <a:pt x="603" y="697581"/>
                  </a:lnTo>
                  <a:lnTo>
                    <a:pt x="3846" y="653878"/>
                  </a:lnTo>
                  <a:lnTo>
                    <a:pt x="9458" y="608251"/>
                  </a:lnTo>
                  <a:lnTo>
                    <a:pt x="17173" y="560614"/>
                  </a:lnTo>
                  <a:lnTo>
                    <a:pt x="26721" y="510884"/>
                  </a:lnTo>
                  <a:lnTo>
                    <a:pt x="37833" y="458975"/>
                  </a:lnTo>
                  <a:lnTo>
                    <a:pt x="50242" y="404803"/>
                  </a:lnTo>
                  <a:lnTo>
                    <a:pt x="63677" y="348282"/>
                  </a:lnTo>
                  <a:lnTo>
                    <a:pt x="77872" y="289328"/>
                  </a:lnTo>
                  <a:lnTo>
                    <a:pt x="92557" y="227856"/>
                  </a:lnTo>
                  <a:lnTo>
                    <a:pt x="109877" y="166194"/>
                  </a:lnTo>
                  <a:lnTo>
                    <a:pt x="129674" y="116413"/>
                  </a:lnTo>
                  <a:lnTo>
                    <a:pt x="151965" y="77317"/>
                  </a:lnTo>
                  <a:lnTo>
                    <a:pt x="176767" y="47706"/>
                  </a:lnTo>
                  <a:lnTo>
                    <a:pt x="233968" y="12149"/>
                  </a:lnTo>
                  <a:lnTo>
                    <a:pt x="301410" y="155"/>
                  </a:lnTo>
                  <a:lnTo>
                    <a:pt x="339012" y="0"/>
                  </a:lnTo>
                  <a:lnTo>
                    <a:pt x="379224" y="2140"/>
                  </a:lnTo>
                  <a:lnTo>
                    <a:pt x="422063" y="5379"/>
                  </a:lnTo>
                  <a:lnTo>
                    <a:pt x="467545" y="8518"/>
                  </a:lnTo>
                  <a:lnTo>
                    <a:pt x="515687" y="10358"/>
                  </a:lnTo>
                  <a:lnTo>
                    <a:pt x="577791" y="8454"/>
                  </a:lnTo>
                  <a:lnTo>
                    <a:pt x="636421" y="10453"/>
                  </a:lnTo>
                  <a:lnTo>
                    <a:pt x="691594" y="16221"/>
                  </a:lnTo>
                  <a:lnTo>
                    <a:pt x="743330" y="25624"/>
                  </a:lnTo>
                  <a:lnTo>
                    <a:pt x="791646" y="38527"/>
                  </a:lnTo>
                  <a:lnTo>
                    <a:pt x="836560" y="54796"/>
                  </a:lnTo>
                  <a:lnTo>
                    <a:pt x="878092" y="74296"/>
                  </a:lnTo>
                  <a:lnTo>
                    <a:pt x="916258" y="96892"/>
                  </a:lnTo>
                  <a:lnTo>
                    <a:pt x="951079" y="122451"/>
                  </a:lnTo>
                  <a:lnTo>
                    <a:pt x="982571" y="150838"/>
                  </a:lnTo>
                  <a:lnTo>
                    <a:pt x="1010754" y="181917"/>
                  </a:lnTo>
                  <a:lnTo>
                    <a:pt x="1035646" y="215556"/>
                  </a:lnTo>
                  <a:lnTo>
                    <a:pt x="1057264" y="251618"/>
                  </a:lnTo>
                  <a:lnTo>
                    <a:pt x="1075628" y="289970"/>
                  </a:lnTo>
                  <a:lnTo>
                    <a:pt x="1090755" y="330477"/>
                  </a:lnTo>
                  <a:lnTo>
                    <a:pt x="1102665" y="373005"/>
                  </a:lnTo>
                  <a:lnTo>
                    <a:pt x="1111375" y="417419"/>
                  </a:lnTo>
                  <a:lnTo>
                    <a:pt x="1116297" y="462203"/>
                  </a:lnTo>
                  <a:lnTo>
                    <a:pt x="1117808" y="510058"/>
                  </a:lnTo>
                  <a:lnTo>
                    <a:pt x="1116221" y="560037"/>
                  </a:lnTo>
                  <a:lnTo>
                    <a:pt x="1111846" y="611194"/>
                  </a:lnTo>
                  <a:lnTo>
                    <a:pt x="1104997" y="662582"/>
                  </a:lnTo>
                  <a:lnTo>
                    <a:pt x="1095984" y="713254"/>
                  </a:lnTo>
                  <a:lnTo>
                    <a:pt x="1085120" y="762264"/>
                  </a:lnTo>
                  <a:lnTo>
                    <a:pt x="1072717" y="808664"/>
                  </a:lnTo>
                  <a:lnTo>
                    <a:pt x="1059086" y="851507"/>
                  </a:lnTo>
                  <a:lnTo>
                    <a:pt x="1044540" y="889848"/>
                  </a:lnTo>
                  <a:lnTo>
                    <a:pt x="1020559" y="936784"/>
                  </a:lnTo>
                  <a:lnTo>
                    <a:pt x="991823" y="976063"/>
                  </a:lnTo>
                  <a:lnTo>
                    <a:pt x="959179" y="1008873"/>
                  </a:lnTo>
                  <a:lnTo>
                    <a:pt x="923474" y="1036401"/>
                  </a:lnTo>
                  <a:lnTo>
                    <a:pt x="885555" y="1059837"/>
                  </a:lnTo>
                  <a:lnTo>
                    <a:pt x="846270" y="1080368"/>
                  </a:lnTo>
                  <a:lnTo>
                    <a:pt x="858886" y="1254845"/>
                  </a:lnTo>
                  <a:lnTo>
                    <a:pt x="831622" y="1283837"/>
                  </a:lnTo>
                  <a:lnTo>
                    <a:pt x="798089" y="1308217"/>
                  </a:lnTo>
                  <a:lnTo>
                    <a:pt x="759229" y="1328146"/>
                  </a:lnTo>
                  <a:lnTo>
                    <a:pt x="715986" y="1343786"/>
                  </a:lnTo>
                  <a:lnTo>
                    <a:pt x="669302" y="1355301"/>
                  </a:lnTo>
                  <a:lnTo>
                    <a:pt x="620122" y="1362853"/>
                  </a:lnTo>
                  <a:lnTo>
                    <a:pt x="569389" y="1366604"/>
                  </a:lnTo>
                  <a:lnTo>
                    <a:pt x="518046" y="1366717"/>
                  </a:lnTo>
                  <a:close/>
                </a:path>
              </a:pathLst>
            </a:custGeom>
            <a:solidFill>
              <a:srgbClr val="FFAA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2595884" y="1908290"/>
              <a:ext cx="1196340" cy="715645"/>
            </a:xfrm>
            <a:custGeom>
              <a:avLst/>
              <a:gdLst/>
              <a:ahLst/>
              <a:cxnLst/>
              <a:rect l="l" t="t" r="r" b="b"/>
              <a:pathLst>
                <a:path w="1196340" h="715644">
                  <a:moveTo>
                    <a:pt x="1111673" y="715524"/>
                  </a:moveTo>
                  <a:lnTo>
                    <a:pt x="1065841" y="710297"/>
                  </a:lnTo>
                  <a:lnTo>
                    <a:pt x="1018877" y="697613"/>
                  </a:lnTo>
                  <a:lnTo>
                    <a:pt x="976266" y="682464"/>
                  </a:lnTo>
                  <a:lnTo>
                    <a:pt x="894941" y="649119"/>
                  </a:lnTo>
                  <a:lnTo>
                    <a:pt x="849941" y="624340"/>
                  </a:lnTo>
                  <a:lnTo>
                    <a:pt x="808854" y="595635"/>
                  </a:lnTo>
                  <a:lnTo>
                    <a:pt x="772046" y="563132"/>
                  </a:lnTo>
                  <a:lnTo>
                    <a:pt x="739881" y="526961"/>
                  </a:lnTo>
                  <a:lnTo>
                    <a:pt x="712726" y="487251"/>
                  </a:lnTo>
                  <a:lnTo>
                    <a:pt x="690945" y="444132"/>
                  </a:lnTo>
                  <a:lnTo>
                    <a:pt x="674904" y="397733"/>
                  </a:lnTo>
                  <a:lnTo>
                    <a:pt x="664969" y="348183"/>
                  </a:lnTo>
                  <a:lnTo>
                    <a:pt x="657303" y="351376"/>
                  </a:lnTo>
                  <a:lnTo>
                    <a:pt x="649877" y="354568"/>
                  </a:lnTo>
                  <a:lnTo>
                    <a:pt x="642850" y="357841"/>
                  </a:lnTo>
                  <a:lnTo>
                    <a:pt x="600502" y="381490"/>
                  </a:lnTo>
                  <a:lnTo>
                    <a:pt x="556598" y="403175"/>
                  </a:lnTo>
                  <a:lnTo>
                    <a:pt x="511353" y="422656"/>
                  </a:lnTo>
                  <a:lnTo>
                    <a:pt x="464982" y="439694"/>
                  </a:lnTo>
                  <a:lnTo>
                    <a:pt x="417701" y="454050"/>
                  </a:lnTo>
                  <a:lnTo>
                    <a:pt x="369726" y="465485"/>
                  </a:lnTo>
                  <a:lnTo>
                    <a:pt x="321272" y="473759"/>
                  </a:lnTo>
                  <a:lnTo>
                    <a:pt x="272554" y="478633"/>
                  </a:lnTo>
                  <a:lnTo>
                    <a:pt x="223787" y="479869"/>
                  </a:lnTo>
                  <a:lnTo>
                    <a:pt x="175188" y="477227"/>
                  </a:lnTo>
                  <a:lnTo>
                    <a:pt x="126972" y="470468"/>
                  </a:lnTo>
                  <a:lnTo>
                    <a:pt x="79354" y="459353"/>
                  </a:lnTo>
                  <a:lnTo>
                    <a:pt x="32550" y="443643"/>
                  </a:lnTo>
                  <a:lnTo>
                    <a:pt x="15309" y="404227"/>
                  </a:lnTo>
                  <a:lnTo>
                    <a:pt x="4581" y="366648"/>
                  </a:lnTo>
                  <a:lnTo>
                    <a:pt x="0" y="330906"/>
                  </a:lnTo>
                  <a:lnTo>
                    <a:pt x="1201" y="296999"/>
                  </a:lnTo>
                  <a:lnTo>
                    <a:pt x="19494" y="234692"/>
                  </a:lnTo>
                  <a:lnTo>
                    <a:pt x="56541" y="179722"/>
                  </a:lnTo>
                  <a:lnTo>
                    <a:pt x="109426" y="132085"/>
                  </a:lnTo>
                  <a:lnTo>
                    <a:pt x="175232" y="91775"/>
                  </a:lnTo>
                  <a:lnTo>
                    <a:pt x="212068" y="74368"/>
                  </a:lnTo>
                  <a:lnTo>
                    <a:pt x="251041" y="58790"/>
                  </a:lnTo>
                  <a:lnTo>
                    <a:pt x="291785" y="45043"/>
                  </a:lnTo>
                  <a:lnTo>
                    <a:pt x="333935" y="33124"/>
                  </a:lnTo>
                  <a:lnTo>
                    <a:pt x="377128" y="23035"/>
                  </a:lnTo>
                  <a:lnTo>
                    <a:pt x="420999" y="14773"/>
                  </a:lnTo>
                  <a:lnTo>
                    <a:pt x="465182" y="8340"/>
                  </a:lnTo>
                  <a:lnTo>
                    <a:pt x="509313" y="3733"/>
                  </a:lnTo>
                  <a:lnTo>
                    <a:pt x="553028" y="953"/>
                  </a:lnTo>
                  <a:lnTo>
                    <a:pt x="595962" y="0"/>
                  </a:lnTo>
                  <a:lnTo>
                    <a:pt x="637750" y="871"/>
                  </a:lnTo>
                  <a:lnTo>
                    <a:pt x="678027" y="3568"/>
                  </a:lnTo>
                  <a:lnTo>
                    <a:pt x="716430" y="8088"/>
                  </a:lnTo>
                  <a:lnTo>
                    <a:pt x="786150" y="22601"/>
                  </a:lnTo>
                  <a:lnTo>
                    <a:pt x="843995" y="44404"/>
                  </a:lnTo>
                  <a:lnTo>
                    <a:pt x="882467" y="61682"/>
                  </a:lnTo>
                  <a:lnTo>
                    <a:pt x="918805" y="80741"/>
                  </a:lnTo>
                  <a:lnTo>
                    <a:pt x="952973" y="103241"/>
                  </a:lnTo>
                  <a:lnTo>
                    <a:pt x="984932" y="130845"/>
                  </a:lnTo>
                  <a:lnTo>
                    <a:pt x="1008737" y="161161"/>
                  </a:lnTo>
                  <a:lnTo>
                    <a:pt x="1016233" y="171631"/>
                  </a:lnTo>
                  <a:lnTo>
                    <a:pt x="1024185" y="180707"/>
                  </a:lnTo>
                  <a:lnTo>
                    <a:pt x="1033072" y="188631"/>
                  </a:lnTo>
                  <a:lnTo>
                    <a:pt x="1052246" y="203717"/>
                  </a:lnTo>
                  <a:lnTo>
                    <a:pt x="1089287" y="237632"/>
                  </a:lnTo>
                  <a:lnTo>
                    <a:pt x="1122017" y="275378"/>
                  </a:lnTo>
                  <a:lnTo>
                    <a:pt x="1149552" y="316783"/>
                  </a:lnTo>
                  <a:lnTo>
                    <a:pt x="1171013" y="361675"/>
                  </a:lnTo>
                  <a:lnTo>
                    <a:pt x="1185517" y="409881"/>
                  </a:lnTo>
                  <a:lnTo>
                    <a:pt x="1193101" y="457499"/>
                  </a:lnTo>
                  <a:lnTo>
                    <a:pt x="1196323" y="506151"/>
                  </a:lnTo>
                  <a:lnTo>
                    <a:pt x="1196073" y="554325"/>
                  </a:lnTo>
                  <a:lnTo>
                    <a:pt x="1193239" y="600506"/>
                  </a:lnTo>
                  <a:lnTo>
                    <a:pt x="1188711" y="643182"/>
                  </a:lnTo>
                  <a:lnTo>
                    <a:pt x="1178011" y="683648"/>
                  </a:lnTo>
                  <a:lnTo>
                    <a:pt x="1150891" y="708305"/>
                  </a:lnTo>
                  <a:lnTo>
                    <a:pt x="1111673" y="715524"/>
                  </a:lnTo>
                  <a:close/>
                </a:path>
              </a:pathLst>
            </a:custGeom>
            <a:solidFill>
              <a:srgbClr val="BF8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2854571" y="2585795"/>
              <a:ext cx="409575" cy="74295"/>
            </a:xfrm>
            <a:custGeom>
              <a:avLst/>
              <a:gdLst/>
              <a:ahLst/>
              <a:cxnLst/>
              <a:rect l="l" t="t" r="r" b="b"/>
              <a:pathLst>
                <a:path w="409575" h="74294">
                  <a:moveTo>
                    <a:pt x="53733" y="22745"/>
                  </a:moveTo>
                  <a:lnTo>
                    <a:pt x="49999" y="12611"/>
                  </a:lnTo>
                  <a:lnTo>
                    <a:pt x="42938" y="4940"/>
                  </a:lnTo>
                  <a:lnTo>
                    <a:pt x="33528" y="495"/>
                  </a:lnTo>
                  <a:lnTo>
                    <a:pt x="22745" y="0"/>
                  </a:lnTo>
                  <a:lnTo>
                    <a:pt x="12611" y="3733"/>
                  </a:lnTo>
                  <a:lnTo>
                    <a:pt x="4965" y="10782"/>
                  </a:lnTo>
                  <a:lnTo>
                    <a:pt x="520" y="20193"/>
                  </a:lnTo>
                  <a:lnTo>
                    <a:pt x="0" y="30975"/>
                  </a:lnTo>
                  <a:lnTo>
                    <a:pt x="3721" y="41097"/>
                  </a:lnTo>
                  <a:lnTo>
                    <a:pt x="10782" y="48755"/>
                  </a:lnTo>
                  <a:lnTo>
                    <a:pt x="20193" y="53200"/>
                  </a:lnTo>
                  <a:lnTo>
                    <a:pt x="30975" y="53721"/>
                  </a:lnTo>
                  <a:lnTo>
                    <a:pt x="41109" y="49987"/>
                  </a:lnTo>
                  <a:lnTo>
                    <a:pt x="48768" y="42938"/>
                  </a:lnTo>
                  <a:lnTo>
                    <a:pt x="53213" y="33528"/>
                  </a:lnTo>
                  <a:lnTo>
                    <a:pt x="53733" y="22745"/>
                  </a:lnTo>
                  <a:close/>
                </a:path>
                <a:path w="409575" h="74294">
                  <a:moveTo>
                    <a:pt x="409549" y="42862"/>
                  </a:moveTo>
                  <a:lnTo>
                    <a:pt x="405853" y="32727"/>
                  </a:lnTo>
                  <a:lnTo>
                    <a:pt x="398792" y="25082"/>
                  </a:lnTo>
                  <a:lnTo>
                    <a:pt x="389356" y="20637"/>
                  </a:lnTo>
                  <a:lnTo>
                    <a:pt x="378561" y="20116"/>
                  </a:lnTo>
                  <a:lnTo>
                    <a:pt x="368427" y="23850"/>
                  </a:lnTo>
                  <a:lnTo>
                    <a:pt x="360781" y="30899"/>
                  </a:lnTo>
                  <a:lnTo>
                    <a:pt x="356336" y="40309"/>
                  </a:lnTo>
                  <a:lnTo>
                    <a:pt x="355815" y="51079"/>
                  </a:lnTo>
                  <a:lnTo>
                    <a:pt x="359537" y="61214"/>
                  </a:lnTo>
                  <a:lnTo>
                    <a:pt x="366598" y="68859"/>
                  </a:lnTo>
                  <a:lnTo>
                    <a:pt x="376008" y="73304"/>
                  </a:lnTo>
                  <a:lnTo>
                    <a:pt x="386791" y="73837"/>
                  </a:lnTo>
                  <a:lnTo>
                    <a:pt x="396925" y="70104"/>
                  </a:lnTo>
                  <a:lnTo>
                    <a:pt x="404583" y="63042"/>
                  </a:lnTo>
                  <a:lnTo>
                    <a:pt x="409028" y="53644"/>
                  </a:lnTo>
                  <a:lnTo>
                    <a:pt x="409549" y="4286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3021301" y="2590422"/>
              <a:ext cx="57150" cy="79375"/>
            </a:xfrm>
            <a:custGeom>
              <a:avLst/>
              <a:gdLst/>
              <a:ahLst/>
              <a:cxnLst/>
              <a:rect l="l" t="t" r="r" b="b"/>
              <a:pathLst>
                <a:path w="57150" h="79375">
                  <a:moveTo>
                    <a:pt x="30582" y="78937"/>
                  </a:moveTo>
                  <a:lnTo>
                    <a:pt x="19190" y="77474"/>
                  </a:lnTo>
                  <a:lnTo>
                    <a:pt x="9452" y="72263"/>
                  </a:lnTo>
                  <a:lnTo>
                    <a:pt x="2633" y="62247"/>
                  </a:lnTo>
                  <a:lnTo>
                    <a:pt x="0" y="46372"/>
                  </a:lnTo>
                  <a:lnTo>
                    <a:pt x="2137" y="28363"/>
                  </a:lnTo>
                  <a:lnTo>
                    <a:pt x="8174" y="13638"/>
                  </a:lnTo>
                  <a:lnTo>
                    <a:pt x="17191" y="3687"/>
                  </a:lnTo>
                  <a:lnTo>
                    <a:pt x="28267" y="0"/>
                  </a:lnTo>
                  <a:lnTo>
                    <a:pt x="39418" y="3615"/>
                  </a:lnTo>
                  <a:lnTo>
                    <a:pt x="48549" y="13478"/>
                  </a:lnTo>
                  <a:lnTo>
                    <a:pt x="54745" y="28116"/>
                  </a:lnTo>
                  <a:lnTo>
                    <a:pt x="57093" y="46053"/>
                  </a:lnTo>
                  <a:lnTo>
                    <a:pt x="55241" y="61955"/>
                  </a:lnTo>
                  <a:lnTo>
                    <a:pt x="49826" y="72043"/>
                  </a:lnTo>
                  <a:lnTo>
                    <a:pt x="41417" y="77357"/>
                  </a:lnTo>
                  <a:lnTo>
                    <a:pt x="30582" y="78937"/>
                  </a:lnTo>
                  <a:close/>
                </a:path>
              </a:pathLst>
            </a:custGeom>
            <a:solidFill>
              <a:srgbClr val="FF5A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976527" y="2751102"/>
              <a:ext cx="179582" cy="72058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12689040" y="2645663"/>
              <a:ext cx="751205" cy="202565"/>
            </a:xfrm>
            <a:custGeom>
              <a:avLst/>
              <a:gdLst/>
              <a:ahLst/>
              <a:cxnLst/>
              <a:rect l="l" t="t" r="r" b="b"/>
              <a:pathLst>
                <a:path w="751205" h="202564">
                  <a:moveTo>
                    <a:pt x="189001" y="91782"/>
                  </a:moveTo>
                  <a:lnTo>
                    <a:pt x="180555" y="55206"/>
                  </a:lnTo>
                  <a:lnTo>
                    <a:pt x="159461" y="25742"/>
                  </a:lnTo>
                  <a:lnTo>
                    <a:pt x="128841" y="6362"/>
                  </a:lnTo>
                  <a:lnTo>
                    <a:pt x="91821" y="0"/>
                  </a:lnTo>
                  <a:lnTo>
                    <a:pt x="55245" y="8470"/>
                  </a:lnTo>
                  <a:lnTo>
                    <a:pt x="25781" y="29552"/>
                  </a:lnTo>
                  <a:lnTo>
                    <a:pt x="6388" y="60147"/>
                  </a:lnTo>
                  <a:lnTo>
                    <a:pt x="0" y="97129"/>
                  </a:lnTo>
                  <a:lnTo>
                    <a:pt x="8470" y="133705"/>
                  </a:lnTo>
                  <a:lnTo>
                    <a:pt x="29565" y="163169"/>
                  </a:lnTo>
                  <a:lnTo>
                    <a:pt x="60172" y="182562"/>
                  </a:lnTo>
                  <a:lnTo>
                    <a:pt x="97167" y="188925"/>
                  </a:lnTo>
                  <a:lnTo>
                    <a:pt x="133756" y="180441"/>
                  </a:lnTo>
                  <a:lnTo>
                    <a:pt x="163207" y="159359"/>
                  </a:lnTo>
                  <a:lnTo>
                    <a:pt x="182600" y="128765"/>
                  </a:lnTo>
                  <a:lnTo>
                    <a:pt x="189001" y="91782"/>
                  </a:lnTo>
                  <a:close/>
                </a:path>
                <a:path w="751205" h="202564">
                  <a:moveTo>
                    <a:pt x="750989" y="105194"/>
                  </a:moveTo>
                  <a:lnTo>
                    <a:pt x="742505" y="68630"/>
                  </a:lnTo>
                  <a:lnTo>
                    <a:pt x="721385" y="39192"/>
                  </a:lnTo>
                  <a:lnTo>
                    <a:pt x="690778" y="19799"/>
                  </a:lnTo>
                  <a:lnTo>
                    <a:pt x="653808" y="13411"/>
                  </a:lnTo>
                  <a:lnTo>
                    <a:pt x="617232" y="21882"/>
                  </a:lnTo>
                  <a:lnTo>
                    <a:pt x="587781" y="42964"/>
                  </a:lnTo>
                  <a:lnTo>
                    <a:pt x="568388" y="73558"/>
                  </a:lnTo>
                  <a:lnTo>
                    <a:pt x="561987" y="110540"/>
                  </a:lnTo>
                  <a:lnTo>
                    <a:pt x="570471" y="147104"/>
                  </a:lnTo>
                  <a:lnTo>
                    <a:pt x="591566" y="176555"/>
                  </a:lnTo>
                  <a:lnTo>
                    <a:pt x="622160" y="195935"/>
                  </a:lnTo>
                  <a:lnTo>
                    <a:pt x="659168" y="202323"/>
                  </a:lnTo>
                  <a:lnTo>
                    <a:pt x="695744" y="193852"/>
                  </a:lnTo>
                  <a:lnTo>
                    <a:pt x="725195" y="172770"/>
                  </a:lnTo>
                  <a:lnTo>
                    <a:pt x="744601" y="142176"/>
                  </a:lnTo>
                  <a:lnTo>
                    <a:pt x="750989" y="105194"/>
                  </a:lnTo>
                  <a:close/>
                </a:path>
              </a:pathLst>
            </a:custGeom>
            <a:solidFill>
              <a:srgbClr val="FF95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2834180" y="2253701"/>
              <a:ext cx="422909" cy="129539"/>
            </a:xfrm>
            <a:custGeom>
              <a:avLst/>
              <a:gdLst/>
              <a:ahLst/>
              <a:cxnLst/>
              <a:rect l="l" t="t" r="r" b="b"/>
              <a:pathLst>
                <a:path w="422909" h="129539">
                  <a:moveTo>
                    <a:pt x="212207" y="112268"/>
                  </a:moveTo>
                  <a:lnTo>
                    <a:pt x="55401" y="112268"/>
                  </a:lnTo>
                  <a:lnTo>
                    <a:pt x="102854" y="111859"/>
                  </a:lnTo>
                  <a:lnTo>
                    <a:pt x="150007" y="107455"/>
                  </a:lnTo>
                  <a:lnTo>
                    <a:pt x="196575" y="99131"/>
                  </a:lnTo>
                  <a:lnTo>
                    <a:pt x="242271" y="86962"/>
                  </a:lnTo>
                  <a:lnTo>
                    <a:pt x="286810" y="71023"/>
                  </a:lnTo>
                  <a:lnTo>
                    <a:pt x="329905" y="51389"/>
                  </a:lnTo>
                  <a:lnTo>
                    <a:pt x="371272" y="28135"/>
                  </a:lnTo>
                  <a:lnTo>
                    <a:pt x="410623" y="1335"/>
                  </a:lnTo>
                  <a:lnTo>
                    <a:pt x="416728" y="0"/>
                  </a:lnTo>
                  <a:lnTo>
                    <a:pt x="421193" y="3760"/>
                  </a:lnTo>
                  <a:lnTo>
                    <a:pt x="422470" y="9899"/>
                  </a:lnTo>
                  <a:lnTo>
                    <a:pt x="419007" y="15702"/>
                  </a:lnTo>
                  <a:lnTo>
                    <a:pt x="378924" y="42967"/>
                  </a:lnTo>
                  <a:lnTo>
                    <a:pt x="336712" y="66654"/>
                  </a:lnTo>
                  <a:lnTo>
                    <a:pt x="292683" y="86679"/>
                  </a:lnTo>
                  <a:lnTo>
                    <a:pt x="247152" y="102957"/>
                  </a:lnTo>
                  <a:lnTo>
                    <a:pt x="212207" y="112268"/>
                  </a:lnTo>
                  <a:close/>
                </a:path>
                <a:path w="422909" h="129539">
                  <a:moveTo>
                    <a:pt x="56275" y="128924"/>
                  </a:moveTo>
                  <a:lnTo>
                    <a:pt x="7935" y="125209"/>
                  </a:lnTo>
                  <a:lnTo>
                    <a:pt x="1995" y="121897"/>
                  </a:lnTo>
                  <a:lnTo>
                    <a:pt x="0" y="115951"/>
                  </a:lnTo>
                  <a:lnTo>
                    <a:pt x="1972" y="110483"/>
                  </a:lnTo>
                  <a:lnTo>
                    <a:pt x="7935" y="108607"/>
                  </a:lnTo>
                  <a:lnTo>
                    <a:pt x="55401" y="112268"/>
                  </a:lnTo>
                  <a:lnTo>
                    <a:pt x="212207" y="112268"/>
                  </a:lnTo>
                  <a:lnTo>
                    <a:pt x="200433" y="115405"/>
                  </a:lnTo>
                  <a:lnTo>
                    <a:pt x="152838" y="123938"/>
                  </a:lnTo>
                  <a:lnTo>
                    <a:pt x="104681" y="128472"/>
                  </a:lnTo>
                  <a:lnTo>
                    <a:pt x="56275" y="12892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2175680" y="2448940"/>
              <a:ext cx="1791970" cy="2346960"/>
            </a:xfrm>
            <a:custGeom>
              <a:avLst/>
              <a:gdLst/>
              <a:ahLst/>
              <a:cxnLst/>
              <a:rect l="l" t="t" r="r" b="b"/>
              <a:pathLst>
                <a:path w="1791969" h="2346960">
                  <a:moveTo>
                    <a:pt x="386613" y="2218156"/>
                  </a:moveTo>
                  <a:lnTo>
                    <a:pt x="379552" y="2167420"/>
                  </a:lnTo>
                  <a:lnTo>
                    <a:pt x="354063" y="2122360"/>
                  </a:lnTo>
                  <a:lnTo>
                    <a:pt x="305752" y="2089708"/>
                  </a:lnTo>
                  <a:lnTo>
                    <a:pt x="266153" y="2072500"/>
                  </a:lnTo>
                  <a:lnTo>
                    <a:pt x="222084" y="2059495"/>
                  </a:lnTo>
                  <a:lnTo>
                    <a:pt x="175856" y="2052332"/>
                  </a:lnTo>
                  <a:lnTo>
                    <a:pt x="129806" y="2052612"/>
                  </a:lnTo>
                  <a:lnTo>
                    <a:pt x="86271" y="2061972"/>
                  </a:lnTo>
                  <a:lnTo>
                    <a:pt x="47574" y="2082025"/>
                  </a:lnTo>
                  <a:lnTo>
                    <a:pt x="16040" y="2114385"/>
                  </a:lnTo>
                  <a:lnTo>
                    <a:pt x="0" y="2179688"/>
                  </a:lnTo>
                  <a:lnTo>
                    <a:pt x="3492" y="2207869"/>
                  </a:lnTo>
                  <a:lnTo>
                    <a:pt x="12674" y="2229574"/>
                  </a:lnTo>
                  <a:lnTo>
                    <a:pt x="26035" y="2242185"/>
                  </a:lnTo>
                  <a:lnTo>
                    <a:pt x="42087" y="2243061"/>
                  </a:lnTo>
                  <a:lnTo>
                    <a:pt x="59334" y="2229586"/>
                  </a:lnTo>
                  <a:lnTo>
                    <a:pt x="76288" y="2199132"/>
                  </a:lnTo>
                  <a:lnTo>
                    <a:pt x="91452" y="2149094"/>
                  </a:lnTo>
                  <a:lnTo>
                    <a:pt x="84645" y="2194293"/>
                  </a:lnTo>
                  <a:lnTo>
                    <a:pt x="83489" y="2235073"/>
                  </a:lnTo>
                  <a:lnTo>
                    <a:pt x="94729" y="2298230"/>
                  </a:lnTo>
                  <a:lnTo>
                    <a:pt x="118389" y="2328151"/>
                  </a:lnTo>
                  <a:lnTo>
                    <a:pt x="132753" y="2327402"/>
                  </a:lnTo>
                  <a:lnTo>
                    <a:pt x="147688" y="2314435"/>
                  </a:lnTo>
                  <a:lnTo>
                    <a:pt x="162344" y="2287968"/>
                  </a:lnTo>
                  <a:lnTo>
                    <a:pt x="175869" y="2246693"/>
                  </a:lnTo>
                  <a:lnTo>
                    <a:pt x="187426" y="2189302"/>
                  </a:lnTo>
                  <a:lnTo>
                    <a:pt x="181470" y="2238870"/>
                  </a:lnTo>
                  <a:lnTo>
                    <a:pt x="181457" y="2280094"/>
                  </a:lnTo>
                  <a:lnTo>
                    <a:pt x="195618" y="2334514"/>
                  </a:lnTo>
                  <a:lnTo>
                    <a:pt x="222605" y="2346579"/>
                  </a:lnTo>
                  <a:lnTo>
                    <a:pt x="238645" y="2334857"/>
                  </a:lnTo>
                  <a:lnTo>
                    <a:pt x="255143" y="2310295"/>
                  </a:lnTo>
                  <a:lnTo>
                    <a:pt x="271208" y="2272144"/>
                  </a:lnTo>
                  <a:lnTo>
                    <a:pt x="285927" y="2219655"/>
                  </a:lnTo>
                  <a:lnTo>
                    <a:pt x="287337" y="2263381"/>
                  </a:lnTo>
                  <a:lnTo>
                    <a:pt x="298818" y="2320480"/>
                  </a:lnTo>
                  <a:lnTo>
                    <a:pt x="329425" y="2342870"/>
                  </a:lnTo>
                  <a:lnTo>
                    <a:pt x="341007" y="2336850"/>
                  </a:lnTo>
                  <a:lnTo>
                    <a:pt x="372224" y="2290127"/>
                  </a:lnTo>
                  <a:lnTo>
                    <a:pt x="384594" y="2243544"/>
                  </a:lnTo>
                  <a:lnTo>
                    <a:pt x="386613" y="2218156"/>
                  </a:lnTo>
                  <a:close/>
                </a:path>
                <a:path w="1791969" h="2346960">
                  <a:moveTo>
                    <a:pt x="495617" y="102298"/>
                  </a:moveTo>
                  <a:lnTo>
                    <a:pt x="487260" y="59880"/>
                  </a:lnTo>
                  <a:lnTo>
                    <a:pt x="443001" y="8191"/>
                  </a:lnTo>
                  <a:lnTo>
                    <a:pt x="380161" y="0"/>
                  </a:lnTo>
                  <a:lnTo>
                    <a:pt x="326923" y="22339"/>
                  </a:lnTo>
                  <a:lnTo>
                    <a:pt x="281622" y="91287"/>
                  </a:lnTo>
                  <a:lnTo>
                    <a:pt x="271233" y="141960"/>
                  </a:lnTo>
                  <a:lnTo>
                    <a:pt x="275323" y="189026"/>
                  </a:lnTo>
                  <a:lnTo>
                    <a:pt x="291185" y="230276"/>
                  </a:lnTo>
                  <a:lnTo>
                    <a:pt x="316115" y="263525"/>
                  </a:lnTo>
                  <a:lnTo>
                    <a:pt x="347370" y="286562"/>
                  </a:lnTo>
                  <a:lnTo>
                    <a:pt x="382244" y="297192"/>
                  </a:lnTo>
                  <a:lnTo>
                    <a:pt x="418007" y="293217"/>
                  </a:lnTo>
                  <a:lnTo>
                    <a:pt x="471093" y="239776"/>
                  </a:lnTo>
                  <a:lnTo>
                    <a:pt x="487070" y="196926"/>
                  </a:lnTo>
                  <a:lnTo>
                    <a:pt x="495401" y="149542"/>
                  </a:lnTo>
                  <a:lnTo>
                    <a:pt x="495617" y="102298"/>
                  </a:lnTo>
                  <a:close/>
                </a:path>
                <a:path w="1791969" h="2346960">
                  <a:moveTo>
                    <a:pt x="1617776" y="281724"/>
                  </a:moveTo>
                  <a:lnTo>
                    <a:pt x="1609953" y="203542"/>
                  </a:lnTo>
                  <a:lnTo>
                    <a:pt x="1574838" y="161188"/>
                  </a:lnTo>
                  <a:lnTo>
                    <a:pt x="1536268" y="143751"/>
                  </a:lnTo>
                  <a:lnTo>
                    <a:pt x="1518119" y="140373"/>
                  </a:lnTo>
                  <a:lnTo>
                    <a:pt x="1487144" y="144360"/>
                  </a:lnTo>
                  <a:lnTo>
                    <a:pt x="1432153" y="196646"/>
                  </a:lnTo>
                  <a:lnTo>
                    <a:pt x="1411490" y="236639"/>
                  </a:lnTo>
                  <a:lnTo>
                    <a:pt x="1397609" y="280339"/>
                  </a:lnTo>
                  <a:lnTo>
                    <a:pt x="1392186" y="323583"/>
                  </a:lnTo>
                  <a:lnTo>
                    <a:pt x="1396898" y="362216"/>
                  </a:lnTo>
                  <a:lnTo>
                    <a:pt x="1413433" y="392112"/>
                  </a:lnTo>
                  <a:lnTo>
                    <a:pt x="1441907" y="411276"/>
                  </a:lnTo>
                  <a:lnTo>
                    <a:pt x="1476057" y="417690"/>
                  </a:lnTo>
                  <a:lnTo>
                    <a:pt x="1512646" y="412013"/>
                  </a:lnTo>
                  <a:lnTo>
                    <a:pt x="1548371" y="394931"/>
                  </a:lnTo>
                  <a:lnTo>
                    <a:pt x="1579981" y="367068"/>
                  </a:lnTo>
                  <a:lnTo>
                    <a:pt x="1604200" y="329120"/>
                  </a:lnTo>
                  <a:lnTo>
                    <a:pt x="1617776" y="281724"/>
                  </a:lnTo>
                  <a:close/>
                </a:path>
                <a:path w="1791969" h="2346960">
                  <a:moveTo>
                    <a:pt x="1791817" y="2193899"/>
                  </a:moveTo>
                  <a:lnTo>
                    <a:pt x="1779676" y="2127707"/>
                  </a:lnTo>
                  <a:lnTo>
                    <a:pt x="1750110" y="2093468"/>
                  </a:lnTo>
                  <a:lnTo>
                    <a:pt x="1712671" y="2071116"/>
                  </a:lnTo>
                  <a:lnTo>
                    <a:pt x="1669770" y="2059152"/>
                  </a:lnTo>
                  <a:lnTo>
                    <a:pt x="1623822" y="2056104"/>
                  </a:lnTo>
                  <a:lnTo>
                    <a:pt x="1577263" y="2060486"/>
                  </a:lnTo>
                  <a:lnTo>
                    <a:pt x="1532509" y="2070836"/>
                  </a:lnTo>
                  <a:lnTo>
                    <a:pt x="1491970" y="2085657"/>
                  </a:lnTo>
                  <a:lnTo>
                    <a:pt x="1441831" y="2115362"/>
                  </a:lnTo>
                  <a:lnTo>
                    <a:pt x="1413725" y="2158835"/>
                  </a:lnTo>
                  <a:lnTo>
                    <a:pt x="1403731" y="2208720"/>
                  </a:lnTo>
                  <a:lnTo>
                    <a:pt x="1403832" y="2216556"/>
                  </a:lnTo>
                  <a:lnTo>
                    <a:pt x="1407731" y="2259076"/>
                  </a:lnTo>
                  <a:lnTo>
                    <a:pt x="1421892" y="2301824"/>
                  </a:lnTo>
                  <a:lnTo>
                    <a:pt x="1453375" y="2337028"/>
                  </a:lnTo>
                  <a:lnTo>
                    <a:pt x="1464614" y="2337536"/>
                  </a:lnTo>
                  <a:lnTo>
                    <a:pt x="1475409" y="2330983"/>
                  </a:lnTo>
                  <a:lnTo>
                    <a:pt x="1485239" y="2316480"/>
                  </a:lnTo>
                  <a:lnTo>
                    <a:pt x="1493621" y="2293162"/>
                  </a:lnTo>
                  <a:lnTo>
                    <a:pt x="1500060" y="2260142"/>
                  </a:lnTo>
                  <a:lnTo>
                    <a:pt x="1504048" y="2216556"/>
                  </a:lnTo>
                  <a:lnTo>
                    <a:pt x="1515643" y="2269871"/>
                  </a:lnTo>
                  <a:lnTo>
                    <a:pt x="1529422" y="2308949"/>
                  </a:lnTo>
                  <a:lnTo>
                    <a:pt x="1544447" y="2334476"/>
                  </a:lnTo>
                  <a:lnTo>
                    <a:pt x="1556042" y="2344077"/>
                  </a:lnTo>
                  <a:lnTo>
                    <a:pt x="1578660" y="2344077"/>
                  </a:lnTo>
                  <a:lnTo>
                    <a:pt x="1604746" y="2283218"/>
                  </a:lnTo>
                  <a:lnTo>
                    <a:pt x="1607045" y="2244166"/>
                  </a:lnTo>
                  <a:lnTo>
                    <a:pt x="1607058" y="2240153"/>
                  </a:lnTo>
                  <a:lnTo>
                    <a:pt x="1605635" y="2216556"/>
                  </a:lnTo>
                  <a:lnTo>
                    <a:pt x="1604162" y="2192197"/>
                  </a:lnTo>
                  <a:lnTo>
                    <a:pt x="1612303" y="2250198"/>
                  </a:lnTo>
                  <a:lnTo>
                    <a:pt x="1623352" y="2292235"/>
                  </a:lnTo>
                  <a:lnTo>
                    <a:pt x="1636407" y="2319540"/>
                  </a:lnTo>
                  <a:lnTo>
                    <a:pt x="1650542" y="2333383"/>
                  </a:lnTo>
                  <a:lnTo>
                    <a:pt x="1664843" y="2335009"/>
                  </a:lnTo>
                  <a:lnTo>
                    <a:pt x="1678368" y="2325636"/>
                  </a:lnTo>
                  <a:lnTo>
                    <a:pt x="1690217" y="2306548"/>
                  </a:lnTo>
                  <a:lnTo>
                    <a:pt x="1699463" y="2278977"/>
                  </a:lnTo>
                  <a:lnTo>
                    <a:pt x="1705165" y="2244166"/>
                  </a:lnTo>
                  <a:lnTo>
                    <a:pt x="1706435" y="2203361"/>
                  </a:lnTo>
                  <a:lnTo>
                    <a:pt x="1705432" y="2192197"/>
                  </a:lnTo>
                  <a:lnTo>
                    <a:pt x="1702333" y="2157819"/>
                  </a:lnTo>
                  <a:lnTo>
                    <a:pt x="1714500" y="2208720"/>
                  </a:lnTo>
                  <a:lnTo>
                    <a:pt x="1729625" y="2240153"/>
                  </a:lnTo>
                  <a:lnTo>
                    <a:pt x="1746046" y="2254656"/>
                  </a:lnTo>
                  <a:lnTo>
                    <a:pt x="1762125" y="2254758"/>
                  </a:lnTo>
                  <a:lnTo>
                    <a:pt x="1776209" y="2242972"/>
                  </a:lnTo>
                  <a:lnTo>
                    <a:pt x="1786661" y="2221839"/>
                  </a:lnTo>
                  <a:lnTo>
                    <a:pt x="1791817" y="2193899"/>
                  </a:lnTo>
                  <a:close/>
                </a:path>
              </a:pathLst>
            </a:custGeom>
            <a:solidFill>
              <a:srgbClr val="FFAA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2979261" y="2084031"/>
              <a:ext cx="991235" cy="2322195"/>
            </a:xfrm>
            <a:custGeom>
              <a:avLst/>
              <a:gdLst/>
              <a:ahLst/>
              <a:cxnLst/>
              <a:rect l="l" t="t" r="r" b="b"/>
              <a:pathLst>
                <a:path w="991234" h="2322195">
                  <a:moveTo>
                    <a:pt x="217919" y="38036"/>
                  </a:moveTo>
                  <a:lnTo>
                    <a:pt x="161607" y="8915"/>
                  </a:lnTo>
                  <a:lnTo>
                    <a:pt x="109956" y="647"/>
                  </a:lnTo>
                  <a:lnTo>
                    <a:pt x="57848" y="0"/>
                  </a:lnTo>
                  <a:lnTo>
                    <a:pt x="5854" y="6946"/>
                  </a:lnTo>
                  <a:lnTo>
                    <a:pt x="444" y="11379"/>
                  </a:lnTo>
                  <a:lnTo>
                    <a:pt x="0" y="18719"/>
                  </a:lnTo>
                  <a:lnTo>
                    <a:pt x="3657" y="25209"/>
                  </a:lnTo>
                  <a:lnTo>
                    <a:pt x="10515" y="27101"/>
                  </a:lnTo>
                  <a:lnTo>
                    <a:pt x="60198" y="20612"/>
                  </a:lnTo>
                  <a:lnTo>
                    <a:pt x="109994" y="21513"/>
                  </a:lnTo>
                  <a:lnTo>
                    <a:pt x="159346" y="29667"/>
                  </a:lnTo>
                  <a:lnTo>
                    <a:pt x="207670" y="44958"/>
                  </a:lnTo>
                  <a:lnTo>
                    <a:pt x="214363" y="44170"/>
                  </a:lnTo>
                  <a:lnTo>
                    <a:pt x="217919" y="38036"/>
                  </a:lnTo>
                  <a:close/>
                </a:path>
                <a:path w="991234" h="2322195">
                  <a:moveTo>
                    <a:pt x="990803" y="1976780"/>
                  </a:moveTo>
                  <a:lnTo>
                    <a:pt x="990092" y="1928558"/>
                  </a:lnTo>
                  <a:lnTo>
                    <a:pt x="988415" y="1880349"/>
                  </a:lnTo>
                  <a:lnTo>
                    <a:pt x="985799" y="1832152"/>
                  </a:lnTo>
                  <a:lnTo>
                    <a:pt x="980516" y="1764322"/>
                  </a:lnTo>
                  <a:lnTo>
                    <a:pt x="973302" y="1696554"/>
                  </a:lnTo>
                  <a:lnTo>
                    <a:pt x="961745" y="1688515"/>
                  </a:lnTo>
                  <a:lnTo>
                    <a:pt x="954684" y="1690522"/>
                  </a:lnTo>
                  <a:lnTo>
                    <a:pt x="952106" y="1696554"/>
                  </a:lnTo>
                  <a:lnTo>
                    <a:pt x="957364" y="1744611"/>
                  </a:lnTo>
                  <a:lnTo>
                    <a:pt x="961682" y="1792732"/>
                  </a:lnTo>
                  <a:lnTo>
                    <a:pt x="965060" y="1840890"/>
                  </a:lnTo>
                  <a:lnTo>
                    <a:pt x="967511" y="1889086"/>
                  </a:lnTo>
                  <a:lnTo>
                    <a:pt x="969022" y="1937308"/>
                  </a:lnTo>
                  <a:lnTo>
                    <a:pt x="969581" y="1985530"/>
                  </a:lnTo>
                  <a:lnTo>
                    <a:pt x="969200" y="2033765"/>
                  </a:lnTo>
                  <a:lnTo>
                    <a:pt x="967867" y="2081987"/>
                  </a:lnTo>
                  <a:lnTo>
                    <a:pt x="965581" y="2130196"/>
                  </a:lnTo>
                  <a:lnTo>
                    <a:pt x="962342" y="2178354"/>
                  </a:lnTo>
                  <a:lnTo>
                    <a:pt x="956157" y="2246147"/>
                  </a:lnTo>
                  <a:lnTo>
                    <a:pt x="948118" y="2313800"/>
                  </a:lnTo>
                  <a:lnTo>
                    <a:pt x="950633" y="2319832"/>
                  </a:lnTo>
                  <a:lnTo>
                    <a:pt x="975271" y="2265794"/>
                  </a:lnTo>
                  <a:lnTo>
                    <a:pt x="980211" y="2217712"/>
                  </a:lnTo>
                  <a:lnTo>
                    <a:pt x="984211" y="2169591"/>
                  </a:lnTo>
                  <a:lnTo>
                    <a:pt x="987272" y="2121420"/>
                  </a:lnTo>
                  <a:lnTo>
                    <a:pt x="989393" y="2073224"/>
                  </a:lnTo>
                  <a:lnTo>
                    <a:pt x="990574" y="2025002"/>
                  </a:lnTo>
                  <a:lnTo>
                    <a:pt x="990803" y="197678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249025" y="2079672"/>
              <a:ext cx="150571" cy="122837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2257697" y="3113620"/>
              <a:ext cx="1630680" cy="1603375"/>
            </a:xfrm>
            <a:custGeom>
              <a:avLst/>
              <a:gdLst/>
              <a:ahLst/>
              <a:cxnLst/>
              <a:rect l="l" t="t" r="r" b="b"/>
              <a:pathLst>
                <a:path w="1630680" h="1603375">
                  <a:moveTo>
                    <a:pt x="28232" y="1564106"/>
                  </a:moveTo>
                  <a:lnTo>
                    <a:pt x="26009" y="1537449"/>
                  </a:lnTo>
                  <a:lnTo>
                    <a:pt x="24917" y="1510766"/>
                  </a:lnTo>
                  <a:lnTo>
                    <a:pt x="24980" y="1484071"/>
                  </a:lnTo>
                  <a:lnTo>
                    <a:pt x="26200" y="1457363"/>
                  </a:lnTo>
                  <a:lnTo>
                    <a:pt x="22771" y="1450911"/>
                  </a:lnTo>
                  <a:lnTo>
                    <a:pt x="14363" y="1448765"/>
                  </a:lnTo>
                  <a:lnTo>
                    <a:pt x="5638" y="1450911"/>
                  </a:lnTo>
                  <a:lnTo>
                    <a:pt x="1270" y="1457363"/>
                  </a:lnTo>
                  <a:lnTo>
                    <a:pt x="63" y="1484071"/>
                  </a:lnTo>
                  <a:lnTo>
                    <a:pt x="0" y="1510766"/>
                  </a:lnTo>
                  <a:lnTo>
                    <a:pt x="1092" y="1537449"/>
                  </a:lnTo>
                  <a:lnTo>
                    <a:pt x="3314" y="1564106"/>
                  </a:lnTo>
                  <a:lnTo>
                    <a:pt x="7874" y="1570570"/>
                  </a:lnTo>
                  <a:lnTo>
                    <a:pt x="16675" y="1572742"/>
                  </a:lnTo>
                  <a:lnTo>
                    <a:pt x="25006" y="1570596"/>
                  </a:lnTo>
                  <a:lnTo>
                    <a:pt x="28232" y="1564106"/>
                  </a:lnTo>
                  <a:close/>
                </a:path>
                <a:path w="1630680" h="1603375">
                  <a:moveTo>
                    <a:pt x="133083" y="1472234"/>
                  </a:moveTo>
                  <a:lnTo>
                    <a:pt x="126758" y="1468081"/>
                  </a:lnTo>
                  <a:lnTo>
                    <a:pt x="114731" y="1468081"/>
                  </a:lnTo>
                  <a:lnTo>
                    <a:pt x="111137" y="1472234"/>
                  </a:lnTo>
                  <a:lnTo>
                    <a:pt x="110401" y="1477073"/>
                  </a:lnTo>
                  <a:lnTo>
                    <a:pt x="93637" y="1579499"/>
                  </a:lnTo>
                  <a:lnTo>
                    <a:pt x="92900" y="1584337"/>
                  </a:lnTo>
                  <a:lnTo>
                    <a:pt x="99225" y="1588490"/>
                  </a:lnTo>
                  <a:lnTo>
                    <a:pt x="111137" y="1588490"/>
                  </a:lnTo>
                  <a:lnTo>
                    <a:pt x="114833" y="1584337"/>
                  </a:lnTo>
                  <a:lnTo>
                    <a:pt x="115570" y="1579499"/>
                  </a:lnTo>
                  <a:lnTo>
                    <a:pt x="132346" y="1477073"/>
                  </a:lnTo>
                  <a:lnTo>
                    <a:pt x="133083" y="1472234"/>
                  </a:lnTo>
                  <a:close/>
                </a:path>
                <a:path w="1630680" h="1603375">
                  <a:moveTo>
                    <a:pt x="227063" y="1479511"/>
                  </a:moveTo>
                  <a:lnTo>
                    <a:pt x="225704" y="1472463"/>
                  </a:lnTo>
                  <a:lnTo>
                    <a:pt x="219036" y="1468716"/>
                  </a:lnTo>
                  <a:lnTo>
                    <a:pt x="211061" y="1469174"/>
                  </a:lnTo>
                  <a:lnTo>
                    <a:pt x="193090" y="1528686"/>
                  </a:lnTo>
                  <a:lnTo>
                    <a:pt x="189141" y="1583588"/>
                  </a:lnTo>
                  <a:lnTo>
                    <a:pt x="192646" y="1590090"/>
                  </a:lnTo>
                  <a:lnTo>
                    <a:pt x="200240" y="1592249"/>
                  </a:lnTo>
                  <a:lnTo>
                    <a:pt x="207784" y="1590090"/>
                  </a:lnTo>
                  <a:lnTo>
                    <a:pt x="211175" y="1583588"/>
                  </a:lnTo>
                  <a:lnTo>
                    <a:pt x="211988" y="1557274"/>
                  </a:lnTo>
                  <a:lnTo>
                    <a:pt x="214909" y="1531124"/>
                  </a:lnTo>
                  <a:lnTo>
                    <a:pt x="219925" y="1505191"/>
                  </a:lnTo>
                  <a:lnTo>
                    <a:pt x="227063" y="1479511"/>
                  </a:lnTo>
                  <a:close/>
                </a:path>
                <a:path w="1630680" h="1603375">
                  <a:moveTo>
                    <a:pt x="977785" y="6629"/>
                  </a:moveTo>
                  <a:lnTo>
                    <a:pt x="974229" y="698"/>
                  </a:lnTo>
                  <a:lnTo>
                    <a:pt x="967562" y="0"/>
                  </a:lnTo>
                  <a:lnTo>
                    <a:pt x="922934" y="15278"/>
                  </a:lnTo>
                  <a:lnTo>
                    <a:pt x="877455" y="25654"/>
                  </a:lnTo>
                  <a:lnTo>
                    <a:pt x="831354" y="31064"/>
                  </a:lnTo>
                  <a:lnTo>
                    <a:pt x="784847" y="31483"/>
                  </a:lnTo>
                  <a:lnTo>
                    <a:pt x="778510" y="34366"/>
                  </a:lnTo>
                  <a:lnTo>
                    <a:pt x="776389" y="41224"/>
                  </a:lnTo>
                  <a:lnTo>
                    <a:pt x="778471" y="48260"/>
                  </a:lnTo>
                  <a:lnTo>
                    <a:pt x="784771" y="51689"/>
                  </a:lnTo>
                  <a:lnTo>
                    <a:pt x="832408" y="51244"/>
                  </a:lnTo>
                  <a:lnTo>
                    <a:pt x="879741" y="45694"/>
                  </a:lnTo>
                  <a:lnTo>
                    <a:pt x="926439" y="35115"/>
                  </a:lnTo>
                  <a:lnTo>
                    <a:pt x="972159" y="19532"/>
                  </a:lnTo>
                  <a:lnTo>
                    <a:pt x="977366" y="14122"/>
                  </a:lnTo>
                  <a:lnTo>
                    <a:pt x="977785" y="6629"/>
                  </a:lnTo>
                  <a:close/>
                </a:path>
                <a:path w="1630680" h="1603375">
                  <a:moveTo>
                    <a:pt x="1443278" y="1595374"/>
                  </a:moveTo>
                  <a:lnTo>
                    <a:pt x="1442681" y="1590509"/>
                  </a:lnTo>
                  <a:lnTo>
                    <a:pt x="1440319" y="1565859"/>
                  </a:lnTo>
                  <a:lnTo>
                    <a:pt x="1439176" y="1541183"/>
                  </a:lnTo>
                  <a:lnTo>
                    <a:pt x="1439252" y="1516481"/>
                  </a:lnTo>
                  <a:lnTo>
                    <a:pt x="1440522" y="1491780"/>
                  </a:lnTo>
                  <a:lnTo>
                    <a:pt x="1437119" y="1485239"/>
                  </a:lnTo>
                  <a:lnTo>
                    <a:pt x="1428724" y="1483067"/>
                  </a:lnTo>
                  <a:lnTo>
                    <a:pt x="1420025" y="1485239"/>
                  </a:lnTo>
                  <a:lnTo>
                    <a:pt x="1415669" y="1491780"/>
                  </a:lnTo>
                  <a:lnTo>
                    <a:pt x="1414386" y="1516481"/>
                  </a:lnTo>
                  <a:lnTo>
                    <a:pt x="1414322" y="1541183"/>
                  </a:lnTo>
                  <a:lnTo>
                    <a:pt x="1415465" y="1565859"/>
                  </a:lnTo>
                  <a:lnTo>
                    <a:pt x="1417815" y="1590509"/>
                  </a:lnTo>
                  <a:lnTo>
                    <a:pt x="1418412" y="1595374"/>
                  </a:lnTo>
                  <a:lnTo>
                    <a:pt x="1423073" y="1599526"/>
                  </a:lnTo>
                  <a:lnTo>
                    <a:pt x="1436458" y="1599526"/>
                  </a:lnTo>
                  <a:lnTo>
                    <a:pt x="1443278" y="1595374"/>
                  </a:lnTo>
                  <a:close/>
                </a:path>
                <a:path w="1630680" h="1603375">
                  <a:moveTo>
                    <a:pt x="1541792" y="1491627"/>
                  </a:moveTo>
                  <a:lnTo>
                    <a:pt x="1538719" y="1485150"/>
                  </a:lnTo>
                  <a:lnTo>
                    <a:pt x="1530896" y="1483004"/>
                  </a:lnTo>
                  <a:lnTo>
                    <a:pt x="1522704" y="1485150"/>
                  </a:lnTo>
                  <a:lnTo>
                    <a:pt x="1518488" y="1491627"/>
                  </a:lnTo>
                  <a:lnTo>
                    <a:pt x="1508975" y="1594256"/>
                  </a:lnTo>
                  <a:lnTo>
                    <a:pt x="1511998" y="1600771"/>
                  </a:lnTo>
                  <a:lnTo>
                    <a:pt x="1519821" y="1602917"/>
                  </a:lnTo>
                  <a:lnTo>
                    <a:pt x="1528051" y="1600746"/>
                  </a:lnTo>
                  <a:lnTo>
                    <a:pt x="1532267" y="1594256"/>
                  </a:lnTo>
                  <a:lnTo>
                    <a:pt x="1541792" y="1491627"/>
                  </a:lnTo>
                  <a:close/>
                </a:path>
                <a:path w="1630680" h="1603375">
                  <a:moveTo>
                    <a:pt x="1630451" y="1535239"/>
                  </a:moveTo>
                  <a:lnTo>
                    <a:pt x="1623123" y="1436725"/>
                  </a:lnTo>
                  <a:lnTo>
                    <a:pt x="1618881" y="1430223"/>
                  </a:lnTo>
                  <a:lnTo>
                    <a:pt x="1610525" y="1428038"/>
                  </a:lnTo>
                  <a:lnTo>
                    <a:pt x="1602498" y="1430197"/>
                  </a:lnTo>
                  <a:lnTo>
                    <a:pt x="1599298" y="1436725"/>
                  </a:lnTo>
                  <a:lnTo>
                    <a:pt x="1606626" y="1535239"/>
                  </a:lnTo>
                  <a:lnTo>
                    <a:pt x="1610817" y="1541741"/>
                  </a:lnTo>
                  <a:lnTo>
                    <a:pt x="1619186" y="1543926"/>
                  </a:lnTo>
                  <a:lnTo>
                    <a:pt x="1627238" y="1541767"/>
                  </a:lnTo>
                  <a:lnTo>
                    <a:pt x="1630451" y="153523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9865487" y="5083035"/>
              <a:ext cx="1120140" cy="386080"/>
            </a:xfrm>
            <a:custGeom>
              <a:avLst/>
              <a:gdLst/>
              <a:ahLst/>
              <a:cxnLst/>
              <a:rect l="l" t="t" r="r" b="b"/>
              <a:pathLst>
                <a:path w="1120140" h="386079">
                  <a:moveTo>
                    <a:pt x="236423" y="186283"/>
                  </a:moveTo>
                  <a:lnTo>
                    <a:pt x="233311" y="178269"/>
                  </a:lnTo>
                  <a:lnTo>
                    <a:pt x="226314" y="171831"/>
                  </a:lnTo>
                  <a:lnTo>
                    <a:pt x="216789" y="166306"/>
                  </a:lnTo>
                  <a:lnTo>
                    <a:pt x="205778" y="159677"/>
                  </a:lnTo>
                  <a:lnTo>
                    <a:pt x="168097" y="133959"/>
                  </a:lnTo>
                  <a:lnTo>
                    <a:pt x="155905" y="102260"/>
                  </a:lnTo>
                  <a:lnTo>
                    <a:pt x="155905" y="95554"/>
                  </a:lnTo>
                  <a:lnTo>
                    <a:pt x="217512" y="95554"/>
                  </a:lnTo>
                  <a:lnTo>
                    <a:pt x="225933" y="93726"/>
                  </a:lnTo>
                  <a:lnTo>
                    <a:pt x="231813" y="88798"/>
                  </a:lnTo>
                  <a:lnTo>
                    <a:pt x="235254" y="81584"/>
                  </a:lnTo>
                  <a:lnTo>
                    <a:pt x="236372" y="72923"/>
                  </a:lnTo>
                  <a:lnTo>
                    <a:pt x="235254" y="64262"/>
                  </a:lnTo>
                  <a:lnTo>
                    <a:pt x="231813" y="57048"/>
                  </a:lnTo>
                  <a:lnTo>
                    <a:pt x="225933" y="52120"/>
                  </a:lnTo>
                  <a:lnTo>
                    <a:pt x="217512" y="50292"/>
                  </a:lnTo>
                  <a:lnTo>
                    <a:pt x="155905" y="50292"/>
                  </a:lnTo>
                  <a:lnTo>
                    <a:pt x="155905" y="24726"/>
                  </a:lnTo>
                  <a:lnTo>
                    <a:pt x="153657" y="14643"/>
                  </a:lnTo>
                  <a:lnTo>
                    <a:pt x="147675" y="7594"/>
                  </a:lnTo>
                  <a:lnTo>
                    <a:pt x="139103" y="3454"/>
                  </a:lnTo>
                  <a:lnTo>
                    <a:pt x="129082" y="2095"/>
                  </a:lnTo>
                  <a:lnTo>
                    <a:pt x="119049" y="3454"/>
                  </a:lnTo>
                  <a:lnTo>
                    <a:pt x="110477" y="7594"/>
                  </a:lnTo>
                  <a:lnTo>
                    <a:pt x="104508" y="14643"/>
                  </a:lnTo>
                  <a:lnTo>
                    <a:pt x="102260" y="24726"/>
                  </a:lnTo>
                  <a:lnTo>
                    <a:pt x="102260" y="50292"/>
                  </a:lnTo>
                  <a:lnTo>
                    <a:pt x="37299" y="50292"/>
                  </a:lnTo>
                  <a:lnTo>
                    <a:pt x="28867" y="52120"/>
                  </a:lnTo>
                  <a:lnTo>
                    <a:pt x="22999" y="57048"/>
                  </a:lnTo>
                  <a:lnTo>
                    <a:pt x="19558" y="64262"/>
                  </a:lnTo>
                  <a:lnTo>
                    <a:pt x="18440" y="72923"/>
                  </a:lnTo>
                  <a:lnTo>
                    <a:pt x="19558" y="81584"/>
                  </a:lnTo>
                  <a:lnTo>
                    <a:pt x="22999" y="88798"/>
                  </a:lnTo>
                  <a:lnTo>
                    <a:pt x="28867" y="93726"/>
                  </a:lnTo>
                  <a:lnTo>
                    <a:pt x="37299" y="95554"/>
                  </a:lnTo>
                  <a:lnTo>
                    <a:pt x="102260" y="95554"/>
                  </a:lnTo>
                  <a:lnTo>
                    <a:pt x="102260" y="103936"/>
                  </a:lnTo>
                  <a:lnTo>
                    <a:pt x="79209" y="144170"/>
                  </a:lnTo>
                  <a:lnTo>
                    <a:pt x="38366" y="169748"/>
                  </a:lnTo>
                  <a:lnTo>
                    <a:pt x="25146" y="177279"/>
                  </a:lnTo>
                  <a:lnTo>
                    <a:pt x="17551" y="183959"/>
                  </a:lnTo>
                  <a:lnTo>
                    <a:pt x="14351" y="192100"/>
                  </a:lnTo>
                  <a:lnTo>
                    <a:pt x="14770" y="200787"/>
                  </a:lnTo>
                  <a:lnTo>
                    <a:pt x="18021" y="209130"/>
                  </a:lnTo>
                  <a:lnTo>
                    <a:pt x="23215" y="215887"/>
                  </a:lnTo>
                  <a:lnTo>
                    <a:pt x="30378" y="220814"/>
                  </a:lnTo>
                  <a:lnTo>
                    <a:pt x="39116" y="222504"/>
                  </a:lnTo>
                  <a:lnTo>
                    <a:pt x="49034" y="219608"/>
                  </a:lnTo>
                  <a:lnTo>
                    <a:pt x="84810" y="198386"/>
                  </a:lnTo>
                  <a:lnTo>
                    <a:pt x="121119" y="172770"/>
                  </a:lnTo>
                  <a:lnTo>
                    <a:pt x="130340" y="159258"/>
                  </a:lnTo>
                  <a:lnTo>
                    <a:pt x="130759" y="159258"/>
                  </a:lnTo>
                  <a:lnTo>
                    <a:pt x="161772" y="187756"/>
                  </a:lnTo>
                  <a:lnTo>
                    <a:pt x="201587" y="212064"/>
                  </a:lnTo>
                  <a:lnTo>
                    <a:pt x="211391" y="215226"/>
                  </a:lnTo>
                  <a:lnTo>
                    <a:pt x="220281" y="214109"/>
                  </a:lnTo>
                  <a:lnTo>
                    <a:pt x="227698" y="209765"/>
                  </a:lnTo>
                  <a:lnTo>
                    <a:pt x="233019" y="203263"/>
                  </a:lnTo>
                  <a:lnTo>
                    <a:pt x="236156" y="194932"/>
                  </a:lnTo>
                  <a:lnTo>
                    <a:pt x="236423" y="186283"/>
                  </a:lnTo>
                  <a:close/>
                </a:path>
                <a:path w="1120140" h="386079">
                  <a:moveTo>
                    <a:pt x="254393" y="271157"/>
                  </a:moveTo>
                  <a:lnTo>
                    <a:pt x="252717" y="262712"/>
                  </a:lnTo>
                  <a:lnTo>
                    <a:pt x="248894" y="256070"/>
                  </a:lnTo>
                  <a:lnTo>
                    <a:pt x="242785" y="251942"/>
                  </a:lnTo>
                  <a:lnTo>
                    <a:pt x="234276" y="251040"/>
                  </a:lnTo>
                  <a:lnTo>
                    <a:pt x="214782" y="252768"/>
                  </a:lnTo>
                  <a:lnTo>
                    <a:pt x="195249" y="254177"/>
                  </a:lnTo>
                  <a:lnTo>
                    <a:pt x="175628" y="255282"/>
                  </a:lnTo>
                  <a:lnTo>
                    <a:pt x="155905" y="256070"/>
                  </a:lnTo>
                  <a:lnTo>
                    <a:pt x="155905" y="228828"/>
                  </a:lnTo>
                  <a:lnTo>
                    <a:pt x="153657" y="218744"/>
                  </a:lnTo>
                  <a:lnTo>
                    <a:pt x="147675" y="211696"/>
                  </a:lnTo>
                  <a:lnTo>
                    <a:pt x="139103" y="207556"/>
                  </a:lnTo>
                  <a:lnTo>
                    <a:pt x="129082" y="206197"/>
                  </a:lnTo>
                  <a:lnTo>
                    <a:pt x="119291" y="207556"/>
                  </a:lnTo>
                  <a:lnTo>
                    <a:pt x="110845" y="211696"/>
                  </a:lnTo>
                  <a:lnTo>
                    <a:pt x="104914" y="218744"/>
                  </a:lnTo>
                  <a:lnTo>
                    <a:pt x="102679" y="228828"/>
                  </a:lnTo>
                  <a:lnTo>
                    <a:pt x="102679" y="257746"/>
                  </a:lnTo>
                  <a:lnTo>
                    <a:pt x="18859" y="258165"/>
                  </a:lnTo>
                  <a:lnTo>
                    <a:pt x="10426" y="259994"/>
                  </a:lnTo>
                  <a:lnTo>
                    <a:pt x="4559" y="264922"/>
                  </a:lnTo>
                  <a:lnTo>
                    <a:pt x="1117" y="272135"/>
                  </a:lnTo>
                  <a:lnTo>
                    <a:pt x="0" y="280797"/>
                  </a:lnTo>
                  <a:lnTo>
                    <a:pt x="1117" y="289458"/>
                  </a:lnTo>
                  <a:lnTo>
                    <a:pt x="4559" y="296672"/>
                  </a:lnTo>
                  <a:lnTo>
                    <a:pt x="10426" y="301599"/>
                  </a:lnTo>
                  <a:lnTo>
                    <a:pt x="18859" y="303428"/>
                  </a:lnTo>
                  <a:lnTo>
                    <a:pt x="79209" y="302895"/>
                  </a:lnTo>
                  <a:lnTo>
                    <a:pt x="137718" y="301332"/>
                  </a:lnTo>
                  <a:lnTo>
                    <a:pt x="191592" y="298831"/>
                  </a:lnTo>
                  <a:lnTo>
                    <a:pt x="238048" y="295465"/>
                  </a:lnTo>
                  <a:lnTo>
                    <a:pt x="253961" y="279730"/>
                  </a:lnTo>
                  <a:lnTo>
                    <a:pt x="254393" y="271157"/>
                  </a:lnTo>
                  <a:close/>
                </a:path>
                <a:path w="1120140" h="386079">
                  <a:moveTo>
                    <a:pt x="323964" y="22631"/>
                  </a:moveTo>
                  <a:lnTo>
                    <a:pt x="321716" y="12547"/>
                  </a:lnTo>
                  <a:lnTo>
                    <a:pt x="315785" y="5499"/>
                  </a:lnTo>
                  <a:lnTo>
                    <a:pt x="307340" y="1358"/>
                  </a:lnTo>
                  <a:lnTo>
                    <a:pt x="297561" y="0"/>
                  </a:lnTo>
                  <a:lnTo>
                    <a:pt x="287528" y="1358"/>
                  </a:lnTo>
                  <a:lnTo>
                    <a:pt x="278955" y="5499"/>
                  </a:lnTo>
                  <a:lnTo>
                    <a:pt x="272986" y="12547"/>
                  </a:lnTo>
                  <a:lnTo>
                    <a:pt x="270738" y="22631"/>
                  </a:lnTo>
                  <a:lnTo>
                    <a:pt x="270738" y="343662"/>
                  </a:lnTo>
                  <a:lnTo>
                    <a:pt x="272986" y="353733"/>
                  </a:lnTo>
                  <a:lnTo>
                    <a:pt x="278955" y="360794"/>
                  </a:lnTo>
                  <a:lnTo>
                    <a:pt x="287528" y="364934"/>
                  </a:lnTo>
                  <a:lnTo>
                    <a:pt x="297561" y="366293"/>
                  </a:lnTo>
                  <a:lnTo>
                    <a:pt x="307340" y="364934"/>
                  </a:lnTo>
                  <a:lnTo>
                    <a:pt x="315785" y="360794"/>
                  </a:lnTo>
                  <a:lnTo>
                    <a:pt x="321716" y="353733"/>
                  </a:lnTo>
                  <a:lnTo>
                    <a:pt x="323964" y="343662"/>
                  </a:lnTo>
                  <a:lnTo>
                    <a:pt x="323964" y="22631"/>
                  </a:lnTo>
                  <a:close/>
                </a:path>
                <a:path w="1120140" h="386079">
                  <a:moveTo>
                    <a:pt x="583387" y="58674"/>
                  </a:moveTo>
                  <a:lnTo>
                    <a:pt x="581583" y="42100"/>
                  </a:lnTo>
                  <a:lnTo>
                    <a:pt x="575627" y="31381"/>
                  </a:lnTo>
                  <a:lnTo>
                    <a:pt x="564642" y="25603"/>
                  </a:lnTo>
                  <a:lnTo>
                    <a:pt x="547763" y="23888"/>
                  </a:lnTo>
                  <a:lnTo>
                    <a:pt x="530580" y="23888"/>
                  </a:lnTo>
                  <a:lnTo>
                    <a:pt x="530580" y="71247"/>
                  </a:lnTo>
                  <a:lnTo>
                    <a:pt x="530580" y="165963"/>
                  </a:lnTo>
                  <a:lnTo>
                    <a:pt x="528066" y="168478"/>
                  </a:lnTo>
                  <a:lnTo>
                    <a:pt x="452208" y="168478"/>
                  </a:lnTo>
                  <a:lnTo>
                    <a:pt x="449694" y="165963"/>
                  </a:lnTo>
                  <a:lnTo>
                    <a:pt x="449694" y="71247"/>
                  </a:lnTo>
                  <a:lnTo>
                    <a:pt x="452208" y="68732"/>
                  </a:lnTo>
                  <a:lnTo>
                    <a:pt x="528066" y="68732"/>
                  </a:lnTo>
                  <a:lnTo>
                    <a:pt x="530580" y="71247"/>
                  </a:lnTo>
                  <a:lnTo>
                    <a:pt x="530580" y="23888"/>
                  </a:lnTo>
                  <a:lnTo>
                    <a:pt x="432511" y="23888"/>
                  </a:lnTo>
                  <a:lnTo>
                    <a:pt x="415632" y="25603"/>
                  </a:lnTo>
                  <a:lnTo>
                    <a:pt x="404634" y="31381"/>
                  </a:lnTo>
                  <a:lnTo>
                    <a:pt x="398678" y="42100"/>
                  </a:lnTo>
                  <a:lnTo>
                    <a:pt x="396887" y="58674"/>
                  </a:lnTo>
                  <a:lnTo>
                    <a:pt x="396887" y="178536"/>
                  </a:lnTo>
                  <a:lnTo>
                    <a:pt x="398678" y="195110"/>
                  </a:lnTo>
                  <a:lnTo>
                    <a:pt x="404634" y="205828"/>
                  </a:lnTo>
                  <a:lnTo>
                    <a:pt x="415632" y="211594"/>
                  </a:lnTo>
                  <a:lnTo>
                    <a:pt x="432511" y="213321"/>
                  </a:lnTo>
                  <a:lnTo>
                    <a:pt x="547763" y="213321"/>
                  </a:lnTo>
                  <a:lnTo>
                    <a:pt x="564642" y="211594"/>
                  </a:lnTo>
                  <a:lnTo>
                    <a:pt x="575627" y="205828"/>
                  </a:lnTo>
                  <a:lnTo>
                    <a:pt x="581583" y="195110"/>
                  </a:lnTo>
                  <a:lnTo>
                    <a:pt x="583387" y="178536"/>
                  </a:lnTo>
                  <a:lnTo>
                    <a:pt x="583387" y="168478"/>
                  </a:lnTo>
                  <a:lnTo>
                    <a:pt x="583387" y="68732"/>
                  </a:lnTo>
                  <a:lnTo>
                    <a:pt x="583387" y="58674"/>
                  </a:lnTo>
                  <a:close/>
                </a:path>
                <a:path w="1120140" h="386079">
                  <a:moveTo>
                    <a:pt x="697801" y="22631"/>
                  </a:moveTo>
                  <a:lnTo>
                    <a:pt x="695553" y="12547"/>
                  </a:lnTo>
                  <a:lnTo>
                    <a:pt x="689571" y="5499"/>
                  </a:lnTo>
                  <a:lnTo>
                    <a:pt x="680999" y="1358"/>
                  </a:lnTo>
                  <a:lnTo>
                    <a:pt x="670979" y="0"/>
                  </a:lnTo>
                  <a:lnTo>
                    <a:pt x="660946" y="1358"/>
                  </a:lnTo>
                  <a:lnTo>
                    <a:pt x="652373" y="5499"/>
                  </a:lnTo>
                  <a:lnTo>
                    <a:pt x="646404" y="12547"/>
                  </a:lnTo>
                  <a:lnTo>
                    <a:pt x="644156" y="22631"/>
                  </a:lnTo>
                  <a:lnTo>
                    <a:pt x="644156" y="263194"/>
                  </a:lnTo>
                  <a:lnTo>
                    <a:pt x="646404" y="273265"/>
                  </a:lnTo>
                  <a:lnTo>
                    <a:pt x="652373" y="280327"/>
                  </a:lnTo>
                  <a:lnTo>
                    <a:pt x="660946" y="284467"/>
                  </a:lnTo>
                  <a:lnTo>
                    <a:pt x="670979" y="285826"/>
                  </a:lnTo>
                  <a:lnTo>
                    <a:pt x="680999" y="284467"/>
                  </a:lnTo>
                  <a:lnTo>
                    <a:pt x="689571" y="280327"/>
                  </a:lnTo>
                  <a:lnTo>
                    <a:pt x="695553" y="273265"/>
                  </a:lnTo>
                  <a:lnTo>
                    <a:pt x="697801" y="263194"/>
                  </a:lnTo>
                  <a:lnTo>
                    <a:pt x="697801" y="22631"/>
                  </a:lnTo>
                  <a:close/>
                </a:path>
                <a:path w="1120140" h="386079">
                  <a:moveTo>
                    <a:pt x="707021" y="362940"/>
                  </a:moveTo>
                  <a:lnTo>
                    <a:pt x="705904" y="354037"/>
                  </a:lnTo>
                  <a:lnTo>
                    <a:pt x="702462" y="346697"/>
                  </a:lnTo>
                  <a:lnTo>
                    <a:pt x="696582" y="341718"/>
                  </a:lnTo>
                  <a:lnTo>
                    <a:pt x="688162" y="339890"/>
                  </a:lnTo>
                  <a:lnTo>
                    <a:pt x="502081" y="339890"/>
                  </a:lnTo>
                  <a:lnTo>
                    <a:pt x="499567" y="337375"/>
                  </a:lnTo>
                  <a:lnTo>
                    <a:pt x="499567" y="271576"/>
                  </a:lnTo>
                  <a:lnTo>
                    <a:pt x="472744" y="248945"/>
                  </a:lnTo>
                  <a:lnTo>
                    <a:pt x="462470" y="250304"/>
                  </a:lnTo>
                  <a:lnTo>
                    <a:pt x="453783" y="254444"/>
                  </a:lnTo>
                  <a:lnTo>
                    <a:pt x="447751" y="261493"/>
                  </a:lnTo>
                  <a:lnTo>
                    <a:pt x="445503" y="271576"/>
                  </a:lnTo>
                  <a:lnTo>
                    <a:pt x="445503" y="350786"/>
                  </a:lnTo>
                  <a:lnTo>
                    <a:pt x="447294" y="367360"/>
                  </a:lnTo>
                  <a:lnTo>
                    <a:pt x="453250" y="378079"/>
                  </a:lnTo>
                  <a:lnTo>
                    <a:pt x="464248" y="383844"/>
                  </a:lnTo>
                  <a:lnTo>
                    <a:pt x="481126" y="385572"/>
                  </a:lnTo>
                  <a:lnTo>
                    <a:pt x="688162" y="385572"/>
                  </a:lnTo>
                  <a:lnTo>
                    <a:pt x="696582" y="383743"/>
                  </a:lnTo>
                  <a:lnTo>
                    <a:pt x="702462" y="378815"/>
                  </a:lnTo>
                  <a:lnTo>
                    <a:pt x="705904" y="371602"/>
                  </a:lnTo>
                  <a:lnTo>
                    <a:pt x="707021" y="362940"/>
                  </a:lnTo>
                  <a:close/>
                </a:path>
                <a:path w="1120140" h="386079">
                  <a:moveTo>
                    <a:pt x="963510" y="148780"/>
                  </a:moveTo>
                  <a:lnTo>
                    <a:pt x="957160" y="94107"/>
                  </a:lnTo>
                  <a:lnTo>
                    <a:pt x="944867" y="68313"/>
                  </a:lnTo>
                  <a:lnTo>
                    <a:pt x="938199" y="54317"/>
                  </a:lnTo>
                  <a:lnTo>
                    <a:pt x="911961" y="34048"/>
                  </a:lnTo>
                  <a:lnTo>
                    <a:pt x="911961" y="148780"/>
                  </a:lnTo>
                  <a:lnTo>
                    <a:pt x="909370" y="183629"/>
                  </a:lnTo>
                  <a:lnTo>
                    <a:pt x="900963" y="208813"/>
                  </a:lnTo>
                  <a:lnTo>
                    <a:pt x="885786" y="224104"/>
                  </a:lnTo>
                  <a:lnTo>
                    <a:pt x="862926" y="229247"/>
                  </a:lnTo>
                  <a:lnTo>
                    <a:pt x="840054" y="224104"/>
                  </a:lnTo>
                  <a:lnTo>
                    <a:pt x="824890" y="208813"/>
                  </a:lnTo>
                  <a:lnTo>
                    <a:pt x="816483" y="183629"/>
                  </a:lnTo>
                  <a:lnTo>
                    <a:pt x="813892" y="148780"/>
                  </a:lnTo>
                  <a:lnTo>
                    <a:pt x="816483" y="113931"/>
                  </a:lnTo>
                  <a:lnTo>
                    <a:pt x="824890" y="88747"/>
                  </a:lnTo>
                  <a:lnTo>
                    <a:pt x="840054" y="73456"/>
                  </a:lnTo>
                  <a:lnTo>
                    <a:pt x="862926" y="68313"/>
                  </a:lnTo>
                  <a:lnTo>
                    <a:pt x="885786" y="73456"/>
                  </a:lnTo>
                  <a:lnTo>
                    <a:pt x="900963" y="88747"/>
                  </a:lnTo>
                  <a:lnTo>
                    <a:pt x="909370" y="113931"/>
                  </a:lnTo>
                  <a:lnTo>
                    <a:pt x="911961" y="148780"/>
                  </a:lnTo>
                  <a:lnTo>
                    <a:pt x="911961" y="34048"/>
                  </a:lnTo>
                  <a:lnTo>
                    <a:pt x="906754" y="30022"/>
                  </a:lnTo>
                  <a:lnTo>
                    <a:pt x="862926" y="21793"/>
                  </a:lnTo>
                  <a:lnTo>
                    <a:pt x="819099" y="30022"/>
                  </a:lnTo>
                  <a:lnTo>
                    <a:pt x="787641" y="54317"/>
                  </a:lnTo>
                  <a:lnTo>
                    <a:pt x="768680" y="94107"/>
                  </a:lnTo>
                  <a:lnTo>
                    <a:pt x="762342" y="148780"/>
                  </a:lnTo>
                  <a:lnTo>
                    <a:pt x="768680" y="203454"/>
                  </a:lnTo>
                  <a:lnTo>
                    <a:pt x="787641" y="243230"/>
                  </a:lnTo>
                  <a:lnTo>
                    <a:pt x="819099" y="267538"/>
                  </a:lnTo>
                  <a:lnTo>
                    <a:pt x="862926" y="275767"/>
                  </a:lnTo>
                  <a:lnTo>
                    <a:pt x="906754" y="267538"/>
                  </a:lnTo>
                  <a:lnTo>
                    <a:pt x="938199" y="243230"/>
                  </a:lnTo>
                  <a:lnTo>
                    <a:pt x="944867" y="229247"/>
                  </a:lnTo>
                  <a:lnTo>
                    <a:pt x="957160" y="203454"/>
                  </a:lnTo>
                  <a:lnTo>
                    <a:pt x="963510" y="148780"/>
                  </a:lnTo>
                  <a:close/>
                </a:path>
                <a:path w="1120140" h="386079">
                  <a:moveTo>
                    <a:pt x="1119835" y="146685"/>
                  </a:moveTo>
                  <a:lnTo>
                    <a:pt x="1118704" y="137782"/>
                  </a:lnTo>
                  <a:lnTo>
                    <a:pt x="1115225" y="130441"/>
                  </a:lnTo>
                  <a:lnTo>
                    <a:pt x="1109218" y="125463"/>
                  </a:lnTo>
                  <a:lnTo>
                    <a:pt x="1100556" y="123634"/>
                  </a:lnTo>
                  <a:lnTo>
                    <a:pt x="1061161" y="123634"/>
                  </a:lnTo>
                  <a:lnTo>
                    <a:pt x="1061161" y="22631"/>
                  </a:lnTo>
                  <a:lnTo>
                    <a:pt x="1058913" y="12547"/>
                  </a:lnTo>
                  <a:lnTo>
                    <a:pt x="1052931" y="5499"/>
                  </a:lnTo>
                  <a:lnTo>
                    <a:pt x="1044359" y="1358"/>
                  </a:lnTo>
                  <a:lnTo>
                    <a:pt x="1034338" y="0"/>
                  </a:lnTo>
                  <a:lnTo>
                    <a:pt x="1024305" y="1358"/>
                  </a:lnTo>
                  <a:lnTo>
                    <a:pt x="1015733" y="5499"/>
                  </a:lnTo>
                  <a:lnTo>
                    <a:pt x="1009764" y="12547"/>
                  </a:lnTo>
                  <a:lnTo>
                    <a:pt x="1007516" y="22631"/>
                  </a:lnTo>
                  <a:lnTo>
                    <a:pt x="1007516" y="343662"/>
                  </a:lnTo>
                  <a:lnTo>
                    <a:pt x="1009764" y="353733"/>
                  </a:lnTo>
                  <a:lnTo>
                    <a:pt x="1015733" y="360794"/>
                  </a:lnTo>
                  <a:lnTo>
                    <a:pt x="1024305" y="364934"/>
                  </a:lnTo>
                  <a:lnTo>
                    <a:pt x="1034338" y="366293"/>
                  </a:lnTo>
                  <a:lnTo>
                    <a:pt x="1044359" y="364934"/>
                  </a:lnTo>
                  <a:lnTo>
                    <a:pt x="1052931" y="360794"/>
                  </a:lnTo>
                  <a:lnTo>
                    <a:pt x="1058913" y="353733"/>
                  </a:lnTo>
                  <a:lnTo>
                    <a:pt x="1061161" y="343662"/>
                  </a:lnTo>
                  <a:lnTo>
                    <a:pt x="1061161" y="170154"/>
                  </a:lnTo>
                  <a:lnTo>
                    <a:pt x="1100556" y="170154"/>
                  </a:lnTo>
                  <a:lnTo>
                    <a:pt x="1109218" y="168313"/>
                  </a:lnTo>
                  <a:lnTo>
                    <a:pt x="1115225" y="163283"/>
                  </a:lnTo>
                  <a:lnTo>
                    <a:pt x="1118704" y="155829"/>
                  </a:lnTo>
                  <a:lnTo>
                    <a:pt x="1119835" y="146685"/>
                  </a:lnTo>
                  <a:close/>
                </a:path>
              </a:pathLst>
            </a:custGeom>
            <a:solidFill>
              <a:srgbClr val="DFEB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344291" y="5671323"/>
              <a:ext cx="213360" cy="256540"/>
            </a:xfrm>
            <a:custGeom>
              <a:avLst/>
              <a:gdLst/>
              <a:ahLst/>
              <a:cxnLst/>
              <a:rect l="l" t="t" r="r" b="b"/>
              <a:pathLst>
                <a:path w="213359" h="256539">
                  <a:moveTo>
                    <a:pt x="213326" y="0"/>
                  </a:moveTo>
                  <a:lnTo>
                    <a:pt x="186193" y="0"/>
                  </a:lnTo>
                  <a:lnTo>
                    <a:pt x="186193" y="101166"/>
                  </a:lnTo>
                  <a:lnTo>
                    <a:pt x="133442" y="101166"/>
                  </a:lnTo>
                  <a:lnTo>
                    <a:pt x="133442" y="123255"/>
                  </a:lnTo>
                  <a:lnTo>
                    <a:pt x="186193" y="123255"/>
                  </a:lnTo>
                  <a:lnTo>
                    <a:pt x="186193" y="256092"/>
                  </a:lnTo>
                  <a:lnTo>
                    <a:pt x="213326" y="256092"/>
                  </a:lnTo>
                  <a:lnTo>
                    <a:pt x="213326" y="0"/>
                  </a:lnTo>
                  <a:close/>
                </a:path>
                <a:path w="213359" h="256539">
                  <a:moveTo>
                    <a:pt x="90776" y="65359"/>
                  </a:moveTo>
                  <a:lnTo>
                    <a:pt x="64048" y="65359"/>
                  </a:lnTo>
                  <a:lnTo>
                    <a:pt x="64048" y="82102"/>
                  </a:lnTo>
                  <a:lnTo>
                    <a:pt x="59487" y="113580"/>
                  </a:lnTo>
                  <a:lnTo>
                    <a:pt x="46548" y="143062"/>
                  </a:lnTo>
                  <a:lnTo>
                    <a:pt x="26347" y="167986"/>
                  </a:lnTo>
                  <a:lnTo>
                    <a:pt x="0" y="185790"/>
                  </a:lnTo>
                  <a:lnTo>
                    <a:pt x="14927" y="206669"/>
                  </a:lnTo>
                  <a:lnTo>
                    <a:pt x="35568" y="193805"/>
                  </a:lnTo>
                  <a:lnTo>
                    <a:pt x="53192" y="176233"/>
                  </a:lnTo>
                  <a:lnTo>
                    <a:pt x="67394" y="154841"/>
                  </a:lnTo>
                  <a:lnTo>
                    <a:pt x="77765" y="130517"/>
                  </a:lnTo>
                  <a:lnTo>
                    <a:pt x="104024" y="130517"/>
                  </a:lnTo>
                  <a:lnTo>
                    <a:pt x="95454" y="112276"/>
                  </a:lnTo>
                  <a:lnTo>
                    <a:pt x="90776" y="82102"/>
                  </a:lnTo>
                  <a:lnTo>
                    <a:pt x="90776" y="65359"/>
                  </a:lnTo>
                  <a:close/>
                </a:path>
                <a:path w="213359" h="256539">
                  <a:moveTo>
                    <a:pt x="104024" y="130517"/>
                  </a:moveTo>
                  <a:lnTo>
                    <a:pt x="77765" y="130517"/>
                  </a:lnTo>
                  <a:lnTo>
                    <a:pt x="88342" y="153454"/>
                  </a:lnTo>
                  <a:lnTo>
                    <a:pt x="102691" y="173611"/>
                  </a:lnTo>
                  <a:lnTo>
                    <a:pt x="120388" y="190174"/>
                  </a:lnTo>
                  <a:lnTo>
                    <a:pt x="141006" y="202332"/>
                  </a:lnTo>
                  <a:lnTo>
                    <a:pt x="155934" y="181352"/>
                  </a:lnTo>
                  <a:lnTo>
                    <a:pt x="129243" y="164227"/>
                  </a:lnTo>
                  <a:lnTo>
                    <a:pt x="108680" y="140427"/>
                  </a:lnTo>
                  <a:lnTo>
                    <a:pt x="104024" y="130517"/>
                  </a:lnTo>
                  <a:close/>
                </a:path>
                <a:path w="213359" h="256539">
                  <a:moveTo>
                    <a:pt x="146756" y="43573"/>
                  </a:moveTo>
                  <a:lnTo>
                    <a:pt x="7262" y="43573"/>
                  </a:lnTo>
                  <a:lnTo>
                    <a:pt x="7262" y="65359"/>
                  </a:lnTo>
                  <a:lnTo>
                    <a:pt x="146756" y="65359"/>
                  </a:lnTo>
                  <a:lnTo>
                    <a:pt x="146756" y="43573"/>
                  </a:lnTo>
                  <a:close/>
                </a:path>
                <a:path w="213359" h="256539">
                  <a:moveTo>
                    <a:pt x="91180" y="5043"/>
                  </a:moveTo>
                  <a:lnTo>
                    <a:pt x="64149" y="5043"/>
                  </a:lnTo>
                  <a:lnTo>
                    <a:pt x="64149" y="43573"/>
                  </a:lnTo>
                  <a:lnTo>
                    <a:pt x="91180" y="43573"/>
                  </a:lnTo>
                  <a:lnTo>
                    <a:pt x="91180" y="50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96953" y="5676669"/>
              <a:ext cx="232994" cy="24701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919093" y="5670818"/>
              <a:ext cx="228152" cy="253671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173067" y="5688369"/>
              <a:ext cx="233902" cy="204954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496261" y="5671324"/>
              <a:ext cx="1497330" cy="257175"/>
            </a:xfrm>
            <a:custGeom>
              <a:avLst/>
              <a:gdLst/>
              <a:ahLst/>
              <a:cxnLst/>
              <a:rect l="l" t="t" r="r" b="b"/>
              <a:pathLst>
                <a:path w="1497329" h="257175">
                  <a:moveTo>
                    <a:pt x="130810" y="25933"/>
                  </a:moveTo>
                  <a:lnTo>
                    <a:pt x="14122" y="25933"/>
                  </a:lnTo>
                  <a:lnTo>
                    <a:pt x="14122" y="48018"/>
                  </a:lnTo>
                  <a:lnTo>
                    <a:pt x="103886" y="48018"/>
                  </a:lnTo>
                  <a:lnTo>
                    <a:pt x="102857" y="58851"/>
                  </a:lnTo>
                  <a:lnTo>
                    <a:pt x="101282" y="69418"/>
                  </a:lnTo>
                  <a:lnTo>
                    <a:pt x="99148" y="79692"/>
                  </a:lnTo>
                  <a:lnTo>
                    <a:pt x="96418" y="89674"/>
                  </a:lnTo>
                  <a:lnTo>
                    <a:pt x="901" y="95618"/>
                  </a:lnTo>
                  <a:lnTo>
                    <a:pt x="5448" y="119024"/>
                  </a:lnTo>
                  <a:lnTo>
                    <a:pt x="88049" y="111150"/>
                  </a:lnTo>
                  <a:lnTo>
                    <a:pt x="74041" y="134594"/>
                  </a:lnTo>
                  <a:lnTo>
                    <a:pt x="54991" y="156197"/>
                  </a:lnTo>
                  <a:lnTo>
                    <a:pt x="30467" y="175971"/>
                  </a:lnTo>
                  <a:lnTo>
                    <a:pt x="0" y="193967"/>
                  </a:lnTo>
                  <a:lnTo>
                    <a:pt x="15125" y="214541"/>
                  </a:lnTo>
                  <a:lnTo>
                    <a:pt x="62077" y="184429"/>
                  </a:lnTo>
                  <a:lnTo>
                    <a:pt x="95097" y="149923"/>
                  </a:lnTo>
                  <a:lnTo>
                    <a:pt x="116205" y="111607"/>
                  </a:lnTo>
                  <a:lnTo>
                    <a:pt x="127444" y="70078"/>
                  </a:lnTo>
                  <a:lnTo>
                    <a:pt x="130810" y="25933"/>
                  </a:lnTo>
                  <a:close/>
                </a:path>
                <a:path w="1497329" h="257175">
                  <a:moveTo>
                    <a:pt x="213321" y="0"/>
                  </a:moveTo>
                  <a:lnTo>
                    <a:pt x="186486" y="0"/>
                  </a:lnTo>
                  <a:lnTo>
                    <a:pt x="186486" y="101168"/>
                  </a:lnTo>
                  <a:lnTo>
                    <a:pt x="130111" y="101168"/>
                  </a:lnTo>
                  <a:lnTo>
                    <a:pt x="130111" y="123659"/>
                  </a:lnTo>
                  <a:lnTo>
                    <a:pt x="186486" y="123659"/>
                  </a:lnTo>
                  <a:lnTo>
                    <a:pt x="186486" y="255587"/>
                  </a:lnTo>
                  <a:lnTo>
                    <a:pt x="213321" y="255587"/>
                  </a:lnTo>
                  <a:lnTo>
                    <a:pt x="213321" y="0"/>
                  </a:lnTo>
                  <a:close/>
                </a:path>
                <a:path w="1497329" h="257175">
                  <a:moveTo>
                    <a:pt x="457111" y="13195"/>
                  </a:moveTo>
                  <a:lnTo>
                    <a:pt x="282016" y="13195"/>
                  </a:lnTo>
                  <a:lnTo>
                    <a:pt x="282016" y="34785"/>
                  </a:lnTo>
                  <a:lnTo>
                    <a:pt x="282016" y="91935"/>
                  </a:lnTo>
                  <a:lnTo>
                    <a:pt x="282016" y="113525"/>
                  </a:lnTo>
                  <a:lnTo>
                    <a:pt x="457111" y="113525"/>
                  </a:lnTo>
                  <a:lnTo>
                    <a:pt x="457111" y="92392"/>
                  </a:lnTo>
                  <a:lnTo>
                    <a:pt x="457111" y="91935"/>
                  </a:lnTo>
                  <a:lnTo>
                    <a:pt x="457111" y="35102"/>
                  </a:lnTo>
                  <a:lnTo>
                    <a:pt x="430276" y="35102"/>
                  </a:lnTo>
                  <a:lnTo>
                    <a:pt x="430276" y="91935"/>
                  </a:lnTo>
                  <a:lnTo>
                    <a:pt x="308635" y="91935"/>
                  </a:lnTo>
                  <a:lnTo>
                    <a:pt x="308635" y="34785"/>
                  </a:lnTo>
                  <a:lnTo>
                    <a:pt x="457111" y="34785"/>
                  </a:lnTo>
                  <a:lnTo>
                    <a:pt x="457111" y="13195"/>
                  </a:lnTo>
                  <a:close/>
                </a:path>
                <a:path w="1497329" h="257175">
                  <a:moveTo>
                    <a:pt x="486562" y="146151"/>
                  </a:moveTo>
                  <a:lnTo>
                    <a:pt x="252653" y="146151"/>
                  </a:lnTo>
                  <a:lnTo>
                    <a:pt x="252653" y="168249"/>
                  </a:lnTo>
                  <a:lnTo>
                    <a:pt x="310857" y="168249"/>
                  </a:lnTo>
                  <a:lnTo>
                    <a:pt x="310857" y="257009"/>
                  </a:lnTo>
                  <a:lnTo>
                    <a:pt x="337883" y="257009"/>
                  </a:lnTo>
                  <a:lnTo>
                    <a:pt x="337883" y="168249"/>
                  </a:lnTo>
                  <a:lnTo>
                    <a:pt x="402234" y="168249"/>
                  </a:lnTo>
                  <a:lnTo>
                    <a:pt x="402234" y="257009"/>
                  </a:lnTo>
                  <a:lnTo>
                    <a:pt x="429374" y="257009"/>
                  </a:lnTo>
                  <a:lnTo>
                    <a:pt x="429374" y="168249"/>
                  </a:lnTo>
                  <a:lnTo>
                    <a:pt x="486562" y="168249"/>
                  </a:lnTo>
                  <a:lnTo>
                    <a:pt x="486562" y="146151"/>
                  </a:lnTo>
                  <a:close/>
                </a:path>
                <a:path w="1497329" h="257175">
                  <a:moveTo>
                    <a:pt x="669226" y="178231"/>
                  </a:moveTo>
                  <a:lnTo>
                    <a:pt x="667537" y="167335"/>
                  </a:lnTo>
                  <a:lnTo>
                    <a:pt x="665695" y="155435"/>
                  </a:lnTo>
                  <a:lnTo>
                    <a:pt x="635190" y="160832"/>
                  </a:lnTo>
                  <a:lnTo>
                    <a:pt x="605396" y="164452"/>
                  </a:lnTo>
                  <a:lnTo>
                    <a:pt x="576287" y="166547"/>
                  </a:lnTo>
                  <a:lnTo>
                    <a:pt x="547890" y="167335"/>
                  </a:lnTo>
                  <a:lnTo>
                    <a:pt x="547890" y="24917"/>
                  </a:lnTo>
                  <a:lnTo>
                    <a:pt x="521258" y="24917"/>
                  </a:lnTo>
                  <a:lnTo>
                    <a:pt x="521258" y="190639"/>
                  </a:lnTo>
                  <a:lnTo>
                    <a:pt x="542645" y="190639"/>
                  </a:lnTo>
                  <a:lnTo>
                    <a:pt x="573087" y="190055"/>
                  </a:lnTo>
                  <a:lnTo>
                    <a:pt x="604113" y="187985"/>
                  </a:lnTo>
                  <a:lnTo>
                    <a:pt x="636054" y="184137"/>
                  </a:lnTo>
                  <a:lnTo>
                    <a:pt x="669226" y="178231"/>
                  </a:lnTo>
                  <a:close/>
                </a:path>
                <a:path w="1497329" h="257175">
                  <a:moveTo>
                    <a:pt x="717638" y="0"/>
                  </a:moveTo>
                  <a:lnTo>
                    <a:pt x="690803" y="0"/>
                  </a:lnTo>
                  <a:lnTo>
                    <a:pt x="690803" y="255587"/>
                  </a:lnTo>
                  <a:lnTo>
                    <a:pt x="717638" y="255587"/>
                  </a:lnTo>
                  <a:lnTo>
                    <a:pt x="717638" y="0"/>
                  </a:lnTo>
                  <a:close/>
                </a:path>
                <a:path w="1497329" h="257175">
                  <a:moveTo>
                    <a:pt x="918362" y="187210"/>
                  </a:moveTo>
                  <a:lnTo>
                    <a:pt x="916622" y="173088"/>
                  </a:lnTo>
                  <a:lnTo>
                    <a:pt x="915631" y="165112"/>
                  </a:lnTo>
                  <a:lnTo>
                    <a:pt x="887857" y="168948"/>
                  </a:lnTo>
                  <a:lnTo>
                    <a:pt x="860552" y="171373"/>
                  </a:lnTo>
                  <a:lnTo>
                    <a:pt x="832015" y="172669"/>
                  </a:lnTo>
                  <a:lnTo>
                    <a:pt x="800544" y="173088"/>
                  </a:lnTo>
                  <a:lnTo>
                    <a:pt x="800544" y="115900"/>
                  </a:lnTo>
                  <a:lnTo>
                    <a:pt x="890422" y="115900"/>
                  </a:lnTo>
                  <a:lnTo>
                    <a:pt x="890422" y="94310"/>
                  </a:lnTo>
                  <a:lnTo>
                    <a:pt x="800544" y="94310"/>
                  </a:lnTo>
                  <a:lnTo>
                    <a:pt x="800544" y="44894"/>
                  </a:lnTo>
                  <a:lnTo>
                    <a:pt x="900099" y="44894"/>
                  </a:lnTo>
                  <a:lnTo>
                    <a:pt x="900099" y="22491"/>
                  </a:lnTo>
                  <a:lnTo>
                    <a:pt x="773823" y="22491"/>
                  </a:lnTo>
                  <a:lnTo>
                    <a:pt x="773823" y="195173"/>
                  </a:lnTo>
                  <a:lnTo>
                    <a:pt x="794702" y="195173"/>
                  </a:lnTo>
                  <a:lnTo>
                    <a:pt x="828649" y="194792"/>
                  </a:lnTo>
                  <a:lnTo>
                    <a:pt x="859434" y="193573"/>
                  </a:lnTo>
                  <a:lnTo>
                    <a:pt x="888784" y="191160"/>
                  </a:lnTo>
                  <a:lnTo>
                    <a:pt x="918362" y="187210"/>
                  </a:lnTo>
                  <a:close/>
                </a:path>
                <a:path w="1497329" h="257175">
                  <a:moveTo>
                    <a:pt x="970610" y="0"/>
                  </a:moveTo>
                  <a:lnTo>
                    <a:pt x="943368" y="0"/>
                  </a:lnTo>
                  <a:lnTo>
                    <a:pt x="943368" y="255587"/>
                  </a:lnTo>
                  <a:lnTo>
                    <a:pt x="970610" y="255587"/>
                  </a:lnTo>
                  <a:lnTo>
                    <a:pt x="970610" y="0"/>
                  </a:lnTo>
                  <a:close/>
                </a:path>
                <a:path w="1497329" h="257175">
                  <a:moveTo>
                    <a:pt x="1164259" y="185902"/>
                  </a:moveTo>
                  <a:lnTo>
                    <a:pt x="1162723" y="172377"/>
                  </a:lnTo>
                  <a:lnTo>
                    <a:pt x="1161745" y="163804"/>
                  </a:lnTo>
                  <a:lnTo>
                    <a:pt x="1134414" y="167982"/>
                  </a:lnTo>
                  <a:lnTo>
                    <a:pt x="1107414" y="170586"/>
                  </a:lnTo>
                  <a:lnTo>
                    <a:pt x="1079169" y="171945"/>
                  </a:lnTo>
                  <a:lnTo>
                    <a:pt x="1048169" y="172377"/>
                  </a:lnTo>
                  <a:lnTo>
                    <a:pt x="1048169" y="117005"/>
                  </a:lnTo>
                  <a:lnTo>
                    <a:pt x="1137729" y="117005"/>
                  </a:lnTo>
                  <a:lnTo>
                    <a:pt x="1137729" y="22999"/>
                  </a:lnTo>
                  <a:lnTo>
                    <a:pt x="1020838" y="22999"/>
                  </a:lnTo>
                  <a:lnTo>
                    <a:pt x="1020838" y="45186"/>
                  </a:lnTo>
                  <a:lnTo>
                    <a:pt x="1110703" y="45186"/>
                  </a:lnTo>
                  <a:lnTo>
                    <a:pt x="1110703" y="95123"/>
                  </a:lnTo>
                  <a:lnTo>
                    <a:pt x="1021334" y="95123"/>
                  </a:lnTo>
                  <a:lnTo>
                    <a:pt x="1021334" y="195072"/>
                  </a:lnTo>
                  <a:lnTo>
                    <a:pt x="1042009" y="195072"/>
                  </a:lnTo>
                  <a:lnTo>
                    <a:pt x="1075728" y="194576"/>
                  </a:lnTo>
                  <a:lnTo>
                    <a:pt x="1106170" y="193128"/>
                  </a:lnTo>
                  <a:lnTo>
                    <a:pt x="1135087" y="190360"/>
                  </a:lnTo>
                  <a:lnTo>
                    <a:pt x="1164259" y="185902"/>
                  </a:lnTo>
                  <a:close/>
                </a:path>
                <a:path w="1497329" h="257175">
                  <a:moveTo>
                    <a:pt x="1250797" y="99961"/>
                  </a:moveTo>
                  <a:lnTo>
                    <a:pt x="1209852" y="99961"/>
                  </a:lnTo>
                  <a:lnTo>
                    <a:pt x="1209852" y="0"/>
                  </a:lnTo>
                  <a:lnTo>
                    <a:pt x="1183017" y="0"/>
                  </a:lnTo>
                  <a:lnTo>
                    <a:pt x="1183017" y="256095"/>
                  </a:lnTo>
                  <a:lnTo>
                    <a:pt x="1209852" y="256095"/>
                  </a:lnTo>
                  <a:lnTo>
                    <a:pt x="1209852" y="122656"/>
                  </a:lnTo>
                  <a:lnTo>
                    <a:pt x="1250797" y="122656"/>
                  </a:lnTo>
                  <a:lnTo>
                    <a:pt x="1250797" y="99961"/>
                  </a:lnTo>
                  <a:close/>
                </a:path>
                <a:path w="1497329" h="257175">
                  <a:moveTo>
                    <a:pt x="1470177" y="75425"/>
                  </a:moveTo>
                  <a:lnTo>
                    <a:pt x="1320901" y="75425"/>
                  </a:lnTo>
                  <a:lnTo>
                    <a:pt x="1320901" y="9385"/>
                  </a:lnTo>
                  <a:lnTo>
                    <a:pt x="1294079" y="9385"/>
                  </a:lnTo>
                  <a:lnTo>
                    <a:pt x="1294079" y="75425"/>
                  </a:lnTo>
                  <a:lnTo>
                    <a:pt x="1294079" y="97015"/>
                  </a:lnTo>
                  <a:lnTo>
                    <a:pt x="1470177" y="97015"/>
                  </a:lnTo>
                  <a:lnTo>
                    <a:pt x="1470177" y="75425"/>
                  </a:lnTo>
                  <a:close/>
                </a:path>
                <a:path w="1497329" h="257175">
                  <a:moveTo>
                    <a:pt x="1471790" y="227825"/>
                  </a:moveTo>
                  <a:lnTo>
                    <a:pt x="1319085" y="227825"/>
                  </a:lnTo>
                  <a:lnTo>
                    <a:pt x="1319085" y="174485"/>
                  </a:lnTo>
                  <a:lnTo>
                    <a:pt x="1292161" y="174485"/>
                  </a:lnTo>
                  <a:lnTo>
                    <a:pt x="1292161" y="227825"/>
                  </a:lnTo>
                  <a:lnTo>
                    <a:pt x="1292161" y="249415"/>
                  </a:lnTo>
                  <a:lnTo>
                    <a:pt x="1471790" y="249415"/>
                  </a:lnTo>
                  <a:lnTo>
                    <a:pt x="1471790" y="227825"/>
                  </a:lnTo>
                  <a:close/>
                </a:path>
                <a:path w="1497329" h="257175">
                  <a:moveTo>
                    <a:pt x="1496809" y="128701"/>
                  </a:moveTo>
                  <a:lnTo>
                    <a:pt x="1262900" y="128701"/>
                  </a:lnTo>
                  <a:lnTo>
                    <a:pt x="1262900" y="150393"/>
                  </a:lnTo>
                  <a:lnTo>
                    <a:pt x="1496809" y="150393"/>
                  </a:lnTo>
                  <a:lnTo>
                    <a:pt x="1496809" y="128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082978" y="5686554"/>
              <a:ext cx="232994" cy="240256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4331703" y="5671324"/>
              <a:ext cx="1070610" cy="255904"/>
            </a:xfrm>
            <a:custGeom>
              <a:avLst/>
              <a:gdLst/>
              <a:ahLst/>
              <a:cxnLst/>
              <a:rect l="l" t="t" r="r" b="b"/>
              <a:pathLst>
                <a:path w="1070610" h="255904">
                  <a:moveTo>
                    <a:pt x="134353" y="179438"/>
                  </a:moveTo>
                  <a:lnTo>
                    <a:pt x="94107" y="134035"/>
                  </a:lnTo>
                  <a:lnTo>
                    <a:pt x="80784" y="71310"/>
                  </a:lnTo>
                  <a:lnTo>
                    <a:pt x="80784" y="50838"/>
                  </a:lnTo>
                  <a:lnTo>
                    <a:pt x="124866" y="50838"/>
                  </a:lnTo>
                  <a:lnTo>
                    <a:pt x="124866" y="28752"/>
                  </a:lnTo>
                  <a:lnTo>
                    <a:pt x="7861" y="28752"/>
                  </a:lnTo>
                  <a:lnTo>
                    <a:pt x="7861" y="50838"/>
                  </a:lnTo>
                  <a:lnTo>
                    <a:pt x="54660" y="50838"/>
                  </a:lnTo>
                  <a:lnTo>
                    <a:pt x="54660" y="71310"/>
                  </a:lnTo>
                  <a:lnTo>
                    <a:pt x="51219" y="105219"/>
                  </a:lnTo>
                  <a:lnTo>
                    <a:pt x="40906" y="137121"/>
                  </a:lnTo>
                  <a:lnTo>
                    <a:pt x="23812" y="164604"/>
                  </a:lnTo>
                  <a:lnTo>
                    <a:pt x="0" y="185293"/>
                  </a:lnTo>
                  <a:lnTo>
                    <a:pt x="16738" y="205359"/>
                  </a:lnTo>
                  <a:lnTo>
                    <a:pt x="33997" y="191401"/>
                  </a:lnTo>
                  <a:lnTo>
                    <a:pt x="48348" y="173329"/>
                  </a:lnTo>
                  <a:lnTo>
                    <a:pt x="59728" y="151904"/>
                  </a:lnTo>
                  <a:lnTo>
                    <a:pt x="68084" y="127901"/>
                  </a:lnTo>
                  <a:lnTo>
                    <a:pt x="76212" y="150037"/>
                  </a:lnTo>
                  <a:lnTo>
                    <a:pt x="87287" y="169748"/>
                  </a:lnTo>
                  <a:lnTo>
                    <a:pt x="101282" y="186410"/>
                  </a:lnTo>
                  <a:lnTo>
                    <a:pt x="118211" y="199415"/>
                  </a:lnTo>
                  <a:lnTo>
                    <a:pt x="134353" y="179438"/>
                  </a:lnTo>
                  <a:close/>
                </a:path>
                <a:path w="1070610" h="255904">
                  <a:moveTo>
                    <a:pt x="171157" y="5448"/>
                  </a:moveTo>
                  <a:lnTo>
                    <a:pt x="145643" y="5448"/>
                  </a:lnTo>
                  <a:lnTo>
                    <a:pt x="145643" y="90576"/>
                  </a:lnTo>
                  <a:lnTo>
                    <a:pt x="105803" y="90576"/>
                  </a:lnTo>
                  <a:lnTo>
                    <a:pt x="105803" y="112572"/>
                  </a:lnTo>
                  <a:lnTo>
                    <a:pt x="145643" y="112572"/>
                  </a:lnTo>
                  <a:lnTo>
                    <a:pt x="145643" y="242684"/>
                  </a:lnTo>
                  <a:lnTo>
                    <a:pt x="171157" y="242684"/>
                  </a:lnTo>
                  <a:lnTo>
                    <a:pt x="171157" y="5448"/>
                  </a:lnTo>
                  <a:close/>
                </a:path>
                <a:path w="1070610" h="255904">
                  <a:moveTo>
                    <a:pt x="223012" y="0"/>
                  </a:moveTo>
                  <a:lnTo>
                    <a:pt x="197281" y="0"/>
                  </a:lnTo>
                  <a:lnTo>
                    <a:pt x="197281" y="255587"/>
                  </a:lnTo>
                  <a:lnTo>
                    <a:pt x="223012" y="255587"/>
                  </a:lnTo>
                  <a:lnTo>
                    <a:pt x="223012" y="0"/>
                  </a:lnTo>
                  <a:close/>
                </a:path>
                <a:path w="1070610" h="255904">
                  <a:moveTo>
                    <a:pt x="464870" y="81775"/>
                  </a:moveTo>
                  <a:lnTo>
                    <a:pt x="312877" y="81775"/>
                  </a:lnTo>
                  <a:lnTo>
                    <a:pt x="312877" y="61455"/>
                  </a:lnTo>
                  <a:lnTo>
                    <a:pt x="460438" y="61455"/>
                  </a:lnTo>
                  <a:lnTo>
                    <a:pt x="460438" y="43675"/>
                  </a:lnTo>
                  <a:lnTo>
                    <a:pt x="460438" y="25895"/>
                  </a:lnTo>
                  <a:lnTo>
                    <a:pt x="460438" y="6845"/>
                  </a:lnTo>
                  <a:lnTo>
                    <a:pt x="285343" y="6845"/>
                  </a:lnTo>
                  <a:lnTo>
                    <a:pt x="285343" y="25895"/>
                  </a:lnTo>
                  <a:lnTo>
                    <a:pt x="433412" y="25895"/>
                  </a:lnTo>
                  <a:lnTo>
                    <a:pt x="433412" y="43675"/>
                  </a:lnTo>
                  <a:lnTo>
                    <a:pt x="286042" y="43675"/>
                  </a:lnTo>
                  <a:lnTo>
                    <a:pt x="286042" y="61455"/>
                  </a:lnTo>
                  <a:lnTo>
                    <a:pt x="286042" y="81775"/>
                  </a:lnTo>
                  <a:lnTo>
                    <a:pt x="286042" y="100825"/>
                  </a:lnTo>
                  <a:lnTo>
                    <a:pt x="464870" y="100825"/>
                  </a:lnTo>
                  <a:lnTo>
                    <a:pt x="464870" y="81775"/>
                  </a:lnTo>
                  <a:close/>
                </a:path>
                <a:path w="1070610" h="255904">
                  <a:moveTo>
                    <a:pt x="469112" y="232905"/>
                  </a:moveTo>
                  <a:lnTo>
                    <a:pt x="311061" y="232905"/>
                  </a:lnTo>
                  <a:lnTo>
                    <a:pt x="311061" y="212585"/>
                  </a:lnTo>
                  <a:lnTo>
                    <a:pt x="461149" y="212585"/>
                  </a:lnTo>
                  <a:lnTo>
                    <a:pt x="461149" y="194805"/>
                  </a:lnTo>
                  <a:lnTo>
                    <a:pt x="461149" y="175755"/>
                  </a:lnTo>
                  <a:lnTo>
                    <a:pt x="461149" y="155435"/>
                  </a:lnTo>
                  <a:lnTo>
                    <a:pt x="283730" y="155435"/>
                  </a:lnTo>
                  <a:lnTo>
                    <a:pt x="283730" y="175755"/>
                  </a:lnTo>
                  <a:lnTo>
                    <a:pt x="434314" y="175755"/>
                  </a:lnTo>
                  <a:lnTo>
                    <a:pt x="434314" y="194805"/>
                  </a:lnTo>
                  <a:lnTo>
                    <a:pt x="284022" y="194805"/>
                  </a:lnTo>
                  <a:lnTo>
                    <a:pt x="284022" y="212585"/>
                  </a:lnTo>
                  <a:lnTo>
                    <a:pt x="284022" y="232905"/>
                  </a:lnTo>
                  <a:lnTo>
                    <a:pt x="284022" y="251955"/>
                  </a:lnTo>
                  <a:lnTo>
                    <a:pt x="469112" y="251955"/>
                  </a:lnTo>
                  <a:lnTo>
                    <a:pt x="469112" y="232905"/>
                  </a:lnTo>
                  <a:close/>
                </a:path>
                <a:path w="1070610" h="255904">
                  <a:moveTo>
                    <a:pt x="489889" y="117309"/>
                  </a:moveTo>
                  <a:lnTo>
                    <a:pt x="255993" y="117309"/>
                  </a:lnTo>
                  <a:lnTo>
                    <a:pt x="255993" y="138087"/>
                  </a:lnTo>
                  <a:lnTo>
                    <a:pt x="489889" y="138087"/>
                  </a:lnTo>
                  <a:lnTo>
                    <a:pt x="489889" y="117309"/>
                  </a:lnTo>
                  <a:close/>
                </a:path>
                <a:path w="1070610" h="255904">
                  <a:moveTo>
                    <a:pt x="710260" y="14630"/>
                  </a:moveTo>
                  <a:lnTo>
                    <a:pt x="683425" y="14630"/>
                  </a:lnTo>
                  <a:lnTo>
                    <a:pt x="683425" y="51295"/>
                  </a:lnTo>
                  <a:lnTo>
                    <a:pt x="616458" y="51295"/>
                  </a:lnTo>
                  <a:lnTo>
                    <a:pt x="616458" y="14465"/>
                  </a:lnTo>
                  <a:lnTo>
                    <a:pt x="589724" y="14465"/>
                  </a:lnTo>
                  <a:lnTo>
                    <a:pt x="589724" y="51295"/>
                  </a:lnTo>
                  <a:lnTo>
                    <a:pt x="589724" y="72885"/>
                  </a:lnTo>
                  <a:lnTo>
                    <a:pt x="589724" y="112255"/>
                  </a:lnTo>
                  <a:lnTo>
                    <a:pt x="589724" y="133845"/>
                  </a:lnTo>
                  <a:lnTo>
                    <a:pt x="710260" y="133845"/>
                  </a:lnTo>
                  <a:lnTo>
                    <a:pt x="710260" y="112864"/>
                  </a:lnTo>
                  <a:lnTo>
                    <a:pt x="710260" y="112255"/>
                  </a:lnTo>
                  <a:lnTo>
                    <a:pt x="710260" y="73025"/>
                  </a:lnTo>
                  <a:lnTo>
                    <a:pt x="683425" y="73025"/>
                  </a:lnTo>
                  <a:lnTo>
                    <a:pt x="683425" y="112255"/>
                  </a:lnTo>
                  <a:lnTo>
                    <a:pt x="616458" y="112255"/>
                  </a:lnTo>
                  <a:lnTo>
                    <a:pt x="616458" y="72885"/>
                  </a:lnTo>
                  <a:lnTo>
                    <a:pt x="710260" y="72885"/>
                  </a:lnTo>
                  <a:lnTo>
                    <a:pt x="710260" y="51650"/>
                  </a:lnTo>
                  <a:lnTo>
                    <a:pt x="710260" y="51295"/>
                  </a:lnTo>
                  <a:lnTo>
                    <a:pt x="710260" y="14630"/>
                  </a:lnTo>
                  <a:close/>
                </a:path>
                <a:path w="1070610" h="255904">
                  <a:moveTo>
                    <a:pt x="787425" y="230365"/>
                  </a:moveTo>
                  <a:lnTo>
                    <a:pt x="644994" y="230365"/>
                  </a:lnTo>
                  <a:lnTo>
                    <a:pt x="644994" y="184645"/>
                  </a:lnTo>
                  <a:lnTo>
                    <a:pt x="782574" y="184645"/>
                  </a:lnTo>
                  <a:lnTo>
                    <a:pt x="782574" y="163055"/>
                  </a:lnTo>
                  <a:lnTo>
                    <a:pt x="617867" y="163055"/>
                  </a:lnTo>
                  <a:lnTo>
                    <a:pt x="617867" y="184645"/>
                  </a:lnTo>
                  <a:lnTo>
                    <a:pt x="617867" y="230365"/>
                  </a:lnTo>
                  <a:lnTo>
                    <a:pt x="617867" y="251955"/>
                  </a:lnTo>
                  <a:lnTo>
                    <a:pt x="787425" y="251955"/>
                  </a:lnTo>
                  <a:lnTo>
                    <a:pt x="787425" y="230365"/>
                  </a:lnTo>
                  <a:close/>
                </a:path>
                <a:path w="1070610" h="255904">
                  <a:moveTo>
                    <a:pt x="817778" y="60185"/>
                  </a:moveTo>
                  <a:lnTo>
                    <a:pt x="780757" y="60185"/>
                  </a:lnTo>
                  <a:lnTo>
                    <a:pt x="780757" y="495"/>
                  </a:lnTo>
                  <a:lnTo>
                    <a:pt x="753630" y="495"/>
                  </a:lnTo>
                  <a:lnTo>
                    <a:pt x="753630" y="60185"/>
                  </a:lnTo>
                  <a:lnTo>
                    <a:pt x="753630" y="83045"/>
                  </a:lnTo>
                  <a:lnTo>
                    <a:pt x="753630" y="149085"/>
                  </a:lnTo>
                  <a:lnTo>
                    <a:pt x="780757" y="149085"/>
                  </a:lnTo>
                  <a:lnTo>
                    <a:pt x="780757" y="83045"/>
                  </a:lnTo>
                  <a:lnTo>
                    <a:pt x="817778" y="83045"/>
                  </a:lnTo>
                  <a:lnTo>
                    <a:pt x="817778" y="60185"/>
                  </a:lnTo>
                  <a:close/>
                </a:path>
                <a:path w="1070610" h="255904">
                  <a:moveTo>
                    <a:pt x="972400" y="75247"/>
                  </a:moveTo>
                  <a:lnTo>
                    <a:pt x="967181" y="50571"/>
                  </a:lnTo>
                  <a:lnTo>
                    <a:pt x="957453" y="37426"/>
                  </a:lnTo>
                  <a:lnTo>
                    <a:pt x="952969" y="31381"/>
                  </a:lnTo>
                  <a:lnTo>
                    <a:pt x="946073" y="27393"/>
                  </a:lnTo>
                  <a:lnTo>
                    <a:pt x="946073" y="75247"/>
                  </a:lnTo>
                  <a:lnTo>
                    <a:pt x="942835" y="90766"/>
                  </a:lnTo>
                  <a:lnTo>
                    <a:pt x="934097" y="102679"/>
                  </a:lnTo>
                  <a:lnTo>
                    <a:pt x="920940" y="110363"/>
                  </a:lnTo>
                  <a:lnTo>
                    <a:pt x="904417" y="113169"/>
                  </a:lnTo>
                  <a:lnTo>
                    <a:pt x="887768" y="110363"/>
                  </a:lnTo>
                  <a:lnTo>
                    <a:pt x="874560" y="102679"/>
                  </a:lnTo>
                  <a:lnTo>
                    <a:pt x="865898" y="90766"/>
                  </a:lnTo>
                  <a:lnTo>
                    <a:pt x="862863" y="75247"/>
                  </a:lnTo>
                  <a:lnTo>
                    <a:pt x="865898" y="59842"/>
                  </a:lnTo>
                  <a:lnTo>
                    <a:pt x="874560" y="47866"/>
                  </a:lnTo>
                  <a:lnTo>
                    <a:pt x="887768" y="40132"/>
                  </a:lnTo>
                  <a:lnTo>
                    <a:pt x="904417" y="37426"/>
                  </a:lnTo>
                  <a:lnTo>
                    <a:pt x="920991" y="40132"/>
                  </a:lnTo>
                  <a:lnTo>
                    <a:pt x="934135" y="47866"/>
                  </a:lnTo>
                  <a:lnTo>
                    <a:pt x="942848" y="59842"/>
                  </a:lnTo>
                  <a:lnTo>
                    <a:pt x="946073" y="75247"/>
                  </a:lnTo>
                  <a:lnTo>
                    <a:pt x="946073" y="27393"/>
                  </a:lnTo>
                  <a:lnTo>
                    <a:pt x="931481" y="18948"/>
                  </a:lnTo>
                  <a:lnTo>
                    <a:pt x="904417" y="14528"/>
                  </a:lnTo>
                  <a:lnTo>
                    <a:pt x="877201" y="18948"/>
                  </a:lnTo>
                  <a:lnTo>
                    <a:pt x="855586" y="31381"/>
                  </a:lnTo>
                  <a:lnTo>
                    <a:pt x="841375" y="50571"/>
                  </a:lnTo>
                  <a:lnTo>
                    <a:pt x="836333" y="75247"/>
                  </a:lnTo>
                  <a:lnTo>
                    <a:pt x="841375" y="99822"/>
                  </a:lnTo>
                  <a:lnTo>
                    <a:pt x="855586" y="118986"/>
                  </a:lnTo>
                  <a:lnTo>
                    <a:pt x="877201" y="131432"/>
                  </a:lnTo>
                  <a:lnTo>
                    <a:pt x="904417" y="135864"/>
                  </a:lnTo>
                  <a:lnTo>
                    <a:pt x="931481" y="131432"/>
                  </a:lnTo>
                  <a:lnTo>
                    <a:pt x="952969" y="118986"/>
                  </a:lnTo>
                  <a:lnTo>
                    <a:pt x="957287" y="113169"/>
                  </a:lnTo>
                  <a:lnTo>
                    <a:pt x="967181" y="99822"/>
                  </a:lnTo>
                  <a:lnTo>
                    <a:pt x="972400" y="75247"/>
                  </a:lnTo>
                  <a:close/>
                </a:path>
                <a:path w="1070610" h="255904">
                  <a:moveTo>
                    <a:pt x="1064285" y="232397"/>
                  </a:moveTo>
                  <a:lnTo>
                    <a:pt x="1042276" y="221462"/>
                  </a:lnTo>
                  <a:lnTo>
                    <a:pt x="1026401" y="206336"/>
                  </a:lnTo>
                  <a:lnTo>
                    <a:pt x="1025779" y="205155"/>
                  </a:lnTo>
                  <a:lnTo>
                    <a:pt x="1016787" y="188264"/>
                  </a:lnTo>
                  <a:lnTo>
                    <a:pt x="1013561" y="168541"/>
                  </a:lnTo>
                  <a:lnTo>
                    <a:pt x="1013561" y="155841"/>
                  </a:lnTo>
                  <a:lnTo>
                    <a:pt x="987132" y="155841"/>
                  </a:lnTo>
                  <a:lnTo>
                    <a:pt x="987132" y="168541"/>
                  </a:lnTo>
                  <a:lnTo>
                    <a:pt x="984897" y="183959"/>
                  </a:lnTo>
                  <a:lnTo>
                    <a:pt x="978433" y="199936"/>
                  </a:lnTo>
                  <a:lnTo>
                    <a:pt x="967613" y="215125"/>
                  </a:lnTo>
                  <a:lnTo>
                    <a:pt x="952334" y="228155"/>
                  </a:lnTo>
                  <a:lnTo>
                    <a:pt x="937221" y="215976"/>
                  </a:lnTo>
                  <a:lnTo>
                    <a:pt x="930021" y="206070"/>
                  </a:lnTo>
                  <a:lnTo>
                    <a:pt x="926604" y="201383"/>
                  </a:lnTo>
                  <a:lnTo>
                    <a:pt x="920394" y="185267"/>
                  </a:lnTo>
                  <a:lnTo>
                    <a:pt x="918438" y="168541"/>
                  </a:lnTo>
                  <a:lnTo>
                    <a:pt x="918438" y="155841"/>
                  </a:lnTo>
                  <a:lnTo>
                    <a:pt x="892416" y="155841"/>
                  </a:lnTo>
                  <a:lnTo>
                    <a:pt x="892416" y="168541"/>
                  </a:lnTo>
                  <a:lnTo>
                    <a:pt x="889076" y="187413"/>
                  </a:lnTo>
                  <a:lnTo>
                    <a:pt x="879284" y="205422"/>
                  </a:lnTo>
                  <a:lnTo>
                    <a:pt x="863396" y="220954"/>
                  </a:lnTo>
                  <a:lnTo>
                    <a:pt x="841781" y="232397"/>
                  </a:lnTo>
                  <a:lnTo>
                    <a:pt x="855306" y="252564"/>
                  </a:lnTo>
                  <a:lnTo>
                    <a:pt x="871842" y="244386"/>
                  </a:lnTo>
                  <a:lnTo>
                    <a:pt x="885698" y="233591"/>
                  </a:lnTo>
                  <a:lnTo>
                    <a:pt x="896823" y="220662"/>
                  </a:lnTo>
                  <a:lnTo>
                    <a:pt x="905129" y="206070"/>
                  </a:lnTo>
                  <a:lnTo>
                    <a:pt x="912507" y="221259"/>
                  </a:lnTo>
                  <a:lnTo>
                    <a:pt x="922820" y="234823"/>
                  </a:lnTo>
                  <a:lnTo>
                    <a:pt x="936205" y="246227"/>
                  </a:lnTo>
                  <a:lnTo>
                    <a:pt x="952830" y="254889"/>
                  </a:lnTo>
                  <a:lnTo>
                    <a:pt x="969060" y="245872"/>
                  </a:lnTo>
                  <a:lnTo>
                    <a:pt x="982256" y="234111"/>
                  </a:lnTo>
                  <a:lnTo>
                    <a:pt x="986675" y="228155"/>
                  </a:lnTo>
                  <a:lnTo>
                    <a:pt x="992505" y="220306"/>
                  </a:lnTo>
                  <a:lnTo>
                    <a:pt x="999934" y="205155"/>
                  </a:lnTo>
                  <a:lnTo>
                    <a:pt x="1008062" y="220179"/>
                  </a:lnTo>
                  <a:lnTo>
                    <a:pt x="1019263" y="233362"/>
                  </a:lnTo>
                  <a:lnTo>
                    <a:pt x="1033513" y="244297"/>
                  </a:lnTo>
                  <a:lnTo>
                    <a:pt x="1050772" y="252564"/>
                  </a:lnTo>
                  <a:lnTo>
                    <a:pt x="1064285" y="232397"/>
                  </a:lnTo>
                  <a:close/>
                </a:path>
                <a:path w="1070610" h="255904">
                  <a:moveTo>
                    <a:pt x="1070343" y="59512"/>
                  </a:moveTo>
                  <a:lnTo>
                    <a:pt x="1033322" y="59512"/>
                  </a:lnTo>
                  <a:lnTo>
                    <a:pt x="1033322" y="0"/>
                  </a:lnTo>
                  <a:lnTo>
                    <a:pt x="1006195" y="0"/>
                  </a:lnTo>
                  <a:lnTo>
                    <a:pt x="1006195" y="144741"/>
                  </a:lnTo>
                  <a:lnTo>
                    <a:pt x="1033322" y="144741"/>
                  </a:lnTo>
                  <a:lnTo>
                    <a:pt x="1033322" y="81597"/>
                  </a:lnTo>
                  <a:lnTo>
                    <a:pt x="1070343" y="81597"/>
                  </a:lnTo>
                  <a:lnTo>
                    <a:pt x="1070343" y="59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16777" y="5675559"/>
              <a:ext cx="232994" cy="248930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5746775" y="5671324"/>
              <a:ext cx="292100" cy="290830"/>
            </a:xfrm>
            <a:custGeom>
              <a:avLst/>
              <a:gdLst/>
              <a:ahLst/>
              <a:cxnLst/>
              <a:rect l="l" t="t" r="r" b="b"/>
              <a:pathLst>
                <a:path w="292100" h="290829">
                  <a:moveTo>
                    <a:pt x="58597" y="185699"/>
                  </a:moveTo>
                  <a:lnTo>
                    <a:pt x="56832" y="167538"/>
                  </a:lnTo>
                  <a:lnTo>
                    <a:pt x="56388" y="162902"/>
                  </a:lnTo>
                  <a:lnTo>
                    <a:pt x="47752" y="164782"/>
                  </a:lnTo>
                  <a:lnTo>
                    <a:pt x="39598" y="166128"/>
                  </a:lnTo>
                  <a:lnTo>
                    <a:pt x="32004" y="167017"/>
                  </a:lnTo>
                  <a:lnTo>
                    <a:pt x="25019" y="167538"/>
                  </a:lnTo>
                  <a:lnTo>
                    <a:pt x="25019" y="53860"/>
                  </a:lnTo>
                  <a:lnTo>
                    <a:pt x="55270" y="53860"/>
                  </a:lnTo>
                  <a:lnTo>
                    <a:pt x="55270" y="31775"/>
                  </a:lnTo>
                  <a:lnTo>
                    <a:pt x="0" y="31775"/>
                  </a:lnTo>
                  <a:lnTo>
                    <a:pt x="0" y="190538"/>
                  </a:lnTo>
                  <a:lnTo>
                    <a:pt x="10693" y="190538"/>
                  </a:lnTo>
                  <a:lnTo>
                    <a:pt x="20180" y="190423"/>
                  </a:lnTo>
                  <a:lnTo>
                    <a:pt x="31280" y="189814"/>
                  </a:lnTo>
                  <a:lnTo>
                    <a:pt x="44069" y="188366"/>
                  </a:lnTo>
                  <a:lnTo>
                    <a:pt x="58597" y="185699"/>
                  </a:lnTo>
                  <a:close/>
                </a:path>
                <a:path w="292100" h="290829">
                  <a:moveTo>
                    <a:pt x="129311" y="185089"/>
                  </a:moveTo>
                  <a:lnTo>
                    <a:pt x="127609" y="167640"/>
                  </a:lnTo>
                  <a:lnTo>
                    <a:pt x="127088" y="162293"/>
                  </a:lnTo>
                  <a:lnTo>
                    <a:pt x="117195" y="164642"/>
                  </a:lnTo>
                  <a:lnTo>
                    <a:pt x="107797" y="166217"/>
                  </a:lnTo>
                  <a:lnTo>
                    <a:pt x="98894" y="167157"/>
                  </a:lnTo>
                  <a:lnTo>
                    <a:pt x="90474" y="167640"/>
                  </a:lnTo>
                  <a:lnTo>
                    <a:pt x="90474" y="53860"/>
                  </a:lnTo>
                  <a:lnTo>
                    <a:pt x="122555" y="53860"/>
                  </a:lnTo>
                  <a:lnTo>
                    <a:pt x="122555" y="31775"/>
                  </a:lnTo>
                  <a:lnTo>
                    <a:pt x="66065" y="31775"/>
                  </a:lnTo>
                  <a:lnTo>
                    <a:pt x="66065" y="190538"/>
                  </a:lnTo>
                  <a:lnTo>
                    <a:pt x="76758" y="190538"/>
                  </a:lnTo>
                  <a:lnTo>
                    <a:pt x="88442" y="190423"/>
                  </a:lnTo>
                  <a:lnTo>
                    <a:pt x="100952" y="189776"/>
                  </a:lnTo>
                  <a:lnTo>
                    <a:pt x="114503" y="188150"/>
                  </a:lnTo>
                  <a:lnTo>
                    <a:pt x="129311" y="185089"/>
                  </a:lnTo>
                  <a:close/>
                </a:path>
                <a:path w="292100" h="290829">
                  <a:moveTo>
                    <a:pt x="216255" y="0"/>
                  </a:moveTo>
                  <a:lnTo>
                    <a:pt x="190538" y="0"/>
                  </a:lnTo>
                  <a:lnTo>
                    <a:pt x="190538" y="102781"/>
                  </a:lnTo>
                  <a:lnTo>
                    <a:pt x="163499" y="102781"/>
                  </a:lnTo>
                  <a:lnTo>
                    <a:pt x="163499" y="5143"/>
                  </a:lnTo>
                  <a:lnTo>
                    <a:pt x="138391" y="5143"/>
                  </a:lnTo>
                  <a:lnTo>
                    <a:pt x="138391" y="243293"/>
                  </a:lnTo>
                  <a:lnTo>
                    <a:pt x="163499" y="243293"/>
                  </a:lnTo>
                  <a:lnTo>
                    <a:pt x="163499" y="124980"/>
                  </a:lnTo>
                  <a:lnTo>
                    <a:pt x="190538" y="124980"/>
                  </a:lnTo>
                  <a:lnTo>
                    <a:pt x="190538" y="255587"/>
                  </a:lnTo>
                  <a:lnTo>
                    <a:pt x="216255" y="255587"/>
                  </a:lnTo>
                  <a:lnTo>
                    <a:pt x="216255" y="124980"/>
                  </a:lnTo>
                  <a:lnTo>
                    <a:pt x="216255" y="102781"/>
                  </a:lnTo>
                  <a:lnTo>
                    <a:pt x="216255" y="0"/>
                  </a:lnTo>
                  <a:close/>
                </a:path>
                <a:path w="292100" h="290829">
                  <a:moveTo>
                    <a:pt x="291998" y="211416"/>
                  </a:moveTo>
                  <a:lnTo>
                    <a:pt x="260134" y="211416"/>
                  </a:lnTo>
                  <a:lnTo>
                    <a:pt x="244894" y="290283"/>
                  </a:lnTo>
                  <a:lnTo>
                    <a:pt x="269100" y="290283"/>
                  </a:lnTo>
                  <a:lnTo>
                    <a:pt x="291998" y="211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143067" y="5695833"/>
              <a:ext cx="104191" cy="78976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6270962" y="5671323"/>
              <a:ext cx="244475" cy="255904"/>
            </a:xfrm>
            <a:custGeom>
              <a:avLst/>
              <a:gdLst/>
              <a:ahLst/>
              <a:cxnLst/>
              <a:rect l="l" t="t" r="r" b="b"/>
              <a:pathLst>
                <a:path w="244475" h="255904">
                  <a:moveTo>
                    <a:pt x="203441" y="0"/>
                  </a:moveTo>
                  <a:lnTo>
                    <a:pt x="176309" y="0"/>
                  </a:lnTo>
                  <a:lnTo>
                    <a:pt x="176309" y="255587"/>
                  </a:lnTo>
                  <a:lnTo>
                    <a:pt x="203441" y="255587"/>
                  </a:lnTo>
                  <a:lnTo>
                    <a:pt x="203441" y="125070"/>
                  </a:lnTo>
                  <a:lnTo>
                    <a:pt x="244391" y="125070"/>
                  </a:lnTo>
                  <a:lnTo>
                    <a:pt x="244391" y="101972"/>
                  </a:lnTo>
                  <a:lnTo>
                    <a:pt x="203441" y="101972"/>
                  </a:lnTo>
                  <a:lnTo>
                    <a:pt x="203441" y="0"/>
                  </a:lnTo>
                  <a:close/>
                </a:path>
                <a:path w="244475" h="255904">
                  <a:moveTo>
                    <a:pt x="92894" y="21282"/>
                  </a:moveTo>
                  <a:lnTo>
                    <a:pt x="65964" y="21282"/>
                  </a:lnTo>
                  <a:lnTo>
                    <a:pt x="65964" y="65057"/>
                  </a:lnTo>
                  <a:lnTo>
                    <a:pt x="61090" y="100111"/>
                  </a:lnTo>
                  <a:lnTo>
                    <a:pt x="47619" y="132925"/>
                  </a:lnTo>
                  <a:lnTo>
                    <a:pt x="26831" y="160500"/>
                  </a:lnTo>
                  <a:lnTo>
                    <a:pt x="0" y="179839"/>
                  </a:lnTo>
                  <a:lnTo>
                    <a:pt x="16843" y="201626"/>
                  </a:lnTo>
                  <a:lnTo>
                    <a:pt x="37314" y="187536"/>
                  </a:lnTo>
                  <a:lnTo>
                    <a:pt x="54882" y="168568"/>
                  </a:lnTo>
                  <a:lnTo>
                    <a:pt x="69139" y="145627"/>
                  </a:lnTo>
                  <a:lnTo>
                    <a:pt x="79681" y="119624"/>
                  </a:lnTo>
                  <a:lnTo>
                    <a:pt x="106287" y="119624"/>
                  </a:lnTo>
                  <a:lnTo>
                    <a:pt x="97499" y="98704"/>
                  </a:lnTo>
                  <a:lnTo>
                    <a:pt x="92894" y="65057"/>
                  </a:lnTo>
                  <a:lnTo>
                    <a:pt x="92894" y="21282"/>
                  </a:lnTo>
                  <a:close/>
                </a:path>
                <a:path w="244475" h="255904">
                  <a:moveTo>
                    <a:pt x="106287" y="119624"/>
                  </a:moveTo>
                  <a:lnTo>
                    <a:pt x="79681" y="119624"/>
                  </a:lnTo>
                  <a:lnTo>
                    <a:pt x="89963" y="144034"/>
                  </a:lnTo>
                  <a:lnTo>
                    <a:pt x="103762" y="165579"/>
                  </a:lnTo>
                  <a:lnTo>
                    <a:pt x="120701" y="183437"/>
                  </a:lnTo>
                  <a:lnTo>
                    <a:pt x="140401" y="196784"/>
                  </a:lnTo>
                  <a:lnTo>
                    <a:pt x="157043" y="175098"/>
                  </a:lnTo>
                  <a:lnTo>
                    <a:pt x="130992" y="156429"/>
                  </a:lnTo>
                  <a:lnTo>
                    <a:pt x="110672" y="130063"/>
                  </a:lnTo>
                  <a:lnTo>
                    <a:pt x="106287" y="11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527860" y="5675761"/>
              <a:ext cx="232994" cy="250645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6775577" y="5671324"/>
              <a:ext cx="821055" cy="255904"/>
            </a:xfrm>
            <a:custGeom>
              <a:avLst/>
              <a:gdLst/>
              <a:ahLst/>
              <a:cxnLst/>
              <a:rect l="l" t="t" r="r" b="b"/>
              <a:pathLst>
                <a:path w="821054" h="255904">
                  <a:moveTo>
                    <a:pt x="159054" y="179031"/>
                  </a:moveTo>
                  <a:lnTo>
                    <a:pt x="111874" y="135483"/>
                  </a:lnTo>
                  <a:lnTo>
                    <a:pt x="93903" y="75450"/>
                  </a:lnTo>
                  <a:lnTo>
                    <a:pt x="93903" y="48120"/>
                  </a:lnTo>
                  <a:lnTo>
                    <a:pt x="149377" y="48120"/>
                  </a:lnTo>
                  <a:lnTo>
                    <a:pt x="149377" y="25730"/>
                  </a:lnTo>
                  <a:lnTo>
                    <a:pt x="9474" y="25730"/>
                  </a:lnTo>
                  <a:lnTo>
                    <a:pt x="9474" y="48120"/>
                  </a:lnTo>
                  <a:lnTo>
                    <a:pt x="67068" y="48120"/>
                  </a:lnTo>
                  <a:lnTo>
                    <a:pt x="67068" y="75450"/>
                  </a:lnTo>
                  <a:lnTo>
                    <a:pt x="61950" y="108229"/>
                  </a:lnTo>
                  <a:lnTo>
                    <a:pt x="47980" y="139649"/>
                  </a:lnTo>
                  <a:lnTo>
                    <a:pt x="26784" y="166458"/>
                  </a:lnTo>
                  <a:lnTo>
                    <a:pt x="0" y="185394"/>
                  </a:lnTo>
                  <a:lnTo>
                    <a:pt x="16040" y="206768"/>
                  </a:lnTo>
                  <a:lnTo>
                    <a:pt x="36741" y="192938"/>
                  </a:lnTo>
                  <a:lnTo>
                    <a:pt x="54864" y="173812"/>
                  </a:lnTo>
                  <a:lnTo>
                    <a:pt x="69735" y="150583"/>
                  </a:lnTo>
                  <a:lnTo>
                    <a:pt x="80683" y="124371"/>
                  </a:lnTo>
                  <a:lnTo>
                    <a:pt x="91389" y="148399"/>
                  </a:lnTo>
                  <a:lnTo>
                    <a:pt x="105778" y="169735"/>
                  </a:lnTo>
                  <a:lnTo>
                    <a:pt x="123380" y="187401"/>
                  </a:lnTo>
                  <a:lnTo>
                    <a:pt x="143725" y="200418"/>
                  </a:lnTo>
                  <a:lnTo>
                    <a:pt x="159054" y="179031"/>
                  </a:lnTo>
                  <a:close/>
                </a:path>
                <a:path w="821054" h="255904">
                  <a:moveTo>
                    <a:pt x="244894" y="101371"/>
                  </a:moveTo>
                  <a:lnTo>
                    <a:pt x="203949" y="101371"/>
                  </a:lnTo>
                  <a:lnTo>
                    <a:pt x="203949" y="0"/>
                  </a:lnTo>
                  <a:lnTo>
                    <a:pt x="176809" y="0"/>
                  </a:lnTo>
                  <a:lnTo>
                    <a:pt x="176809" y="255587"/>
                  </a:lnTo>
                  <a:lnTo>
                    <a:pt x="203949" y="255587"/>
                  </a:lnTo>
                  <a:lnTo>
                    <a:pt x="203949" y="124269"/>
                  </a:lnTo>
                  <a:lnTo>
                    <a:pt x="244894" y="124269"/>
                  </a:lnTo>
                  <a:lnTo>
                    <a:pt x="244894" y="101371"/>
                  </a:lnTo>
                  <a:close/>
                </a:path>
                <a:path w="821054" h="255904">
                  <a:moveTo>
                    <a:pt x="389636" y="27038"/>
                  </a:moveTo>
                  <a:lnTo>
                    <a:pt x="270306" y="27038"/>
                  </a:lnTo>
                  <a:lnTo>
                    <a:pt x="270306" y="49428"/>
                  </a:lnTo>
                  <a:lnTo>
                    <a:pt x="362102" y="49428"/>
                  </a:lnTo>
                  <a:lnTo>
                    <a:pt x="352348" y="91605"/>
                  </a:lnTo>
                  <a:lnTo>
                    <a:pt x="331698" y="128676"/>
                  </a:lnTo>
                  <a:lnTo>
                    <a:pt x="300101" y="160578"/>
                  </a:lnTo>
                  <a:lnTo>
                    <a:pt x="257505" y="187210"/>
                  </a:lnTo>
                  <a:lnTo>
                    <a:pt x="272630" y="208191"/>
                  </a:lnTo>
                  <a:lnTo>
                    <a:pt x="317119" y="180505"/>
                  </a:lnTo>
                  <a:lnTo>
                    <a:pt x="350139" y="147751"/>
                  </a:lnTo>
                  <a:lnTo>
                    <a:pt x="372618" y="110718"/>
                  </a:lnTo>
                  <a:lnTo>
                    <a:pt x="385470" y="70205"/>
                  </a:lnTo>
                  <a:lnTo>
                    <a:pt x="389636" y="27038"/>
                  </a:lnTo>
                  <a:close/>
                </a:path>
                <a:path w="821054" h="255904">
                  <a:moveTo>
                    <a:pt x="496150" y="101879"/>
                  </a:moveTo>
                  <a:lnTo>
                    <a:pt x="456501" y="101879"/>
                  </a:lnTo>
                  <a:lnTo>
                    <a:pt x="456501" y="0"/>
                  </a:lnTo>
                  <a:lnTo>
                    <a:pt x="429374" y="0"/>
                  </a:lnTo>
                  <a:lnTo>
                    <a:pt x="429374" y="255295"/>
                  </a:lnTo>
                  <a:lnTo>
                    <a:pt x="456501" y="255295"/>
                  </a:lnTo>
                  <a:lnTo>
                    <a:pt x="456501" y="124574"/>
                  </a:lnTo>
                  <a:lnTo>
                    <a:pt x="496150" y="124574"/>
                  </a:lnTo>
                  <a:lnTo>
                    <a:pt x="496150" y="101879"/>
                  </a:lnTo>
                  <a:close/>
                </a:path>
                <a:path w="821054" h="255904">
                  <a:moveTo>
                    <a:pt x="735088" y="179031"/>
                  </a:moveTo>
                  <a:lnTo>
                    <a:pt x="687908" y="135483"/>
                  </a:lnTo>
                  <a:lnTo>
                    <a:pt x="669937" y="75450"/>
                  </a:lnTo>
                  <a:lnTo>
                    <a:pt x="669937" y="48120"/>
                  </a:lnTo>
                  <a:lnTo>
                    <a:pt x="725411" y="48120"/>
                  </a:lnTo>
                  <a:lnTo>
                    <a:pt x="725411" y="25730"/>
                  </a:lnTo>
                  <a:lnTo>
                    <a:pt x="585508" y="25730"/>
                  </a:lnTo>
                  <a:lnTo>
                    <a:pt x="585508" y="48120"/>
                  </a:lnTo>
                  <a:lnTo>
                    <a:pt x="643102" y="48120"/>
                  </a:lnTo>
                  <a:lnTo>
                    <a:pt x="643102" y="75450"/>
                  </a:lnTo>
                  <a:lnTo>
                    <a:pt x="637984" y="108229"/>
                  </a:lnTo>
                  <a:lnTo>
                    <a:pt x="624014" y="139649"/>
                  </a:lnTo>
                  <a:lnTo>
                    <a:pt x="602818" y="166458"/>
                  </a:lnTo>
                  <a:lnTo>
                    <a:pt x="576033" y="185394"/>
                  </a:lnTo>
                  <a:lnTo>
                    <a:pt x="592061" y="206768"/>
                  </a:lnTo>
                  <a:lnTo>
                    <a:pt x="612775" y="192938"/>
                  </a:lnTo>
                  <a:lnTo>
                    <a:pt x="630897" y="173812"/>
                  </a:lnTo>
                  <a:lnTo>
                    <a:pt x="645769" y="150583"/>
                  </a:lnTo>
                  <a:lnTo>
                    <a:pt x="656717" y="124371"/>
                  </a:lnTo>
                  <a:lnTo>
                    <a:pt x="667423" y="148399"/>
                  </a:lnTo>
                  <a:lnTo>
                    <a:pt x="681812" y="169735"/>
                  </a:lnTo>
                  <a:lnTo>
                    <a:pt x="699414" y="187401"/>
                  </a:lnTo>
                  <a:lnTo>
                    <a:pt x="719759" y="200418"/>
                  </a:lnTo>
                  <a:lnTo>
                    <a:pt x="735088" y="179031"/>
                  </a:lnTo>
                  <a:close/>
                </a:path>
                <a:path w="821054" h="255904">
                  <a:moveTo>
                    <a:pt x="820928" y="101371"/>
                  </a:moveTo>
                  <a:lnTo>
                    <a:pt x="779970" y="101371"/>
                  </a:lnTo>
                  <a:lnTo>
                    <a:pt x="779970" y="0"/>
                  </a:lnTo>
                  <a:lnTo>
                    <a:pt x="752843" y="0"/>
                  </a:lnTo>
                  <a:lnTo>
                    <a:pt x="752843" y="255587"/>
                  </a:lnTo>
                  <a:lnTo>
                    <a:pt x="779970" y="255587"/>
                  </a:lnTo>
                  <a:lnTo>
                    <a:pt x="779970" y="124269"/>
                  </a:lnTo>
                  <a:lnTo>
                    <a:pt x="820928" y="124269"/>
                  </a:lnTo>
                  <a:lnTo>
                    <a:pt x="820928" y="101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609014" y="5686554"/>
              <a:ext cx="232994" cy="240256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414825" y="6079193"/>
              <a:ext cx="238760" cy="256540"/>
            </a:xfrm>
            <a:custGeom>
              <a:avLst/>
              <a:gdLst/>
              <a:ahLst/>
              <a:cxnLst/>
              <a:rect l="l" t="t" r="r" b="b"/>
              <a:pathLst>
                <a:path w="238760" h="256539">
                  <a:moveTo>
                    <a:pt x="90272" y="51036"/>
                  </a:moveTo>
                  <a:lnTo>
                    <a:pt x="63342" y="51036"/>
                  </a:lnTo>
                  <a:lnTo>
                    <a:pt x="63342" y="53962"/>
                  </a:lnTo>
                  <a:lnTo>
                    <a:pt x="58948" y="76996"/>
                  </a:lnTo>
                  <a:lnTo>
                    <a:pt x="46346" y="97534"/>
                  </a:lnTo>
                  <a:lnTo>
                    <a:pt x="26407" y="114215"/>
                  </a:lnTo>
                  <a:lnTo>
                    <a:pt x="0" y="125675"/>
                  </a:lnTo>
                  <a:lnTo>
                    <a:pt x="13112" y="147059"/>
                  </a:lnTo>
                  <a:lnTo>
                    <a:pt x="34296" y="138168"/>
                  </a:lnTo>
                  <a:lnTo>
                    <a:pt x="52247" y="125864"/>
                  </a:lnTo>
                  <a:lnTo>
                    <a:pt x="66642" y="110591"/>
                  </a:lnTo>
                  <a:lnTo>
                    <a:pt x="77160" y="92794"/>
                  </a:lnTo>
                  <a:lnTo>
                    <a:pt x="105692" y="92794"/>
                  </a:lnTo>
                  <a:lnTo>
                    <a:pt x="94491" y="75155"/>
                  </a:lnTo>
                  <a:lnTo>
                    <a:pt x="90272" y="53962"/>
                  </a:lnTo>
                  <a:lnTo>
                    <a:pt x="90272" y="51036"/>
                  </a:lnTo>
                  <a:close/>
                </a:path>
                <a:path w="238760" h="256539">
                  <a:moveTo>
                    <a:pt x="105692" y="92794"/>
                  </a:moveTo>
                  <a:lnTo>
                    <a:pt x="77160" y="92794"/>
                  </a:lnTo>
                  <a:lnTo>
                    <a:pt x="87633" y="108967"/>
                  </a:lnTo>
                  <a:lnTo>
                    <a:pt x="101783" y="122851"/>
                  </a:lnTo>
                  <a:lnTo>
                    <a:pt x="119357" y="134012"/>
                  </a:lnTo>
                  <a:lnTo>
                    <a:pt x="140099" y="142015"/>
                  </a:lnTo>
                  <a:lnTo>
                    <a:pt x="152404" y="121338"/>
                  </a:lnTo>
                  <a:lnTo>
                    <a:pt x="126228" y="110243"/>
                  </a:lnTo>
                  <a:lnTo>
                    <a:pt x="106700" y="94382"/>
                  </a:lnTo>
                  <a:lnTo>
                    <a:pt x="105692" y="92794"/>
                  </a:lnTo>
                  <a:close/>
                </a:path>
                <a:path w="238760" h="256539">
                  <a:moveTo>
                    <a:pt x="145747" y="29250"/>
                  </a:moveTo>
                  <a:lnTo>
                    <a:pt x="7766" y="29250"/>
                  </a:lnTo>
                  <a:lnTo>
                    <a:pt x="7766" y="51036"/>
                  </a:lnTo>
                  <a:lnTo>
                    <a:pt x="145747" y="51036"/>
                  </a:lnTo>
                  <a:lnTo>
                    <a:pt x="145747" y="29250"/>
                  </a:lnTo>
                  <a:close/>
                </a:path>
                <a:path w="238760" h="256539">
                  <a:moveTo>
                    <a:pt x="90676" y="0"/>
                  </a:moveTo>
                  <a:lnTo>
                    <a:pt x="63342" y="0"/>
                  </a:lnTo>
                  <a:lnTo>
                    <a:pt x="63342" y="29250"/>
                  </a:lnTo>
                  <a:lnTo>
                    <a:pt x="90676" y="29250"/>
                  </a:lnTo>
                  <a:lnTo>
                    <a:pt x="90676" y="0"/>
                  </a:lnTo>
                  <a:close/>
                </a:path>
                <a:path w="238760" h="256539">
                  <a:moveTo>
                    <a:pt x="201525" y="1109"/>
                  </a:moveTo>
                  <a:lnTo>
                    <a:pt x="174392" y="1109"/>
                  </a:lnTo>
                  <a:lnTo>
                    <a:pt x="174392" y="148773"/>
                  </a:lnTo>
                  <a:lnTo>
                    <a:pt x="201525" y="148773"/>
                  </a:lnTo>
                  <a:lnTo>
                    <a:pt x="201525" y="84826"/>
                  </a:lnTo>
                  <a:lnTo>
                    <a:pt x="238541" y="84826"/>
                  </a:lnTo>
                  <a:lnTo>
                    <a:pt x="238541" y="62333"/>
                  </a:lnTo>
                  <a:lnTo>
                    <a:pt x="201525" y="62333"/>
                  </a:lnTo>
                  <a:lnTo>
                    <a:pt x="201525" y="1109"/>
                  </a:lnTo>
                  <a:close/>
                </a:path>
                <a:path w="238760" h="256539">
                  <a:moveTo>
                    <a:pt x="152287" y="207677"/>
                  </a:moveTo>
                  <a:lnTo>
                    <a:pt x="120531" y="207677"/>
                  </a:lnTo>
                  <a:lnTo>
                    <a:pt x="134632" y="224673"/>
                  </a:lnTo>
                  <a:lnTo>
                    <a:pt x="154207" y="238718"/>
                  </a:lnTo>
                  <a:lnTo>
                    <a:pt x="178302" y="249321"/>
                  </a:lnTo>
                  <a:lnTo>
                    <a:pt x="205962" y="255991"/>
                  </a:lnTo>
                  <a:lnTo>
                    <a:pt x="215948" y="235011"/>
                  </a:lnTo>
                  <a:lnTo>
                    <a:pt x="186038" y="227636"/>
                  </a:lnTo>
                  <a:lnTo>
                    <a:pt x="161557" y="215759"/>
                  </a:lnTo>
                  <a:lnTo>
                    <a:pt x="152287" y="207677"/>
                  </a:lnTo>
                  <a:close/>
                </a:path>
                <a:path w="238760" h="256539">
                  <a:moveTo>
                    <a:pt x="135459" y="183268"/>
                  </a:moveTo>
                  <a:lnTo>
                    <a:pt x="105704" y="183268"/>
                  </a:lnTo>
                  <a:lnTo>
                    <a:pt x="97088" y="200755"/>
                  </a:lnTo>
                  <a:lnTo>
                    <a:pt x="79745" y="215898"/>
                  </a:lnTo>
                  <a:lnTo>
                    <a:pt x="55251" y="227650"/>
                  </a:lnTo>
                  <a:lnTo>
                    <a:pt x="25417" y="234910"/>
                  </a:lnTo>
                  <a:lnTo>
                    <a:pt x="35403" y="255486"/>
                  </a:lnTo>
                  <a:lnTo>
                    <a:pt x="62930" y="248882"/>
                  </a:lnTo>
                  <a:lnTo>
                    <a:pt x="86931" y="238428"/>
                  </a:lnTo>
                  <a:lnTo>
                    <a:pt x="106450" y="224551"/>
                  </a:lnTo>
                  <a:lnTo>
                    <a:pt x="120531" y="207677"/>
                  </a:lnTo>
                  <a:lnTo>
                    <a:pt x="152287" y="207677"/>
                  </a:lnTo>
                  <a:lnTo>
                    <a:pt x="144121" y="200558"/>
                  </a:lnTo>
                  <a:lnTo>
                    <a:pt x="135459" y="183268"/>
                  </a:lnTo>
                  <a:close/>
                </a:path>
                <a:path w="238760" h="256539">
                  <a:moveTo>
                    <a:pt x="205559" y="161482"/>
                  </a:moveTo>
                  <a:lnTo>
                    <a:pt x="35705" y="161482"/>
                  </a:lnTo>
                  <a:lnTo>
                    <a:pt x="35705" y="183268"/>
                  </a:lnTo>
                  <a:lnTo>
                    <a:pt x="205559" y="183268"/>
                  </a:lnTo>
                  <a:lnTo>
                    <a:pt x="205559" y="161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68093" y="6104913"/>
              <a:ext cx="232994" cy="196481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1988261" y="6077991"/>
              <a:ext cx="999490" cy="258445"/>
            </a:xfrm>
            <a:custGeom>
              <a:avLst/>
              <a:gdLst/>
              <a:ahLst/>
              <a:cxnLst/>
              <a:rect l="l" t="t" r="r" b="b"/>
              <a:pathLst>
                <a:path w="999489" h="258445">
                  <a:moveTo>
                    <a:pt x="135559" y="176707"/>
                  </a:moveTo>
                  <a:lnTo>
                    <a:pt x="111340" y="158407"/>
                  </a:lnTo>
                  <a:lnTo>
                    <a:pt x="94361" y="133362"/>
                  </a:lnTo>
                  <a:lnTo>
                    <a:pt x="93421" y="130517"/>
                  </a:lnTo>
                  <a:lnTo>
                    <a:pt x="84366" y="103289"/>
                  </a:lnTo>
                  <a:lnTo>
                    <a:pt x="81089" y="69900"/>
                  </a:lnTo>
                  <a:lnTo>
                    <a:pt x="81089" y="53555"/>
                  </a:lnTo>
                  <a:lnTo>
                    <a:pt x="125666" y="53555"/>
                  </a:lnTo>
                  <a:lnTo>
                    <a:pt x="125666" y="31470"/>
                  </a:lnTo>
                  <a:lnTo>
                    <a:pt x="6959" y="31470"/>
                  </a:lnTo>
                  <a:lnTo>
                    <a:pt x="6959" y="53555"/>
                  </a:lnTo>
                  <a:lnTo>
                    <a:pt x="54864" y="53555"/>
                  </a:lnTo>
                  <a:lnTo>
                    <a:pt x="54864" y="69900"/>
                  </a:lnTo>
                  <a:lnTo>
                    <a:pt x="51549" y="106502"/>
                  </a:lnTo>
                  <a:lnTo>
                    <a:pt x="41465" y="139026"/>
                  </a:lnTo>
                  <a:lnTo>
                    <a:pt x="24358" y="165938"/>
                  </a:lnTo>
                  <a:lnTo>
                    <a:pt x="0" y="185686"/>
                  </a:lnTo>
                  <a:lnTo>
                    <a:pt x="16840" y="206362"/>
                  </a:lnTo>
                  <a:lnTo>
                    <a:pt x="34671" y="192722"/>
                  </a:lnTo>
                  <a:lnTo>
                    <a:pt x="49174" y="175247"/>
                  </a:lnTo>
                  <a:lnTo>
                    <a:pt x="60452" y="154368"/>
                  </a:lnTo>
                  <a:lnTo>
                    <a:pt x="68580" y="130517"/>
                  </a:lnTo>
                  <a:lnTo>
                    <a:pt x="76847" y="151536"/>
                  </a:lnTo>
                  <a:lnTo>
                    <a:pt x="88049" y="169976"/>
                  </a:lnTo>
                  <a:lnTo>
                    <a:pt x="102285" y="185432"/>
                  </a:lnTo>
                  <a:lnTo>
                    <a:pt x="119621" y="197485"/>
                  </a:lnTo>
                  <a:lnTo>
                    <a:pt x="135559" y="176707"/>
                  </a:lnTo>
                  <a:close/>
                </a:path>
                <a:path w="999489" h="258445">
                  <a:moveTo>
                    <a:pt x="224218" y="2324"/>
                  </a:moveTo>
                  <a:lnTo>
                    <a:pt x="198297" y="2324"/>
                  </a:lnTo>
                  <a:lnTo>
                    <a:pt x="198297" y="103987"/>
                  </a:lnTo>
                  <a:lnTo>
                    <a:pt x="167728" y="103987"/>
                  </a:lnTo>
                  <a:lnTo>
                    <a:pt x="167728" y="7264"/>
                  </a:lnTo>
                  <a:lnTo>
                    <a:pt x="142113" y="7264"/>
                  </a:lnTo>
                  <a:lnTo>
                    <a:pt x="142113" y="245300"/>
                  </a:lnTo>
                  <a:lnTo>
                    <a:pt x="167728" y="245300"/>
                  </a:lnTo>
                  <a:lnTo>
                    <a:pt x="167728" y="126682"/>
                  </a:lnTo>
                  <a:lnTo>
                    <a:pt x="198297" y="126682"/>
                  </a:lnTo>
                  <a:lnTo>
                    <a:pt x="198297" y="257911"/>
                  </a:lnTo>
                  <a:lnTo>
                    <a:pt x="224218" y="257911"/>
                  </a:lnTo>
                  <a:lnTo>
                    <a:pt x="224218" y="126682"/>
                  </a:lnTo>
                  <a:lnTo>
                    <a:pt x="224218" y="103987"/>
                  </a:lnTo>
                  <a:lnTo>
                    <a:pt x="224218" y="2324"/>
                  </a:lnTo>
                  <a:close/>
                </a:path>
                <a:path w="999489" h="258445">
                  <a:moveTo>
                    <a:pt x="386410" y="18249"/>
                  </a:moveTo>
                  <a:lnTo>
                    <a:pt x="359575" y="18249"/>
                  </a:lnTo>
                  <a:lnTo>
                    <a:pt x="359575" y="55168"/>
                  </a:lnTo>
                  <a:lnTo>
                    <a:pt x="359575" y="76352"/>
                  </a:lnTo>
                  <a:lnTo>
                    <a:pt x="359575" y="115290"/>
                  </a:lnTo>
                  <a:lnTo>
                    <a:pt x="292595" y="115290"/>
                  </a:lnTo>
                  <a:lnTo>
                    <a:pt x="292595" y="76352"/>
                  </a:lnTo>
                  <a:lnTo>
                    <a:pt x="359575" y="76352"/>
                  </a:lnTo>
                  <a:lnTo>
                    <a:pt x="359575" y="55168"/>
                  </a:lnTo>
                  <a:lnTo>
                    <a:pt x="292595" y="55168"/>
                  </a:lnTo>
                  <a:lnTo>
                    <a:pt x="292595" y="18249"/>
                  </a:lnTo>
                  <a:lnTo>
                    <a:pt x="265874" y="18249"/>
                  </a:lnTo>
                  <a:lnTo>
                    <a:pt x="265874" y="136867"/>
                  </a:lnTo>
                  <a:lnTo>
                    <a:pt x="386410" y="136867"/>
                  </a:lnTo>
                  <a:lnTo>
                    <a:pt x="386410" y="115290"/>
                  </a:lnTo>
                  <a:lnTo>
                    <a:pt x="386410" y="76352"/>
                  </a:lnTo>
                  <a:lnTo>
                    <a:pt x="386410" y="55168"/>
                  </a:lnTo>
                  <a:lnTo>
                    <a:pt x="386410" y="18249"/>
                  </a:lnTo>
                  <a:close/>
                </a:path>
                <a:path w="999489" h="258445">
                  <a:moveTo>
                    <a:pt x="459232" y="209486"/>
                  </a:moveTo>
                  <a:lnTo>
                    <a:pt x="453377" y="189191"/>
                  </a:lnTo>
                  <a:lnTo>
                    <a:pt x="446176" y="182765"/>
                  </a:lnTo>
                  <a:lnTo>
                    <a:pt x="436549" y="174155"/>
                  </a:lnTo>
                  <a:lnTo>
                    <a:pt x="432701" y="172808"/>
                  </a:lnTo>
                  <a:lnTo>
                    <a:pt x="432701" y="209486"/>
                  </a:lnTo>
                  <a:lnTo>
                    <a:pt x="428752" y="220878"/>
                  </a:lnTo>
                  <a:lnTo>
                    <a:pt x="417309" y="229298"/>
                  </a:lnTo>
                  <a:lnTo>
                    <a:pt x="398957" y="234530"/>
                  </a:lnTo>
                  <a:lnTo>
                    <a:pt x="374294" y="236321"/>
                  </a:lnTo>
                  <a:lnTo>
                    <a:pt x="349542" y="234530"/>
                  </a:lnTo>
                  <a:lnTo>
                    <a:pt x="331076" y="229298"/>
                  </a:lnTo>
                  <a:lnTo>
                    <a:pt x="319582" y="220878"/>
                  </a:lnTo>
                  <a:lnTo>
                    <a:pt x="315696" y="209486"/>
                  </a:lnTo>
                  <a:lnTo>
                    <a:pt x="319582" y="198158"/>
                  </a:lnTo>
                  <a:lnTo>
                    <a:pt x="331076" y="189814"/>
                  </a:lnTo>
                  <a:lnTo>
                    <a:pt x="349542" y="184632"/>
                  </a:lnTo>
                  <a:lnTo>
                    <a:pt x="374294" y="182765"/>
                  </a:lnTo>
                  <a:lnTo>
                    <a:pt x="398957" y="184632"/>
                  </a:lnTo>
                  <a:lnTo>
                    <a:pt x="417309" y="189814"/>
                  </a:lnTo>
                  <a:lnTo>
                    <a:pt x="428752" y="198158"/>
                  </a:lnTo>
                  <a:lnTo>
                    <a:pt x="432701" y="209486"/>
                  </a:lnTo>
                  <a:lnTo>
                    <a:pt x="432701" y="172808"/>
                  </a:lnTo>
                  <a:lnTo>
                    <a:pt x="409829" y="164795"/>
                  </a:lnTo>
                  <a:lnTo>
                    <a:pt x="374294" y="161582"/>
                  </a:lnTo>
                  <a:lnTo>
                    <a:pt x="338480" y="164795"/>
                  </a:lnTo>
                  <a:lnTo>
                    <a:pt x="311505" y="174155"/>
                  </a:lnTo>
                  <a:lnTo>
                    <a:pt x="294487" y="189191"/>
                  </a:lnTo>
                  <a:lnTo>
                    <a:pt x="288569" y="209486"/>
                  </a:lnTo>
                  <a:lnTo>
                    <a:pt x="294487" y="229920"/>
                  </a:lnTo>
                  <a:lnTo>
                    <a:pt x="311505" y="245084"/>
                  </a:lnTo>
                  <a:lnTo>
                    <a:pt x="338480" y="254558"/>
                  </a:lnTo>
                  <a:lnTo>
                    <a:pt x="374294" y="257911"/>
                  </a:lnTo>
                  <a:lnTo>
                    <a:pt x="409829" y="254558"/>
                  </a:lnTo>
                  <a:lnTo>
                    <a:pt x="436549" y="245084"/>
                  </a:lnTo>
                  <a:lnTo>
                    <a:pt x="446278" y="236321"/>
                  </a:lnTo>
                  <a:lnTo>
                    <a:pt x="453377" y="229920"/>
                  </a:lnTo>
                  <a:lnTo>
                    <a:pt x="459232" y="209486"/>
                  </a:lnTo>
                  <a:close/>
                </a:path>
                <a:path w="999489" h="258445">
                  <a:moveTo>
                    <a:pt x="493928" y="64960"/>
                  </a:moveTo>
                  <a:lnTo>
                    <a:pt x="456907" y="64960"/>
                  </a:lnTo>
                  <a:lnTo>
                    <a:pt x="456907" y="2324"/>
                  </a:lnTo>
                  <a:lnTo>
                    <a:pt x="429780" y="2324"/>
                  </a:lnTo>
                  <a:lnTo>
                    <a:pt x="429780" y="155028"/>
                  </a:lnTo>
                  <a:lnTo>
                    <a:pt x="456907" y="155028"/>
                  </a:lnTo>
                  <a:lnTo>
                    <a:pt x="456907" y="87845"/>
                  </a:lnTo>
                  <a:lnTo>
                    <a:pt x="493928" y="87845"/>
                  </a:lnTo>
                  <a:lnTo>
                    <a:pt x="493928" y="64960"/>
                  </a:lnTo>
                  <a:close/>
                </a:path>
                <a:path w="999489" h="258445">
                  <a:moveTo>
                    <a:pt x="711885" y="14198"/>
                  </a:moveTo>
                  <a:lnTo>
                    <a:pt x="538302" y="14198"/>
                  </a:lnTo>
                  <a:lnTo>
                    <a:pt x="538302" y="35788"/>
                  </a:lnTo>
                  <a:lnTo>
                    <a:pt x="538302" y="84048"/>
                  </a:lnTo>
                  <a:lnTo>
                    <a:pt x="538302" y="105638"/>
                  </a:lnTo>
                  <a:lnTo>
                    <a:pt x="711885" y="105638"/>
                  </a:lnTo>
                  <a:lnTo>
                    <a:pt x="711885" y="84048"/>
                  </a:lnTo>
                  <a:lnTo>
                    <a:pt x="564832" y="84048"/>
                  </a:lnTo>
                  <a:lnTo>
                    <a:pt x="564832" y="35788"/>
                  </a:lnTo>
                  <a:lnTo>
                    <a:pt x="685165" y="35788"/>
                  </a:lnTo>
                  <a:lnTo>
                    <a:pt x="685165" y="83718"/>
                  </a:lnTo>
                  <a:lnTo>
                    <a:pt x="711885" y="83718"/>
                  </a:lnTo>
                  <a:lnTo>
                    <a:pt x="711885" y="35788"/>
                  </a:lnTo>
                  <a:lnTo>
                    <a:pt x="711885" y="14198"/>
                  </a:lnTo>
                  <a:close/>
                </a:path>
                <a:path w="999489" h="258445">
                  <a:moveTo>
                    <a:pt x="716229" y="230098"/>
                  </a:moveTo>
                  <a:lnTo>
                    <a:pt x="564426" y="230098"/>
                  </a:lnTo>
                  <a:lnTo>
                    <a:pt x="564426" y="179298"/>
                  </a:lnTo>
                  <a:lnTo>
                    <a:pt x="537400" y="179298"/>
                  </a:lnTo>
                  <a:lnTo>
                    <a:pt x="537400" y="230098"/>
                  </a:lnTo>
                  <a:lnTo>
                    <a:pt x="537400" y="252958"/>
                  </a:lnTo>
                  <a:lnTo>
                    <a:pt x="716229" y="252958"/>
                  </a:lnTo>
                  <a:lnTo>
                    <a:pt x="716229" y="230098"/>
                  </a:lnTo>
                  <a:close/>
                </a:path>
                <a:path w="999489" h="258445">
                  <a:moveTo>
                    <a:pt x="742149" y="131521"/>
                  </a:moveTo>
                  <a:lnTo>
                    <a:pt x="508241" y="131521"/>
                  </a:lnTo>
                  <a:lnTo>
                    <a:pt x="508241" y="153619"/>
                  </a:lnTo>
                  <a:lnTo>
                    <a:pt x="613956" y="153619"/>
                  </a:lnTo>
                  <a:lnTo>
                    <a:pt x="613956" y="203136"/>
                  </a:lnTo>
                  <a:lnTo>
                    <a:pt x="640778" y="203136"/>
                  </a:lnTo>
                  <a:lnTo>
                    <a:pt x="640778" y="153619"/>
                  </a:lnTo>
                  <a:lnTo>
                    <a:pt x="742149" y="153619"/>
                  </a:lnTo>
                  <a:lnTo>
                    <a:pt x="742149" y="131521"/>
                  </a:lnTo>
                  <a:close/>
                </a:path>
                <a:path w="999489" h="258445">
                  <a:moveTo>
                    <a:pt x="899591" y="96926"/>
                  </a:moveTo>
                  <a:lnTo>
                    <a:pt x="895134" y="79540"/>
                  </a:lnTo>
                  <a:lnTo>
                    <a:pt x="890485" y="74637"/>
                  </a:lnTo>
                  <a:lnTo>
                    <a:pt x="882624" y="66357"/>
                  </a:lnTo>
                  <a:lnTo>
                    <a:pt x="873975" y="62649"/>
                  </a:lnTo>
                  <a:lnTo>
                    <a:pt x="873975" y="96926"/>
                  </a:lnTo>
                  <a:lnTo>
                    <a:pt x="871296" y="106235"/>
                  </a:lnTo>
                  <a:lnTo>
                    <a:pt x="863955" y="113157"/>
                  </a:lnTo>
                  <a:lnTo>
                    <a:pt x="852551" y="117475"/>
                  </a:lnTo>
                  <a:lnTo>
                    <a:pt x="837666" y="119011"/>
                  </a:lnTo>
                  <a:lnTo>
                    <a:pt x="822680" y="117475"/>
                  </a:lnTo>
                  <a:lnTo>
                    <a:pt x="811250" y="113157"/>
                  </a:lnTo>
                  <a:lnTo>
                    <a:pt x="804011" y="106235"/>
                  </a:lnTo>
                  <a:lnTo>
                    <a:pt x="801560" y="96926"/>
                  </a:lnTo>
                  <a:lnTo>
                    <a:pt x="804011" y="87655"/>
                  </a:lnTo>
                  <a:lnTo>
                    <a:pt x="811250" y="80632"/>
                  </a:lnTo>
                  <a:lnTo>
                    <a:pt x="822680" y="76187"/>
                  </a:lnTo>
                  <a:lnTo>
                    <a:pt x="837666" y="74637"/>
                  </a:lnTo>
                  <a:lnTo>
                    <a:pt x="852551" y="76187"/>
                  </a:lnTo>
                  <a:lnTo>
                    <a:pt x="863955" y="80632"/>
                  </a:lnTo>
                  <a:lnTo>
                    <a:pt x="871296" y="87655"/>
                  </a:lnTo>
                  <a:lnTo>
                    <a:pt x="873975" y="96926"/>
                  </a:lnTo>
                  <a:lnTo>
                    <a:pt x="873975" y="62649"/>
                  </a:lnTo>
                  <a:lnTo>
                    <a:pt x="863117" y="57988"/>
                  </a:lnTo>
                  <a:lnTo>
                    <a:pt x="837666" y="55067"/>
                  </a:lnTo>
                  <a:lnTo>
                    <a:pt x="812050" y="57988"/>
                  </a:lnTo>
                  <a:lnTo>
                    <a:pt x="792403" y="66357"/>
                  </a:lnTo>
                  <a:lnTo>
                    <a:pt x="779830" y="79540"/>
                  </a:lnTo>
                  <a:lnTo>
                    <a:pt x="775436" y="96926"/>
                  </a:lnTo>
                  <a:lnTo>
                    <a:pt x="779830" y="114490"/>
                  </a:lnTo>
                  <a:lnTo>
                    <a:pt x="792403" y="127647"/>
                  </a:lnTo>
                  <a:lnTo>
                    <a:pt x="812050" y="135915"/>
                  </a:lnTo>
                  <a:lnTo>
                    <a:pt x="837666" y="138785"/>
                  </a:lnTo>
                  <a:lnTo>
                    <a:pt x="863117" y="135915"/>
                  </a:lnTo>
                  <a:lnTo>
                    <a:pt x="882624" y="127647"/>
                  </a:lnTo>
                  <a:lnTo>
                    <a:pt x="890841" y="119011"/>
                  </a:lnTo>
                  <a:lnTo>
                    <a:pt x="895134" y="114490"/>
                  </a:lnTo>
                  <a:lnTo>
                    <a:pt x="899591" y="96926"/>
                  </a:lnTo>
                  <a:close/>
                </a:path>
                <a:path w="999489" h="258445">
                  <a:moveTo>
                    <a:pt x="913612" y="24104"/>
                  </a:moveTo>
                  <a:lnTo>
                    <a:pt x="851179" y="24104"/>
                  </a:lnTo>
                  <a:lnTo>
                    <a:pt x="851179" y="0"/>
                  </a:lnTo>
                  <a:lnTo>
                    <a:pt x="824255" y="0"/>
                  </a:lnTo>
                  <a:lnTo>
                    <a:pt x="824255" y="24104"/>
                  </a:lnTo>
                  <a:lnTo>
                    <a:pt x="761517" y="24104"/>
                  </a:lnTo>
                  <a:lnTo>
                    <a:pt x="761517" y="45288"/>
                  </a:lnTo>
                  <a:lnTo>
                    <a:pt x="913612" y="45288"/>
                  </a:lnTo>
                  <a:lnTo>
                    <a:pt x="913612" y="24104"/>
                  </a:lnTo>
                  <a:close/>
                </a:path>
                <a:path w="999489" h="258445">
                  <a:moveTo>
                    <a:pt x="970711" y="234911"/>
                  </a:moveTo>
                  <a:lnTo>
                    <a:pt x="823950" y="234911"/>
                  </a:lnTo>
                  <a:lnTo>
                    <a:pt x="823950" y="213525"/>
                  </a:lnTo>
                  <a:lnTo>
                    <a:pt x="962037" y="213525"/>
                  </a:lnTo>
                  <a:lnTo>
                    <a:pt x="962037" y="154216"/>
                  </a:lnTo>
                  <a:lnTo>
                    <a:pt x="796721" y="154216"/>
                  </a:lnTo>
                  <a:lnTo>
                    <a:pt x="796721" y="174193"/>
                  </a:lnTo>
                  <a:lnTo>
                    <a:pt x="935101" y="174193"/>
                  </a:lnTo>
                  <a:lnTo>
                    <a:pt x="935101" y="194259"/>
                  </a:lnTo>
                  <a:lnTo>
                    <a:pt x="797318" y="194259"/>
                  </a:lnTo>
                  <a:lnTo>
                    <a:pt x="797318" y="255485"/>
                  </a:lnTo>
                  <a:lnTo>
                    <a:pt x="970711" y="255485"/>
                  </a:lnTo>
                  <a:lnTo>
                    <a:pt x="970711" y="234911"/>
                  </a:lnTo>
                  <a:close/>
                </a:path>
                <a:path w="999489" h="258445">
                  <a:moveTo>
                    <a:pt x="999248" y="61429"/>
                  </a:moveTo>
                  <a:lnTo>
                    <a:pt x="962037" y="61429"/>
                  </a:lnTo>
                  <a:lnTo>
                    <a:pt x="962037" y="1511"/>
                  </a:lnTo>
                  <a:lnTo>
                    <a:pt x="934897" y="1511"/>
                  </a:lnTo>
                  <a:lnTo>
                    <a:pt x="934897" y="142011"/>
                  </a:lnTo>
                  <a:lnTo>
                    <a:pt x="962037" y="142011"/>
                  </a:lnTo>
                  <a:lnTo>
                    <a:pt x="962037" y="83515"/>
                  </a:lnTo>
                  <a:lnTo>
                    <a:pt x="999248" y="83515"/>
                  </a:lnTo>
                  <a:lnTo>
                    <a:pt x="999248" y="614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73030" y="6088876"/>
              <a:ext cx="232994" cy="247014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3401872" y="6080315"/>
              <a:ext cx="1541780" cy="257175"/>
            </a:xfrm>
            <a:custGeom>
              <a:avLst/>
              <a:gdLst/>
              <a:ahLst/>
              <a:cxnLst/>
              <a:rect l="l" t="t" r="r" b="b"/>
              <a:pathLst>
                <a:path w="1541779" h="257175">
                  <a:moveTo>
                    <a:pt x="135966" y="74739"/>
                  </a:moveTo>
                  <a:lnTo>
                    <a:pt x="130860" y="50241"/>
                  </a:lnTo>
                  <a:lnTo>
                    <a:pt x="121323" y="37414"/>
                  </a:lnTo>
                  <a:lnTo>
                    <a:pt x="116700" y="31191"/>
                  </a:lnTo>
                  <a:lnTo>
                    <a:pt x="109435" y="27012"/>
                  </a:lnTo>
                  <a:lnTo>
                    <a:pt x="109435" y="74739"/>
                  </a:lnTo>
                  <a:lnTo>
                    <a:pt x="106349" y="89992"/>
                  </a:lnTo>
                  <a:lnTo>
                    <a:pt x="97764" y="101815"/>
                  </a:lnTo>
                  <a:lnTo>
                    <a:pt x="84670" y="109486"/>
                  </a:lnTo>
                  <a:lnTo>
                    <a:pt x="68084" y="112255"/>
                  </a:lnTo>
                  <a:lnTo>
                    <a:pt x="51308" y="109486"/>
                  </a:lnTo>
                  <a:lnTo>
                    <a:pt x="38112" y="101815"/>
                  </a:lnTo>
                  <a:lnTo>
                    <a:pt x="29514" y="89992"/>
                  </a:lnTo>
                  <a:lnTo>
                    <a:pt x="26517" y="74739"/>
                  </a:lnTo>
                  <a:lnTo>
                    <a:pt x="29514" y="59423"/>
                  </a:lnTo>
                  <a:lnTo>
                    <a:pt x="38112" y="47599"/>
                  </a:lnTo>
                  <a:lnTo>
                    <a:pt x="51308" y="40017"/>
                  </a:lnTo>
                  <a:lnTo>
                    <a:pt x="68084" y="37414"/>
                  </a:lnTo>
                  <a:lnTo>
                    <a:pt x="84670" y="40017"/>
                  </a:lnTo>
                  <a:lnTo>
                    <a:pt x="97764" y="47599"/>
                  </a:lnTo>
                  <a:lnTo>
                    <a:pt x="106349" y="59423"/>
                  </a:lnTo>
                  <a:lnTo>
                    <a:pt x="109435" y="74739"/>
                  </a:lnTo>
                  <a:lnTo>
                    <a:pt x="109435" y="27012"/>
                  </a:lnTo>
                  <a:lnTo>
                    <a:pt x="95199" y="18821"/>
                  </a:lnTo>
                  <a:lnTo>
                    <a:pt x="68084" y="14414"/>
                  </a:lnTo>
                  <a:lnTo>
                    <a:pt x="40894" y="18821"/>
                  </a:lnTo>
                  <a:lnTo>
                    <a:pt x="19329" y="31191"/>
                  </a:lnTo>
                  <a:lnTo>
                    <a:pt x="5118" y="50241"/>
                  </a:lnTo>
                  <a:lnTo>
                    <a:pt x="0" y="74739"/>
                  </a:lnTo>
                  <a:lnTo>
                    <a:pt x="5118" y="99047"/>
                  </a:lnTo>
                  <a:lnTo>
                    <a:pt x="19329" y="118021"/>
                  </a:lnTo>
                  <a:lnTo>
                    <a:pt x="40894" y="130352"/>
                  </a:lnTo>
                  <a:lnTo>
                    <a:pt x="68084" y="134747"/>
                  </a:lnTo>
                  <a:lnTo>
                    <a:pt x="95199" y="130352"/>
                  </a:lnTo>
                  <a:lnTo>
                    <a:pt x="116700" y="118021"/>
                  </a:lnTo>
                  <a:lnTo>
                    <a:pt x="120992" y="112255"/>
                  </a:lnTo>
                  <a:lnTo>
                    <a:pt x="130860" y="99047"/>
                  </a:lnTo>
                  <a:lnTo>
                    <a:pt x="135966" y="74739"/>
                  </a:lnTo>
                  <a:close/>
                </a:path>
                <a:path w="1541779" h="257175">
                  <a:moveTo>
                    <a:pt x="206870" y="190"/>
                  </a:moveTo>
                  <a:lnTo>
                    <a:pt x="179730" y="190"/>
                  </a:lnTo>
                  <a:lnTo>
                    <a:pt x="179730" y="145643"/>
                  </a:lnTo>
                  <a:lnTo>
                    <a:pt x="206870" y="145643"/>
                  </a:lnTo>
                  <a:lnTo>
                    <a:pt x="206870" y="190"/>
                  </a:lnTo>
                  <a:close/>
                </a:path>
                <a:path w="1541779" h="257175">
                  <a:moveTo>
                    <a:pt x="229768" y="232079"/>
                  </a:moveTo>
                  <a:lnTo>
                    <a:pt x="207784" y="221310"/>
                  </a:lnTo>
                  <a:lnTo>
                    <a:pt x="191884" y="206324"/>
                  </a:lnTo>
                  <a:lnTo>
                    <a:pt x="191262" y="205155"/>
                  </a:lnTo>
                  <a:lnTo>
                    <a:pt x="182270" y="188404"/>
                  </a:lnTo>
                  <a:lnTo>
                    <a:pt x="179133" y="168833"/>
                  </a:lnTo>
                  <a:lnTo>
                    <a:pt x="179133" y="156629"/>
                  </a:lnTo>
                  <a:lnTo>
                    <a:pt x="152501" y="156629"/>
                  </a:lnTo>
                  <a:lnTo>
                    <a:pt x="152501" y="168833"/>
                  </a:lnTo>
                  <a:lnTo>
                    <a:pt x="150329" y="184200"/>
                  </a:lnTo>
                  <a:lnTo>
                    <a:pt x="143776" y="200050"/>
                  </a:lnTo>
                  <a:lnTo>
                    <a:pt x="132842" y="215074"/>
                  </a:lnTo>
                  <a:lnTo>
                    <a:pt x="117500" y="227939"/>
                  </a:lnTo>
                  <a:lnTo>
                    <a:pt x="102425" y="215925"/>
                  </a:lnTo>
                  <a:lnTo>
                    <a:pt x="95123" y="205955"/>
                  </a:lnTo>
                  <a:lnTo>
                    <a:pt x="91795" y="201422"/>
                  </a:lnTo>
                  <a:lnTo>
                    <a:pt x="85483" y="185394"/>
                  </a:lnTo>
                  <a:lnTo>
                    <a:pt x="83413" y="168833"/>
                  </a:lnTo>
                  <a:lnTo>
                    <a:pt x="83413" y="156629"/>
                  </a:lnTo>
                  <a:lnTo>
                    <a:pt x="57289" y="156629"/>
                  </a:lnTo>
                  <a:lnTo>
                    <a:pt x="57289" y="168833"/>
                  </a:lnTo>
                  <a:lnTo>
                    <a:pt x="53886" y="187515"/>
                  </a:lnTo>
                  <a:lnTo>
                    <a:pt x="44132" y="205295"/>
                  </a:lnTo>
                  <a:lnTo>
                    <a:pt x="28282" y="220662"/>
                  </a:lnTo>
                  <a:lnTo>
                    <a:pt x="6553" y="232079"/>
                  </a:lnTo>
                  <a:lnTo>
                    <a:pt x="20066" y="251853"/>
                  </a:lnTo>
                  <a:lnTo>
                    <a:pt x="36791" y="243814"/>
                  </a:lnTo>
                  <a:lnTo>
                    <a:pt x="50787" y="233172"/>
                  </a:lnTo>
                  <a:lnTo>
                    <a:pt x="61963" y="220408"/>
                  </a:lnTo>
                  <a:lnTo>
                    <a:pt x="70294" y="205955"/>
                  </a:lnTo>
                  <a:lnTo>
                    <a:pt x="77660" y="221056"/>
                  </a:lnTo>
                  <a:lnTo>
                    <a:pt x="88023" y="234492"/>
                  </a:lnTo>
                  <a:lnTo>
                    <a:pt x="101536" y="245719"/>
                  </a:lnTo>
                  <a:lnTo>
                    <a:pt x="118313" y="254165"/>
                  </a:lnTo>
                  <a:lnTo>
                    <a:pt x="134353" y="245300"/>
                  </a:lnTo>
                  <a:lnTo>
                    <a:pt x="147459" y="233705"/>
                  </a:lnTo>
                  <a:lnTo>
                    <a:pt x="151790" y="227939"/>
                  </a:lnTo>
                  <a:lnTo>
                    <a:pt x="157683" y="220078"/>
                  </a:lnTo>
                  <a:lnTo>
                    <a:pt x="165112" y="205155"/>
                  </a:lnTo>
                  <a:lnTo>
                    <a:pt x="173316" y="220091"/>
                  </a:lnTo>
                  <a:lnTo>
                    <a:pt x="184607" y="233108"/>
                  </a:lnTo>
                  <a:lnTo>
                    <a:pt x="198958" y="243840"/>
                  </a:lnTo>
                  <a:lnTo>
                    <a:pt x="216344" y="251853"/>
                  </a:lnTo>
                  <a:lnTo>
                    <a:pt x="229768" y="232079"/>
                  </a:lnTo>
                  <a:close/>
                </a:path>
                <a:path w="1541779" h="257175">
                  <a:moveTo>
                    <a:pt x="454279" y="75374"/>
                  </a:moveTo>
                  <a:lnTo>
                    <a:pt x="305003" y="75374"/>
                  </a:lnTo>
                  <a:lnTo>
                    <a:pt x="305003" y="9334"/>
                  </a:lnTo>
                  <a:lnTo>
                    <a:pt x="278180" y="9334"/>
                  </a:lnTo>
                  <a:lnTo>
                    <a:pt x="278180" y="75374"/>
                  </a:lnTo>
                  <a:lnTo>
                    <a:pt x="278180" y="96964"/>
                  </a:lnTo>
                  <a:lnTo>
                    <a:pt x="454279" y="96964"/>
                  </a:lnTo>
                  <a:lnTo>
                    <a:pt x="454279" y="75374"/>
                  </a:lnTo>
                  <a:close/>
                </a:path>
                <a:path w="1541779" h="257175">
                  <a:moveTo>
                    <a:pt x="455904" y="227774"/>
                  </a:moveTo>
                  <a:lnTo>
                    <a:pt x="303187" y="227774"/>
                  </a:lnTo>
                  <a:lnTo>
                    <a:pt x="303187" y="174434"/>
                  </a:lnTo>
                  <a:lnTo>
                    <a:pt x="276263" y="174434"/>
                  </a:lnTo>
                  <a:lnTo>
                    <a:pt x="276263" y="227774"/>
                  </a:lnTo>
                  <a:lnTo>
                    <a:pt x="276263" y="249364"/>
                  </a:lnTo>
                  <a:lnTo>
                    <a:pt x="455904" y="249364"/>
                  </a:lnTo>
                  <a:lnTo>
                    <a:pt x="455904" y="227774"/>
                  </a:lnTo>
                  <a:close/>
                </a:path>
                <a:path w="1541779" h="257175">
                  <a:moveTo>
                    <a:pt x="480910" y="128701"/>
                  </a:moveTo>
                  <a:lnTo>
                    <a:pt x="247015" y="128701"/>
                  </a:lnTo>
                  <a:lnTo>
                    <a:pt x="247015" y="150380"/>
                  </a:lnTo>
                  <a:lnTo>
                    <a:pt x="480910" y="150380"/>
                  </a:lnTo>
                  <a:lnTo>
                    <a:pt x="480910" y="128701"/>
                  </a:lnTo>
                  <a:close/>
                </a:path>
                <a:path w="1541779" h="257175">
                  <a:moveTo>
                    <a:pt x="701433" y="25920"/>
                  </a:moveTo>
                  <a:lnTo>
                    <a:pt x="584733" y="25920"/>
                  </a:lnTo>
                  <a:lnTo>
                    <a:pt x="584733" y="48006"/>
                  </a:lnTo>
                  <a:lnTo>
                    <a:pt x="674497" y="48006"/>
                  </a:lnTo>
                  <a:lnTo>
                    <a:pt x="673481" y="58839"/>
                  </a:lnTo>
                  <a:lnTo>
                    <a:pt x="671906" y="69405"/>
                  </a:lnTo>
                  <a:lnTo>
                    <a:pt x="669759" y="79679"/>
                  </a:lnTo>
                  <a:lnTo>
                    <a:pt x="667042" y="89662"/>
                  </a:lnTo>
                  <a:lnTo>
                    <a:pt x="571512" y="95618"/>
                  </a:lnTo>
                  <a:lnTo>
                    <a:pt x="576059" y="119011"/>
                  </a:lnTo>
                  <a:lnTo>
                    <a:pt x="658660" y="111150"/>
                  </a:lnTo>
                  <a:lnTo>
                    <a:pt x="644652" y="134581"/>
                  </a:lnTo>
                  <a:lnTo>
                    <a:pt x="625602" y="156184"/>
                  </a:lnTo>
                  <a:lnTo>
                    <a:pt x="601078" y="175971"/>
                  </a:lnTo>
                  <a:lnTo>
                    <a:pt x="570611" y="193954"/>
                  </a:lnTo>
                  <a:lnTo>
                    <a:pt x="585736" y="214528"/>
                  </a:lnTo>
                  <a:lnTo>
                    <a:pt x="632688" y="184416"/>
                  </a:lnTo>
                  <a:lnTo>
                    <a:pt x="665708" y="149910"/>
                  </a:lnTo>
                  <a:lnTo>
                    <a:pt x="686828" y="111594"/>
                  </a:lnTo>
                  <a:lnTo>
                    <a:pt x="686943" y="111150"/>
                  </a:lnTo>
                  <a:lnTo>
                    <a:pt x="698055" y="70065"/>
                  </a:lnTo>
                  <a:lnTo>
                    <a:pt x="701433" y="25920"/>
                  </a:lnTo>
                  <a:close/>
                </a:path>
                <a:path w="1541779" h="257175">
                  <a:moveTo>
                    <a:pt x="783932" y="0"/>
                  </a:moveTo>
                  <a:lnTo>
                    <a:pt x="757110" y="0"/>
                  </a:lnTo>
                  <a:lnTo>
                    <a:pt x="757110" y="101155"/>
                  </a:lnTo>
                  <a:lnTo>
                    <a:pt x="700722" y="101155"/>
                  </a:lnTo>
                  <a:lnTo>
                    <a:pt x="700722" y="123647"/>
                  </a:lnTo>
                  <a:lnTo>
                    <a:pt x="757110" y="123647"/>
                  </a:lnTo>
                  <a:lnTo>
                    <a:pt x="757110" y="255587"/>
                  </a:lnTo>
                  <a:lnTo>
                    <a:pt x="783932" y="255587"/>
                  </a:lnTo>
                  <a:lnTo>
                    <a:pt x="783932" y="0"/>
                  </a:lnTo>
                  <a:close/>
                </a:path>
                <a:path w="1541779" h="257175">
                  <a:moveTo>
                    <a:pt x="1027722" y="13144"/>
                  </a:moveTo>
                  <a:lnTo>
                    <a:pt x="852627" y="13144"/>
                  </a:lnTo>
                  <a:lnTo>
                    <a:pt x="852627" y="34734"/>
                  </a:lnTo>
                  <a:lnTo>
                    <a:pt x="852627" y="91884"/>
                  </a:lnTo>
                  <a:lnTo>
                    <a:pt x="852627" y="113474"/>
                  </a:lnTo>
                  <a:lnTo>
                    <a:pt x="1027722" y="113474"/>
                  </a:lnTo>
                  <a:lnTo>
                    <a:pt x="1027722" y="92379"/>
                  </a:lnTo>
                  <a:lnTo>
                    <a:pt x="1027722" y="91884"/>
                  </a:lnTo>
                  <a:lnTo>
                    <a:pt x="1027722" y="35090"/>
                  </a:lnTo>
                  <a:lnTo>
                    <a:pt x="1000899" y="35090"/>
                  </a:lnTo>
                  <a:lnTo>
                    <a:pt x="1000899" y="91884"/>
                  </a:lnTo>
                  <a:lnTo>
                    <a:pt x="879259" y="91884"/>
                  </a:lnTo>
                  <a:lnTo>
                    <a:pt x="879259" y="34734"/>
                  </a:lnTo>
                  <a:lnTo>
                    <a:pt x="1027722" y="34734"/>
                  </a:lnTo>
                  <a:lnTo>
                    <a:pt x="1027722" y="13144"/>
                  </a:lnTo>
                  <a:close/>
                </a:path>
                <a:path w="1541779" h="257175">
                  <a:moveTo>
                    <a:pt x="1057173" y="146138"/>
                  </a:moveTo>
                  <a:lnTo>
                    <a:pt x="823277" y="146138"/>
                  </a:lnTo>
                  <a:lnTo>
                    <a:pt x="823277" y="168236"/>
                  </a:lnTo>
                  <a:lnTo>
                    <a:pt x="881468" y="168236"/>
                  </a:lnTo>
                  <a:lnTo>
                    <a:pt x="881468" y="256997"/>
                  </a:lnTo>
                  <a:lnTo>
                    <a:pt x="908507" y="256997"/>
                  </a:lnTo>
                  <a:lnTo>
                    <a:pt x="908507" y="168236"/>
                  </a:lnTo>
                  <a:lnTo>
                    <a:pt x="972858" y="168236"/>
                  </a:lnTo>
                  <a:lnTo>
                    <a:pt x="972858" y="256997"/>
                  </a:lnTo>
                  <a:lnTo>
                    <a:pt x="999985" y="256997"/>
                  </a:lnTo>
                  <a:lnTo>
                    <a:pt x="999985" y="168236"/>
                  </a:lnTo>
                  <a:lnTo>
                    <a:pt x="1057173" y="168236"/>
                  </a:lnTo>
                  <a:lnTo>
                    <a:pt x="1057173" y="146138"/>
                  </a:lnTo>
                  <a:close/>
                </a:path>
                <a:path w="1541779" h="257175">
                  <a:moveTo>
                    <a:pt x="1239837" y="178219"/>
                  </a:moveTo>
                  <a:lnTo>
                    <a:pt x="1238148" y="167322"/>
                  </a:lnTo>
                  <a:lnTo>
                    <a:pt x="1236306" y="155422"/>
                  </a:lnTo>
                  <a:lnTo>
                    <a:pt x="1205801" y="160820"/>
                  </a:lnTo>
                  <a:lnTo>
                    <a:pt x="1176007" y="164439"/>
                  </a:lnTo>
                  <a:lnTo>
                    <a:pt x="1146911" y="166535"/>
                  </a:lnTo>
                  <a:lnTo>
                    <a:pt x="1118501" y="167322"/>
                  </a:lnTo>
                  <a:lnTo>
                    <a:pt x="1118501" y="24904"/>
                  </a:lnTo>
                  <a:lnTo>
                    <a:pt x="1091869" y="24904"/>
                  </a:lnTo>
                  <a:lnTo>
                    <a:pt x="1091869" y="190627"/>
                  </a:lnTo>
                  <a:lnTo>
                    <a:pt x="1113256" y="190627"/>
                  </a:lnTo>
                  <a:lnTo>
                    <a:pt x="1143698" y="190055"/>
                  </a:lnTo>
                  <a:lnTo>
                    <a:pt x="1174737" y="187972"/>
                  </a:lnTo>
                  <a:lnTo>
                    <a:pt x="1206665" y="184124"/>
                  </a:lnTo>
                  <a:lnTo>
                    <a:pt x="1239837" y="178219"/>
                  </a:lnTo>
                  <a:close/>
                </a:path>
                <a:path w="1541779" h="257175">
                  <a:moveTo>
                    <a:pt x="1288249" y="0"/>
                  </a:moveTo>
                  <a:lnTo>
                    <a:pt x="1261427" y="0"/>
                  </a:lnTo>
                  <a:lnTo>
                    <a:pt x="1261427" y="255587"/>
                  </a:lnTo>
                  <a:lnTo>
                    <a:pt x="1288249" y="255587"/>
                  </a:lnTo>
                  <a:lnTo>
                    <a:pt x="1288249" y="0"/>
                  </a:lnTo>
                  <a:close/>
                </a:path>
                <a:path w="1541779" h="257175">
                  <a:moveTo>
                    <a:pt x="1488973" y="187198"/>
                  </a:moveTo>
                  <a:lnTo>
                    <a:pt x="1487233" y="173075"/>
                  </a:lnTo>
                  <a:lnTo>
                    <a:pt x="1486242" y="165112"/>
                  </a:lnTo>
                  <a:lnTo>
                    <a:pt x="1458468" y="168935"/>
                  </a:lnTo>
                  <a:lnTo>
                    <a:pt x="1431163" y="171361"/>
                  </a:lnTo>
                  <a:lnTo>
                    <a:pt x="1402638" y="172656"/>
                  </a:lnTo>
                  <a:lnTo>
                    <a:pt x="1371168" y="173075"/>
                  </a:lnTo>
                  <a:lnTo>
                    <a:pt x="1371168" y="115887"/>
                  </a:lnTo>
                  <a:lnTo>
                    <a:pt x="1461033" y="115887"/>
                  </a:lnTo>
                  <a:lnTo>
                    <a:pt x="1461033" y="94297"/>
                  </a:lnTo>
                  <a:lnTo>
                    <a:pt x="1371168" y="94297"/>
                  </a:lnTo>
                  <a:lnTo>
                    <a:pt x="1371168" y="44881"/>
                  </a:lnTo>
                  <a:lnTo>
                    <a:pt x="1470710" y="44881"/>
                  </a:lnTo>
                  <a:lnTo>
                    <a:pt x="1470710" y="22491"/>
                  </a:lnTo>
                  <a:lnTo>
                    <a:pt x="1344434" y="22491"/>
                  </a:lnTo>
                  <a:lnTo>
                    <a:pt x="1344434" y="195160"/>
                  </a:lnTo>
                  <a:lnTo>
                    <a:pt x="1365313" y="195160"/>
                  </a:lnTo>
                  <a:lnTo>
                    <a:pt x="1399260" y="194779"/>
                  </a:lnTo>
                  <a:lnTo>
                    <a:pt x="1430058" y="193560"/>
                  </a:lnTo>
                  <a:lnTo>
                    <a:pt x="1459395" y="191147"/>
                  </a:lnTo>
                  <a:lnTo>
                    <a:pt x="1488973" y="187198"/>
                  </a:lnTo>
                  <a:close/>
                </a:path>
                <a:path w="1541779" h="257175">
                  <a:moveTo>
                    <a:pt x="1541221" y="0"/>
                  </a:moveTo>
                  <a:lnTo>
                    <a:pt x="1513992" y="0"/>
                  </a:lnTo>
                  <a:lnTo>
                    <a:pt x="1513992" y="255587"/>
                  </a:lnTo>
                  <a:lnTo>
                    <a:pt x="1541221" y="255587"/>
                  </a:lnTo>
                  <a:lnTo>
                    <a:pt x="15412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992118" y="6105317"/>
              <a:ext cx="104191" cy="78975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5115674" y="6080759"/>
              <a:ext cx="810260" cy="252729"/>
            </a:xfrm>
            <a:custGeom>
              <a:avLst/>
              <a:gdLst/>
              <a:ahLst/>
              <a:cxnLst/>
              <a:rect l="l" t="t" r="r" b="b"/>
              <a:pathLst>
                <a:path w="810260" h="252729">
                  <a:moveTo>
                    <a:pt x="208876" y="81280"/>
                  </a:moveTo>
                  <a:lnTo>
                    <a:pt x="56883" y="81280"/>
                  </a:lnTo>
                  <a:lnTo>
                    <a:pt x="56883" y="60960"/>
                  </a:lnTo>
                  <a:lnTo>
                    <a:pt x="204444" y="60960"/>
                  </a:lnTo>
                  <a:lnTo>
                    <a:pt x="204444" y="43180"/>
                  </a:lnTo>
                  <a:lnTo>
                    <a:pt x="204444" y="25400"/>
                  </a:lnTo>
                  <a:lnTo>
                    <a:pt x="204444" y="6350"/>
                  </a:lnTo>
                  <a:lnTo>
                    <a:pt x="29349" y="6350"/>
                  </a:lnTo>
                  <a:lnTo>
                    <a:pt x="29349" y="25400"/>
                  </a:lnTo>
                  <a:lnTo>
                    <a:pt x="177419" y="25400"/>
                  </a:lnTo>
                  <a:lnTo>
                    <a:pt x="177419" y="43180"/>
                  </a:lnTo>
                  <a:lnTo>
                    <a:pt x="30048" y="43180"/>
                  </a:lnTo>
                  <a:lnTo>
                    <a:pt x="30048" y="60960"/>
                  </a:lnTo>
                  <a:lnTo>
                    <a:pt x="30048" y="81280"/>
                  </a:lnTo>
                  <a:lnTo>
                    <a:pt x="30048" y="100330"/>
                  </a:lnTo>
                  <a:lnTo>
                    <a:pt x="208876" y="100330"/>
                  </a:lnTo>
                  <a:lnTo>
                    <a:pt x="208876" y="81280"/>
                  </a:lnTo>
                  <a:close/>
                </a:path>
                <a:path w="810260" h="252729">
                  <a:moveTo>
                    <a:pt x="213118" y="232410"/>
                  </a:moveTo>
                  <a:lnTo>
                    <a:pt x="55067" y="232410"/>
                  </a:lnTo>
                  <a:lnTo>
                    <a:pt x="55067" y="212090"/>
                  </a:lnTo>
                  <a:lnTo>
                    <a:pt x="205155" y="212090"/>
                  </a:lnTo>
                  <a:lnTo>
                    <a:pt x="205155" y="194310"/>
                  </a:lnTo>
                  <a:lnTo>
                    <a:pt x="205155" y="175260"/>
                  </a:lnTo>
                  <a:lnTo>
                    <a:pt x="205155" y="154940"/>
                  </a:lnTo>
                  <a:lnTo>
                    <a:pt x="27736" y="154940"/>
                  </a:lnTo>
                  <a:lnTo>
                    <a:pt x="27736" y="175260"/>
                  </a:lnTo>
                  <a:lnTo>
                    <a:pt x="178320" y="175260"/>
                  </a:lnTo>
                  <a:lnTo>
                    <a:pt x="178320" y="194310"/>
                  </a:lnTo>
                  <a:lnTo>
                    <a:pt x="28028" y="194310"/>
                  </a:lnTo>
                  <a:lnTo>
                    <a:pt x="28028" y="212090"/>
                  </a:lnTo>
                  <a:lnTo>
                    <a:pt x="28028" y="232410"/>
                  </a:lnTo>
                  <a:lnTo>
                    <a:pt x="28028" y="252730"/>
                  </a:lnTo>
                  <a:lnTo>
                    <a:pt x="213118" y="252730"/>
                  </a:lnTo>
                  <a:lnTo>
                    <a:pt x="213118" y="232410"/>
                  </a:lnTo>
                  <a:close/>
                </a:path>
                <a:path w="810260" h="252729">
                  <a:moveTo>
                    <a:pt x="233895" y="116852"/>
                  </a:moveTo>
                  <a:lnTo>
                    <a:pt x="0" y="116852"/>
                  </a:lnTo>
                  <a:lnTo>
                    <a:pt x="0" y="137629"/>
                  </a:lnTo>
                  <a:lnTo>
                    <a:pt x="233895" y="137629"/>
                  </a:lnTo>
                  <a:lnTo>
                    <a:pt x="233895" y="116852"/>
                  </a:lnTo>
                  <a:close/>
                </a:path>
                <a:path w="810260" h="252729">
                  <a:moveTo>
                    <a:pt x="453377" y="21590"/>
                  </a:moveTo>
                  <a:lnTo>
                    <a:pt x="426847" y="21590"/>
                  </a:lnTo>
                  <a:lnTo>
                    <a:pt x="426847" y="44450"/>
                  </a:lnTo>
                  <a:lnTo>
                    <a:pt x="426847" y="119380"/>
                  </a:lnTo>
                  <a:lnTo>
                    <a:pt x="360172" y="119380"/>
                  </a:lnTo>
                  <a:lnTo>
                    <a:pt x="360172" y="44450"/>
                  </a:lnTo>
                  <a:lnTo>
                    <a:pt x="426847" y="44450"/>
                  </a:lnTo>
                  <a:lnTo>
                    <a:pt x="426847" y="21590"/>
                  </a:lnTo>
                  <a:lnTo>
                    <a:pt x="333654" y="21590"/>
                  </a:lnTo>
                  <a:lnTo>
                    <a:pt x="333654" y="44450"/>
                  </a:lnTo>
                  <a:lnTo>
                    <a:pt x="333654" y="119380"/>
                  </a:lnTo>
                  <a:lnTo>
                    <a:pt x="333654" y="140970"/>
                  </a:lnTo>
                  <a:lnTo>
                    <a:pt x="453377" y="140970"/>
                  </a:lnTo>
                  <a:lnTo>
                    <a:pt x="453377" y="119875"/>
                  </a:lnTo>
                  <a:lnTo>
                    <a:pt x="453377" y="119380"/>
                  </a:lnTo>
                  <a:lnTo>
                    <a:pt x="453377" y="44450"/>
                  </a:lnTo>
                  <a:lnTo>
                    <a:pt x="453377" y="43929"/>
                  </a:lnTo>
                  <a:lnTo>
                    <a:pt x="453377" y="21590"/>
                  </a:lnTo>
                  <a:close/>
                </a:path>
                <a:path w="810260" h="252729">
                  <a:moveTo>
                    <a:pt x="535571" y="227330"/>
                  </a:moveTo>
                  <a:lnTo>
                    <a:pt x="389623" y="227330"/>
                  </a:lnTo>
                  <a:lnTo>
                    <a:pt x="389623" y="168910"/>
                  </a:lnTo>
                  <a:lnTo>
                    <a:pt x="362699" y="168910"/>
                  </a:lnTo>
                  <a:lnTo>
                    <a:pt x="362699" y="227330"/>
                  </a:lnTo>
                  <a:lnTo>
                    <a:pt x="362699" y="250190"/>
                  </a:lnTo>
                  <a:lnTo>
                    <a:pt x="535571" y="250190"/>
                  </a:lnTo>
                  <a:lnTo>
                    <a:pt x="535571" y="227330"/>
                  </a:lnTo>
                  <a:close/>
                </a:path>
                <a:path w="810260" h="252729">
                  <a:moveTo>
                    <a:pt x="561708" y="76200"/>
                  </a:moveTo>
                  <a:lnTo>
                    <a:pt x="524687" y="76200"/>
                  </a:lnTo>
                  <a:lnTo>
                    <a:pt x="524687" y="0"/>
                  </a:lnTo>
                  <a:lnTo>
                    <a:pt x="497547" y="0"/>
                  </a:lnTo>
                  <a:lnTo>
                    <a:pt x="497547" y="76200"/>
                  </a:lnTo>
                  <a:lnTo>
                    <a:pt x="497547" y="99060"/>
                  </a:lnTo>
                  <a:lnTo>
                    <a:pt x="497547" y="186690"/>
                  </a:lnTo>
                  <a:lnTo>
                    <a:pt x="524687" y="186690"/>
                  </a:lnTo>
                  <a:lnTo>
                    <a:pt x="524687" y="99060"/>
                  </a:lnTo>
                  <a:lnTo>
                    <a:pt x="561708" y="99060"/>
                  </a:lnTo>
                  <a:lnTo>
                    <a:pt x="561708" y="76200"/>
                  </a:lnTo>
                  <a:close/>
                </a:path>
                <a:path w="810260" h="252729">
                  <a:moveTo>
                    <a:pt x="781888" y="63500"/>
                  </a:moveTo>
                  <a:lnTo>
                    <a:pt x="633818" y="63500"/>
                  </a:lnTo>
                  <a:lnTo>
                    <a:pt x="633818" y="29210"/>
                  </a:lnTo>
                  <a:lnTo>
                    <a:pt x="779462" y="29210"/>
                  </a:lnTo>
                  <a:lnTo>
                    <a:pt x="779462" y="7620"/>
                  </a:lnTo>
                  <a:lnTo>
                    <a:pt x="606793" y="7620"/>
                  </a:lnTo>
                  <a:lnTo>
                    <a:pt x="606793" y="29210"/>
                  </a:lnTo>
                  <a:lnTo>
                    <a:pt x="606793" y="63500"/>
                  </a:lnTo>
                  <a:lnTo>
                    <a:pt x="606793" y="85090"/>
                  </a:lnTo>
                  <a:lnTo>
                    <a:pt x="781888" y="85090"/>
                  </a:lnTo>
                  <a:lnTo>
                    <a:pt x="781888" y="63500"/>
                  </a:lnTo>
                  <a:close/>
                </a:path>
                <a:path w="810260" h="252729">
                  <a:moveTo>
                    <a:pt x="787234" y="231140"/>
                  </a:moveTo>
                  <a:lnTo>
                    <a:pt x="631202" y="231140"/>
                  </a:lnTo>
                  <a:lnTo>
                    <a:pt x="631202" y="208280"/>
                  </a:lnTo>
                  <a:lnTo>
                    <a:pt x="779868" y="208280"/>
                  </a:lnTo>
                  <a:lnTo>
                    <a:pt x="779868" y="187960"/>
                  </a:lnTo>
                  <a:lnTo>
                    <a:pt x="779868" y="166370"/>
                  </a:lnTo>
                  <a:lnTo>
                    <a:pt x="779868" y="146050"/>
                  </a:lnTo>
                  <a:lnTo>
                    <a:pt x="604164" y="146050"/>
                  </a:lnTo>
                  <a:lnTo>
                    <a:pt x="604164" y="166370"/>
                  </a:lnTo>
                  <a:lnTo>
                    <a:pt x="753237" y="166370"/>
                  </a:lnTo>
                  <a:lnTo>
                    <a:pt x="753237" y="187960"/>
                  </a:lnTo>
                  <a:lnTo>
                    <a:pt x="604672" y="187960"/>
                  </a:lnTo>
                  <a:lnTo>
                    <a:pt x="604672" y="208280"/>
                  </a:lnTo>
                  <a:lnTo>
                    <a:pt x="604672" y="231140"/>
                  </a:lnTo>
                  <a:lnTo>
                    <a:pt x="604672" y="252730"/>
                  </a:lnTo>
                  <a:lnTo>
                    <a:pt x="787234" y="252730"/>
                  </a:lnTo>
                  <a:lnTo>
                    <a:pt x="787234" y="231140"/>
                  </a:lnTo>
                  <a:close/>
                </a:path>
                <a:path w="810260" h="252729">
                  <a:moveTo>
                    <a:pt x="809726" y="104343"/>
                  </a:moveTo>
                  <a:lnTo>
                    <a:pt x="576427" y="104343"/>
                  </a:lnTo>
                  <a:lnTo>
                    <a:pt x="576427" y="126034"/>
                  </a:lnTo>
                  <a:lnTo>
                    <a:pt x="809726" y="126034"/>
                  </a:lnTo>
                  <a:lnTo>
                    <a:pt x="809726" y="104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44670" y="6104913"/>
              <a:ext cx="232994" cy="19648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269028" y="6080504"/>
              <a:ext cx="215242" cy="252158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6531572" y="6080315"/>
              <a:ext cx="1290320" cy="256540"/>
            </a:xfrm>
            <a:custGeom>
              <a:avLst/>
              <a:gdLst/>
              <a:ahLst/>
              <a:cxnLst/>
              <a:rect l="l" t="t" r="r" b="b"/>
              <a:pathLst>
                <a:path w="1290320" h="256539">
                  <a:moveTo>
                    <a:pt x="141909" y="184467"/>
                  </a:moveTo>
                  <a:lnTo>
                    <a:pt x="139903" y="170053"/>
                  </a:lnTo>
                  <a:lnTo>
                    <a:pt x="138684" y="161378"/>
                  </a:lnTo>
                  <a:lnTo>
                    <a:pt x="111823" y="165506"/>
                  </a:lnTo>
                  <a:lnTo>
                    <a:pt x="85204" y="168135"/>
                  </a:lnTo>
                  <a:lnTo>
                    <a:pt x="57416" y="169545"/>
                  </a:lnTo>
                  <a:lnTo>
                    <a:pt x="27025" y="170053"/>
                  </a:lnTo>
                  <a:lnTo>
                    <a:pt x="27025" y="46596"/>
                  </a:lnTo>
                  <a:lnTo>
                    <a:pt x="119519" y="46596"/>
                  </a:lnTo>
                  <a:lnTo>
                    <a:pt x="119519" y="24599"/>
                  </a:lnTo>
                  <a:lnTo>
                    <a:pt x="0" y="24599"/>
                  </a:lnTo>
                  <a:lnTo>
                    <a:pt x="0" y="192646"/>
                  </a:lnTo>
                  <a:lnTo>
                    <a:pt x="20574" y="192646"/>
                  </a:lnTo>
                  <a:lnTo>
                    <a:pt x="53911" y="192392"/>
                  </a:lnTo>
                  <a:lnTo>
                    <a:pt x="84035" y="191211"/>
                  </a:lnTo>
                  <a:lnTo>
                    <a:pt x="112763" y="188696"/>
                  </a:lnTo>
                  <a:lnTo>
                    <a:pt x="141909" y="184467"/>
                  </a:lnTo>
                  <a:close/>
                </a:path>
                <a:path w="1290320" h="256539">
                  <a:moveTo>
                    <a:pt x="229260" y="98945"/>
                  </a:moveTo>
                  <a:lnTo>
                    <a:pt x="188315" y="98945"/>
                  </a:lnTo>
                  <a:lnTo>
                    <a:pt x="188315" y="0"/>
                  </a:lnTo>
                  <a:lnTo>
                    <a:pt x="161175" y="0"/>
                  </a:lnTo>
                  <a:lnTo>
                    <a:pt x="161175" y="256082"/>
                  </a:lnTo>
                  <a:lnTo>
                    <a:pt x="188315" y="256082"/>
                  </a:lnTo>
                  <a:lnTo>
                    <a:pt x="188315" y="121437"/>
                  </a:lnTo>
                  <a:lnTo>
                    <a:pt x="229260" y="121437"/>
                  </a:lnTo>
                  <a:lnTo>
                    <a:pt x="229260" y="98945"/>
                  </a:lnTo>
                  <a:close/>
                </a:path>
                <a:path w="1290320" h="256539">
                  <a:moveTo>
                    <a:pt x="448640" y="75374"/>
                  </a:moveTo>
                  <a:lnTo>
                    <a:pt x="299364" y="75374"/>
                  </a:lnTo>
                  <a:lnTo>
                    <a:pt x="299364" y="9334"/>
                  </a:lnTo>
                  <a:lnTo>
                    <a:pt x="272529" y="9334"/>
                  </a:lnTo>
                  <a:lnTo>
                    <a:pt x="272529" y="75374"/>
                  </a:lnTo>
                  <a:lnTo>
                    <a:pt x="272529" y="96964"/>
                  </a:lnTo>
                  <a:lnTo>
                    <a:pt x="448640" y="96964"/>
                  </a:lnTo>
                  <a:lnTo>
                    <a:pt x="448640" y="75374"/>
                  </a:lnTo>
                  <a:close/>
                </a:path>
                <a:path w="1290320" h="256539">
                  <a:moveTo>
                    <a:pt x="450253" y="227774"/>
                  </a:moveTo>
                  <a:lnTo>
                    <a:pt x="297548" y="227774"/>
                  </a:lnTo>
                  <a:lnTo>
                    <a:pt x="297548" y="174434"/>
                  </a:lnTo>
                  <a:lnTo>
                    <a:pt x="270611" y="174434"/>
                  </a:lnTo>
                  <a:lnTo>
                    <a:pt x="270611" y="227774"/>
                  </a:lnTo>
                  <a:lnTo>
                    <a:pt x="270611" y="249364"/>
                  </a:lnTo>
                  <a:lnTo>
                    <a:pt x="450253" y="249364"/>
                  </a:lnTo>
                  <a:lnTo>
                    <a:pt x="450253" y="227774"/>
                  </a:lnTo>
                  <a:close/>
                </a:path>
                <a:path w="1290320" h="256539">
                  <a:moveTo>
                    <a:pt x="475272" y="128701"/>
                  </a:moveTo>
                  <a:lnTo>
                    <a:pt x="241363" y="128701"/>
                  </a:lnTo>
                  <a:lnTo>
                    <a:pt x="241363" y="150380"/>
                  </a:lnTo>
                  <a:lnTo>
                    <a:pt x="475272" y="150380"/>
                  </a:lnTo>
                  <a:lnTo>
                    <a:pt x="475272" y="128701"/>
                  </a:lnTo>
                  <a:close/>
                </a:path>
                <a:path w="1290320" h="256539">
                  <a:moveTo>
                    <a:pt x="694524" y="117703"/>
                  </a:moveTo>
                  <a:lnTo>
                    <a:pt x="658266" y="91071"/>
                  </a:lnTo>
                  <a:lnTo>
                    <a:pt x="643382" y="49110"/>
                  </a:lnTo>
                  <a:lnTo>
                    <a:pt x="643382" y="15925"/>
                  </a:lnTo>
                  <a:lnTo>
                    <a:pt x="617156" y="15925"/>
                  </a:lnTo>
                  <a:lnTo>
                    <a:pt x="617156" y="49110"/>
                  </a:lnTo>
                  <a:lnTo>
                    <a:pt x="613740" y="70853"/>
                  </a:lnTo>
                  <a:lnTo>
                    <a:pt x="603618" y="92087"/>
                  </a:lnTo>
                  <a:lnTo>
                    <a:pt x="587032" y="110820"/>
                  </a:lnTo>
                  <a:lnTo>
                    <a:pt x="564210" y="125069"/>
                  </a:lnTo>
                  <a:lnTo>
                    <a:pt x="578929" y="146050"/>
                  </a:lnTo>
                  <a:lnTo>
                    <a:pt x="596150" y="136321"/>
                  </a:lnTo>
                  <a:lnTo>
                    <a:pt x="610539" y="123482"/>
                  </a:lnTo>
                  <a:lnTo>
                    <a:pt x="622046" y="108178"/>
                  </a:lnTo>
                  <a:lnTo>
                    <a:pt x="630580" y="91071"/>
                  </a:lnTo>
                  <a:lnTo>
                    <a:pt x="638848" y="106070"/>
                  </a:lnTo>
                  <a:lnTo>
                    <a:pt x="649897" y="119291"/>
                  </a:lnTo>
                  <a:lnTo>
                    <a:pt x="663651" y="130276"/>
                  </a:lnTo>
                  <a:lnTo>
                    <a:pt x="680097" y="138582"/>
                  </a:lnTo>
                  <a:lnTo>
                    <a:pt x="694524" y="117703"/>
                  </a:lnTo>
                  <a:close/>
                </a:path>
                <a:path w="1290320" h="256539">
                  <a:moveTo>
                    <a:pt x="783082" y="190"/>
                  </a:moveTo>
                  <a:lnTo>
                    <a:pt x="757466" y="190"/>
                  </a:lnTo>
                  <a:lnTo>
                    <a:pt x="757466" y="66763"/>
                  </a:lnTo>
                  <a:lnTo>
                    <a:pt x="727608" y="66763"/>
                  </a:lnTo>
                  <a:lnTo>
                    <a:pt x="727608" y="4940"/>
                  </a:lnTo>
                  <a:lnTo>
                    <a:pt x="702386" y="4940"/>
                  </a:lnTo>
                  <a:lnTo>
                    <a:pt x="702386" y="149377"/>
                  </a:lnTo>
                  <a:lnTo>
                    <a:pt x="727608" y="149377"/>
                  </a:lnTo>
                  <a:lnTo>
                    <a:pt x="727608" y="89052"/>
                  </a:lnTo>
                  <a:lnTo>
                    <a:pt x="757466" y="89052"/>
                  </a:lnTo>
                  <a:lnTo>
                    <a:pt x="757466" y="157543"/>
                  </a:lnTo>
                  <a:lnTo>
                    <a:pt x="783082" y="157543"/>
                  </a:lnTo>
                  <a:lnTo>
                    <a:pt x="783082" y="89052"/>
                  </a:lnTo>
                  <a:lnTo>
                    <a:pt x="783082" y="66763"/>
                  </a:lnTo>
                  <a:lnTo>
                    <a:pt x="783082" y="190"/>
                  </a:lnTo>
                  <a:close/>
                </a:path>
                <a:path w="1290320" h="256539">
                  <a:moveTo>
                    <a:pt x="784491" y="208876"/>
                  </a:moveTo>
                  <a:lnTo>
                    <a:pt x="778421" y="189293"/>
                  </a:lnTo>
                  <a:lnTo>
                    <a:pt x="770991" y="183057"/>
                  </a:lnTo>
                  <a:lnTo>
                    <a:pt x="761060" y="174713"/>
                  </a:lnTo>
                  <a:lnTo>
                    <a:pt x="757466" y="173520"/>
                  </a:lnTo>
                  <a:lnTo>
                    <a:pt x="757466" y="208876"/>
                  </a:lnTo>
                  <a:lnTo>
                    <a:pt x="753287" y="219735"/>
                  </a:lnTo>
                  <a:lnTo>
                    <a:pt x="741413" y="227761"/>
                  </a:lnTo>
                  <a:lnTo>
                    <a:pt x="722642" y="232702"/>
                  </a:lnTo>
                  <a:lnTo>
                    <a:pt x="697750" y="234302"/>
                  </a:lnTo>
                  <a:lnTo>
                    <a:pt x="672630" y="232702"/>
                  </a:lnTo>
                  <a:lnTo>
                    <a:pt x="653770" y="227761"/>
                  </a:lnTo>
                  <a:lnTo>
                    <a:pt x="641946" y="219735"/>
                  </a:lnTo>
                  <a:lnTo>
                    <a:pt x="637946" y="208876"/>
                  </a:lnTo>
                  <a:lnTo>
                    <a:pt x="641946" y="197954"/>
                  </a:lnTo>
                  <a:lnTo>
                    <a:pt x="653770" y="189839"/>
                  </a:lnTo>
                  <a:lnTo>
                    <a:pt x="672630" y="184797"/>
                  </a:lnTo>
                  <a:lnTo>
                    <a:pt x="697750" y="183057"/>
                  </a:lnTo>
                  <a:lnTo>
                    <a:pt x="722642" y="184797"/>
                  </a:lnTo>
                  <a:lnTo>
                    <a:pt x="741413" y="189839"/>
                  </a:lnTo>
                  <a:lnTo>
                    <a:pt x="753287" y="197954"/>
                  </a:lnTo>
                  <a:lnTo>
                    <a:pt x="757466" y="208876"/>
                  </a:lnTo>
                  <a:lnTo>
                    <a:pt x="757466" y="173520"/>
                  </a:lnTo>
                  <a:lnTo>
                    <a:pt x="733729" y="165620"/>
                  </a:lnTo>
                  <a:lnTo>
                    <a:pt x="697750" y="162483"/>
                  </a:lnTo>
                  <a:lnTo>
                    <a:pt x="661581" y="165620"/>
                  </a:lnTo>
                  <a:lnTo>
                    <a:pt x="634225" y="174713"/>
                  </a:lnTo>
                  <a:lnTo>
                    <a:pt x="616940" y="189293"/>
                  </a:lnTo>
                  <a:lnTo>
                    <a:pt x="611009" y="208876"/>
                  </a:lnTo>
                  <a:lnTo>
                    <a:pt x="616940" y="228371"/>
                  </a:lnTo>
                  <a:lnTo>
                    <a:pt x="634225" y="242925"/>
                  </a:lnTo>
                  <a:lnTo>
                    <a:pt x="661581" y="252031"/>
                  </a:lnTo>
                  <a:lnTo>
                    <a:pt x="697750" y="255181"/>
                  </a:lnTo>
                  <a:lnTo>
                    <a:pt x="733729" y="252031"/>
                  </a:lnTo>
                  <a:lnTo>
                    <a:pt x="761060" y="242925"/>
                  </a:lnTo>
                  <a:lnTo>
                    <a:pt x="771347" y="234302"/>
                  </a:lnTo>
                  <a:lnTo>
                    <a:pt x="778421" y="228371"/>
                  </a:lnTo>
                  <a:lnTo>
                    <a:pt x="784491" y="208876"/>
                  </a:lnTo>
                  <a:close/>
                </a:path>
                <a:path w="1290320" h="256539">
                  <a:moveTo>
                    <a:pt x="947889" y="15633"/>
                  </a:moveTo>
                  <a:lnTo>
                    <a:pt x="828573" y="15633"/>
                  </a:lnTo>
                  <a:lnTo>
                    <a:pt x="828573" y="37617"/>
                  </a:lnTo>
                  <a:lnTo>
                    <a:pt x="918845" y="37617"/>
                  </a:lnTo>
                  <a:lnTo>
                    <a:pt x="909396" y="66205"/>
                  </a:lnTo>
                  <a:lnTo>
                    <a:pt x="888746" y="91097"/>
                  </a:lnTo>
                  <a:lnTo>
                    <a:pt x="857529" y="111480"/>
                  </a:lnTo>
                  <a:lnTo>
                    <a:pt x="816368" y="126580"/>
                  </a:lnTo>
                  <a:lnTo>
                    <a:pt x="827557" y="147358"/>
                  </a:lnTo>
                  <a:lnTo>
                    <a:pt x="878344" y="127736"/>
                  </a:lnTo>
                  <a:lnTo>
                    <a:pt x="916139" y="98818"/>
                  </a:lnTo>
                  <a:lnTo>
                    <a:pt x="939711" y="61226"/>
                  </a:lnTo>
                  <a:lnTo>
                    <a:pt x="947889" y="15633"/>
                  </a:lnTo>
                  <a:close/>
                </a:path>
                <a:path w="1290320" h="256539">
                  <a:moveTo>
                    <a:pt x="1018705" y="160667"/>
                  </a:moveTo>
                  <a:lnTo>
                    <a:pt x="849757" y="160667"/>
                  </a:lnTo>
                  <a:lnTo>
                    <a:pt x="849757" y="182562"/>
                  </a:lnTo>
                  <a:lnTo>
                    <a:pt x="991565" y="182562"/>
                  </a:lnTo>
                  <a:lnTo>
                    <a:pt x="991565" y="255587"/>
                  </a:lnTo>
                  <a:lnTo>
                    <a:pt x="1018705" y="255587"/>
                  </a:lnTo>
                  <a:lnTo>
                    <a:pt x="1018705" y="160667"/>
                  </a:lnTo>
                  <a:close/>
                </a:path>
                <a:path w="1290320" h="256539">
                  <a:moveTo>
                    <a:pt x="1055712" y="63131"/>
                  </a:moveTo>
                  <a:lnTo>
                    <a:pt x="1018705" y="63131"/>
                  </a:lnTo>
                  <a:lnTo>
                    <a:pt x="1018705" y="0"/>
                  </a:lnTo>
                  <a:lnTo>
                    <a:pt x="991565" y="0"/>
                  </a:lnTo>
                  <a:lnTo>
                    <a:pt x="991565" y="149580"/>
                  </a:lnTo>
                  <a:lnTo>
                    <a:pt x="1018705" y="149580"/>
                  </a:lnTo>
                  <a:lnTo>
                    <a:pt x="1018705" y="86029"/>
                  </a:lnTo>
                  <a:lnTo>
                    <a:pt x="1055712" y="86029"/>
                  </a:lnTo>
                  <a:lnTo>
                    <a:pt x="1055712" y="63131"/>
                  </a:lnTo>
                  <a:close/>
                </a:path>
                <a:path w="1290320" h="256539">
                  <a:moveTo>
                    <a:pt x="1238275" y="4940"/>
                  </a:moveTo>
                  <a:lnTo>
                    <a:pt x="1212456" y="4940"/>
                  </a:lnTo>
                  <a:lnTo>
                    <a:pt x="1212456" y="97929"/>
                  </a:lnTo>
                  <a:lnTo>
                    <a:pt x="1183614" y="97929"/>
                  </a:lnTo>
                  <a:lnTo>
                    <a:pt x="1177963" y="65570"/>
                  </a:lnTo>
                  <a:lnTo>
                    <a:pt x="1168590" y="45885"/>
                  </a:lnTo>
                  <a:lnTo>
                    <a:pt x="1166368" y="41198"/>
                  </a:lnTo>
                  <a:lnTo>
                    <a:pt x="1158798" y="34290"/>
                  </a:lnTo>
                  <a:lnTo>
                    <a:pt x="1158798" y="110337"/>
                  </a:lnTo>
                  <a:lnTo>
                    <a:pt x="1156677" y="137629"/>
                  </a:lnTo>
                  <a:lnTo>
                    <a:pt x="1150594" y="157924"/>
                  </a:lnTo>
                  <a:lnTo>
                    <a:pt x="1140968" y="170535"/>
                  </a:lnTo>
                  <a:lnTo>
                    <a:pt x="1128242" y="174790"/>
                  </a:lnTo>
                  <a:lnTo>
                    <a:pt x="1115809" y="170535"/>
                  </a:lnTo>
                  <a:lnTo>
                    <a:pt x="1106398" y="157924"/>
                  </a:lnTo>
                  <a:lnTo>
                    <a:pt x="1100467" y="137629"/>
                  </a:lnTo>
                  <a:lnTo>
                    <a:pt x="1098486" y="110337"/>
                  </a:lnTo>
                  <a:lnTo>
                    <a:pt x="1100467" y="83121"/>
                  </a:lnTo>
                  <a:lnTo>
                    <a:pt x="1106398" y="62865"/>
                  </a:lnTo>
                  <a:lnTo>
                    <a:pt x="1115809" y="50241"/>
                  </a:lnTo>
                  <a:lnTo>
                    <a:pt x="1128242" y="45885"/>
                  </a:lnTo>
                  <a:lnTo>
                    <a:pt x="1140968" y="50241"/>
                  </a:lnTo>
                  <a:lnTo>
                    <a:pt x="1150594" y="62865"/>
                  </a:lnTo>
                  <a:lnTo>
                    <a:pt x="1156677" y="83121"/>
                  </a:lnTo>
                  <a:lnTo>
                    <a:pt x="1158798" y="110337"/>
                  </a:lnTo>
                  <a:lnTo>
                    <a:pt x="1158798" y="34290"/>
                  </a:lnTo>
                  <a:lnTo>
                    <a:pt x="1149540" y="25819"/>
                  </a:lnTo>
                  <a:lnTo>
                    <a:pt x="1128242" y="20472"/>
                  </a:lnTo>
                  <a:lnTo>
                    <a:pt x="1105611" y="26733"/>
                  </a:lnTo>
                  <a:lnTo>
                    <a:pt x="1088275" y="44678"/>
                  </a:lnTo>
                  <a:lnTo>
                    <a:pt x="1077175" y="72974"/>
                  </a:lnTo>
                  <a:lnTo>
                    <a:pt x="1073264" y="110337"/>
                  </a:lnTo>
                  <a:lnTo>
                    <a:pt x="1077175" y="147904"/>
                  </a:lnTo>
                  <a:lnTo>
                    <a:pt x="1088275" y="176352"/>
                  </a:lnTo>
                  <a:lnTo>
                    <a:pt x="1105611" y="194360"/>
                  </a:lnTo>
                  <a:lnTo>
                    <a:pt x="1128242" y="200609"/>
                  </a:lnTo>
                  <a:lnTo>
                    <a:pt x="1149908" y="195072"/>
                  </a:lnTo>
                  <a:lnTo>
                    <a:pt x="1166901" y="179031"/>
                  </a:lnTo>
                  <a:lnTo>
                    <a:pt x="1168831" y="174790"/>
                  </a:lnTo>
                  <a:lnTo>
                    <a:pt x="1178433" y="153606"/>
                  </a:lnTo>
                  <a:lnTo>
                    <a:pt x="1183716" y="119926"/>
                  </a:lnTo>
                  <a:lnTo>
                    <a:pt x="1212456" y="119926"/>
                  </a:lnTo>
                  <a:lnTo>
                    <a:pt x="1212456" y="242976"/>
                  </a:lnTo>
                  <a:lnTo>
                    <a:pt x="1238275" y="242976"/>
                  </a:lnTo>
                  <a:lnTo>
                    <a:pt x="1238275" y="119926"/>
                  </a:lnTo>
                  <a:lnTo>
                    <a:pt x="1238275" y="97929"/>
                  </a:lnTo>
                  <a:lnTo>
                    <a:pt x="1238275" y="4940"/>
                  </a:lnTo>
                  <a:close/>
                </a:path>
                <a:path w="1290320" h="256539">
                  <a:moveTo>
                    <a:pt x="1290218" y="0"/>
                  </a:moveTo>
                  <a:lnTo>
                    <a:pt x="1264196" y="0"/>
                  </a:lnTo>
                  <a:lnTo>
                    <a:pt x="1264196" y="255587"/>
                  </a:lnTo>
                  <a:lnTo>
                    <a:pt x="1290218" y="255587"/>
                  </a:lnTo>
                  <a:lnTo>
                    <a:pt x="1290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44391" y="6493014"/>
              <a:ext cx="233902" cy="223210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599374" y="6489282"/>
              <a:ext cx="210185" cy="255904"/>
            </a:xfrm>
            <a:custGeom>
              <a:avLst/>
              <a:gdLst/>
              <a:ahLst/>
              <a:cxnLst/>
              <a:rect l="l" t="t" r="r" b="b"/>
              <a:pathLst>
                <a:path w="210185" h="255904">
                  <a:moveTo>
                    <a:pt x="209997" y="0"/>
                  </a:moveTo>
                  <a:lnTo>
                    <a:pt x="182764" y="0"/>
                  </a:lnTo>
                  <a:lnTo>
                    <a:pt x="182764" y="255587"/>
                  </a:lnTo>
                  <a:lnTo>
                    <a:pt x="209997" y="255587"/>
                  </a:lnTo>
                  <a:lnTo>
                    <a:pt x="209997" y="0"/>
                  </a:lnTo>
                  <a:close/>
                </a:path>
                <a:path w="210185" h="255904">
                  <a:moveTo>
                    <a:pt x="134047" y="27535"/>
                  </a:moveTo>
                  <a:lnTo>
                    <a:pt x="12406" y="27535"/>
                  </a:lnTo>
                  <a:lnTo>
                    <a:pt x="12406" y="49120"/>
                  </a:lnTo>
                  <a:lnTo>
                    <a:pt x="106410" y="49120"/>
                  </a:lnTo>
                  <a:lnTo>
                    <a:pt x="97088" y="91289"/>
                  </a:lnTo>
                  <a:lnTo>
                    <a:pt x="76694" y="128361"/>
                  </a:lnTo>
                  <a:lnTo>
                    <a:pt x="44554" y="160308"/>
                  </a:lnTo>
                  <a:lnTo>
                    <a:pt x="0" y="187101"/>
                  </a:lnTo>
                  <a:lnTo>
                    <a:pt x="14322" y="208988"/>
                  </a:lnTo>
                  <a:lnTo>
                    <a:pt x="60451" y="181219"/>
                  </a:lnTo>
                  <a:lnTo>
                    <a:pt x="94316" y="148559"/>
                  </a:lnTo>
                  <a:lnTo>
                    <a:pt x="117089" y="111639"/>
                  </a:lnTo>
                  <a:lnTo>
                    <a:pt x="129942" y="71088"/>
                  </a:lnTo>
                  <a:lnTo>
                    <a:pt x="134047" y="27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850524" y="6489484"/>
              <a:ext cx="211006" cy="252158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2099551" y="6486969"/>
              <a:ext cx="791845" cy="258445"/>
            </a:xfrm>
            <a:custGeom>
              <a:avLst/>
              <a:gdLst/>
              <a:ahLst/>
              <a:cxnLst/>
              <a:rect l="l" t="t" r="r" b="b"/>
              <a:pathLst>
                <a:path w="791844" h="258445">
                  <a:moveTo>
                    <a:pt x="144843" y="29654"/>
                  </a:moveTo>
                  <a:lnTo>
                    <a:pt x="14020" y="29654"/>
                  </a:lnTo>
                  <a:lnTo>
                    <a:pt x="14020" y="51536"/>
                  </a:lnTo>
                  <a:lnTo>
                    <a:pt x="117805" y="51536"/>
                  </a:lnTo>
                  <a:lnTo>
                    <a:pt x="117563" y="69151"/>
                  </a:lnTo>
                  <a:lnTo>
                    <a:pt x="116649" y="90195"/>
                  </a:lnTo>
                  <a:lnTo>
                    <a:pt x="114515" y="114909"/>
                  </a:lnTo>
                  <a:lnTo>
                    <a:pt x="110642" y="143522"/>
                  </a:lnTo>
                  <a:lnTo>
                    <a:pt x="137477" y="145643"/>
                  </a:lnTo>
                  <a:lnTo>
                    <a:pt x="141617" y="113741"/>
                  </a:lnTo>
                  <a:lnTo>
                    <a:pt x="143764" y="86487"/>
                  </a:lnTo>
                  <a:lnTo>
                    <a:pt x="144614" y="63779"/>
                  </a:lnTo>
                  <a:lnTo>
                    <a:pt x="144767" y="51536"/>
                  </a:lnTo>
                  <a:lnTo>
                    <a:pt x="144843" y="29654"/>
                  </a:lnTo>
                  <a:close/>
                </a:path>
                <a:path w="791844" h="258445">
                  <a:moveTo>
                    <a:pt x="161074" y="193560"/>
                  </a:moveTo>
                  <a:lnTo>
                    <a:pt x="160020" y="179336"/>
                  </a:lnTo>
                  <a:lnTo>
                    <a:pt x="159562" y="173278"/>
                  </a:lnTo>
                  <a:lnTo>
                    <a:pt x="140042" y="175387"/>
                  </a:lnTo>
                  <a:lnTo>
                    <a:pt x="119926" y="177063"/>
                  </a:lnTo>
                  <a:lnTo>
                    <a:pt x="99504" y="178358"/>
                  </a:lnTo>
                  <a:lnTo>
                    <a:pt x="79070" y="179336"/>
                  </a:lnTo>
                  <a:lnTo>
                    <a:pt x="79070" y="102781"/>
                  </a:lnTo>
                  <a:lnTo>
                    <a:pt x="52349" y="102781"/>
                  </a:lnTo>
                  <a:lnTo>
                    <a:pt x="52349" y="180136"/>
                  </a:lnTo>
                  <a:lnTo>
                    <a:pt x="0" y="180848"/>
                  </a:lnTo>
                  <a:lnTo>
                    <a:pt x="3022" y="203034"/>
                  </a:lnTo>
                  <a:lnTo>
                    <a:pt x="39382" y="202844"/>
                  </a:lnTo>
                  <a:lnTo>
                    <a:pt x="79095" y="201587"/>
                  </a:lnTo>
                  <a:lnTo>
                    <a:pt x="120294" y="198678"/>
                  </a:lnTo>
                  <a:lnTo>
                    <a:pt x="161074" y="193560"/>
                  </a:lnTo>
                  <a:close/>
                </a:path>
                <a:path w="791844" h="258445">
                  <a:moveTo>
                    <a:pt x="240652" y="107823"/>
                  </a:moveTo>
                  <a:lnTo>
                    <a:pt x="201422" y="107823"/>
                  </a:lnTo>
                  <a:lnTo>
                    <a:pt x="201422" y="2324"/>
                  </a:lnTo>
                  <a:lnTo>
                    <a:pt x="174294" y="2324"/>
                  </a:lnTo>
                  <a:lnTo>
                    <a:pt x="174294" y="257911"/>
                  </a:lnTo>
                  <a:lnTo>
                    <a:pt x="201422" y="257911"/>
                  </a:lnTo>
                  <a:lnTo>
                    <a:pt x="201422" y="130924"/>
                  </a:lnTo>
                  <a:lnTo>
                    <a:pt x="240652" y="130924"/>
                  </a:lnTo>
                  <a:lnTo>
                    <a:pt x="240652" y="107823"/>
                  </a:lnTo>
                  <a:close/>
                </a:path>
                <a:path w="791844" h="258445">
                  <a:moveTo>
                    <a:pt x="531787" y="44678"/>
                  </a:moveTo>
                  <a:lnTo>
                    <a:pt x="505256" y="44678"/>
                  </a:lnTo>
                  <a:lnTo>
                    <a:pt x="505256" y="123050"/>
                  </a:lnTo>
                  <a:lnTo>
                    <a:pt x="531787" y="123050"/>
                  </a:lnTo>
                  <a:lnTo>
                    <a:pt x="531787" y="44678"/>
                  </a:lnTo>
                  <a:close/>
                </a:path>
                <a:path w="791844" h="258445">
                  <a:moveTo>
                    <a:pt x="559828" y="203644"/>
                  </a:moveTo>
                  <a:lnTo>
                    <a:pt x="455637" y="203644"/>
                  </a:lnTo>
                  <a:lnTo>
                    <a:pt x="455637" y="144970"/>
                  </a:lnTo>
                  <a:lnTo>
                    <a:pt x="531787" y="144970"/>
                  </a:lnTo>
                  <a:lnTo>
                    <a:pt x="531787" y="123380"/>
                  </a:lnTo>
                  <a:lnTo>
                    <a:pt x="379082" y="123380"/>
                  </a:lnTo>
                  <a:lnTo>
                    <a:pt x="379082" y="44640"/>
                  </a:lnTo>
                  <a:lnTo>
                    <a:pt x="531787" y="44640"/>
                  </a:lnTo>
                  <a:lnTo>
                    <a:pt x="531787" y="23050"/>
                  </a:lnTo>
                  <a:lnTo>
                    <a:pt x="352552" y="23050"/>
                  </a:lnTo>
                  <a:lnTo>
                    <a:pt x="352552" y="44640"/>
                  </a:lnTo>
                  <a:lnTo>
                    <a:pt x="352552" y="123380"/>
                  </a:lnTo>
                  <a:lnTo>
                    <a:pt x="352552" y="144970"/>
                  </a:lnTo>
                  <a:lnTo>
                    <a:pt x="428802" y="144970"/>
                  </a:lnTo>
                  <a:lnTo>
                    <a:pt x="428802" y="203644"/>
                  </a:lnTo>
                  <a:lnTo>
                    <a:pt x="325920" y="203644"/>
                  </a:lnTo>
                  <a:lnTo>
                    <a:pt x="325920" y="226034"/>
                  </a:lnTo>
                  <a:lnTo>
                    <a:pt x="559828" y="226034"/>
                  </a:lnTo>
                  <a:lnTo>
                    <a:pt x="559828" y="203644"/>
                  </a:lnTo>
                  <a:close/>
                </a:path>
                <a:path w="791844" h="258445">
                  <a:moveTo>
                    <a:pt x="713740" y="106819"/>
                  </a:moveTo>
                  <a:lnTo>
                    <a:pt x="709218" y="88353"/>
                  </a:lnTo>
                  <a:lnTo>
                    <a:pt x="703592" y="81800"/>
                  </a:lnTo>
                  <a:lnTo>
                    <a:pt x="696823" y="73901"/>
                  </a:lnTo>
                  <a:lnTo>
                    <a:pt x="687717" y="69380"/>
                  </a:lnTo>
                  <a:lnTo>
                    <a:pt x="687717" y="106819"/>
                  </a:lnTo>
                  <a:lnTo>
                    <a:pt x="685228" y="117309"/>
                  </a:lnTo>
                  <a:lnTo>
                    <a:pt x="678256" y="125260"/>
                  </a:lnTo>
                  <a:lnTo>
                    <a:pt x="667512" y="130314"/>
                  </a:lnTo>
                  <a:lnTo>
                    <a:pt x="653732" y="132130"/>
                  </a:lnTo>
                  <a:lnTo>
                    <a:pt x="639737" y="130314"/>
                  </a:lnTo>
                  <a:lnTo>
                    <a:pt x="628929" y="125260"/>
                  </a:lnTo>
                  <a:lnTo>
                    <a:pt x="621995" y="117309"/>
                  </a:lnTo>
                  <a:lnTo>
                    <a:pt x="619633" y="106819"/>
                  </a:lnTo>
                  <a:lnTo>
                    <a:pt x="621995" y="96570"/>
                  </a:lnTo>
                  <a:lnTo>
                    <a:pt x="628929" y="88671"/>
                  </a:lnTo>
                  <a:lnTo>
                    <a:pt x="639737" y="83591"/>
                  </a:lnTo>
                  <a:lnTo>
                    <a:pt x="653732" y="81800"/>
                  </a:lnTo>
                  <a:lnTo>
                    <a:pt x="667512" y="83591"/>
                  </a:lnTo>
                  <a:lnTo>
                    <a:pt x="678256" y="88671"/>
                  </a:lnTo>
                  <a:lnTo>
                    <a:pt x="685228" y="96570"/>
                  </a:lnTo>
                  <a:lnTo>
                    <a:pt x="687717" y="106819"/>
                  </a:lnTo>
                  <a:lnTo>
                    <a:pt x="687717" y="69380"/>
                  </a:lnTo>
                  <a:lnTo>
                    <a:pt x="677887" y="64490"/>
                  </a:lnTo>
                  <a:lnTo>
                    <a:pt x="653732" y="61125"/>
                  </a:lnTo>
                  <a:lnTo>
                    <a:pt x="629488" y="64490"/>
                  </a:lnTo>
                  <a:lnTo>
                    <a:pt x="610476" y="73901"/>
                  </a:lnTo>
                  <a:lnTo>
                    <a:pt x="598055" y="88353"/>
                  </a:lnTo>
                  <a:lnTo>
                    <a:pt x="593610" y="106819"/>
                  </a:lnTo>
                  <a:lnTo>
                    <a:pt x="598055" y="125577"/>
                  </a:lnTo>
                  <a:lnTo>
                    <a:pt x="610476" y="139992"/>
                  </a:lnTo>
                  <a:lnTo>
                    <a:pt x="629488" y="149275"/>
                  </a:lnTo>
                  <a:lnTo>
                    <a:pt x="653732" y="152603"/>
                  </a:lnTo>
                  <a:lnTo>
                    <a:pt x="677887" y="149275"/>
                  </a:lnTo>
                  <a:lnTo>
                    <a:pt x="696823" y="139992"/>
                  </a:lnTo>
                  <a:lnTo>
                    <a:pt x="703580" y="132130"/>
                  </a:lnTo>
                  <a:lnTo>
                    <a:pt x="709218" y="125577"/>
                  </a:lnTo>
                  <a:lnTo>
                    <a:pt x="713740" y="106819"/>
                  </a:lnTo>
                  <a:close/>
                </a:path>
                <a:path w="791844" h="258445">
                  <a:moveTo>
                    <a:pt x="728472" y="27635"/>
                  </a:moveTo>
                  <a:lnTo>
                    <a:pt x="667042" y="27635"/>
                  </a:lnTo>
                  <a:lnTo>
                    <a:pt x="667042" y="0"/>
                  </a:lnTo>
                  <a:lnTo>
                    <a:pt x="640410" y="0"/>
                  </a:lnTo>
                  <a:lnTo>
                    <a:pt x="640410" y="27635"/>
                  </a:lnTo>
                  <a:lnTo>
                    <a:pt x="578789" y="27635"/>
                  </a:lnTo>
                  <a:lnTo>
                    <a:pt x="578789" y="49530"/>
                  </a:lnTo>
                  <a:lnTo>
                    <a:pt x="728472" y="49530"/>
                  </a:lnTo>
                  <a:lnTo>
                    <a:pt x="728472" y="27635"/>
                  </a:lnTo>
                  <a:close/>
                </a:path>
                <a:path w="791844" h="258445">
                  <a:moveTo>
                    <a:pt x="791502" y="169748"/>
                  </a:moveTo>
                  <a:lnTo>
                    <a:pt x="764984" y="169748"/>
                  </a:lnTo>
                  <a:lnTo>
                    <a:pt x="764984" y="191338"/>
                  </a:lnTo>
                  <a:lnTo>
                    <a:pt x="764984" y="232689"/>
                  </a:lnTo>
                  <a:lnTo>
                    <a:pt x="649897" y="232689"/>
                  </a:lnTo>
                  <a:lnTo>
                    <a:pt x="649897" y="191338"/>
                  </a:lnTo>
                  <a:lnTo>
                    <a:pt x="764984" y="191338"/>
                  </a:lnTo>
                  <a:lnTo>
                    <a:pt x="764984" y="169748"/>
                  </a:lnTo>
                  <a:lnTo>
                    <a:pt x="622757" y="169748"/>
                  </a:lnTo>
                  <a:lnTo>
                    <a:pt x="622757" y="254685"/>
                  </a:lnTo>
                  <a:lnTo>
                    <a:pt x="791502" y="254685"/>
                  </a:lnTo>
                  <a:lnTo>
                    <a:pt x="791502" y="232689"/>
                  </a:lnTo>
                  <a:lnTo>
                    <a:pt x="791502" y="191338"/>
                  </a:lnTo>
                  <a:lnTo>
                    <a:pt x="791502" y="169748"/>
                  </a:lnTo>
                  <a:close/>
                </a:path>
                <a:path w="791844" h="258445">
                  <a:moveTo>
                    <a:pt x="791502" y="2324"/>
                  </a:moveTo>
                  <a:lnTo>
                    <a:pt x="764476" y="2324"/>
                  </a:lnTo>
                  <a:lnTo>
                    <a:pt x="764476" y="79082"/>
                  </a:lnTo>
                  <a:lnTo>
                    <a:pt x="724535" y="79082"/>
                  </a:lnTo>
                  <a:lnTo>
                    <a:pt x="724535" y="101473"/>
                  </a:lnTo>
                  <a:lnTo>
                    <a:pt x="764476" y="101473"/>
                  </a:lnTo>
                  <a:lnTo>
                    <a:pt x="764476" y="157149"/>
                  </a:lnTo>
                  <a:lnTo>
                    <a:pt x="791502" y="157149"/>
                  </a:lnTo>
                  <a:lnTo>
                    <a:pt x="791502" y="23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3" name="object 18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931611" y="6489484"/>
              <a:ext cx="211006" cy="252158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183165" y="6504614"/>
              <a:ext cx="486464" cy="209875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3755598" y="6489282"/>
              <a:ext cx="223520" cy="255904"/>
            </a:xfrm>
            <a:custGeom>
              <a:avLst/>
              <a:gdLst/>
              <a:ahLst/>
              <a:cxnLst/>
              <a:rect l="l" t="t" r="r" b="b"/>
              <a:pathLst>
                <a:path w="223520" h="255904">
                  <a:moveTo>
                    <a:pt x="223311" y="123860"/>
                  </a:moveTo>
                  <a:lnTo>
                    <a:pt x="197288" y="123860"/>
                  </a:lnTo>
                  <a:lnTo>
                    <a:pt x="197288" y="255587"/>
                  </a:lnTo>
                  <a:lnTo>
                    <a:pt x="223311" y="255587"/>
                  </a:lnTo>
                  <a:lnTo>
                    <a:pt x="223311" y="123860"/>
                  </a:lnTo>
                  <a:close/>
                </a:path>
                <a:path w="223520" h="255904">
                  <a:moveTo>
                    <a:pt x="166626" y="4942"/>
                  </a:moveTo>
                  <a:lnTo>
                    <a:pt x="140704" y="4942"/>
                  </a:lnTo>
                  <a:lnTo>
                    <a:pt x="140704" y="242979"/>
                  </a:lnTo>
                  <a:lnTo>
                    <a:pt x="166626" y="242979"/>
                  </a:lnTo>
                  <a:lnTo>
                    <a:pt x="166626" y="123860"/>
                  </a:lnTo>
                  <a:lnTo>
                    <a:pt x="223311" y="123860"/>
                  </a:lnTo>
                  <a:lnTo>
                    <a:pt x="223311" y="101771"/>
                  </a:lnTo>
                  <a:lnTo>
                    <a:pt x="166626" y="101771"/>
                  </a:lnTo>
                  <a:lnTo>
                    <a:pt x="166626" y="4942"/>
                  </a:lnTo>
                  <a:close/>
                </a:path>
                <a:path w="223520" h="255904">
                  <a:moveTo>
                    <a:pt x="223311" y="0"/>
                  </a:moveTo>
                  <a:lnTo>
                    <a:pt x="197288" y="0"/>
                  </a:lnTo>
                  <a:lnTo>
                    <a:pt x="197288" y="101771"/>
                  </a:lnTo>
                  <a:lnTo>
                    <a:pt x="223311" y="101771"/>
                  </a:lnTo>
                  <a:lnTo>
                    <a:pt x="223311" y="0"/>
                  </a:lnTo>
                  <a:close/>
                </a:path>
                <a:path w="223520" h="255904">
                  <a:moveTo>
                    <a:pt x="82203" y="23299"/>
                  </a:moveTo>
                  <a:lnTo>
                    <a:pt x="55979" y="23299"/>
                  </a:lnTo>
                  <a:lnTo>
                    <a:pt x="55979" y="71007"/>
                  </a:lnTo>
                  <a:lnTo>
                    <a:pt x="52367" y="103654"/>
                  </a:lnTo>
                  <a:lnTo>
                    <a:pt x="41681" y="134589"/>
                  </a:lnTo>
                  <a:lnTo>
                    <a:pt x="24150" y="161345"/>
                  </a:lnTo>
                  <a:lnTo>
                    <a:pt x="0" y="181453"/>
                  </a:lnTo>
                  <a:lnTo>
                    <a:pt x="17247" y="201222"/>
                  </a:lnTo>
                  <a:lnTo>
                    <a:pt x="34480" y="187988"/>
                  </a:lnTo>
                  <a:lnTo>
                    <a:pt x="48906" y="170850"/>
                  </a:lnTo>
                  <a:lnTo>
                    <a:pt x="60437" y="150514"/>
                  </a:lnTo>
                  <a:lnTo>
                    <a:pt x="68990" y="127693"/>
                  </a:lnTo>
                  <a:lnTo>
                    <a:pt x="94419" y="127693"/>
                  </a:lnTo>
                  <a:lnTo>
                    <a:pt x="85431" y="100773"/>
                  </a:lnTo>
                  <a:lnTo>
                    <a:pt x="82203" y="69192"/>
                  </a:lnTo>
                  <a:lnTo>
                    <a:pt x="82203" y="23299"/>
                  </a:lnTo>
                  <a:close/>
                </a:path>
                <a:path w="223520" h="255904">
                  <a:moveTo>
                    <a:pt x="94419" y="127693"/>
                  </a:moveTo>
                  <a:lnTo>
                    <a:pt x="68990" y="127693"/>
                  </a:lnTo>
                  <a:lnTo>
                    <a:pt x="77108" y="148554"/>
                  </a:lnTo>
                  <a:lnTo>
                    <a:pt x="88015" y="167042"/>
                  </a:lnTo>
                  <a:lnTo>
                    <a:pt x="101741" y="182599"/>
                  </a:lnTo>
                  <a:lnTo>
                    <a:pt x="118312" y="194666"/>
                  </a:lnTo>
                  <a:lnTo>
                    <a:pt x="134450" y="173182"/>
                  </a:lnTo>
                  <a:lnTo>
                    <a:pt x="111592" y="155047"/>
                  </a:lnTo>
                  <a:lnTo>
                    <a:pt x="95240" y="130151"/>
                  </a:lnTo>
                  <a:lnTo>
                    <a:pt x="94419" y="127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11690" y="6495234"/>
              <a:ext cx="486060" cy="244391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4590372" y="6489282"/>
              <a:ext cx="210185" cy="255904"/>
            </a:xfrm>
            <a:custGeom>
              <a:avLst/>
              <a:gdLst/>
              <a:ahLst/>
              <a:cxnLst/>
              <a:rect l="l" t="t" r="r" b="b"/>
              <a:pathLst>
                <a:path w="210185" h="255904">
                  <a:moveTo>
                    <a:pt x="209997" y="0"/>
                  </a:moveTo>
                  <a:lnTo>
                    <a:pt x="182764" y="0"/>
                  </a:lnTo>
                  <a:lnTo>
                    <a:pt x="182764" y="255587"/>
                  </a:lnTo>
                  <a:lnTo>
                    <a:pt x="209997" y="255587"/>
                  </a:lnTo>
                  <a:lnTo>
                    <a:pt x="209997" y="0"/>
                  </a:lnTo>
                  <a:close/>
                </a:path>
                <a:path w="210185" h="255904">
                  <a:moveTo>
                    <a:pt x="134047" y="27535"/>
                  </a:moveTo>
                  <a:lnTo>
                    <a:pt x="12406" y="27535"/>
                  </a:lnTo>
                  <a:lnTo>
                    <a:pt x="12406" y="49120"/>
                  </a:lnTo>
                  <a:lnTo>
                    <a:pt x="106411" y="49120"/>
                  </a:lnTo>
                  <a:lnTo>
                    <a:pt x="97088" y="91289"/>
                  </a:lnTo>
                  <a:lnTo>
                    <a:pt x="76694" y="128361"/>
                  </a:lnTo>
                  <a:lnTo>
                    <a:pt x="44554" y="160308"/>
                  </a:lnTo>
                  <a:lnTo>
                    <a:pt x="0" y="187101"/>
                  </a:lnTo>
                  <a:lnTo>
                    <a:pt x="14322" y="208988"/>
                  </a:lnTo>
                  <a:lnTo>
                    <a:pt x="60451" y="181219"/>
                  </a:lnTo>
                  <a:lnTo>
                    <a:pt x="94316" y="148559"/>
                  </a:lnTo>
                  <a:lnTo>
                    <a:pt x="117089" y="111639"/>
                  </a:lnTo>
                  <a:lnTo>
                    <a:pt x="129942" y="71088"/>
                  </a:lnTo>
                  <a:lnTo>
                    <a:pt x="134047" y="27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40513" y="6494023"/>
              <a:ext cx="233296" cy="24973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93075" y="6493519"/>
              <a:ext cx="232994" cy="248930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5414505" y="6489293"/>
              <a:ext cx="1303655" cy="256540"/>
            </a:xfrm>
            <a:custGeom>
              <a:avLst/>
              <a:gdLst/>
              <a:ahLst/>
              <a:cxnLst/>
              <a:rect l="l" t="t" r="r" b="b"/>
              <a:pathLst>
                <a:path w="1303654" h="256540">
                  <a:moveTo>
                    <a:pt x="163499" y="176199"/>
                  </a:moveTo>
                  <a:lnTo>
                    <a:pt x="136182" y="158038"/>
                  </a:lnTo>
                  <a:lnTo>
                    <a:pt x="114769" y="131597"/>
                  </a:lnTo>
                  <a:lnTo>
                    <a:pt x="109715" y="120027"/>
                  </a:lnTo>
                  <a:lnTo>
                    <a:pt x="100812" y="99669"/>
                  </a:lnTo>
                  <a:lnTo>
                    <a:pt x="95923" y="65049"/>
                  </a:lnTo>
                  <a:lnTo>
                    <a:pt x="95923" y="21272"/>
                  </a:lnTo>
                  <a:lnTo>
                    <a:pt x="68681" y="21272"/>
                  </a:lnTo>
                  <a:lnTo>
                    <a:pt x="68681" y="65049"/>
                  </a:lnTo>
                  <a:lnTo>
                    <a:pt x="63525" y="101180"/>
                  </a:lnTo>
                  <a:lnTo>
                    <a:pt x="49352" y="134416"/>
                  </a:lnTo>
                  <a:lnTo>
                    <a:pt x="27686" y="161874"/>
                  </a:lnTo>
                  <a:lnTo>
                    <a:pt x="0" y="180644"/>
                  </a:lnTo>
                  <a:lnTo>
                    <a:pt x="16738" y="203238"/>
                  </a:lnTo>
                  <a:lnTo>
                    <a:pt x="38265" y="189242"/>
                  </a:lnTo>
                  <a:lnTo>
                    <a:pt x="56705" y="170103"/>
                  </a:lnTo>
                  <a:lnTo>
                    <a:pt x="71628" y="146723"/>
                  </a:lnTo>
                  <a:lnTo>
                    <a:pt x="82600" y="120027"/>
                  </a:lnTo>
                  <a:lnTo>
                    <a:pt x="93624" y="144970"/>
                  </a:lnTo>
                  <a:lnTo>
                    <a:pt x="108369" y="166776"/>
                  </a:lnTo>
                  <a:lnTo>
                    <a:pt x="126377" y="184645"/>
                  </a:lnTo>
                  <a:lnTo>
                    <a:pt x="147154" y="197789"/>
                  </a:lnTo>
                  <a:lnTo>
                    <a:pt x="163499" y="176199"/>
                  </a:lnTo>
                  <a:close/>
                </a:path>
                <a:path w="1303654" h="256540">
                  <a:moveTo>
                    <a:pt x="213829" y="0"/>
                  </a:moveTo>
                  <a:lnTo>
                    <a:pt x="186601" y="0"/>
                  </a:lnTo>
                  <a:lnTo>
                    <a:pt x="186601" y="256082"/>
                  </a:lnTo>
                  <a:lnTo>
                    <a:pt x="213829" y="256082"/>
                  </a:lnTo>
                  <a:lnTo>
                    <a:pt x="213829" y="0"/>
                  </a:lnTo>
                  <a:close/>
                </a:path>
                <a:path w="1303654" h="256540">
                  <a:moveTo>
                    <a:pt x="488581" y="202336"/>
                  </a:moveTo>
                  <a:lnTo>
                    <a:pt x="384390" y="202336"/>
                  </a:lnTo>
                  <a:lnTo>
                    <a:pt x="384390" y="140106"/>
                  </a:lnTo>
                  <a:lnTo>
                    <a:pt x="461645" y="140106"/>
                  </a:lnTo>
                  <a:lnTo>
                    <a:pt x="461645" y="118516"/>
                  </a:lnTo>
                  <a:lnTo>
                    <a:pt x="310756" y="118516"/>
                  </a:lnTo>
                  <a:lnTo>
                    <a:pt x="310756" y="42316"/>
                  </a:lnTo>
                  <a:lnTo>
                    <a:pt x="459435" y="42316"/>
                  </a:lnTo>
                  <a:lnTo>
                    <a:pt x="459435" y="19456"/>
                  </a:lnTo>
                  <a:lnTo>
                    <a:pt x="283730" y="19456"/>
                  </a:lnTo>
                  <a:lnTo>
                    <a:pt x="283730" y="42316"/>
                  </a:lnTo>
                  <a:lnTo>
                    <a:pt x="283730" y="118516"/>
                  </a:lnTo>
                  <a:lnTo>
                    <a:pt x="283730" y="140106"/>
                  </a:lnTo>
                  <a:lnTo>
                    <a:pt x="357555" y="140106"/>
                  </a:lnTo>
                  <a:lnTo>
                    <a:pt x="357555" y="202336"/>
                  </a:lnTo>
                  <a:lnTo>
                    <a:pt x="254673" y="202336"/>
                  </a:lnTo>
                  <a:lnTo>
                    <a:pt x="254673" y="223926"/>
                  </a:lnTo>
                  <a:lnTo>
                    <a:pt x="488581" y="223926"/>
                  </a:lnTo>
                  <a:lnTo>
                    <a:pt x="488581" y="202336"/>
                  </a:lnTo>
                  <a:close/>
                </a:path>
                <a:path w="1303654" h="256540">
                  <a:moveTo>
                    <a:pt x="646023" y="140500"/>
                  </a:moveTo>
                  <a:lnTo>
                    <a:pt x="641210" y="116471"/>
                  </a:lnTo>
                  <a:lnTo>
                    <a:pt x="631990" y="103378"/>
                  </a:lnTo>
                  <a:lnTo>
                    <a:pt x="627964" y="97663"/>
                  </a:lnTo>
                  <a:lnTo>
                    <a:pt x="620204" y="92925"/>
                  </a:lnTo>
                  <a:lnTo>
                    <a:pt x="620204" y="140500"/>
                  </a:lnTo>
                  <a:lnTo>
                    <a:pt x="617283" y="155587"/>
                  </a:lnTo>
                  <a:lnTo>
                    <a:pt x="609409" y="167220"/>
                  </a:lnTo>
                  <a:lnTo>
                    <a:pt x="597535" y="174713"/>
                  </a:lnTo>
                  <a:lnTo>
                    <a:pt x="582587" y="177317"/>
                  </a:lnTo>
                  <a:lnTo>
                    <a:pt x="567423" y="174713"/>
                  </a:lnTo>
                  <a:lnTo>
                    <a:pt x="555434" y="167220"/>
                  </a:lnTo>
                  <a:lnTo>
                    <a:pt x="547598" y="155587"/>
                  </a:lnTo>
                  <a:lnTo>
                    <a:pt x="544855" y="140500"/>
                  </a:lnTo>
                  <a:lnTo>
                    <a:pt x="547598" y="125425"/>
                  </a:lnTo>
                  <a:lnTo>
                    <a:pt x="555434" y="113690"/>
                  </a:lnTo>
                  <a:lnTo>
                    <a:pt x="567423" y="106083"/>
                  </a:lnTo>
                  <a:lnTo>
                    <a:pt x="582587" y="103378"/>
                  </a:lnTo>
                  <a:lnTo>
                    <a:pt x="597535" y="106083"/>
                  </a:lnTo>
                  <a:lnTo>
                    <a:pt x="609409" y="113690"/>
                  </a:lnTo>
                  <a:lnTo>
                    <a:pt x="617283" y="125425"/>
                  </a:lnTo>
                  <a:lnTo>
                    <a:pt x="620204" y="140500"/>
                  </a:lnTo>
                  <a:lnTo>
                    <a:pt x="620204" y="92925"/>
                  </a:lnTo>
                  <a:lnTo>
                    <a:pt x="607885" y="85382"/>
                  </a:lnTo>
                  <a:lnTo>
                    <a:pt x="582587" y="80987"/>
                  </a:lnTo>
                  <a:lnTo>
                    <a:pt x="557047" y="85382"/>
                  </a:lnTo>
                  <a:lnTo>
                    <a:pt x="536879" y="97663"/>
                  </a:lnTo>
                  <a:lnTo>
                    <a:pt x="523646" y="116471"/>
                  </a:lnTo>
                  <a:lnTo>
                    <a:pt x="518934" y="140500"/>
                  </a:lnTo>
                  <a:lnTo>
                    <a:pt x="523646" y="164528"/>
                  </a:lnTo>
                  <a:lnTo>
                    <a:pt x="536879" y="183286"/>
                  </a:lnTo>
                  <a:lnTo>
                    <a:pt x="557047" y="195503"/>
                  </a:lnTo>
                  <a:lnTo>
                    <a:pt x="582587" y="199910"/>
                  </a:lnTo>
                  <a:lnTo>
                    <a:pt x="607885" y="195503"/>
                  </a:lnTo>
                  <a:lnTo>
                    <a:pt x="627964" y="183286"/>
                  </a:lnTo>
                  <a:lnTo>
                    <a:pt x="632180" y="177317"/>
                  </a:lnTo>
                  <a:lnTo>
                    <a:pt x="641210" y="164528"/>
                  </a:lnTo>
                  <a:lnTo>
                    <a:pt x="646023" y="140500"/>
                  </a:lnTo>
                  <a:close/>
                </a:path>
                <a:path w="1303654" h="256540">
                  <a:moveTo>
                    <a:pt x="657225" y="40043"/>
                  </a:moveTo>
                  <a:lnTo>
                    <a:pt x="595896" y="40043"/>
                  </a:lnTo>
                  <a:lnTo>
                    <a:pt x="595896" y="3327"/>
                  </a:lnTo>
                  <a:lnTo>
                    <a:pt x="568871" y="3327"/>
                  </a:lnTo>
                  <a:lnTo>
                    <a:pt x="568871" y="40043"/>
                  </a:lnTo>
                  <a:lnTo>
                    <a:pt x="505828" y="40043"/>
                  </a:lnTo>
                  <a:lnTo>
                    <a:pt x="505828" y="62128"/>
                  </a:lnTo>
                  <a:lnTo>
                    <a:pt x="657225" y="62128"/>
                  </a:lnTo>
                  <a:lnTo>
                    <a:pt x="657225" y="40043"/>
                  </a:lnTo>
                  <a:close/>
                </a:path>
                <a:path w="1303654" h="256540">
                  <a:moveTo>
                    <a:pt x="747293" y="103581"/>
                  </a:moveTo>
                  <a:lnTo>
                    <a:pt x="706348" y="103581"/>
                  </a:lnTo>
                  <a:lnTo>
                    <a:pt x="706348" y="0"/>
                  </a:lnTo>
                  <a:lnTo>
                    <a:pt x="679513" y="0"/>
                  </a:lnTo>
                  <a:lnTo>
                    <a:pt x="679513" y="255587"/>
                  </a:lnTo>
                  <a:lnTo>
                    <a:pt x="706348" y="255587"/>
                  </a:lnTo>
                  <a:lnTo>
                    <a:pt x="706348" y="126072"/>
                  </a:lnTo>
                  <a:lnTo>
                    <a:pt x="747293" y="126072"/>
                  </a:lnTo>
                  <a:lnTo>
                    <a:pt x="747293" y="103581"/>
                  </a:lnTo>
                  <a:close/>
                </a:path>
                <a:path w="1303654" h="256540">
                  <a:moveTo>
                    <a:pt x="972921" y="0"/>
                  </a:moveTo>
                  <a:lnTo>
                    <a:pt x="946099" y="0"/>
                  </a:lnTo>
                  <a:lnTo>
                    <a:pt x="946099" y="60096"/>
                  </a:lnTo>
                  <a:lnTo>
                    <a:pt x="888301" y="60096"/>
                  </a:lnTo>
                  <a:lnTo>
                    <a:pt x="888301" y="46126"/>
                  </a:lnTo>
                  <a:lnTo>
                    <a:pt x="888301" y="24536"/>
                  </a:lnTo>
                  <a:lnTo>
                    <a:pt x="861872" y="24536"/>
                  </a:lnTo>
                  <a:lnTo>
                    <a:pt x="861872" y="170586"/>
                  </a:lnTo>
                  <a:lnTo>
                    <a:pt x="796620" y="170586"/>
                  </a:lnTo>
                  <a:lnTo>
                    <a:pt x="796620" y="46126"/>
                  </a:lnTo>
                  <a:lnTo>
                    <a:pt x="861872" y="46126"/>
                  </a:lnTo>
                  <a:lnTo>
                    <a:pt x="861872" y="24536"/>
                  </a:lnTo>
                  <a:lnTo>
                    <a:pt x="769785" y="24536"/>
                  </a:lnTo>
                  <a:lnTo>
                    <a:pt x="769785" y="46126"/>
                  </a:lnTo>
                  <a:lnTo>
                    <a:pt x="769785" y="170586"/>
                  </a:lnTo>
                  <a:lnTo>
                    <a:pt x="769785" y="192176"/>
                  </a:lnTo>
                  <a:lnTo>
                    <a:pt x="888301" y="192176"/>
                  </a:lnTo>
                  <a:lnTo>
                    <a:pt x="888301" y="170586"/>
                  </a:lnTo>
                  <a:lnTo>
                    <a:pt x="888301" y="152806"/>
                  </a:lnTo>
                  <a:lnTo>
                    <a:pt x="946099" y="152806"/>
                  </a:lnTo>
                  <a:lnTo>
                    <a:pt x="946099" y="256082"/>
                  </a:lnTo>
                  <a:lnTo>
                    <a:pt x="972921" y="256082"/>
                  </a:lnTo>
                  <a:lnTo>
                    <a:pt x="972921" y="82296"/>
                  </a:lnTo>
                  <a:lnTo>
                    <a:pt x="946099" y="82296"/>
                  </a:lnTo>
                  <a:lnTo>
                    <a:pt x="946099" y="129946"/>
                  </a:lnTo>
                  <a:lnTo>
                    <a:pt x="888301" y="129946"/>
                  </a:lnTo>
                  <a:lnTo>
                    <a:pt x="888301" y="81686"/>
                  </a:lnTo>
                  <a:lnTo>
                    <a:pt x="972921" y="81686"/>
                  </a:lnTo>
                  <a:lnTo>
                    <a:pt x="972921" y="60210"/>
                  </a:lnTo>
                  <a:lnTo>
                    <a:pt x="972921" y="0"/>
                  </a:lnTo>
                  <a:close/>
                </a:path>
                <a:path w="1303654" h="256540">
                  <a:moveTo>
                    <a:pt x="1191374" y="23799"/>
                  </a:moveTo>
                  <a:lnTo>
                    <a:pt x="1166266" y="23799"/>
                  </a:lnTo>
                  <a:lnTo>
                    <a:pt x="1166266" y="84226"/>
                  </a:lnTo>
                  <a:lnTo>
                    <a:pt x="1117650" y="84226"/>
                  </a:lnTo>
                  <a:lnTo>
                    <a:pt x="1117650" y="23266"/>
                  </a:lnTo>
                  <a:lnTo>
                    <a:pt x="1091920" y="23266"/>
                  </a:lnTo>
                  <a:lnTo>
                    <a:pt x="1091920" y="84226"/>
                  </a:lnTo>
                  <a:lnTo>
                    <a:pt x="1091920" y="105816"/>
                  </a:lnTo>
                  <a:lnTo>
                    <a:pt x="1091920" y="170586"/>
                  </a:lnTo>
                  <a:lnTo>
                    <a:pt x="1091920" y="192176"/>
                  </a:lnTo>
                  <a:lnTo>
                    <a:pt x="1191374" y="192176"/>
                  </a:lnTo>
                  <a:lnTo>
                    <a:pt x="1191374" y="170662"/>
                  </a:lnTo>
                  <a:lnTo>
                    <a:pt x="1191374" y="106311"/>
                  </a:lnTo>
                  <a:lnTo>
                    <a:pt x="1166266" y="106311"/>
                  </a:lnTo>
                  <a:lnTo>
                    <a:pt x="1166266" y="170586"/>
                  </a:lnTo>
                  <a:lnTo>
                    <a:pt x="1117650" y="170586"/>
                  </a:lnTo>
                  <a:lnTo>
                    <a:pt x="1117650" y="105816"/>
                  </a:lnTo>
                  <a:lnTo>
                    <a:pt x="1191374" y="105816"/>
                  </a:lnTo>
                  <a:lnTo>
                    <a:pt x="1191374" y="84620"/>
                  </a:lnTo>
                  <a:lnTo>
                    <a:pt x="1191374" y="84226"/>
                  </a:lnTo>
                  <a:lnTo>
                    <a:pt x="1191374" y="23799"/>
                  </a:lnTo>
                  <a:close/>
                </a:path>
                <a:path w="1303654" h="256540">
                  <a:moveTo>
                    <a:pt x="1303134" y="122440"/>
                  </a:moveTo>
                  <a:lnTo>
                    <a:pt x="1277112" y="122440"/>
                  </a:lnTo>
                  <a:lnTo>
                    <a:pt x="1277112" y="255587"/>
                  </a:lnTo>
                  <a:lnTo>
                    <a:pt x="1303134" y="255587"/>
                  </a:lnTo>
                  <a:lnTo>
                    <a:pt x="1303134" y="122440"/>
                  </a:lnTo>
                  <a:close/>
                </a:path>
                <a:path w="1303654" h="256540">
                  <a:moveTo>
                    <a:pt x="1303134" y="0"/>
                  </a:moveTo>
                  <a:lnTo>
                    <a:pt x="1277112" y="0"/>
                  </a:lnTo>
                  <a:lnTo>
                    <a:pt x="1277112" y="99466"/>
                  </a:lnTo>
                  <a:lnTo>
                    <a:pt x="1245641" y="99466"/>
                  </a:lnTo>
                  <a:lnTo>
                    <a:pt x="1245641" y="5486"/>
                  </a:lnTo>
                  <a:lnTo>
                    <a:pt x="1219923" y="5486"/>
                  </a:lnTo>
                  <a:lnTo>
                    <a:pt x="1219923" y="99466"/>
                  </a:lnTo>
                  <a:lnTo>
                    <a:pt x="1219923" y="122326"/>
                  </a:lnTo>
                  <a:lnTo>
                    <a:pt x="1219923" y="242976"/>
                  </a:lnTo>
                  <a:lnTo>
                    <a:pt x="1245641" y="242976"/>
                  </a:lnTo>
                  <a:lnTo>
                    <a:pt x="1245641" y="122326"/>
                  </a:lnTo>
                  <a:lnTo>
                    <a:pt x="1303134" y="122326"/>
                  </a:lnTo>
                  <a:lnTo>
                    <a:pt x="1303134" y="100050"/>
                  </a:lnTo>
                  <a:lnTo>
                    <a:pt x="1303134" y="99466"/>
                  </a:lnTo>
                  <a:lnTo>
                    <a:pt x="1303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1" name="object 19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750022" y="6498864"/>
              <a:ext cx="233902" cy="246106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7002272" y="6489293"/>
              <a:ext cx="562610" cy="255904"/>
            </a:xfrm>
            <a:custGeom>
              <a:avLst/>
              <a:gdLst/>
              <a:ahLst/>
              <a:cxnLst/>
              <a:rect l="l" t="t" r="r" b="b"/>
              <a:pathLst>
                <a:path w="562609" h="255904">
                  <a:moveTo>
                    <a:pt x="162090" y="179031"/>
                  </a:moveTo>
                  <a:lnTo>
                    <a:pt x="113652" y="136956"/>
                  </a:lnTo>
                  <a:lnTo>
                    <a:pt x="94716" y="75438"/>
                  </a:lnTo>
                  <a:lnTo>
                    <a:pt x="94716" y="48107"/>
                  </a:lnTo>
                  <a:lnTo>
                    <a:pt x="153009" y="48107"/>
                  </a:lnTo>
                  <a:lnTo>
                    <a:pt x="153009" y="25717"/>
                  </a:lnTo>
                  <a:lnTo>
                    <a:pt x="8978" y="25717"/>
                  </a:lnTo>
                  <a:lnTo>
                    <a:pt x="8978" y="48107"/>
                  </a:lnTo>
                  <a:lnTo>
                    <a:pt x="67284" y="48107"/>
                  </a:lnTo>
                  <a:lnTo>
                    <a:pt x="67284" y="75438"/>
                  </a:lnTo>
                  <a:lnTo>
                    <a:pt x="62103" y="108610"/>
                  </a:lnTo>
                  <a:lnTo>
                    <a:pt x="48018" y="140131"/>
                  </a:lnTo>
                  <a:lnTo>
                    <a:pt x="26746" y="166801"/>
                  </a:lnTo>
                  <a:lnTo>
                    <a:pt x="0" y="185381"/>
                  </a:lnTo>
                  <a:lnTo>
                    <a:pt x="15836" y="206768"/>
                  </a:lnTo>
                  <a:lnTo>
                    <a:pt x="36918" y="193001"/>
                  </a:lnTo>
                  <a:lnTo>
                    <a:pt x="55270" y="174078"/>
                  </a:lnTo>
                  <a:lnTo>
                    <a:pt x="70307" y="151041"/>
                  </a:lnTo>
                  <a:lnTo>
                    <a:pt x="81394" y="124968"/>
                  </a:lnTo>
                  <a:lnTo>
                    <a:pt x="92468" y="149174"/>
                  </a:lnTo>
                  <a:lnTo>
                    <a:pt x="107480" y="170408"/>
                  </a:lnTo>
                  <a:lnTo>
                    <a:pt x="125920" y="187769"/>
                  </a:lnTo>
                  <a:lnTo>
                    <a:pt x="147269" y="200406"/>
                  </a:lnTo>
                  <a:lnTo>
                    <a:pt x="162090" y="179031"/>
                  </a:lnTo>
                  <a:close/>
                </a:path>
                <a:path w="562609" h="255904">
                  <a:moveTo>
                    <a:pt x="212420" y="0"/>
                  </a:moveTo>
                  <a:lnTo>
                    <a:pt x="185191" y="0"/>
                  </a:lnTo>
                  <a:lnTo>
                    <a:pt x="185191" y="255587"/>
                  </a:lnTo>
                  <a:lnTo>
                    <a:pt x="212420" y="255587"/>
                  </a:lnTo>
                  <a:lnTo>
                    <a:pt x="212420" y="0"/>
                  </a:lnTo>
                  <a:close/>
                </a:path>
                <a:path w="562609" h="255904">
                  <a:moveTo>
                    <a:pt x="428955" y="239547"/>
                  </a:moveTo>
                  <a:lnTo>
                    <a:pt x="426440" y="226529"/>
                  </a:lnTo>
                  <a:lnTo>
                    <a:pt x="424815" y="218160"/>
                  </a:lnTo>
                  <a:lnTo>
                    <a:pt x="412508" y="221653"/>
                  </a:lnTo>
                  <a:lnTo>
                    <a:pt x="400126" y="224091"/>
                  </a:lnTo>
                  <a:lnTo>
                    <a:pt x="387985" y="225653"/>
                  </a:lnTo>
                  <a:lnTo>
                    <a:pt x="376402" y="226529"/>
                  </a:lnTo>
                  <a:lnTo>
                    <a:pt x="376402" y="153809"/>
                  </a:lnTo>
                  <a:lnTo>
                    <a:pt x="349986" y="153809"/>
                  </a:lnTo>
                  <a:lnTo>
                    <a:pt x="349986" y="248729"/>
                  </a:lnTo>
                  <a:lnTo>
                    <a:pt x="362889" y="248729"/>
                  </a:lnTo>
                  <a:lnTo>
                    <a:pt x="377990" y="248437"/>
                  </a:lnTo>
                  <a:lnTo>
                    <a:pt x="394220" y="247205"/>
                  </a:lnTo>
                  <a:lnTo>
                    <a:pt x="411302" y="244424"/>
                  </a:lnTo>
                  <a:lnTo>
                    <a:pt x="428955" y="239547"/>
                  </a:lnTo>
                  <a:close/>
                </a:path>
                <a:path w="562609" h="255904">
                  <a:moveTo>
                    <a:pt x="462343" y="73025"/>
                  </a:moveTo>
                  <a:lnTo>
                    <a:pt x="457288" y="49174"/>
                  </a:lnTo>
                  <a:lnTo>
                    <a:pt x="447675" y="36309"/>
                  </a:lnTo>
                  <a:lnTo>
                    <a:pt x="443293" y="30441"/>
                  </a:lnTo>
                  <a:lnTo>
                    <a:pt x="436016" y="26250"/>
                  </a:lnTo>
                  <a:lnTo>
                    <a:pt x="436016" y="73025"/>
                  </a:lnTo>
                  <a:lnTo>
                    <a:pt x="432917" y="88049"/>
                  </a:lnTo>
                  <a:lnTo>
                    <a:pt x="424345" y="99783"/>
                  </a:lnTo>
                  <a:lnTo>
                    <a:pt x="411416" y="107416"/>
                  </a:lnTo>
                  <a:lnTo>
                    <a:pt x="395262" y="110134"/>
                  </a:lnTo>
                  <a:lnTo>
                    <a:pt x="379082" y="107416"/>
                  </a:lnTo>
                  <a:lnTo>
                    <a:pt x="366115" y="99783"/>
                  </a:lnTo>
                  <a:lnTo>
                    <a:pt x="357543" y="88049"/>
                  </a:lnTo>
                  <a:lnTo>
                    <a:pt x="354520" y="73025"/>
                  </a:lnTo>
                  <a:lnTo>
                    <a:pt x="357543" y="58178"/>
                  </a:lnTo>
                  <a:lnTo>
                    <a:pt x="366115" y="46570"/>
                  </a:lnTo>
                  <a:lnTo>
                    <a:pt x="379082" y="39001"/>
                  </a:lnTo>
                  <a:lnTo>
                    <a:pt x="395262" y="36309"/>
                  </a:lnTo>
                  <a:lnTo>
                    <a:pt x="411416" y="39001"/>
                  </a:lnTo>
                  <a:lnTo>
                    <a:pt x="424345" y="46570"/>
                  </a:lnTo>
                  <a:lnTo>
                    <a:pt x="432917" y="58178"/>
                  </a:lnTo>
                  <a:lnTo>
                    <a:pt x="436016" y="73025"/>
                  </a:lnTo>
                  <a:lnTo>
                    <a:pt x="436016" y="26250"/>
                  </a:lnTo>
                  <a:lnTo>
                    <a:pt x="422046" y="18199"/>
                  </a:lnTo>
                  <a:lnTo>
                    <a:pt x="395262" y="13817"/>
                  </a:lnTo>
                  <a:lnTo>
                    <a:pt x="368490" y="18199"/>
                  </a:lnTo>
                  <a:lnTo>
                    <a:pt x="347154" y="30441"/>
                  </a:lnTo>
                  <a:lnTo>
                    <a:pt x="333082" y="49174"/>
                  </a:lnTo>
                  <a:lnTo>
                    <a:pt x="328091" y="73025"/>
                  </a:lnTo>
                  <a:lnTo>
                    <a:pt x="333082" y="97015"/>
                  </a:lnTo>
                  <a:lnTo>
                    <a:pt x="347154" y="115773"/>
                  </a:lnTo>
                  <a:lnTo>
                    <a:pt x="368490" y="128016"/>
                  </a:lnTo>
                  <a:lnTo>
                    <a:pt x="395262" y="132435"/>
                  </a:lnTo>
                  <a:lnTo>
                    <a:pt x="422046" y="128016"/>
                  </a:lnTo>
                  <a:lnTo>
                    <a:pt x="443293" y="115773"/>
                  </a:lnTo>
                  <a:lnTo>
                    <a:pt x="447497" y="110134"/>
                  </a:lnTo>
                  <a:lnTo>
                    <a:pt x="457288" y="97015"/>
                  </a:lnTo>
                  <a:lnTo>
                    <a:pt x="462343" y="73025"/>
                  </a:lnTo>
                  <a:close/>
                </a:path>
                <a:path w="562609" h="255904">
                  <a:moveTo>
                    <a:pt x="532841" y="219278"/>
                  </a:moveTo>
                  <a:lnTo>
                    <a:pt x="529183" y="204254"/>
                  </a:lnTo>
                  <a:lnTo>
                    <a:pt x="527316" y="202120"/>
                  </a:lnTo>
                  <a:lnTo>
                    <a:pt x="519188" y="192836"/>
                  </a:lnTo>
                  <a:lnTo>
                    <a:pt x="508431" y="187718"/>
                  </a:lnTo>
                  <a:lnTo>
                    <a:pt x="508431" y="219278"/>
                  </a:lnTo>
                  <a:lnTo>
                    <a:pt x="506603" y="226326"/>
                  </a:lnTo>
                  <a:lnTo>
                    <a:pt x="501611" y="231622"/>
                  </a:lnTo>
                  <a:lnTo>
                    <a:pt x="494042" y="234962"/>
                  </a:lnTo>
                  <a:lnTo>
                    <a:pt x="484428" y="236118"/>
                  </a:lnTo>
                  <a:lnTo>
                    <a:pt x="474751" y="234962"/>
                  </a:lnTo>
                  <a:lnTo>
                    <a:pt x="467118" y="231622"/>
                  </a:lnTo>
                  <a:lnTo>
                    <a:pt x="462114" y="226326"/>
                  </a:lnTo>
                  <a:lnTo>
                    <a:pt x="460324" y="219278"/>
                  </a:lnTo>
                  <a:lnTo>
                    <a:pt x="462114" y="212242"/>
                  </a:lnTo>
                  <a:lnTo>
                    <a:pt x="467118" y="206883"/>
                  </a:lnTo>
                  <a:lnTo>
                    <a:pt x="474751" y="203428"/>
                  </a:lnTo>
                  <a:lnTo>
                    <a:pt x="484428" y="202120"/>
                  </a:lnTo>
                  <a:lnTo>
                    <a:pt x="494042" y="203428"/>
                  </a:lnTo>
                  <a:lnTo>
                    <a:pt x="501611" y="206883"/>
                  </a:lnTo>
                  <a:lnTo>
                    <a:pt x="506603" y="212242"/>
                  </a:lnTo>
                  <a:lnTo>
                    <a:pt x="508431" y="219278"/>
                  </a:lnTo>
                  <a:lnTo>
                    <a:pt x="508431" y="187718"/>
                  </a:lnTo>
                  <a:lnTo>
                    <a:pt x="503923" y="185559"/>
                  </a:lnTo>
                  <a:lnTo>
                    <a:pt x="484428" y="182956"/>
                  </a:lnTo>
                  <a:lnTo>
                    <a:pt x="464781" y="185559"/>
                  </a:lnTo>
                  <a:lnTo>
                    <a:pt x="449503" y="192836"/>
                  </a:lnTo>
                  <a:lnTo>
                    <a:pt x="439635" y="204254"/>
                  </a:lnTo>
                  <a:lnTo>
                    <a:pt x="436219" y="219278"/>
                  </a:lnTo>
                  <a:lnTo>
                    <a:pt x="439635" y="234200"/>
                  </a:lnTo>
                  <a:lnTo>
                    <a:pt x="449503" y="245503"/>
                  </a:lnTo>
                  <a:lnTo>
                    <a:pt x="464781" y="252679"/>
                  </a:lnTo>
                  <a:lnTo>
                    <a:pt x="484428" y="255181"/>
                  </a:lnTo>
                  <a:lnTo>
                    <a:pt x="503923" y="252679"/>
                  </a:lnTo>
                  <a:lnTo>
                    <a:pt x="519188" y="245503"/>
                  </a:lnTo>
                  <a:lnTo>
                    <a:pt x="527494" y="236118"/>
                  </a:lnTo>
                  <a:lnTo>
                    <a:pt x="529183" y="234200"/>
                  </a:lnTo>
                  <a:lnTo>
                    <a:pt x="532841" y="219278"/>
                  </a:lnTo>
                  <a:close/>
                </a:path>
                <a:path w="562609" h="255904">
                  <a:moveTo>
                    <a:pt x="549084" y="154724"/>
                  </a:moveTo>
                  <a:lnTo>
                    <a:pt x="498043" y="154724"/>
                  </a:lnTo>
                  <a:lnTo>
                    <a:pt x="498043" y="133743"/>
                  </a:lnTo>
                  <a:lnTo>
                    <a:pt x="471627" y="133743"/>
                  </a:lnTo>
                  <a:lnTo>
                    <a:pt x="471627" y="154724"/>
                  </a:lnTo>
                  <a:lnTo>
                    <a:pt x="419976" y="154724"/>
                  </a:lnTo>
                  <a:lnTo>
                    <a:pt x="419976" y="175298"/>
                  </a:lnTo>
                  <a:lnTo>
                    <a:pt x="549084" y="175298"/>
                  </a:lnTo>
                  <a:lnTo>
                    <a:pt x="549084" y="154724"/>
                  </a:lnTo>
                  <a:close/>
                </a:path>
                <a:path w="562609" h="255904">
                  <a:moveTo>
                    <a:pt x="562102" y="56070"/>
                  </a:moveTo>
                  <a:lnTo>
                    <a:pt x="525081" y="56070"/>
                  </a:lnTo>
                  <a:lnTo>
                    <a:pt x="525081" y="0"/>
                  </a:lnTo>
                  <a:lnTo>
                    <a:pt x="497941" y="0"/>
                  </a:lnTo>
                  <a:lnTo>
                    <a:pt x="497941" y="127190"/>
                  </a:lnTo>
                  <a:lnTo>
                    <a:pt x="525081" y="127190"/>
                  </a:lnTo>
                  <a:lnTo>
                    <a:pt x="525081" y="78562"/>
                  </a:lnTo>
                  <a:lnTo>
                    <a:pt x="562102" y="78562"/>
                  </a:lnTo>
                  <a:lnTo>
                    <a:pt x="562102" y="56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3" name="object 19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579100" y="6497856"/>
              <a:ext cx="232994" cy="241769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1419263" y="6896353"/>
              <a:ext cx="2715895" cy="258445"/>
            </a:xfrm>
            <a:custGeom>
              <a:avLst/>
              <a:gdLst/>
              <a:ahLst/>
              <a:cxnLst/>
              <a:rect l="l" t="t" r="r" b="b"/>
              <a:pathLst>
                <a:path w="2715895" h="258445">
                  <a:moveTo>
                    <a:pt x="209283" y="1917"/>
                  </a:moveTo>
                  <a:lnTo>
                    <a:pt x="182257" y="1917"/>
                  </a:lnTo>
                  <a:lnTo>
                    <a:pt x="182257" y="37820"/>
                  </a:lnTo>
                  <a:lnTo>
                    <a:pt x="182257" y="59715"/>
                  </a:lnTo>
                  <a:lnTo>
                    <a:pt x="182257" y="96227"/>
                  </a:lnTo>
                  <a:lnTo>
                    <a:pt x="130708" y="96227"/>
                  </a:lnTo>
                  <a:lnTo>
                    <a:pt x="132422" y="90576"/>
                  </a:lnTo>
                  <a:lnTo>
                    <a:pt x="133438" y="84518"/>
                  </a:lnTo>
                  <a:lnTo>
                    <a:pt x="133438" y="71615"/>
                  </a:lnTo>
                  <a:lnTo>
                    <a:pt x="132422" y="65455"/>
                  </a:lnTo>
                  <a:lnTo>
                    <a:pt x="130708" y="59715"/>
                  </a:lnTo>
                  <a:lnTo>
                    <a:pt x="182257" y="59715"/>
                  </a:lnTo>
                  <a:lnTo>
                    <a:pt x="182257" y="37820"/>
                  </a:lnTo>
                  <a:lnTo>
                    <a:pt x="118211" y="37820"/>
                  </a:lnTo>
                  <a:lnTo>
                    <a:pt x="108102" y="28956"/>
                  </a:lnTo>
                  <a:lnTo>
                    <a:pt x="107518" y="28638"/>
                  </a:lnTo>
                  <a:lnTo>
                    <a:pt x="107518" y="78066"/>
                  </a:lnTo>
                  <a:lnTo>
                    <a:pt x="104457" y="93484"/>
                  </a:lnTo>
                  <a:lnTo>
                    <a:pt x="95961" y="105549"/>
                  </a:lnTo>
                  <a:lnTo>
                    <a:pt x="83096" y="113385"/>
                  </a:lnTo>
                  <a:lnTo>
                    <a:pt x="66865" y="116090"/>
                  </a:lnTo>
                  <a:lnTo>
                    <a:pt x="50304" y="113385"/>
                  </a:lnTo>
                  <a:lnTo>
                    <a:pt x="37287" y="105549"/>
                  </a:lnTo>
                  <a:lnTo>
                    <a:pt x="28765" y="93484"/>
                  </a:lnTo>
                  <a:lnTo>
                    <a:pt x="25717" y="78066"/>
                  </a:lnTo>
                  <a:lnTo>
                    <a:pt x="28765" y="62458"/>
                  </a:lnTo>
                  <a:lnTo>
                    <a:pt x="37287" y="50444"/>
                  </a:lnTo>
                  <a:lnTo>
                    <a:pt x="50304" y="42760"/>
                  </a:lnTo>
                  <a:lnTo>
                    <a:pt x="66865" y="40144"/>
                  </a:lnTo>
                  <a:lnTo>
                    <a:pt x="83096" y="42760"/>
                  </a:lnTo>
                  <a:lnTo>
                    <a:pt x="95961" y="50444"/>
                  </a:lnTo>
                  <a:lnTo>
                    <a:pt x="104457" y="62458"/>
                  </a:lnTo>
                  <a:lnTo>
                    <a:pt x="107518" y="78066"/>
                  </a:lnTo>
                  <a:lnTo>
                    <a:pt x="107518" y="28638"/>
                  </a:lnTo>
                  <a:lnTo>
                    <a:pt x="95973" y="22339"/>
                  </a:lnTo>
                  <a:lnTo>
                    <a:pt x="82130" y="18224"/>
                  </a:lnTo>
                  <a:lnTo>
                    <a:pt x="66865" y="16840"/>
                  </a:lnTo>
                  <a:lnTo>
                    <a:pt x="40182" y="21259"/>
                  </a:lnTo>
                  <a:lnTo>
                    <a:pt x="18948" y="33870"/>
                  </a:lnTo>
                  <a:lnTo>
                    <a:pt x="4953" y="53276"/>
                  </a:lnTo>
                  <a:lnTo>
                    <a:pt x="0" y="78066"/>
                  </a:lnTo>
                  <a:lnTo>
                    <a:pt x="4953" y="102743"/>
                  </a:lnTo>
                  <a:lnTo>
                    <a:pt x="18948" y="122097"/>
                  </a:lnTo>
                  <a:lnTo>
                    <a:pt x="40182" y="134721"/>
                  </a:lnTo>
                  <a:lnTo>
                    <a:pt x="66865" y="139192"/>
                  </a:lnTo>
                  <a:lnTo>
                    <a:pt x="82080" y="137820"/>
                  </a:lnTo>
                  <a:lnTo>
                    <a:pt x="95885" y="133705"/>
                  </a:lnTo>
                  <a:lnTo>
                    <a:pt x="108000" y="127114"/>
                  </a:lnTo>
                  <a:lnTo>
                    <a:pt x="118110" y="118313"/>
                  </a:lnTo>
                  <a:lnTo>
                    <a:pt x="182257" y="118313"/>
                  </a:lnTo>
                  <a:lnTo>
                    <a:pt x="182257" y="152806"/>
                  </a:lnTo>
                  <a:lnTo>
                    <a:pt x="209283" y="152806"/>
                  </a:lnTo>
                  <a:lnTo>
                    <a:pt x="209283" y="118313"/>
                  </a:lnTo>
                  <a:lnTo>
                    <a:pt x="209283" y="116090"/>
                  </a:lnTo>
                  <a:lnTo>
                    <a:pt x="209283" y="96227"/>
                  </a:lnTo>
                  <a:lnTo>
                    <a:pt x="209283" y="59715"/>
                  </a:lnTo>
                  <a:lnTo>
                    <a:pt x="209283" y="40144"/>
                  </a:lnTo>
                  <a:lnTo>
                    <a:pt x="209283" y="37820"/>
                  </a:lnTo>
                  <a:lnTo>
                    <a:pt x="209283" y="1917"/>
                  </a:lnTo>
                  <a:close/>
                </a:path>
                <a:path w="2715895" h="258445">
                  <a:moveTo>
                    <a:pt x="210096" y="207772"/>
                  </a:moveTo>
                  <a:lnTo>
                    <a:pt x="204038" y="186918"/>
                  </a:lnTo>
                  <a:lnTo>
                    <a:pt x="195707" y="179438"/>
                  </a:lnTo>
                  <a:lnTo>
                    <a:pt x="186804" y="171424"/>
                  </a:lnTo>
                  <a:lnTo>
                    <a:pt x="183667" y="170319"/>
                  </a:lnTo>
                  <a:lnTo>
                    <a:pt x="183667" y="207772"/>
                  </a:lnTo>
                  <a:lnTo>
                    <a:pt x="179578" y="219633"/>
                  </a:lnTo>
                  <a:lnTo>
                    <a:pt x="167767" y="228409"/>
                  </a:lnTo>
                  <a:lnTo>
                    <a:pt x="148907" y="233845"/>
                  </a:lnTo>
                  <a:lnTo>
                    <a:pt x="123647" y="235712"/>
                  </a:lnTo>
                  <a:lnTo>
                    <a:pt x="98488" y="233845"/>
                  </a:lnTo>
                  <a:lnTo>
                    <a:pt x="79641" y="228409"/>
                  </a:lnTo>
                  <a:lnTo>
                    <a:pt x="67843" y="219633"/>
                  </a:lnTo>
                  <a:lnTo>
                    <a:pt x="63842" y="207772"/>
                  </a:lnTo>
                  <a:lnTo>
                    <a:pt x="67843" y="195732"/>
                  </a:lnTo>
                  <a:lnTo>
                    <a:pt x="79641" y="186829"/>
                  </a:lnTo>
                  <a:lnTo>
                    <a:pt x="98488" y="181317"/>
                  </a:lnTo>
                  <a:lnTo>
                    <a:pt x="123647" y="179438"/>
                  </a:lnTo>
                  <a:lnTo>
                    <a:pt x="148907" y="181317"/>
                  </a:lnTo>
                  <a:lnTo>
                    <a:pt x="167767" y="186829"/>
                  </a:lnTo>
                  <a:lnTo>
                    <a:pt x="179578" y="195732"/>
                  </a:lnTo>
                  <a:lnTo>
                    <a:pt x="183667" y="207772"/>
                  </a:lnTo>
                  <a:lnTo>
                    <a:pt x="183667" y="170319"/>
                  </a:lnTo>
                  <a:lnTo>
                    <a:pt x="159613" y="161772"/>
                  </a:lnTo>
                  <a:lnTo>
                    <a:pt x="123647" y="158457"/>
                  </a:lnTo>
                  <a:lnTo>
                    <a:pt x="87579" y="161772"/>
                  </a:lnTo>
                  <a:lnTo>
                    <a:pt x="60363" y="171424"/>
                  </a:lnTo>
                  <a:lnTo>
                    <a:pt x="43205" y="186918"/>
                  </a:lnTo>
                  <a:lnTo>
                    <a:pt x="37312" y="207772"/>
                  </a:lnTo>
                  <a:lnTo>
                    <a:pt x="43205" y="228638"/>
                  </a:lnTo>
                  <a:lnTo>
                    <a:pt x="60363" y="244132"/>
                  </a:lnTo>
                  <a:lnTo>
                    <a:pt x="87579" y="253771"/>
                  </a:lnTo>
                  <a:lnTo>
                    <a:pt x="123647" y="257098"/>
                  </a:lnTo>
                  <a:lnTo>
                    <a:pt x="159613" y="253771"/>
                  </a:lnTo>
                  <a:lnTo>
                    <a:pt x="186804" y="244132"/>
                  </a:lnTo>
                  <a:lnTo>
                    <a:pt x="196151" y="235712"/>
                  </a:lnTo>
                  <a:lnTo>
                    <a:pt x="204038" y="228638"/>
                  </a:lnTo>
                  <a:lnTo>
                    <a:pt x="210096" y="207772"/>
                  </a:lnTo>
                  <a:close/>
                </a:path>
                <a:path w="2715895" h="258445">
                  <a:moveTo>
                    <a:pt x="461848" y="165912"/>
                  </a:moveTo>
                  <a:lnTo>
                    <a:pt x="288569" y="165912"/>
                  </a:lnTo>
                  <a:lnTo>
                    <a:pt x="288569" y="187401"/>
                  </a:lnTo>
                  <a:lnTo>
                    <a:pt x="434809" y="187401"/>
                  </a:lnTo>
                  <a:lnTo>
                    <a:pt x="434809" y="257505"/>
                  </a:lnTo>
                  <a:lnTo>
                    <a:pt x="461848" y="257505"/>
                  </a:lnTo>
                  <a:lnTo>
                    <a:pt x="461848" y="165912"/>
                  </a:lnTo>
                  <a:close/>
                </a:path>
                <a:path w="2715895" h="258445">
                  <a:moveTo>
                    <a:pt x="461848" y="1917"/>
                  </a:moveTo>
                  <a:lnTo>
                    <a:pt x="434809" y="1917"/>
                  </a:lnTo>
                  <a:lnTo>
                    <a:pt x="434809" y="38430"/>
                  </a:lnTo>
                  <a:lnTo>
                    <a:pt x="434809" y="60617"/>
                  </a:lnTo>
                  <a:lnTo>
                    <a:pt x="434809" y="95313"/>
                  </a:lnTo>
                  <a:lnTo>
                    <a:pt x="383578" y="95313"/>
                  </a:lnTo>
                  <a:lnTo>
                    <a:pt x="385089" y="89865"/>
                  </a:lnTo>
                  <a:lnTo>
                    <a:pt x="386003" y="83921"/>
                  </a:lnTo>
                  <a:lnTo>
                    <a:pt x="386003" y="71716"/>
                  </a:lnTo>
                  <a:lnTo>
                    <a:pt x="385089" y="65963"/>
                  </a:lnTo>
                  <a:lnTo>
                    <a:pt x="383578" y="60617"/>
                  </a:lnTo>
                  <a:lnTo>
                    <a:pt x="434809" y="60617"/>
                  </a:lnTo>
                  <a:lnTo>
                    <a:pt x="434809" y="38430"/>
                  </a:lnTo>
                  <a:lnTo>
                    <a:pt x="371678" y="38430"/>
                  </a:lnTo>
                  <a:lnTo>
                    <a:pt x="361543" y="29070"/>
                  </a:lnTo>
                  <a:lnTo>
                    <a:pt x="360070" y="28244"/>
                  </a:lnTo>
                  <a:lnTo>
                    <a:pt x="360070" y="77762"/>
                  </a:lnTo>
                  <a:lnTo>
                    <a:pt x="356971" y="93776"/>
                  </a:lnTo>
                  <a:lnTo>
                    <a:pt x="348411" y="106095"/>
                  </a:lnTo>
                  <a:lnTo>
                    <a:pt x="335521" y="114007"/>
                  </a:lnTo>
                  <a:lnTo>
                    <a:pt x="319430" y="116801"/>
                  </a:lnTo>
                  <a:lnTo>
                    <a:pt x="302869" y="114007"/>
                  </a:lnTo>
                  <a:lnTo>
                    <a:pt x="289852" y="106095"/>
                  </a:lnTo>
                  <a:lnTo>
                    <a:pt x="281330" y="93776"/>
                  </a:lnTo>
                  <a:lnTo>
                    <a:pt x="278282" y="77762"/>
                  </a:lnTo>
                  <a:lnTo>
                    <a:pt x="281330" y="62115"/>
                  </a:lnTo>
                  <a:lnTo>
                    <a:pt x="289852" y="49898"/>
                  </a:lnTo>
                  <a:lnTo>
                    <a:pt x="302869" y="41960"/>
                  </a:lnTo>
                  <a:lnTo>
                    <a:pt x="319430" y="39128"/>
                  </a:lnTo>
                  <a:lnTo>
                    <a:pt x="335521" y="41960"/>
                  </a:lnTo>
                  <a:lnTo>
                    <a:pt x="348411" y="49898"/>
                  </a:lnTo>
                  <a:lnTo>
                    <a:pt x="356971" y="62115"/>
                  </a:lnTo>
                  <a:lnTo>
                    <a:pt x="360070" y="77762"/>
                  </a:lnTo>
                  <a:lnTo>
                    <a:pt x="360070" y="28244"/>
                  </a:lnTo>
                  <a:lnTo>
                    <a:pt x="349224" y="22072"/>
                  </a:lnTo>
                  <a:lnTo>
                    <a:pt x="335064" y="17703"/>
                  </a:lnTo>
                  <a:lnTo>
                    <a:pt x="319430" y="16243"/>
                  </a:lnTo>
                  <a:lnTo>
                    <a:pt x="292735" y="20701"/>
                  </a:lnTo>
                  <a:lnTo>
                    <a:pt x="271500" y="33426"/>
                  </a:lnTo>
                  <a:lnTo>
                    <a:pt x="257517" y="52933"/>
                  </a:lnTo>
                  <a:lnTo>
                    <a:pt x="252552" y="77762"/>
                  </a:lnTo>
                  <a:lnTo>
                    <a:pt x="257517" y="102870"/>
                  </a:lnTo>
                  <a:lnTo>
                    <a:pt x="271500" y="122504"/>
                  </a:lnTo>
                  <a:lnTo>
                    <a:pt x="292735" y="135280"/>
                  </a:lnTo>
                  <a:lnTo>
                    <a:pt x="319430" y="139788"/>
                  </a:lnTo>
                  <a:lnTo>
                    <a:pt x="335114" y="138315"/>
                  </a:lnTo>
                  <a:lnTo>
                    <a:pt x="349275" y="133896"/>
                  </a:lnTo>
                  <a:lnTo>
                    <a:pt x="361594" y="126834"/>
                  </a:lnTo>
                  <a:lnTo>
                    <a:pt x="371779" y="117398"/>
                  </a:lnTo>
                  <a:lnTo>
                    <a:pt x="434809" y="117398"/>
                  </a:lnTo>
                  <a:lnTo>
                    <a:pt x="434809" y="152603"/>
                  </a:lnTo>
                  <a:lnTo>
                    <a:pt x="461848" y="152603"/>
                  </a:lnTo>
                  <a:lnTo>
                    <a:pt x="461848" y="117398"/>
                  </a:lnTo>
                  <a:lnTo>
                    <a:pt x="461848" y="116801"/>
                  </a:lnTo>
                  <a:lnTo>
                    <a:pt x="461848" y="95313"/>
                  </a:lnTo>
                  <a:lnTo>
                    <a:pt x="461848" y="60617"/>
                  </a:lnTo>
                  <a:lnTo>
                    <a:pt x="461848" y="39128"/>
                  </a:lnTo>
                  <a:lnTo>
                    <a:pt x="461848" y="38430"/>
                  </a:lnTo>
                  <a:lnTo>
                    <a:pt x="461848" y="1917"/>
                  </a:lnTo>
                  <a:close/>
                </a:path>
                <a:path w="2715895" h="258445">
                  <a:moveTo>
                    <a:pt x="578446" y="29248"/>
                  </a:moveTo>
                  <a:lnTo>
                    <a:pt x="508139" y="29248"/>
                  </a:lnTo>
                  <a:lnTo>
                    <a:pt x="508139" y="51638"/>
                  </a:lnTo>
                  <a:lnTo>
                    <a:pt x="552627" y="51638"/>
                  </a:lnTo>
                  <a:lnTo>
                    <a:pt x="548335" y="88684"/>
                  </a:lnTo>
                  <a:lnTo>
                    <a:pt x="538759" y="123228"/>
                  </a:lnTo>
                  <a:lnTo>
                    <a:pt x="522668" y="155460"/>
                  </a:lnTo>
                  <a:lnTo>
                    <a:pt x="498868" y="185585"/>
                  </a:lnTo>
                  <a:lnTo>
                    <a:pt x="520547" y="200812"/>
                  </a:lnTo>
                  <a:lnTo>
                    <a:pt x="549059" y="162153"/>
                  </a:lnTo>
                  <a:lnTo>
                    <a:pt x="566750" y="120484"/>
                  </a:lnTo>
                  <a:lnTo>
                    <a:pt x="575805" y="76085"/>
                  </a:lnTo>
                  <a:lnTo>
                    <a:pt x="578446" y="29248"/>
                  </a:lnTo>
                  <a:close/>
                </a:path>
                <a:path w="2715895" h="258445">
                  <a:moveTo>
                    <a:pt x="648944" y="29248"/>
                  </a:moveTo>
                  <a:lnTo>
                    <a:pt x="586714" y="29248"/>
                  </a:lnTo>
                  <a:lnTo>
                    <a:pt x="586714" y="51638"/>
                  </a:lnTo>
                  <a:lnTo>
                    <a:pt x="623328" y="51638"/>
                  </a:lnTo>
                  <a:lnTo>
                    <a:pt x="619772" y="91986"/>
                  </a:lnTo>
                  <a:lnTo>
                    <a:pt x="611162" y="130962"/>
                  </a:lnTo>
                  <a:lnTo>
                    <a:pt x="595795" y="168021"/>
                  </a:lnTo>
                  <a:lnTo>
                    <a:pt x="571995" y="202628"/>
                  </a:lnTo>
                  <a:lnTo>
                    <a:pt x="593775" y="217665"/>
                  </a:lnTo>
                  <a:lnTo>
                    <a:pt x="622160" y="173888"/>
                  </a:lnTo>
                  <a:lnTo>
                    <a:pt x="638873" y="126898"/>
                  </a:lnTo>
                  <a:lnTo>
                    <a:pt x="646836" y="78193"/>
                  </a:lnTo>
                  <a:lnTo>
                    <a:pt x="648944" y="29248"/>
                  </a:lnTo>
                  <a:close/>
                </a:path>
                <a:path w="2715895" h="258445">
                  <a:moveTo>
                    <a:pt x="741641" y="105702"/>
                  </a:moveTo>
                  <a:lnTo>
                    <a:pt x="704418" y="105702"/>
                  </a:lnTo>
                  <a:lnTo>
                    <a:pt x="704418" y="1917"/>
                  </a:lnTo>
                  <a:lnTo>
                    <a:pt x="677392" y="1917"/>
                  </a:lnTo>
                  <a:lnTo>
                    <a:pt x="677392" y="257505"/>
                  </a:lnTo>
                  <a:lnTo>
                    <a:pt x="704418" y="257505"/>
                  </a:lnTo>
                  <a:lnTo>
                    <a:pt x="704418" y="128193"/>
                  </a:lnTo>
                  <a:lnTo>
                    <a:pt x="741641" y="128193"/>
                  </a:lnTo>
                  <a:lnTo>
                    <a:pt x="741641" y="105702"/>
                  </a:lnTo>
                  <a:close/>
                </a:path>
                <a:path w="2715895" h="258445">
                  <a:moveTo>
                    <a:pt x="915327" y="180949"/>
                  </a:moveTo>
                  <a:lnTo>
                    <a:pt x="888212" y="163703"/>
                  </a:lnTo>
                  <a:lnTo>
                    <a:pt x="866889" y="138874"/>
                  </a:lnTo>
                  <a:lnTo>
                    <a:pt x="861263" y="126885"/>
                  </a:lnTo>
                  <a:lnTo>
                    <a:pt x="852944" y="109194"/>
                  </a:lnTo>
                  <a:lnTo>
                    <a:pt x="847953" y="77355"/>
                  </a:lnTo>
                  <a:lnTo>
                    <a:pt x="847953" y="50025"/>
                  </a:lnTo>
                  <a:lnTo>
                    <a:pt x="906246" y="50025"/>
                  </a:lnTo>
                  <a:lnTo>
                    <a:pt x="906246" y="27635"/>
                  </a:lnTo>
                  <a:lnTo>
                    <a:pt x="762215" y="27635"/>
                  </a:lnTo>
                  <a:lnTo>
                    <a:pt x="762215" y="50025"/>
                  </a:lnTo>
                  <a:lnTo>
                    <a:pt x="820521" y="50025"/>
                  </a:lnTo>
                  <a:lnTo>
                    <a:pt x="820521" y="77355"/>
                  </a:lnTo>
                  <a:lnTo>
                    <a:pt x="815340" y="110528"/>
                  </a:lnTo>
                  <a:lnTo>
                    <a:pt x="801255" y="142049"/>
                  </a:lnTo>
                  <a:lnTo>
                    <a:pt x="779983" y="168719"/>
                  </a:lnTo>
                  <a:lnTo>
                    <a:pt x="753237" y="187299"/>
                  </a:lnTo>
                  <a:lnTo>
                    <a:pt x="769073" y="208686"/>
                  </a:lnTo>
                  <a:lnTo>
                    <a:pt x="790155" y="194919"/>
                  </a:lnTo>
                  <a:lnTo>
                    <a:pt x="808520" y="175996"/>
                  </a:lnTo>
                  <a:lnTo>
                    <a:pt x="823544" y="152958"/>
                  </a:lnTo>
                  <a:lnTo>
                    <a:pt x="834644" y="126885"/>
                  </a:lnTo>
                  <a:lnTo>
                    <a:pt x="845705" y="151091"/>
                  </a:lnTo>
                  <a:lnTo>
                    <a:pt x="860729" y="172326"/>
                  </a:lnTo>
                  <a:lnTo>
                    <a:pt x="879157" y="189687"/>
                  </a:lnTo>
                  <a:lnTo>
                    <a:pt x="900506" y="202336"/>
                  </a:lnTo>
                  <a:lnTo>
                    <a:pt x="915327" y="180949"/>
                  </a:lnTo>
                  <a:close/>
                </a:path>
                <a:path w="2715895" h="258445">
                  <a:moveTo>
                    <a:pt x="965657" y="1917"/>
                  </a:moveTo>
                  <a:lnTo>
                    <a:pt x="938428" y="1917"/>
                  </a:lnTo>
                  <a:lnTo>
                    <a:pt x="938428" y="257505"/>
                  </a:lnTo>
                  <a:lnTo>
                    <a:pt x="965657" y="257505"/>
                  </a:lnTo>
                  <a:lnTo>
                    <a:pt x="965657" y="1917"/>
                  </a:lnTo>
                  <a:close/>
                </a:path>
                <a:path w="2715895" h="258445">
                  <a:moveTo>
                    <a:pt x="1207008" y="18796"/>
                  </a:moveTo>
                  <a:lnTo>
                    <a:pt x="1087285" y="18796"/>
                  </a:lnTo>
                  <a:lnTo>
                    <a:pt x="1087285" y="41656"/>
                  </a:lnTo>
                  <a:lnTo>
                    <a:pt x="1087285" y="105156"/>
                  </a:lnTo>
                  <a:lnTo>
                    <a:pt x="1087285" y="126746"/>
                  </a:lnTo>
                  <a:lnTo>
                    <a:pt x="1207008" y="126746"/>
                  </a:lnTo>
                  <a:lnTo>
                    <a:pt x="1207008" y="105156"/>
                  </a:lnTo>
                  <a:lnTo>
                    <a:pt x="1113815" y="105156"/>
                  </a:lnTo>
                  <a:lnTo>
                    <a:pt x="1113815" y="41656"/>
                  </a:lnTo>
                  <a:lnTo>
                    <a:pt x="1180477" y="41656"/>
                  </a:lnTo>
                  <a:lnTo>
                    <a:pt x="1180477" y="104597"/>
                  </a:lnTo>
                  <a:lnTo>
                    <a:pt x="1207008" y="104597"/>
                  </a:lnTo>
                  <a:lnTo>
                    <a:pt x="1207008" y="41656"/>
                  </a:lnTo>
                  <a:lnTo>
                    <a:pt x="1207008" y="18796"/>
                  </a:lnTo>
                  <a:close/>
                </a:path>
                <a:path w="2715895" h="258445">
                  <a:moveTo>
                    <a:pt x="1285176" y="234696"/>
                  </a:moveTo>
                  <a:lnTo>
                    <a:pt x="1141945" y="234696"/>
                  </a:lnTo>
                  <a:lnTo>
                    <a:pt x="1141945" y="211836"/>
                  </a:lnTo>
                  <a:lnTo>
                    <a:pt x="1277010" y="211836"/>
                  </a:lnTo>
                  <a:lnTo>
                    <a:pt x="1277010" y="192786"/>
                  </a:lnTo>
                  <a:lnTo>
                    <a:pt x="1141945" y="192786"/>
                  </a:lnTo>
                  <a:lnTo>
                    <a:pt x="1141945" y="172466"/>
                  </a:lnTo>
                  <a:lnTo>
                    <a:pt x="1279728" y="172466"/>
                  </a:lnTo>
                  <a:lnTo>
                    <a:pt x="1279728" y="152146"/>
                  </a:lnTo>
                  <a:lnTo>
                    <a:pt x="1115225" y="152146"/>
                  </a:lnTo>
                  <a:lnTo>
                    <a:pt x="1115225" y="172466"/>
                  </a:lnTo>
                  <a:lnTo>
                    <a:pt x="1115225" y="192786"/>
                  </a:lnTo>
                  <a:lnTo>
                    <a:pt x="1115225" y="211836"/>
                  </a:lnTo>
                  <a:lnTo>
                    <a:pt x="1115225" y="234696"/>
                  </a:lnTo>
                  <a:lnTo>
                    <a:pt x="1115225" y="253746"/>
                  </a:lnTo>
                  <a:lnTo>
                    <a:pt x="1285176" y="253746"/>
                  </a:lnTo>
                  <a:lnTo>
                    <a:pt x="1285176" y="234696"/>
                  </a:lnTo>
                  <a:close/>
                </a:path>
                <a:path w="2715895" h="258445">
                  <a:moveTo>
                    <a:pt x="1315339" y="59436"/>
                  </a:moveTo>
                  <a:lnTo>
                    <a:pt x="1278318" y="59436"/>
                  </a:lnTo>
                  <a:lnTo>
                    <a:pt x="1278318" y="2286"/>
                  </a:lnTo>
                  <a:lnTo>
                    <a:pt x="1251191" y="2286"/>
                  </a:lnTo>
                  <a:lnTo>
                    <a:pt x="1251191" y="59436"/>
                  </a:lnTo>
                  <a:lnTo>
                    <a:pt x="1251191" y="81038"/>
                  </a:lnTo>
                  <a:lnTo>
                    <a:pt x="1251191" y="139446"/>
                  </a:lnTo>
                  <a:lnTo>
                    <a:pt x="1278318" y="139446"/>
                  </a:lnTo>
                  <a:lnTo>
                    <a:pt x="1278318" y="81038"/>
                  </a:lnTo>
                  <a:lnTo>
                    <a:pt x="1315339" y="81038"/>
                  </a:lnTo>
                  <a:lnTo>
                    <a:pt x="1315339" y="59436"/>
                  </a:lnTo>
                  <a:close/>
                </a:path>
                <a:path w="2715895" h="258445">
                  <a:moveTo>
                    <a:pt x="1495780" y="8470"/>
                  </a:moveTo>
                  <a:lnTo>
                    <a:pt x="1470164" y="8470"/>
                  </a:lnTo>
                  <a:lnTo>
                    <a:pt x="1470164" y="104698"/>
                  </a:lnTo>
                  <a:lnTo>
                    <a:pt x="1429512" y="104698"/>
                  </a:lnTo>
                  <a:lnTo>
                    <a:pt x="1434553" y="87757"/>
                  </a:lnTo>
                  <a:lnTo>
                    <a:pt x="1438084" y="70243"/>
                  </a:lnTo>
                  <a:lnTo>
                    <a:pt x="1440180" y="52209"/>
                  </a:lnTo>
                  <a:lnTo>
                    <a:pt x="1440903" y="33693"/>
                  </a:lnTo>
                  <a:lnTo>
                    <a:pt x="1341158" y="33693"/>
                  </a:lnTo>
                  <a:lnTo>
                    <a:pt x="1341158" y="55981"/>
                  </a:lnTo>
                  <a:lnTo>
                    <a:pt x="1413878" y="55981"/>
                  </a:lnTo>
                  <a:lnTo>
                    <a:pt x="1406334" y="93535"/>
                  </a:lnTo>
                  <a:lnTo>
                    <a:pt x="1390116" y="127431"/>
                  </a:lnTo>
                  <a:lnTo>
                    <a:pt x="1364564" y="157518"/>
                  </a:lnTo>
                  <a:lnTo>
                    <a:pt x="1329055" y="183667"/>
                  </a:lnTo>
                  <a:lnTo>
                    <a:pt x="1344688" y="202933"/>
                  </a:lnTo>
                  <a:lnTo>
                    <a:pt x="1369479" y="186283"/>
                  </a:lnTo>
                  <a:lnTo>
                    <a:pt x="1390167" y="167868"/>
                  </a:lnTo>
                  <a:lnTo>
                    <a:pt x="1406969" y="147853"/>
                  </a:lnTo>
                  <a:lnTo>
                    <a:pt x="1420126" y="126377"/>
                  </a:lnTo>
                  <a:lnTo>
                    <a:pt x="1470164" y="126377"/>
                  </a:lnTo>
                  <a:lnTo>
                    <a:pt x="1470164" y="245097"/>
                  </a:lnTo>
                  <a:lnTo>
                    <a:pt x="1495780" y="245097"/>
                  </a:lnTo>
                  <a:lnTo>
                    <a:pt x="1495780" y="126377"/>
                  </a:lnTo>
                  <a:lnTo>
                    <a:pt x="1495780" y="104698"/>
                  </a:lnTo>
                  <a:lnTo>
                    <a:pt x="1495780" y="8470"/>
                  </a:lnTo>
                  <a:close/>
                </a:path>
                <a:path w="2715895" h="258445">
                  <a:moveTo>
                    <a:pt x="1549742" y="1917"/>
                  </a:moveTo>
                  <a:lnTo>
                    <a:pt x="1524025" y="1917"/>
                  </a:lnTo>
                  <a:lnTo>
                    <a:pt x="1524025" y="257505"/>
                  </a:lnTo>
                  <a:lnTo>
                    <a:pt x="1549742" y="257505"/>
                  </a:lnTo>
                  <a:lnTo>
                    <a:pt x="1549742" y="1917"/>
                  </a:lnTo>
                  <a:close/>
                </a:path>
                <a:path w="2715895" h="258445">
                  <a:moveTo>
                    <a:pt x="1824113" y="194564"/>
                  </a:moveTo>
                  <a:lnTo>
                    <a:pt x="1822538" y="179641"/>
                  </a:lnTo>
                  <a:lnTo>
                    <a:pt x="1822005" y="174586"/>
                  </a:lnTo>
                  <a:lnTo>
                    <a:pt x="1804962" y="176301"/>
                  </a:lnTo>
                  <a:lnTo>
                    <a:pt x="1787550" y="177685"/>
                  </a:lnTo>
                  <a:lnTo>
                    <a:pt x="1769922" y="178777"/>
                  </a:lnTo>
                  <a:lnTo>
                    <a:pt x="1752206" y="179641"/>
                  </a:lnTo>
                  <a:lnTo>
                    <a:pt x="1752206" y="132232"/>
                  </a:lnTo>
                  <a:lnTo>
                    <a:pt x="1805965" y="132232"/>
                  </a:lnTo>
                  <a:lnTo>
                    <a:pt x="1805965" y="110147"/>
                  </a:lnTo>
                  <a:lnTo>
                    <a:pt x="1700364" y="110147"/>
                  </a:lnTo>
                  <a:lnTo>
                    <a:pt x="1700364" y="47510"/>
                  </a:lnTo>
                  <a:lnTo>
                    <a:pt x="1804860" y="47510"/>
                  </a:lnTo>
                  <a:lnTo>
                    <a:pt x="1804860" y="25717"/>
                  </a:lnTo>
                  <a:lnTo>
                    <a:pt x="1673631" y="25717"/>
                  </a:lnTo>
                  <a:lnTo>
                    <a:pt x="1673631" y="132232"/>
                  </a:lnTo>
                  <a:lnTo>
                    <a:pt x="1725066" y="132232"/>
                  </a:lnTo>
                  <a:lnTo>
                    <a:pt x="1725066" y="180543"/>
                  </a:lnTo>
                  <a:lnTo>
                    <a:pt x="1706829" y="180911"/>
                  </a:lnTo>
                  <a:lnTo>
                    <a:pt x="1655076" y="181254"/>
                  </a:lnTo>
                  <a:lnTo>
                    <a:pt x="1658404" y="203746"/>
                  </a:lnTo>
                  <a:lnTo>
                    <a:pt x="1696923" y="203492"/>
                  </a:lnTo>
                  <a:lnTo>
                    <a:pt x="1738388" y="202298"/>
                  </a:lnTo>
                  <a:lnTo>
                    <a:pt x="1781289" y="199529"/>
                  </a:lnTo>
                  <a:lnTo>
                    <a:pt x="1824113" y="194564"/>
                  </a:lnTo>
                  <a:close/>
                </a:path>
                <a:path w="2715895" h="258445">
                  <a:moveTo>
                    <a:pt x="1865071" y="1917"/>
                  </a:moveTo>
                  <a:lnTo>
                    <a:pt x="1838032" y="1917"/>
                  </a:lnTo>
                  <a:lnTo>
                    <a:pt x="1838032" y="258013"/>
                  </a:lnTo>
                  <a:lnTo>
                    <a:pt x="1865071" y="258013"/>
                  </a:lnTo>
                  <a:lnTo>
                    <a:pt x="1865071" y="1917"/>
                  </a:lnTo>
                  <a:close/>
                </a:path>
                <a:path w="2715895" h="258445">
                  <a:moveTo>
                    <a:pt x="2119452" y="1917"/>
                  </a:moveTo>
                  <a:lnTo>
                    <a:pt x="2092617" y="1917"/>
                  </a:lnTo>
                  <a:lnTo>
                    <a:pt x="2092617" y="97739"/>
                  </a:lnTo>
                  <a:lnTo>
                    <a:pt x="2039670" y="97739"/>
                  </a:lnTo>
                  <a:lnTo>
                    <a:pt x="2032825" y="65862"/>
                  </a:lnTo>
                  <a:lnTo>
                    <a:pt x="2021116" y="45288"/>
                  </a:lnTo>
                  <a:lnTo>
                    <a:pt x="2019096" y="41744"/>
                  </a:lnTo>
                  <a:lnTo>
                    <a:pt x="2014550" y="38176"/>
                  </a:lnTo>
                  <a:lnTo>
                    <a:pt x="2014550" y="110744"/>
                  </a:lnTo>
                  <a:lnTo>
                    <a:pt x="2011705" y="138099"/>
                  </a:lnTo>
                  <a:lnTo>
                    <a:pt x="2003704" y="158737"/>
                  </a:lnTo>
                  <a:lnTo>
                    <a:pt x="1991398" y="171767"/>
                  </a:lnTo>
                  <a:lnTo>
                    <a:pt x="1975612" y="176301"/>
                  </a:lnTo>
                  <a:lnTo>
                    <a:pt x="1959724" y="171767"/>
                  </a:lnTo>
                  <a:lnTo>
                    <a:pt x="1947405" y="158737"/>
                  </a:lnTo>
                  <a:lnTo>
                    <a:pt x="1939417" y="138099"/>
                  </a:lnTo>
                  <a:lnTo>
                    <a:pt x="1936584" y="110744"/>
                  </a:lnTo>
                  <a:lnTo>
                    <a:pt x="1939417" y="83566"/>
                  </a:lnTo>
                  <a:lnTo>
                    <a:pt x="1947405" y="63004"/>
                  </a:lnTo>
                  <a:lnTo>
                    <a:pt x="1959724" y="49936"/>
                  </a:lnTo>
                  <a:lnTo>
                    <a:pt x="1975612" y="45288"/>
                  </a:lnTo>
                  <a:lnTo>
                    <a:pt x="1991398" y="49936"/>
                  </a:lnTo>
                  <a:lnTo>
                    <a:pt x="2003704" y="63004"/>
                  </a:lnTo>
                  <a:lnTo>
                    <a:pt x="2011705" y="83566"/>
                  </a:lnTo>
                  <a:lnTo>
                    <a:pt x="2014550" y="110744"/>
                  </a:lnTo>
                  <a:lnTo>
                    <a:pt x="2014550" y="38176"/>
                  </a:lnTo>
                  <a:lnTo>
                    <a:pt x="1999653" y="26466"/>
                  </a:lnTo>
                  <a:lnTo>
                    <a:pt x="1975612" y="21082"/>
                  </a:lnTo>
                  <a:lnTo>
                    <a:pt x="1949323" y="27432"/>
                  </a:lnTo>
                  <a:lnTo>
                    <a:pt x="1928774" y="45415"/>
                  </a:lnTo>
                  <a:lnTo>
                    <a:pt x="1915439" y="73647"/>
                  </a:lnTo>
                  <a:lnTo>
                    <a:pt x="1910765" y="110744"/>
                  </a:lnTo>
                  <a:lnTo>
                    <a:pt x="1915439" y="148018"/>
                  </a:lnTo>
                  <a:lnTo>
                    <a:pt x="1928774" y="176326"/>
                  </a:lnTo>
                  <a:lnTo>
                    <a:pt x="1949323" y="194322"/>
                  </a:lnTo>
                  <a:lnTo>
                    <a:pt x="1975612" y="200621"/>
                  </a:lnTo>
                  <a:lnTo>
                    <a:pt x="2000275" y="194995"/>
                  </a:lnTo>
                  <a:lnTo>
                    <a:pt x="2020036" y="178904"/>
                  </a:lnTo>
                  <a:lnTo>
                    <a:pt x="2021420" y="176301"/>
                  </a:lnTo>
                  <a:lnTo>
                    <a:pt x="2033638" y="153466"/>
                  </a:lnTo>
                  <a:lnTo>
                    <a:pt x="2039861" y="119824"/>
                  </a:lnTo>
                  <a:lnTo>
                    <a:pt x="2092617" y="119824"/>
                  </a:lnTo>
                  <a:lnTo>
                    <a:pt x="2092617" y="258013"/>
                  </a:lnTo>
                  <a:lnTo>
                    <a:pt x="2119452" y="258013"/>
                  </a:lnTo>
                  <a:lnTo>
                    <a:pt x="2119452" y="119824"/>
                  </a:lnTo>
                  <a:lnTo>
                    <a:pt x="2119452" y="97739"/>
                  </a:lnTo>
                  <a:lnTo>
                    <a:pt x="2119452" y="1917"/>
                  </a:lnTo>
                  <a:close/>
                </a:path>
                <a:path w="2715895" h="258445">
                  <a:moveTo>
                    <a:pt x="2374862" y="106413"/>
                  </a:moveTo>
                  <a:lnTo>
                    <a:pt x="2370340" y="87528"/>
                  </a:lnTo>
                  <a:lnTo>
                    <a:pt x="2364625" y="81089"/>
                  </a:lnTo>
                  <a:lnTo>
                    <a:pt x="2357551" y="73126"/>
                  </a:lnTo>
                  <a:lnTo>
                    <a:pt x="2349144" y="69253"/>
                  </a:lnTo>
                  <a:lnTo>
                    <a:pt x="2349144" y="106413"/>
                  </a:lnTo>
                  <a:lnTo>
                    <a:pt x="2346388" y="116992"/>
                  </a:lnTo>
                  <a:lnTo>
                    <a:pt x="2338832" y="124929"/>
                  </a:lnTo>
                  <a:lnTo>
                    <a:pt x="2327071" y="129946"/>
                  </a:lnTo>
                  <a:lnTo>
                    <a:pt x="2311717" y="131724"/>
                  </a:lnTo>
                  <a:lnTo>
                    <a:pt x="2296198" y="129946"/>
                  </a:lnTo>
                  <a:lnTo>
                    <a:pt x="2284399" y="124929"/>
                  </a:lnTo>
                  <a:lnTo>
                    <a:pt x="2276932" y="116992"/>
                  </a:lnTo>
                  <a:lnTo>
                    <a:pt x="2274405" y="106413"/>
                  </a:lnTo>
                  <a:lnTo>
                    <a:pt x="2276932" y="95859"/>
                  </a:lnTo>
                  <a:lnTo>
                    <a:pt x="2284399" y="87884"/>
                  </a:lnTo>
                  <a:lnTo>
                    <a:pt x="2296198" y="82854"/>
                  </a:lnTo>
                  <a:lnTo>
                    <a:pt x="2311717" y="81089"/>
                  </a:lnTo>
                  <a:lnTo>
                    <a:pt x="2327071" y="82854"/>
                  </a:lnTo>
                  <a:lnTo>
                    <a:pt x="2338832" y="87884"/>
                  </a:lnTo>
                  <a:lnTo>
                    <a:pt x="2346388" y="95859"/>
                  </a:lnTo>
                  <a:lnTo>
                    <a:pt x="2349144" y="106413"/>
                  </a:lnTo>
                  <a:lnTo>
                    <a:pt x="2349144" y="69253"/>
                  </a:lnTo>
                  <a:lnTo>
                    <a:pt x="2337625" y="63944"/>
                  </a:lnTo>
                  <a:lnTo>
                    <a:pt x="2311717" y="60718"/>
                  </a:lnTo>
                  <a:lnTo>
                    <a:pt x="2285733" y="63944"/>
                  </a:lnTo>
                  <a:lnTo>
                    <a:pt x="2265730" y="73126"/>
                  </a:lnTo>
                  <a:lnTo>
                    <a:pt x="2252916" y="87528"/>
                  </a:lnTo>
                  <a:lnTo>
                    <a:pt x="2248484" y="106413"/>
                  </a:lnTo>
                  <a:lnTo>
                    <a:pt x="2252916" y="125336"/>
                  </a:lnTo>
                  <a:lnTo>
                    <a:pt x="2265730" y="139750"/>
                  </a:lnTo>
                  <a:lnTo>
                    <a:pt x="2285733" y="148932"/>
                  </a:lnTo>
                  <a:lnTo>
                    <a:pt x="2311717" y="152196"/>
                  </a:lnTo>
                  <a:lnTo>
                    <a:pt x="2337625" y="148932"/>
                  </a:lnTo>
                  <a:lnTo>
                    <a:pt x="2357551" y="139750"/>
                  </a:lnTo>
                  <a:lnTo>
                    <a:pt x="2364676" y="131724"/>
                  </a:lnTo>
                  <a:lnTo>
                    <a:pt x="2370340" y="125336"/>
                  </a:lnTo>
                  <a:lnTo>
                    <a:pt x="2374862" y="106413"/>
                  </a:lnTo>
                  <a:close/>
                </a:path>
                <a:path w="2715895" h="258445">
                  <a:moveTo>
                    <a:pt x="2389594" y="27838"/>
                  </a:moveTo>
                  <a:lnTo>
                    <a:pt x="2325344" y="27838"/>
                  </a:lnTo>
                  <a:lnTo>
                    <a:pt x="2325344" y="0"/>
                  </a:lnTo>
                  <a:lnTo>
                    <a:pt x="2297900" y="0"/>
                  </a:lnTo>
                  <a:lnTo>
                    <a:pt x="2297900" y="27838"/>
                  </a:lnTo>
                  <a:lnTo>
                    <a:pt x="2233358" y="27838"/>
                  </a:lnTo>
                  <a:lnTo>
                    <a:pt x="2233358" y="49720"/>
                  </a:lnTo>
                  <a:lnTo>
                    <a:pt x="2389594" y="49720"/>
                  </a:lnTo>
                  <a:lnTo>
                    <a:pt x="2389594" y="27838"/>
                  </a:lnTo>
                  <a:close/>
                </a:path>
                <a:path w="2715895" h="258445">
                  <a:moveTo>
                    <a:pt x="2442045" y="169354"/>
                  </a:moveTo>
                  <a:lnTo>
                    <a:pt x="2415413" y="169354"/>
                  </a:lnTo>
                  <a:lnTo>
                    <a:pt x="2415413" y="190931"/>
                  </a:lnTo>
                  <a:lnTo>
                    <a:pt x="2415413" y="232283"/>
                  </a:lnTo>
                  <a:lnTo>
                    <a:pt x="2300732" y="232283"/>
                  </a:lnTo>
                  <a:lnTo>
                    <a:pt x="2300732" y="190931"/>
                  </a:lnTo>
                  <a:lnTo>
                    <a:pt x="2415413" y="190931"/>
                  </a:lnTo>
                  <a:lnTo>
                    <a:pt x="2415413" y="169354"/>
                  </a:lnTo>
                  <a:lnTo>
                    <a:pt x="2273998" y="169354"/>
                  </a:lnTo>
                  <a:lnTo>
                    <a:pt x="2273998" y="254279"/>
                  </a:lnTo>
                  <a:lnTo>
                    <a:pt x="2442045" y="254279"/>
                  </a:lnTo>
                  <a:lnTo>
                    <a:pt x="2442045" y="232283"/>
                  </a:lnTo>
                  <a:lnTo>
                    <a:pt x="2442045" y="190931"/>
                  </a:lnTo>
                  <a:lnTo>
                    <a:pt x="2442045" y="169354"/>
                  </a:lnTo>
                  <a:close/>
                </a:path>
                <a:path w="2715895" h="258445">
                  <a:moveTo>
                    <a:pt x="2442045" y="1917"/>
                  </a:moveTo>
                  <a:lnTo>
                    <a:pt x="2414905" y="1917"/>
                  </a:lnTo>
                  <a:lnTo>
                    <a:pt x="2414905" y="156743"/>
                  </a:lnTo>
                  <a:lnTo>
                    <a:pt x="2442045" y="156743"/>
                  </a:lnTo>
                  <a:lnTo>
                    <a:pt x="2442045" y="1917"/>
                  </a:lnTo>
                  <a:close/>
                </a:path>
                <a:path w="2715895" h="258445">
                  <a:moveTo>
                    <a:pt x="2688044" y="65786"/>
                  </a:moveTo>
                  <a:lnTo>
                    <a:pt x="2539974" y="65786"/>
                  </a:lnTo>
                  <a:lnTo>
                    <a:pt x="2539974" y="31496"/>
                  </a:lnTo>
                  <a:lnTo>
                    <a:pt x="2685618" y="31496"/>
                  </a:lnTo>
                  <a:lnTo>
                    <a:pt x="2685618" y="9906"/>
                  </a:lnTo>
                  <a:lnTo>
                    <a:pt x="2512949" y="9906"/>
                  </a:lnTo>
                  <a:lnTo>
                    <a:pt x="2512949" y="31496"/>
                  </a:lnTo>
                  <a:lnTo>
                    <a:pt x="2512949" y="65786"/>
                  </a:lnTo>
                  <a:lnTo>
                    <a:pt x="2512949" y="88646"/>
                  </a:lnTo>
                  <a:lnTo>
                    <a:pt x="2688044" y="88646"/>
                  </a:lnTo>
                  <a:lnTo>
                    <a:pt x="2688044" y="65786"/>
                  </a:lnTo>
                  <a:close/>
                </a:path>
                <a:path w="2715895" h="258445">
                  <a:moveTo>
                    <a:pt x="2693390" y="233438"/>
                  </a:moveTo>
                  <a:lnTo>
                    <a:pt x="2537358" y="233438"/>
                  </a:lnTo>
                  <a:lnTo>
                    <a:pt x="2537358" y="210566"/>
                  </a:lnTo>
                  <a:lnTo>
                    <a:pt x="2686024" y="210566"/>
                  </a:lnTo>
                  <a:lnTo>
                    <a:pt x="2686024" y="190246"/>
                  </a:lnTo>
                  <a:lnTo>
                    <a:pt x="2686024" y="169926"/>
                  </a:lnTo>
                  <a:lnTo>
                    <a:pt x="2686024" y="148348"/>
                  </a:lnTo>
                  <a:lnTo>
                    <a:pt x="2510320" y="148348"/>
                  </a:lnTo>
                  <a:lnTo>
                    <a:pt x="2510320" y="169926"/>
                  </a:lnTo>
                  <a:lnTo>
                    <a:pt x="2659405" y="169926"/>
                  </a:lnTo>
                  <a:lnTo>
                    <a:pt x="2659405" y="190246"/>
                  </a:lnTo>
                  <a:lnTo>
                    <a:pt x="2510828" y="190246"/>
                  </a:lnTo>
                  <a:lnTo>
                    <a:pt x="2510828" y="210566"/>
                  </a:lnTo>
                  <a:lnTo>
                    <a:pt x="2510828" y="233438"/>
                  </a:lnTo>
                  <a:lnTo>
                    <a:pt x="2510828" y="255016"/>
                  </a:lnTo>
                  <a:lnTo>
                    <a:pt x="2693390" y="255016"/>
                  </a:lnTo>
                  <a:lnTo>
                    <a:pt x="2693390" y="233438"/>
                  </a:lnTo>
                  <a:close/>
                </a:path>
                <a:path w="2715895" h="258445">
                  <a:moveTo>
                    <a:pt x="2715882" y="106718"/>
                  </a:moveTo>
                  <a:lnTo>
                    <a:pt x="2482583" y="106718"/>
                  </a:lnTo>
                  <a:lnTo>
                    <a:pt x="2482583" y="128397"/>
                  </a:lnTo>
                  <a:lnTo>
                    <a:pt x="2715882" y="128397"/>
                  </a:lnTo>
                  <a:lnTo>
                    <a:pt x="2715882" y="106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54416" y="6922873"/>
              <a:ext cx="232994" cy="196481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4481093" y="6898271"/>
              <a:ext cx="462280" cy="255904"/>
            </a:xfrm>
            <a:custGeom>
              <a:avLst/>
              <a:gdLst/>
              <a:ahLst/>
              <a:cxnLst/>
              <a:rect l="l" t="t" r="r" b="b"/>
              <a:pathLst>
                <a:path w="462279" h="255904">
                  <a:moveTo>
                    <a:pt x="130911" y="108826"/>
                  </a:moveTo>
                  <a:lnTo>
                    <a:pt x="125945" y="71729"/>
                  </a:lnTo>
                  <a:lnTo>
                    <a:pt x="112344" y="43497"/>
                  </a:lnTo>
                  <a:lnTo>
                    <a:pt x="112204" y="43370"/>
                  </a:lnTo>
                  <a:lnTo>
                    <a:pt x="104889" y="37033"/>
                  </a:lnTo>
                  <a:lnTo>
                    <a:pt x="104889" y="108826"/>
                  </a:lnTo>
                  <a:lnTo>
                    <a:pt x="102006" y="136182"/>
                  </a:lnTo>
                  <a:lnTo>
                    <a:pt x="93967" y="156819"/>
                  </a:lnTo>
                  <a:lnTo>
                    <a:pt x="81470" y="169849"/>
                  </a:lnTo>
                  <a:lnTo>
                    <a:pt x="65252" y="174383"/>
                  </a:lnTo>
                  <a:lnTo>
                    <a:pt x="49263" y="169849"/>
                  </a:lnTo>
                  <a:lnTo>
                    <a:pt x="36791" y="156819"/>
                  </a:lnTo>
                  <a:lnTo>
                    <a:pt x="28702" y="136182"/>
                  </a:lnTo>
                  <a:lnTo>
                    <a:pt x="25819" y="108826"/>
                  </a:lnTo>
                  <a:lnTo>
                    <a:pt x="28702" y="81648"/>
                  </a:lnTo>
                  <a:lnTo>
                    <a:pt x="36791" y="61087"/>
                  </a:lnTo>
                  <a:lnTo>
                    <a:pt x="49263" y="48018"/>
                  </a:lnTo>
                  <a:lnTo>
                    <a:pt x="65252" y="43370"/>
                  </a:lnTo>
                  <a:lnTo>
                    <a:pt x="81470" y="48018"/>
                  </a:lnTo>
                  <a:lnTo>
                    <a:pt x="93967" y="61087"/>
                  </a:lnTo>
                  <a:lnTo>
                    <a:pt x="102006" y="81648"/>
                  </a:lnTo>
                  <a:lnTo>
                    <a:pt x="104889" y="108826"/>
                  </a:lnTo>
                  <a:lnTo>
                    <a:pt x="104889" y="37033"/>
                  </a:lnTo>
                  <a:lnTo>
                    <a:pt x="91617" y="25514"/>
                  </a:lnTo>
                  <a:lnTo>
                    <a:pt x="65252" y="19164"/>
                  </a:lnTo>
                  <a:lnTo>
                    <a:pt x="38900" y="25514"/>
                  </a:lnTo>
                  <a:lnTo>
                    <a:pt x="18211" y="43497"/>
                  </a:lnTo>
                  <a:lnTo>
                    <a:pt x="4737" y="71729"/>
                  </a:lnTo>
                  <a:lnTo>
                    <a:pt x="0" y="108826"/>
                  </a:lnTo>
                  <a:lnTo>
                    <a:pt x="4737" y="146100"/>
                  </a:lnTo>
                  <a:lnTo>
                    <a:pt x="18211" y="174409"/>
                  </a:lnTo>
                  <a:lnTo>
                    <a:pt x="38900" y="192405"/>
                  </a:lnTo>
                  <a:lnTo>
                    <a:pt x="65252" y="198704"/>
                  </a:lnTo>
                  <a:lnTo>
                    <a:pt x="91617" y="192405"/>
                  </a:lnTo>
                  <a:lnTo>
                    <a:pt x="112356" y="174383"/>
                  </a:lnTo>
                  <a:lnTo>
                    <a:pt x="125945" y="146100"/>
                  </a:lnTo>
                  <a:lnTo>
                    <a:pt x="130911" y="108826"/>
                  </a:lnTo>
                  <a:close/>
                </a:path>
                <a:path w="462279" h="255904">
                  <a:moveTo>
                    <a:pt x="236918" y="100152"/>
                  </a:moveTo>
                  <a:lnTo>
                    <a:pt x="195973" y="100152"/>
                  </a:lnTo>
                  <a:lnTo>
                    <a:pt x="195973" y="0"/>
                  </a:lnTo>
                  <a:lnTo>
                    <a:pt x="168846" y="0"/>
                  </a:lnTo>
                  <a:lnTo>
                    <a:pt x="168846" y="255587"/>
                  </a:lnTo>
                  <a:lnTo>
                    <a:pt x="195973" y="255587"/>
                  </a:lnTo>
                  <a:lnTo>
                    <a:pt x="195973" y="123050"/>
                  </a:lnTo>
                  <a:lnTo>
                    <a:pt x="236918" y="123050"/>
                  </a:lnTo>
                  <a:lnTo>
                    <a:pt x="236918" y="100152"/>
                  </a:lnTo>
                  <a:close/>
                </a:path>
                <a:path w="462279" h="255904">
                  <a:moveTo>
                    <a:pt x="410514" y="88150"/>
                  </a:moveTo>
                  <a:lnTo>
                    <a:pt x="383819" y="78587"/>
                  </a:lnTo>
                  <a:lnTo>
                    <a:pt x="363956" y="64325"/>
                  </a:lnTo>
                  <a:lnTo>
                    <a:pt x="363207" y="63233"/>
                  </a:lnTo>
                  <a:lnTo>
                    <a:pt x="351586" y="46393"/>
                  </a:lnTo>
                  <a:lnTo>
                    <a:pt x="347370" y="25819"/>
                  </a:lnTo>
                  <a:lnTo>
                    <a:pt x="347370" y="10985"/>
                  </a:lnTo>
                  <a:lnTo>
                    <a:pt x="319430" y="10985"/>
                  </a:lnTo>
                  <a:lnTo>
                    <a:pt x="319430" y="25819"/>
                  </a:lnTo>
                  <a:lnTo>
                    <a:pt x="315010" y="47955"/>
                  </a:lnTo>
                  <a:lnTo>
                    <a:pt x="302285" y="67551"/>
                  </a:lnTo>
                  <a:lnTo>
                    <a:pt x="281978" y="83324"/>
                  </a:lnTo>
                  <a:lnTo>
                    <a:pt x="254876" y="94005"/>
                  </a:lnTo>
                  <a:lnTo>
                    <a:pt x="268185" y="115277"/>
                  </a:lnTo>
                  <a:lnTo>
                    <a:pt x="289928" y="106972"/>
                  </a:lnTo>
                  <a:lnTo>
                    <a:pt x="308305" y="95275"/>
                  </a:lnTo>
                  <a:lnTo>
                    <a:pt x="323024" y="80581"/>
                  </a:lnTo>
                  <a:lnTo>
                    <a:pt x="333756" y="63233"/>
                  </a:lnTo>
                  <a:lnTo>
                    <a:pt x="344297" y="78740"/>
                  </a:lnTo>
                  <a:lnTo>
                    <a:pt x="358686" y="91808"/>
                  </a:lnTo>
                  <a:lnTo>
                    <a:pt x="376669" y="102184"/>
                  </a:lnTo>
                  <a:lnTo>
                    <a:pt x="398005" y="109639"/>
                  </a:lnTo>
                  <a:lnTo>
                    <a:pt x="410514" y="88150"/>
                  </a:lnTo>
                  <a:close/>
                </a:path>
                <a:path w="462279" h="255904">
                  <a:moveTo>
                    <a:pt x="419290" y="147053"/>
                  </a:moveTo>
                  <a:lnTo>
                    <a:pt x="417372" y="127482"/>
                  </a:lnTo>
                  <a:lnTo>
                    <a:pt x="374154" y="132130"/>
                  </a:lnTo>
                  <a:lnTo>
                    <a:pt x="330111" y="134645"/>
                  </a:lnTo>
                  <a:lnTo>
                    <a:pt x="287629" y="135661"/>
                  </a:lnTo>
                  <a:lnTo>
                    <a:pt x="249123" y="135763"/>
                  </a:lnTo>
                  <a:lnTo>
                    <a:pt x="252653" y="158457"/>
                  </a:lnTo>
                  <a:lnTo>
                    <a:pt x="285369" y="158229"/>
                  </a:lnTo>
                  <a:lnTo>
                    <a:pt x="302983" y="157861"/>
                  </a:lnTo>
                  <a:lnTo>
                    <a:pt x="321246" y="157238"/>
                  </a:lnTo>
                  <a:lnTo>
                    <a:pt x="321246" y="247815"/>
                  </a:lnTo>
                  <a:lnTo>
                    <a:pt x="348373" y="247815"/>
                  </a:lnTo>
                  <a:lnTo>
                    <a:pt x="348373" y="157238"/>
                  </a:lnTo>
                  <a:lnTo>
                    <a:pt x="348373" y="155727"/>
                  </a:lnTo>
                  <a:lnTo>
                    <a:pt x="366090" y="154266"/>
                  </a:lnTo>
                  <a:lnTo>
                    <a:pt x="383908" y="152374"/>
                  </a:lnTo>
                  <a:lnTo>
                    <a:pt x="401675" y="149999"/>
                  </a:lnTo>
                  <a:lnTo>
                    <a:pt x="419290" y="147053"/>
                  </a:lnTo>
                  <a:close/>
                </a:path>
                <a:path w="462279" h="255904">
                  <a:moveTo>
                    <a:pt x="461746" y="203"/>
                  </a:moveTo>
                  <a:lnTo>
                    <a:pt x="435114" y="203"/>
                  </a:lnTo>
                  <a:lnTo>
                    <a:pt x="435114" y="255689"/>
                  </a:lnTo>
                  <a:lnTo>
                    <a:pt x="461746" y="255689"/>
                  </a:lnTo>
                  <a:lnTo>
                    <a:pt x="461746" y="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983091" y="6902700"/>
              <a:ext cx="232994" cy="247922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5235651" y="6917689"/>
              <a:ext cx="234315" cy="204470"/>
            </a:xfrm>
            <a:custGeom>
              <a:avLst/>
              <a:gdLst/>
              <a:ahLst/>
              <a:cxnLst/>
              <a:rect l="l" t="t" r="r" b="b"/>
              <a:pathLst>
                <a:path w="234314" h="204470">
                  <a:moveTo>
                    <a:pt x="233895" y="182892"/>
                  </a:moveTo>
                  <a:lnTo>
                    <a:pt x="129705" y="182892"/>
                  </a:lnTo>
                  <a:lnTo>
                    <a:pt x="129705" y="120650"/>
                  </a:lnTo>
                  <a:lnTo>
                    <a:pt x="206971" y="120650"/>
                  </a:lnTo>
                  <a:lnTo>
                    <a:pt x="206971" y="99060"/>
                  </a:lnTo>
                  <a:lnTo>
                    <a:pt x="56070" y="99060"/>
                  </a:lnTo>
                  <a:lnTo>
                    <a:pt x="56070" y="22860"/>
                  </a:lnTo>
                  <a:lnTo>
                    <a:pt x="204749" y="22860"/>
                  </a:lnTo>
                  <a:lnTo>
                    <a:pt x="204749" y="0"/>
                  </a:lnTo>
                  <a:lnTo>
                    <a:pt x="29044" y="0"/>
                  </a:lnTo>
                  <a:lnTo>
                    <a:pt x="29044" y="22860"/>
                  </a:lnTo>
                  <a:lnTo>
                    <a:pt x="29044" y="99060"/>
                  </a:lnTo>
                  <a:lnTo>
                    <a:pt x="29044" y="120650"/>
                  </a:lnTo>
                  <a:lnTo>
                    <a:pt x="102882" y="120650"/>
                  </a:lnTo>
                  <a:lnTo>
                    <a:pt x="102882" y="182892"/>
                  </a:lnTo>
                  <a:lnTo>
                    <a:pt x="0" y="182892"/>
                  </a:lnTo>
                  <a:lnTo>
                    <a:pt x="0" y="204470"/>
                  </a:lnTo>
                  <a:lnTo>
                    <a:pt x="233895" y="204470"/>
                  </a:lnTo>
                  <a:lnTo>
                    <a:pt x="233895" y="1828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564348" y="6898464"/>
              <a:ext cx="229766" cy="253974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815596" y="6898271"/>
              <a:ext cx="461009" cy="255904"/>
            </a:xfrm>
            <a:custGeom>
              <a:avLst/>
              <a:gdLst/>
              <a:ahLst/>
              <a:cxnLst/>
              <a:rect l="l" t="t" r="r" b="b"/>
              <a:pathLst>
                <a:path w="461010" h="255904">
                  <a:moveTo>
                    <a:pt x="209181" y="0"/>
                  </a:moveTo>
                  <a:lnTo>
                    <a:pt x="182156" y="0"/>
                  </a:lnTo>
                  <a:lnTo>
                    <a:pt x="182156" y="62636"/>
                  </a:lnTo>
                  <a:lnTo>
                    <a:pt x="132029" y="62636"/>
                  </a:lnTo>
                  <a:lnTo>
                    <a:pt x="124066" y="42811"/>
                  </a:lnTo>
                  <a:lnTo>
                    <a:pt x="118452" y="36817"/>
                  </a:lnTo>
                  <a:lnTo>
                    <a:pt x="109689" y="27444"/>
                  </a:lnTo>
                  <a:lnTo>
                    <a:pt x="107315" y="26250"/>
                  </a:lnTo>
                  <a:lnTo>
                    <a:pt x="107315" y="74333"/>
                  </a:lnTo>
                  <a:lnTo>
                    <a:pt x="104203" y="89611"/>
                  </a:lnTo>
                  <a:lnTo>
                    <a:pt x="95707" y="101574"/>
                  </a:lnTo>
                  <a:lnTo>
                    <a:pt x="82880" y="109410"/>
                  </a:lnTo>
                  <a:lnTo>
                    <a:pt x="66763" y="112255"/>
                  </a:lnTo>
                  <a:lnTo>
                    <a:pt x="50419" y="109410"/>
                  </a:lnTo>
                  <a:lnTo>
                    <a:pt x="37465" y="101574"/>
                  </a:lnTo>
                  <a:lnTo>
                    <a:pt x="28981" y="89611"/>
                  </a:lnTo>
                  <a:lnTo>
                    <a:pt x="26022" y="74333"/>
                  </a:lnTo>
                  <a:lnTo>
                    <a:pt x="28981" y="59004"/>
                  </a:lnTo>
                  <a:lnTo>
                    <a:pt x="37465" y="47142"/>
                  </a:lnTo>
                  <a:lnTo>
                    <a:pt x="50419" y="39484"/>
                  </a:lnTo>
                  <a:lnTo>
                    <a:pt x="66763" y="36817"/>
                  </a:lnTo>
                  <a:lnTo>
                    <a:pt x="82880" y="39484"/>
                  </a:lnTo>
                  <a:lnTo>
                    <a:pt x="95707" y="47142"/>
                  </a:lnTo>
                  <a:lnTo>
                    <a:pt x="104203" y="59004"/>
                  </a:lnTo>
                  <a:lnTo>
                    <a:pt x="107315" y="74333"/>
                  </a:lnTo>
                  <a:lnTo>
                    <a:pt x="107315" y="26250"/>
                  </a:lnTo>
                  <a:lnTo>
                    <a:pt x="90157" y="17538"/>
                  </a:lnTo>
                  <a:lnTo>
                    <a:pt x="66763" y="14122"/>
                  </a:lnTo>
                  <a:lnTo>
                    <a:pt x="40119" y="18491"/>
                  </a:lnTo>
                  <a:lnTo>
                    <a:pt x="18973" y="30949"/>
                  </a:lnTo>
                  <a:lnTo>
                    <a:pt x="5029" y="50050"/>
                  </a:lnTo>
                  <a:lnTo>
                    <a:pt x="0" y="74333"/>
                  </a:lnTo>
                  <a:lnTo>
                    <a:pt x="5029" y="98704"/>
                  </a:lnTo>
                  <a:lnTo>
                    <a:pt x="18973" y="117817"/>
                  </a:lnTo>
                  <a:lnTo>
                    <a:pt x="40119" y="130289"/>
                  </a:lnTo>
                  <a:lnTo>
                    <a:pt x="66763" y="134747"/>
                  </a:lnTo>
                  <a:lnTo>
                    <a:pt x="90487" y="131140"/>
                  </a:lnTo>
                  <a:lnTo>
                    <a:pt x="110210" y="120942"/>
                  </a:lnTo>
                  <a:lnTo>
                    <a:pt x="118148" y="112255"/>
                  </a:lnTo>
                  <a:lnTo>
                    <a:pt x="124612" y="105181"/>
                  </a:lnTo>
                  <a:lnTo>
                    <a:pt x="132334" y="84823"/>
                  </a:lnTo>
                  <a:lnTo>
                    <a:pt x="182156" y="84823"/>
                  </a:lnTo>
                  <a:lnTo>
                    <a:pt x="182156" y="145034"/>
                  </a:lnTo>
                  <a:lnTo>
                    <a:pt x="209181" y="145034"/>
                  </a:lnTo>
                  <a:lnTo>
                    <a:pt x="209181" y="84823"/>
                  </a:lnTo>
                  <a:lnTo>
                    <a:pt x="209181" y="62636"/>
                  </a:lnTo>
                  <a:lnTo>
                    <a:pt x="209181" y="0"/>
                  </a:lnTo>
                  <a:close/>
                </a:path>
                <a:path w="461010" h="255904">
                  <a:moveTo>
                    <a:pt x="233387" y="232079"/>
                  </a:moveTo>
                  <a:lnTo>
                    <a:pt x="195072" y="206171"/>
                  </a:lnTo>
                  <a:lnTo>
                    <a:pt x="182156" y="168541"/>
                  </a:lnTo>
                  <a:lnTo>
                    <a:pt x="182156" y="154825"/>
                  </a:lnTo>
                  <a:lnTo>
                    <a:pt x="155625" y="154825"/>
                  </a:lnTo>
                  <a:lnTo>
                    <a:pt x="155625" y="168541"/>
                  </a:lnTo>
                  <a:lnTo>
                    <a:pt x="153416" y="183959"/>
                  </a:lnTo>
                  <a:lnTo>
                    <a:pt x="146977" y="199948"/>
                  </a:lnTo>
                  <a:lnTo>
                    <a:pt x="136194" y="215163"/>
                  </a:lnTo>
                  <a:lnTo>
                    <a:pt x="120929" y="228257"/>
                  </a:lnTo>
                  <a:lnTo>
                    <a:pt x="105803" y="216052"/>
                  </a:lnTo>
                  <a:lnTo>
                    <a:pt x="98539" y="206057"/>
                  </a:lnTo>
                  <a:lnTo>
                    <a:pt x="95161" y="201422"/>
                  </a:lnTo>
                  <a:lnTo>
                    <a:pt x="88900" y="185267"/>
                  </a:lnTo>
                  <a:lnTo>
                    <a:pt x="86944" y="168541"/>
                  </a:lnTo>
                  <a:lnTo>
                    <a:pt x="86944" y="154825"/>
                  </a:lnTo>
                  <a:lnTo>
                    <a:pt x="60718" y="154825"/>
                  </a:lnTo>
                  <a:lnTo>
                    <a:pt x="60718" y="168541"/>
                  </a:lnTo>
                  <a:lnTo>
                    <a:pt x="57391" y="187401"/>
                  </a:lnTo>
                  <a:lnTo>
                    <a:pt x="47701" y="205384"/>
                  </a:lnTo>
                  <a:lnTo>
                    <a:pt x="31889" y="220827"/>
                  </a:lnTo>
                  <a:lnTo>
                    <a:pt x="10185" y="232079"/>
                  </a:lnTo>
                  <a:lnTo>
                    <a:pt x="23495" y="252260"/>
                  </a:lnTo>
                  <a:lnTo>
                    <a:pt x="40170" y="244030"/>
                  </a:lnTo>
                  <a:lnTo>
                    <a:pt x="54127" y="233286"/>
                  </a:lnTo>
                  <a:lnTo>
                    <a:pt x="65303" y="220472"/>
                  </a:lnTo>
                  <a:lnTo>
                    <a:pt x="73621" y="206057"/>
                  </a:lnTo>
                  <a:lnTo>
                    <a:pt x="81026" y="221170"/>
                  </a:lnTo>
                  <a:lnTo>
                    <a:pt x="91338" y="234645"/>
                  </a:lnTo>
                  <a:lnTo>
                    <a:pt x="104698" y="245910"/>
                  </a:lnTo>
                  <a:lnTo>
                    <a:pt x="121234" y="254381"/>
                  </a:lnTo>
                  <a:lnTo>
                    <a:pt x="137414" y="245440"/>
                  </a:lnTo>
                  <a:lnTo>
                    <a:pt x="150622" y="233768"/>
                  </a:lnTo>
                  <a:lnTo>
                    <a:pt x="154787" y="228257"/>
                  </a:lnTo>
                  <a:lnTo>
                    <a:pt x="160934" y="220103"/>
                  </a:lnTo>
                  <a:lnTo>
                    <a:pt x="168440" y="205155"/>
                  </a:lnTo>
                  <a:lnTo>
                    <a:pt x="176568" y="220103"/>
                  </a:lnTo>
                  <a:lnTo>
                    <a:pt x="187782" y="233210"/>
                  </a:lnTo>
                  <a:lnTo>
                    <a:pt x="202057" y="244055"/>
                  </a:lnTo>
                  <a:lnTo>
                    <a:pt x="219379" y="252260"/>
                  </a:lnTo>
                  <a:lnTo>
                    <a:pt x="233387" y="232079"/>
                  </a:lnTo>
                  <a:close/>
                </a:path>
                <a:path w="461010" h="255904">
                  <a:moveTo>
                    <a:pt x="410108" y="179031"/>
                  </a:moveTo>
                  <a:lnTo>
                    <a:pt x="361670" y="136956"/>
                  </a:lnTo>
                  <a:lnTo>
                    <a:pt x="342734" y="75438"/>
                  </a:lnTo>
                  <a:lnTo>
                    <a:pt x="342734" y="48107"/>
                  </a:lnTo>
                  <a:lnTo>
                    <a:pt x="401027" y="48107"/>
                  </a:lnTo>
                  <a:lnTo>
                    <a:pt x="401027" y="25717"/>
                  </a:lnTo>
                  <a:lnTo>
                    <a:pt x="256997" y="25717"/>
                  </a:lnTo>
                  <a:lnTo>
                    <a:pt x="256997" y="48107"/>
                  </a:lnTo>
                  <a:lnTo>
                    <a:pt x="315290" y="48107"/>
                  </a:lnTo>
                  <a:lnTo>
                    <a:pt x="315290" y="75438"/>
                  </a:lnTo>
                  <a:lnTo>
                    <a:pt x="310121" y="108610"/>
                  </a:lnTo>
                  <a:lnTo>
                    <a:pt x="296024" y="140131"/>
                  </a:lnTo>
                  <a:lnTo>
                    <a:pt x="274751" y="166801"/>
                  </a:lnTo>
                  <a:lnTo>
                    <a:pt x="248018" y="185381"/>
                  </a:lnTo>
                  <a:lnTo>
                    <a:pt x="263855" y="206768"/>
                  </a:lnTo>
                  <a:lnTo>
                    <a:pt x="284937" y="193001"/>
                  </a:lnTo>
                  <a:lnTo>
                    <a:pt x="303288" y="174078"/>
                  </a:lnTo>
                  <a:lnTo>
                    <a:pt x="318325" y="151041"/>
                  </a:lnTo>
                  <a:lnTo>
                    <a:pt x="329412" y="124968"/>
                  </a:lnTo>
                  <a:lnTo>
                    <a:pt x="340487" y="149174"/>
                  </a:lnTo>
                  <a:lnTo>
                    <a:pt x="355498" y="170408"/>
                  </a:lnTo>
                  <a:lnTo>
                    <a:pt x="373938" y="187769"/>
                  </a:lnTo>
                  <a:lnTo>
                    <a:pt x="395274" y="200418"/>
                  </a:lnTo>
                  <a:lnTo>
                    <a:pt x="410108" y="179031"/>
                  </a:lnTo>
                  <a:close/>
                </a:path>
                <a:path w="461010" h="255904">
                  <a:moveTo>
                    <a:pt x="460438" y="0"/>
                  </a:moveTo>
                  <a:lnTo>
                    <a:pt x="433209" y="0"/>
                  </a:lnTo>
                  <a:lnTo>
                    <a:pt x="433209" y="255587"/>
                  </a:lnTo>
                  <a:lnTo>
                    <a:pt x="460438" y="255587"/>
                  </a:lnTo>
                  <a:lnTo>
                    <a:pt x="460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1" name="object 20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326673" y="6898640"/>
              <a:ext cx="288671" cy="289907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6729362" y="6898271"/>
              <a:ext cx="479425" cy="256540"/>
            </a:xfrm>
            <a:custGeom>
              <a:avLst/>
              <a:gdLst/>
              <a:ahLst/>
              <a:cxnLst/>
              <a:rect l="l" t="t" r="r" b="b"/>
              <a:pathLst>
                <a:path w="479425" h="256540">
                  <a:moveTo>
                    <a:pt x="141909" y="184480"/>
                  </a:moveTo>
                  <a:lnTo>
                    <a:pt x="139903" y="170053"/>
                  </a:lnTo>
                  <a:lnTo>
                    <a:pt x="138684" y="161378"/>
                  </a:lnTo>
                  <a:lnTo>
                    <a:pt x="111823" y="165519"/>
                  </a:lnTo>
                  <a:lnTo>
                    <a:pt x="85204" y="168135"/>
                  </a:lnTo>
                  <a:lnTo>
                    <a:pt x="57416" y="169545"/>
                  </a:lnTo>
                  <a:lnTo>
                    <a:pt x="27025" y="170053"/>
                  </a:lnTo>
                  <a:lnTo>
                    <a:pt x="27025" y="46596"/>
                  </a:lnTo>
                  <a:lnTo>
                    <a:pt x="119519" y="46596"/>
                  </a:lnTo>
                  <a:lnTo>
                    <a:pt x="119519" y="24612"/>
                  </a:lnTo>
                  <a:lnTo>
                    <a:pt x="0" y="24612"/>
                  </a:lnTo>
                  <a:lnTo>
                    <a:pt x="0" y="192646"/>
                  </a:lnTo>
                  <a:lnTo>
                    <a:pt x="20574" y="192646"/>
                  </a:lnTo>
                  <a:lnTo>
                    <a:pt x="53911" y="192392"/>
                  </a:lnTo>
                  <a:lnTo>
                    <a:pt x="84048" y="191211"/>
                  </a:lnTo>
                  <a:lnTo>
                    <a:pt x="112776" y="188709"/>
                  </a:lnTo>
                  <a:lnTo>
                    <a:pt x="141909" y="184480"/>
                  </a:lnTo>
                  <a:close/>
                </a:path>
                <a:path w="479425" h="256540">
                  <a:moveTo>
                    <a:pt x="229260" y="98945"/>
                  </a:moveTo>
                  <a:lnTo>
                    <a:pt x="188315" y="98945"/>
                  </a:lnTo>
                  <a:lnTo>
                    <a:pt x="188315" y="0"/>
                  </a:lnTo>
                  <a:lnTo>
                    <a:pt x="161175" y="0"/>
                  </a:lnTo>
                  <a:lnTo>
                    <a:pt x="161175" y="256095"/>
                  </a:lnTo>
                  <a:lnTo>
                    <a:pt x="188315" y="256095"/>
                  </a:lnTo>
                  <a:lnTo>
                    <a:pt x="188315" y="121437"/>
                  </a:lnTo>
                  <a:lnTo>
                    <a:pt x="229260" y="121437"/>
                  </a:lnTo>
                  <a:lnTo>
                    <a:pt x="229260" y="98945"/>
                  </a:lnTo>
                  <a:close/>
                </a:path>
                <a:path w="479425" h="256540">
                  <a:moveTo>
                    <a:pt x="381673" y="75539"/>
                  </a:moveTo>
                  <a:lnTo>
                    <a:pt x="376453" y="50952"/>
                  </a:lnTo>
                  <a:lnTo>
                    <a:pt x="366725" y="37820"/>
                  </a:lnTo>
                  <a:lnTo>
                    <a:pt x="362242" y="31775"/>
                  </a:lnTo>
                  <a:lnTo>
                    <a:pt x="355346" y="27787"/>
                  </a:lnTo>
                  <a:lnTo>
                    <a:pt x="355346" y="75539"/>
                  </a:lnTo>
                  <a:lnTo>
                    <a:pt x="352094" y="91071"/>
                  </a:lnTo>
                  <a:lnTo>
                    <a:pt x="343369" y="103022"/>
                  </a:lnTo>
                  <a:lnTo>
                    <a:pt x="330212" y="110705"/>
                  </a:lnTo>
                  <a:lnTo>
                    <a:pt x="313690" y="113474"/>
                  </a:lnTo>
                  <a:lnTo>
                    <a:pt x="297040" y="110705"/>
                  </a:lnTo>
                  <a:lnTo>
                    <a:pt x="283832" y="103022"/>
                  </a:lnTo>
                  <a:lnTo>
                    <a:pt x="275158" y="91071"/>
                  </a:lnTo>
                  <a:lnTo>
                    <a:pt x="272122" y="75539"/>
                  </a:lnTo>
                  <a:lnTo>
                    <a:pt x="275158" y="60134"/>
                  </a:lnTo>
                  <a:lnTo>
                    <a:pt x="283832" y="48171"/>
                  </a:lnTo>
                  <a:lnTo>
                    <a:pt x="297040" y="40462"/>
                  </a:lnTo>
                  <a:lnTo>
                    <a:pt x="313690" y="37820"/>
                  </a:lnTo>
                  <a:lnTo>
                    <a:pt x="330250" y="40462"/>
                  </a:lnTo>
                  <a:lnTo>
                    <a:pt x="343408" y="48171"/>
                  </a:lnTo>
                  <a:lnTo>
                    <a:pt x="352107" y="60134"/>
                  </a:lnTo>
                  <a:lnTo>
                    <a:pt x="355346" y="75539"/>
                  </a:lnTo>
                  <a:lnTo>
                    <a:pt x="355346" y="27787"/>
                  </a:lnTo>
                  <a:lnTo>
                    <a:pt x="340741" y="19316"/>
                  </a:lnTo>
                  <a:lnTo>
                    <a:pt x="313690" y="14922"/>
                  </a:lnTo>
                  <a:lnTo>
                    <a:pt x="286461" y="19316"/>
                  </a:lnTo>
                  <a:lnTo>
                    <a:pt x="264858" y="31775"/>
                  </a:lnTo>
                  <a:lnTo>
                    <a:pt x="250634" y="50952"/>
                  </a:lnTo>
                  <a:lnTo>
                    <a:pt x="245605" y="75539"/>
                  </a:lnTo>
                  <a:lnTo>
                    <a:pt x="250634" y="100126"/>
                  </a:lnTo>
                  <a:lnTo>
                    <a:pt x="264858" y="119303"/>
                  </a:lnTo>
                  <a:lnTo>
                    <a:pt x="286461" y="131813"/>
                  </a:lnTo>
                  <a:lnTo>
                    <a:pt x="313690" y="136359"/>
                  </a:lnTo>
                  <a:lnTo>
                    <a:pt x="340741" y="131813"/>
                  </a:lnTo>
                  <a:lnTo>
                    <a:pt x="362242" y="119303"/>
                  </a:lnTo>
                  <a:lnTo>
                    <a:pt x="366560" y="113474"/>
                  </a:lnTo>
                  <a:lnTo>
                    <a:pt x="376453" y="100126"/>
                  </a:lnTo>
                  <a:lnTo>
                    <a:pt x="381673" y="75539"/>
                  </a:lnTo>
                  <a:close/>
                </a:path>
                <a:path w="479425" h="256540">
                  <a:moveTo>
                    <a:pt x="444906" y="206667"/>
                  </a:moveTo>
                  <a:lnTo>
                    <a:pt x="438988" y="186067"/>
                  </a:lnTo>
                  <a:lnTo>
                    <a:pt x="431863" y="179628"/>
                  </a:lnTo>
                  <a:lnTo>
                    <a:pt x="422033" y="170751"/>
                  </a:lnTo>
                  <a:lnTo>
                    <a:pt x="418376" y="169443"/>
                  </a:lnTo>
                  <a:lnTo>
                    <a:pt x="418376" y="206667"/>
                  </a:lnTo>
                  <a:lnTo>
                    <a:pt x="414439" y="218173"/>
                  </a:lnTo>
                  <a:lnTo>
                    <a:pt x="402983" y="226580"/>
                  </a:lnTo>
                  <a:lnTo>
                    <a:pt x="384632" y="231749"/>
                  </a:lnTo>
                  <a:lnTo>
                    <a:pt x="359981" y="233502"/>
                  </a:lnTo>
                  <a:lnTo>
                    <a:pt x="335216" y="231749"/>
                  </a:lnTo>
                  <a:lnTo>
                    <a:pt x="316763" y="226580"/>
                  </a:lnTo>
                  <a:lnTo>
                    <a:pt x="305257" y="218173"/>
                  </a:lnTo>
                  <a:lnTo>
                    <a:pt x="301383" y="206667"/>
                  </a:lnTo>
                  <a:lnTo>
                    <a:pt x="305257" y="195160"/>
                  </a:lnTo>
                  <a:lnTo>
                    <a:pt x="316763" y="186677"/>
                  </a:lnTo>
                  <a:lnTo>
                    <a:pt x="335216" y="181432"/>
                  </a:lnTo>
                  <a:lnTo>
                    <a:pt x="359981" y="179628"/>
                  </a:lnTo>
                  <a:lnTo>
                    <a:pt x="384632" y="181432"/>
                  </a:lnTo>
                  <a:lnTo>
                    <a:pt x="402983" y="186677"/>
                  </a:lnTo>
                  <a:lnTo>
                    <a:pt x="414439" y="195160"/>
                  </a:lnTo>
                  <a:lnTo>
                    <a:pt x="418376" y="206667"/>
                  </a:lnTo>
                  <a:lnTo>
                    <a:pt x="418376" y="169443"/>
                  </a:lnTo>
                  <a:lnTo>
                    <a:pt x="395287" y="161150"/>
                  </a:lnTo>
                  <a:lnTo>
                    <a:pt x="359981" y="157746"/>
                  </a:lnTo>
                  <a:lnTo>
                    <a:pt x="324370" y="161150"/>
                  </a:lnTo>
                  <a:lnTo>
                    <a:pt x="297370" y="170751"/>
                  </a:lnTo>
                  <a:lnTo>
                    <a:pt x="280238" y="186067"/>
                  </a:lnTo>
                  <a:lnTo>
                    <a:pt x="274243" y="206667"/>
                  </a:lnTo>
                  <a:lnTo>
                    <a:pt x="280238" y="227101"/>
                  </a:lnTo>
                  <a:lnTo>
                    <a:pt x="297370" y="242341"/>
                  </a:lnTo>
                  <a:lnTo>
                    <a:pt x="324370" y="251879"/>
                  </a:lnTo>
                  <a:lnTo>
                    <a:pt x="359981" y="255181"/>
                  </a:lnTo>
                  <a:lnTo>
                    <a:pt x="395287" y="251879"/>
                  </a:lnTo>
                  <a:lnTo>
                    <a:pt x="422033" y="242341"/>
                  </a:lnTo>
                  <a:lnTo>
                    <a:pt x="431876" y="233502"/>
                  </a:lnTo>
                  <a:lnTo>
                    <a:pt x="438988" y="227101"/>
                  </a:lnTo>
                  <a:lnTo>
                    <a:pt x="444906" y="206667"/>
                  </a:lnTo>
                  <a:close/>
                </a:path>
                <a:path w="479425" h="256540">
                  <a:moveTo>
                    <a:pt x="478802" y="36309"/>
                  </a:moveTo>
                  <a:lnTo>
                    <a:pt x="442582" y="36309"/>
                  </a:lnTo>
                  <a:lnTo>
                    <a:pt x="442582" y="0"/>
                  </a:lnTo>
                  <a:lnTo>
                    <a:pt x="415455" y="0"/>
                  </a:lnTo>
                  <a:lnTo>
                    <a:pt x="415455" y="150888"/>
                  </a:lnTo>
                  <a:lnTo>
                    <a:pt x="442582" y="150888"/>
                  </a:lnTo>
                  <a:lnTo>
                    <a:pt x="442582" y="113665"/>
                  </a:lnTo>
                  <a:lnTo>
                    <a:pt x="478802" y="113665"/>
                  </a:lnTo>
                  <a:lnTo>
                    <a:pt x="478802" y="90970"/>
                  </a:lnTo>
                  <a:lnTo>
                    <a:pt x="442582" y="90970"/>
                  </a:lnTo>
                  <a:lnTo>
                    <a:pt x="442582" y="58597"/>
                  </a:lnTo>
                  <a:lnTo>
                    <a:pt x="478802" y="58597"/>
                  </a:lnTo>
                  <a:lnTo>
                    <a:pt x="478802" y="363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3" name="object 20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224002" y="6898363"/>
              <a:ext cx="237533" cy="250242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1343977" y="6907529"/>
              <a:ext cx="6689725" cy="655320"/>
            </a:xfrm>
            <a:custGeom>
              <a:avLst/>
              <a:gdLst/>
              <a:ahLst/>
              <a:cxnLst/>
              <a:rect l="l" t="t" r="r" b="b"/>
              <a:pathLst>
                <a:path w="6689725" h="655320">
                  <a:moveTo>
                    <a:pt x="208889" y="481330"/>
                  </a:moveTo>
                  <a:lnTo>
                    <a:pt x="56896" y="481330"/>
                  </a:lnTo>
                  <a:lnTo>
                    <a:pt x="56896" y="461022"/>
                  </a:lnTo>
                  <a:lnTo>
                    <a:pt x="204457" y="461022"/>
                  </a:lnTo>
                  <a:lnTo>
                    <a:pt x="204457" y="443230"/>
                  </a:lnTo>
                  <a:lnTo>
                    <a:pt x="204457" y="425450"/>
                  </a:lnTo>
                  <a:lnTo>
                    <a:pt x="204457" y="406400"/>
                  </a:lnTo>
                  <a:lnTo>
                    <a:pt x="29349" y="406400"/>
                  </a:lnTo>
                  <a:lnTo>
                    <a:pt x="29349" y="425450"/>
                  </a:lnTo>
                  <a:lnTo>
                    <a:pt x="177419" y="425450"/>
                  </a:lnTo>
                  <a:lnTo>
                    <a:pt x="177419" y="443230"/>
                  </a:lnTo>
                  <a:lnTo>
                    <a:pt x="30060" y="443230"/>
                  </a:lnTo>
                  <a:lnTo>
                    <a:pt x="30060" y="461022"/>
                  </a:lnTo>
                  <a:lnTo>
                    <a:pt x="30060" y="481330"/>
                  </a:lnTo>
                  <a:lnTo>
                    <a:pt x="30060" y="500380"/>
                  </a:lnTo>
                  <a:lnTo>
                    <a:pt x="208889" y="500380"/>
                  </a:lnTo>
                  <a:lnTo>
                    <a:pt x="208889" y="481330"/>
                  </a:lnTo>
                  <a:close/>
                </a:path>
                <a:path w="6689725" h="655320">
                  <a:moveTo>
                    <a:pt x="213131" y="633730"/>
                  </a:moveTo>
                  <a:lnTo>
                    <a:pt x="55079" y="633730"/>
                  </a:lnTo>
                  <a:lnTo>
                    <a:pt x="55079" y="612152"/>
                  </a:lnTo>
                  <a:lnTo>
                    <a:pt x="205155" y="612152"/>
                  </a:lnTo>
                  <a:lnTo>
                    <a:pt x="205155" y="594372"/>
                  </a:lnTo>
                  <a:lnTo>
                    <a:pt x="205155" y="575322"/>
                  </a:lnTo>
                  <a:lnTo>
                    <a:pt x="205155" y="556272"/>
                  </a:lnTo>
                  <a:lnTo>
                    <a:pt x="27736" y="556272"/>
                  </a:lnTo>
                  <a:lnTo>
                    <a:pt x="27736" y="575322"/>
                  </a:lnTo>
                  <a:lnTo>
                    <a:pt x="178333" y="575322"/>
                  </a:lnTo>
                  <a:lnTo>
                    <a:pt x="178333" y="594372"/>
                  </a:lnTo>
                  <a:lnTo>
                    <a:pt x="28041" y="594372"/>
                  </a:lnTo>
                  <a:lnTo>
                    <a:pt x="28041" y="612152"/>
                  </a:lnTo>
                  <a:lnTo>
                    <a:pt x="28041" y="633730"/>
                  </a:lnTo>
                  <a:lnTo>
                    <a:pt x="28041" y="652780"/>
                  </a:lnTo>
                  <a:lnTo>
                    <a:pt x="213131" y="652780"/>
                  </a:lnTo>
                  <a:lnTo>
                    <a:pt x="213131" y="633730"/>
                  </a:lnTo>
                  <a:close/>
                </a:path>
                <a:path w="6689725" h="655320">
                  <a:moveTo>
                    <a:pt x="233908" y="517017"/>
                  </a:moveTo>
                  <a:lnTo>
                    <a:pt x="0" y="517017"/>
                  </a:lnTo>
                  <a:lnTo>
                    <a:pt x="0" y="537806"/>
                  </a:lnTo>
                  <a:lnTo>
                    <a:pt x="233908" y="537806"/>
                  </a:lnTo>
                  <a:lnTo>
                    <a:pt x="233908" y="517017"/>
                  </a:lnTo>
                  <a:close/>
                </a:path>
                <a:path w="6689725" h="655320">
                  <a:moveTo>
                    <a:pt x="442315" y="558977"/>
                  </a:moveTo>
                  <a:lnTo>
                    <a:pt x="356895" y="558977"/>
                  </a:lnTo>
                  <a:lnTo>
                    <a:pt x="356895" y="581075"/>
                  </a:lnTo>
                  <a:lnTo>
                    <a:pt x="414985" y="581075"/>
                  </a:lnTo>
                  <a:lnTo>
                    <a:pt x="414985" y="655104"/>
                  </a:lnTo>
                  <a:lnTo>
                    <a:pt x="442315" y="655104"/>
                  </a:lnTo>
                  <a:lnTo>
                    <a:pt x="442315" y="558977"/>
                  </a:lnTo>
                  <a:close/>
                </a:path>
                <a:path w="6689725" h="655320">
                  <a:moveTo>
                    <a:pt x="537133" y="558977"/>
                  </a:moveTo>
                  <a:lnTo>
                    <a:pt x="454228" y="558977"/>
                  </a:lnTo>
                  <a:lnTo>
                    <a:pt x="454228" y="581075"/>
                  </a:lnTo>
                  <a:lnTo>
                    <a:pt x="510095" y="581075"/>
                  </a:lnTo>
                  <a:lnTo>
                    <a:pt x="510095" y="655104"/>
                  </a:lnTo>
                  <a:lnTo>
                    <a:pt x="537133" y="655104"/>
                  </a:lnTo>
                  <a:lnTo>
                    <a:pt x="537133" y="558977"/>
                  </a:lnTo>
                  <a:close/>
                </a:path>
                <a:path w="6689725" h="655320">
                  <a:moveTo>
                    <a:pt x="537133" y="399923"/>
                  </a:moveTo>
                  <a:lnTo>
                    <a:pt x="510095" y="399923"/>
                  </a:lnTo>
                  <a:lnTo>
                    <a:pt x="510095" y="442480"/>
                  </a:lnTo>
                  <a:lnTo>
                    <a:pt x="456539" y="442480"/>
                  </a:lnTo>
                  <a:lnTo>
                    <a:pt x="457695" y="436054"/>
                  </a:lnTo>
                  <a:lnTo>
                    <a:pt x="458546" y="429475"/>
                  </a:lnTo>
                  <a:lnTo>
                    <a:pt x="459079" y="422744"/>
                  </a:lnTo>
                  <a:lnTo>
                    <a:pt x="459270" y="415861"/>
                  </a:lnTo>
                  <a:lnTo>
                    <a:pt x="341261" y="415861"/>
                  </a:lnTo>
                  <a:lnTo>
                    <a:pt x="341261" y="437845"/>
                  </a:lnTo>
                  <a:lnTo>
                    <a:pt x="430212" y="437845"/>
                  </a:lnTo>
                  <a:lnTo>
                    <a:pt x="420471" y="466394"/>
                  </a:lnTo>
                  <a:lnTo>
                    <a:pt x="399643" y="491147"/>
                  </a:lnTo>
                  <a:lnTo>
                    <a:pt x="368503" y="511378"/>
                  </a:lnTo>
                  <a:lnTo>
                    <a:pt x="327837" y="526300"/>
                  </a:lnTo>
                  <a:lnTo>
                    <a:pt x="338531" y="547484"/>
                  </a:lnTo>
                  <a:lnTo>
                    <a:pt x="376567" y="533895"/>
                  </a:lnTo>
                  <a:lnTo>
                    <a:pt x="408114" y="515353"/>
                  </a:lnTo>
                  <a:lnTo>
                    <a:pt x="432612" y="492137"/>
                  </a:lnTo>
                  <a:lnTo>
                    <a:pt x="449478" y="464477"/>
                  </a:lnTo>
                  <a:lnTo>
                    <a:pt x="510095" y="464477"/>
                  </a:lnTo>
                  <a:lnTo>
                    <a:pt x="510095" y="496646"/>
                  </a:lnTo>
                  <a:lnTo>
                    <a:pt x="445452" y="496646"/>
                  </a:lnTo>
                  <a:lnTo>
                    <a:pt x="445452" y="518731"/>
                  </a:lnTo>
                  <a:lnTo>
                    <a:pt x="510095" y="518731"/>
                  </a:lnTo>
                  <a:lnTo>
                    <a:pt x="510095" y="547687"/>
                  </a:lnTo>
                  <a:lnTo>
                    <a:pt x="537133" y="547687"/>
                  </a:lnTo>
                  <a:lnTo>
                    <a:pt x="537133" y="464477"/>
                  </a:lnTo>
                  <a:lnTo>
                    <a:pt x="537133" y="442480"/>
                  </a:lnTo>
                  <a:lnTo>
                    <a:pt x="537133" y="399923"/>
                  </a:lnTo>
                  <a:close/>
                </a:path>
                <a:path w="6689725" h="655320">
                  <a:moveTo>
                    <a:pt x="6437312" y="192062"/>
                  </a:moveTo>
                  <a:lnTo>
                    <a:pt x="6333122" y="192062"/>
                  </a:lnTo>
                  <a:lnTo>
                    <a:pt x="6333122" y="141833"/>
                  </a:lnTo>
                  <a:lnTo>
                    <a:pt x="6365888" y="134924"/>
                  </a:lnTo>
                  <a:lnTo>
                    <a:pt x="6391529" y="120815"/>
                  </a:lnTo>
                  <a:lnTo>
                    <a:pt x="6408242" y="100291"/>
                  </a:lnTo>
                  <a:lnTo>
                    <a:pt x="6414224" y="74155"/>
                  </a:lnTo>
                  <a:lnTo>
                    <a:pt x="6407137" y="46329"/>
                  </a:lnTo>
                  <a:lnTo>
                    <a:pt x="6390526" y="28257"/>
                  </a:lnTo>
                  <a:lnTo>
                    <a:pt x="6387795" y="25298"/>
                  </a:lnTo>
                  <a:lnTo>
                    <a:pt x="6387795" y="74155"/>
                  </a:lnTo>
                  <a:lnTo>
                    <a:pt x="6382728" y="93484"/>
                  </a:lnTo>
                  <a:lnTo>
                    <a:pt x="6368618" y="108115"/>
                  </a:lnTo>
                  <a:lnTo>
                    <a:pt x="6347066" y="117411"/>
                  </a:lnTo>
                  <a:lnTo>
                    <a:pt x="6319710" y="120751"/>
                  </a:lnTo>
                  <a:lnTo>
                    <a:pt x="6292507" y="117411"/>
                  </a:lnTo>
                  <a:lnTo>
                    <a:pt x="6271018" y="108115"/>
                  </a:lnTo>
                  <a:lnTo>
                    <a:pt x="6256909" y="93484"/>
                  </a:lnTo>
                  <a:lnTo>
                    <a:pt x="6251829" y="74155"/>
                  </a:lnTo>
                  <a:lnTo>
                    <a:pt x="6256909" y="55270"/>
                  </a:lnTo>
                  <a:lnTo>
                    <a:pt x="6271018" y="40767"/>
                  </a:lnTo>
                  <a:lnTo>
                    <a:pt x="6292507" y="31483"/>
                  </a:lnTo>
                  <a:lnTo>
                    <a:pt x="6319710" y="28257"/>
                  </a:lnTo>
                  <a:lnTo>
                    <a:pt x="6347066" y="31483"/>
                  </a:lnTo>
                  <a:lnTo>
                    <a:pt x="6368618" y="40767"/>
                  </a:lnTo>
                  <a:lnTo>
                    <a:pt x="6382728" y="55270"/>
                  </a:lnTo>
                  <a:lnTo>
                    <a:pt x="6387795" y="74155"/>
                  </a:lnTo>
                  <a:lnTo>
                    <a:pt x="6387795" y="25298"/>
                  </a:lnTo>
                  <a:lnTo>
                    <a:pt x="6387465" y="24930"/>
                  </a:lnTo>
                  <a:lnTo>
                    <a:pt x="6357544" y="11176"/>
                  </a:lnTo>
                  <a:lnTo>
                    <a:pt x="6319710" y="6273"/>
                  </a:lnTo>
                  <a:lnTo>
                    <a:pt x="6282055" y="11176"/>
                  </a:lnTo>
                  <a:lnTo>
                    <a:pt x="6252222" y="24930"/>
                  </a:lnTo>
                  <a:lnTo>
                    <a:pt x="6232576" y="46329"/>
                  </a:lnTo>
                  <a:lnTo>
                    <a:pt x="6225502" y="74155"/>
                  </a:lnTo>
                  <a:lnTo>
                    <a:pt x="6231458" y="100291"/>
                  </a:lnTo>
                  <a:lnTo>
                    <a:pt x="6248146" y="120815"/>
                  </a:lnTo>
                  <a:lnTo>
                    <a:pt x="6273673" y="134886"/>
                  </a:lnTo>
                  <a:lnTo>
                    <a:pt x="6306299" y="141732"/>
                  </a:lnTo>
                  <a:lnTo>
                    <a:pt x="6306299" y="192062"/>
                  </a:lnTo>
                  <a:lnTo>
                    <a:pt x="6203416" y="192062"/>
                  </a:lnTo>
                  <a:lnTo>
                    <a:pt x="6203416" y="214452"/>
                  </a:lnTo>
                  <a:lnTo>
                    <a:pt x="6437312" y="214452"/>
                  </a:lnTo>
                  <a:lnTo>
                    <a:pt x="6437312" y="192062"/>
                  </a:lnTo>
                  <a:close/>
                </a:path>
                <a:path w="6689725" h="655320">
                  <a:moveTo>
                    <a:pt x="6667386" y="96520"/>
                  </a:moveTo>
                  <a:lnTo>
                    <a:pt x="6511353" y="96520"/>
                  </a:lnTo>
                  <a:lnTo>
                    <a:pt x="6511353" y="68580"/>
                  </a:lnTo>
                  <a:lnTo>
                    <a:pt x="6661734" y="68580"/>
                  </a:lnTo>
                  <a:lnTo>
                    <a:pt x="6661734" y="48260"/>
                  </a:lnTo>
                  <a:lnTo>
                    <a:pt x="6661734" y="21590"/>
                  </a:lnTo>
                  <a:lnTo>
                    <a:pt x="6661734" y="0"/>
                  </a:lnTo>
                  <a:lnTo>
                    <a:pt x="6483413" y="0"/>
                  </a:lnTo>
                  <a:lnTo>
                    <a:pt x="6483413" y="21590"/>
                  </a:lnTo>
                  <a:lnTo>
                    <a:pt x="6634099" y="21590"/>
                  </a:lnTo>
                  <a:lnTo>
                    <a:pt x="6634099" y="48260"/>
                  </a:lnTo>
                  <a:lnTo>
                    <a:pt x="6484023" y="48260"/>
                  </a:lnTo>
                  <a:lnTo>
                    <a:pt x="6484023" y="68580"/>
                  </a:lnTo>
                  <a:lnTo>
                    <a:pt x="6484023" y="96520"/>
                  </a:lnTo>
                  <a:lnTo>
                    <a:pt x="6484023" y="118122"/>
                  </a:lnTo>
                  <a:lnTo>
                    <a:pt x="6667386" y="118122"/>
                  </a:lnTo>
                  <a:lnTo>
                    <a:pt x="6667386" y="96520"/>
                  </a:lnTo>
                  <a:close/>
                </a:path>
                <a:path w="6689725" h="655320">
                  <a:moveTo>
                    <a:pt x="6689471" y="142443"/>
                  </a:moveTo>
                  <a:lnTo>
                    <a:pt x="6455575" y="142443"/>
                  </a:lnTo>
                  <a:lnTo>
                    <a:pt x="6455575" y="163918"/>
                  </a:lnTo>
                  <a:lnTo>
                    <a:pt x="6514681" y="163918"/>
                  </a:lnTo>
                  <a:lnTo>
                    <a:pt x="6514681" y="246329"/>
                  </a:lnTo>
                  <a:lnTo>
                    <a:pt x="6541706" y="246329"/>
                  </a:lnTo>
                  <a:lnTo>
                    <a:pt x="6541706" y="163918"/>
                  </a:lnTo>
                  <a:lnTo>
                    <a:pt x="6603441" y="163918"/>
                  </a:lnTo>
                  <a:lnTo>
                    <a:pt x="6603441" y="246329"/>
                  </a:lnTo>
                  <a:lnTo>
                    <a:pt x="6630670" y="246329"/>
                  </a:lnTo>
                  <a:lnTo>
                    <a:pt x="6630670" y="163918"/>
                  </a:lnTo>
                  <a:lnTo>
                    <a:pt x="6689471" y="163918"/>
                  </a:lnTo>
                  <a:lnTo>
                    <a:pt x="6689471" y="1424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920655" y="7322573"/>
              <a:ext cx="233902" cy="207173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2183193" y="7307249"/>
              <a:ext cx="203200" cy="256540"/>
            </a:xfrm>
            <a:custGeom>
              <a:avLst/>
              <a:gdLst/>
              <a:ahLst/>
              <a:cxnLst/>
              <a:rect l="l" t="t" r="r" b="b"/>
              <a:pathLst>
                <a:path w="203200" h="256540">
                  <a:moveTo>
                    <a:pt x="203136" y="0"/>
                  </a:moveTo>
                  <a:lnTo>
                    <a:pt x="176314" y="0"/>
                  </a:lnTo>
                  <a:lnTo>
                    <a:pt x="176314" y="60032"/>
                  </a:lnTo>
                  <a:lnTo>
                    <a:pt x="176314" y="82880"/>
                  </a:lnTo>
                  <a:lnTo>
                    <a:pt x="176314" y="129870"/>
                  </a:lnTo>
                  <a:lnTo>
                    <a:pt x="118516" y="129870"/>
                  </a:lnTo>
                  <a:lnTo>
                    <a:pt x="118516" y="82880"/>
                  </a:lnTo>
                  <a:lnTo>
                    <a:pt x="176314" y="82880"/>
                  </a:lnTo>
                  <a:lnTo>
                    <a:pt x="176314" y="60032"/>
                  </a:lnTo>
                  <a:lnTo>
                    <a:pt x="118516" y="60032"/>
                  </a:lnTo>
                  <a:lnTo>
                    <a:pt x="118516" y="46050"/>
                  </a:lnTo>
                  <a:lnTo>
                    <a:pt x="118516" y="24460"/>
                  </a:lnTo>
                  <a:lnTo>
                    <a:pt x="92087" y="24460"/>
                  </a:lnTo>
                  <a:lnTo>
                    <a:pt x="92087" y="46050"/>
                  </a:lnTo>
                  <a:lnTo>
                    <a:pt x="92087" y="60032"/>
                  </a:lnTo>
                  <a:lnTo>
                    <a:pt x="92087" y="82880"/>
                  </a:lnTo>
                  <a:lnTo>
                    <a:pt x="92087" y="129870"/>
                  </a:lnTo>
                  <a:lnTo>
                    <a:pt x="92087" y="152730"/>
                  </a:lnTo>
                  <a:lnTo>
                    <a:pt x="92087" y="170510"/>
                  </a:lnTo>
                  <a:lnTo>
                    <a:pt x="26835" y="170510"/>
                  </a:lnTo>
                  <a:lnTo>
                    <a:pt x="26835" y="46050"/>
                  </a:lnTo>
                  <a:lnTo>
                    <a:pt x="92087" y="46050"/>
                  </a:lnTo>
                  <a:lnTo>
                    <a:pt x="92087" y="24460"/>
                  </a:lnTo>
                  <a:lnTo>
                    <a:pt x="0" y="24460"/>
                  </a:lnTo>
                  <a:lnTo>
                    <a:pt x="0" y="46050"/>
                  </a:lnTo>
                  <a:lnTo>
                    <a:pt x="0" y="170510"/>
                  </a:lnTo>
                  <a:lnTo>
                    <a:pt x="0" y="192100"/>
                  </a:lnTo>
                  <a:lnTo>
                    <a:pt x="118516" y="192100"/>
                  </a:lnTo>
                  <a:lnTo>
                    <a:pt x="118516" y="170510"/>
                  </a:lnTo>
                  <a:lnTo>
                    <a:pt x="118516" y="152730"/>
                  </a:lnTo>
                  <a:lnTo>
                    <a:pt x="176314" y="152730"/>
                  </a:lnTo>
                  <a:lnTo>
                    <a:pt x="176314" y="256095"/>
                  </a:lnTo>
                  <a:lnTo>
                    <a:pt x="203136" y="256095"/>
                  </a:lnTo>
                  <a:lnTo>
                    <a:pt x="203136" y="60032"/>
                  </a:lnTo>
                  <a:lnTo>
                    <a:pt x="203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496767" y="7311680"/>
              <a:ext cx="486060" cy="247359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2999370" y="7307242"/>
              <a:ext cx="240665" cy="255904"/>
            </a:xfrm>
            <a:custGeom>
              <a:avLst/>
              <a:gdLst/>
              <a:ahLst/>
              <a:cxnLst/>
              <a:rect l="l" t="t" r="r" b="b"/>
              <a:pathLst>
                <a:path w="240664" h="255904">
                  <a:moveTo>
                    <a:pt x="201424" y="0"/>
                  </a:moveTo>
                  <a:lnTo>
                    <a:pt x="174291" y="0"/>
                  </a:lnTo>
                  <a:lnTo>
                    <a:pt x="174291" y="255587"/>
                  </a:lnTo>
                  <a:lnTo>
                    <a:pt x="201424" y="255587"/>
                  </a:lnTo>
                  <a:lnTo>
                    <a:pt x="201424" y="128600"/>
                  </a:lnTo>
                  <a:lnTo>
                    <a:pt x="240659" y="128600"/>
                  </a:lnTo>
                  <a:lnTo>
                    <a:pt x="240659" y="105503"/>
                  </a:lnTo>
                  <a:lnTo>
                    <a:pt x="201424" y="105503"/>
                  </a:lnTo>
                  <a:lnTo>
                    <a:pt x="201424" y="0"/>
                  </a:lnTo>
                  <a:close/>
                </a:path>
                <a:path w="240664" h="255904">
                  <a:moveTo>
                    <a:pt x="79077" y="100460"/>
                  </a:moveTo>
                  <a:lnTo>
                    <a:pt x="52348" y="100460"/>
                  </a:lnTo>
                  <a:lnTo>
                    <a:pt x="52348" y="177822"/>
                  </a:lnTo>
                  <a:lnTo>
                    <a:pt x="0" y="178528"/>
                  </a:lnTo>
                  <a:lnTo>
                    <a:pt x="3025" y="200718"/>
                  </a:lnTo>
                  <a:lnTo>
                    <a:pt x="39380" y="200527"/>
                  </a:lnTo>
                  <a:lnTo>
                    <a:pt x="79102" y="199268"/>
                  </a:lnTo>
                  <a:lnTo>
                    <a:pt x="120298" y="196363"/>
                  </a:lnTo>
                  <a:lnTo>
                    <a:pt x="161078" y="191237"/>
                  </a:lnTo>
                  <a:lnTo>
                    <a:pt x="160017" y="177015"/>
                  </a:lnTo>
                  <a:lnTo>
                    <a:pt x="79077" y="177015"/>
                  </a:lnTo>
                  <a:lnTo>
                    <a:pt x="79077" y="100460"/>
                  </a:lnTo>
                  <a:close/>
                </a:path>
                <a:path w="240664" h="255904">
                  <a:moveTo>
                    <a:pt x="159566" y="170963"/>
                  </a:moveTo>
                  <a:lnTo>
                    <a:pt x="140039" y="173072"/>
                  </a:lnTo>
                  <a:lnTo>
                    <a:pt x="119926" y="174745"/>
                  </a:lnTo>
                  <a:lnTo>
                    <a:pt x="99511" y="176041"/>
                  </a:lnTo>
                  <a:lnTo>
                    <a:pt x="79077" y="177015"/>
                  </a:lnTo>
                  <a:lnTo>
                    <a:pt x="160017" y="177015"/>
                  </a:lnTo>
                  <a:lnTo>
                    <a:pt x="159566" y="170963"/>
                  </a:lnTo>
                  <a:close/>
                </a:path>
                <a:path w="240664" h="255904">
                  <a:moveTo>
                    <a:pt x="144840" y="27334"/>
                  </a:moveTo>
                  <a:lnTo>
                    <a:pt x="14020" y="27334"/>
                  </a:lnTo>
                  <a:lnTo>
                    <a:pt x="14020" y="49221"/>
                  </a:lnTo>
                  <a:lnTo>
                    <a:pt x="117808" y="49221"/>
                  </a:lnTo>
                  <a:lnTo>
                    <a:pt x="117568" y="66828"/>
                  </a:lnTo>
                  <a:lnTo>
                    <a:pt x="116648" y="87877"/>
                  </a:lnTo>
                  <a:lnTo>
                    <a:pt x="114517" y="112595"/>
                  </a:lnTo>
                  <a:lnTo>
                    <a:pt x="110647" y="141208"/>
                  </a:lnTo>
                  <a:lnTo>
                    <a:pt x="137476" y="143327"/>
                  </a:lnTo>
                  <a:lnTo>
                    <a:pt x="141620" y="111422"/>
                  </a:lnTo>
                  <a:lnTo>
                    <a:pt x="143768" y="84170"/>
                  </a:lnTo>
                  <a:lnTo>
                    <a:pt x="144611" y="61457"/>
                  </a:lnTo>
                  <a:lnTo>
                    <a:pt x="144764" y="49221"/>
                  </a:lnTo>
                  <a:lnTo>
                    <a:pt x="144840" y="27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325591" y="7331046"/>
              <a:ext cx="232994" cy="198700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593376" y="7305230"/>
              <a:ext cx="1627505" cy="258445"/>
            </a:xfrm>
            <a:custGeom>
              <a:avLst/>
              <a:gdLst/>
              <a:ahLst/>
              <a:cxnLst/>
              <a:rect l="l" t="t" r="r" b="b"/>
              <a:pathLst>
                <a:path w="1627504" h="258445">
                  <a:moveTo>
                    <a:pt x="148170" y="127190"/>
                  </a:moveTo>
                  <a:lnTo>
                    <a:pt x="146519" y="113779"/>
                  </a:lnTo>
                  <a:lnTo>
                    <a:pt x="145440" y="105003"/>
                  </a:lnTo>
                  <a:lnTo>
                    <a:pt x="119583" y="109296"/>
                  </a:lnTo>
                  <a:lnTo>
                    <a:pt x="92849" y="111963"/>
                  </a:lnTo>
                  <a:lnTo>
                    <a:pt x="62788" y="113334"/>
                  </a:lnTo>
                  <a:lnTo>
                    <a:pt x="26936" y="113779"/>
                  </a:lnTo>
                  <a:lnTo>
                    <a:pt x="26936" y="43776"/>
                  </a:lnTo>
                  <a:lnTo>
                    <a:pt x="121539" y="43776"/>
                  </a:lnTo>
                  <a:lnTo>
                    <a:pt x="121539" y="21793"/>
                  </a:lnTo>
                  <a:lnTo>
                    <a:pt x="0" y="21793"/>
                  </a:lnTo>
                  <a:lnTo>
                    <a:pt x="0" y="135864"/>
                  </a:lnTo>
                  <a:lnTo>
                    <a:pt x="21488" y="135864"/>
                  </a:lnTo>
                  <a:lnTo>
                    <a:pt x="60236" y="135470"/>
                  </a:lnTo>
                  <a:lnTo>
                    <a:pt x="92392" y="134175"/>
                  </a:lnTo>
                  <a:lnTo>
                    <a:pt x="120777" y="131546"/>
                  </a:lnTo>
                  <a:lnTo>
                    <a:pt x="148170" y="127190"/>
                  </a:lnTo>
                  <a:close/>
                </a:path>
                <a:path w="1627504" h="258445">
                  <a:moveTo>
                    <a:pt x="196786" y="2019"/>
                  </a:moveTo>
                  <a:lnTo>
                    <a:pt x="169659" y="2019"/>
                  </a:lnTo>
                  <a:lnTo>
                    <a:pt x="169659" y="157848"/>
                  </a:lnTo>
                  <a:lnTo>
                    <a:pt x="196786" y="157848"/>
                  </a:lnTo>
                  <a:lnTo>
                    <a:pt x="196786" y="2019"/>
                  </a:lnTo>
                  <a:close/>
                </a:path>
                <a:path w="1627504" h="258445">
                  <a:moveTo>
                    <a:pt x="197599" y="208178"/>
                  </a:moveTo>
                  <a:lnTo>
                    <a:pt x="191439" y="187350"/>
                  </a:lnTo>
                  <a:lnTo>
                    <a:pt x="183616" y="180340"/>
                  </a:lnTo>
                  <a:lnTo>
                    <a:pt x="174117" y="171831"/>
                  </a:lnTo>
                  <a:lnTo>
                    <a:pt x="170764" y="170649"/>
                  </a:lnTo>
                  <a:lnTo>
                    <a:pt x="170764" y="208178"/>
                  </a:lnTo>
                  <a:lnTo>
                    <a:pt x="166674" y="219976"/>
                  </a:lnTo>
                  <a:lnTo>
                    <a:pt x="154876" y="228727"/>
                  </a:lnTo>
                  <a:lnTo>
                    <a:pt x="136042" y="234149"/>
                  </a:lnTo>
                  <a:lnTo>
                    <a:pt x="110845" y="236016"/>
                  </a:lnTo>
                  <a:lnTo>
                    <a:pt x="85559" y="234149"/>
                  </a:lnTo>
                  <a:lnTo>
                    <a:pt x="66814" y="228727"/>
                  </a:lnTo>
                  <a:lnTo>
                    <a:pt x="55156" y="219976"/>
                  </a:lnTo>
                  <a:lnTo>
                    <a:pt x="51142" y="208178"/>
                  </a:lnTo>
                  <a:lnTo>
                    <a:pt x="55156" y="196253"/>
                  </a:lnTo>
                  <a:lnTo>
                    <a:pt x="66814" y="187528"/>
                  </a:lnTo>
                  <a:lnTo>
                    <a:pt x="85559" y="182168"/>
                  </a:lnTo>
                  <a:lnTo>
                    <a:pt x="110845" y="180340"/>
                  </a:lnTo>
                  <a:lnTo>
                    <a:pt x="136042" y="182168"/>
                  </a:lnTo>
                  <a:lnTo>
                    <a:pt x="154876" y="187528"/>
                  </a:lnTo>
                  <a:lnTo>
                    <a:pt x="166674" y="196253"/>
                  </a:lnTo>
                  <a:lnTo>
                    <a:pt x="170764" y="208178"/>
                  </a:lnTo>
                  <a:lnTo>
                    <a:pt x="170764" y="170649"/>
                  </a:lnTo>
                  <a:lnTo>
                    <a:pt x="146837" y="162153"/>
                  </a:lnTo>
                  <a:lnTo>
                    <a:pt x="110845" y="158864"/>
                  </a:lnTo>
                  <a:lnTo>
                    <a:pt x="74447" y="162153"/>
                  </a:lnTo>
                  <a:lnTo>
                    <a:pt x="47066" y="171831"/>
                  </a:lnTo>
                  <a:lnTo>
                    <a:pt x="29845" y="187350"/>
                  </a:lnTo>
                  <a:lnTo>
                    <a:pt x="23901" y="208178"/>
                  </a:lnTo>
                  <a:lnTo>
                    <a:pt x="29845" y="228981"/>
                  </a:lnTo>
                  <a:lnTo>
                    <a:pt x="47066" y="244462"/>
                  </a:lnTo>
                  <a:lnTo>
                    <a:pt x="74447" y="254165"/>
                  </a:lnTo>
                  <a:lnTo>
                    <a:pt x="110845" y="257606"/>
                  </a:lnTo>
                  <a:lnTo>
                    <a:pt x="146837" y="254165"/>
                  </a:lnTo>
                  <a:lnTo>
                    <a:pt x="174117" y="244462"/>
                  </a:lnTo>
                  <a:lnTo>
                    <a:pt x="183565" y="236016"/>
                  </a:lnTo>
                  <a:lnTo>
                    <a:pt x="191439" y="228981"/>
                  </a:lnTo>
                  <a:lnTo>
                    <a:pt x="197599" y="208178"/>
                  </a:lnTo>
                  <a:close/>
                </a:path>
                <a:path w="1627504" h="258445">
                  <a:moveTo>
                    <a:pt x="449122" y="110845"/>
                  </a:moveTo>
                  <a:lnTo>
                    <a:pt x="444182" y="73748"/>
                  </a:lnTo>
                  <a:lnTo>
                    <a:pt x="430441" y="45516"/>
                  </a:lnTo>
                  <a:lnTo>
                    <a:pt x="430301" y="45389"/>
                  </a:lnTo>
                  <a:lnTo>
                    <a:pt x="422910" y="39039"/>
                  </a:lnTo>
                  <a:lnTo>
                    <a:pt x="422910" y="110845"/>
                  </a:lnTo>
                  <a:lnTo>
                    <a:pt x="420014" y="138201"/>
                  </a:lnTo>
                  <a:lnTo>
                    <a:pt x="411886" y="158838"/>
                  </a:lnTo>
                  <a:lnTo>
                    <a:pt x="399326" y="171869"/>
                  </a:lnTo>
                  <a:lnTo>
                    <a:pt x="383159" y="176415"/>
                  </a:lnTo>
                  <a:lnTo>
                    <a:pt x="366966" y="171869"/>
                  </a:lnTo>
                  <a:lnTo>
                    <a:pt x="354342" y="158838"/>
                  </a:lnTo>
                  <a:lnTo>
                    <a:pt x="346138" y="138201"/>
                  </a:lnTo>
                  <a:lnTo>
                    <a:pt x="343217" y="110845"/>
                  </a:lnTo>
                  <a:lnTo>
                    <a:pt x="346138" y="83667"/>
                  </a:lnTo>
                  <a:lnTo>
                    <a:pt x="354342" y="63106"/>
                  </a:lnTo>
                  <a:lnTo>
                    <a:pt x="366966" y="50038"/>
                  </a:lnTo>
                  <a:lnTo>
                    <a:pt x="383159" y="45389"/>
                  </a:lnTo>
                  <a:lnTo>
                    <a:pt x="399326" y="50038"/>
                  </a:lnTo>
                  <a:lnTo>
                    <a:pt x="411886" y="63106"/>
                  </a:lnTo>
                  <a:lnTo>
                    <a:pt x="420014" y="83667"/>
                  </a:lnTo>
                  <a:lnTo>
                    <a:pt x="422910" y="110845"/>
                  </a:lnTo>
                  <a:lnTo>
                    <a:pt x="422910" y="39039"/>
                  </a:lnTo>
                  <a:lnTo>
                    <a:pt x="409549" y="27533"/>
                  </a:lnTo>
                  <a:lnTo>
                    <a:pt x="383159" y="21183"/>
                  </a:lnTo>
                  <a:lnTo>
                    <a:pt x="356590" y="27533"/>
                  </a:lnTo>
                  <a:lnTo>
                    <a:pt x="335686" y="45516"/>
                  </a:lnTo>
                  <a:lnTo>
                    <a:pt x="322008" y="73748"/>
                  </a:lnTo>
                  <a:lnTo>
                    <a:pt x="317093" y="110845"/>
                  </a:lnTo>
                  <a:lnTo>
                    <a:pt x="322008" y="148120"/>
                  </a:lnTo>
                  <a:lnTo>
                    <a:pt x="335686" y="176441"/>
                  </a:lnTo>
                  <a:lnTo>
                    <a:pt x="356590" y="194424"/>
                  </a:lnTo>
                  <a:lnTo>
                    <a:pt x="383159" y="200723"/>
                  </a:lnTo>
                  <a:lnTo>
                    <a:pt x="409549" y="194424"/>
                  </a:lnTo>
                  <a:lnTo>
                    <a:pt x="430453" y="176415"/>
                  </a:lnTo>
                  <a:lnTo>
                    <a:pt x="444182" y="148120"/>
                  </a:lnTo>
                  <a:lnTo>
                    <a:pt x="449122" y="110845"/>
                  </a:lnTo>
                  <a:close/>
                </a:path>
                <a:path w="1627504" h="258445">
                  <a:moveTo>
                    <a:pt x="520039" y="2019"/>
                  </a:moveTo>
                  <a:lnTo>
                    <a:pt x="492798" y="2019"/>
                  </a:lnTo>
                  <a:lnTo>
                    <a:pt x="492798" y="258114"/>
                  </a:lnTo>
                  <a:lnTo>
                    <a:pt x="520039" y="258114"/>
                  </a:lnTo>
                  <a:lnTo>
                    <a:pt x="520039" y="2019"/>
                  </a:lnTo>
                  <a:close/>
                </a:path>
                <a:path w="1627504" h="258445">
                  <a:moveTo>
                    <a:pt x="679500" y="140398"/>
                  </a:moveTo>
                  <a:lnTo>
                    <a:pt x="675271" y="116700"/>
                  </a:lnTo>
                  <a:lnTo>
                    <a:pt x="667512" y="104190"/>
                  </a:lnTo>
                  <a:lnTo>
                    <a:pt x="663740" y="98107"/>
                  </a:lnTo>
                  <a:lnTo>
                    <a:pt x="655497" y="92405"/>
                  </a:lnTo>
                  <a:lnTo>
                    <a:pt x="655497" y="140398"/>
                  </a:lnTo>
                  <a:lnTo>
                    <a:pt x="653148" y="155219"/>
                  </a:lnTo>
                  <a:lnTo>
                    <a:pt x="646595" y="166662"/>
                  </a:lnTo>
                  <a:lnTo>
                    <a:pt x="636600" y="174002"/>
                  </a:lnTo>
                  <a:lnTo>
                    <a:pt x="623925" y="176517"/>
                  </a:lnTo>
                  <a:lnTo>
                    <a:pt x="611200" y="174002"/>
                  </a:lnTo>
                  <a:lnTo>
                    <a:pt x="601218" y="166662"/>
                  </a:lnTo>
                  <a:lnTo>
                    <a:pt x="594690" y="155219"/>
                  </a:lnTo>
                  <a:lnTo>
                    <a:pt x="592353" y="140398"/>
                  </a:lnTo>
                  <a:lnTo>
                    <a:pt x="594690" y="125780"/>
                  </a:lnTo>
                  <a:lnTo>
                    <a:pt x="601218" y="114350"/>
                  </a:lnTo>
                  <a:lnTo>
                    <a:pt x="611200" y="106895"/>
                  </a:lnTo>
                  <a:lnTo>
                    <a:pt x="623925" y="104190"/>
                  </a:lnTo>
                  <a:lnTo>
                    <a:pt x="636600" y="106895"/>
                  </a:lnTo>
                  <a:lnTo>
                    <a:pt x="646595" y="114350"/>
                  </a:lnTo>
                  <a:lnTo>
                    <a:pt x="653148" y="125780"/>
                  </a:lnTo>
                  <a:lnTo>
                    <a:pt x="655497" y="140398"/>
                  </a:lnTo>
                  <a:lnTo>
                    <a:pt x="655497" y="92405"/>
                  </a:lnTo>
                  <a:lnTo>
                    <a:pt x="646201" y="85953"/>
                  </a:lnTo>
                  <a:lnTo>
                    <a:pt x="623925" y="81597"/>
                  </a:lnTo>
                  <a:lnTo>
                    <a:pt x="601675" y="85953"/>
                  </a:lnTo>
                  <a:lnTo>
                    <a:pt x="584098" y="98107"/>
                  </a:lnTo>
                  <a:lnTo>
                    <a:pt x="572592" y="116700"/>
                  </a:lnTo>
                  <a:lnTo>
                    <a:pt x="568553" y="140398"/>
                  </a:lnTo>
                  <a:lnTo>
                    <a:pt x="572592" y="164414"/>
                  </a:lnTo>
                  <a:lnTo>
                    <a:pt x="584098" y="183197"/>
                  </a:lnTo>
                  <a:lnTo>
                    <a:pt x="601675" y="195440"/>
                  </a:lnTo>
                  <a:lnTo>
                    <a:pt x="623925" y="199809"/>
                  </a:lnTo>
                  <a:lnTo>
                    <a:pt x="646201" y="195440"/>
                  </a:lnTo>
                  <a:lnTo>
                    <a:pt x="663740" y="183197"/>
                  </a:lnTo>
                  <a:lnTo>
                    <a:pt x="667842" y="176517"/>
                  </a:lnTo>
                  <a:lnTo>
                    <a:pt x="675271" y="164414"/>
                  </a:lnTo>
                  <a:lnTo>
                    <a:pt x="679500" y="140398"/>
                  </a:lnTo>
                  <a:close/>
                </a:path>
                <a:path w="1627504" h="258445">
                  <a:moveTo>
                    <a:pt x="687070" y="44386"/>
                  </a:moveTo>
                  <a:lnTo>
                    <a:pt x="637336" y="44386"/>
                  </a:lnTo>
                  <a:lnTo>
                    <a:pt x="637336" y="9588"/>
                  </a:lnTo>
                  <a:lnTo>
                    <a:pt x="610514" y="9588"/>
                  </a:lnTo>
                  <a:lnTo>
                    <a:pt x="610514" y="44386"/>
                  </a:lnTo>
                  <a:lnTo>
                    <a:pt x="560285" y="44386"/>
                  </a:lnTo>
                  <a:lnTo>
                    <a:pt x="560285" y="66268"/>
                  </a:lnTo>
                  <a:lnTo>
                    <a:pt x="687070" y="66268"/>
                  </a:lnTo>
                  <a:lnTo>
                    <a:pt x="687070" y="44386"/>
                  </a:lnTo>
                  <a:close/>
                </a:path>
                <a:path w="1627504" h="258445">
                  <a:moveTo>
                    <a:pt x="779754" y="2019"/>
                  </a:moveTo>
                  <a:lnTo>
                    <a:pt x="753935" y="2019"/>
                  </a:lnTo>
                  <a:lnTo>
                    <a:pt x="753935" y="108534"/>
                  </a:lnTo>
                  <a:lnTo>
                    <a:pt x="724484" y="108534"/>
                  </a:lnTo>
                  <a:lnTo>
                    <a:pt x="724484" y="7772"/>
                  </a:lnTo>
                  <a:lnTo>
                    <a:pt x="698969" y="7772"/>
                  </a:lnTo>
                  <a:lnTo>
                    <a:pt x="698969" y="245605"/>
                  </a:lnTo>
                  <a:lnTo>
                    <a:pt x="724484" y="245605"/>
                  </a:lnTo>
                  <a:lnTo>
                    <a:pt x="724484" y="130619"/>
                  </a:lnTo>
                  <a:lnTo>
                    <a:pt x="753935" y="130619"/>
                  </a:lnTo>
                  <a:lnTo>
                    <a:pt x="753935" y="257606"/>
                  </a:lnTo>
                  <a:lnTo>
                    <a:pt x="779754" y="257606"/>
                  </a:lnTo>
                  <a:lnTo>
                    <a:pt x="779754" y="130619"/>
                  </a:lnTo>
                  <a:lnTo>
                    <a:pt x="779754" y="108534"/>
                  </a:lnTo>
                  <a:lnTo>
                    <a:pt x="779754" y="2019"/>
                  </a:lnTo>
                  <a:close/>
                </a:path>
                <a:path w="1627504" h="258445">
                  <a:moveTo>
                    <a:pt x="1047343" y="204279"/>
                  </a:moveTo>
                  <a:lnTo>
                    <a:pt x="943152" y="204279"/>
                  </a:lnTo>
                  <a:lnTo>
                    <a:pt x="943152" y="142049"/>
                  </a:lnTo>
                  <a:lnTo>
                    <a:pt x="1020419" y="142049"/>
                  </a:lnTo>
                  <a:lnTo>
                    <a:pt x="1020419" y="120472"/>
                  </a:lnTo>
                  <a:lnTo>
                    <a:pt x="869530" y="120472"/>
                  </a:lnTo>
                  <a:lnTo>
                    <a:pt x="869530" y="44272"/>
                  </a:lnTo>
                  <a:lnTo>
                    <a:pt x="1018197" y="44272"/>
                  </a:lnTo>
                  <a:lnTo>
                    <a:pt x="1018197" y="21399"/>
                  </a:lnTo>
                  <a:lnTo>
                    <a:pt x="842492" y="21399"/>
                  </a:lnTo>
                  <a:lnTo>
                    <a:pt x="842492" y="44272"/>
                  </a:lnTo>
                  <a:lnTo>
                    <a:pt x="842492" y="120472"/>
                  </a:lnTo>
                  <a:lnTo>
                    <a:pt x="842492" y="142049"/>
                  </a:lnTo>
                  <a:lnTo>
                    <a:pt x="916330" y="142049"/>
                  </a:lnTo>
                  <a:lnTo>
                    <a:pt x="916330" y="204279"/>
                  </a:lnTo>
                  <a:lnTo>
                    <a:pt x="813447" y="204279"/>
                  </a:lnTo>
                  <a:lnTo>
                    <a:pt x="813447" y="225869"/>
                  </a:lnTo>
                  <a:lnTo>
                    <a:pt x="1047343" y="225869"/>
                  </a:lnTo>
                  <a:lnTo>
                    <a:pt x="1047343" y="204279"/>
                  </a:lnTo>
                  <a:close/>
                </a:path>
                <a:path w="1627504" h="258445">
                  <a:moveTo>
                    <a:pt x="1198245" y="29044"/>
                  </a:moveTo>
                  <a:lnTo>
                    <a:pt x="1078915" y="29044"/>
                  </a:lnTo>
                  <a:lnTo>
                    <a:pt x="1078915" y="51435"/>
                  </a:lnTo>
                  <a:lnTo>
                    <a:pt x="1170711" y="51435"/>
                  </a:lnTo>
                  <a:lnTo>
                    <a:pt x="1160957" y="93624"/>
                  </a:lnTo>
                  <a:lnTo>
                    <a:pt x="1140307" y="130695"/>
                  </a:lnTo>
                  <a:lnTo>
                    <a:pt x="1108710" y="162585"/>
                  </a:lnTo>
                  <a:lnTo>
                    <a:pt x="1066114" y="189217"/>
                  </a:lnTo>
                  <a:lnTo>
                    <a:pt x="1081239" y="210197"/>
                  </a:lnTo>
                  <a:lnTo>
                    <a:pt x="1125728" y="182524"/>
                  </a:lnTo>
                  <a:lnTo>
                    <a:pt x="1158748" y="149758"/>
                  </a:lnTo>
                  <a:lnTo>
                    <a:pt x="1181227" y="112725"/>
                  </a:lnTo>
                  <a:lnTo>
                    <a:pt x="1194079" y="72224"/>
                  </a:lnTo>
                  <a:lnTo>
                    <a:pt x="1198245" y="29044"/>
                  </a:lnTo>
                  <a:close/>
                </a:path>
                <a:path w="1627504" h="258445">
                  <a:moveTo>
                    <a:pt x="1304747" y="103886"/>
                  </a:moveTo>
                  <a:lnTo>
                    <a:pt x="1265110" y="103886"/>
                  </a:lnTo>
                  <a:lnTo>
                    <a:pt x="1265110" y="2019"/>
                  </a:lnTo>
                  <a:lnTo>
                    <a:pt x="1237983" y="2019"/>
                  </a:lnTo>
                  <a:lnTo>
                    <a:pt x="1237983" y="257302"/>
                  </a:lnTo>
                  <a:lnTo>
                    <a:pt x="1265110" y="257302"/>
                  </a:lnTo>
                  <a:lnTo>
                    <a:pt x="1265110" y="126580"/>
                  </a:lnTo>
                  <a:lnTo>
                    <a:pt x="1304747" y="126580"/>
                  </a:lnTo>
                  <a:lnTo>
                    <a:pt x="1304747" y="103886"/>
                  </a:lnTo>
                  <a:close/>
                </a:path>
                <a:path w="1627504" h="258445">
                  <a:moveTo>
                    <a:pt x="1541767" y="23901"/>
                  </a:moveTo>
                  <a:lnTo>
                    <a:pt x="1481645" y="23901"/>
                  </a:lnTo>
                  <a:lnTo>
                    <a:pt x="1481645" y="0"/>
                  </a:lnTo>
                  <a:lnTo>
                    <a:pt x="1454619" y="0"/>
                  </a:lnTo>
                  <a:lnTo>
                    <a:pt x="1454619" y="23901"/>
                  </a:lnTo>
                  <a:lnTo>
                    <a:pt x="1394294" y="23901"/>
                  </a:lnTo>
                  <a:lnTo>
                    <a:pt x="1394294" y="44183"/>
                  </a:lnTo>
                  <a:lnTo>
                    <a:pt x="1541767" y="44183"/>
                  </a:lnTo>
                  <a:lnTo>
                    <a:pt x="1541767" y="23901"/>
                  </a:lnTo>
                  <a:close/>
                </a:path>
                <a:path w="1627504" h="258445">
                  <a:moveTo>
                    <a:pt x="1551139" y="157454"/>
                  </a:moveTo>
                  <a:lnTo>
                    <a:pt x="1549692" y="144233"/>
                  </a:lnTo>
                  <a:lnTo>
                    <a:pt x="1549019" y="138188"/>
                  </a:lnTo>
                  <a:lnTo>
                    <a:pt x="1532648" y="140233"/>
                  </a:lnTo>
                  <a:lnTo>
                    <a:pt x="1515872" y="141884"/>
                  </a:lnTo>
                  <a:lnTo>
                    <a:pt x="1498815" y="143205"/>
                  </a:lnTo>
                  <a:lnTo>
                    <a:pt x="1481645" y="144233"/>
                  </a:lnTo>
                  <a:lnTo>
                    <a:pt x="1481645" y="127901"/>
                  </a:lnTo>
                  <a:lnTo>
                    <a:pt x="1501152" y="123571"/>
                  </a:lnTo>
                  <a:lnTo>
                    <a:pt x="1515935" y="115658"/>
                  </a:lnTo>
                  <a:lnTo>
                    <a:pt x="1520596" y="110147"/>
                  </a:lnTo>
                  <a:lnTo>
                    <a:pt x="1525358" y="104508"/>
                  </a:lnTo>
                  <a:lnTo>
                    <a:pt x="1528749" y="90474"/>
                  </a:lnTo>
                  <a:lnTo>
                    <a:pt x="1524304" y="74676"/>
                  </a:lnTo>
                  <a:lnTo>
                    <a:pt x="1520825" y="71310"/>
                  </a:lnTo>
                  <a:lnTo>
                    <a:pt x="1511985" y="62763"/>
                  </a:lnTo>
                  <a:lnTo>
                    <a:pt x="1502829" y="59194"/>
                  </a:lnTo>
                  <a:lnTo>
                    <a:pt x="1502829" y="90474"/>
                  </a:lnTo>
                  <a:lnTo>
                    <a:pt x="1500416" y="98602"/>
                  </a:lnTo>
                  <a:lnTo>
                    <a:pt x="1493456" y="104851"/>
                  </a:lnTo>
                  <a:lnTo>
                    <a:pt x="1482445" y="108826"/>
                  </a:lnTo>
                  <a:lnTo>
                    <a:pt x="1467827" y="110147"/>
                  </a:lnTo>
                  <a:lnTo>
                    <a:pt x="1453210" y="108826"/>
                  </a:lnTo>
                  <a:lnTo>
                    <a:pt x="1442212" y="104851"/>
                  </a:lnTo>
                  <a:lnTo>
                    <a:pt x="1435290" y="98602"/>
                  </a:lnTo>
                  <a:lnTo>
                    <a:pt x="1432928" y="90474"/>
                  </a:lnTo>
                  <a:lnTo>
                    <a:pt x="1435290" y="82257"/>
                  </a:lnTo>
                  <a:lnTo>
                    <a:pt x="1442212" y="76200"/>
                  </a:lnTo>
                  <a:lnTo>
                    <a:pt x="1453210" y="72491"/>
                  </a:lnTo>
                  <a:lnTo>
                    <a:pt x="1467827" y="71310"/>
                  </a:lnTo>
                  <a:lnTo>
                    <a:pt x="1482445" y="72491"/>
                  </a:lnTo>
                  <a:lnTo>
                    <a:pt x="1493456" y="76200"/>
                  </a:lnTo>
                  <a:lnTo>
                    <a:pt x="1500416" y="82257"/>
                  </a:lnTo>
                  <a:lnTo>
                    <a:pt x="1502829" y="90474"/>
                  </a:lnTo>
                  <a:lnTo>
                    <a:pt x="1502829" y="59194"/>
                  </a:lnTo>
                  <a:lnTo>
                    <a:pt x="1492808" y="55270"/>
                  </a:lnTo>
                  <a:lnTo>
                    <a:pt x="1467827" y="52755"/>
                  </a:lnTo>
                  <a:lnTo>
                    <a:pt x="1442872" y="55270"/>
                  </a:lnTo>
                  <a:lnTo>
                    <a:pt x="1423670" y="62763"/>
                  </a:lnTo>
                  <a:lnTo>
                    <a:pt x="1411363" y="74676"/>
                  </a:lnTo>
                  <a:lnTo>
                    <a:pt x="1407109" y="90474"/>
                  </a:lnTo>
                  <a:lnTo>
                    <a:pt x="1410347" y="104609"/>
                  </a:lnTo>
                  <a:lnTo>
                    <a:pt x="1419860" y="115773"/>
                  </a:lnTo>
                  <a:lnTo>
                    <a:pt x="1434871" y="123634"/>
                  </a:lnTo>
                  <a:lnTo>
                    <a:pt x="1454619" y="127901"/>
                  </a:lnTo>
                  <a:lnTo>
                    <a:pt x="1454619" y="145249"/>
                  </a:lnTo>
                  <a:lnTo>
                    <a:pt x="1436839" y="145605"/>
                  </a:lnTo>
                  <a:lnTo>
                    <a:pt x="1387741" y="145948"/>
                  </a:lnTo>
                  <a:lnTo>
                    <a:pt x="1390764" y="167640"/>
                  </a:lnTo>
                  <a:lnTo>
                    <a:pt x="1427086" y="167360"/>
                  </a:lnTo>
                  <a:lnTo>
                    <a:pt x="1467243" y="166141"/>
                  </a:lnTo>
                  <a:lnTo>
                    <a:pt x="1509268" y="163106"/>
                  </a:lnTo>
                  <a:lnTo>
                    <a:pt x="1551139" y="157454"/>
                  </a:lnTo>
                  <a:close/>
                </a:path>
                <a:path w="1627504" h="258445">
                  <a:moveTo>
                    <a:pt x="1590586" y="186194"/>
                  </a:moveTo>
                  <a:lnTo>
                    <a:pt x="1419618" y="186194"/>
                  </a:lnTo>
                  <a:lnTo>
                    <a:pt x="1419618" y="207581"/>
                  </a:lnTo>
                  <a:lnTo>
                    <a:pt x="1563547" y="207581"/>
                  </a:lnTo>
                  <a:lnTo>
                    <a:pt x="1563547" y="257606"/>
                  </a:lnTo>
                  <a:lnTo>
                    <a:pt x="1590586" y="257606"/>
                  </a:lnTo>
                  <a:lnTo>
                    <a:pt x="1590586" y="186194"/>
                  </a:lnTo>
                  <a:close/>
                </a:path>
                <a:path w="1627504" h="258445">
                  <a:moveTo>
                    <a:pt x="1626997" y="78066"/>
                  </a:moveTo>
                  <a:lnTo>
                    <a:pt x="1590586" y="78066"/>
                  </a:lnTo>
                  <a:lnTo>
                    <a:pt x="1590586" y="2222"/>
                  </a:lnTo>
                  <a:lnTo>
                    <a:pt x="1563547" y="2222"/>
                  </a:lnTo>
                  <a:lnTo>
                    <a:pt x="1563547" y="174294"/>
                  </a:lnTo>
                  <a:lnTo>
                    <a:pt x="1590586" y="174294"/>
                  </a:lnTo>
                  <a:lnTo>
                    <a:pt x="1590586" y="100558"/>
                  </a:lnTo>
                  <a:lnTo>
                    <a:pt x="1626997" y="100558"/>
                  </a:lnTo>
                  <a:lnTo>
                    <a:pt x="1626997" y="78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1" name="object 21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236310" y="7307242"/>
              <a:ext cx="219579" cy="253167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5493601" y="7307249"/>
              <a:ext cx="1061720" cy="255904"/>
            </a:xfrm>
            <a:custGeom>
              <a:avLst/>
              <a:gdLst/>
              <a:ahLst/>
              <a:cxnLst/>
              <a:rect l="l" t="t" r="r" b="b"/>
              <a:pathLst>
                <a:path w="1061720" h="255904">
                  <a:moveTo>
                    <a:pt x="141719" y="140500"/>
                  </a:moveTo>
                  <a:lnTo>
                    <a:pt x="136918" y="116484"/>
                  </a:lnTo>
                  <a:lnTo>
                    <a:pt x="127622" y="103378"/>
                  </a:lnTo>
                  <a:lnTo>
                    <a:pt x="123558" y="97663"/>
                  </a:lnTo>
                  <a:lnTo>
                    <a:pt x="115900" y="93040"/>
                  </a:lnTo>
                  <a:lnTo>
                    <a:pt x="115900" y="140500"/>
                  </a:lnTo>
                  <a:lnTo>
                    <a:pt x="113030" y="155587"/>
                  </a:lnTo>
                  <a:lnTo>
                    <a:pt x="105054" y="167233"/>
                  </a:lnTo>
                  <a:lnTo>
                    <a:pt x="92925" y="174713"/>
                  </a:lnTo>
                  <a:lnTo>
                    <a:pt x="77571" y="177317"/>
                  </a:lnTo>
                  <a:lnTo>
                    <a:pt x="62039" y="174713"/>
                  </a:lnTo>
                  <a:lnTo>
                    <a:pt x="49822" y="167233"/>
                  </a:lnTo>
                  <a:lnTo>
                    <a:pt x="41808" y="155587"/>
                  </a:lnTo>
                  <a:lnTo>
                    <a:pt x="38938" y="140500"/>
                  </a:lnTo>
                  <a:lnTo>
                    <a:pt x="41808" y="125425"/>
                  </a:lnTo>
                  <a:lnTo>
                    <a:pt x="49822" y="113703"/>
                  </a:lnTo>
                  <a:lnTo>
                    <a:pt x="62039" y="106095"/>
                  </a:lnTo>
                  <a:lnTo>
                    <a:pt x="77571" y="103378"/>
                  </a:lnTo>
                  <a:lnTo>
                    <a:pt x="92925" y="106095"/>
                  </a:lnTo>
                  <a:lnTo>
                    <a:pt x="105054" y="113703"/>
                  </a:lnTo>
                  <a:lnTo>
                    <a:pt x="113030" y="125425"/>
                  </a:lnTo>
                  <a:lnTo>
                    <a:pt x="115900" y="140500"/>
                  </a:lnTo>
                  <a:lnTo>
                    <a:pt x="115900" y="93040"/>
                  </a:lnTo>
                  <a:lnTo>
                    <a:pt x="103251" y="85382"/>
                  </a:lnTo>
                  <a:lnTo>
                    <a:pt x="77571" y="80987"/>
                  </a:lnTo>
                  <a:lnTo>
                    <a:pt x="51752" y="85382"/>
                  </a:lnTo>
                  <a:lnTo>
                    <a:pt x="31356" y="97663"/>
                  </a:lnTo>
                  <a:lnTo>
                    <a:pt x="17983" y="116484"/>
                  </a:lnTo>
                  <a:lnTo>
                    <a:pt x="13220" y="140500"/>
                  </a:lnTo>
                  <a:lnTo>
                    <a:pt x="17983" y="164541"/>
                  </a:lnTo>
                  <a:lnTo>
                    <a:pt x="31356" y="183299"/>
                  </a:lnTo>
                  <a:lnTo>
                    <a:pt x="51752" y="195503"/>
                  </a:lnTo>
                  <a:lnTo>
                    <a:pt x="77571" y="199910"/>
                  </a:lnTo>
                  <a:lnTo>
                    <a:pt x="103251" y="195503"/>
                  </a:lnTo>
                  <a:lnTo>
                    <a:pt x="123558" y="183299"/>
                  </a:lnTo>
                  <a:lnTo>
                    <a:pt x="127812" y="177317"/>
                  </a:lnTo>
                  <a:lnTo>
                    <a:pt x="136918" y="164541"/>
                  </a:lnTo>
                  <a:lnTo>
                    <a:pt x="141719" y="140500"/>
                  </a:lnTo>
                  <a:close/>
                </a:path>
                <a:path w="1061720" h="255904">
                  <a:moveTo>
                    <a:pt x="154025" y="40449"/>
                  </a:moveTo>
                  <a:lnTo>
                    <a:pt x="90678" y="40449"/>
                  </a:lnTo>
                  <a:lnTo>
                    <a:pt x="90678" y="2717"/>
                  </a:lnTo>
                  <a:lnTo>
                    <a:pt x="63246" y="2717"/>
                  </a:lnTo>
                  <a:lnTo>
                    <a:pt x="63246" y="40449"/>
                  </a:lnTo>
                  <a:lnTo>
                    <a:pt x="0" y="40449"/>
                  </a:lnTo>
                  <a:lnTo>
                    <a:pt x="0" y="62433"/>
                  </a:lnTo>
                  <a:lnTo>
                    <a:pt x="154025" y="62433"/>
                  </a:lnTo>
                  <a:lnTo>
                    <a:pt x="154025" y="40449"/>
                  </a:lnTo>
                  <a:close/>
                </a:path>
                <a:path w="1061720" h="255904">
                  <a:moveTo>
                    <a:pt x="206171" y="0"/>
                  </a:moveTo>
                  <a:lnTo>
                    <a:pt x="178943" y="0"/>
                  </a:lnTo>
                  <a:lnTo>
                    <a:pt x="178943" y="255587"/>
                  </a:lnTo>
                  <a:lnTo>
                    <a:pt x="206171" y="255587"/>
                  </a:lnTo>
                  <a:lnTo>
                    <a:pt x="206171" y="0"/>
                  </a:lnTo>
                  <a:close/>
                </a:path>
                <a:path w="1061720" h="255904">
                  <a:moveTo>
                    <a:pt x="470509" y="118618"/>
                  </a:moveTo>
                  <a:lnTo>
                    <a:pt x="444500" y="105778"/>
                  </a:lnTo>
                  <a:lnTo>
                    <a:pt x="425056" y="87147"/>
                  </a:lnTo>
                  <a:lnTo>
                    <a:pt x="423557" y="84315"/>
                  </a:lnTo>
                  <a:lnTo>
                    <a:pt x="412902" y="64198"/>
                  </a:lnTo>
                  <a:lnTo>
                    <a:pt x="408787" y="38430"/>
                  </a:lnTo>
                  <a:lnTo>
                    <a:pt x="408787" y="14224"/>
                  </a:lnTo>
                  <a:lnTo>
                    <a:pt x="381749" y="14224"/>
                  </a:lnTo>
                  <a:lnTo>
                    <a:pt x="381749" y="39535"/>
                  </a:lnTo>
                  <a:lnTo>
                    <a:pt x="377291" y="67221"/>
                  </a:lnTo>
                  <a:lnTo>
                    <a:pt x="364617" y="91808"/>
                  </a:lnTo>
                  <a:lnTo>
                    <a:pt x="344322" y="111823"/>
                  </a:lnTo>
                  <a:lnTo>
                    <a:pt x="317004" y="125780"/>
                  </a:lnTo>
                  <a:lnTo>
                    <a:pt x="331520" y="147561"/>
                  </a:lnTo>
                  <a:lnTo>
                    <a:pt x="353085" y="137071"/>
                  </a:lnTo>
                  <a:lnTo>
                    <a:pt x="371157" y="122707"/>
                  </a:lnTo>
                  <a:lnTo>
                    <a:pt x="385495" y="104965"/>
                  </a:lnTo>
                  <a:lnTo>
                    <a:pt x="395871" y="84315"/>
                  </a:lnTo>
                  <a:lnTo>
                    <a:pt x="405955" y="102362"/>
                  </a:lnTo>
                  <a:lnTo>
                    <a:pt x="419442" y="117843"/>
                  </a:lnTo>
                  <a:lnTo>
                    <a:pt x="436118" y="130429"/>
                  </a:lnTo>
                  <a:lnTo>
                    <a:pt x="455790" y="139801"/>
                  </a:lnTo>
                  <a:lnTo>
                    <a:pt x="470509" y="118618"/>
                  </a:lnTo>
                  <a:close/>
                </a:path>
                <a:path w="1061720" h="255904">
                  <a:moveTo>
                    <a:pt x="531037" y="0"/>
                  </a:moveTo>
                  <a:lnTo>
                    <a:pt x="503999" y="0"/>
                  </a:lnTo>
                  <a:lnTo>
                    <a:pt x="503999" y="52044"/>
                  </a:lnTo>
                  <a:lnTo>
                    <a:pt x="450138" y="52044"/>
                  </a:lnTo>
                  <a:lnTo>
                    <a:pt x="450138" y="74333"/>
                  </a:lnTo>
                  <a:lnTo>
                    <a:pt x="503999" y="74333"/>
                  </a:lnTo>
                  <a:lnTo>
                    <a:pt x="503999" y="150888"/>
                  </a:lnTo>
                  <a:lnTo>
                    <a:pt x="531037" y="150888"/>
                  </a:lnTo>
                  <a:lnTo>
                    <a:pt x="531037" y="0"/>
                  </a:lnTo>
                  <a:close/>
                </a:path>
                <a:path w="1061720" h="255904">
                  <a:moveTo>
                    <a:pt x="531837" y="206870"/>
                  </a:moveTo>
                  <a:lnTo>
                    <a:pt x="525818" y="186156"/>
                  </a:lnTo>
                  <a:lnTo>
                    <a:pt x="518083" y="179235"/>
                  </a:lnTo>
                  <a:lnTo>
                    <a:pt x="508660" y="170802"/>
                  </a:lnTo>
                  <a:lnTo>
                    <a:pt x="505015" y="169532"/>
                  </a:lnTo>
                  <a:lnTo>
                    <a:pt x="505015" y="206870"/>
                  </a:lnTo>
                  <a:lnTo>
                    <a:pt x="500900" y="218274"/>
                  </a:lnTo>
                  <a:lnTo>
                    <a:pt x="489165" y="226733"/>
                  </a:lnTo>
                  <a:lnTo>
                    <a:pt x="470446" y="231990"/>
                  </a:lnTo>
                  <a:lnTo>
                    <a:pt x="445401" y="233794"/>
                  </a:lnTo>
                  <a:lnTo>
                    <a:pt x="420281" y="231990"/>
                  </a:lnTo>
                  <a:lnTo>
                    <a:pt x="401535" y="226733"/>
                  </a:lnTo>
                  <a:lnTo>
                    <a:pt x="389839" y="218274"/>
                  </a:lnTo>
                  <a:lnTo>
                    <a:pt x="385889" y="206870"/>
                  </a:lnTo>
                  <a:lnTo>
                    <a:pt x="389839" y="195110"/>
                  </a:lnTo>
                  <a:lnTo>
                    <a:pt x="401535" y="186436"/>
                  </a:lnTo>
                  <a:lnTo>
                    <a:pt x="420281" y="181063"/>
                  </a:lnTo>
                  <a:lnTo>
                    <a:pt x="445401" y="179235"/>
                  </a:lnTo>
                  <a:lnTo>
                    <a:pt x="470446" y="181063"/>
                  </a:lnTo>
                  <a:lnTo>
                    <a:pt x="489165" y="186436"/>
                  </a:lnTo>
                  <a:lnTo>
                    <a:pt x="500900" y="195110"/>
                  </a:lnTo>
                  <a:lnTo>
                    <a:pt x="505015" y="206870"/>
                  </a:lnTo>
                  <a:lnTo>
                    <a:pt x="505015" y="169532"/>
                  </a:lnTo>
                  <a:lnTo>
                    <a:pt x="481482" y="161239"/>
                  </a:lnTo>
                  <a:lnTo>
                    <a:pt x="445401" y="157949"/>
                  </a:lnTo>
                  <a:lnTo>
                    <a:pt x="409244" y="161239"/>
                  </a:lnTo>
                  <a:lnTo>
                    <a:pt x="382028" y="170802"/>
                  </a:lnTo>
                  <a:lnTo>
                    <a:pt x="364921" y="186156"/>
                  </a:lnTo>
                  <a:lnTo>
                    <a:pt x="359067" y="206870"/>
                  </a:lnTo>
                  <a:lnTo>
                    <a:pt x="364921" y="227444"/>
                  </a:lnTo>
                  <a:lnTo>
                    <a:pt x="382028" y="242595"/>
                  </a:lnTo>
                  <a:lnTo>
                    <a:pt x="409244" y="251980"/>
                  </a:lnTo>
                  <a:lnTo>
                    <a:pt x="445401" y="255181"/>
                  </a:lnTo>
                  <a:lnTo>
                    <a:pt x="481482" y="251980"/>
                  </a:lnTo>
                  <a:lnTo>
                    <a:pt x="508660" y="242595"/>
                  </a:lnTo>
                  <a:lnTo>
                    <a:pt x="518629" y="233794"/>
                  </a:lnTo>
                  <a:lnTo>
                    <a:pt x="525818" y="227444"/>
                  </a:lnTo>
                  <a:lnTo>
                    <a:pt x="531837" y="206870"/>
                  </a:lnTo>
                  <a:close/>
                </a:path>
                <a:path w="1061720" h="255904">
                  <a:moveTo>
                    <a:pt x="721156" y="121640"/>
                  </a:moveTo>
                  <a:lnTo>
                    <a:pt x="695185" y="109334"/>
                  </a:lnTo>
                  <a:lnTo>
                    <a:pt x="675881" y="91909"/>
                  </a:lnTo>
                  <a:lnTo>
                    <a:pt x="674725" y="89865"/>
                  </a:lnTo>
                  <a:lnTo>
                    <a:pt x="663867" y="70751"/>
                  </a:lnTo>
                  <a:lnTo>
                    <a:pt x="659765" y="47409"/>
                  </a:lnTo>
                  <a:lnTo>
                    <a:pt x="659739" y="40347"/>
                  </a:lnTo>
                  <a:lnTo>
                    <a:pt x="714908" y="40347"/>
                  </a:lnTo>
                  <a:lnTo>
                    <a:pt x="714908" y="18351"/>
                  </a:lnTo>
                  <a:lnTo>
                    <a:pt x="576427" y="18351"/>
                  </a:lnTo>
                  <a:lnTo>
                    <a:pt x="576427" y="40347"/>
                  </a:lnTo>
                  <a:lnTo>
                    <a:pt x="632701" y="40347"/>
                  </a:lnTo>
                  <a:lnTo>
                    <a:pt x="632701" y="47409"/>
                  </a:lnTo>
                  <a:lnTo>
                    <a:pt x="628192" y="73253"/>
                  </a:lnTo>
                  <a:lnTo>
                    <a:pt x="615492" y="96570"/>
                  </a:lnTo>
                  <a:lnTo>
                    <a:pt x="595363" y="115747"/>
                  </a:lnTo>
                  <a:lnTo>
                    <a:pt x="568553" y="129108"/>
                  </a:lnTo>
                  <a:lnTo>
                    <a:pt x="582371" y="150685"/>
                  </a:lnTo>
                  <a:lnTo>
                    <a:pt x="603846" y="140601"/>
                  </a:lnTo>
                  <a:lnTo>
                    <a:pt x="621919" y="126746"/>
                  </a:lnTo>
                  <a:lnTo>
                    <a:pt x="636308" y="109651"/>
                  </a:lnTo>
                  <a:lnTo>
                    <a:pt x="646722" y="89865"/>
                  </a:lnTo>
                  <a:lnTo>
                    <a:pt x="656958" y="107073"/>
                  </a:lnTo>
                  <a:lnTo>
                    <a:pt x="670750" y="121945"/>
                  </a:lnTo>
                  <a:lnTo>
                    <a:pt x="687908" y="134010"/>
                  </a:lnTo>
                  <a:lnTo>
                    <a:pt x="708253" y="142824"/>
                  </a:lnTo>
                  <a:lnTo>
                    <a:pt x="721156" y="121640"/>
                  </a:lnTo>
                  <a:close/>
                </a:path>
                <a:path w="1061720" h="255904">
                  <a:moveTo>
                    <a:pt x="773709" y="207175"/>
                  </a:moveTo>
                  <a:lnTo>
                    <a:pt x="767854" y="187071"/>
                  </a:lnTo>
                  <a:lnTo>
                    <a:pt x="761187" y="181152"/>
                  </a:lnTo>
                  <a:lnTo>
                    <a:pt x="751027" y="172148"/>
                  </a:lnTo>
                  <a:lnTo>
                    <a:pt x="747179" y="170815"/>
                  </a:lnTo>
                  <a:lnTo>
                    <a:pt x="747179" y="207175"/>
                  </a:lnTo>
                  <a:lnTo>
                    <a:pt x="743229" y="218528"/>
                  </a:lnTo>
                  <a:lnTo>
                    <a:pt x="731786" y="226872"/>
                  </a:lnTo>
                  <a:lnTo>
                    <a:pt x="713435" y="232041"/>
                  </a:lnTo>
                  <a:lnTo>
                    <a:pt x="688784" y="233794"/>
                  </a:lnTo>
                  <a:lnTo>
                    <a:pt x="664019" y="232041"/>
                  </a:lnTo>
                  <a:lnTo>
                    <a:pt x="645566" y="226872"/>
                  </a:lnTo>
                  <a:lnTo>
                    <a:pt x="634060" y="218528"/>
                  </a:lnTo>
                  <a:lnTo>
                    <a:pt x="630186" y="207175"/>
                  </a:lnTo>
                  <a:lnTo>
                    <a:pt x="634060" y="196024"/>
                  </a:lnTo>
                  <a:lnTo>
                    <a:pt x="645566" y="187845"/>
                  </a:lnTo>
                  <a:lnTo>
                    <a:pt x="664019" y="182816"/>
                  </a:lnTo>
                  <a:lnTo>
                    <a:pt x="688784" y="181152"/>
                  </a:lnTo>
                  <a:lnTo>
                    <a:pt x="713435" y="182816"/>
                  </a:lnTo>
                  <a:lnTo>
                    <a:pt x="731786" y="187845"/>
                  </a:lnTo>
                  <a:lnTo>
                    <a:pt x="743229" y="196024"/>
                  </a:lnTo>
                  <a:lnTo>
                    <a:pt x="747179" y="207175"/>
                  </a:lnTo>
                  <a:lnTo>
                    <a:pt x="747179" y="170815"/>
                  </a:lnTo>
                  <a:lnTo>
                    <a:pt x="724306" y="162864"/>
                  </a:lnTo>
                  <a:lnTo>
                    <a:pt x="688784" y="159664"/>
                  </a:lnTo>
                  <a:lnTo>
                    <a:pt x="652957" y="162864"/>
                  </a:lnTo>
                  <a:lnTo>
                    <a:pt x="625983" y="172148"/>
                  </a:lnTo>
                  <a:lnTo>
                    <a:pt x="608965" y="187071"/>
                  </a:lnTo>
                  <a:lnTo>
                    <a:pt x="603046" y="207175"/>
                  </a:lnTo>
                  <a:lnTo>
                    <a:pt x="608965" y="227482"/>
                  </a:lnTo>
                  <a:lnTo>
                    <a:pt x="625983" y="242557"/>
                  </a:lnTo>
                  <a:lnTo>
                    <a:pt x="652957" y="251955"/>
                  </a:lnTo>
                  <a:lnTo>
                    <a:pt x="688784" y="255181"/>
                  </a:lnTo>
                  <a:lnTo>
                    <a:pt x="724306" y="251955"/>
                  </a:lnTo>
                  <a:lnTo>
                    <a:pt x="751027" y="242557"/>
                  </a:lnTo>
                  <a:lnTo>
                    <a:pt x="760806" y="233794"/>
                  </a:lnTo>
                  <a:lnTo>
                    <a:pt x="767854" y="227482"/>
                  </a:lnTo>
                  <a:lnTo>
                    <a:pt x="773709" y="207175"/>
                  </a:lnTo>
                  <a:close/>
                </a:path>
                <a:path w="1061720" h="255904">
                  <a:moveTo>
                    <a:pt x="808405" y="63246"/>
                  </a:moveTo>
                  <a:lnTo>
                    <a:pt x="771385" y="63246"/>
                  </a:lnTo>
                  <a:lnTo>
                    <a:pt x="771385" y="0"/>
                  </a:lnTo>
                  <a:lnTo>
                    <a:pt x="744258" y="0"/>
                  </a:lnTo>
                  <a:lnTo>
                    <a:pt x="744258" y="153416"/>
                  </a:lnTo>
                  <a:lnTo>
                    <a:pt x="771385" y="153416"/>
                  </a:lnTo>
                  <a:lnTo>
                    <a:pt x="771385" y="85636"/>
                  </a:lnTo>
                  <a:lnTo>
                    <a:pt x="808405" y="85636"/>
                  </a:lnTo>
                  <a:lnTo>
                    <a:pt x="808405" y="63246"/>
                  </a:lnTo>
                  <a:close/>
                </a:path>
                <a:path w="1061720" h="255904">
                  <a:moveTo>
                    <a:pt x="941844" y="104902"/>
                  </a:moveTo>
                  <a:lnTo>
                    <a:pt x="937691" y="86690"/>
                  </a:lnTo>
                  <a:lnTo>
                    <a:pt x="932776" y="80695"/>
                  </a:lnTo>
                  <a:lnTo>
                    <a:pt x="926299" y="72796"/>
                  </a:lnTo>
                  <a:lnTo>
                    <a:pt x="917333" y="68249"/>
                  </a:lnTo>
                  <a:lnTo>
                    <a:pt x="917333" y="104902"/>
                  </a:lnTo>
                  <a:lnTo>
                    <a:pt x="915060" y="114820"/>
                  </a:lnTo>
                  <a:lnTo>
                    <a:pt x="908748" y="122389"/>
                  </a:lnTo>
                  <a:lnTo>
                    <a:pt x="899033" y="127203"/>
                  </a:lnTo>
                  <a:lnTo>
                    <a:pt x="886472" y="128905"/>
                  </a:lnTo>
                  <a:lnTo>
                    <a:pt x="874026" y="127203"/>
                  </a:lnTo>
                  <a:lnTo>
                    <a:pt x="864336" y="122389"/>
                  </a:lnTo>
                  <a:lnTo>
                    <a:pt x="858050" y="114820"/>
                  </a:lnTo>
                  <a:lnTo>
                    <a:pt x="855814" y="104902"/>
                  </a:lnTo>
                  <a:lnTo>
                    <a:pt x="858050" y="94729"/>
                  </a:lnTo>
                  <a:lnTo>
                    <a:pt x="864336" y="87122"/>
                  </a:lnTo>
                  <a:lnTo>
                    <a:pt x="874026" y="82346"/>
                  </a:lnTo>
                  <a:lnTo>
                    <a:pt x="886472" y="80695"/>
                  </a:lnTo>
                  <a:lnTo>
                    <a:pt x="899033" y="82346"/>
                  </a:lnTo>
                  <a:lnTo>
                    <a:pt x="908748" y="87122"/>
                  </a:lnTo>
                  <a:lnTo>
                    <a:pt x="915060" y="94729"/>
                  </a:lnTo>
                  <a:lnTo>
                    <a:pt x="917333" y="104902"/>
                  </a:lnTo>
                  <a:lnTo>
                    <a:pt x="917333" y="68249"/>
                  </a:lnTo>
                  <a:lnTo>
                    <a:pt x="908837" y="63931"/>
                  </a:lnTo>
                  <a:lnTo>
                    <a:pt x="886472" y="60820"/>
                  </a:lnTo>
                  <a:lnTo>
                    <a:pt x="864374" y="63931"/>
                  </a:lnTo>
                  <a:lnTo>
                    <a:pt x="847026" y="72796"/>
                  </a:lnTo>
                  <a:lnTo>
                    <a:pt x="835710" y="86690"/>
                  </a:lnTo>
                  <a:lnTo>
                    <a:pt x="831710" y="104902"/>
                  </a:lnTo>
                  <a:lnTo>
                    <a:pt x="835710" y="122834"/>
                  </a:lnTo>
                  <a:lnTo>
                    <a:pt x="847026" y="136715"/>
                  </a:lnTo>
                  <a:lnTo>
                    <a:pt x="864374" y="145694"/>
                  </a:lnTo>
                  <a:lnTo>
                    <a:pt x="886472" y="148869"/>
                  </a:lnTo>
                  <a:lnTo>
                    <a:pt x="908837" y="145694"/>
                  </a:lnTo>
                  <a:lnTo>
                    <a:pt x="926299" y="136715"/>
                  </a:lnTo>
                  <a:lnTo>
                    <a:pt x="932713" y="128905"/>
                  </a:lnTo>
                  <a:lnTo>
                    <a:pt x="937691" y="122834"/>
                  </a:lnTo>
                  <a:lnTo>
                    <a:pt x="941844" y="104902"/>
                  </a:lnTo>
                  <a:close/>
                </a:path>
                <a:path w="1061720" h="255904">
                  <a:moveTo>
                    <a:pt x="950925" y="27736"/>
                  </a:moveTo>
                  <a:lnTo>
                    <a:pt x="899985" y="27736"/>
                  </a:lnTo>
                  <a:lnTo>
                    <a:pt x="899985" y="1206"/>
                  </a:lnTo>
                  <a:lnTo>
                    <a:pt x="873163" y="1206"/>
                  </a:lnTo>
                  <a:lnTo>
                    <a:pt x="873163" y="27736"/>
                  </a:lnTo>
                  <a:lnTo>
                    <a:pt x="821715" y="27736"/>
                  </a:lnTo>
                  <a:lnTo>
                    <a:pt x="821715" y="49517"/>
                  </a:lnTo>
                  <a:lnTo>
                    <a:pt x="950925" y="49517"/>
                  </a:lnTo>
                  <a:lnTo>
                    <a:pt x="950925" y="27736"/>
                  </a:lnTo>
                  <a:close/>
                </a:path>
                <a:path w="1061720" h="255904">
                  <a:moveTo>
                    <a:pt x="1040892" y="203"/>
                  </a:moveTo>
                  <a:lnTo>
                    <a:pt x="1015276" y="203"/>
                  </a:lnTo>
                  <a:lnTo>
                    <a:pt x="1015276" y="68986"/>
                  </a:lnTo>
                  <a:lnTo>
                    <a:pt x="986332" y="68986"/>
                  </a:lnTo>
                  <a:lnTo>
                    <a:pt x="986332" y="4140"/>
                  </a:lnTo>
                  <a:lnTo>
                    <a:pt x="960907" y="4140"/>
                  </a:lnTo>
                  <a:lnTo>
                    <a:pt x="960907" y="154622"/>
                  </a:lnTo>
                  <a:lnTo>
                    <a:pt x="986332" y="154622"/>
                  </a:lnTo>
                  <a:lnTo>
                    <a:pt x="986332" y="91084"/>
                  </a:lnTo>
                  <a:lnTo>
                    <a:pt x="1015276" y="91084"/>
                  </a:lnTo>
                  <a:lnTo>
                    <a:pt x="1015276" y="158254"/>
                  </a:lnTo>
                  <a:lnTo>
                    <a:pt x="1040892" y="158254"/>
                  </a:lnTo>
                  <a:lnTo>
                    <a:pt x="1040892" y="91084"/>
                  </a:lnTo>
                  <a:lnTo>
                    <a:pt x="1040892" y="68986"/>
                  </a:lnTo>
                  <a:lnTo>
                    <a:pt x="1040892" y="203"/>
                  </a:lnTo>
                  <a:close/>
                </a:path>
                <a:path w="1061720" h="255904">
                  <a:moveTo>
                    <a:pt x="1061275" y="232079"/>
                  </a:moveTo>
                  <a:lnTo>
                    <a:pt x="1023391" y="208457"/>
                  </a:lnTo>
                  <a:lnTo>
                    <a:pt x="1010539" y="173482"/>
                  </a:lnTo>
                  <a:lnTo>
                    <a:pt x="1010539" y="165823"/>
                  </a:lnTo>
                  <a:lnTo>
                    <a:pt x="983805" y="165823"/>
                  </a:lnTo>
                  <a:lnTo>
                    <a:pt x="983805" y="173482"/>
                  </a:lnTo>
                  <a:lnTo>
                    <a:pt x="981583" y="187921"/>
                  </a:lnTo>
                  <a:lnTo>
                    <a:pt x="975144" y="202831"/>
                  </a:lnTo>
                  <a:lnTo>
                    <a:pt x="964425" y="216916"/>
                  </a:lnTo>
                  <a:lnTo>
                    <a:pt x="949312" y="228854"/>
                  </a:lnTo>
                  <a:lnTo>
                    <a:pt x="934466" y="217678"/>
                  </a:lnTo>
                  <a:lnTo>
                    <a:pt x="927481" y="208584"/>
                  </a:lnTo>
                  <a:lnTo>
                    <a:pt x="924052" y="204127"/>
                  </a:lnTo>
                  <a:lnTo>
                    <a:pt x="917943" y="189090"/>
                  </a:lnTo>
                  <a:lnTo>
                    <a:pt x="916025" y="173482"/>
                  </a:lnTo>
                  <a:lnTo>
                    <a:pt x="916025" y="165823"/>
                  </a:lnTo>
                  <a:lnTo>
                    <a:pt x="889406" y="165823"/>
                  </a:lnTo>
                  <a:lnTo>
                    <a:pt x="889406" y="173482"/>
                  </a:lnTo>
                  <a:lnTo>
                    <a:pt x="886040" y="190919"/>
                  </a:lnTo>
                  <a:lnTo>
                    <a:pt x="876211" y="207556"/>
                  </a:lnTo>
                  <a:lnTo>
                    <a:pt x="860259" y="221805"/>
                  </a:lnTo>
                  <a:lnTo>
                    <a:pt x="838669" y="232079"/>
                  </a:lnTo>
                  <a:lnTo>
                    <a:pt x="851573" y="252564"/>
                  </a:lnTo>
                  <a:lnTo>
                    <a:pt x="868362" y="244817"/>
                  </a:lnTo>
                  <a:lnTo>
                    <a:pt x="882472" y="234619"/>
                  </a:lnTo>
                  <a:lnTo>
                    <a:pt x="893813" y="222389"/>
                  </a:lnTo>
                  <a:lnTo>
                    <a:pt x="902309" y="208584"/>
                  </a:lnTo>
                  <a:lnTo>
                    <a:pt x="909599" y="223024"/>
                  </a:lnTo>
                  <a:lnTo>
                    <a:pt x="919873" y="235889"/>
                  </a:lnTo>
                  <a:lnTo>
                    <a:pt x="933272" y="246684"/>
                  </a:lnTo>
                  <a:lnTo>
                    <a:pt x="949921" y="254876"/>
                  </a:lnTo>
                  <a:lnTo>
                    <a:pt x="966127" y="246341"/>
                  </a:lnTo>
                  <a:lnTo>
                    <a:pt x="979271" y="235102"/>
                  </a:lnTo>
                  <a:lnTo>
                    <a:pt x="984084" y="228854"/>
                  </a:lnTo>
                  <a:lnTo>
                    <a:pt x="989469" y="221869"/>
                  </a:lnTo>
                  <a:lnTo>
                    <a:pt x="996823" y="207378"/>
                  </a:lnTo>
                  <a:lnTo>
                    <a:pt x="1005052" y="221792"/>
                  </a:lnTo>
                  <a:lnTo>
                    <a:pt x="1016431" y="234429"/>
                  </a:lnTo>
                  <a:lnTo>
                    <a:pt x="1030935" y="244817"/>
                  </a:lnTo>
                  <a:lnTo>
                    <a:pt x="1048461" y="252564"/>
                  </a:lnTo>
                  <a:lnTo>
                    <a:pt x="1061275" y="232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3" name="object 21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569302" y="7309965"/>
              <a:ext cx="232994" cy="249636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1353159" y="7307249"/>
              <a:ext cx="6023610" cy="1074420"/>
            </a:xfrm>
            <a:custGeom>
              <a:avLst/>
              <a:gdLst/>
              <a:ahLst/>
              <a:cxnLst/>
              <a:rect l="l" t="t" r="r" b="b"/>
              <a:pathLst>
                <a:path w="6023609" h="1074420">
                  <a:moveTo>
                    <a:pt x="132029" y="926795"/>
                  </a:moveTo>
                  <a:lnTo>
                    <a:pt x="127088" y="889685"/>
                  </a:lnTo>
                  <a:lnTo>
                    <a:pt x="113347" y="861453"/>
                  </a:lnTo>
                  <a:lnTo>
                    <a:pt x="113195" y="861326"/>
                  </a:lnTo>
                  <a:lnTo>
                    <a:pt x="105803" y="854964"/>
                  </a:lnTo>
                  <a:lnTo>
                    <a:pt x="105803" y="926795"/>
                  </a:lnTo>
                  <a:lnTo>
                    <a:pt x="102920" y="954138"/>
                  </a:lnTo>
                  <a:lnTo>
                    <a:pt x="94792" y="974775"/>
                  </a:lnTo>
                  <a:lnTo>
                    <a:pt x="82232" y="987806"/>
                  </a:lnTo>
                  <a:lnTo>
                    <a:pt x="66065" y="992352"/>
                  </a:lnTo>
                  <a:lnTo>
                    <a:pt x="49872" y="987806"/>
                  </a:lnTo>
                  <a:lnTo>
                    <a:pt x="37249" y="974775"/>
                  </a:lnTo>
                  <a:lnTo>
                    <a:pt x="29044" y="954138"/>
                  </a:lnTo>
                  <a:lnTo>
                    <a:pt x="26123" y="926795"/>
                  </a:lnTo>
                  <a:lnTo>
                    <a:pt x="29044" y="899617"/>
                  </a:lnTo>
                  <a:lnTo>
                    <a:pt x="49872" y="865987"/>
                  </a:lnTo>
                  <a:lnTo>
                    <a:pt x="94792" y="879043"/>
                  </a:lnTo>
                  <a:lnTo>
                    <a:pt x="105803" y="926795"/>
                  </a:lnTo>
                  <a:lnTo>
                    <a:pt x="105803" y="854964"/>
                  </a:lnTo>
                  <a:lnTo>
                    <a:pt x="92456" y="843470"/>
                  </a:lnTo>
                  <a:lnTo>
                    <a:pt x="66065" y="837120"/>
                  </a:lnTo>
                  <a:lnTo>
                    <a:pt x="39484" y="843470"/>
                  </a:lnTo>
                  <a:lnTo>
                    <a:pt x="18580" y="861453"/>
                  </a:lnTo>
                  <a:lnTo>
                    <a:pt x="4902" y="889685"/>
                  </a:lnTo>
                  <a:lnTo>
                    <a:pt x="0" y="926795"/>
                  </a:lnTo>
                  <a:lnTo>
                    <a:pt x="4902" y="964069"/>
                  </a:lnTo>
                  <a:lnTo>
                    <a:pt x="18580" y="992378"/>
                  </a:lnTo>
                  <a:lnTo>
                    <a:pt x="39484" y="1010361"/>
                  </a:lnTo>
                  <a:lnTo>
                    <a:pt x="66065" y="1016660"/>
                  </a:lnTo>
                  <a:lnTo>
                    <a:pt x="92456" y="1010361"/>
                  </a:lnTo>
                  <a:lnTo>
                    <a:pt x="113360" y="992352"/>
                  </a:lnTo>
                  <a:lnTo>
                    <a:pt x="127088" y="964069"/>
                  </a:lnTo>
                  <a:lnTo>
                    <a:pt x="132029" y="926795"/>
                  </a:lnTo>
                  <a:close/>
                </a:path>
                <a:path w="6023609" h="1074420">
                  <a:moveTo>
                    <a:pt x="202933" y="817956"/>
                  </a:moveTo>
                  <a:lnTo>
                    <a:pt x="175704" y="817956"/>
                  </a:lnTo>
                  <a:lnTo>
                    <a:pt x="175704" y="1074051"/>
                  </a:lnTo>
                  <a:lnTo>
                    <a:pt x="202933" y="1074051"/>
                  </a:lnTo>
                  <a:lnTo>
                    <a:pt x="202933" y="817956"/>
                  </a:lnTo>
                  <a:close/>
                </a:path>
                <a:path w="6023609" h="1074420">
                  <a:moveTo>
                    <a:pt x="456806" y="889330"/>
                  </a:moveTo>
                  <a:lnTo>
                    <a:pt x="373900" y="889330"/>
                  </a:lnTo>
                  <a:lnTo>
                    <a:pt x="373900" y="878370"/>
                  </a:lnTo>
                  <a:lnTo>
                    <a:pt x="373900" y="877900"/>
                  </a:lnTo>
                  <a:lnTo>
                    <a:pt x="373900" y="834999"/>
                  </a:lnTo>
                  <a:lnTo>
                    <a:pt x="347078" y="834999"/>
                  </a:lnTo>
                  <a:lnTo>
                    <a:pt x="347078" y="877900"/>
                  </a:lnTo>
                  <a:lnTo>
                    <a:pt x="347078" y="899490"/>
                  </a:lnTo>
                  <a:lnTo>
                    <a:pt x="347078" y="910920"/>
                  </a:lnTo>
                  <a:lnTo>
                    <a:pt x="347078" y="942670"/>
                  </a:lnTo>
                  <a:lnTo>
                    <a:pt x="283019" y="942670"/>
                  </a:lnTo>
                  <a:lnTo>
                    <a:pt x="283019" y="899490"/>
                  </a:lnTo>
                  <a:lnTo>
                    <a:pt x="347078" y="899490"/>
                  </a:lnTo>
                  <a:lnTo>
                    <a:pt x="347078" y="877900"/>
                  </a:lnTo>
                  <a:lnTo>
                    <a:pt x="283019" y="877900"/>
                  </a:lnTo>
                  <a:lnTo>
                    <a:pt x="283019" y="834720"/>
                  </a:lnTo>
                  <a:lnTo>
                    <a:pt x="255892" y="834720"/>
                  </a:lnTo>
                  <a:lnTo>
                    <a:pt x="255892" y="964260"/>
                  </a:lnTo>
                  <a:lnTo>
                    <a:pt x="373900" y="964260"/>
                  </a:lnTo>
                  <a:lnTo>
                    <a:pt x="373900" y="942670"/>
                  </a:lnTo>
                  <a:lnTo>
                    <a:pt x="373900" y="910920"/>
                  </a:lnTo>
                  <a:lnTo>
                    <a:pt x="429780" y="910920"/>
                  </a:lnTo>
                  <a:lnTo>
                    <a:pt x="429780" y="1007071"/>
                  </a:lnTo>
                  <a:lnTo>
                    <a:pt x="456806" y="1007071"/>
                  </a:lnTo>
                  <a:lnTo>
                    <a:pt x="456806" y="910920"/>
                  </a:lnTo>
                  <a:lnTo>
                    <a:pt x="456806" y="899490"/>
                  </a:lnTo>
                  <a:lnTo>
                    <a:pt x="456806" y="889330"/>
                  </a:lnTo>
                  <a:close/>
                </a:path>
                <a:path w="6023609" h="1074420">
                  <a:moveTo>
                    <a:pt x="456806" y="818159"/>
                  </a:moveTo>
                  <a:lnTo>
                    <a:pt x="429780" y="818159"/>
                  </a:lnTo>
                  <a:lnTo>
                    <a:pt x="429780" y="888758"/>
                  </a:lnTo>
                  <a:lnTo>
                    <a:pt x="456806" y="888758"/>
                  </a:lnTo>
                  <a:lnTo>
                    <a:pt x="456806" y="818159"/>
                  </a:lnTo>
                  <a:close/>
                </a:path>
                <a:path w="6023609" h="1074420">
                  <a:moveTo>
                    <a:pt x="462559" y="1045540"/>
                  </a:moveTo>
                  <a:lnTo>
                    <a:pt x="317220" y="1045540"/>
                  </a:lnTo>
                  <a:lnTo>
                    <a:pt x="317220" y="988390"/>
                  </a:lnTo>
                  <a:lnTo>
                    <a:pt x="289877" y="988390"/>
                  </a:lnTo>
                  <a:lnTo>
                    <a:pt x="289877" y="1045540"/>
                  </a:lnTo>
                  <a:lnTo>
                    <a:pt x="289877" y="1068400"/>
                  </a:lnTo>
                  <a:lnTo>
                    <a:pt x="462559" y="1068400"/>
                  </a:lnTo>
                  <a:lnTo>
                    <a:pt x="462559" y="1045540"/>
                  </a:lnTo>
                  <a:close/>
                </a:path>
                <a:path w="6023609" h="1074420">
                  <a:moveTo>
                    <a:pt x="780364" y="818159"/>
                  </a:moveTo>
                  <a:lnTo>
                    <a:pt x="753325" y="818159"/>
                  </a:lnTo>
                  <a:lnTo>
                    <a:pt x="753325" y="863549"/>
                  </a:lnTo>
                  <a:lnTo>
                    <a:pt x="697852" y="863549"/>
                  </a:lnTo>
                  <a:lnTo>
                    <a:pt x="698995" y="857046"/>
                  </a:lnTo>
                  <a:lnTo>
                    <a:pt x="699808" y="850379"/>
                  </a:lnTo>
                  <a:lnTo>
                    <a:pt x="700316" y="843534"/>
                  </a:lnTo>
                  <a:lnTo>
                    <a:pt x="700481" y="836523"/>
                  </a:lnTo>
                  <a:lnTo>
                    <a:pt x="583577" y="836523"/>
                  </a:lnTo>
                  <a:lnTo>
                    <a:pt x="583577" y="858710"/>
                  </a:lnTo>
                  <a:lnTo>
                    <a:pt x="671029" y="858710"/>
                  </a:lnTo>
                  <a:lnTo>
                    <a:pt x="661835" y="887857"/>
                  </a:lnTo>
                  <a:lnTo>
                    <a:pt x="641692" y="913155"/>
                  </a:lnTo>
                  <a:lnTo>
                    <a:pt x="611047" y="933983"/>
                  </a:lnTo>
                  <a:lnTo>
                    <a:pt x="570369" y="949680"/>
                  </a:lnTo>
                  <a:lnTo>
                    <a:pt x="581253" y="971067"/>
                  </a:lnTo>
                  <a:lnTo>
                    <a:pt x="619518" y="956678"/>
                  </a:lnTo>
                  <a:lnTo>
                    <a:pt x="650938" y="937463"/>
                  </a:lnTo>
                  <a:lnTo>
                    <a:pt x="675081" y="913549"/>
                  </a:lnTo>
                  <a:lnTo>
                    <a:pt x="691502" y="885037"/>
                  </a:lnTo>
                  <a:lnTo>
                    <a:pt x="753325" y="885037"/>
                  </a:lnTo>
                  <a:lnTo>
                    <a:pt x="753325" y="916101"/>
                  </a:lnTo>
                  <a:lnTo>
                    <a:pt x="688886" y="916101"/>
                  </a:lnTo>
                  <a:lnTo>
                    <a:pt x="688886" y="938288"/>
                  </a:lnTo>
                  <a:lnTo>
                    <a:pt x="753325" y="938288"/>
                  </a:lnTo>
                  <a:lnTo>
                    <a:pt x="753325" y="969657"/>
                  </a:lnTo>
                  <a:lnTo>
                    <a:pt x="780364" y="969657"/>
                  </a:lnTo>
                  <a:lnTo>
                    <a:pt x="780364" y="885037"/>
                  </a:lnTo>
                  <a:lnTo>
                    <a:pt x="780364" y="863549"/>
                  </a:lnTo>
                  <a:lnTo>
                    <a:pt x="780364" y="818159"/>
                  </a:lnTo>
                  <a:close/>
                </a:path>
                <a:path w="6023609" h="1074420">
                  <a:moveTo>
                    <a:pt x="781977" y="1022210"/>
                  </a:moveTo>
                  <a:lnTo>
                    <a:pt x="775817" y="1001356"/>
                  </a:lnTo>
                  <a:lnTo>
                    <a:pt x="767410" y="993762"/>
                  </a:lnTo>
                  <a:lnTo>
                    <a:pt x="758469" y="985685"/>
                  </a:lnTo>
                  <a:lnTo>
                    <a:pt x="754951" y="984402"/>
                  </a:lnTo>
                  <a:lnTo>
                    <a:pt x="754951" y="1022210"/>
                  </a:lnTo>
                  <a:lnTo>
                    <a:pt x="750760" y="1034262"/>
                  </a:lnTo>
                  <a:lnTo>
                    <a:pt x="738987" y="1043203"/>
                  </a:lnTo>
                  <a:lnTo>
                    <a:pt x="720509" y="1048740"/>
                  </a:lnTo>
                  <a:lnTo>
                    <a:pt x="696239" y="1050645"/>
                  </a:lnTo>
                  <a:lnTo>
                    <a:pt x="671576" y="1048740"/>
                  </a:lnTo>
                  <a:lnTo>
                    <a:pt x="652894" y="1043203"/>
                  </a:lnTo>
                  <a:lnTo>
                    <a:pt x="641070" y="1034262"/>
                  </a:lnTo>
                  <a:lnTo>
                    <a:pt x="636930" y="1022210"/>
                  </a:lnTo>
                  <a:lnTo>
                    <a:pt x="641070" y="1010094"/>
                  </a:lnTo>
                  <a:lnTo>
                    <a:pt x="652894" y="1001141"/>
                  </a:lnTo>
                  <a:lnTo>
                    <a:pt x="671576" y="995616"/>
                  </a:lnTo>
                  <a:lnTo>
                    <a:pt x="696239" y="993762"/>
                  </a:lnTo>
                  <a:lnTo>
                    <a:pt x="720509" y="995616"/>
                  </a:lnTo>
                  <a:lnTo>
                    <a:pt x="738987" y="1001141"/>
                  </a:lnTo>
                  <a:lnTo>
                    <a:pt x="750760" y="1010094"/>
                  </a:lnTo>
                  <a:lnTo>
                    <a:pt x="754951" y="1022210"/>
                  </a:lnTo>
                  <a:lnTo>
                    <a:pt x="754951" y="984402"/>
                  </a:lnTo>
                  <a:lnTo>
                    <a:pt x="731456" y="975817"/>
                  </a:lnTo>
                  <a:lnTo>
                    <a:pt x="696239" y="972375"/>
                  </a:lnTo>
                  <a:lnTo>
                    <a:pt x="660641" y="975817"/>
                  </a:lnTo>
                  <a:lnTo>
                    <a:pt x="633450" y="985685"/>
                  </a:lnTo>
                  <a:lnTo>
                    <a:pt x="616102" y="1001356"/>
                  </a:lnTo>
                  <a:lnTo>
                    <a:pt x="610006" y="1022210"/>
                  </a:lnTo>
                  <a:lnTo>
                    <a:pt x="616102" y="1043139"/>
                  </a:lnTo>
                  <a:lnTo>
                    <a:pt x="633450" y="1058926"/>
                  </a:lnTo>
                  <a:lnTo>
                    <a:pt x="660641" y="1068870"/>
                  </a:lnTo>
                  <a:lnTo>
                    <a:pt x="696239" y="1072337"/>
                  </a:lnTo>
                  <a:lnTo>
                    <a:pt x="731456" y="1068870"/>
                  </a:lnTo>
                  <a:lnTo>
                    <a:pt x="758469" y="1058926"/>
                  </a:lnTo>
                  <a:lnTo>
                    <a:pt x="767562" y="1050645"/>
                  </a:lnTo>
                  <a:lnTo>
                    <a:pt x="775817" y="1043139"/>
                  </a:lnTo>
                  <a:lnTo>
                    <a:pt x="781977" y="1022210"/>
                  </a:lnTo>
                  <a:close/>
                </a:path>
                <a:path w="6023609" h="1074420">
                  <a:moveTo>
                    <a:pt x="955154" y="922451"/>
                  </a:moveTo>
                  <a:lnTo>
                    <a:pt x="950633" y="903998"/>
                  </a:lnTo>
                  <a:lnTo>
                    <a:pt x="945007" y="897432"/>
                  </a:lnTo>
                  <a:lnTo>
                    <a:pt x="938237" y="889546"/>
                  </a:lnTo>
                  <a:lnTo>
                    <a:pt x="929132" y="885024"/>
                  </a:lnTo>
                  <a:lnTo>
                    <a:pt x="929132" y="922451"/>
                  </a:lnTo>
                  <a:lnTo>
                    <a:pt x="926642" y="932942"/>
                  </a:lnTo>
                  <a:lnTo>
                    <a:pt x="919670" y="940892"/>
                  </a:lnTo>
                  <a:lnTo>
                    <a:pt x="908926" y="945959"/>
                  </a:lnTo>
                  <a:lnTo>
                    <a:pt x="895146" y="947775"/>
                  </a:lnTo>
                  <a:lnTo>
                    <a:pt x="881151" y="945959"/>
                  </a:lnTo>
                  <a:lnTo>
                    <a:pt x="870343" y="940892"/>
                  </a:lnTo>
                  <a:lnTo>
                    <a:pt x="863422" y="932942"/>
                  </a:lnTo>
                  <a:lnTo>
                    <a:pt x="861060" y="922451"/>
                  </a:lnTo>
                  <a:lnTo>
                    <a:pt x="863422" y="912202"/>
                  </a:lnTo>
                  <a:lnTo>
                    <a:pt x="870343" y="904316"/>
                  </a:lnTo>
                  <a:lnTo>
                    <a:pt x="881151" y="899236"/>
                  </a:lnTo>
                  <a:lnTo>
                    <a:pt x="895146" y="897432"/>
                  </a:lnTo>
                  <a:lnTo>
                    <a:pt x="908926" y="899236"/>
                  </a:lnTo>
                  <a:lnTo>
                    <a:pt x="919670" y="904316"/>
                  </a:lnTo>
                  <a:lnTo>
                    <a:pt x="926642" y="912202"/>
                  </a:lnTo>
                  <a:lnTo>
                    <a:pt x="929132" y="922451"/>
                  </a:lnTo>
                  <a:lnTo>
                    <a:pt x="929132" y="885024"/>
                  </a:lnTo>
                  <a:lnTo>
                    <a:pt x="919302" y="880122"/>
                  </a:lnTo>
                  <a:lnTo>
                    <a:pt x="895146" y="876757"/>
                  </a:lnTo>
                  <a:lnTo>
                    <a:pt x="870902" y="880122"/>
                  </a:lnTo>
                  <a:lnTo>
                    <a:pt x="851890" y="889546"/>
                  </a:lnTo>
                  <a:lnTo>
                    <a:pt x="839470" y="903998"/>
                  </a:lnTo>
                  <a:lnTo>
                    <a:pt x="835025" y="922451"/>
                  </a:lnTo>
                  <a:lnTo>
                    <a:pt x="839470" y="941209"/>
                  </a:lnTo>
                  <a:lnTo>
                    <a:pt x="851890" y="955636"/>
                  </a:lnTo>
                  <a:lnTo>
                    <a:pt x="870902" y="964920"/>
                  </a:lnTo>
                  <a:lnTo>
                    <a:pt x="895146" y="968248"/>
                  </a:lnTo>
                  <a:lnTo>
                    <a:pt x="919302" y="964920"/>
                  </a:lnTo>
                  <a:lnTo>
                    <a:pt x="938237" y="955636"/>
                  </a:lnTo>
                  <a:lnTo>
                    <a:pt x="944994" y="947775"/>
                  </a:lnTo>
                  <a:lnTo>
                    <a:pt x="950633" y="941209"/>
                  </a:lnTo>
                  <a:lnTo>
                    <a:pt x="955154" y="922451"/>
                  </a:lnTo>
                  <a:close/>
                </a:path>
                <a:path w="6023609" h="1074420">
                  <a:moveTo>
                    <a:pt x="969886" y="843280"/>
                  </a:moveTo>
                  <a:lnTo>
                    <a:pt x="908456" y="843280"/>
                  </a:lnTo>
                  <a:lnTo>
                    <a:pt x="908456" y="815644"/>
                  </a:lnTo>
                  <a:lnTo>
                    <a:pt x="881837" y="815644"/>
                  </a:lnTo>
                  <a:lnTo>
                    <a:pt x="881837" y="843280"/>
                  </a:lnTo>
                  <a:lnTo>
                    <a:pt x="820204" y="843280"/>
                  </a:lnTo>
                  <a:lnTo>
                    <a:pt x="820204" y="865162"/>
                  </a:lnTo>
                  <a:lnTo>
                    <a:pt x="969886" y="865162"/>
                  </a:lnTo>
                  <a:lnTo>
                    <a:pt x="969886" y="843280"/>
                  </a:lnTo>
                  <a:close/>
                </a:path>
                <a:path w="6023609" h="1074420">
                  <a:moveTo>
                    <a:pt x="1032929" y="985393"/>
                  </a:moveTo>
                  <a:lnTo>
                    <a:pt x="1006398" y="985393"/>
                  </a:lnTo>
                  <a:lnTo>
                    <a:pt x="1006398" y="1006970"/>
                  </a:lnTo>
                  <a:lnTo>
                    <a:pt x="1006398" y="1048334"/>
                  </a:lnTo>
                  <a:lnTo>
                    <a:pt x="891311" y="1048334"/>
                  </a:lnTo>
                  <a:lnTo>
                    <a:pt x="891311" y="1006970"/>
                  </a:lnTo>
                  <a:lnTo>
                    <a:pt x="1006398" y="1006970"/>
                  </a:lnTo>
                  <a:lnTo>
                    <a:pt x="1006398" y="985393"/>
                  </a:lnTo>
                  <a:lnTo>
                    <a:pt x="864184" y="985393"/>
                  </a:lnTo>
                  <a:lnTo>
                    <a:pt x="864184" y="1070317"/>
                  </a:lnTo>
                  <a:lnTo>
                    <a:pt x="1032929" y="1070317"/>
                  </a:lnTo>
                  <a:lnTo>
                    <a:pt x="1032929" y="1048334"/>
                  </a:lnTo>
                  <a:lnTo>
                    <a:pt x="1032929" y="1006970"/>
                  </a:lnTo>
                  <a:lnTo>
                    <a:pt x="1032929" y="985393"/>
                  </a:lnTo>
                  <a:close/>
                </a:path>
                <a:path w="6023609" h="1074420">
                  <a:moveTo>
                    <a:pt x="1032929" y="817956"/>
                  </a:moveTo>
                  <a:lnTo>
                    <a:pt x="1005890" y="817956"/>
                  </a:lnTo>
                  <a:lnTo>
                    <a:pt x="1005890" y="894715"/>
                  </a:lnTo>
                  <a:lnTo>
                    <a:pt x="965949" y="894715"/>
                  </a:lnTo>
                  <a:lnTo>
                    <a:pt x="965949" y="917105"/>
                  </a:lnTo>
                  <a:lnTo>
                    <a:pt x="1005890" y="917105"/>
                  </a:lnTo>
                  <a:lnTo>
                    <a:pt x="1005890" y="972781"/>
                  </a:lnTo>
                  <a:lnTo>
                    <a:pt x="1032929" y="972781"/>
                  </a:lnTo>
                  <a:lnTo>
                    <a:pt x="1032929" y="817956"/>
                  </a:lnTo>
                  <a:close/>
                </a:path>
                <a:path w="6023609" h="1074420">
                  <a:moveTo>
                    <a:pt x="5632297" y="178219"/>
                  </a:moveTo>
                  <a:lnTo>
                    <a:pt x="5630608" y="167335"/>
                  </a:lnTo>
                  <a:lnTo>
                    <a:pt x="5628767" y="155435"/>
                  </a:lnTo>
                  <a:lnTo>
                    <a:pt x="5598261" y="160820"/>
                  </a:lnTo>
                  <a:lnTo>
                    <a:pt x="5568467" y="164439"/>
                  </a:lnTo>
                  <a:lnTo>
                    <a:pt x="5539371" y="166535"/>
                  </a:lnTo>
                  <a:lnTo>
                    <a:pt x="5510962" y="167335"/>
                  </a:lnTo>
                  <a:lnTo>
                    <a:pt x="5510962" y="24917"/>
                  </a:lnTo>
                  <a:lnTo>
                    <a:pt x="5484330" y="24917"/>
                  </a:lnTo>
                  <a:lnTo>
                    <a:pt x="5484330" y="190627"/>
                  </a:lnTo>
                  <a:lnTo>
                    <a:pt x="5505716" y="190627"/>
                  </a:lnTo>
                  <a:lnTo>
                    <a:pt x="5536158" y="190055"/>
                  </a:lnTo>
                  <a:lnTo>
                    <a:pt x="5567197" y="187985"/>
                  </a:lnTo>
                  <a:lnTo>
                    <a:pt x="5599125" y="184137"/>
                  </a:lnTo>
                  <a:lnTo>
                    <a:pt x="5632297" y="178219"/>
                  </a:lnTo>
                  <a:close/>
                </a:path>
                <a:path w="6023609" h="1074420">
                  <a:moveTo>
                    <a:pt x="5680710" y="0"/>
                  </a:moveTo>
                  <a:lnTo>
                    <a:pt x="5653887" y="0"/>
                  </a:lnTo>
                  <a:lnTo>
                    <a:pt x="5653887" y="255587"/>
                  </a:lnTo>
                  <a:lnTo>
                    <a:pt x="5680710" y="255587"/>
                  </a:lnTo>
                  <a:lnTo>
                    <a:pt x="5680710" y="0"/>
                  </a:lnTo>
                  <a:close/>
                </a:path>
                <a:path w="6023609" h="1074420">
                  <a:moveTo>
                    <a:pt x="5873966" y="184480"/>
                  </a:moveTo>
                  <a:lnTo>
                    <a:pt x="5871946" y="170053"/>
                  </a:lnTo>
                  <a:lnTo>
                    <a:pt x="5870740" y="161378"/>
                  </a:lnTo>
                  <a:lnTo>
                    <a:pt x="5843879" y="165519"/>
                  </a:lnTo>
                  <a:lnTo>
                    <a:pt x="5817260" y="168135"/>
                  </a:lnTo>
                  <a:lnTo>
                    <a:pt x="5789460" y="169545"/>
                  </a:lnTo>
                  <a:lnTo>
                    <a:pt x="5759081" y="170053"/>
                  </a:lnTo>
                  <a:lnTo>
                    <a:pt x="5759081" y="46596"/>
                  </a:lnTo>
                  <a:lnTo>
                    <a:pt x="5851576" y="46596"/>
                  </a:lnTo>
                  <a:lnTo>
                    <a:pt x="5851576" y="24612"/>
                  </a:lnTo>
                  <a:lnTo>
                    <a:pt x="5732056" y="24612"/>
                  </a:lnTo>
                  <a:lnTo>
                    <a:pt x="5732056" y="192646"/>
                  </a:lnTo>
                  <a:lnTo>
                    <a:pt x="5752630" y="192646"/>
                  </a:lnTo>
                  <a:lnTo>
                    <a:pt x="5785967" y="192392"/>
                  </a:lnTo>
                  <a:lnTo>
                    <a:pt x="5816092" y="191211"/>
                  </a:lnTo>
                  <a:lnTo>
                    <a:pt x="5844819" y="188709"/>
                  </a:lnTo>
                  <a:lnTo>
                    <a:pt x="5873966" y="184480"/>
                  </a:lnTo>
                  <a:close/>
                </a:path>
                <a:path w="6023609" h="1074420">
                  <a:moveTo>
                    <a:pt x="5961316" y="98945"/>
                  </a:moveTo>
                  <a:lnTo>
                    <a:pt x="5920359" y="98945"/>
                  </a:lnTo>
                  <a:lnTo>
                    <a:pt x="5920359" y="0"/>
                  </a:lnTo>
                  <a:lnTo>
                    <a:pt x="5893232" y="0"/>
                  </a:lnTo>
                  <a:lnTo>
                    <a:pt x="5893232" y="256095"/>
                  </a:lnTo>
                  <a:lnTo>
                    <a:pt x="5920359" y="256095"/>
                  </a:lnTo>
                  <a:lnTo>
                    <a:pt x="5920359" y="121437"/>
                  </a:lnTo>
                  <a:lnTo>
                    <a:pt x="5961316" y="121437"/>
                  </a:lnTo>
                  <a:lnTo>
                    <a:pt x="5961316" y="98945"/>
                  </a:lnTo>
                  <a:close/>
                </a:path>
                <a:path w="6023609" h="1074420">
                  <a:moveTo>
                    <a:pt x="6023038" y="213118"/>
                  </a:moveTo>
                  <a:lnTo>
                    <a:pt x="6021425" y="205295"/>
                  </a:lnTo>
                  <a:lnTo>
                    <a:pt x="6017044" y="198882"/>
                  </a:lnTo>
                  <a:lnTo>
                    <a:pt x="6010618" y="194538"/>
                  </a:lnTo>
                  <a:lnTo>
                    <a:pt x="6002871" y="192951"/>
                  </a:lnTo>
                  <a:lnTo>
                    <a:pt x="5994946" y="194538"/>
                  </a:lnTo>
                  <a:lnTo>
                    <a:pt x="5988456" y="198882"/>
                  </a:lnTo>
                  <a:lnTo>
                    <a:pt x="5984100" y="205295"/>
                  </a:lnTo>
                  <a:lnTo>
                    <a:pt x="5982601" y="213118"/>
                  </a:lnTo>
                  <a:lnTo>
                    <a:pt x="5984100" y="220954"/>
                  </a:lnTo>
                  <a:lnTo>
                    <a:pt x="5988456" y="227368"/>
                  </a:lnTo>
                  <a:lnTo>
                    <a:pt x="5994946" y="231698"/>
                  </a:lnTo>
                  <a:lnTo>
                    <a:pt x="6002871" y="233299"/>
                  </a:lnTo>
                  <a:lnTo>
                    <a:pt x="6010618" y="231698"/>
                  </a:lnTo>
                  <a:lnTo>
                    <a:pt x="6017044" y="227368"/>
                  </a:lnTo>
                  <a:lnTo>
                    <a:pt x="6021425" y="220954"/>
                  </a:lnTo>
                  <a:lnTo>
                    <a:pt x="6023038" y="213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5" name="object 21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25629" y="8129437"/>
              <a:ext cx="232994" cy="248930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748825" y="8132161"/>
              <a:ext cx="233498" cy="248224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3001276" y="8125205"/>
              <a:ext cx="557530" cy="255904"/>
            </a:xfrm>
            <a:custGeom>
              <a:avLst/>
              <a:gdLst/>
              <a:ahLst/>
              <a:cxnLst/>
              <a:rect l="l" t="t" r="r" b="b"/>
              <a:pathLst>
                <a:path w="557529" h="255904">
                  <a:moveTo>
                    <a:pt x="119227" y="138391"/>
                  </a:moveTo>
                  <a:lnTo>
                    <a:pt x="114998" y="114693"/>
                  </a:lnTo>
                  <a:lnTo>
                    <a:pt x="107238" y="102171"/>
                  </a:lnTo>
                  <a:lnTo>
                    <a:pt x="103466" y="96088"/>
                  </a:lnTo>
                  <a:lnTo>
                    <a:pt x="95211" y="90373"/>
                  </a:lnTo>
                  <a:lnTo>
                    <a:pt x="95211" y="138391"/>
                  </a:lnTo>
                  <a:lnTo>
                    <a:pt x="92862" y="153200"/>
                  </a:lnTo>
                  <a:lnTo>
                    <a:pt x="86321" y="164642"/>
                  </a:lnTo>
                  <a:lnTo>
                    <a:pt x="76327" y="171983"/>
                  </a:lnTo>
                  <a:lnTo>
                    <a:pt x="63652" y="174498"/>
                  </a:lnTo>
                  <a:lnTo>
                    <a:pt x="50927" y="171983"/>
                  </a:lnTo>
                  <a:lnTo>
                    <a:pt x="40944" y="164642"/>
                  </a:lnTo>
                  <a:lnTo>
                    <a:pt x="34417" y="153200"/>
                  </a:lnTo>
                  <a:lnTo>
                    <a:pt x="32080" y="138391"/>
                  </a:lnTo>
                  <a:lnTo>
                    <a:pt x="34417" y="123761"/>
                  </a:lnTo>
                  <a:lnTo>
                    <a:pt x="40944" y="112344"/>
                  </a:lnTo>
                  <a:lnTo>
                    <a:pt x="50927" y="104889"/>
                  </a:lnTo>
                  <a:lnTo>
                    <a:pt x="63652" y="102171"/>
                  </a:lnTo>
                  <a:lnTo>
                    <a:pt x="76327" y="104889"/>
                  </a:lnTo>
                  <a:lnTo>
                    <a:pt x="86321" y="112344"/>
                  </a:lnTo>
                  <a:lnTo>
                    <a:pt x="92862" y="123761"/>
                  </a:lnTo>
                  <a:lnTo>
                    <a:pt x="95211" y="138391"/>
                  </a:lnTo>
                  <a:lnTo>
                    <a:pt x="95211" y="90373"/>
                  </a:lnTo>
                  <a:lnTo>
                    <a:pt x="85915" y="83934"/>
                  </a:lnTo>
                  <a:lnTo>
                    <a:pt x="63652" y="79578"/>
                  </a:lnTo>
                  <a:lnTo>
                    <a:pt x="41389" y="83934"/>
                  </a:lnTo>
                  <a:lnTo>
                    <a:pt x="23825" y="96088"/>
                  </a:lnTo>
                  <a:lnTo>
                    <a:pt x="12319" y="114693"/>
                  </a:lnTo>
                  <a:lnTo>
                    <a:pt x="8267" y="138391"/>
                  </a:lnTo>
                  <a:lnTo>
                    <a:pt x="12319" y="162394"/>
                  </a:lnTo>
                  <a:lnTo>
                    <a:pt x="23825" y="181178"/>
                  </a:lnTo>
                  <a:lnTo>
                    <a:pt x="41389" y="193421"/>
                  </a:lnTo>
                  <a:lnTo>
                    <a:pt x="63652" y="197789"/>
                  </a:lnTo>
                  <a:lnTo>
                    <a:pt x="85915" y="193421"/>
                  </a:lnTo>
                  <a:lnTo>
                    <a:pt x="103466" y="181178"/>
                  </a:lnTo>
                  <a:lnTo>
                    <a:pt x="107569" y="174498"/>
                  </a:lnTo>
                  <a:lnTo>
                    <a:pt x="114998" y="162394"/>
                  </a:lnTo>
                  <a:lnTo>
                    <a:pt x="119227" y="138391"/>
                  </a:lnTo>
                  <a:close/>
                </a:path>
                <a:path w="557529" h="255904">
                  <a:moveTo>
                    <a:pt x="126784" y="42367"/>
                  </a:moveTo>
                  <a:lnTo>
                    <a:pt x="77063" y="42367"/>
                  </a:lnTo>
                  <a:lnTo>
                    <a:pt x="77063" y="7569"/>
                  </a:lnTo>
                  <a:lnTo>
                    <a:pt x="50228" y="7569"/>
                  </a:lnTo>
                  <a:lnTo>
                    <a:pt x="50228" y="42367"/>
                  </a:lnTo>
                  <a:lnTo>
                    <a:pt x="0" y="42367"/>
                  </a:lnTo>
                  <a:lnTo>
                    <a:pt x="0" y="64249"/>
                  </a:lnTo>
                  <a:lnTo>
                    <a:pt x="126784" y="64249"/>
                  </a:lnTo>
                  <a:lnTo>
                    <a:pt x="126784" y="42367"/>
                  </a:lnTo>
                  <a:close/>
                </a:path>
                <a:path w="557529" h="255904">
                  <a:moveTo>
                    <a:pt x="219481" y="0"/>
                  </a:moveTo>
                  <a:lnTo>
                    <a:pt x="193662" y="0"/>
                  </a:lnTo>
                  <a:lnTo>
                    <a:pt x="193662" y="106514"/>
                  </a:lnTo>
                  <a:lnTo>
                    <a:pt x="164211" y="106514"/>
                  </a:lnTo>
                  <a:lnTo>
                    <a:pt x="164211" y="5753"/>
                  </a:lnTo>
                  <a:lnTo>
                    <a:pt x="138684" y="5753"/>
                  </a:lnTo>
                  <a:lnTo>
                    <a:pt x="138684" y="243586"/>
                  </a:lnTo>
                  <a:lnTo>
                    <a:pt x="164211" y="243586"/>
                  </a:lnTo>
                  <a:lnTo>
                    <a:pt x="164211" y="128600"/>
                  </a:lnTo>
                  <a:lnTo>
                    <a:pt x="193662" y="128600"/>
                  </a:lnTo>
                  <a:lnTo>
                    <a:pt x="193662" y="255587"/>
                  </a:lnTo>
                  <a:lnTo>
                    <a:pt x="219481" y="255587"/>
                  </a:lnTo>
                  <a:lnTo>
                    <a:pt x="219481" y="128600"/>
                  </a:lnTo>
                  <a:lnTo>
                    <a:pt x="219481" y="106514"/>
                  </a:lnTo>
                  <a:lnTo>
                    <a:pt x="219481" y="0"/>
                  </a:lnTo>
                  <a:close/>
                </a:path>
                <a:path w="557529" h="255904">
                  <a:moveTo>
                    <a:pt x="527050" y="53962"/>
                  </a:moveTo>
                  <a:lnTo>
                    <a:pt x="500113" y="53962"/>
                  </a:lnTo>
                  <a:lnTo>
                    <a:pt x="500113" y="81000"/>
                  </a:lnTo>
                  <a:lnTo>
                    <a:pt x="527050" y="81000"/>
                  </a:lnTo>
                  <a:lnTo>
                    <a:pt x="527050" y="53962"/>
                  </a:lnTo>
                  <a:close/>
                </a:path>
                <a:path w="557529" h="255904">
                  <a:moveTo>
                    <a:pt x="528662" y="175514"/>
                  </a:moveTo>
                  <a:lnTo>
                    <a:pt x="350126" y="175514"/>
                  </a:lnTo>
                  <a:lnTo>
                    <a:pt x="350126" y="197104"/>
                  </a:lnTo>
                  <a:lnTo>
                    <a:pt x="501421" y="197104"/>
                  </a:lnTo>
                  <a:lnTo>
                    <a:pt x="501421" y="255524"/>
                  </a:lnTo>
                  <a:lnTo>
                    <a:pt x="528662" y="255524"/>
                  </a:lnTo>
                  <a:lnTo>
                    <a:pt x="528662" y="197104"/>
                  </a:lnTo>
                  <a:lnTo>
                    <a:pt x="528662" y="175514"/>
                  </a:lnTo>
                  <a:close/>
                </a:path>
                <a:path w="557529" h="255904">
                  <a:moveTo>
                    <a:pt x="557301" y="130314"/>
                  </a:moveTo>
                  <a:lnTo>
                    <a:pt x="454113" y="130314"/>
                  </a:lnTo>
                  <a:lnTo>
                    <a:pt x="454113" y="103124"/>
                  </a:lnTo>
                  <a:lnTo>
                    <a:pt x="527050" y="103124"/>
                  </a:lnTo>
                  <a:lnTo>
                    <a:pt x="527050" y="81534"/>
                  </a:lnTo>
                  <a:lnTo>
                    <a:pt x="381698" y="81534"/>
                  </a:lnTo>
                  <a:lnTo>
                    <a:pt x="381698" y="53594"/>
                  </a:lnTo>
                  <a:lnTo>
                    <a:pt x="527050" y="53594"/>
                  </a:lnTo>
                  <a:lnTo>
                    <a:pt x="527050" y="33591"/>
                  </a:lnTo>
                  <a:lnTo>
                    <a:pt x="527050" y="33274"/>
                  </a:lnTo>
                  <a:lnTo>
                    <a:pt x="527050" y="6057"/>
                  </a:lnTo>
                  <a:lnTo>
                    <a:pt x="500113" y="6057"/>
                  </a:lnTo>
                  <a:lnTo>
                    <a:pt x="500113" y="33274"/>
                  </a:lnTo>
                  <a:lnTo>
                    <a:pt x="381698" y="33274"/>
                  </a:lnTo>
                  <a:lnTo>
                    <a:pt x="381698" y="6604"/>
                  </a:lnTo>
                  <a:lnTo>
                    <a:pt x="354774" y="6604"/>
                  </a:lnTo>
                  <a:lnTo>
                    <a:pt x="354774" y="33274"/>
                  </a:lnTo>
                  <a:lnTo>
                    <a:pt x="354774" y="53594"/>
                  </a:lnTo>
                  <a:lnTo>
                    <a:pt x="354774" y="81534"/>
                  </a:lnTo>
                  <a:lnTo>
                    <a:pt x="354774" y="103124"/>
                  </a:lnTo>
                  <a:lnTo>
                    <a:pt x="427189" y="103124"/>
                  </a:lnTo>
                  <a:lnTo>
                    <a:pt x="427189" y="130314"/>
                  </a:lnTo>
                  <a:lnTo>
                    <a:pt x="324307" y="130314"/>
                  </a:lnTo>
                  <a:lnTo>
                    <a:pt x="324307" y="152412"/>
                  </a:lnTo>
                  <a:lnTo>
                    <a:pt x="557301" y="152412"/>
                  </a:lnTo>
                  <a:lnTo>
                    <a:pt x="557301" y="1303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8" name="object 21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578153" y="8127924"/>
              <a:ext cx="232994" cy="249636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3828194" y="8125201"/>
              <a:ext cx="240665" cy="255904"/>
            </a:xfrm>
            <a:custGeom>
              <a:avLst/>
              <a:gdLst/>
              <a:ahLst/>
              <a:cxnLst/>
              <a:rect l="l" t="t" r="r" b="b"/>
              <a:pathLst>
                <a:path w="240664" h="255904">
                  <a:moveTo>
                    <a:pt x="201424" y="0"/>
                  </a:moveTo>
                  <a:lnTo>
                    <a:pt x="174291" y="0"/>
                  </a:lnTo>
                  <a:lnTo>
                    <a:pt x="174291" y="255587"/>
                  </a:lnTo>
                  <a:lnTo>
                    <a:pt x="201424" y="255587"/>
                  </a:lnTo>
                  <a:lnTo>
                    <a:pt x="201424" y="128600"/>
                  </a:lnTo>
                  <a:lnTo>
                    <a:pt x="240659" y="128600"/>
                  </a:lnTo>
                  <a:lnTo>
                    <a:pt x="240659" y="105502"/>
                  </a:lnTo>
                  <a:lnTo>
                    <a:pt x="201424" y="105502"/>
                  </a:lnTo>
                  <a:lnTo>
                    <a:pt x="201424" y="0"/>
                  </a:lnTo>
                  <a:close/>
                </a:path>
                <a:path w="240664" h="255904">
                  <a:moveTo>
                    <a:pt x="79077" y="100459"/>
                  </a:moveTo>
                  <a:lnTo>
                    <a:pt x="52348" y="100459"/>
                  </a:lnTo>
                  <a:lnTo>
                    <a:pt x="52348" y="177822"/>
                  </a:lnTo>
                  <a:lnTo>
                    <a:pt x="0" y="178528"/>
                  </a:lnTo>
                  <a:lnTo>
                    <a:pt x="3025" y="200718"/>
                  </a:lnTo>
                  <a:lnTo>
                    <a:pt x="39380" y="200527"/>
                  </a:lnTo>
                  <a:lnTo>
                    <a:pt x="79102" y="199268"/>
                  </a:lnTo>
                  <a:lnTo>
                    <a:pt x="120298" y="196363"/>
                  </a:lnTo>
                  <a:lnTo>
                    <a:pt x="161078" y="191236"/>
                  </a:lnTo>
                  <a:lnTo>
                    <a:pt x="160017" y="177015"/>
                  </a:lnTo>
                  <a:lnTo>
                    <a:pt x="79077" y="177015"/>
                  </a:lnTo>
                  <a:lnTo>
                    <a:pt x="79077" y="100459"/>
                  </a:lnTo>
                  <a:close/>
                </a:path>
                <a:path w="240664" h="255904">
                  <a:moveTo>
                    <a:pt x="159566" y="170963"/>
                  </a:moveTo>
                  <a:lnTo>
                    <a:pt x="140039" y="173072"/>
                  </a:lnTo>
                  <a:lnTo>
                    <a:pt x="119926" y="174745"/>
                  </a:lnTo>
                  <a:lnTo>
                    <a:pt x="99511" y="176041"/>
                  </a:lnTo>
                  <a:lnTo>
                    <a:pt x="79077" y="177015"/>
                  </a:lnTo>
                  <a:lnTo>
                    <a:pt x="160017" y="177015"/>
                  </a:lnTo>
                  <a:lnTo>
                    <a:pt x="159566" y="170963"/>
                  </a:lnTo>
                  <a:close/>
                </a:path>
                <a:path w="240664" h="255904">
                  <a:moveTo>
                    <a:pt x="144839" y="27333"/>
                  </a:moveTo>
                  <a:lnTo>
                    <a:pt x="14020" y="27333"/>
                  </a:lnTo>
                  <a:lnTo>
                    <a:pt x="14020" y="49221"/>
                  </a:lnTo>
                  <a:lnTo>
                    <a:pt x="117808" y="49221"/>
                  </a:lnTo>
                  <a:lnTo>
                    <a:pt x="117568" y="66828"/>
                  </a:lnTo>
                  <a:lnTo>
                    <a:pt x="116648" y="87877"/>
                  </a:lnTo>
                  <a:lnTo>
                    <a:pt x="114517" y="112594"/>
                  </a:lnTo>
                  <a:lnTo>
                    <a:pt x="110647" y="141208"/>
                  </a:lnTo>
                  <a:lnTo>
                    <a:pt x="137476" y="143326"/>
                  </a:lnTo>
                  <a:lnTo>
                    <a:pt x="141620" y="111422"/>
                  </a:lnTo>
                  <a:lnTo>
                    <a:pt x="143768" y="84170"/>
                  </a:lnTo>
                  <a:lnTo>
                    <a:pt x="144611" y="61457"/>
                  </a:lnTo>
                  <a:lnTo>
                    <a:pt x="144764" y="49221"/>
                  </a:lnTo>
                  <a:lnTo>
                    <a:pt x="144839" y="27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0" name="object 22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154569" y="8137708"/>
              <a:ext cx="232389" cy="242677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4406417" y="8123389"/>
              <a:ext cx="814069" cy="257810"/>
            </a:xfrm>
            <a:custGeom>
              <a:avLst/>
              <a:gdLst/>
              <a:ahLst/>
              <a:cxnLst/>
              <a:rect l="l" t="t" r="r" b="b"/>
              <a:pathLst>
                <a:path w="814070" h="257809">
                  <a:moveTo>
                    <a:pt x="204647" y="12204"/>
                  </a:moveTo>
                  <a:lnTo>
                    <a:pt x="177622" y="12204"/>
                  </a:lnTo>
                  <a:lnTo>
                    <a:pt x="177622" y="45250"/>
                  </a:lnTo>
                  <a:lnTo>
                    <a:pt x="55981" y="45250"/>
                  </a:lnTo>
                  <a:lnTo>
                    <a:pt x="55981" y="12230"/>
                  </a:lnTo>
                  <a:lnTo>
                    <a:pt x="29146" y="12230"/>
                  </a:lnTo>
                  <a:lnTo>
                    <a:pt x="29146" y="45250"/>
                  </a:lnTo>
                  <a:lnTo>
                    <a:pt x="29146" y="66840"/>
                  </a:lnTo>
                  <a:lnTo>
                    <a:pt x="29146" y="101130"/>
                  </a:lnTo>
                  <a:lnTo>
                    <a:pt x="29146" y="122720"/>
                  </a:lnTo>
                  <a:lnTo>
                    <a:pt x="204647" y="122720"/>
                  </a:lnTo>
                  <a:lnTo>
                    <a:pt x="204647" y="101371"/>
                  </a:lnTo>
                  <a:lnTo>
                    <a:pt x="204647" y="101130"/>
                  </a:lnTo>
                  <a:lnTo>
                    <a:pt x="204647" y="67183"/>
                  </a:lnTo>
                  <a:lnTo>
                    <a:pt x="177622" y="67183"/>
                  </a:lnTo>
                  <a:lnTo>
                    <a:pt x="177622" y="101130"/>
                  </a:lnTo>
                  <a:lnTo>
                    <a:pt x="55981" y="101130"/>
                  </a:lnTo>
                  <a:lnTo>
                    <a:pt x="55981" y="66840"/>
                  </a:lnTo>
                  <a:lnTo>
                    <a:pt x="204647" y="66840"/>
                  </a:lnTo>
                  <a:lnTo>
                    <a:pt x="204647" y="45491"/>
                  </a:lnTo>
                  <a:lnTo>
                    <a:pt x="204647" y="45250"/>
                  </a:lnTo>
                  <a:lnTo>
                    <a:pt x="204647" y="12204"/>
                  </a:lnTo>
                  <a:close/>
                </a:path>
                <a:path w="814070" h="257809">
                  <a:moveTo>
                    <a:pt x="233908" y="152107"/>
                  </a:moveTo>
                  <a:lnTo>
                    <a:pt x="0" y="152107"/>
                  </a:lnTo>
                  <a:lnTo>
                    <a:pt x="0" y="173685"/>
                  </a:lnTo>
                  <a:lnTo>
                    <a:pt x="102984" y="173685"/>
                  </a:lnTo>
                  <a:lnTo>
                    <a:pt x="102984" y="257403"/>
                  </a:lnTo>
                  <a:lnTo>
                    <a:pt x="129616" y="257403"/>
                  </a:lnTo>
                  <a:lnTo>
                    <a:pt x="129616" y="173685"/>
                  </a:lnTo>
                  <a:lnTo>
                    <a:pt x="233908" y="173685"/>
                  </a:lnTo>
                  <a:lnTo>
                    <a:pt x="233908" y="152107"/>
                  </a:lnTo>
                  <a:close/>
                </a:path>
                <a:path w="814070" h="257809">
                  <a:moveTo>
                    <a:pt x="454418" y="17754"/>
                  </a:moveTo>
                  <a:lnTo>
                    <a:pt x="427596" y="17754"/>
                  </a:lnTo>
                  <a:lnTo>
                    <a:pt x="427596" y="54673"/>
                  </a:lnTo>
                  <a:lnTo>
                    <a:pt x="427596" y="75857"/>
                  </a:lnTo>
                  <a:lnTo>
                    <a:pt x="427596" y="114782"/>
                  </a:lnTo>
                  <a:lnTo>
                    <a:pt x="360616" y="114782"/>
                  </a:lnTo>
                  <a:lnTo>
                    <a:pt x="360616" y="75857"/>
                  </a:lnTo>
                  <a:lnTo>
                    <a:pt x="427596" y="75857"/>
                  </a:lnTo>
                  <a:lnTo>
                    <a:pt x="427596" y="54673"/>
                  </a:lnTo>
                  <a:lnTo>
                    <a:pt x="360616" y="54673"/>
                  </a:lnTo>
                  <a:lnTo>
                    <a:pt x="360616" y="17754"/>
                  </a:lnTo>
                  <a:lnTo>
                    <a:pt x="333895" y="17754"/>
                  </a:lnTo>
                  <a:lnTo>
                    <a:pt x="333895" y="136372"/>
                  </a:lnTo>
                  <a:lnTo>
                    <a:pt x="454418" y="136372"/>
                  </a:lnTo>
                  <a:lnTo>
                    <a:pt x="454418" y="114782"/>
                  </a:lnTo>
                  <a:lnTo>
                    <a:pt x="454418" y="75857"/>
                  </a:lnTo>
                  <a:lnTo>
                    <a:pt x="454418" y="54673"/>
                  </a:lnTo>
                  <a:lnTo>
                    <a:pt x="454418" y="17754"/>
                  </a:lnTo>
                  <a:close/>
                </a:path>
                <a:path w="814070" h="257809">
                  <a:moveTo>
                    <a:pt x="527240" y="208991"/>
                  </a:moveTo>
                  <a:lnTo>
                    <a:pt x="521398" y="188696"/>
                  </a:lnTo>
                  <a:lnTo>
                    <a:pt x="514197" y="182257"/>
                  </a:lnTo>
                  <a:lnTo>
                    <a:pt x="504558" y="173647"/>
                  </a:lnTo>
                  <a:lnTo>
                    <a:pt x="500722" y="172313"/>
                  </a:lnTo>
                  <a:lnTo>
                    <a:pt x="500722" y="208991"/>
                  </a:lnTo>
                  <a:lnTo>
                    <a:pt x="496773" y="220370"/>
                  </a:lnTo>
                  <a:lnTo>
                    <a:pt x="485317" y="228803"/>
                  </a:lnTo>
                  <a:lnTo>
                    <a:pt x="466979" y="234022"/>
                  </a:lnTo>
                  <a:lnTo>
                    <a:pt x="442315" y="235826"/>
                  </a:lnTo>
                  <a:lnTo>
                    <a:pt x="417563" y="234022"/>
                  </a:lnTo>
                  <a:lnTo>
                    <a:pt x="399097" y="228803"/>
                  </a:lnTo>
                  <a:lnTo>
                    <a:pt x="387591" y="220370"/>
                  </a:lnTo>
                  <a:lnTo>
                    <a:pt x="383717" y="208991"/>
                  </a:lnTo>
                  <a:lnTo>
                    <a:pt x="387591" y="197650"/>
                  </a:lnTo>
                  <a:lnTo>
                    <a:pt x="399097" y="189306"/>
                  </a:lnTo>
                  <a:lnTo>
                    <a:pt x="417563" y="184124"/>
                  </a:lnTo>
                  <a:lnTo>
                    <a:pt x="442315" y="182257"/>
                  </a:lnTo>
                  <a:lnTo>
                    <a:pt x="466979" y="184124"/>
                  </a:lnTo>
                  <a:lnTo>
                    <a:pt x="485317" y="189306"/>
                  </a:lnTo>
                  <a:lnTo>
                    <a:pt x="496773" y="197650"/>
                  </a:lnTo>
                  <a:lnTo>
                    <a:pt x="500722" y="208991"/>
                  </a:lnTo>
                  <a:lnTo>
                    <a:pt x="500722" y="172313"/>
                  </a:lnTo>
                  <a:lnTo>
                    <a:pt x="477837" y="164299"/>
                  </a:lnTo>
                  <a:lnTo>
                    <a:pt x="442315" y="161086"/>
                  </a:lnTo>
                  <a:lnTo>
                    <a:pt x="406501" y="164299"/>
                  </a:lnTo>
                  <a:lnTo>
                    <a:pt x="379514" y="173647"/>
                  </a:lnTo>
                  <a:lnTo>
                    <a:pt x="362508" y="188696"/>
                  </a:lnTo>
                  <a:lnTo>
                    <a:pt x="356577" y="208991"/>
                  </a:lnTo>
                  <a:lnTo>
                    <a:pt x="362508" y="229425"/>
                  </a:lnTo>
                  <a:lnTo>
                    <a:pt x="379514" y="244589"/>
                  </a:lnTo>
                  <a:lnTo>
                    <a:pt x="406501" y="254050"/>
                  </a:lnTo>
                  <a:lnTo>
                    <a:pt x="442315" y="257403"/>
                  </a:lnTo>
                  <a:lnTo>
                    <a:pt x="477837" y="254050"/>
                  </a:lnTo>
                  <a:lnTo>
                    <a:pt x="504558" y="244589"/>
                  </a:lnTo>
                  <a:lnTo>
                    <a:pt x="514286" y="235826"/>
                  </a:lnTo>
                  <a:lnTo>
                    <a:pt x="521398" y="229425"/>
                  </a:lnTo>
                  <a:lnTo>
                    <a:pt x="527240" y="208991"/>
                  </a:lnTo>
                  <a:close/>
                </a:path>
                <a:path w="814070" h="257809">
                  <a:moveTo>
                    <a:pt x="561936" y="64452"/>
                  </a:moveTo>
                  <a:lnTo>
                    <a:pt x="524929" y="64452"/>
                  </a:lnTo>
                  <a:lnTo>
                    <a:pt x="524929" y="1816"/>
                  </a:lnTo>
                  <a:lnTo>
                    <a:pt x="497789" y="1816"/>
                  </a:lnTo>
                  <a:lnTo>
                    <a:pt x="497789" y="154520"/>
                  </a:lnTo>
                  <a:lnTo>
                    <a:pt x="524929" y="154520"/>
                  </a:lnTo>
                  <a:lnTo>
                    <a:pt x="524929" y="87350"/>
                  </a:lnTo>
                  <a:lnTo>
                    <a:pt x="561936" y="87350"/>
                  </a:lnTo>
                  <a:lnTo>
                    <a:pt x="561936" y="64452"/>
                  </a:lnTo>
                  <a:close/>
                </a:path>
                <a:path w="814070" h="257809">
                  <a:moveTo>
                    <a:pt x="715048" y="107823"/>
                  </a:moveTo>
                  <a:lnTo>
                    <a:pt x="710514" y="89204"/>
                  </a:lnTo>
                  <a:lnTo>
                    <a:pt x="704507" y="82410"/>
                  </a:lnTo>
                  <a:lnTo>
                    <a:pt x="697852" y="74879"/>
                  </a:lnTo>
                  <a:lnTo>
                    <a:pt x="689432" y="70916"/>
                  </a:lnTo>
                  <a:lnTo>
                    <a:pt x="689432" y="107823"/>
                  </a:lnTo>
                  <a:lnTo>
                    <a:pt x="686714" y="118160"/>
                  </a:lnTo>
                  <a:lnTo>
                    <a:pt x="679297" y="125933"/>
                  </a:lnTo>
                  <a:lnTo>
                    <a:pt x="667867" y="130835"/>
                  </a:lnTo>
                  <a:lnTo>
                    <a:pt x="653122" y="132537"/>
                  </a:lnTo>
                  <a:lnTo>
                    <a:pt x="638263" y="130835"/>
                  </a:lnTo>
                  <a:lnTo>
                    <a:pt x="626821" y="125933"/>
                  </a:lnTo>
                  <a:lnTo>
                    <a:pt x="619506" y="118160"/>
                  </a:lnTo>
                  <a:lnTo>
                    <a:pt x="617016" y="107823"/>
                  </a:lnTo>
                  <a:lnTo>
                    <a:pt x="619506" y="97370"/>
                  </a:lnTo>
                  <a:lnTo>
                    <a:pt x="626821" y="89408"/>
                  </a:lnTo>
                  <a:lnTo>
                    <a:pt x="638263" y="84289"/>
                  </a:lnTo>
                  <a:lnTo>
                    <a:pt x="653122" y="82410"/>
                  </a:lnTo>
                  <a:lnTo>
                    <a:pt x="667867" y="84289"/>
                  </a:lnTo>
                  <a:lnTo>
                    <a:pt x="679297" y="89408"/>
                  </a:lnTo>
                  <a:lnTo>
                    <a:pt x="686714" y="97370"/>
                  </a:lnTo>
                  <a:lnTo>
                    <a:pt x="689432" y="107823"/>
                  </a:lnTo>
                  <a:lnTo>
                    <a:pt x="689432" y="70916"/>
                  </a:lnTo>
                  <a:lnTo>
                    <a:pt x="678319" y="65684"/>
                  </a:lnTo>
                  <a:lnTo>
                    <a:pt x="653122" y="62433"/>
                  </a:lnTo>
                  <a:lnTo>
                    <a:pt x="627634" y="65684"/>
                  </a:lnTo>
                  <a:lnTo>
                    <a:pt x="607974" y="74879"/>
                  </a:lnTo>
                  <a:lnTo>
                    <a:pt x="595325" y="89204"/>
                  </a:lnTo>
                  <a:lnTo>
                    <a:pt x="590892" y="107823"/>
                  </a:lnTo>
                  <a:lnTo>
                    <a:pt x="595325" y="126530"/>
                  </a:lnTo>
                  <a:lnTo>
                    <a:pt x="607974" y="140830"/>
                  </a:lnTo>
                  <a:lnTo>
                    <a:pt x="627634" y="149948"/>
                  </a:lnTo>
                  <a:lnTo>
                    <a:pt x="653122" y="153111"/>
                  </a:lnTo>
                  <a:lnTo>
                    <a:pt x="678319" y="149948"/>
                  </a:lnTo>
                  <a:lnTo>
                    <a:pt x="697852" y="140830"/>
                  </a:lnTo>
                  <a:lnTo>
                    <a:pt x="705192" y="132537"/>
                  </a:lnTo>
                  <a:lnTo>
                    <a:pt x="710514" y="126530"/>
                  </a:lnTo>
                  <a:lnTo>
                    <a:pt x="715048" y="107823"/>
                  </a:lnTo>
                  <a:close/>
                </a:path>
                <a:path w="814070" h="257809">
                  <a:moveTo>
                    <a:pt x="729068" y="29349"/>
                  </a:moveTo>
                  <a:lnTo>
                    <a:pt x="666635" y="29349"/>
                  </a:lnTo>
                  <a:lnTo>
                    <a:pt x="666635" y="0"/>
                  </a:lnTo>
                  <a:lnTo>
                    <a:pt x="639711" y="0"/>
                  </a:lnTo>
                  <a:lnTo>
                    <a:pt x="639711" y="29349"/>
                  </a:lnTo>
                  <a:lnTo>
                    <a:pt x="576973" y="29349"/>
                  </a:lnTo>
                  <a:lnTo>
                    <a:pt x="576973" y="50736"/>
                  </a:lnTo>
                  <a:lnTo>
                    <a:pt x="729068" y="50736"/>
                  </a:lnTo>
                  <a:lnTo>
                    <a:pt x="729068" y="29349"/>
                  </a:lnTo>
                  <a:close/>
                </a:path>
                <a:path w="814070" h="257809">
                  <a:moveTo>
                    <a:pt x="780313" y="212623"/>
                  </a:moveTo>
                  <a:lnTo>
                    <a:pt x="774433" y="193713"/>
                  </a:lnTo>
                  <a:lnTo>
                    <a:pt x="768578" y="188823"/>
                  </a:lnTo>
                  <a:lnTo>
                    <a:pt x="757605" y="179641"/>
                  </a:lnTo>
                  <a:lnTo>
                    <a:pt x="753275" y="178219"/>
                  </a:lnTo>
                  <a:lnTo>
                    <a:pt x="753275" y="212623"/>
                  </a:lnTo>
                  <a:lnTo>
                    <a:pt x="749388" y="222631"/>
                  </a:lnTo>
                  <a:lnTo>
                    <a:pt x="738111" y="230098"/>
                  </a:lnTo>
                  <a:lnTo>
                    <a:pt x="720051" y="234721"/>
                  </a:lnTo>
                  <a:lnTo>
                    <a:pt x="695782" y="236220"/>
                  </a:lnTo>
                  <a:lnTo>
                    <a:pt x="671220" y="234721"/>
                  </a:lnTo>
                  <a:lnTo>
                    <a:pt x="652995" y="230098"/>
                  </a:lnTo>
                  <a:lnTo>
                    <a:pt x="641692" y="222631"/>
                  </a:lnTo>
                  <a:lnTo>
                    <a:pt x="637895" y="212623"/>
                  </a:lnTo>
                  <a:lnTo>
                    <a:pt x="641692" y="202349"/>
                  </a:lnTo>
                  <a:lnTo>
                    <a:pt x="652995" y="194894"/>
                  </a:lnTo>
                  <a:lnTo>
                    <a:pt x="671220" y="190347"/>
                  </a:lnTo>
                  <a:lnTo>
                    <a:pt x="695782" y="188823"/>
                  </a:lnTo>
                  <a:lnTo>
                    <a:pt x="720051" y="190347"/>
                  </a:lnTo>
                  <a:lnTo>
                    <a:pt x="738111" y="194894"/>
                  </a:lnTo>
                  <a:lnTo>
                    <a:pt x="749388" y="202349"/>
                  </a:lnTo>
                  <a:lnTo>
                    <a:pt x="753275" y="212623"/>
                  </a:lnTo>
                  <a:lnTo>
                    <a:pt x="753275" y="178219"/>
                  </a:lnTo>
                  <a:lnTo>
                    <a:pt x="730999" y="170865"/>
                  </a:lnTo>
                  <a:lnTo>
                    <a:pt x="695782" y="167843"/>
                  </a:lnTo>
                  <a:lnTo>
                    <a:pt x="660260" y="170865"/>
                  </a:lnTo>
                  <a:lnTo>
                    <a:pt x="633564" y="179641"/>
                  </a:lnTo>
                  <a:lnTo>
                    <a:pt x="616800" y="193713"/>
                  </a:lnTo>
                  <a:lnTo>
                    <a:pt x="611060" y="212623"/>
                  </a:lnTo>
                  <a:lnTo>
                    <a:pt x="616800" y="231305"/>
                  </a:lnTo>
                  <a:lnTo>
                    <a:pt x="633564" y="245249"/>
                  </a:lnTo>
                  <a:lnTo>
                    <a:pt x="660260" y="253987"/>
                  </a:lnTo>
                  <a:lnTo>
                    <a:pt x="695782" y="256997"/>
                  </a:lnTo>
                  <a:lnTo>
                    <a:pt x="730999" y="253987"/>
                  </a:lnTo>
                  <a:lnTo>
                    <a:pt x="757605" y="245249"/>
                  </a:lnTo>
                  <a:lnTo>
                    <a:pt x="768502" y="236220"/>
                  </a:lnTo>
                  <a:lnTo>
                    <a:pt x="774433" y="231305"/>
                  </a:lnTo>
                  <a:lnTo>
                    <a:pt x="780313" y="212623"/>
                  </a:lnTo>
                  <a:close/>
                </a:path>
                <a:path w="814070" h="257809">
                  <a:moveTo>
                    <a:pt x="813701" y="44081"/>
                  </a:moveTo>
                  <a:lnTo>
                    <a:pt x="777481" y="44081"/>
                  </a:lnTo>
                  <a:lnTo>
                    <a:pt x="777481" y="1816"/>
                  </a:lnTo>
                  <a:lnTo>
                    <a:pt x="750354" y="1816"/>
                  </a:lnTo>
                  <a:lnTo>
                    <a:pt x="750354" y="165823"/>
                  </a:lnTo>
                  <a:lnTo>
                    <a:pt x="777481" y="165823"/>
                  </a:lnTo>
                  <a:lnTo>
                    <a:pt x="777481" y="120840"/>
                  </a:lnTo>
                  <a:lnTo>
                    <a:pt x="813701" y="120840"/>
                  </a:lnTo>
                  <a:lnTo>
                    <a:pt x="813701" y="98552"/>
                  </a:lnTo>
                  <a:lnTo>
                    <a:pt x="777481" y="98552"/>
                  </a:lnTo>
                  <a:lnTo>
                    <a:pt x="777481" y="66268"/>
                  </a:lnTo>
                  <a:lnTo>
                    <a:pt x="813701" y="66268"/>
                  </a:lnTo>
                  <a:lnTo>
                    <a:pt x="813701" y="440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235653" y="8129437"/>
              <a:ext cx="232994" cy="248930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5570702" y="8123186"/>
              <a:ext cx="1036955" cy="257810"/>
            </a:xfrm>
            <a:custGeom>
              <a:avLst/>
              <a:gdLst/>
              <a:ahLst/>
              <a:cxnLst/>
              <a:rect l="l" t="t" r="r" b="b"/>
              <a:pathLst>
                <a:path w="1036954" h="257809">
                  <a:moveTo>
                    <a:pt x="201523" y="2019"/>
                  </a:moveTo>
                  <a:lnTo>
                    <a:pt x="174485" y="2019"/>
                  </a:lnTo>
                  <a:lnTo>
                    <a:pt x="174485" y="42265"/>
                  </a:lnTo>
                  <a:lnTo>
                    <a:pt x="174485" y="64046"/>
                  </a:lnTo>
                  <a:lnTo>
                    <a:pt x="174485" y="92900"/>
                  </a:lnTo>
                  <a:lnTo>
                    <a:pt x="118706" y="92900"/>
                  </a:lnTo>
                  <a:lnTo>
                    <a:pt x="118706" y="64046"/>
                  </a:lnTo>
                  <a:lnTo>
                    <a:pt x="174485" y="64046"/>
                  </a:lnTo>
                  <a:lnTo>
                    <a:pt x="174485" y="42265"/>
                  </a:lnTo>
                  <a:lnTo>
                    <a:pt x="118706" y="42265"/>
                  </a:lnTo>
                  <a:lnTo>
                    <a:pt x="118706" y="21285"/>
                  </a:lnTo>
                  <a:lnTo>
                    <a:pt x="92189" y="21285"/>
                  </a:lnTo>
                  <a:lnTo>
                    <a:pt x="92189" y="42976"/>
                  </a:lnTo>
                  <a:lnTo>
                    <a:pt x="92189" y="114084"/>
                  </a:lnTo>
                  <a:lnTo>
                    <a:pt x="26822" y="114084"/>
                  </a:lnTo>
                  <a:lnTo>
                    <a:pt x="26822" y="42976"/>
                  </a:lnTo>
                  <a:lnTo>
                    <a:pt x="92189" y="42976"/>
                  </a:lnTo>
                  <a:lnTo>
                    <a:pt x="92189" y="21285"/>
                  </a:lnTo>
                  <a:lnTo>
                    <a:pt x="0" y="21285"/>
                  </a:lnTo>
                  <a:lnTo>
                    <a:pt x="0" y="135966"/>
                  </a:lnTo>
                  <a:lnTo>
                    <a:pt x="118706" y="135966"/>
                  </a:lnTo>
                  <a:lnTo>
                    <a:pt x="118706" y="115087"/>
                  </a:lnTo>
                  <a:lnTo>
                    <a:pt x="174485" y="115087"/>
                  </a:lnTo>
                  <a:lnTo>
                    <a:pt x="174485" y="152908"/>
                  </a:lnTo>
                  <a:lnTo>
                    <a:pt x="201523" y="152908"/>
                  </a:lnTo>
                  <a:lnTo>
                    <a:pt x="201523" y="115087"/>
                  </a:lnTo>
                  <a:lnTo>
                    <a:pt x="201523" y="114084"/>
                  </a:lnTo>
                  <a:lnTo>
                    <a:pt x="201523" y="92900"/>
                  </a:lnTo>
                  <a:lnTo>
                    <a:pt x="201523" y="64046"/>
                  </a:lnTo>
                  <a:lnTo>
                    <a:pt x="201523" y="42976"/>
                  </a:lnTo>
                  <a:lnTo>
                    <a:pt x="201523" y="42265"/>
                  </a:lnTo>
                  <a:lnTo>
                    <a:pt x="201523" y="2019"/>
                  </a:lnTo>
                  <a:close/>
                </a:path>
                <a:path w="1036954" h="257809">
                  <a:moveTo>
                    <a:pt x="202323" y="208889"/>
                  </a:moveTo>
                  <a:lnTo>
                    <a:pt x="196303" y="188188"/>
                  </a:lnTo>
                  <a:lnTo>
                    <a:pt x="188226" y="180949"/>
                  </a:lnTo>
                  <a:lnTo>
                    <a:pt x="179146" y="172821"/>
                  </a:lnTo>
                  <a:lnTo>
                    <a:pt x="175501" y="171551"/>
                  </a:lnTo>
                  <a:lnTo>
                    <a:pt x="175501" y="208889"/>
                  </a:lnTo>
                  <a:lnTo>
                    <a:pt x="171386" y="220383"/>
                  </a:lnTo>
                  <a:lnTo>
                    <a:pt x="159651" y="228942"/>
                  </a:lnTo>
                  <a:lnTo>
                    <a:pt x="140931" y="234276"/>
                  </a:lnTo>
                  <a:lnTo>
                    <a:pt x="115887" y="236131"/>
                  </a:lnTo>
                  <a:lnTo>
                    <a:pt x="90766" y="234276"/>
                  </a:lnTo>
                  <a:lnTo>
                    <a:pt x="72021" y="228942"/>
                  </a:lnTo>
                  <a:lnTo>
                    <a:pt x="60325" y="220383"/>
                  </a:lnTo>
                  <a:lnTo>
                    <a:pt x="56375" y="208889"/>
                  </a:lnTo>
                  <a:lnTo>
                    <a:pt x="60325" y="196977"/>
                  </a:lnTo>
                  <a:lnTo>
                    <a:pt x="72021" y="188264"/>
                  </a:lnTo>
                  <a:lnTo>
                    <a:pt x="90766" y="182880"/>
                  </a:lnTo>
                  <a:lnTo>
                    <a:pt x="115887" y="180949"/>
                  </a:lnTo>
                  <a:lnTo>
                    <a:pt x="140931" y="182880"/>
                  </a:lnTo>
                  <a:lnTo>
                    <a:pt x="159651" y="188264"/>
                  </a:lnTo>
                  <a:lnTo>
                    <a:pt x="171386" y="196977"/>
                  </a:lnTo>
                  <a:lnTo>
                    <a:pt x="175501" y="208889"/>
                  </a:lnTo>
                  <a:lnTo>
                    <a:pt x="175501" y="171551"/>
                  </a:lnTo>
                  <a:lnTo>
                    <a:pt x="151968" y="163258"/>
                  </a:lnTo>
                  <a:lnTo>
                    <a:pt x="115887" y="159969"/>
                  </a:lnTo>
                  <a:lnTo>
                    <a:pt x="79730" y="163258"/>
                  </a:lnTo>
                  <a:lnTo>
                    <a:pt x="52514" y="172821"/>
                  </a:lnTo>
                  <a:lnTo>
                    <a:pt x="35407" y="188188"/>
                  </a:lnTo>
                  <a:lnTo>
                    <a:pt x="29552" y="208889"/>
                  </a:lnTo>
                  <a:lnTo>
                    <a:pt x="35407" y="229463"/>
                  </a:lnTo>
                  <a:lnTo>
                    <a:pt x="52514" y="244627"/>
                  </a:lnTo>
                  <a:lnTo>
                    <a:pt x="79730" y="254000"/>
                  </a:lnTo>
                  <a:lnTo>
                    <a:pt x="115887" y="257200"/>
                  </a:lnTo>
                  <a:lnTo>
                    <a:pt x="151968" y="254000"/>
                  </a:lnTo>
                  <a:lnTo>
                    <a:pt x="179146" y="244627"/>
                  </a:lnTo>
                  <a:lnTo>
                    <a:pt x="188772" y="236131"/>
                  </a:lnTo>
                  <a:lnTo>
                    <a:pt x="196303" y="229463"/>
                  </a:lnTo>
                  <a:lnTo>
                    <a:pt x="202323" y="208889"/>
                  </a:lnTo>
                  <a:close/>
                </a:path>
                <a:path w="1036954" h="257809">
                  <a:moveTo>
                    <a:pt x="393255" y="23914"/>
                  </a:moveTo>
                  <a:lnTo>
                    <a:pt x="333146" y="23914"/>
                  </a:lnTo>
                  <a:lnTo>
                    <a:pt x="333146" y="0"/>
                  </a:lnTo>
                  <a:lnTo>
                    <a:pt x="306120" y="0"/>
                  </a:lnTo>
                  <a:lnTo>
                    <a:pt x="306120" y="23914"/>
                  </a:lnTo>
                  <a:lnTo>
                    <a:pt x="245795" y="23914"/>
                  </a:lnTo>
                  <a:lnTo>
                    <a:pt x="245795" y="44183"/>
                  </a:lnTo>
                  <a:lnTo>
                    <a:pt x="393255" y="44183"/>
                  </a:lnTo>
                  <a:lnTo>
                    <a:pt x="393255" y="23914"/>
                  </a:lnTo>
                  <a:close/>
                </a:path>
                <a:path w="1036954" h="257809">
                  <a:moveTo>
                    <a:pt x="402640" y="157454"/>
                  </a:moveTo>
                  <a:lnTo>
                    <a:pt x="401193" y="144233"/>
                  </a:lnTo>
                  <a:lnTo>
                    <a:pt x="400519" y="138188"/>
                  </a:lnTo>
                  <a:lnTo>
                    <a:pt x="384149" y="140233"/>
                  </a:lnTo>
                  <a:lnTo>
                    <a:pt x="367360" y="141897"/>
                  </a:lnTo>
                  <a:lnTo>
                    <a:pt x="350316" y="143205"/>
                  </a:lnTo>
                  <a:lnTo>
                    <a:pt x="333146" y="144233"/>
                  </a:lnTo>
                  <a:lnTo>
                    <a:pt x="333146" y="127901"/>
                  </a:lnTo>
                  <a:lnTo>
                    <a:pt x="352640" y="123571"/>
                  </a:lnTo>
                  <a:lnTo>
                    <a:pt x="367436" y="115658"/>
                  </a:lnTo>
                  <a:lnTo>
                    <a:pt x="372097" y="110147"/>
                  </a:lnTo>
                  <a:lnTo>
                    <a:pt x="376859" y="104508"/>
                  </a:lnTo>
                  <a:lnTo>
                    <a:pt x="380250" y="90474"/>
                  </a:lnTo>
                  <a:lnTo>
                    <a:pt x="375805" y="74688"/>
                  </a:lnTo>
                  <a:lnTo>
                    <a:pt x="372325" y="71310"/>
                  </a:lnTo>
                  <a:lnTo>
                    <a:pt x="363486" y="62763"/>
                  </a:lnTo>
                  <a:lnTo>
                    <a:pt x="354330" y="59194"/>
                  </a:lnTo>
                  <a:lnTo>
                    <a:pt x="354330" y="90474"/>
                  </a:lnTo>
                  <a:lnTo>
                    <a:pt x="351904" y="98602"/>
                  </a:lnTo>
                  <a:lnTo>
                    <a:pt x="344957" y="104851"/>
                  </a:lnTo>
                  <a:lnTo>
                    <a:pt x="333946" y="108826"/>
                  </a:lnTo>
                  <a:lnTo>
                    <a:pt x="319328" y="110147"/>
                  </a:lnTo>
                  <a:lnTo>
                    <a:pt x="304711" y="108826"/>
                  </a:lnTo>
                  <a:lnTo>
                    <a:pt x="293712" y="104851"/>
                  </a:lnTo>
                  <a:lnTo>
                    <a:pt x="286791" y="98602"/>
                  </a:lnTo>
                  <a:lnTo>
                    <a:pt x="284429" y="90474"/>
                  </a:lnTo>
                  <a:lnTo>
                    <a:pt x="286791" y="82270"/>
                  </a:lnTo>
                  <a:lnTo>
                    <a:pt x="293712" y="76212"/>
                  </a:lnTo>
                  <a:lnTo>
                    <a:pt x="304711" y="72491"/>
                  </a:lnTo>
                  <a:lnTo>
                    <a:pt x="319328" y="71310"/>
                  </a:lnTo>
                  <a:lnTo>
                    <a:pt x="333946" y="72491"/>
                  </a:lnTo>
                  <a:lnTo>
                    <a:pt x="344957" y="76212"/>
                  </a:lnTo>
                  <a:lnTo>
                    <a:pt x="351904" y="82270"/>
                  </a:lnTo>
                  <a:lnTo>
                    <a:pt x="354330" y="90474"/>
                  </a:lnTo>
                  <a:lnTo>
                    <a:pt x="354330" y="59194"/>
                  </a:lnTo>
                  <a:lnTo>
                    <a:pt x="344309" y="55270"/>
                  </a:lnTo>
                  <a:lnTo>
                    <a:pt x="319328" y="52755"/>
                  </a:lnTo>
                  <a:lnTo>
                    <a:pt x="294360" y="55270"/>
                  </a:lnTo>
                  <a:lnTo>
                    <a:pt x="275158" y="62763"/>
                  </a:lnTo>
                  <a:lnTo>
                    <a:pt x="262864" y="74688"/>
                  </a:lnTo>
                  <a:lnTo>
                    <a:pt x="258610" y="90474"/>
                  </a:lnTo>
                  <a:lnTo>
                    <a:pt x="261848" y="104609"/>
                  </a:lnTo>
                  <a:lnTo>
                    <a:pt x="271348" y="115773"/>
                  </a:lnTo>
                  <a:lnTo>
                    <a:pt x="286359" y="123634"/>
                  </a:lnTo>
                  <a:lnTo>
                    <a:pt x="306120" y="127901"/>
                  </a:lnTo>
                  <a:lnTo>
                    <a:pt x="306120" y="145249"/>
                  </a:lnTo>
                  <a:lnTo>
                    <a:pt x="288328" y="145618"/>
                  </a:lnTo>
                  <a:lnTo>
                    <a:pt x="239242" y="145948"/>
                  </a:lnTo>
                  <a:lnTo>
                    <a:pt x="242265" y="167640"/>
                  </a:lnTo>
                  <a:lnTo>
                    <a:pt x="278587" y="167360"/>
                  </a:lnTo>
                  <a:lnTo>
                    <a:pt x="318744" y="166141"/>
                  </a:lnTo>
                  <a:lnTo>
                    <a:pt x="360756" y="163118"/>
                  </a:lnTo>
                  <a:lnTo>
                    <a:pt x="402640" y="157454"/>
                  </a:lnTo>
                  <a:close/>
                </a:path>
                <a:path w="1036954" h="257809">
                  <a:moveTo>
                    <a:pt x="442074" y="186194"/>
                  </a:moveTo>
                  <a:lnTo>
                    <a:pt x="271119" y="186194"/>
                  </a:lnTo>
                  <a:lnTo>
                    <a:pt x="271119" y="207581"/>
                  </a:lnTo>
                  <a:lnTo>
                    <a:pt x="415048" y="207581"/>
                  </a:lnTo>
                  <a:lnTo>
                    <a:pt x="415048" y="257606"/>
                  </a:lnTo>
                  <a:lnTo>
                    <a:pt x="442074" y="257606"/>
                  </a:lnTo>
                  <a:lnTo>
                    <a:pt x="442074" y="186194"/>
                  </a:lnTo>
                  <a:close/>
                </a:path>
                <a:path w="1036954" h="257809">
                  <a:moveTo>
                    <a:pt x="478485" y="78066"/>
                  </a:moveTo>
                  <a:lnTo>
                    <a:pt x="442074" y="78066"/>
                  </a:lnTo>
                  <a:lnTo>
                    <a:pt x="442074" y="2222"/>
                  </a:lnTo>
                  <a:lnTo>
                    <a:pt x="415048" y="2222"/>
                  </a:lnTo>
                  <a:lnTo>
                    <a:pt x="415048" y="174294"/>
                  </a:lnTo>
                  <a:lnTo>
                    <a:pt x="442074" y="174294"/>
                  </a:lnTo>
                  <a:lnTo>
                    <a:pt x="442074" y="100558"/>
                  </a:lnTo>
                  <a:lnTo>
                    <a:pt x="478485" y="100558"/>
                  </a:lnTo>
                  <a:lnTo>
                    <a:pt x="478485" y="78066"/>
                  </a:lnTo>
                  <a:close/>
                </a:path>
                <a:path w="1036954" h="257809">
                  <a:moveTo>
                    <a:pt x="640880" y="142519"/>
                  </a:moveTo>
                  <a:lnTo>
                    <a:pt x="636079" y="118503"/>
                  </a:lnTo>
                  <a:lnTo>
                    <a:pt x="626783" y="105410"/>
                  </a:lnTo>
                  <a:lnTo>
                    <a:pt x="622719" y="99682"/>
                  </a:lnTo>
                  <a:lnTo>
                    <a:pt x="615061" y="95059"/>
                  </a:lnTo>
                  <a:lnTo>
                    <a:pt x="615061" y="142519"/>
                  </a:lnTo>
                  <a:lnTo>
                    <a:pt x="612190" y="157607"/>
                  </a:lnTo>
                  <a:lnTo>
                    <a:pt x="604215" y="169252"/>
                  </a:lnTo>
                  <a:lnTo>
                    <a:pt x="592086" y="176733"/>
                  </a:lnTo>
                  <a:lnTo>
                    <a:pt x="576732" y="179336"/>
                  </a:lnTo>
                  <a:lnTo>
                    <a:pt x="561200" y="176733"/>
                  </a:lnTo>
                  <a:lnTo>
                    <a:pt x="548982" y="169252"/>
                  </a:lnTo>
                  <a:lnTo>
                    <a:pt x="540969" y="157607"/>
                  </a:lnTo>
                  <a:lnTo>
                    <a:pt x="538099" y="142519"/>
                  </a:lnTo>
                  <a:lnTo>
                    <a:pt x="540969" y="127444"/>
                  </a:lnTo>
                  <a:lnTo>
                    <a:pt x="548982" y="115722"/>
                  </a:lnTo>
                  <a:lnTo>
                    <a:pt x="561200" y="108115"/>
                  </a:lnTo>
                  <a:lnTo>
                    <a:pt x="576732" y="105410"/>
                  </a:lnTo>
                  <a:lnTo>
                    <a:pt x="592086" y="108115"/>
                  </a:lnTo>
                  <a:lnTo>
                    <a:pt x="604215" y="115722"/>
                  </a:lnTo>
                  <a:lnTo>
                    <a:pt x="612190" y="127444"/>
                  </a:lnTo>
                  <a:lnTo>
                    <a:pt x="615061" y="142519"/>
                  </a:lnTo>
                  <a:lnTo>
                    <a:pt x="615061" y="95059"/>
                  </a:lnTo>
                  <a:lnTo>
                    <a:pt x="602411" y="87401"/>
                  </a:lnTo>
                  <a:lnTo>
                    <a:pt x="576732" y="83019"/>
                  </a:lnTo>
                  <a:lnTo>
                    <a:pt x="550913" y="87401"/>
                  </a:lnTo>
                  <a:lnTo>
                    <a:pt x="530517" y="99682"/>
                  </a:lnTo>
                  <a:lnTo>
                    <a:pt x="517144" y="118503"/>
                  </a:lnTo>
                  <a:lnTo>
                    <a:pt x="512381" y="142519"/>
                  </a:lnTo>
                  <a:lnTo>
                    <a:pt x="517144" y="166560"/>
                  </a:lnTo>
                  <a:lnTo>
                    <a:pt x="530517" y="185318"/>
                  </a:lnTo>
                  <a:lnTo>
                    <a:pt x="550913" y="197523"/>
                  </a:lnTo>
                  <a:lnTo>
                    <a:pt x="576732" y="201930"/>
                  </a:lnTo>
                  <a:lnTo>
                    <a:pt x="602411" y="197523"/>
                  </a:lnTo>
                  <a:lnTo>
                    <a:pt x="622719" y="185318"/>
                  </a:lnTo>
                  <a:lnTo>
                    <a:pt x="626973" y="179336"/>
                  </a:lnTo>
                  <a:lnTo>
                    <a:pt x="636079" y="166560"/>
                  </a:lnTo>
                  <a:lnTo>
                    <a:pt x="640880" y="142519"/>
                  </a:lnTo>
                  <a:close/>
                </a:path>
                <a:path w="1036954" h="257809">
                  <a:moveTo>
                    <a:pt x="653186" y="42468"/>
                  </a:moveTo>
                  <a:lnTo>
                    <a:pt x="589838" y="42468"/>
                  </a:lnTo>
                  <a:lnTo>
                    <a:pt x="589838" y="4749"/>
                  </a:lnTo>
                  <a:lnTo>
                    <a:pt x="562406" y="4749"/>
                  </a:lnTo>
                  <a:lnTo>
                    <a:pt x="562406" y="42468"/>
                  </a:lnTo>
                  <a:lnTo>
                    <a:pt x="499160" y="42468"/>
                  </a:lnTo>
                  <a:lnTo>
                    <a:pt x="499160" y="64452"/>
                  </a:lnTo>
                  <a:lnTo>
                    <a:pt x="653186" y="64452"/>
                  </a:lnTo>
                  <a:lnTo>
                    <a:pt x="653186" y="42468"/>
                  </a:lnTo>
                  <a:close/>
                </a:path>
                <a:path w="1036954" h="257809">
                  <a:moveTo>
                    <a:pt x="705332" y="2019"/>
                  </a:moveTo>
                  <a:lnTo>
                    <a:pt x="678103" y="2019"/>
                  </a:lnTo>
                  <a:lnTo>
                    <a:pt x="678103" y="257606"/>
                  </a:lnTo>
                  <a:lnTo>
                    <a:pt x="705332" y="257606"/>
                  </a:lnTo>
                  <a:lnTo>
                    <a:pt x="705332" y="2019"/>
                  </a:lnTo>
                  <a:close/>
                </a:path>
                <a:path w="1036954" h="257809">
                  <a:moveTo>
                    <a:pt x="946378" y="177114"/>
                  </a:moveTo>
                  <a:lnTo>
                    <a:pt x="923886" y="157619"/>
                  </a:lnTo>
                  <a:lnTo>
                    <a:pt x="907846" y="131991"/>
                  </a:lnTo>
                  <a:lnTo>
                    <a:pt x="906703" y="128498"/>
                  </a:lnTo>
                  <a:lnTo>
                    <a:pt x="898232" y="102616"/>
                  </a:lnTo>
                  <a:lnTo>
                    <a:pt x="895159" y="73025"/>
                  </a:lnTo>
                  <a:lnTo>
                    <a:pt x="895032" y="25323"/>
                  </a:lnTo>
                  <a:lnTo>
                    <a:pt x="868807" y="25323"/>
                  </a:lnTo>
                  <a:lnTo>
                    <a:pt x="868807" y="73025"/>
                  </a:lnTo>
                  <a:lnTo>
                    <a:pt x="865289" y="105638"/>
                  </a:lnTo>
                  <a:lnTo>
                    <a:pt x="854811" y="136499"/>
                  </a:lnTo>
                  <a:lnTo>
                    <a:pt x="837539" y="163233"/>
                  </a:lnTo>
                  <a:lnTo>
                    <a:pt x="813638" y="183476"/>
                  </a:lnTo>
                  <a:lnTo>
                    <a:pt x="830580" y="203644"/>
                  </a:lnTo>
                  <a:lnTo>
                    <a:pt x="847813" y="190080"/>
                  </a:lnTo>
                  <a:lnTo>
                    <a:pt x="862241" y="172542"/>
                  </a:lnTo>
                  <a:lnTo>
                    <a:pt x="873772" y="151777"/>
                  </a:lnTo>
                  <a:lnTo>
                    <a:pt x="882332" y="128498"/>
                  </a:lnTo>
                  <a:lnTo>
                    <a:pt x="890295" y="149821"/>
                  </a:lnTo>
                  <a:lnTo>
                    <a:pt x="901065" y="168973"/>
                  </a:lnTo>
                  <a:lnTo>
                    <a:pt x="914666" y="185293"/>
                  </a:lnTo>
                  <a:lnTo>
                    <a:pt x="931151" y="198094"/>
                  </a:lnTo>
                  <a:lnTo>
                    <a:pt x="946378" y="177114"/>
                  </a:lnTo>
                  <a:close/>
                </a:path>
                <a:path w="1036954" h="257809">
                  <a:moveTo>
                    <a:pt x="983894" y="6959"/>
                  </a:moveTo>
                  <a:lnTo>
                    <a:pt x="958380" y="6959"/>
                  </a:lnTo>
                  <a:lnTo>
                    <a:pt x="958380" y="91884"/>
                  </a:lnTo>
                  <a:lnTo>
                    <a:pt x="918540" y="91884"/>
                  </a:lnTo>
                  <a:lnTo>
                    <a:pt x="918540" y="114388"/>
                  </a:lnTo>
                  <a:lnTo>
                    <a:pt x="958380" y="114388"/>
                  </a:lnTo>
                  <a:lnTo>
                    <a:pt x="958380" y="244995"/>
                  </a:lnTo>
                  <a:lnTo>
                    <a:pt x="983894" y="244995"/>
                  </a:lnTo>
                  <a:lnTo>
                    <a:pt x="983894" y="6959"/>
                  </a:lnTo>
                  <a:close/>
                </a:path>
                <a:path w="1036954" h="257809">
                  <a:moveTo>
                    <a:pt x="1036955" y="2019"/>
                  </a:moveTo>
                  <a:lnTo>
                    <a:pt x="1010932" y="2019"/>
                  </a:lnTo>
                  <a:lnTo>
                    <a:pt x="1010932" y="257606"/>
                  </a:lnTo>
                  <a:lnTo>
                    <a:pt x="1036955" y="257606"/>
                  </a:lnTo>
                  <a:lnTo>
                    <a:pt x="1036955" y="20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640037" y="8134784"/>
              <a:ext cx="233902" cy="246106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6891985" y="8125205"/>
              <a:ext cx="814705" cy="256540"/>
            </a:xfrm>
            <a:custGeom>
              <a:avLst/>
              <a:gdLst/>
              <a:ahLst/>
              <a:cxnLst/>
              <a:rect l="l" t="t" r="r" b="b"/>
              <a:pathLst>
                <a:path w="814704" h="256540">
                  <a:moveTo>
                    <a:pt x="166725" y="6553"/>
                  </a:moveTo>
                  <a:lnTo>
                    <a:pt x="141109" y="6553"/>
                  </a:lnTo>
                  <a:lnTo>
                    <a:pt x="141109" y="102781"/>
                  </a:lnTo>
                  <a:lnTo>
                    <a:pt x="100457" y="102781"/>
                  </a:lnTo>
                  <a:lnTo>
                    <a:pt x="105511" y="85839"/>
                  </a:lnTo>
                  <a:lnTo>
                    <a:pt x="109042" y="68338"/>
                  </a:lnTo>
                  <a:lnTo>
                    <a:pt x="111125" y="50304"/>
                  </a:lnTo>
                  <a:lnTo>
                    <a:pt x="111861" y="31775"/>
                  </a:lnTo>
                  <a:lnTo>
                    <a:pt x="12103" y="31775"/>
                  </a:lnTo>
                  <a:lnTo>
                    <a:pt x="12103" y="54063"/>
                  </a:lnTo>
                  <a:lnTo>
                    <a:pt x="84823" y="54063"/>
                  </a:lnTo>
                  <a:lnTo>
                    <a:pt x="77292" y="91617"/>
                  </a:lnTo>
                  <a:lnTo>
                    <a:pt x="61061" y="125514"/>
                  </a:lnTo>
                  <a:lnTo>
                    <a:pt x="35509" y="155613"/>
                  </a:lnTo>
                  <a:lnTo>
                    <a:pt x="0" y="181762"/>
                  </a:lnTo>
                  <a:lnTo>
                    <a:pt x="15633" y="201028"/>
                  </a:lnTo>
                  <a:lnTo>
                    <a:pt x="40436" y="184365"/>
                  </a:lnTo>
                  <a:lnTo>
                    <a:pt x="61112" y="165963"/>
                  </a:lnTo>
                  <a:lnTo>
                    <a:pt x="77914" y="145948"/>
                  </a:lnTo>
                  <a:lnTo>
                    <a:pt x="91084" y="124472"/>
                  </a:lnTo>
                  <a:lnTo>
                    <a:pt x="141109" y="124472"/>
                  </a:lnTo>
                  <a:lnTo>
                    <a:pt x="141109" y="243179"/>
                  </a:lnTo>
                  <a:lnTo>
                    <a:pt x="166725" y="243179"/>
                  </a:lnTo>
                  <a:lnTo>
                    <a:pt x="166725" y="124472"/>
                  </a:lnTo>
                  <a:lnTo>
                    <a:pt x="166725" y="102781"/>
                  </a:lnTo>
                  <a:lnTo>
                    <a:pt x="166725" y="6553"/>
                  </a:lnTo>
                  <a:close/>
                </a:path>
                <a:path w="814704" h="256540">
                  <a:moveTo>
                    <a:pt x="220687" y="0"/>
                  </a:moveTo>
                  <a:lnTo>
                    <a:pt x="194970" y="0"/>
                  </a:lnTo>
                  <a:lnTo>
                    <a:pt x="194970" y="255587"/>
                  </a:lnTo>
                  <a:lnTo>
                    <a:pt x="220687" y="255587"/>
                  </a:lnTo>
                  <a:lnTo>
                    <a:pt x="220687" y="0"/>
                  </a:lnTo>
                  <a:close/>
                </a:path>
                <a:path w="814704" h="256540">
                  <a:moveTo>
                    <a:pt x="495071" y="192646"/>
                  </a:moveTo>
                  <a:lnTo>
                    <a:pt x="493483" y="177723"/>
                  </a:lnTo>
                  <a:lnTo>
                    <a:pt x="492950" y="172681"/>
                  </a:lnTo>
                  <a:lnTo>
                    <a:pt x="475919" y="174396"/>
                  </a:lnTo>
                  <a:lnTo>
                    <a:pt x="458508" y="175768"/>
                  </a:lnTo>
                  <a:lnTo>
                    <a:pt x="440867" y="176860"/>
                  </a:lnTo>
                  <a:lnTo>
                    <a:pt x="423151" y="177723"/>
                  </a:lnTo>
                  <a:lnTo>
                    <a:pt x="423151" y="130314"/>
                  </a:lnTo>
                  <a:lnTo>
                    <a:pt x="476910" y="130314"/>
                  </a:lnTo>
                  <a:lnTo>
                    <a:pt x="476910" y="108229"/>
                  </a:lnTo>
                  <a:lnTo>
                    <a:pt x="371309" y="108229"/>
                  </a:lnTo>
                  <a:lnTo>
                    <a:pt x="371309" y="45593"/>
                  </a:lnTo>
                  <a:lnTo>
                    <a:pt x="475805" y="45593"/>
                  </a:lnTo>
                  <a:lnTo>
                    <a:pt x="475805" y="23799"/>
                  </a:lnTo>
                  <a:lnTo>
                    <a:pt x="344576" y="23799"/>
                  </a:lnTo>
                  <a:lnTo>
                    <a:pt x="344576" y="130314"/>
                  </a:lnTo>
                  <a:lnTo>
                    <a:pt x="396024" y="130314"/>
                  </a:lnTo>
                  <a:lnTo>
                    <a:pt x="396024" y="178625"/>
                  </a:lnTo>
                  <a:lnTo>
                    <a:pt x="377774" y="178993"/>
                  </a:lnTo>
                  <a:lnTo>
                    <a:pt x="326021" y="179336"/>
                  </a:lnTo>
                  <a:lnTo>
                    <a:pt x="329349" y="201828"/>
                  </a:lnTo>
                  <a:lnTo>
                    <a:pt x="367868" y="201574"/>
                  </a:lnTo>
                  <a:lnTo>
                    <a:pt x="409333" y="200380"/>
                  </a:lnTo>
                  <a:lnTo>
                    <a:pt x="452247" y="197612"/>
                  </a:lnTo>
                  <a:lnTo>
                    <a:pt x="495071" y="192646"/>
                  </a:lnTo>
                  <a:close/>
                </a:path>
                <a:path w="814704" h="256540">
                  <a:moveTo>
                    <a:pt x="536016" y="0"/>
                  </a:moveTo>
                  <a:lnTo>
                    <a:pt x="508990" y="0"/>
                  </a:lnTo>
                  <a:lnTo>
                    <a:pt x="508990" y="256095"/>
                  </a:lnTo>
                  <a:lnTo>
                    <a:pt x="536016" y="256095"/>
                  </a:lnTo>
                  <a:lnTo>
                    <a:pt x="536016" y="0"/>
                  </a:lnTo>
                  <a:close/>
                </a:path>
                <a:path w="814704" h="256540">
                  <a:moveTo>
                    <a:pt x="790295" y="0"/>
                  </a:moveTo>
                  <a:lnTo>
                    <a:pt x="763270" y="0"/>
                  </a:lnTo>
                  <a:lnTo>
                    <a:pt x="763270" y="62636"/>
                  </a:lnTo>
                  <a:lnTo>
                    <a:pt x="713143" y="62636"/>
                  </a:lnTo>
                  <a:lnTo>
                    <a:pt x="705180" y="42811"/>
                  </a:lnTo>
                  <a:lnTo>
                    <a:pt x="699566" y="36817"/>
                  </a:lnTo>
                  <a:lnTo>
                    <a:pt x="690791" y="27444"/>
                  </a:lnTo>
                  <a:lnTo>
                    <a:pt x="688428" y="26250"/>
                  </a:lnTo>
                  <a:lnTo>
                    <a:pt x="688428" y="74333"/>
                  </a:lnTo>
                  <a:lnTo>
                    <a:pt x="685304" y="89611"/>
                  </a:lnTo>
                  <a:lnTo>
                    <a:pt x="676808" y="101587"/>
                  </a:lnTo>
                  <a:lnTo>
                    <a:pt x="663981" y="109410"/>
                  </a:lnTo>
                  <a:lnTo>
                    <a:pt x="647877" y="112268"/>
                  </a:lnTo>
                  <a:lnTo>
                    <a:pt x="631520" y="109410"/>
                  </a:lnTo>
                  <a:lnTo>
                    <a:pt x="618578" y="101587"/>
                  </a:lnTo>
                  <a:lnTo>
                    <a:pt x="610095" y="89611"/>
                  </a:lnTo>
                  <a:lnTo>
                    <a:pt x="607123" y="74333"/>
                  </a:lnTo>
                  <a:lnTo>
                    <a:pt x="610095" y="59016"/>
                  </a:lnTo>
                  <a:lnTo>
                    <a:pt x="618578" y="47142"/>
                  </a:lnTo>
                  <a:lnTo>
                    <a:pt x="631520" y="39484"/>
                  </a:lnTo>
                  <a:lnTo>
                    <a:pt x="647877" y="36817"/>
                  </a:lnTo>
                  <a:lnTo>
                    <a:pt x="663981" y="39484"/>
                  </a:lnTo>
                  <a:lnTo>
                    <a:pt x="676808" y="47142"/>
                  </a:lnTo>
                  <a:lnTo>
                    <a:pt x="685304" y="59016"/>
                  </a:lnTo>
                  <a:lnTo>
                    <a:pt x="688428" y="74333"/>
                  </a:lnTo>
                  <a:lnTo>
                    <a:pt x="688428" y="26250"/>
                  </a:lnTo>
                  <a:lnTo>
                    <a:pt x="671271" y="17551"/>
                  </a:lnTo>
                  <a:lnTo>
                    <a:pt x="647877" y="14122"/>
                  </a:lnTo>
                  <a:lnTo>
                    <a:pt x="621233" y="18491"/>
                  </a:lnTo>
                  <a:lnTo>
                    <a:pt x="600087" y="30949"/>
                  </a:lnTo>
                  <a:lnTo>
                    <a:pt x="586130" y="50050"/>
                  </a:lnTo>
                  <a:lnTo>
                    <a:pt x="581101" y="74333"/>
                  </a:lnTo>
                  <a:lnTo>
                    <a:pt x="586130" y="98717"/>
                  </a:lnTo>
                  <a:lnTo>
                    <a:pt x="600087" y="117817"/>
                  </a:lnTo>
                  <a:lnTo>
                    <a:pt x="621233" y="130289"/>
                  </a:lnTo>
                  <a:lnTo>
                    <a:pt x="647877" y="134759"/>
                  </a:lnTo>
                  <a:lnTo>
                    <a:pt x="671601" y="131140"/>
                  </a:lnTo>
                  <a:lnTo>
                    <a:pt x="691324" y="120954"/>
                  </a:lnTo>
                  <a:lnTo>
                    <a:pt x="699249" y="112268"/>
                  </a:lnTo>
                  <a:lnTo>
                    <a:pt x="705726" y="105181"/>
                  </a:lnTo>
                  <a:lnTo>
                    <a:pt x="713435" y="84823"/>
                  </a:lnTo>
                  <a:lnTo>
                    <a:pt x="763270" y="84823"/>
                  </a:lnTo>
                  <a:lnTo>
                    <a:pt x="763270" y="145046"/>
                  </a:lnTo>
                  <a:lnTo>
                    <a:pt x="790295" y="145046"/>
                  </a:lnTo>
                  <a:lnTo>
                    <a:pt x="790295" y="84823"/>
                  </a:lnTo>
                  <a:lnTo>
                    <a:pt x="790295" y="62636"/>
                  </a:lnTo>
                  <a:lnTo>
                    <a:pt x="790295" y="0"/>
                  </a:lnTo>
                  <a:close/>
                </a:path>
                <a:path w="814704" h="256540">
                  <a:moveTo>
                    <a:pt x="814501" y="232092"/>
                  </a:moveTo>
                  <a:lnTo>
                    <a:pt x="792200" y="221297"/>
                  </a:lnTo>
                  <a:lnTo>
                    <a:pt x="776173" y="206184"/>
                  </a:lnTo>
                  <a:lnTo>
                    <a:pt x="775627" y="205155"/>
                  </a:lnTo>
                  <a:lnTo>
                    <a:pt x="766508" y="188137"/>
                  </a:lnTo>
                  <a:lnTo>
                    <a:pt x="763270" y="168541"/>
                  </a:lnTo>
                  <a:lnTo>
                    <a:pt x="763270" y="154825"/>
                  </a:lnTo>
                  <a:lnTo>
                    <a:pt x="736739" y="154825"/>
                  </a:lnTo>
                  <a:lnTo>
                    <a:pt x="736739" y="168541"/>
                  </a:lnTo>
                  <a:lnTo>
                    <a:pt x="734517" y="183959"/>
                  </a:lnTo>
                  <a:lnTo>
                    <a:pt x="728091" y="199948"/>
                  </a:lnTo>
                  <a:lnTo>
                    <a:pt x="717308" y="215163"/>
                  </a:lnTo>
                  <a:lnTo>
                    <a:pt x="702043" y="228257"/>
                  </a:lnTo>
                  <a:lnTo>
                    <a:pt x="686917" y="216065"/>
                  </a:lnTo>
                  <a:lnTo>
                    <a:pt x="679640" y="206070"/>
                  </a:lnTo>
                  <a:lnTo>
                    <a:pt x="676275" y="201422"/>
                  </a:lnTo>
                  <a:lnTo>
                    <a:pt x="670013" y="185280"/>
                  </a:lnTo>
                  <a:lnTo>
                    <a:pt x="668045" y="168541"/>
                  </a:lnTo>
                  <a:lnTo>
                    <a:pt x="668045" y="154825"/>
                  </a:lnTo>
                  <a:lnTo>
                    <a:pt x="641819" y="154825"/>
                  </a:lnTo>
                  <a:lnTo>
                    <a:pt x="641819" y="168541"/>
                  </a:lnTo>
                  <a:lnTo>
                    <a:pt x="638492" y="187413"/>
                  </a:lnTo>
                  <a:lnTo>
                    <a:pt x="628815" y="205384"/>
                  </a:lnTo>
                  <a:lnTo>
                    <a:pt x="613003" y="220827"/>
                  </a:lnTo>
                  <a:lnTo>
                    <a:pt x="591299" y="232092"/>
                  </a:lnTo>
                  <a:lnTo>
                    <a:pt x="604608" y="252260"/>
                  </a:lnTo>
                  <a:lnTo>
                    <a:pt x="621271" y="244030"/>
                  </a:lnTo>
                  <a:lnTo>
                    <a:pt x="635228" y="233286"/>
                  </a:lnTo>
                  <a:lnTo>
                    <a:pt x="646404" y="220472"/>
                  </a:lnTo>
                  <a:lnTo>
                    <a:pt x="654735" y="206070"/>
                  </a:lnTo>
                  <a:lnTo>
                    <a:pt x="662127" y="221170"/>
                  </a:lnTo>
                  <a:lnTo>
                    <a:pt x="672452" y="234645"/>
                  </a:lnTo>
                  <a:lnTo>
                    <a:pt x="685812" y="245910"/>
                  </a:lnTo>
                  <a:lnTo>
                    <a:pt x="702348" y="254381"/>
                  </a:lnTo>
                  <a:lnTo>
                    <a:pt x="718527" y="245440"/>
                  </a:lnTo>
                  <a:lnTo>
                    <a:pt x="731735" y="233781"/>
                  </a:lnTo>
                  <a:lnTo>
                    <a:pt x="735901" y="228257"/>
                  </a:lnTo>
                  <a:lnTo>
                    <a:pt x="742048" y="220103"/>
                  </a:lnTo>
                  <a:lnTo>
                    <a:pt x="749554" y="205155"/>
                  </a:lnTo>
                  <a:lnTo>
                    <a:pt x="757682" y="220116"/>
                  </a:lnTo>
                  <a:lnTo>
                    <a:pt x="768883" y="233210"/>
                  </a:lnTo>
                  <a:lnTo>
                    <a:pt x="783158" y="244068"/>
                  </a:lnTo>
                  <a:lnTo>
                    <a:pt x="800481" y="252260"/>
                  </a:lnTo>
                  <a:lnTo>
                    <a:pt x="814501" y="232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6" name="object 22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721827" y="8149812"/>
              <a:ext cx="298454" cy="265674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430056" y="8534382"/>
              <a:ext cx="197490" cy="252158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1666883" y="8534382"/>
              <a:ext cx="215265" cy="255904"/>
            </a:xfrm>
            <a:custGeom>
              <a:avLst/>
              <a:gdLst/>
              <a:ahLst/>
              <a:cxnLst/>
              <a:rect l="l" t="t" r="r" b="b"/>
              <a:pathLst>
                <a:path w="215264" h="255904">
                  <a:moveTo>
                    <a:pt x="214939" y="0"/>
                  </a:moveTo>
                  <a:lnTo>
                    <a:pt x="187303" y="0"/>
                  </a:lnTo>
                  <a:lnTo>
                    <a:pt x="187303" y="173787"/>
                  </a:lnTo>
                  <a:lnTo>
                    <a:pt x="130920" y="173787"/>
                  </a:lnTo>
                  <a:lnTo>
                    <a:pt x="130920" y="194464"/>
                  </a:lnTo>
                  <a:lnTo>
                    <a:pt x="187303" y="194464"/>
                  </a:lnTo>
                  <a:lnTo>
                    <a:pt x="187303" y="255486"/>
                  </a:lnTo>
                  <a:lnTo>
                    <a:pt x="214939" y="255486"/>
                  </a:lnTo>
                  <a:lnTo>
                    <a:pt x="214939" y="0"/>
                  </a:lnTo>
                  <a:close/>
                </a:path>
                <a:path w="215264" h="255904">
                  <a:moveTo>
                    <a:pt x="96223" y="154421"/>
                  </a:moveTo>
                  <a:lnTo>
                    <a:pt x="69091" y="154421"/>
                  </a:lnTo>
                  <a:lnTo>
                    <a:pt x="69091" y="247619"/>
                  </a:lnTo>
                  <a:lnTo>
                    <a:pt x="96223" y="247619"/>
                  </a:lnTo>
                  <a:lnTo>
                    <a:pt x="96223" y="154421"/>
                  </a:lnTo>
                  <a:close/>
                </a:path>
                <a:path w="215264" h="255904">
                  <a:moveTo>
                    <a:pt x="168744" y="124767"/>
                  </a:moveTo>
                  <a:lnTo>
                    <a:pt x="125612" y="129306"/>
                  </a:lnTo>
                  <a:lnTo>
                    <a:pt x="81573" y="131727"/>
                  </a:lnTo>
                  <a:lnTo>
                    <a:pt x="38933" y="132710"/>
                  </a:lnTo>
                  <a:lnTo>
                    <a:pt x="0" y="132937"/>
                  </a:lnTo>
                  <a:lnTo>
                    <a:pt x="3631" y="155430"/>
                  </a:lnTo>
                  <a:lnTo>
                    <a:pt x="34999" y="155266"/>
                  </a:lnTo>
                  <a:lnTo>
                    <a:pt x="51771" y="154962"/>
                  </a:lnTo>
                  <a:lnTo>
                    <a:pt x="69091" y="154421"/>
                  </a:lnTo>
                  <a:lnTo>
                    <a:pt x="96223" y="154421"/>
                  </a:lnTo>
                  <a:lnTo>
                    <a:pt x="96223" y="153110"/>
                  </a:lnTo>
                  <a:lnTo>
                    <a:pt x="114757" y="151718"/>
                  </a:lnTo>
                  <a:lnTo>
                    <a:pt x="133366" y="149920"/>
                  </a:lnTo>
                  <a:lnTo>
                    <a:pt x="151938" y="147649"/>
                  </a:lnTo>
                  <a:lnTo>
                    <a:pt x="170358" y="144839"/>
                  </a:lnTo>
                  <a:lnTo>
                    <a:pt x="168744" y="124767"/>
                  </a:lnTo>
                  <a:close/>
                </a:path>
                <a:path w="215264" h="255904">
                  <a:moveTo>
                    <a:pt x="84120" y="11800"/>
                  </a:moveTo>
                  <a:lnTo>
                    <a:pt x="57726" y="15532"/>
                  </a:lnTo>
                  <a:lnTo>
                    <a:pt x="37130" y="25997"/>
                  </a:lnTo>
                  <a:lnTo>
                    <a:pt x="23739" y="42097"/>
                  </a:lnTo>
                  <a:lnTo>
                    <a:pt x="18962" y="62736"/>
                  </a:lnTo>
                  <a:lnTo>
                    <a:pt x="23739" y="83703"/>
                  </a:lnTo>
                  <a:lnTo>
                    <a:pt x="37130" y="99753"/>
                  </a:lnTo>
                  <a:lnTo>
                    <a:pt x="57726" y="110054"/>
                  </a:lnTo>
                  <a:lnTo>
                    <a:pt x="84120" y="113773"/>
                  </a:lnTo>
                  <a:lnTo>
                    <a:pt x="110210" y="110054"/>
                  </a:lnTo>
                  <a:lnTo>
                    <a:pt x="130731" y="99753"/>
                  </a:lnTo>
                  <a:lnTo>
                    <a:pt x="136470" y="92895"/>
                  </a:lnTo>
                  <a:lnTo>
                    <a:pt x="84120" y="92895"/>
                  </a:lnTo>
                  <a:lnTo>
                    <a:pt x="67997" y="90778"/>
                  </a:lnTo>
                  <a:lnTo>
                    <a:pt x="55449" y="84737"/>
                  </a:lnTo>
                  <a:lnTo>
                    <a:pt x="47326" y="75236"/>
                  </a:lnTo>
                  <a:lnTo>
                    <a:pt x="44480" y="62736"/>
                  </a:lnTo>
                  <a:lnTo>
                    <a:pt x="47312" y="50523"/>
                  </a:lnTo>
                  <a:lnTo>
                    <a:pt x="55411" y="41051"/>
                  </a:lnTo>
                  <a:lnTo>
                    <a:pt x="67955" y="34908"/>
                  </a:lnTo>
                  <a:lnTo>
                    <a:pt x="84120" y="32679"/>
                  </a:lnTo>
                  <a:lnTo>
                    <a:pt x="136305" y="32679"/>
                  </a:lnTo>
                  <a:lnTo>
                    <a:pt x="130731" y="25997"/>
                  </a:lnTo>
                  <a:lnTo>
                    <a:pt x="110210" y="15532"/>
                  </a:lnTo>
                  <a:lnTo>
                    <a:pt x="84120" y="11800"/>
                  </a:lnTo>
                  <a:close/>
                </a:path>
                <a:path w="215264" h="255904">
                  <a:moveTo>
                    <a:pt x="136305" y="32679"/>
                  </a:moveTo>
                  <a:lnTo>
                    <a:pt x="84120" y="32679"/>
                  </a:lnTo>
                  <a:lnTo>
                    <a:pt x="99838" y="34908"/>
                  </a:lnTo>
                  <a:lnTo>
                    <a:pt x="112210" y="41051"/>
                  </a:lnTo>
                  <a:lnTo>
                    <a:pt x="120345" y="50523"/>
                  </a:lnTo>
                  <a:lnTo>
                    <a:pt x="123355" y="62736"/>
                  </a:lnTo>
                  <a:lnTo>
                    <a:pt x="120345" y="75236"/>
                  </a:lnTo>
                  <a:lnTo>
                    <a:pt x="112210" y="84737"/>
                  </a:lnTo>
                  <a:lnTo>
                    <a:pt x="99838" y="90778"/>
                  </a:lnTo>
                  <a:lnTo>
                    <a:pt x="84120" y="92895"/>
                  </a:lnTo>
                  <a:lnTo>
                    <a:pt x="136470" y="92895"/>
                  </a:lnTo>
                  <a:lnTo>
                    <a:pt x="144160" y="83703"/>
                  </a:lnTo>
                  <a:lnTo>
                    <a:pt x="148975" y="62736"/>
                  </a:lnTo>
                  <a:lnTo>
                    <a:pt x="144160" y="42097"/>
                  </a:lnTo>
                  <a:lnTo>
                    <a:pt x="136305" y="32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920655" y="8558993"/>
              <a:ext cx="232994" cy="19658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244355" y="8538216"/>
              <a:ext cx="233397" cy="251553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2499741" y="8531872"/>
              <a:ext cx="786765" cy="258445"/>
            </a:xfrm>
            <a:custGeom>
              <a:avLst/>
              <a:gdLst/>
              <a:ahLst/>
              <a:cxnLst/>
              <a:rect l="l" t="t" r="r" b="b"/>
              <a:pathLst>
                <a:path w="786764" h="258445">
                  <a:moveTo>
                    <a:pt x="165011" y="7251"/>
                  </a:moveTo>
                  <a:lnTo>
                    <a:pt x="139192" y="7251"/>
                  </a:lnTo>
                  <a:lnTo>
                    <a:pt x="139192" y="100253"/>
                  </a:lnTo>
                  <a:lnTo>
                    <a:pt x="110337" y="100253"/>
                  </a:lnTo>
                  <a:lnTo>
                    <a:pt x="104698" y="67894"/>
                  </a:lnTo>
                  <a:lnTo>
                    <a:pt x="95326" y="48209"/>
                  </a:lnTo>
                  <a:lnTo>
                    <a:pt x="93091" y="43522"/>
                  </a:lnTo>
                  <a:lnTo>
                    <a:pt x="85521" y="36614"/>
                  </a:lnTo>
                  <a:lnTo>
                    <a:pt x="85521" y="112661"/>
                  </a:lnTo>
                  <a:lnTo>
                    <a:pt x="83400" y="139954"/>
                  </a:lnTo>
                  <a:lnTo>
                    <a:pt x="77317" y="160235"/>
                  </a:lnTo>
                  <a:lnTo>
                    <a:pt x="67691" y="172859"/>
                  </a:lnTo>
                  <a:lnTo>
                    <a:pt x="54965" y="177114"/>
                  </a:lnTo>
                  <a:lnTo>
                    <a:pt x="42545" y="172859"/>
                  </a:lnTo>
                  <a:lnTo>
                    <a:pt x="33134" y="160235"/>
                  </a:lnTo>
                  <a:lnTo>
                    <a:pt x="27190" y="139954"/>
                  </a:lnTo>
                  <a:lnTo>
                    <a:pt x="25209" y="112661"/>
                  </a:lnTo>
                  <a:lnTo>
                    <a:pt x="27190" y="85445"/>
                  </a:lnTo>
                  <a:lnTo>
                    <a:pt x="33134" y="65189"/>
                  </a:lnTo>
                  <a:lnTo>
                    <a:pt x="42545" y="52565"/>
                  </a:lnTo>
                  <a:lnTo>
                    <a:pt x="54965" y="48209"/>
                  </a:lnTo>
                  <a:lnTo>
                    <a:pt x="67691" y="52565"/>
                  </a:lnTo>
                  <a:lnTo>
                    <a:pt x="77317" y="65189"/>
                  </a:lnTo>
                  <a:lnTo>
                    <a:pt x="83400" y="85445"/>
                  </a:lnTo>
                  <a:lnTo>
                    <a:pt x="85521" y="112661"/>
                  </a:lnTo>
                  <a:lnTo>
                    <a:pt x="85521" y="36614"/>
                  </a:lnTo>
                  <a:lnTo>
                    <a:pt x="76263" y="28143"/>
                  </a:lnTo>
                  <a:lnTo>
                    <a:pt x="54965" y="22796"/>
                  </a:lnTo>
                  <a:lnTo>
                    <a:pt x="32334" y="29057"/>
                  </a:lnTo>
                  <a:lnTo>
                    <a:pt x="14998" y="47002"/>
                  </a:lnTo>
                  <a:lnTo>
                    <a:pt x="3898" y="75298"/>
                  </a:lnTo>
                  <a:lnTo>
                    <a:pt x="0" y="112661"/>
                  </a:lnTo>
                  <a:lnTo>
                    <a:pt x="3898" y="150228"/>
                  </a:lnTo>
                  <a:lnTo>
                    <a:pt x="14998" y="178676"/>
                  </a:lnTo>
                  <a:lnTo>
                    <a:pt x="32334" y="196684"/>
                  </a:lnTo>
                  <a:lnTo>
                    <a:pt x="54965" y="202933"/>
                  </a:lnTo>
                  <a:lnTo>
                    <a:pt x="76644" y="197383"/>
                  </a:lnTo>
                  <a:lnTo>
                    <a:pt x="93637" y="181343"/>
                  </a:lnTo>
                  <a:lnTo>
                    <a:pt x="95554" y="177114"/>
                  </a:lnTo>
                  <a:lnTo>
                    <a:pt x="105156" y="155930"/>
                  </a:lnTo>
                  <a:lnTo>
                    <a:pt x="110439" y="122237"/>
                  </a:lnTo>
                  <a:lnTo>
                    <a:pt x="139192" y="122237"/>
                  </a:lnTo>
                  <a:lnTo>
                    <a:pt x="139192" y="245300"/>
                  </a:lnTo>
                  <a:lnTo>
                    <a:pt x="165011" y="245300"/>
                  </a:lnTo>
                  <a:lnTo>
                    <a:pt x="165011" y="122237"/>
                  </a:lnTo>
                  <a:lnTo>
                    <a:pt x="165011" y="100253"/>
                  </a:lnTo>
                  <a:lnTo>
                    <a:pt x="165011" y="7251"/>
                  </a:lnTo>
                  <a:close/>
                </a:path>
                <a:path w="786764" h="258445">
                  <a:moveTo>
                    <a:pt x="216954" y="2311"/>
                  </a:moveTo>
                  <a:lnTo>
                    <a:pt x="190931" y="2311"/>
                  </a:lnTo>
                  <a:lnTo>
                    <a:pt x="190931" y="257898"/>
                  </a:lnTo>
                  <a:lnTo>
                    <a:pt x="216954" y="257898"/>
                  </a:lnTo>
                  <a:lnTo>
                    <a:pt x="216954" y="2311"/>
                  </a:lnTo>
                  <a:close/>
                </a:path>
                <a:path w="786764" h="258445">
                  <a:moveTo>
                    <a:pt x="407073" y="178320"/>
                  </a:moveTo>
                  <a:lnTo>
                    <a:pt x="359829" y="133819"/>
                  </a:lnTo>
                  <a:lnTo>
                    <a:pt x="341922" y="67373"/>
                  </a:lnTo>
                  <a:lnTo>
                    <a:pt x="341922" y="23596"/>
                  </a:lnTo>
                  <a:lnTo>
                    <a:pt x="314490" y="23596"/>
                  </a:lnTo>
                  <a:lnTo>
                    <a:pt x="314490" y="67373"/>
                  </a:lnTo>
                  <a:lnTo>
                    <a:pt x="309626" y="102717"/>
                  </a:lnTo>
                  <a:lnTo>
                    <a:pt x="296151" y="135801"/>
                  </a:lnTo>
                  <a:lnTo>
                    <a:pt x="275310" y="163550"/>
                  </a:lnTo>
                  <a:lnTo>
                    <a:pt x="248323" y="182956"/>
                  </a:lnTo>
                  <a:lnTo>
                    <a:pt x="265468" y="204749"/>
                  </a:lnTo>
                  <a:lnTo>
                    <a:pt x="286092" y="190512"/>
                  </a:lnTo>
                  <a:lnTo>
                    <a:pt x="303707" y="171284"/>
                  </a:lnTo>
                  <a:lnTo>
                    <a:pt x="317931" y="148018"/>
                  </a:lnTo>
                  <a:lnTo>
                    <a:pt x="328409" y="121640"/>
                  </a:lnTo>
                  <a:lnTo>
                    <a:pt x="338772" y="146608"/>
                  </a:lnTo>
                  <a:lnTo>
                    <a:pt x="352844" y="168516"/>
                  </a:lnTo>
                  <a:lnTo>
                    <a:pt x="370281" y="186601"/>
                  </a:lnTo>
                  <a:lnTo>
                    <a:pt x="390740" y="200113"/>
                  </a:lnTo>
                  <a:lnTo>
                    <a:pt x="407073" y="178320"/>
                  </a:lnTo>
                  <a:close/>
                </a:path>
                <a:path w="786764" h="258445">
                  <a:moveTo>
                    <a:pt x="462851" y="2311"/>
                  </a:moveTo>
                  <a:lnTo>
                    <a:pt x="436029" y="2311"/>
                  </a:lnTo>
                  <a:lnTo>
                    <a:pt x="436029" y="87236"/>
                  </a:lnTo>
                  <a:lnTo>
                    <a:pt x="379044" y="87236"/>
                  </a:lnTo>
                  <a:lnTo>
                    <a:pt x="379044" y="109232"/>
                  </a:lnTo>
                  <a:lnTo>
                    <a:pt x="436029" y="109232"/>
                  </a:lnTo>
                  <a:lnTo>
                    <a:pt x="436029" y="258406"/>
                  </a:lnTo>
                  <a:lnTo>
                    <a:pt x="462851" y="258406"/>
                  </a:lnTo>
                  <a:lnTo>
                    <a:pt x="462851" y="2311"/>
                  </a:lnTo>
                  <a:close/>
                </a:path>
                <a:path w="786764" h="258445">
                  <a:moveTo>
                    <a:pt x="705612" y="105803"/>
                  </a:moveTo>
                  <a:lnTo>
                    <a:pt x="701141" y="86868"/>
                  </a:lnTo>
                  <a:lnTo>
                    <a:pt x="695477" y="80086"/>
                  </a:lnTo>
                  <a:lnTo>
                    <a:pt x="688924" y="72250"/>
                  </a:lnTo>
                  <a:lnTo>
                    <a:pt x="680402" y="67957"/>
                  </a:lnTo>
                  <a:lnTo>
                    <a:pt x="680402" y="105803"/>
                  </a:lnTo>
                  <a:lnTo>
                    <a:pt x="677824" y="116433"/>
                  </a:lnTo>
                  <a:lnTo>
                    <a:pt x="670864" y="124574"/>
                  </a:lnTo>
                  <a:lnTo>
                    <a:pt x="660196" y="129781"/>
                  </a:lnTo>
                  <a:lnTo>
                    <a:pt x="646506" y="131622"/>
                  </a:lnTo>
                  <a:lnTo>
                    <a:pt x="632726" y="129781"/>
                  </a:lnTo>
                  <a:lnTo>
                    <a:pt x="622185" y="124574"/>
                  </a:lnTo>
                  <a:lnTo>
                    <a:pt x="615492" y="116433"/>
                  </a:lnTo>
                  <a:lnTo>
                    <a:pt x="613219" y="105803"/>
                  </a:lnTo>
                  <a:lnTo>
                    <a:pt x="615492" y="95148"/>
                  </a:lnTo>
                  <a:lnTo>
                    <a:pt x="622185" y="87045"/>
                  </a:lnTo>
                  <a:lnTo>
                    <a:pt x="632726" y="81889"/>
                  </a:lnTo>
                  <a:lnTo>
                    <a:pt x="646506" y="80086"/>
                  </a:lnTo>
                  <a:lnTo>
                    <a:pt x="660196" y="81889"/>
                  </a:lnTo>
                  <a:lnTo>
                    <a:pt x="670864" y="87045"/>
                  </a:lnTo>
                  <a:lnTo>
                    <a:pt x="677824" y="95148"/>
                  </a:lnTo>
                  <a:lnTo>
                    <a:pt x="680402" y="105803"/>
                  </a:lnTo>
                  <a:lnTo>
                    <a:pt x="680402" y="67957"/>
                  </a:lnTo>
                  <a:lnTo>
                    <a:pt x="670267" y="62839"/>
                  </a:lnTo>
                  <a:lnTo>
                    <a:pt x="646506" y="59499"/>
                  </a:lnTo>
                  <a:lnTo>
                    <a:pt x="622642" y="62839"/>
                  </a:lnTo>
                  <a:lnTo>
                    <a:pt x="604088" y="72250"/>
                  </a:lnTo>
                  <a:lnTo>
                    <a:pt x="592086" y="86868"/>
                  </a:lnTo>
                  <a:lnTo>
                    <a:pt x="587908" y="105803"/>
                  </a:lnTo>
                  <a:lnTo>
                    <a:pt x="592086" y="124625"/>
                  </a:lnTo>
                  <a:lnTo>
                    <a:pt x="604088" y="139115"/>
                  </a:lnTo>
                  <a:lnTo>
                    <a:pt x="622642" y="148412"/>
                  </a:lnTo>
                  <a:lnTo>
                    <a:pt x="646506" y="151688"/>
                  </a:lnTo>
                  <a:lnTo>
                    <a:pt x="670267" y="148412"/>
                  </a:lnTo>
                  <a:lnTo>
                    <a:pt x="688924" y="139115"/>
                  </a:lnTo>
                  <a:lnTo>
                    <a:pt x="695248" y="131622"/>
                  </a:lnTo>
                  <a:lnTo>
                    <a:pt x="701141" y="124625"/>
                  </a:lnTo>
                  <a:lnTo>
                    <a:pt x="705612" y="105803"/>
                  </a:lnTo>
                  <a:close/>
                </a:path>
                <a:path w="786764" h="258445">
                  <a:moveTo>
                    <a:pt x="717423" y="26924"/>
                  </a:moveTo>
                  <a:lnTo>
                    <a:pt x="660222" y="26924"/>
                  </a:lnTo>
                  <a:lnTo>
                    <a:pt x="660222" y="0"/>
                  </a:lnTo>
                  <a:lnTo>
                    <a:pt x="633298" y="0"/>
                  </a:lnTo>
                  <a:lnTo>
                    <a:pt x="633298" y="26924"/>
                  </a:lnTo>
                  <a:lnTo>
                    <a:pt x="573582" y="26924"/>
                  </a:lnTo>
                  <a:lnTo>
                    <a:pt x="573582" y="48717"/>
                  </a:lnTo>
                  <a:lnTo>
                    <a:pt x="717423" y="48717"/>
                  </a:lnTo>
                  <a:lnTo>
                    <a:pt x="717423" y="26924"/>
                  </a:lnTo>
                  <a:close/>
                </a:path>
                <a:path w="786764" h="258445">
                  <a:moveTo>
                    <a:pt x="786307" y="164198"/>
                  </a:moveTo>
                  <a:lnTo>
                    <a:pt x="759472" y="164198"/>
                  </a:lnTo>
                  <a:lnTo>
                    <a:pt x="759472" y="188302"/>
                  </a:lnTo>
                  <a:lnTo>
                    <a:pt x="759472" y="208978"/>
                  </a:lnTo>
                  <a:lnTo>
                    <a:pt x="759472" y="233286"/>
                  </a:lnTo>
                  <a:lnTo>
                    <a:pt x="644893" y="233286"/>
                  </a:lnTo>
                  <a:lnTo>
                    <a:pt x="644893" y="208978"/>
                  </a:lnTo>
                  <a:lnTo>
                    <a:pt x="759472" y="208978"/>
                  </a:lnTo>
                  <a:lnTo>
                    <a:pt x="759472" y="188302"/>
                  </a:lnTo>
                  <a:lnTo>
                    <a:pt x="644893" y="188302"/>
                  </a:lnTo>
                  <a:lnTo>
                    <a:pt x="644893" y="164198"/>
                  </a:lnTo>
                  <a:lnTo>
                    <a:pt x="617969" y="164198"/>
                  </a:lnTo>
                  <a:lnTo>
                    <a:pt x="617969" y="254673"/>
                  </a:lnTo>
                  <a:lnTo>
                    <a:pt x="786307" y="254673"/>
                  </a:lnTo>
                  <a:lnTo>
                    <a:pt x="786307" y="233286"/>
                  </a:lnTo>
                  <a:lnTo>
                    <a:pt x="786307" y="208978"/>
                  </a:lnTo>
                  <a:lnTo>
                    <a:pt x="786307" y="188302"/>
                  </a:lnTo>
                  <a:lnTo>
                    <a:pt x="786307" y="164198"/>
                  </a:lnTo>
                  <a:close/>
                </a:path>
                <a:path w="786764" h="258445">
                  <a:moveTo>
                    <a:pt x="786307" y="2311"/>
                  </a:moveTo>
                  <a:lnTo>
                    <a:pt x="759269" y="2311"/>
                  </a:lnTo>
                  <a:lnTo>
                    <a:pt x="759269" y="60312"/>
                  </a:lnTo>
                  <a:lnTo>
                    <a:pt x="718223" y="60312"/>
                  </a:lnTo>
                  <a:lnTo>
                    <a:pt x="718223" y="82397"/>
                  </a:lnTo>
                  <a:lnTo>
                    <a:pt x="759269" y="82397"/>
                  </a:lnTo>
                  <a:lnTo>
                    <a:pt x="759269" y="110337"/>
                  </a:lnTo>
                  <a:lnTo>
                    <a:pt x="717918" y="110337"/>
                  </a:lnTo>
                  <a:lnTo>
                    <a:pt x="717918" y="132422"/>
                  </a:lnTo>
                  <a:lnTo>
                    <a:pt x="759269" y="132422"/>
                  </a:lnTo>
                  <a:lnTo>
                    <a:pt x="759269" y="153809"/>
                  </a:lnTo>
                  <a:lnTo>
                    <a:pt x="786307" y="153809"/>
                  </a:lnTo>
                  <a:lnTo>
                    <a:pt x="786307" y="23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2" name="object 23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329324" y="8534181"/>
              <a:ext cx="209291" cy="252360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3579457" y="8534183"/>
              <a:ext cx="1889760" cy="256540"/>
            </a:xfrm>
            <a:custGeom>
              <a:avLst/>
              <a:gdLst/>
              <a:ahLst/>
              <a:cxnLst/>
              <a:rect l="l" t="t" r="r" b="b"/>
              <a:pathLst>
                <a:path w="1889760" h="256540">
                  <a:moveTo>
                    <a:pt x="151498" y="79082"/>
                  </a:moveTo>
                  <a:lnTo>
                    <a:pt x="146227" y="54419"/>
                  </a:lnTo>
                  <a:lnTo>
                    <a:pt x="136664" y="41656"/>
                  </a:lnTo>
                  <a:lnTo>
                    <a:pt x="131787" y="35153"/>
                  </a:lnTo>
                  <a:lnTo>
                    <a:pt x="125069" y="31330"/>
                  </a:lnTo>
                  <a:lnTo>
                    <a:pt x="125069" y="79082"/>
                  </a:lnTo>
                  <a:lnTo>
                    <a:pt x="121780" y="94462"/>
                  </a:lnTo>
                  <a:lnTo>
                    <a:pt x="112750" y="106260"/>
                  </a:lnTo>
                  <a:lnTo>
                    <a:pt x="99098" y="113830"/>
                  </a:lnTo>
                  <a:lnTo>
                    <a:pt x="81902" y="116497"/>
                  </a:lnTo>
                  <a:lnTo>
                    <a:pt x="64706" y="113830"/>
                  </a:lnTo>
                  <a:lnTo>
                    <a:pt x="51092" y="106260"/>
                  </a:lnTo>
                  <a:lnTo>
                    <a:pt x="42164" y="94462"/>
                  </a:lnTo>
                  <a:lnTo>
                    <a:pt x="39039" y="79082"/>
                  </a:lnTo>
                  <a:lnTo>
                    <a:pt x="42164" y="63741"/>
                  </a:lnTo>
                  <a:lnTo>
                    <a:pt x="51092" y="51930"/>
                  </a:lnTo>
                  <a:lnTo>
                    <a:pt x="64706" y="44348"/>
                  </a:lnTo>
                  <a:lnTo>
                    <a:pt x="81902" y="41656"/>
                  </a:lnTo>
                  <a:lnTo>
                    <a:pt x="99098" y="44348"/>
                  </a:lnTo>
                  <a:lnTo>
                    <a:pt x="112750" y="51930"/>
                  </a:lnTo>
                  <a:lnTo>
                    <a:pt x="121780" y="63741"/>
                  </a:lnTo>
                  <a:lnTo>
                    <a:pt x="125069" y="79082"/>
                  </a:lnTo>
                  <a:lnTo>
                    <a:pt x="125069" y="31330"/>
                  </a:lnTo>
                  <a:lnTo>
                    <a:pt x="109816" y="22631"/>
                  </a:lnTo>
                  <a:lnTo>
                    <a:pt x="81902" y="18161"/>
                  </a:lnTo>
                  <a:lnTo>
                    <a:pt x="54025" y="22631"/>
                  </a:lnTo>
                  <a:lnTo>
                    <a:pt x="31940" y="35153"/>
                  </a:lnTo>
                  <a:lnTo>
                    <a:pt x="17437" y="54419"/>
                  </a:lnTo>
                  <a:lnTo>
                    <a:pt x="12306" y="79082"/>
                  </a:lnTo>
                  <a:lnTo>
                    <a:pt x="17437" y="103784"/>
                  </a:lnTo>
                  <a:lnTo>
                    <a:pt x="31940" y="123050"/>
                  </a:lnTo>
                  <a:lnTo>
                    <a:pt x="54025" y="135547"/>
                  </a:lnTo>
                  <a:lnTo>
                    <a:pt x="81902" y="140004"/>
                  </a:lnTo>
                  <a:lnTo>
                    <a:pt x="109816" y="135547"/>
                  </a:lnTo>
                  <a:lnTo>
                    <a:pt x="131787" y="123050"/>
                  </a:lnTo>
                  <a:lnTo>
                    <a:pt x="136702" y="116497"/>
                  </a:lnTo>
                  <a:lnTo>
                    <a:pt x="146227" y="103784"/>
                  </a:lnTo>
                  <a:lnTo>
                    <a:pt x="151498" y="79082"/>
                  </a:lnTo>
                  <a:close/>
                </a:path>
                <a:path w="1889760" h="256540">
                  <a:moveTo>
                    <a:pt x="169049" y="189826"/>
                  </a:moveTo>
                  <a:lnTo>
                    <a:pt x="166928" y="170053"/>
                  </a:lnTo>
                  <a:lnTo>
                    <a:pt x="123825" y="174802"/>
                  </a:lnTo>
                  <a:lnTo>
                    <a:pt x="79984" y="177355"/>
                  </a:lnTo>
                  <a:lnTo>
                    <a:pt x="37884" y="178384"/>
                  </a:lnTo>
                  <a:lnTo>
                    <a:pt x="0" y="178536"/>
                  </a:lnTo>
                  <a:lnTo>
                    <a:pt x="3327" y="201129"/>
                  </a:lnTo>
                  <a:lnTo>
                    <a:pt x="40360" y="200901"/>
                  </a:lnTo>
                  <a:lnTo>
                    <a:pt x="81610" y="199605"/>
                  </a:lnTo>
                  <a:lnTo>
                    <a:pt x="125158" y="196227"/>
                  </a:lnTo>
                  <a:lnTo>
                    <a:pt x="169049" y="189826"/>
                  </a:lnTo>
                  <a:close/>
                </a:path>
                <a:path w="1889760" h="256540">
                  <a:moveTo>
                    <a:pt x="209994" y="0"/>
                  </a:moveTo>
                  <a:lnTo>
                    <a:pt x="182968" y="0"/>
                  </a:lnTo>
                  <a:lnTo>
                    <a:pt x="182968" y="256095"/>
                  </a:lnTo>
                  <a:lnTo>
                    <a:pt x="209994" y="256095"/>
                  </a:lnTo>
                  <a:lnTo>
                    <a:pt x="209994" y="0"/>
                  </a:lnTo>
                  <a:close/>
                </a:path>
                <a:path w="1889760" h="256540">
                  <a:moveTo>
                    <a:pt x="454469" y="27038"/>
                  </a:moveTo>
                  <a:lnTo>
                    <a:pt x="335153" y="27038"/>
                  </a:lnTo>
                  <a:lnTo>
                    <a:pt x="335153" y="49428"/>
                  </a:lnTo>
                  <a:lnTo>
                    <a:pt x="426935" y="49428"/>
                  </a:lnTo>
                  <a:lnTo>
                    <a:pt x="417195" y="91605"/>
                  </a:lnTo>
                  <a:lnTo>
                    <a:pt x="396544" y="128676"/>
                  </a:lnTo>
                  <a:lnTo>
                    <a:pt x="364934" y="160566"/>
                  </a:lnTo>
                  <a:lnTo>
                    <a:pt x="322338" y="187210"/>
                  </a:lnTo>
                  <a:lnTo>
                    <a:pt x="337477" y="208191"/>
                  </a:lnTo>
                  <a:lnTo>
                    <a:pt x="381965" y="180505"/>
                  </a:lnTo>
                  <a:lnTo>
                    <a:pt x="414985" y="147751"/>
                  </a:lnTo>
                  <a:lnTo>
                    <a:pt x="437464" y="110718"/>
                  </a:lnTo>
                  <a:lnTo>
                    <a:pt x="450316" y="70205"/>
                  </a:lnTo>
                  <a:lnTo>
                    <a:pt x="454469" y="27038"/>
                  </a:lnTo>
                  <a:close/>
                </a:path>
                <a:path w="1889760" h="256540">
                  <a:moveTo>
                    <a:pt x="560984" y="101879"/>
                  </a:moveTo>
                  <a:lnTo>
                    <a:pt x="521347" y="101879"/>
                  </a:lnTo>
                  <a:lnTo>
                    <a:pt x="521347" y="0"/>
                  </a:lnTo>
                  <a:lnTo>
                    <a:pt x="494220" y="0"/>
                  </a:lnTo>
                  <a:lnTo>
                    <a:pt x="494220" y="255282"/>
                  </a:lnTo>
                  <a:lnTo>
                    <a:pt x="521347" y="255282"/>
                  </a:lnTo>
                  <a:lnTo>
                    <a:pt x="521347" y="124574"/>
                  </a:lnTo>
                  <a:lnTo>
                    <a:pt x="560984" y="124574"/>
                  </a:lnTo>
                  <a:lnTo>
                    <a:pt x="560984" y="101879"/>
                  </a:lnTo>
                  <a:close/>
                </a:path>
                <a:path w="1889760" h="256540">
                  <a:moveTo>
                    <a:pt x="737704" y="181356"/>
                  </a:moveTo>
                  <a:lnTo>
                    <a:pt x="710476" y="164541"/>
                  </a:lnTo>
                  <a:lnTo>
                    <a:pt x="689419" y="140804"/>
                  </a:lnTo>
                  <a:lnTo>
                    <a:pt x="684580" y="130721"/>
                  </a:lnTo>
                  <a:lnTo>
                    <a:pt x="675843" y="112534"/>
                  </a:lnTo>
                  <a:lnTo>
                    <a:pt x="671029" y="82105"/>
                  </a:lnTo>
                  <a:lnTo>
                    <a:pt x="671029" y="65366"/>
                  </a:lnTo>
                  <a:lnTo>
                    <a:pt x="728218" y="65366"/>
                  </a:lnTo>
                  <a:lnTo>
                    <a:pt x="728218" y="43573"/>
                  </a:lnTo>
                  <a:lnTo>
                    <a:pt x="670928" y="43573"/>
                  </a:lnTo>
                  <a:lnTo>
                    <a:pt x="670928" y="5041"/>
                  </a:lnTo>
                  <a:lnTo>
                    <a:pt x="644093" y="5041"/>
                  </a:lnTo>
                  <a:lnTo>
                    <a:pt x="644093" y="43573"/>
                  </a:lnTo>
                  <a:lnTo>
                    <a:pt x="586003" y="43573"/>
                  </a:lnTo>
                  <a:lnTo>
                    <a:pt x="586003" y="65366"/>
                  </a:lnTo>
                  <a:lnTo>
                    <a:pt x="644296" y="65366"/>
                  </a:lnTo>
                  <a:lnTo>
                    <a:pt x="644296" y="82105"/>
                  </a:lnTo>
                  <a:lnTo>
                    <a:pt x="639521" y="113944"/>
                  </a:lnTo>
                  <a:lnTo>
                    <a:pt x="626173" y="143408"/>
                  </a:lnTo>
                  <a:lnTo>
                    <a:pt x="605434" y="168148"/>
                  </a:lnTo>
                  <a:lnTo>
                    <a:pt x="578535" y="185788"/>
                  </a:lnTo>
                  <a:lnTo>
                    <a:pt x="593559" y="206667"/>
                  </a:lnTo>
                  <a:lnTo>
                    <a:pt x="614514" y="193903"/>
                  </a:lnTo>
                  <a:lnTo>
                    <a:pt x="632561" y="176415"/>
                  </a:lnTo>
                  <a:lnTo>
                    <a:pt x="647217" y="155067"/>
                  </a:lnTo>
                  <a:lnTo>
                    <a:pt x="658012" y="130721"/>
                  </a:lnTo>
                  <a:lnTo>
                    <a:pt x="669010" y="153682"/>
                  </a:lnTo>
                  <a:lnTo>
                    <a:pt x="683806" y="173786"/>
                  </a:lnTo>
                  <a:lnTo>
                    <a:pt x="701903" y="190271"/>
                  </a:lnTo>
                  <a:lnTo>
                    <a:pt x="722769" y="202336"/>
                  </a:lnTo>
                  <a:lnTo>
                    <a:pt x="737704" y="181356"/>
                  </a:lnTo>
                  <a:close/>
                </a:path>
                <a:path w="1889760" h="256540">
                  <a:moveTo>
                    <a:pt x="786422" y="0"/>
                  </a:moveTo>
                  <a:lnTo>
                    <a:pt x="759282" y="0"/>
                  </a:lnTo>
                  <a:lnTo>
                    <a:pt x="759282" y="255587"/>
                  </a:lnTo>
                  <a:lnTo>
                    <a:pt x="786422" y="255587"/>
                  </a:lnTo>
                  <a:lnTo>
                    <a:pt x="786422" y="0"/>
                  </a:lnTo>
                  <a:close/>
                </a:path>
                <a:path w="1889760" h="256540">
                  <a:moveTo>
                    <a:pt x="1035850" y="81495"/>
                  </a:moveTo>
                  <a:lnTo>
                    <a:pt x="883843" y="81495"/>
                  </a:lnTo>
                  <a:lnTo>
                    <a:pt x="883843" y="62445"/>
                  </a:lnTo>
                  <a:lnTo>
                    <a:pt x="1031417" y="62445"/>
                  </a:lnTo>
                  <a:lnTo>
                    <a:pt x="1031417" y="44665"/>
                  </a:lnTo>
                  <a:lnTo>
                    <a:pt x="1031417" y="25615"/>
                  </a:lnTo>
                  <a:lnTo>
                    <a:pt x="1031417" y="6565"/>
                  </a:lnTo>
                  <a:lnTo>
                    <a:pt x="856310" y="6565"/>
                  </a:lnTo>
                  <a:lnTo>
                    <a:pt x="856310" y="25615"/>
                  </a:lnTo>
                  <a:lnTo>
                    <a:pt x="1004379" y="25615"/>
                  </a:lnTo>
                  <a:lnTo>
                    <a:pt x="1004379" y="44665"/>
                  </a:lnTo>
                  <a:lnTo>
                    <a:pt x="857021" y="44665"/>
                  </a:lnTo>
                  <a:lnTo>
                    <a:pt x="857021" y="62445"/>
                  </a:lnTo>
                  <a:lnTo>
                    <a:pt x="857021" y="81495"/>
                  </a:lnTo>
                  <a:lnTo>
                    <a:pt x="857021" y="100545"/>
                  </a:lnTo>
                  <a:lnTo>
                    <a:pt x="1035850" y="100545"/>
                  </a:lnTo>
                  <a:lnTo>
                    <a:pt x="1035850" y="81495"/>
                  </a:lnTo>
                  <a:close/>
                </a:path>
                <a:path w="1889760" h="256540">
                  <a:moveTo>
                    <a:pt x="1040091" y="233895"/>
                  </a:moveTo>
                  <a:lnTo>
                    <a:pt x="882027" y="233895"/>
                  </a:lnTo>
                  <a:lnTo>
                    <a:pt x="882027" y="212318"/>
                  </a:lnTo>
                  <a:lnTo>
                    <a:pt x="1032116" y="212318"/>
                  </a:lnTo>
                  <a:lnTo>
                    <a:pt x="1032116" y="194525"/>
                  </a:lnTo>
                  <a:lnTo>
                    <a:pt x="1032116" y="175475"/>
                  </a:lnTo>
                  <a:lnTo>
                    <a:pt x="1032116" y="156425"/>
                  </a:lnTo>
                  <a:lnTo>
                    <a:pt x="854697" y="156425"/>
                  </a:lnTo>
                  <a:lnTo>
                    <a:pt x="854697" y="175475"/>
                  </a:lnTo>
                  <a:lnTo>
                    <a:pt x="1005293" y="175475"/>
                  </a:lnTo>
                  <a:lnTo>
                    <a:pt x="1005293" y="194525"/>
                  </a:lnTo>
                  <a:lnTo>
                    <a:pt x="855002" y="194525"/>
                  </a:lnTo>
                  <a:lnTo>
                    <a:pt x="855002" y="212318"/>
                  </a:lnTo>
                  <a:lnTo>
                    <a:pt x="855002" y="233895"/>
                  </a:lnTo>
                  <a:lnTo>
                    <a:pt x="855002" y="252945"/>
                  </a:lnTo>
                  <a:lnTo>
                    <a:pt x="1040091" y="252945"/>
                  </a:lnTo>
                  <a:lnTo>
                    <a:pt x="1040091" y="233895"/>
                  </a:lnTo>
                  <a:close/>
                </a:path>
                <a:path w="1889760" h="256540">
                  <a:moveTo>
                    <a:pt x="1060869" y="117309"/>
                  </a:moveTo>
                  <a:lnTo>
                    <a:pt x="826960" y="117309"/>
                  </a:lnTo>
                  <a:lnTo>
                    <a:pt x="826960" y="138087"/>
                  </a:lnTo>
                  <a:lnTo>
                    <a:pt x="1060869" y="138087"/>
                  </a:lnTo>
                  <a:lnTo>
                    <a:pt x="1060869" y="117309"/>
                  </a:lnTo>
                  <a:close/>
                </a:path>
                <a:path w="1889760" h="256540">
                  <a:moveTo>
                    <a:pt x="1356525" y="64985"/>
                  </a:moveTo>
                  <a:lnTo>
                    <a:pt x="1208455" y="64985"/>
                  </a:lnTo>
                  <a:lnTo>
                    <a:pt x="1208455" y="31965"/>
                  </a:lnTo>
                  <a:lnTo>
                    <a:pt x="1354099" y="31965"/>
                  </a:lnTo>
                  <a:lnTo>
                    <a:pt x="1354099" y="9105"/>
                  </a:lnTo>
                  <a:lnTo>
                    <a:pt x="1181430" y="9105"/>
                  </a:lnTo>
                  <a:lnTo>
                    <a:pt x="1181430" y="31965"/>
                  </a:lnTo>
                  <a:lnTo>
                    <a:pt x="1181430" y="64985"/>
                  </a:lnTo>
                  <a:lnTo>
                    <a:pt x="1181430" y="86575"/>
                  </a:lnTo>
                  <a:lnTo>
                    <a:pt x="1356525" y="86575"/>
                  </a:lnTo>
                  <a:lnTo>
                    <a:pt x="1356525" y="64985"/>
                  </a:lnTo>
                  <a:close/>
                </a:path>
                <a:path w="1889760" h="256540">
                  <a:moveTo>
                    <a:pt x="1361871" y="231368"/>
                  </a:moveTo>
                  <a:lnTo>
                    <a:pt x="1205839" y="231368"/>
                  </a:lnTo>
                  <a:lnTo>
                    <a:pt x="1205839" y="209765"/>
                  </a:lnTo>
                  <a:lnTo>
                    <a:pt x="1354505" y="209765"/>
                  </a:lnTo>
                  <a:lnTo>
                    <a:pt x="1354505" y="189445"/>
                  </a:lnTo>
                  <a:lnTo>
                    <a:pt x="1354505" y="170395"/>
                  </a:lnTo>
                  <a:lnTo>
                    <a:pt x="1354505" y="150088"/>
                  </a:lnTo>
                  <a:lnTo>
                    <a:pt x="1178801" y="150088"/>
                  </a:lnTo>
                  <a:lnTo>
                    <a:pt x="1178801" y="170395"/>
                  </a:lnTo>
                  <a:lnTo>
                    <a:pt x="1327873" y="170395"/>
                  </a:lnTo>
                  <a:lnTo>
                    <a:pt x="1327873" y="189445"/>
                  </a:lnTo>
                  <a:lnTo>
                    <a:pt x="1179309" y="189445"/>
                  </a:lnTo>
                  <a:lnTo>
                    <a:pt x="1179309" y="209765"/>
                  </a:lnTo>
                  <a:lnTo>
                    <a:pt x="1179309" y="231368"/>
                  </a:lnTo>
                  <a:lnTo>
                    <a:pt x="1179309" y="252945"/>
                  </a:lnTo>
                  <a:lnTo>
                    <a:pt x="1361871" y="252945"/>
                  </a:lnTo>
                  <a:lnTo>
                    <a:pt x="1361871" y="231368"/>
                  </a:lnTo>
                  <a:close/>
                </a:path>
                <a:path w="1889760" h="256540">
                  <a:moveTo>
                    <a:pt x="1384058" y="108940"/>
                  </a:moveTo>
                  <a:lnTo>
                    <a:pt x="1280972" y="108940"/>
                  </a:lnTo>
                  <a:lnTo>
                    <a:pt x="1280972" y="86944"/>
                  </a:lnTo>
                  <a:lnTo>
                    <a:pt x="1254048" y="86944"/>
                  </a:lnTo>
                  <a:lnTo>
                    <a:pt x="1254048" y="108940"/>
                  </a:lnTo>
                  <a:lnTo>
                    <a:pt x="1151064" y="108940"/>
                  </a:lnTo>
                  <a:lnTo>
                    <a:pt x="1151064" y="130619"/>
                  </a:lnTo>
                  <a:lnTo>
                    <a:pt x="1384058" y="130619"/>
                  </a:lnTo>
                  <a:lnTo>
                    <a:pt x="1384058" y="108940"/>
                  </a:lnTo>
                  <a:close/>
                </a:path>
                <a:path w="1889760" h="256540">
                  <a:moveTo>
                    <a:pt x="1537677" y="108839"/>
                  </a:moveTo>
                  <a:lnTo>
                    <a:pt x="1532712" y="71729"/>
                  </a:lnTo>
                  <a:lnTo>
                    <a:pt x="1519110" y="43497"/>
                  </a:lnTo>
                  <a:lnTo>
                    <a:pt x="1518958" y="43370"/>
                  </a:lnTo>
                  <a:lnTo>
                    <a:pt x="1511655" y="37045"/>
                  </a:lnTo>
                  <a:lnTo>
                    <a:pt x="1511655" y="108839"/>
                  </a:lnTo>
                  <a:lnTo>
                    <a:pt x="1508760" y="136182"/>
                  </a:lnTo>
                  <a:lnTo>
                    <a:pt x="1500720" y="156819"/>
                  </a:lnTo>
                  <a:lnTo>
                    <a:pt x="1488236" y="169849"/>
                  </a:lnTo>
                  <a:lnTo>
                    <a:pt x="1472018" y="174396"/>
                  </a:lnTo>
                  <a:lnTo>
                    <a:pt x="1456016" y="169849"/>
                  </a:lnTo>
                  <a:lnTo>
                    <a:pt x="1443558" y="156819"/>
                  </a:lnTo>
                  <a:lnTo>
                    <a:pt x="1435455" y="136182"/>
                  </a:lnTo>
                  <a:lnTo>
                    <a:pt x="1432572" y="108839"/>
                  </a:lnTo>
                  <a:lnTo>
                    <a:pt x="1435455" y="81661"/>
                  </a:lnTo>
                  <a:lnTo>
                    <a:pt x="1456016" y="48031"/>
                  </a:lnTo>
                  <a:lnTo>
                    <a:pt x="1500720" y="61087"/>
                  </a:lnTo>
                  <a:lnTo>
                    <a:pt x="1511655" y="108839"/>
                  </a:lnTo>
                  <a:lnTo>
                    <a:pt x="1511655" y="37045"/>
                  </a:lnTo>
                  <a:lnTo>
                    <a:pt x="1498371" y="25514"/>
                  </a:lnTo>
                  <a:lnTo>
                    <a:pt x="1472018" y="19164"/>
                  </a:lnTo>
                  <a:lnTo>
                    <a:pt x="1445666" y="25514"/>
                  </a:lnTo>
                  <a:lnTo>
                    <a:pt x="1424978" y="43497"/>
                  </a:lnTo>
                  <a:lnTo>
                    <a:pt x="1411490" y="71729"/>
                  </a:lnTo>
                  <a:lnTo>
                    <a:pt x="1406753" y="108839"/>
                  </a:lnTo>
                  <a:lnTo>
                    <a:pt x="1411490" y="146113"/>
                  </a:lnTo>
                  <a:lnTo>
                    <a:pt x="1424978" y="174421"/>
                  </a:lnTo>
                  <a:lnTo>
                    <a:pt x="1445666" y="192405"/>
                  </a:lnTo>
                  <a:lnTo>
                    <a:pt x="1472018" y="198704"/>
                  </a:lnTo>
                  <a:lnTo>
                    <a:pt x="1498371" y="192405"/>
                  </a:lnTo>
                  <a:lnTo>
                    <a:pt x="1519110" y="174396"/>
                  </a:lnTo>
                  <a:lnTo>
                    <a:pt x="1532712" y="146113"/>
                  </a:lnTo>
                  <a:lnTo>
                    <a:pt x="1537677" y="108839"/>
                  </a:lnTo>
                  <a:close/>
                </a:path>
                <a:path w="1889760" h="256540">
                  <a:moveTo>
                    <a:pt x="1643684" y="100164"/>
                  </a:moveTo>
                  <a:lnTo>
                    <a:pt x="1602727" y="100164"/>
                  </a:lnTo>
                  <a:lnTo>
                    <a:pt x="1602727" y="0"/>
                  </a:lnTo>
                  <a:lnTo>
                    <a:pt x="1575600" y="0"/>
                  </a:lnTo>
                  <a:lnTo>
                    <a:pt x="1575600" y="255587"/>
                  </a:lnTo>
                  <a:lnTo>
                    <a:pt x="1602727" y="255587"/>
                  </a:lnTo>
                  <a:lnTo>
                    <a:pt x="1602727" y="123063"/>
                  </a:lnTo>
                  <a:lnTo>
                    <a:pt x="1643684" y="123063"/>
                  </a:lnTo>
                  <a:lnTo>
                    <a:pt x="1643684" y="100164"/>
                  </a:lnTo>
                  <a:close/>
                </a:path>
                <a:path w="1889760" h="256540">
                  <a:moveTo>
                    <a:pt x="1858924" y="4038"/>
                  </a:moveTo>
                  <a:lnTo>
                    <a:pt x="1832000" y="4038"/>
                  </a:lnTo>
                  <a:lnTo>
                    <a:pt x="1832000" y="26327"/>
                  </a:lnTo>
                  <a:lnTo>
                    <a:pt x="1858924" y="26327"/>
                  </a:lnTo>
                  <a:lnTo>
                    <a:pt x="1858924" y="4038"/>
                  </a:lnTo>
                  <a:close/>
                </a:path>
                <a:path w="1889760" h="256540">
                  <a:moveTo>
                    <a:pt x="1866988" y="232625"/>
                  </a:moveTo>
                  <a:lnTo>
                    <a:pt x="1710956" y="232625"/>
                  </a:lnTo>
                  <a:lnTo>
                    <a:pt x="1710956" y="211035"/>
                  </a:lnTo>
                  <a:lnTo>
                    <a:pt x="1859635" y="211035"/>
                  </a:lnTo>
                  <a:lnTo>
                    <a:pt x="1859635" y="190715"/>
                  </a:lnTo>
                  <a:lnTo>
                    <a:pt x="1859635" y="171665"/>
                  </a:lnTo>
                  <a:lnTo>
                    <a:pt x="1859635" y="151345"/>
                  </a:lnTo>
                  <a:lnTo>
                    <a:pt x="1683931" y="151345"/>
                  </a:lnTo>
                  <a:lnTo>
                    <a:pt x="1683931" y="171665"/>
                  </a:lnTo>
                  <a:lnTo>
                    <a:pt x="1833003" y="171665"/>
                  </a:lnTo>
                  <a:lnTo>
                    <a:pt x="1833003" y="190715"/>
                  </a:lnTo>
                  <a:lnTo>
                    <a:pt x="1684426" y="190715"/>
                  </a:lnTo>
                  <a:lnTo>
                    <a:pt x="1684426" y="211035"/>
                  </a:lnTo>
                  <a:lnTo>
                    <a:pt x="1684426" y="232625"/>
                  </a:lnTo>
                  <a:lnTo>
                    <a:pt x="1684426" y="252945"/>
                  </a:lnTo>
                  <a:lnTo>
                    <a:pt x="1866988" y="252945"/>
                  </a:lnTo>
                  <a:lnTo>
                    <a:pt x="1866988" y="232625"/>
                  </a:lnTo>
                  <a:close/>
                </a:path>
                <a:path w="1889760" h="256540">
                  <a:moveTo>
                    <a:pt x="1889188" y="110947"/>
                  </a:moveTo>
                  <a:lnTo>
                    <a:pt x="1785391" y="110947"/>
                  </a:lnTo>
                  <a:lnTo>
                    <a:pt x="1785391" y="89115"/>
                  </a:lnTo>
                  <a:lnTo>
                    <a:pt x="1858924" y="89115"/>
                  </a:lnTo>
                  <a:lnTo>
                    <a:pt x="1858924" y="68084"/>
                  </a:lnTo>
                  <a:lnTo>
                    <a:pt x="1858924" y="67525"/>
                  </a:lnTo>
                  <a:lnTo>
                    <a:pt x="1858924" y="46304"/>
                  </a:lnTo>
                  <a:lnTo>
                    <a:pt x="1832000" y="46304"/>
                  </a:lnTo>
                  <a:lnTo>
                    <a:pt x="1832000" y="67525"/>
                  </a:lnTo>
                  <a:lnTo>
                    <a:pt x="1713585" y="67525"/>
                  </a:lnTo>
                  <a:lnTo>
                    <a:pt x="1713585" y="45935"/>
                  </a:lnTo>
                  <a:lnTo>
                    <a:pt x="1858924" y="45935"/>
                  </a:lnTo>
                  <a:lnTo>
                    <a:pt x="1858924" y="26885"/>
                  </a:lnTo>
                  <a:lnTo>
                    <a:pt x="1713585" y="26885"/>
                  </a:lnTo>
                  <a:lnTo>
                    <a:pt x="1713585" y="4025"/>
                  </a:lnTo>
                  <a:lnTo>
                    <a:pt x="1686648" y="4025"/>
                  </a:lnTo>
                  <a:lnTo>
                    <a:pt x="1686648" y="26885"/>
                  </a:lnTo>
                  <a:lnTo>
                    <a:pt x="1686648" y="45935"/>
                  </a:lnTo>
                  <a:lnTo>
                    <a:pt x="1686648" y="67525"/>
                  </a:lnTo>
                  <a:lnTo>
                    <a:pt x="1686648" y="89115"/>
                  </a:lnTo>
                  <a:lnTo>
                    <a:pt x="1758772" y="89115"/>
                  </a:lnTo>
                  <a:lnTo>
                    <a:pt x="1758772" y="110947"/>
                  </a:lnTo>
                  <a:lnTo>
                    <a:pt x="1656194" y="110947"/>
                  </a:lnTo>
                  <a:lnTo>
                    <a:pt x="1656194" y="132638"/>
                  </a:lnTo>
                  <a:lnTo>
                    <a:pt x="1889188" y="132638"/>
                  </a:lnTo>
                  <a:lnTo>
                    <a:pt x="1889188" y="1109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559204" y="8542754"/>
              <a:ext cx="232994" cy="247014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888049" y="8534382"/>
              <a:ext cx="229766" cy="253973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6139300" y="8534181"/>
              <a:ext cx="233679" cy="254635"/>
            </a:xfrm>
            <a:custGeom>
              <a:avLst/>
              <a:gdLst/>
              <a:ahLst/>
              <a:cxnLst/>
              <a:rect l="l" t="t" r="r" b="b"/>
              <a:pathLst>
                <a:path w="233679" h="254634">
                  <a:moveTo>
                    <a:pt x="209190" y="84826"/>
                  </a:moveTo>
                  <a:lnTo>
                    <a:pt x="182159" y="84826"/>
                  </a:lnTo>
                  <a:lnTo>
                    <a:pt x="182159" y="145041"/>
                  </a:lnTo>
                  <a:lnTo>
                    <a:pt x="209190" y="145041"/>
                  </a:lnTo>
                  <a:lnTo>
                    <a:pt x="209190" y="84826"/>
                  </a:lnTo>
                  <a:close/>
                </a:path>
                <a:path w="233679" h="254634">
                  <a:moveTo>
                    <a:pt x="66771" y="14120"/>
                  </a:moveTo>
                  <a:lnTo>
                    <a:pt x="40126" y="18494"/>
                  </a:lnTo>
                  <a:lnTo>
                    <a:pt x="18974" y="30952"/>
                  </a:lnTo>
                  <a:lnTo>
                    <a:pt x="5028" y="50048"/>
                  </a:lnTo>
                  <a:lnTo>
                    <a:pt x="0" y="74336"/>
                  </a:lnTo>
                  <a:lnTo>
                    <a:pt x="5028" y="98712"/>
                  </a:lnTo>
                  <a:lnTo>
                    <a:pt x="18974" y="117820"/>
                  </a:lnTo>
                  <a:lnTo>
                    <a:pt x="40126" y="130291"/>
                  </a:lnTo>
                  <a:lnTo>
                    <a:pt x="66771" y="134753"/>
                  </a:lnTo>
                  <a:lnTo>
                    <a:pt x="90490" y="131136"/>
                  </a:lnTo>
                  <a:lnTo>
                    <a:pt x="110218" y="120947"/>
                  </a:lnTo>
                  <a:lnTo>
                    <a:pt x="118148" y="112260"/>
                  </a:lnTo>
                  <a:lnTo>
                    <a:pt x="66771" y="112260"/>
                  </a:lnTo>
                  <a:lnTo>
                    <a:pt x="50419" y="109413"/>
                  </a:lnTo>
                  <a:lnTo>
                    <a:pt x="37470" y="101581"/>
                  </a:lnTo>
                  <a:lnTo>
                    <a:pt x="28985" y="89609"/>
                  </a:lnTo>
                  <a:lnTo>
                    <a:pt x="26022" y="74336"/>
                  </a:lnTo>
                  <a:lnTo>
                    <a:pt x="28985" y="59012"/>
                  </a:lnTo>
                  <a:lnTo>
                    <a:pt x="37470" y="47140"/>
                  </a:lnTo>
                  <a:lnTo>
                    <a:pt x="50419" y="39486"/>
                  </a:lnTo>
                  <a:lnTo>
                    <a:pt x="66771" y="36814"/>
                  </a:lnTo>
                  <a:lnTo>
                    <a:pt x="118457" y="36814"/>
                  </a:lnTo>
                  <a:lnTo>
                    <a:pt x="109688" y="27447"/>
                  </a:lnTo>
                  <a:lnTo>
                    <a:pt x="90159" y="17545"/>
                  </a:lnTo>
                  <a:lnTo>
                    <a:pt x="66771" y="14120"/>
                  </a:lnTo>
                  <a:close/>
                </a:path>
                <a:path w="233679" h="254634">
                  <a:moveTo>
                    <a:pt x="118457" y="36814"/>
                  </a:moveTo>
                  <a:lnTo>
                    <a:pt x="66771" y="36814"/>
                  </a:lnTo>
                  <a:lnTo>
                    <a:pt x="82879" y="39486"/>
                  </a:lnTo>
                  <a:lnTo>
                    <a:pt x="95706" y="47140"/>
                  </a:lnTo>
                  <a:lnTo>
                    <a:pt x="104202" y="59012"/>
                  </a:lnTo>
                  <a:lnTo>
                    <a:pt x="107318" y="74336"/>
                  </a:lnTo>
                  <a:lnTo>
                    <a:pt x="104202" y="89609"/>
                  </a:lnTo>
                  <a:lnTo>
                    <a:pt x="95706" y="101581"/>
                  </a:lnTo>
                  <a:lnTo>
                    <a:pt x="82879" y="109413"/>
                  </a:lnTo>
                  <a:lnTo>
                    <a:pt x="66771" y="112260"/>
                  </a:lnTo>
                  <a:lnTo>
                    <a:pt x="118148" y="112260"/>
                  </a:lnTo>
                  <a:lnTo>
                    <a:pt x="124613" y="105179"/>
                  </a:lnTo>
                  <a:lnTo>
                    <a:pt x="132332" y="84826"/>
                  </a:lnTo>
                  <a:lnTo>
                    <a:pt x="209190" y="84826"/>
                  </a:lnTo>
                  <a:lnTo>
                    <a:pt x="209190" y="62636"/>
                  </a:lnTo>
                  <a:lnTo>
                    <a:pt x="132030" y="62636"/>
                  </a:lnTo>
                  <a:lnTo>
                    <a:pt x="124074" y="42814"/>
                  </a:lnTo>
                  <a:lnTo>
                    <a:pt x="118457" y="36814"/>
                  </a:lnTo>
                  <a:close/>
                </a:path>
                <a:path w="233679" h="254634">
                  <a:moveTo>
                    <a:pt x="209190" y="0"/>
                  </a:moveTo>
                  <a:lnTo>
                    <a:pt x="182159" y="0"/>
                  </a:lnTo>
                  <a:lnTo>
                    <a:pt x="182159" y="62636"/>
                  </a:lnTo>
                  <a:lnTo>
                    <a:pt x="209190" y="62636"/>
                  </a:lnTo>
                  <a:lnTo>
                    <a:pt x="209190" y="0"/>
                  </a:lnTo>
                  <a:close/>
                </a:path>
                <a:path w="233679" h="254634">
                  <a:moveTo>
                    <a:pt x="98539" y="206063"/>
                  </a:moveTo>
                  <a:lnTo>
                    <a:pt x="73630" y="206063"/>
                  </a:lnTo>
                  <a:lnTo>
                    <a:pt x="81026" y="221172"/>
                  </a:lnTo>
                  <a:lnTo>
                    <a:pt x="91344" y="234645"/>
                  </a:lnTo>
                  <a:lnTo>
                    <a:pt x="104707" y="245906"/>
                  </a:lnTo>
                  <a:lnTo>
                    <a:pt x="121237" y="254377"/>
                  </a:lnTo>
                  <a:lnTo>
                    <a:pt x="137421" y="245438"/>
                  </a:lnTo>
                  <a:lnTo>
                    <a:pt x="150626" y="233775"/>
                  </a:lnTo>
                  <a:lnTo>
                    <a:pt x="154793" y="228253"/>
                  </a:lnTo>
                  <a:lnTo>
                    <a:pt x="120935" y="228253"/>
                  </a:lnTo>
                  <a:lnTo>
                    <a:pt x="105808" y="216058"/>
                  </a:lnTo>
                  <a:lnTo>
                    <a:pt x="98539" y="206063"/>
                  </a:lnTo>
                  <a:close/>
                </a:path>
                <a:path w="233679" h="254634">
                  <a:moveTo>
                    <a:pt x="86944" y="154825"/>
                  </a:moveTo>
                  <a:lnTo>
                    <a:pt x="60719" y="154825"/>
                  </a:lnTo>
                  <a:lnTo>
                    <a:pt x="60719" y="168542"/>
                  </a:lnTo>
                  <a:lnTo>
                    <a:pt x="57391" y="187407"/>
                  </a:lnTo>
                  <a:lnTo>
                    <a:pt x="47708" y="205382"/>
                  </a:lnTo>
                  <a:lnTo>
                    <a:pt x="31898" y="220824"/>
                  </a:lnTo>
                  <a:lnTo>
                    <a:pt x="10187" y="232086"/>
                  </a:lnTo>
                  <a:lnTo>
                    <a:pt x="23500" y="252259"/>
                  </a:lnTo>
                  <a:lnTo>
                    <a:pt x="40170" y="244034"/>
                  </a:lnTo>
                  <a:lnTo>
                    <a:pt x="54125" y="233284"/>
                  </a:lnTo>
                  <a:lnTo>
                    <a:pt x="65301" y="220473"/>
                  </a:lnTo>
                  <a:lnTo>
                    <a:pt x="73630" y="206063"/>
                  </a:lnTo>
                  <a:lnTo>
                    <a:pt x="98539" y="206063"/>
                  </a:lnTo>
                  <a:lnTo>
                    <a:pt x="95164" y="201424"/>
                  </a:lnTo>
                  <a:lnTo>
                    <a:pt x="88907" y="185276"/>
                  </a:lnTo>
                  <a:lnTo>
                    <a:pt x="86944" y="168542"/>
                  </a:lnTo>
                  <a:lnTo>
                    <a:pt x="86944" y="154825"/>
                  </a:lnTo>
                  <a:close/>
                </a:path>
                <a:path w="233679" h="254634">
                  <a:moveTo>
                    <a:pt x="194522" y="205156"/>
                  </a:moveTo>
                  <a:lnTo>
                    <a:pt x="168442" y="205156"/>
                  </a:lnTo>
                  <a:lnTo>
                    <a:pt x="176575" y="220109"/>
                  </a:lnTo>
                  <a:lnTo>
                    <a:pt x="187782" y="233208"/>
                  </a:lnTo>
                  <a:lnTo>
                    <a:pt x="202057" y="244062"/>
                  </a:lnTo>
                  <a:lnTo>
                    <a:pt x="219377" y="252259"/>
                  </a:lnTo>
                  <a:lnTo>
                    <a:pt x="233397" y="232086"/>
                  </a:lnTo>
                  <a:lnTo>
                    <a:pt x="211094" y="221292"/>
                  </a:lnTo>
                  <a:lnTo>
                    <a:pt x="195069" y="206177"/>
                  </a:lnTo>
                  <a:lnTo>
                    <a:pt x="194522" y="205156"/>
                  </a:lnTo>
                  <a:close/>
                </a:path>
                <a:path w="233679" h="254634">
                  <a:moveTo>
                    <a:pt x="182159" y="154825"/>
                  </a:moveTo>
                  <a:lnTo>
                    <a:pt x="155632" y="154825"/>
                  </a:lnTo>
                  <a:lnTo>
                    <a:pt x="155632" y="168542"/>
                  </a:lnTo>
                  <a:lnTo>
                    <a:pt x="153416" y="183957"/>
                  </a:lnTo>
                  <a:lnTo>
                    <a:pt x="146983" y="199948"/>
                  </a:lnTo>
                  <a:lnTo>
                    <a:pt x="136200" y="215165"/>
                  </a:lnTo>
                  <a:lnTo>
                    <a:pt x="120935" y="228253"/>
                  </a:lnTo>
                  <a:lnTo>
                    <a:pt x="154793" y="228253"/>
                  </a:lnTo>
                  <a:lnTo>
                    <a:pt x="160940" y="220104"/>
                  </a:lnTo>
                  <a:lnTo>
                    <a:pt x="168442" y="205156"/>
                  </a:lnTo>
                  <a:lnTo>
                    <a:pt x="194522" y="205156"/>
                  </a:lnTo>
                  <a:lnTo>
                    <a:pt x="185399" y="188130"/>
                  </a:lnTo>
                  <a:lnTo>
                    <a:pt x="182159" y="168542"/>
                  </a:lnTo>
                  <a:lnTo>
                    <a:pt x="182159" y="15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7" name="object 23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402956" y="8534382"/>
              <a:ext cx="204753" cy="251452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6711729" y="8534181"/>
              <a:ext cx="238125" cy="254635"/>
            </a:xfrm>
            <a:custGeom>
              <a:avLst/>
              <a:gdLst/>
              <a:ahLst/>
              <a:cxnLst/>
              <a:rect l="l" t="t" r="r" b="b"/>
              <a:pathLst>
                <a:path w="238125" h="254634">
                  <a:moveTo>
                    <a:pt x="200819" y="0"/>
                  </a:moveTo>
                  <a:lnTo>
                    <a:pt x="173687" y="0"/>
                  </a:lnTo>
                  <a:lnTo>
                    <a:pt x="173687" y="138787"/>
                  </a:lnTo>
                  <a:lnTo>
                    <a:pt x="200819" y="138787"/>
                  </a:lnTo>
                  <a:lnTo>
                    <a:pt x="200819" y="79682"/>
                  </a:lnTo>
                  <a:lnTo>
                    <a:pt x="237836" y="79682"/>
                  </a:lnTo>
                  <a:lnTo>
                    <a:pt x="237836" y="56987"/>
                  </a:lnTo>
                  <a:lnTo>
                    <a:pt x="200819" y="56987"/>
                  </a:lnTo>
                  <a:lnTo>
                    <a:pt x="200819" y="0"/>
                  </a:lnTo>
                  <a:close/>
                </a:path>
                <a:path w="238125" h="254634">
                  <a:moveTo>
                    <a:pt x="130618" y="14725"/>
                  </a:moveTo>
                  <a:lnTo>
                    <a:pt x="11599" y="14725"/>
                  </a:lnTo>
                  <a:lnTo>
                    <a:pt x="11599" y="36814"/>
                  </a:lnTo>
                  <a:lnTo>
                    <a:pt x="100762" y="36814"/>
                  </a:lnTo>
                  <a:lnTo>
                    <a:pt x="91940" y="63739"/>
                  </a:lnTo>
                  <a:lnTo>
                    <a:pt x="72016" y="87070"/>
                  </a:lnTo>
                  <a:lnTo>
                    <a:pt x="41275" y="105975"/>
                  </a:lnTo>
                  <a:lnTo>
                    <a:pt x="0" y="119623"/>
                  </a:lnTo>
                  <a:lnTo>
                    <a:pt x="9985" y="141612"/>
                  </a:lnTo>
                  <a:lnTo>
                    <a:pt x="61003" y="123332"/>
                  </a:lnTo>
                  <a:lnTo>
                    <a:pt x="98896" y="95908"/>
                  </a:lnTo>
                  <a:lnTo>
                    <a:pt x="122492" y="59614"/>
                  </a:lnTo>
                  <a:lnTo>
                    <a:pt x="130618" y="14725"/>
                  </a:lnTo>
                  <a:close/>
                </a:path>
                <a:path w="238125" h="254634">
                  <a:moveTo>
                    <a:pt x="158482" y="234204"/>
                  </a:moveTo>
                  <a:lnTo>
                    <a:pt x="116799" y="234204"/>
                  </a:lnTo>
                  <a:lnTo>
                    <a:pt x="131122" y="254377"/>
                  </a:lnTo>
                  <a:lnTo>
                    <a:pt x="145360" y="246298"/>
                  </a:lnTo>
                  <a:lnTo>
                    <a:pt x="157120" y="235969"/>
                  </a:lnTo>
                  <a:lnTo>
                    <a:pt x="158482" y="234204"/>
                  </a:lnTo>
                  <a:close/>
                </a:path>
                <a:path w="238125" h="254634">
                  <a:moveTo>
                    <a:pt x="200745" y="210300"/>
                  </a:moveTo>
                  <a:lnTo>
                    <a:pt x="173585" y="210300"/>
                  </a:lnTo>
                  <a:lnTo>
                    <a:pt x="180543" y="223867"/>
                  </a:lnTo>
                  <a:lnTo>
                    <a:pt x="189837" y="236007"/>
                  </a:lnTo>
                  <a:lnTo>
                    <a:pt x="201571" y="246313"/>
                  </a:lnTo>
                  <a:lnTo>
                    <a:pt x="215847" y="254377"/>
                  </a:lnTo>
                  <a:lnTo>
                    <a:pt x="230170" y="233801"/>
                  </a:lnTo>
                  <a:lnTo>
                    <a:pt x="210793" y="221940"/>
                  </a:lnTo>
                  <a:lnTo>
                    <a:pt x="200745" y="210300"/>
                  </a:lnTo>
                  <a:close/>
                </a:path>
                <a:path w="238125" h="254634">
                  <a:moveTo>
                    <a:pt x="52347" y="151900"/>
                  </a:moveTo>
                  <a:lnTo>
                    <a:pt x="27334" y="151900"/>
                  </a:lnTo>
                  <a:lnTo>
                    <a:pt x="27334" y="251956"/>
                  </a:lnTo>
                  <a:lnTo>
                    <a:pt x="116799" y="251956"/>
                  </a:lnTo>
                  <a:lnTo>
                    <a:pt x="116799" y="234204"/>
                  </a:lnTo>
                  <a:lnTo>
                    <a:pt x="158482" y="234204"/>
                  </a:lnTo>
                  <a:lnTo>
                    <a:pt x="158872" y="233700"/>
                  </a:lnTo>
                  <a:lnTo>
                    <a:pt x="116799" y="233700"/>
                  </a:lnTo>
                  <a:lnTo>
                    <a:pt x="116799" y="230876"/>
                  </a:lnTo>
                  <a:lnTo>
                    <a:pt x="52347" y="230876"/>
                  </a:lnTo>
                  <a:lnTo>
                    <a:pt x="52347" y="201222"/>
                  </a:lnTo>
                  <a:lnTo>
                    <a:pt x="116799" y="201222"/>
                  </a:lnTo>
                  <a:lnTo>
                    <a:pt x="116799" y="180545"/>
                  </a:lnTo>
                  <a:lnTo>
                    <a:pt x="52347" y="180545"/>
                  </a:lnTo>
                  <a:lnTo>
                    <a:pt x="52347" y="151900"/>
                  </a:lnTo>
                  <a:close/>
                </a:path>
                <a:path w="238125" h="254634">
                  <a:moveTo>
                    <a:pt x="186496" y="149076"/>
                  </a:moveTo>
                  <a:lnTo>
                    <a:pt x="160675" y="149076"/>
                  </a:lnTo>
                  <a:lnTo>
                    <a:pt x="160675" y="169954"/>
                  </a:lnTo>
                  <a:lnTo>
                    <a:pt x="157919" y="188113"/>
                  </a:lnTo>
                  <a:lnTo>
                    <a:pt x="149820" y="205836"/>
                  </a:lnTo>
                  <a:lnTo>
                    <a:pt x="136179" y="221555"/>
                  </a:lnTo>
                  <a:lnTo>
                    <a:pt x="116799" y="233700"/>
                  </a:lnTo>
                  <a:lnTo>
                    <a:pt x="158872" y="233700"/>
                  </a:lnTo>
                  <a:lnTo>
                    <a:pt x="166497" y="223825"/>
                  </a:lnTo>
                  <a:lnTo>
                    <a:pt x="173585" y="210300"/>
                  </a:lnTo>
                  <a:lnTo>
                    <a:pt x="200745" y="210300"/>
                  </a:lnTo>
                  <a:lnTo>
                    <a:pt x="197175" y="206164"/>
                  </a:lnTo>
                  <a:lnTo>
                    <a:pt x="189136" y="188043"/>
                  </a:lnTo>
                  <a:lnTo>
                    <a:pt x="186609" y="169954"/>
                  </a:lnTo>
                  <a:lnTo>
                    <a:pt x="186496" y="149076"/>
                  </a:lnTo>
                  <a:close/>
                </a:path>
                <a:path w="238125" h="254634">
                  <a:moveTo>
                    <a:pt x="116799" y="201222"/>
                  </a:moveTo>
                  <a:lnTo>
                    <a:pt x="91987" y="201222"/>
                  </a:lnTo>
                  <a:lnTo>
                    <a:pt x="91987" y="230876"/>
                  </a:lnTo>
                  <a:lnTo>
                    <a:pt x="116799" y="230876"/>
                  </a:lnTo>
                  <a:lnTo>
                    <a:pt x="116799" y="201222"/>
                  </a:lnTo>
                  <a:close/>
                </a:path>
                <a:path w="238125" h="254634">
                  <a:moveTo>
                    <a:pt x="116799" y="151900"/>
                  </a:moveTo>
                  <a:lnTo>
                    <a:pt x="91987" y="151900"/>
                  </a:lnTo>
                  <a:lnTo>
                    <a:pt x="91987" y="180545"/>
                  </a:lnTo>
                  <a:lnTo>
                    <a:pt x="116799" y="180545"/>
                  </a:lnTo>
                  <a:lnTo>
                    <a:pt x="116799" y="151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9" name="object 23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967015" y="8534382"/>
              <a:ext cx="216755" cy="250141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1342273" y="8943161"/>
              <a:ext cx="213995" cy="256540"/>
            </a:xfrm>
            <a:custGeom>
              <a:avLst/>
              <a:gdLst/>
              <a:ahLst/>
              <a:cxnLst/>
              <a:rect l="l" t="t" r="r" b="b"/>
              <a:pathLst>
                <a:path w="213994" h="256540">
                  <a:moveTo>
                    <a:pt x="213830" y="0"/>
                  </a:moveTo>
                  <a:lnTo>
                    <a:pt x="186597" y="0"/>
                  </a:lnTo>
                  <a:lnTo>
                    <a:pt x="186597" y="256092"/>
                  </a:lnTo>
                  <a:lnTo>
                    <a:pt x="213830" y="256092"/>
                  </a:lnTo>
                  <a:lnTo>
                    <a:pt x="213830" y="0"/>
                  </a:lnTo>
                  <a:close/>
                </a:path>
                <a:path w="213994" h="256540">
                  <a:moveTo>
                    <a:pt x="95921" y="21282"/>
                  </a:moveTo>
                  <a:lnTo>
                    <a:pt x="68687" y="21282"/>
                  </a:lnTo>
                  <a:lnTo>
                    <a:pt x="68687" y="65056"/>
                  </a:lnTo>
                  <a:lnTo>
                    <a:pt x="63529" y="101187"/>
                  </a:lnTo>
                  <a:lnTo>
                    <a:pt x="49359" y="134425"/>
                  </a:lnTo>
                  <a:lnTo>
                    <a:pt x="27682" y="161876"/>
                  </a:lnTo>
                  <a:lnTo>
                    <a:pt x="0" y="180646"/>
                  </a:lnTo>
                  <a:lnTo>
                    <a:pt x="16743" y="203239"/>
                  </a:lnTo>
                  <a:lnTo>
                    <a:pt x="38268" y="189244"/>
                  </a:lnTo>
                  <a:lnTo>
                    <a:pt x="56710" y="170105"/>
                  </a:lnTo>
                  <a:lnTo>
                    <a:pt x="71635" y="146730"/>
                  </a:lnTo>
                  <a:lnTo>
                    <a:pt x="82607" y="120027"/>
                  </a:lnTo>
                  <a:lnTo>
                    <a:pt x="109713" y="120027"/>
                  </a:lnTo>
                  <a:lnTo>
                    <a:pt x="100820" y="99671"/>
                  </a:lnTo>
                  <a:lnTo>
                    <a:pt x="95921" y="65056"/>
                  </a:lnTo>
                  <a:lnTo>
                    <a:pt x="95921" y="21282"/>
                  </a:lnTo>
                  <a:close/>
                </a:path>
                <a:path w="213994" h="256540">
                  <a:moveTo>
                    <a:pt x="109713" y="120027"/>
                  </a:moveTo>
                  <a:lnTo>
                    <a:pt x="82607" y="120027"/>
                  </a:lnTo>
                  <a:lnTo>
                    <a:pt x="93629" y="144972"/>
                  </a:lnTo>
                  <a:lnTo>
                    <a:pt x="108377" y="166777"/>
                  </a:lnTo>
                  <a:lnTo>
                    <a:pt x="126378" y="184649"/>
                  </a:lnTo>
                  <a:lnTo>
                    <a:pt x="147159" y="197793"/>
                  </a:lnTo>
                  <a:lnTo>
                    <a:pt x="163499" y="176208"/>
                  </a:lnTo>
                  <a:lnTo>
                    <a:pt x="136189" y="158046"/>
                  </a:lnTo>
                  <a:lnTo>
                    <a:pt x="114769" y="131601"/>
                  </a:lnTo>
                  <a:lnTo>
                    <a:pt x="109713" y="1200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1" name="object 24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596651" y="8943161"/>
              <a:ext cx="238138" cy="250342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1858289" y="8943161"/>
              <a:ext cx="481330" cy="256540"/>
            </a:xfrm>
            <a:custGeom>
              <a:avLst/>
              <a:gdLst/>
              <a:ahLst/>
              <a:cxnLst/>
              <a:rect l="l" t="t" r="r" b="b"/>
              <a:pathLst>
                <a:path w="481330" h="256540">
                  <a:moveTo>
                    <a:pt x="132029" y="108839"/>
                  </a:moveTo>
                  <a:lnTo>
                    <a:pt x="127076" y="71729"/>
                  </a:lnTo>
                  <a:lnTo>
                    <a:pt x="113334" y="43497"/>
                  </a:lnTo>
                  <a:lnTo>
                    <a:pt x="113195" y="43370"/>
                  </a:lnTo>
                  <a:lnTo>
                    <a:pt x="105803" y="37007"/>
                  </a:lnTo>
                  <a:lnTo>
                    <a:pt x="105803" y="108839"/>
                  </a:lnTo>
                  <a:lnTo>
                    <a:pt x="102908" y="136182"/>
                  </a:lnTo>
                  <a:lnTo>
                    <a:pt x="94780" y="156819"/>
                  </a:lnTo>
                  <a:lnTo>
                    <a:pt x="82232" y="169849"/>
                  </a:lnTo>
                  <a:lnTo>
                    <a:pt x="66065" y="174396"/>
                  </a:lnTo>
                  <a:lnTo>
                    <a:pt x="49860" y="169849"/>
                  </a:lnTo>
                  <a:lnTo>
                    <a:pt x="37236" y="156819"/>
                  </a:lnTo>
                  <a:lnTo>
                    <a:pt x="29044" y="136182"/>
                  </a:lnTo>
                  <a:lnTo>
                    <a:pt x="26123" y="108839"/>
                  </a:lnTo>
                  <a:lnTo>
                    <a:pt x="29044" y="81661"/>
                  </a:lnTo>
                  <a:lnTo>
                    <a:pt x="37236" y="61087"/>
                  </a:lnTo>
                  <a:lnTo>
                    <a:pt x="49860" y="48031"/>
                  </a:lnTo>
                  <a:lnTo>
                    <a:pt x="66065" y="43370"/>
                  </a:lnTo>
                  <a:lnTo>
                    <a:pt x="82232" y="48031"/>
                  </a:lnTo>
                  <a:lnTo>
                    <a:pt x="94780" y="61087"/>
                  </a:lnTo>
                  <a:lnTo>
                    <a:pt x="102908" y="81661"/>
                  </a:lnTo>
                  <a:lnTo>
                    <a:pt x="105803" y="108839"/>
                  </a:lnTo>
                  <a:lnTo>
                    <a:pt x="105803" y="37007"/>
                  </a:lnTo>
                  <a:lnTo>
                    <a:pt x="92456" y="25514"/>
                  </a:lnTo>
                  <a:lnTo>
                    <a:pt x="66065" y="19164"/>
                  </a:lnTo>
                  <a:lnTo>
                    <a:pt x="39484" y="25514"/>
                  </a:lnTo>
                  <a:lnTo>
                    <a:pt x="18580" y="43497"/>
                  </a:lnTo>
                  <a:lnTo>
                    <a:pt x="4902" y="71729"/>
                  </a:lnTo>
                  <a:lnTo>
                    <a:pt x="0" y="108839"/>
                  </a:lnTo>
                  <a:lnTo>
                    <a:pt x="4902" y="146113"/>
                  </a:lnTo>
                  <a:lnTo>
                    <a:pt x="18580" y="174421"/>
                  </a:lnTo>
                  <a:lnTo>
                    <a:pt x="39484" y="192405"/>
                  </a:lnTo>
                  <a:lnTo>
                    <a:pt x="66065" y="198704"/>
                  </a:lnTo>
                  <a:lnTo>
                    <a:pt x="92456" y="192405"/>
                  </a:lnTo>
                  <a:lnTo>
                    <a:pt x="113347" y="174396"/>
                  </a:lnTo>
                  <a:lnTo>
                    <a:pt x="127076" y="146113"/>
                  </a:lnTo>
                  <a:lnTo>
                    <a:pt x="132029" y="108839"/>
                  </a:lnTo>
                  <a:close/>
                </a:path>
                <a:path w="481330" h="256540">
                  <a:moveTo>
                    <a:pt x="202933" y="0"/>
                  </a:moveTo>
                  <a:lnTo>
                    <a:pt x="175704" y="0"/>
                  </a:lnTo>
                  <a:lnTo>
                    <a:pt x="175704" y="256095"/>
                  </a:lnTo>
                  <a:lnTo>
                    <a:pt x="202933" y="256095"/>
                  </a:lnTo>
                  <a:lnTo>
                    <a:pt x="202933" y="0"/>
                  </a:lnTo>
                  <a:close/>
                </a:path>
                <a:path w="481330" h="256540">
                  <a:moveTo>
                    <a:pt x="456806" y="0"/>
                  </a:moveTo>
                  <a:lnTo>
                    <a:pt x="429768" y="0"/>
                  </a:lnTo>
                  <a:lnTo>
                    <a:pt x="429768" y="62636"/>
                  </a:lnTo>
                  <a:lnTo>
                    <a:pt x="379641" y="62636"/>
                  </a:lnTo>
                  <a:lnTo>
                    <a:pt x="371690" y="42824"/>
                  </a:lnTo>
                  <a:lnTo>
                    <a:pt x="366077" y="36817"/>
                  </a:lnTo>
                  <a:lnTo>
                    <a:pt x="357301" y="27457"/>
                  </a:lnTo>
                  <a:lnTo>
                    <a:pt x="354939" y="26263"/>
                  </a:lnTo>
                  <a:lnTo>
                    <a:pt x="354939" y="74345"/>
                  </a:lnTo>
                  <a:lnTo>
                    <a:pt x="351815" y="89611"/>
                  </a:lnTo>
                  <a:lnTo>
                    <a:pt x="343319" y="101587"/>
                  </a:lnTo>
                  <a:lnTo>
                    <a:pt x="330492" y="109423"/>
                  </a:lnTo>
                  <a:lnTo>
                    <a:pt x="314388" y="112268"/>
                  </a:lnTo>
                  <a:lnTo>
                    <a:pt x="298030" y="109423"/>
                  </a:lnTo>
                  <a:lnTo>
                    <a:pt x="285089" y="101587"/>
                  </a:lnTo>
                  <a:lnTo>
                    <a:pt x="276606" y="89611"/>
                  </a:lnTo>
                  <a:lnTo>
                    <a:pt x="273634" y="74345"/>
                  </a:lnTo>
                  <a:lnTo>
                    <a:pt x="276606" y="59016"/>
                  </a:lnTo>
                  <a:lnTo>
                    <a:pt x="285089" y="47142"/>
                  </a:lnTo>
                  <a:lnTo>
                    <a:pt x="298030" y="39497"/>
                  </a:lnTo>
                  <a:lnTo>
                    <a:pt x="314388" y="36817"/>
                  </a:lnTo>
                  <a:lnTo>
                    <a:pt x="330492" y="39497"/>
                  </a:lnTo>
                  <a:lnTo>
                    <a:pt x="343319" y="47142"/>
                  </a:lnTo>
                  <a:lnTo>
                    <a:pt x="351815" y="59016"/>
                  </a:lnTo>
                  <a:lnTo>
                    <a:pt x="354939" y="74345"/>
                  </a:lnTo>
                  <a:lnTo>
                    <a:pt x="354939" y="26263"/>
                  </a:lnTo>
                  <a:lnTo>
                    <a:pt x="337769" y="17551"/>
                  </a:lnTo>
                  <a:lnTo>
                    <a:pt x="314388" y="14122"/>
                  </a:lnTo>
                  <a:lnTo>
                    <a:pt x="287743" y="18503"/>
                  </a:lnTo>
                  <a:lnTo>
                    <a:pt x="266585" y="30962"/>
                  </a:lnTo>
                  <a:lnTo>
                    <a:pt x="252641" y="50050"/>
                  </a:lnTo>
                  <a:lnTo>
                    <a:pt x="247611" y="74345"/>
                  </a:lnTo>
                  <a:lnTo>
                    <a:pt x="252641" y="98717"/>
                  </a:lnTo>
                  <a:lnTo>
                    <a:pt x="266585" y="117830"/>
                  </a:lnTo>
                  <a:lnTo>
                    <a:pt x="287743" y="130302"/>
                  </a:lnTo>
                  <a:lnTo>
                    <a:pt x="314388" y="134759"/>
                  </a:lnTo>
                  <a:lnTo>
                    <a:pt x="338099" y="131140"/>
                  </a:lnTo>
                  <a:lnTo>
                    <a:pt x="357835" y="120954"/>
                  </a:lnTo>
                  <a:lnTo>
                    <a:pt x="365760" y="112268"/>
                  </a:lnTo>
                  <a:lnTo>
                    <a:pt x="372224" y="105181"/>
                  </a:lnTo>
                  <a:lnTo>
                    <a:pt x="379945" y="84836"/>
                  </a:lnTo>
                  <a:lnTo>
                    <a:pt x="429768" y="84836"/>
                  </a:lnTo>
                  <a:lnTo>
                    <a:pt x="429768" y="145046"/>
                  </a:lnTo>
                  <a:lnTo>
                    <a:pt x="456806" y="145046"/>
                  </a:lnTo>
                  <a:lnTo>
                    <a:pt x="456806" y="84836"/>
                  </a:lnTo>
                  <a:lnTo>
                    <a:pt x="456806" y="62636"/>
                  </a:lnTo>
                  <a:lnTo>
                    <a:pt x="456806" y="0"/>
                  </a:lnTo>
                  <a:close/>
                </a:path>
                <a:path w="481330" h="256540">
                  <a:moveTo>
                    <a:pt x="481012" y="232092"/>
                  </a:moveTo>
                  <a:lnTo>
                    <a:pt x="458711" y="221297"/>
                  </a:lnTo>
                  <a:lnTo>
                    <a:pt x="442683" y="206184"/>
                  </a:lnTo>
                  <a:lnTo>
                    <a:pt x="442137" y="205155"/>
                  </a:lnTo>
                  <a:lnTo>
                    <a:pt x="433019" y="188137"/>
                  </a:lnTo>
                  <a:lnTo>
                    <a:pt x="429768" y="168541"/>
                  </a:lnTo>
                  <a:lnTo>
                    <a:pt x="429768" y="154825"/>
                  </a:lnTo>
                  <a:lnTo>
                    <a:pt x="403250" y="154825"/>
                  </a:lnTo>
                  <a:lnTo>
                    <a:pt x="403250" y="168541"/>
                  </a:lnTo>
                  <a:lnTo>
                    <a:pt x="401027" y="183959"/>
                  </a:lnTo>
                  <a:lnTo>
                    <a:pt x="394601" y="199948"/>
                  </a:lnTo>
                  <a:lnTo>
                    <a:pt x="383819" y="215176"/>
                  </a:lnTo>
                  <a:lnTo>
                    <a:pt x="368554" y="228257"/>
                  </a:lnTo>
                  <a:lnTo>
                    <a:pt x="353428" y="216065"/>
                  </a:lnTo>
                  <a:lnTo>
                    <a:pt x="346151" y="206070"/>
                  </a:lnTo>
                  <a:lnTo>
                    <a:pt x="342773" y="201434"/>
                  </a:lnTo>
                  <a:lnTo>
                    <a:pt x="336524" y="185280"/>
                  </a:lnTo>
                  <a:lnTo>
                    <a:pt x="334556" y="168541"/>
                  </a:lnTo>
                  <a:lnTo>
                    <a:pt x="334556" y="154825"/>
                  </a:lnTo>
                  <a:lnTo>
                    <a:pt x="308330" y="154825"/>
                  </a:lnTo>
                  <a:lnTo>
                    <a:pt x="308330" y="168541"/>
                  </a:lnTo>
                  <a:lnTo>
                    <a:pt x="305003" y="187413"/>
                  </a:lnTo>
                  <a:lnTo>
                    <a:pt x="295325" y="205384"/>
                  </a:lnTo>
                  <a:lnTo>
                    <a:pt x="279514" y="220827"/>
                  </a:lnTo>
                  <a:lnTo>
                    <a:pt x="257797" y="232092"/>
                  </a:lnTo>
                  <a:lnTo>
                    <a:pt x="271119" y="252260"/>
                  </a:lnTo>
                  <a:lnTo>
                    <a:pt x="287782" y="244043"/>
                  </a:lnTo>
                  <a:lnTo>
                    <a:pt x="301739" y="233286"/>
                  </a:lnTo>
                  <a:lnTo>
                    <a:pt x="312915" y="220484"/>
                  </a:lnTo>
                  <a:lnTo>
                    <a:pt x="321246" y="206070"/>
                  </a:lnTo>
                  <a:lnTo>
                    <a:pt x="328637" y="221183"/>
                  </a:lnTo>
                  <a:lnTo>
                    <a:pt x="338963" y="234645"/>
                  </a:lnTo>
                  <a:lnTo>
                    <a:pt x="352323" y="245910"/>
                  </a:lnTo>
                  <a:lnTo>
                    <a:pt x="368846" y="254381"/>
                  </a:lnTo>
                  <a:lnTo>
                    <a:pt x="385038" y="245440"/>
                  </a:lnTo>
                  <a:lnTo>
                    <a:pt x="398246" y="233781"/>
                  </a:lnTo>
                  <a:lnTo>
                    <a:pt x="402412" y="228257"/>
                  </a:lnTo>
                  <a:lnTo>
                    <a:pt x="408559" y="220103"/>
                  </a:lnTo>
                  <a:lnTo>
                    <a:pt x="416052" y="205155"/>
                  </a:lnTo>
                  <a:lnTo>
                    <a:pt x="424192" y="220116"/>
                  </a:lnTo>
                  <a:lnTo>
                    <a:pt x="435394" y="233210"/>
                  </a:lnTo>
                  <a:lnTo>
                    <a:pt x="449668" y="244068"/>
                  </a:lnTo>
                  <a:lnTo>
                    <a:pt x="466991" y="252260"/>
                  </a:lnTo>
                  <a:lnTo>
                    <a:pt x="481012" y="232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354639" y="8945884"/>
              <a:ext cx="232994" cy="249636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2622829" y="8943161"/>
              <a:ext cx="539115" cy="256540"/>
            </a:xfrm>
            <a:custGeom>
              <a:avLst/>
              <a:gdLst/>
              <a:ahLst/>
              <a:cxnLst/>
              <a:rect l="l" t="t" r="r" b="b"/>
              <a:pathLst>
                <a:path w="539114" h="256540">
                  <a:moveTo>
                    <a:pt x="147967" y="178231"/>
                  </a:moveTo>
                  <a:lnTo>
                    <a:pt x="146278" y="167335"/>
                  </a:lnTo>
                  <a:lnTo>
                    <a:pt x="144437" y="155435"/>
                  </a:lnTo>
                  <a:lnTo>
                    <a:pt x="113931" y="160832"/>
                  </a:lnTo>
                  <a:lnTo>
                    <a:pt x="84137" y="164452"/>
                  </a:lnTo>
                  <a:lnTo>
                    <a:pt x="55029" y="166547"/>
                  </a:lnTo>
                  <a:lnTo>
                    <a:pt x="26631" y="167335"/>
                  </a:lnTo>
                  <a:lnTo>
                    <a:pt x="26631" y="24917"/>
                  </a:lnTo>
                  <a:lnTo>
                    <a:pt x="0" y="24917"/>
                  </a:lnTo>
                  <a:lnTo>
                    <a:pt x="0" y="190639"/>
                  </a:lnTo>
                  <a:lnTo>
                    <a:pt x="21386" y="190639"/>
                  </a:lnTo>
                  <a:lnTo>
                    <a:pt x="51828" y="190055"/>
                  </a:lnTo>
                  <a:lnTo>
                    <a:pt x="82854" y="187985"/>
                  </a:lnTo>
                  <a:lnTo>
                    <a:pt x="114795" y="184137"/>
                  </a:lnTo>
                  <a:lnTo>
                    <a:pt x="147967" y="178231"/>
                  </a:lnTo>
                  <a:close/>
                </a:path>
                <a:path w="539114" h="256540">
                  <a:moveTo>
                    <a:pt x="196380" y="0"/>
                  </a:moveTo>
                  <a:lnTo>
                    <a:pt x="169545" y="0"/>
                  </a:lnTo>
                  <a:lnTo>
                    <a:pt x="169545" y="255587"/>
                  </a:lnTo>
                  <a:lnTo>
                    <a:pt x="196380" y="255587"/>
                  </a:lnTo>
                  <a:lnTo>
                    <a:pt x="196380" y="0"/>
                  </a:lnTo>
                  <a:close/>
                </a:path>
                <a:path w="539114" h="256540">
                  <a:moveTo>
                    <a:pt x="389636" y="184480"/>
                  </a:moveTo>
                  <a:lnTo>
                    <a:pt x="387616" y="170065"/>
                  </a:lnTo>
                  <a:lnTo>
                    <a:pt x="386410" y="161391"/>
                  </a:lnTo>
                  <a:lnTo>
                    <a:pt x="359537" y="165519"/>
                  </a:lnTo>
                  <a:lnTo>
                    <a:pt x="332930" y="168148"/>
                  </a:lnTo>
                  <a:lnTo>
                    <a:pt x="305130" y="169557"/>
                  </a:lnTo>
                  <a:lnTo>
                    <a:pt x="274751" y="170065"/>
                  </a:lnTo>
                  <a:lnTo>
                    <a:pt x="274751" y="46609"/>
                  </a:lnTo>
                  <a:lnTo>
                    <a:pt x="367245" y="46609"/>
                  </a:lnTo>
                  <a:lnTo>
                    <a:pt x="367245" y="24612"/>
                  </a:lnTo>
                  <a:lnTo>
                    <a:pt x="247726" y="24612"/>
                  </a:lnTo>
                  <a:lnTo>
                    <a:pt x="247726" y="192659"/>
                  </a:lnTo>
                  <a:lnTo>
                    <a:pt x="268300" y="192659"/>
                  </a:lnTo>
                  <a:lnTo>
                    <a:pt x="301637" y="192405"/>
                  </a:lnTo>
                  <a:lnTo>
                    <a:pt x="331762" y="191211"/>
                  </a:lnTo>
                  <a:lnTo>
                    <a:pt x="360489" y="188709"/>
                  </a:lnTo>
                  <a:lnTo>
                    <a:pt x="389636" y="184480"/>
                  </a:lnTo>
                  <a:close/>
                </a:path>
                <a:path w="539114" h="256540">
                  <a:moveTo>
                    <a:pt x="476986" y="98958"/>
                  </a:moveTo>
                  <a:lnTo>
                    <a:pt x="436029" y="98958"/>
                  </a:lnTo>
                  <a:lnTo>
                    <a:pt x="436029" y="0"/>
                  </a:lnTo>
                  <a:lnTo>
                    <a:pt x="408901" y="0"/>
                  </a:lnTo>
                  <a:lnTo>
                    <a:pt x="408901" y="256095"/>
                  </a:lnTo>
                  <a:lnTo>
                    <a:pt x="436029" y="256095"/>
                  </a:lnTo>
                  <a:lnTo>
                    <a:pt x="436029" y="121450"/>
                  </a:lnTo>
                  <a:lnTo>
                    <a:pt x="476986" y="121450"/>
                  </a:lnTo>
                  <a:lnTo>
                    <a:pt x="476986" y="98958"/>
                  </a:lnTo>
                  <a:close/>
                </a:path>
                <a:path w="539114" h="256540">
                  <a:moveTo>
                    <a:pt x="538708" y="213131"/>
                  </a:moveTo>
                  <a:lnTo>
                    <a:pt x="537095" y="205295"/>
                  </a:lnTo>
                  <a:lnTo>
                    <a:pt x="532714" y="198882"/>
                  </a:lnTo>
                  <a:lnTo>
                    <a:pt x="526288" y="194551"/>
                  </a:lnTo>
                  <a:lnTo>
                    <a:pt x="518541" y="192951"/>
                  </a:lnTo>
                  <a:lnTo>
                    <a:pt x="510616" y="194551"/>
                  </a:lnTo>
                  <a:lnTo>
                    <a:pt x="504126" y="198882"/>
                  </a:lnTo>
                  <a:lnTo>
                    <a:pt x="499770" y="205295"/>
                  </a:lnTo>
                  <a:lnTo>
                    <a:pt x="498259" y="213131"/>
                  </a:lnTo>
                  <a:lnTo>
                    <a:pt x="499770" y="220967"/>
                  </a:lnTo>
                  <a:lnTo>
                    <a:pt x="504126" y="227380"/>
                  </a:lnTo>
                  <a:lnTo>
                    <a:pt x="510616" y="231711"/>
                  </a:lnTo>
                  <a:lnTo>
                    <a:pt x="518541" y="233299"/>
                  </a:lnTo>
                  <a:lnTo>
                    <a:pt x="526288" y="231711"/>
                  </a:lnTo>
                  <a:lnTo>
                    <a:pt x="532714" y="227380"/>
                  </a:lnTo>
                  <a:lnTo>
                    <a:pt x="537095" y="220967"/>
                  </a:lnTo>
                  <a:lnTo>
                    <a:pt x="538708" y="2131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85088" y="1835936"/>
              <a:ext cx="16310610" cy="7303770"/>
            </a:xfrm>
            <a:custGeom>
              <a:avLst/>
              <a:gdLst/>
              <a:ahLst/>
              <a:cxnLst/>
              <a:rect l="l" t="t" r="r" b="b"/>
              <a:pathLst>
                <a:path w="16310610" h="7303770">
                  <a:moveTo>
                    <a:pt x="16302876" y="178943"/>
                  </a:moveTo>
                  <a:lnTo>
                    <a:pt x="16296488" y="131368"/>
                  </a:lnTo>
                  <a:lnTo>
                    <a:pt x="16278441" y="88620"/>
                  </a:lnTo>
                  <a:lnTo>
                    <a:pt x="16250463" y="52412"/>
                  </a:lnTo>
                  <a:lnTo>
                    <a:pt x="16214255" y="24434"/>
                  </a:lnTo>
                  <a:lnTo>
                    <a:pt x="16171507" y="6388"/>
                  </a:lnTo>
                  <a:lnTo>
                    <a:pt x="16123946" y="0"/>
                  </a:lnTo>
                  <a:lnTo>
                    <a:pt x="178943" y="0"/>
                  </a:lnTo>
                  <a:lnTo>
                    <a:pt x="131368" y="6388"/>
                  </a:lnTo>
                  <a:lnTo>
                    <a:pt x="88620" y="24434"/>
                  </a:lnTo>
                  <a:lnTo>
                    <a:pt x="52412" y="52412"/>
                  </a:lnTo>
                  <a:lnTo>
                    <a:pt x="24434" y="88620"/>
                  </a:lnTo>
                  <a:lnTo>
                    <a:pt x="6388" y="131368"/>
                  </a:lnTo>
                  <a:lnTo>
                    <a:pt x="0" y="178943"/>
                  </a:lnTo>
                  <a:lnTo>
                    <a:pt x="0" y="1447761"/>
                  </a:lnTo>
                  <a:lnTo>
                    <a:pt x="6388" y="1495336"/>
                  </a:lnTo>
                  <a:lnTo>
                    <a:pt x="24434" y="1538071"/>
                  </a:lnTo>
                  <a:lnTo>
                    <a:pt x="52412" y="1574292"/>
                  </a:lnTo>
                  <a:lnTo>
                    <a:pt x="88620" y="1602270"/>
                  </a:lnTo>
                  <a:lnTo>
                    <a:pt x="131368" y="1620304"/>
                  </a:lnTo>
                  <a:lnTo>
                    <a:pt x="178943" y="1626704"/>
                  </a:lnTo>
                  <a:lnTo>
                    <a:pt x="16123946" y="1626704"/>
                  </a:lnTo>
                  <a:lnTo>
                    <a:pt x="16171507" y="1620304"/>
                  </a:lnTo>
                  <a:lnTo>
                    <a:pt x="16214255" y="1602270"/>
                  </a:lnTo>
                  <a:lnTo>
                    <a:pt x="16250463" y="1574292"/>
                  </a:lnTo>
                  <a:lnTo>
                    <a:pt x="16278441" y="1538071"/>
                  </a:lnTo>
                  <a:lnTo>
                    <a:pt x="16296488" y="1495336"/>
                  </a:lnTo>
                  <a:lnTo>
                    <a:pt x="16302876" y="1447761"/>
                  </a:lnTo>
                  <a:lnTo>
                    <a:pt x="16302876" y="178943"/>
                  </a:lnTo>
                  <a:close/>
                </a:path>
                <a:path w="16310610" h="7303770">
                  <a:moveTo>
                    <a:pt x="16310344" y="5855944"/>
                  </a:moveTo>
                  <a:lnTo>
                    <a:pt x="16303955" y="5808383"/>
                  </a:lnTo>
                  <a:lnTo>
                    <a:pt x="16285921" y="5765635"/>
                  </a:lnTo>
                  <a:lnTo>
                    <a:pt x="16257943" y="5729414"/>
                  </a:lnTo>
                  <a:lnTo>
                    <a:pt x="16221723" y="5701436"/>
                  </a:lnTo>
                  <a:lnTo>
                    <a:pt x="16178975" y="5683402"/>
                  </a:lnTo>
                  <a:lnTo>
                    <a:pt x="16131413" y="5677014"/>
                  </a:lnTo>
                  <a:lnTo>
                    <a:pt x="186410" y="5677014"/>
                  </a:lnTo>
                  <a:lnTo>
                    <a:pt x="138836" y="5683402"/>
                  </a:lnTo>
                  <a:lnTo>
                    <a:pt x="96100" y="5701436"/>
                  </a:lnTo>
                  <a:lnTo>
                    <a:pt x="59880" y="5729414"/>
                  </a:lnTo>
                  <a:lnTo>
                    <a:pt x="31902" y="5765635"/>
                  </a:lnTo>
                  <a:lnTo>
                    <a:pt x="13868" y="5808383"/>
                  </a:lnTo>
                  <a:lnTo>
                    <a:pt x="7467" y="5855944"/>
                  </a:lnTo>
                  <a:lnTo>
                    <a:pt x="7467" y="7124776"/>
                  </a:lnTo>
                  <a:lnTo>
                    <a:pt x="13868" y="7172338"/>
                  </a:lnTo>
                  <a:lnTo>
                    <a:pt x="31902" y="7215086"/>
                  </a:lnTo>
                  <a:lnTo>
                    <a:pt x="59880" y="7251293"/>
                  </a:lnTo>
                  <a:lnTo>
                    <a:pt x="96100" y="7279284"/>
                  </a:lnTo>
                  <a:lnTo>
                    <a:pt x="138836" y="7297318"/>
                  </a:lnTo>
                  <a:lnTo>
                    <a:pt x="186410" y="7303706"/>
                  </a:lnTo>
                  <a:lnTo>
                    <a:pt x="16131413" y="7303706"/>
                  </a:lnTo>
                  <a:lnTo>
                    <a:pt x="16178975" y="7297318"/>
                  </a:lnTo>
                  <a:lnTo>
                    <a:pt x="16221723" y="7279284"/>
                  </a:lnTo>
                  <a:lnTo>
                    <a:pt x="16257943" y="7251293"/>
                  </a:lnTo>
                  <a:lnTo>
                    <a:pt x="16285921" y="7215086"/>
                  </a:lnTo>
                  <a:lnTo>
                    <a:pt x="16303955" y="7172338"/>
                  </a:lnTo>
                  <a:lnTo>
                    <a:pt x="16310344" y="7124776"/>
                  </a:lnTo>
                  <a:lnTo>
                    <a:pt x="16310344" y="585594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704784" y="7950075"/>
              <a:ext cx="544195" cy="457834"/>
            </a:xfrm>
            <a:custGeom>
              <a:avLst/>
              <a:gdLst/>
              <a:ahLst/>
              <a:cxnLst/>
              <a:rect l="l" t="t" r="r" b="b"/>
              <a:pathLst>
                <a:path w="544194" h="457834">
                  <a:moveTo>
                    <a:pt x="431939" y="51545"/>
                  </a:moveTo>
                  <a:lnTo>
                    <a:pt x="341570" y="51545"/>
                  </a:lnTo>
                  <a:lnTo>
                    <a:pt x="398423" y="32114"/>
                  </a:lnTo>
                  <a:lnTo>
                    <a:pt x="395005" y="17811"/>
                  </a:lnTo>
                  <a:lnTo>
                    <a:pt x="394645" y="16642"/>
                  </a:lnTo>
                  <a:lnTo>
                    <a:pt x="394529" y="15832"/>
                  </a:lnTo>
                  <a:lnTo>
                    <a:pt x="394465" y="6297"/>
                  </a:lnTo>
                  <a:lnTo>
                    <a:pt x="400762" y="0"/>
                  </a:lnTo>
                  <a:lnTo>
                    <a:pt x="537678" y="0"/>
                  </a:lnTo>
                  <a:lnTo>
                    <a:pt x="543975" y="6297"/>
                  </a:lnTo>
                  <a:lnTo>
                    <a:pt x="543975" y="28156"/>
                  </a:lnTo>
                  <a:lnTo>
                    <a:pt x="426400" y="28156"/>
                  </a:lnTo>
                  <a:lnTo>
                    <a:pt x="431939" y="51545"/>
                  </a:lnTo>
                  <a:close/>
                </a:path>
                <a:path w="544194" h="457834">
                  <a:moveTo>
                    <a:pt x="77813" y="298930"/>
                  </a:moveTo>
                  <a:lnTo>
                    <a:pt x="6297" y="298930"/>
                  </a:lnTo>
                  <a:lnTo>
                    <a:pt x="0" y="292633"/>
                  </a:lnTo>
                  <a:lnTo>
                    <a:pt x="0" y="6746"/>
                  </a:lnTo>
                  <a:lnTo>
                    <a:pt x="6297" y="449"/>
                  </a:lnTo>
                  <a:lnTo>
                    <a:pt x="143212" y="449"/>
                  </a:lnTo>
                  <a:lnTo>
                    <a:pt x="149510" y="6746"/>
                  </a:lnTo>
                  <a:lnTo>
                    <a:pt x="149394" y="16642"/>
                  </a:lnTo>
                  <a:lnTo>
                    <a:pt x="149330" y="17092"/>
                  </a:lnTo>
                  <a:lnTo>
                    <a:pt x="148970" y="18261"/>
                  </a:lnTo>
                  <a:lnTo>
                    <a:pt x="146588" y="28606"/>
                  </a:lnTo>
                  <a:lnTo>
                    <a:pt x="28066" y="28606"/>
                  </a:lnTo>
                  <a:lnTo>
                    <a:pt x="28066" y="270953"/>
                  </a:lnTo>
                  <a:lnTo>
                    <a:pt x="114213" y="270953"/>
                  </a:lnTo>
                  <a:lnTo>
                    <a:pt x="117934" y="274101"/>
                  </a:lnTo>
                  <a:lnTo>
                    <a:pt x="204388" y="274101"/>
                  </a:lnTo>
                  <a:lnTo>
                    <a:pt x="213434" y="280308"/>
                  </a:lnTo>
                  <a:lnTo>
                    <a:pt x="159675" y="280308"/>
                  </a:lnTo>
                  <a:lnTo>
                    <a:pt x="156886" y="280398"/>
                  </a:lnTo>
                  <a:lnTo>
                    <a:pt x="151219" y="281478"/>
                  </a:lnTo>
                  <a:lnTo>
                    <a:pt x="148700" y="282557"/>
                  </a:lnTo>
                  <a:lnTo>
                    <a:pt x="146873" y="283727"/>
                  </a:lnTo>
                  <a:lnTo>
                    <a:pt x="86179" y="283727"/>
                  </a:lnTo>
                  <a:lnTo>
                    <a:pt x="85100" y="288135"/>
                  </a:lnTo>
                  <a:lnTo>
                    <a:pt x="83570" y="294612"/>
                  </a:lnTo>
                  <a:lnTo>
                    <a:pt x="77813" y="298930"/>
                  </a:lnTo>
                  <a:close/>
                </a:path>
                <a:path w="544194" h="457834">
                  <a:moveTo>
                    <a:pt x="543975" y="270503"/>
                  </a:moveTo>
                  <a:lnTo>
                    <a:pt x="515998" y="270503"/>
                  </a:lnTo>
                  <a:lnTo>
                    <a:pt x="515998" y="28156"/>
                  </a:lnTo>
                  <a:lnTo>
                    <a:pt x="543975" y="28156"/>
                  </a:lnTo>
                  <a:lnTo>
                    <a:pt x="543975" y="270503"/>
                  </a:lnTo>
                  <a:close/>
                </a:path>
                <a:path w="544194" h="457834">
                  <a:moveTo>
                    <a:pt x="114213" y="270953"/>
                  </a:moveTo>
                  <a:lnTo>
                    <a:pt x="60271" y="270953"/>
                  </a:lnTo>
                  <a:lnTo>
                    <a:pt x="117664" y="28606"/>
                  </a:lnTo>
                  <a:lnTo>
                    <a:pt x="146588" y="28606"/>
                  </a:lnTo>
                  <a:lnTo>
                    <a:pt x="145821" y="31935"/>
                  </a:lnTo>
                  <a:lnTo>
                    <a:pt x="341570" y="51545"/>
                  </a:lnTo>
                  <a:lnTo>
                    <a:pt x="431939" y="51545"/>
                  </a:lnTo>
                  <a:lnTo>
                    <a:pt x="433792" y="59372"/>
                  </a:lnTo>
                  <a:lnTo>
                    <a:pt x="139344" y="59372"/>
                  </a:lnTo>
                  <a:lnTo>
                    <a:pt x="93376" y="253321"/>
                  </a:lnTo>
                  <a:lnTo>
                    <a:pt x="114213" y="270953"/>
                  </a:lnTo>
                  <a:close/>
                </a:path>
                <a:path w="544194" h="457834">
                  <a:moveTo>
                    <a:pt x="219806" y="184663"/>
                  </a:moveTo>
                  <a:lnTo>
                    <a:pt x="178871" y="174249"/>
                  </a:lnTo>
                  <a:lnTo>
                    <a:pt x="150139" y="134756"/>
                  </a:lnTo>
                  <a:lnTo>
                    <a:pt x="149240" y="133137"/>
                  </a:lnTo>
                  <a:lnTo>
                    <a:pt x="148970" y="132238"/>
                  </a:lnTo>
                  <a:lnTo>
                    <a:pt x="146541" y="124861"/>
                  </a:lnTo>
                  <a:lnTo>
                    <a:pt x="150409" y="116945"/>
                  </a:lnTo>
                  <a:lnTo>
                    <a:pt x="277969" y="73315"/>
                  </a:lnTo>
                  <a:lnTo>
                    <a:pt x="139344" y="59372"/>
                  </a:lnTo>
                  <a:lnTo>
                    <a:pt x="433792" y="59372"/>
                  </a:lnTo>
                  <a:lnTo>
                    <a:pt x="433835" y="59552"/>
                  </a:lnTo>
                  <a:lnTo>
                    <a:pt x="404900" y="59552"/>
                  </a:lnTo>
                  <a:lnTo>
                    <a:pt x="181894" y="135746"/>
                  </a:lnTo>
                  <a:lnTo>
                    <a:pt x="215449" y="157786"/>
                  </a:lnTo>
                  <a:lnTo>
                    <a:pt x="362980" y="157786"/>
                  </a:lnTo>
                  <a:lnTo>
                    <a:pt x="363969" y="158775"/>
                  </a:lnTo>
                  <a:lnTo>
                    <a:pt x="324298" y="158775"/>
                  </a:lnTo>
                  <a:lnTo>
                    <a:pt x="230831" y="182794"/>
                  </a:lnTo>
                  <a:lnTo>
                    <a:pt x="219806" y="184663"/>
                  </a:lnTo>
                  <a:close/>
                </a:path>
                <a:path w="544194" h="457834">
                  <a:moveTo>
                    <a:pt x="477338" y="243246"/>
                  </a:moveTo>
                  <a:lnTo>
                    <a:pt x="448440" y="243246"/>
                  </a:lnTo>
                  <a:lnTo>
                    <a:pt x="404900" y="59552"/>
                  </a:lnTo>
                  <a:lnTo>
                    <a:pt x="433835" y="59552"/>
                  </a:lnTo>
                  <a:lnTo>
                    <a:pt x="477338" y="243246"/>
                  </a:lnTo>
                  <a:close/>
                </a:path>
                <a:path w="544194" h="457834">
                  <a:moveTo>
                    <a:pt x="362980" y="157786"/>
                  </a:moveTo>
                  <a:lnTo>
                    <a:pt x="215449" y="157786"/>
                  </a:lnTo>
                  <a:lnTo>
                    <a:pt x="330145" y="128369"/>
                  </a:lnTo>
                  <a:lnTo>
                    <a:pt x="335093" y="129899"/>
                  </a:lnTo>
                  <a:lnTo>
                    <a:pt x="362980" y="157786"/>
                  </a:lnTo>
                  <a:close/>
                </a:path>
                <a:path w="544194" h="457834">
                  <a:moveTo>
                    <a:pt x="484791" y="319710"/>
                  </a:moveTo>
                  <a:lnTo>
                    <a:pt x="455636" y="319710"/>
                  </a:lnTo>
                  <a:lnTo>
                    <a:pt x="458065" y="314222"/>
                  </a:lnTo>
                  <a:lnTo>
                    <a:pt x="458875" y="308285"/>
                  </a:lnTo>
                  <a:lnTo>
                    <a:pt x="457435" y="295511"/>
                  </a:lnTo>
                  <a:lnTo>
                    <a:pt x="454197" y="288674"/>
                  </a:lnTo>
                  <a:lnTo>
                    <a:pt x="324298" y="158775"/>
                  </a:lnTo>
                  <a:lnTo>
                    <a:pt x="363969" y="158775"/>
                  </a:lnTo>
                  <a:lnTo>
                    <a:pt x="448440" y="243246"/>
                  </a:lnTo>
                  <a:lnTo>
                    <a:pt x="477338" y="243246"/>
                  </a:lnTo>
                  <a:lnTo>
                    <a:pt x="483793" y="270503"/>
                  </a:lnTo>
                  <a:lnTo>
                    <a:pt x="543975" y="270503"/>
                  </a:lnTo>
                  <a:lnTo>
                    <a:pt x="543975" y="292273"/>
                  </a:lnTo>
                  <a:lnTo>
                    <a:pt x="537678" y="298570"/>
                  </a:lnTo>
                  <a:lnTo>
                    <a:pt x="485862" y="298570"/>
                  </a:lnTo>
                  <a:lnTo>
                    <a:pt x="485964" y="299739"/>
                  </a:lnTo>
                  <a:lnTo>
                    <a:pt x="486270" y="309351"/>
                  </a:lnTo>
                  <a:lnTo>
                    <a:pt x="484918" y="319305"/>
                  </a:lnTo>
                  <a:lnTo>
                    <a:pt x="484791" y="319710"/>
                  </a:lnTo>
                  <a:close/>
                </a:path>
                <a:path w="544194" h="457834">
                  <a:moveTo>
                    <a:pt x="460145" y="362260"/>
                  </a:moveTo>
                  <a:lnTo>
                    <a:pt x="424061" y="362260"/>
                  </a:lnTo>
                  <a:lnTo>
                    <a:pt x="429549" y="356143"/>
                  </a:lnTo>
                  <a:lnTo>
                    <a:pt x="434856" y="349756"/>
                  </a:lnTo>
                  <a:lnTo>
                    <a:pt x="439894" y="343279"/>
                  </a:lnTo>
                  <a:lnTo>
                    <a:pt x="366156" y="280308"/>
                  </a:lnTo>
                  <a:lnTo>
                    <a:pt x="352724" y="268794"/>
                  </a:lnTo>
                  <a:lnTo>
                    <a:pt x="352005" y="259888"/>
                  </a:lnTo>
                  <a:lnTo>
                    <a:pt x="362080" y="248193"/>
                  </a:lnTo>
                  <a:lnTo>
                    <a:pt x="370986" y="247474"/>
                  </a:lnTo>
                  <a:lnTo>
                    <a:pt x="382635" y="257459"/>
                  </a:lnTo>
                  <a:lnTo>
                    <a:pt x="455636" y="319710"/>
                  </a:lnTo>
                  <a:lnTo>
                    <a:pt x="484791" y="319710"/>
                  </a:lnTo>
                  <a:lnTo>
                    <a:pt x="481879" y="329057"/>
                  </a:lnTo>
                  <a:lnTo>
                    <a:pt x="470479" y="348586"/>
                  </a:lnTo>
                  <a:lnTo>
                    <a:pt x="470299" y="348946"/>
                  </a:lnTo>
                  <a:lnTo>
                    <a:pt x="460145" y="362260"/>
                  </a:lnTo>
                  <a:close/>
                </a:path>
                <a:path w="544194" h="457834">
                  <a:moveTo>
                    <a:pt x="204388" y="274101"/>
                  </a:moveTo>
                  <a:lnTo>
                    <a:pt x="117934" y="274101"/>
                  </a:lnTo>
                  <a:lnTo>
                    <a:pt x="121443" y="268794"/>
                  </a:lnTo>
                  <a:lnTo>
                    <a:pt x="125761" y="264476"/>
                  </a:lnTo>
                  <a:lnTo>
                    <a:pt x="135926" y="257459"/>
                  </a:lnTo>
                  <a:lnTo>
                    <a:pt x="141863" y="255030"/>
                  </a:lnTo>
                  <a:lnTo>
                    <a:pt x="155087" y="252331"/>
                  </a:lnTo>
                  <a:lnTo>
                    <a:pt x="161564" y="252331"/>
                  </a:lnTo>
                  <a:lnTo>
                    <a:pt x="174068" y="254850"/>
                  </a:lnTo>
                  <a:lnTo>
                    <a:pt x="180005" y="257369"/>
                  </a:lnTo>
                  <a:lnTo>
                    <a:pt x="204388" y="274101"/>
                  </a:lnTo>
                  <a:close/>
                </a:path>
                <a:path w="544194" h="457834">
                  <a:moveTo>
                    <a:pt x="175360" y="335093"/>
                  </a:moveTo>
                  <a:lnTo>
                    <a:pt x="141233" y="335093"/>
                  </a:lnTo>
                  <a:lnTo>
                    <a:pt x="174518" y="287505"/>
                  </a:lnTo>
                  <a:lnTo>
                    <a:pt x="169660" y="284177"/>
                  </a:lnTo>
                  <a:lnTo>
                    <a:pt x="167231" y="282467"/>
                  </a:lnTo>
                  <a:lnTo>
                    <a:pt x="164712" y="281388"/>
                  </a:lnTo>
                  <a:lnTo>
                    <a:pt x="159675" y="280308"/>
                  </a:lnTo>
                  <a:lnTo>
                    <a:pt x="213434" y="280308"/>
                  </a:lnTo>
                  <a:lnTo>
                    <a:pt x="245944" y="302618"/>
                  </a:lnTo>
                  <a:lnTo>
                    <a:pt x="246664" y="303068"/>
                  </a:lnTo>
                  <a:lnTo>
                    <a:pt x="247057" y="303338"/>
                  </a:lnTo>
                  <a:lnTo>
                    <a:pt x="197547" y="303338"/>
                  </a:lnTo>
                  <a:lnTo>
                    <a:pt x="175360" y="335093"/>
                  </a:lnTo>
                  <a:close/>
                </a:path>
                <a:path w="544194" h="457834">
                  <a:moveTo>
                    <a:pt x="276807" y="453342"/>
                  </a:moveTo>
                  <a:lnTo>
                    <a:pt x="220436" y="423769"/>
                  </a:lnTo>
                  <a:lnTo>
                    <a:pt x="109118" y="346967"/>
                  </a:lnTo>
                  <a:lnTo>
                    <a:pt x="103181" y="340580"/>
                  </a:lnTo>
                  <a:lnTo>
                    <a:pt x="100213" y="336802"/>
                  </a:lnTo>
                  <a:lnTo>
                    <a:pt x="98054" y="332484"/>
                  </a:lnTo>
                  <a:lnTo>
                    <a:pt x="96794" y="327446"/>
                  </a:lnTo>
                  <a:lnTo>
                    <a:pt x="95625" y="322589"/>
                  </a:lnTo>
                  <a:lnTo>
                    <a:pt x="95514" y="317281"/>
                  </a:lnTo>
                  <a:lnTo>
                    <a:pt x="96165" y="313053"/>
                  </a:lnTo>
                  <a:lnTo>
                    <a:pt x="102731" y="297580"/>
                  </a:lnTo>
                  <a:lnTo>
                    <a:pt x="86179" y="283727"/>
                  </a:lnTo>
                  <a:lnTo>
                    <a:pt x="146873" y="283727"/>
                  </a:lnTo>
                  <a:lnTo>
                    <a:pt x="144292" y="285436"/>
                  </a:lnTo>
                  <a:lnTo>
                    <a:pt x="142403" y="287415"/>
                  </a:lnTo>
                  <a:lnTo>
                    <a:pt x="140874" y="289844"/>
                  </a:lnTo>
                  <a:lnTo>
                    <a:pt x="133407" y="301538"/>
                  </a:lnTo>
                  <a:lnTo>
                    <a:pt x="133137" y="302078"/>
                  </a:lnTo>
                  <a:lnTo>
                    <a:pt x="123692" y="319890"/>
                  </a:lnTo>
                  <a:lnTo>
                    <a:pt x="124231" y="321959"/>
                  </a:lnTo>
                  <a:lnTo>
                    <a:pt x="124591" y="322768"/>
                  </a:lnTo>
                  <a:lnTo>
                    <a:pt x="125221" y="323488"/>
                  </a:lnTo>
                  <a:lnTo>
                    <a:pt x="126031" y="324478"/>
                  </a:lnTo>
                  <a:lnTo>
                    <a:pt x="127200" y="325467"/>
                  </a:lnTo>
                  <a:lnTo>
                    <a:pt x="141233" y="335093"/>
                  </a:lnTo>
                  <a:lnTo>
                    <a:pt x="175360" y="335093"/>
                  </a:lnTo>
                  <a:lnTo>
                    <a:pt x="164173" y="351105"/>
                  </a:lnTo>
                  <a:lnTo>
                    <a:pt x="186302" y="366308"/>
                  </a:lnTo>
                  <a:lnTo>
                    <a:pt x="220185" y="366308"/>
                  </a:lnTo>
                  <a:lnTo>
                    <a:pt x="209422" y="382231"/>
                  </a:lnTo>
                  <a:lnTo>
                    <a:pt x="232091" y="397793"/>
                  </a:lnTo>
                  <a:lnTo>
                    <a:pt x="265609" y="397793"/>
                  </a:lnTo>
                  <a:lnTo>
                    <a:pt x="255210" y="413626"/>
                  </a:lnTo>
                  <a:lnTo>
                    <a:pt x="272122" y="425231"/>
                  </a:lnTo>
                  <a:lnTo>
                    <a:pt x="273292" y="425770"/>
                  </a:lnTo>
                  <a:lnTo>
                    <a:pt x="274641" y="425860"/>
                  </a:lnTo>
                  <a:lnTo>
                    <a:pt x="330761" y="425860"/>
                  </a:lnTo>
                  <a:lnTo>
                    <a:pt x="335273" y="428649"/>
                  </a:lnTo>
                  <a:lnTo>
                    <a:pt x="341120" y="429908"/>
                  </a:lnTo>
                  <a:lnTo>
                    <a:pt x="395098" y="429908"/>
                  </a:lnTo>
                  <a:lnTo>
                    <a:pt x="383458" y="440703"/>
                  </a:lnTo>
                  <a:lnTo>
                    <a:pt x="301898" y="440703"/>
                  </a:lnTo>
                  <a:lnTo>
                    <a:pt x="297130" y="446281"/>
                  </a:lnTo>
                  <a:lnTo>
                    <a:pt x="290743" y="450239"/>
                  </a:lnTo>
                  <a:lnTo>
                    <a:pt x="283907" y="452128"/>
                  </a:lnTo>
                  <a:lnTo>
                    <a:pt x="283187" y="452308"/>
                  </a:lnTo>
                  <a:lnTo>
                    <a:pt x="276807" y="453342"/>
                  </a:lnTo>
                  <a:close/>
                </a:path>
                <a:path w="544194" h="457834">
                  <a:moveTo>
                    <a:pt x="427007" y="399413"/>
                  </a:moveTo>
                  <a:lnTo>
                    <a:pt x="386998" y="399413"/>
                  </a:lnTo>
                  <a:lnTo>
                    <a:pt x="392846" y="393925"/>
                  </a:lnTo>
                  <a:lnTo>
                    <a:pt x="398693" y="388348"/>
                  </a:lnTo>
                  <a:lnTo>
                    <a:pt x="404450" y="382680"/>
                  </a:lnTo>
                  <a:lnTo>
                    <a:pt x="324722" y="321959"/>
                  </a:lnTo>
                  <a:lnTo>
                    <a:pt x="318720" y="317281"/>
                  </a:lnTo>
                  <a:lnTo>
                    <a:pt x="317668" y="309351"/>
                  </a:lnTo>
                  <a:lnTo>
                    <a:pt x="317620" y="308375"/>
                  </a:lnTo>
                  <a:lnTo>
                    <a:pt x="322229" y="302348"/>
                  </a:lnTo>
                  <a:lnTo>
                    <a:pt x="326996" y="296231"/>
                  </a:lnTo>
                  <a:lnTo>
                    <a:pt x="335812" y="295061"/>
                  </a:lnTo>
                  <a:lnTo>
                    <a:pt x="424061" y="362260"/>
                  </a:lnTo>
                  <a:lnTo>
                    <a:pt x="460145" y="362260"/>
                  </a:lnTo>
                  <a:lnTo>
                    <a:pt x="453853" y="370509"/>
                  </a:lnTo>
                  <a:lnTo>
                    <a:pt x="436149" y="390271"/>
                  </a:lnTo>
                  <a:lnTo>
                    <a:pt x="427007" y="399413"/>
                  </a:lnTo>
                  <a:close/>
                </a:path>
                <a:path w="544194" h="457834">
                  <a:moveTo>
                    <a:pt x="220185" y="366308"/>
                  </a:moveTo>
                  <a:lnTo>
                    <a:pt x="186302" y="366308"/>
                  </a:lnTo>
                  <a:lnTo>
                    <a:pt x="218867" y="318001"/>
                  </a:lnTo>
                  <a:lnTo>
                    <a:pt x="197547" y="303338"/>
                  </a:lnTo>
                  <a:lnTo>
                    <a:pt x="247057" y="303338"/>
                  </a:lnTo>
                  <a:lnTo>
                    <a:pt x="291608" y="333923"/>
                  </a:lnTo>
                  <a:lnTo>
                    <a:pt x="242076" y="333923"/>
                  </a:lnTo>
                  <a:lnTo>
                    <a:pt x="220185" y="366308"/>
                  </a:lnTo>
                  <a:close/>
                </a:path>
                <a:path w="544194" h="457834">
                  <a:moveTo>
                    <a:pt x="265609" y="397793"/>
                  </a:moveTo>
                  <a:lnTo>
                    <a:pt x="232091" y="397793"/>
                  </a:lnTo>
                  <a:lnTo>
                    <a:pt x="264116" y="349036"/>
                  </a:lnTo>
                  <a:lnTo>
                    <a:pt x="242076" y="333923"/>
                  </a:lnTo>
                  <a:lnTo>
                    <a:pt x="291608" y="333923"/>
                  </a:lnTo>
                  <a:lnTo>
                    <a:pt x="336682" y="364869"/>
                  </a:lnTo>
                  <a:lnTo>
                    <a:pt x="287235" y="364869"/>
                  </a:lnTo>
                  <a:lnTo>
                    <a:pt x="265609" y="397793"/>
                  </a:lnTo>
                  <a:close/>
                </a:path>
                <a:path w="544194" h="457834">
                  <a:moveTo>
                    <a:pt x="330761" y="425860"/>
                  </a:moveTo>
                  <a:lnTo>
                    <a:pt x="274641" y="425860"/>
                  </a:lnTo>
                  <a:lnTo>
                    <a:pt x="275990" y="425500"/>
                  </a:lnTo>
                  <a:lnTo>
                    <a:pt x="276440" y="425410"/>
                  </a:lnTo>
                  <a:lnTo>
                    <a:pt x="278239" y="424871"/>
                  </a:lnTo>
                  <a:lnTo>
                    <a:pt x="279949" y="423611"/>
                  </a:lnTo>
                  <a:lnTo>
                    <a:pt x="281118" y="421902"/>
                  </a:lnTo>
                  <a:lnTo>
                    <a:pt x="282557" y="419653"/>
                  </a:lnTo>
                  <a:lnTo>
                    <a:pt x="285616" y="415065"/>
                  </a:lnTo>
                  <a:lnTo>
                    <a:pt x="285706" y="414795"/>
                  </a:lnTo>
                  <a:lnTo>
                    <a:pt x="286156" y="414076"/>
                  </a:lnTo>
                  <a:lnTo>
                    <a:pt x="286875" y="413176"/>
                  </a:lnTo>
                  <a:lnTo>
                    <a:pt x="292325" y="404782"/>
                  </a:lnTo>
                  <a:lnTo>
                    <a:pt x="308555" y="379532"/>
                  </a:lnTo>
                  <a:lnTo>
                    <a:pt x="287235" y="364869"/>
                  </a:lnTo>
                  <a:lnTo>
                    <a:pt x="336682" y="364869"/>
                  </a:lnTo>
                  <a:lnTo>
                    <a:pt x="381233" y="395454"/>
                  </a:lnTo>
                  <a:lnTo>
                    <a:pt x="331584" y="395454"/>
                  </a:lnTo>
                  <a:lnTo>
                    <a:pt x="317371" y="417584"/>
                  </a:lnTo>
                  <a:lnTo>
                    <a:pt x="330761" y="425860"/>
                  </a:lnTo>
                  <a:close/>
                </a:path>
                <a:path w="544194" h="457834">
                  <a:moveTo>
                    <a:pt x="395098" y="429908"/>
                  </a:moveTo>
                  <a:lnTo>
                    <a:pt x="341120" y="429908"/>
                  </a:lnTo>
                  <a:lnTo>
                    <a:pt x="352365" y="428829"/>
                  </a:lnTo>
                  <a:lnTo>
                    <a:pt x="357762" y="426400"/>
                  </a:lnTo>
                  <a:lnTo>
                    <a:pt x="365858" y="418933"/>
                  </a:lnTo>
                  <a:lnTo>
                    <a:pt x="331584" y="395454"/>
                  </a:lnTo>
                  <a:lnTo>
                    <a:pt x="381233" y="395454"/>
                  </a:lnTo>
                  <a:lnTo>
                    <a:pt x="386998" y="399413"/>
                  </a:lnTo>
                  <a:lnTo>
                    <a:pt x="427007" y="399413"/>
                  </a:lnTo>
                  <a:lnTo>
                    <a:pt x="417417" y="409003"/>
                  </a:lnTo>
                  <a:lnTo>
                    <a:pt x="398063" y="427210"/>
                  </a:lnTo>
                  <a:lnTo>
                    <a:pt x="397523" y="427659"/>
                  </a:lnTo>
                  <a:lnTo>
                    <a:pt x="395098" y="429908"/>
                  </a:lnTo>
                  <a:close/>
                </a:path>
                <a:path w="544194" h="457834">
                  <a:moveTo>
                    <a:pt x="340794" y="457229"/>
                  </a:moveTo>
                  <a:lnTo>
                    <a:pt x="332102" y="455940"/>
                  </a:lnTo>
                  <a:lnTo>
                    <a:pt x="323578" y="453217"/>
                  </a:lnTo>
                  <a:lnTo>
                    <a:pt x="315392" y="449069"/>
                  </a:lnTo>
                  <a:lnTo>
                    <a:pt x="301898" y="440703"/>
                  </a:lnTo>
                  <a:lnTo>
                    <a:pt x="383458" y="440703"/>
                  </a:lnTo>
                  <a:lnTo>
                    <a:pt x="340794" y="4572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5155" y="1085296"/>
              <a:ext cx="821055" cy="510540"/>
            </a:xfrm>
            <a:custGeom>
              <a:avLst/>
              <a:gdLst/>
              <a:ahLst/>
              <a:cxnLst/>
              <a:rect l="l" t="t" r="r" b="b"/>
              <a:pathLst>
                <a:path w="821055" h="510540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close/>
                </a:path>
                <a:path w="821055" h="510540">
                  <a:moveTo>
                    <a:pt x="189815" y="434863"/>
                  </a:move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close/>
                </a:path>
                <a:path w="821055" h="510540">
                  <a:moveTo>
                    <a:pt x="638667" y="507460"/>
                  </a:moveTo>
                  <a:lnTo>
                    <a:pt x="690008" y="501832"/>
                  </a:lnTo>
                  <a:lnTo>
                    <a:pt x="734321" y="485343"/>
                  </a:lnTo>
                  <a:lnTo>
                    <a:pt x="770567" y="459313"/>
                  </a:lnTo>
                  <a:lnTo>
                    <a:pt x="797709" y="425063"/>
                  </a:lnTo>
                  <a:lnTo>
                    <a:pt x="814707" y="383913"/>
                  </a:lnTo>
                  <a:lnTo>
                    <a:pt x="820523" y="337181"/>
                  </a:lnTo>
                  <a:lnTo>
                    <a:pt x="812809" y="284515"/>
                  </a:lnTo>
                  <a:lnTo>
                    <a:pt x="790936" y="240127"/>
                  </a:lnTo>
                  <a:lnTo>
                    <a:pt x="757243" y="205984"/>
                  </a:lnTo>
                  <a:lnTo>
                    <a:pt x="714069" y="184056"/>
                  </a:lnTo>
                  <a:lnTo>
                    <a:pt x="663751" y="176309"/>
                  </a:lnTo>
                  <a:lnTo>
                    <a:pt x="624565" y="180936"/>
                  </a:lnTo>
                  <a:lnTo>
                    <a:pt x="589404" y="194337"/>
                  </a:lnTo>
                  <a:lnTo>
                    <a:pt x="559761" y="215788"/>
                  </a:lnTo>
                  <a:lnTo>
                    <a:pt x="537127" y="244565"/>
                  </a:lnTo>
                  <a:lnTo>
                    <a:pt x="532062" y="244565"/>
                  </a:lnTo>
                  <a:lnTo>
                    <a:pt x="536893" y="187121"/>
                  </a:lnTo>
                  <a:lnTo>
                    <a:pt x="550859" y="140549"/>
                  </a:lnTo>
                  <a:lnTo>
                    <a:pt x="573600" y="105936"/>
                  </a:lnTo>
                  <a:lnTo>
                    <a:pt x="643973" y="76939"/>
                  </a:lnTo>
                  <a:lnTo>
                    <a:pt x="674725" y="81446"/>
                  </a:lnTo>
                  <a:lnTo>
                    <a:pt x="699326" y="94184"/>
                  </a:lnTo>
                  <a:lnTo>
                    <a:pt x="717234" y="113976"/>
                  </a:lnTo>
                  <a:lnTo>
                    <a:pt x="727907" y="139648"/>
                  </a:lnTo>
                  <a:lnTo>
                    <a:pt x="815700" y="139648"/>
                  </a:lnTo>
                  <a:lnTo>
                    <a:pt x="802703" y="94468"/>
                  </a:lnTo>
                  <a:lnTo>
                    <a:pt x="777827" y="56004"/>
                  </a:lnTo>
                  <a:lnTo>
                    <a:pt x="742278" y="26164"/>
                  </a:lnTo>
                  <a:lnTo>
                    <a:pt x="697259" y="6859"/>
                  </a:lnTo>
                  <a:lnTo>
                    <a:pt x="643973" y="0"/>
                  </a:lnTo>
                  <a:lnTo>
                    <a:pt x="600703" y="4559"/>
                  </a:lnTo>
                  <a:lnTo>
                    <a:pt x="561954" y="18021"/>
                  </a:lnTo>
                  <a:lnTo>
                    <a:pt x="528112" y="40064"/>
                  </a:lnTo>
                  <a:lnTo>
                    <a:pt x="499562" y="70366"/>
                  </a:lnTo>
                  <a:lnTo>
                    <a:pt x="476686" y="108605"/>
                  </a:lnTo>
                  <a:lnTo>
                    <a:pt x="459871" y="154458"/>
                  </a:lnTo>
                  <a:lnTo>
                    <a:pt x="449500" y="207604"/>
                  </a:lnTo>
                  <a:lnTo>
                    <a:pt x="445957" y="267719"/>
                  </a:lnTo>
                  <a:lnTo>
                    <a:pt x="450202" y="330214"/>
                  </a:lnTo>
                  <a:lnTo>
                    <a:pt x="462366" y="381832"/>
                  </a:lnTo>
                  <a:lnTo>
                    <a:pt x="481325" y="423365"/>
                  </a:lnTo>
                  <a:lnTo>
                    <a:pt x="505953" y="455605"/>
                  </a:lnTo>
                  <a:lnTo>
                    <a:pt x="567720" y="495371"/>
                  </a:lnTo>
                  <a:lnTo>
                    <a:pt x="602609" y="504480"/>
                  </a:lnTo>
                  <a:lnTo>
                    <a:pt x="638667" y="50746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121" y="1322635"/>
              <a:ext cx="206438" cy="2052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392" y="1479167"/>
              <a:ext cx="119610" cy="1191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56724" y="1028617"/>
              <a:ext cx="3758565" cy="619125"/>
            </a:xfrm>
            <a:custGeom>
              <a:avLst/>
              <a:gdLst/>
              <a:ahLst/>
              <a:cxnLst/>
              <a:rect l="l" t="t" r="r" b="b"/>
              <a:pathLst>
                <a:path w="3758565" h="619125">
                  <a:moveTo>
                    <a:pt x="58126" y="334045"/>
                  </a:moveTo>
                  <a:lnTo>
                    <a:pt x="116889" y="322737"/>
                  </a:lnTo>
                  <a:lnTo>
                    <a:pt x="169343" y="304644"/>
                  </a:lnTo>
                  <a:lnTo>
                    <a:pt x="214677" y="280508"/>
                  </a:lnTo>
                  <a:lnTo>
                    <a:pt x="252080" y="251069"/>
                  </a:lnTo>
                  <a:lnTo>
                    <a:pt x="280743" y="217069"/>
                  </a:lnTo>
                  <a:lnTo>
                    <a:pt x="309443" y="250791"/>
                  </a:lnTo>
                  <a:lnTo>
                    <a:pt x="346698" y="280195"/>
                  </a:lnTo>
                  <a:lnTo>
                    <a:pt x="391744" y="304435"/>
                  </a:lnTo>
                  <a:lnTo>
                    <a:pt x="443818" y="322667"/>
                  </a:lnTo>
                  <a:lnTo>
                    <a:pt x="502154" y="334045"/>
                  </a:lnTo>
                  <a:lnTo>
                    <a:pt x="529650" y="274231"/>
                  </a:lnTo>
                  <a:lnTo>
                    <a:pt x="471946" y="262933"/>
                  </a:lnTo>
                  <a:lnTo>
                    <a:pt x="422160" y="244949"/>
                  </a:lnTo>
                  <a:lnTo>
                    <a:pt x="381138" y="221712"/>
                  </a:lnTo>
                  <a:lnTo>
                    <a:pt x="349723" y="194656"/>
                  </a:lnTo>
                  <a:lnTo>
                    <a:pt x="328760" y="165216"/>
                  </a:lnTo>
                  <a:lnTo>
                    <a:pt x="319092" y="134824"/>
                  </a:lnTo>
                  <a:lnTo>
                    <a:pt x="509390" y="134824"/>
                  </a:lnTo>
                  <a:lnTo>
                    <a:pt x="509390" y="74526"/>
                  </a:lnTo>
                  <a:lnTo>
                    <a:pt x="317886" y="74526"/>
                  </a:lnTo>
                  <a:lnTo>
                    <a:pt x="317886" y="1929"/>
                  </a:lnTo>
                  <a:lnTo>
                    <a:pt x="242635" y="1929"/>
                  </a:lnTo>
                  <a:lnTo>
                    <a:pt x="242635" y="74526"/>
                  </a:lnTo>
                  <a:lnTo>
                    <a:pt x="52096" y="74526"/>
                  </a:lnTo>
                  <a:lnTo>
                    <a:pt x="52096" y="134824"/>
                  </a:lnTo>
                  <a:lnTo>
                    <a:pt x="242153" y="134824"/>
                  </a:lnTo>
                  <a:lnTo>
                    <a:pt x="232347" y="165467"/>
                  </a:lnTo>
                  <a:lnTo>
                    <a:pt x="179625" y="221984"/>
                  </a:lnTo>
                  <a:lnTo>
                    <a:pt x="138424" y="245110"/>
                  </a:lnTo>
                  <a:lnTo>
                    <a:pt x="88473" y="262983"/>
                  </a:lnTo>
                  <a:lnTo>
                    <a:pt x="30630" y="274231"/>
                  </a:lnTo>
                  <a:lnTo>
                    <a:pt x="58126" y="334045"/>
                  </a:lnTo>
                  <a:close/>
                </a:path>
                <a:path w="3758565" h="619125">
                  <a:moveTo>
                    <a:pt x="0" y="371671"/>
                  </a:moveTo>
                  <a:lnTo>
                    <a:pt x="0" y="433898"/>
                  </a:lnTo>
                  <a:lnTo>
                    <a:pt x="242635" y="433898"/>
                  </a:lnTo>
                  <a:lnTo>
                    <a:pt x="242635" y="618648"/>
                  </a:lnTo>
                  <a:lnTo>
                    <a:pt x="317886" y="618648"/>
                  </a:lnTo>
                  <a:lnTo>
                    <a:pt x="317886" y="433898"/>
                  </a:lnTo>
                  <a:lnTo>
                    <a:pt x="561728" y="433898"/>
                  </a:lnTo>
                  <a:lnTo>
                    <a:pt x="561728" y="371671"/>
                  </a:lnTo>
                  <a:lnTo>
                    <a:pt x="0" y="371671"/>
                  </a:lnTo>
                  <a:close/>
                </a:path>
                <a:path w="3758565" h="619125">
                  <a:moveTo>
                    <a:pt x="922064" y="67773"/>
                  </a:moveTo>
                  <a:lnTo>
                    <a:pt x="922064" y="0"/>
                  </a:lnTo>
                  <a:lnTo>
                    <a:pt x="846813" y="0"/>
                  </a:lnTo>
                  <a:lnTo>
                    <a:pt x="846813" y="67773"/>
                  </a:lnTo>
                  <a:lnTo>
                    <a:pt x="631673" y="67773"/>
                  </a:lnTo>
                  <a:lnTo>
                    <a:pt x="631673" y="129035"/>
                  </a:lnTo>
                  <a:lnTo>
                    <a:pt x="1135275" y="129035"/>
                  </a:lnTo>
                  <a:lnTo>
                    <a:pt x="1135275" y="67773"/>
                  </a:lnTo>
                  <a:lnTo>
                    <a:pt x="922064" y="67773"/>
                  </a:lnTo>
                  <a:close/>
                </a:path>
                <a:path w="3758565" h="619125">
                  <a:moveTo>
                    <a:pt x="884439" y="365882"/>
                  </a:moveTo>
                  <a:lnTo>
                    <a:pt x="945117" y="362737"/>
                  </a:lnTo>
                  <a:lnTo>
                    <a:pt x="996422" y="353662"/>
                  </a:lnTo>
                  <a:lnTo>
                    <a:pt x="1037623" y="338839"/>
                  </a:lnTo>
                  <a:lnTo>
                    <a:pt x="1086797" y="292672"/>
                  </a:lnTo>
                  <a:lnTo>
                    <a:pt x="1093308" y="261689"/>
                  </a:lnTo>
                  <a:lnTo>
                    <a:pt x="1086797" y="230402"/>
                  </a:lnTo>
                  <a:lnTo>
                    <a:pt x="1037623" y="183936"/>
                  </a:lnTo>
                  <a:lnTo>
                    <a:pt x="996422" y="169090"/>
                  </a:lnTo>
                  <a:lnTo>
                    <a:pt x="945117" y="160060"/>
                  </a:lnTo>
                  <a:lnTo>
                    <a:pt x="884439" y="157013"/>
                  </a:lnTo>
                  <a:lnTo>
                    <a:pt x="823561" y="160060"/>
                  </a:lnTo>
                  <a:lnTo>
                    <a:pt x="772143" y="169090"/>
                  </a:lnTo>
                  <a:lnTo>
                    <a:pt x="730922" y="183936"/>
                  </a:lnTo>
                  <a:lnTo>
                    <a:pt x="682019" y="230402"/>
                  </a:lnTo>
                  <a:lnTo>
                    <a:pt x="675810" y="261689"/>
                  </a:lnTo>
                  <a:lnTo>
                    <a:pt x="682019" y="292672"/>
                  </a:lnTo>
                  <a:lnTo>
                    <a:pt x="730922" y="338839"/>
                  </a:lnTo>
                  <a:lnTo>
                    <a:pt x="772143" y="353662"/>
                  </a:lnTo>
                  <a:lnTo>
                    <a:pt x="823561" y="362737"/>
                  </a:lnTo>
                  <a:lnTo>
                    <a:pt x="884439" y="365882"/>
                  </a:lnTo>
                  <a:close/>
                </a:path>
                <a:path w="3758565" h="619125">
                  <a:moveTo>
                    <a:pt x="884439" y="213451"/>
                  </a:moveTo>
                  <a:lnTo>
                    <a:pt x="940538" y="216511"/>
                  </a:lnTo>
                  <a:lnTo>
                    <a:pt x="981216" y="225631"/>
                  </a:lnTo>
                  <a:lnTo>
                    <a:pt x="1006066" y="240721"/>
                  </a:lnTo>
                  <a:lnTo>
                    <a:pt x="1014680" y="261689"/>
                  </a:lnTo>
                  <a:lnTo>
                    <a:pt x="1006066" y="282235"/>
                  </a:lnTo>
                  <a:lnTo>
                    <a:pt x="981216" y="297084"/>
                  </a:lnTo>
                  <a:lnTo>
                    <a:pt x="940538" y="306053"/>
                  </a:lnTo>
                  <a:lnTo>
                    <a:pt x="884439" y="308962"/>
                  </a:lnTo>
                  <a:lnTo>
                    <a:pt x="828076" y="306053"/>
                  </a:lnTo>
                  <a:lnTo>
                    <a:pt x="787360" y="297084"/>
                  </a:lnTo>
                  <a:lnTo>
                    <a:pt x="762744" y="282235"/>
                  </a:lnTo>
                  <a:lnTo>
                    <a:pt x="754679" y="261689"/>
                  </a:lnTo>
                  <a:lnTo>
                    <a:pt x="762744" y="240721"/>
                  </a:lnTo>
                  <a:lnTo>
                    <a:pt x="787360" y="225631"/>
                  </a:lnTo>
                  <a:lnTo>
                    <a:pt x="828076" y="216511"/>
                  </a:lnTo>
                  <a:lnTo>
                    <a:pt x="884439" y="213451"/>
                  </a:lnTo>
                  <a:close/>
                </a:path>
                <a:path w="3758565" h="619125">
                  <a:moveTo>
                    <a:pt x="603936" y="400132"/>
                  </a:moveTo>
                  <a:lnTo>
                    <a:pt x="603936" y="461875"/>
                  </a:lnTo>
                  <a:lnTo>
                    <a:pt x="846813" y="461875"/>
                  </a:lnTo>
                  <a:lnTo>
                    <a:pt x="846813" y="618648"/>
                  </a:lnTo>
                  <a:lnTo>
                    <a:pt x="922064" y="618648"/>
                  </a:lnTo>
                  <a:lnTo>
                    <a:pt x="922064" y="461875"/>
                  </a:lnTo>
                  <a:lnTo>
                    <a:pt x="1167594" y="461875"/>
                  </a:lnTo>
                  <a:lnTo>
                    <a:pt x="1167594" y="400132"/>
                  </a:lnTo>
                  <a:lnTo>
                    <a:pt x="603936" y="400132"/>
                  </a:lnTo>
                  <a:close/>
                </a:path>
                <a:path w="3758565" h="619125">
                  <a:moveTo>
                    <a:pt x="1830161" y="239982"/>
                  </a:moveTo>
                  <a:lnTo>
                    <a:pt x="1763834" y="239982"/>
                  </a:lnTo>
                  <a:lnTo>
                    <a:pt x="1763834" y="18089"/>
                  </a:lnTo>
                  <a:lnTo>
                    <a:pt x="1693166" y="18089"/>
                  </a:lnTo>
                  <a:lnTo>
                    <a:pt x="1693166" y="589223"/>
                  </a:lnTo>
                  <a:lnTo>
                    <a:pt x="1763834" y="589223"/>
                  </a:lnTo>
                  <a:lnTo>
                    <a:pt x="1763834" y="301485"/>
                  </a:lnTo>
                  <a:lnTo>
                    <a:pt x="1830161" y="301485"/>
                  </a:lnTo>
                  <a:lnTo>
                    <a:pt x="1830161" y="617683"/>
                  </a:lnTo>
                  <a:lnTo>
                    <a:pt x="1903241" y="617683"/>
                  </a:lnTo>
                  <a:lnTo>
                    <a:pt x="1903241" y="1688"/>
                  </a:lnTo>
                  <a:lnTo>
                    <a:pt x="1830161" y="1688"/>
                  </a:lnTo>
                  <a:lnTo>
                    <a:pt x="1830161" y="239982"/>
                  </a:lnTo>
                  <a:close/>
                </a:path>
                <a:path w="3758565" h="619125">
                  <a:moveTo>
                    <a:pt x="1397468" y="78868"/>
                  </a:moveTo>
                  <a:lnTo>
                    <a:pt x="1397468" y="140371"/>
                  </a:lnTo>
                  <a:lnTo>
                    <a:pt x="1566783" y="140371"/>
                  </a:lnTo>
                  <a:lnTo>
                    <a:pt x="1560550" y="185386"/>
                  </a:lnTo>
                  <a:lnTo>
                    <a:pt x="1549753" y="228024"/>
                  </a:lnTo>
                  <a:lnTo>
                    <a:pt x="1534032" y="268328"/>
                  </a:lnTo>
                  <a:lnTo>
                    <a:pt x="1513028" y="306339"/>
                  </a:lnTo>
                  <a:lnTo>
                    <a:pt x="1486383" y="342100"/>
                  </a:lnTo>
                  <a:lnTo>
                    <a:pt x="1453737" y="375654"/>
                  </a:lnTo>
                  <a:lnTo>
                    <a:pt x="1414732" y="407043"/>
                  </a:lnTo>
                  <a:lnTo>
                    <a:pt x="1369008" y="436310"/>
                  </a:lnTo>
                  <a:lnTo>
                    <a:pt x="1412904" y="489130"/>
                  </a:lnTo>
                  <a:lnTo>
                    <a:pt x="1461765" y="457826"/>
                  </a:lnTo>
                  <a:lnTo>
                    <a:pt x="1503709" y="424050"/>
                  </a:lnTo>
                  <a:lnTo>
                    <a:pt x="1539159" y="387917"/>
                  </a:lnTo>
                  <a:lnTo>
                    <a:pt x="1568535" y="349545"/>
                  </a:lnTo>
                  <a:lnTo>
                    <a:pt x="1592258" y="309053"/>
                  </a:lnTo>
                  <a:lnTo>
                    <a:pt x="1610751" y="266555"/>
                  </a:lnTo>
                  <a:lnTo>
                    <a:pt x="1624432" y="222171"/>
                  </a:lnTo>
                  <a:lnTo>
                    <a:pt x="1633725" y="176017"/>
                  </a:lnTo>
                  <a:lnTo>
                    <a:pt x="1639050" y="128210"/>
                  </a:lnTo>
                  <a:lnTo>
                    <a:pt x="1640828" y="78868"/>
                  </a:lnTo>
                  <a:lnTo>
                    <a:pt x="1397468" y="78868"/>
                  </a:lnTo>
                  <a:close/>
                </a:path>
                <a:path w="3758565" h="619125">
                  <a:moveTo>
                    <a:pt x="2494154" y="459464"/>
                  </a:moveTo>
                  <a:lnTo>
                    <a:pt x="2494154" y="2170"/>
                  </a:lnTo>
                  <a:lnTo>
                    <a:pt x="2418420" y="2170"/>
                  </a:lnTo>
                  <a:lnTo>
                    <a:pt x="2418420" y="137959"/>
                  </a:lnTo>
                  <a:lnTo>
                    <a:pt x="2295896" y="137959"/>
                  </a:lnTo>
                  <a:lnTo>
                    <a:pt x="2295896" y="199704"/>
                  </a:lnTo>
                  <a:lnTo>
                    <a:pt x="2418420" y="199704"/>
                  </a:lnTo>
                  <a:lnTo>
                    <a:pt x="2418420" y="459464"/>
                  </a:lnTo>
                  <a:lnTo>
                    <a:pt x="2494154" y="459464"/>
                  </a:lnTo>
                  <a:close/>
                </a:path>
                <a:path w="3758565" h="619125">
                  <a:moveTo>
                    <a:pt x="2164931" y="230817"/>
                  </a:moveTo>
                  <a:lnTo>
                    <a:pt x="2188590" y="273703"/>
                  </a:lnTo>
                  <a:lnTo>
                    <a:pt x="2219982" y="310892"/>
                  </a:lnTo>
                  <a:lnTo>
                    <a:pt x="2258881" y="341387"/>
                  </a:lnTo>
                  <a:lnTo>
                    <a:pt x="2305062" y="364194"/>
                  </a:lnTo>
                  <a:lnTo>
                    <a:pt x="2346546" y="305103"/>
                  </a:lnTo>
                  <a:lnTo>
                    <a:pt x="2294820" y="280139"/>
                  </a:lnTo>
                  <a:lnTo>
                    <a:pt x="2254346" y="246052"/>
                  </a:lnTo>
                  <a:lnTo>
                    <a:pt x="2225265" y="205008"/>
                  </a:lnTo>
                  <a:lnTo>
                    <a:pt x="2207714" y="159170"/>
                  </a:lnTo>
                  <a:lnTo>
                    <a:pt x="2201833" y="110705"/>
                  </a:lnTo>
                  <a:lnTo>
                    <a:pt x="2201833" y="39554"/>
                  </a:lnTo>
                  <a:lnTo>
                    <a:pt x="2125858" y="39554"/>
                  </a:lnTo>
                  <a:lnTo>
                    <a:pt x="2125858" y="109740"/>
                  </a:lnTo>
                  <a:lnTo>
                    <a:pt x="2121444" y="154289"/>
                  </a:lnTo>
                  <a:lnTo>
                    <a:pt x="2108716" y="196640"/>
                  </a:lnTo>
                  <a:lnTo>
                    <a:pt x="2087720" y="235520"/>
                  </a:lnTo>
                  <a:lnTo>
                    <a:pt x="2058504" y="269657"/>
                  </a:lnTo>
                  <a:lnTo>
                    <a:pt x="2021114" y="297778"/>
                  </a:lnTo>
                  <a:lnTo>
                    <a:pt x="1975598" y="318610"/>
                  </a:lnTo>
                  <a:lnTo>
                    <a:pt x="2016118" y="378907"/>
                  </a:lnTo>
                  <a:lnTo>
                    <a:pt x="2066062" y="353902"/>
                  </a:lnTo>
                  <a:lnTo>
                    <a:pt x="2107618" y="320147"/>
                  </a:lnTo>
                  <a:lnTo>
                    <a:pt x="2140627" y="278749"/>
                  </a:lnTo>
                  <a:lnTo>
                    <a:pt x="2164931" y="230817"/>
                  </a:lnTo>
                  <a:close/>
                </a:path>
                <a:path w="3758565" h="619125">
                  <a:moveTo>
                    <a:pt x="2164449" y="410020"/>
                  </a:moveTo>
                  <a:lnTo>
                    <a:pt x="2087750" y="410020"/>
                  </a:lnTo>
                  <a:lnTo>
                    <a:pt x="2087750" y="606107"/>
                  </a:lnTo>
                  <a:lnTo>
                    <a:pt x="2507660" y="606107"/>
                  </a:lnTo>
                  <a:lnTo>
                    <a:pt x="2507660" y="544603"/>
                  </a:lnTo>
                  <a:lnTo>
                    <a:pt x="2164449" y="544603"/>
                  </a:lnTo>
                  <a:lnTo>
                    <a:pt x="2164449" y="410020"/>
                  </a:lnTo>
                  <a:close/>
                </a:path>
                <a:path w="3758565" h="619125">
                  <a:moveTo>
                    <a:pt x="3068182" y="1688"/>
                  </a:moveTo>
                  <a:lnTo>
                    <a:pt x="2991967" y="1688"/>
                  </a:lnTo>
                  <a:lnTo>
                    <a:pt x="2991967" y="367329"/>
                  </a:lnTo>
                  <a:lnTo>
                    <a:pt x="3068182" y="367329"/>
                  </a:lnTo>
                  <a:lnTo>
                    <a:pt x="3068182" y="212487"/>
                  </a:lnTo>
                  <a:lnTo>
                    <a:pt x="3154287" y="212487"/>
                  </a:lnTo>
                  <a:lnTo>
                    <a:pt x="3154287" y="148813"/>
                  </a:lnTo>
                  <a:lnTo>
                    <a:pt x="3068182" y="148813"/>
                  </a:lnTo>
                  <a:lnTo>
                    <a:pt x="3068182" y="1688"/>
                  </a:lnTo>
                  <a:close/>
                </a:path>
                <a:path w="3758565" h="619125">
                  <a:moveTo>
                    <a:pt x="2821447" y="40278"/>
                  </a:moveTo>
                  <a:lnTo>
                    <a:pt x="2821447" y="123729"/>
                  </a:lnTo>
                  <a:lnTo>
                    <a:pt x="2677698" y="123729"/>
                  </a:lnTo>
                  <a:lnTo>
                    <a:pt x="2677698" y="40278"/>
                  </a:lnTo>
                  <a:lnTo>
                    <a:pt x="2602688" y="40278"/>
                  </a:lnTo>
                  <a:lnTo>
                    <a:pt x="2602688" y="328016"/>
                  </a:lnTo>
                  <a:lnTo>
                    <a:pt x="2897180" y="328016"/>
                  </a:lnTo>
                  <a:lnTo>
                    <a:pt x="2897180" y="40278"/>
                  </a:lnTo>
                  <a:lnTo>
                    <a:pt x="2821447" y="40278"/>
                  </a:lnTo>
                  <a:close/>
                </a:path>
                <a:path w="3758565" h="619125">
                  <a:moveTo>
                    <a:pt x="2677698" y="267960"/>
                  </a:moveTo>
                  <a:lnTo>
                    <a:pt x="2677698" y="182820"/>
                  </a:lnTo>
                  <a:lnTo>
                    <a:pt x="2821447" y="182820"/>
                  </a:lnTo>
                  <a:lnTo>
                    <a:pt x="2821447" y="267960"/>
                  </a:lnTo>
                  <a:lnTo>
                    <a:pt x="2677698" y="267960"/>
                  </a:lnTo>
                  <a:close/>
                </a:path>
                <a:path w="3758565" h="619125">
                  <a:moveTo>
                    <a:pt x="2867514" y="382283"/>
                  </a:moveTo>
                  <a:lnTo>
                    <a:pt x="2807239" y="385724"/>
                  </a:lnTo>
                  <a:lnTo>
                    <a:pt x="2756022" y="396058"/>
                  </a:lnTo>
                  <a:lnTo>
                    <a:pt x="2714721" y="412945"/>
                  </a:lnTo>
                  <a:lnTo>
                    <a:pt x="2684192" y="436042"/>
                  </a:lnTo>
                  <a:lnTo>
                    <a:pt x="2658885" y="499501"/>
                  </a:lnTo>
                  <a:lnTo>
                    <a:pt x="2665295" y="534319"/>
                  </a:lnTo>
                  <a:lnTo>
                    <a:pt x="2714721" y="586872"/>
                  </a:lnTo>
                  <a:lnTo>
                    <a:pt x="2756022" y="603963"/>
                  </a:lnTo>
                  <a:lnTo>
                    <a:pt x="2807239" y="614501"/>
                  </a:lnTo>
                  <a:lnTo>
                    <a:pt x="2867514" y="618166"/>
                  </a:lnTo>
                  <a:lnTo>
                    <a:pt x="2927174" y="614501"/>
                  </a:lnTo>
                  <a:lnTo>
                    <a:pt x="2977791" y="603963"/>
                  </a:lnTo>
                  <a:lnTo>
                    <a:pt x="3018558" y="586872"/>
                  </a:lnTo>
                  <a:lnTo>
                    <a:pt x="3067332" y="534319"/>
                  </a:lnTo>
                  <a:lnTo>
                    <a:pt x="3073730" y="499501"/>
                  </a:lnTo>
                  <a:lnTo>
                    <a:pt x="3067332" y="465008"/>
                  </a:lnTo>
                  <a:lnTo>
                    <a:pt x="3018558" y="412945"/>
                  </a:lnTo>
                  <a:lnTo>
                    <a:pt x="2977791" y="396058"/>
                  </a:lnTo>
                  <a:lnTo>
                    <a:pt x="2927174" y="385724"/>
                  </a:lnTo>
                  <a:lnTo>
                    <a:pt x="2867514" y="382283"/>
                  </a:lnTo>
                  <a:close/>
                </a:path>
                <a:path w="3758565" h="619125">
                  <a:moveTo>
                    <a:pt x="2867514" y="558351"/>
                  </a:moveTo>
                  <a:lnTo>
                    <a:pt x="2811000" y="554515"/>
                  </a:lnTo>
                  <a:lnTo>
                    <a:pt x="2769229" y="543217"/>
                  </a:lnTo>
                  <a:lnTo>
                    <a:pt x="2743377" y="524773"/>
                  </a:lnTo>
                  <a:lnTo>
                    <a:pt x="2734618" y="499501"/>
                  </a:lnTo>
                  <a:lnTo>
                    <a:pt x="2743377" y="474376"/>
                  </a:lnTo>
                  <a:lnTo>
                    <a:pt x="2769229" y="456238"/>
                  </a:lnTo>
                  <a:lnTo>
                    <a:pt x="2811000" y="445200"/>
                  </a:lnTo>
                  <a:lnTo>
                    <a:pt x="2867514" y="441375"/>
                  </a:lnTo>
                  <a:lnTo>
                    <a:pt x="2923703" y="445200"/>
                  </a:lnTo>
                  <a:lnTo>
                    <a:pt x="2965014" y="456238"/>
                  </a:lnTo>
                  <a:lnTo>
                    <a:pt x="2990497" y="474376"/>
                  </a:lnTo>
                  <a:lnTo>
                    <a:pt x="2999203" y="499501"/>
                  </a:lnTo>
                  <a:lnTo>
                    <a:pt x="2990497" y="524773"/>
                  </a:lnTo>
                  <a:lnTo>
                    <a:pt x="2965014" y="543217"/>
                  </a:lnTo>
                  <a:lnTo>
                    <a:pt x="2923703" y="554515"/>
                  </a:lnTo>
                  <a:lnTo>
                    <a:pt x="2867514" y="558351"/>
                  </a:lnTo>
                  <a:close/>
                </a:path>
                <a:path w="3758565" h="619125">
                  <a:moveTo>
                    <a:pt x="3672119" y="1688"/>
                  </a:moveTo>
                  <a:lnTo>
                    <a:pt x="3595904" y="1688"/>
                  </a:lnTo>
                  <a:lnTo>
                    <a:pt x="3595904" y="452470"/>
                  </a:lnTo>
                  <a:lnTo>
                    <a:pt x="3672119" y="452470"/>
                  </a:lnTo>
                  <a:lnTo>
                    <a:pt x="3672119" y="245047"/>
                  </a:lnTo>
                  <a:lnTo>
                    <a:pt x="3758223" y="245047"/>
                  </a:lnTo>
                  <a:lnTo>
                    <a:pt x="3758223" y="182097"/>
                  </a:lnTo>
                  <a:lnTo>
                    <a:pt x="3672119" y="182097"/>
                  </a:lnTo>
                  <a:lnTo>
                    <a:pt x="3672119" y="1688"/>
                  </a:lnTo>
                  <a:close/>
                </a:path>
                <a:path w="3758565" h="619125">
                  <a:moveTo>
                    <a:pt x="3524994" y="197533"/>
                  </a:moveTo>
                  <a:lnTo>
                    <a:pt x="3519032" y="154574"/>
                  </a:lnTo>
                  <a:lnTo>
                    <a:pt x="3502546" y="117083"/>
                  </a:lnTo>
                  <a:lnTo>
                    <a:pt x="3476907" y="86104"/>
                  </a:lnTo>
                  <a:lnTo>
                    <a:pt x="3443490" y="62682"/>
                  </a:lnTo>
                  <a:lnTo>
                    <a:pt x="3403668" y="47862"/>
                  </a:lnTo>
                  <a:lnTo>
                    <a:pt x="3358815" y="42690"/>
                  </a:lnTo>
                  <a:lnTo>
                    <a:pt x="3313877" y="47862"/>
                  </a:lnTo>
                  <a:lnTo>
                    <a:pt x="3273863" y="62682"/>
                  </a:lnTo>
                  <a:lnTo>
                    <a:pt x="3240241" y="86104"/>
                  </a:lnTo>
                  <a:lnTo>
                    <a:pt x="3214477" y="117083"/>
                  </a:lnTo>
                  <a:lnTo>
                    <a:pt x="3198039" y="154574"/>
                  </a:lnTo>
                  <a:lnTo>
                    <a:pt x="3192395" y="197533"/>
                  </a:lnTo>
                  <a:lnTo>
                    <a:pt x="3198039" y="240258"/>
                  </a:lnTo>
                  <a:lnTo>
                    <a:pt x="3214477" y="277724"/>
                  </a:lnTo>
                  <a:lnTo>
                    <a:pt x="3240241" y="308811"/>
                  </a:lnTo>
                  <a:lnTo>
                    <a:pt x="3273863" y="332402"/>
                  </a:lnTo>
                  <a:lnTo>
                    <a:pt x="3313877" y="347377"/>
                  </a:lnTo>
                  <a:lnTo>
                    <a:pt x="3358815" y="352617"/>
                  </a:lnTo>
                  <a:lnTo>
                    <a:pt x="3403668" y="347377"/>
                  </a:lnTo>
                  <a:lnTo>
                    <a:pt x="3443490" y="332402"/>
                  </a:lnTo>
                  <a:lnTo>
                    <a:pt x="3476907" y="308811"/>
                  </a:lnTo>
                  <a:lnTo>
                    <a:pt x="3502546" y="277724"/>
                  </a:lnTo>
                  <a:lnTo>
                    <a:pt x="3519032" y="240258"/>
                  </a:lnTo>
                  <a:lnTo>
                    <a:pt x="3524994" y="19753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6662" y="1130408"/>
              <a:ext cx="197996" cy="1914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33777" y="1433814"/>
              <a:ext cx="419734" cy="201295"/>
            </a:xfrm>
            <a:custGeom>
              <a:avLst/>
              <a:gdLst/>
              <a:ahLst/>
              <a:cxnLst/>
              <a:rect l="l" t="t" r="r" b="b"/>
              <a:pathLst>
                <a:path w="419735" h="201294">
                  <a:moveTo>
                    <a:pt x="0" y="0"/>
                  </a:moveTo>
                  <a:lnTo>
                    <a:pt x="0" y="200910"/>
                  </a:lnTo>
                  <a:lnTo>
                    <a:pt x="419186" y="200910"/>
                  </a:lnTo>
                  <a:lnTo>
                    <a:pt x="419186" y="139407"/>
                  </a:lnTo>
                  <a:lnTo>
                    <a:pt x="75491" y="139407"/>
                  </a:lnTo>
                  <a:lnTo>
                    <a:pt x="75491" y="0"/>
                  </a:lnTo>
                  <a:lnTo>
                    <a:pt x="0" y="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25155" y="1085296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0"/>
                  </a:moveTo>
                  <a:lnTo>
                    <a:pt x="147629" y="431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4" y="197032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9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34054" y="434863"/>
                  </a:lnTo>
                  <a:lnTo>
                    <a:pt x="189815" y="434863"/>
                  </a:lnTo>
                  <a:lnTo>
                    <a:pt x="155578" y="427467"/>
                  </a:ln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333439" y="74044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close/>
                </a:path>
                <a:path w="379730" h="510540">
                  <a:moveTo>
                    <a:pt x="333439" y="74044"/>
                  </a:move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lnTo>
                    <a:pt x="334054" y="43486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08" y="196963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33439" y="7404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25155" y="1085296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close/>
                </a:path>
                <a:path w="379730" h="510540">
                  <a:moveTo>
                    <a:pt x="189815" y="434863"/>
                  </a:move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71113" y="1085296"/>
              <a:ext cx="374650" cy="508000"/>
            </a:xfrm>
            <a:custGeom>
              <a:avLst/>
              <a:gdLst/>
              <a:ahLst/>
              <a:cxnLst/>
              <a:rect l="l" t="t" r="r" b="b"/>
              <a:pathLst>
                <a:path w="374650" h="508000">
                  <a:moveTo>
                    <a:pt x="198015" y="0"/>
                  </a:moveTo>
                  <a:lnTo>
                    <a:pt x="154745" y="4559"/>
                  </a:lnTo>
                  <a:lnTo>
                    <a:pt x="115996" y="18021"/>
                  </a:lnTo>
                  <a:lnTo>
                    <a:pt x="82154" y="40064"/>
                  </a:lnTo>
                  <a:lnTo>
                    <a:pt x="53604" y="70366"/>
                  </a:lnTo>
                  <a:lnTo>
                    <a:pt x="30728" y="108605"/>
                  </a:lnTo>
                  <a:lnTo>
                    <a:pt x="13913" y="154458"/>
                  </a:lnTo>
                  <a:lnTo>
                    <a:pt x="3542" y="207604"/>
                  </a:lnTo>
                  <a:lnTo>
                    <a:pt x="0" y="267719"/>
                  </a:lnTo>
                  <a:lnTo>
                    <a:pt x="4244" y="330214"/>
                  </a:lnTo>
                  <a:lnTo>
                    <a:pt x="16408" y="381832"/>
                  </a:lnTo>
                  <a:lnTo>
                    <a:pt x="35367" y="423365"/>
                  </a:lnTo>
                  <a:lnTo>
                    <a:pt x="59995" y="455605"/>
                  </a:lnTo>
                  <a:lnTo>
                    <a:pt x="121762" y="495371"/>
                  </a:lnTo>
                  <a:lnTo>
                    <a:pt x="192709" y="507460"/>
                  </a:lnTo>
                  <a:lnTo>
                    <a:pt x="244050" y="501832"/>
                  </a:lnTo>
                  <a:lnTo>
                    <a:pt x="288363" y="485343"/>
                  </a:lnTo>
                  <a:lnTo>
                    <a:pt x="324609" y="459313"/>
                  </a:lnTo>
                  <a:lnTo>
                    <a:pt x="343412" y="435586"/>
                  </a:lnTo>
                  <a:lnTo>
                    <a:pt x="192468" y="435586"/>
                  </a:lnTo>
                  <a:lnTo>
                    <a:pt x="153821" y="427883"/>
                  </a:lnTo>
                  <a:lnTo>
                    <a:pt x="123337" y="407066"/>
                  </a:lnTo>
                  <a:lnTo>
                    <a:pt x="103300" y="376571"/>
                  </a:lnTo>
                  <a:lnTo>
                    <a:pt x="95993" y="339835"/>
                  </a:lnTo>
                  <a:lnTo>
                    <a:pt x="103658" y="303136"/>
                  </a:lnTo>
                  <a:lnTo>
                    <a:pt x="124212" y="272724"/>
                  </a:lnTo>
                  <a:lnTo>
                    <a:pt x="155076" y="251989"/>
                  </a:lnTo>
                  <a:lnTo>
                    <a:pt x="192459" y="244565"/>
                  </a:lnTo>
                  <a:lnTo>
                    <a:pt x="86104" y="244565"/>
                  </a:lnTo>
                  <a:lnTo>
                    <a:pt x="90935" y="187121"/>
                  </a:lnTo>
                  <a:lnTo>
                    <a:pt x="104901" y="140549"/>
                  </a:lnTo>
                  <a:lnTo>
                    <a:pt x="127642" y="105936"/>
                  </a:lnTo>
                  <a:lnTo>
                    <a:pt x="198015" y="76939"/>
                  </a:lnTo>
                  <a:lnTo>
                    <a:pt x="345408" y="76939"/>
                  </a:lnTo>
                  <a:lnTo>
                    <a:pt x="331869" y="56004"/>
                  </a:lnTo>
                  <a:lnTo>
                    <a:pt x="296320" y="26164"/>
                  </a:lnTo>
                  <a:lnTo>
                    <a:pt x="251301" y="6859"/>
                  </a:lnTo>
                  <a:lnTo>
                    <a:pt x="198015" y="0"/>
                  </a:lnTo>
                  <a:close/>
                </a:path>
                <a:path w="374650" h="508000">
                  <a:moveTo>
                    <a:pt x="347046" y="244324"/>
                  </a:moveTo>
                  <a:lnTo>
                    <a:pt x="193674" y="244324"/>
                  </a:lnTo>
                  <a:lnTo>
                    <a:pt x="231684" y="251744"/>
                  </a:lnTo>
                  <a:lnTo>
                    <a:pt x="261689" y="272030"/>
                  </a:lnTo>
                  <a:lnTo>
                    <a:pt x="281384" y="302220"/>
                  </a:lnTo>
                  <a:lnTo>
                    <a:pt x="288461" y="339352"/>
                  </a:lnTo>
                  <a:lnTo>
                    <a:pt x="281195" y="377079"/>
                  </a:lnTo>
                  <a:lnTo>
                    <a:pt x="261086" y="407639"/>
                  </a:lnTo>
                  <a:lnTo>
                    <a:pt x="230666" y="428113"/>
                  </a:lnTo>
                  <a:lnTo>
                    <a:pt x="192468" y="435586"/>
                  </a:lnTo>
                  <a:lnTo>
                    <a:pt x="343412" y="435586"/>
                  </a:lnTo>
                  <a:lnTo>
                    <a:pt x="351751" y="425063"/>
                  </a:lnTo>
                  <a:lnTo>
                    <a:pt x="368749" y="383913"/>
                  </a:lnTo>
                  <a:lnTo>
                    <a:pt x="374566" y="337181"/>
                  </a:lnTo>
                  <a:lnTo>
                    <a:pt x="366851" y="284515"/>
                  </a:lnTo>
                  <a:lnTo>
                    <a:pt x="347046" y="244324"/>
                  </a:lnTo>
                  <a:close/>
                </a:path>
                <a:path w="374650" h="508000">
                  <a:moveTo>
                    <a:pt x="217793" y="176309"/>
                  </a:moveTo>
                  <a:lnTo>
                    <a:pt x="178607" y="180936"/>
                  </a:lnTo>
                  <a:lnTo>
                    <a:pt x="143447" y="194337"/>
                  </a:lnTo>
                  <a:lnTo>
                    <a:pt x="113803" y="215788"/>
                  </a:lnTo>
                  <a:lnTo>
                    <a:pt x="91169" y="244565"/>
                  </a:lnTo>
                  <a:lnTo>
                    <a:pt x="192459" y="244565"/>
                  </a:lnTo>
                  <a:lnTo>
                    <a:pt x="193674" y="244324"/>
                  </a:lnTo>
                  <a:lnTo>
                    <a:pt x="347046" y="244324"/>
                  </a:lnTo>
                  <a:lnTo>
                    <a:pt x="344979" y="240127"/>
                  </a:lnTo>
                  <a:lnTo>
                    <a:pt x="311285" y="205984"/>
                  </a:lnTo>
                  <a:lnTo>
                    <a:pt x="268111" y="184056"/>
                  </a:lnTo>
                  <a:lnTo>
                    <a:pt x="217793" y="176309"/>
                  </a:lnTo>
                  <a:close/>
                </a:path>
                <a:path w="374650" h="508000">
                  <a:moveTo>
                    <a:pt x="345408" y="76939"/>
                  </a:moveTo>
                  <a:lnTo>
                    <a:pt x="198015" y="76939"/>
                  </a:lnTo>
                  <a:lnTo>
                    <a:pt x="228767" y="81446"/>
                  </a:lnTo>
                  <a:lnTo>
                    <a:pt x="253368" y="94184"/>
                  </a:lnTo>
                  <a:lnTo>
                    <a:pt x="271277" y="113976"/>
                  </a:lnTo>
                  <a:lnTo>
                    <a:pt x="281949" y="139648"/>
                  </a:lnTo>
                  <a:lnTo>
                    <a:pt x="369742" y="139648"/>
                  </a:lnTo>
                  <a:lnTo>
                    <a:pt x="356745" y="94468"/>
                  </a:lnTo>
                  <a:lnTo>
                    <a:pt x="345408" y="7693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71113" y="1085296"/>
              <a:ext cx="374650" cy="508000"/>
            </a:xfrm>
            <a:custGeom>
              <a:avLst/>
              <a:gdLst/>
              <a:ahLst/>
              <a:cxnLst/>
              <a:rect l="l" t="t" r="r" b="b"/>
              <a:pathLst>
                <a:path w="374650" h="508000">
                  <a:moveTo>
                    <a:pt x="192709" y="507460"/>
                  </a:moveTo>
                  <a:lnTo>
                    <a:pt x="244050" y="501832"/>
                  </a:lnTo>
                  <a:lnTo>
                    <a:pt x="288363" y="485343"/>
                  </a:lnTo>
                  <a:lnTo>
                    <a:pt x="324609" y="459313"/>
                  </a:lnTo>
                  <a:lnTo>
                    <a:pt x="351751" y="425063"/>
                  </a:lnTo>
                  <a:lnTo>
                    <a:pt x="368749" y="383913"/>
                  </a:lnTo>
                  <a:lnTo>
                    <a:pt x="374566" y="337181"/>
                  </a:lnTo>
                  <a:lnTo>
                    <a:pt x="366851" y="284515"/>
                  </a:lnTo>
                  <a:lnTo>
                    <a:pt x="344979" y="240127"/>
                  </a:lnTo>
                  <a:lnTo>
                    <a:pt x="311285" y="205984"/>
                  </a:lnTo>
                  <a:lnTo>
                    <a:pt x="268111" y="184056"/>
                  </a:lnTo>
                  <a:lnTo>
                    <a:pt x="217793" y="176309"/>
                  </a:lnTo>
                  <a:lnTo>
                    <a:pt x="178607" y="180936"/>
                  </a:lnTo>
                  <a:lnTo>
                    <a:pt x="143447" y="194337"/>
                  </a:lnTo>
                  <a:lnTo>
                    <a:pt x="113803" y="215788"/>
                  </a:lnTo>
                  <a:lnTo>
                    <a:pt x="91169" y="244565"/>
                  </a:lnTo>
                  <a:lnTo>
                    <a:pt x="86104" y="244565"/>
                  </a:lnTo>
                  <a:lnTo>
                    <a:pt x="90935" y="187121"/>
                  </a:lnTo>
                  <a:lnTo>
                    <a:pt x="104901" y="140549"/>
                  </a:lnTo>
                  <a:lnTo>
                    <a:pt x="127642" y="105936"/>
                  </a:lnTo>
                  <a:lnTo>
                    <a:pt x="198015" y="76939"/>
                  </a:lnTo>
                  <a:lnTo>
                    <a:pt x="228767" y="81446"/>
                  </a:lnTo>
                  <a:lnTo>
                    <a:pt x="253368" y="94184"/>
                  </a:lnTo>
                  <a:lnTo>
                    <a:pt x="271277" y="113976"/>
                  </a:lnTo>
                  <a:lnTo>
                    <a:pt x="281949" y="139648"/>
                  </a:lnTo>
                  <a:lnTo>
                    <a:pt x="369742" y="139648"/>
                  </a:lnTo>
                  <a:lnTo>
                    <a:pt x="356745" y="94468"/>
                  </a:lnTo>
                  <a:lnTo>
                    <a:pt x="331869" y="56004"/>
                  </a:lnTo>
                  <a:lnTo>
                    <a:pt x="296320" y="26164"/>
                  </a:lnTo>
                  <a:lnTo>
                    <a:pt x="251301" y="6859"/>
                  </a:lnTo>
                  <a:lnTo>
                    <a:pt x="198015" y="0"/>
                  </a:lnTo>
                  <a:lnTo>
                    <a:pt x="154745" y="4559"/>
                  </a:lnTo>
                  <a:lnTo>
                    <a:pt x="115996" y="18021"/>
                  </a:lnTo>
                  <a:lnTo>
                    <a:pt x="82154" y="40064"/>
                  </a:lnTo>
                  <a:lnTo>
                    <a:pt x="53604" y="70366"/>
                  </a:lnTo>
                  <a:lnTo>
                    <a:pt x="30728" y="108605"/>
                  </a:lnTo>
                  <a:lnTo>
                    <a:pt x="13913" y="154458"/>
                  </a:lnTo>
                  <a:lnTo>
                    <a:pt x="3542" y="207604"/>
                  </a:lnTo>
                  <a:lnTo>
                    <a:pt x="0" y="267719"/>
                  </a:lnTo>
                  <a:lnTo>
                    <a:pt x="4244" y="330214"/>
                  </a:lnTo>
                  <a:lnTo>
                    <a:pt x="16408" y="381832"/>
                  </a:lnTo>
                  <a:lnTo>
                    <a:pt x="35367" y="423365"/>
                  </a:lnTo>
                  <a:lnTo>
                    <a:pt x="59995" y="455605"/>
                  </a:lnTo>
                  <a:lnTo>
                    <a:pt x="121762" y="495371"/>
                  </a:lnTo>
                  <a:lnTo>
                    <a:pt x="156651" y="504480"/>
                  </a:lnTo>
                  <a:lnTo>
                    <a:pt x="192709" y="50746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0121" y="1322635"/>
              <a:ext cx="206438" cy="2052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5392" y="1479167"/>
              <a:ext cx="119610" cy="1191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56724" y="1030546"/>
              <a:ext cx="561975" cy="617220"/>
            </a:xfrm>
            <a:custGeom>
              <a:avLst/>
              <a:gdLst/>
              <a:ahLst/>
              <a:cxnLst/>
              <a:rect l="l" t="t" r="r" b="b"/>
              <a:pathLst>
                <a:path w="561975" h="617219">
                  <a:moveTo>
                    <a:pt x="319092" y="132894"/>
                  </a:moveTo>
                  <a:lnTo>
                    <a:pt x="242153" y="132894"/>
                  </a:lnTo>
                  <a:lnTo>
                    <a:pt x="232347" y="163538"/>
                  </a:lnTo>
                  <a:lnTo>
                    <a:pt x="211218" y="193049"/>
                  </a:lnTo>
                  <a:lnTo>
                    <a:pt x="179625" y="220054"/>
                  </a:lnTo>
                  <a:lnTo>
                    <a:pt x="138424" y="243180"/>
                  </a:lnTo>
                  <a:lnTo>
                    <a:pt x="88473" y="261054"/>
                  </a:lnTo>
                  <a:lnTo>
                    <a:pt x="30630" y="272301"/>
                  </a:lnTo>
                  <a:lnTo>
                    <a:pt x="58126" y="332116"/>
                  </a:lnTo>
                  <a:lnTo>
                    <a:pt x="116889" y="320807"/>
                  </a:lnTo>
                  <a:lnTo>
                    <a:pt x="169343" y="302714"/>
                  </a:lnTo>
                  <a:lnTo>
                    <a:pt x="214677" y="278578"/>
                  </a:lnTo>
                  <a:lnTo>
                    <a:pt x="252080" y="249140"/>
                  </a:lnTo>
                  <a:lnTo>
                    <a:pt x="280743" y="215140"/>
                  </a:lnTo>
                  <a:lnTo>
                    <a:pt x="375747" y="215140"/>
                  </a:lnTo>
                  <a:lnTo>
                    <a:pt x="349723" y="192727"/>
                  </a:lnTo>
                  <a:lnTo>
                    <a:pt x="328760" y="163286"/>
                  </a:lnTo>
                  <a:lnTo>
                    <a:pt x="319092" y="132894"/>
                  </a:lnTo>
                  <a:close/>
                </a:path>
                <a:path w="561975" h="617219">
                  <a:moveTo>
                    <a:pt x="375747" y="215140"/>
                  </a:moveTo>
                  <a:lnTo>
                    <a:pt x="280743" y="215140"/>
                  </a:lnTo>
                  <a:lnTo>
                    <a:pt x="309443" y="248862"/>
                  </a:lnTo>
                  <a:lnTo>
                    <a:pt x="346698" y="278266"/>
                  </a:lnTo>
                  <a:lnTo>
                    <a:pt x="391744" y="302506"/>
                  </a:lnTo>
                  <a:lnTo>
                    <a:pt x="443818" y="320738"/>
                  </a:lnTo>
                  <a:lnTo>
                    <a:pt x="502154" y="332116"/>
                  </a:lnTo>
                  <a:lnTo>
                    <a:pt x="529650" y="272301"/>
                  </a:lnTo>
                  <a:lnTo>
                    <a:pt x="471946" y="261004"/>
                  </a:lnTo>
                  <a:lnTo>
                    <a:pt x="422160" y="243019"/>
                  </a:lnTo>
                  <a:lnTo>
                    <a:pt x="381138" y="219783"/>
                  </a:lnTo>
                  <a:lnTo>
                    <a:pt x="375747" y="215140"/>
                  </a:lnTo>
                  <a:close/>
                </a:path>
                <a:path w="561975" h="617219">
                  <a:moveTo>
                    <a:pt x="509390" y="72597"/>
                  </a:moveTo>
                  <a:lnTo>
                    <a:pt x="52096" y="72597"/>
                  </a:lnTo>
                  <a:lnTo>
                    <a:pt x="52096" y="132894"/>
                  </a:lnTo>
                  <a:lnTo>
                    <a:pt x="509390" y="132894"/>
                  </a:lnTo>
                  <a:lnTo>
                    <a:pt x="509390" y="72597"/>
                  </a:lnTo>
                  <a:close/>
                </a:path>
                <a:path w="561975" h="617219">
                  <a:moveTo>
                    <a:pt x="317886" y="0"/>
                  </a:moveTo>
                  <a:lnTo>
                    <a:pt x="242635" y="0"/>
                  </a:lnTo>
                  <a:lnTo>
                    <a:pt x="242635" y="72597"/>
                  </a:lnTo>
                  <a:lnTo>
                    <a:pt x="317886" y="72597"/>
                  </a:lnTo>
                  <a:lnTo>
                    <a:pt x="317886" y="0"/>
                  </a:lnTo>
                  <a:close/>
                </a:path>
                <a:path w="561975" h="617219">
                  <a:moveTo>
                    <a:pt x="317886" y="431968"/>
                  </a:moveTo>
                  <a:lnTo>
                    <a:pt x="242635" y="431968"/>
                  </a:lnTo>
                  <a:lnTo>
                    <a:pt x="242635" y="616719"/>
                  </a:lnTo>
                  <a:lnTo>
                    <a:pt x="317886" y="616719"/>
                  </a:lnTo>
                  <a:lnTo>
                    <a:pt x="317886" y="431968"/>
                  </a:lnTo>
                  <a:close/>
                </a:path>
                <a:path w="561975" h="617219">
                  <a:moveTo>
                    <a:pt x="561728" y="369741"/>
                  </a:moveTo>
                  <a:lnTo>
                    <a:pt x="0" y="369741"/>
                  </a:lnTo>
                  <a:lnTo>
                    <a:pt x="0" y="431968"/>
                  </a:lnTo>
                  <a:lnTo>
                    <a:pt x="561728" y="431968"/>
                  </a:lnTo>
                  <a:lnTo>
                    <a:pt x="561728" y="36974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56724" y="1030546"/>
              <a:ext cx="561975" cy="617220"/>
            </a:xfrm>
            <a:custGeom>
              <a:avLst/>
              <a:gdLst/>
              <a:ahLst/>
              <a:cxnLst/>
              <a:rect l="l" t="t" r="r" b="b"/>
              <a:pathLst>
                <a:path w="561975" h="617219">
                  <a:moveTo>
                    <a:pt x="58126" y="332116"/>
                  </a:moveTo>
                  <a:lnTo>
                    <a:pt x="116889" y="320807"/>
                  </a:lnTo>
                  <a:lnTo>
                    <a:pt x="169343" y="302714"/>
                  </a:lnTo>
                  <a:lnTo>
                    <a:pt x="214677" y="278578"/>
                  </a:lnTo>
                  <a:lnTo>
                    <a:pt x="252080" y="249140"/>
                  </a:lnTo>
                  <a:lnTo>
                    <a:pt x="280743" y="215140"/>
                  </a:lnTo>
                  <a:lnTo>
                    <a:pt x="309443" y="248862"/>
                  </a:lnTo>
                  <a:lnTo>
                    <a:pt x="346698" y="278266"/>
                  </a:lnTo>
                  <a:lnTo>
                    <a:pt x="391744" y="302506"/>
                  </a:lnTo>
                  <a:lnTo>
                    <a:pt x="443818" y="320738"/>
                  </a:lnTo>
                  <a:lnTo>
                    <a:pt x="502154" y="332116"/>
                  </a:lnTo>
                  <a:lnTo>
                    <a:pt x="529650" y="272301"/>
                  </a:lnTo>
                  <a:lnTo>
                    <a:pt x="471946" y="261004"/>
                  </a:lnTo>
                  <a:lnTo>
                    <a:pt x="422160" y="243019"/>
                  </a:lnTo>
                  <a:lnTo>
                    <a:pt x="381138" y="219783"/>
                  </a:lnTo>
                  <a:lnTo>
                    <a:pt x="349723" y="192727"/>
                  </a:lnTo>
                  <a:lnTo>
                    <a:pt x="328760" y="163286"/>
                  </a:lnTo>
                  <a:lnTo>
                    <a:pt x="319092" y="132894"/>
                  </a:lnTo>
                  <a:lnTo>
                    <a:pt x="509390" y="132894"/>
                  </a:lnTo>
                  <a:lnTo>
                    <a:pt x="509390" y="72597"/>
                  </a:lnTo>
                  <a:lnTo>
                    <a:pt x="317886" y="72597"/>
                  </a:lnTo>
                  <a:lnTo>
                    <a:pt x="317886" y="0"/>
                  </a:lnTo>
                  <a:lnTo>
                    <a:pt x="242635" y="0"/>
                  </a:lnTo>
                  <a:lnTo>
                    <a:pt x="242635" y="72597"/>
                  </a:lnTo>
                  <a:lnTo>
                    <a:pt x="52096" y="72597"/>
                  </a:lnTo>
                  <a:lnTo>
                    <a:pt x="52096" y="132894"/>
                  </a:lnTo>
                  <a:lnTo>
                    <a:pt x="242153" y="132894"/>
                  </a:lnTo>
                  <a:lnTo>
                    <a:pt x="232347" y="163538"/>
                  </a:lnTo>
                  <a:lnTo>
                    <a:pt x="179625" y="220054"/>
                  </a:lnTo>
                  <a:lnTo>
                    <a:pt x="138424" y="243180"/>
                  </a:lnTo>
                  <a:lnTo>
                    <a:pt x="88473" y="261054"/>
                  </a:lnTo>
                  <a:lnTo>
                    <a:pt x="30630" y="272301"/>
                  </a:lnTo>
                  <a:lnTo>
                    <a:pt x="58126" y="332116"/>
                  </a:lnTo>
                  <a:close/>
                </a:path>
                <a:path w="561975" h="617219">
                  <a:moveTo>
                    <a:pt x="0" y="369741"/>
                  </a:moveTo>
                  <a:lnTo>
                    <a:pt x="0" y="431968"/>
                  </a:lnTo>
                  <a:lnTo>
                    <a:pt x="242635" y="431968"/>
                  </a:lnTo>
                  <a:lnTo>
                    <a:pt x="242635" y="616719"/>
                  </a:lnTo>
                  <a:lnTo>
                    <a:pt x="317886" y="616719"/>
                  </a:lnTo>
                  <a:lnTo>
                    <a:pt x="317886" y="431968"/>
                  </a:lnTo>
                  <a:lnTo>
                    <a:pt x="561728" y="431968"/>
                  </a:lnTo>
                  <a:lnTo>
                    <a:pt x="561728" y="369741"/>
                  </a:lnTo>
                  <a:lnTo>
                    <a:pt x="0" y="36974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60661" y="1028617"/>
              <a:ext cx="563880" cy="619125"/>
            </a:xfrm>
            <a:custGeom>
              <a:avLst/>
              <a:gdLst/>
              <a:ahLst/>
              <a:cxnLst/>
              <a:rect l="l" t="t" r="r" b="b"/>
              <a:pathLst>
                <a:path w="563879" h="619125">
                  <a:moveTo>
                    <a:pt x="531338" y="67773"/>
                  </a:moveTo>
                  <a:lnTo>
                    <a:pt x="27736" y="67773"/>
                  </a:lnTo>
                  <a:lnTo>
                    <a:pt x="27736" y="129035"/>
                  </a:lnTo>
                  <a:lnTo>
                    <a:pt x="531338" y="129035"/>
                  </a:lnTo>
                  <a:lnTo>
                    <a:pt x="531338" y="67773"/>
                  </a:lnTo>
                  <a:close/>
                </a:path>
                <a:path w="563879" h="619125">
                  <a:moveTo>
                    <a:pt x="318127" y="0"/>
                  </a:moveTo>
                  <a:lnTo>
                    <a:pt x="242877" y="0"/>
                  </a:lnTo>
                  <a:lnTo>
                    <a:pt x="242877" y="67773"/>
                  </a:lnTo>
                  <a:lnTo>
                    <a:pt x="318127" y="67773"/>
                  </a:lnTo>
                  <a:lnTo>
                    <a:pt x="318127" y="0"/>
                  </a:lnTo>
                  <a:close/>
                </a:path>
                <a:path w="563879" h="619125">
                  <a:moveTo>
                    <a:pt x="280502" y="157013"/>
                  </a:moveTo>
                  <a:lnTo>
                    <a:pt x="219624" y="160060"/>
                  </a:lnTo>
                  <a:lnTo>
                    <a:pt x="168206" y="169090"/>
                  </a:lnTo>
                  <a:lnTo>
                    <a:pt x="126985" y="183936"/>
                  </a:lnTo>
                  <a:lnTo>
                    <a:pt x="96698" y="204429"/>
                  </a:lnTo>
                  <a:lnTo>
                    <a:pt x="78082" y="230402"/>
                  </a:lnTo>
                  <a:lnTo>
                    <a:pt x="71874" y="261689"/>
                  </a:lnTo>
                  <a:lnTo>
                    <a:pt x="78082" y="292672"/>
                  </a:lnTo>
                  <a:lnTo>
                    <a:pt x="126985" y="338839"/>
                  </a:lnTo>
                  <a:lnTo>
                    <a:pt x="168206" y="353662"/>
                  </a:lnTo>
                  <a:lnTo>
                    <a:pt x="219624" y="362737"/>
                  </a:lnTo>
                  <a:lnTo>
                    <a:pt x="280502" y="365882"/>
                  </a:lnTo>
                  <a:lnTo>
                    <a:pt x="341180" y="362737"/>
                  </a:lnTo>
                  <a:lnTo>
                    <a:pt x="392485" y="353662"/>
                  </a:lnTo>
                  <a:lnTo>
                    <a:pt x="433687" y="338839"/>
                  </a:lnTo>
                  <a:lnTo>
                    <a:pt x="464055" y="318449"/>
                  </a:lnTo>
                  <a:lnTo>
                    <a:pt x="470976" y="308962"/>
                  </a:lnTo>
                  <a:lnTo>
                    <a:pt x="280502" y="308962"/>
                  </a:lnTo>
                  <a:lnTo>
                    <a:pt x="224139" y="306053"/>
                  </a:lnTo>
                  <a:lnTo>
                    <a:pt x="183424" y="297084"/>
                  </a:lnTo>
                  <a:lnTo>
                    <a:pt x="158807" y="282235"/>
                  </a:lnTo>
                  <a:lnTo>
                    <a:pt x="150742" y="261689"/>
                  </a:lnTo>
                  <a:lnTo>
                    <a:pt x="158807" y="240721"/>
                  </a:lnTo>
                  <a:lnTo>
                    <a:pt x="183424" y="225631"/>
                  </a:lnTo>
                  <a:lnTo>
                    <a:pt x="224139" y="216511"/>
                  </a:lnTo>
                  <a:lnTo>
                    <a:pt x="280502" y="213451"/>
                  </a:lnTo>
                  <a:lnTo>
                    <a:pt x="470587" y="213451"/>
                  </a:lnTo>
                  <a:lnTo>
                    <a:pt x="464055" y="204429"/>
                  </a:lnTo>
                  <a:lnTo>
                    <a:pt x="433687" y="183936"/>
                  </a:lnTo>
                  <a:lnTo>
                    <a:pt x="392485" y="169090"/>
                  </a:lnTo>
                  <a:lnTo>
                    <a:pt x="341180" y="160060"/>
                  </a:lnTo>
                  <a:lnTo>
                    <a:pt x="280502" y="157013"/>
                  </a:lnTo>
                  <a:close/>
                </a:path>
                <a:path w="563879" h="619125">
                  <a:moveTo>
                    <a:pt x="470587" y="213451"/>
                  </a:moveTo>
                  <a:lnTo>
                    <a:pt x="280502" y="213451"/>
                  </a:lnTo>
                  <a:lnTo>
                    <a:pt x="336601" y="216511"/>
                  </a:lnTo>
                  <a:lnTo>
                    <a:pt x="377279" y="225631"/>
                  </a:lnTo>
                  <a:lnTo>
                    <a:pt x="402129" y="240721"/>
                  </a:lnTo>
                  <a:lnTo>
                    <a:pt x="410744" y="261689"/>
                  </a:lnTo>
                  <a:lnTo>
                    <a:pt x="402129" y="282235"/>
                  </a:lnTo>
                  <a:lnTo>
                    <a:pt x="377279" y="297084"/>
                  </a:lnTo>
                  <a:lnTo>
                    <a:pt x="336601" y="306053"/>
                  </a:lnTo>
                  <a:lnTo>
                    <a:pt x="280502" y="308962"/>
                  </a:lnTo>
                  <a:lnTo>
                    <a:pt x="470976" y="308962"/>
                  </a:lnTo>
                  <a:lnTo>
                    <a:pt x="482860" y="292672"/>
                  </a:lnTo>
                  <a:lnTo>
                    <a:pt x="489371" y="261689"/>
                  </a:lnTo>
                  <a:lnTo>
                    <a:pt x="482860" y="230402"/>
                  </a:lnTo>
                  <a:lnTo>
                    <a:pt x="470587" y="213451"/>
                  </a:lnTo>
                  <a:close/>
                </a:path>
                <a:path w="563879" h="619125">
                  <a:moveTo>
                    <a:pt x="318127" y="461875"/>
                  </a:moveTo>
                  <a:lnTo>
                    <a:pt x="242877" y="461875"/>
                  </a:lnTo>
                  <a:lnTo>
                    <a:pt x="242877" y="618648"/>
                  </a:lnTo>
                  <a:lnTo>
                    <a:pt x="318127" y="618648"/>
                  </a:lnTo>
                  <a:lnTo>
                    <a:pt x="318127" y="461875"/>
                  </a:lnTo>
                  <a:close/>
                </a:path>
                <a:path w="563879" h="619125">
                  <a:moveTo>
                    <a:pt x="563658" y="400132"/>
                  </a:moveTo>
                  <a:lnTo>
                    <a:pt x="0" y="400132"/>
                  </a:lnTo>
                  <a:lnTo>
                    <a:pt x="0" y="461875"/>
                  </a:lnTo>
                  <a:lnTo>
                    <a:pt x="563658" y="461875"/>
                  </a:lnTo>
                  <a:lnTo>
                    <a:pt x="563658" y="40013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60661" y="1028617"/>
              <a:ext cx="563880" cy="619125"/>
            </a:xfrm>
            <a:custGeom>
              <a:avLst/>
              <a:gdLst/>
              <a:ahLst/>
              <a:cxnLst/>
              <a:rect l="l" t="t" r="r" b="b"/>
              <a:pathLst>
                <a:path w="563879" h="619125">
                  <a:moveTo>
                    <a:pt x="318127" y="67773"/>
                  </a:moveTo>
                  <a:lnTo>
                    <a:pt x="318127" y="0"/>
                  </a:lnTo>
                  <a:lnTo>
                    <a:pt x="242877" y="0"/>
                  </a:lnTo>
                  <a:lnTo>
                    <a:pt x="242877" y="67773"/>
                  </a:lnTo>
                  <a:lnTo>
                    <a:pt x="27736" y="67773"/>
                  </a:lnTo>
                  <a:lnTo>
                    <a:pt x="27736" y="129035"/>
                  </a:lnTo>
                  <a:lnTo>
                    <a:pt x="531338" y="129035"/>
                  </a:lnTo>
                  <a:lnTo>
                    <a:pt x="531338" y="67773"/>
                  </a:lnTo>
                  <a:lnTo>
                    <a:pt x="318127" y="67773"/>
                  </a:lnTo>
                  <a:close/>
                </a:path>
                <a:path w="563879" h="619125">
                  <a:moveTo>
                    <a:pt x="280502" y="365882"/>
                  </a:moveTo>
                  <a:lnTo>
                    <a:pt x="341180" y="362737"/>
                  </a:lnTo>
                  <a:lnTo>
                    <a:pt x="392485" y="353662"/>
                  </a:lnTo>
                  <a:lnTo>
                    <a:pt x="433687" y="338839"/>
                  </a:lnTo>
                  <a:lnTo>
                    <a:pt x="482860" y="292672"/>
                  </a:lnTo>
                  <a:lnTo>
                    <a:pt x="489371" y="261689"/>
                  </a:lnTo>
                  <a:lnTo>
                    <a:pt x="482860" y="230402"/>
                  </a:lnTo>
                  <a:lnTo>
                    <a:pt x="433687" y="183936"/>
                  </a:lnTo>
                  <a:lnTo>
                    <a:pt x="392485" y="169090"/>
                  </a:lnTo>
                  <a:lnTo>
                    <a:pt x="341180" y="160060"/>
                  </a:lnTo>
                  <a:lnTo>
                    <a:pt x="280502" y="157013"/>
                  </a:lnTo>
                  <a:lnTo>
                    <a:pt x="219624" y="160060"/>
                  </a:lnTo>
                  <a:lnTo>
                    <a:pt x="168206" y="169090"/>
                  </a:lnTo>
                  <a:lnTo>
                    <a:pt x="126985" y="183936"/>
                  </a:lnTo>
                  <a:lnTo>
                    <a:pt x="78082" y="230402"/>
                  </a:lnTo>
                  <a:lnTo>
                    <a:pt x="71874" y="261689"/>
                  </a:lnTo>
                  <a:lnTo>
                    <a:pt x="78082" y="292672"/>
                  </a:lnTo>
                  <a:lnTo>
                    <a:pt x="126985" y="338839"/>
                  </a:lnTo>
                  <a:lnTo>
                    <a:pt x="168206" y="353662"/>
                  </a:lnTo>
                  <a:lnTo>
                    <a:pt x="219624" y="362737"/>
                  </a:lnTo>
                  <a:lnTo>
                    <a:pt x="280502" y="365882"/>
                  </a:lnTo>
                  <a:close/>
                </a:path>
                <a:path w="563879" h="619125">
                  <a:moveTo>
                    <a:pt x="280502" y="213451"/>
                  </a:moveTo>
                  <a:lnTo>
                    <a:pt x="336601" y="216511"/>
                  </a:lnTo>
                  <a:lnTo>
                    <a:pt x="377279" y="225631"/>
                  </a:lnTo>
                  <a:lnTo>
                    <a:pt x="402129" y="240721"/>
                  </a:lnTo>
                  <a:lnTo>
                    <a:pt x="410744" y="261689"/>
                  </a:lnTo>
                  <a:lnTo>
                    <a:pt x="402129" y="282235"/>
                  </a:lnTo>
                  <a:lnTo>
                    <a:pt x="377279" y="297084"/>
                  </a:lnTo>
                  <a:lnTo>
                    <a:pt x="336601" y="306053"/>
                  </a:lnTo>
                  <a:lnTo>
                    <a:pt x="280502" y="308962"/>
                  </a:lnTo>
                  <a:lnTo>
                    <a:pt x="224139" y="306053"/>
                  </a:lnTo>
                  <a:lnTo>
                    <a:pt x="183424" y="297084"/>
                  </a:lnTo>
                  <a:lnTo>
                    <a:pt x="158807" y="282235"/>
                  </a:lnTo>
                  <a:lnTo>
                    <a:pt x="150742" y="261689"/>
                  </a:lnTo>
                  <a:lnTo>
                    <a:pt x="158807" y="240721"/>
                  </a:lnTo>
                  <a:lnTo>
                    <a:pt x="183424" y="225631"/>
                  </a:lnTo>
                  <a:lnTo>
                    <a:pt x="224139" y="216511"/>
                  </a:lnTo>
                  <a:lnTo>
                    <a:pt x="280502" y="213451"/>
                  </a:lnTo>
                  <a:close/>
                </a:path>
                <a:path w="563879" h="619125">
                  <a:moveTo>
                    <a:pt x="0" y="400132"/>
                  </a:moveTo>
                  <a:lnTo>
                    <a:pt x="0" y="461875"/>
                  </a:lnTo>
                  <a:lnTo>
                    <a:pt x="242877" y="461875"/>
                  </a:lnTo>
                  <a:lnTo>
                    <a:pt x="242877" y="618648"/>
                  </a:lnTo>
                  <a:lnTo>
                    <a:pt x="318127" y="618648"/>
                  </a:lnTo>
                  <a:lnTo>
                    <a:pt x="318127" y="461875"/>
                  </a:lnTo>
                  <a:lnTo>
                    <a:pt x="563658" y="461875"/>
                  </a:lnTo>
                  <a:lnTo>
                    <a:pt x="563658" y="400132"/>
                  </a:lnTo>
                  <a:lnTo>
                    <a:pt x="0" y="40013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25733" y="1030305"/>
              <a:ext cx="534670" cy="616585"/>
            </a:xfrm>
            <a:custGeom>
              <a:avLst/>
              <a:gdLst/>
              <a:ahLst/>
              <a:cxnLst/>
              <a:rect l="l" t="t" r="r" b="b"/>
              <a:pathLst>
                <a:path w="534670" h="616585">
                  <a:moveTo>
                    <a:pt x="534232" y="299797"/>
                  </a:moveTo>
                  <a:lnTo>
                    <a:pt x="461152" y="299797"/>
                  </a:lnTo>
                  <a:lnTo>
                    <a:pt x="461152" y="615995"/>
                  </a:lnTo>
                  <a:lnTo>
                    <a:pt x="534232" y="615995"/>
                  </a:lnTo>
                  <a:lnTo>
                    <a:pt x="534232" y="299797"/>
                  </a:lnTo>
                  <a:close/>
                </a:path>
                <a:path w="534670" h="616585">
                  <a:moveTo>
                    <a:pt x="394825" y="16400"/>
                  </a:moveTo>
                  <a:lnTo>
                    <a:pt x="324157" y="16400"/>
                  </a:lnTo>
                  <a:lnTo>
                    <a:pt x="324157" y="587535"/>
                  </a:lnTo>
                  <a:lnTo>
                    <a:pt x="394825" y="587535"/>
                  </a:lnTo>
                  <a:lnTo>
                    <a:pt x="394825" y="299797"/>
                  </a:lnTo>
                  <a:lnTo>
                    <a:pt x="534232" y="299797"/>
                  </a:lnTo>
                  <a:lnTo>
                    <a:pt x="534232" y="238294"/>
                  </a:lnTo>
                  <a:lnTo>
                    <a:pt x="394825" y="238294"/>
                  </a:lnTo>
                  <a:lnTo>
                    <a:pt x="394825" y="16400"/>
                  </a:lnTo>
                  <a:close/>
                </a:path>
                <a:path w="534670" h="616585">
                  <a:moveTo>
                    <a:pt x="534232" y="0"/>
                  </a:moveTo>
                  <a:lnTo>
                    <a:pt x="461152" y="0"/>
                  </a:lnTo>
                  <a:lnTo>
                    <a:pt x="461152" y="238294"/>
                  </a:lnTo>
                  <a:lnTo>
                    <a:pt x="534232" y="238294"/>
                  </a:lnTo>
                  <a:lnTo>
                    <a:pt x="534232" y="0"/>
                  </a:lnTo>
                  <a:close/>
                </a:path>
                <a:path w="534670" h="616585">
                  <a:moveTo>
                    <a:pt x="271819" y="77180"/>
                  </a:moveTo>
                  <a:lnTo>
                    <a:pt x="28460" y="77180"/>
                  </a:lnTo>
                  <a:lnTo>
                    <a:pt x="28460" y="138683"/>
                  </a:lnTo>
                  <a:lnTo>
                    <a:pt x="197774" y="138683"/>
                  </a:lnTo>
                  <a:lnTo>
                    <a:pt x="191541" y="183698"/>
                  </a:lnTo>
                  <a:lnTo>
                    <a:pt x="180744" y="226336"/>
                  </a:lnTo>
                  <a:lnTo>
                    <a:pt x="165023" y="266640"/>
                  </a:lnTo>
                  <a:lnTo>
                    <a:pt x="144019" y="304651"/>
                  </a:lnTo>
                  <a:lnTo>
                    <a:pt x="117374" y="340412"/>
                  </a:lnTo>
                  <a:lnTo>
                    <a:pt x="84728" y="373966"/>
                  </a:lnTo>
                  <a:lnTo>
                    <a:pt x="45723" y="405355"/>
                  </a:lnTo>
                  <a:lnTo>
                    <a:pt x="0" y="434621"/>
                  </a:lnTo>
                  <a:lnTo>
                    <a:pt x="43896" y="487442"/>
                  </a:lnTo>
                  <a:lnTo>
                    <a:pt x="92756" y="456138"/>
                  </a:lnTo>
                  <a:lnTo>
                    <a:pt x="134700" y="422361"/>
                  </a:lnTo>
                  <a:lnTo>
                    <a:pt x="170150" y="386229"/>
                  </a:lnTo>
                  <a:lnTo>
                    <a:pt x="199526" y="347857"/>
                  </a:lnTo>
                  <a:lnTo>
                    <a:pt x="223250" y="307364"/>
                  </a:lnTo>
                  <a:lnTo>
                    <a:pt x="241742" y="264867"/>
                  </a:lnTo>
                  <a:lnTo>
                    <a:pt x="255424" y="220483"/>
                  </a:lnTo>
                  <a:lnTo>
                    <a:pt x="264716" y="174329"/>
                  </a:lnTo>
                  <a:lnTo>
                    <a:pt x="270041" y="126522"/>
                  </a:lnTo>
                  <a:lnTo>
                    <a:pt x="271819" y="7718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25733" y="1030305"/>
              <a:ext cx="534670" cy="616585"/>
            </a:xfrm>
            <a:custGeom>
              <a:avLst/>
              <a:gdLst/>
              <a:ahLst/>
              <a:cxnLst/>
              <a:rect l="l" t="t" r="r" b="b"/>
              <a:pathLst>
                <a:path w="534670" h="616585">
                  <a:moveTo>
                    <a:pt x="461152" y="238294"/>
                  </a:moveTo>
                  <a:lnTo>
                    <a:pt x="394825" y="238294"/>
                  </a:lnTo>
                  <a:lnTo>
                    <a:pt x="394825" y="16400"/>
                  </a:lnTo>
                  <a:lnTo>
                    <a:pt x="324157" y="16400"/>
                  </a:lnTo>
                  <a:lnTo>
                    <a:pt x="324157" y="587535"/>
                  </a:lnTo>
                  <a:lnTo>
                    <a:pt x="394825" y="587535"/>
                  </a:lnTo>
                  <a:lnTo>
                    <a:pt x="394825" y="299797"/>
                  </a:lnTo>
                  <a:lnTo>
                    <a:pt x="461152" y="299797"/>
                  </a:lnTo>
                  <a:lnTo>
                    <a:pt x="461152" y="615995"/>
                  </a:lnTo>
                  <a:lnTo>
                    <a:pt x="534232" y="615995"/>
                  </a:lnTo>
                  <a:lnTo>
                    <a:pt x="534232" y="0"/>
                  </a:lnTo>
                  <a:lnTo>
                    <a:pt x="461152" y="0"/>
                  </a:lnTo>
                  <a:lnTo>
                    <a:pt x="461152" y="238294"/>
                  </a:lnTo>
                  <a:close/>
                </a:path>
                <a:path w="534670" h="616585">
                  <a:moveTo>
                    <a:pt x="28460" y="77180"/>
                  </a:moveTo>
                  <a:lnTo>
                    <a:pt x="28460" y="138683"/>
                  </a:lnTo>
                  <a:lnTo>
                    <a:pt x="197774" y="138683"/>
                  </a:lnTo>
                  <a:lnTo>
                    <a:pt x="191541" y="183698"/>
                  </a:lnTo>
                  <a:lnTo>
                    <a:pt x="180744" y="226336"/>
                  </a:lnTo>
                  <a:lnTo>
                    <a:pt x="165023" y="266640"/>
                  </a:lnTo>
                  <a:lnTo>
                    <a:pt x="144019" y="304651"/>
                  </a:lnTo>
                  <a:lnTo>
                    <a:pt x="117374" y="340412"/>
                  </a:lnTo>
                  <a:lnTo>
                    <a:pt x="84728" y="373966"/>
                  </a:lnTo>
                  <a:lnTo>
                    <a:pt x="45723" y="405355"/>
                  </a:lnTo>
                  <a:lnTo>
                    <a:pt x="0" y="434621"/>
                  </a:lnTo>
                  <a:lnTo>
                    <a:pt x="43896" y="487442"/>
                  </a:lnTo>
                  <a:lnTo>
                    <a:pt x="92756" y="456138"/>
                  </a:lnTo>
                  <a:lnTo>
                    <a:pt x="134700" y="422361"/>
                  </a:lnTo>
                  <a:lnTo>
                    <a:pt x="170150" y="386229"/>
                  </a:lnTo>
                  <a:lnTo>
                    <a:pt x="199526" y="347857"/>
                  </a:lnTo>
                  <a:lnTo>
                    <a:pt x="223250" y="307364"/>
                  </a:lnTo>
                  <a:lnTo>
                    <a:pt x="241742" y="264867"/>
                  </a:lnTo>
                  <a:lnTo>
                    <a:pt x="255424" y="220483"/>
                  </a:lnTo>
                  <a:lnTo>
                    <a:pt x="264716" y="174329"/>
                  </a:lnTo>
                  <a:lnTo>
                    <a:pt x="270041" y="126522"/>
                  </a:lnTo>
                  <a:lnTo>
                    <a:pt x="271819" y="77180"/>
                  </a:lnTo>
                  <a:lnTo>
                    <a:pt x="28460" y="7718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232323" y="1030787"/>
              <a:ext cx="532130" cy="604520"/>
            </a:xfrm>
            <a:custGeom>
              <a:avLst/>
              <a:gdLst/>
              <a:ahLst/>
              <a:cxnLst/>
              <a:rect l="l" t="t" r="r" b="b"/>
              <a:pathLst>
                <a:path w="532129" h="604519">
                  <a:moveTo>
                    <a:pt x="188850" y="407850"/>
                  </a:moveTo>
                  <a:lnTo>
                    <a:pt x="112152" y="407850"/>
                  </a:lnTo>
                  <a:lnTo>
                    <a:pt x="112152" y="603936"/>
                  </a:lnTo>
                  <a:lnTo>
                    <a:pt x="532062" y="603936"/>
                  </a:lnTo>
                  <a:lnTo>
                    <a:pt x="532062" y="542433"/>
                  </a:lnTo>
                  <a:lnTo>
                    <a:pt x="188850" y="542433"/>
                  </a:lnTo>
                  <a:lnTo>
                    <a:pt x="188850" y="407850"/>
                  </a:lnTo>
                  <a:close/>
                </a:path>
                <a:path w="532129" h="604519">
                  <a:moveTo>
                    <a:pt x="518555" y="0"/>
                  </a:moveTo>
                  <a:lnTo>
                    <a:pt x="442822" y="0"/>
                  </a:lnTo>
                  <a:lnTo>
                    <a:pt x="442822" y="135789"/>
                  </a:lnTo>
                  <a:lnTo>
                    <a:pt x="320298" y="135789"/>
                  </a:lnTo>
                  <a:lnTo>
                    <a:pt x="320298" y="197533"/>
                  </a:lnTo>
                  <a:lnTo>
                    <a:pt x="442822" y="197533"/>
                  </a:lnTo>
                  <a:lnTo>
                    <a:pt x="442822" y="457294"/>
                  </a:lnTo>
                  <a:lnTo>
                    <a:pt x="518555" y="457294"/>
                  </a:lnTo>
                  <a:lnTo>
                    <a:pt x="518555" y="0"/>
                  </a:lnTo>
                  <a:close/>
                </a:path>
                <a:path w="532129" h="604519">
                  <a:moveTo>
                    <a:pt x="226235" y="37384"/>
                  </a:moveTo>
                  <a:lnTo>
                    <a:pt x="150260" y="37384"/>
                  </a:lnTo>
                  <a:lnTo>
                    <a:pt x="150164" y="108535"/>
                  </a:lnTo>
                  <a:lnTo>
                    <a:pt x="145846" y="152118"/>
                  </a:lnTo>
                  <a:lnTo>
                    <a:pt x="133118" y="194469"/>
                  </a:lnTo>
                  <a:lnTo>
                    <a:pt x="112122" y="233350"/>
                  </a:lnTo>
                  <a:lnTo>
                    <a:pt x="82906" y="267487"/>
                  </a:lnTo>
                  <a:lnTo>
                    <a:pt x="45516" y="295608"/>
                  </a:lnTo>
                  <a:lnTo>
                    <a:pt x="0" y="316439"/>
                  </a:lnTo>
                  <a:lnTo>
                    <a:pt x="40519" y="376736"/>
                  </a:lnTo>
                  <a:lnTo>
                    <a:pt x="90464" y="351732"/>
                  </a:lnTo>
                  <a:lnTo>
                    <a:pt x="132020" y="317977"/>
                  </a:lnTo>
                  <a:lnTo>
                    <a:pt x="165029" y="276579"/>
                  </a:lnTo>
                  <a:lnTo>
                    <a:pt x="189333" y="228647"/>
                  </a:lnTo>
                  <a:lnTo>
                    <a:pt x="267953" y="228647"/>
                  </a:lnTo>
                  <a:lnTo>
                    <a:pt x="249667" y="202838"/>
                  </a:lnTo>
                  <a:lnTo>
                    <a:pt x="232116" y="157000"/>
                  </a:lnTo>
                  <a:lnTo>
                    <a:pt x="226235" y="108535"/>
                  </a:lnTo>
                  <a:lnTo>
                    <a:pt x="226235" y="37384"/>
                  </a:lnTo>
                  <a:close/>
                </a:path>
                <a:path w="532129" h="604519">
                  <a:moveTo>
                    <a:pt x="267953" y="228647"/>
                  </a:moveTo>
                  <a:lnTo>
                    <a:pt x="189333" y="228647"/>
                  </a:lnTo>
                  <a:lnTo>
                    <a:pt x="212992" y="271533"/>
                  </a:lnTo>
                  <a:lnTo>
                    <a:pt x="244384" y="308721"/>
                  </a:lnTo>
                  <a:lnTo>
                    <a:pt x="283283" y="339217"/>
                  </a:lnTo>
                  <a:lnTo>
                    <a:pt x="329463" y="362024"/>
                  </a:lnTo>
                  <a:lnTo>
                    <a:pt x="370948" y="302933"/>
                  </a:lnTo>
                  <a:lnTo>
                    <a:pt x="319221" y="277969"/>
                  </a:lnTo>
                  <a:lnTo>
                    <a:pt x="278748" y="243882"/>
                  </a:lnTo>
                  <a:lnTo>
                    <a:pt x="267953" y="22864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32322" y="1030787"/>
              <a:ext cx="532130" cy="604520"/>
            </a:xfrm>
            <a:custGeom>
              <a:avLst/>
              <a:gdLst/>
              <a:ahLst/>
              <a:cxnLst/>
              <a:rect l="l" t="t" r="r" b="b"/>
              <a:pathLst>
                <a:path w="532129" h="604519">
                  <a:moveTo>
                    <a:pt x="518555" y="457294"/>
                  </a:moveTo>
                  <a:lnTo>
                    <a:pt x="518555" y="0"/>
                  </a:lnTo>
                  <a:lnTo>
                    <a:pt x="442822" y="0"/>
                  </a:lnTo>
                  <a:lnTo>
                    <a:pt x="442822" y="135789"/>
                  </a:lnTo>
                  <a:lnTo>
                    <a:pt x="320298" y="135789"/>
                  </a:lnTo>
                  <a:lnTo>
                    <a:pt x="320298" y="197533"/>
                  </a:lnTo>
                  <a:lnTo>
                    <a:pt x="442822" y="197533"/>
                  </a:lnTo>
                  <a:lnTo>
                    <a:pt x="442822" y="457294"/>
                  </a:lnTo>
                  <a:lnTo>
                    <a:pt x="518555" y="457294"/>
                  </a:lnTo>
                  <a:close/>
                </a:path>
                <a:path w="532129" h="604519">
                  <a:moveTo>
                    <a:pt x="189333" y="228647"/>
                  </a:moveTo>
                  <a:lnTo>
                    <a:pt x="212992" y="271533"/>
                  </a:lnTo>
                  <a:lnTo>
                    <a:pt x="244384" y="308721"/>
                  </a:lnTo>
                  <a:lnTo>
                    <a:pt x="283283" y="339217"/>
                  </a:lnTo>
                  <a:lnTo>
                    <a:pt x="329463" y="362024"/>
                  </a:lnTo>
                  <a:lnTo>
                    <a:pt x="370948" y="302933"/>
                  </a:lnTo>
                  <a:lnTo>
                    <a:pt x="319221" y="277969"/>
                  </a:lnTo>
                  <a:lnTo>
                    <a:pt x="278748" y="243882"/>
                  </a:lnTo>
                  <a:lnTo>
                    <a:pt x="249667" y="202838"/>
                  </a:lnTo>
                  <a:lnTo>
                    <a:pt x="232116" y="157000"/>
                  </a:lnTo>
                  <a:lnTo>
                    <a:pt x="226235" y="108535"/>
                  </a:lnTo>
                  <a:lnTo>
                    <a:pt x="226235" y="37384"/>
                  </a:lnTo>
                  <a:lnTo>
                    <a:pt x="150260" y="37384"/>
                  </a:lnTo>
                  <a:lnTo>
                    <a:pt x="150260" y="107570"/>
                  </a:lnTo>
                  <a:lnTo>
                    <a:pt x="145846" y="152118"/>
                  </a:lnTo>
                  <a:lnTo>
                    <a:pt x="133118" y="194469"/>
                  </a:lnTo>
                  <a:lnTo>
                    <a:pt x="112122" y="233350"/>
                  </a:lnTo>
                  <a:lnTo>
                    <a:pt x="82906" y="267487"/>
                  </a:lnTo>
                  <a:lnTo>
                    <a:pt x="45516" y="295608"/>
                  </a:lnTo>
                  <a:lnTo>
                    <a:pt x="0" y="316439"/>
                  </a:lnTo>
                  <a:lnTo>
                    <a:pt x="40519" y="376736"/>
                  </a:lnTo>
                  <a:lnTo>
                    <a:pt x="90464" y="351732"/>
                  </a:lnTo>
                  <a:lnTo>
                    <a:pt x="132020" y="317977"/>
                  </a:lnTo>
                  <a:lnTo>
                    <a:pt x="165029" y="276579"/>
                  </a:lnTo>
                  <a:lnTo>
                    <a:pt x="189333" y="228647"/>
                  </a:lnTo>
                  <a:close/>
                </a:path>
                <a:path w="532129" h="604519">
                  <a:moveTo>
                    <a:pt x="188850" y="407850"/>
                  </a:moveTo>
                  <a:lnTo>
                    <a:pt x="112152" y="407850"/>
                  </a:lnTo>
                  <a:lnTo>
                    <a:pt x="112152" y="603936"/>
                  </a:lnTo>
                  <a:lnTo>
                    <a:pt x="532062" y="603936"/>
                  </a:lnTo>
                  <a:lnTo>
                    <a:pt x="532062" y="542433"/>
                  </a:lnTo>
                  <a:lnTo>
                    <a:pt x="188850" y="542433"/>
                  </a:lnTo>
                  <a:lnTo>
                    <a:pt x="188850" y="40785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59413" y="1030305"/>
              <a:ext cx="551815" cy="616585"/>
            </a:xfrm>
            <a:custGeom>
              <a:avLst/>
              <a:gdLst/>
              <a:ahLst/>
              <a:cxnLst/>
              <a:rect l="l" t="t" r="r" b="b"/>
              <a:pathLst>
                <a:path w="551814" h="616585">
                  <a:moveTo>
                    <a:pt x="465494" y="0"/>
                  </a:moveTo>
                  <a:lnTo>
                    <a:pt x="389278" y="0"/>
                  </a:lnTo>
                  <a:lnTo>
                    <a:pt x="389278" y="365641"/>
                  </a:lnTo>
                  <a:lnTo>
                    <a:pt x="465494" y="365641"/>
                  </a:lnTo>
                  <a:lnTo>
                    <a:pt x="465494" y="210798"/>
                  </a:lnTo>
                  <a:lnTo>
                    <a:pt x="551598" y="210798"/>
                  </a:lnTo>
                  <a:lnTo>
                    <a:pt x="551598" y="147124"/>
                  </a:lnTo>
                  <a:lnTo>
                    <a:pt x="465494" y="147124"/>
                  </a:lnTo>
                  <a:lnTo>
                    <a:pt x="465494" y="0"/>
                  </a:lnTo>
                  <a:close/>
                </a:path>
                <a:path w="551814" h="616585">
                  <a:moveTo>
                    <a:pt x="75009" y="38590"/>
                  </a:moveTo>
                  <a:lnTo>
                    <a:pt x="0" y="38590"/>
                  </a:lnTo>
                  <a:lnTo>
                    <a:pt x="0" y="326328"/>
                  </a:lnTo>
                  <a:lnTo>
                    <a:pt x="294491" y="326328"/>
                  </a:lnTo>
                  <a:lnTo>
                    <a:pt x="294491" y="266272"/>
                  </a:lnTo>
                  <a:lnTo>
                    <a:pt x="75009" y="266272"/>
                  </a:lnTo>
                  <a:lnTo>
                    <a:pt x="75009" y="181132"/>
                  </a:lnTo>
                  <a:lnTo>
                    <a:pt x="294491" y="181132"/>
                  </a:lnTo>
                  <a:lnTo>
                    <a:pt x="294491" y="122041"/>
                  </a:lnTo>
                  <a:lnTo>
                    <a:pt x="75009" y="122041"/>
                  </a:lnTo>
                  <a:lnTo>
                    <a:pt x="75009" y="38590"/>
                  </a:lnTo>
                  <a:close/>
                </a:path>
                <a:path w="551814" h="616585">
                  <a:moveTo>
                    <a:pt x="294491" y="181132"/>
                  </a:moveTo>
                  <a:lnTo>
                    <a:pt x="218758" y="181132"/>
                  </a:lnTo>
                  <a:lnTo>
                    <a:pt x="218758" y="266272"/>
                  </a:lnTo>
                  <a:lnTo>
                    <a:pt x="294491" y="266272"/>
                  </a:lnTo>
                  <a:lnTo>
                    <a:pt x="294491" y="181132"/>
                  </a:lnTo>
                  <a:close/>
                </a:path>
                <a:path w="551814" h="616585">
                  <a:moveTo>
                    <a:pt x="294491" y="38590"/>
                  </a:moveTo>
                  <a:lnTo>
                    <a:pt x="218758" y="38590"/>
                  </a:lnTo>
                  <a:lnTo>
                    <a:pt x="218758" y="122041"/>
                  </a:lnTo>
                  <a:lnTo>
                    <a:pt x="294491" y="122041"/>
                  </a:lnTo>
                  <a:lnTo>
                    <a:pt x="294491" y="38590"/>
                  </a:lnTo>
                  <a:close/>
                </a:path>
                <a:path w="551814" h="616585">
                  <a:moveTo>
                    <a:pt x="264825" y="380595"/>
                  </a:moveTo>
                  <a:lnTo>
                    <a:pt x="204550" y="384035"/>
                  </a:lnTo>
                  <a:lnTo>
                    <a:pt x="153333" y="394370"/>
                  </a:lnTo>
                  <a:lnTo>
                    <a:pt x="112032" y="411256"/>
                  </a:lnTo>
                  <a:lnTo>
                    <a:pt x="81503" y="434353"/>
                  </a:lnTo>
                  <a:lnTo>
                    <a:pt x="62606" y="463319"/>
                  </a:lnTo>
                  <a:lnTo>
                    <a:pt x="56196" y="497813"/>
                  </a:lnTo>
                  <a:lnTo>
                    <a:pt x="62606" y="532631"/>
                  </a:lnTo>
                  <a:lnTo>
                    <a:pt x="112032" y="585183"/>
                  </a:lnTo>
                  <a:lnTo>
                    <a:pt x="153333" y="602274"/>
                  </a:lnTo>
                  <a:lnTo>
                    <a:pt x="204550" y="612813"/>
                  </a:lnTo>
                  <a:lnTo>
                    <a:pt x="264825" y="616478"/>
                  </a:lnTo>
                  <a:lnTo>
                    <a:pt x="324486" y="612813"/>
                  </a:lnTo>
                  <a:lnTo>
                    <a:pt x="375102" y="602274"/>
                  </a:lnTo>
                  <a:lnTo>
                    <a:pt x="415869" y="585183"/>
                  </a:lnTo>
                  <a:lnTo>
                    <a:pt x="445984" y="561862"/>
                  </a:lnTo>
                  <a:lnTo>
                    <a:pt x="449303" y="556663"/>
                  </a:lnTo>
                  <a:lnTo>
                    <a:pt x="264825" y="556663"/>
                  </a:lnTo>
                  <a:lnTo>
                    <a:pt x="208311" y="552826"/>
                  </a:lnTo>
                  <a:lnTo>
                    <a:pt x="166540" y="541528"/>
                  </a:lnTo>
                  <a:lnTo>
                    <a:pt x="140688" y="523085"/>
                  </a:lnTo>
                  <a:lnTo>
                    <a:pt x="131930" y="497813"/>
                  </a:lnTo>
                  <a:lnTo>
                    <a:pt x="140688" y="472688"/>
                  </a:lnTo>
                  <a:lnTo>
                    <a:pt x="166540" y="454550"/>
                  </a:lnTo>
                  <a:lnTo>
                    <a:pt x="208311" y="443511"/>
                  </a:lnTo>
                  <a:lnTo>
                    <a:pt x="264825" y="439687"/>
                  </a:lnTo>
                  <a:lnTo>
                    <a:pt x="449420" y="439687"/>
                  </a:lnTo>
                  <a:lnTo>
                    <a:pt x="445984" y="434353"/>
                  </a:lnTo>
                  <a:lnTo>
                    <a:pt x="415869" y="411256"/>
                  </a:lnTo>
                  <a:lnTo>
                    <a:pt x="375102" y="394370"/>
                  </a:lnTo>
                  <a:lnTo>
                    <a:pt x="324486" y="384035"/>
                  </a:lnTo>
                  <a:lnTo>
                    <a:pt x="264825" y="380595"/>
                  </a:lnTo>
                  <a:close/>
                </a:path>
                <a:path w="551814" h="616585">
                  <a:moveTo>
                    <a:pt x="449420" y="439687"/>
                  </a:moveTo>
                  <a:lnTo>
                    <a:pt x="264825" y="439687"/>
                  </a:lnTo>
                  <a:lnTo>
                    <a:pt x="321014" y="443511"/>
                  </a:lnTo>
                  <a:lnTo>
                    <a:pt x="362325" y="454550"/>
                  </a:lnTo>
                  <a:lnTo>
                    <a:pt x="387809" y="472688"/>
                  </a:lnTo>
                  <a:lnTo>
                    <a:pt x="396514" y="497813"/>
                  </a:lnTo>
                  <a:lnTo>
                    <a:pt x="387809" y="523085"/>
                  </a:lnTo>
                  <a:lnTo>
                    <a:pt x="362325" y="541528"/>
                  </a:lnTo>
                  <a:lnTo>
                    <a:pt x="321014" y="552826"/>
                  </a:lnTo>
                  <a:lnTo>
                    <a:pt x="264825" y="556663"/>
                  </a:lnTo>
                  <a:lnTo>
                    <a:pt x="449303" y="556663"/>
                  </a:lnTo>
                  <a:lnTo>
                    <a:pt x="464643" y="532631"/>
                  </a:lnTo>
                  <a:lnTo>
                    <a:pt x="471041" y="497813"/>
                  </a:lnTo>
                  <a:lnTo>
                    <a:pt x="464643" y="463319"/>
                  </a:lnTo>
                  <a:lnTo>
                    <a:pt x="449420" y="43968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59413" y="1030305"/>
              <a:ext cx="551815" cy="616585"/>
            </a:xfrm>
            <a:custGeom>
              <a:avLst/>
              <a:gdLst/>
              <a:ahLst/>
              <a:cxnLst/>
              <a:rect l="l" t="t" r="r" b="b"/>
              <a:pathLst>
                <a:path w="551814" h="616585">
                  <a:moveTo>
                    <a:pt x="465493" y="0"/>
                  </a:moveTo>
                  <a:lnTo>
                    <a:pt x="389278" y="0"/>
                  </a:lnTo>
                  <a:lnTo>
                    <a:pt x="389278" y="365641"/>
                  </a:lnTo>
                  <a:lnTo>
                    <a:pt x="465493" y="365641"/>
                  </a:lnTo>
                  <a:lnTo>
                    <a:pt x="465493" y="210798"/>
                  </a:lnTo>
                  <a:lnTo>
                    <a:pt x="551598" y="210798"/>
                  </a:lnTo>
                  <a:lnTo>
                    <a:pt x="551598" y="147124"/>
                  </a:lnTo>
                  <a:lnTo>
                    <a:pt x="465493" y="147124"/>
                  </a:lnTo>
                  <a:lnTo>
                    <a:pt x="465493" y="0"/>
                  </a:lnTo>
                  <a:close/>
                </a:path>
                <a:path w="551814" h="616585">
                  <a:moveTo>
                    <a:pt x="218758" y="38590"/>
                  </a:moveTo>
                  <a:lnTo>
                    <a:pt x="218758" y="122041"/>
                  </a:lnTo>
                  <a:lnTo>
                    <a:pt x="75009" y="122041"/>
                  </a:lnTo>
                  <a:lnTo>
                    <a:pt x="75009" y="38590"/>
                  </a:lnTo>
                  <a:lnTo>
                    <a:pt x="0" y="38590"/>
                  </a:lnTo>
                  <a:lnTo>
                    <a:pt x="0" y="326328"/>
                  </a:lnTo>
                  <a:lnTo>
                    <a:pt x="294491" y="326328"/>
                  </a:lnTo>
                  <a:lnTo>
                    <a:pt x="294491" y="38590"/>
                  </a:lnTo>
                  <a:lnTo>
                    <a:pt x="218758" y="38590"/>
                  </a:lnTo>
                  <a:close/>
                </a:path>
                <a:path w="551814" h="616585">
                  <a:moveTo>
                    <a:pt x="75009" y="266272"/>
                  </a:moveTo>
                  <a:lnTo>
                    <a:pt x="75009" y="181132"/>
                  </a:lnTo>
                  <a:lnTo>
                    <a:pt x="218758" y="181132"/>
                  </a:lnTo>
                  <a:lnTo>
                    <a:pt x="218758" y="266272"/>
                  </a:lnTo>
                  <a:lnTo>
                    <a:pt x="75009" y="266272"/>
                  </a:lnTo>
                  <a:close/>
                </a:path>
                <a:path w="551814" h="616585">
                  <a:moveTo>
                    <a:pt x="264825" y="380595"/>
                  </a:moveTo>
                  <a:lnTo>
                    <a:pt x="204550" y="384035"/>
                  </a:lnTo>
                  <a:lnTo>
                    <a:pt x="153333" y="394370"/>
                  </a:lnTo>
                  <a:lnTo>
                    <a:pt x="112032" y="411256"/>
                  </a:lnTo>
                  <a:lnTo>
                    <a:pt x="81503" y="434353"/>
                  </a:lnTo>
                  <a:lnTo>
                    <a:pt x="56196" y="497813"/>
                  </a:lnTo>
                  <a:lnTo>
                    <a:pt x="62606" y="532631"/>
                  </a:lnTo>
                  <a:lnTo>
                    <a:pt x="112032" y="585183"/>
                  </a:lnTo>
                  <a:lnTo>
                    <a:pt x="153333" y="602274"/>
                  </a:lnTo>
                  <a:lnTo>
                    <a:pt x="204550" y="612813"/>
                  </a:lnTo>
                  <a:lnTo>
                    <a:pt x="264825" y="616478"/>
                  </a:lnTo>
                  <a:lnTo>
                    <a:pt x="324486" y="612813"/>
                  </a:lnTo>
                  <a:lnTo>
                    <a:pt x="375102" y="602274"/>
                  </a:lnTo>
                  <a:lnTo>
                    <a:pt x="415869" y="585183"/>
                  </a:lnTo>
                  <a:lnTo>
                    <a:pt x="464643" y="532631"/>
                  </a:lnTo>
                  <a:lnTo>
                    <a:pt x="471041" y="497813"/>
                  </a:lnTo>
                  <a:lnTo>
                    <a:pt x="464643" y="463319"/>
                  </a:lnTo>
                  <a:lnTo>
                    <a:pt x="415869" y="411256"/>
                  </a:lnTo>
                  <a:lnTo>
                    <a:pt x="375102" y="394370"/>
                  </a:lnTo>
                  <a:lnTo>
                    <a:pt x="324486" y="384035"/>
                  </a:lnTo>
                  <a:lnTo>
                    <a:pt x="264825" y="380595"/>
                  </a:lnTo>
                  <a:close/>
                </a:path>
                <a:path w="551814" h="616585">
                  <a:moveTo>
                    <a:pt x="264825" y="556663"/>
                  </a:moveTo>
                  <a:lnTo>
                    <a:pt x="208311" y="552826"/>
                  </a:lnTo>
                  <a:lnTo>
                    <a:pt x="166540" y="541528"/>
                  </a:lnTo>
                  <a:lnTo>
                    <a:pt x="140688" y="523085"/>
                  </a:lnTo>
                  <a:lnTo>
                    <a:pt x="131930" y="497813"/>
                  </a:lnTo>
                  <a:lnTo>
                    <a:pt x="140688" y="472688"/>
                  </a:lnTo>
                  <a:lnTo>
                    <a:pt x="166540" y="454550"/>
                  </a:lnTo>
                  <a:lnTo>
                    <a:pt x="208311" y="443511"/>
                  </a:lnTo>
                  <a:lnTo>
                    <a:pt x="264825" y="439687"/>
                  </a:lnTo>
                  <a:lnTo>
                    <a:pt x="321014" y="443511"/>
                  </a:lnTo>
                  <a:lnTo>
                    <a:pt x="362325" y="454550"/>
                  </a:lnTo>
                  <a:lnTo>
                    <a:pt x="387809" y="472688"/>
                  </a:lnTo>
                  <a:lnTo>
                    <a:pt x="396514" y="497813"/>
                  </a:lnTo>
                  <a:lnTo>
                    <a:pt x="387809" y="523085"/>
                  </a:lnTo>
                  <a:lnTo>
                    <a:pt x="362325" y="541528"/>
                  </a:lnTo>
                  <a:lnTo>
                    <a:pt x="321014" y="552826"/>
                  </a:lnTo>
                  <a:lnTo>
                    <a:pt x="264825" y="5566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449119" y="1030305"/>
              <a:ext cx="566420" cy="604520"/>
            </a:xfrm>
            <a:custGeom>
              <a:avLst/>
              <a:gdLst/>
              <a:ahLst/>
              <a:cxnLst/>
              <a:rect l="l" t="t" r="r" b="b"/>
              <a:pathLst>
                <a:path w="566420" h="604519">
                  <a:moveTo>
                    <a:pt x="160149" y="403508"/>
                  </a:moveTo>
                  <a:lnTo>
                    <a:pt x="84657" y="403508"/>
                  </a:lnTo>
                  <a:lnTo>
                    <a:pt x="84657" y="604418"/>
                  </a:lnTo>
                  <a:lnTo>
                    <a:pt x="503843" y="604418"/>
                  </a:lnTo>
                  <a:lnTo>
                    <a:pt x="503843" y="542915"/>
                  </a:lnTo>
                  <a:lnTo>
                    <a:pt x="160149" y="542915"/>
                  </a:lnTo>
                  <a:lnTo>
                    <a:pt x="160149" y="403508"/>
                  </a:lnTo>
                  <a:close/>
                </a:path>
                <a:path w="566420" h="604519">
                  <a:moveTo>
                    <a:pt x="479724" y="0"/>
                  </a:moveTo>
                  <a:lnTo>
                    <a:pt x="403509" y="0"/>
                  </a:lnTo>
                  <a:lnTo>
                    <a:pt x="403509" y="450781"/>
                  </a:lnTo>
                  <a:lnTo>
                    <a:pt x="479724" y="450781"/>
                  </a:lnTo>
                  <a:lnTo>
                    <a:pt x="479724" y="243358"/>
                  </a:lnTo>
                  <a:lnTo>
                    <a:pt x="565828" y="243358"/>
                  </a:lnTo>
                  <a:lnTo>
                    <a:pt x="565828" y="180408"/>
                  </a:lnTo>
                  <a:lnTo>
                    <a:pt x="479724" y="180408"/>
                  </a:lnTo>
                  <a:lnTo>
                    <a:pt x="479724" y="0"/>
                  </a:lnTo>
                  <a:close/>
                </a:path>
                <a:path w="566420" h="604519">
                  <a:moveTo>
                    <a:pt x="166420" y="41002"/>
                  </a:moveTo>
                  <a:lnTo>
                    <a:pt x="121482" y="46174"/>
                  </a:lnTo>
                  <a:lnTo>
                    <a:pt x="81468" y="60993"/>
                  </a:lnTo>
                  <a:lnTo>
                    <a:pt x="47846" y="84416"/>
                  </a:lnTo>
                  <a:lnTo>
                    <a:pt x="22082" y="115395"/>
                  </a:lnTo>
                  <a:lnTo>
                    <a:pt x="5644" y="152886"/>
                  </a:lnTo>
                  <a:lnTo>
                    <a:pt x="0" y="195845"/>
                  </a:lnTo>
                  <a:lnTo>
                    <a:pt x="5644" y="238570"/>
                  </a:lnTo>
                  <a:lnTo>
                    <a:pt x="22082" y="276035"/>
                  </a:lnTo>
                  <a:lnTo>
                    <a:pt x="47846" y="307123"/>
                  </a:lnTo>
                  <a:lnTo>
                    <a:pt x="81468" y="330714"/>
                  </a:lnTo>
                  <a:lnTo>
                    <a:pt x="121482" y="345688"/>
                  </a:lnTo>
                  <a:lnTo>
                    <a:pt x="166420" y="350929"/>
                  </a:lnTo>
                  <a:lnTo>
                    <a:pt x="211273" y="345688"/>
                  </a:lnTo>
                  <a:lnTo>
                    <a:pt x="251095" y="330714"/>
                  </a:lnTo>
                  <a:lnTo>
                    <a:pt x="284512" y="307123"/>
                  </a:lnTo>
                  <a:lnTo>
                    <a:pt x="303085" y="284602"/>
                  </a:lnTo>
                  <a:lnTo>
                    <a:pt x="166420" y="284602"/>
                  </a:lnTo>
                  <a:lnTo>
                    <a:pt x="130219" y="278297"/>
                  </a:lnTo>
                  <a:lnTo>
                    <a:pt x="100937" y="260393"/>
                  </a:lnTo>
                  <a:lnTo>
                    <a:pt x="81424" y="232403"/>
                  </a:lnTo>
                  <a:lnTo>
                    <a:pt x="74527" y="195845"/>
                  </a:lnTo>
                  <a:lnTo>
                    <a:pt x="81424" y="159082"/>
                  </a:lnTo>
                  <a:lnTo>
                    <a:pt x="100937" y="131115"/>
                  </a:lnTo>
                  <a:lnTo>
                    <a:pt x="130219" y="113324"/>
                  </a:lnTo>
                  <a:lnTo>
                    <a:pt x="166420" y="107087"/>
                  </a:lnTo>
                  <a:lnTo>
                    <a:pt x="303275" y="107087"/>
                  </a:lnTo>
                  <a:lnTo>
                    <a:pt x="284512" y="84416"/>
                  </a:lnTo>
                  <a:lnTo>
                    <a:pt x="251095" y="60993"/>
                  </a:lnTo>
                  <a:lnTo>
                    <a:pt x="211273" y="46174"/>
                  </a:lnTo>
                  <a:lnTo>
                    <a:pt x="166420" y="41002"/>
                  </a:lnTo>
                  <a:close/>
                </a:path>
                <a:path w="566420" h="604519">
                  <a:moveTo>
                    <a:pt x="303275" y="107087"/>
                  </a:moveTo>
                  <a:lnTo>
                    <a:pt x="166420" y="107087"/>
                  </a:lnTo>
                  <a:lnTo>
                    <a:pt x="202760" y="113324"/>
                  </a:lnTo>
                  <a:lnTo>
                    <a:pt x="231933" y="131115"/>
                  </a:lnTo>
                  <a:lnTo>
                    <a:pt x="251383" y="159082"/>
                  </a:lnTo>
                  <a:lnTo>
                    <a:pt x="258554" y="195845"/>
                  </a:lnTo>
                  <a:lnTo>
                    <a:pt x="251383" y="232403"/>
                  </a:lnTo>
                  <a:lnTo>
                    <a:pt x="231933" y="260393"/>
                  </a:lnTo>
                  <a:lnTo>
                    <a:pt x="202760" y="278297"/>
                  </a:lnTo>
                  <a:lnTo>
                    <a:pt x="166420" y="284602"/>
                  </a:lnTo>
                  <a:lnTo>
                    <a:pt x="303085" y="284602"/>
                  </a:lnTo>
                  <a:lnTo>
                    <a:pt x="310150" y="276035"/>
                  </a:lnTo>
                  <a:lnTo>
                    <a:pt x="326637" y="238570"/>
                  </a:lnTo>
                  <a:lnTo>
                    <a:pt x="332599" y="195845"/>
                  </a:lnTo>
                  <a:lnTo>
                    <a:pt x="326637" y="152886"/>
                  </a:lnTo>
                  <a:lnTo>
                    <a:pt x="310150" y="115395"/>
                  </a:lnTo>
                  <a:lnTo>
                    <a:pt x="303275" y="10708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49119" y="1030305"/>
              <a:ext cx="566420" cy="450850"/>
            </a:xfrm>
            <a:custGeom>
              <a:avLst/>
              <a:gdLst/>
              <a:ahLst/>
              <a:cxnLst/>
              <a:rect l="l" t="t" r="r" b="b"/>
              <a:pathLst>
                <a:path w="566420" h="450850">
                  <a:moveTo>
                    <a:pt x="479724" y="0"/>
                  </a:moveTo>
                  <a:lnTo>
                    <a:pt x="403509" y="0"/>
                  </a:lnTo>
                  <a:lnTo>
                    <a:pt x="403509" y="450781"/>
                  </a:lnTo>
                  <a:lnTo>
                    <a:pt x="479724" y="450781"/>
                  </a:lnTo>
                  <a:lnTo>
                    <a:pt x="479724" y="243358"/>
                  </a:lnTo>
                  <a:lnTo>
                    <a:pt x="565828" y="243358"/>
                  </a:lnTo>
                  <a:lnTo>
                    <a:pt x="565828" y="180408"/>
                  </a:lnTo>
                  <a:lnTo>
                    <a:pt x="479724" y="180408"/>
                  </a:lnTo>
                  <a:lnTo>
                    <a:pt x="479724" y="0"/>
                  </a:lnTo>
                  <a:close/>
                </a:path>
                <a:path w="566420" h="450850">
                  <a:moveTo>
                    <a:pt x="332599" y="195845"/>
                  </a:moveTo>
                  <a:lnTo>
                    <a:pt x="326637" y="152886"/>
                  </a:lnTo>
                  <a:lnTo>
                    <a:pt x="310150" y="115395"/>
                  </a:lnTo>
                  <a:lnTo>
                    <a:pt x="284512" y="84416"/>
                  </a:lnTo>
                  <a:lnTo>
                    <a:pt x="251095" y="60993"/>
                  </a:lnTo>
                  <a:lnTo>
                    <a:pt x="211273" y="46174"/>
                  </a:lnTo>
                  <a:lnTo>
                    <a:pt x="166420" y="41002"/>
                  </a:lnTo>
                  <a:lnTo>
                    <a:pt x="121482" y="46174"/>
                  </a:lnTo>
                  <a:lnTo>
                    <a:pt x="81468" y="60993"/>
                  </a:lnTo>
                  <a:lnTo>
                    <a:pt x="47846" y="84416"/>
                  </a:lnTo>
                  <a:lnTo>
                    <a:pt x="22082" y="115395"/>
                  </a:lnTo>
                  <a:lnTo>
                    <a:pt x="5644" y="152886"/>
                  </a:lnTo>
                  <a:lnTo>
                    <a:pt x="0" y="195845"/>
                  </a:lnTo>
                  <a:lnTo>
                    <a:pt x="5644" y="238570"/>
                  </a:lnTo>
                  <a:lnTo>
                    <a:pt x="22082" y="276035"/>
                  </a:lnTo>
                  <a:lnTo>
                    <a:pt x="47846" y="307123"/>
                  </a:lnTo>
                  <a:lnTo>
                    <a:pt x="81468" y="330714"/>
                  </a:lnTo>
                  <a:lnTo>
                    <a:pt x="121482" y="345688"/>
                  </a:lnTo>
                  <a:lnTo>
                    <a:pt x="166420" y="350929"/>
                  </a:lnTo>
                  <a:lnTo>
                    <a:pt x="211273" y="345688"/>
                  </a:lnTo>
                  <a:lnTo>
                    <a:pt x="251095" y="330714"/>
                  </a:lnTo>
                  <a:lnTo>
                    <a:pt x="284512" y="307123"/>
                  </a:lnTo>
                  <a:lnTo>
                    <a:pt x="310150" y="276035"/>
                  </a:lnTo>
                  <a:lnTo>
                    <a:pt x="326637" y="238570"/>
                  </a:lnTo>
                  <a:lnTo>
                    <a:pt x="332599" y="19584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6662" y="1130408"/>
              <a:ext cx="197996" cy="1914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33777" y="1433814"/>
              <a:ext cx="419734" cy="201295"/>
            </a:xfrm>
            <a:custGeom>
              <a:avLst/>
              <a:gdLst/>
              <a:ahLst/>
              <a:cxnLst/>
              <a:rect l="l" t="t" r="r" b="b"/>
              <a:pathLst>
                <a:path w="419735" h="201294">
                  <a:moveTo>
                    <a:pt x="0" y="0"/>
                  </a:moveTo>
                  <a:lnTo>
                    <a:pt x="0" y="200910"/>
                  </a:lnTo>
                  <a:lnTo>
                    <a:pt x="419186" y="200910"/>
                  </a:lnTo>
                  <a:lnTo>
                    <a:pt x="419186" y="139407"/>
                  </a:lnTo>
                  <a:lnTo>
                    <a:pt x="75491" y="139407"/>
                  </a:lnTo>
                  <a:lnTo>
                    <a:pt x="75491" y="0"/>
                  </a:lnTo>
                  <a:lnTo>
                    <a:pt x="0" y="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825" y="7899325"/>
              <a:ext cx="211681" cy="2073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524851" y="7825396"/>
              <a:ext cx="7644130" cy="334645"/>
            </a:xfrm>
            <a:custGeom>
              <a:avLst/>
              <a:gdLst/>
              <a:ahLst/>
              <a:cxnLst/>
              <a:rect l="l" t="t" r="r" b="b"/>
              <a:pathLst>
                <a:path w="7644130" h="334645">
                  <a:moveTo>
                    <a:pt x="210629" y="157340"/>
                  </a:moveTo>
                  <a:lnTo>
                    <a:pt x="176822" y="143725"/>
                  </a:lnTo>
                  <a:lnTo>
                    <a:pt x="150939" y="123926"/>
                  </a:lnTo>
                  <a:lnTo>
                    <a:pt x="146710" y="117741"/>
                  </a:lnTo>
                  <a:lnTo>
                    <a:pt x="134073" y="99288"/>
                  </a:lnTo>
                  <a:lnTo>
                    <a:pt x="127355" y="71170"/>
                  </a:lnTo>
                  <a:lnTo>
                    <a:pt x="202209" y="71170"/>
                  </a:lnTo>
                  <a:lnTo>
                    <a:pt x="202209" y="42354"/>
                  </a:lnTo>
                  <a:lnTo>
                    <a:pt x="127228" y="42354"/>
                  </a:lnTo>
                  <a:lnTo>
                    <a:pt x="127228" y="2628"/>
                  </a:lnTo>
                  <a:lnTo>
                    <a:pt x="92100" y="2628"/>
                  </a:lnTo>
                  <a:lnTo>
                    <a:pt x="92100" y="42354"/>
                  </a:lnTo>
                  <a:lnTo>
                    <a:pt x="17894" y="42354"/>
                  </a:lnTo>
                  <a:lnTo>
                    <a:pt x="17894" y="71170"/>
                  </a:lnTo>
                  <a:lnTo>
                    <a:pt x="91313" y="71170"/>
                  </a:lnTo>
                  <a:lnTo>
                    <a:pt x="84759" y="100545"/>
                  </a:lnTo>
                  <a:lnTo>
                    <a:pt x="68173" y="126225"/>
                  </a:lnTo>
                  <a:lnTo>
                    <a:pt x="42519" y="146875"/>
                  </a:lnTo>
                  <a:lnTo>
                    <a:pt x="8813" y="161163"/>
                  </a:lnTo>
                  <a:lnTo>
                    <a:pt x="25793" y="187998"/>
                  </a:lnTo>
                  <a:lnTo>
                    <a:pt x="53670" y="176885"/>
                  </a:lnTo>
                  <a:lnTo>
                    <a:pt x="77216" y="161112"/>
                  </a:lnTo>
                  <a:lnTo>
                    <a:pt x="95999" y="141211"/>
                  </a:lnTo>
                  <a:lnTo>
                    <a:pt x="109588" y="117741"/>
                  </a:lnTo>
                  <a:lnTo>
                    <a:pt x="123609" y="140030"/>
                  </a:lnTo>
                  <a:lnTo>
                    <a:pt x="142684" y="159004"/>
                  </a:lnTo>
                  <a:lnTo>
                    <a:pt x="166395" y="174155"/>
                  </a:lnTo>
                  <a:lnTo>
                    <a:pt x="194322" y="184975"/>
                  </a:lnTo>
                  <a:lnTo>
                    <a:pt x="210629" y="157340"/>
                  </a:lnTo>
                  <a:close/>
                </a:path>
                <a:path w="7644130" h="334645">
                  <a:moveTo>
                    <a:pt x="220497" y="252336"/>
                  </a:moveTo>
                  <a:lnTo>
                    <a:pt x="218655" y="234835"/>
                  </a:lnTo>
                  <a:lnTo>
                    <a:pt x="217741" y="226148"/>
                  </a:lnTo>
                  <a:lnTo>
                    <a:pt x="195618" y="229095"/>
                  </a:lnTo>
                  <a:lnTo>
                    <a:pt x="173024" y="231482"/>
                  </a:lnTo>
                  <a:lnTo>
                    <a:pt x="150152" y="233362"/>
                  </a:lnTo>
                  <a:lnTo>
                    <a:pt x="127228" y="234835"/>
                  </a:lnTo>
                  <a:lnTo>
                    <a:pt x="127228" y="177076"/>
                  </a:lnTo>
                  <a:lnTo>
                    <a:pt x="92100" y="177076"/>
                  </a:lnTo>
                  <a:lnTo>
                    <a:pt x="92100" y="236410"/>
                  </a:lnTo>
                  <a:lnTo>
                    <a:pt x="67386" y="237045"/>
                  </a:lnTo>
                  <a:lnTo>
                    <a:pt x="0" y="237731"/>
                  </a:lnTo>
                  <a:lnTo>
                    <a:pt x="4343" y="266801"/>
                  </a:lnTo>
                  <a:lnTo>
                    <a:pt x="52641" y="266484"/>
                  </a:lnTo>
                  <a:lnTo>
                    <a:pt x="106451" y="264744"/>
                  </a:lnTo>
                  <a:lnTo>
                    <a:pt x="163245" y="260426"/>
                  </a:lnTo>
                  <a:lnTo>
                    <a:pt x="220497" y="252336"/>
                  </a:lnTo>
                  <a:close/>
                </a:path>
                <a:path w="7644130" h="334645">
                  <a:moveTo>
                    <a:pt x="273913" y="0"/>
                  </a:moveTo>
                  <a:lnTo>
                    <a:pt x="238658" y="0"/>
                  </a:lnTo>
                  <a:lnTo>
                    <a:pt x="238658" y="334035"/>
                  </a:lnTo>
                  <a:lnTo>
                    <a:pt x="273913" y="334035"/>
                  </a:lnTo>
                  <a:lnTo>
                    <a:pt x="273913" y="0"/>
                  </a:lnTo>
                  <a:close/>
                </a:path>
                <a:path w="7644130" h="334645">
                  <a:moveTo>
                    <a:pt x="503618" y="28282"/>
                  </a:moveTo>
                  <a:lnTo>
                    <a:pt x="344957" y="28282"/>
                  </a:lnTo>
                  <a:lnTo>
                    <a:pt x="344957" y="56222"/>
                  </a:lnTo>
                  <a:lnTo>
                    <a:pt x="344957" y="156552"/>
                  </a:lnTo>
                  <a:lnTo>
                    <a:pt x="344957" y="184492"/>
                  </a:lnTo>
                  <a:lnTo>
                    <a:pt x="503618" y="184492"/>
                  </a:lnTo>
                  <a:lnTo>
                    <a:pt x="503618" y="156692"/>
                  </a:lnTo>
                  <a:lnTo>
                    <a:pt x="503618" y="156552"/>
                  </a:lnTo>
                  <a:lnTo>
                    <a:pt x="503618" y="56832"/>
                  </a:lnTo>
                  <a:lnTo>
                    <a:pt x="468757" y="56832"/>
                  </a:lnTo>
                  <a:lnTo>
                    <a:pt x="468757" y="156552"/>
                  </a:lnTo>
                  <a:lnTo>
                    <a:pt x="379691" y="156552"/>
                  </a:lnTo>
                  <a:lnTo>
                    <a:pt x="379691" y="56222"/>
                  </a:lnTo>
                  <a:lnTo>
                    <a:pt x="503618" y="56222"/>
                  </a:lnTo>
                  <a:lnTo>
                    <a:pt x="503618" y="28282"/>
                  </a:lnTo>
                  <a:close/>
                </a:path>
                <a:path w="7644130" h="334645">
                  <a:moveTo>
                    <a:pt x="604266" y="266"/>
                  </a:moveTo>
                  <a:lnTo>
                    <a:pt x="568871" y="266"/>
                  </a:lnTo>
                  <a:lnTo>
                    <a:pt x="568871" y="239179"/>
                  </a:lnTo>
                  <a:lnTo>
                    <a:pt x="604266" y="239179"/>
                  </a:lnTo>
                  <a:lnTo>
                    <a:pt x="604266" y="266"/>
                  </a:lnTo>
                  <a:close/>
                </a:path>
                <a:path w="7644130" h="334645">
                  <a:moveTo>
                    <a:pt x="613994" y="294982"/>
                  </a:moveTo>
                  <a:lnTo>
                    <a:pt x="421652" y="294982"/>
                  </a:lnTo>
                  <a:lnTo>
                    <a:pt x="421652" y="216242"/>
                  </a:lnTo>
                  <a:lnTo>
                    <a:pt x="386130" y="216242"/>
                  </a:lnTo>
                  <a:lnTo>
                    <a:pt x="386130" y="294982"/>
                  </a:lnTo>
                  <a:lnTo>
                    <a:pt x="386130" y="322922"/>
                  </a:lnTo>
                  <a:lnTo>
                    <a:pt x="613994" y="322922"/>
                  </a:lnTo>
                  <a:lnTo>
                    <a:pt x="613994" y="294982"/>
                  </a:lnTo>
                  <a:close/>
                </a:path>
                <a:path w="7644130" h="334645">
                  <a:moveTo>
                    <a:pt x="831989" y="141947"/>
                  </a:moveTo>
                  <a:lnTo>
                    <a:pt x="825512" y="93560"/>
                  </a:lnTo>
                  <a:lnTo>
                    <a:pt x="807770" y="56730"/>
                  </a:lnTo>
                  <a:lnTo>
                    <a:pt x="807580" y="56565"/>
                  </a:lnTo>
                  <a:lnTo>
                    <a:pt x="798055" y="48310"/>
                  </a:lnTo>
                  <a:lnTo>
                    <a:pt x="798055" y="141947"/>
                  </a:lnTo>
                  <a:lnTo>
                    <a:pt x="794283" y="177622"/>
                  </a:lnTo>
                  <a:lnTo>
                    <a:pt x="783793" y="204546"/>
                  </a:lnTo>
                  <a:lnTo>
                    <a:pt x="767511" y="221538"/>
                  </a:lnTo>
                  <a:lnTo>
                    <a:pt x="746353" y="227469"/>
                  </a:lnTo>
                  <a:lnTo>
                    <a:pt x="725487" y="221538"/>
                  </a:lnTo>
                  <a:lnTo>
                    <a:pt x="709231" y="204546"/>
                  </a:lnTo>
                  <a:lnTo>
                    <a:pt x="698677" y="177622"/>
                  </a:lnTo>
                  <a:lnTo>
                    <a:pt x="694905" y="141947"/>
                  </a:lnTo>
                  <a:lnTo>
                    <a:pt x="698677" y="106502"/>
                  </a:lnTo>
                  <a:lnTo>
                    <a:pt x="725487" y="62636"/>
                  </a:lnTo>
                  <a:lnTo>
                    <a:pt x="767511" y="62636"/>
                  </a:lnTo>
                  <a:lnTo>
                    <a:pt x="794283" y="106502"/>
                  </a:lnTo>
                  <a:lnTo>
                    <a:pt x="798055" y="141947"/>
                  </a:lnTo>
                  <a:lnTo>
                    <a:pt x="798055" y="48310"/>
                  </a:lnTo>
                  <a:lnTo>
                    <a:pt x="780732" y="33274"/>
                  </a:lnTo>
                  <a:lnTo>
                    <a:pt x="746353" y="24993"/>
                  </a:lnTo>
                  <a:lnTo>
                    <a:pt x="711974" y="33274"/>
                  </a:lnTo>
                  <a:lnTo>
                    <a:pt x="684987" y="56730"/>
                  </a:lnTo>
                  <a:lnTo>
                    <a:pt x="667410" y="93560"/>
                  </a:lnTo>
                  <a:lnTo>
                    <a:pt x="661225" y="141947"/>
                  </a:lnTo>
                  <a:lnTo>
                    <a:pt x="667410" y="190576"/>
                  </a:lnTo>
                  <a:lnTo>
                    <a:pt x="684987" y="227495"/>
                  </a:lnTo>
                  <a:lnTo>
                    <a:pt x="711974" y="250952"/>
                  </a:lnTo>
                  <a:lnTo>
                    <a:pt x="746353" y="259168"/>
                  </a:lnTo>
                  <a:lnTo>
                    <a:pt x="780732" y="250952"/>
                  </a:lnTo>
                  <a:lnTo>
                    <a:pt x="807770" y="227495"/>
                  </a:lnTo>
                  <a:lnTo>
                    <a:pt x="825512" y="190576"/>
                  </a:lnTo>
                  <a:lnTo>
                    <a:pt x="831989" y="141947"/>
                  </a:lnTo>
                  <a:close/>
                </a:path>
                <a:path w="7644130" h="334645">
                  <a:moveTo>
                    <a:pt x="970267" y="130632"/>
                  </a:moveTo>
                  <a:lnTo>
                    <a:pt x="916851" y="130632"/>
                  </a:lnTo>
                  <a:lnTo>
                    <a:pt x="916851" y="0"/>
                  </a:lnTo>
                  <a:lnTo>
                    <a:pt x="881456" y="0"/>
                  </a:lnTo>
                  <a:lnTo>
                    <a:pt x="881456" y="333375"/>
                  </a:lnTo>
                  <a:lnTo>
                    <a:pt x="916851" y="333375"/>
                  </a:lnTo>
                  <a:lnTo>
                    <a:pt x="916851" y="160502"/>
                  </a:lnTo>
                  <a:lnTo>
                    <a:pt x="970267" y="160502"/>
                  </a:lnTo>
                  <a:lnTo>
                    <a:pt x="970267" y="130632"/>
                  </a:lnTo>
                  <a:close/>
                </a:path>
                <a:path w="7644130" h="334645">
                  <a:moveTo>
                    <a:pt x="1143876" y="277990"/>
                  </a:moveTo>
                  <a:lnTo>
                    <a:pt x="1141768" y="267766"/>
                  </a:lnTo>
                  <a:lnTo>
                    <a:pt x="1136053" y="259397"/>
                  </a:lnTo>
                  <a:lnTo>
                    <a:pt x="1127671" y="253746"/>
                  </a:lnTo>
                  <a:lnTo>
                    <a:pt x="1117561" y="251675"/>
                  </a:lnTo>
                  <a:lnTo>
                    <a:pt x="1107236" y="253746"/>
                  </a:lnTo>
                  <a:lnTo>
                    <a:pt x="1098765" y="259397"/>
                  </a:lnTo>
                  <a:lnTo>
                    <a:pt x="1093089" y="267766"/>
                  </a:lnTo>
                  <a:lnTo>
                    <a:pt x="1091120" y="277990"/>
                  </a:lnTo>
                  <a:lnTo>
                    <a:pt x="1093089" y="288201"/>
                  </a:lnTo>
                  <a:lnTo>
                    <a:pt x="1098765" y="296570"/>
                  </a:lnTo>
                  <a:lnTo>
                    <a:pt x="1107236" y="302221"/>
                  </a:lnTo>
                  <a:lnTo>
                    <a:pt x="1117561" y="304292"/>
                  </a:lnTo>
                  <a:lnTo>
                    <a:pt x="1127671" y="302221"/>
                  </a:lnTo>
                  <a:lnTo>
                    <a:pt x="1136053" y="296570"/>
                  </a:lnTo>
                  <a:lnTo>
                    <a:pt x="1141768" y="288201"/>
                  </a:lnTo>
                  <a:lnTo>
                    <a:pt x="1143876" y="277990"/>
                  </a:lnTo>
                  <a:close/>
                </a:path>
                <a:path w="7644130" h="334645">
                  <a:moveTo>
                    <a:pt x="1144143" y="130898"/>
                  </a:moveTo>
                  <a:lnTo>
                    <a:pt x="1141971" y="120688"/>
                  </a:lnTo>
                  <a:lnTo>
                    <a:pt x="1136243" y="112318"/>
                  </a:lnTo>
                  <a:lnTo>
                    <a:pt x="1127861" y="106667"/>
                  </a:lnTo>
                  <a:lnTo>
                    <a:pt x="1117701" y="104584"/>
                  </a:lnTo>
                  <a:lnTo>
                    <a:pt x="1107440" y="106667"/>
                  </a:lnTo>
                  <a:lnTo>
                    <a:pt x="1099019" y="112318"/>
                  </a:lnTo>
                  <a:lnTo>
                    <a:pt x="1093355" y="120688"/>
                  </a:lnTo>
                  <a:lnTo>
                    <a:pt x="1091387" y="130898"/>
                  </a:lnTo>
                  <a:lnTo>
                    <a:pt x="1093355" y="141122"/>
                  </a:lnTo>
                  <a:lnTo>
                    <a:pt x="1099019" y="149479"/>
                  </a:lnTo>
                  <a:lnTo>
                    <a:pt x="1107440" y="155130"/>
                  </a:lnTo>
                  <a:lnTo>
                    <a:pt x="1117701" y="157213"/>
                  </a:lnTo>
                  <a:lnTo>
                    <a:pt x="1127861" y="155130"/>
                  </a:lnTo>
                  <a:lnTo>
                    <a:pt x="1136243" y="149479"/>
                  </a:lnTo>
                  <a:lnTo>
                    <a:pt x="1141971" y="141122"/>
                  </a:lnTo>
                  <a:lnTo>
                    <a:pt x="1144143" y="130898"/>
                  </a:lnTo>
                  <a:close/>
                </a:path>
                <a:path w="7644130" h="334645">
                  <a:moveTo>
                    <a:pt x="1456664" y="141947"/>
                  </a:moveTo>
                  <a:lnTo>
                    <a:pt x="1450213" y="93560"/>
                  </a:lnTo>
                  <a:lnTo>
                    <a:pt x="1432293" y="56730"/>
                  </a:lnTo>
                  <a:lnTo>
                    <a:pt x="1432102" y="56565"/>
                  </a:lnTo>
                  <a:lnTo>
                    <a:pt x="1422463" y="48272"/>
                  </a:lnTo>
                  <a:lnTo>
                    <a:pt x="1422463" y="141947"/>
                  </a:lnTo>
                  <a:lnTo>
                    <a:pt x="1418691" y="177622"/>
                  </a:lnTo>
                  <a:lnTo>
                    <a:pt x="1408087" y="204546"/>
                  </a:lnTo>
                  <a:lnTo>
                    <a:pt x="1391716" y="221538"/>
                  </a:lnTo>
                  <a:lnTo>
                    <a:pt x="1370622" y="227469"/>
                  </a:lnTo>
                  <a:lnTo>
                    <a:pt x="1349502" y="221538"/>
                  </a:lnTo>
                  <a:lnTo>
                    <a:pt x="1333030" y="204546"/>
                  </a:lnTo>
                  <a:lnTo>
                    <a:pt x="1322336" y="177622"/>
                  </a:lnTo>
                  <a:lnTo>
                    <a:pt x="1318526" y="141947"/>
                  </a:lnTo>
                  <a:lnTo>
                    <a:pt x="1322336" y="106502"/>
                  </a:lnTo>
                  <a:lnTo>
                    <a:pt x="1333030" y="79679"/>
                  </a:lnTo>
                  <a:lnTo>
                    <a:pt x="1349502" y="62636"/>
                  </a:lnTo>
                  <a:lnTo>
                    <a:pt x="1370622" y="56565"/>
                  </a:lnTo>
                  <a:lnTo>
                    <a:pt x="1391716" y="62636"/>
                  </a:lnTo>
                  <a:lnTo>
                    <a:pt x="1408087" y="79679"/>
                  </a:lnTo>
                  <a:lnTo>
                    <a:pt x="1418691" y="106502"/>
                  </a:lnTo>
                  <a:lnTo>
                    <a:pt x="1422463" y="141947"/>
                  </a:lnTo>
                  <a:lnTo>
                    <a:pt x="1422463" y="48272"/>
                  </a:lnTo>
                  <a:lnTo>
                    <a:pt x="1405051" y="33274"/>
                  </a:lnTo>
                  <a:lnTo>
                    <a:pt x="1370622" y="24993"/>
                  </a:lnTo>
                  <a:lnTo>
                    <a:pt x="1335963" y="33274"/>
                  </a:lnTo>
                  <a:lnTo>
                    <a:pt x="1308696" y="56730"/>
                  </a:lnTo>
                  <a:lnTo>
                    <a:pt x="1290853" y="93560"/>
                  </a:lnTo>
                  <a:lnTo>
                    <a:pt x="1284452" y="141947"/>
                  </a:lnTo>
                  <a:lnTo>
                    <a:pt x="1290853" y="190576"/>
                  </a:lnTo>
                  <a:lnTo>
                    <a:pt x="1308696" y="227495"/>
                  </a:lnTo>
                  <a:lnTo>
                    <a:pt x="1335963" y="250952"/>
                  </a:lnTo>
                  <a:lnTo>
                    <a:pt x="1370622" y="259168"/>
                  </a:lnTo>
                  <a:lnTo>
                    <a:pt x="1405051" y="250952"/>
                  </a:lnTo>
                  <a:lnTo>
                    <a:pt x="1432293" y="227495"/>
                  </a:lnTo>
                  <a:lnTo>
                    <a:pt x="1450213" y="190576"/>
                  </a:lnTo>
                  <a:lnTo>
                    <a:pt x="1456664" y="141947"/>
                  </a:lnTo>
                  <a:close/>
                </a:path>
                <a:path w="7644130" h="334645">
                  <a:moveTo>
                    <a:pt x="1549158" y="0"/>
                  </a:moveTo>
                  <a:lnTo>
                    <a:pt x="1513636" y="0"/>
                  </a:lnTo>
                  <a:lnTo>
                    <a:pt x="1513636" y="334035"/>
                  </a:lnTo>
                  <a:lnTo>
                    <a:pt x="1549158" y="334035"/>
                  </a:lnTo>
                  <a:lnTo>
                    <a:pt x="1549158" y="0"/>
                  </a:lnTo>
                  <a:close/>
                </a:path>
                <a:path w="7644130" h="334645">
                  <a:moveTo>
                    <a:pt x="1777276" y="32092"/>
                  </a:moveTo>
                  <a:lnTo>
                    <a:pt x="1742948" y="32092"/>
                  </a:lnTo>
                  <a:lnTo>
                    <a:pt x="1742948" y="60032"/>
                  </a:lnTo>
                  <a:lnTo>
                    <a:pt x="1742948" y="222592"/>
                  </a:lnTo>
                  <a:lnTo>
                    <a:pt x="1655851" y="222592"/>
                  </a:lnTo>
                  <a:lnTo>
                    <a:pt x="1655851" y="60032"/>
                  </a:lnTo>
                  <a:lnTo>
                    <a:pt x="1742948" y="60032"/>
                  </a:lnTo>
                  <a:lnTo>
                    <a:pt x="1742948" y="32092"/>
                  </a:lnTo>
                  <a:lnTo>
                    <a:pt x="1620850" y="32092"/>
                  </a:lnTo>
                  <a:lnTo>
                    <a:pt x="1620850" y="60032"/>
                  </a:lnTo>
                  <a:lnTo>
                    <a:pt x="1620850" y="222592"/>
                  </a:lnTo>
                  <a:lnTo>
                    <a:pt x="1620850" y="250532"/>
                  </a:lnTo>
                  <a:lnTo>
                    <a:pt x="1777276" y="250532"/>
                  </a:lnTo>
                  <a:lnTo>
                    <a:pt x="1777276" y="222592"/>
                  </a:lnTo>
                  <a:lnTo>
                    <a:pt x="1777276" y="60032"/>
                  </a:lnTo>
                  <a:lnTo>
                    <a:pt x="1777276" y="32092"/>
                  </a:lnTo>
                  <a:close/>
                </a:path>
                <a:path w="7644130" h="334645">
                  <a:moveTo>
                    <a:pt x="1878584" y="0"/>
                  </a:moveTo>
                  <a:lnTo>
                    <a:pt x="1843062" y="0"/>
                  </a:lnTo>
                  <a:lnTo>
                    <a:pt x="1843062" y="334035"/>
                  </a:lnTo>
                  <a:lnTo>
                    <a:pt x="1878584" y="334035"/>
                  </a:lnTo>
                  <a:lnTo>
                    <a:pt x="1878584" y="0"/>
                  </a:lnTo>
                  <a:close/>
                </a:path>
                <a:path w="7644130" h="334645">
                  <a:moveTo>
                    <a:pt x="2142363" y="233514"/>
                  </a:moveTo>
                  <a:lnTo>
                    <a:pt x="2106980" y="211023"/>
                  </a:lnTo>
                  <a:lnTo>
                    <a:pt x="2079180" y="178638"/>
                  </a:lnTo>
                  <a:lnTo>
                    <a:pt x="2060994" y="139928"/>
                  </a:lnTo>
                  <a:lnTo>
                    <a:pt x="2054479" y="98399"/>
                  </a:lnTo>
                  <a:lnTo>
                    <a:pt x="2054479" y="62750"/>
                  </a:lnTo>
                  <a:lnTo>
                    <a:pt x="2130514" y="62750"/>
                  </a:lnTo>
                  <a:lnTo>
                    <a:pt x="2130514" y="33540"/>
                  </a:lnTo>
                  <a:lnTo>
                    <a:pt x="1942655" y="33540"/>
                  </a:lnTo>
                  <a:lnTo>
                    <a:pt x="1942655" y="62750"/>
                  </a:lnTo>
                  <a:lnTo>
                    <a:pt x="2018690" y="62750"/>
                  </a:lnTo>
                  <a:lnTo>
                    <a:pt x="2018690" y="98399"/>
                  </a:lnTo>
                  <a:lnTo>
                    <a:pt x="2011934" y="141655"/>
                  </a:lnTo>
                  <a:lnTo>
                    <a:pt x="1993569" y="182791"/>
                  </a:lnTo>
                  <a:lnTo>
                    <a:pt x="1965820" y="217563"/>
                  </a:lnTo>
                  <a:lnTo>
                    <a:pt x="1930946" y="241808"/>
                  </a:lnTo>
                  <a:lnTo>
                    <a:pt x="1951596" y="269697"/>
                  </a:lnTo>
                  <a:lnTo>
                    <a:pt x="1979091" y="251752"/>
                  </a:lnTo>
                  <a:lnTo>
                    <a:pt x="2003031" y="227050"/>
                  </a:lnTo>
                  <a:lnTo>
                    <a:pt x="2022640" y="197002"/>
                  </a:lnTo>
                  <a:lnTo>
                    <a:pt x="2037105" y="163004"/>
                  </a:lnTo>
                  <a:lnTo>
                    <a:pt x="2051558" y="194589"/>
                  </a:lnTo>
                  <a:lnTo>
                    <a:pt x="2071141" y="222275"/>
                  </a:lnTo>
                  <a:lnTo>
                    <a:pt x="2095182" y="244919"/>
                  </a:lnTo>
                  <a:lnTo>
                    <a:pt x="2123021" y="261404"/>
                  </a:lnTo>
                  <a:lnTo>
                    <a:pt x="2142363" y="233514"/>
                  </a:lnTo>
                  <a:close/>
                </a:path>
                <a:path w="7644130" h="334645">
                  <a:moveTo>
                    <a:pt x="2208009" y="0"/>
                  </a:moveTo>
                  <a:lnTo>
                    <a:pt x="2172487" y="0"/>
                  </a:lnTo>
                  <a:lnTo>
                    <a:pt x="2172487" y="333375"/>
                  </a:lnTo>
                  <a:lnTo>
                    <a:pt x="2208009" y="333375"/>
                  </a:lnTo>
                  <a:lnTo>
                    <a:pt x="2208009" y="0"/>
                  </a:lnTo>
                  <a:close/>
                </a:path>
                <a:path w="7644130" h="334645">
                  <a:moveTo>
                    <a:pt x="2570543" y="8547"/>
                  </a:moveTo>
                  <a:lnTo>
                    <a:pt x="2537129" y="8547"/>
                  </a:lnTo>
                  <a:lnTo>
                    <a:pt x="2537129" y="134061"/>
                  </a:lnTo>
                  <a:lnTo>
                    <a:pt x="2484107" y="134061"/>
                  </a:lnTo>
                  <a:lnTo>
                    <a:pt x="2490686" y="111963"/>
                  </a:lnTo>
                  <a:lnTo>
                    <a:pt x="2495296" y="89128"/>
                  </a:lnTo>
                  <a:lnTo>
                    <a:pt x="2498026" y="65608"/>
                  </a:lnTo>
                  <a:lnTo>
                    <a:pt x="2498979" y="41440"/>
                  </a:lnTo>
                  <a:lnTo>
                    <a:pt x="2368867" y="41440"/>
                  </a:lnTo>
                  <a:lnTo>
                    <a:pt x="2368867" y="70510"/>
                  </a:lnTo>
                  <a:lnTo>
                    <a:pt x="2463723" y="70510"/>
                  </a:lnTo>
                  <a:lnTo>
                    <a:pt x="2453881" y="119494"/>
                  </a:lnTo>
                  <a:lnTo>
                    <a:pt x="2432723" y="163703"/>
                  </a:lnTo>
                  <a:lnTo>
                    <a:pt x="2399385" y="202958"/>
                  </a:lnTo>
                  <a:lnTo>
                    <a:pt x="2353081" y="237070"/>
                  </a:lnTo>
                  <a:lnTo>
                    <a:pt x="2373465" y="262204"/>
                  </a:lnTo>
                  <a:lnTo>
                    <a:pt x="2405811" y="240474"/>
                  </a:lnTo>
                  <a:lnTo>
                    <a:pt x="2432786" y="216458"/>
                  </a:lnTo>
                  <a:lnTo>
                    <a:pt x="2454706" y="190360"/>
                  </a:lnTo>
                  <a:lnTo>
                    <a:pt x="2471877" y="162344"/>
                  </a:lnTo>
                  <a:lnTo>
                    <a:pt x="2537129" y="162344"/>
                  </a:lnTo>
                  <a:lnTo>
                    <a:pt x="2537129" y="317195"/>
                  </a:lnTo>
                  <a:lnTo>
                    <a:pt x="2570543" y="317195"/>
                  </a:lnTo>
                  <a:lnTo>
                    <a:pt x="2570543" y="162344"/>
                  </a:lnTo>
                  <a:lnTo>
                    <a:pt x="2570543" y="134061"/>
                  </a:lnTo>
                  <a:lnTo>
                    <a:pt x="2570543" y="8547"/>
                  </a:lnTo>
                  <a:close/>
                </a:path>
                <a:path w="7644130" h="334645">
                  <a:moveTo>
                    <a:pt x="2640927" y="0"/>
                  </a:moveTo>
                  <a:lnTo>
                    <a:pt x="2607386" y="0"/>
                  </a:lnTo>
                  <a:lnTo>
                    <a:pt x="2607386" y="333375"/>
                  </a:lnTo>
                  <a:lnTo>
                    <a:pt x="2640927" y="333375"/>
                  </a:lnTo>
                  <a:lnTo>
                    <a:pt x="2640927" y="0"/>
                  </a:lnTo>
                  <a:close/>
                </a:path>
                <a:path w="7644130" h="334645">
                  <a:moveTo>
                    <a:pt x="2894317" y="229831"/>
                  </a:moveTo>
                  <a:lnTo>
                    <a:pt x="2858693" y="206146"/>
                  </a:lnTo>
                  <a:lnTo>
                    <a:pt x="2830753" y="171653"/>
                  </a:lnTo>
                  <a:lnTo>
                    <a:pt x="2824162" y="156552"/>
                  </a:lnTo>
                  <a:lnTo>
                    <a:pt x="2812567" y="130009"/>
                  </a:lnTo>
                  <a:lnTo>
                    <a:pt x="2806166" y="84848"/>
                  </a:lnTo>
                  <a:lnTo>
                    <a:pt x="2806166" y="27762"/>
                  </a:lnTo>
                  <a:lnTo>
                    <a:pt x="2770644" y="27762"/>
                  </a:lnTo>
                  <a:lnTo>
                    <a:pt x="2770644" y="84848"/>
                  </a:lnTo>
                  <a:lnTo>
                    <a:pt x="2763926" y="131978"/>
                  </a:lnTo>
                  <a:lnTo>
                    <a:pt x="2745435" y="175336"/>
                  </a:lnTo>
                  <a:lnTo>
                    <a:pt x="2717165" y="211137"/>
                  </a:lnTo>
                  <a:lnTo>
                    <a:pt x="2681059" y="235623"/>
                  </a:lnTo>
                  <a:lnTo>
                    <a:pt x="2702890" y="265087"/>
                  </a:lnTo>
                  <a:lnTo>
                    <a:pt x="2730970" y="246837"/>
                  </a:lnTo>
                  <a:lnTo>
                    <a:pt x="2755023" y="221869"/>
                  </a:lnTo>
                  <a:lnTo>
                    <a:pt x="2774492" y="191389"/>
                  </a:lnTo>
                  <a:lnTo>
                    <a:pt x="2788805" y="156552"/>
                  </a:lnTo>
                  <a:lnTo>
                    <a:pt x="2803182" y="189090"/>
                  </a:lnTo>
                  <a:lnTo>
                    <a:pt x="2822422" y="217538"/>
                  </a:lnTo>
                  <a:lnTo>
                    <a:pt x="2845905" y="240842"/>
                  </a:lnTo>
                  <a:lnTo>
                    <a:pt x="2873006" y="257987"/>
                  </a:lnTo>
                  <a:lnTo>
                    <a:pt x="2894317" y="229831"/>
                  </a:lnTo>
                  <a:close/>
                </a:path>
                <a:path w="7644130" h="334645">
                  <a:moveTo>
                    <a:pt x="2959963" y="0"/>
                  </a:moveTo>
                  <a:lnTo>
                    <a:pt x="2924441" y="0"/>
                  </a:lnTo>
                  <a:lnTo>
                    <a:pt x="2924441" y="334035"/>
                  </a:lnTo>
                  <a:lnTo>
                    <a:pt x="2959963" y="334035"/>
                  </a:lnTo>
                  <a:lnTo>
                    <a:pt x="2959963" y="0"/>
                  </a:lnTo>
                  <a:close/>
                </a:path>
                <a:path w="7644130" h="334645">
                  <a:moveTo>
                    <a:pt x="3219399" y="185229"/>
                  </a:moveTo>
                  <a:lnTo>
                    <a:pt x="3217710" y="167347"/>
                  </a:lnTo>
                  <a:lnTo>
                    <a:pt x="3217329" y="163398"/>
                  </a:lnTo>
                  <a:lnTo>
                    <a:pt x="3216910" y="158927"/>
                  </a:lnTo>
                  <a:lnTo>
                    <a:pt x="3205632" y="160235"/>
                  </a:lnTo>
                  <a:lnTo>
                    <a:pt x="3194164" y="161404"/>
                  </a:lnTo>
                  <a:lnTo>
                    <a:pt x="3182505" y="162458"/>
                  </a:lnTo>
                  <a:lnTo>
                    <a:pt x="3170720" y="163398"/>
                  </a:lnTo>
                  <a:lnTo>
                    <a:pt x="3170720" y="58940"/>
                  </a:lnTo>
                  <a:lnTo>
                    <a:pt x="3202432" y="58940"/>
                  </a:lnTo>
                  <a:lnTo>
                    <a:pt x="3202432" y="30391"/>
                  </a:lnTo>
                  <a:lnTo>
                    <a:pt x="3136392" y="30391"/>
                  </a:lnTo>
                  <a:lnTo>
                    <a:pt x="3136392" y="58940"/>
                  </a:lnTo>
                  <a:lnTo>
                    <a:pt x="3136392" y="165506"/>
                  </a:lnTo>
                  <a:lnTo>
                    <a:pt x="3124263" y="166065"/>
                  </a:lnTo>
                  <a:lnTo>
                    <a:pt x="3088233" y="167347"/>
                  </a:lnTo>
                  <a:lnTo>
                    <a:pt x="3088233" y="58940"/>
                  </a:lnTo>
                  <a:lnTo>
                    <a:pt x="3136392" y="58940"/>
                  </a:lnTo>
                  <a:lnTo>
                    <a:pt x="3136392" y="30391"/>
                  </a:lnTo>
                  <a:lnTo>
                    <a:pt x="3022587" y="30391"/>
                  </a:lnTo>
                  <a:lnTo>
                    <a:pt x="3022587" y="58940"/>
                  </a:lnTo>
                  <a:lnTo>
                    <a:pt x="3054159" y="58940"/>
                  </a:lnTo>
                  <a:lnTo>
                    <a:pt x="3054159" y="167995"/>
                  </a:lnTo>
                  <a:lnTo>
                    <a:pt x="3013252" y="168389"/>
                  </a:lnTo>
                  <a:lnTo>
                    <a:pt x="3017189" y="197472"/>
                  </a:lnTo>
                  <a:lnTo>
                    <a:pt x="3063456" y="197078"/>
                  </a:lnTo>
                  <a:lnTo>
                    <a:pt x="3114497" y="195402"/>
                  </a:lnTo>
                  <a:lnTo>
                    <a:pt x="3167443" y="191693"/>
                  </a:lnTo>
                  <a:lnTo>
                    <a:pt x="3219399" y="185229"/>
                  </a:lnTo>
                  <a:close/>
                </a:path>
                <a:path w="7644130" h="334645">
                  <a:moveTo>
                    <a:pt x="3289389" y="297586"/>
                  </a:moveTo>
                  <a:lnTo>
                    <a:pt x="3099028" y="297586"/>
                  </a:lnTo>
                  <a:lnTo>
                    <a:pt x="3099028" y="222338"/>
                  </a:lnTo>
                  <a:lnTo>
                    <a:pt x="3063900" y="222338"/>
                  </a:lnTo>
                  <a:lnTo>
                    <a:pt x="3063900" y="326529"/>
                  </a:lnTo>
                  <a:lnTo>
                    <a:pt x="3289389" y="326529"/>
                  </a:lnTo>
                  <a:lnTo>
                    <a:pt x="3289389" y="297586"/>
                  </a:lnTo>
                  <a:close/>
                </a:path>
                <a:path w="7644130" h="334645">
                  <a:moveTo>
                    <a:pt x="3323463" y="99060"/>
                  </a:moveTo>
                  <a:lnTo>
                    <a:pt x="3275190" y="99060"/>
                  </a:lnTo>
                  <a:lnTo>
                    <a:pt x="3275190" y="266"/>
                  </a:lnTo>
                  <a:lnTo>
                    <a:pt x="3239795" y="266"/>
                  </a:lnTo>
                  <a:lnTo>
                    <a:pt x="3239795" y="245618"/>
                  </a:lnTo>
                  <a:lnTo>
                    <a:pt x="3275190" y="245618"/>
                  </a:lnTo>
                  <a:lnTo>
                    <a:pt x="3275190" y="128663"/>
                  </a:lnTo>
                  <a:lnTo>
                    <a:pt x="3323463" y="128663"/>
                  </a:lnTo>
                  <a:lnTo>
                    <a:pt x="3323463" y="99060"/>
                  </a:lnTo>
                  <a:close/>
                </a:path>
                <a:path w="7644130" h="334645">
                  <a:moveTo>
                    <a:pt x="3561588" y="6438"/>
                  </a:moveTo>
                  <a:lnTo>
                    <a:pt x="3527907" y="6438"/>
                  </a:lnTo>
                  <a:lnTo>
                    <a:pt x="3527907" y="127749"/>
                  </a:lnTo>
                  <a:lnTo>
                    <a:pt x="3490290" y="127749"/>
                  </a:lnTo>
                  <a:lnTo>
                    <a:pt x="3482924" y="85534"/>
                  </a:lnTo>
                  <a:lnTo>
                    <a:pt x="3470706" y="59855"/>
                  </a:lnTo>
                  <a:lnTo>
                    <a:pt x="3467785" y="53746"/>
                  </a:lnTo>
                  <a:lnTo>
                    <a:pt x="3457918" y="44729"/>
                  </a:lnTo>
                  <a:lnTo>
                    <a:pt x="3457918" y="143929"/>
                  </a:lnTo>
                  <a:lnTo>
                    <a:pt x="3455149" y="179514"/>
                  </a:lnTo>
                  <a:lnTo>
                    <a:pt x="3447211" y="205994"/>
                  </a:lnTo>
                  <a:lnTo>
                    <a:pt x="3434664" y="222440"/>
                  </a:lnTo>
                  <a:lnTo>
                    <a:pt x="3418065" y="227990"/>
                  </a:lnTo>
                  <a:lnTo>
                    <a:pt x="3401860" y="222440"/>
                  </a:lnTo>
                  <a:lnTo>
                    <a:pt x="3389579" y="205994"/>
                  </a:lnTo>
                  <a:lnTo>
                    <a:pt x="3381832" y="179514"/>
                  </a:lnTo>
                  <a:lnTo>
                    <a:pt x="3379254" y="143929"/>
                  </a:lnTo>
                  <a:lnTo>
                    <a:pt x="3381832" y="108419"/>
                  </a:lnTo>
                  <a:lnTo>
                    <a:pt x="3389579" y="82003"/>
                  </a:lnTo>
                  <a:lnTo>
                    <a:pt x="3401860" y="65532"/>
                  </a:lnTo>
                  <a:lnTo>
                    <a:pt x="3418065" y="59855"/>
                  </a:lnTo>
                  <a:lnTo>
                    <a:pt x="3434664" y="65532"/>
                  </a:lnTo>
                  <a:lnTo>
                    <a:pt x="3447211" y="82003"/>
                  </a:lnTo>
                  <a:lnTo>
                    <a:pt x="3455149" y="108419"/>
                  </a:lnTo>
                  <a:lnTo>
                    <a:pt x="3457918" y="143929"/>
                  </a:lnTo>
                  <a:lnTo>
                    <a:pt x="3457918" y="44729"/>
                  </a:lnTo>
                  <a:lnTo>
                    <a:pt x="3445853" y="33680"/>
                  </a:lnTo>
                  <a:lnTo>
                    <a:pt x="3418065" y="26708"/>
                  </a:lnTo>
                  <a:lnTo>
                    <a:pt x="3388537" y="34886"/>
                  </a:lnTo>
                  <a:lnTo>
                    <a:pt x="3365931" y="58280"/>
                  </a:lnTo>
                  <a:lnTo>
                    <a:pt x="3351453" y="95199"/>
                  </a:lnTo>
                  <a:lnTo>
                    <a:pt x="3346361" y="143929"/>
                  </a:lnTo>
                  <a:lnTo>
                    <a:pt x="3351453" y="192925"/>
                  </a:lnTo>
                  <a:lnTo>
                    <a:pt x="3365931" y="230035"/>
                  </a:lnTo>
                  <a:lnTo>
                    <a:pt x="3388537" y="253517"/>
                  </a:lnTo>
                  <a:lnTo>
                    <a:pt x="3418065" y="261670"/>
                  </a:lnTo>
                  <a:lnTo>
                    <a:pt x="3446335" y="254444"/>
                  </a:lnTo>
                  <a:lnTo>
                    <a:pt x="3468497" y="233514"/>
                  </a:lnTo>
                  <a:lnTo>
                    <a:pt x="3470999" y="227990"/>
                  </a:lnTo>
                  <a:lnTo>
                    <a:pt x="3483533" y="200355"/>
                  </a:lnTo>
                  <a:lnTo>
                    <a:pt x="3490417" y="156425"/>
                  </a:lnTo>
                  <a:lnTo>
                    <a:pt x="3527907" y="156425"/>
                  </a:lnTo>
                  <a:lnTo>
                    <a:pt x="3527907" y="316928"/>
                  </a:lnTo>
                  <a:lnTo>
                    <a:pt x="3561588" y="316928"/>
                  </a:lnTo>
                  <a:lnTo>
                    <a:pt x="3561588" y="156425"/>
                  </a:lnTo>
                  <a:lnTo>
                    <a:pt x="3561588" y="127749"/>
                  </a:lnTo>
                  <a:lnTo>
                    <a:pt x="3561588" y="6438"/>
                  </a:lnTo>
                  <a:close/>
                </a:path>
                <a:path w="7644130" h="334645">
                  <a:moveTo>
                    <a:pt x="3629342" y="0"/>
                  </a:moveTo>
                  <a:lnTo>
                    <a:pt x="3595408" y="0"/>
                  </a:lnTo>
                  <a:lnTo>
                    <a:pt x="3595408" y="333375"/>
                  </a:lnTo>
                  <a:lnTo>
                    <a:pt x="3629342" y="333375"/>
                  </a:lnTo>
                  <a:lnTo>
                    <a:pt x="3629342" y="0"/>
                  </a:lnTo>
                  <a:close/>
                </a:path>
                <a:path w="7644130" h="334645">
                  <a:moveTo>
                    <a:pt x="4042841" y="195097"/>
                  </a:moveTo>
                  <a:lnTo>
                    <a:pt x="4007586" y="195097"/>
                  </a:lnTo>
                  <a:lnTo>
                    <a:pt x="4007586" y="233908"/>
                  </a:lnTo>
                  <a:lnTo>
                    <a:pt x="4007586" y="261670"/>
                  </a:lnTo>
                  <a:lnTo>
                    <a:pt x="4007586" y="300355"/>
                  </a:lnTo>
                  <a:lnTo>
                    <a:pt x="3860495" y="300355"/>
                  </a:lnTo>
                  <a:lnTo>
                    <a:pt x="3860495" y="261670"/>
                  </a:lnTo>
                  <a:lnTo>
                    <a:pt x="4007586" y="261670"/>
                  </a:lnTo>
                  <a:lnTo>
                    <a:pt x="4007586" y="233908"/>
                  </a:lnTo>
                  <a:lnTo>
                    <a:pt x="3860495" y="233908"/>
                  </a:lnTo>
                  <a:lnTo>
                    <a:pt x="3860495" y="195097"/>
                  </a:lnTo>
                  <a:lnTo>
                    <a:pt x="3825506" y="195097"/>
                  </a:lnTo>
                  <a:lnTo>
                    <a:pt x="3825506" y="329158"/>
                  </a:lnTo>
                  <a:lnTo>
                    <a:pt x="4042841" y="329158"/>
                  </a:lnTo>
                  <a:lnTo>
                    <a:pt x="4042841" y="300355"/>
                  </a:lnTo>
                  <a:lnTo>
                    <a:pt x="4042841" y="261670"/>
                  </a:lnTo>
                  <a:lnTo>
                    <a:pt x="4042841" y="233908"/>
                  </a:lnTo>
                  <a:lnTo>
                    <a:pt x="4042841" y="195097"/>
                  </a:lnTo>
                  <a:close/>
                </a:path>
                <a:path w="7644130" h="334645">
                  <a:moveTo>
                    <a:pt x="4042841" y="0"/>
                  </a:moveTo>
                  <a:lnTo>
                    <a:pt x="4007586" y="0"/>
                  </a:lnTo>
                  <a:lnTo>
                    <a:pt x="4007586" y="77876"/>
                  </a:lnTo>
                  <a:lnTo>
                    <a:pt x="3942461" y="77876"/>
                  </a:lnTo>
                  <a:lnTo>
                    <a:pt x="3932186" y="52222"/>
                  </a:lnTo>
                  <a:lnTo>
                    <a:pt x="3925265" y="44856"/>
                  </a:lnTo>
                  <a:lnTo>
                    <a:pt x="3913479" y="32346"/>
                  </a:lnTo>
                  <a:lnTo>
                    <a:pt x="3910101" y="30657"/>
                  </a:lnTo>
                  <a:lnTo>
                    <a:pt x="3910101" y="92748"/>
                  </a:lnTo>
                  <a:lnTo>
                    <a:pt x="3906164" y="112280"/>
                  </a:lnTo>
                  <a:lnTo>
                    <a:pt x="3895179" y="127546"/>
                  </a:lnTo>
                  <a:lnTo>
                    <a:pt x="3878402" y="137477"/>
                  </a:lnTo>
                  <a:lnTo>
                    <a:pt x="3857079" y="141033"/>
                  </a:lnTo>
                  <a:lnTo>
                    <a:pt x="3835425" y="137477"/>
                  </a:lnTo>
                  <a:lnTo>
                    <a:pt x="3818445" y="127546"/>
                  </a:lnTo>
                  <a:lnTo>
                    <a:pt x="3807371" y="112280"/>
                  </a:lnTo>
                  <a:lnTo>
                    <a:pt x="3803396" y="92748"/>
                  </a:lnTo>
                  <a:lnTo>
                    <a:pt x="3807371" y="73075"/>
                  </a:lnTo>
                  <a:lnTo>
                    <a:pt x="3818445" y="57899"/>
                  </a:lnTo>
                  <a:lnTo>
                    <a:pt x="3835425" y="48183"/>
                  </a:lnTo>
                  <a:lnTo>
                    <a:pt x="3857079" y="44856"/>
                  </a:lnTo>
                  <a:lnTo>
                    <a:pt x="3878402" y="48183"/>
                  </a:lnTo>
                  <a:lnTo>
                    <a:pt x="3895179" y="57899"/>
                  </a:lnTo>
                  <a:lnTo>
                    <a:pt x="3906164" y="73075"/>
                  </a:lnTo>
                  <a:lnTo>
                    <a:pt x="3910101" y="92748"/>
                  </a:lnTo>
                  <a:lnTo>
                    <a:pt x="3910101" y="30657"/>
                  </a:lnTo>
                  <a:lnTo>
                    <a:pt x="3887914" y="19545"/>
                  </a:lnTo>
                  <a:lnTo>
                    <a:pt x="3857079" y="15125"/>
                  </a:lnTo>
                  <a:lnTo>
                    <a:pt x="3821938" y="20739"/>
                  </a:lnTo>
                  <a:lnTo>
                    <a:pt x="3794277" y="36766"/>
                  </a:lnTo>
                  <a:lnTo>
                    <a:pt x="3776205" y="61379"/>
                  </a:lnTo>
                  <a:lnTo>
                    <a:pt x="3769855" y="92748"/>
                  </a:lnTo>
                  <a:lnTo>
                    <a:pt x="3776205" y="124307"/>
                  </a:lnTo>
                  <a:lnTo>
                    <a:pt x="3794277" y="148971"/>
                  </a:lnTo>
                  <a:lnTo>
                    <a:pt x="3821938" y="165036"/>
                  </a:lnTo>
                  <a:lnTo>
                    <a:pt x="3857079" y="170764"/>
                  </a:lnTo>
                  <a:lnTo>
                    <a:pt x="3888232" y="166141"/>
                  </a:lnTo>
                  <a:lnTo>
                    <a:pt x="3913949" y="153085"/>
                  </a:lnTo>
                  <a:lnTo>
                    <a:pt x="3925062" y="141033"/>
                  </a:lnTo>
                  <a:lnTo>
                    <a:pt x="3932593" y="132854"/>
                  </a:lnTo>
                  <a:lnTo>
                    <a:pt x="3942588" y="106692"/>
                  </a:lnTo>
                  <a:lnTo>
                    <a:pt x="4007586" y="106692"/>
                  </a:lnTo>
                  <a:lnTo>
                    <a:pt x="4007586" y="178917"/>
                  </a:lnTo>
                  <a:lnTo>
                    <a:pt x="4042841" y="178917"/>
                  </a:lnTo>
                  <a:lnTo>
                    <a:pt x="4042841" y="106692"/>
                  </a:lnTo>
                  <a:lnTo>
                    <a:pt x="4042841" y="77876"/>
                  </a:lnTo>
                  <a:lnTo>
                    <a:pt x="4042841" y="0"/>
                  </a:lnTo>
                  <a:close/>
                </a:path>
                <a:path w="7644130" h="334645">
                  <a:moveTo>
                    <a:pt x="4399496" y="264502"/>
                  </a:moveTo>
                  <a:lnTo>
                    <a:pt x="4263606" y="264502"/>
                  </a:lnTo>
                  <a:lnTo>
                    <a:pt x="4263606" y="204812"/>
                  </a:lnTo>
                  <a:lnTo>
                    <a:pt x="4369905" y="204812"/>
                  </a:lnTo>
                  <a:lnTo>
                    <a:pt x="4369905" y="176872"/>
                  </a:lnTo>
                  <a:lnTo>
                    <a:pt x="4166641" y="176872"/>
                  </a:lnTo>
                  <a:lnTo>
                    <a:pt x="4166641" y="127342"/>
                  </a:lnTo>
                  <a:lnTo>
                    <a:pt x="4362132" y="127342"/>
                  </a:lnTo>
                  <a:lnTo>
                    <a:pt x="4362132" y="99402"/>
                  </a:lnTo>
                  <a:lnTo>
                    <a:pt x="4362132" y="52412"/>
                  </a:lnTo>
                  <a:lnTo>
                    <a:pt x="4362132" y="23202"/>
                  </a:lnTo>
                  <a:lnTo>
                    <a:pt x="4130852" y="23202"/>
                  </a:lnTo>
                  <a:lnTo>
                    <a:pt x="4130852" y="52412"/>
                  </a:lnTo>
                  <a:lnTo>
                    <a:pt x="4327271" y="52412"/>
                  </a:lnTo>
                  <a:lnTo>
                    <a:pt x="4327271" y="99402"/>
                  </a:lnTo>
                  <a:lnTo>
                    <a:pt x="4131513" y="99402"/>
                  </a:lnTo>
                  <a:lnTo>
                    <a:pt x="4131513" y="127342"/>
                  </a:lnTo>
                  <a:lnTo>
                    <a:pt x="4131513" y="176872"/>
                  </a:lnTo>
                  <a:lnTo>
                    <a:pt x="4131513" y="204812"/>
                  </a:lnTo>
                  <a:lnTo>
                    <a:pt x="4228604" y="204812"/>
                  </a:lnTo>
                  <a:lnTo>
                    <a:pt x="4228604" y="264502"/>
                  </a:lnTo>
                  <a:lnTo>
                    <a:pt x="4094416" y="264502"/>
                  </a:lnTo>
                  <a:lnTo>
                    <a:pt x="4094416" y="293712"/>
                  </a:lnTo>
                  <a:lnTo>
                    <a:pt x="4399496" y="293712"/>
                  </a:lnTo>
                  <a:lnTo>
                    <a:pt x="4399496" y="264502"/>
                  </a:lnTo>
                  <a:close/>
                </a:path>
                <a:path w="7644130" h="334645">
                  <a:moveTo>
                    <a:pt x="4693805" y="157822"/>
                  </a:moveTo>
                  <a:lnTo>
                    <a:pt x="4496600" y="157822"/>
                  </a:lnTo>
                  <a:lnTo>
                    <a:pt x="4496600" y="58762"/>
                  </a:lnTo>
                  <a:lnTo>
                    <a:pt x="4690910" y="58762"/>
                  </a:lnTo>
                  <a:lnTo>
                    <a:pt x="4690910" y="29552"/>
                  </a:lnTo>
                  <a:lnTo>
                    <a:pt x="4461726" y="29552"/>
                  </a:lnTo>
                  <a:lnTo>
                    <a:pt x="4461726" y="58762"/>
                  </a:lnTo>
                  <a:lnTo>
                    <a:pt x="4461726" y="157822"/>
                  </a:lnTo>
                  <a:lnTo>
                    <a:pt x="4461726" y="187032"/>
                  </a:lnTo>
                  <a:lnTo>
                    <a:pt x="4693805" y="187032"/>
                  </a:lnTo>
                  <a:lnTo>
                    <a:pt x="4693805" y="157822"/>
                  </a:lnTo>
                  <a:close/>
                </a:path>
                <a:path w="7644130" h="334645">
                  <a:moveTo>
                    <a:pt x="4728934" y="260096"/>
                  </a:moveTo>
                  <a:lnTo>
                    <a:pt x="4423842" y="260096"/>
                  </a:lnTo>
                  <a:lnTo>
                    <a:pt x="4423842" y="289433"/>
                  </a:lnTo>
                  <a:lnTo>
                    <a:pt x="4728934" y="289433"/>
                  </a:lnTo>
                  <a:lnTo>
                    <a:pt x="4728934" y="260096"/>
                  </a:lnTo>
                  <a:close/>
                </a:path>
                <a:path w="7644130" h="334645">
                  <a:moveTo>
                    <a:pt x="5064493" y="197078"/>
                  </a:moveTo>
                  <a:lnTo>
                    <a:pt x="5062512" y="177609"/>
                  </a:lnTo>
                  <a:lnTo>
                    <a:pt x="5061864" y="171284"/>
                  </a:lnTo>
                  <a:lnTo>
                    <a:pt x="5040985" y="173367"/>
                  </a:lnTo>
                  <a:lnTo>
                    <a:pt x="5019510" y="175094"/>
                  </a:lnTo>
                  <a:lnTo>
                    <a:pt x="4997628" y="176491"/>
                  </a:lnTo>
                  <a:lnTo>
                    <a:pt x="4975568" y="177609"/>
                  </a:lnTo>
                  <a:lnTo>
                    <a:pt x="4975568" y="135509"/>
                  </a:lnTo>
                  <a:lnTo>
                    <a:pt x="5040427" y="135509"/>
                  </a:lnTo>
                  <a:lnTo>
                    <a:pt x="5040427" y="106959"/>
                  </a:lnTo>
                  <a:lnTo>
                    <a:pt x="4912944" y="106959"/>
                  </a:lnTo>
                  <a:lnTo>
                    <a:pt x="4912944" y="49987"/>
                  </a:lnTo>
                  <a:lnTo>
                    <a:pt x="5037658" y="49987"/>
                  </a:lnTo>
                  <a:lnTo>
                    <a:pt x="5037658" y="21183"/>
                  </a:lnTo>
                  <a:lnTo>
                    <a:pt x="4877422" y="21183"/>
                  </a:lnTo>
                  <a:lnTo>
                    <a:pt x="4877422" y="135509"/>
                  </a:lnTo>
                  <a:lnTo>
                    <a:pt x="4940300" y="135509"/>
                  </a:lnTo>
                  <a:lnTo>
                    <a:pt x="4940300" y="178917"/>
                  </a:lnTo>
                  <a:lnTo>
                    <a:pt x="4916119" y="179578"/>
                  </a:lnTo>
                  <a:lnTo>
                    <a:pt x="4847691" y="180365"/>
                  </a:lnTo>
                  <a:lnTo>
                    <a:pt x="4852682" y="208915"/>
                  </a:lnTo>
                  <a:lnTo>
                    <a:pt x="4902111" y="208457"/>
                  </a:lnTo>
                  <a:lnTo>
                    <a:pt x="4955286" y="206692"/>
                  </a:lnTo>
                  <a:lnTo>
                    <a:pt x="5010112" y="203085"/>
                  </a:lnTo>
                  <a:lnTo>
                    <a:pt x="5064493" y="197078"/>
                  </a:lnTo>
                  <a:close/>
                </a:path>
                <a:path w="7644130" h="334645">
                  <a:moveTo>
                    <a:pt x="5122913" y="127"/>
                  </a:moveTo>
                  <a:lnTo>
                    <a:pt x="5087391" y="127"/>
                  </a:lnTo>
                  <a:lnTo>
                    <a:pt x="5087391" y="249961"/>
                  </a:lnTo>
                  <a:lnTo>
                    <a:pt x="5122913" y="249961"/>
                  </a:lnTo>
                  <a:lnTo>
                    <a:pt x="5122913" y="127"/>
                  </a:lnTo>
                  <a:close/>
                </a:path>
                <a:path w="7644130" h="334645">
                  <a:moveTo>
                    <a:pt x="5133302" y="297586"/>
                  </a:moveTo>
                  <a:lnTo>
                    <a:pt x="4938331" y="297586"/>
                  </a:lnTo>
                  <a:lnTo>
                    <a:pt x="4938331" y="232206"/>
                  </a:lnTo>
                  <a:lnTo>
                    <a:pt x="4902809" y="232206"/>
                  </a:lnTo>
                  <a:lnTo>
                    <a:pt x="4902809" y="326529"/>
                  </a:lnTo>
                  <a:lnTo>
                    <a:pt x="5133302" y="326529"/>
                  </a:lnTo>
                  <a:lnTo>
                    <a:pt x="5133302" y="297586"/>
                  </a:lnTo>
                  <a:close/>
                </a:path>
                <a:path w="7644130" h="334645">
                  <a:moveTo>
                    <a:pt x="5467921" y="228384"/>
                  </a:moveTo>
                  <a:lnTo>
                    <a:pt x="5433949" y="204038"/>
                  </a:lnTo>
                  <a:lnTo>
                    <a:pt x="5407444" y="169646"/>
                  </a:lnTo>
                  <a:lnTo>
                    <a:pt x="5390261" y="128739"/>
                  </a:lnTo>
                  <a:lnTo>
                    <a:pt x="5384254" y="84848"/>
                  </a:lnTo>
                  <a:lnTo>
                    <a:pt x="5384254" y="27762"/>
                  </a:lnTo>
                  <a:lnTo>
                    <a:pt x="5349125" y="27762"/>
                  </a:lnTo>
                  <a:lnTo>
                    <a:pt x="5349125" y="84848"/>
                  </a:lnTo>
                  <a:lnTo>
                    <a:pt x="5342775" y="130581"/>
                  </a:lnTo>
                  <a:lnTo>
                    <a:pt x="5325199" y="173380"/>
                  </a:lnTo>
                  <a:lnTo>
                    <a:pt x="5298084" y="209346"/>
                  </a:lnTo>
                  <a:lnTo>
                    <a:pt x="5263083" y="234569"/>
                  </a:lnTo>
                  <a:lnTo>
                    <a:pt x="5285054" y="262991"/>
                  </a:lnTo>
                  <a:lnTo>
                    <a:pt x="5311762" y="244614"/>
                  </a:lnTo>
                  <a:lnTo>
                    <a:pt x="5334673" y="219862"/>
                  </a:lnTo>
                  <a:lnTo>
                    <a:pt x="5353266" y="189941"/>
                  </a:lnTo>
                  <a:lnTo>
                    <a:pt x="5367020" y="156032"/>
                  </a:lnTo>
                  <a:lnTo>
                    <a:pt x="5380431" y="187871"/>
                  </a:lnTo>
                  <a:lnTo>
                    <a:pt x="5398427" y="215976"/>
                  </a:lnTo>
                  <a:lnTo>
                    <a:pt x="5420525" y="239268"/>
                  </a:lnTo>
                  <a:lnTo>
                    <a:pt x="5446217" y="256667"/>
                  </a:lnTo>
                  <a:lnTo>
                    <a:pt x="5467921" y="228384"/>
                  </a:lnTo>
                  <a:close/>
                </a:path>
                <a:path w="7644130" h="334645">
                  <a:moveTo>
                    <a:pt x="5581853" y="133007"/>
                  </a:moveTo>
                  <a:lnTo>
                    <a:pt x="5528449" y="133007"/>
                  </a:lnTo>
                  <a:lnTo>
                    <a:pt x="5528449" y="0"/>
                  </a:lnTo>
                  <a:lnTo>
                    <a:pt x="5493055" y="0"/>
                  </a:lnTo>
                  <a:lnTo>
                    <a:pt x="5493055" y="333375"/>
                  </a:lnTo>
                  <a:lnTo>
                    <a:pt x="5528449" y="333375"/>
                  </a:lnTo>
                  <a:lnTo>
                    <a:pt x="5528449" y="163131"/>
                  </a:lnTo>
                  <a:lnTo>
                    <a:pt x="5581853" y="163131"/>
                  </a:lnTo>
                  <a:lnTo>
                    <a:pt x="5581853" y="133007"/>
                  </a:lnTo>
                  <a:close/>
                </a:path>
                <a:path w="7644130" h="334645">
                  <a:moveTo>
                    <a:pt x="5804979" y="169583"/>
                  </a:moveTo>
                  <a:lnTo>
                    <a:pt x="5770194" y="153212"/>
                  </a:lnTo>
                  <a:lnTo>
                    <a:pt x="5741187" y="124980"/>
                  </a:lnTo>
                  <a:lnTo>
                    <a:pt x="5721578" y="69456"/>
                  </a:lnTo>
                  <a:lnTo>
                    <a:pt x="5721578" y="55118"/>
                  </a:lnTo>
                  <a:lnTo>
                    <a:pt x="5794984" y="55118"/>
                  </a:lnTo>
                  <a:lnTo>
                    <a:pt x="5794984" y="26568"/>
                  </a:lnTo>
                  <a:lnTo>
                    <a:pt x="5610936" y="26568"/>
                  </a:lnTo>
                  <a:lnTo>
                    <a:pt x="5610936" y="55118"/>
                  </a:lnTo>
                  <a:lnTo>
                    <a:pt x="5685917" y="55118"/>
                  </a:lnTo>
                  <a:lnTo>
                    <a:pt x="5685917" y="69456"/>
                  </a:lnTo>
                  <a:lnTo>
                    <a:pt x="5679960" y="102946"/>
                  </a:lnTo>
                  <a:lnTo>
                    <a:pt x="5663209" y="133299"/>
                  </a:lnTo>
                  <a:lnTo>
                    <a:pt x="5636768" y="158381"/>
                  </a:lnTo>
                  <a:lnTo>
                    <a:pt x="5601728" y="176022"/>
                  </a:lnTo>
                  <a:lnTo>
                    <a:pt x="5620016" y="204050"/>
                  </a:lnTo>
                  <a:lnTo>
                    <a:pt x="5647842" y="190855"/>
                  </a:lnTo>
                  <a:lnTo>
                    <a:pt x="5671451" y="172847"/>
                  </a:lnTo>
                  <a:lnTo>
                    <a:pt x="5690425" y="150672"/>
                  </a:lnTo>
                  <a:lnTo>
                    <a:pt x="5704344" y="124980"/>
                  </a:lnTo>
                  <a:lnTo>
                    <a:pt x="5718226" y="148602"/>
                  </a:lnTo>
                  <a:lnTo>
                    <a:pt x="5736920" y="168960"/>
                  </a:lnTo>
                  <a:lnTo>
                    <a:pt x="5759970" y="185407"/>
                  </a:lnTo>
                  <a:lnTo>
                    <a:pt x="5786958" y="197332"/>
                  </a:lnTo>
                  <a:lnTo>
                    <a:pt x="5804979" y="169583"/>
                  </a:lnTo>
                  <a:close/>
                </a:path>
                <a:path w="7644130" h="334645">
                  <a:moveTo>
                    <a:pt x="5874715" y="266"/>
                  </a:moveTo>
                  <a:lnTo>
                    <a:pt x="5839320" y="266"/>
                  </a:lnTo>
                  <a:lnTo>
                    <a:pt x="5839320" y="243649"/>
                  </a:lnTo>
                  <a:lnTo>
                    <a:pt x="5874715" y="243649"/>
                  </a:lnTo>
                  <a:lnTo>
                    <a:pt x="5874715" y="266"/>
                  </a:lnTo>
                  <a:close/>
                </a:path>
                <a:path w="7644130" h="334645">
                  <a:moveTo>
                    <a:pt x="5884443" y="297586"/>
                  </a:moveTo>
                  <a:lnTo>
                    <a:pt x="5692102" y="297586"/>
                  </a:lnTo>
                  <a:lnTo>
                    <a:pt x="5692102" y="220751"/>
                  </a:lnTo>
                  <a:lnTo>
                    <a:pt x="5656580" y="220751"/>
                  </a:lnTo>
                  <a:lnTo>
                    <a:pt x="5656580" y="326529"/>
                  </a:lnTo>
                  <a:lnTo>
                    <a:pt x="5884443" y="326529"/>
                  </a:lnTo>
                  <a:lnTo>
                    <a:pt x="5884443" y="297586"/>
                  </a:lnTo>
                  <a:close/>
                </a:path>
                <a:path w="7644130" h="334645">
                  <a:moveTo>
                    <a:pt x="6198222" y="62750"/>
                  </a:moveTo>
                  <a:lnTo>
                    <a:pt x="6190196" y="38214"/>
                  </a:lnTo>
                  <a:lnTo>
                    <a:pt x="6181928" y="31838"/>
                  </a:lnTo>
                  <a:lnTo>
                    <a:pt x="6166929" y="20269"/>
                  </a:lnTo>
                  <a:lnTo>
                    <a:pt x="6162040" y="18834"/>
                  </a:lnTo>
                  <a:lnTo>
                    <a:pt x="6162040" y="62750"/>
                  </a:lnTo>
                  <a:lnTo>
                    <a:pt x="6156617" y="76428"/>
                  </a:lnTo>
                  <a:lnTo>
                    <a:pt x="6140691" y="86271"/>
                  </a:lnTo>
                  <a:lnTo>
                    <a:pt x="6114758" y="92202"/>
                  </a:lnTo>
                  <a:lnTo>
                    <a:pt x="6079287" y="94195"/>
                  </a:lnTo>
                  <a:lnTo>
                    <a:pt x="6044031" y="92202"/>
                  </a:lnTo>
                  <a:lnTo>
                    <a:pt x="6018200" y="86271"/>
                  </a:lnTo>
                  <a:lnTo>
                    <a:pt x="6002350" y="76428"/>
                  </a:lnTo>
                  <a:lnTo>
                    <a:pt x="5997067" y="62750"/>
                  </a:lnTo>
                  <a:lnTo>
                    <a:pt x="6002350" y="49682"/>
                  </a:lnTo>
                  <a:lnTo>
                    <a:pt x="6018200" y="39941"/>
                  </a:lnTo>
                  <a:lnTo>
                    <a:pt x="6044031" y="33870"/>
                  </a:lnTo>
                  <a:lnTo>
                    <a:pt x="6079287" y="31838"/>
                  </a:lnTo>
                  <a:lnTo>
                    <a:pt x="6114758" y="33870"/>
                  </a:lnTo>
                  <a:lnTo>
                    <a:pt x="6140691" y="39941"/>
                  </a:lnTo>
                  <a:lnTo>
                    <a:pt x="6156617" y="49682"/>
                  </a:lnTo>
                  <a:lnTo>
                    <a:pt x="6162040" y="62750"/>
                  </a:lnTo>
                  <a:lnTo>
                    <a:pt x="6162040" y="18834"/>
                  </a:lnTo>
                  <a:lnTo>
                    <a:pt x="6129566" y="9271"/>
                  </a:lnTo>
                  <a:lnTo>
                    <a:pt x="6079287" y="5524"/>
                  </a:lnTo>
                  <a:lnTo>
                    <a:pt x="6028969" y="9271"/>
                  </a:lnTo>
                  <a:lnTo>
                    <a:pt x="5991517" y="20269"/>
                  </a:lnTo>
                  <a:lnTo>
                    <a:pt x="5968162" y="38214"/>
                  </a:lnTo>
                  <a:lnTo>
                    <a:pt x="5960097" y="62750"/>
                  </a:lnTo>
                  <a:lnTo>
                    <a:pt x="5968162" y="87604"/>
                  </a:lnTo>
                  <a:lnTo>
                    <a:pt x="5991517" y="105727"/>
                  </a:lnTo>
                  <a:lnTo>
                    <a:pt x="6028969" y="116865"/>
                  </a:lnTo>
                  <a:lnTo>
                    <a:pt x="6079287" y="120764"/>
                  </a:lnTo>
                  <a:lnTo>
                    <a:pt x="6129566" y="116865"/>
                  </a:lnTo>
                  <a:lnTo>
                    <a:pt x="6166929" y="105727"/>
                  </a:lnTo>
                  <a:lnTo>
                    <a:pt x="6181725" y="94195"/>
                  </a:lnTo>
                  <a:lnTo>
                    <a:pt x="6190196" y="87604"/>
                  </a:lnTo>
                  <a:lnTo>
                    <a:pt x="6198222" y="62750"/>
                  </a:lnTo>
                  <a:close/>
                </a:path>
                <a:path w="7644130" h="334645">
                  <a:moveTo>
                    <a:pt x="6202565" y="302856"/>
                  </a:moveTo>
                  <a:lnTo>
                    <a:pt x="5999035" y="302856"/>
                  </a:lnTo>
                  <a:lnTo>
                    <a:pt x="5999035" y="272986"/>
                  </a:lnTo>
                  <a:lnTo>
                    <a:pt x="6192964" y="272986"/>
                  </a:lnTo>
                  <a:lnTo>
                    <a:pt x="6192964" y="194970"/>
                  </a:lnTo>
                  <a:lnTo>
                    <a:pt x="5963780" y="194970"/>
                  </a:lnTo>
                  <a:lnTo>
                    <a:pt x="5963780" y="221411"/>
                  </a:lnTo>
                  <a:lnTo>
                    <a:pt x="6158230" y="221411"/>
                  </a:lnTo>
                  <a:lnTo>
                    <a:pt x="6158230" y="247599"/>
                  </a:lnTo>
                  <a:lnTo>
                    <a:pt x="5964440" y="247599"/>
                  </a:lnTo>
                  <a:lnTo>
                    <a:pt x="5964440" y="330212"/>
                  </a:lnTo>
                  <a:lnTo>
                    <a:pt x="6202565" y="330212"/>
                  </a:lnTo>
                  <a:lnTo>
                    <a:pt x="6202565" y="302856"/>
                  </a:lnTo>
                  <a:close/>
                </a:path>
                <a:path w="7644130" h="334645">
                  <a:moveTo>
                    <a:pt x="6231509" y="141033"/>
                  </a:moveTo>
                  <a:lnTo>
                    <a:pt x="5927598" y="141033"/>
                  </a:lnTo>
                  <a:lnTo>
                    <a:pt x="5927598" y="169316"/>
                  </a:lnTo>
                  <a:lnTo>
                    <a:pt x="6231509" y="169316"/>
                  </a:lnTo>
                  <a:lnTo>
                    <a:pt x="6231509" y="141033"/>
                  </a:lnTo>
                  <a:close/>
                </a:path>
                <a:path w="7644130" h="334645">
                  <a:moveTo>
                    <a:pt x="6528130" y="35915"/>
                  </a:moveTo>
                  <a:lnTo>
                    <a:pt x="6369469" y="35915"/>
                  </a:lnTo>
                  <a:lnTo>
                    <a:pt x="6369469" y="64071"/>
                  </a:lnTo>
                  <a:lnTo>
                    <a:pt x="6492087" y="64071"/>
                  </a:lnTo>
                  <a:lnTo>
                    <a:pt x="6483490" y="108597"/>
                  </a:lnTo>
                  <a:lnTo>
                    <a:pt x="6465748" y="148882"/>
                  </a:lnTo>
                  <a:lnTo>
                    <a:pt x="6438443" y="184899"/>
                  </a:lnTo>
                  <a:lnTo>
                    <a:pt x="6401105" y="216623"/>
                  </a:lnTo>
                  <a:lnTo>
                    <a:pt x="6353289" y="244043"/>
                  </a:lnTo>
                  <a:lnTo>
                    <a:pt x="6371971" y="272592"/>
                  </a:lnTo>
                  <a:lnTo>
                    <a:pt x="6423266" y="242874"/>
                  </a:lnTo>
                  <a:lnTo>
                    <a:pt x="6463271" y="208622"/>
                  </a:lnTo>
                  <a:lnTo>
                    <a:pt x="6492875" y="170332"/>
                  </a:lnTo>
                  <a:lnTo>
                    <a:pt x="6512966" y="128473"/>
                  </a:lnTo>
                  <a:lnTo>
                    <a:pt x="6524422" y="83502"/>
                  </a:lnTo>
                  <a:lnTo>
                    <a:pt x="6528130" y="35915"/>
                  </a:lnTo>
                  <a:close/>
                </a:path>
                <a:path w="7644130" h="334645">
                  <a:moveTo>
                    <a:pt x="6627190" y="0"/>
                  </a:moveTo>
                  <a:lnTo>
                    <a:pt x="6591681" y="0"/>
                  </a:lnTo>
                  <a:lnTo>
                    <a:pt x="6591681" y="333375"/>
                  </a:lnTo>
                  <a:lnTo>
                    <a:pt x="6627190" y="333375"/>
                  </a:lnTo>
                  <a:lnTo>
                    <a:pt x="6627190" y="0"/>
                  </a:lnTo>
                  <a:close/>
                </a:path>
                <a:path w="7644130" h="334645">
                  <a:moveTo>
                    <a:pt x="6849529" y="77812"/>
                  </a:moveTo>
                  <a:lnTo>
                    <a:pt x="6814540" y="77812"/>
                  </a:lnTo>
                  <a:lnTo>
                    <a:pt x="6814540" y="105752"/>
                  </a:lnTo>
                  <a:lnTo>
                    <a:pt x="6814540" y="161632"/>
                  </a:lnTo>
                  <a:lnTo>
                    <a:pt x="6727177" y="161632"/>
                  </a:lnTo>
                  <a:lnTo>
                    <a:pt x="6727177" y="105752"/>
                  </a:lnTo>
                  <a:lnTo>
                    <a:pt x="6814540" y="105752"/>
                  </a:lnTo>
                  <a:lnTo>
                    <a:pt x="6814540" y="77812"/>
                  </a:lnTo>
                  <a:lnTo>
                    <a:pt x="6727177" y="77812"/>
                  </a:lnTo>
                  <a:lnTo>
                    <a:pt x="6727177" y="24472"/>
                  </a:lnTo>
                  <a:lnTo>
                    <a:pt x="6692316" y="24472"/>
                  </a:lnTo>
                  <a:lnTo>
                    <a:pt x="6692316" y="77812"/>
                  </a:lnTo>
                  <a:lnTo>
                    <a:pt x="6692316" y="105752"/>
                  </a:lnTo>
                  <a:lnTo>
                    <a:pt x="6692316" y="161632"/>
                  </a:lnTo>
                  <a:lnTo>
                    <a:pt x="6692316" y="189572"/>
                  </a:lnTo>
                  <a:lnTo>
                    <a:pt x="6849529" y="189572"/>
                  </a:lnTo>
                  <a:lnTo>
                    <a:pt x="6849529" y="161950"/>
                  </a:lnTo>
                  <a:lnTo>
                    <a:pt x="6849529" y="161632"/>
                  </a:lnTo>
                  <a:lnTo>
                    <a:pt x="6849529" y="105752"/>
                  </a:lnTo>
                  <a:lnTo>
                    <a:pt x="6849529" y="105244"/>
                  </a:lnTo>
                  <a:lnTo>
                    <a:pt x="6849529" y="77812"/>
                  </a:lnTo>
                  <a:close/>
                </a:path>
                <a:path w="7644130" h="334645">
                  <a:moveTo>
                    <a:pt x="6849529" y="24079"/>
                  </a:moveTo>
                  <a:lnTo>
                    <a:pt x="6814540" y="24079"/>
                  </a:lnTo>
                  <a:lnTo>
                    <a:pt x="6814540" y="77622"/>
                  </a:lnTo>
                  <a:lnTo>
                    <a:pt x="6849529" y="77622"/>
                  </a:lnTo>
                  <a:lnTo>
                    <a:pt x="6849529" y="24079"/>
                  </a:lnTo>
                  <a:close/>
                </a:path>
                <a:path w="7644130" h="334645">
                  <a:moveTo>
                    <a:pt x="6955701" y="297522"/>
                  </a:moveTo>
                  <a:lnTo>
                    <a:pt x="6765341" y="297522"/>
                  </a:lnTo>
                  <a:lnTo>
                    <a:pt x="6765341" y="221322"/>
                  </a:lnTo>
                  <a:lnTo>
                    <a:pt x="6730212" y="221322"/>
                  </a:lnTo>
                  <a:lnTo>
                    <a:pt x="6730212" y="297522"/>
                  </a:lnTo>
                  <a:lnTo>
                    <a:pt x="6730212" y="326732"/>
                  </a:lnTo>
                  <a:lnTo>
                    <a:pt x="6955701" y="326732"/>
                  </a:lnTo>
                  <a:lnTo>
                    <a:pt x="6955701" y="297522"/>
                  </a:lnTo>
                  <a:close/>
                </a:path>
                <a:path w="7644130" h="334645">
                  <a:moveTo>
                    <a:pt x="6989775" y="98132"/>
                  </a:moveTo>
                  <a:lnTo>
                    <a:pt x="6941490" y="98132"/>
                  </a:lnTo>
                  <a:lnTo>
                    <a:pt x="6941490" y="355"/>
                  </a:lnTo>
                  <a:lnTo>
                    <a:pt x="6906107" y="355"/>
                  </a:lnTo>
                  <a:lnTo>
                    <a:pt x="6906107" y="98132"/>
                  </a:lnTo>
                  <a:lnTo>
                    <a:pt x="6906107" y="128612"/>
                  </a:lnTo>
                  <a:lnTo>
                    <a:pt x="6906107" y="245452"/>
                  </a:lnTo>
                  <a:lnTo>
                    <a:pt x="6941490" y="245452"/>
                  </a:lnTo>
                  <a:lnTo>
                    <a:pt x="6941490" y="128612"/>
                  </a:lnTo>
                  <a:lnTo>
                    <a:pt x="6989775" y="128612"/>
                  </a:lnTo>
                  <a:lnTo>
                    <a:pt x="6989775" y="98132"/>
                  </a:lnTo>
                  <a:close/>
                </a:path>
                <a:path w="7644130" h="334645">
                  <a:moveTo>
                    <a:pt x="7283945" y="113144"/>
                  </a:moveTo>
                  <a:lnTo>
                    <a:pt x="7274534" y="74955"/>
                  </a:lnTo>
                  <a:lnTo>
                    <a:pt x="7251395" y="48806"/>
                  </a:lnTo>
                  <a:lnTo>
                    <a:pt x="7249477" y="46647"/>
                  </a:lnTo>
                  <a:lnTo>
                    <a:pt x="7249477" y="113144"/>
                  </a:lnTo>
                  <a:lnTo>
                    <a:pt x="7242784" y="139585"/>
                  </a:lnTo>
                  <a:lnTo>
                    <a:pt x="7224217" y="159778"/>
                  </a:lnTo>
                  <a:lnTo>
                    <a:pt x="7196087" y="172669"/>
                  </a:lnTo>
                  <a:lnTo>
                    <a:pt x="7160679" y="177215"/>
                  </a:lnTo>
                  <a:lnTo>
                    <a:pt x="7125221" y="172669"/>
                  </a:lnTo>
                  <a:lnTo>
                    <a:pt x="7097014" y="159778"/>
                  </a:lnTo>
                  <a:lnTo>
                    <a:pt x="7078408" y="139585"/>
                  </a:lnTo>
                  <a:lnTo>
                    <a:pt x="7071741" y="113144"/>
                  </a:lnTo>
                  <a:lnTo>
                    <a:pt x="7078408" y="86791"/>
                  </a:lnTo>
                  <a:lnTo>
                    <a:pt x="7097014" y="66421"/>
                  </a:lnTo>
                  <a:lnTo>
                    <a:pt x="7125221" y="53327"/>
                  </a:lnTo>
                  <a:lnTo>
                    <a:pt x="7160679" y="48806"/>
                  </a:lnTo>
                  <a:lnTo>
                    <a:pt x="7196087" y="53327"/>
                  </a:lnTo>
                  <a:lnTo>
                    <a:pt x="7224217" y="66421"/>
                  </a:lnTo>
                  <a:lnTo>
                    <a:pt x="7242784" y="86791"/>
                  </a:lnTo>
                  <a:lnTo>
                    <a:pt x="7249477" y="113144"/>
                  </a:lnTo>
                  <a:lnTo>
                    <a:pt x="7249477" y="46647"/>
                  </a:lnTo>
                  <a:lnTo>
                    <a:pt x="7248563" y="45605"/>
                  </a:lnTo>
                  <a:lnTo>
                    <a:pt x="7209460" y="26720"/>
                  </a:lnTo>
                  <a:lnTo>
                    <a:pt x="7160679" y="19989"/>
                  </a:lnTo>
                  <a:lnTo>
                    <a:pt x="7112063" y="26720"/>
                  </a:lnTo>
                  <a:lnTo>
                    <a:pt x="7073087" y="45605"/>
                  </a:lnTo>
                  <a:lnTo>
                    <a:pt x="7047192" y="74955"/>
                  </a:lnTo>
                  <a:lnTo>
                    <a:pt x="7037794" y="113144"/>
                  </a:lnTo>
                  <a:lnTo>
                    <a:pt x="7047192" y="151460"/>
                  </a:lnTo>
                  <a:lnTo>
                    <a:pt x="7073087" y="180860"/>
                  </a:lnTo>
                  <a:lnTo>
                    <a:pt x="7112063" y="199644"/>
                  </a:lnTo>
                  <a:lnTo>
                    <a:pt x="7160679" y="206159"/>
                  </a:lnTo>
                  <a:lnTo>
                    <a:pt x="7209460" y="199644"/>
                  </a:lnTo>
                  <a:lnTo>
                    <a:pt x="7248563" y="180860"/>
                  </a:lnTo>
                  <a:lnTo>
                    <a:pt x="7251789" y="177215"/>
                  </a:lnTo>
                  <a:lnTo>
                    <a:pt x="7274534" y="151460"/>
                  </a:lnTo>
                  <a:lnTo>
                    <a:pt x="7283945" y="113144"/>
                  </a:lnTo>
                  <a:close/>
                </a:path>
                <a:path w="7644130" h="334645">
                  <a:moveTo>
                    <a:pt x="7314070" y="261010"/>
                  </a:moveTo>
                  <a:lnTo>
                    <a:pt x="7008990" y="261010"/>
                  </a:lnTo>
                  <a:lnTo>
                    <a:pt x="7008990" y="290220"/>
                  </a:lnTo>
                  <a:lnTo>
                    <a:pt x="7314070" y="290220"/>
                  </a:lnTo>
                  <a:lnTo>
                    <a:pt x="7314070" y="261010"/>
                  </a:lnTo>
                  <a:close/>
                </a:path>
                <a:path w="7644130" h="334645">
                  <a:moveTo>
                    <a:pt x="7643508" y="264502"/>
                  </a:moveTo>
                  <a:lnTo>
                    <a:pt x="7507605" y="264502"/>
                  </a:lnTo>
                  <a:lnTo>
                    <a:pt x="7507605" y="204812"/>
                  </a:lnTo>
                  <a:lnTo>
                    <a:pt x="7613904" y="204812"/>
                  </a:lnTo>
                  <a:lnTo>
                    <a:pt x="7613904" y="176872"/>
                  </a:lnTo>
                  <a:lnTo>
                    <a:pt x="7410640" y="176872"/>
                  </a:lnTo>
                  <a:lnTo>
                    <a:pt x="7410640" y="127342"/>
                  </a:lnTo>
                  <a:lnTo>
                    <a:pt x="7606144" y="127342"/>
                  </a:lnTo>
                  <a:lnTo>
                    <a:pt x="7606144" y="99402"/>
                  </a:lnTo>
                  <a:lnTo>
                    <a:pt x="7606144" y="52412"/>
                  </a:lnTo>
                  <a:lnTo>
                    <a:pt x="7606144" y="23202"/>
                  </a:lnTo>
                  <a:lnTo>
                    <a:pt x="7374852" y="23202"/>
                  </a:lnTo>
                  <a:lnTo>
                    <a:pt x="7374852" y="52412"/>
                  </a:lnTo>
                  <a:lnTo>
                    <a:pt x="7571270" y="52412"/>
                  </a:lnTo>
                  <a:lnTo>
                    <a:pt x="7571270" y="99402"/>
                  </a:lnTo>
                  <a:lnTo>
                    <a:pt x="7375512" y="99402"/>
                  </a:lnTo>
                  <a:lnTo>
                    <a:pt x="7375512" y="127342"/>
                  </a:lnTo>
                  <a:lnTo>
                    <a:pt x="7375512" y="176872"/>
                  </a:lnTo>
                  <a:lnTo>
                    <a:pt x="7375512" y="204812"/>
                  </a:lnTo>
                  <a:lnTo>
                    <a:pt x="7472604" y="204812"/>
                  </a:lnTo>
                  <a:lnTo>
                    <a:pt x="7472604" y="264502"/>
                  </a:lnTo>
                  <a:lnTo>
                    <a:pt x="7338415" y="264502"/>
                  </a:lnTo>
                  <a:lnTo>
                    <a:pt x="7338415" y="293712"/>
                  </a:lnTo>
                  <a:lnTo>
                    <a:pt x="7643508" y="293712"/>
                  </a:lnTo>
                  <a:lnTo>
                    <a:pt x="7643508" y="264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76743" y="7825396"/>
              <a:ext cx="15581630" cy="866775"/>
            </a:xfrm>
            <a:custGeom>
              <a:avLst/>
              <a:gdLst/>
              <a:ahLst/>
              <a:cxnLst/>
              <a:rect l="l" t="t" r="r" b="b"/>
              <a:pathLst>
                <a:path w="15581630" h="866775">
                  <a:moveTo>
                    <a:pt x="264960" y="584542"/>
                  </a:moveTo>
                  <a:lnTo>
                    <a:pt x="75387" y="584542"/>
                  </a:lnTo>
                  <a:lnTo>
                    <a:pt x="75387" y="543902"/>
                  </a:lnTo>
                  <a:lnTo>
                    <a:pt x="40259" y="543902"/>
                  </a:lnTo>
                  <a:lnTo>
                    <a:pt x="40259" y="584542"/>
                  </a:lnTo>
                  <a:lnTo>
                    <a:pt x="40259" y="611212"/>
                  </a:lnTo>
                  <a:lnTo>
                    <a:pt x="40259" y="650582"/>
                  </a:lnTo>
                  <a:lnTo>
                    <a:pt x="40259" y="678522"/>
                  </a:lnTo>
                  <a:lnTo>
                    <a:pt x="264960" y="678522"/>
                  </a:lnTo>
                  <a:lnTo>
                    <a:pt x="264960" y="650582"/>
                  </a:lnTo>
                  <a:lnTo>
                    <a:pt x="75387" y="650582"/>
                  </a:lnTo>
                  <a:lnTo>
                    <a:pt x="75387" y="611212"/>
                  </a:lnTo>
                  <a:lnTo>
                    <a:pt x="229831" y="611212"/>
                  </a:lnTo>
                  <a:lnTo>
                    <a:pt x="229831" y="650227"/>
                  </a:lnTo>
                  <a:lnTo>
                    <a:pt x="264960" y="650227"/>
                  </a:lnTo>
                  <a:lnTo>
                    <a:pt x="264960" y="611212"/>
                  </a:lnTo>
                  <a:lnTo>
                    <a:pt x="264960" y="610882"/>
                  </a:lnTo>
                  <a:lnTo>
                    <a:pt x="264960" y="584542"/>
                  </a:lnTo>
                  <a:close/>
                </a:path>
                <a:path w="15581630" h="866775">
                  <a:moveTo>
                    <a:pt x="264960" y="544055"/>
                  </a:moveTo>
                  <a:lnTo>
                    <a:pt x="229831" y="544055"/>
                  </a:lnTo>
                  <a:lnTo>
                    <a:pt x="229831" y="584174"/>
                  </a:lnTo>
                  <a:lnTo>
                    <a:pt x="264960" y="584174"/>
                  </a:lnTo>
                  <a:lnTo>
                    <a:pt x="264960" y="544055"/>
                  </a:lnTo>
                  <a:close/>
                </a:path>
                <a:path w="15581630" h="866775">
                  <a:moveTo>
                    <a:pt x="271272" y="830935"/>
                  </a:moveTo>
                  <a:lnTo>
                    <a:pt x="73012" y="830935"/>
                  </a:lnTo>
                  <a:lnTo>
                    <a:pt x="73012" y="768692"/>
                  </a:lnTo>
                  <a:lnTo>
                    <a:pt x="38023" y="768692"/>
                  </a:lnTo>
                  <a:lnTo>
                    <a:pt x="38023" y="830935"/>
                  </a:lnTo>
                  <a:lnTo>
                    <a:pt x="38023" y="860132"/>
                  </a:lnTo>
                  <a:lnTo>
                    <a:pt x="271272" y="860132"/>
                  </a:lnTo>
                  <a:lnTo>
                    <a:pt x="271272" y="830935"/>
                  </a:lnTo>
                  <a:close/>
                </a:path>
                <a:path w="15581630" h="866775">
                  <a:moveTo>
                    <a:pt x="305092" y="707974"/>
                  </a:moveTo>
                  <a:lnTo>
                    <a:pt x="0" y="707974"/>
                  </a:lnTo>
                  <a:lnTo>
                    <a:pt x="0" y="736396"/>
                  </a:lnTo>
                  <a:lnTo>
                    <a:pt x="137871" y="736396"/>
                  </a:lnTo>
                  <a:lnTo>
                    <a:pt x="137871" y="797699"/>
                  </a:lnTo>
                  <a:lnTo>
                    <a:pt x="172872" y="797699"/>
                  </a:lnTo>
                  <a:lnTo>
                    <a:pt x="172872" y="736396"/>
                  </a:lnTo>
                  <a:lnTo>
                    <a:pt x="305092" y="736396"/>
                  </a:lnTo>
                  <a:lnTo>
                    <a:pt x="305092" y="707974"/>
                  </a:lnTo>
                  <a:close/>
                </a:path>
                <a:path w="15581630" h="866775">
                  <a:moveTo>
                    <a:pt x="527685" y="689292"/>
                  </a:moveTo>
                  <a:lnTo>
                    <a:pt x="468718" y="648271"/>
                  </a:lnTo>
                  <a:lnTo>
                    <a:pt x="447433" y="586422"/>
                  </a:lnTo>
                  <a:lnTo>
                    <a:pt x="447433" y="550506"/>
                  </a:lnTo>
                  <a:lnTo>
                    <a:pt x="412051" y="550506"/>
                  </a:lnTo>
                  <a:lnTo>
                    <a:pt x="412051" y="584581"/>
                  </a:lnTo>
                  <a:lnTo>
                    <a:pt x="406450" y="620318"/>
                  </a:lnTo>
                  <a:lnTo>
                    <a:pt x="390321" y="652068"/>
                  </a:lnTo>
                  <a:lnTo>
                    <a:pt x="364401" y="677887"/>
                  </a:lnTo>
                  <a:lnTo>
                    <a:pt x="329425" y="695871"/>
                  </a:lnTo>
                  <a:lnTo>
                    <a:pt x="348500" y="724560"/>
                  </a:lnTo>
                  <a:lnTo>
                    <a:pt x="375602" y="710857"/>
                  </a:lnTo>
                  <a:lnTo>
                    <a:pt x="398475" y="692416"/>
                  </a:lnTo>
                  <a:lnTo>
                    <a:pt x="416788" y="669798"/>
                  </a:lnTo>
                  <a:lnTo>
                    <a:pt x="430199" y="643509"/>
                  </a:lnTo>
                  <a:lnTo>
                    <a:pt x="443318" y="667461"/>
                  </a:lnTo>
                  <a:lnTo>
                    <a:pt x="460971" y="688174"/>
                  </a:lnTo>
                  <a:lnTo>
                    <a:pt x="482841" y="705053"/>
                  </a:lnTo>
                  <a:lnTo>
                    <a:pt x="508609" y="717448"/>
                  </a:lnTo>
                  <a:lnTo>
                    <a:pt x="527685" y="689292"/>
                  </a:lnTo>
                  <a:close/>
                </a:path>
                <a:path w="15581630" h="866775">
                  <a:moveTo>
                    <a:pt x="607809" y="748372"/>
                  </a:moveTo>
                  <a:lnTo>
                    <a:pt x="381787" y="748372"/>
                  </a:lnTo>
                  <a:lnTo>
                    <a:pt x="381787" y="776389"/>
                  </a:lnTo>
                  <a:lnTo>
                    <a:pt x="572554" y="776389"/>
                  </a:lnTo>
                  <a:lnTo>
                    <a:pt x="572554" y="866775"/>
                  </a:lnTo>
                  <a:lnTo>
                    <a:pt x="607809" y="866775"/>
                  </a:lnTo>
                  <a:lnTo>
                    <a:pt x="607809" y="748372"/>
                  </a:lnTo>
                  <a:close/>
                </a:path>
                <a:path w="15581630" h="866775">
                  <a:moveTo>
                    <a:pt x="607809" y="533400"/>
                  </a:moveTo>
                  <a:lnTo>
                    <a:pt x="572554" y="533400"/>
                  </a:lnTo>
                  <a:lnTo>
                    <a:pt x="572554" y="600760"/>
                  </a:lnTo>
                  <a:lnTo>
                    <a:pt x="502297" y="600760"/>
                  </a:lnTo>
                  <a:lnTo>
                    <a:pt x="502297" y="629958"/>
                  </a:lnTo>
                  <a:lnTo>
                    <a:pt x="572554" y="629958"/>
                  </a:lnTo>
                  <a:lnTo>
                    <a:pt x="572554" y="730999"/>
                  </a:lnTo>
                  <a:lnTo>
                    <a:pt x="607809" y="730999"/>
                  </a:lnTo>
                  <a:lnTo>
                    <a:pt x="607809" y="533400"/>
                  </a:lnTo>
                  <a:close/>
                </a:path>
                <a:path w="15581630" h="866775">
                  <a:moveTo>
                    <a:pt x="8344738" y="301802"/>
                  </a:moveTo>
                  <a:lnTo>
                    <a:pt x="8319160" y="230619"/>
                  </a:lnTo>
                  <a:lnTo>
                    <a:pt x="8306816" y="196291"/>
                  </a:lnTo>
                  <a:lnTo>
                    <a:pt x="8265592" y="81559"/>
                  </a:lnTo>
                  <a:lnTo>
                    <a:pt x="8264741" y="79197"/>
                  </a:lnTo>
                  <a:lnTo>
                    <a:pt x="8264741" y="196291"/>
                  </a:lnTo>
                  <a:lnTo>
                    <a:pt x="8183435" y="196291"/>
                  </a:lnTo>
                  <a:lnTo>
                    <a:pt x="8223047" y="81559"/>
                  </a:lnTo>
                  <a:lnTo>
                    <a:pt x="8225142" y="81559"/>
                  </a:lnTo>
                  <a:lnTo>
                    <a:pt x="8264741" y="196291"/>
                  </a:lnTo>
                  <a:lnTo>
                    <a:pt x="8264741" y="79197"/>
                  </a:lnTo>
                  <a:lnTo>
                    <a:pt x="8247901" y="32359"/>
                  </a:lnTo>
                  <a:lnTo>
                    <a:pt x="8200415" y="32359"/>
                  </a:lnTo>
                  <a:lnTo>
                    <a:pt x="8103578" y="301802"/>
                  </a:lnTo>
                  <a:lnTo>
                    <a:pt x="8146999" y="301802"/>
                  </a:lnTo>
                  <a:lnTo>
                    <a:pt x="8171599" y="230619"/>
                  </a:lnTo>
                  <a:lnTo>
                    <a:pt x="8276590" y="230619"/>
                  </a:lnTo>
                  <a:lnTo>
                    <a:pt x="8301190" y="301802"/>
                  </a:lnTo>
                  <a:lnTo>
                    <a:pt x="8344738" y="301802"/>
                  </a:lnTo>
                  <a:close/>
                </a:path>
                <a:path w="15581630" h="866775">
                  <a:moveTo>
                    <a:pt x="8419859" y="32359"/>
                  </a:moveTo>
                  <a:lnTo>
                    <a:pt x="8378939" y="32359"/>
                  </a:lnTo>
                  <a:lnTo>
                    <a:pt x="8378939" y="301802"/>
                  </a:lnTo>
                  <a:lnTo>
                    <a:pt x="8419859" y="301802"/>
                  </a:lnTo>
                  <a:lnTo>
                    <a:pt x="8419859" y="32359"/>
                  </a:lnTo>
                  <a:close/>
                </a:path>
                <a:path w="15581630" h="866775">
                  <a:moveTo>
                    <a:pt x="8632190" y="35255"/>
                  </a:moveTo>
                  <a:lnTo>
                    <a:pt x="8476564" y="35255"/>
                  </a:lnTo>
                  <a:lnTo>
                    <a:pt x="8476564" y="64465"/>
                  </a:lnTo>
                  <a:lnTo>
                    <a:pt x="8596274" y="64465"/>
                  </a:lnTo>
                  <a:lnTo>
                    <a:pt x="8587245" y="109004"/>
                  </a:lnTo>
                  <a:lnTo>
                    <a:pt x="8569109" y="149301"/>
                  </a:lnTo>
                  <a:lnTo>
                    <a:pt x="8541855" y="185293"/>
                  </a:lnTo>
                  <a:lnTo>
                    <a:pt x="8505444" y="216928"/>
                  </a:lnTo>
                  <a:lnTo>
                    <a:pt x="8459851" y="244170"/>
                  </a:lnTo>
                  <a:lnTo>
                    <a:pt x="8479587" y="271538"/>
                  </a:lnTo>
                  <a:lnTo>
                    <a:pt x="8529015" y="241935"/>
                  </a:lnTo>
                  <a:lnTo>
                    <a:pt x="8567915" y="207619"/>
                  </a:lnTo>
                  <a:lnTo>
                    <a:pt x="8596986" y="169189"/>
                  </a:lnTo>
                  <a:lnTo>
                    <a:pt x="8616925" y="127241"/>
                  </a:lnTo>
                  <a:lnTo>
                    <a:pt x="8628431" y="82397"/>
                  </a:lnTo>
                  <a:lnTo>
                    <a:pt x="8632190" y="35255"/>
                  </a:lnTo>
                  <a:close/>
                </a:path>
                <a:path w="15581630" h="866775">
                  <a:moveTo>
                    <a:pt x="8771128" y="132880"/>
                  </a:moveTo>
                  <a:lnTo>
                    <a:pt x="8719426" y="132880"/>
                  </a:lnTo>
                  <a:lnTo>
                    <a:pt x="8719426" y="0"/>
                  </a:lnTo>
                  <a:lnTo>
                    <a:pt x="8684031" y="0"/>
                  </a:lnTo>
                  <a:lnTo>
                    <a:pt x="8684031" y="332981"/>
                  </a:lnTo>
                  <a:lnTo>
                    <a:pt x="8719426" y="332981"/>
                  </a:lnTo>
                  <a:lnTo>
                    <a:pt x="8719426" y="162471"/>
                  </a:lnTo>
                  <a:lnTo>
                    <a:pt x="8771128" y="162471"/>
                  </a:lnTo>
                  <a:lnTo>
                    <a:pt x="8771128" y="132880"/>
                  </a:lnTo>
                  <a:close/>
                </a:path>
                <a:path w="15581630" h="866775">
                  <a:moveTo>
                    <a:pt x="9081325" y="228384"/>
                  </a:moveTo>
                  <a:lnTo>
                    <a:pt x="9047340" y="204038"/>
                  </a:lnTo>
                  <a:lnTo>
                    <a:pt x="9020835" y="169646"/>
                  </a:lnTo>
                  <a:lnTo>
                    <a:pt x="9015120" y="156032"/>
                  </a:lnTo>
                  <a:lnTo>
                    <a:pt x="9003652" y="128739"/>
                  </a:lnTo>
                  <a:lnTo>
                    <a:pt x="8997645" y="84848"/>
                  </a:lnTo>
                  <a:lnTo>
                    <a:pt x="8997645" y="27762"/>
                  </a:lnTo>
                  <a:lnTo>
                    <a:pt x="8962530" y="27762"/>
                  </a:lnTo>
                  <a:lnTo>
                    <a:pt x="8962530" y="84848"/>
                  </a:lnTo>
                  <a:lnTo>
                    <a:pt x="8956167" y="130581"/>
                  </a:lnTo>
                  <a:lnTo>
                    <a:pt x="8938590" y="173380"/>
                  </a:lnTo>
                  <a:lnTo>
                    <a:pt x="8911476" y="209346"/>
                  </a:lnTo>
                  <a:lnTo>
                    <a:pt x="8876487" y="234569"/>
                  </a:lnTo>
                  <a:lnTo>
                    <a:pt x="8898458" y="262991"/>
                  </a:lnTo>
                  <a:lnTo>
                    <a:pt x="8925154" y="244614"/>
                  </a:lnTo>
                  <a:lnTo>
                    <a:pt x="8948064" y="219862"/>
                  </a:lnTo>
                  <a:lnTo>
                    <a:pt x="8966670" y="189941"/>
                  </a:lnTo>
                  <a:lnTo>
                    <a:pt x="8980411" y="156032"/>
                  </a:lnTo>
                  <a:lnTo>
                    <a:pt x="8993822" y="187871"/>
                  </a:lnTo>
                  <a:lnTo>
                    <a:pt x="9011831" y="215976"/>
                  </a:lnTo>
                  <a:lnTo>
                    <a:pt x="9033916" y="239268"/>
                  </a:lnTo>
                  <a:lnTo>
                    <a:pt x="9059621" y="256667"/>
                  </a:lnTo>
                  <a:lnTo>
                    <a:pt x="9081325" y="228384"/>
                  </a:lnTo>
                  <a:close/>
                </a:path>
                <a:path w="15581630" h="866775">
                  <a:moveTo>
                    <a:pt x="9195257" y="133007"/>
                  </a:moveTo>
                  <a:lnTo>
                    <a:pt x="9141841" y="133007"/>
                  </a:lnTo>
                  <a:lnTo>
                    <a:pt x="9141841" y="0"/>
                  </a:lnTo>
                  <a:lnTo>
                    <a:pt x="9106446" y="0"/>
                  </a:lnTo>
                  <a:lnTo>
                    <a:pt x="9106446" y="333375"/>
                  </a:lnTo>
                  <a:lnTo>
                    <a:pt x="9141841" y="333375"/>
                  </a:lnTo>
                  <a:lnTo>
                    <a:pt x="9141841" y="163131"/>
                  </a:lnTo>
                  <a:lnTo>
                    <a:pt x="9195257" y="163131"/>
                  </a:lnTo>
                  <a:lnTo>
                    <a:pt x="9195257" y="133007"/>
                  </a:lnTo>
                  <a:close/>
                </a:path>
                <a:path w="15581630" h="866775">
                  <a:moveTo>
                    <a:pt x="9478378" y="273253"/>
                  </a:moveTo>
                  <a:lnTo>
                    <a:pt x="9470352" y="247891"/>
                  </a:lnTo>
                  <a:lnTo>
                    <a:pt x="9461932" y="241020"/>
                  </a:lnTo>
                  <a:lnTo>
                    <a:pt x="9447593" y="229311"/>
                  </a:lnTo>
                  <a:lnTo>
                    <a:pt x="9443110" y="227914"/>
                  </a:lnTo>
                  <a:lnTo>
                    <a:pt x="9443110" y="273253"/>
                  </a:lnTo>
                  <a:lnTo>
                    <a:pt x="9437586" y="287108"/>
                  </a:lnTo>
                  <a:lnTo>
                    <a:pt x="9421914" y="297319"/>
                  </a:lnTo>
                  <a:lnTo>
                    <a:pt x="9396844" y="303593"/>
                  </a:lnTo>
                  <a:lnTo>
                    <a:pt x="9363126" y="305612"/>
                  </a:lnTo>
                  <a:lnTo>
                    <a:pt x="9329153" y="303593"/>
                  </a:lnTo>
                  <a:lnTo>
                    <a:pt x="9304071" y="297319"/>
                  </a:lnTo>
                  <a:lnTo>
                    <a:pt x="9288589" y="287108"/>
                  </a:lnTo>
                  <a:lnTo>
                    <a:pt x="9283395" y="273253"/>
                  </a:lnTo>
                  <a:lnTo>
                    <a:pt x="9288589" y="259537"/>
                  </a:lnTo>
                  <a:lnTo>
                    <a:pt x="9304071" y="249491"/>
                  </a:lnTo>
                  <a:lnTo>
                    <a:pt x="9329153" y="243255"/>
                  </a:lnTo>
                  <a:lnTo>
                    <a:pt x="9363126" y="241020"/>
                  </a:lnTo>
                  <a:lnTo>
                    <a:pt x="9396844" y="243255"/>
                  </a:lnTo>
                  <a:lnTo>
                    <a:pt x="9421914" y="249491"/>
                  </a:lnTo>
                  <a:lnTo>
                    <a:pt x="9437586" y="259537"/>
                  </a:lnTo>
                  <a:lnTo>
                    <a:pt x="9443110" y="273253"/>
                  </a:lnTo>
                  <a:lnTo>
                    <a:pt x="9443110" y="227914"/>
                  </a:lnTo>
                  <a:lnTo>
                    <a:pt x="9411398" y="217932"/>
                  </a:lnTo>
                  <a:lnTo>
                    <a:pt x="9363126" y="214172"/>
                  </a:lnTo>
                  <a:lnTo>
                    <a:pt x="9314536" y="217932"/>
                  </a:lnTo>
                  <a:lnTo>
                    <a:pt x="9278175" y="229311"/>
                  </a:lnTo>
                  <a:lnTo>
                    <a:pt x="9255379" y="247891"/>
                  </a:lnTo>
                  <a:lnTo>
                    <a:pt x="9247480" y="273253"/>
                  </a:lnTo>
                  <a:lnTo>
                    <a:pt x="9255379" y="298742"/>
                  </a:lnTo>
                  <a:lnTo>
                    <a:pt x="9278175" y="317385"/>
                  </a:lnTo>
                  <a:lnTo>
                    <a:pt x="9314536" y="328828"/>
                  </a:lnTo>
                  <a:lnTo>
                    <a:pt x="9363126" y="332714"/>
                  </a:lnTo>
                  <a:lnTo>
                    <a:pt x="9411398" y="328828"/>
                  </a:lnTo>
                  <a:lnTo>
                    <a:pt x="9447593" y="317385"/>
                  </a:lnTo>
                  <a:lnTo>
                    <a:pt x="9461970" y="305612"/>
                  </a:lnTo>
                  <a:lnTo>
                    <a:pt x="9470352" y="298742"/>
                  </a:lnTo>
                  <a:lnTo>
                    <a:pt x="9478378" y="273253"/>
                  </a:lnTo>
                  <a:close/>
                </a:path>
                <a:path w="15581630" h="866775">
                  <a:moveTo>
                    <a:pt x="9515475" y="162610"/>
                  </a:moveTo>
                  <a:lnTo>
                    <a:pt x="9441802" y="162610"/>
                  </a:lnTo>
                  <a:lnTo>
                    <a:pt x="9441802" y="127215"/>
                  </a:lnTo>
                  <a:lnTo>
                    <a:pt x="9441802" y="118008"/>
                  </a:lnTo>
                  <a:lnTo>
                    <a:pt x="9479509" y="84112"/>
                  </a:lnTo>
                  <a:lnTo>
                    <a:pt x="9482188" y="68541"/>
                  </a:lnTo>
                  <a:lnTo>
                    <a:pt x="9473870" y="42049"/>
                  </a:lnTo>
                  <a:lnTo>
                    <a:pt x="9463291" y="33286"/>
                  </a:lnTo>
                  <a:lnTo>
                    <a:pt x="9450108" y="22364"/>
                  </a:lnTo>
                  <a:lnTo>
                    <a:pt x="9446006" y="21031"/>
                  </a:lnTo>
                  <a:lnTo>
                    <a:pt x="9446006" y="68541"/>
                  </a:lnTo>
                  <a:lnTo>
                    <a:pt x="9440329" y="83400"/>
                  </a:lnTo>
                  <a:lnTo>
                    <a:pt x="9423971" y="94297"/>
                  </a:lnTo>
                  <a:lnTo>
                    <a:pt x="9406674" y="98755"/>
                  </a:lnTo>
                  <a:lnTo>
                    <a:pt x="9406674" y="127215"/>
                  </a:lnTo>
                  <a:lnTo>
                    <a:pt x="9406674" y="162610"/>
                  </a:lnTo>
                  <a:lnTo>
                    <a:pt x="9319971" y="162610"/>
                  </a:lnTo>
                  <a:lnTo>
                    <a:pt x="9319971" y="127342"/>
                  </a:lnTo>
                  <a:lnTo>
                    <a:pt x="9330017" y="128651"/>
                  </a:lnTo>
                  <a:lnTo>
                    <a:pt x="9340583" y="129603"/>
                  </a:lnTo>
                  <a:lnTo>
                    <a:pt x="9351670" y="130175"/>
                  </a:lnTo>
                  <a:lnTo>
                    <a:pt x="9363253" y="130378"/>
                  </a:lnTo>
                  <a:lnTo>
                    <a:pt x="9374873" y="130175"/>
                  </a:lnTo>
                  <a:lnTo>
                    <a:pt x="9385998" y="129590"/>
                  </a:lnTo>
                  <a:lnTo>
                    <a:pt x="9396616" y="128600"/>
                  </a:lnTo>
                  <a:lnTo>
                    <a:pt x="9405709" y="127342"/>
                  </a:lnTo>
                  <a:lnTo>
                    <a:pt x="9406674" y="127215"/>
                  </a:lnTo>
                  <a:lnTo>
                    <a:pt x="9406674" y="98755"/>
                  </a:lnTo>
                  <a:lnTo>
                    <a:pt x="9397949" y="100990"/>
                  </a:lnTo>
                  <a:lnTo>
                    <a:pt x="9363253" y="103276"/>
                  </a:lnTo>
                  <a:lnTo>
                    <a:pt x="9328467" y="100990"/>
                  </a:lnTo>
                  <a:lnTo>
                    <a:pt x="9302471" y="94297"/>
                  </a:lnTo>
                  <a:lnTo>
                    <a:pt x="9286253" y="83400"/>
                  </a:lnTo>
                  <a:lnTo>
                    <a:pt x="9280766" y="68541"/>
                  </a:lnTo>
                  <a:lnTo>
                    <a:pt x="9286253" y="53594"/>
                  </a:lnTo>
                  <a:lnTo>
                    <a:pt x="9302471" y="42519"/>
                  </a:lnTo>
                  <a:lnTo>
                    <a:pt x="9328467" y="35648"/>
                  </a:lnTo>
                  <a:lnTo>
                    <a:pt x="9363253" y="33286"/>
                  </a:lnTo>
                  <a:lnTo>
                    <a:pt x="9397949" y="35648"/>
                  </a:lnTo>
                  <a:lnTo>
                    <a:pt x="9423971" y="42519"/>
                  </a:lnTo>
                  <a:lnTo>
                    <a:pt x="9440329" y="53594"/>
                  </a:lnTo>
                  <a:lnTo>
                    <a:pt x="9446006" y="68541"/>
                  </a:lnTo>
                  <a:lnTo>
                    <a:pt x="9446006" y="21031"/>
                  </a:lnTo>
                  <a:lnTo>
                    <a:pt x="9412643" y="10083"/>
                  </a:lnTo>
                  <a:lnTo>
                    <a:pt x="9363253" y="5791"/>
                  </a:lnTo>
                  <a:lnTo>
                    <a:pt x="9313723" y="10083"/>
                  </a:lnTo>
                  <a:lnTo>
                    <a:pt x="9276182" y="22364"/>
                  </a:lnTo>
                  <a:lnTo>
                    <a:pt x="9252382" y="42049"/>
                  </a:lnTo>
                  <a:lnTo>
                    <a:pt x="9244063" y="68541"/>
                  </a:lnTo>
                  <a:lnTo>
                    <a:pt x="9246756" y="84112"/>
                  </a:lnTo>
                  <a:lnTo>
                    <a:pt x="9254604" y="97612"/>
                  </a:lnTo>
                  <a:lnTo>
                    <a:pt x="9267266" y="108889"/>
                  </a:lnTo>
                  <a:lnTo>
                    <a:pt x="9284449" y="117881"/>
                  </a:lnTo>
                  <a:lnTo>
                    <a:pt x="9284449" y="162610"/>
                  </a:lnTo>
                  <a:lnTo>
                    <a:pt x="9211564" y="162610"/>
                  </a:lnTo>
                  <a:lnTo>
                    <a:pt x="9211564" y="191287"/>
                  </a:lnTo>
                  <a:lnTo>
                    <a:pt x="9515475" y="191287"/>
                  </a:lnTo>
                  <a:lnTo>
                    <a:pt x="9515475" y="162610"/>
                  </a:lnTo>
                  <a:close/>
                </a:path>
                <a:path w="15581630" h="866775">
                  <a:moveTo>
                    <a:pt x="9742157" y="233514"/>
                  </a:moveTo>
                  <a:lnTo>
                    <a:pt x="9707524" y="209740"/>
                  </a:lnTo>
                  <a:lnTo>
                    <a:pt x="9680613" y="176720"/>
                  </a:lnTo>
                  <a:lnTo>
                    <a:pt x="9663227" y="138315"/>
                  </a:lnTo>
                  <a:lnTo>
                    <a:pt x="9657169" y="98399"/>
                  </a:lnTo>
                  <a:lnTo>
                    <a:pt x="9657169" y="62750"/>
                  </a:lnTo>
                  <a:lnTo>
                    <a:pt x="9729521" y="62750"/>
                  </a:lnTo>
                  <a:lnTo>
                    <a:pt x="9729521" y="33540"/>
                  </a:lnTo>
                  <a:lnTo>
                    <a:pt x="9547047" y="33540"/>
                  </a:lnTo>
                  <a:lnTo>
                    <a:pt x="9547047" y="62750"/>
                  </a:lnTo>
                  <a:lnTo>
                    <a:pt x="9622168" y="62750"/>
                  </a:lnTo>
                  <a:lnTo>
                    <a:pt x="9622168" y="98399"/>
                  </a:lnTo>
                  <a:lnTo>
                    <a:pt x="9615487" y="141160"/>
                  </a:lnTo>
                  <a:lnTo>
                    <a:pt x="9597276" y="182143"/>
                  </a:lnTo>
                  <a:lnTo>
                    <a:pt x="9569628" y="217106"/>
                  </a:lnTo>
                  <a:lnTo>
                    <a:pt x="9534677" y="241808"/>
                  </a:lnTo>
                  <a:lnTo>
                    <a:pt x="9555594" y="269697"/>
                  </a:lnTo>
                  <a:lnTo>
                    <a:pt x="9582620" y="251650"/>
                  </a:lnTo>
                  <a:lnTo>
                    <a:pt x="9606255" y="226707"/>
                  </a:lnTo>
                  <a:lnTo>
                    <a:pt x="9625647" y="196392"/>
                  </a:lnTo>
                  <a:lnTo>
                    <a:pt x="9639935" y="162217"/>
                  </a:lnTo>
                  <a:lnTo>
                    <a:pt x="9653892" y="193548"/>
                  </a:lnTo>
                  <a:lnTo>
                    <a:pt x="9672650" y="221386"/>
                  </a:lnTo>
                  <a:lnTo>
                    <a:pt x="9695612" y="244424"/>
                  </a:lnTo>
                  <a:lnTo>
                    <a:pt x="9722155" y="261404"/>
                  </a:lnTo>
                  <a:lnTo>
                    <a:pt x="9742157" y="233514"/>
                  </a:lnTo>
                  <a:close/>
                </a:path>
                <a:path w="15581630" h="866775">
                  <a:moveTo>
                    <a:pt x="9854108" y="132219"/>
                  </a:moveTo>
                  <a:lnTo>
                    <a:pt x="9800692" y="132219"/>
                  </a:lnTo>
                  <a:lnTo>
                    <a:pt x="9800692" y="0"/>
                  </a:lnTo>
                  <a:lnTo>
                    <a:pt x="9765309" y="0"/>
                  </a:lnTo>
                  <a:lnTo>
                    <a:pt x="9765309" y="333375"/>
                  </a:lnTo>
                  <a:lnTo>
                    <a:pt x="9800692" y="333375"/>
                  </a:lnTo>
                  <a:lnTo>
                    <a:pt x="9800692" y="162077"/>
                  </a:lnTo>
                  <a:lnTo>
                    <a:pt x="9854108" y="162077"/>
                  </a:lnTo>
                  <a:lnTo>
                    <a:pt x="9854108" y="132219"/>
                  </a:lnTo>
                  <a:close/>
                </a:path>
                <a:path w="15581630" h="866775">
                  <a:moveTo>
                    <a:pt x="10042906" y="35255"/>
                  </a:moveTo>
                  <a:lnTo>
                    <a:pt x="9887267" y="35255"/>
                  </a:lnTo>
                  <a:lnTo>
                    <a:pt x="9887267" y="64465"/>
                  </a:lnTo>
                  <a:lnTo>
                    <a:pt x="10006990" y="64465"/>
                  </a:lnTo>
                  <a:lnTo>
                    <a:pt x="9997948" y="109004"/>
                  </a:lnTo>
                  <a:lnTo>
                    <a:pt x="9979825" y="149301"/>
                  </a:lnTo>
                  <a:lnTo>
                    <a:pt x="9952571" y="185293"/>
                  </a:lnTo>
                  <a:lnTo>
                    <a:pt x="9916160" y="216928"/>
                  </a:lnTo>
                  <a:lnTo>
                    <a:pt x="9870554" y="244170"/>
                  </a:lnTo>
                  <a:lnTo>
                    <a:pt x="9890290" y="271538"/>
                  </a:lnTo>
                  <a:lnTo>
                    <a:pt x="9939718" y="241935"/>
                  </a:lnTo>
                  <a:lnTo>
                    <a:pt x="9978619" y="207619"/>
                  </a:lnTo>
                  <a:lnTo>
                    <a:pt x="10007689" y="169189"/>
                  </a:lnTo>
                  <a:lnTo>
                    <a:pt x="10027628" y="127241"/>
                  </a:lnTo>
                  <a:lnTo>
                    <a:pt x="10039134" y="82397"/>
                  </a:lnTo>
                  <a:lnTo>
                    <a:pt x="10042906" y="35255"/>
                  </a:lnTo>
                  <a:close/>
                </a:path>
                <a:path w="15581630" h="866775">
                  <a:moveTo>
                    <a:pt x="10181831" y="132880"/>
                  </a:moveTo>
                  <a:lnTo>
                    <a:pt x="10130130" y="132880"/>
                  </a:lnTo>
                  <a:lnTo>
                    <a:pt x="10130130" y="0"/>
                  </a:lnTo>
                  <a:lnTo>
                    <a:pt x="10094735" y="0"/>
                  </a:lnTo>
                  <a:lnTo>
                    <a:pt x="10094735" y="332981"/>
                  </a:lnTo>
                  <a:lnTo>
                    <a:pt x="10130130" y="332981"/>
                  </a:lnTo>
                  <a:lnTo>
                    <a:pt x="10130130" y="162471"/>
                  </a:lnTo>
                  <a:lnTo>
                    <a:pt x="10181831" y="162471"/>
                  </a:lnTo>
                  <a:lnTo>
                    <a:pt x="10181831" y="132880"/>
                  </a:lnTo>
                  <a:close/>
                </a:path>
                <a:path w="15581630" h="866775">
                  <a:moveTo>
                    <a:pt x="10476789" y="92875"/>
                  </a:moveTo>
                  <a:lnTo>
                    <a:pt x="10470134" y="61302"/>
                  </a:lnTo>
                  <a:lnTo>
                    <a:pt x="10457942" y="45123"/>
                  </a:lnTo>
                  <a:lnTo>
                    <a:pt x="10451655" y="36766"/>
                  </a:lnTo>
                  <a:lnTo>
                    <a:pt x="10442181" y="31419"/>
                  </a:lnTo>
                  <a:lnTo>
                    <a:pt x="10442181" y="92875"/>
                  </a:lnTo>
                  <a:lnTo>
                    <a:pt x="10438155" y="112382"/>
                  </a:lnTo>
                  <a:lnTo>
                    <a:pt x="10426954" y="127482"/>
                  </a:lnTo>
                  <a:lnTo>
                    <a:pt x="10409885" y="137248"/>
                  </a:lnTo>
                  <a:lnTo>
                    <a:pt x="10388244" y="140766"/>
                  </a:lnTo>
                  <a:lnTo>
                    <a:pt x="10366362" y="137248"/>
                  </a:lnTo>
                  <a:lnTo>
                    <a:pt x="10349154" y="127482"/>
                  </a:lnTo>
                  <a:lnTo>
                    <a:pt x="10337940" y="112382"/>
                  </a:lnTo>
                  <a:lnTo>
                    <a:pt x="10334041" y="92875"/>
                  </a:lnTo>
                  <a:lnTo>
                    <a:pt x="10337940" y="73279"/>
                  </a:lnTo>
                  <a:lnTo>
                    <a:pt x="10349154" y="58153"/>
                  </a:lnTo>
                  <a:lnTo>
                    <a:pt x="10366362" y="48437"/>
                  </a:lnTo>
                  <a:lnTo>
                    <a:pt x="10388244" y="45123"/>
                  </a:lnTo>
                  <a:lnTo>
                    <a:pt x="10409885" y="48437"/>
                  </a:lnTo>
                  <a:lnTo>
                    <a:pt x="10426954" y="58153"/>
                  </a:lnTo>
                  <a:lnTo>
                    <a:pt x="10438155" y="73279"/>
                  </a:lnTo>
                  <a:lnTo>
                    <a:pt x="10442181" y="92875"/>
                  </a:lnTo>
                  <a:lnTo>
                    <a:pt x="10442181" y="31419"/>
                  </a:lnTo>
                  <a:lnTo>
                    <a:pt x="10423614" y="20916"/>
                  </a:lnTo>
                  <a:lnTo>
                    <a:pt x="10388244" y="15392"/>
                  </a:lnTo>
                  <a:lnTo>
                    <a:pt x="10352786" y="20916"/>
                  </a:lnTo>
                  <a:lnTo>
                    <a:pt x="10324655" y="36766"/>
                  </a:lnTo>
                  <a:lnTo>
                    <a:pt x="10306126" y="61302"/>
                  </a:lnTo>
                  <a:lnTo>
                    <a:pt x="10299446" y="92875"/>
                  </a:lnTo>
                  <a:lnTo>
                    <a:pt x="10306126" y="124066"/>
                  </a:lnTo>
                  <a:lnTo>
                    <a:pt x="10324655" y="148424"/>
                  </a:lnTo>
                  <a:lnTo>
                    <a:pt x="10352786" y="164249"/>
                  </a:lnTo>
                  <a:lnTo>
                    <a:pt x="10388244" y="169837"/>
                  </a:lnTo>
                  <a:lnTo>
                    <a:pt x="10423614" y="164249"/>
                  </a:lnTo>
                  <a:lnTo>
                    <a:pt x="10451655" y="148424"/>
                  </a:lnTo>
                  <a:lnTo>
                    <a:pt x="10457472" y="140766"/>
                  </a:lnTo>
                  <a:lnTo>
                    <a:pt x="10470134" y="124066"/>
                  </a:lnTo>
                  <a:lnTo>
                    <a:pt x="10476789" y="92875"/>
                  </a:lnTo>
                  <a:close/>
                </a:path>
                <a:path w="15581630" h="866775">
                  <a:moveTo>
                    <a:pt x="10569270" y="195097"/>
                  </a:moveTo>
                  <a:lnTo>
                    <a:pt x="10534142" y="195097"/>
                  </a:lnTo>
                  <a:lnTo>
                    <a:pt x="10534142" y="232460"/>
                  </a:lnTo>
                  <a:lnTo>
                    <a:pt x="10534142" y="260362"/>
                  </a:lnTo>
                  <a:lnTo>
                    <a:pt x="10534142" y="300355"/>
                  </a:lnTo>
                  <a:lnTo>
                    <a:pt x="10385615" y="300355"/>
                  </a:lnTo>
                  <a:lnTo>
                    <a:pt x="10385615" y="260362"/>
                  </a:lnTo>
                  <a:lnTo>
                    <a:pt x="10534142" y="260362"/>
                  </a:lnTo>
                  <a:lnTo>
                    <a:pt x="10534142" y="232460"/>
                  </a:lnTo>
                  <a:lnTo>
                    <a:pt x="10385615" y="232460"/>
                  </a:lnTo>
                  <a:lnTo>
                    <a:pt x="10385615" y="195097"/>
                  </a:lnTo>
                  <a:lnTo>
                    <a:pt x="10351021" y="195097"/>
                  </a:lnTo>
                  <a:lnTo>
                    <a:pt x="10351021" y="329158"/>
                  </a:lnTo>
                  <a:lnTo>
                    <a:pt x="10569270" y="329158"/>
                  </a:lnTo>
                  <a:lnTo>
                    <a:pt x="10569270" y="300355"/>
                  </a:lnTo>
                  <a:lnTo>
                    <a:pt x="10569270" y="260362"/>
                  </a:lnTo>
                  <a:lnTo>
                    <a:pt x="10569270" y="232460"/>
                  </a:lnTo>
                  <a:lnTo>
                    <a:pt x="10569270" y="195097"/>
                  </a:lnTo>
                  <a:close/>
                </a:path>
                <a:path w="15581630" h="866775">
                  <a:moveTo>
                    <a:pt x="10569270" y="0"/>
                  </a:moveTo>
                  <a:lnTo>
                    <a:pt x="10533888" y="0"/>
                  </a:lnTo>
                  <a:lnTo>
                    <a:pt x="10533888" y="178917"/>
                  </a:lnTo>
                  <a:lnTo>
                    <a:pt x="10569270" y="178917"/>
                  </a:lnTo>
                  <a:lnTo>
                    <a:pt x="10569270" y="0"/>
                  </a:lnTo>
                  <a:close/>
                </a:path>
                <a:path w="15581630" h="866775">
                  <a:moveTo>
                    <a:pt x="10891863" y="297586"/>
                  </a:moveTo>
                  <a:lnTo>
                    <a:pt x="10695965" y="297586"/>
                  </a:lnTo>
                  <a:lnTo>
                    <a:pt x="10695965" y="229438"/>
                  </a:lnTo>
                  <a:lnTo>
                    <a:pt x="10660444" y="229438"/>
                  </a:lnTo>
                  <a:lnTo>
                    <a:pt x="10660444" y="326529"/>
                  </a:lnTo>
                  <a:lnTo>
                    <a:pt x="10891863" y="326529"/>
                  </a:lnTo>
                  <a:lnTo>
                    <a:pt x="10891863" y="297586"/>
                  </a:lnTo>
                  <a:close/>
                </a:path>
                <a:path w="15581630" h="866775">
                  <a:moveTo>
                    <a:pt x="10892777" y="77876"/>
                  </a:moveTo>
                  <a:lnTo>
                    <a:pt x="10884357" y="49771"/>
                  </a:lnTo>
                  <a:lnTo>
                    <a:pt x="10872610" y="39471"/>
                  </a:lnTo>
                  <a:lnTo>
                    <a:pt x="10860405" y="28740"/>
                  </a:lnTo>
                  <a:lnTo>
                    <a:pt x="10856608" y="27419"/>
                  </a:lnTo>
                  <a:lnTo>
                    <a:pt x="10856608" y="77876"/>
                  </a:lnTo>
                  <a:lnTo>
                    <a:pt x="10850855" y="94310"/>
                  </a:lnTo>
                  <a:lnTo>
                    <a:pt x="10834370" y="106451"/>
                  </a:lnTo>
                  <a:lnTo>
                    <a:pt x="10808310" y="113982"/>
                  </a:lnTo>
                  <a:lnTo>
                    <a:pt x="10773855" y="116560"/>
                  </a:lnTo>
                  <a:lnTo>
                    <a:pt x="10739387" y="113982"/>
                  </a:lnTo>
                  <a:lnTo>
                    <a:pt x="10713364" y="106451"/>
                  </a:lnTo>
                  <a:lnTo>
                    <a:pt x="10696956" y="94310"/>
                  </a:lnTo>
                  <a:lnTo>
                    <a:pt x="10691368" y="77876"/>
                  </a:lnTo>
                  <a:lnTo>
                    <a:pt x="10696956" y="61772"/>
                  </a:lnTo>
                  <a:lnTo>
                    <a:pt x="10713364" y="49695"/>
                  </a:lnTo>
                  <a:lnTo>
                    <a:pt x="10739387" y="42100"/>
                  </a:lnTo>
                  <a:lnTo>
                    <a:pt x="10773855" y="39471"/>
                  </a:lnTo>
                  <a:lnTo>
                    <a:pt x="10808310" y="42100"/>
                  </a:lnTo>
                  <a:lnTo>
                    <a:pt x="10834370" y="49695"/>
                  </a:lnTo>
                  <a:lnTo>
                    <a:pt x="10850855" y="61772"/>
                  </a:lnTo>
                  <a:lnTo>
                    <a:pt x="10856608" y="77876"/>
                  </a:lnTo>
                  <a:lnTo>
                    <a:pt x="10856608" y="27419"/>
                  </a:lnTo>
                  <a:lnTo>
                    <a:pt x="10822902" y="15608"/>
                  </a:lnTo>
                  <a:lnTo>
                    <a:pt x="10773855" y="11176"/>
                  </a:lnTo>
                  <a:lnTo>
                    <a:pt x="10724642" y="15608"/>
                  </a:lnTo>
                  <a:lnTo>
                    <a:pt x="10687075" y="28740"/>
                  </a:lnTo>
                  <a:lnTo>
                    <a:pt x="10663085" y="49771"/>
                  </a:lnTo>
                  <a:lnTo>
                    <a:pt x="10654652" y="77876"/>
                  </a:lnTo>
                  <a:lnTo>
                    <a:pt x="10663085" y="106184"/>
                  </a:lnTo>
                  <a:lnTo>
                    <a:pt x="10687075" y="127419"/>
                  </a:lnTo>
                  <a:lnTo>
                    <a:pt x="10724642" y="140741"/>
                  </a:lnTo>
                  <a:lnTo>
                    <a:pt x="10773855" y="145376"/>
                  </a:lnTo>
                  <a:lnTo>
                    <a:pt x="10822902" y="140741"/>
                  </a:lnTo>
                  <a:lnTo>
                    <a:pt x="10860405" y="127419"/>
                  </a:lnTo>
                  <a:lnTo>
                    <a:pt x="10872648" y="116560"/>
                  </a:lnTo>
                  <a:lnTo>
                    <a:pt x="10884357" y="106184"/>
                  </a:lnTo>
                  <a:lnTo>
                    <a:pt x="10892777" y="77876"/>
                  </a:lnTo>
                  <a:close/>
                </a:path>
                <a:path w="15581630" h="866775">
                  <a:moveTo>
                    <a:pt x="10926064" y="174053"/>
                  </a:moveTo>
                  <a:lnTo>
                    <a:pt x="10622166" y="174053"/>
                  </a:lnTo>
                  <a:lnTo>
                    <a:pt x="10622166" y="202336"/>
                  </a:lnTo>
                  <a:lnTo>
                    <a:pt x="10926064" y="202336"/>
                  </a:lnTo>
                  <a:lnTo>
                    <a:pt x="10926064" y="174053"/>
                  </a:lnTo>
                  <a:close/>
                </a:path>
                <a:path w="15581630" h="866775">
                  <a:moveTo>
                    <a:pt x="11243932" y="103136"/>
                  </a:moveTo>
                  <a:lnTo>
                    <a:pt x="11237049" y="70967"/>
                  </a:lnTo>
                  <a:lnTo>
                    <a:pt x="11224590" y="54330"/>
                  </a:lnTo>
                  <a:lnTo>
                    <a:pt x="11218228" y="45847"/>
                  </a:lnTo>
                  <a:lnTo>
                    <a:pt x="11209465" y="40855"/>
                  </a:lnTo>
                  <a:lnTo>
                    <a:pt x="11209465" y="103136"/>
                  </a:lnTo>
                  <a:lnTo>
                    <a:pt x="11205159" y="123202"/>
                  </a:lnTo>
                  <a:lnTo>
                    <a:pt x="11193386" y="138595"/>
                  </a:lnTo>
                  <a:lnTo>
                    <a:pt x="11175581" y="148463"/>
                  </a:lnTo>
                  <a:lnTo>
                    <a:pt x="11153153" y="151955"/>
                  </a:lnTo>
                  <a:lnTo>
                    <a:pt x="11130725" y="148463"/>
                  </a:lnTo>
                  <a:lnTo>
                    <a:pt x="11112957" y="138595"/>
                  </a:lnTo>
                  <a:lnTo>
                    <a:pt x="11101311" y="123202"/>
                  </a:lnTo>
                  <a:lnTo>
                    <a:pt x="11097235" y="103136"/>
                  </a:lnTo>
                  <a:lnTo>
                    <a:pt x="11101311" y="83134"/>
                  </a:lnTo>
                  <a:lnTo>
                    <a:pt x="11112957" y="67729"/>
                  </a:lnTo>
                  <a:lnTo>
                    <a:pt x="11130725" y="57835"/>
                  </a:lnTo>
                  <a:lnTo>
                    <a:pt x="11153153" y="54330"/>
                  </a:lnTo>
                  <a:lnTo>
                    <a:pt x="11175581" y="57835"/>
                  </a:lnTo>
                  <a:lnTo>
                    <a:pt x="11193386" y="67729"/>
                  </a:lnTo>
                  <a:lnTo>
                    <a:pt x="11205159" y="83134"/>
                  </a:lnTo>
                  <a:lnTo>
                    <a:pt x="11209465" y="103136"/>
                  </a:lnTo>
                  <a:lnTo>
                    <a:pt x="11209465" y="40855"/>
                  </a:lnTo>
                  <a:lnTo>
                    <a:pt x="11189551" y="29502"/>
                  </a:lnTo>
                  <a:lnTo>
                    <a:pt x="11153153" y="23672"/>
                  </a:lnTo>
                  <a:lnTo>
                    <a:pt x="11116780" y="29502"/>
                  </a:lnTo>
                  <a:lnTo>
                    <a:pt x="11087976" y="45847"/>
                  </a:lnTo>
                  <a:lnTo>
                    <a:pt x="11069066" y="70967"/>
                  </a:lnTo>
                  <a:lnTo>
                    <a:pt x="11062373" y="103136"/>
                  </a:lnTo>
                  <a:lnTo>
                    <a:pt x="11069066" y="135369"/>
                  </a:lnTo>
                  <a:lnTo>
                    <a:pt x="11087976" y="160489"/>
                  </a:lnTo>
                  <a:lnTo>
                    <a:pt x="11116780" y="176796"/>
                  </a:lnTo>
                  <a:lnTo>
                    <a:pt x="11153153" y="182600"/>
                  </a:lnTo>
                  <a:lnTo>
                    <a:pt x="11189551" y="176796"/>
                  </a:lnTo>
                  <a:lnTo>
                    <a:pt x="11218228" y="160489"/>
                  </a:lnTo>
                  <a:lnTo>
                    <a:pt x="11224628" y="151955"/>
                  </a:lnTo>
                  <a:lnTo>
                    <a:pt x="11237049" y="135369"/>
                  </a:lnTo>
                  <a:lnTo>
                    <a:pt x="11243932" y="103136"/>
                  </a:lnTo>
                  <a:close/>
                </a:path>
                <a:path w="15581630" h="866775">
                  <a:moveTo>
                    <a:pt x="11266818" y="247599"/>
                  </a:moveTo>
                  <a:lnTo>
                    <a:pt x="11264062" y="221805"/>
                  </a:lnTo>
                  <a:lnTo>
                    <a:pt x="11207839" y="227990"/>
                  </a:lnTo>
                  <a:lnTo>
                    <a:pt x="11150651" y="231330"/>
                  </a:lnTo>
                  <a:lnTo>
                    <a:pt x="11095736" y="232664"/>
                  </a:lnTo>
                  <a:lnTo>
                    <a:pt x="11046320" y="232854"/>
                  </a:lnTo>
                  <a:lnTo>
                    <a:pt x="11050664" y="262331"/>
                  </a:lnTo>
                  <a:lnTo>
                    <a:pt x="11098962" y="262039"/>
                  </a:lnTo>
                  <a:lnTo>
                    <a:pt x="11152772" y="260337"/>
                  </a:lnTo>
                  <a:lnTo>
                    <a:pt x="11209566" y="255943"/>
                  </a:lnTo>
                  <a:lnTo>
                    <a:pt x="11266818" y="247599"/>
                  </a:lnTo>
                  <a:close/>
                </a:path>
                <a:path w="15581630" h="866775">
                  <a:moveTo>
                    <a:pt x="11320234" y="0"/>
                  </a:moveTo>
                  <a:lnTo>
                    <a:pt x="11284979" y="0"/>
                  </a:lnTo>
                  <a:lnTo>
                    <a:pt x="11284979" y="334035"/>
                  </a:lnTo>
                  <a:lnTo>
                    <a:pt x="11320234" y="334035"/>
                  </a:lnTo>
                  <a:lnTo>
                    <a:pt x="11320234" y="0"/>
                  </a:lnTo>
                  <a:close/>
                </a:path>
                <a:path w="15581630" h="866775">
                  <a:moveTo>
                    <a:pt x="11569281" y="154051"/>
                  </a:moveTo>
                  <a:lnTo>
                    <a:pt x="11535715" y="137591"/>
                  </a:lnTo>
                  <a:lnTo>
                    <a:pt x="11510366" y="113995"/>
                  </a:lnTo>
                  <a:lnTo>
                    <a:pt x="11508207" y="110109"/>
                  </a:lnTo>
                  <a:lnTo>
                    <a:pt x="11494351" y="85267"/>
                  </a:lnTo>
                  <a:lnTo>
                    <a:pt x="11488763" y="53416"/>
                  </a:lnTo>
                  <a:lnTo>
                    <a:pt x="11488763" y="17360"/>
                  </a:lnTo>
                  <a:lnTo>
                    <a:pt x="11453762" y="17360"/>
                  </a:lnTo>
                  <a:lnTo>
                    <a:pt x="11453762" y="50380"/>
                  </a:lnTo>
                  <a:lnTo>
                    <a:pt x="11448098" y="86321"/>
                  </a:lnTo>
                  <a:lnTo>
                    <a:pt x="11431981" y="118402"/>
                  </a:lnTo>
                  <a:lnTo>
                    <a:pt x="11406162" y="144665"/>
                  </a:lnTo>
                  <a:lnTo>
                    <a:pt x="11371415" y="163131"/>
                  </a:lnTo>
                  <a:lnTo>
                    <a:pt x="11390490" y="191160"/>
                  </a:lnTo>
                  <a:lnTo>
                    <a:pt x="11417567" y="177698"/>
                  </a:lnTo>
                  <a:lnTo>
                    <a:pt x="11440376" y="159270"/>
                  </a:lnTo>
                  <a:lnTo>
                    <a:pt x="11458600" y="136525"/>
                  </a:lnTo>
                  <a:lnTo>
                    <a:pt x="11471923" y="110109"/>
                  </a:lnTo>
                  <a:lnTo>
                    <a:pt x="11485207" y="133375"/>
                  </a:lnTo>
                  <a:lnTo>
                    <a:pt x="11502949" y="153466"/>
                  </a:lnTo>
                  <a:lnTo>
                    <a:pt x="11524818" y="169799"/>
                  </a:lnTo>
                  <a:lnTo>
                    <a:pt x="11550460" y="181813"/>
                  </a:lnTo>
                  <a:lnTo>
                    <a:pt x="11569281" y="154051"/>
                  </a:lnTo>
                  <a:close/>
                </a:path>
                <a:path w="15581630" h="866775">
                  <a:moveTo>
                    <a:pt x="11639004" y="270751"/>
                  </a:moveTo>
                  <a:lnTo>
                    <a:pt x="11631359" y="244741"/>
                  </a:lnTo>
                  <a:lnTo>
                    <a:pt x="11622659" y="237070"/>
                  </a:lnTo>
                  <a:lnTo>
                    <a:pt x="11609375" y="225348"/>
                  </a:lnTo>
                  <a:lnTo>
                    <a:pt x="11604409" y="223634"/>
                  </a:lnTo>
                  <a:lnTo>
                    <a:pt x="11604409" y="270751"/>
                  </a:lnTo>
                  <a:lnTo>
                    <a:pt x="11599253" y="285407"/>
                  </a:lnTo>
                  <a:lnTo>
                    <a:pt x="11584330" y="296113"/>
                  </a:lnTo>
                  <a:lnTo>
                    <a:pt x="11560391" y="302717"/>
                  </a:lnTo>
                  <a:lnTo>
                    <a:pt x="11528235" y="305092"/>
                  </a:lnTo>
                  <a:lnTo>
                    <a:pt x="11495938" y="302717"/>
                  </a:lnTo>
                  <a:lnTo>
                    <a:pt x="11471859" y="296113"/>
                  </a:lnTo>
                  <a:lnTo>
                    <a:pt x="11456861" y="285407"/>
                  </a:lnTo>
                  <a:lnTo>
                    <a:pt x="11451793" y="270751"/>
                  </a:lnTo>
                  <a:lnTo>
                    <a:pt x="11456861" y="256552"/>
                  </a:lnTo>
                  <a:lnTo>
                    <a:pt x="11471859" y="245960"/>
                  </a:lnTo>
                  <a:lnTo>
                    <a:pt x="11495938" y="239356"/>
                  </a:lnTo>
                  <a:lnTo>
                    <a:pt x="11528235" y="237070"/>
                  </a:lnTo>
                  <a:lnTo>
                    <a:pt x="11560391" y="239356"/>
                  </a:lnTo>
                  <a:lnTo>
                    <a:pt x="11584330" y="245960"/>
                  </a:lnTo>
                  <a:lnTo>
                    <a:pt x="11599253" y="256552"/>
                  </a:lnTo>
                  <a:lnTo>
                    <a:pt x="11604409" y="270751"/>
                  </a:lnTo>
                  <a:lnTo>
                    <a:pt x="11604409" y="223634"/>
                  </a:lnTo>
                  <a:lnTo>
                    <a:pt x="11574513" y="213233"/>
                  </a:lnTo>
                  <a:lnTo>
                    <a:pt x="11528235" y="209042"/>
                  </a:lnTo>
                  <a:lnTo>
                    <a:pt x="11481562" y="213233"/>
                  </a:lnTo>
                  <a:lnTo>
                    <a:pt x="11446370" y="225348"/>
                  </a:lnTo>
                  <a:lnTo>
                    <a:pt x="11424145" y="244741"/>
                  </a:lnTo>
                  <a:lnTo>
                    <a:pt x="11416398" y="270751"/>
                  </a:lnTo>
                  <a:lnTo>
                    <a:pt x="11424145" y="297154"/>
                  </a:lnTo>
                  <a:lnTo>
                    <a:pt x="11446370" y="316649"/>
                  </a:lnTo>
                  <a:lnTo>
                    <a:pt x="11481562" y="328714"/>
                  </a:lnTo>
                  <a:lnTo>
                    <a:pt x="11528235" y="332841"/>
                  </a:lnTo>
                  <a:lnTo>
                    <a:pt x="11574513" y="328714"/>
                  </a:lnTo>
                  <a:lnTo>
                    <a:pt x="11609375" y="316649"/>
                  </a:lnTo>
                  <a:lnTo>
                    <a:pt x="11622405" y="305092"/>
                  </a:lnTo>
                  <a:lnTo>
                    <a:pt x="11631359" y="297154"/>
                  </a:lnTo>
                  <a:lnTo>
                    <a:pt x="11639004" y="270751"/>
                  </a:lnTo>
                  <a:close/>
                </a:path>
                <a:path w="15581630" h="866775">
                  <a:moveTo>
                    <a:pt x="11684267" y="83934"/>
                  </a:moveTo>
                  <a:lnTo>
                    <a:pt x="11635981" y="83934"/>
                  </a:lnTo>
                  <a:lnTo>
                    <a:pt x="11635981" y="0"/>
                  </a:lnTo>
                  <a:lnTo>
                    <a:pt x="11600586" y="0"/>
                  </a:lnTo>
                  <a:lnTo>
                    <a:pt x="11600586" y="201155"/>
                  </a:lnTo>
                  <a:lnTo>
                    <a:pt x="11635981" y="201155"/>
                  </a:lnTo>
                  <a:lnTo>
                    <a:pt x="11635981" y="113398"/>
                  </a:lnTo>
                  <a:lnTo>
                    <a:pt x="11684267" y="113398"/>
                  </a:lnTo>
                  <a:lnTo>
                    <a:pt x="11684267" y="83934"/>
                  </a:lnTo>
                  <a:close/>
                </a:path>
                <a:path w="15581630" h="866775">
                  <a:moveTo>
                    <a:pt x="11887124" y="141947"/>
                  </a:moveTo>
                  <a:lnTo>
                    <a:pt x="11880672" y="93560"/>
                  </a:lnTo>
                  <a:lnTo>
                    <a:pt x="11862753" y="56730"/>
                  </a:lnTo>
                  <a:lnTo>
                    <a:pt x="11862562" y="56565"/>
                  </a:lnTo>
                  <a:lnTo>
                    <a:pt x="11852923" y="48272"/>
                  </a:lnTo>
                  <a:lnTo>
                    <a:pt x="11852923" y="141947"/>
                  </a:lnTo>
                  <a:lnTo>
                    <a:pt x="11849151" y="177622"/>
                  </a:lnTo>
                  <a:lnTo>
                    <a:pt x="11838546" y="204546"/>
                  </a:lnTo>
                  <a:lnTo>
                    <a:pt x="11822176" y="221538"/>
                  </a:lnTo>
                  <a:lnTo>
                    <a:pt x="11801081" y="227469"/>
                  </a:lnTo>
                  <a:lnTo>
                    <a:pt x="11779961" y="221538"/>
                  </a:lnTo>
                  <a:lnTo>
                    <a:pt x="11763489" y="204546"/>
                  </a:lnTo>
                  <a:lnTo>
                    <a:pt x="11752796" y="177622"/>
                  </a:lnTo>
                  <a:lnTo>
                    <a:pt x="11748986" y="141947"/>
                  </a:lnTo>
                  <a:lnTo>
                    <a:pt x="11752796" y="106502"/>
                  </a:lnTo>
                  <a:lnTo>
                    <a:pt x="11763489" y="79679"/>
                  </a:lnTo>
                  <a:lnTo>
                    <a:pt x="11779961" y="62636"/>
                  </a:lnTo>
                  <a:lnTo>
                    <a:pt x="11801081" y="56565"/>
                  </a:lnTo>
                  <a:lnTo>
                    <a:pt x="11822176" y="62636"/>
                  </a:lnTo>
                  <a:lnTo>
                    <a:pt x="11838546" y="79679"/>
                  </a:lnTo>
                  <a:lnTo>
                    <a:pt x="11849151" y="106502"/>
                  </a:lnTo>
                  <a:lnTo>
                    <a:pt x="11852923" y="141947"/>
                  </a:lnTo>
                  <a:lnTo>
                    <a:pt x="11852923" y="48272"/>
                  </a:lnTo>
                  <a:lnTo>
                    <a:pt x="11835511" y="33274"/>
                  </a:lnTo>
                  <a:lnTo>
                    <a:pt x="11801081" y="24993"/>
                  </a:lnTo>
                  <a:lnTo>
                    <a:pt x="11766423" y="33274"/>
                  </a:lnTo>
                  <a:lnTo>
                    <a:pt x="11739156" y="56730"/>
                  </a:lnTo>
                  <a:lnTo>
                    <a:pt x="11721313" y="93560"/>
                  </a:lnTo>
                  <a:lnTo>
                    <a:pt x="11714912" y="141947"/>
                  </a:lnTo>
                  <a:lnTo>
                    <a:pt x="11721313" y="190576"/>
                  </a:lnTo>
                  <a:lnTo>
                    <a:pt x="11739156" y="227495"/>
                  </a:lnTo>
                  <a:lnTo>
                    <a:pt x="11766423" y="250952"/>
                  </a:lnTo>
                  <a:lnTo>
                    <a:pt x="11801081" y="259168"/>
                  </a:lnTo>
                  <a:lnTo>
                    <a:pt x="11835511" y="250952"/>
                  </a:lnTo>
                  <a:lnTo>
                    <a:pt x="11862753" y="227495"/>
                  </a:lnTo>
                  <a:lnTo>
                    <a:pt x="11880672" y="190576"/>
                  </a:lnTo>
                  <a:lnTo>
                    <a:pt x="11887124" y="141947"/>
                  </a:lnTo>
                  <a:close/>
                </a:path>
                <a:path w="15581630" h="866775">
                  <a:moveTo>
                    <a:pt x="11979618" y="0"/>
                  </a:moveTo>
                  <a:lnTo>
                    <a:pt x="11944096" y="0"/>
                  </a:lnTo>
                  <a:lnTo>
                    <a:pt x="11944096" y="334035"/>
                  </a:lnTo>
                  <a:lnTo>
                    <a:pt x="11979618" y="334035"/>
                  </a:lnTo>
                  <a:lnTo>
                    <a:pt x="11979618" y="0"/>
                  </a:lnTo>
                  <a:close/>
                </a:path>
                <a:path w="15581630" h="866775">
                  <a:moveTo>
                    <a:pt x="12232475" y="234835"/>
                  </a:moveTo>
                  <a:lnTo>
                    <a:pt x="12230468" y="220103"/>
                  </a:lnTo>
                  <a:lnTo>
                    <a:pt x="12228398" y="204965"/>
                  </a:lnTo>
                  <a:lnTo>
                    <a:pt x="12189600" y="211823"/>
                  </a:lnTo>
                  <a:lnTo>
                    <a:pt x="12152211" y="216433"/>
                  </a:lnTo>
                  <a:lnTo>
                    <a:pt x="12115965" y="219087"/>
                  </a:lnTo>
                  <a:lnTo>
                    <a:pt x="12080659" y="220103"/>
                  </a:lnTo>
                  <a:lnTo>
                    <a:pt x="12080659" y="32499"/>
                  </a:lnTo>
                  <a:lnTo>
                    <a:pt x="12045531" y="32499"/>
                  </a:lnTo>
                  <a:lnTo>
                    <a:pt x="12045531" y="249440"/>
                  </a:lnTo>
                  <a:lnTo>
                    <a:pt x="12072887" y="249440"/>
                  </a:lnTo>
                  <a:lnTo>
                    <a:pt x="12110961" y="248742"/>
                  </a:lnTo>
                  <a:lnTo>
                    <a:pt x="12150115" y="246380"/>
                  </a:lnTo>
                  <a:lnTo>
                    <a:pt x="12190552" y="241884"/>
                  </a:lnTo>
                  <a:lnTo>
                    <a:pt x="12232475" y="234835"/>
                  </a:lnTo>
                  <a:close/>
                </a:path>
                <a:path w="15581630" h="866775">
                  <a:moveTo>
                    <a:pt x="12344298" y="130898"/>
                  </a:moveTo>
                  <a:lnTo>
                    <a:pt x="12292597" y="130898"/>
                  </a:lnTo>
                  <a:lnTo>
                    <a:pt x="12292597" y="0"/>
                  </a:lnTo>
                  <a:lnTo>
                    <a:pt x="12257215" y="0"/>
                  </a:lnTo>
                  <a:lnTo>
                    <a:pt x="12257215" y="332981"/>
                  </a:lnTo>
                  <a:lnTo>
                    <a:pt x="12292597" y="332981"/>
                  </a:lnTo>
                  <a:lnTo>
                    <a:pt x="12292597" y="160108"/>
                  </a:lnTo>
                  <a:lnTo>
                    <a:pt x="12344298" y="160108"/>
                  </a:lnTo>
                  <a:lnTo>
                    <a:pt x="12344298" y="130898"/>
                  </a:lnTo>
                  <a:close/>
                </a:path>
                <a:path w="15581630" h="866775">
                  <a:moveTo>
                    <a:pt x="12652566" y="146824"/>
                  </a:moveTo>
                  <a:lnTo>
                    <a:pt x="12593892" y="107873"/>
                  </a:lnTo>
                  <a:lnTo>
                    <a:pt x="12572708" y="48806"/>
                  </a:lnTo>
                  <a:lnTo>
                    <a:pt x="12572708" y="12496"/>
                  </a:lnTo>
                  <a:lnTo>
                    <a:pt x="12537453" y="12496"/>
                  </a:lnTo>
                  <a:lnTo>
                    <a:pt x="12537453" y="46697"/>
                  </a:lnTo>
                  <a:lnTo>
                    <a:pt x="12531700" y="80454"/>
                  </a:lnTo>
                  <a:lnTo>
                    <a:pt x="12515342" y="110947"/>
                  </a:lnTo>
                  <a:lnTo>
                    <a:pt x="12489421" y="136004"/>
                  </a:lnTo>
                  <a:lnTo>
                    <a:pt x="12454966" y="153403"/>
                  </a:lnTo>
                  <a:lnTo>
                    <a:pt x="12472988" y="181152"/>
                  </a:lnTo>
                  <a:lnTo>
                    <a:pt x="12500166" y="168287"/>
                  </a:lnTo>
                  <a:lnTo>
                    <a:pt x="12523089" y="150647"/>
                  </a:lnTo>
                  <a:lnTo>
                    <a:pt x="12541453" y="128892"/>
                  </a:lnTo>
                  <a:lnTo>
                    <a:pt x="12554941" y="103670"/>
                  </a:lnTo>
                  <a:lnTo>
                    <a:pt x="12568314" y="126733"/>
                  </a:lnTo>
                  <a:lnTo>
                    <a:pt x="12586259" y="146621"/>
                  </a:lnTo>
                  <a:lnTo>
                    <a:pt x="12608446" y="162763"/>
                  </a:lnTo>
                  <a:lnTo>
                    <a:pt x="12634544" y="174574"/>
                  </a:lnTo>
                  <a:lnTo>
                    <a:pt x="12652566" y="146824"/>
                  </a:lnTo>
                  <a:close/>
                </a:path>
                <a:path w="15581630" h="866775">
                  <a:moveTo>
                    <a:pt x="12732944" y="198132"/>
                  </a:moveTo>
                  <a:lnTo>
                    <a:pt x="12697955" y="198132"/>
                  </a:lnTo>
                  <a:lnTo>
                    <a:pt x="12697955" y="235496"/>
                  </a:lnTo>
                  <a:lnTo>
                    <a:pt x="12697955" y="263118"/>
                  </a:lnTo>
                  <a:lnTo>
                    <a:pt x="12697955" y="300482"/>
                  </a:lnTo>
                  <a:lnTo>
                    <a:pt x="12551004" y="300482"/>
                  </a:lnTo>
                  <a:lnTo>
                    <a:pt x="12551004" y="263118"/>
                  </a:lnTo>
                  <a:lnTo>
                    <a:pt x="12697955" y="263118"/>
                  </a:lnTo>
                  <a:lnTo>
                    <a:pt x="12697955" y="235496"/>
                  </a:lnTo>
                  <a:lnTo>
                    <a:pt x="12551004" y="235496"/>
                  </a:lnTo>
                  <a:lnTo>
                    <a:pt x="12551004" y="198132"/>
                  </a:lnTo>
                  <a:lnTo>
                    <a:pt x="12515875" y="198132"/>
                  </a:lnTo>
                  <a:lnTo>
                    <a:pt x="12515875" y="329158"/>
                  </a:lnTo>
                  <a:lnTo>
                    <a:pt x="12732944" y="329158"/>
                  </a:lnTo>
                  <a:lnTo>
                    <a:pt x="12732944" y="300482"/>
                  </a:lnTo>
                  <a:lnTo>
                    <a:pt x="12732944" y="263118"/>
                  </a:lnTo>
                  <a:lnTo>
                    <a:pt x="12732944" y="235496"/>
                  </a:lnTo>
                  <a:lnTo>
                    <a:pt x="12732944" y="198132"/>
                  </a:lnTo>
                  <a:close/>
                </a:path>
                <a:path w="15581630" h="866775">
                  <a:moveTo>
                    <a:pt x="12732944" y="0"/>
                  </a:moveTo>
                  <a:lnTo>
                    <a:pt x="12697955" y="0"/>
                  </a:lnTo>
                  <a:lnTo>
                    <a:pt x="12697955" y="61569"/>
                  </a:lnTo>
                  <a:lnTo>
                    <a:pt x="12627699" y="61569"/>
                  </a:lnTo>
                  <a:lnTo>
                    <a:pt x="12627699" y="90385"/>
                  </a:lnTo>
                  <a:lnTo>
                    <a:pt x="12697955" y="90385"/>
                  </a:lnTo>
                  <a:lnTo>
                    <a:pt x="12697955" y="182867"/>
                  </a:lnTo>
                  <a:lnTo>
                    <a:pt x="12732944" y="182867"/>
                  </a:lnTo>
                  <a:lnTo>
                    <a:pt x="12732944" y="0"/>
                  </a:lnTo>
                  <a:close/>
                </a:path>
                <a:path w="15581630" h="866775">
                  <a:moveTo>
                    <a:pt x="12991732" y="133400"/>
                  </a:moveTo>
                  <a:lnTo>
                    <a:pt x="12936030" y="108013"/>
                  </a:lnTo>
                  <a:lnTo>
                    <a:pt x="12913322" y="64325"/>
                  </a:lnTo>
                  <a:lnTo>
                    <a:pt x="12913322" y="64198"/>
                  </a:lnTo>
                  <a:lnTo>
                    <a:pt x="12984887" y="64198"/>
                  </a:lnTo>
                  <a:lnTo>
                    <a:pt x="12984887" y="36576"/>
                  </a:lnTo>
                  <a:lnTo>
                    <a:pt x="12913322" y="36576"/>
                  </a:lnTo>
                  <a:lnTo>
                    <a:pt x="12913322" y="787"/>
                  </a:lnTo>
                  <a:lnTo>
                    <a:pt x="12878054" y="787"/>
                  </a:lnTo>
                  <a:lnTo>
                    <a:pt x="12878054" y="36576"/>
                  </a:lnTo>
                  <a:lnTo>
                    <a:pt x="12806363" y="36576"/>
                  </a:lnTo>
                  <a:lnTo>
                    <a:pt x="12806363" y="64198"/>
                  </a:lnTo>
                  <a:lnTo>
                    <a:pt x="12877927" y="64198"/>
                  </a:lnTo>
                  <a:lnTo>
                    <a:pt x="12877927" y="64325"/>
                  </a:lnTo>
                  <a:lnTo>
                    <a:pt x="12872492" y="88455"/>
                  </a:lnTo>
                  <a:lnTo>
                    <a:pt x="12856845" y="109740"/>
                  </a:lnTo>
                  <a:lnTo>
                    <a:pt x="12831979" y="126695"/>
                  </a:lnTo>
                  <a:lnTo>
                    <a:pt x="12798857" y="137871"/>
                  </a:lnTo>
                  <a:lnTo>
                    <a:pt x="12813729" y="165633"/>
                  </a:lnTo>
                  <a:lnTo>
                    <a:pt x="12841250" y="156679"/>
                  </a:lnTo>
                  <a:lnTo>
                    <a:pt x="12864389" y="143776"/>
                  </a:lnTo>
                  <a:lnTo>
                    <a:pt x="12882829" y="127393"/>
                  </a:lnTo>
                  <a:lnTo>
                    <a:pt x="12896215" y="108013"/>
                  </a:lnTo>
                  <a:lnTo>
                    <a:pt x="12909753" y="125742"/>
                  </a:lnTo>
                  <a:lnTo>
                    <a:pt x="12928041" y="140779"/>
                  </a:lnTo>
                  <a:lnTo>
                    <a:pt x="12950736" y="152692"/>
                  </a:lnTo>
                  <a:lnTo>
                    <a:pt x="12977521" y="161023"/>
                  </a:lnTo>
                  <a:lnTo>
                    <a:pt x="12991732" y="133400"/>
                  </a:lnTo>
                  <a:close/>
                </a:path>
                <a:path w="15581630" h="866775">
                  <a:moveTo>
                    <a:pt x="13006337" y="201942"/>
                  </a:moveTo>
                  <a:lnTo>
                    <a:pt x="13003835" y="176288"/>
                  </a:lnTo>
                  <a:lnTo>
                    <a:pt x="12947790" y="181775"/>
                  </a:lnTo>
                  <a:lnTo>
                    <a:pt x="12890564" y="184708"/>
                  </a:lnTo>
                  <a:lnTo>
                    <a:pt x="12835103" y="185877"/>
                  </a:lnTo>
                  <a:lnTo>
                    <a:pt x="12784392" y="186029"/>
                  </a:lnTo>
                  <a:lnTo>
                    <a:pt x="12788989" y="215493"/>
                  </a:lnTo>
                  <a:lnTo>
                    <a:pt x="12831750" y="215214"/>
                  </a:lnTo>
                  <a:lnTo>
                    <a:pt x="12854712" y="214769"/>
                  </a:lnTo>
                  <a:lnTo>
                    <a:pt x="12878448" y="214045"/>
                  </a:lnTo>
                  <a:lnTo>
                    <a:pt x="12878448" y="323380"/>
                  </a:lnTo>
                  <a:lnTo>
                    <a:pt x="12913843" y="323380"/>
                  </a:lnTo>
                  <a:lnTo>
                    <a:pt x="12913843" y="214045"/>
                  </a:lnTo>
                  <a:lnTo>
                    <a:pt x="12913843" y="212204"/>
                  </a:lnTo>
                  <a:lnTo>
                    <a:pt x="12936957" y="210489"/>
                  </a:lnTo>
                  <a:lnTo>
                    <a:pt x="12960185" y="208254"/>
                  </a:lnTo>
                  <a:lnTo>
                    <a:pt x="12983375" y="205435"/>
                  </a:lnTo>
                  <a:lnTo>
                    <a:pt x="13006337" y="201942"/>
                  </a:lnTo>
                  <a:close/>
                </a:path>
                <a:path w="15581630" h="866775">
                  <a:moveTo>
                    <a:pt x="13061722" y="266"/>
                  </a:moveTo>
                  <a:lnTo>
                    <a:pt x="13026987" y="266"/>
                  </a:lnTo>
                  <a:lnTo>
                    <a:pt x="13026987" y="333502"/>
                  </a:lnTo>
                  <a:lnTo>
                    <a:pt x="13061722" y="333502"/>
                  </a:lnTo>
                  <a:lnTo>
                    <a:pt x="13061722" y="266"/>
                  </a:lnTo>
                  <a:close/>
                </a:path>
                <a:path w="15581630" h="866775">
                  <a:moveTo>
                    <a:pt x="13294716" y="146824"/>
                  </a:moveTo>
                  <a:lnTo>
                    <a:pt x="13288747" y="120802"/>
                  </a:lnTo>
                  <a:lnTo>
                    <a:pt x="13280631" y="111036"/>
                  </a:lnTo>
                  <a:lnTo>
                    <a:pt x="13272186" y="100888"/>
                  </a:lnTo>
                  <a:lnTo>
                    <a:pt x="13261302" y="95453"/>
                  </a:lnTo>
                  <a:lnTo>
                    <a:pt x="13261302" y="146824"/>
                  </a:lnTo>
                  <a:lnTo>
                    <a:pt x="13257746" y="161366"/>
                  </a:lnTo>
                  <a:lnTo>
                    <a:pt x="13248069" y="172326"/>
                  </a:lnTo>
                  <a:lnTo>
                    <a:pt x="13233172" y="179209"/>
                  </a:lnTo>
                  <a:lnTo>
                    <a:pt x="13213931" y="181546"/>
                  </a:lnTo>
                  <a:lnTo>
                    <a:pt x="13194551" y="179209"/>
                  </a:lnTo>
                  <a:lnTo>
                    <a:pt x="13179628" y="172326"/>
                  </a:lnTo>
                  <a:lnTo>
                    <a:pt x="13170091" y="161366"/>
                  </a:lnTo>
                  <a:lnTo>
                    <a:pt x="13166839" y="146824"/>
                  </a:lnTo>
                  <a:lnTo>
                    <a:pt x="13170091" y="131902"/>
                  </a:lnTo>
                  <a:lnTo>
                    <a:pt x="13179628" y="120637"/>
                  </a:lnTo>
                  <a:lnTo>
                    <a:pt x="13194551" y="113512"/>
                  </a:lnTo>
                  <a:lnTo>
                    <a:pt x="13213931" y="111036"/>
                  </a:lnTo>
                  <a:lnTo>
                    <a:pt x="13233172" y="113512"/>
                  </a:lnTo>
                  <a:lnTo>
                    <a:pt x="13248069" y="120637"/>
                  </a:lnTo>
                  <a:lnTo>
                    <a:pt x="13257746" y="131902"/>
                  </a:lnTo>
                  <a:lnTo>
                    <a:pt x="13261302" y="146824"/>
                  </a:lnTo>
                  <a:lnTo>
                    <a:pt x="13261302" y="95453"/>
                  </a:lnTo>
                  <a:lnTo>
                    <a:pt x="13246684" y="88150"/>
                  </a:lnTo>
                  <a:lnTo>
                    <a:pt x="13213931" y="83667"/>
                  </a:lnTo>
                  <a:lnTo>
                    <a:pt x="13180809" y="88150"/>
                  </a:lnTo>
                  <a:lnTo>
                    <a:pt x="13155143" y="100888"/>
                  </a:lnTo>
                  <a:lnTo>
                    <a:pt x="13138582" y="120802"/>
                  </a:lnTo>
                  <a:lnTo>
                    <a:pt x="13132765" y="146824"/>
                  </a:lnTo>
                  <a:lnTo>
                    <a:pt x="13138582" y="172415"/>
                  </a:lnTo>
                  <a:lnTo>
                    <a:pt x="13155143" y="192049"/>
                  </a:lnTo>
                  <a:lnTo>
                    <a:pt x="13180809" y="204609"/>
                  </a:lnTo>
                  <a:lnTo>
                    <a:pt x="13213931" y="209042"/>
                  </a:lnTo>
                  <a:lnTo>
                    <a:pt x="13246684" y="204609"/>
                  </a:lnTo>
                  <a:lnTo>
                    <a:pt x="13272186" y="192049"/>
                  </a:lnTo>
                  <a:lnTo>
                    <a:pt x="13281038" y="181546"/>
                  </a:lnTo>
                  <a:lnTo>
                    <a:pt x="13288747" y="172415"/>
                  </a:lnTo>
                  <a:lnTo>
                    <a:pt x="13294716" y="146824"/>
                  </a:lnTo>
                  <a:close/>
                </a:path>
                <a:path w="15581630" h="866775">
                  <a:moveTo>
                    <a:pt x="13313004" y="39204"/>
                  </a:moveTo>
                  <a:lnTo>
                    <a:pt x="13231559" y="39204"/>
                  </a:lnTo>
                  <a:lnTo>
                    <a:pt x="13231559" y="127"/>
                  </a:lnTo>
                  <a:lnTo>
                    <a:pt x="13196443" y="127"/>
                  </a:lnTo>
                  <a:lnTo>
                    <a:pt x="13196443" y="39204"/>
                  </a:lnTo>
                  <a:lnTo>
                    <a:pt x="13114604" y="39204"/>
                  </a:lnTo>
                  <a:lnTo>
                    <a:pt x="13114604" y="67614"/>
                  </a:lnTo>
                  <a:lnTo>
                    <a:pt x="13313004" y="67614"/>
                  </a:lnTo>
                  <a:lnTo>
                    <a:pt x="13313004" y="39204"/>
                  </a:lnTo>
                  <a:close/>
                </a:path>
                <a:path w="15581630" h="866775">
                  <a:moveTo>
                    <a:pt x="13390359" y="297586"/>
                  </a:moveTo>
                  <a:lnTo>
                    <a:pt x="13199986" y="297586"/>
                  </a:lnTo>
                  <a:lnTo>
                    <a:pt x="13199986" y="229971"/>
                  </a:lnTo>
                  <a:lnTo>
                    <a:pt x="13164858" y="229971"/>
                  </a:lnTo>
                  <a:lnTo>
                    <a:pt x="13164858" y="326529"/>
                  </a:lnTo>
                  <a:lnTo>
                    <a:pt x="13390359" y="326529"/>
                  </a:lnTo>
                  <a:lnTo>
                    <a:pt x="13390359" y="297586"/>
                  </a:lnTo>
                  <a:close/>
                </a:path>
                <a:path w="15581630" h="866775">
                  <a:moveTo>
                    <a:pt x="13424434" y="107480"/>
                  </a:moveTo>
                  <a:lnTo>
                    <a:pt x="13376148" y="107480"/>
                  </a:lnTo>
                  <a:lnTo>
                    <a:pt x="13376148" y="266"/>
                  </a:lnTo>
                  <a:lnTo>
                    <a:pt x="13340753" y="266"/>
                  </a:lnTo>
                  <a:lnTo>
                    <a:pt x="13340753" y="249834"/>
                  </a:lnTo>
                  <a:lnTo>
                    <a:pt x="13376148" y="249834"/>
                  </a:lnTo>
                  <a:lnTo>
                    <a:pt x="13376148" y="136956"/>
                  </a:lnTo>
                  <a:lnTo>
                    <a:pt x="13424434" y="136956"/>
                  </a:lnTo>
                  <a:lnTo>
                    <a:pt x="13424434" y="107480"/>
                  </a:lnTo>
                  <a:close/>
                </a:path>
                <a:path w="15581630" h="866775">
                  <a:moveTo>
                    <a:pt x="13803541" y="218262"/>
                  </a:moveTo>
                  <a:lnTo>
                    <a:pt x="13769213" y="218262"/>
                  </a:lnTo>
                  <a:lnTo>
                    <a:pt x="13769213" y="246405"/>
                  </a:lnTo>
                  <a:lnTo>
                    <a:pt x="13769213" y="300482"/>
                  </a:lnTo>
                  <a:lnTo>
                    <a:pt x="13608050" y="300482"/>
                  </a:lnTo>
                  <a:lnTo>
                    <a:pt x="13608050" y="246405"/>
                  </a:lnTo>
                  <a:lnTo>
                    <a:pt x="13769213" y="246405"/>
                  </a:lnTo>
                  <a:lnTo>
                    <a:pt x="13769213" y="218262"/>
                  </a:lnTo>
                  <a:lnTo>
                    <a:pt x="13573189" y="218262"/>
                  </a:lnTo>
                  <a:lnTo>
                    <a:pt x="13573189" y="329158"/>
                  </a:lnTo>
                  <a:lnTo>
                    <a:pt x="13803541" y="329158"/>
                  </a:lnTo>
                  <a:lnTo>
                    <a:pt x="13803541" y="300482"/>
                  </a:lnTo>
                  <a:lnTo>
                    <a:pt x="13803541" y="246405"/>
                  </a:lnTo>
                  <a:lnTo>
                    <a:pt x="13803541" y="218262"/>
                  </a:lnTo>
                  <a:close/>
                </a:path>
                <a:path w="15581630" h="866775">
                  <a:moveTo>
                    <a:pt x="13807364" y="71043"/>
                  </a:moveTo>
                  <a:lnTo>
                    <a:pt x="13799058" y="44043"/>
                  </a:lnTo>
                  <a:lnTo>
                    <a:pt x="13788390" y="34988"/>
                  </a:lnTo>
                  <a:lnTo>
                    <a:pt x="13775322" y="23914"/>
                  </a:lnTo>
                  <a:lnTo>
                    <a:pt x="13771182" y="22529"/>
                  </a:lnTo>
                  <a:lnTo>
                    <a:pt x="13771182" y="71043"/>
                  </a:lnTo>
                  <a:lnTo>
                    <a:pt x="13765429" y="85928"/>
                  </a:lnTo>
                  <a:lnTo>
                    <a:pt x="13748944" y="97028"/>
                  </a:lnTo>
                  <a:lnTo>
                    <a:pt x="13722896" y="103974"/>
                  </a:lnTo>
                  <a:lnTo>
                    <a:pt x="13688428" y="106426"/>
                  </a:lnTo>
                  <a:lnTo>
                    <a:pt x="13653859" y="103974"/>
                  </a:lnTo>
                  <a:lnTo>
                    <a:pt x="13627849" y="97028"/>
                  </a:lnTo>
                  <a:lnTo>
                    <a:pt x="13611505" y="85928"/>
                  </a:lnTo>
                  <a:lnTo>
                    <a:pt x="13605942" y="71043"/>
                  </a:lnTo>
                  <a:lnTo>
                    <a:pt x="13611505" y="55676"/>
                  </a:lnTo>
                  <a:lnTo>
                    <a:pt x="13627849" y="44335"/>
                  </a:lnTo>
                  <a:lnTo>
                    <a:pt x="13653859" y="37338"/>
                  </a:lnTo>
                  <a:lnTo>
                    <a:pt x="13688428" y="34988"/>
                  </a:lnTo>
                  <a:lnTo>
                    <a:pt x="13722896" y="37338"/>
                  </a:lnTo>
                  <a:lnTo>
                    <a:pt x="13748944" y="44335"/>
                  </a:lnTo>
                  <a:lnTo>
                    <a:pt x="13765429" y="55676"/>
                  </a:lnTo>
                  <a:lnTo>
                    <a:pt x="13771182" y="71043"/>
                  </a:lnTo>
                  <a:lnTo>
                    <a:pt x="13771182" y="22529"/>
                  </a:lnTo>
                  <a:lnTo>
                    <a:pt x="13737870" y="11315"/>
                  </a:lnTo>
                  <a:lnTo>
                    <a:pt x="13688428" y="6972"/>
                  </a:lnTo>
                  <a:lnTo>
                    <a:pt x="13639064" y="11315"/>
                  </a:lnTo>
                  <a:lnTo>
                    <a:pt x="13601497" y="23914"/>
                  </a:lnTo>
                  <a:lnTo>
                    <a:pt x="13577608" y="44043"/>
                  </a:lnTo>
                  <a:lnTo>
                    <a:pt x="13569239" y="71043"/>
                  </a:lnTo>
                  <a:lnTo>
                    <a:pt x="13577608" y="97612"/>
                  </a:lnTo>
                  <a:lnTo>
                    <a:pt x="13601497" y="117462"/>
                  </a:lnTo>
                  <a:lnTo>
                    <a:pt x="13639064" y="129895"/>
                  </a:lnTo>
                  <a:lnTo>
                    <a:pt x="13688428" y="134188"/>
                  </a:lnTo>
                  <a:lnTo>
                    <a:pt x="13737870" y="129895"/>
                  </a:lnTo>
                  <a:lnTo>
                    <a:pt x="13775322" y="117462"/>
                  </a:lnTo>
                  <a:lnTo>
                    <a:pt x="13788517" y="106426"/>
                  </a:lnTo>
                  <a:lnTo>
                    <a:pt x="13799058" y="97612"/>
                  </a:lnTo>
                  <a:lnTo>
                    <a:pt x="13807364" y="71043"/>
                  </a:lnTo>
                  <a:close/>
                </a:path>
                <a:path w="15581630" h="866775">
                  <a:moveTo>
                    <a:pt x="13840651" y="159842"/>
                  </a:moveTo>
                  <a:lnTo>
                    <a:pt x="13536740" y="159842"/>
                  </a:lnTo>
                  <a:lnTo>
                    <a:pt x="13536740" y="188391"/>
                  </a:lnTo>
                  <a:lnTo>
                    <a:pt x="13840651" y="188391"/>
                  </a:lnTo>
                  <a:lnTo>
                    <a:pt x="13840651" y="159842"/>
                  </a:lnTo>
                  <a:close/>
                </a:path>
                <a:path w="15581630" h="866775">
                  <a:moveTo>
                    <a:pt x="14069822" y="153403"/>
                  </a:moveTo>
                  <a:lnTo>
                    <a:pt x="14035253" y="136245"/>
                  </a:lnTo>
                  <a:lnTo>
                    <a:pt x="14009243" y="111594"/>
                  </a:lnTo>
                  <a:lnTo>
                    <a:pt x="14006157" y="105905"/>
                  </a:lnTo>
                  <a:lnTo>
                    <a:pt x="13992898" y="81470"/>
                  </a:lnTo>
                  <a:lnTo>
                    <a:pt x="13987336" y="47891"/>
                  </a:lnTo>
                  <a:lnTo>
                    <a:pt x="13987336" y="15913"/>
                  </a:lnTo>
                  <a:lnTo>
                    <a:pt x="13951153" y="15913"/>
                  </a:lnTo>
                  <a:lnTo>
                    <a:pt x="13951153" y="47891"/>
                  </a:lnTo>
                  <a:lnTo>
                    <a:pt x="13945451" y="82854"/>
                  </a:lnTo>
                  <a:lnTo>
                    <a:pt x="13928992" y="114592"/>
                  </a:lnTo>
                  <a:lnTo>
                    <a:pt x="13902754" y="140792"/>
                  </a:lnTo>
                  <a:lnTo>
                    <a:pt x="13867752" y="159181"/>
                  </a:lnTo>
                  <a:lnTo>
                    <a:pt x="13885901" y="186944"/>
                  </a:lnTo>
                  <a:lnTo>
                    <a:pt x="13913536" y="173545"/>
                  </a:lnTo>
                  <a:lnTo>
                    <a:pt x="13936967" y="155105"/>
                  </a:lnTo>
                  <a:lnTo>
                    <a:pt x="13955776" y="132334"/>
                  </a:lnTo>
                  <a:lnTo>
                    <a:pt x="13969568" y="105905"/>
                  </a:lnTo>
                  <a:lnTo>
                    <a:pt x="13983373" y="130479"/>
                  </a:lnTo>
                  <a:lnTo>
                    <a:pt x="14001991" y="151587"/>
                  </a:lnTo>
                  <a:lnTo>
                    <a:pt x="14025017" y="168694"/>
                  </a:lnTo>
                  <a:lnTo>
                    <a:pt x="14052068" y="181292"/>
                  </a:lnTo>
                  <a:lnTo>
                    <a:pt x="14069822" y="153403"/>
                  </a:lnTo>
                  <a:close/>
                </a:path>
                <a:path w="15581630" h="866775">
                  <a:moveTo>
                    <a:pt x="14142707" y="216014"/>
                  </a:moveTo>
                  <a:lnTo>
                    <a:pt x="13916686" y="216014"/>
                  </a:lnTo>
                  <a:lnTo>
                    <a:pt x="13916686" y="244703"/>
                  </a:lnTo>
                  <a:lnTo>
                    <a:pt x="14107325" y="244703"/>
                  </a:lnTo>
                  <a:lnTo>
                    <a:pt x="14107325" y="333375"/>
                  </a:lnTo>
                  <a:lnTo>
                    <a:pt x="14142707" y="333375"/>
                  </a:lnTo>
                  <a:lnTo>
                    <a:pt x="14142707" y="216014"/>
                  </a:lnTo>
                  <a:close/>
                </a:path>
                <a:path w="15581630" h="866775">
                  <a:moveTo>
                    <a:pt x="14142707" y="0"/>
                  </a:moveTo>
                  <a:lnTo>
                    <a:pt x="14107325" y="0"/>
                  </a:lnTo>
                  <a:lnTo>
                    <a:pt x="14107325" y="200101"/>
                  </a:lnTo>
                  <a:lnTo>
                    <a:pt x="14142707" y="200101"/>
                  </a:lnTo>
                  <a:lnTo>
                    <a:pt x="14142707" y="0"/>
                  </a:lnTo>
                  <a:close/>
                </a:path>
                <a:path w="15581630" h="866775">
                  <a:moveTo>
                    <a:pt x="14445425" y="245491"/>
                  </a:moveTo>
                  <a:lnTo>
                    <a:pt x="14443278" y="225488"/>
                  </a:lnTo>
                  <a:lnTo>
                    <a:pt x="14442262" y="216014"/>
                  </a:lnTo>
                  <a:lnTo>
                    <a:pt x="14417078" y="220573"/>
                  </a:lnTo>
                  <a:lnTo>
                    <a:pt x="14391996" y="223418"/>
                  </a:lnTo>
                  <a:lnTo>
                    <a:pt x="14365211" y="224942"/>
                  </a:lnTo>
                  <a:lnTo>
                    <a:pt x="14334909" y="225488"/>
                  </a:lnTo>
                  <a:lnTo>
                    <a:pt x="14334909" y="68808"/>
                  </a:lnTo>
                  <a:lnTo>
                    <a:pt x="14426743" y="68808"/>
                  </a:lnTo>
                  <a:lnTo>
                    <a:pt x="14426743" y="39992"/>
                  </a:lnTo>
                  <a:lnTo>
                    <a:pt x="14300441" y="39992"/>
                  </a:lnTo>
                  <a:lnTo>
                    <a:pt x="14300441" y="255092"/>
                  </a:lnTo>
                  <a:lnTo>
                    <a:pt x="14322285" y="255092"/>
                  </a:lnTo>
                  <a:lnTo>
                    <a:pt x="14358087" y="254571"/>
                  </a:lnTo>
                  <a:lnTo>
                    <a:pt x="14389037" y="253098"/>
                  </a:lnTo>
                  <a:lnTo>
                    <a:pt x="14417396" y="250228"/>
                  </a:lnTo>
                  <a:lnTo>
                    <a:pt x="14445425" y="245491"/>
                  </a:lnTo>
                  <a:close/>
                </a:path>
                <a:path w="15581630" h="866775">
                  <a:moveTo>
                    <a:pt x="14505940" y="7239"/>
                  </a:moveTo>
                  <a:lnTo>
                    <a:pt x="14472653" y="7239"/>
                  </a:lnTo>
                  <a:lnTo>
                    <a:pt x="14472653" y="125374"/>
                  </a:lnTo>
                  <a:lnTo>
                    <a:pt x="14404112" y="125374"/>
                  </a:lnTo>
                  <a:lnTo>
                    <a:pt x="14404112" y="154711"/>
                  </a:lnTo>
                  <a:lnTo>
                    <a:pt x="14472653" y="154711"/>
                  </a:lnTo>
                  <a:lnTo>
                    <a:pt x="14472653" y="316661"/>
                  </a:lnTo>
                  <a:lnTo>
                    <a:pt x="14505940" y="316661"/>
                  </a:lnTo>
                  <a:lnTo>
                    <a:pt x="14505940" y="7239"/>
                  </a:lnTo>
                  <a:close/>
                </a:path>
                <a:path w="15581630" h="866775">
                  <a:moveTo>
                    <a:pt x="14575015" y="0"/>
                  </a:moveTo>
                  <a:lnTo>
                    <a:pt x="14540802" y="0"/>
                  </a:lnTo>
                  <a:lnTo>
                    <a:pt x="14540802" y="333375"/>
                  </a:lnTo>
                  <a:lnTo>
                    <a:pt x="14575015" y="333375"/>
                  </a:lnTo>
                  <a:lnTo>
                    <a:pt x="14575015" y="0"/>
                  </a:lnTo>
                  <a:close/>
                </a:path>
                <a:path w="15581630" h="866775">
                  <a:moveTo>
                    <a:pt x="14801558" y="141947"/>
                  </a:moveTo>
                  <a:lnTo>
                    <a:pt x="14795107" y="93560"/>
                  </a:lnTo>
                  <a:lnTo>
                    <a:pt x="14777187" y="56730"/>
                  </a:lnTo>
                  <a:lnTo>
                    <a:pt x="14776996" y="56565"/>
                  </a:lnTo>
                  <a:lnTo>
                    <a:pt x="14767357" y="48272"/>
                  </a:lnTo>
                  <a:lnTo>
                    <a:pt x="14767357" y="141947"/>
                  </a:lnTo>
                  <a:lnTo>
                    <a:pt x="14763585" y="177622"/>
                  </a:lnTo>
                  <a:lnTo>
                    <a:pt x="14752981" y="204546"/>
                  </a:lnTo>
                  <a:lnTo>
                    <a:pt x="14736610" y="221538"/>
                  </a:lnTo>
                  <a:lnTo>
                    <a:pt x="14715516" y="227469"/>
                  </a:lnTo>
                  <a:lnTo>
                    <a:pt x="14694395" y="221538"/>
                  </a:lnTo>
                  <a:lnTo>
                    <a:pt x="14677924" y="204546"/>
                  </a:lnTo>
                  <a:lnTo>
                    <a:pt x="14667230" y="177622"/>
                  </a:lnTo>
                  <a:lnTo>
                    <a:pt x="14663420" y="141947"/>
                  </a:lnTo>
                  <a:lnTo>
                    <a:pt x="14667230" y="106502"/>
                  </a:lnTo>
                  <a:lnTo>
                    <a:pt x="14677924" y="79679"/>
                  </a:lnTo>
                  <a:lnTo>
                    <a:pt x="14694395" y="62636"/>
                  </a:lnTo>
                  <a:lnTo>
                    <a:pt x="14715516" y="56565"/>
                  </a:lnTo>
                  <a:lnTo>
                    <a:pt x="14736610" y="62636"/>
                  </a:lnTo>
                  <a:lnTo>
                    <a:pt x="14752981" y="79679"/>
                  </a:lnTo>
                  <a:lnTo>
                    <a:pt x="14763585" y="106502"/>
                  </a:lnTo>
                  <a:lnTo>
                    <a:pt x="14767357" y="141947"/>
                  </a:lnTo>
                  <a:lnTo>
                    <a:pt x="14767357" y="48272"/>
                  </a:lnTo>
                  <a:lnTo>
                    <a:pt x="14749945" y="33274"/>
                  </a:lnTo>
                  <a:lnTo>
                    <a:pt x="14715516" y="24993"/>
                  </a:lnTo>
                  <a:lnTo>
                    <a:pt x="14680857" y="33274"/>
                  </a:lnTo>
                  <a:lnTo>
                    <a:pt x="14653590" y="56730"/>
                  </a:lnTo>
                  <a:lnTo>
                    <a:pt x="14635747" y="93560"/>
                  </a:lnTo>
                  <a:lnTo>
                    <a:pt x="14629346" y="141947"/>
                  </a:lnTo>
                  <a:lnTo>
                    <a:pt x="14635747" y="190576"/>
                  </a:lnTo>
                  <a:lnTo>
                    <a:pt x="14653590" y="227495"/>
                  </a:lnTo>
                  <a:lnTo>
                    <a:pt x="14680857" y="250952"/>
                  </a:lnTo>
                  <a:lnTo>
                    <a:pt x="14715516" y="259168"/>
                  </a:lnTo>
                  <a:lnTo>
                    <a:pt x="14749945" y="250952"/>
                  </a:lnTo>
                  <a:lnTo>
                    <a:pt x="14777187" y="227495"/>
                  </a:lnTo>
                  <a:lnTo>
                    <a:pt x="14795107" y="190576"/>
                  </a:lnTo>
                  <a:lnTo>
                    <a:pt x="14801558" y="141947"/>
                  </a:lnTo>
                  <a:close/>
                </a:path>
                <a:path w="15581630" h="866775">
                  <a:moveTo>
                    <a:pt x="14894040" y="0"/>
                  </a:moveTo>
                  <a:lnTo>
                    <a:pt x="14858530" y="0"/>
                  </a:lnTo>
                  <a:lnTo>
                    <a:pt x="14858530" y="334035"/>
                  </a:lnTo>
                  <a:lnTo>
                    <a:pt x="14894040" y="334035"/>
                  </a:lnTo>
                  <a:lnTo>
                    <a:pt x="14894040" y="0"/>
                  </a:lnTo>
                  <a:close/>
                </a:path>
                <a:path w="15581630" h="866775">
                  <a:moveTo>
                    <a:pt x="15140724" y="245364"/>
                  </a:moveTo>
                  <a:lnTo>
                    <a:pt x="15138159" y="226021"/>
                  </a:lnTo>
                  <a:lnTo>
                    <a:pt x="15136902" y="216547"/>
                  </a:lnTo>
                  <a:lnTo>
                    <a:pt x="15104364" y="221221"/>
                  </a:lnTo>
                  <a:lnTo>
                    <a:pt x="15071801" y="224091"/>
                  </a:lnTo>
                  <a:lnTo>
                    <a:pt x="15037092" y="225552"/>
                  </a:lnTo>
                  <a:lnTo>
                    <a:pt x="14998116" y="226021"/>
                  </a:lnTo>
                  <a:lnTo>
                    <a:pt x="14998116" y="151422"/>
                  </a:lnTo>
                  <a:lnTo>
                    <a:pt x="15104415" y="151422"/>
                  </a:lnTo>
                  <a:lnTo>
                    <a:pt x="15104415" y="123266"/>
                  </a:lnTo>
                  <a:lnTo>
                    <a:pt x="14998116" y="123266"/>
                  </a:lnTo>
                  <a:lnTo>
                    <a:pt x="14998116" y="58547"/>
                  </a:lnTo>
                  <a:lnTo>
                    <a:pt x="15118360" y="58547"/>
                  </a:lnTo>
                  <a:lnTo>
                    <a:pt x="15118360" y="29603"/>
                  </a:lnTo>
                  <a:lnTo>
                    <a:pt x="14962594" y="29603"/>
                  </a:lnTo>
                  <a:lnTo>
                    <a:pt x="14962594" y="255231"/>
                  </a:lnTo>
                  <a:lnTo>
                    <a:pt x="14988375" y="255231"/>
                  </a:lnTo>
                  <a:lnTo>
                    <a:pt x="15031492" y="254723"/>
                  </a:lnTo>
                  <a:lnTo>
                    <a:pt x="15069579" y="253149"/>
                  </a:lnTo>
                  <a:lnTo>
                    <a:pt x="15105152" y="250151"/>
                  </a:lnTo>
                  <a:lnTo>
                    <a:pt x="15140724" y="245364"/>
                  </a:lnTo>
                  <a:close/>
                </a:path>
                <a:path w="15581630" h="866775">
                  <a:moveTo>
                    <a:pt x="15225319" y="0"/>
                  </a:moveTo>
                  <a:lnTo>
                    <a:pt x="15190318" y="0"/>
                  </a:lnTo>
                  <a:lnTo>
                    <a:pt x="15190318" y="123266"/>
                  </a:lnTo>
                  <a:lnTo>
                    <a:pt x="15123884" y="123266"/>
                  </a:lnTo>
                  <a:lnTo>
                    <a:pt x="15123884" y="152082"/>
                  </a:lnTo>
                  <a:lnTo>
                    <a:pt x="15190318" y="152082"/>
                  </a:lnTo>
                  <a:lnTo>
                    <a:pt x="15190318" y="334035"/>
                  </a:lnTo>
                  <a:lnTo>
                    <a:pt x="15225319" y="334035"/>
                  </a:lnTo>
                  <a:lnTo>
                    <a:pt x="15225319" y="0"/>
                  </a:lnTo>
                  <a:close/>
                </a:path>
                <a:path w="15581630" h="866775">
                  <a:moveTo>
                    <a:pt x="15548686" y="105752"/>
                  </a:moveTo>
                  <a:lnTo>
                    <a:pt x="15350427" y="105752"/>
                  </a:lnTo>
                  <a:lnTo>
                    <a:pt x="15350427" y="80352"/>
                  </a:lnTo>
                  <a:lnTo>
                    <a:pt x="15542908" y="80352"/>
                  </a:lnTo>
                  <a:lnTo>
                    <a:pt x="15542908" y="57492"/>
                  </a:lnTo>
                  <a:lnTo>
                    <a:pt x="15542908" y="33362"/>
                  </a:lnTo>
                  <a:lnTo>
                    <a:pt x="15542908" y="9245"/>
                  </a:lnTo>
                  <a:lnTo>
                    <a:pt x="15314511" y="9245"/>
                  </a:lnTo>
                  <a:lnTo>
                    <a:pt x="15314511" y="33362"/>
                  </a:lnTo>
                  <a:lnTo>
                    <a:pt x="15507640" y="33362"/>
                  </a:lnTo>
                  <a:lnTo>
                    <a:pt x="15507640" y="57492"/>
                  </a:lnTo>
                  <a:lnTo>
                    <a:pt x="15315438" y="57492"/>
                  </a:lnTo>
                  <a:lnTo>
                    <a:pt x="15315438" y="80352"/>
                  </a:lnTo>
                  <a:lnTo>
                    <a:pt x="15315438" y="105752"/>
                  </a:lnTo>
                  <a:lnTo>
                    <a:pt x="15315438" y="131152"/>
                  </a:lnTo>
                  <a:lnTo>
                    <a:pt x="15548686" y="131152"/>
                  </a:lnTo>
                  <a:lnTo>
                    <a:pt x="15548686" y="105752"/>
                  </a:lnTo>
                  <a:close/>
                </a:path>
                <a:path w="15581630" h="866775">
                  <a:moveTo>
                    <a:pt x="15554224" y="303872"/>
                  </a:moveTo>
                  <a:lnTo>
                    <a:pt x="15348065" y="303872"/>
                  </a:lnTo>
                  <a:lnTo>
                    <a:pt x="15348065" y="277202"/>
                  </a:lnTo>
                  <a:lnTo>
                    <a:pt x="15543822" y="277202"/>
                  </a:lnTo>
                  <a:lnTo>
                    <a:pt x="15543822" y="253072"/>
                  </a:lnTo>
                  <a:lnTo>
                    <a:pt x="15543822" y="228942"/>
                  </a:lnTo>
                  <a:lnTo>
                    <a:pt x="15543822" y="203542"/>
                  </a:lnTo>
                  <a:lnTo>
                    <a:pt x="15312403" y="203542"/>
                  </a:lnTo>
                  <a:lnTo>
                    <a:pt x="15312403" y="228942"/>
                  </a:lnTo>
                  <a:lnTo>
                    <a:pt x="15508834" y="228942"/>
                  </a:lnTo>
                  <a:lnTo>
                    <a:pt x="15508834" y="253072"/>
                  </a:lnTo>
                  <a:lnTo>
                    <a:pt x="15312809" y="253072"/>
                  </a:lnTo>
                  <a:lnTo>
                    <a:pt x="15312809" y="277202"/>
                  </a:lnTo>
                  <a:lnTo>
                    <a:pt x="15312809" y="303872"/>
                  </a:lnTo>
                  <a:lnTo>
                    <a:pt x="15312809" y="329272"/>
                  </a:lnTo>
                  <a:lnTo>
                    <a:pt x="15554224" y="329272"/>
                  </a:lnTo>
                  <a:lnTo>
                    <a:pt x="15554224" y="303872"/>
                  </a:lnTo>
                  <a:close/>
                </a:path>
                <a:path w="15581630" h="866775">
                  <a:moveTo>
                    <a:pt x="15581325" y="152996"/>
                  </a:moveTo>
                  <a:lnTo>
                    <a:pt x="15276233" y="152996"/>
                  </a:lnTo>
                  <a:lnTo>
                    <a:pt x="15276233" y="180098"/>
                  </a:lnTo>
                  <a:lnTo>
                    <a:pt x="15581325" y="180098"/>
                  </a:lnTo>
                  <a:lnTo>
                    <a:pt x="15581325" y="1529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834286" y="8355774"/>
              <a:ext cx="9580245" cy="382270"/>
            </a:xfrm>
            <a:custGeom>
              <a:avLst/>
              <a:gdLst/>
              <a:ahLst/>
              <a:cxnLst/>
              <a:rect l="l" t="t" r="r" b="b"/>
              <a:pathLst>
                <a:path w="9580245" h="382270">
                  <a:moveTo>
                    <a:pt x="182867" y="186283"/>
                  </a:moveTo>
                  <a:lnTo>
                    <a:pt x="176580" y="154952"/>
                  </a:lnTo>
                  <a:lnTo>
                    <a:pt x="164553" y="137871"/>
                  </a:lnTo>
                  <a:lnTo>
                    <a:pt x="159308" y="130403"/>
                  </a:lnTo>
                  <a:lnTo>
                    <a:pt x="149186" y="124218"/>
                  </a:lnTo>
                  <a:lnTo>
                    <a:pt x="149186" y="186283"/>
                  </a:lnTo>
                  <a:lnTo>
                    <a:pt x="145376" y="205955"/>
                  </a:lnTo>
                  <a:lnTo>
                    <a:pt x="135115" y="221145"/>
                  </a:lnTo>
                  <a:lnTo>
                    <a:pt x="119621" y="230911"/>
                  </a:lnTo>
                  <a:lnTo>
                    <a:pt x="100114" y="234302"/>
                  </a:lnTo>
                  <a:lnTo>
                    <a:pt x="80352" y="230911"/>
                  </a:lnTo>
                  <a:lnTo>
                    <a:pt x="64719" y="221145"/>
                  </a:lnTo>
                  <a:lnTo>
                    <a:pt x="54483" y="205955"/>
                  </a:lnTo>
                  <a:lnTo>
                    <a:pt x="50914" y="186283"/>
                  </a:lnTo>
                  <a:lnTo>
                    <a:pt x="54483" y="166624"/>
                  </a:lnTo>
                  <a:lnTo>
                    <a:pt x="64719" y="151320"/>
                  </a:lnTo>
                  <a:lnTo>
                    <a:pt x="80352" y="141401"/>
                  </a:lnTo>
                  <a:lnTo>
                    <a:pt x="100114" y="137871"/>
                  </a:lnTo>
                  <a:lnTo>
                    <a:pt x="119621" y="141401"/>
                  </a:lnTo>
                  <a:lnTo>
                    <a:pt x="135115" y="151320"/>
                  </a:lnTo>
                  <a:lnTo>
                    <a:pt x="145376" y="166624"/>
                  </a:lnTo>
                  <a:lnTo>
                    <a:pt x="149186" y="186283"/>
                  </a:lnTo>
                  <a:lnTo>
                    <a:pt x="149186" y="124218"/>
                  </a:lnTo>
                  <a:lnTo>
                    <a:pt x="133121" y="114388"/>
                  </a:lnTo>
                  <a:lnTo>
                    <a:pt x="100114" y="108661"/>
                  </a:lnTo>
                  <a:lnTo>
                    <a:pt x="66814" y="114388"/>
                  </a:lnTo>
                  <a:lnTo>
                    <a:pt x="40500" y="130403"/>
                  </a:lnTo>
                  <a:lnTo>
                    <a:pt x="23253" y="154952"/>
                  </a:lnTo>
                  <a:lnTo>
                    <a:pt x="17106" y="186283"/>
                  </a:lnTo>
                  <a:lnTo>
                    <a:pt x="23253" y="217627"/>
                  </a:lnTo>
                  <a:lnTo>
                    <a:pt x="40500" y="242100"/>
                  </a:lnTo>
                  <a:lnTo>
                    <a:pt x="66814" y="258025"/>
                  </a:lnTo>
                  <a:lnTo>
                    <a:pt x="100114" y="263779"/>
                  </a:lnTo>
                  <a:lnTo>
                    <a:pt x="133121" y="258025"/>
                  </a:lnTo>
                  <a:lnTo>
                    <a:pt x="159308" y="242100"/>
                  </a:lnTo>
                  <a:lnTo>
                    <a:pt x="164807" y="234302"/>
                  </a:lnTo>
                  <a:lnTo>
                    <a:pt x="176580" y="217627"/>
                  </a:lnTo>
                  <a:lnTo>
                    <a:pt x="182867" y="186283"/>
                  </a:lnTo>
                  <a:close/>
                </a:path>
                <a:path w="9580245" h="382270">
                  <a:moveTo>
                    <a:pt x="197472" y="55245"/>
                  </a:moveTo>
                  <a:lnTo>
                    <a:pt x="117487" y="55245"/>
                  </a:lnTo>
                  <a:lnTo>
                    <a:pt x="117487" y="7366"/>
                  </a:lnTo>
                  <a:lnTo>
                    <a:pt x="82232" y="7366"/>
                  </a:lnTo>
                  <a:lnTo>
                    <a:pt x="82232" y="55245"/>
                  </a:lnTo>
                  <a:lnTo>
                    <a:pt x="0" y="55245"/>
                  </a:lnTo>
                  <a:lnTo>
                    <a:pt x="0" y="84061"/>
                  </a:lnTo>
                  <a:lnTo>
                    <a:pt x="197472" y="84061"/>
                  </a:lnTo>
                  <a:lnTo>
                    <a:pt x="197472" y="55245"/>
                  </a:lnTo>
                  <a:close/>
                </a:path>
                <a:path w="9580245" h="382270">
                  <a:moveTo>
                    <a:pt x="314960" y="138137"/>
                  </a:moveTo>
                  <a:lnTo>
                    <a:pt x="261543" y="138137"/>
                  </a:lnTo>
                  <a:lnTo>
                    <a:pt x="261543" y="3022"/>
                  </a:lnTo>
                  <a:lnTo>
                    <a:pt x="226555" y="3022"/>
                  </a:lnTo>
                  <a:lnTo>
                    <a:pt x="226555" y="336397"/>
                  </a:lnTo>
                  <a:lnTo>
                    <a:pt x="261543" y="336397"/>
                  </a:lnTo>
                  <a:lnTo>
                    <a:pt x="261543" y="167474"/>
                  </a:lnTo>
                  <a:lnTo>
                    <a:pt x="314960" y="167474"/>
                  </a:lnTo>
                  <a:lnTo>
                    <a:pt x="314960" y="138137"/>
                  </a:lnTo>
                  <a:close/>
                </a:path>
                <a:path w="9580245" h="382270">
                  <a:moveTo>
                    <a:pt x="609257" y="3022"/>
                  </a:moveTo>
                  <a:lnTo>
                    <a:pt x="574268" y="3022"/>
                  </a:lnTo>
                  <a:lnTo>
                    <a:pt x="574268" y="75514"/>
                  </a:lnTo>
                  <a:lnTo>
                    <a:pt x="574268" y="104584"/>
                  </a:lnTo>
                  <a:lnTo>
                    <a:pt x="574268" y="180365"/>
                  </a:lnTo>
                  <a:lnTo>
                    <a:pt x="502691" y="180365"/>
                  </a:lnTo>
                  <a:lnTo>
                    <a:pt x="504024" y="172008"/>
                  </a:lnTo>
                  <a:lnTo>
                    <a:pt x="505015" y="163309"/>
                  </a:lnTo>
                  <a:lnTo>
                    <a:pt x="505637" y="154292"/>
                  </a:lnTo>
                  <a:lnTo>
                    <a:pt x="505853" y="144970"/>
                  </a:lnTo>
                  <a:lnTo>
                    <a:pt x="505587" y="134226"/>
                  </a:lnTo>
                  <a:lnTo>
                    <a:pt x="504786" y="123888"/>
                  </a:lnTo>
                  <a:lnTo>
                    <a:pt x="503466" y="114007"/>
                  </a:lnTo>
                  <a:lnTo>
                    <a:pt x="501637" y="104584"/>
                  </a:lnTo>
                  <a:lnTo>
                    <a:pt x="574268" y="104584"/>
                  </a:lnTo>
                  <a:lnTo>
                    <a:pt x="574268" y="75514"/>
                  </a:lnTo>
                  <a:lnTo>
                    <a:pt x="491642" y="75514"/>
                  </a:lnTo>
                  <a:lnTo>
                    <a:pt x="481457" y="59588"/>
                  </a:lnTo>
                  <a:lnTo>
                    <a:pt x="478764" y="55397"/>
                  </a:lnTo>
                  <a:lnTo>
                    <a:pt x="472440" y="49606"/>
                  </a:lnTo>
                  <a:lnTo>
                    <a:pt x="472440" y="144970"/>
                  </a:lnTo>
                  <a:lnTo>
                    <a:pt x="468718" y="180644"/>
                  </a:lnTo>
                  <a:lnTo>
                    <a:pt x="458292" y="207568"/>
                  </a:lnTo>
                  <a:lnTo>
                    <a:pt x="442239" y="224561"/>
                  </a:lnTo>
                  <a:lnTo>
                    <a:pt x="421652" y="230492"/>
                  </a:lnTo>
                  <a:lnTo>
                    <a:pt x="400939" y="224561"/>
                  </a:lnTo>
                  <a:lnTo>
                    <a:pt x="384848" y="207568"/>
                  </a:lnTo>
                  <a:lnTo>
                    <a:pt x="374434" y="180644"/>
                  </a:lnTo>
                  <a:lnTo>
                    <a:pt x="370738" y="144970"/>
                  </a:lnTo>
                  <a:lnTo>
                    <a:pt x="374434" y="109524"/>
                  </a:lnTo>
                  <a:lnTo>
                    <a:pt x="384848" y="82702"/>
                  </a:lnTo>
                  <a:lnTo>
                    <a:pt x="400939" y="65659"/>
                  </a:lnTo>
                  <a:lnTo>
                    <a:pt x="421652" y="59588"/>
                  </a:lnTo>
                  <a:lnTo>
                    <a:pt x="442239" y="65659"/>
                  </a:lnTo>
                  <a:lnTo>
                    <a:pt x="458292" y="82702"/>
                  </a:lnTo>
                  <a:lnTo>
                    <a:pt x="468718" y="109524"/>
                  </a:lnTo>
                  <a:lnTo>
                    <a:pt x="472440" y="144970"/>
                  </a:lnTo>
                  <a:lnTo>
                    <a:pt x="472440" y="49606"/>
                  </a:lnTo>
                  <a:lnTo>
                    <a:pt x="462521" y="40513"/>
                  </a:lnTo>
                  <a:lnTo>
                    <a:pt x="443344" y="31254"/>
                  </a:lnTo>
                  <a:lnTo>
                    <a:pt x="421652" y="28016"/>
                  </a:lnTo>
                  <a:lnTo>
                    <a:pt x="387362" y="36296"/>
                  </a:lnTo>
                  <a:lnTo>
                    <a:pt x="360565" y="59753"/>
                  </a:lnTo>
                  <a:lnTo>
                    <a:pt x="343154" y="96583"/>
                  </a:lnTo>
                  <a:lnTo>
                    <a:pt x="337058" y="144970"/>
                  </a:lnTo>
                  <a:lnTo>
                    <a:pt x="343154" y="193598"/>
                  </a:lnTo>
                  <a:lnTo>
                    <a:pt x="360565" y="230517"/>
                  </a:lnTo>
                  <a:lnTo>
                    <a:pt x="387362" y="253974"/>
                  </a:lnTo>
                  <a:lnTo>
                    <a:pt x="421652" y="262191"/>
                  </a:lnTo>
                  <a:lnTo>
                    <a:pt x="444576" y="258622"/>
                  </a:lnTo>
                  <a:lnTo>
                    <a:pt x="464654" y="248272"/>
                  </a:lnTo>
                  <a:lnTo>
                    <a:pt x="481355" y="231609"/>
                  </a:lnTo>
                  <a:lnTo>
                    <a:pt x="482003" y="230492"/>
                  </a:lnTo>
                  <a:lnTo>
                    <a:pt x="494144" y="209181"/>
                  </a:lnTo>
                  <a:lnTo>
                    <a:pt x="574268" y="209181"/>
                  </a:lnTo>
                  <a:lnTo>
                    <a:pt x="574268" y="337058"/>
                  </a:lnTo>
                  <a:lnTo>
                    <a:pt x="609257" y="337058"/>
                  </a:lnTo>
                  <a:lnTo>
                    <a:pt x="609257" y="209181"/>
                  </a:lnTo>
                  <a:lnTo>
                    <a:pt x="609257" y="180365"/>
                  </a:lnTo>
                  <a:lnTo>
                    <a:pt x="609257" y="104584"/>
                  </a:lnTo>
                  <a:lnTo>
                    <a:pt x="609257" y="75514"/>
                  </a:lnTo>
                  <a:lnTo>
                    <a:pt x="609257" y="3022"/>
                  </a:lnTo>
                  <a:close/>
                </a:path>
                <a:path w="9580245" h="382270">
                  <a:moveTo>
                    <a:pt x="720559" y="278777"/>
                  </a:moveTo>
                  <a:lnTo>
                    <a:pt x="678992" y="278777"/>
                  </a:lnTo>
                  <a:lnTo>
                    <a:pt x="659117" y="381647"/>
                  </a:lnTo>
                  <a:lnTo>
                    <a:pt x="690702" y="381647"/>
                  </a:lnTo>
                  <a:lnTo>
                    <a:pt x="720559" y="278777"/>
                  </a:lnTo>
                  <a:close/>
                </a:path>
                <a:path w="9580245" h="382270">
                  <a:moveTo>
                    <a:pt x="1041171" y="28282"/>
                  </a:moveTo>
                  <a:lnTo>
                    <a:pt x="873036" y="28282"/>
                  </a:lnTo>
                  <a:lnTo>
                    <a:pt x="873036" y="57492"/>
                  </a:lnTo>
                  <a:lnTo>
                    <a:pt x="1006436" y="57492"/>
                  </a:lnTo>
                  <a:lnTo>
                    <a:pt x="1005992" y="74358"/>
                  </a:lnTo>
                  <a:lnTo>
                    <a:pt x="1004709" y="93840"/>
                  </a:lnTo>
                  <a:lnTo>
                    <a:pt x="1002131" y="116370"/>
                  </a:lnTo>
                  <a:lnTo>
                    <a:pt x="997750" y="142341"/>
                  </a:lnTo>
                  <a:lnTo>
                    <a:pt x="1032751" y="145364"/>
                  </a:lnTo>
                  <a:lnTo>
                    <a:pt x="1037475" y="115049"/>
                  </a:lnTo>
                  <a:lnTo>
                    <a:pt x="1039926" y="88480"/>
                  </a:lnTo>
                  <a:lnTo>
                    <a:pt x="1040892" y="65798"/>
                  </a:lnTo>
                  <a:lnTo>
                    <a:pt x="1041171" y="47091"/>
                  </a:lnTo>
                  <a:lnTo>
                    <a:pt x="1041171" y="28282"/>
                  </a:lnTo>
                  <a:close/>
                </a:path>
                <a:path w="9580245" h="382270">
                  <a:moveTo>
                    <a:pt x="1064323" y="189179"/>
                  </a:moveTo>
                  <a:lnTo>
                    <a:pt x="1062939" y="172212"/>
                  </a:lnTo>
                  <a:lnTo>
                    <a:pt x="1062215" y="163398"/>
                  </a:lnTo>
                  <a:lnTo>
                    <a:pt x="1036535" y="166560"/>
                  </a:lnTo>
                  <a:lnTo>
                    <a:pt x="1010043" y="169037"/>
                  </a:lnTo>
                  <a:lnTo>
                    <a:pt x="983132" y="170891"/>
                  </a:lnTo>
                  <a:lnTo>
                    <a:pt x="956183" y="172212"/>
                  </a:lnTo>
                  <a:lnTo>
                    <a:pt x="956183" y="103263"/>
                  </a:lnTo>
                  <a:lnTo>
                    <a:pt x="921181" y="103263"/>
                  </a:lnTo>
                  <a:lnTo>
                    <a:pt x="921181" y="173393"/>
                  </a:lnTo>
                  <a:lnTo>
                    <a:pt x="852906" y="174180"/>
                  </a:lnTo>
                  <a:lnTo>
                    <a:pt x="856195" y="202857"/>
                  </a:lnTo>
                  <a:lnTo>
                    <a:pt x="903795" y="202387"/>
                  </a:lnTo>
                  <a:lnTo>
                    <a:pt x="956259" y="200558"/>
                  </a:lnTo>
                  <a:lnTo>
                    <a:pt x="1010729" y="196456"/>
                  </a:lnTo>
                  <a:lnTo>
                    <a:pt x="1064323" y="189179"/>
                  </a:lnTo>
                  <a:close/>
                </a:path>
                <a:path w="9580245" h="382270">
                  <a:moveTo>
                    <a:pt x="1129969" y="300609"/>
                  </a:moveTo>
                  <a:lnTo>
                    <a:pt x="938822" y="300609"/>
                  </a:lnTo>
                  <a:lnTo>
                    <a:pt x="938822" y="230886"/>
                  </a:lnTo>
                  <a:lnTo>
                    <a:pt x="903554" y="230886"/>
                  </a:lnTo>
                  <a:lnTo>
                    <a:pt x="903554" y="329552"/>
                  </a:lnTo>
                  <a:lnTo>
                    <a:pt x="1129969" y="329552"/>
                  </a:lnTo>
                  <a:lnTo>
                    <a:pt x="1129969" y="300609"/>
                  </a:lnTo>
                  <a:close/>
                </a:path>
                <a:path w="9580245" h="382270">
                  <a:moveTo>
                    <a:pt x="1165237" y="109194"/>
                  </a:moveTo>
                  <a:lnTo>
                    <a:pt x="1119314" y="109194"/>
                  </a:lnTo>
                  <a:lnTo>
                    <a:pt x="1119314" y="3022"/>
                  </a:lnTo>
                  <a:lnTo>
                    <a:pt x="1083398" y="3022"/>
                  </a:lnTo>
                  <a:lnTo>
                    <a:pt x="1083398" y="253517"/>
                  </a:lnTo>
                  <a:lnTo>
                    <a:pt x="1119314" y="253517"/>
                  </a:lnTo>
                  <a:lnTo>
                    <a:pt x="1119314" y="139052"/>
                  </a:lnTo>
                  <a:lnTo>
                    <a:pt x="1165237" y="139052"/>
                  </a:lnTo>
                  <a:lnTo>
                    <a:pt x="1165237" y="109194"/>
                  </a:lnTo>
                  <a:close/>
                </a:path>
                <a:path w="9580245" h="382270">
                  <a:moveTo>
                    <a:pt x="1365072" y="196672"/>
                  </a:moveTo>
                  <a:lnTo>
                    <a:pt x="1362481" y="176415"/>
                  </a:lnTo>
                  <a:lnTo>
                    <a:pt x="1361389" y="167868"/>
                  </a:lnTo>
                  <a:lnTo>
                    <a:pt x="1332788" y="172008"/>
                  </a:lnTo>
                  <a:lnTo>
                    <a:pt x="1303820" y="174612"/>
                  </a:lnTo>
                  <a:lnTo>
                    <a:pt x="1271752" y="175971"/>
                  </a:lnTo>
                  <a:lnTo>
                    <a:pt x="1233906" y="176415"/>
                  </a:lnTo>
                  <a:lnTo>
                    <a:pt x="1233906" y="126949"/>
                  </a:lnTo>
                  <a:lnTo>
                    <a:pt x="1343761" y="126949"/>
                  </a:lnTo>
                  <a:lnTo>
                    <a:pt x="1343761" y="26568"/>
                  </a:lnTo>
                  <a:lnTo>
                    <a:pt x="1197724" y="26568"/>
                  </a:lnTo>
                  <a:lnTo>
                    <a:pt x="1197724" y="54991"/>
                  </a:lnTo>
                  <a:lnTo>
                    <a:pt x="1308239" y="54991"/>
                  </a:lnTo>
                  <a:lnTo>
                    <a:pt x="1308239" y="99720"/>
                  </a:lnTo>
                  <a:lnTo>
                    <a:pt x="1198384" y="99720"/>
                  </a:lnTo>
                  <a:lnTo>
                    <a:pt x="1198384" y="205232"/>
                  </a:lnTo>
                  <a:lnTo>
                    <a:pt x="1222984" y="205232"/>
                  </a:lnTo>
                  <a:lnTo>
                    <a:pt x="1265796" y="204952"/>
                  </a:lnTo>
                  <a:lnTo>
                    <a:pt x="1301534" y="203771"/>
                  </a:lnTo>
                  <a:lnTo>
                    <a:pt x="1333512" y="201180"/>
                  </a:lnTo>
                  <a:lnTo>
                    <a:pt x="1365072" y="196672"/>
                  </a:lnTo>
                  <a:close/>
                </a:path>
                <a:path w="9580245" h="382270">
                  <a:moveTo>
                    <a:pt x="1462951" y="3289"/>
                  </a:moveTo>
                  <a:lnTo>
                    <a:pt x="1427695" y="3289"/>
                  </a:lnTo>
                  <a:lnTo>
                    <a:pt x="1427695" y="57619"/>
                  </a:lnTo>
                  <a:lnTo>
                    <a:pt x="1365465" y="57619"/>
                  </a:lnTo>
                  <a:lnTo>
                    <a:pt x="1365465" y="86169"/>
                  </a:lnTo>
                  <a:lnTo>
                    <a:pt x="1427695" y="86169"/>
                  </a:lnTo>
                  <a:lnTo>
                    <a:pt x="1427695" y="132346"/>
                  </a:lnTo>
                  <a:lnTo>
                    <a:pt x="1365465" y="132346"/>
                  </a:lnTo>
                  <a:lnTo>
                    <a:pt x="1365465" y="161150"/>
                  </a:lnTo>
                  <a:lnTo>
                    <a:pt x="1427695" y="161150"/>
                  </a:lnTo>
                  <a:lnTo>
                    <a:pt x="1427695" y="248780"/>
                  </a:lnTo>
                  <a:lnTo>
                    <a:pt x="1462951" y="248780"/>
                  </a:lnTo>
                  <a:lnTo>
                    <a:pt x="1462951" y="3289"/>
                  </a:lnTo>
                  <a:close/>
                </a:path>
                <a:path w="9580245" h="382270">
                  <a:moveTo>
                    <a:pt x="1472425" y="299161"/>
                  </a:moveTo>
                  <a:lnTo>
                    <a:pt x="1279169" y="299161"/>
                  </a:lnTo>
                  <a:lnTo>
                    <a:pt x="1279169" y="230619"/>
                  </a:lnTo>
                  <a:lnTo>
                    <a:pt x="1243901" y="230619"/>
                  </a:lnTo>
                  <a:lnTo>
                    <a:pt x="1243901" y="328371"/>
                  </a:lnTo>
                  <a:lnTo>
                    <a:pt x="1472425" y="328371"/>
                  </a:lnTo>
                  <a:lnTo>
                    <a:pt x="1472425" y="299161"/>
                  </a:lnTo>
                  <a:close/>
                </a:path>
                <a:path w="9580245" h="382270">
                  <a:moveTo>
                    <a:pt x="1802790" y="157073"/>
                  </a:moveTo>
                  <a:lnTo>
                    <a:pt x="1769224" y="140614"/>
                  </a:lnTo>
                  <a:lnTo>
                    <a:pt x="1743875" y="117017"/>
                  </a:lnTo>
                  <a:lnTo>
                    <a:pt x="1741716" y="113131"/>
                  </a:lnTo>
                  <a:lnTo>
                    <a:pt x="1727860" y="88290"/>
                  </a:lnTo>
                  <a:lnTo>
                    <a:pt x="1722272" y="56438"/>
                  </a:lnTo>
                  <a:lnTo>
                    <a:pt x="1722272" y="20383"/>
                  </a:lnTo>
                  <a:lnTo>
                    <a:pt x="1687271" y="20383"/>
                  </a:lnTo>
                  <a:lnTo>
                    <a:pt x="1687271" y="53403"/>
                  </a:lnTo>
                  <a:lnTo>
                    <a:pt x="1681607" y="89344"/>
                  </a:lnTo>
                  <a:lnTo>
                    <a:pt x="1665490" y="121424"/>
                  </a:lnTo>
                  <a:lnTo>
                    <a:pt x="1639671" y="147688"/>
                  </a:lnTo>
                  <a:lnTo>
                    <a:pt x="1604924" y="166154"/>
                  </a:lnTo>
                  <a:lnTo>
                    <a:pt x="1623999" y="194183"/>
                  </a:lnTo>
                  <a:lnTo>
                    <a:pt x="1651076" y="180721"/>
                  </a:lnTo>
                  <a:lnTo>
                    <a:pt x="1673885" y="162293"/>
                  </a:lnTo>
                  <a:lnTo>
                    <a:pt x="1692109" y="139547"/>
                  </a:lnTo>
                  <a:lnTo>
                    <a:pt x="1705432" y="113131"/>
                  </a:lnTo>
                  <a:lnTo>
                    <a:pt x="1718716" y="136398"/>
                  </a:lnTo>
                  <a:lnTo>
                    <a:pt x="1736458" y="156489"/>
                  </a:lnTo>
                  <a:lnTo>
                    <a:pt x="1758327" y="172821"/>
                  </a:lnTo>
                  <a:lnTo>
                    <a:pt x="1783969" y="184835"/>
                  </a:lnTo>
                  <a:lnTo>
                    <a:pt x="1802790" y="157073"/>
                  </a:lnTo>
                  <a:close/>
                </a:path>
                <a:path w="9580245" h="382270">
                  <a:moveTo>
                    <a:pt x="1872513" y="273773"/>
                  </a:moveTo>
                  <a:lnTo>
                    <a:pt x="1864868" y="247764"/>
                  </a:lnTo>
                  <a:lnTo>
                    <a:pt x="1856168" y="240093"/>
                  </a:lnTo>
                  <a:lnTo>
                    <a:pt x="1842884" y="228371"/>
                  </a:lnTo>
                  <a:lnTo>
                    <a:pt x="1837918" y="226656"/>
                  </a:lnTo>
                  <a:lnTo>
                    <a:pt x="1837918" y="273773"/>
                  </a:lnTo>
                  <a:lnTo>
                    <a:pt x="1832762" y="288429"/>
                  </a:lnTo>
                  <a:lnTo>
                    <a:pt x="1817839" y="299135"/>
                  </a:lnTo>
                  <a:lnTo>
                    <a:pt x="1793900" y="305739"/>
                  </a:lnTo>
                  <a:lnTo>
                    <a:pt x="1761744" y="308114"/>
                  </a:lnTo>
                  <a:lnTo>
                    <a:pt x="1729447" y="305739"/>
                  </a:lnTo>
                  <a:lnTo>
                    <a:pt x="1705368" y="299135"/>
                  </a:lnTo>
                  <a:lnTo>
                    <a:pt x="1690370" y="288429"/>
                  </a:lnTo>
                  <a:lnTo>
                    <a:pt x="1685302" y="273773"/>
                  </a:lnTo>
                  <a:lnTo>
                    <a:pt x="1690370" y="259575"/>
                  </a:lnTo>
                  <a:lnTo>
                    <a:pt x="1705368" y="248983"/>
                  </a:lnTo>
                  <a:lnTo>
                    <a:pt x="1729447" y="242379"/>
                  </a:lnTo>
                  <a:lnTo>
                    <a:pt x="1761744" y="240093"/>
                  </a:lnTo>
                  <a:lnTo>
                    <a:pt x="1793900" y="242379"/>
                  </a:lnTo>
                  <a:lnTo>
                    <a:pt x="1817839" y="248983"/>
                  </a:lnTo>
                  <a:lnTo>
                    <a:pt x="1832762" y="259575"/>
                  </a:lnTo>
                  <a:lnTo>
                    <a:pt x="1837918" y="273773"/>
                  </a:lnTo>
                  <a:lnTo>
                    <a:pt x="1837918" y="226656"/>
                  </a:lnTo>
                  <a:lnTo>
                    <a:pt x="1808022" y="216255"/>
                  </a:lnTo>
                  <a:lnTo>
                    <a:pt x="1761744" y="212064"/>
                  </a:lnTo>
                  <a:lnTo>
                    <a:pt x="1715071" y="216255"/>
                  </a:lnTo>
                  <a:lnTo>
                    <a:pt x="1679879" y="228371"/>
                  </a:lnTo>
                  <a:lnTo>
                    <a:pt x="1657654" y="247764"/>
                  </a:lnTo>
                  <a:lnTo>
                    <a:pt x="1649907" y="273773"/>
                  </a:lnTo>
                  <a:lnTo>
                    <a:pt x="1657654" y="300177"/>
                  </a:lnTo>
                  <a:lnTo>
                    <a:pt x="1679879" y="319671"/>
                  </a:lnTo>
                  <a:lnTo>
                    <a:pt x="1715071" y="331736"/>
                  </a:lnTo>
                  <a:lnTo>
                    <a:pt x="1761744" y="335864"/>
                  </a:lnTo>
                  <a:lnTo>
                    <a:pt x="1808022" y="331736"/>
                  </a:lnTo>
                  <a:lnTo>
                    <a:pt x="1842884" y="319671"/>
                  </a:lnTo>
                  <a:lnTo>
                    <a:pt x="1855914" y="308114"/>
                  </a:lnTo>
                  <a:lnTo>
                    <a:pt x="1864868" y="300177"/>
                  </a:lnTo>
                  <a:lnTo>
                    <a:pt x="1872513" y="273773"/>
                  </a:lnTo>
                  <a:close/>
                </a:path>
                <a:path w="9580245" h="382270">
                  <a:moveTo>
                    <a:pt x="1917776" y="86956"/>
                  </a:moveTo>
                  <a:lnTo>
                    <a:pt x="1869490" y="86956"/>
                  </a:lnTo>
                  <a:lnTo>
                    <a:pt x="1869490" y="3022"/>
                  </a:lnTo>
                  <a:lnTo>
                    <a:pt x="1834095" y="3022"/>
                  </a:lnTo>
                  <a:lnTo>
                    <a:pt x="1834095" y="204177"/>
                  </a:lnTo>
                  <a:lnTo>
                    <a:pt x="1869490" y="204177"/>
                  </a:lnTo>
                  <a:lnTo>
                    <a:pt x="1869490" y="116420"/>
                  </a:lnTo>
                  <a:lnTo>
                    <a:pt x="1917776" y="116420"/>
                  </a:lnTo>
                  <a:lnTo>
                    <a:pt x="1917776" y="86956"/>
                  </a:lnTo>
                  <a:close/>
                </a:path>
                <a:path w="9580245" h="382270">
                  <a:moveTo>
                    <a:pt x="2203780" y="226885"/>
                  </a:moveTo>
                  <a:lnTo>
                    <a:pt x="2169452" y="226885"/>
                  </a:lnTo>
                  <a:lnTo>
                    <a:pt x="2169452" y="254825"/>
                  </a:lnTo>
                  <a:lnTo>
                    <a:pt x="2169452" y="303085"/>
                  </a:lnTo>
                  <a:lnTo>
                    <a:pt x="2008289" y="303085"/>
                  </a:lnTo>
                  <a:lnTo>
                    <a:pt x="2008289" y="254825"/>
                  </a:lnTo>
                  <a:lnTo>
                    <a:pt x="2169452" y="254825"/>
                  </a:lnTo>
                  <a:lnTo>
                    <a:pt x="2169452" y="226885"/>
                  </a:lnTo>
                  <a:lnTo>
                    <a:pt x="1973414" y="226885"/>
                  </a:lnTo>
                  <a:lnTo>
                    <a:pt x="1973414" y="254825"/>
                  </a:lnTo>
                  <a:lnTo>
                    <a:pt x="1973414" y="303085"/>
                  </a:lnTo>
                  <a:lnTo>
                    <a:pt x="1973414" y="332295"/>
                  </a:lnTo>
                  <a:lnTo>
                    <a:pt x="2203780" y="332295"/>
                  </a:lnTo>
                  <a:lnTo>
                    <a:pt x="2203780" y="303504"/>
                  </a:lnTo>
                  <a:lnTo>
                    <a:pt x="2203780" y="303085"/>
                  </a:lnTo>
                  <a:lnTo>
                    <a:pt x="2203780" y="254825"/>
                  </a:lnTo>
                  <a:lnTo>
                    <a:pt x="2203780" y="254558"/>
                  </a:lnTo>
                  <a:lnTo>
                    <a:pt x="2203780" y="226885"/>
                  </a:lnTo>
                  <a:close/>
                </a:path>
                <a:path w="9580245" h="382270">
                  <a:moveTo>
                    <a:pt x="2212340" y="13284"/>
                  </a:moveTo>
                  <a:lnTo>
                    <a:pt x="2128405" y="13284"/>
                  </a:lnTo>
                  <a:lnTo>
                    <a:pt x="2128405" y="41960"/>
                  </a:lnTo>
                  <a:lnTo>
                    <a:pt x="2128405" y="105638"/>
                  </a:lnTo>
                  <a:lnTo>
                    <a:pt x="2048548" y="105638"/>
                  </a:lnTo>
                  <a:lnTo>
                    <a:pt x="2048548" y="41960"/>
                  </a:lnTo>
                  <a:lnTo>
                    <a:pt x="2128405" y="41960"/>
                  </a:lnTo>
                  <a:lnTo>
                    <a:pt x="2128405" y="13284"/>
                  </a:lnTo>
                  <a:lnTo>
                    <a:pt x="1964740" y="13284"/>
                  </a:lnTo>
                  <a:lnTo>
                    <a:pt x="1964740" y="41960"/>
                  </a:lnTo>
                  <a:lnTo>
                    <a:pt x="2013419" y="41960"/>
                  </a:lnTo>
                  <a:lnTo>
                    <a:pt x="2013419" y="105638"/>
                  </a:lnTo>
                  <a:lnTo>
                    <a:pt x="1966188" y="105638"/>
                  </a:lnTo>
                  <a:lnTo>
                    <a:pt x="1966188" y="134454"/>
                  </a:lnTo>
                  <a:lnTo>
                    <a:pt x="2210892" y="134454"/>
                  </a:lnTo>
                  <a:lnTo>
                    <a:pt x="2210892" y="105638"/>
                  </a:lnTo>
                  <a:lnTo>
                    <a:pt x="2163788" y="105638"/>
                  </a:lnTo>
                  <a:lnTo>
                    <a:pt x="2163788" y="41960"/>
                  </a:lnTo>
                  <a:lnTo>
                    <a:pt x="2212340" y="41960"/>
                  </a:lnTo>
                  <a:lnTo>
                    <a:pt x="2212340" y="13284"/>
                  </a:lnTo>
                  <a:close/>
                </a:path>
                <a:path w="9580245" h="382270">
                  <a:moveTo>
                    <a:pt x="2240889" y="162598"/>
                  </a:moveTo>
                  <a:lnTo>
                    <a:pt x="1936978" y="162598"/>
                  </a:lnTo>
                  <a:lnTo>
                    <a:pt x="1936978" y="191020"/>
                  </a:lnTo>
                  <a:lnTo>
                    <a:pt x="2071306" y="191020"/>
                  </a:lnTo>
                  <a:lnTo>
                    <a:pt x="2071306" y="226809"/>
                  </a:lnTo>
                  <a:lnTo>
                    <a:pt x="2106168" y="226809"/>
                  </a:lnTo>
                  <a:lnTo>
                    <a:pt x="2106168" y="191020"/>
                  </a:lnTo>
                  <a:lnTo>
                    <a:pt x="2240889" y="191020"/>
                  </a:lnTo>
                  <a:lnTo>
                    <a:pt x="2240889" y="162598"/>
                  </a:lnTo>
                  <a:close/>
                </a:path>
                <a:path w="9580245" h="382270">
                  <a:moveTo>
                    <a:pt x="2537028" y="65773"/>
                  </a:moveTo>
                  <a:lnTo>
                    <a:pt x="2529001" y="41236"/>
                  </a:lnTo>
                  <a:lnTo>
                    <a:pt x="2520734" y="34861"/>
                  </a:lnTo>
                  <a:lnTo>
                    <a:pt x="2505735" y="23291"/>
                  </a:lnTo>
                  <a:lnTo>
                    <a:pt x="2500846" y="21856"/>
                  </a:lnTo>
                  <a:lnTo>
                    <a:pt x="2500846" y="65773"/>
                  </a:lnTo>
                  <a:lnTo>
                    <a:pt x="2495423" y="79451"/>
                  </a:lnTo>
                  <a:lnTo>
                    <a:pt x="2479497" y="89293"/>
                  </a:lnTo>
                  <a:lnTo>
                    <a:pt x="2453563" y="95224"/>
                  </a:lnTo>
                  <a:lnTo>
                    <a:pt x="2418092" y="97218"/>
                  </a:lnTo>
                  <a:lnTo>
                    <a:pt x="2382850" y="95224"/>
                  </a:lnTo>
                  <a:lnTo>
                    <a:pt x="2357005" y="89293"/>
                  </a:lnTo>
                  <a:lnTo>
                    <a:pt x="2341156" y="79451"/>
                  </a:lnTo>
                  <a:lnTo>
                    <a:pt x="2335873" y="65773"/>
                  </a:lnTo>
                  <a:lnTo>
                    <a:pt x="2341156" y="52705"/>
                  </a:lnTo>
                  <a:lnTo>
                    <a:pt x="2357005" y="42964"/>
                  </a:lnTo>
                  <a:lnTo>
                    <a:pt x="2382850" y="36893"/>
                  </a:lnTo>
                  <a:lnTo>
                    <a:pt x="2418092" y="34861"/>
                  </a:lnTo>
                  <a:lnTo>
                    <a:pt x="2453563" y="36893"/>
                  </a:lnTo>
                  <a:lnTo>
                    <a:pt x="2479497" y="42964"/>
                  </a:lnTo>
                  <a:lnTo>
                    <a:pt x="2495423" y="52705"/>
                  </a:lnTo>
                  <a:lnTo>
                    <a:pt x="2500846" y="65773"/>
                  </a:lnTo>
                  <a:lnTo>
                    <a:pt x="2500846" y="21856"/>
                  </a:lnTo>
                  <a:lnTo>
                    <a:pt x="2468372" y="12293"/>
                  </a:lnTo>
                  <a:lnTo>
                    <a:pt x="2418092" y="8547"/>
                  </a:lnTo>
                  <a:lnTo>
                    <a:pt x="2367775" y="12293"/>
                  </a:lnTo>
                  <a:lnTo>
                    <a:pt x="2330323" y="23291"/>
                  </a:lnTo>
                  <a:lnTo>
                    <a:pt x="2306967" y="41236"/>
                  </a:lnTo>
                  <a:lnTo>
                    <a:pt x="2298903" y="65773"/>
                  </a:lnTo>
                  <a:lnTo>
                    <a:pt x="2306967" y="90627"/>
                  </a:lnTo>
                  <a:lnTo>
                    <a:pt x="2330323" y="108750"/>
                  </a:lnTo>
                  <a:lnTo>
                    <a:pt x="2367775" y="119888"/>
                  </a:lnTo>
                  <a:lnTo>
                    <a:pt x="2418092" y="123786"/>
                  </a:lnTo>
                  <a:lnTo>
                    <a:pt x="2468372" y="119888"/>
                  </a:lnTo>
                  <a:lnTo>
                    <a:pt x="2505735" y="108750"/>
                  </a:lnTo>
                  <a:lnTo>
                    <a:pt x="2520531" y="97218"/>
                  </a:lnTo>
                  <a:lnTo>
                    <a:pt x="2529001" y="90627"/>
                  </a:lnTo>
                  <a:lnTo>
                    <a:pt x="2537028" y="65773"/>
                  </a:lnTo>
                  <a:close/>
                </a:path>
                <a:path w="9580245" h="382270">
                  <a:moveTo>
                    <a:pt x="2541371" y="305879"/>
                  </a:moveTo>
                  <a:lnTo>
                    <a:pt x="2337841" y="305879"/>
                  </a:lnTo>
                  <a:lnTo>
                    <a:pt x="2337841" y="276009"/>
                  </a:lnTo>
                  <a:lnTo>
                    <a:pt x="2531770" y="276009"/>
                  </a:lnTo>
                  <a:lnTo>
                    <a:pt x="2531770" y="197993"/>
                  </a:lnTo>
                  <a:lnTo>
                    <a:pt x="2302586" y="197993"/>
                  </a:lnTo>
                  <a:lnTo>
                    <a:pt x="2302586" y="224434"/>
                  </a:lnTo>
                  <a:lnTo>
                    <a:pt x="2497036" y="224434"/>
                  </a:lnTo>
                  <a:lnTo>
                    <a:pt x="2497036" y="250621"/>
                  </a:lnTo>
                  <a:lnTo>
                    <a:pt x="2303246" y="250621"/>
                  </a:lnTo>
                  <a:lnTo>
                    <a:pt x="2303246" y="333235"/>
                  </a:lnTo>
                  <a:lnTo>
                    <a:pt x="2541371" y="333235"/>
                  </a:lnTo>
                  <a:lnTo>
                    <a:pt x="2541371" y="305879"/>
                  </a:lnTo>
                  <a:close/>
                </a:path>
                <a:path w="9580245" h="382270">
                  <a:moveTo>
                    <a:pt x="2570315" y="144056"/>
                  </a:moveTo>
                  <a:lnTo>
                    <a:pt x="2266404" y="144056"/>
                  </a:lnTo>
                  <a:lnTo>
                    <a:pt x="2266404" y="172339"/>
                  </a:lnTo>
                  <a:lnTo>
                    <a:pt x="2570315" y="172339"/>
                  </a:lnTo>
                  <a:lnTo>
                    <a:pt x="2570315" y="144056"/>
                  </a:lnTo>
                  <a:close/>
                </a:path>
                <a:path w="9580245" h="382270">
                  <a:moveTo>
                    <a:pt x="2955480" y="221932"/>
                  </a:moveTo>
                  <a:lnTo>
                    <a:pt x="2722613" y="221932"/>
                  </a:lnTo>
                  <a:lnTo>
                    <a:pt x="2722613" y="250482"/>
                  </a:lnTo>
                  <a:lnTo>
                    <a:pt x="2919958" y="250482"/>
                  </a:lnTo>
                  <a:lnTo>
                    <a:pt x="2919958" y="336397"/>
                  </a:lnTo>
                  <a:lnTo>
                    <a:pt x="2955480" y="336397"/>
                  </a:lnTo>
                  <a:lnTo>
                    <a:pt x="2955480" y="221932"/>
                  </a:lnTo>
                  <a:close/>
                </a:path>
                <a:path w="9580245" h="382270">
                  <a:moveTo>
                    <a:pt x="2977311" y="115112"/>
                  </a:moveTo>
                  <a:lnTo>
                    <a:pt x="2933928" y="106426"/>
                  </a:lnTo>
                  <a:lnTo>
                    <a:pt x="2898673" y="90957"/>
                  </a:lnTo>
                  <a:lnTo>
                    <a:pt x="2864434" y="46177"/>
                  </a:lnTo>
                  <a:lnTo>
                    <a:pt x="2965475" y="46177"/>
                  </a:lnTo>
                  <a:lnTo>
                    <a:pt x="2965475" y="17881"/>
                  </a:lnTo>
                  <a:lnTo>
                    <a:pt x="2716695" y="17881"/>
                  </a:lnTo>
                  <a:lnTo>
                    <a:pt x="2716695" y="46177"/>
                  </a:lnTo>
                  <a:lnTo>
                    <a:pt x="2817203" y="46177"/>
                  </a:lnTo>
                  <a:lnTo>
                    <a:pt x="2806928" y="70192"/>
                  </a:lnTo>
                  <a:lnTo>
                    <a:pt x="2782786" y="90703"/>
                  </a:lnTo>
                  <a:lnTo>
                    <a:pt x="2747772" y="106184"/>
                  </a:lnTo>
                  <a:lnTo>
                    <a:pt x="2704858" y="115112"/>
                  </a:lnTo>
                  <a:lnTo>
                    <a:pt x="2717622" y="142735"/>
                  </a:lnTo>
                  <a:lnTo>
                    <a:pt x="2758541" y="134581"/>
                  </a:lnTo>
                  <a:lnTo>
                    <a:pt x="2793873" y="120243"/>
                  </a:lnTo>
                  <a:lnTo>
                    <a:pt x="2821825" y="100368"/>
                  </a:lnTo>
                  <a:lnTo>
                    <a:pt x="2840621" y="75641"/>
                  </a:lnTo>
                  <a:lnTo>
                    <a:pt x="2859481" y="100431"/>
                  </a:lnTo>
                  <a:lnTo>
                    <a:pt x="2887586" y="120294"/>
                  </a:lnTo>
                  <a:lnTo>
                    <a:pt x="2923095" y="134607"/>
                  </a:lnTo>
                  <a:lnTo>
                    <a:pt x="2964154" y="142735"/>
                  </a:lnTo>
                  <a:lnTo>
                    <a:pt x="2977311" y="115112"/>
                  </a:lnTo>
                  <a:close/>
                </a:path>
                <a:path w="9580245" h="382270">
                  <a:moveTo>
                    <a:pt x="2993364" y="162344"/>
                  </a:moveTo>
                  <a:lnTo>
                    <a:pt x="2688933" y="162344"/>
                  </a:lnTo>
                  <a:lnTo>
                    <a:pt x="2688933" y="190754"/>
                  </a:lnTo>
                  <a:lnTo>
                    <a:pt x="2993364" y="190754"/>
                  </a:lnTo>
                  <a:lnTo>
                    <a:pt x="2993364" y="162344"/>
                  </a:lnTo>
                  <a:close/>
                </a:path>
                <a:path w="9580245" h="382270">
                  <a:moveTo>
                    <a:pt x="3228860" y="232854"/>
                  </a:moveTo>
                  <a:lnTo>
                    <a:pt x="3193237" y="209169"/>
                  </a:lnTo>
                  <a:lnTo>
                    <a:pt x="3165297" y="174675"/>
                  </a:lnTo>
                  <a:lnTo>
                    <a:pt x="3158706" y="159575"/>
                  </a:lnTo>
                  <a:lnTo>
                    <a:pt x="3147110" y="133032"/>
                  </a:lnTo>
                  <a:lnTo>
                    <a:pt x="3140710" y="87871"/>
                  </a:lnTo>
                  <a:lnTo>
                    <a:pt x="3140710" y="30784"/>
                  </a:lnTo>
                  <a:lnTo>
                    <a:pt x="3105188" y="30784"/>
                  </a:lnTo>
                  <a:lnTo>
                    <a:pt x="3105188" y="87871"/>
                  </a:lnTo>
                  <a:lnTo>
                    <a:pt x="3098469" y="135001"/>
                  </a:lnTo>
                  <a:lnTo>
                    <a:pt x="3079978" y="178358"/>
                  </a:lnTo>
                  <a:lnTo>
                    <a:pt x="3051708" y="214160"/>
                  </a:lnTo>
                  <a:lnTo>
                    <a:pt x="3015602" y="238645"/>
                  </a:lnTo>
                  <a:lnTo>
                    <a:pt x="3037446" y="268109"/>
                  </a:lnTo>
                  <a:lnTo>
                    <a:pt x="3065513" y="249859"/>
                  </a:lnTo>
                  <a:lnTo>
                    <a:pt x="3089567" y="224891"/>
                  </a:lnTo>
                  <a:lnTo>
                    <a:pt x="3109036" y="194411"/>
                  </a:lnTo>
                  <a:lnTo>
                    <a:pt x="3123349" y="159575"/>
                  </a:lnTo>
                  <a:lnTo>
                    <a:pt x="3137725" y="192112"/>
                  </a:lnTo>
                  <a:lnTo>
                    <a:pt x="3156966" y="220560"/>
                  </a:lnTo>
                  <a:lnTo>
                    <a:pt x="3180448" y="243865"/>
                  </a:lnTo>
                  <a:lnTo>
                    <a:pt x="3207550" y="261010"/>
                  </a:lnTo>
                  <a:lnTo>
                    <a:pt x="3228860" y="232854"/>
                  </a:lnTo>
                  <a:close/>
                </a:path>
                <a:path w="9580245" h="382270">
                  <a:moveTo>
                    <a:pt x="3294507" y="3022"/>
                  </a:moveTo>
                  <a:lnTo>
                    <a:pt x="3258985" y="3022"/>
                  </a:lnTo>
                  <a:lnTo>
                    <a:pt x="3258985" y="337058"/>
                  </a:lnTo>
                  <a:lnTo>
                    <a:pt x="3294507" y="337058"/>
                  </a:lnTo>
                  <a:lnTo>
                    <a:pt x="3294507" y="3022"/>
                  </a:lnTo>
                  <a:close/>
                </a:path>
                <a:path w="9580245" h="382270">
                  <a:moveTo>
                    <a:pt x="3744722" y="166814"/>
                  </a:moveTo>
                  <a:lnTo>
                    <a:pt x="3696830" y="166814"/>
                  </a:lnTo>
                  <a:lnTo>
                    <a:pt x="3702088" y="133426"/>
                  </a:lnTo>
                  <a:lnTo>
                    <a:pt x="3704793" y="104038"/>
                  </a:lnTo>
                  <a:lnTo>
                    <a:pt x="3705822" y="77698"/>
                  </a:lnTo>
                  <a:lnTo>
                    <a:pt x="3706037" y="53403"/>
                  </a:lnTo>
                  <a:lnTo>
                    <a:pt x="3706037" y="24066"/>
                  </a:lnTo>
                  <a:lnTo>
                    <a:pt x="3477780" y="24066"/>
                  </a:lnTo>
                  <a:lnTo>
                    <a:pt x="3477780" y="52755"/>
                  </a:lnTo>
                  <a:lnTo>
                    <a:pt x="3670909" y="52755"/>
                  </a:lnTo>
                  <a:lnTo>
                    <a:pt x="3670757" y="77546"/>
                  </a:lnTo>
                  <a:lnTo>
                    <a:pt x="3669665" y="103949"/>
                  </a:lnTo>
                  <a:lnTo>
                    <a:pt x="3666693" y="133426"/>
                  </a:lnTo>
                  <a:lnTo>
                    <a:pt x="3660914" y="166814"/>
                  </a:lnTo>
                  <a:lnTo>
                    <a:pt x="3440811" y="166814"/>
                  </a:lnTo>
                  <a:lnTo>
                    <a:pt x="3440811" y="195630"/>
                  </a:lnTo>
                  <a:lnTo>
                    <a:pt x="3574084" y="195630"/>
                  </a:lnTo>
                  <a:lnTo>
                    <a:pt x="3574084" y="336918"/>
                  </a:lnTo>
                  <a:lnTo>
                    <a:pt x="3609479" y="336918"/>
                  </a:lnTo>
                  <a:lnTo>
                    <a:pt x="3609479" y="195630"/>
                  </a:lnTo>
                  <a:lnTo>
                    <a:pt x="3744722" y="195630"/>
                  </a:lnTo>
                  <a:lnTo>
                    <a:pt x="3744722" y="166814"/>
                  </a:lnTo>
                  <a:close/>
                </a:path>
                <a:path w="9580245" h="382270">
                  <a:moveTo>
                    <a:pt x="3910876" y="68541"/>
                  </a:moveTo>
                  <a:lnTo>
                    <a:pt x="3877729" y="68541"/>
                  </a:lnTo>
                  <a:lnTo>
                    <a:pt x="3877729" y="220484"/>
                  </a:lnTo>
                  <a:lnTo>
                    <a:pt x="3910876" y="220484"/>
                  </a:lnTo>
                  <a:lnTo>
                    <a:pt x="3910876" y="68541"/>
                  </a:lnTo>
                  <a:close/>
                </a:path>
                <a:path w="9580245" h="382270">
                  <a:moveTo>
                    <a:pt x="3910876" y="40195"/>
                  </a:moveTo>
                  <a:lnTo>
                    <a:pt x="3781425" y="40195"/>
                  </a:lnTo>
                  <a:lnTo>
                    <a:pt x="3781425" y="68135"/>
                  </a:lnTo>
                  <a:lnTo>
                    <a:pt x="3781425" y="220535"/>
                  </a:lnTo>
                  <a:lnTo>
                    <a:pt x="3781425" y="248475"/>
                  </a:lnTo>
                  <a:lnTo>
                    <a:pt x="3910876" y="248475"/>
                  </a:lnTo>
                  <a:lnTo>
                    <a:pt x="3910876" y="220535"/>
                  </a:lnTo>
                  <a:lnTo>
                    <a:pt x="3814711" y="220535"/>
                  </a:lnTo>
                  <a:lnTo>
                    <a:pt x="3814711" y="68135"/>
                  </a:lnTo>
                  <a:lnTo>
                    <a:pt x="3910876" y="68135"/>
                  </a:lnTo>
                  <a:lnTo>
                    <a:pt x="3910876" y="40195"/>
                  </a:lnTo>
                  <a:close/>
                </a:path>
                <a:path w="9580245" h="382270">
                  <a:moveTo>
                    <a:pt x="4056913" y="162737"/>
                  </a:moveTo>
                  <a:lnTo>
                    <a:pt x="4022966" y="162737"/>
                  </a:lnTo>
                  <a:lnTo>
                    <a:pt x="4022966" y="336397"/>
                  </a:lnTo>
                  <a:lnTo>
                    <a:pt x="4056913" y="336397"/>
                  </a:lnTo>
                  <a:lnTo>
                    <a:pt x="4056913" y="162737"/>
                  </a:lnTo>
                  <a:close/>
                </a:path>
                <a:path w="9580245" h="382270">
                  <a:moveTo>
                    <a:pt x="4056913" y="3022"/>
                  </a:moveTo>
                  <a:lnTo>
                    <a:pt x="4022966" y="3022"/>
                  </a:lnTo>
                  <a:lnTo>
                    <a:pt x="4022966" y="132905"/>
                  </a:lnTo>
                  <a:lnTo>
                    <a:pt x="3981920" y="132905"/>
                  </a:lnTo>
                  <a:lnTo>
                    <a:pt x="3981920" y="9715"/>
                  </a:lnTo>
                  <a:lnTo>
                    <a:pt x="3948379" y="9715"/>
                  </a:lnTo>
                  <a:lnTo>
                    <a:pt x="3948379" y="132905"/>
                  </a:lnTo>
                  <a:lnTo>
                    <a:pt x="3948379" y="162115"/>
                  </a:lnTo>
                  <a:lnTo>
                    <a:pt x="3948379" y="319608"/>
                  </a:lnTo>
                  <a:lnTo>
                    <a:pt x="3981920" y="319608"/>
                  </a:lnTo>
                  <a:lnTo>
                    <a:pt x="3981920" y="162115"/>
                  </a:lnTo>
                  <a:lnTo>
                    <a:pt x="4056913" y="162115"/>
                  </a:lnTo>
                  <a:lnTo>
                    <a:pt x="4056913" y="133527"/>
                  </a:lnTo>
                  <a:lnTo>
                    <a:pt x="4056913" y="132905"/>
                  </a:lnTo>
                  <a:lnTo>
                    <a:pt x="4056913" y="3022"/>
                  </a:lnTo>
                  <a:close/>
                </a:path>
                <a:path w="9580245" h="382270">
                  <a:moveTo>
                    <a:pt x="4280179" y="126428"/>
                  </a:moveTo>
                  <a:lnTo>
                    <a:pt x="4274363" y="103746"/>
                  </a:lnTo>
                  <a:lnTo>
                    <a:pt x="4268292" y="97345"/>
                  </a:lnTo>
                  <a:lnTo>
                    <a:pt x="4258043" y="86550"/>
                  </a:lnTo>
                  <a:lnTo>
                    <a:pt x="4246753" y="81711"/>
                  </a:lnTo>
                  <a:lnTo>
                    <a:pt x="4246753" y="126428"/>
                  </a:lnTo>
                  <a:lnTo>
                    <a:pt x="4243260" y="138569"/>
                  </a:lnTo>
                  <a:lnTo>
                    <a:pt x="4233684" y="147586"/>
                  </a:lnTo>
                  <a:lnTo>
                    <a:pt x="4218800" y="153238"/>
                  </a:lnTo>
                  <a:lnTo>
                    <a:pt x="4199394" y="155232"/>
                  </a:lnTo>
                  <a:lnTo>
                    <a:pt x="4179849" y="153238"/>
                  </a:lnTo>
                  <a:lnTo>
                    <a:pt x="4164939" y="147586"/>
                  </a:lnTo>
                  <a:lnTo>
                    <a:pt x="4155490" y="138569"/>
                  </a:lnTo>
                  <a:lnTo>
                    <a:pt x="4152290" y="126428"/>
                  </a:lnTo>
                  <a:lnTo>
                    <a:pt x="4155490" y="114338"/>
                  </a:lnTo>
                  <a:lnTo>
                    <a:pt x="4164939" y="105181"/>
                  </a:lnTo>
                  <a:lnTo>
                    <a:pt x="4179849" y="99377"/>
                  </a:lnTo>
                  <a:lnTo>
                    <a:pt x="4199394" y="97345"/>
                  </a:lnTo>
                  <a:lnTo>
                    <a:pt x="4218800" y="99377"/>
                  </a:lnTo>
                  <a:lnTo>
                    <a:pt x="4233684" y="105181"/>
                  </a:lnTo>
                  <a:lnTo>
                    <a:pt x="4243260" y="114338"/>
                  </a:lnTo>
                  <a:lnTo>
                    <a:pt x="4246753" y="126428"/>
                  </a:lnTo>
                  <a:lnTo>
                    <a:pt x="4246753" y="81711"/>
                  </a:lnTo>
                  <a:lnTo>
                    <a:pt x="4232592" y="75641"/>
                  </a:lnTo>
                  <a:lnTo>
                    <a:pt x="4199394" y="71831"/>
                  </a:lnTo>
                  <a:lnTo>
                    <a:pt x="4165993" y="75641"/>
                  </a:lnTo>
                  <a:lnTo>
                    <a:pt x="4140352" y="86550"/>
                  </a:lnTo>
                  <a:lnTo>
                    <a:pt x="4123944" y="103746"/>
                  </a:lnTo>
                  <a:lnTo>
                    <a:pt x="4118216" y="126428"/>
                  </a:lnTo>
                  <a:lnTo>
                    <a:pt x="4123944" y="149326"/>
                  </a:lnTo>
                  <a:lnTo>
                    <a:pt x="4140352" y="166497"/>
                  </a:lnTo>
                  <a:lnTo>
                    <a:pt x="4165993" y="177279"/>
                  </a:lnTo>
                  <a:lnTo>
                    <a:pt x="4199394" y="181025"/>
                  </a:lnTo>
                  <a:lnTo>
                    <a:pt x="4232592" y="177279"/>
                  </a:lnTo>
                  <a:lnTo>
                    <a:pt x="4258043" y="166497"/>
                  </a:lnTo>
                  <a:lnTo>
                    <a:pt x="4268749" y="155232"/>
                  </a:lnTo>
                  <a:lnTo>
                    <a:pt x="4274363" y="149326"/>
                  </a:lnTo>
                  <a:lnTo>
                    <a:pt x="4280179" y="126428"/>
                  </a:lnTo>
                  <a:close/>
                </a:path>
                <a:path w="9580245" h="382270">
                  <a:moveTo>
                    <a:pt x="4298454" y="31432"/>
                  </a:moveTo>
                  <a:lnTo>
                    <a:pt x="4217022" y="31432"/>
                  </a:lnTo>
                  <a:lnTo>
                    <a:pt x="4217022" y="0"/>
                  </a:lnTo>
                  <a:lnTo>
                    <a:pt x="4181894" y="0"/>
                  </a:lnTo>
                  <a:lnTo>
                    <a:pt x="4181894" y="31432"/>
                  </a:lnTo>
                  <a:lnTo>
                    <a:pt x="4100068" y="31432"/>
                  </a:lnTo>
                  <a:lnTo>
                    <a:pt x="4100068" y="59067"/>
                  </a:lnTo>
                  <a:lnTo>
                    <a:pt x="4298454" y="59067"/>
                  </a:lnTo>
                  <a:lnTo>
                    <a:pt x="4298454" y="31432"/>
                  </a:lnTo>
                  <a:close/>
                </a:path>
                <a:path w="9580245" h="382270">
                  <a:moveTo>
                    <a:pt x="4372927" y="306400"/>
                  </a:moveTo>
                  <a:lnTo>
                    <a:pt x="4181500" y="306400"/>
                  </a:lnTo>
                  <a:lnTo>
                    <a:pt x="4181500" y="278511"/>
                  </a:lnTo>
                  <a:lnTo>
                    <a:pt x="4361612" y="278511"/>
                  </a:lnTo>
                  <a:lnTo>
                    <a:pt x="4361612" y="201155"/>
                  </a:lnTo>
                  <a:lnTo>
                    <a:pt x="4145978" y="201155"/>
                  </a:lnTo>
                  <a:lnTo>
                    <a:pt x="4145978" y="227203"/>
                  </a:lnTo>
                  <a:lnTo>
                    <a:pt x="4326483" y="227203"/>
                  </a:lnTo>
                  <a:lnTo>
                    <a:pt x="4326483" y="253377"/>
                  </a:lnTo>
                  <a:lnTo>
                    <a:pt x="4146766" y="253377"/>
                  </a:lnTo>
                  <a:lnTo>
                    <a:pt x="4146766" y="333235"/>
                  </a:lnTo>
                  <a:lnTo>
                    <a:pt x="4372927" y="333235"/>
                  </a:lnTo>
                  <a:lnTo>
                    <a:pt x="4372927" y="306400"/>
                  </a:lnTo>
                  <a:close/>
                </a:path>
                <a:path w="9580245" h="382270">
                  <a:moveTo>
                    <a:pt x="4410151" y="80111"/>
                  </a:moveTo>
                  <a:lnTo>
                    <a:pt x="4361612" y="80111"/>
                  </a:lnTo>
                  <a:lnTo>
                    <a:pt x="4361612" y="1968"/>
                  </a:lnTo>
                  <a:lnTo>
                    <a:pt x="4326217" y="1968"/>
                  </a:lnTo>
                  <a:lnTo>
                    <a:pt x="4326217" y="185229"/>
                  </a:lnTo>
                  <a:lnTo>
                    <a:pt x="4361612" y="185229"/>
                  </a:lnTo>
                  <a:lnTo>
                    <a:pt x="4361612" y="108927"/>
                  </a:lnTo>
                  <a:lnTo>
                    <a:pt x="4410151" y="108927"/>
                  </a:lnTo>
                  <a:lnTo>
                    <a:pt x="4410151" y="80111"/>
                  </a:lnTo>
                  <a:close/>
                </a:path>
                <a:path w="9580245" h="382270">
                  <a:moveTo>
                    <a:pt x="4812271" y="127076"/>
                  </a:moveTo>
                  <a:lnTo>
                    <a:pt x="4765878" y="114795"/>
                  </a:lnTo>
                  <a:lnTo>
                    <a:pt x="4727791" y="93040"/>
                  </a:lnTo>
                  <a:lnTo>
                    <a:pt x="4715599" y="79590"/>
                  </a:lnTo>
                  <a:lnTo>
                    <a:pt x="4702022" y="64617"/>
                  </a:lnTo>
                  <a:lnTo>
                    <a:pt x="4692548" y="32359"/>
                  </a:lnTo>
                  <a:lnTo>
                    <a:pt x="4692548" y="14198"/>
                  </a:lnTo>
                  <a:lnTo>
                    <a:pt x="4655718" y="14198"/>
                  </a:lnTo>
                  <a:lnTo>
                    <a:pt x="4655718" y="32359"/>
                  </a:lnTo>
                  <a:lnTo>
                    <a:pt x="4646269" y="64846"/>
                  </a:lnTo>
                  <a:lnTo>
                    <a:pt x="4620577" y="93243"/>
                  </a:lnTo>
                  <a:lnTo>
                    <a:pt x="4582617" y="114871"/>
                  </a:lnTo>
                  <a:lnTo>
                    <a:pt x="4536389" y="127076"/>
                  </a:lnTo>
                  <a:lnTo>
                    <a:pt x="4550600" y="155892"/>
                  </a:lnTo>
                  <a:lnTo>
                    <a:pt x="4589742" y="145859"/>
                  </a:lnTo>
                  <a:lnTo>
                    <a:pt x="4624616" y="129286"/>
                  </a:lnTo>
                  <a:lnTo>
                    <a:pt x="4653407" y="106946"/>
                  </a:lnTo>
                  <a:lnTo>
                    <a:pt x="4674273" y="79590"/>
                  </a:lnTo>
                  <a:lnTo>
                    <a:pt x="4695126" y="106832"/>
                  </a:lnTo>
                  <a:lnTo>
                    <a:pt x="4723943" y="129184"/>
                  </a:lnTo>
                  <a:lnTo>
                    <a:pt x="4758906" y="145821"/>
                  </a:lnTo>
                  <a:lnTo>
                    <a:pt x="4798199" y="155892"/>
                  </a:lnTo>
                  <a:lnTo>
                    <a:pt x="4812271" y="127076"/>
                  </a:lnTo>
                  <a:close/>
                </a:path>
                <a:path w="9580245" h="382270">
                  <a:moveTo>
                    <a:pt x="4825962" y="188658"/>
                  </a:moveTo>
                  <a:lnTo>
                    <a:pt x="4522051" y="188658"/>
                  </a:lnTo>
                  <a:lnTo>
                    <a:pt x="4522051" y="217855"/>
                  </a:lnTo>
                  <a:lnTo>
                    <a:pt x="4655845" y="217855"/>
                  </a:lnTo>
                  <a:lnTo>
                    <a:pt x="4655845" y="336397"/>
                  </a:lnTo>
                  <a:lnTo>
                    <a:pt x="4690580" y="336397"/>
                  </a:lnTo>
                  <a:lnTo>
                    <a:pt x="4690580" y="217855"/>
                  </a:lnTo>
                  <a:lnTo>
                    <a:pt x="4825962" y="217855"/>
                  </a:lnTo>
                  <a:lnTo>
                    <a:pt x="4825962" y="188658"/>
                  </a:lnTo>
                  <a:close/>
                </a:path>
                <a:path w="9580245" h="382270">
                  <a:moveTo>
                    <a:pt x="5128476" y="100507"/>
                  </a:moveTo>
                  <a:lnTo>
                    <a:pt x="5121821" y="68567"/>
                  </a:lnTo>
                  <a:lnTo>
                    <a:pt x="5109388" y="51828"/>
                  </a:lnTo>
                  <a:lnTo>
                    <a:pt x="5103355" y="43700"/>
                  </a:lnTo>
                  <a:lnTo>
                    <a:pt x="5093881" y="38252"/>
                  </a:lnTo>
                  <a:lnTo>
                    <a:pt x="5093881" y="100507"/>
                  </a:lnTo>
                  <a:lnTo>
                    <a:pt x="5089855" y="120396"/>
                  </a:lnTo>
                  <a:lnTo>
                    <a:pt x="5078654" y="135826"/>
                  </a:lnTo>
                  <a:lnTo>
                    <a:pt x="5061572" y="145834"/>
                  </a:lnTo>
                  <a:lnTo>
                    <a:pt x="5039944" y="149453"/>
                  </a:lnTo>
                  <a:lnTo>
                    <a:pt x="5018062" y="145834"/>
                  </a:lnTo>
                  <a:lnTo>
                    <a:pt x="5000853" y="135826"/>
                  </a:lnTo>
                  <a:lnTo>
                    <a:pt x="4989639" y="120396"/>
                  </a:lnTo>
                  <a:lnTo>
                    <a:pt x="4985740" y="100507"/>
                  </a:lnTo>
                  <a:lnTo>
                    <a:pt x="4989639" y="80543"/>
                  </a:lnTo>
                  <a:lnTo>
                    <a:pt x="5000853" y="65112"/>
                  </a:lnTo>
                  <a:lnTo>
                    <a:pt x="5018062" y="55219"/>
                  </a:lnTo>
                  <a:lnTo>
                    <a:pt x="5039944" y="51828"/>
                  </a:lnTo>
                  <a:lnTo>
                    <a:pt x="5061572" y="55219"/>
                  </a:lnTo>
                  <a:lnTo>
                    <a:pt x="5078654" y="65112"/>
                  </a:lnTo>
                  <a:lnTo>
                    <a:pt x="5089855" y="80543"/>
                  </a:lnTo>
                  <a:lnTo>
                    <a:pt x="5093881" y="100507"/>
                  </a:lnTo>
                  <a:lnTo>
                    <a:pt x="5093881" y="38252"/>
                  </a:lnTo>
                  <a:lnTo>
                    <a:pt x="5075313" y="27571"/>
                  </a:lnTo>
                  <a:lnTo>
                    <a:pt x="5039944" y="21831"/>
                  </a:lnTo>
                  <a:lnTo>
                    <a:pt x="5004473" y="27571"/>
                  </a:lnTo>
                  <a:lnTo>
                    <a:pt x="4976342" y="43700"/>
                  </a:lnTo>
                  <a:lnTo>
                    <a:pt x="4957813" y="68567"/>
                  </a:lnTo>
                  <a:lnTo>
                    <a:pt x="4951133" y="100507"/>
                  </a:lnTo>
                  <a:lnTo>
                    <a:pt x="4957813" y="132219"/>
                  </a:lnTo>
                  <a:lnTo>
                    <a:pt x="4976342" y="156959"/>
                  </a:lnTo>
                  <a:lnTo>
                    <a:pt x="5004473" y="173050"/>
                  </a:lnTo>
                  <a:lnTo>
                    <a:pt x="5039944" y="178790"/>
                  </a:lnTo>
                  <a:lnTo>
                    <a:pt x="5075313" y="173050"/>
                  </a:lnTo>
                  <a:lnTo>
                    <a:pt x="5103355" y="156959"/>
                  </a:lnTo>
                  <a:lnTo>
                    <a:pt x="5108956" y="149453"/>
                  </a:lnTo>
                  <a:lnTo>
                    <a:pt x="5121821" y="132219"/>
                  </a:lnTo>
                  <a:lnTo>
                    <a:pt x="5128476" y="100507"/>
                  </a:lnTo>
                  <a:close/>
                </a:path>
                <a:path w="9580245" h="382270">
                  <a:moveTo>
                    <a:pt x="5220970" y="3289"/>
                  </a:moveTo>
                  <a:lnTo>
                    <a:pt x="5185575" y="3289"/>
                  </a:lnTo>
                  <a:lnTo>
                    <a:pt x="5185575" y="192989"/>
                  </a:lnTo>
                  <a:lnTo>
                    <a:pt x="5220970" y="192989"/>
                  </a:lnTo>
                  <a:lnTo>
                    <a:pt x="5220970" y="3289"/>
                  </a:lnTo>
                  <a:close/>
                </a:path>
                <a:path w="9580245" h="382270">
                  <a:moveTo>
                    <a:pt x="5250827" y="305739"/>
                  </a:moveTo>
                  <a:lnTo>
                    <a:pt x="5222164" y="291680"/>
                  </a:lnTo>
                  <a:lnTo>
                    <a:pt x="5201424" y="272148"/>
                  </a:lnTo>
                  <a:lnTo>
                    <a:pt x="5200612" y="270611"/>
                  </a:lnTo>
                  <a:lnTo>
                    <a:pt x="5188890" y="248780"/>
                  </a:lnTo>
                  <a:lnTo>
                    <a:pt x="5184787" y="223253"/>
                  </a:lnTo>
                  <a:lnTo>
                    <a:pt x="5184787" y="207340"/>
                  </a:lnTo>
                  <a:lnTo>
                    <a:pt x="5150053" y="207340"/>
                  </a:lnTo>
                  <a:lnTo>
                    <a:pt x="5150053" y="223253"/>
                  </a:lnTo>
                  <a:lnTo>
                    <a:pt x="5147208" y="243293"/>
                  </a:lnTo>
                  <a:lnTo>
                    <a:pt x="5138674" y="263969"/>
                  </a:lnTo>
                  <a:lnTo>
                    <a:pt x="5124412" y="283565"/>
                  </a:lnTo>
                  <a:lnTo>
                    <a:pt x="5104409" y="300342"/>
                  </a:lnTo>
                  <a:lnTo>
                    <a:pt x="5084750" y="284670"/>
                  </a:lnTo>
                  <a:lnTo>
                    <a:pt x="5075212" y="271665"/>
                  </a:lnTo>
                  <a:lnTo>
                    <a:pt x="5070868" y="265747"/>
                  </a:lnTo>
                  <a:lnTo>
                    <a:pt x="5062652" y="244843"/>
                  </a:lnTo>
                  <a:lnTo>
                    <a:pt x="5059934" y="223253"/>
                  </a:lnTo>
                  <a:lnTo>
                    <a:pt x="5059934" y="207340"/>
                  </a:lnTo>
                  <a:lnTo>
                    <a:pt x="5025860" y="207340"/>
                  </a:lnTo>
                  <a:lnTo>
                    <a:pt x="5025860" y="223253"/>
                  </a:lnTo>
                  <a:lnTo>
                    <a:pt x="5021427" y="247611"/>
                  </a:lnTo>
                  <a:lnTo>
                    <a:pt x="5008715" y="270814"/>
                  </a:lnTo>
                  <a:lnTo>
                    <a:pt x="4988026" y="290855"/>
                  </a:lnTo>
                  <a:lnTo>
                    <a:pt x="4959693" y="305739"/>
                  </a:lnTo>
                  <a:lnTo>
                    <a:pt x="4977320" y="331533"/>
                  </a:lnTo>
                  <a:lnTo>
                    <a:pt x="4999139" y="321043"/>
                  </a:lnTo>
                  <a:lnTo>
                    <a:pt x="5017376" y="307174"/>
                  </a:lnTo>
                  <a:lnTo>
                    <a:pt x="5031968" y="290512"/>
                  </a:lnTo>
                  <a:lnTo>
                    <a:pt x="5042827" y="271665"/>
                  </a:lnTo>
                  <a:lnTo>
                    <a:pt x="5052428" y="291350"/>
                  </a:lnTo>
                  <a:lnTo>
                    <a:pt x="5065954" y="308876"/>
                  </a:lnTo>
                  <a:lnTo>
                    <a:pt x="5083568" y="323519"/>
                  </a:lnTo>
                  <a:lnTo>
                    <a:pt x="5105451" y="334556"/>
                  </a:lnTo>
                  <a:lnTo>
                    <a:pt x="5126393" y="322986"/>
                  </a:lnTo>
                  <a:lnTo>
                    <a:pt x="5143474" y="307860"/>
                  </a:lnTo>
                  <a:lnTo>
                    <a:pt x="5149113" y="300342"/>
                  </a:lnTo>
                  <a:lnTo>
                    <a:pt x="5156822" y="290080"/>
                  </a:lnTo>
                  <a:lnTo>
                    <a:pt x="5166499" y="270611"/>
                  </a:lnTo>
                  <a:lnTo>
                    <a:pt x="5177206" y="290093"/>
                  </a:lnTo>
                  <a:lnTo>
                    <a:pt x="5191925" y="307086"/>
                  </a:lnTo>
                  <a:lnTo>
                    <a:pt x="5210645" y="321081"/>
                  </a:lnTo>
                  <a:lnTo>
                    <a:pt x="5233327" y="331533"/>
                  </a:lnTo>
                  <a:lnTo>
                    <a:pt x="5250827" y="305739"/>
                  </a:lnTo>
                  <a:close/>
                </a:path>
                <a:path w="9580245" h="382270">
                  <a:moveTo>
                    <a:pt x="5578945" y="266255"/>
                  </a:moveTo>
                  <a:lnTo>
                    <a:pt x="5443042" y="266255"/>
                  </a:lnTo>
                  <a:lnTo>
                    <a:pt x="5443042" y="184975"/>
                  </a:lnTo>
                  <a:lnTo>
                    <a:pt x="5543816" y="184975"/>
                  </a:lnTo>
                  <a:lnTo>
                    <a:pt x="5543816" y="157035"/>
                  </a:lnTo>
                  <a:lnTo>
                    <a:pt x="5347005" y="157035"/>
                  </a:lnTo>
                  <a:lnTo>
                    <a:pt x="5347005" y="57975"/>
                  </a:lnTo>
                  <a:lnTo>
                    <a:pt x="5540921" y="57975"/>
                  </a:lnTo>
                  <a:lnTo>
                    <a:pt x="5540921" y="28765"/>
                  </a:lnTo>
                  <a:lnTo>
                    <a:pt x="5311737" y="28765"/>
                  </a:lnTo>
                  <a:lnTo>
                    <a:pt x="5311737" y="57975"/>
                  </a:lnTo>
                  <a:lnTo>
                    <a:pt x="5311737" y="157035"/>
                  </a:lnTo>
                  <a:lnTo>
                    <a:pt x="5311737" y="184975"/>
                  </a:lnTo>
                  <a:lnTo>
                    <a:pt x="5408041" y="184975"/>
                  </a:lnTo>
                  <a:lnTo>
                    <a:pt x="5408041" y="266255"/>
                  </a:lnTo>
                  <a:lnTo>
                    <a:pt x="5273853" y="266255"/>
                  </a:lnTo>
                  <a:lnTo>
                    <a:pt x="5273853" y="295478"/>
                  </a:lnTo>
                  <a:lnTo>
                    <a:pt x="5578945" y="295478"/>
                  </a:lnTo>
                  <a:lnTo>
                    <a:pt x="5578945" y="266255"/>
                  </a:lnTo>
                  <a:close/>
                </a:path>
                <a:path w="9580245" h="382270">
                  <a:moveTo>
                    <a:pt x="5871273" y="237045"/>
                  </a:moveTo>
                  <a:lnTo>
                    <a:pt x="5636958" y="237045"/>
                  </a:lnTo>
                  <a:lnTo>
                    <a:pt x="5636958" y="264985"/>
                  </a:lnTo>
                  <a:lnTo>
                    <a:pt x="5835751" y="264985"/>
                  </a:lnTo>
                  <a:lnTo>
                    <a:pt x="5835751" y="333578"/>
                  </a:lnTo>
                  <a:lnTo>
                    <a:pt x="5871273" y="333578"/>
                  </a:lnTo>
                  <a:lnTo>
                    <a:pt x="5871273" y="264985"/>
                  </a:lnTo>
                  <a:lnTo>
                    <a:pt x="5871273" y="237045"/>
                  </a:lnTo>
                  <a:close/>
                </a:path>
                <a:path w="9580245" h="382270">
                  <a:moveTo>
                    <a:pt x="5876264" y="125285"/>
                  </a:moveTo>
                  <a:lnTo>
                    <a:pt x="5676951" y="125285"/>
                  </a:lnTo>
                  <a:lnTo>
                    <a:pt x="5676951" y="94805"/>
                  </a:lnTo>
                  <a:lnTo>
                    <a:pt x="5869432" y="94805"/>
                  </a:lnTo>
                  <a:lnTo>
                    <a:pt x="5869432" y="68135"/>
                  </a:lnTo>
                  <a:lnTo>
                    <a:pt x="5869432" y="38925"/>
                  </a:lnTo>
                  <a:lnTo>
                    <a:pt x="5869432" y="10985"/>
                  </a:lnTo>
                  <a:lnTo>
                    <a:pt x="5641035" y="10985"/>
                  </a:lnTo>
                  <a:lnTo>
                    <a:pt x="5641035" y="38925"/>
                  </a:lnTo>
                  <a:lnTo>
                    <a:pt x="5834177" y="38925"/>
                  </a:lnTo>
                  <a:lnTo>
                    <a:pt x="5834177" y="68135"/>
                  </a:lnTo>
                  <a:lnTo>
                    <a:pt x="5641962" y="68135"/>
                  </a:lnTo>
                  <a:lnTo>
                    <a:pt x="5641962" y="94805"/>
                  </a:lnTo>
                  <a:lnTo>
                    <a:pt x="5641962" y="125285"/>
                  </a:lnTo>
                  <a:lnTo>
                    <a:pt x="5641962" y="153225"/>
                  </a:lnTo>
                  <a:lnTo>
                    <a:pt x="5876264" y="153225"/>
                  </a:lnTo>
                  <a:lnTo>
                    <a:pt x="5876264" y="125285"/>
                  </a:lnTo>
                  <a:close/>
                </a:path>
                <a:path w="9580245" h="382270">
                  <a:moveTo>
                    <a:pt x="5907849" y="184962"/>
                  </a:moveTo>
                  <a:lnTo>
                    <a:pt x="5772734" y="184962"/>
                  </a:lnTo>
                  <a:lnTo>
                    <a:pt x="5772734" y="153390"/>
                  </a:lnTo>
                  <a:lnTo>
                    <a:pt x="5737999" y="153390"/>
                  </a:lnTo>
                  <a:lnTo>
                    <a:pt x="5737999" y="184962"/>
                  </a:lnTo>
                  <a:lnTo>
                    <a:pt x="5602757" y="184962"/>
                  </a:lnTo>
                  <a:lnTo>
                    <a:pt x="5602757" y="213779"/>
                  </a:lnTo>
                  <a:lnTo>
                    <a:pt x="5907849" y="213779"/>
                  </a:lnTo>
                  <a:lnTo>
                    <a:pt x="5907849" y="184962"/>
                  </a:lnTo>
                  <a:close/>
                </a:path>
                <a:path w="9580245" h="382270">
                  <a:moveTo>
                    <a:pt x="6303670" y="3289"/>
                  </a:moveTo>
                  <a:lnTo>
                    <a:pt x="6268415" y="3289"/>
                  </a:lnTo>
                  <a:lnTo>
                    <a:pt x="6268415" y="53670"/>
                  </a:lnTo>
                  <a:lnTo>
                    <a:pt x="6268415" y="82486"/>
                  </a:lnTo>
                  <a:lnTo>
                    <a:pt x="6268415" y="133527"/>
                  </a:lnTo>
                  <a:lnTo>
                    <a:pt x="6201054" y="133527"/>
                  </a:lnTo>
                  <a:lnTo>
                    <a:pt x="6202629" y="127508"/>
                  </a:lnTo>
                  <a:lnTo>
                    <a:pt x="6203785" y="121297"/>
                  </a:lnTo>
                  <a:lnTo>
                    <a:pt x="6204496" y="114884"/>
                  </a:lnTo>
                  <a:lnTo>
                    <a:pt x="6204737" y="108267"/>
                  </a:lnTo>
                  <a:lnTo>
                    <a:pt x="6204470" y="101536"/>
                  </a:lnTo>
                  <a:lnTo>
                    <a:pt x="6203708" y="94983"/>
                  </a:lnTo>
                  <a:lnTo>
                    <a:pt x="6202515" y="88620"/>
                  </a:lnTo>
                  <a:lnTo>
                    <a:pt x="6200914" y="82486"/>
                  </a:lnTo>
                  <a:lnTo>
                    <a:pt x="6268415" y="82486"/>
                  </a:lnTo>
                  <a:lnTo>
                    <a:pt x="6268415" y="53670"/>
                  </a:lnTo>
                  <a:lnTo>
                    <a:pt x="6185268" y="53670"/>
                  </a:lnTo>
                  <a:lnTo>
                    <a:pt x="6171946" y="41173"/>
                  </a:lnTo>
                  <a:lnTo>
                    <a:pt x="6170917" y="40576"/>
                  </a:lnTo>
                  <a:lnTo>
                    <a:pt x="6170917" y="108267"/>
                  </a:lnTo>
                  <a:lnTo>
                    <a:pt x="6166878" y="129870"/>
                  </a:lnTo>
                  <a:lnTo>
                    <a:pt x="6155715" y="146621"/>
                  </a:lnTo>
                  <a:lnTo>
                    <a:pt x="6138900" y="157441"/>
                  </a:lnTo>
                  <a:lnTo>
                    <a:pt x="6117907" y="161290"/>
                  </a:lnTo>
                  <a:lnTo>
                    <a:pt x="6096305" y="157441"/>
                  </a:lnTo>
                  <a:lnTo>
                    <a:pt x="6079325" y="146621"/>
                  </a:lnTo>
                  <a:lnTo>
                    <a:pt x="6068212" y="129870"/>
                  </a:lnTo>
                  <a:lnTo>
                    <a:pt x="6064224" y="108267"/>
                  </a:lnTo>
                  <a:lnTo>
                    <a:pt x="6068212" y="86741"/>
                  </a:lnTo>
                  <a:lnTo>
                    <a:pt x="6079325" y="70002"/>
                  </a:lnTo>
                  <a:lnTo>
                    <a:pt x="6096305" y="59118"/>
                  </a:lnTo>
                  <a:lnTo>
                    <a:pt x="6117907" y="55118"/>
                  </a:lnTo>
                  <a:lnTo>
                    <a:pt x="6138900" y="59118"/>
                  </a:lnTo>
                  <a:lnTo>
                    <a:pt x="6155715" y="70002"/>
                  </a:lnTo>
                  <a:lnTo>
                    <a:pt x="6166878" y="86741"/>
                  </a:lnTo>
                  <a:lnTo>
                    <a:pt x="6170917" y="108267"/>
                  </a:lnTo>
                  <a:lnTo>
                    <a:pt x="6170917" y="40576"/>
                  </a:lnTo>
                  <a:lnTo>
                    <a:pt x="6155969" y="31762"/>
                  </a:lnTo>
                  <a:lnTo>
                    <a:pt x="6137808" y="25806"/>
                  </a:lnTo>
                  <a:lnTo>
                    <a:pt x="6117907" y="23672"/>
                  </a:lnTo>
                  <a:lnTo>
                    <a:pt x="6083097" y="30086"/>
                  </a:lnTo>
                  <a:lnTo>
                    <a:pt x="6055398" y="47625"/>
                  </a:lnTo>
                  <a:lnTo>
                    <a:pt x="6037148" y="74333"/>
                  </a:lnTo>
                  <a:lnTo>
                    <a:pt x="6030684" y="108267"/>
                  </a:lnTo>
                  <a:lnTo>
                    <a:pt x="6037148" y="142125"/>
                  </a:lnTo>
                  <a:lnTo>
                    <a:pt x="6055398" y="168770"/>
                  </a:lnTo>
                  <a:lnTo>
                    <a:pt x="6083097" y="186207"/>
                  </a:lnTo>
                  <a:lnTo>
                    <a:pt x="6117907" y="192468"/>
                  </a:lnTo>
                  <a:lnTo>
                    <a:pt x="6137897" y="190411"/>
                  </a:lnTo>
                  <a:lnTo>
                    <a:pt x="6156134" y="184480"/>
                  </a:lnTo>
                  <a:lnTo>
                    <a:pt x="6172124" y="175044"/>
                  </a:lnTo>
                  <a:lnTo>
                    <a:pt x="6185395" y="162471"/>
                  </a:lnTo>
                  <a:lnTo>
                    <a:pt x="6268415" y="162471"/>
                  </a:lnTo>
                  <a:lnTo>
                    <a:pt x="6268415" y="248780"/>
                  </a:lnTo>
                  <a:lnTo>
                    <a:pt x="6303670" y="248780"/>
                  </a:lnTo>
                  <a:lnTo>
                    <a:pt x="6303670" y="162471"/>
                  </a:lnTo>
                  <a:lnTo>
                    <a:pt x="6303670" y="161290"/>
                  </a:lnTo>
                  <a:lnTo>
                    <a:pt x="6303670" y="133527"/>
                  </a:lnTo>
                  <a:lnTo>
                    <a:pt x="6303670" y="82486"/>
                  </a:lnTo>
                  <a:lnTo>
                    <a:pt x="6303670" y="55118"/>
                  </a:lnTo>
                  <a:lnTo>
                    <a:pt x="6303670" y="53670"/>
                  </a:lnTo>
                  <a:lnTo>
                    <a:pt x="6303670" y="3289"/>
                  </a:lnTo>
                  <a:close/>
                </a:path>
                <a:path w="9580245" h="382270">
                  <a:moveTo>
                    <a:pt x="6312484" y="300609"/>
                  </a:moveTo>
                  <a:lnTo>
                    <a:pt x="6122505" y="300609"/>
                  </a:lnTo>
                  <a:lnTo>
                    <a:pt x="6122505" y="223520"/>
                  </a:lnTo>
                  <a:lnTo>
                    <a:pt x="6087249" y="223520"/>
                  </a:lnTo>
                  <a:lnTo>
                    <a:pt x="6087249" y="329552"/>
                  </a:lnTo>
                  <a:lnTo>
                    <a:pt x="6312484" y="329552"/>
                  </a:lnTo>
                  <a:lnTo>
                    <a:pt x="6312484" y="300609"/>
                  </a:lnTo>
                  <a:close/>
                </a:path>
                <a:path w="9580245" h="382270">
                  <a:moveTo>
                    <a:pt x="6573634" y="11569"/>
                  </a:moveTo>
                  <a:lnTo>
                    <a:pt x="6539954" y="11569"/>
                  </a:lnTo>
                  <a:lnTo>
                    <a:pt x="6539954" y="94195"/>
                  </a:lnTo>
                  <a:lnTo>
                    <a:pt x="6495224" y="94195"/>
                  </a:lnTo>
                  <a:lnTo>
                    <a:pt x="6496952" y="82042"/>
                  </a:lnTo>
                  <a:lnTo>
                    <a:pt x="6498183" y="69672"/>
                  </a:lnTo>
                  <a:lnTo>
                    <a:pt x="6498920" y="57137"/>
                  </a:lnTo>
                  <a:lnTo>
                    <a:pt x="6499161" y="44462"/>
                  </a:lnTo>
                  <a:lnTo>
                    <a:pt x="6369710" y="44462"/>
                  </a:lnTo>
                  <a:lnTo>
                    <a:pt x="6369710" y="73533"/>
                  </a:lnTo>
                  <a:lnTo>
                    <a:pt x="6464046" y="73533"/>
                  </a:lnTo>
                  <a:lnTo>
                    <a:pt x="6454127" y="122516"/>
                  </a:lnTo>
                  <a:lnTo>
                    <a:pt x="6432931" y="166725"/>
                  </a:lnTo>
                  <a:lnTo>
                    <a:pt x="6399581" y="205981"/>
                  </a:lnTo>
                  <a:lnTo>
                    <a:pt x="6353264" y="240093"/>
                  </a:lnTo>
                  <a:lnTo>
                    <a:pt x="6374320" y="265226"/>
                  </a:lnTo>
                  <a:lnTo>
                    <a:pt x="6416395" y="235140"/>
                  </a:lnTo>
                  <a:lnTo>
                    <a:pt x="6448996" y="201180"/>
                  </a:lnTo>
                  <a:lnTo>
                    <a:pt x="6472834" y="163728"/>
                  </a:lnTo>
                  <a:lnTo>
                    <a:pt x="6488646" y="123139"/>
                  </a:lnTo>
                  <a:lnTo>
                    <a:pt x="6539954" y="123139"/>
                  </a:lnTo>
                  <a:lnTo>
                    <a:pt x="6539954" y="177596"/>
                  </a:lnTo>
                  <a:lnTo>
                    <a:pt x="6482982" y="177596"/>
                  </a:lnTo>
                  <a:lnTo>
                    <a:pt x="6482982" y="206540"/>
                  </a:lnTo>
                  <a:lnTo>
                    <a:pt x="6539954" y="206540"/>
                  </a:lnTo>
                  <a:lnTo>
                    <a:pt x="6539954" y="320217"/>
                  </a:lnTo>
                  <a:lnTo>
                    <a:pt x="6573634" y="320217"/>
                  </a:lnTo>
                  <a:lnTo>
                    <a:pt x="6573634" y="123139"/>
                  </a:lnTo>
                  <a:lnTo>
                    <a:pt x="6573634" y="94195"/>
                  </a:lnTo>
                  <a:lnTo>
                    <a:pt x="6573634" y="11569"/>
                  </a:lnTo>
                  <a:close/>
                </a:path>
                <a:path w="9580245" h="382270">
                  <a:moveTo>
                    <a:pt x="6641782" y="3022"/>
                  </a:moveTo>
                  <a:lnTo>
                    <a:pt x="6608229" y="3022"/>
                  </a:lnTo>
                  <a:lnTo>
                    <a:pt x="6608229" y="336397"/>
                  </a:lnTo>
                  <a:lnTo>
                    <a:pt x="6641782" y="336397"/>
                  </a:lnTo>
                  <a:lnTo>
                    <a:pt x="6641782" y="3022"/>
                  </a:lnTo>
                  <a:close/>
                </a:path>
                <a:path w="9580245" h="382270">
                  <a:moveTo>
                    <a:pt x="6865696" y="186283"/>
                  </a:moveTo>
                  <a:lnTo>
                    <a:pt x="6859410" y="154952"/>
                  </a:lnTo>
                  <a:lnTo>
                    <a:pt x="6847383" y="137871"/>
                  </a:lnTo>
                  <a:lnTo>
                    <a:pt x="6842125" y="130403"/>
                  </a:lnTo>
                  <a:lnTo>
                    <a:pt x="6832016" y="124218"/>
                  </a:lnTo>
                  <a:lnTo>
                    <a:pt x="6832016" y="186283"/>
                  </a:lnTo>
                  <a:lnTo>
                    <a:pt x="6828193" y="205955"/>
                  </a:lnTo>
                  <a:lnTo>
                    <a:pt x="6817944" y="221145"/>
                  </a:lnTo>
                  <a:lnTo>
                    <a:pt x="6802450" y="230911"/>
                  </a:lnTo>
                  <a:lnTo>
                    <a:pt x="6782943" y="234302"/>
                  </a:lnTo>
                  <a:lnTo>
                    <a:pt x="6763169" y="230911"/>
                  </a:lnTo>
                  <a:lnTo>
                    <a:pt x="6747535" y="221145"/>
                  </a:lnTo>
                  <a:lnTo>
                    <a:pt x="6737299" y="205955"/>
                  </a:lnTo>
                  <a:lnTo>
                    <a:pt x="6733743" y="186283"/>
                  </a:lnTo>
                  <a:lnTo>
                    <a:pt x="6737299" y="166624"/>
                  </a:lnTo>
                  <a:lnTo>
                    <a:pt x="6747535" y="151320"/>
                  </a:lnTo>
                  <a:lnTo>
                    <a:pt x="6763169" y="141401"/>
                  </a:lnTo>
                  <a:lnTo>
                    <a:pt x="6782943" y="137871"/>
                  </a:lnTo>
                  <a:lnTo>
                    <a:pt x="6802450" y="141401"/>
                  </a:lnTo>
                  <a:lnTo>
                    <a:pt x="6817944" y="151320"/>
                  </a:lnTo>
                  <a:lnTo>
                    <a:pt x="6828193" y="166624"/>
                  </a:lnTo>
                  <a:lnTo>
                    <a:pt x="6832016" y="186283"/>
                  </a:lnTo>
                  <a:lnTo>
                    <a:pt x="6832016" y="124218"/>
                  </a:lnTo>
                  <a:lnTo>
                    <a:pt x="6815950" y="114388"/>
                  </a:lnTo>
                  <a:lnTo>
                    <a:pt x="6782943" y="108661"/>
                  </a:lnTo>
                  <a:lnTo>
                    <a:pt x="6749643" y="114388"/>
                  </a:lnTo>
                  <a:lnTo>
                    <a:pt x="6723329" y="130403"/>
                  </a:lnTo>
                  <a:lnTo>
                    <a:pt x="6706070" y="154952"/>
                  </a:lnTo>
                  <a:lnTo>
                    <a:pt x="6699923" y="186283"/>
                  </a:lnTo>
                  <a:lnTo>
                    <a:pt x="6706070" y="217627"/>
                  </a:lnTo>
                  <a:lnTo>
                    <a:pt x="6723329" y="242100"/>
                  </a:lnTo>
                  <a:lnTo>
                    <a:pt x="6749643" y="258025"/>
                  </a:lnTo>
                  <a:lnTo>
                    <a:pt x="6782943" y="263779"/>
                  </a:lnTo>
                  <a:lnTo>
                    <a:pt x="6815950" y="258025"/>
                  </a:lnTo>
                  <a:lnTo>
                    <a:pt x="6842125" y="242100"/>
                  </a:lnTo>
                  <a:lnTo>
                    <a:pt x="6847637" y="234302"/>
                  </a:lnTo>
                  <a:lnTo>
                    <a:pt x="6859410" y="217627"/>
                  </a:lnTo>
                  <a:lnTo>
                    <a:pt x="6865696" y="186283"/>
                  </a:lnTo>
                  <a:close/>
                </a:path>
                <a:path w="9580245" h="382270">
                  <a:moveTo>
                    <a:pt x="6880301" y="55245"/>
                  </a:moveTo>
                  <a:lnTo>
                    <a:pt x="6800304" y="55245"/>
                  </a:lnTo>
                  <a:lnTo>
                    <a:pt x="6800304" y="7366"/>
                  </a:lnTo>
                  <a:lnTo>
                    <a:pt x="6765049" y="7366"/>
                  </a:lnTo>
                  <a:lnTo>
                    <a:pt x="6765049" y="55245"/>
                  </a:lnTo>
                  <a:lnTo>
                    <a:pt x="6682829" y="55245"/>
                  </a:lnTo>
                  <a:lnTo>
                    <a:pt x="6682829" y="84061"/>
                  </a:lnTo>
                  <a:lnTo>
                    <a:pt x="6880301" y="84061"/>
                  </a:lnTo>
                  <a:lnTo>
                    <a:pt x="6880301" y="55245"/>
                  </a:lnTo>
                  <a:close/>
                </a:path>
                <a:path w="9580245" h="382270">
                  <a:moveTo>
                    <a:pt x="6997776" y="138137"/>
                  </a:moveTo>
                  <a:lnTo>
                    <a:pt x="6944373" y="138137"/>
                  </a:lnTo>
                  <a:lnTo>
                    <a:pt x="6944373" y="3022"/>
                  </a:lnTo>
                  <a:lnTo>
                    <a:pt x="6909371" y="3022"/>
                  </a:lnTo>
                  <a:lnTo>
                    <a:pt x="6909371" y="336397"/>
                  </a:lnTo>
                  <a:lnTo>
                    <a:pt x="6944373" y="336397"/>
                  </a:lnTo>
                  <a:lnTo>
                    <a:pt x="6944373" y="167474"/>
                  </a:lnTo>
                  <a:lnTo>
                    <a:pt x="6997776" y="167474"/>
                  </a:lnTo>
                  <a:lnTo>
                    <a:pt x="6997776" y="138137"/>
                  </a:lnTo>
                  <a:close/>
                </a:path>
                <a:path w="9580245" h="382270">
                  <a:moveTo>
                    <a:pt x="7283932" y="101155"/>
                  </a:moveTo>
                  <a:lnTo>
                    <a:pt x="7089216" y="101155"/>
                  </a:lnTo>
                  <a:lnTo>
                    <a:pt x="7089216" y="14795"/>
                  </a:lnTo>
                  <a:lnTo>
                    <a:pt x="7054228" y="14795"/>
                  </a:lnTo>
                  <a:lnTo>
                    <a:pt x="7054228" y="101155"/>
                  </a:lnTo>
                  <a:lnTo>
                    <a:pt x="7054228" y="129095"/>
                  </a:lnTo>
                  <a:lnTo>
                    <a:pt x="7283932" y="129095"/>
                  </a:lnTo>
                  <a:lnTo>
                    <a:pt x="7283932" y="101155"/>
                  </a:lnTo>
                  <a:close/>
                </a:path>
                <a:path w="9580245" h="382270">
                  <a:moveTo>
                    <a:pt x="7286028" y="299275"/>
                  </a:moveTo>
                  <a:lnTo>
                    <a:pt x="7086854" y="299275"/>
                  </a:lnTo>
                  <a:lnTo>
                    <a:pt x="7086854" y="230695"/>
                  </a:lnTo>
                  <a:lnTo>
                    <a:pt x="7051726" y="230695"/>
                  </a:lnTo>
                  <a:lnTo>
                    <a:pt x="7051726" y="299275"/>
                  </a:lnTo>
                  <a:lnTo>
                    <a:pt x="7051726" y="328498"/>
                  </a:lnTo>
                  <a:lnTo>
                    <a:pt x="7286028" y="328498"/>
                  </a:lnTo>
                  <a:lnTo>
                    <a:pt x="7286028" y="299275"/>
                  </a:lnTo>
                  <a:close/>
                </a:path>
                <a:path w="9580245" h="382270">
                  <a:moveTo>
                    <a:pt x="7318654" y="170891"/>
                  </a:moveTo>
                  <a:lnTo>
                    <a:pt x="7013575" y="170891"/>
                  </a:lnTo>
                  <a:lnTo>
                    <a:pt x="7013575" y="199174"/>
                  </a:lnTo>
                  <a:lnTo>
                    <a:pt x="7318654" y="199174"/>
                  </a:lnTo>
                  <a:lnTo>
                    <a:pt x="7318654" y="170891"/>
                  </a:lnTo>
                  <a:close/>
                </a:path>
                <a:path w="9580245" h="382270">
                  <a:moveTo>
                    <a:pt x="7614552" y="38938"/>
                  </a:moveTo>
                  <a:lnTo>
                    <a:pt x="7455890" y="38938"/>
                  </a:lnTo>
                  <a:lnTo>
                    <a:pt x="7455890" y="67094"/>
                  </a:lnTo>
                  <a:lnTo>
                    <a:pt x="7578509" y="67094"/>
                  </a:lnTo>
                  <a:lnTo>
                    <a:pt x="7569911" y="111620"/>
                  </a:lnTo>
                  <a:lnTo>
                    <a:pt x="7552169" y="151904"/>
                  </a:lnTo>
                  <a:lnTo>
                    <a:pt x="7524864" y="187921"/>
                  </a:lnTo>
                  <a:lnTo>
                    <a:pt x="7487526" y="219646"/>
                  </a:lnTo>
                  <a:lnTo>
                    <a:pt x="7439711" y="247065"/>
                  </a:lnTo>
                  <a:lnTo>
                    <a:pt x="7458392" y="275615"/>
                  </a:lnTo>
                  <a:lnTo>
                    <a:pt x="7509688" y="245897"/>
                  </a:lnTo>
                  <a:lnTo>
                    <a:pt x="7549693" y="211645"/>
                  </a:lnTo>
                  <a:lnTo>
                    <a:pt x="7579296" y="173355"/>
                  </a:lnTo>
                  <a:lnTo>
                    <a:pt x="7599388" y="131495"/>
                  </a:lnTo>
                  <a:lnTo>
                    <a:pt x="7610843" y="86525"/>
                  </a:lnTo>
                  <a:lnTo>
                    <a:pt x="7614552" y="38938"/>
                  </a:lnTo>
                  <a:close/>
                </a:path>
                <a:path w="9580245" h="382270">
                  <a:moveTo>
                    <a:pt x="7713624" y="3022"/>
                  </a:moveTo>
                  <a:lnTo>
                    <a:pt x="7678102" y="3022"/>
                  </a:lnTo>
                  <a:lnTo>
                    <a:pt x="7678102" y="336397"/>
                  </a:lnTo>
                  <a:lnTo>
                    <a:pt x="7713624" y="336397"/>
                  </a:lnTo>
                  <a:lnTo>
                    <a:pt x="7713624" y="3022"/>
                  </a:lnTo>
                  <a:close/>
                </a:path>
                <a:path w="9580245" h="382270">
                  <a:moveTo>
                    <a:pt x="8032788" y="274040"/>
                  </a:moveTo>
                  <a:lnTo>
                    <a:pt x="8024774" y="248094"/>
                  </a:lnTo>
                  <a:lnTo>
                    <a:pt x="8016189" y="240880"/>
                  </a:lnTo>
                  <a:lnTo>
                    <a:pt x="8002003" y="228981"/>
                  </a:lnTo>
                  <a:lnTo>
                    <a:pt x="7997533" y="227533"/>
                  </a:lnTo>
                  <a:lnTo>
                    <a:pt x="7997533" y="274040"/>
                  </a:lnTo>
                  <a:lnTo>
                    <a:pt x="7992008" y="288290"/>
                  </a:lnTo>
                  <a:lnTo>
                    <a:pt x="7976324" y="298856"/>
                  </a:lnTo>
                  <a:lnTo>
                    <a:pt x="7951254" y="305396"/>
                  </a:lnTo>
                  <a:lnTo>
                    <a:pt x="7917535" y="307581"/>
                  </a:lnTo>
                  <a:lnTo>
                    <a:pt x="7883563" y="305396"/>
                  </a:lnTo>
                  <a:lnTo>
                    <a:pt x="7858480" y="298856"/>
                  </a:lnTo>
                  <a:lnTo>
                    <a:pt x="7842999" y="288290"/>
                  </a:lnTo>
                  <a:lnTo>
                    <a:pt x="7837818" y="274040"/>
                  </a:lnTo>
                  <a:lnTo>
                    <a:pt x="7842999" y="259765"/>
                  </a:lnTo>
                  <a:lnTo>
                    <a:pt x="7858480" y="249415"/>
                  </a:lnTo>
                  <a:lnTo>
                    <a:pt x="7883563" y="243078"/>
                  </a:lnTo>
                  <a:lnTo>
                    <a:pt x="7917535" y="240880"/>
                  </a:lnTo>
                  <a:lnTo>
                    <a:pt x="7951254" y="243078"/>
                  </a:lnTo>
                  <a:lnTo>
                    <a:pt x="7976324" y="249415"/>
                  </a:lnTo>
                  <a:lnTo>
                    <a:pt x="7992008" y="259765"/>
                  </a:lnTo>
                  <a:lnTo>
                    <a:pt x="7997533" y="274040"/>
                  </a:lnTo>
                  <a:lnTo>
                    <a:pt x="7997533" y="227533"/>
                  </a:lnTo>
                  <a:lnTo>
                    <a:pt x="7965808" y="217170"/>
                  </a:lnTo>
                  <a:lnTo>
                    <a:pt x="7917535" y="213118"/>
                  </a:lnTo>
                  <a:lnTo>
                    <a:pt x="7868996" y="217170"/>
                  </a:lnTo>
                  <a:lnTo>
                    <a:pt x="7832636" y="228981"/>
                  </a:lnTo>
                  <a:lnTo>
                    <a:pt x="7809814" y="248094"/>
                  </a:lnTo>
                  <a:lnTo>
                    <a:pt x="7801902" y="274040"/>
                  </a:lnTo>
                  <a:lnTo>
                    <a:pt x="7809814" y="300037"/>
                  </a:lnTo>
                  <a:lnTo>
                    <a:pt x="7832636" y="319138"/>
                  </a:lnTo>
                  <a:lnTo>
                    <a:pt x="7868996" y="330923"/>
                  </a:lnTo>
                  <a:lnTo>
                    <a:pt x="7917535" y="334949"/>
                  </a:lnTo>
                  <a:lnTo>
                    <a:pt x="7965808" y="330923"/>
                  </a:lnTo>
                  <a:lnTo>
                    <a:pt x="8002003" y="319138"/>
                  </a:lnTo>
                  <a:lnTo>
                    <a:pt x="8015783" y="307581"/>
                  </a:lnTo>
                  <a:lnTo>
                    <a:pt x="8024774" y="300037"/>
                  </a:lnTo>
                  <a:lnTo>
                    <a:pt x="8032788" y="274040"/>
                  </a:lnTo>
                  <a:close/>
                </a:path>
                <a:path w="9580245" h="382270">
                  <a:moveTo>
                    <a:pt x="8035417" y="93002"/>
                  </a:moveTo>
                  <a:lnTo>
                    <a:pt x="7841501" y="93002"/>
                  </a:lnTo>
                  <a:lnTo>
                    <a:pt x="7841501" y="9207"/>
                  </a:lnTo>
                  <a:lnTo>
                    <a:pt x="7806499" y="9207"/>
                  </a:lnTo>
                  <a:lnTo>
                    <a:pt x="7806499" y="121691"/>
                  </a:lnTo>
                  <a:lnTo>
                    <a:pt x="8035417" y="121691"/>
                  </a:lnTo>
                  <a:lnTo>
                    <a:pt x="8035417" y="93002"/>
                  </a:lnTo>
                  <a:close/>
                </a:path>
                <a:path w="9580245" h="382270">
                  <a:moveTo>
                    <a:pt x="8070278" y="157213"/>
                  </a:moveTo>
                  <a:lnTo>
                    <a:pt x="7765986" y="157213"/>
                  </a:lnTo>
                  <a:lnTo>
                    <a:pt x="7765986" y="186156"/>
                  </a:lnTo>
                  <a:lnTo>
                    <a:pt x="8070278" y="186156"/>
                  </a:lnTo>
                  <a:lnTo>
                    <a:pt x="8070278" y="157213"/>
                  </a:lnTo>
                  <a:close/>
                </a:path>
                <a:path w="9580245" h="382270">
                  <a:moveTo>
                    <a:pt x="8334311" y="173786"/>
                  </a:moveTo>
                  <a:lnTo>
                    <a:pt x="8332368" y="153263"/>
                  </a:lnTo>
                  <a:lnTo>
                    <a:pt x="8331555" y="144576"/>
                  </a:lnTo>
                  <a:lnTo>
                    <a:pt x="8310397" y="148488"/>
                  </a:lnTo>
                  <a:lnTo>
                    <a:pt x="8289849" y="151091"/>
                  </a:lnTo>
                  <a:lnTo>
                    <a:pt x="8269503" y="152603"/>
                  </a:lnTo>
                  <a:lnTo>
                    <a:pt x="8248929" y="153263"/>
                  </a:lnTo>
                  <a:lnTo>
                    <a:pt x="8248929" y="62357"/>
                  </a:lnTo>
                  <a:lnTo>
                    <a:pt x="8328660" y="62357"/>
                  </a:lnTo>
                  <a:lnTo>
                    <a:pt x="8328660" y="33540"/>
                  </a:lnTo>
                  <a:lnTo>
                    <a:pt x="8213674" y="33540"/>
                  </a:lnTo>
                  <a:lnTo>
                    <a:pt x="8213674" y="182333"/>
                  </a:lnTo>
                  <a:lnTo>
                    <a:pt x="8233283" y="182333"/>
                  </a:lnTo>
                  <a:lnTo>
                    <a:pt x="8258924" y="182219"/>
                  </a:lnTo>
                  <a:lnTo>
                    <a:pt x="8283651" y="181114"/>
                  </a:lnTo>
                  <a:lnTo>
                    <a:pt x="8308441" y="178485"/>
                  </a:lnTo>
                  <a:lnTo>
                    <a:pt x="8334311" y="173786"/>
                  </a:lnTo>
                  <a:close/>
                </a:path>
                <a:path w="9580245" h="382270">
                  <a:moveTo>
                    <a:pt x="8469960" y="153924"/>
                  </a:moveTo>
                  <a:lnTo>
                    <a:pt x="8384578" y="153924"/>
                  </a:lnTo>
                  <a:lnTo>
                    <a:pt x="8384578" y="61963"/>
                  </a:lnTo>
                  <a:lnTo>
                    <a:pt x="8466404" y="61963"/>
                  </a:lnTo>
                  <a:lnTo>
                    <a:pt x="8466404" y="33413"/>
                  </a:lnTo>
                  <a:lnTo>
                    <a:pt x="8349183" y="33413"/>
                  </a:lnTo>
                  <a:lnTo>
                    <a:pt x="8349183" y="182333"/>
                  </a:lnTo>
                  <a:lnTo>
                    <a:pt x="8469960" y="182333"/>
                  </a:lnTo>
                  <a:lnTo>
                    <a:pt x="8469960" y="153924"/>
                  </a:lnTo>
                  <a:close/>
                </a:path>
                <a:path w="9580245" h="382270">
                  <a:moveTo>
                    <a:pt x="8493379" y="266014"/>
                  </a:moveTo>
                  <a:lnTo>
                    <a:pt x="8356816" y="266014"/>
                  </a:lnTo>
                  <a:lnTo>
                    <a:pt x="8356816" y="198259"/>
                  </a:lnTo>
                  <a:lnTo>
                    <a:pt x="8322081" y="198259"/>
                  </a:lnTo>
                  <a:lnTo>
                    <a:pt x="8322081" y="266014"/>
                  </a:lnTo>
                  <a:lnTo>
                    <a:pt x="8188287" y="266014"/>
                  </a:lnTo>
                  <a:lnTo>
                    <a:pt x="8188287" y="294817"/>
                  </a:lnTo>
                  <a:lnTo>
                    <a:pt x="8493379" y="294817"/>
                  </a:lnTo>
                  <a:lnTo>
                    <a:pt x="8493379" y="266014"/>
                  </a:lnTo>
                  <a:close/>
                </a:path>
                <a:path w="9580245" h="382270">
                  <a:moveTo>
                    <a:pt x="8698217" y="149847"/>
                  </a:moveTo>
                  <a:lnTo>
                    <a:pt x="8692248" y="123825"/>
                  </a:lnTo>
                  <a:lnTo>
                    <a:pt x="8684120" y="114058"/>
                  </a:lnTo>
                  <a:lnTo>
                    <a:pt x="8675687" y="103911"/>
                  </a:lnTo>
                  <a:lnTo>
                    <a:pt x="8664791" y="98475"/>
                  </a:lnTo>
                  <a:lnTo>
                    <a:pt x="8664791" y="149847"/>
                  </a:lnTo>
                  <a:lnTo>
                    <a:pt x="8661248" y="164388"/>
                  </a:lnTo>
                  <a:lnTo>
                    <a:pt x="8651570" y="175348"/>
                  </a:lnTo>
                  <a:lnTo>
                    <a:pt x="8636673" y="182232"/>
                  </a:lnTo>
                  <a:lnTo>
                    <a:pt x="8617433" y="184569"/>
                  </a:lnTo>
                  <a:lnTo>
                    <a:pt x="8598052" y="182232"/>
                  </a:lnTo>
                  <a:lnTo>
                    <a:pt x="8583130" y="175348"/>
                  </a:lnTo>
                  <a:lnTo>
                    <a:pt x="8573592" y="164388"/>
                  </a:lnTo>
                  <a:lnTo>
                    <a:pt x="8570341" y="149847"/>
                  </a:lnTo>
                  <a:lnTo>
                    <a:pt x="8573592" y="134924"/>
                  </a:lnTo>
                  <a:lnTo>
                    <a:pt x="8583130" y="123659"/>
                  </a:lnTo>
                  <a:lnTo>
                    <a:pt x="8598052" y="116535"/>
                  </a:lnTo>
                  <a:lnTo>
                    <a:pt x="8617433" y="114058"/>
                  </a:lnTo>
                  <a:lnTo>
                    <a:pt x="8636673" y="116535"/>
                  </a:lnTo>
                  <a:lnTo>
                    <a:pt x="8651570" y="123659"/>
                  </a:lnTo>
                  <a:lnTo>
                    <a:pt x="8661248" y="134924"/>
                  </a:lnTo>
                  <a:lnTo>
                    <a:pt x="8664791" y="149847"/>
                  </a:lnTo>
                  <a:lnTo>
                    <a:pt x="8664791" y="98475"/>
                  </a:lnTo>
                  <a:lnTo>
                    <a:pt x="8650186" y="91173"/>
                  </a:lnTo>
                  <a:lnTo>
                    <a:pt x="8617433" y="86690"/>
                  </a:lnTo>
                  <a:lnTo>
                    <a:pt x="8584311" y="91173"/>
                  </a:lnTo>
                  <a:lnTo>
                    <a:pt x="8558644" y="103911"/>
                  </a:lnTo>
                  <a:lnTo>
                    <a:pt x="8542083" y="123825"/>
                  </a:lnTo>
                  <a:lnTo>
                    <a:pt x="8536267" y="149847"/>
                  </a:lnTo>
                  <a:lnTo>
                    <a:pt x="8542083" y="175437"/>
                  </a:lnTo>
                  <a:lnTo>
                    <a:pt x="8558644" y="195072"/>
                  </a:lnTo>
                  <a:lnTo>
                    <a:pt x="8584311" y="207632"/>
                  </a:lnTo>
                  <a:lnTo>
                    <a:pt x="8617433" y="212064"/>
                  </a:lnTo>
                  <a:lnTo>
                    <a:pt x="8650186" y="207632"/>
                  </a:lnTo>
                  <a:lnTo>
                    <a:pt x="8675687" y="195072"/>
                  </a:lnTo>
                  <a:lnTo>
                    <a:pt x="8684539" y="184569"/>
                  </a:lnTo>
                  <a:lnTo>
                    <a:pt x="8692248" y="175437"/>
                  </a:lnTo>
                  <a:lnTo>
                    <a:pt x="8698217" y="149847"/>
                  </a:lnTo>
                  <a:close/>
                </a:path>
                <a:path w="9580245" h="382270">
                  <a:moveTo>
                    <a:pt x="8716505" y="42227"/>
                  </a:moveTo>
                  <a:lnTo>
                    <a:pt x="8635060" y="42227"/>
                  </a:lnTo>
                  <a:lnTo>
                    <a:pt x="8635060" y="3149"/>
                  </a:lnTo>
                  <a:lnTo>
                    <a:pt x="8599932" y="3149"/>
                  </a:lnTo>
                  <a:lnTo>
                    <a:pt x="8599932" y="42227"/>
                  </a:lnTo>
                  <a:lnTo>
                    <a:pt x="8518106" y="42227"/>
                  </a:lnTo>
                  <a:lnTo>
                    <a:pt x="8518106" y="70637"/>
                  </a:lnTo>
                  <a:lnTo>
                    <a:pt x="8716505" y="70637"/>
                  </a:lnTo>
                  <a:lnTo>
                    <a:pt x="8716505" y="42227"/>
                  </a:lnTo>
                  <a:close/>
                </a:path>
                <a:path w="9580245" h="382270">
                  <a:moveTo>
                    <a:pt x="8793861" y="300609"/>
                  </a:moveTo>
                  <a:lnTo>
                    <a:pt x="8603488" y="300609"/>
                  </a:lnTo>
                  <a:lnTo>
                    <a:pt x="8603488" y="232994"/>
                  </a:lnTo>
                  <a:lnTo>
                    <a:pt x="8568360" y="232994"/>
                  </a:lnTo>
                  <a:lnTo>
                    <a:pt x="8568360" y="329552"/>
                  </a:lnTo>
                  <a:lnTo>
                    <a:pt x="8793861" y="329552"/>
                  </a:lnTo>
                  <a:lnTo>
                    <a:pt x="8793861" y="300609"/>
                  </a:lnTo>
                  <a:close/>
                </a:path>
                <a:path w="9580245" h="382270">
                  <a:moveTo>
                    <a:pt x="8827935" y="110502"/>
                  </a:moveTo>
                  <a:lnTo>
                    <a:pt x="8779650" y="110502"/>
                  </a:lnTo>
                  <a:lnTo>
                    <a:pt x="8779650" y="3289"/>
                  </a:lnTo>
                  <a:lnTo>
                    <a:pt x="8744255" y="3289"/>
                  </a:lnTo>
                  <a:lnTo>
                    <a:pt x="8744255" y="252857"/>
                  </a:lnTo>
                  <a:lnTo>
                    <a:pt x="8779650" y="252857"/>
                  </a:lnTo>
                  <a:lnTo>
                    <a:pt x="8779650" y="139979"/>
                  </a:lnTo>
                  <a:lnTo>
                    <a:pt x="8827935" y="139979"/>
                  </a:lnTo>
                  <a:lnTo>
                    <a:pt x="8827935" y="110502"/>
                  </a:lnTo>
                  <a:close/>
                </a:path>
                <a:path w="9580245" h="382270">
                  <a:moveTo>
                    <a:pt x="9084094" y="45516"/>
                  </a:moveTo>
                  <a:lnTo>
                    <a:pt x="8953055" y="45516"/>
                  </a:lnTo>
                  <a:lnTo>
                    <a:pt x="8953055" y="74320"/>
                  </a:lnTo>
                  <a:lnTo>
                    <a:pt x="9049626" y="74320"/>
                  </a:lnTo>
                  <a:lnTo>
                    <a:pt x="9040495" y="123088"/>
                  </a:lnTo>
                  <a:lnTo>
                    <a:pt x="9020086" y="167335"/>
                  </a:lnTo>
                  <a:lnTo>
                    <a:pt x="8986761" y="206756"/>
                  </a:lnTo>
                  <a:lnTo>
                    <a:pt x="8938844" y="241007"/>
                  </a:lnTo>
                  <a:lnTo>
                    <a:pt x="8959367" y="265874"/>
                  </a:lnTo>
                  <a:lnTo>
                    <a:pt x="9001709" y="236905"/>
                  </a:lnTo>
                  <a:lnTo>
                    <a:pt x="9034043" y="204241"/>
                  </a:lnTo>
                  <a:lnTo>
                    <a:pt x="9057399" y="168325"/>
                  </a:lnTo>
                  <a:lnTo>
                    <a:pt x="9072842" y="129603"/>
                  </a:lnTo>
                  <a:lnTo>
                    <a:pt x="9081389" y="88519"/>
                  </a:lnTo>
                  <a:lnTo>
                    <a:pt x="9084094" y="45516"/>
                  </a:lnTo>
                  <a:close/>
                </a:path>
                <a:path w="9580245" h="382270">
                  <a:moveTo>
                    <a:pt x="9225648" y="3022"/>
                  </a:moveTo>
                  <a:lnTo>
                    <a:pt x="9191447" y="3022"/>
                  </a:lnTo>
                  <a:lnTo>
                    <a:pt x="9191447" y="134708"/>
                  </a:lnTo>
                  <a:lnTo>
                    <a:pt x="9150401" y="134708"/>
                  </a:lnTo>
                  <a:lnTo>
                    <a:pt x="9150401" y="11963"/>
                  </a:lnTo>
                  <a:lnTo>
                    <a:pt x="9117381" y="11963"/>
                  </a:lnTo>
                  <a:lnTo>
                    <a:pt x="9117381" y="320344"/>
                  </a:lnTo>
                  <a:lnTo>
                    <a:pt x="9150401" y="320344"/>
                  </a:lnTo>
                  <a:lnTo>
                    <a:pt x="9150401" y="163525"/>
                  </a:lnTo>
                  <a:lnTo>
                    <a:pt x="9191447" y="163525"/>
                  </a:lnTo>
                  <a:lnTo>
                    <a:pt x="9191447" y="336397"/>
                  </a:lnTo>
                  <a:lnTo>
                    <a:pt x="9225648" y="336397"/>
                  </a:lnTo>
                  <a:lnTo>
                    <a:pt x="9225648" y="163525"/>
                  </a:lnTo>
                  <a:lnTo>
                    <a:pt x="9225648" y="134708"/>
                  </a:lnTo>
                  <a:lnTo>
                    <a:pt x="9225648" y="3022"/>
                  </a:lnTo>
                  <a:close/>
                </a:path>
                <a:path w="9580245" h="382270">
                  <a:moveTo>
                    <a:pt x="9439567" y="63055"/>
                  </a:moveTo>
                  <a:lnTo>
                    <a:pt x="9404579" y="63055"/>
                  </a:lnTo>
                  <a:lnTo>
                    <a:pt x="9404579" y="89725"/>
                  </a:lnTo>
                  <a:lnTo>
                    <a:pt x="9404579" y="134175"/>
                  </a:lnTo>
                  <a:lnTo>
                    <a:pt x="9317215" y="134175"/>
                  </a:lnTo>
                  <a:lnTo>
                    <a:pt x="9317215" y="89725"/>
                  </a:lnTo>
                  <a:lnTo>
                    <a:pt x="9404579" y="89725"/>
                  </a:lnTo>
                  <a:lnTo>
                    <a:pt x="9404579" y="63055"/>
                  </a:lnTo>
                  <a:lnTo>
                    <a:pt x="9317215" y="63055"/>
                  </a:lnTo>
                  <a:lnTo>
                    <a:pt x="9317215" y="17335"/>
                  </a:lnTo>
                  <a:lnTo>
                    <a:pt x="9282354" y="17335"/>
                  </a:lnTo>
                  <a:lnTo>
                    <a:pt x="9282354" y="63055"/>
                  </a:lnTo>
                  <a:lnTo>
                    <a:pt x="9282354" y="89725"/>
                  </a:lnTo>
                  <a:lnTo>
                    <a:pt x="9282354" y="134175"/>
                  </a:lnTo>
                  <a:lnTo>
                    <a:pt x="9282354" y="162115"/>
                  </a:lnTo>
                  <a:lnTo>
                    <a:pt x="9439567" y="162115"/>
                  </a:lnTo>
                  <a:lnTo>
                    <a:pt x="9439567" y="134454"/>
                  </a:lnTo>
                  <a:lnTo>
                    <a:pt x="9439567" y="134175"/>
                  </a:lnTo>
                  <a:lnTo>
                    <a:pt x="9439567" y="89725"/>
                  </a:lnTo>
                  <a:lnTo>
                    <a:pt x="9439567" y="63055"/>
                  </a:lnTo>
                  <a:close/>
                </a:path>
                <a:path w="9580245" h="382270">
                  <a:moveTo>
                    <a:pt x="9439567" y="17360"/>
                  </a:moveTo>
                  <a:lnTo>
                    <a:pt x="9404579" y="17360"/>
                  </a:lnTo>
                  <a:lnTo>
                    <a:pt x="9404579" y="62484"/>
                  </a:lnTo>
                  <a:lnTo>
                    <a:pt x="9439567" y="62484"/>
                  </a:lnTo>
                  <a:lnTo>
                    <a:pt x="9439567" y="17360"/>
                  </a:lnTo>
                  <a:close/>
                </a:path>
                <a:path w="9580245" h="382270">
                  <a:moveTo>
                    <a:pt x="9542843" y="304355"/>
                  </a:moveTo>
                  <a:lnTo>
                    <a:pt x="9351416" y="304355"/>
                  </a:lnTo>
                  <a:lnTo>
                    <a:pt x="9351416" y="272605"/>
                  </a:lnTo>
                  <a:lnTo>
                    <a:pt x="9531528" y="272605"/>
                  </a:lnTo>
                  <a:lnTo>
                    <a:pt x="9531528" y="247205"/>
                  </a:lnTo>
                  <a:lnTo>
                    <a:pt x="9316695" y="247205"/>
                  </a:lnTo>
                  <a:lnTo>
                    <a:pt x="9316695" y="272605"/>
                  </a:lnTo>
                  <a:lnTo>
                    <a:pt x="9316695" y="304355"/>
                  </a:lnTo>
                  <a:lnTo>
                    <a:pt x="9316695" y="333578"/>
                  </a:lnTo>
                  <a:lnTo>
                    <a:pt x="9542843" y="333578"/>
                  </a:lnTo>
                  <a:lnTo>
                    <a:pt x="9542843" y="304355"/>
                  </a:lnTo>
                  <a:close/>
                </a:path>
                <a:path w="9580245" h="382270">
                  <a:moveTo>
                    <a:pt x="9579813" y="73215"/>
                  </a:moveTo>
                  <a:lnTo>
                    <a:pt x="9531528" y="73215"/>
                  </a:lnTo>
                  <a:lnTo>
                    <a:pt x="9531528" y="3365"/>
                  </a:lnTo>
                  <a:lnTo>
                    <a:pt x="9496133" y="3365"/>
                  </a:lnTo>
                  <a:lnTo>
                    <a:pt x="9496133" y="73215"/>
                  </a:lnTo>
                  <a:lnTo>
                    <a:pt x="9496133" y="102425"/>
                  </a:lnTo>
                  <a:lnTo>
                    <a:pt x="9496133" y="174815"/>
                  </a:lnTo>
                  <a:lnTo>
                    <a:pt x="9531528" y="174815"/>
                  </a:lnTo>
                  <a:lnTo>
                    <a:pt x="9531528" y="102425"/>
                  </a:lnTo>
                  <a:lnTo>
                    <a:pt x="9579813" y="102425"/>
                  </a:lnTo>
                  <a:lnTo>
                    <a:pt x="9579813" y="732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150193" y="8358796"/>
              <a:ext cx="2839720" cy="334645"/>
            </a:xfrm>
            <a:custGeom>
              <a:avLst/>
              <a:gdLst/>
              <a:ahLst/>
              <a:cxnLst/>
              <a:rect l="l" t="t" r="r" b="b"/>
              <a:pathLst>
                <a:path w="2839719" h="334645">
                  <a:moveTo>
                    <a:pt x="215620" y="185762"/>
                  </a:moveTo>
                  <a:lnTo>
                    <a:pt x="0" y="185762"/>
                  </a:lnTo>
                  <a:lnTo>
                    <a:pt x="0" y="213702"/>
                  </a:lnTo>
                  <a:lnTo>
                    <a:pt x="180492" y="213702"/>
                  </a:lnTo>
                  <a:lnTo>
                    <a:pt x="180492" y="244182"/>
                  </a:lnTo>
                  <a:lnTo>
                    <a:pt x="787" y="244182"/>
                  </a:lnTo>
                  <a:lnTo>
                    <a:pt x="787" y="269582"/>
                  </a:lnTo>
                  <a:lnTo>
                    <a:pt x="215620" y="269582"/>
                  </a:lnTo>
                  <a:lnTo>
                    <a:pt x="215620" y="244182"/>
                  </a:lnTo>
                  <a:lnTo>
                    <a:pt x="215620" y="213702"/>
                  </a:lnTo>
                  <a:lnTo>
                    <a:pt x="215620" y="185762"/>
                  </a:lnTo>
                  <a:close/>
                </a:path>
                <a:path w="2839719" h="334645">
                  <a:moveTo>
                    <a:pt x="437832" y="180505"/>
                  </a:moveTo>
                  <a:lnTo>
                    <a:pt x="432308" y="149593"/>
                  </a:lnTo>
                  <a:lnTo>
                    <a:pt x="422198" y="133273"/>
                  </a:lnTo>
                  <a:lnTo>
                    <a:pt x="417271" y="125323"/>
                  </a:lnTo>
                  <a:lnTo>
                    <a:pt x="406514" y="117881"/>
                  </a:lnTo>
                  <a:lnTo>
                    <a:pt x="406514" y="180505"/>
                  </a:lnTo>
                  <a:lnTo>
                    <a:pt x="403453" y="199834"/>
                  </a:lnTo>
                  <a:lnTo>
                    <a:pt x="394906" y="214757"/>
                  </a:lnTo>
                  <a:lnTo>
                    <a:pt x="381876" y="224332"/>
                  </a:lnTo>
                  <a:lnTo>
                    <a:pt x="365340" y="227596"/>
                  </a:lnTo>
                  <a:lnTo>
                    <a:pt x="348742" y="224332"/>
                  </a:lnTo>
                  <a:lnTo>
                    <a:pt x="335724" y="214757"/>
                  </a:lnTo>
                  <a:lnTo>
                    <a:pt x="327202" y="199834"/>
                  </a:lnTo>
                  <a:lnTo>
                    <a:pt x="324154" y="180505"/>
                  </a:lnTo>
                  <a:lnTo>
                    <a:pt x="327202" y="161429"/>
                  </a:lnTo>
                  <a:lnTo>
                    <a:pt x="335724" y="146519"/>
                  </a:lnTo>
                  <a:lnTo>
                    <a:pt x="348742" y="136804"/>
                  </a:lnTo>
                  <a:lnTo>
                    <a:pt x="365340" y="133273"/>
                  </a:lnTo>
                  <a:lnTo>
                    <a:pt x="381876" y="136804"/>
                  </a:lnTo>
                  <a:lnTo>
                    <a:pt x="394906" y="146519"/>
                  </a:lnTo>
                  <a:lnTo>
                    <a:pt x="403453" y="161429"/>
                  </a:lnTo>
                  <a:lnTo>
                    <a:pt x="406514" y="180505"/>
                  </a:lnTo>
                  <a:lnTo>
                    <a:pt x="406514" y="117881"/>
                  </a:lnTo>
                  <a:lnTo>
                    <a:pt x="394385" y="109474"/>
                  </a:lnTo>
                  <a:lnTo>
                    <a:pt x="365340" y="103797"/>
                  </a:lnTo>
                  <a:lnTo>
                    <a:pt x="336308" y="109474"/>
                  </a:lnTo>
                  <a:lnTo>
                    <a:pt x="313385" y="125323"/>
                  </a:lnTo>
                  <a:lnTo>
                    <a:pt x="298386" y="149593"/>
                  </a:lnTo>
                  <a:lnTo>
                    <a:pt x="293116" y="180505"/>
                  </a:lnTo>
                  <a:lnTo>
                    <a:pt x="298386" y="211810"/>
                  </a:lnTo>
                  <a:lnTo>
                    <a:pt x="313385" y="236308"/>
                  </a:lnTo>
                  <a:lnTo>
                    <a:pt x="336308" y="252285"/>
                  </a:lnTo>
                  <a:lnTo>
                    <a:pt x="365340" y="257987"/>
                  </a:lnTo>
                  <a:lnTo>
                    <a:pt x="394385" y="252285"/>
                  </a:lnTo>
                  <a:lnTo>
                    <a:pt x="417271" y="236308"/>
                  </a:lnTo>
                  <a:lnTo>
                    <a:pt x="422617" y="227596"/>
                  </a:lnTo>
                  <a:lnTo>
                    <a:pt x="432308" y="211810"/>
                  </a:lnTo>
                  <a:lnTo>
                    <a:pt x="437832" y="180505"/>
                  </a:lnTo>
                  <a:close/>
                </a:path>
                <a:path w="2839719" h="334645">
                  <a:moveTo>
                    <a:pt x="447700" y="55257"/>
                  </a:moveTo>
                  <a:lnTo>
                    <a:pt x="382841" y="55257"/>
                  </a:lnTo>
                  <a:lnTo>
                    <a:pt x="382841" y="9867"/>
                  </a:lnTo>
                  <a:lnTo>
                    <a:pt x="347840" y="9867"/>
                  </a:lnTo>
                  <a:lnTo>
                    <a:pt x="347840" y="55257"/>
                  </a:lnTo>
                  <a:lnTo>
                    <a:pt x="282321" y="55257"/>
                  </a:lnTo>
                  <a:lnTo>
                    <a:pt x="282321" y="83807"/>
                  </a:lnTo>
                  <a:lnTo>
                    <a:pt x="447700" y="83807"/>
                  </a:lnTo>
                  <a:lnTo>
                    <a:pt x="447700" y="55257"/>
                  </a:lnTo>
                  <a:close/>
                </a:path>
                <a:path w="2839719" h="334645">
                  <a:moveTo>
                    <a:pt x="568604" y="0"/>
                  </a:moveTo>
                  <a:lnTo>
                    <a:pt x="534924" y="0"/>
                  </a:lnTo>
                  <a:lnTo>
                    <a:pt x="534924" y="138925"/>
                  </a:lnTo>
                  <a:lnTo>
                    <a:pt x="496506" y="138925"/>
                  </a:lnTo>
                  <a:lnTo>
                    <a:pt x="496506" y="7493"/>
                  </a:lnTo>
                  <a:lnTo>
                    <a:pt x="463219" y="7493"/>
                  </a:lnTo>
                  <a:lnTo>
                    <a:pt x="463219" y="317715"/>
                  </a:lnTo>
                  <a:lnTo>
                    <a:pt x="496506" y="317715"/>
                  </a:lnTo>
                  <a:lnTo>
                    <a:pt x="496506" y="167741"/>
                  </a:lnTo>
                  <a:lnTo>
                    <a:pt x="534924" y="167741"/>
                  </a:lnTo>
                  <a:lnTo>
                    <a:pt x="534924" y="333375"/>
                  </a:lnTo>
                  <a:lnTo>
                    <a:pt x="568604" y="333375"/>
                  </a:lnTo>
                  <a:lnTo>
                    <a:pt x="568604" y="167741"/>
                  </a:lnTo>
                  <a:lnTo>
                    <a:pt x="568604" y="138925"/>
                  </a:lnTo>
                  <a:lnTo>
                    <a:pt x="568604" y="0"/>
                  </a:lnTo>
                  <a:close/>
                </a:path>
                <a:path w="2839719" h="334645">
                  <a:moveTo>
                    <a:pt x="974547" y="22758"/>
                  </a:moveTo>
                  <a:lnTo>
                    <a:pt x="939419" y="22758"/>
                  </a:lnTo>
                  <a:lnTo>
                    <a:pt x="939419" y="80251"/>
                  </a:lnTo>
                  <a:lnTo>
                    <a:pt x="974547" y="80251"/>
                  </a:lnTo>
                  <a:lnTo>
                    <a:pt x="974547" y="22758"/>
                  </a:lnTo>
                  <a:close/>
                </a:path>
                <a:path w="2839719" h="334645">
                  <a:moveTo>
                    <a:pt x="1010729" y="262851"/>
                  </a:moveTo>
                  <a:lnTo>
                    <a:pt x="874826" y="262851"/>
                  </a:lnTo>
                  <a:lnTo>
                    <a:pt x="874826" y="194652"/>
                  </a:lnTo>
                  <a:lnTo>
                    <a:pt x="974547" y="194652"/>
                  </a:lnTo>
                  <a:lnTo>
                    <a:pt x="974547" y="165760"/>
                  </a:lnTo>
                  <a:lnTo>
                    <a:pt x="974547" y="165442"/>
                  </a:lnTo>
                  <a:lnTo>
                    <a:pt x="974547" y="108661"/>
                  </a:lnTo>
                  <a:lnTo>
                    <a:pt x="939419" y="108661"/>
                  </a:lnTo>
                  <a:lnTo>
                    <a:pt x="939419" y="165442"/>
                  </a:lnTo>
                  <a:lnTo>
                    <a:pt x="775766" y="165442"/>
                  </a:lnTo>
                  <a:lnTo>
                    <a:pt x="775766" y="108292"/>
                  </a:lnTo>
                  <a:lnTo>
                    <a:pt x="974547" y="108292"/>
                  </a:lnTo>
                  <a:lnTo>
                    <a:pt x="974547" y="80352"/>
                  </a:lnTo>
                  <a:lnTo>
                    <a:pt x="775766" y="80352"/>
                  </a:lnTo>
                  <a:lnTo>
                    <a:pt x="775766" y="23202"/>
                  </a:lnTo>
                  <a:lnTo>
                    <a:pt x="740371" y="23202"/>
                  </a:lnTo>
                  <a:lnTo>
                    <a:pt x="740371" y="80352"/>
                  </a:lnTo>
                  <a:lnTo>
                    <a:pt x="740371" y="108292"/>
                  </a:lnTo>
                  <a:lnTo>
                    <a:pt x="740371" y="165442"/>
                  </a:lnTo>
                  <a:lnTo>
                    <a:pt x="740371" y="194652"/>
                  </a:lnTo>
                  <a:lnTo>
                    <a:pt x="839838" y="194652"/>
                  </a:lnTo>
                  <a:lnTo>
                    <a:pt x="839838" y="262851"/>
                  </a:lnTo>
                  <a:lnTo>
                    <a:pt x="705637" y="262851"/>
                  </a:lnTo>
                  <a:lnTo>
                    <a:pt x="705637" y="292061"/>
                  </a:lnTo>
                  <a:lnTo>
                    <a:pt x="1010729" y="292061"/>
                  </a:lnTo>
                  <a:lnTo>
                    <a:pt x="1010729" y="262851"/>
                  </a:lnTo>
                  <a:close/>
                </a:path>
                <a:path w="2839719" h="334645">
                  <a:moveTo>
                    <a:pt x="1304772" y="32092"/>
                  </a:moveTo>
                  <a:lnTo>
                    <a:pt x="1067041" y="32092"/>
                  </a:lnTo>
                  <a:lnTo>
                    <a:pt x="1067041" y="60782"/>
                  </a:lnTo>
                  <a:lnTo>
                    <a:pt x="1269504" y="60782"/>
                  </a:lnTo>
                  <a:lnTo>
                    <a:pt x="1269504" y="64731"/>
                  </a:lnTo>
                  <a:lnTo>
                    <a:pt x="1269161" y="96316"/>
                  </a:lnTo>
                  <a:lnTo>
                    <a:pt x="1267688" y="131508"/>
                  </a:lnTo>
                  <a:lnTo>
                    <a:pt x="1263865" y="171272"/>
                  </a:lnTo>
                  <a:lnTo>
                    <a:pt x="1256487" y="216547"/>
                  </a:lnTo>
                  <a:lnTo>
                    <a:pt x="1292009" y="220497"/>
                  </a:lnTo>
                  <a:lnTo>
                    <a:pt x="1299311" y="173101"/>
                  </a:lnTo>
                  <a:lnTo>
                    <a:pt x="1303070" y="132448"/>
                  </a:lnTo>
                  <a:lnTo>
                    <a:pt x="1304493" y="96875"/>
                  </a:lnTo>
                  <a:lnTo>
                    <a:pt x="1304772" y="64731"/>
                  </a:lnTo>
                  <a:lnTo>
                    <a:pt x="1304772" y="32092"/>
                  </a:lnTo>
                  <a:close/>
                </a:path>
                <a:path w="2839719" h="334645">
                  <a:moveTo>
                    <a:pt x="1338973" y="259168"/>
                  </a:moveTo>
                  <a:lnTo>
                    <a:pt x="1185570" y="259168"/>
                  </a:lnTo>
                  <a:lnTo>
                    <a:pt x="1185570" y="141554"/>
                  </a:lnTo>
                  <a:lnTo>
                    <a:pt x="1150581" y="141554"/>
                  </a:lnTo>
                  <a:lnTo>
                    <a:pt x="1150581" y="259168"/>
                  </a:lnTo>
                  <a:lnTo>
                    <a:pt x="1035075" y="259168"/>
                  </a:lnTo>
                  <a:lnTo>
                    <a:pt x="1035075" y="288378"/>
                  </a:lnTo>
                  <a:lnTo>
                    <a:pt x="1338973" y="288378"/>
                  </a:lnTo>
                  <a:lnTo>
                    <a:pt x="1338973" y="259168"/>
                  </a:lnTo>
                  <a:close/>
                </a:path>
                <a:path w="2839719" h="334645">
                  <a:moveTo>
                    <a:pt x="1661833" y="145237"/>
                  </a:moveTo>
                  <a:lnTo>
                    <a:pt x="1627162" y="129070"/>
                  </a:lnTo>
                  <a:lnTo>
                    <a:pt x="1600923" y="105587"/>
                  </a:lnTo>
                  <a:lnTo>
                    <a:pt x="1598002" y="100507"/>
                  </a:lnTo>
                  <a:lnTo>
                    <a:pt x="1584350" y="76809"/>
                  </a:lnTo>
                  <a:lnTo>
                    <a:pt x="1578686" y="44729"/>
                  </a:lnTo>
                  <a:lnTo>
                    <a:pt x="1578686" y="12230"/>
                  </a:lnTo>
                  <a:lnTo>
                    <a:pt x="1542503" y="12230"/>
                  </a:lnTo>
                  <a:lnTo>
                    <a:pt x="1542503" y="44729"/>
                  </a:lnTo>
                  <a:lnTo>
                    <a:pt x="1536725" y="78384"/>
                  </a:lnTo>
                  <a:lnTo>
                    <a:pt x="1520075" y="108800"/>
                  </a:lnTo>
                  <a:lnTo>
                    <a:pt x="1493672" y="133794"/>
                  </a:lnTo>
                  <a:lnTo>
                    <a:pt x="1458569" y="151155"/>
                  </a:lnTo>
                  <a:lnTo>
                    <a:pt x="1476070" y="179184"/>
                  </a:lnTo>
                  <a:lnTo>
                    <a:pt x="1504099" y="166281"/>
                  </a:lnTo>
                  <a:lnTo>
                    <a:pt x="1527873" y="148386"/>
                  </a:lnTo>
                  <a:lnTo>
                    <a:pt x="1546961" y="126212"/>
                  </a:lnTo>
                  <a:lnTo>
                    <a:pt x="1560931" y="100507"/>
                  </a:lnTo>
                  <a:lnTo>
                    <a:pt x="1574939" y="124345"/>
                  </a:lnTo>
                  <a:lnTo>
                    <a:pt x="1593837" y="144767"/>
                  </a:lnTo>
                  <a:lnTo>
                    <a:pt x="1617192" y="161213"/>
                  </a:lnTo>
                  <a:lnTo>
                    <a:pt x="1644599" y="173126"/>
                  </a:lnTo>
                  <a:lnTo>
                    <a:pt x="1661833" y="145237"/>
                  </a:lnTo>
                  <a:close/>
                </a:path>
                <a:path w="2839719" h="334645">
                  <a:moveTo>
                    <a:pt x="1734058" y="266"/>
                  </a:moveTo>
                  <a:lnTo>
                    <a:pt x="1698675" y="266"/>
                  </a:lnTo>
                  <a:lnTo>
                    <a:pt x="1698675" y="185229"/>
                  </a:lnTo>
                  <a:lnTo>
                    <a:pt x="1734058" y="185229"/>
                  </a:lnTo>
                  <a:lnTo>
                    <a:pt x="1734058" y="266"/>
                  </a:lnTo>
                  <a:close/>
                </a:path>
                <a:path w="2839719" h="334645">
                  <a:moveTo>
                    <a:pt x="1739328" y="300482"/>
                  </a:moveTo>
                  <a:lnTo>
                    <a:pt x="1692097" y="300482"/>
                  </a:lnTo>
                  <a:lnTo>
                    <a:pt x="1692097" y="231940"/>
                  </a:lnTo>
                  <a:lnTo>
                    <a:pt x="1736039" y="231940"/>
                  </a:lnTo>
                  <a:lnTo>
                    <a:pt x="1736039" y="203517"/>
                  </a:lnTo>
                  <a:lnTo>
                    <a:pt x="1657096" y="203517"/>
                  </a:lnTo>
                  <a:lnTo>
                    <a:pt x="1657096" y="231940"/>
                  </a:lnTo>
                  <a:lnTo>
                    <a:pt x="1657096" y="300482"/>
                  </a:lnTo>
                  <a:lnTo>
                    <a:pt x="1589735" y="300482"/>
                  </a:lnTo>
                  <a:lnTo>
                    <a:pt x="1589735" y="231940"/>
                  </a:lnTo>
                  <a:lnTo>
                    <a:pt x="1657096" y="231940"/>
                  </a:lnTo>
                  <a:lnTo>
                    <a:pt x="1657096" y="203517"/>
                  </a:lnTo>
                  <a:lnTo>
                    <a:pt x="1510411" y="203517"/>
                  </a:lnTo>
                  <a:lnTo>
                    <a:pt x="1510411" y="231940"/>
                  </a:lnTo>
                  <a:lnTo>
                    <a:pt x="1554746" y="231940"/>
                  </a:lnTo>
                  <a:lnTo>
                    <a:pt x="1554746" y="300482"/>
                  </a:lnTo>
                  <a:lnTo>
                    <a:pt x="1507248" y="300482"/>
                  </a:lnTo>
                  <a:lnTo>
                    <a:pt x="1507248" y="329158"/>
                  </a:lnTo>
                  <a:lnTo>
                    <a:pt x="1739328" y="329158"/>
                  </a:lnTo>
                  <a:lnTo>
                    <a:pt x="1739328" y="300482"/>
                  </a:lnTo>
                  <a:close/>
                </a:path>
                <a:path w="2839719" h="334645">
                  <a:moveTo>
                    <a:pt x="2051519" y="199974"/>
                  </a:moveTo>
                  <a:lnTo>
                    <a:pt x="2016125" y="199974"/>
                  </a:lnTo>
                  <a:lnTo>
                    <a:pt x="2016125" y="235356"/>
                  </a:lnTo>
                  <a:lnTo>
                    <a:pt x="2016125" y="262724"/>
                  </a:lnTo>
                  <a:lnTo>
                    <a:pt x="2016125" y="300875"/>
                  </a:lnTo>
                  <a:lnTo>
                    <a:pt x="1859445" y="300875"/>
                  </a:lnTo>
                  <a:lnTo>
                    <a:pt x="1859445" y="262724"/>
                  </a:lnTo>
                  <a:lnTo>
                    <a:pt x="2016125" y="262724"/>
                  </a:lnTo>
                  <a:lnTo>
                    <a:pt x="2016125" y="235356"/>
                  </a:lnTo>
                  <a:lnTo>
                    <a:pt x="1859445" y="235356"/>
                  </a:lnTo>
                  <a:lnTo>
                    <a:pt x="1859445" y="199974"/>
                  </a:lnTo>
                  <a:lnTo>
                    <a:pt x="1824570" y="199974"/>
                  </a:lnTo>
                  <a:lnTo>
                    <a:pt x="1824570" y="329158"/>
                  </a:lnTo>
                  <a:lnTo>
                    <a:pt x="2051519" y="329158"/>
                  </a:lnTo>
                  <a:lnTo>
                    <a:pt x="2051519" y="300875"/>
                  </a:lnTo>
                  <a:lnTo>
                    <a:pt x="2051519" y="262724"/>
                  </a:lnTo>
                  <a:lnTo>
                    <a:pt x="2051519" y="235356"/>
                  </a:lnTo>
                  <a:lnTo>
                    <a:pt x="2051519" y="199974"/>
                  </a:lnTo>
                  <a:close/>
                </a:path>
                <a:path w="2839719" h="334645">
                  <a:moveTo>
                    <a:pt x="2074151" y="101434"/>
                  </a:moveTo>
                  <a:lnTo>
                    <a:pt x="2028875" y="90398"/>
                  </a:lnTo>
                  <a:lnTo>
                    <a:pt x="1991626" y="71043"/>
                  </a:lnTo>
                  <a:lnTo>
                    <a:pt x="1957057" y="17754"/>
                  </a:lnTo>
                  <a:lnTo>
                    <a:pt x="1957057" y="3556"/>
                  </a:lnTo>
                  <a:lnTo>
                    <a:pt x="1920748" y="3556"/>
                  </a:lnTo>
                  <a:lnTo>
                    <a:pt x="1920748" y="17754"/>
                  </a:lnTo>
                  <a:lnTo>
                    <a:pt x="1911477" y="46393"/>
                  </a:lnTo>
                  <a:lnTo>
                    <a:pt x="1886229" y="71285"/>
                  </a:lnTo>
                  <a:lnTo>
                    <a:pt x="1848866" y="90335"/>
                  </a:lnTo>
                  <a:lnTo>
                    <a:pt x="1803260" y="101434"/>
                  </a:lnTo>
                  <a:lnTo>
                    <a:pt x="1816417" y="129184"/>
                  </a:lnTo>
                  <a:lnTo>
                    <a:pt x="1855228" y="120230"/>
                  </a:lnTo>
                  <a:lnTo>
                    <a:pt x="1889760" y="105359"/>
                  </a:lnTo>
                  <a:lnTo>
                    <a:pt x="1918322" y="85217"/>
                  </a:lnTo>
                  <a:lnTo>
                    <a:pt x="1939036" y="60515"/>
                  </a:lnTo>
                  <a:lnTo>
                    <a:pt x="1959559" y="85153"/>
                  </a:lnTo>
                  <a:lnTo>
                    <a:pt x="1987969" y="105308"/>
                  </a:lnTo>
                  <a:lnTo>
                    <a:pt x="2022513" y="120230"/>
                  </a:lnTo>
                  <a:lnTo>
                    <a:pt x="2061387" y="129184"/>
                  </a:lnTo>
                  <a:lnTo>
                    <a:pt x="2074151" y="101434"/>
                  </a:lnTo>
                  <a:close/>
                </a:path>
                <a:path w="2839719" h="334645">
                  <a:moveTo>
                    <a:pt x="2090851" y="149847"/>
                  </a:moveTo>
                  <a:lnTo>
                    <a:pt x="1786953" y="149847"/>
                  </a:lnTo>
                  <a:lnTo>
                    <a:pt x="1786953" y="178790"/>
                  </a:lnTo>
                  <a:lnTo>
                    <a:pt x="2090851" y="178790"/>
                  </a:lnTo>
                  <a:lnTo>
                    <a:pt x="2090851" y="149847"/>
                  </a:lnTo>
                  <a:close/>
                </a:path>
                <a:path w="2839719" h="334645">
                  <a:moveTo>
                    <a:pt x="2329764" y="232460"/>
                  </a:moveTo>
                  <a:lnTo>
                    <a:pt x="2327567" y="218262"/>
                  </a:lnTo>
                  <a:lnTo>
                    <a:pt x="2325166" y="202730"/>
                  </a:lnTo>
                  <a:lnTo>
                    <a:pt x="2285377" y="209765"/>
                  </a:lnTo>
                  <a:lnTo>
                    <a:pt x="2246503" y="214490"/>
                  </a:lnTo>
                  <a:lnTo>
                    <a:pt x="2208555" y="217220"/>
                  </a:lnTo>
                  <a:lnTo>
                    <a:pt x="2171496" y="218262"/>
                  </a:lnTo>
                  <a:lnTo>
                    <a:pt x="2171496" y="32499"/>
                  </a:lnTo>
                  <a:lnTo>
                    <a:pt x="2136775" y="32499"/>
                  </a:lnTo>
                  <a:lnTo>
                    <a:pt x="2136775" y="248653"/>
                  </a:lnTo>
                  <a:lnTo>
                    <a:pt x="2164664" y="248653"/>
                  </a:lnTo>
                  <a:lnTo>
                    <a:pt x="2204377" y="247891"/>
                  </a:lnTo>
                  <a:lnTo>
                    <a:pt x="2244852" y="245198"/>
                  </a:lnTo>
                  <a:lnTo>
                    <a:pt x="2286508" y="240169"/>
                  </a:lnTo>
                  <a:lnTo>
                    <a:pt x="2329764" y="232460"/>
                  </a:lnTo>
                  <a:close/>
                </a:path>
                <a:path w="2839719" h="334645">
                  <a:moveTo>
                    <a:pt x="2392921" y="0"/>
                  </a:moveTo>
                  <a:lnTo>
                    <a:pt x="2357920" y="0"/>
                  </a:lnTo>
                  <a:lnTo>
                    <a:pt x="2357920" y="333375"/>
                  </a:lnTo>
                  <a:lnTo>
                    <a:pt x="2392921" y="333375"/>
                  </a:lnTo>
                  <a:lnTo>
                    <a:pt x="2392921" y="0"/>
                  </a:lnTo>
                  <a:close/>
                </a:path>
                <a:path w="2839719" h="334645">
                  <a:moveTo>
                    <a:pt x="2644991" y="240626"/>
                  </a:moveTo>
                  <a:lnTo>
                    <a:pt x="2642362" y="221805"/>
                  </a:lnTo>
                  <a:lnTo>
                    <a:pt x="2640774" y="210489"/>
                  </a:lnTo>
                  <a:lnTo>
                    <a:pt x="2605735" y="215887"/>
                  </a:lnTo>
                  <a:lnTo>
                    <a:pt x="2571013" y="219303"/>
                  </a:lnTo>
                  <a:lnTo>
                    <a:pt x="2534767" y="221145"/>
                  </a:lnTo>
                  <a:lnTo>
                    <a:pt x="2495143" y="221805"/>
                  </a:lnTo>
                  <a:lnTo>
                    <a:pt x="2495143" y="60782"/>
                  </a:lnTo>
                  <a:lnTo>
                    <a:pt x="2615781" y="60782"/>
                  </a:lnTo>
                  <a:lnTo>
                    <a:pt x="2615781" y="32092"/>
                  </a:lnTo>
                  <a:lnTo>
                    <a:pt x="2459888" y="32092"/>
                  </a:lnTo>
                  <a:lnTo>
                    <a:pt x="2459888" y="251282"/>
                  </a:lnTo>
                  <a:lnTo>
                    <a:pt x="2486723" y="251282"/>
                  </a:lnTo>
                  <a:lnTo>
                    <a:pt x="2530208" y="250952"/>
                  </a:lnTo>
                  <a:lnTo>
                    <a:pt x="2569502" y="249402"/>
                  </a:lnTo>
                  <a:lnTo>
                    <a:pt x="2606979" y="246138"/>
                  </a:lnTo>
                  <a:lnTo>
                    <a:pt x="2644991" y="240626"/>
                  </a:lnTo>
                  <a:close/>
                </a:path>
                <a:path w="2839719" h="334645">
                  <a:moveTo>
                    <a:pt x="2758922" y="129057"/>
                  </a:moveTo>
                  <a:lnTo>
                    <a:pt x="2705506" y="129057"/>
                  </a:lnTo>
                  <a:lnTo>
                    <a:pt x="2705506" y="0"/>
                  </a:lnTo>
                  <a:lnTo>
                    <a:pt x="2670111" y="0"/>
                  </a:lnTo>
                  <a:lnTo>
                    <a:pt x="2670111" y="334035"/>
                  </a:lnTo>
                  <a:lnTo>
                    <a:pt x="2705506" y="334035"/>
                  </a:lnTo>
                  <a:lnTo>
                    <a:pt x="2705506" y="158394"/>
                  </a:lnTo>
                  <a:lnTo>
                    <a:pt x="2758922" y="158394"/>
                  </a:lnTo>
                  <a:lnTo>
                    <a:pt x="2758922" y="129057"/>
                  </a:lnTo>
                  <a:close/>
                </a:path>
                <a:path w="2839719" h="334645">
                  <a:moveTo>
                    <a:pt x="2839440" y="277990"/>
                  </a:moveTo>
                  <a:lnTo>
                    <a:pt x="2837319" y="267766"/>
                  </a:lnTo>
                  <a:lnTo>
                    <a:pt x="2831604" y="259397"/>
                  </a:lnTo>
                  <a:lnTo>
                    <a:pt x="2823222" y="253746"/>
                  </a:lnTo>
                  <a:lnTo>
                    <a:pt x="2813126" y="251675"/>
                  </a:lnTo>
                  <a:lnTo>
                    <a:pt x="2802788" y="253746"/>
                  </a:lnTo>
                  <a:lnTo>
                    <a:pt x="2794330" y="259397"/>
                  </a:lnTo>
                  <a:lnTo>
                    <a:pt x="2788640" y="267766"/>
                  </a:lnTo>
                  <a:lnTo>
                    <a:pt x="2786684" y="277990"/>
                  </a:lnTo>
                  <a:lnTo>
                    <a:pt x="2788640" y="288201"/>
                  </a:lnTo>
                  <a:lnTo>
                    <a:pt x="2794330" y="296570"/>
                  </a:lnTo>
                  <a:lnTo>
                    <a:pt x="2802788" y="302221"/>
                  </a:lnTo>
                  <a:lnTo>
                    <a:pt x="2813126" y="304292"/>
                  </a:lnTo>
                  <a:lnTo>
                    <a:pt x="2823222" y="302221"/>
                  </a:lnTo>
                  <a:lnTo>
                    <a:pt x="2831604" y="296570"/>
                  </a:lnTo>
                  <a:lnTo>
                    <a:pt x="2837319" y="288201"/>
                  </a:lnTo>
                  <a:lnTo>
                    <a:pt x="2839440" y="277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2566" y="5620604"/>
              <a:ext cx="16302990" cy="1626870"/>
            </a:xfrm>
            <a:custGeom>
              <a:avLst/>
              <a:gdLst/>
              <a:ahLst/>
              <a:cxnLst/>
              <a:rect l="l" t="t" r="r" b="b"/>
              <a:pathLst>
                <a:path w="16302990" h="1626870">
                  <a:moveTo>
                    <a:pt x="16123939" y="1626698"/>
                  </a:moveTo>
                  <a:lnTo>
                    <a:pt x="178936" y="1626698"/>
                  </a:lnTo>
                  <a:lnTo>
                    <a:pt x="131368" y="1620306"/>
                  </a:lnTo>
                  <a:lnTo>
                    <a:pt x="88624" y="1602267"/>
                  </a:lnTo>
                  <a:lnTo>
                    <a:pt x="52410" y="1574288"/>
                  </a:lnTo>
                  <a:lnTo>
                    <a:pt x="24430" y="1538073"/>
                  </a:lnTo>
                  <a:lnTo>
                    <a:pt x="6391" y="1495329"/>
                  </a:lnTo>
                  <a:lnTo>
                    <a:pt x="0" y="1447761"/>
                  </a:lnTo>
                  <a:lnTo>
                    <a:pt x="0" y="178936"/>
                  </a:lnTo>
                  <a:lnTo>
                    <a:pt x="6391" y="131368"/>
                  </a:lnTo>
                  <a:lnTo>
                    <a:pt x="24430" y="88624"/>
                  </a:lnTo>
                  <a:lnTo>
                    <a:pt x="52410" y="52410"/>
                  </a:lnTo>
                  <a:lnTo>
                    <a:pt x="88624" y="24430"/>
                  </a:lnTo>
                  <a:lnTo>
                    <a:pt x="131368" y="6391"/>
                  </a:lnTo>
                  <a:lnTo>
                    <a:pt x="178936" y="0"/>
                  </a:lnTo>
                  <a:lnTo>
                    <a:pt x="16123939" y="0"/>
                  </a:lnTo>
                  <a:lnTo>
                    <a:pt x="16171506" y="6391"/>
                  </a:lnTo>
                  <a:lnTo>
                    <a:pt x="16214250" y="24430"/>
                  </a:lnTo>
                  <a:lnTo>
                    <a:pt x="16250465" y="52410"/>
                  </a:lnTo>
                  <a:lnTo>
                    <a:pt x="16278445" y="88624"/>
                  </a:lnTo>
                  <a:lnTo>
                    <a:pt x="16296483" y="131368"/>
                  </a:lnTo>
                  <a:lnTo>
                    <a:pt x="16302875" y="178936"/>
                  </a:lnTo>
                  <a:lnTo>
                    <a:pt x="16302875" y="1447761"/>
                  </a:lnTo>
                  <a:lnTo>
                    <a:pt x="16296483" y="1495329"/>
                  </a:lnTo>
                  <a:lnTo>
                    <a:pt x="16278445" y="1538073"/>
                  </a:lnTo>
                  <a:lnTo>
                    <a:pt x="16250465" y="1574288"/>
                  </a:lnTo>
                  <a:lnTo>
                    <a:pt x="16214250" y="1602267"/>
                  </a:lnTo>
                  <a:lnTo>
                    <a:pt x="16171506" y="1620306"/>
                  </a:lnTo>
                  <a:lnTo>
                    <a:pt x="16123939" y="16266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825" y="2285019"/>
              <a:ext cx="211681" cy="2073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518805" y="2210955"/>
              <a:ext cx="7200265" cy="334645"/>
            </a:xfrm>
            <a:custGeom>
              <a:avLst/>
              <a:gdLst/>
              <a:ahLst/>
              <a:cxnLst/>
              <a:rect l="l" t="t" r="r" b="b"/>
              <a:pathLst>
                <a:path w="7200265" h="334644">
                  <a:moveTo>
                    <a:pt x="199707" y="236943"/>
                  </a:moveTo>
                  <a:lnTo>
                    <a:pt x="165989" y="213829"/>
                  </a:lnTo>
                  <a:lnTo>
                    <a:pt x="140423" y="182448"/>
                  </a:lnTo>
                  <a:lnTo>
                    <a:pt x="124206" y="145884"/>
                  </a:lnTo>
                  <a:lnTo>
                    <a:pt x="118529" y="107226"/>
                  </a:lnTo>
                  <a:lnTo>
                    <a:pt x="118529" y="85382"/>
                  </a:lnTo>
                  <a:lnTo>
                    <a:pt x="191681" y="85382"/>
                  </a:lnTo>
                  <a:lnTo>
                    <a:pt x="191681" y="56972"/>
                  </a:lnTo>
                  <a:lnTo>
                    <a:pt x="119062" y="56972"/>
                  </a:lnTo>
                  <a:lnTo>
                    <a:pt x="119062" y="6705"/>
                  </a:lnTo>
                  <a:lnTo>
                    <a:pt x="83667" y="6705"/>
                  </a:lnTo>
                  <a:lnTo>
                    <a:pt x="83667" y="56972"/>
                  </a:lnTo>
                  <a:lnTo>
                    <a:pt x="10121" y="56972"/>
                  </a:lnTo>
                  <a:lnTo>
                    <a:pt x="10121" y="85382"/>
                  </a:lnTo>
                  <a:lnTo>
                    <a:pt x="83934" y="85382"/>
                  </a:lnTo>
                  <a:lnTo>
                    <a:pt x="83934" y="107226"/>
                  </a:lnTo>
                  <a:lnTo>
                    <a:pt x="77863" y="148285"/>
                  </a:lnTo>
                  <a:lnTo>
                    <a:pt x="60960" y="186740"/>
                  </a:lnTo>
                  <a:lnTo>
                    <a:pt x="34556" y="219240"/>
                  </a:lnTo>
                  <a:lnTo>
                    <a:pt x="0" y="242468"/>
                  </a:lnTo>
                  <a:lnTo>
                    <a:pt x="19862" y="269697"/>
                  </a:lnTo>
                  <a:lnTo>
                    <a:pt x="46685" y="252945"/>
                  </a:lnTo>
                  <a:lnTo>
                    <a:pt x="69608" y="230085"/>
                  </a:lnTo>
                  <a:lnTo>
                    <a:pt x="88112" y="202260"/>
                  </a:lnTo>
                  <a:lnTo>
                    <a:pt x="101688" y="170637"/>
                  </a:lnTo>
                  <a:lnTo>
                    <a:pt x="114681" y="200063"/>
                  </a:lnTo>
                  <a:lnTo>
                    <a:pt x="132245" y="226085"/>
                  </a:lnTo>
                  <a:lnTo>
                    <a:pt x="154012" y="247675"/>
                  </a:lnTo>
                  <a:lnTo>
                    <a:pt x="179578" y="263779"/>
                  </a:lnTo>
                  <a:lnTo>
                    <a:pt x="199707" y="236943"/>
                  </a:lnTo>
                  <a:close/>
                </a:path>
                <a:path w="7200265" h="334644">
                  <a:moveTo>
                    <a:pt x="317449" y="134454"/>
                  </a:moveTo>
                  <a:lnTo>
                    <a:pt x="264045" y="134454"/>
                  </a:lnTo>
                  <a:lnTo>
                    <a:pt x="264045" y="127"/>
                  </a:lnTo>
                  <a:lnTo>
                    <a:pt x="228650" y="127"/>
                  </a:lnTo>
                  <a:lnTo>
                    <a:pt x="228650" y="333502"/>
                  </a:lnTo>
                  <a:lnTo>
                    <a:pt x="264045" y="333502"/>
                  </a:lnTo>
                  <a:lnTo>
                    <a:pt x="264045" y="164452"/>
                  </a:lnTo>
                  <a:lnTo>
                    <a:pt x="317449" y="164452"/>
                  </a:lnTo>
                  <a:lnTo>
                    <a:pt x="317449" y="134454"/>
                  </a:lnTo>
                  <a:close/>
                </a:path>
                <a:path w="7200265" h="334644">
                  <a:moveTo>
                    <a:pt x="506374" y="148132"/>
                  </a:moveTo>
                  <a:lnTo>
                    <a:pt x="500545" y="121932"/>
                  </a:lnTo>
                  <a:lnTo>
                    <a:pt x="492404" y="111569"/>
                  </a:lnTo>
                  <a:lnTo>
                    <a:pt x="484606" y="101612"/>
                  </a:lnTo>
                  <a:lnTo>
                    <a:pt x="473087" y="95402"/>
                  </a:lnTo>
                  <a:lnTo>
                    <a:pt x="473087" y="148132"/>
                  </a:lnTo>
                  <a:lnTo>
                    <a:pt x="469722" y="163360"/>
                  </a:lnTo>
                  <a:lnTo>
                    <a:pt x="460654" y="174929"/>
                  </a:lnTo>
                  <a:lnTo>
                    <a:pt x="446849" y="182270"/>
                  </a:lnTo>
                  <a:lnTo>
                    <a:pt x="429285" y="184848"/>
                  </a:lnTo>
                  <a:lnTo>
                    <a:pt x="411530" y="182270"/>
                  </a:lnTo>
                  <a:lnTo>
                    <a:pt x="397751" y="174929"/>
                  </a:lnTo>
                  <a:lnTo>
                    <a:pt x="388886" y="163360"/>
                  </a:lnTo>
                  <a:lnTo>
                    <a:pt x="385864" y="148132"/>
                  </a:lnTo>
                  <a:lnTo>
                    <a:pt x="388886" y="133134"/>
                  </a:lnTo>
                  <a:lnTo>
                    <a:pt x="397751" y="121666"/>
                  </a:lnTo>
                  <a:lnTo>
                    <a:pt x="411530" y="114287"/>
                  </a:lnTo>
                  <a:lnTo>
                    <a:pt x="429285" y="111569"/>
                  </a:lnTo>
                  <a:lnTo>
                    <a:pt x="446849" y="114287"/>
                  </a:lnTo>
                  <a:lnTo>
                    <a:pt x="460654" y="121666"/>
                  </a:lnTo>
                  <a:lnTo>
                    <a:pt x="469722" y="133134"/>
                  </a:lnTo>
                  <a:lnTo>
                    <a:pt x="473087" y="148132"/>
                  </a:lnTo>
                  <a:lnTo>
                    <a:pt x="473087" y="95402"/>
                  </a:lnTo>
                  <a:lnTo>
                    <a:pt x="460273" y="88468"/>
                  </a:lnTo>
                  <a:lnTo>
                    <a:pt x="429285" y="83807"/>
                  </a:lnTo>
                  <a:lnTo>
                    <a:pt x="398322" y="88468"/>
                  </a:lnTo>
                  <a:lnTo>
                    <a:pt x="374091" y="101612"/>
                  </a:lnTo>
                  <a:lnTo>
                    <a:pt x="358343" y="121932"/>
                  </a:lnTo>
                  <a:lnTo>
                    <a:pt x="352844" y="148132"/>
                  </a:lnTo>
                  <a:lnTo>
                    <a:pt x="358343" y="174205"/>
                  </a:lnTo>
                  <a:lnTo>
                    <a:pt x="374091" y="194500"/>
                  </a:lnTo>
                  <a:lnTo>
                    <a:pt x="398322" y="207657"/>
                  </a:lnTo>
                  <a:lnTo>
                    <a:pt x="429285" y="212344"/>
                  </a:lnTo>
                  <a:lnTo>
                    <a:pt x="460273" y="207657"/>
                  </a:lnTo>
                  <a:lnTo>
                    <a:pt x="484606" y="194500"/>
                  </a:lnTo>
                  <a:lnTo>
                    <a:pt x="492188" y="184848"/>
                  </a:lnTo>
                  <a:lnTo>
                    <a:pt x="500545" y="174205"/>
                  </a:lnTo>
                  <a:lnTo>
                    <a:pt x="506374" y="148132"/>
                  </a:lnTo>
                  <a:close/>
                </a:path>
                <a:path w="7200265" h="334644">
                  <a:moveTo>
                    <a:pt x="521766" y="39331"/>
                  </a:moveTo>
                  <a:lnTo>
                    <a:pt x="447167" y="39331"/>
                  </a:lnTo>
                  <a:lnTo>
                    <a:pt x="447167" y="0"/>
                  </a:lnTo>
                  <a:lnTo>
                    <a:pt x="412051" y="0"/>
                  </a:lnTo>
                  <a:lnTo>
                    <a:pt x="412051" y="39331"/>
                  </a:lnTo>
                  <a:lnTo>
                    <a:pt x="334162" y="39331"/>
                  </a:lnTo>
                  <a:lnTo>
                    <a:pt x="334162" y="67754"/>
                  </a:lnTo>
                  <a:lnTo>
                    <a:pt x="521766" y="67754"/>
                  </a:lnTo>
                  <a:lnTo>
                    <a:pt x="521766" y="39331"/>
                  </a:lnTo>
                  <a:close/>
                </a:path>
                <a:path w="7200265" h="334644">
                  <a:moveTo>
                    <a:pt x="611619" y="393"/>
                  </a:moveTo>
                  <a:lnTo>
                    <a:pt x="576364" y="393"/>
                  </a:lnTo>
                  <a:lnTo>
                    <a:pt x="576364" y="87223"/>
                  </a:lnTo>
                  <a:lnTo>
                    <a:pt x="522693" y="87223"/>
                  </a:lnTo>
                  <a:lnTo>
                    <a:pt x="522693" y="116166"/>
                  </a:lnTo>
                  <a:lnTo>
                    <a:pt x="576364" y="116166"/>
                  </a:lnTo>
                  <a:lnTo>
                    <a:pt x="576364" y="157480"/>
                  </a:lnTo>
                  <a:lnTo>
                    <a:pt x="522693" y="157480"/>
                  </a:lnTo>
                  <a:lnTo>
                    <a:pt x="522693" y="185762"/>
                  </a:lnTo>
                  <a:lnTo>
                    <a:pt x="576364" y="185762"/>
                  </a:lnTo>
                  <a:lnTo>
                    <a:pt x="576364" y="254698"/>
                  </a:lnTo>
                  <a:lnTo>
                    <a:pt x="611619" y="254698"/>
                  </a:lnTo>
                  <a:lnTo>
                    <a:pt x="611619" y="393"/>
                  </a:lnTo>
                  <a:close/>
                </a:path>
                <a:path w="7200265" h="334644">
                  <a:moveTo>
                    <a:pt x="619125" y="297726"/>
                  </a:moveTo>
                  <a:lnTo>
                    <a:pt x="429539" y="297726"/>
                  </a:lnTo>
                  <a:lnTo>
                    <a:pt x="429539" y="232333"/>
                  </a:lnTo>
                  <a:lnTo>
                    <a:pt x="393890" y="232333"/>
                  </a:lnTo>
                  <a:lnTo>
                    <a:pt x="393890" y="326669"/>
                  </a:lnTo>
                  <a:lnTo>
                    <a:pt x="619125" y="326669"/>
                  </a:lnTo>
                  <a:lnTo>
                    <a:pt x="619125" y="297726"/>
                  </a:lnTo>
                  <a:close/>
                </a:path>
                <a:path w="7200265" h="334644">
                  <a:moveTo>
                    <a:pt x="857110" y="176288"/>
                  </a:moveTo>
                  <a:lnTo>
                    <a:pt x="854392" y="157353"/>
                  </a:lnTo>
                  <a:lnTo>
                    <a:pt x="853033" y="147878"/>
                  </a:lnTo>
                  <a:lnTo>
                    <a:pt x="821969" y="152501"/>
                  </a:lnTo>
                  <a:lnTo>
                    <a:pt x="790206" y="155371"/>
                  </a:lnTo>
                  <a:lnTo>
                    <a:pt x="754849" y="156870"/>
                  </a:lnTo>
                  <a:lnTo>
                    <a:pt x="713054" y="157353"/>
                  </a:lnTo>
                  <a:lnTo>
                    <a:pt x="713054" y="117094"/>
                  </a:lnTo>
                  <a:lnTo>
                    <a:pt x="826071" y="117094"/>
                  </a:lnTo>
                  <a:lnTo>
                    <a:pt x="826071" y="89331"/>
                  </a:lnTo>
                  <a:lnTo>
                    <a:pt x="713054" y="89331"/>
                  </a:lnTo>
                  <a:lnTo>
                    <a:pt x="713054" y="51181"/>
                  </a:lnTo>
                  <a:lnTo>
                    <a:pt x="832510" y="51181"/>
                  </a:lnTo>
                  <a:lnTo>
                    <a:pt x="832510" y="22631"/>
                  </a:lnTo>
                  <a:lnTo>
                    <a:pt x="677672" y="22631"/>
                  </a:lnTo>
                  <a:lnTo>
                    <a:pt x="677672" y="185635"/>
                  </a:lnTo>
                  <a:lnTo>
                    <a:pt x="703719" y="185635"/>
                  </a:lnTo>
                  <a:lnTo>
                    <a:pt x="750163" y="185343"/>
                  </a:lnTo>
                  <a:lnTo>
                    <a:pt x="788949" y="183972"/>
                  </a:lnTo>
                  <a:lnTo>
                    <a:pt x="823468" y="181102"/>
                  </a:lnTo>
                  <a:lnTo>
                    <a:pt x="857110" y="176288"/>
                  </a:lnTo>
                  <a:close/>
                </a:path>
                <a:path w="7200265" h="334644">
                  <a:moveTo>
                    <a:pt x="925131" y="217601"/>
                  </a:moveTo>
                  <a:lnTo>
                    <a:pt x="704773" y="217601"/>
                  </a:lnTo>
                  <a:lnTo>
                    <a:pt x="704773" y="246151"/>
                  </a:lnTo>
                  <a:lnTo>
                    <a:pt x="889736" y="246151"/>
                  </a:lnTo>
                  <a:lnTo>
                    <a:pt x="889736" y="333502"/>
                  </a:lnTo>
                  <a:lnTo>
                    <a:pt x="925131" y="333502"/>
                  </a:lnTo>
                  <a:lnTo>
                    <a:pt x="925131" y="217601"/>
                  </a:lnTo>
                  <a:close/>
                </a:path>
                <a:path w="7200265" h="334644">
                  <a:moveTo>
                    <a:pt x="973416" y="86436"/>
                  </a:moveTo>
                  <a:lnTo>
                    <a:pt x="925131" y="86436"/>
                  </a:lnTo>
                  <a:lnTo>
                    <a:pt x="925131" y="127"/>
                  </a:lnTo>
                  <a:lnTo>
                    <a:pt x="889736" y="127"/>
                  </a:lnTo>
                  <a:lnTo>
                    <a:pt x="889736" y="202082"/>
                  </a:lnTo>
                  <a:lnTo>
                    <a:pt x="925131" y="202082"/>
                  </a:lnTo>
                  <a:lnTo>
                    <a:pt x="925131" y="116306"/>
                  </a:lnTo>
                  <a:lnTo>
                    <a:pt x="973416" y="116306"/>
                  </a:lnTo>
                  <a:lnTo>
                    <a:pt x="973416" y="86436"/>
                  </a:lnTo>
                  <a:close/>
                </a:path>
                <a:path w="7200265" h="334644">
                  <a:moveTo>
                    <a:pt x="1149921" y="278117"/>
                  </a:moveTo>
                  <a:lnTo>
                    <a:pt x="1147813" y="267906"/>
                  </a:lnTo>
                  <a:lnTo>
                    <a:pt x="1142098" y="259537"/>
                  </a:lnTo>
                  <a:lnTo>
                    <a:pt x="1133716" y="253885"/>
                  </a:lnTo>
                  <a:lnTo>
                    <a:pt x="1123607" y="251802"/>
                  </a:lnTo>
                  <a:lnTo>
                    <a:pt x="1113282" y="253885"/>
                  </a:lnTo>
                  <a:lnTo>
                    <a:pt x="1104811" y="259537"/>
                  </a:lnTo>
                  <a:lnTo>
                    <a:pt x="1099134" y="267906"/>
                  </a:lnTo>
                  <a:lnTo>
                    <a:pt x="1097165" y="278117"/>
                  </a:lnTo>
                  <a:lnTo>
                    <a:pt x="1099134" y="288340"/>
                  </a:lnTo>
                  <a:lnTo>
                    <a:pt x="1104811" y="296697"/>
                  </a:lnTo>
                  <a:lnTo>
                    <a:pt x="1113282" y="302361"/>
                  </a:lnTo>
                  <a:lnTo>
                    <a:pt x="1123607" y="304431"/>
                  </a:lnTo>
                  <a:lnTo>
                    <a:pt x="1133716" y="302361"/>
                  </a:lnTo>
                  <a:lnTo>
                    <a:pt x="1142098" y="296697"/>
                  </a:lnTo>
                  <a:lnTo>
                    <a:pt x="1147813" y="288340"/>
                  </a:lnTo>
                  <a:lnTo>
                    <a:pt x="1149921" y="278117"/>
                  </a:lnTo>
                  <a:close/>
                </a:path>
                <a:path w="7200265" h="334644">
                  <a:moveTo>
                    <a:pt x="1150188" y="131038"/>
                  </a:moveTo>
                  <a:lnTo>
                    <a:pt x="1148016" y="120815"/>
                  </a:lnTo>
                  <a:lnTo>
                    <a:pt x="1142288" y="112458"/>
                  </a:lnTo>
                  <a:lnTo>
                    <a:pt x="1133906" y="106794"/>
                  </a:lnTo>
                  <a:lnTo>
                    <a:pt x="1123746" y="104724"/>
                  </a:lnTo>
                  <a:lnTo>
                    <a:pt x="1113485" y="106794"/>
                  </a:lnTo>
                  <a:lnTo>
                    <a:pt x="1105065" y="112458"/>
                  </a:lnTo>
                  <a:lnTo>
                    <a:pt x="1099400" y="120815"/>
                  </a:lnTo>
                  <a:lnTo>
                    <a:pt x="1097432" y="131038"/>
                  </a:lnTo>
                  <a:lnTo>
                    <a:pt x="1099400" y="141249"/>
                  </a:lnTo>
                  <a:lnTo>
                    <a:pt x="1105065" y="149618"/>
                  </a:lnTo>
                  <a:lnTo>
                    <a:pt x="1113485" y="155270"/>
                  </a:lnTo>
                  <a:lnTo>
                    <a:pt x="1123746" y="157353"/>
                  </a:lnTo>
                  <a:lnTo>
                    <a:pt x="1133906" y="155270"/>
                  </a:lnTo>
                  <a:lnTo>
                    <a:pt x="1142288" y="149618"/>
                  </a:lnTo>
                  <a:lnTo>
                    <a:pt x="1148016" y="141249"/>
                  </a:lnTo>
                  <a:lnTo>
                    <a:pt x="1150188" y="131038"/>
                  </a:lnTo>
                  <a:close/>
                </a:path>
                <a:path w="7200265" h="334644">
                  <a:moveTo>
                    <a:pt x="1488236" y="193789"/>
                  </a:moveTo>
                  <a:lnTo>
                    <a:pt x="1486369" y="176161"/>
                  </a:lnTo>
                  <a:lnTo>
                    <a:pt x="1485468" y="167741"/>
                  </a:lnTo>
                  <a:lnTo>
                    <a:pt x="1464386" y="170535"/>
                  </a:lnTo>
                  <a:lnTo>
                    <a:pt x="1442745" y="172834"/>
                  </a:lnTo>
                  <a:lnTo>
                    <a:pt x="1420749" y="174701"/>
                  </a:lnTo>
                  <a:lnTo>
                    <a:pt x="1398638" y="176161"/>
                  </a:lnTo>
                  <a:lnTo>
                    <a:pt x="1398638" y="146291"/>
                  </a:lnTo>
                  <a:lnTo>
                    <a:pt x="1425054" y="138455"/>
                  </a:lnTo>
                  <a:lnTo>
                    <a:pt x="1445475" y="124434"/>
                  </a:lnTo>
                  <a:lnTo>
                    <a:pt x="1447901" y="120904"/>
                  </a:lnTo>
                  <a:lnTo>
                    <a:pt x="1458696" y="105168"/>
                  </a:lnTo>
                  <a:lnTo>
                    <a:pt x="1463497" y="81572"/>
                  </a:lnTo>
                  <a:lnTo>
                    <a:pt x="1457223" y="54432"/>
                  </a:lnTo>
                  <a:lnTo>
                    <a:pt x="1447101" y="42100"/>
                  </a:lnTo>
                  <a:lnTo>
                    <a:pt x="1440002" y="33451"/>
                  </a:lnTo>
                  <a:lnTo>
                    <a:pt x="1430210" y="28422"/>
                  </a:lnTo>
                  <a:lnTo>
                    <a:pt x="1430210" y="81572"/>
                  </a:lnTo>
                  <a:lnTo>
                    <a:pt x="1426451" y="97663"/>
                  </a:lnTo>
                  <a:lnTo>
                    <a:pt x="1416202" y="110020"/>
                  </a:lnTo>
                  <a:lnTo>
                    <a:pt x="1400429" y="117983"/>
                  </a:lnTo>
                  <a:lnTo>
                    <a:pt x="1380096" y="120904"/>
                  </a:lnTo>
                  <a:lnTo>
                    <a:pt x="1359865" y="117983"/>
                  </a:lnTo>
                  <a:lnTo>
                    <a:pt x="1343990" y="110020"/>
                  </a:lnTo>
                  <a:lnTo>
                    <a:pt x="1333677" y="97663"/>
                  </a:lnTo>
                  <a:lnTo>
                    <a:pt x="1330096" y="81572"/>
                  </a:lnTo>
                  <a:lnTo>
                    <a:pt x="1333677" y="65265"/>
                  </a:lnTo>
                  <a:lnTo>
                    <a:pt x="1343990" y="52857"/>
                  </a:lnTo>
                  <a:lnTo>
                    <a:pt x="1359865" y="44932"/>
                  </a:lnTo>
                  <a:lnTo>
                    <a:pt x="1380096" y="42100"/>
                  </a:lnTo>
                  <a:lnTo>
                    <a:pt x="1400429" y="44932"/>
                  </a:lnTo>
                  <a:lnTo>
                    <a:pt x="1416202" y="52857"/>
                  </a:lnTo>
                  <a:lnTo>
                    <a:pt x="1426451" y="65265"/>
                  </a:lnTo>
                  <a:lnTo>
                    <a:pt x="1430210" y="81572"/>
                  </a:lnTo>
                  <a:lnTo>
                    <a:pt x="1430210" y="28422"/>
                  </a:lnTo>
                  <a:lnTo>
                    <a:pt x="1413675" y="19926"/>
                  </a:lnTo>
                  <a:lnTo>
                    <a:pt x="1380096" y="15125"/>
                  </a:lnTo>
                  <a:lnTo>
                    <a:pt x="1346517" y="19926"/>
                  </a:lnTo>
                  <a:lnTo>
                    <a:pt x="1320241" y="33451"/>
                  </a:lnTo>
                  <a:lnTo>
                    <a:pt x="1303185" y="54432"/>
                  </a:lnTo>
                  <a:lnTo>
                    <a:pt x="1297203" y="81572"/>
                  </a:lnTo>
                  <a:lnTo>
                    <a:pt x="1301826" y="105486"/>
                  </a:lnTo>
                  <a:lnTo>
                    <a:pt x="1315224" y="124917"/>
                  </a:lnTo>
                  <a:lnTo>
                    <a:pt x="1336128" y="138925"/>
                  </a:lnTo>
                  <a:lnTo>
                    <a:pt x="1363256" y="146558"/>
                  </a:lnTo>
                  <a:lnTo>
                    <a:pt x="1363256" y="177736"/>
                  </a:lnTo>
                  <a:lnTo>
                    <a:pt x="1340573" y="178371"/>
                  </a:lnTo>
                  <a:lnTo>
                    <a:pt x="1318717" y="178727"/>
                  </a:lnTo>
                  <a:lnTo>
                    <a:pt x="1278521" y="178917"/>
                  </a:lnTo>
                  <a:lnTo>
                    <a:pt x="1282471" y="207606"/>
                  </a:lnTo>
                  <a:lnTo>
                    <a:pt x="1328864" y="207225"/>
                  </a:lnTo>
                  <a:lnTo>
                    <a:pt x="1380515" y="205435"/>
                  </a:lnTo>
                  <a:lnTo>
                    <a:pt x="1434579" y="201282"/>
                  </a:lnTo>
                  <a:lnTo>
                    <a:pt x="1488236" y="193789"/>
                  </a:lnTo>
                  <a:close/>
                </a:path>
                <a:path w="7200265" h="334644">
                  <a:moveTo>
                    <a:pt x="1553222" y="297332"/>
                  </a:moveTo>
                  <a:lnTo>
                    <a:pt x="1361147" y="297332"/>
                  </a:lnTo>
                  <a:lnTo>
                    <a:pt x="1361147" y="232994"/>
                  </a:lnTo>
                  <a:lnTo>
                    <a:pt x="1325626" y="232994"/>
                  </a:lnTo>
                  <a:lnTo>
                    <a:pt x="1325626" y="326402"/>
                  </a:lnTo>
                  <a:lnTo>
                    <a:pt x="1553222" y="326402"/>
                  </a:lnTo>
                  <a:lnTo>
                    <a:pt x="1553222" y="297332"/>
                  </a:lnTo>
                  <a:close/>
                </a:path>
                <a:path w="7200265" h="334644">
                  <a:moveTo>
                    <a:pt x="1588744" y="110642"/>
                  </a:moveTo>
                  <a:lnTo>
                    <a:pt x="1541246" y="110642"/>
                  </a:lnTo>
                  <a:lnTo>
                    <a:pt x="1541246" y="393"/>
                  </a:lnTo>
                  <a:lnTo>
                    <a:pt x="1505991" y="393"/>
                  </a:lnTo>
                  <a:lnTo>
                    <a:pt x="1505991" y="255358"/>
                  </a:lnTo>
                  <a:lnTo>
                    <a:pt x="1541246" y="255358"/>
                  </a:lnTo>
                  <a:lnTo>
                    <a:pt x="1541246" y="140373"/>
                  </a:lnTo>
                  <a:lnTo>
                    <a:pt x="1588744" y="140373"/>
                  </a:lnTo>
                  <a:lnTo>
                    <a:pt x="1588744" y="110642"/>
                  </a:lnTo>
                  <a:close/>
                </a:path>
                <a:path w="7200265" h="334644">
                  <a:moveTo>
                    <a:pt x="1883968" y="176644"/>
                  </a:moveTo>
                  <a:lnTo>
                    <a:pt x="1680705" y="176644"/>
                  </a:lnTo>
                  <a:lnTo>
                    <a:pt x="1680705" y="128384"/>
                  </a:lnTo>
                  <a:lnTo>
                    <a:pt x="1876209" y="128384"/>
                  </a:lnTo>
                  <a:lnTo>
                    <a:pt x="1876209" y="99174"/>
                  </a:lnTo>
                  <a:lnTo>
                    <a:pt x="1876209" y="52184"/>
                  </a:lnTo>
                  <a:lnTo>
                    <a:pt x="1876209" y="24244"/>
                  </a:lnTo>
                  <a:lnTo>
                    <a:pt x="1644916" y="24244"/>
                  </a:lnTo>
                  <a:lnTo>
                    <a:pt x="1644916" y="52184"/>
                  </a:lnTo>
                  <a:lnTo>
                    <a:pt x="1841347" y="52184"/>
                  </a:lnTo>
                  <a:lnTo>
                    <a:pt x="1841347" y="99174"/>
                  </a:lnTo>
                  <a:lnTo>
                    <a:pt x="1645577" y="99174"/>
                  </a:lnTo>
                  <a:lnTo>
                    <a:pt x="1645577" y="128384"/>
                  </a:lnTo>
                  <a:lnTo>
                    <a:pt x="1645577" y="176644"/>
                  </a:lnTo>
                  <a:lnTo>
                    <a:pt x="1645577" y="204584"/>
                  </a:lnTo>
                  <a:lnTo>
                    <a:pt x="1883968" y="204584"/>
                  </a:lnTo>
                  <a:lnTo>
                    <a:pt x="1883968" y="176644"/>
                  </a:lnTo>
                  <a:close/>
                </a:path>
                <a:path w="7200265" h="334644">
                  <a:moveTo>
                    <a:pt x="1913572" y="264172"/>
                  </a:moveTo>
                  <a:lnTo>
                    <a:pt x="1833448" y="264172"/>
                  </a:lnTo>
                  <a:lnTo>
                    <a:pt x="1833448" y="205105"/>
                  </a:lnTo>
                  <a:lnTo>
                    <a:pt x="1798713" y="205105"/>
                  </a:lnTo>
                  <a:lnTo>
                    <a:pt x="1798713" y="264172"/>
                  </a:lnTo>
                  <a:lnTo>
                    <a:pt x="1726095" y="264172"/>
                  </a:lnTo>
                  <a:lnTo>
                    <a:pt x="1726095" y="205105"/>
                  </a:lnTo>
                  <a:lnTo>
                    <a:pt x="1691754" y="205105"/>
                  </a:lnTo>
                  <a:lnTo>
                    <a:pt x="1691754" y="264172"/>
                  </a:lnTo>
                  <a:lnTo>
                    <a:pt x="1608480" y="264172"/>
                  </a:lnTo>
                  <a:lnTo>
                    <a:pt x="1608480" y="293509"/>
                  </a:lnTo>
                  <a:lnTo>
                    <a:pt x="1913572" y="293509"/>
                  </a:lnTo>
                  <a:lnTo>
                    <a:pt x="1913572" y="264172"/>
                  </a:lnTo>
                  <a:close/>
                </a:path>
                <a:path w="7200265" h="334644">
                  <a:moveTo>
                    <a:pt x="2212746" y="86309"/>
                  </a:moveTo>
                  <a:lnTo>
                    <a:pt x="2206040" y="56159"/>
                  </a:lnTo>
                  <a:lnTo>
                    <a:pt x="2194229" y="40919"/>
                  </a:lnTo>
                  <a:lnTo>
                    <a:pt x="2187765" y="32562"/>
                  </a:lnTo>
                  <a:lnTo>
                    <a:pt x="2178545" y="27419"/>
                  </a:lnTo>
                  <a:lnTo>
                    <a:pt x="2178545" y="86309"/>
                  </a:lnTo>
                  <a:lnTo>
                    <a:pt x="2174532" y="104965"/>
                  </a:lnTo>
                  <a:lnTo>
                    <a:pt x="2163407" y="119329"/>
                  </a:lnTo>
                  <a:lnTo>
                    <a:pt x="2146579" y="128562"/>
                  </a:lnTo>
                  <a:lnTo>
                    <a:pt x="2125395" y="131826"/>
                  </a:lnTo>
                  <a:lnTo>
                    <a:pt x="2104047" y="128562"/>
                  </a:lnTo>
                  <a:lnTo>
                    <a:pt x="2087105" y="119329"/>
                  </a:lnTo>
                  <a:lnTo>
                    <a:pt x="2075992" y="104965"/>
                  </a:lnTo>
                  <a:lnTo>
                    <a:pt x="2072106" y="86309"/>
                  </a:lnTo>
                  <a:lnTo>
                    <a:pt x="2075992" y="67703"/>
                  </a:lnTo>
                  <a:lnTo>
                    <a:pt x="2087105" y="53352"/>
                  </a:lnTo>
                  <a:lnTo>
                    <a:pt x="2104047" y="44119"/>
                  </a:lnTo>
                  <a:lnTo>
                    <a:pt x="2125395" y="40919"/>
                  </a:lnTo>
                  <a:lnTo>
                    <a:pt x="2146579" y="44119"/>
                  </a:lnTo>
                  <a:lnTo>
                    <a:pt x="2163407" y="53352"/>
                  </a:lnTo>
                  <a:lnTo>
                    <a:pt x="2174532" y="67703"/>
                  </a:lnTo>
                  <a:lnTo>
                    <a:pt x="2178545" y="86309"/>
                  </a:lnTo>
                  <a:lnTo>
                    <a:pt x="2178545" y="27419"/>
                  </a:lnTo>
                  <a:lnTo>
                    <a:pt x="2160155" y="17145"/>
                  </a:lnTo>
                  <a:lnTo>
                    <a:pt x="2125395" y="11582"/>
                  </a:lnTo>
                  <a:lnTo>
                    <a:pt x="2090254" y="17145"/>
                  </a:lnTo>
                  <a:lnTo>
                    <a:pt x="2062467" y="32562"/>
                  </a:lnTo>
                  <a:lnTo>
                    <a:pt x="2044204" y="56159"/>
                  </a:lnTo>
                  <a:lnTo>
                    <a:pt x="2037638" y="86309"/>
                  </a:lnTo>
                  <a:lnTo>
                    <a:pt x="2044204" y="116319"/>
                  </a:lnTo>
                  <a:lnTo>
                    <a:pt x="2062467" y="139788"/>
                  </a:lnTo>
                  <a:lnTo>
                    <a:pt x="2090254" y="155054"/>
                  </a:lnTo>
                  <a:lnTo>
                    <a:pt x="2125395" y="160502"/>
                  </a:lnTo>
                  <a:lnTo>
                    <a:pt x="2160155" y="155054"/>
                  </a:lnTo>
                  <a:lnTo>
                    <a:pt x="2187765" y="139788"/>
                  </a:lnTo>
                  <a:lnTo>
                    <a:pt x="2193963" y="131826"/>
                  </a:lnTo>
                  <a:lnTo>
                    <a:pt x="2206040" y="116319"/>
                  </a:lnTo>
                  <a:lnTo>
                    <a:pt x="2212746" y="86309"/>
                  </a:lnTo>
                  <a:close/>
                </a:path>
                <a:path w="7200265" h="334644">
                  <a:moveTo>
                    <a:pt x="2307475" y="127"/>
                  </a:moveTo>
                  <a:lnTo>
                    <a:pt x="2272080" y="127"/>
                  </a:lnTo>
                  <a:lnTo>
                    <a:pt x="2272080" y="169849"/>
                  </a:lnTo>
                  <a:lnTo>
                    <a:pt x="2307475" y="169849"/>
                  </a:lnTo>
                  <a:lnTo>
                    <a:pt x="2307475" y="127"/>
                  </a:lnTo>
                  <a:close/>
                </a:path>
                <a:path w="7200265" h="334644">
                  <a:moveTo>
                    <a:pt x="2318397" y="301015"/>
                  </a:moveTo>
                  <a:lnTo>
                    <a:pt x="2123554" y="301015"/>
                  </a:lnTo>
                  <a:lnTo>
                    <a:pt x="2123554" y="269036"/>
                  </a:lnTo>
                  <a:lnTo>
                    <a:pt x="2307475" y="269036"/>
                  </a:lnTo>
                  <a:lnTo>
                    <a:pt x="2307475" y="185242"/>
                  </a:lnTo>
                  <a:lnTo>
                    <a:pt x="2088159" y="185242"/>
                  </a:lnTo>
                  <a:lnTo>
                    <a:pt x="2088159" y="213258"/>
                  </a:lnTo>
                  <a:lnTo>
                    <a:pt x="2272347" y="213258"/>
                  </a:lnTo>
                  <a:lnTo>
                    <a:pt x="2272347" y="242735"/>
                  </a:lnTo>
                  <a:lnTo>
                    <a:pt x="2089213" y="242735"/>
                  </a:lnTo>
                  <a:lnTo>
                    <a:pt x="2089213" y="329298"/>
                  </a:lnTo>
                  <a:lnTo>
                    <a:pt x="2318397" y="329298"/>
                  </a:lnTo>
                  <a:lnTo>
                    <a:pt x="2318397" y="301015"/>
                  </a:lnTo>
                  <a:close/>
                </a:path>
                <a:path w="7200265" h="334644">
                  <a:moveTo>
                    <a:pt x="2559939" y="159321"/>
                  </a:moveTo>
                  <a:lnTo>
                    <a:pt x="2500896" y="118668"/>
                  </a:lnTo>
                  <a:lnTo>
                    <a:pt x="2479598" y="59334"/>
                  </a:lnTo>
                  <a:lnTo>
                    <a:pt x="2479548" y="51968"/>
                  </a:lnTo>
                  <a:lnTo>
                    <a:pt x="2551392" y="51968"/>
                  </a:lnTo>
                  <a:lnTo>
                    <a:pt x="2551392" y="23152"/>
                  </a:lnTo>
                  <a:lnTo>
                    <a:pt x="2371407" y="23152"/>
                  </a:lnTo>
                  <a:lnTo>
                    <a:pt x="2371407" y="51968"/>
                  </a:lnTo>
                  <a:lnTo>
                    <a:pt x="2443772" y="51968"/>
                  </a:lnTo>
                  <a:lnTo>
                    <a:pt x="2443772" y="59334"/>
                  </a:lnTo>
                  <a:lnTo>
                    <a:pt x="2438006" y="93268"/>
                  </a:lnTo>
                  <a:lnTo>
                    <a:pt x="2421471" y="124396"/>
                  </a:lnTo>
                  <a:lnTo>
                    <a:pt x="2395258" y="150279"/>
                  </a:lnTo>
                  <a:lnTo>
                    <a:pt x="2360485" y="168529"/>
                  </a:lnTo>
                  <a:lnTo>
                    <a:pt x="2378773" y="196557"/>
                  </a:lnTo>
                  <a:lnTo>
                    <a:pt x="2406612" y="182867"/>
                  </a:lnTo>
                  <a:lnTo>
                    <a:pt x="2430081" y="164185"/>
                  </a:lnTo>
                  <a:lnTo>
                    <a:pt x="2448826" y="141274"/>
                  </a:lnTo>
                  <a:lnTo>
                    <a:pt x="2462453" y="114858"/>
                  </a:lnTo>
                  <a:lnTo>
                    <a:pt x="2475700" y="138239"/>
                  </a:lnTo>
                  <a:lnTo>
                    <a:pt x="2493543" y="158610"/>
                  </a:lnTo>
                  <a:lnTo>
                    <a:pt x="2515717" y="175260"/>
                  </a:lnTo>
                  <a:lnTo>
                    <a:pt x="2541917" y="187477"/>
                  </a:lnTo>
                  <a:lnTo>
                    <a:pt x="2559939" y="159321"/>
                  </a:lnTo>
                  <a:close/>
                </a:path>
                <a:path w="7200265" h="334644">
                  <a:moveTo>
                    <a:pt x="2638221" y="127"/>
                  </a:moveTo>
                  <a:lnTo>
                    <a:pt x="2602954" y="127"/>
                  </a:lnTo>
                  <a:lnTo>
                    <a:pt x="2602954" y="85115"/>
                  </a:lnTo>
                  <a:lnTo>
                    <a:pt x="2540724" y="85115"/>
                  </a:lnTo>
                  <a:lnTo>
                    <a:pt x="2540724" y="114198"/>
                  </a:lnTo>
                  <a:lnTo>
                    <a:pt x="2602954" y="114198"/>
                  </a:lnTo>
                  <a:lnTo>
                    <a:pt x="2602954" y="198526"/>
                  </a:lnTo>
                  <a:lnTo>
                    <a:pt x="2638221" y="198526"/>
                  </a:lnTo>
                  <a:lnTo>
                    <a:pt x="2638221" y="127"/>
                  </a:lnTo>
                  <a:close/>
                </a:path>
                <a:path w="7200265" h="334644">
                  <a:moveTo>
                    <a:pt x="2639263" y="270751"/>
                  </a:moveTo>
                  <a:lnTo>
                    <a:pt x="2631414" y="244170"/>
                  </a:lnTo>
                  <a:lnTo>
                    <a:pt x="2621305" y="235229"/>
                  </a:lnTo>
                  <a:lnTo>
                    <a:pt x="2609037" y="224409"/>
                  </a:lnTo>
                  <a:lnTo>
                    <a:pt x="2604274" y="222758"/>
                  </a:lnTo>
                  <a:lnTo>
                    <a:pt x="2604274" y="270751"/>
                  </a:lnTo>
                  <a:lnTo>
                    <a:pt x="2598915" y="285699"/>
                  </a:lnTo>
                  <a:lnTo>
                    <a:pt x="2583599" y="296735"/>
                  </a:lnTo>
                  <a:lnTo>
                    <a:pt x="2559189" y="303530"/>
                  </a:lnTo>
                  <a:lnTo>
                    <a:pt x="2526525" y="305752"/>
                  </a:lnTo>
                  <a:lnTo>
                    <a:pt x="2493759" y="303530"/>
                  </a:lnTo>
                  <a:lnTo>
                    <a:pt x="2469311" y="296735"/>
                  </a:lnTo>
                  <a:lnTo>
                    <a:pt x="2454059" y="285699"/>
                  </a:lnTo>
                  <a:lnTo>
                    <a:pt x="2448903" y="270751"/>
                  </a:lnTo>
                  <a:lnTo>
                    <a:pt x="2454059" y="255651"/>
                  </a:lnTo>
                  <a:lnTo>
                    <a:pt x="2469311" y="244500"/>
                  </a:lnTo>
                  <a:lnTo>
                    <a:pt x="2493759" y="237604"/>
                  </a:lnTo>
                  <a:lnTo>
                    <a:pt x="2526525" y="235229"/>
                  </a:lnTo>
                  <a:lnTo>
                    <a:pt x="2559189" y="237604"/>
                  </a:lnTo>
                  <a:lnTo>
                    <a:pt x="2583599" y="244500"/>
                  </a:lnTo>
                  <a:lnTo>
                    <a:pt x="2598915" y="255651"/>
                  </a:lnTo>
                  <a:lnTo>
                    <a:pt x="2604274" y="270751"/>
                  </a:lnTo>
                  <a:lnTo>
                    <a:pt x="2604274" y="222758"/>
                  </a:lnTo>
                  <a:lnTo>
                    <a:pt x="2573591" y="212102"/>
                  </a:lnTo>
                  <a:lnTo>
                    <a:pt x="2526525" y="207860"/>
                  </a:lnTo>
                  <a:lnTo>
                    <a:pt x="2479357" y="212102"/>
                  </a:lnTo>
                  <a:lnTo>
                    <a:pt x="2443873" y="224409"/>
                  </a:lnTo>
                  <a:lnTo>
                    <a:pt x="2421547" y="244170"/>
                  </a:lnTo>
                  <a:lnTo>
                    <a:pt x="2413901" y="270751"/>
                  </a:lnTo>
                  <a:lnTo>
                    <a:pt x="2421547" y="297230"/>
                  </a:lnTo>
                  <a:lnTo>
                    <a:pt x="2443873" y="316877"/>
                  </a:lnTo>
                  <a:lnTo>
                    <a:pt x="2479357" y="329158"/>
                  </a:lnTo>
                  <a:lnTo>
                    <a:pt x="2526525" y="333502"/>
                  </a:lnTo>
                  <a:lnTo>
                    <a:pt x="2573591" y="329158"/>
                  </a:lnTo>
                  <a:lnTo>
                    <a:pt x="2609037" y="316877"/>
                  </a:lnTo>
                  <a:lnTo>
                    <a:pt x="2621724" y="305752"/>
                  </a:lnTo>
                  <a:lnTo>
                    <a:pt x="2631414" y="297230"/>
                  </a:lnTo>
                  <a:lnTo>
                    <a:pt x="2639263" y="270751"/>
                  </a:lnTo>
                  <a:close/>
                </a:path>
                <a:path w="7200265" h="334644">
                  <a:moveTo>
                    <a:pt x="2960408" y="62890"/>
                  </a:moveTo>
                  <a:lnTo>
                    <a:pt x="2952394" y="38354"/>
                  </a:lnTo>
                  <a:lnTo>
                    <a:pt x="2944114" y="31965"/>
                  </a:lnTo>
                  <a:lnTo>
                    <a:pt x="2929115" y="20408"/>
                  </a:lnTo>
                  <a:lnTo>
                    <a:pt x="2924225" y="18973"/>
                  </a:lnTo>
                  <a:lnTo>
                    <a:pt x="2924225" y="62890"/>
                  </a:lnTo>
                  <a:lnTo>
                    <a:pt x="2918815" y="76568"/>
                  </a:lnTo>
                  <a:lnTo>
                    <a:pt x="2902877" y="86398"/>
                  </a:lnTo>
                  <a:lnTo>
                    <a:pt x="2876943" y="92341"/>
                  </a:lnTo>
                  <a:lnTo>
                    <a:pt x="2841472" y="94335"/>
                  </a:lnTo>
                  <a:lnTo>
                    <a:pt x="2806230" y="92341"/>
                  </a:lnTo>
                  <a:lnTo>
                    <a:pt x="2780385" y="86398"/>
                  </a:lnTo>
                  <a:lnTo>
                    <a:pt x="2764536" y="76568"/>
                  </a:lnTo>
                  <a:lnTo>
                    <a:pt x="2759252" y="62890"/>
                  </a:lnTo>
                  <a:lnTo>
                    <a:pt x="2764536" y="49822"/>
                  </a:lnTo>
                  <a:lnTo>
                    <a:pt x="2780385" y="40081"/>
                  </a:lnTo>
                  <a:lnTo>
                    <a:pt x="2806230" y="34010"/>
                  </a:lnTo>
                  <a:lnTo>
                    <a:pt x="2841472" y="31965"/>
                  </a:lnTo>
                  <a:lnTo>
                    <a:pt x="2876943" y="34010"/>
                  </a:lnTo>
                  <a:lnTo>
                    <a:pt x="2902877" y="40081"/>
                  </a:lnTo>
                  <a:lnTo>
                    <a:pt x="2918815" y="49822"/>
                  </a:lnTo>
                  <a:lnTo>
                    <a:pt x="2924225" y="62890"/>
                  </a:lnTo>
                  <a:lnTo>
                    <a:pt x="2924225" y="18973"/>
                  </a:lnTo>
                  <a:lnTo>
                    <a:pt x="2891752" y="9398"/>
                  </a:lnTo>
                  <a:lnTo>
                    <a:pt x="2841472" y="5664"/>
                  </a:lnTo>
                  <a:lnTo>
                    <a:pt x="2791155" y="9398"/>
                  </a:lnTo>
                  <a:lnTo>
                    <a:pt x="2753715" y="20408"/>
                  </a:lnTo>
                  <a:lnTo>
                    <a:pt x="2730347" y="38354"/>
                  </a:lnTo>
                  <a:lnTo>
                    <a:pt x="2722283" y="62890"/>
                  </a:lnTo>
                  <a:lnTo>
                    <a:pt x="2730347" y="87731"/>
                  </a:lnTo>
                  <a:lnTo>
                    <a:pt x="2753715" y="105854"/>
                  </a:lnTo>
                  <a:lnTo>
                    <a:pt x="2791155" y="117005"/>
                  </a:lnTo>
                  <a:lnTo>
                    <a:pt x="2841472" y="120904"/>
                  </a:lnTo>
                  <a:lnTo>
                    <a:pt x="2891752" y="117005"/>
                  </a:lnTo>
                  <a:lnTo>
                    <a:pt x="2929115" y="105854"/>
                  </a:lnTo>
                  <a:lnTo>
                    <a:pt x="2943923" y="94335"/>
                  </a:lnTo>
                  <a:lnTo>
                    <a:pt x="2952394" y="87731"/>
                  </a:lnTo>
                  <a:lnTo>
                    <a:pt x="2960408" y="62890"/>
                  </a:lnTo>
                  <a:close/>
                </a:path>
                <a:path w="7200265" h="334644">
                  <a:moveTo>
                    <a:pt x="2964751" y="302983"/>
                  </a:moveTo>
                  <a:lnTo>
                    <a:pt x="2761221" y="302983"/>
                  </a:lnTo>
                  <a:lnTo>
                    <a:pt x="2761221" y="273126"/>
                  </a:lnTo>
                  <a:lnTo>
                    <a:pt x="2955150" y="273126"/>
                  </a:lnTo>
                  <a:lnTo>
                    <a:pt x="2955150" y="195110"/>
                  </a:lnTo>
                  <a:lnTo>
                    <a:pt x="2725966" y="195110"/>
                  </a:lnTo>
                  <a:lnTo>
                    <a:pt x="2725966" y="221551"/>
                  </a:lnTo>
                  <a:lnTo>
                    <a:pt x="2920415" y="221551"/>
                  </a:lnTo>
                  <a:lnTo>
                    <a:pt x="2920415" y="247726"/>
                  </a:lnTo>
                  <a:lnTo>
                    <a:pt x="2726626" y="247726"/>
                  </a:lnTo>
                  <a:lnTo>
                    <a:pt x="2726626" y="330352"/>
                  </a:lnTo>
                  <a:lnTo>
                    <a:pt x="2964751" y="330352"/>
                  </a:lnTo>
                  <a:lnTo>
                    <a:pt x="2964751" y="302983"/>
                  </a:lnTo>
                  <a:close/>
                </a:path>
                <a:path w="7200265" h="334644">
                  <a:moveTo>
                    <a:pt x="2993694" y="141160"/>
                  </a:moveTo>
                  <a:lnTo>
                    <a:pt x="2689783" y="141160"/>
                  </a:lnTo>
                  <a:lnTo>
                    <a:pt x="2689783" y="169456"/>
                  </a:lnTo>
                  <a:lnTo>
                    <a:pt x="2993694" y="169456"/>
                  </a:lnTo>
                  <a:lnTo>
                    <a:pt x="2993694" y="141160"/>
                  </a:lnTo>
                  <a:close/>
                </a:path>
                <a:path w="7200265" h="334644">
                  <a:moveTo>
                    <a:pt x="3282150" y="233121"/>
                  </a:moveTo>
                  <a:lnTo>
                    <a:pt x="3251746" y="209664"/>
                  </a:lnTo>
                  <a:lnTo>
                    <a:pt x="3229749" y="178193"/>
                  </a:lnTo>
                  <a:lnTo>
                    <a:pt x="3216389" y="141516"/>
                  </a:lnTo>
                  <a:lnTo>
                    <a:pt x="3211893" y="102349"/>
                  </a:lnTo>
                  <a:lnTo>
                    <a:pt x="3211893" y="88938"/>
                  </a:lnTo>
                  <a:lnTo>
                    <a:pt x="3271088" y="88938"/>
                  </a:lnTo>
                  <a:lnTo>
                    <a:pt x="3271088" y="60121"/>
                  </a:lnTo>
                  <a:lnTo>
                    <a:pt x="3211893" y="60121"/>
                  </a:lnTo>
                  <a:lnTo>
                    <a:pt x="3211893" y="12103"/>
                  </a:lnTo>
                  <a:lnTo>
                    <a:pt x="3178606" y="12103"/>
                  </a:lnTo>
                  <a:lnTo>
                    <a:pt x="3178606" y="60121"/>
                  </a:lnTo>
                  <a:lnTo>
                    <a:pt x="3118485" y="60121"/>
                  </a:lnTo>
                  <a:lnTo>
                    <a:pt x="3118485" y="88938"/>
                  </a:lnTo>
                  <a:lnTo>
                    <a:pt x="3178606" y="88938"/>
                  </a:lnTo>
                  <a:lnTo>
                    <a:pt x="3178606" y="102349"/>
                  </a:lnTo>
                  <a:lnTo>
                    <a:pt x="3174009" y="142862"/>
                  </a:lnTo>
                  <a:lnTo>
                    <a:pt x="3160687" y="181419"/>
                  </a:lnTo>
                  <a:lnTo>
                    <a:pt x="3138716" y="214947"/>
                  </a:lnTo>
                  <a:lnTo>
                    <a:pt x="3108223" y="240360"/>
                  </a:lnTo>
                  <a:lnTo>
                    <a:pt x="3129013" y="266941"/>
                  </a:lnTo>
                  <a:lnTo>
                    <a:pt x="3151327" y="249758"/>
                  </a:lnTo>
                  <a:lnTo>
                    <a:pt x="3169894" y="227647"/>
                  </a:lnTo>
                  <a:lnTo>
                    <a:pt x="3184652" y="201574"/>
                  </a:lnTo>
                  <a:lnTo>
                    <a:pt x="3195574" y="172478"/>
                  </a:lnTo>
                  <a:lnTo>
                    <a:pt x="3206572" y="199555"/>
                  </a:lnTo>
                  <a:lnTo>
                    <a:pt x="3221380" y="223583"/>
                  </a:lnTo>
                  <a:lnTo>
                    <a:pt x="3239960" y="243776"/>
                  </a:lnTo>
                  <a:lnTo>
                    <a:pt x="3262274" y="259308"/>
                  </a:lnTo>
                  <a:lnTo>
                    <a:pt x="3282150" y="233121"/>
                  </a:lnTo>
                  <a:close/>
                </a:path>
                <a:path w="7200265" h="334644">
                  <a:moveTo>
                    <a:pt x="3330422" y="7239"/>
                  </a:moveTo>
                  <a:lnTo>
                    <a:pt x="3297136" y="7239"/>
                  </a:lnTo>
                  <a:lnTo>
                    <a:pt x="3297136" y="129984"/>
                  </a:lnTo>
                  <a:lnTo>
                    <a:pt x="3249117" y="129984"/>
                  </a:lnTo>
                  <a:lnTo>
                    <a:pt x="3249117" y="159321"/>
                  </a:lnTo>
                  <a:lnTo>
                    <a:pt x="3297136" y="159321"/>
                  </a:lnTo>
                  <a:lnTo>
                    <a:pt x="3297136" y="316661"/>
                  </a:lnTo>
                  <a:lnTo>
                    <a:pt x="3330422" y="316661"/>
                  </a:lnTo>
                  <a:lnTo>
                    <a:pt x="3330422" y="7239"/>
                  </a:lnTo>
                  <a:close/>
                </a:path>
                <a:path w="7200265" h="334644">
                  <a:moveTo>
                    <a:pt x="3398050" y="127"/>
                  </a:moveTo>
                  <a:lnTo>
                    <a:pt x="3364496" y="127"/>
                  </a:lnTo>
                  <a:lnTo>
                    <a:pt x="3364496" y="333502"/>
                  </a:lnTo>
                  <a:lnTo>
                    <a:pt x="3398050" y="333502"/>
                  </a:lnTo>
                  <a:lnTo>
                    <a:pt x="3398050" y="127"/>
                  </a:lnTo>
                  <a:close/>
                </a:path>
                <a:path w="7200265" h="334644">
                  <a:moveTo>
                    <a:pt x="3709847" y="32499"/>
                  </a:moveTo>
                  <a:lnTo>
                    <a:pt x="3477514" y="32499"/>
                  </a:lnTo>
                  <a:lnTo>
                    <a:pt x="3477514" y="61569"/>
                  </a:lnTo>
                  <a:lnTo>
                    <a:pt x="3675380" y="61569"/>
                  </a:lnTo>
                  <a:lnTo>
                    <a:pt x="3675291" y="85966"/>
                  </a:lnTo>
                  <a:lnTo>
                    <a:pt x="3675164" y="98831"/>
                  </a:lnTo>
                  <a:lnTo>
                    <a:pt x="3674922" y="111848"/>
                  </a:lnTo>
                  <a:lnTo>
                    <a:pt x="3674453" y="125120"/>
                  </a:lnTo>
                  <a:lnTo>
                    <a:pt x="3468166" y="133134"/>
                  </a:lnTo>
                  <a:lnTo>
                    <a:pt x="3472904" y="161950"/>
                  </a:lnTo>
                  <a:lnTo>
                    <a:pt x="3672878" y="151561"/>
                  </a:lnTo>
                  <a:lnTo>
                    <a:pt x="3671049" y="170510"/>
                  </a:lnTo>
                  <a:lnTo>
                    <a:pt x="3668420" y="190373"/>
                  </a:lnTo>
                  <a:lnTo>
                    <a:pt x="3664826" y="211315"/>
                  </a:lnTo>
                  <a:lnTo>
                    <a:pt x="3660114" y="233514"/>
                  </a:lnTo>
                  <a:lnTo>
                    <a:pt x="3695382" y="236677"/>
                  </a:lnTo>
                  <a:lnTo>
                    <a:pt x="3703739" y="188849"/>
                  </a:lnTo>
                  <a:lnTo>
                    <a:pt x="3707600" y="151561"/>
                  </a:lnTo>
                  <a:lnTo>
                    <a:pt x="3708044" y="147320"/>
                  </a:lnTo>
                  <a:lnTo>
                    <a:pt x="3709619" y="109575"/>
                  </a:lnTo>
                  <a:lnTo>
                    <a:pt x="3709771" y="85966"/>
                  </a:lnTo>
                  <a:lnTo>
                    <a:pt x="3709847" y="32499"/>
                  </a:lnTo>
                  <a:close/>
                </a:path>
                <a:path w="7200265" h="334644">
                  <a:moveTo>
                    <a:pt x="3745496" y="259702"/>
                  </a:moveTo>
                  <a:lnTo>
                    <a:pt x="3441598" y="259702"/>
                  </a:lnTo>
                  <a:lnTo>
                    <a:pt x="3441598" y="288912"/>
                  </a:lnTo>
                  <a:lnTo>
                    <a:pt x="3745496" y="288912"/>
                  </a:lnTo>
                  <a:lnTo>
                    <a:pt x="3745496" y="259702"/>
                  </a:lnTo>
                  <a:close/>
                </a:path>
                <a:path w="7200265" h="334644">
                  <a:moveTo>
                    <a:pt x="3952049" y="183400"/>
                  </a:moveTo>
                  <a:lnTo>
                    <a:pt x="3945763" y="152069"/>
                  </a:lnTo>
                  <a:lnTo>
                    <a:pt x="3933736" y="134988"/>
                  </a:lnTo>
                  <a:lnTo>
                    <a:pt x="3928491" y="127520"/>
                  </a:lnTo>
                  <a:lnTo>
                    <a:pt x="3918369" y="121335"/>
                  </a:lnTo>
                  <a:lnTo>
                    <a:pt x="3918369" y="183400"/>
                  </a:lnTo>
                  <a:lnTo>
                    <a:pt x="3914559" y="203073"/>
                  </a:lnTo>
                  <a:lnTo>
                    <a:pt x="3904297" y="218262"/>
                  </a:lnTo>
                  <a:lnTo>
                    <a:pt x="3888803" y="228015"/>
                  </a:lnTo>
                  <a:lnTo>
                    <a:pt x="3869296" y="231419"/>
                  </a:lnTo>
                  <a:lnTo>
                    <a:pt x="3849535" y="228015"/>
                  </a:lnTo>
                  <a:lnTo>
                    <a:pt x="3833888" y="218262"/>
                  </a:lnTo>
                  <a:lnTo>
                    <a:pt x="3823652" y="203073"/>
                  </a:lnTo>
                  <a:lnTo>
                    <a:pt x="3820096" y="183400"/>
                  </a:lnTo>
                  <a:lnTo>
                    <a:pt x="3823652" y="163728"/>
                  </a:lnTo>
                  <a:lnTo>
                    <a:pt x="3833888" y="148437"/>
                  </a:lnTo>
                  <a:lnTo>
                    <a:pt x="3849535" y="138518"/>
                  </a:lnTo>
                  <a:lnTo>
                    <a:pt x="3869296" y="134988"/>
                  </a:lnTo>
                  <a:lnTo>
                    <a:pt x="3888803" y="138518"/>
                  </a:lnTo>
                  <a:lnTo>
                    <a:pt x="3904297" y="148437"/>
                  </a:lnTo>
                  <a:lnTo>
                    <a:pt x="3914559" y="163728"/>
                  </a:lnTo>
                  <a:lnTo>
                    <a:pt x="3918369" y="183400"/>
                  </a:lnTo>
                  <a:lnTo>
                    <a:pt x="3918369" y="121335"/>
                  </a:lnTo>
                  <a:lnTo>
                    <a:pt x="3902303" y="111506"/>
                  </a:lnTo>
                  <a:lnTo>
                    <a:pt x="3869296" y="105778"/>
                  </a:lnTo>
                  <a:lnTo>
                    <a:pt x="3835997" y="111506"/>
                  </a:lnTo>
                  <a:lnTo>
                    <a:pt x="3809682" y="127520"/>
                  </a:lnTo>
                  <a:lnTo>
                    <a:pt x="3792436" y="152069"/>
                  </a:lnTo>
                  <a:lnTo>
                    <a:pt x="3786289" y="183400"/>
                  </a:lnTo>
                  <a:lnTo>
                    <a:pt x="3792436" y="214744"/>
                  </a:lnTo>
                  <a:lnTo>
                    <a:pt x="3809682" y="239217"/>
                  </a:lnTo>
                  <a:lnTo>
                    <a:pt x="3835997" y="255143"/>
                  </a:lnTo>
                  <a:lnTo>
                    <a:pt x="3869296" y="260883"/>
                  </a:lnTo>
                  <a:lnTo>
                    <a:pt x="3902303" y="255143"/>
                  </a:lnTo>
                  <a:lnTo>
                    <a:pt x="3928491" y="239217"/>
                  </a:lnTo>
                  <a:lnTo>
                    <a:pt x="3933990" y="231419"/>
                  </a:lnTo>
                  <a:lnTo>
                    <a:pt x="3945763" y="214744"/>
                  </a:lnTo>
                  <a:lnTo>
                    <a:pt x="3952049" y="183400"/>
                  </a:lnTo>
                  <a:close/>
                </a:path>
                <a:path w="7200265" h="334644">
                  <a:moveTo>
                    <a:pt x="3966654" y="52362"/>
                  </a:moveTo>
                  <a:lnTo>
                    <a:pt x="3886670" y="52362"/>
                  </a:lnTo>
                  <a:lnTo>
                    <a:pt x="3886670" y="4470"/>
                  </a:lnTo>
                  <a:lnTo>
                    <a:pt x="3851402" y="4470"/>
                  </a:lnTo>
                  <a:lnTo>
                    <a:pt x="3851402" y="52362"/>
                  </a:lnTo>
                  <a:lnTo>
                    <a:pt x="3769182" y="52362"/>
                  </a:lnTo>
                  <a:lnTo>
                    <a:pt x="3769182" y="81178"/>
                  </a:lnTo>
                  <a:lnTo>
                    <a:pt x="3966654" y="81178"/>
                  </a:lnTo>
                  <a:lnTo>
                    <a:pt x="3966654" y="52362"/>
                  </a:lnTo>
                  <a:close/>
                </a:path>
                <a:path w="7200265" h="334644">
                  <a:moveTo>
                    <a:pt x="4084142" y="135242"/>
                  </a:moveTo>
                  <a:lnTo>
                    <a:pt x="4030726" y="135242"/>
                  </a:lnTo>
                  <a:lnTo>
                    <a:pt x="4030726" y="127"/>
                  </a:lnTo>
                  <a:lnTo>
                    <a:pt x="3995724" y="127"/>
                  </a:lnTo>
                  <a:lnTo>
                    <a:pt x="3995724" y="333502"/>
                  </a:lnTo>
                  <a:lnTo>
                    <a:pt x="4030726" y="333502"/>
                  </a:lnTo>
                  <a:lnTo>
                    <a:pt x="4030726" y="164579"/>
                  </a:lnTo>
                  <a:lnTo>
                    <a:pt x="4084142" y="164579"/>
                  </a:lnTo>
                  <a:lnTo>
                    <a:pt x="4084142" y="135242"/>
                  </a:lnTo>
                  <a:close/>
                </a:path>
                <a:path w="7200265" h="334644">
                  <a:moveTo>
                    <a:pt x="4370146" y="32232"/>
                  </a:moveTo>
                  <a:lnTo>
                    <a:pt x="4132427" y="32232"/>
                  </a:lnTo>
                  <a:lnTo>
                    <a:pt x="4132427" y="60909"/>
                  </a:lnTo>
                  <a:lnTo>
                    <a:pt x="4334891" y="60909"/>
                  </a:lnTo>
                  <a:lnTo>
                    <a:pt x="4334891" y="64858"/>
                  </a:lnTo>
                  <a:lnTo>
                    <a:pt x="4334548" y="96443"/>
                  </a:lnTo>
                  <a:lnTo>
                    <a:pt x="4333062" y="131648"/>
                  </a:lnTo>
                  <a:lnTo>
                    <a:pt x="4329252" y="171411"/>
                  </a:lnTo>
                  <a:lnTo>
                    <a:pt x="4321873" y="216687"/>
                  </a:lnTo>
                  <a:lnTo>
                    <a:pt x="4357395" y="220624"/>
                  </a:lnTo>
                  <a:lnTo>
                    <a:pt x="4364698" y="173240"/>
                  </a:lnTo>
                  <a:lnTo>
                    <a:pt x="4368457" y="132575"/>
                  </a:lnTo>
                  <a:lnTo>
                    <a:pt x="4369879" y="97002"/>
                  </a:lnTo>
                  <a:lnTo>
                    <a:pt x="4370146" y="64858"/>
                  </a:lnTo>
                  <a:lnTo>
                    <a:pt x="4370146" y="32232"/>
                  </a:lnTo>
                  <a:close/>
                </a:path>
                <a:path w="7200265" h="334644">
                  <a:moveTo>
                    <a:pt x="4404360" y="259308"/>
                  </a:moveTo>
                  <a:lnTo>
                    <a:pt x="4250956" y="259308"/>
                  </a:lnTo>
                  <a:lnTo>
                    <a:pt x="4250956" y="141693"/>
                  </a:lnTo>
                  <a:lnTo>
                    <a:pt x="4215968" y="141693"/>
                  </a:lnTo>
                  <a:lnTo>
                    <a:pt x="4215968" y="259308"/>
                  </a:lnTo>
                  <a:lnTo>
                    <a:pt x="4100449" y="259308"/>
                  </a:lnTo>
                  <a:lnTo>
                    <a:pt x="4100449" y="288518"/>
                  </a:lnTo>
                  <a:lnTo>
                    <a:pt x="4404360" y="288518"/>
                  </a:lnTo>
                  <a:lnTo>
                    <a:pt x="4404360" y="259308"/>
                  </a:lnTo>
                  <a:close/>
                </a:path>
                <a:path w="7200265" h="334644">
                  <a:moveTo>
                    <a:pt x="4739068" y="8686"/>
                  </a:moveTo>
                  <a:lnTo>
                    <a:pt x="4705642" y="8686"/>
                  </a:lnTo>
                  <a:lnTo>
                    <a:pt x="4705642" y="134188"/>
                  </a:lnTo>
                  <a:lnTo>
                    <a:pt x="4652632" y="134188"/>
                  </a:lnTo>
                  <a:lnTo>
                    <a:pt x="4659211" y="112102"/>
                  </a:lnTo>
                  <a:lnTo>
                    <a:pt x="4663808" y="89268"/>
                  </a:lnTo>
                  <a:lnTo>
                    <a:pt x="4666539" y="65735"/>
                  </a:lnTo>
                  <a:lnTo>
                    <a:pt x="4667491" y="41579"/>
                  </a:lnTo>
                  <a:lnTo>
                    <a:pt x="4537380" y="41579"/>
                  </a:lnTo>
                  <a:lnTo>
                    <a:pt x="4537380" y="70650"/>
                  </a:lnTo>
                  <a:lnTo>
                    <a:pt x="4632236" y="70650"/>
                  </a:lnTo>
                  <a:lnTo>
                    <a:pt x="4622406" y="119634"/>
                  </a:lnTo>
                  <a:lnTo>
                    <a:pt x="4601235" y="163842"/>
                  </a:lnTo>
                  <a:lnTo>
                    <a:pt x="4567910" y="203098"/>
                  </a:lnTo>
                  <a:lnTo>
                    <a:pt x="4521593" y="237210"/>
                  </a:lnTo>
                  <a:lnTo>
                    <a:pt x="4541990" y="262331"/>
                  </a:lnTo>
                  <a:lnTo>
                    <a:pt x="4574324" y="240601"/>
                  </a:lnTo>
                  <a:lnTo>
                    <a:pt x="4601299" y="216598"/>
                  </a:lnTo>
                  <a:lnTo>
                    <a:pt x="4623219" y="190500"/>
                  </a:lnTo>
                  <a:lnTo>
                    <a:pt x="4640389" y="162483"/>
                  </a:lnTo>
                  <a:lnTo>
                    <a:pt x="4705642" y="162483"/>
                  </a:lnTo>
                  <a:lnTo>
                    <a:pt x="4705642" y="317322"/>
                  </a:lnTo>
                  <a:lnTo>
                    <a:pt x="4739068" y="317322"/>
                  </a:lnTo>
                  <a:lnTo>
                    <a:pt x="4739068" y="162483"/>
                  </a:lnTo>
                  <a:lnTo>
                    <a:pt x="4739068" y="134188"/>
                  </a:lnTo>
                  <a:lnTo>
                    <a:pt x="4739068" y="8686"/>
                  </a:lnTo>
                  <a:close/>
                </a:path>
                <a:path w="7200265" h="334644">
                  <a:moveTo>
                    <a:pt x="4809452" y="127"/>
                  </a:moveTo>
                  <a:lnTo>
                    <a:pt x="4775898" y="127"/>
                  </a:lnTo>
                  <a:lnTo>
                    <a:pt x="4775898" y="333502"/>
                  </a:lnTo>
                  <a:lnTo>
                    <a:pt x="4809452" y="333502"/>
                  </a:lnTo>
                  <a:lnTo>
                    <a:pt x="4809452" y="127"/>
                  </a:lnTo>
                  <a:close/>
                </a:path>
                <a:path w="7200265" h="334644">
                  <a:moveTo>
                    <a:pt x="5062829" y="229971"/>
                  </a:moveTo>
                  <a:lnTo>
                    <a:pt x="5027219" y="206286"/>
                  </a:lnTo>
                  <a:lnTo>
                    <a:pt x="4999279" y="171780"/>
                  </a:lnTo>
                  <a:lnTo>
                    <a:pt x="4981079" y="130136"/>
                  </a:lnTo>
                  <a:lnTo>
                    <a:pt x="4974691" y="84988"/>
                  </a:lnTo>
                  <a:lnTo>
                    <a:pt x="4974691" y="27889"/>
                  </a:lnTo>
                  <a:lnTo>
                    <a:pt x="4939169" y="27889"/>
                  </a:lnTo>
                  <a:lnTo>
                    <a:pt x="4939169" y="84988"/>
                  </a:lnTo>
                  <a:lnTo>
                    <a:pt x="4932438" y="132118"/>
                  </a:lnTo>
                  <a:lnTo>
                    <a:pt x="4913960" y="175475"/>
                  </a:lnTo>
                  <a:lnTo>
                    <a:pt x="4885677" y="211277"/>
                  </a:lnTo>
                  <a:lnTo>
                    <a:pt x="4849571" y="235762"/>
                  </a:lnTo>
                  <a:lnTo>
                    <a:pt x="4871415" y="265226"/>
                  </a:lnTo>
                  <a:lnTo>
                    <a:pt x="4899495" y="246976"/>
                  </a:lnTo>
                  <a:lnTo>
                    <a:pt x="4923548" y="222008"/>
                  </a:lnTo>
                  <a:lnTo>
                    <a:pt x="4943018" y="191516"/>
                  </a:lnTo>
                  <a:lnTo>
                    <a:pt x="4957318" y="156692"/>
                  </a:lnTo>
                  <a:lnTo>
                    <a:pt x="4971694" y="189230"/>
                  </a:lnTo>
                  <a:lnTo>
                    <a:pt x="4990935" y="217665"/>
                  </a:lnTo>
                  <a:lnTo>
                    <a:pt x="5014417" y="240982"/>
                  </a:lnTo>
                  <a:lnTo>
                    <a:pt x="5041519" y="258127"/>
                  </a:lnTo>
                  <a:lnTo>
                    <a:pt x="5062829" y="229971"/>
                  </a:lnTo>
                  <a:close/>
                </a:path>
                <a:path w="7200265" h="334644">
                  <a:moveTo>
                    <a:pt x="5128488" y="127"/>
                  </a:moveTo>
                  <a:lnTo>
                    <a:pt x="5092966" y="127"/>
                  </a:lnTo>
                  <a:lnTo>
                    <a:pt x="5092966" y="334162"/>
                  </a:lnTo>
                  <a:lnTo>
                    <a:pt x="5128488" y="334162"/>
                  </a:lnTo>
                  <a:lnTo>
                    <a:pt x="5128488" y="127"/>
                  </a:lnTo>
                  <a:close/>
                </a:path>
                <a:path w="7200265" h="334644">
                  <a:moveTo>
                    <a:pt x="5387924" y="185369"/>
                  </a:moveTo>
                  <a:lnTo>
                    <a:pt x="5386222" y="167474"/>
                  </a:lnTo>
                  <a:lnTo>
                    <a:pt x="5385841" y="163525"/>
                  </a:lnTo>
                  <a:lnTo>
                    <a:pt x="5385422" y="159054"/>
                  </a:lnTo>
                  <a:lnTo>
                    <a:pt x="5374157" y="160362"/>
                  </a:lnTo>
                  <a:lnTo>
                    <a:pt x="5362676" y="161544"/>
                  </a:lnTo>
                  <a:lnTo>
                    <a:pt x="5351030" y="162585"/>
                  </a:lnTo>
                  <a:lnTo>
                    <a:pt x="5339245" y="163525"/>
                  </a:lnTo>
                  <a:lnTo>
                    <a:pt x="5339245" y="59067"/>
                  </a:lnTo>
                  <a:lnTo>
                    <a:pt x="5370944" y="59067"/>
                  </a:lnTo>
                  <a:lnTo>
                    <a:pt x="5370944" y="30518"/>
                  </a:lnTo>
                  <a:lnTo>
                    <a:pt x="5304904" y="30518"/>
                  </a:lnTo>
                  <a:lnTo>
                    <a:pt x="5304904" y="59067"/>
                  </a:lnTo>
                  <a:lnTo>
                    <a:pt x="5304904" y="165633"/>
                  </a:lnTo>
                  <a:lnTo>
                    <a:pt x="5292776" y="166204"/>
                  </a:lnTo>
                  <a:lnTo>
                    <a:pt x="5256758" y="167474"/>
                  </a:lnTo>
                  <a:lnTo>
                    <a:pt x="5256758" y="59067"/>
                  </a:lnTo>
                  <a:lnTo>
                    <a:pt x="5304904" y="59067"/>
                  </a:lnTo>
                  <a:lnTo>
                    <a:pt x="5304904" y="30518"/>
                  </a:lnTo>
                  <a:lnTo>
                    <a:pt x="5191112" y="30518"/>
                  </a:lnTo>
                  <a:lnTo>
                    <a:pt x="5191112" y="59067"/>
                  </a:lnTo>
                  <a:lnTo>
                    <a:pt x="5222684" y="59067"/>
                  </a:lnTo>
                  <a:lnTo>
                    <a:pt x="5222684" y="168135"/>
                  </a:lnTo>
                  <a:lnTo>
                    <a:pt x="5181765" y="168529"/>
                  </a:lnTo>
                  <a:lnTo>
                    <a:pt x="5185715" y="197599"/>
                  </a:lnTo>
                  <a:lnTo>
                    <a:pt x="5231981" y="197205"/>
                  </a:lnTo>
                  <a:lnTo>
                    <a:pt x="5283022" y="195529"/>
                  </a:lnTo>
                  <a:lnTo>
                    <a:pt x="5335956" y="191833"/>
                  </a:lnTo>
                  <a:lnTo>
                    <a:pt x="5387924" y="185369"/>
                  </a:lnTo>
                  <a:close/>
                </a:path>
                <a:path w="7200265" h="334644">
                  <a:moveTo>
                    <a:pt x="5457914" y="297726"/>
                  </a:moveTo>
                  <a:lnTo>
                    <a:pt x="5267541" y="297726"/>
                  </a:lnTo>
                  <a:lnTo>
                    <a:pt x="5267541" y="222465"/>
                  </a:lnTo>
                  <a:lnTo>
                    <a:pt x="5232412" y="222465"/>
                  </a:lnTo>
                  <a:lnTo>
                    <a:pt x="5232412" y="326669"/>
                  </a:lnTo>
                  <a:lnTo>
                    <a:pt x="5457914" y="326669"/>
                  </a:lnTo>
                  <a:lnTo>
                    <a:pt x="5457914" y="297726"/>
                  </a:lnTo>
                  <a:close/>
                </a:path>
                <a:path w="7200265" h="334644">
                  <a:moveTo>
                    <a:pt x="5491988" y="99199"/>
                  </a:moveTo>
                  <a:lnTo>
                    <a:pt x="5443702" y="99199"/>
                  </a:lnTo>
                  <a:lnTo>
                    <a:pt x="5443702" y="393"/>
                  </a:lnTo>
                  <a:lnTo>
                    <a:pt x="5408307" y="393"/>
                  </a:lnTo>
                  <a:lnTo>
                    <a:pt x="5408307" y="245757"/>
                  </a:lnTo>
                  <a:lnTo>
                    <a:pt x="5443702" y="245757"/>
                  </a:lnTo>
                  <a:lnTo>
                    <a:pt x="5443702" y="128803"/>
                  </a:lnTo>
                  <a:lnTo>
                    <a:pt x="5491988" y="128803"/>
                  </a:lnTo>
                  <a:lnTo>
                    <a:pt x="5491988" y="99199"/>
                  </a:lnTo>
                  <a:close/>
                </a:path>
                <a:path w="7200265" h="334644">
                  <a:moveTo>
                    <a:pt x="5696826" y="35788"/>
                  </a:moveTo>
                  <a:lnTo>
                    <a:pt x="5526189" y="35788"/>
                  </a:lnTo>
                  <a:lnTo>
                    <a:pt x="5526189" y="64338"/>
                  </a:lnTo>
                  <a:lnTo>
                    <a:pt x="5661571" y="64338"/>
                  </a:lnTo>
                  <a:lnTo>
                    <a:pt x="5661253" y="87299"/>
                  </a:lnTo>
                  <a:lnTo>
                    <a:pt x="5660060" y="114757"/>
                  </a:lnTo>
                  <a:lnTo>
                    <a:pt x="5657278" y="146989"/>
                  </a:lnTo>
                  <a:lnTo>
                    <a:pt x="5652224" y="184315"/>
                  </a:lnTo>
                  <a:lnTo>
                    <a:pt x="5687225" y="187083"/>
                  </a:lnTo>
                  <a:lnTo>
                    <a:pt x="5692622" y="145465"/>
                  </a:lnTo>
                  <a:lnTo>
                    <a:pt x="5695429" y="109918"/>
                  </a:lnTo>
                  <a:lnTo>
                    <a:pt x="5696534" y="80289"/>
                  </a:lnTo>
                  <a:lnTo>
                    <a:pt x="5696724" y="64338"/>
                  </a:lnTo>
                  <a:lnTo>
                    <a:pt x="5696826" y="35788"/>
                  </a:lnTo>
                  <a:close/>
                </a:path>
                <a:path w="7200265" h="334644">
                  <a:moveTo>
                    <a:pt x="5718010" y="249567"/>
                  </a:moveTo>
                  <a:lnTo>
                    <a:pt x="5716625" y="231025"/>
                  </a:lnTo>
                  <a:lnTo>
                    <a:pt x="5716028" y="223126"/>
                  </a:lnTo>
                  <a:lnTo>
                    <a:pt x="5690565" y="225882"/>
                  </a:lnTo>
                  <a:lnTo>
                    <a:pt x="5664327" y="228066"/>
                  </a:lnTo>
                  <a:lnTo>
                    <a:pt x="5637708" y="229755"/>
                  </a:lnTo>
                  <a:lnTo>
                    <a:pt x="5611050" y="231025"/>
                  </a:lnTo>
                  <a:lnTo>
                    <a:pt x="5611050" y="131165"/>
                  </a:lnTo>
                  <a:lnTo>
                    <a:pt x="5576189" y="131165"/>
                  </a:lnTo>
                  <a:lnTo>
                    <a:pt x="5576189" y="232079"/>
                  </a:lnTo>
                  <a:lnTo>
                    <a:pt x="5507901" y="232994"/>
                  </a:lnTo>
                  <a:lnTo>
                    <a:pt x="5511851" y="261937"/>
                  </a:lnTo>
                  <a:lnTo>
                    <a:pt x="5559272" y="261683"/>
                  </a:lnTo>
                  <a:lnTo>
                    <a:pt x="5611076" y="260045"/>
                  </a:lnTo>
                  <a:lnTo>
                    <a:pt x="5664822" y="256260"/>
                  </a:lnTo>
                  <a:lnTo>
                    <a:pt x="5718010" y="249567"/>
                  </a:lnTo>
                  <a:close/>
                </a:path>
                <a:path w="7200265" h="334644">
                  <a:moveTo>
                    <a:pt x="5821807" y="137744"/>
                  </a:moveTo>
                  <a:lnTo>
                    <a:pt x="5770626" y="137744"/>
                  </a:lnTo>
                  <a:lnTo>
                    <a:pt x="5770626" y="127"/>
                  </a:lnTo>
                  <a:lnTo>
                    <a:pt x="5735244" y="127"/>
                  </a:lnTo>
                  <a:lnTo>
                    <a:pt x="5735244" y="333502"/>
                  </a:lnTo>
                  <a:lnTo>
                    <a:pt x="5770626" y="333502"/>
                  </a:lnTo>
                  <a:lnTo>
                    <a:pt x="5770626" y="167868"/>
                  </a:lnTo>
                  <a:lnTo>
                    <a:pt x="5821807" y="167868"/>
                  </a:lnTo>
                  <a:lnTo>
                    <a:pt x="5821807" y="137744"/>
                  </a:lnTo>
                  <a:close/>
                </a:path>
                <a:path w="7200265" h="334644">
                  <a:moveTo>
                    <a:pt x="6211506" y="393"/>
                  </a:moveTo>
                  <a:lnTo>
                    <a:pt x="6176251" y="393"/>
                  </a:lnTo>
                  <a:lnTo>
                    <a:pt x="6176251" y="50787"/>
                  </a:lnTo>
                  <a:lnTo>
                    <a:pt x="6176251" y="79590"/>
                  </a:lnTo>
                  <a:lnTo>
                    <a:pt x="6176251" y="130644"/>
                  </a:lnTo>
                  <a:lnTo>
                    <a:pt x="6108890" y="130644"/>
                  </a:lnTo>
                  <a:lnTo>
                    <a:pt x="6110465" y="124625"/>
                  </a:lnTo>
                  <a:lnTo>
                    <a:pt x="6111621" y="118402"/>
                  </a:lnTo>
                  <a:lnTo>
                    <a:pt x="6112332" y="111988"/>
                  </a:lnTo>
                  <a:lnTo>
                    <a:pt x="6112573" y="105384"/>
                  </a:lnTo>
                  <a:lnTo>
                    <a:pt x="6112307" y="98653"/>
                  </a:lnTo>
                  <a:lnTo>
                    <a:pt x="6111557" y="92087"/>
                  </a:lnTo>
                  <a:lnTo>
                    <a:pt x="6110351" y="85737"/>
                  </a:lnTo>
                  <a:lnTo>
                    <a:pt x="6108763" y="79590"/>
                  </a:lnTo>
                  <a:lnTo>
                    <a:pt x="6176251" y="79590"/>
                  </a:lnTo>
                  <a:lnTo>
                    <a:pt x="6176251" y="50787"/>
                  </a:lnTo>
                  <a:lnTo>
                    <a:pt x="6093104" y="50787"/>
                  </a:lnTo>
                  <a:lnTo>
                    <a:pt x="6079782" y="38290"/>
                  </a:lnTo>
                  <a:lnTo>
                    <a:pt x="6078766" y="37693"/>
                  </a:lnTo>
                  <a:lnTo>
                    <a:pt x="6078766" y="105384"/>
                  </a:lnTo>
                  <a:lnTo>
                    <a:pt x="6074715" y="126987"/>
                  </a:lnTo>
                  <a:lnTo>
                    <a:pt x="6063551" y="143725"/>
                  </a:lnTo>
                  <a:lnTo>
                    <a:pt x="6046736" y="154559"/>
                  </a:lnTo>
                  <a:lnTo>
                    <a:pt x="6025743" y="158394"/>
                  </a:lnTo>
                  <a:lnTo>
                    <a:pt x="6004153" y="154559"/>
                  </a:lnTo>
                  <a:lnTo>
                    <a:pt x="5987161" y="143725"/>
                  </a:lnTo>
                  <a:lnTo>
                    <a:pt x="5976048" y="126987"/>
                  </a:lnTo>
                  <a:lnTo>
                    <a:pt x="5972060" y="105384"/>
                  </a:lnTo>
                  <a:lnTo>
                    <a:pt x="5976048" y="83845"/>
                  </a:lnTo>
                  <a:lnTo>
                    <a:pt x="5987161" y="67119"/>
                  </a:lnTo>
                  <a:lnTo>
                    <a:pt x="6004153" y="56222"/>
                  </a:lnTo>
                  <a:lnTo>
                    <a:pt x="6025743" y="52235"/>
                  </a:lnTo>
                  <a:lnTo>
                    <a:pt x="6046736" y="56222"/>
                  </a:lnTo>
                  <a:lnTo>
                    <a:pt x="6063551" y="67119"/>
                  </a:lnTo>
                  <a:lnTo>
                    <a:pt x="6074715" y="83845"/>
                  </a:lnTo>
                  <a:lnTo>
                    <a:pt x="6078766" y="105384"/>
                  </a:lnTo>
                  <a:lnTo>
                    <a:pt x="6078766" y="37693"/>
                  </a:lnTo>
                  <a:lnTo>
                    <a:pt x="6063818" y="28879"/>
                  </a:lnTo>
                  <a:lnTo>
                    <a:pt x="6045644" y="22923"/>
                  </a:lnTo>
                  <a:lnTo>
                    <a:pt x="6025743" y="20789"/>
                  </a:lnTo>
                  <a:lnTo>
                    <a:pt x="5990933" y="27190"/>
                  </a:lnTo>
                  <a:lnTo>
                    <a:pt x="5963234" y="44729"/>
                  </a:lnTo>
                  <a:lnTo>
                    <a:pt x="5944984" y="71437"/>
                  </a:lnTo>
                  <a:lnTo>
                    <a:pt x="5938520" y="105384"/>
                  </a:lnTo>
                  <a:lnTo>
                    <a:pt x="5944984" y="139242"/>
                  </a:lnTo>
                  <a:lnTo>
                    <a:pt x="5963234" y="165887"/>
                  </a:lnTo>
                  <a:lnTo>
                    <a:pt x="5990933" y="183324"/>
                  </a:lnTo>
                  <a:lnTo>
                    <a:pt x="6025743" y="189585"/>
                  </a:lnTo>
                  <a:lnTo>
                    <a:pt x="6045746" y="187515"/>
                  </a:lnTo>
                  <a:lnTo>
                    <a:pt x="6063983" y="181584"/>
                  </a:lnTo>
                  <a:lnTo>
                    <a:pt x="6079972" y="172148"/>
                  </a:lnTo>
                  <a:lnTo>
                    <a:pt x="6093231" y="159588"/>
                  </a:lnTo>
                  <a:lnTo>
                    <a:pt x="6176251" y="159588"/>
                  </a:lnTo>
                  <a:lnTo>
                    <a:pt x="6176251" y="245884"/>
                  </a:lnTo>
                  <a:lnTo>
                    <a:pt x="6211506" y="245884"/>
                  </a:lnTo>
                  <a:lnTo>
                    <a:pt x="6211506" y="159588"/>
                  </a:lnTo>
                  <a:lnTo>
                    <a:pt x="6211506" y="158394"/>
                  </a:lnTo>
                  <a:lnTo>
                    <a:pt x="6211506" y="130644"/>
                  </a:lnTo>
                  <a:lnTo>
                    <a:pt x="6211506" y="79590"/>
                  </a:lnTo>
                  <a:lnTo>
                    <a:pt x="6211506" y="52235"/>
                  </a:lnTo>
                  <a:lnTo>
                    <a:pt x="6211506" y="50787"/>
                  </a:lnTo>
                  <a:lnTo>
                    <a:pt x="6211506" y="393"/>
                  </a:lnTo>
                  <a:close/>
                </a:path>
                <a:path w="7200265" h="334644">
                  <a:moveTo>
                    <a:pt x="6220320" y="297726"/>
                  </a:moveTo>
                  <a:lnTo>
                    <a:pt x="6030353" y="297726"/>
                  </a:lnTo>
                  <a:lnTo>
                    <a:pt x="6030353" y="220624"/>
                  </a:lnTo>
                  <a:lnTo>
                    <a:pt x="5995086" y="220624"/>
                  </a:lnTo>
                  <a:lnTo>
                    <a:pt x="5995086" y="326669"/>
                  </a:lnTo>
                  <a:lnTo>
                    <a:pt x="6220320" y="326669"/>
                  </a:lnTo>
                  <a:lnTo>
                    <a:pt x="6220320" y="297726"/>
                  </a:lnTo>
                  <a:close/>
                </a:path>
                <a:path w="7200265" h="334644">
                  <a:moveTo>
                    <a:pt x="6529883" y="272986"/>
                  </a:moveTo>
                  <a:lnTo>
                    <a:pt x="6521869" y="247218"/>
                  </a:lnTo>
                  <a:lnTo>
                    <a:pt x="6512865" y="239699"/>
                  </a:lnTo>
                  <a:lnTo>
                    <a:pt x="6499098" y="228231"/>
                  </a:lnTo>
                  <a:lnTo>
                    <a:pt x="6494627" y="226783"/>
                  </a:lnTo>
                  <a:lnTo>
                    <a:pt x="6494627" y="272986"/>
                  </a:lnTo>
                  <a:lnTo>
                    <a:pt x="6489103" y="287134"/>
                  </a:lnTo>
                  <a:lnTo>
                    <a:pt x="6473431" y="297459"/>
                  </a:lnTo>
                  <a:lnTo>
                    <a:pt x="6448361" y="303733"/>
                  </a:lnTo>
                  <a:lnTo>
                    <a:pt x="6414643" y="305752"/>
                  </a:lnTo>
                  <a:lnTo>
                    <a:pt x="6380670" y="303733"/>
                  </a:lnTo>
                  <a:lnTo>
                    <a:pt x="6355588" y="297459"/>
                  </a:lnTo>
                  <a:lnTo>
                    <a:pt x="6340094" y="287134"/>
                  </a:lnTo>
                  <a:lnTo>
                    <a:pt x="6334912" y="272986"/>
                  </a:lnTo>
                  <a:lnTo>
                    <a:pt x="6340094" y="258851"/>
                  </a:lnTo>
                  <a:lnTo>
                    <a:pt x="6355588" y="248399"/>
                  </a:lnTo>
                  <a:lnTo>
                    <a:pt x="6380670" y="241922"/>
                  </a:lnTo>
                  <a:lnTo>
                    <a:pt x="6414643" y="239699"/>
                  </a:lnTo>
                  <a:lnTo>
                    <a:pt x="6448361" y="241922"/>
                  </a:lnTo>
                  <a:lnTo>
                    <a:pt x="6473431" y="248399"/>
                  </a:lnTo>
                  <a:lnTo>
                    <a:pt x="6489103" y="258851"/>
                  </a:lnTo>
                  <a:lnTo>
                    <a:pt x="6494627" y="272986"/>
                  </a:lnTo>
                  <a:lnTo>
                    <a:pt x="6494627" y="226783"/>
                  </a:lnTo>
                  <a:lnTo>
                    <a:pt x="6462916" y="216484"/>
                  </a:lnTo>
                  <a:lnTo>
                    <a:pt x="6414643" y="212471"/>
                  </a:lnTo>
                  <a:lnTo>
                    <a:pt x="6366103" y="216484"/>
                  </a:lnTo>
                  <a:lnTo>
                    <a:pt x="6329731" y="228231"/>
                  </a:lnTo>
                  <a:lnTo>
                    <a:pt x="6306909" y="247218"/>
                  </a:lnTo>
                  <a:lnTo>
                    <a:pt x="6298997" y="272986"/>
                  </a:lnTo>
                  <a:lnTo>
                    <a:pt x="6306909" y="298665"/>
                  </a:lnTo>
                  <a:lnTo>
                    <a:pt x="6329731" y="317601"/>
                  </a:lnTo>
                  <a:lnTo>
                    <a:pt x="6366103" y="329361"/>
                  </a:lnTo>
                  <a:lnTo>
                    <a:pt x="6414643" y="333502"/>
                  </a:lnTo>
                  <a:lnTo>
                    <a:pt x="6462916" y="329361"/>
                  </a:lnTo>
                  <a:lnTo>
                    <a:pt x="6499098" y="317601"/>
                  </a:lnTo>
                  <a:lnTo>
                    <a:pt x="6513360" y="305752"/>
                  </a:lnTo>
                  <a:lnTo>
                    <a:pt x="6521869" y="298665"/>
                  </a:lnTo>
                  <a:lnTo>
                    <a:pt x="6529883" y="272986"/>
                  </a:lnTo>
                  <a:close/>
                </a:path>
                <a:path w="7200265" h="334644">
                  <a:moveTo>
                    <a:pt x="6567373" y="162344"/>
                  </a:moveTo>
                  <a:lnTo>
                    <a:pt x="6432397" y="162344"/>
                  </a:lnTo>
                  <a:lnTo>
                    <a:pt x="6432397" y="126961"/>
                  </a:lnTo>
                  <a:lnTo>
                    <a:pt x="6531864" y="126961"/>
                  </a:lnTo>
                  <a:lnTo>
                    <a:pt x="6531864" y="98666"/>
                  </a:lnTo>
                  <a:lnTo>
                    <a:pt x="6335966" y="98666"/>
                  </a:lnTo>
                  <a:lnTo>
                    <a:pt x="6335966" y="43421"/>
                  </a:lnTo>
                  <a:lnTo>
                    <a:pt x="6529883" y="43421"/>
                  </a:lnTo>
                  <a:lnTo>
                    <a:pt x="6529883" y="15519"/>
                  </a:lnTo>
                  <a:lnTo>
                    <a:pt x="6300965" y="15519"/>
                  </a:lnTo>
                  <a:lnTo>
                    <a:pt x="6300965" y="126961"/>
                  </a:lnTo>
                  <a:lnTo>
                    <a:pt x="6397930" y="126961"/>
                  </a:lnTo>
                  <a:lnTo>
                    <a:pt x="6397930" y="162344"/>
                  </a:lnTo>
                  <a:lnTo>
                    <a:pt x="6263081" y="162344"/>
                  </a:lnTo>
                  <a:lnTo>
                    <a:pt x="6263081" y="190627"/>
                  </a:lnTo>
                  <a:lnTo>
                    <a:pt x="6567373" y="190627"/>
                  </a:lnTo>
                  <a:lnTo>
                    <a:pt x="6567373" y="162344"/>
                  </a:lnTo>
                  <a:close/>
                </a:path>
                <a:path w="7200265" h="334644">
                  <a:moveTo>
                    <a:pt x="6773532" y="183400"/>
                  </a:moveTo>
                  <a:lnTo>
                    <a:pt x="6767246" y="152069"/>
                  </a:lnTo>
                  <a:lnTo>
                    <a:pt x="6755219" y="134988"/>
                  </a:lnTo>
                  <a:lnTo>
                    <a:pt x="6749974" y="127520"/>
                  </a:lnTo>
                  <a:lnTo>
                    <a:pt x="6739852" y="121335"/>
                  </a:lnTo>
                  <a:lnTo>
                    <a:pt x="6739852" y="183400"/>
                  </a:lnTo>
                  <a:lnTo>
                    <a:pt x="6736042" y="203073"/>
                  </a:lnTo>
                  <a:lnTo>
                    <a:pt x="6725780" y="218262"/>
                  </a:lnTo>
                  <a:lnTo>
                    <a:pt x="6710286" y="228015"/>
                  </a:lnTo>
                  <a:lnTo>
                    <a:pt x="6690779" y="231419"/>
                  </a:lnTo>
                  <a:lnTo>
                    <a:pt x="6671018" y="228015"/>
                  </a:lnTo>
                  <a:lnTo>
                    <a:pt x="6655371" y="218262"/>
                  </a:lnTo>
                  <a:lnTo>
                    <a:pt x="6645148" y="203073"/>
                  </a:lnTo>
                  <a:lnTo>
                    <a:pt x="6641579" y="183400"/>
                  </a:lnTo>
                  <a:lnTo>
                    <a:pt x="6645148" y="163728"/>
                  </a:lnTo>
                  <a:lnTo>
                    <a:pt x="6655371" y="148437"/>
                  </a:lnTo>
                  <a:lnTo>
                    <a:pt x="6671018" y="138518"/>
                  </a:lnTo>
                  <a:lnTo>
                    <a:pt x="6690779" y="134988"/>
                  </a:lnTo>
                  <a:lnTo>
                    <a:pt x="6710286" y="138518"/>
                  </a:lnTo>
                  <a:lnTo>
                    <a:pt x="6725780" y="148437"/>
                  </a:lnTo>
                  <a:lnTo>
                    <a:pt x="6736042" y="163728"/>
                  </a:lnTo>
                  <a:lnTo>
                    <a:pt x="6739852" y="183400"/>
                  </a:lnTo>
                  <a:lnTo>
                    <a:pt x="6739852" y="121335"/>
                  </a:lnTo>
                  <a:lnTo>
                    <a:pt x="6723786" y="111506"/>
                  </a:lnTo>
                  <a:lnTo>
                    <a:pt x="6690779" y="105778"/>
                  </a:lnTo>
                  <a:lnTo>
                    <a:pt x="6657480" y="111506"/>
                  </a:lnTo>
                  <a:lnTo>
                    <a:pt x="6631165" y="127520"/>
                  </a:lnTo>
                  <a:lnTo>
                    <a:pt x="6613919" y="152069"/>
                  </a:lnTo>
                  <a:lnTo>
                    <a:pt x="6607772" y="183400"/>
                  </a:lnTo>
                  <a:lnTo>
                    <a:pt x="6613919" y="214744"/>
                  </a:lnTo>
                  <a:lnTo>
                    <a:pt x="6631165" y="239217"/>
                  </a:lnTo>
                  <a:lnTo>
                    <a:pt x="6657480" y="255143"/>
                  </a:lnTo>
                  <a:lnTo>
                    <a:pt x="6690779" y="260883"/>
                  </a:lnTo>
                  <a:lnTo>
                    <a:pt x="6723786" y="255143"/>
                  </a:lnTo>
                  <a:lnTo>
                    <a:pt x="6749974" y="239217"/>
                  </a:lnTo>
                  <a:lnTo>
                    <a:pt x="6755473" y="231419"/>
                  </a:lnTo>
                  <a:lnTo>
                    <a:pt x="6767246" y="214744"/>
                  </a:lnTo>
                  <a:lnTo>
                    <a:pt x="6773532" y="183400"/>
                  </a:lnTo>
                  <a:close/>
                </a:path>
                <a:path w="7200265" h="334644">
                  <a:moveTo>
                    <a:pt x="6788137" y="52362"/>
                  </a:moveTo>
                  <a:lnTo>
                    <a:pt x="6708153" y="52362"/>
                  </a:lnTo>
                  <a:lnTo>
                    <a:pt x="6708153" y="4470"/>
                  </a:lnTo>
                  <a:lnTo>
                    <a:pt x="6672897" y="4470"/>
                  </a:lnTo>
                  <a:lnTo>
                    <a:pt x="6672897" y="52362"/>
                  </a:lnTo>
                  <a:lnTo>
                    <a:pt x="6590665" y="52362"/>
                  </a:lnTo>
                  <a:lnTo>
                    <a:pt x="6590665" y="81178"/>
                  </a:lnTo>
                  <a:lnTo>
                    <a:pt x="6788137" y="81178"/>
                  </a:lnTo>
                  <a:lnTo>
                    <a:pt x="6788137" y="52362"/>
                  </a:lnTo>
                  <a:close/>
                </a:path>
                <a:path w="7200265" h="334644">
                  <a:moveTo>
                    <a:pt x="6905625" y="135242"/>
                  </a:moveTo>
                  <a:lnTo>
                    <a:pt x="6852209" y="135242"/>
                  </a:lnTo>
                  <a:lnTo>
                    <a:pt x="6852209" y="127"/>
                  </a:lnTo>
                  <a:lnTo>
                    <a:pt x="6817207" y="127"/>
                  </a:lnTo>
                  <a:lnTo>
                    <a:pt x="6817207" y="333502"/>
                  </a:lnTo>
                  <a:lnTo>
                    <a:pt x="6852209" y="333502"/>
                  </a:lnTo>
                  <a:lnTo>
                    <a:pt x="6852209" y="164579"/>
                  </a:lnTo>
                  <a:lnTo>
                    <a:pt x="6905625" y="164579"/>
                  </a:lnTo>
                  <a:lnTo>
                    <a:pt x="6905625" y="135242"/>
                  </a:lnTo>
                  <a:close/>
                </a:path>
                <a:path w="7200265" h="334644">
                  <a:moveTo>
                    <a:pt x="7199922" y="127"/>
                  </a:moveTo>
                  <a:lnTo>
                    <a:pt x="7164933" y="127"/>
                  </a:lnTo>
                  <a:lnTo>
                    <a:pt x="7164933" y="72618"/>
                  </a:lnTo>
                  <a:lnTo>
                    <a:pt x="7164933" y="101701"/>
                  </a:lnTo>
                  <a:lnTo>
                    <a:pt x="7164933" y="177482"/>
                  </a:lnTo>
                  <a:lnTo>
                    <a:pt x="7093356" y="177482"/>
                  </a:lnTo>
                  <a:lnTo>
                    <a:pt x="7094690" y="169113"/>
                  </a:lnTo>
                  <a:lnTo>
                    <a:pt x="7095680" y="160426"/>
                  </a:lnTo>
                  <a:lnTo>
                    <a:pt x="7096303" y="151409"/>
                  </a:lnTo>
                  <a:lnTo>
                    <a:pt x="7096519" y="142087"/>
                  </a:lnTo>
                  <a:lnTo>
                    <a:pt x="7096252" y="131330"/>
                  </a:lnTo>
                  <a:lnTo>
                    <a:pt x="7095452" y="121005"/>
                  </a:lnTo>
                  <a:lnTo>
                    <a:pt x="7094131" y="111112"/>
                  </a:lnTo>
                  <a:lnTo>
                    <a:pt x="7092302" y="101701"/>
                  </a:lnTo>
                  <a:lnTo>
                    <a:pt x="7164933" y="101701"/>
                  </a:lnTo>
                  <a:lnTo>
                    <a:pt x="7164933" y="72618"/>
                  </a:lnTo>
                  <a:lnTo>
                    <a:pt x="7082307" y="72618"/>
                  </a:lnTo>
                  <a:lnTo>
                    <a:pt x="7072109" y="56705"/>
                  </a:lnTo>
                  <a:lnTo>
                    <a:pt x="7069429" y="52514"/>
                  </a:lnTo>
                  <a:lnTo>
                    <a:pt x="7063105" y="46723"/>
                  </a:lnTo>
                  <a:lnTo>
                    <a:pt x="7063105" y="142087"/>
                  </a:lnTo>
                  <a:lnTo>
                    <a:pt x="7059384" y="177761"/>
                  </a:lnTo>
                  <a:lnTo>
                    <a:pt x="7048957" y="204673"/>
                  </a:lnTo>
                  <a:lnTo>
                    <a:pt x="7032904" y="221678"/>
                  </a:lnTo>
                  <a:lnTo>
                    <a:pt x="7012318" y="227596"/>
                  </a:lnTo>
                  <a:lnTo>
                    <a:pt x="6991591" y="221678"/>
                  </a:lnTo>
                  <a:lnTo>
                    <a:pt x="6975513" y="204673"/>
                  </a:lnTo>
                  <a:lnTo>
                    <a:pt x="6965099" y="177761"/>
                  </a:lnTo>
                  <a:lnTo>
                    <a:pt x="6961403" y="142087"/>
                  </a:lnTo>
                  <a:lnTo>
                    <a:pt x="6965099" y="106641"/>
                  </a:lnTo>
                  <a:lnTo>
                    <a:pt x="6975513" y="79806"/>
                  </a:lnTo>
                  <a:lnTo>
                    <a:pt x="6991591" y="62776"/>
                  </a:lnTo>
                  <a:lnTo>
                    <a:pt x="7012318" y="56705"/>
                  </a:lnTo>
                  <a:lnTo>
                    <a:pt x="7032904" y="62776"/>
                  </a:lnTo>
                  <a:lnTo>
                    <a:pt x="7048957" y="79806"/>
                  </a:lnTo>
                  <a:lnTo>
                    <a:pt x="7059384" y="106641"/>
                  </a:lnTo>
                  <a:lnTo>
                    <a:pt x="7063105" y="142087"/>
                  </a:lnTo>
                  <a:lnTo>
                    <a:pt x="7063105" y="46723"/>
                  </a:lnTo>
                  <a:lnTo>
                    <a:pt x="7053186" y="37630"/>
                  </a:lnTo>
                  <a:lnTo>
                    <a:pt x="7034009" y="28371"/>
                  </a:lnTo>
                  <a:lnTo>
                    <a:pt x="7012318" y="25133"/>
                  </a:lnTo>
                  <a:lnTo>
                    <a:pt x="6978028" y="33413"/>
                  </a:lnTo>
                  <a:lnTo>
                    <a:pt x="6951231" y="56870"/>
                  </a:lnTo>
                  <a:lnTo>
                    <a:pt x="6933819" y="93687"/>
                  </a:lnTo>
                  <a:lnTo>
                    <a:pt x="6927723" y="142087"/>
                  </a:lnTo>
                  <a:lnTo>
                    <a:pt x="6933819" y="190703"/>
                  </a:lnTo>
                  <a:lnTo>
                    <a:pt x="6951231" y="227634"/>
                  </a:lnTo>
                  <a:lnTo>
                    <a:pt x="6978028" y="251091"/>
                  </a:lnTo>
                  <a:lnTo>
                    <a:pt x="7012318" y="259308"/>
                  </a:lnTo>
                  <a:lnTo>
                    <a:pt x="7035241" y="255739"/>
                  </a:lnTo>
                  <a:lnTo>
                    <a:pt x="7055320" y="245376"/>
                  </a:lnTo>
                  <a:lnTo>
                    <a:pt x="7072020" y="228727"/>
                  </a:lnTo>
                  <a:lnTo>
                    <a:pt x="7072655" y="227596"/>
                  </a:lnTo>
                  <a:lnTo>
                    <a:pt x="7084809" y="206286"/>
                  </a:lnTo>
                  <a:lnTo>
                    <a:pt x="7164933" y="206286"/>
                  </a:lnTo>
                  <a:lnTo>
                    <a:pt x="7164933" y="334162"/>
                  </a:lnTo>
                  <a:lnTo>
                    <a:pt x="7199922" y="334162"/>
                  </a:lnTo>
                  <a:lnTo>
                    <a:pt x="7199922" y="206286"/>
                  </a:lnTo>
                  <a:lnTo>
                    <a:pt x="7199922" y="177482"/>
                  </a:lnTo>
                  <a:lnTo>
                    <a:pt x="7199922" y="101701"/>
                  </a:lnTo>
                  <a:lnTo>
                    <a:pt x="7199922" y="72618"/>
                  </a:lnTo>
                  <a:lnTo>
                    <a:pt x="7199922" y="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863736" y="2211082"/>
              <a:ext cx="4866005" cy="334645"/>
            </a:xfrm>
            <a:custGeom>
              <a:avLst/>
              <a:gdLst/>
              <a:ahLst/>
              <a:cxnLst/>
              <a:rect l="l" t="t" r="r" b="b"/>
              <a:pathLst>
                <a:path w="4866005" h="334644">
                  <a:moveTo>
                    <a:pt x="180111" y="146824"/>
                  </a:moveTo>
                  <a:lnTo>
                    <a:pt x="174155" y="120815"/>
                  </a:lnTo>
                  <a:lnTo>
                    <a:pt x="166027" y="111048"/>
                  </a:lnTo>
                  <a:lnTo>
                    <a:pt x="157581" y="100901"/>
                  </a:lnTo>
                  <a:lnTo>
                    <a:pt x="146697" y="95465"/>
                  </a:lnTo>
                  <a:lnTo>
                    <a:pt x="146697" y="146824"/>
                  </a:lnTo>
                  <a:lnTo>
                    <a:pt x="143141" y="161378"/>
                  </a:lnTo>
                  <a:lnTo>
                    <a:pt x="133477" y="172339"/>
                  </a:lnTo>
                  <a:lnTo>
                    <a:pt x="118579" y="179222"/>
                  </a:lnTo>
                  <a:lnTo>
                    <a:pt x="99339" y="181559"/>
                  </a:lnTo>
                  <a:lnTo>
                    <a:pt x="79946" y="179222"/>
                  </a:lnTo>
                  <a:lnTo>
                    <a:pt x="65024" y="172339"/>
                  </a:lnTo>
                  <a:lnTo>
                    <a:pt x="55486" y="161378"/>
                  </a:lnTo>
                  <a:lnTo>
                    <a:pt x="52235" y="146824"/>
                  </a:lnTo>
                  <a:lnTo>
                    <a:pt x="55486" y="131914"/>
                  </a:lnTo>
                  <a:lnTo>
                    <a:pt x="65024" y="120650"/>
                  </a:lnTo>
                  <a:lnTo>
                    <a:pt x="79946" y="113525"/>
                  </a:lnTo>
                  <a:lnTo>
                    <a:pt x="99339" y="111048"/>
                  </a:lnTo>
                  <a:lnTo>
                    <a:pt x="118579" y="113525"/>
                  </a:lnTo>
                  <a:lnTo>
                    <a:pt x="133477" y="120650"/>
                  </a:lnTo>
                  <a:lnTo>
                    <a:pt x="143141" y="131914"/>
                  </a:lnTo>
                  <a:lnTo>
                    <a:pt x="146697" y="146824"/>
                  </a:lnTo>
                  <a:lnTo>
                    <a:pt x="146697" y="95465"/>
                  </a:lnTo>
                  <a:lnTo>
                    <a:pt x="132080" y="88163"/>
                  </a:lnTo>
                  <a:lnTo>
                    <a:pt x="99339" y="83680"/>
                  </a:lnTo>
                  <a:lnTo>
                    <a:pt x="66205" y="88163"/>
                  </a:lnTo>
                  <a:lnTo>
                    <a:pt x="40538" y="100901"/>
                  </a:lnTo>
                  <a:lnTo>
                    <a:pt x="23977" y="120815"/>
                  </a:lnTo>
                  <a:lnTo>
                    <a:pt x="18161" y="146824"/>
                  </a:lnTo>
                  <a:lnTo>
                    <a:pt x="23977" y="172427"/>
                  </a:lnTo>
                  <a:lnTo>
                    <a:pt x="40538" y="192049"/>
                  </a:lnTo>
                  <a:lnTo>
                    <a:pt x="66205" y="204622"/>
                  </a:lnTo>
                  <a:lnTo>
                    <a:pt x="99339" y="209054"/>
                  </a:lnTo>
                  <a:lnTo>
                    <a:pt x="132080" y="204622"/>
                  </a:lnTo>
                  <a:lnTo>
                    <a:pt x="157581" y="192049"/>
                  </a:lnTo>
                  <a:lnTo>
                    <a:pt x="166433" y="181559"/>
                  </a:lnTo>
                  <a:lnTo>
                    <a:pt x="174155" y="172427"/>
                  </a:lnTo>
                  <a:lnTo>
                    <a:pt x="180111" y="146824"/>
                  </a:lnTo>
                  <a:close/>
                </a:path>
                <a:path w="4866005" h="334644">
                  <a:moveTo>
                    <a:pt x="198399" y="39204"/>
                  </a:moveTo>
                  <a:lnTo>
                    <a:pt x="116967" y="39204"/>
                  </a:lnTo>
                  <a:lnTo>
                    <a:pt x="116967" y="139"/>
                  </a:lnTo>
                  <a:lnTo>
                    <a:pt x="81838" y="139"/>
                  </a:lnTo>
                  <a:lnTo>
                    <a:pt x="81838" y="39204"/>
                  </a:lnTo>
                  <a:lnTo>
                    <a:pt x="0" y="39204"/>
                  </a:lnTo>
                  <a:lnTo>
                    <a:pt x="0" y="67627"/>
                  </a:lnTo>
                  <a:lnTo>
                    <a:pt x="198399" y="67627"/>
                  </a:lnTo>
                  <a:lnTo>
                    <a:pt x="198399" y="39204"/>
                  </a:lnTo>
                  <a:close/>
                </a:path>
                <a:path w="4866005" h="334644">
                  <a:moveTo>
                    <a:pt x="275755" y="297599"/>
                  </a:moveTo>
                  <a:lnTo>
                    <a:pt x="85394" y="297599"/>
                  </a:lnTo>
                  <a:lnTo>
                    <a:pt x="85394" y="229971"/>
                  </a:lnTo>
                  <a:lnTo>
                    <a:pt x="50266" y="229971"/>
                  </a:lnTo>
                  <a:lnTo>
                    <a:pt x="50266" y="326542"/>
                  </a:lnTo>
                  <a:lnTo>
                    <a:pt x="275755" y="326542"/>
                  </a:lnTo>
                  <a:lnTo>
                    <a:pt x="275755" y="297599"/>
                  </a:lnTo>
                  <a:close/>
                </a:path>
                <a:path w="4866005" h="334644">
                  <a:moveTo>
                    <a:pt x="309829" y="107492"/>
                  </a:moveTo>
                  <a:lnTo>
                    <a:pt x="261543" y="107492"/>
                  </a:lnTo>
                  <a:lnTo>
                    <a:pt x="261543" y="266"/>
                  </a:lnTo>
                  <a:lnTo>
                    <a:pt x="226161" y="266"/>
                  </a:lnTo>
                  <a:lnTo>
                    <a:pt x="226161" y="249834"/>
                  </a:lnTo>
                  <a:lnTo>
                    <a:pt x="261543" y="249834"/>
                  </a:lnTo>
                  <a:lnTo>
                    <a:pt x="261543" y="136956"/>
                  </a:lnTo>
                  <a:lnTo>
                    <a:pt x="309829" y="136956"/>
                  </a:lnTo>
                  <a:lnTo>
                    <a:pt x="309829" y="107492"/>
                  </a:lnTo>
                  <a:close/>
                </a:path>
                <a:path w="4866005" h="334644">
                  <a:moveTo>
                    <a:pt x="526249" y="144716"/>
                  </a:moveTo>
                  <a:lnTo>
                    <a:pt x="523824" y="128143"/>
                  </a:lnTo>
                  <a:lnTo>
                    <a:pt x="522173" y="116827"/>
                  </a:lnTo>
                  <a:lnTo>
                    <a:pt x="490181" y="122250"/>
                  </a:lnTo>
                  <a:lnTo>
                    <a:pt x="457428" y="125691"/>
                  </a:lnTo>
                  <a:lnTo>
                    <a:pt x="420992" y="127546"/>
                  </a:lnTo>
                  <a:lnTo>
                    <a:pt x="377977" y="128143"/>
                  </a:lnTo>
                  <a:lnTo>
                    <a:pt x="377977" y="47104"/>
                  </a:lnTo>
                  <a:lnTo>
                    <a:pt x="491782" y="47104"/>
                  </a:lnTo>
                  <a:lnTo>
                    <a:pt x="491782" y="18681"/>
                  </a:lnTo>
                  <a:lnTo>
                    <a:pt x="343115" y="18681"/>
                  </a:lnTo>
                  <a:lnTo>
                    <a:pt x="343115" y="156171"/>
                  </a:lnTo>
                  <a:lnTo>
                    <a:pt x="369557" y="156171"/>
                  </a:lnTo>
                  <a:lnTo>
                    <a:pt x="416966" y="155841"/>
                  </a:lnTo>
                  <a:lnTo>
                    <a:pt x="456730" y="154241"/>
                  </a:lnTo>
                  <a:lnTo>
                    <a:pt x="492086" y="150749"/>
                  </a:lnTo>
                  <a:lnTo>
                    <a:pt x="526249" y="144716"/>
                  </a:lnTo>
                  <a:close/>
                </a:path>
                <a:path w="4866005" h="334644">
                  <a:moveTo>
                    <a:pt x="602297" y="300494"/>
                  </a:moveTo>
                  <a:lnTo>
                    <a:pt x="410870" y="300494"/>
                  </a:lnTo>
                  <a:lnTo>
                    <a:pt x="410870" y="268389"/>
                  </a:lnTo>
                  <a:lnTo>
                    <a:pt x="590981" y="268389"/>
                  </a:lnTo>
                  <a:lnTo>
                    <a:pt x="590981" y="183007"/>
                  </a:lnTo>
                  <a:lnTo>
                    <a:pt x="375348" y="183007"/>
                  </a:lnTo>
                  <a:lnTo>
                    <a:pt x="375348" y="211429"/>
                  </a:lnTo>
                  <a:lnTo>
                    <a:pt x="555853" y="211429"/>
                  </a:lnTo>
                  <a:lnTo>
                    <a:pt x="555853" y="241287"/>
                  </a:lnTo>
                  <a:lnTo>
                    <a:pt x="376135" y="241287"/>
                  </a:lnTo>
                  <a:lnTo>
                    <a:pt x="376135" y="329171"/>
                  </a:lnTo>
                  <a:lnTo>
                    <a:pt x="602297" y="329171"/>
                  </a:lnTo>
                  <a:lnTo>
                    <a:pt x="602297" y="300494"/>
                  </a:lnTo>
                  <a:close/>
                </a:path>
                <a:path w="4866005" h="334644">
                  <a:moveTo>
                    <a:pt x="639254" y="68021"/>
                  </a:moveTo>
                  <a:lnTo>
                    <a:pt x="590981" y="68021"/>
                  </a:lnTo>
                  <a:lnTo>
                    <a:pt x="590981" y="0"/>
                  </a:lnTo>
                  <a:lnTo>
                    <a:pt x="555586" y="0"/>
                  </a:lnTo>
                  <a:lnTo>
                    <a:pt x="555586" y="167347"/>
                  </a:lnTo>
                  <a:lnTo>
                    <a:pt x="590981" y="167347"/>
                  </a:lnTo>
                  <a:lnTo>
                    <a:pt x="590981" y="97231"/>
                  </a:lnTo>
                  <a:lnTo>
                    <a:pt x="639254" y="97231"/>
                  </a:lnTo>
                  <a:lnTo>
                    <a:pt x="639254" y="68021"/>
                  </a:lnTo>
                  <a:close/>
                </a:path>
                <a:path w="4866005" h="334644">
                  <a:moveTo>
                    <a:pt x="829894" y="25400"/>
                  </a:moveTo>
                  <a:lnTo>
                    <a:pt x="672020" y="25400"/>
                  </a:lnTo>
                  <a:lnTo>
                    <a:pt x="672020" y="54737"/>
                  </a:lnTo>
                  <a:lnTo>
                    <a:pt x="791476" y="54737"/>
                  </a:lnTo>
                  <a:lnTo>
                    <a:pt x="778738" y="93764"/>
                  </a:lnTo>
                  <a:lnTo>
                    <a:pt x="751509" y="127901"/>
                  </a:lnTo>
                  <a:lnTo>
                    <a:pt x="710920" y="156133"/>
                  </a:lnTo>
                  <a:lnTo>
                    <a:pt x="658075" y="177482"/>
                  </a:lnTo>
                  <a:lnTo>
                    <a:pt x="673074" y="205638"/>
                  </a:lnTo>
                  <a:lnTo>
                    <a:pt x="726770" y="184023"/>
                  </a:lnTo>
                  <a:lnTo>
                    <a:pt x="770331" y="154711"/>
                  </a:lnTo>
                  <a:lnTo>
                    <a:pt x="802728" y="118186"/>
                  </a:lnTo>
                  <a:lnTo>
                    <a:pt x="822921" y="74917"/>
                  </a:lnTo>
                  <a:lnTo>
                    <a:pt x="829894" y="25400"/>
                  </a:lnTo>
                  <a:close/>
                </a:path>
                <a:path w="4866005" h="334644">
                  <a:moveTo>
                    <a:pt x="934224" y="297599"/>
                  </a:moveTo>
                  <a:lnTo>
                    <a:pt x="744245" y="297599"/>
                  </a:lnTo>
                  <a:lnTo>
                    <a:pt x="744245" y="217474"/>
                  </a:lnTo>
                  <a:lnTo>
                    <a:pt x="708723" y="217474"/>
                  </a:lnTo>
                  <a:lnTo>
                    <a:pt x="708723" y="326542"/>
                  </a:lnTo>
                  <a:lnTo>
                    <a:pt x="934224" y="326542"/>
                  </a:lnTo>
                  <a:lnTo>
                    <a:pt x="934224" y="297599"/>
                  </a:lnTo>
                  <a:close/>
                </a:path>
                <a:path w="4866005" h="334644">
                  <a:moveTo>
                    <a:pt x="968692" y="98539"/>
                  </a:moveTo>
                  <a:lnTo>
                    <a:pt x="920407" y="98539"/>
                  </a:lnTo>
                  <a:lnTo>
                    <a:pt x="920407" y="0"/>
                  </a:lnTo>
                  <a:lnTo>
                    <a:pt x="884618" y="0"/>
                  </a:lnTo>
                  <a:lnTo>
                    <a:pt x="884618" y="242341"/>
                  </a:lnTo>
                  <a:lnTo>
                    <a:pt x="920407" y="242341"/>
                  </a:lnTo>
                  <a:lnTo>
                    <a:pt x="920407" y="128143"/>
                  </a:lnTo>
                  <a:lnTo>
                    <a:pt x="968692" y="128143"/>
                  </a:lnTo>
                  <a:lnTo>
                    <a:pt x="968692" y="98539"/>
                  </a:lnTo>
                  <a:close/>
                </a:path>
                <a:path w="4866005" h="334644">
                  <a:moveTo>
                    <a:pt x="1187208" y="103149"/>
                  </a:moveTo>
                  <a:lnTo>
                    <a:pt x="1180338" y="70980"/>
                  </a:lnTo>
                  <a:lnTo>
                    <a:pt x="1167866" y="54343"/>
                  </a:lnTo>
                  <a:lnTo>
                    <a:pt x="1161503" y="45859"/>
                  </a:lnTo>
                  <a:lnTo>
                    <a:pt x="1152740" y="40868"/>
                  </a:lnTo>
                  <a:lnTo>
                    <a:pt x="1152740" y="103149"/>
                  </a:lnTo>
                  <a:lnTo>
                    <a:pt x="1148435" y="123202"/>
                  </a:lnTo>
                  <a:lnTo>
                    <a:pt x="1136675" y="138607"/>
                  </a:lnTo>
                  <a:lnTo>
                    <a:pt x="1118870" y="148475"/>
                  </a:lnTo>
                  <a:lnTo>
                    <a:pt x="1096429" y="151955"/>
                  </a:lnTo>
                  <a:lnTo>
                    <a:pt x="1074000" y="148475"/>
                  </a:lnTo>
                  <a:lnTo>
                    <a:pt x="1056246" y="138607"/>
                  </a:lnTo>
                  <a:lnTo>
                    <a:pt x="1044600" y="123202"/>
                  </a:lnTo>
                  <a:lnTo>
                    <a:pt x="1040523" y="103149"/>
                  </a:lnTo>
                  <a:lnTo>
                    <a:pt x="1044600" y="83146"/>
                  </a:lnTo>
                  <a:lnTo>
                    <a:pt x="1056246" y="67741"/>
                  </a:lnTo>
                  <a:lnTo>
                    <a:pt x="1074000" y="57835"/>
                  </a:lnTo>
                  <a:lnTo>
                    <a:pt x="1096429" y="54343"/>
                  </a:lnTo>
                  <a:lnTo>
                    <a:pt x="1118870" y="57835"/>
                  </a:lnTo>
                  <a:lnTo>
                    <a:pt x="1136675" y="67741"/>
                  </a:lnTo>
                  <a:lnTo>
                    <a:pt x="1148435" y="83146"/>
                  </a:lnTo>
                  <a:lnTo>
                    <a:pt x="1152740" y="103149"/>
                  </a:lnTo>
                  <a:lnTo>
                    <a:pt x="1152740" y="40868"/>
                  </a:lnTo>
                  <a:lnTo>
                    <a:pt x="1132840" y="29514"/>
                  </a:lnTo>
                  <a:lnTo>
                    <a:pt x="1096429" y="23685"/>
                  </a:lnTo>
                  <a:lnTo>
                    <a:pt x="1060069" y="29514"/>
                  </a:lnTo>
                  <a:lnTo>
                    <a:pt x="1031265" y="45859"/>
                  </a:lnTo>
                  <a:lnTo>
                    <a:pt x="1012342" y="70980"/>
                  </a:lnTo>
                  <a:lnTo>
                    <a:pt x="1005662" y="103149"/>
                  </a:lnTo>
                  <a:lnTo>
                    <a:pt x="1012342" y="135382"/>
                  </a:lnTo>
                  <a:lnTo>
                    <a:pt x="1031265" y="160489"/>
                  </a:lnTo>
                  <a:lnTo>
                    <a:pt x="1060069" y="176796"/>
                  </a:lnTo>
                  <a:lnTo>
                    <a:pt x="1096429" y="182613"/>
                  </a:lnTo>
                  <a:lnTo>
                    <a:pt x="1132840" y="176796"/>
                  </a:lnTo>
                  <a:lnTo>
                    <a:pt x="1161503" y="160489"/>
                  </a:lnTo>
                  <a:lnTo>
                    <a:pt x="1167904" y="151955"/>
                  </a:lnTo>
                  <a:lnTo>
                    <a:pt x="1180338" y="135382"/>
                  </a:lnTo>
                  <a:lnTo>
                    <a:pt x="1187208" y="103149"/>
                  </a:lnTo>
                  <a:close/>
                </a:path>
                <a:path w="4866005" h="334644">
                  <a:moveTo>
                    <a:pt x="1210106" y="247599"/>
                  </a:moveTo>
                  <a:lnTo>
                    <a:pt x="1207338" y="221818"/>
                  </a:lnTo>
                  <a:lnTo>
                    <a:pt x="1151115" y="228003"/>
                  </a:lnTo>
                  <a:lnTo>
                    <a:pt x="1093939" y="231343"/>
                  </a:lnTo>
                  <a:lnTo>
                    <a:pt x="1039025" y="232676"/>
                  </a:lnTo>
                  <a:lnTo>
                    <a:pt x="989609" y="232867"/>
                  </a:lnTo>
                  <a:lnTo>
                    <a:pt x="993952" y="262343"/>
                  </a:lnTo>
                  <a:lnTo>
                    <a:pt x="1042250" y="262051"/>
                  </a:lnTo>
                  <a:lnTo>
                    <a:pt x="1096060" y="260350"/>
                  </a:lnTo>
                  <a:lnTo>
                    <a:pt x="1152855" y="255955"/>
                  </a:lnTo>
                  <a:lnTo>
                    <a:pt x="1210106" y="247599"/>
                  </a:lnTo>
                  <a:close/>
                </a:path>
                <a:path w="4866005" h="334644">
                  <a:moveTo>
                    <a:pt x="1263510" y="0"/>
                  </a:moveTo>
                  <a:lnTo>
                    <a:pt x="1228255" y="0"/>
                  </a:lnTo>
                  <a:lnTo>
                    <a:pt x="1228255" y="334035"/>
                  </a:lnTo>
                  <a:lnTo>
                    <a:pt x="1263510" y="334035"/>
                  </a:lnTo>
                  <a:lnTo>
                    <a:pt x="1263510" y="0"/>
                  </a:lnTo>
                  <a:close/>
                </a:path>
                <a:path w="4866005" h="334644">
                  <a:moveTo>
                    <a:pt x="1619389" y="193662"/>
                  </a:moveTo>
                  <a:lnTo>
                    <a:pt x="1617522" y="176034"/>
                  </a:lnTo>
                  <a:lnTo>
                    <a:pt x="1616621" y="167614"/>
                  </a:lnTo>
                  <a:lnTo>
                    <a:pt x="1595539" y="170408"/>
                  </a:lnTo>
                  <a:lnTo>
                    <a:pt x="1573898" y="172707"/>
                  </a:lnTo>
                  <a:lnTo>
                    <a:pt x="1551901" y="174574"/>
                  </a:lnTo>
                  <a:lnTo>
                    <a:pt x="1529791" y="176034"/>
                  </a:lnTo>
                  <a:lnTo>
                    <a:pt x="1529791" y="146164"/>
                  </a:lnTo>
                  <a:lnTo>
                    <a:pt x="1556207" y="138328"/>
                  </a:lnTo>
                  <a:lnTo>
                    <a:pt x="1576628" y="124307"/>
                  </a:lnTo>
                  <a:lnTo>
                    <a:pt x="1579054" y="120777"/>
                  </a:lnTo>
                  <a:lnTo>
                    <a:pt x="1589849" y="105041"/>
                  </a:lnTo>
                  <a:lnTo>
                    <a:pt x="1594650" y="81445"/>
                  </a:lnTo>
                  <a:lnTo>
                    <a:pt x="1588376" y="54305"/>
                  </a:lnTo>
                  <a:lnTo>
                    <a:pt x="1578254" y="41973"/>
                  </a:lnTo>
                  <a:lnTo>
                    <a:pt x="1571155" y="33324"/>
                  </a:lnTo>
                  <a:lnTo>
                    <a:pt x="1561363" y="28295"/>
                  </a:lnTo>
                  <a:lnTo>
                    <a:pt x="1561363" y="81445"/>
                  </a:lnTo>
                  <a:lnTo>
                    <a:pt x="1557604" y="97536"/>
                  </a:lnTo>
                  <a:lnTo>
                    <a:pt x="1547355" y="109893"/>
                  </a:lnTo>
                  <a:lnTo>
                    <a:pt x="1531581" y="117856"/>
                  </a:lnTo>
                  <a:lnTo>
                    <a:pt x="1511236" y="120777"/>
                  </a:lnTo>
                  <a:lnTo>
                    <a:pt x="1491018" y="117856"/>
                  </a:lnTo>
                  <a:lnTo>
                    <a:pt x="1475143" y="109893"/>
                  </a:lnTo>
                  <a:lnTo>
                    <a:pt x="1464830" y="97536"/>
                  </a:lnTo>
                  <a:lnTo>
                    <a:pt x="1461249" y="81445"/>
                  </a:lnTo>
                  <a:lnTo>
                    <a:pt x="1464830" y="65138"/>
                  </a:lnTo>
                  <a:lnTo>
                    <a:pt x="1475143" y="52730"/>
                  </a:lnTo>
                  <a:lnTo>
                    <a:pt x="1491018" y="44805"/>
                  </a:lnTo>
                  <a:lnTo>
                    <a:pt x="1511236" y="41973"/>
                  </a:lnTo>
                  <a:lnTo>
                    <a:pt x="1531581" y="44805"/>
                  </a:lnTo>
                  <a:lnTo>
                    <a:pt x="1547355" y="52730"/>
                  </a:lnTo>
                  <a:lnTo>
                    <a:pt x="1557604" y="65138"/>
                  </a:lnTo>
                  <a:lnTo>
                    <a:pt x="1561363" y="81445"/>
                  </a:lnTo>
                  <a:lnTo>
                    <a:pt x="1561363" y="28295"/>
                  </a:lnTo>
                  <a:lnTo>
                    <a:pt x="1544828" y="19799"/>
                  </a:lnTo>
                  <a:lnTo>
                    <a:pt x="1511236" y="14998"/>
                  </a:lnTo>
                  <a:lnTo>
                    <a:pt x="1477670" y="19799"/>
                  </a:lnTo>
                  <a:lnTo>
                    <a:pt x="1451394" y="33324"/>
                  </a:lnTo>
                  <a:lnTo>
                    <a:pt x="1434338" y="54305"/>
                  </a:lnTo>
                  <a:lnTo>
                    <a:pt x="1428356" y="81445"/>
                  </a:lnTo>
                  <a:lnTo>
                    <a:pt x="1432979" y="105359"/>
                  </a:lnTo>
                  <a:lnTo>
                    <a:pt x="1446377" y="124790"/>
                  </a:lnTo>
                  <a:lnTo>
                    <a:pt x="1467281" y="138798"/>
                  </a:lnTo>
                  <a:lnTo>
                    <a:pt x="1494409" y="146431"/>
                  </a:lnTo>
                  <a:lnTo>
                    <a:pt x="1494409" y="177609"/>
                  </a:lnTo>
                  <a:lnTo>
                    <a:pt x="1471726" y="178244"/>
                  </a:lnTo>
                  <a:lnTo>
                    <a:pt x="1449870" y="178600"/>
                  </a:lnTo>
                  <a:lnTo>
                    <a:pt x="1409674" y="178790"/>
                  </a:lnTo>
                  <a:lnTo>
                    <a:pt x="1413624" y="207479"/>
                  </a:lnTo>
                  <a:lnTo>
                    <a:pt x="1460017" y="207098"/>
                  </a:lnTo>
                  <a:lnTo>
                    <a:pt x="1511668" y="205308"/>
                  </a:lnTo>
                  <a:lnTo>
                    <a:pt x="1565732" y="201155"/>
                  </a:lnTo>
                  <a:lnTo>
                    <a:pt x="1619389" y="193662"/>
                  </a:lnTo>
                  <a:close/>
                </a:path>
                <a:path w="4866005" h="334644">
                  <a:moveTo>
                    <a:pt x="1684375" y="297205"/>
                  </a:moveTo>
                  <a:lnTo>
                    <a:pt x="1492300" y="297205"/>
                  </a:lnTo>
                  <a:lnTo>
                    <a:pt x="1492300" y="232867"/>
                  </a:lnTo>
                  <a:lnTo>
                    <a:pt x="1456778" y="232867"/>
                  </a:lnTo>
                  <a:lnTo>
                    <a:pt x="1456778" y="326275"/>
                  </a:lnTo>
                  <a:lnTo>
                    <a:pt x="1684375" y="326275"/>
                  </a:lnTo>
                  <a:lnTo>
                    <a:pt x="1684375" y="297205"/>
                  </a:lnTo>
                  <a:close/>
                </a:path>
                <a:path w="4866005" h="334644">
                  <a:moveTo>
                    <a:pt x="1719897" y="110515"/>
                  </a:moveTo>
                  <a:lnTo>
                    <a:pt x="1672399" y="110515"/>
                  </a:lnTo>
                  <a:lnTo>
                    <a:pt x="1672399" y="266"/>
                  </a:lnTo>
                  <a:lnTo>
                    <a:pt x="1637144" y="266"/>
                  </a:lnTo>
                  <a:lnTo>
                    <a:pt x="1637144" y="255231"/>
                  </a:lnTo>
                  <a:lnTo>
                    <a:pt x="1672399" y="255231"/>
                  </a:lnTo>
                  <a:lnTo>
                    <a:pt x="1672399" y="140246"/>
                  </a:lnTo>
                  <a:lnTo>
                    <a:pt x="1719897" y="140246"/>
                  </a:lnTo>
                  <a:lnTo>
                    <a:pt x="1719897" y="110515"/>
                  </a:lnTo>
                  <a:close/>
                </a:path>
                <a:path w="4866005" h="334644">
                  <a:moveTo>
                    <a:pt x="2015121" y="176517"/>
                  </a:moveTo>
                  <a:lnTo>
                    <a:pt x="1811858" y="176517"/>
                  </a:lnTo>
                  <a:lnTo>
                    <a:pt x="1811858" y="128257"/>
                  </a:lnTo>
                  <a:lnTo>
                    <a:pt x="2007362" y="128257"/>
                  </a:lnTo>
                  <a:lnTo>
                    <a:pt x="2007362" y="99047"/>
                  </a:lnTo>
                  <a:lnTo>
                    <a:pt x="2007362" y="52057"/>
                  </a:lnTo>
                  <a:lnTo>
                    <a:pt x="2007362" y="24117"/>
                  </a:lnTo>
                  <a:lnTo>
                    <a:pt x="1776069" y="24117"/>
                  </a:lnTo>
                  <a:lnTo>
                    <a:pt x="1776069" y="52057"/>
                  </a:lnTo>
                  <a:lnTo>
                    <a:pt x="1972500" y="52057"/>
                  </a:lnTo>
                  <a:lnTo>
                    <a:pt x="1972500" y="99047"/>
                  </a:lnTo>
                  <a:lnTo>
                    <a:pt x="1776730" y="99047"/>
                  </a:lnTo>
                  <a:lnTo>
                    <a:pt x="1776730" y="128257"/>
                  </a:lnTo>
                  <a:lnTo>
                    <a:pt x="1776730" y="176517"/>
                  </a:lnTo>
                  <a:lnTo>
                    <a:pt x="1776730" y="204457"/>
                  </a:lnTo>
                  <a:lnTo>
                    <a:pt x="2015121" y="204457"/>
                  </a:lnTo>
                  <a:lnTo>
                    <a:pt x="2015121" y="176517"/>
                  </a:lnTo>
                  <a:close/>
                </a:path>
                <a:path w="4866005" h="334644">
                  <a:moveTo>
                    <a:pt x="2044725" y="264045"/>
                  </a:moveTo>
                  <a:lnTo>
                    <a:pt x="1964601" y="264045"/>
                  </a:lnTo>
                  <a:lnTo>
                    <a:pt x="1964601" y="204978"/>
                  </a:lnTo>
                  <a:lnTo>
                    <a:pt x="1929866" y="204978"/>
                  </a:lnTo>
                  <a:lnTo>
                    <a:pt x="1929866" y="264045"/>
                  </a:lnTo>
                  <a:lnTo>
                    <a:pt x="1857248" y="264045"/>
                  </a:lnTo>
                  <a:lnTo>
                    <a:pt x="1857248" y="204978"/>
                  </a:lnTo>
                  <a:lnTo>
                    <a:pt x="1822907" y="204978"/>
                  </a:lnTo>
                  <a:lnTo>
                    <a:pt x="1822907" y="264045"/>
                  </a:lnTo>
                  <a:lnTo>
                    <a:pt x="1739633" y="264045"/>
                  </a:lnTo>
                  <a:lnTo>
                    <a:pt x="1739633" y="293382"/>
                  </a:lnTo>
                  <a:lnTo>
                    <a:pt x="2044725" y="293382"/>
                  </a:lnTo>
                  <a:lnTo>
                    <a:pt x="2044725" y="264045"/>
                  </a:lnTo>
                  <a:close/>
                </a:path>
                <a:path w="4866005" h="334644">
                  <a:moveTo>
                    <a:pt x="2249563" y="146824"/>
                  </a:moveTo>
                  <a:lnTo>
                    <a:pt x="2243594" y="120815"/>
                  </a:lnTo>
                  <a:lnTo>
                    <a:pt x="2235479" y="111048"/>
                  </a:lnTo>
                  <a:lnTo>
                    <a:pt x="2227034" y="100901"/>
                  </a:lnTo>
                  <a:lnTo>
                    <a:pt x="2216150" y="95465"/>
                  </a:lnTo>
                  <a:lnTo>
                    <a:pt x="2216150" y="146824"/>
                  </a:lnTo>
                  <a:lnTo>
                    <a:pt x="2212594" y="161378"/>
                  </a:lnTo>
                  <a:lnTo>
                    <a:pt x="2202929" y="172339"/>
                  </a:lnTo>
                  <a:lnTo>
                    <a:pt x="2188019" y="179222"/>
                  </a:lnTo>
                  <a:lnTo>
                    <a:pt x="2168779" y="181559"/>
                  </a:lnTo>
                  <a:lnTo>
                    <a:pt x="2149398" y="179222"/>
                  </a:lnTo>
                  <a:lnTo>
                    <a:pt x="2134476" y="172339"/>
                  </a:lnTo>
                  <a:lnTo>
                    <a:pt x="2124938" y="161378"/>
                  </a:lnTo>
                  <a:lnTo>
                    <a:pt x="2121687" y="146824"/>
                  </a:lnTo>
                  <a:lnTo>
                    <a:pt x="2124938" y="131914"/>
                  </a:lnTo>
                  <a:lnTo>
                    <a:pt x="2134476" y="120650"/>
                  </a:lnTo>
                  <a:lnTo>
                    <a:pt x="2149398" y="113525"/>
                  </a:lnTo>
                  <a:lnTo>
                    <a:pt x="2168779" y="111048"/>
                  </a:lnTo>
                  <a:lnTo>
                    <a:pt x="2188019" y="113525"/>
                  </a:lnTo>
                  <a:lnTo>
                    <a:pt x="2202929" y="120650"/>
                  </a:lnTo>
                  <a:lnTo>
                    <a:pt x="2212594" y="131914"/>
                  </a:lnTo>
                  <a:lnTo>
                    <a:pt x="2216150" y="146824"/>
                  </a:lnTo>
                  <a:lnTo>
                    <a:pt x="2216150" y="95465"/>
                  </a:lnTo>
                  <a:lnTo>
                    <a:pt x="2201532" y="88163"/>
                  </a:lnTo>
                  <a:lnTo>
                    <a:pt x="2168779" y="83680"/>
                  </a:lnTo>
                  <a:lnTo>
                    <a:pt x="2135657" y="88163"/>
                  </a:lnTo>
                  <a:lnTo>
                    <a:pt x="2109990" y="100901"/>
                  </a:lnTo>
                  <a:lnTo>
                    <a:pt x="2093429" y="120815"/>
                  </a:lnTo>
                  <a:lnTo>
                    <a:pt x="2087613" y="146824"/>
                  </a:lnTo>
                  <a:lnTo>
                    <a:pt x="2093429" y="172427"/>
                  </a:lnTo>
                  <a:lnTo>
                    <a:pt x="2109990" y="192049"/>
                  </a:lnTo>
                  <a:lnTo>
                    <a:pt x="2135657" y="204622"/>
                  </a:lnTo>
                  <a:lnTo>
                    <a:pt x="2168779" y="209054"/>
                  </a:lnTo>
                  <a:lnTo>
                    <a:pt x="2201532" y="204622"/>
                  </a:lnTo>
                  <a:lnTo>
                    <a:pt x="2227034" y="192049"/>
                  </a:lnTo>
                  <a:lnTo>
                    <a:pt x="2235885" y="181559"/>
                  </a:lnTo>
                  <a:lnTo>
                    <a:pt x="2243594" y="172427"/>
                  </a:lnTo>
                  <a:lnTo>
                    <a:pt x="2249563" y="146824"/>
                  </a:lnTo>
                  <a:close/>
                </a:path>
                <a:path w="4866005" h="334644">
                  <a:moveTo>
                    <a:pt x="2267851" y="39204"/>
                  </a:moveTo>
                  <a:lnTo>
                    <a:pt x="2186419" y="39204"/>
                  </a:lnTo>
                  <a:lnTo>
                    <a:pt x="2186419" y="139"/>
                  </a:lnTo>
                  <a:lnTo>
                    <a:pt x="2151291" y="139"/>
                  </a:lnTo>
                  <a:lnTo>
                    <a:pt x="2151291" y="39204"/>
                  </a:lnTo>
                  <a:lnTo>
                    <a:pt x="2069452" y="39204"/>
                  </a:lnTo>
                  <a:lnTo>
                    <a:pt x="2069452" y="67627"/>
                  </a:lnTo>
                  <a:lnTo>
                    <a:pt x="2267851" y="67627"/>
                  </a:lnTo>
                  <a:lnTo>
                    <a:pt x="2267851" y="39204"/>
                  </a:lnTo>
                  <a:close/>
                </a:path>
                <a:path w="4866005" h="334644">
                  <a:moveTo>
                    <a:pt x="2345207" y="297599"/>
                  </a:moveTo>
                  <a:lnTo>
                    <a:pt x="2154834" y="297599"/>
                  </a:lnTo>
                  <a:lnTo>
                    <a:pt x="2154834" y="229971"/>
                  </a:lnTo>
                  <a:lnTo>
                    <a:pt x="2119706" y="229971"/>
                  </a:lnTo>
                  <a:lnTo>
                    <a:pt x="2119706" y="326542"/>
                  </a:lnTo>
                  <a:lnTo>
                    <a:pt x="2345207" y="326542"/>
                  </a:lnTo>
                  <a:lnTo>
                    <a:pt x="2345207" y="297599"/>
                  </a:lnTo>
                  <a:close/>
                </a:path>
                <a:path w="4866005" h="334644">
                  <a:moveTo>
                    <a:pt x="2379281" y="107492"/>
                  </a:moveTo>
                  <a:lnTo>
                    <a:pt x="2330996" y="107492"/>
                  </a:lnTo>
                  <a:lnTo>
                    <a:pt x="2330996" y="266"/>
                  </a:lnTo>
                  <a:lnTo>
                    <a:pt x="2295614" y="266"/>
                  </a:lnTo>
                  <a:lnTo>
                    <a:pt x="2295614" y="249834"/>
                  </a:lnTo>
                  <a:lnTo>
                    <a:pt x="2330996" y="249834"/>
                  </a:lnTo>
                  <a:lnTo>
                    <a:pt x="2330996" y="136956"/>
                  </a:lnTo>
                  <a:lnTo>
                    <a:pt x="2379281" y="136956"/>
                  </a:lnTo>
                  <a:lnTo>
                    <a:pt x="2379281" y="107492"/>
                  </a:lnTo>
                  <a:close/>
                </a:path>
                <a:path w="4866005" h="334644">
                  <a:moveTo>
                    <a:pt x="2648547" y="238125"/>
                  </a:moveTo>
                  <a:lnTo>
                    <a:pt x="2645905" y="217601"/>
                  </a:lnTo>
                  <a:lnTo>
                    <a:pt x="2644597" y="207340"/>
                  </a:lnTo>
                  <a:lnTo>
                    <a:pt x="2617038" y="211988"/>
                  </a:lnTo>
                  <a:lnTo>
                    <a:pt x="2590939" y="215036"/>
                  </a:lnTo>
                  <a:lnTo>
                    <a:pt x="2566136" y="216814"/>
                  </a:lnTo>
                  <a:lnTo>
                    <a:pt x="2542502" y="217601"/>
                  </a:lnTo>
                  <a:lnTo>
                    <a:pt x="2542502" y="39344"/>
                  </a:lnTo>
                  <a:lnTo>
                    <a:pt x="2507119" y="39344"/>
                  </a:lnTo>
                  <a:lnTo>
                    <a:pt x="2507119" y="248653"/>
                  </a:lnTo>
                  <a:lnTo>
                    <a:pt x="2528684" y="248653"/>
                  </a:lnTo>
                  <a:lnTo>
                    <a:pt x="2556129" y="248170"/>
                  </a:lnTo>
                  <a:lnTo>
                    <a:pt x="2584920" y="246507"/>
                  </a:lnTo>
                  <a:lnTo>
                    <a:pt x="2615552" y="243268"/>
                  </a:lnTo>
                  <a:lnTo>
                    <a:pt x="2648547" y="238125"/>
                  </a:lnTo>
                  <a:close/>
                </a:path>
                <a:path w="4866005" h="334644">
                  <a:moveTo>
                    <a:pt x="2777071" y="0"/>
                  </a:moveTo>
                  <a:lnTo>
                    <a:pt x="2742869" y="0"/>
                  </a:lnTo>
                  <a:lnTo>
                    <a:pt x="2742869" y="133413"/>
                  </a:lnTo>
                  <a:lnTo>
                    <a:pt x="2700375" y="133413"/>
                  </a:lnTo>
                  <a:lnTo>
                    <a:pt x="2700375" y="6845"/>
                  </a:lnTo>
                  <a:lnTo>
                    <a:pt x="2667228" y="6845"/>
                  </a:lnTo>
                  <a:lnTo>
                    <a:pt x="2667228" y="316280"/>
                  </a:lnTo>
                  <a:lnTo>
                    <a:pt x="2700375" y="316280"/>
                  </a:lnTo>
                  <a:lnTo>
                    <a:pt x="2700375" y="162750"/>
                  </a:lnTo>
                  <a:lnTo>
                    <a:pt x="2742869" y="162750"/>
                  </a:lnTo>
                  <a:lnTo>
                    <a:pt x="2742869" y="333375"/>
                  </a:lnTo>
                  <a:lnTo>
                    <a:pt x="2777071" y="333375"/>
                  </a:lnTo>
                  <a:lnTo>
                    <a:pt x="2777071" y="162750"/>
                  </a:lnTo>
                  <a:lnTo>
                    <a:pt x="2777071" y="133413"/>
                  </a:lnTo>
                  <a:lnTo>
                    <a:pt x="2777071" y="0"/>
                  </a:lnTo>
                  <a:close/>
                </a:path>
                <a:path w="4866005" h="334644">
                  <a:moveTo>
                    <a:pt x="3087827" y="273253"/>
                  </a:moveTo>
                  <a:lnTo>
                    <a:pt x="3079800" y="247891"/>
                  </a:lnTo>
                  <a:lnTo>
                    <a:pt x="3071393" y="241020"/>
                  </a:lnTo>
                  <a:lnTo>
                    <a:pt x="3057042" y="229311"/>
                  </a:lnTo>
                  <a:lnTo>
                    <a:pt x="3052559" y="227914"/>
                  </a:lnTo>
                  <a:lnTo>
                    <a:pt x="3052559" y="273253"/>
                  </a:lnTo>
                  <a:lnTo>
                    <a:pt x="3047047" y="287121"/>
                  </a:lnTo>
                  <a:lnTo>
                    <a:pt x="3031363" y="297332"/>
                  </a:lnTo>
                  <a:lnTo>
                    <a:pt x="3006293" y="303593"/>
                  </a:lnTo>
                  <a:lnTo>
                    <a:pt x="2972574" y="305625"/>
                  </a:lnTo>
                  <a:lnTo>
                    <a:pt x="2938602" y="303593"/>
                  </a:lnTo>
                  <a:lnTo>
                    <a:pt x="2913519" y="297332"/>
                  </a:lnTo>
                  <a:lnTo>
                    <a:pt x="2898038" y="287121"/>
                  </a:lnTo>
                  <a:lnTo>
                    <a:pt x="2892844" y="273253"/>
                  </a:lnTo>
                  <a:lnTo>
                    <a:pt x="2898038" y="259549"/>
                  </a:lnTo>
                  <a:lnTo>
                    <a:pt x="2913519" y="249491"/>
                  </a:lnTo>
                  <a:lnTo>
                    <a:pt x="2938602" y="243268"/>
                  </a:lnTo>
                  <a:lnTo>
                    <a:pt x="2972574" y="241020"/>
                  </a:lnTo>
                  <a:lnTo>
                    <a:pt x="3006293" y="243268"/>
                  </a:lnTo>
                  <a:lnTo>
                    <a:pt x="3031363" y="249491"/>
                  </a:lnTo>
                  <a:lnTo>
                    <a:pt x="3047047" y="259549"/>
                  </a:lnTo>
                  <a:lnTo>
                    <a:pt x="3052559" y="273253"/>
                  </a:lnTo>
                  <a:lnTo>
                    <a:pt x="3052559" y="227914"/>
                  </a:lnTo>
                  <a:lnTo>
                    <a:pt x="3020847" y="217944"/>
                  </a:lnTo>
                  <a:lnTo>
                    <a:pt x="2972574" y="214185"/>
                  </a:lnTo>
                  <a:lnTo>
                    <a:pt x="2923984" y="217944"/>
                  </a:lnTo>
                  <a:lnTo>
                    <a:pt x="2887624" y="229311"/>
                  </a:lnTo>
                  <a:lnTo>
                    <a:pt x="2864828" y="247891"/>
                  </a:lnTo>
                  <a:lnTo>
                    <a:pt x="2856928" y="273253"/>
                  </a:lnTo>
                  <a:lnTo>
                    <a:pt x="2864828" y="298754"/>
                  </a:lnTo>
                  <a:lnTo>
                    <a:pt x="2887624" y="317398"/>
                  </a:lnTo>
                  <a:lnTo>
                    <a:pt x="2923984" y="328828"/>
                  </a:lnTo>
                  <a:lnTo>
                    <a:pt x="2972574" y="332727"/>
                  </a:lnTo>
                  <a:lnTo>
                    <a:pt x="3020847" y="328828"/>
                  </a:lnTo>
                  <a:lnTo>
                    <a:pt x="3057042" y="317398"/>
                  </a:lnTo>
                  <a:lnTo>
                    <a:pt x="3071418" y="305625"/>
                  </a:lnTo>
                  <a:lnTo>
                    <a:pt x="3079800" y="298754"/>
                  </a:lnTo>
                  <a:lnTo>
                    <a:pt x="3087827" y="273253"/>
                  </a:lnTo>
                  <a:close/>
                </a:path>
                <a:path w="4866005" h="334644">
                  <a:moveTo>
                    <a:pt x="3124924" y="162610"/>
                  </a:moveTo>
                  <a:lnTo>
                    <a:pt x="3051251" y="162610"/>
                  </a:lnTo>
                  <a:lnTo>
                    <a:pt x="3051251" y="127228"/>
                  </a:lnTo>
                  <a:lnTo>
                    <a:pt x="3051251" y="118021"/>
                  </a:lnTo>
                  <a:lnTo>
                    <a:pt x="3068434" y="108953"/>
                  </a:lnTo>
                  <a:lnTo>
                    <a:pt x="3074784" y="103276"/>
                  </a:lnTo>
                  <a:lnTo>
                    <a:pt x="3081121" y="97612"/>
                  </a:lnTo>
                  <a:lnTo>
                    <a:pt x="3088957" y="84124"/>
                  </a:lnTo>
                  <a:lnTo>
                    <a:pt x="3091637" y="68554"/>
                  </a:lnTo>
                  <a:lnTo>
                    <a:pt x="3083318" y="42049"/>
                  </a:lnTo>
                  <a:lnTo>
                    <a:pt x="3072739" y="33286"/>
                  </a:lnTo>
                  <a:lnTo>
                    <a:pt x="3059557" y="22364"/>
                  </a:lnTo>
                  <a:lnTo>
                    <a:pt x="3055455" y="21031"/>
                  </a:lnTo>
                  <a:lnTo>
                    <a:pt x="3055455" y="68554"/>
                  </a:lnTo>
                  <a:lnTo>
                    <a:pt x="3049778" y="83413"/>
                  </a:lnTo>
                  <a:lnTo>
                    <a:pt x="3033420" y="94297"/>
                  </a:lnTo>
                  <a:lnTo>
                    <a:pt x="3016123" y="98755"/>
                  </a:lnTo>
                  <a:lnTo>
                    <a:pt x="3016123" y="127228"/>
                  </a:lnTo>
                  <a:lnTo>
                    <a:pt x="3016123" y="162610"/>
                  </a:lnTo>
                  <a:lnTo>
                    <a:pt x="2929420" y="162610"/>
                  </a:lnTo>
                  <a:lnTo>
                    <a:pt x="2929420" y="127355"/>
                  </a:lnTo>
                  <a:lnTo>
                    <a:pt x="2939465" y="128663"/>
                  </a:lnTo>
                  <a:lnTo>
                    <a:pt x="2950032" y="129603"/>
                  </a:lnTo>
                  <a:lnTo>
                    <a:pt x="2961119" y="130187"/>
                  </a:lnTo>
                  <a:lnTo>
                    <a:pt x="2972701" y="130378"/>
                  </a:lnTo>
                  <a:lnTo>
                    <a:pt x="2984322" y="130187"/>
                  </a:lnTo>
                  <a:lnTo>
                    <a:pt x="2995447" y="129590"/>
                  </a:lnTo>
                  <a:lnTo>
                    <a:pt x="3006064" y="128600"/>
                  </a:lnTo>
                  <a:lnTo>
                    <a:pt x="3015170" y="127355"/>
                  </a:lnTo>
                  <a:lnTo>
                    <a:pt x="3016123" y="127228"/>
                  </a:lnTo>
                  <a:lnTo>
                    <a:pt x="3016123" y="98755"/>
                  </a:lnTo>
                  <a:lnTo>
                    <a:pt x="3007398" y="101003"/>
                  </a:lnTo>
                  <a:lnTo>
                    <a:pt x="2972701" y="103276"/>
                  </a:lnTo>
                  <a:lnTo>
                    <a:pt x="2937916" y="101003"/>
                  </a:lnTo>
                  <a:lnTo>
                    <a:pt x="2911932" y="94297"/>
                  </a:lnTo>
                  <a:lnTo>
                    <a:pt x="2895701" y="83413"/>
                  </a:lnTo>
                  <a:lnTo>
                    <a:pt x="2890215" y="68554"/>
                  </a:lnTo>
                  <a:lnTo>
                    <a:pt x="2895701" y="53606"/>
                  </a:lnTo>
                  <a:lnTo>
                    <a:pt x="2911932" y="42532"/>
                  </a:lnTo>
                  <a:lnTo>
                    <a:pt x="2937916" y="35648"/>
                  </a:lnTo>
                  <a:lnTo>
                    <a:pt x="2972701" y="33286"/>
                  </a:lnTo>
                  <a:lnTo>
                    <a:pt x="3007398" y="35648"/>
                  </a:lnTo>
                  <a:lnTo>
                    <a:pt x="3033420" y="42532"/>
                  </a:lnTo>
                  <a:lnTo>
                    <a:pt x="3049778" y="53606"/>
                  </a:lnTo>
                  <a:lnTo>
                    <a:pt x="3055455" y="68554"/>
                  </a:lnTo>
                  <a:lnTo>
                    <a:pt x="3055455" y="21031"/>
                  </a:lnTo>
                  <a:lnTo>
                    <a:pt x="3022092" y="10083"/>
                  </a:lnTo>
                  <a:lnTo>
                    <a:pt x="2972701" y="5791"/>
                  </a:lnTo>
                  <a:lnTo>
                    <a:pt x="2923171" y="10083"/>
                  </a:lnTo>
                  <a:lnTo>
                    <a:pt x="2885630" y="22364"/>
                  </a:lnTo>
                  <a:lnTo>
                    <a:pt x="2861830" y="42049"/>
                  </a:lnTo>
                  <a:lnTo>
                    <a:pt x="2853512" y="68554"/>
                  </a:lnTo>
                  <a:lnTo>
                    <a:pt x="2856204" y="84124"/>
                  </a:lnTo>
                  <a:lnTo>
                    <a:pt x="2864053" y="97624"/>
                  </a:lnTo>
                  <a:lnTo>
                    <a:pt x="2876715" y="108902"/>
                  </a:lnTo>
                  <a:lnTo>
                    <a:pt x="2893898" y="117881"/>
                  </a:lnTo>
                  <a:lnTo>
                    <a:pt x="2893898" y="162610"/>
                  </a:lnTo>
                  <a:lnTo>
                    <a:pt x="2821013" y="162610"/>
                  </a:lnTo>
                  <a:lnTo>
                    <a:pt x="2821013" y="191300"/>
                  </a:lnTo>
                  <a:lnTo>
                    <a:pt x="3124924" y="191300"/>
                  </a:lnTo>
                  <a:lnTo>
                    <a:pt x="3124924" y="162610"/>
                  </a:lnTo>
                  <a:close/>
                </a:path>
                <a:path w="4866005" h="334644">
                  <a:moveTo>
                    <a:pt x="3418433" y="83807"/>
                  </a:moveTo>
                  <a:lnTo>
                    <a:pt x="3225304" y="83807"/>
                  </a:lnTo>
                  <a:lnTo>
                    <a:pt x="3225304" y="38087"/>
                  </a:lnTo>
                  <a:lnTo>
                    <a:pt x="3415284" y="38087"/>
                  </a:lnTo>
                  <a:lnTo>
                    <a:pt x="3415284" y="10147"/>
                  </a:lnTo>
                  <a:lnTo>
                    <a:pt x="3190049" y="10147"/>
                  </a:lnTo>
                  <a:lnTo>
                    <a:pt x="3190049" y="38087"/>
                  </a:lnTo>
                  <a:lnTo>
                    <a:pt x="3190049" y="83807"/>
                  </a:lnTo>
                  <a:lnTo>
                    <a:pt x="3190049" y="111747"/>
                  </a:lnTo>
                  <a:lnTo>
                    <a:pt x="3418433" y="111747"/>
                  </a:lnTo>
                  <a:lnTo>
                    <a:pt x="3418433" y="83807"/>
                  </a:lnTo>
                  <a:close/>
                </a:path>
                <a:path w="4866005" h="334644">
                  <a:moveTo>
                    <a:pt x="3425406" y="302247"/>
                  </a:moveTo>
                  <a:lnTo>
                    <a:pt x="3221888" y="302247"/>
                  </a:lnTo>
                  <a:lnTo>
                    <a:pt x="3221888" y="271767"/>
                  </a:lnTo>
                  <a:lnTo>
                    <a:pt x="3415804" y="271767"/>
                  </a:lnTo>
                  <a:lnTo>
                    <a:pt x="3415804" y="246367"/>
                  </a:lnTo>
                  <a:lnTo>
                    <a:pt x="3415804" y="218427"/>
                  </a:lnTo>
                  <a:lnTo>
                    <a:pt x="3415804" y="191757"/>
                  </a:lnTo>
                  <a:lnTo>
                    <a:pt x="3186620" y="191757"/>
                  </a:lnTo>
                  <a:lnTo>
                    <a:pt x="3186620" y="218427"/>
                  </a:lnTo>
                  <a:lnTo>
                    <a:pt x="3381070" y="218427"/>
                  </a:lnTo>
                  <a:lnTo>
                    <a:pt x="3381070" y="246367"/>
                  </a:lnTo>
                  <a:lnTo>
                    <a:pt x="3187281" y="246367"/>
                  </a:lnTo>
                  <a:lnTo>
                    <a:pt x="3187281" y="271767"/>
                  </a:lnTo>
                  <a:lnTo>
                    <a:pt x="3187281" y="302247"/>
                  </a:lnTo>
                  <a:lnTo>
                    <a:pt x="3187281" y="330187"/>
                  </a:lnTo>
                  <a:lnTo>
                    <a:pt x="3425406" y="330187"/>
                  </a:lnTo>
                  <a:lnTo>
                    <a:pt x="3425406" y="302247"/>
                  </a:lnTo>
                  <a:close/>
                </a:path>
                <a:path w="4866005" h="334644">
                  <a:moveTo>
                    <a:pt x="3454743" y="136702"/>
                  </a:moveTo>
                  <a:lnTo>
                    <a:pt x="3150451" y="136702"/>
                  </a:lnTo>
                  <a:lnTo>
                    <a:pt x="3150451" y="164985"/>
                  </a:lnTo>
                  <a:lnTo>
                    <a:pt x="3454743" y="164985"/>
                  </a:lnTo>
                  <a:lnTo>
                    <a:pt x="3454743" y="136702"/>
                  </a:lnTo>
                  <a:close/>
                </a:path>
                <a:path w="4866005" h="334644">
                  <a:moveTo>
                    <a:pt x="3750500" y="62763"/>
                  </a:moveTo>
                  <a:lnTo>
                    <a:pt x="3742474" y="38227"/>
                  </a:lnTo>
                  <a:lnTo>
                    <a:pt x="3734193" y="31838"/>
                  </a:lnTo>
                  <a:lnTo>
                    <a:pt x="3719195" y="20281"/>
                  </a:lnTo>
                  <a:lnTo>
                    <a:pt x="3714318" y="18846"/>
                  </a:lnTo>
                  <a:lnTo>
                    <a:pt x="3714318" y="62763"/>
                  </a:lnTo>
                  <a:lnTo>
                    <a:pt x="3708895" y="76441"/>
                  </a:lnTo>
                  <a:lnTo>
                    <a:pt x="3692969" y="86271"/>
                  </a:lnTo>
                  <a:lnTo>
                    <a:pt x="3667023" y="92214"/>
                  </a:lnTo>
                  <a:lnTo>
                    <a:pt x="3631565" y="94208"/>
                  </a:lnTo>
                  <a:lnTo>
                    <a:pt x="3596309" y="92214"/>
                  </a:lnTo>
                  <a:lnTo>
                    <a:pt x="3570465" y="86271"/>
                  </a:lnTo>
                  <a:lnTo>
                    <a:pt x="3554615" y="76441"/>
                  </a:lnTo>
                  <a:lnTo>
                    <a:pt x="3549332" y="62763"/>
                  </a:lnTo>
                  <a:lnTo>
                    <a:pt x="3554615" y="49695"/>
                  </a:lnTo>
                  <a:lnTo>
                    <a:pt x="3570465" y="39954"/>
                  </a:lnTo>
                  <a:lnTo>
                    <a:pt x="3596309" y="33883"/>
                  </a:lnTo>
                  <a:lnTo>
                    <a:pt x="3631565" y="31838"/>
                  </a:lnTo>
                  <a:lnTo>
                    <a:pt x="3667023" y="33883"/>
                  </a:lnTo>
                  <a:lnTo>
                    <a:pt x="3692969" y="39954"/>
                  </a:lnTo>
                  <a:lnTo>
                    <a:pt x="3708895" y="49695"/>
                  </a:lnTo>
                  <a:lnTo>
                    <a:pt x="3714318" y="62763"/>
                  </a:lnTo>
                  <a:lnTo>
                    <a:pt x="3714318" y="18846"/>
                  </a:lnTo>
                  <a:lnTo>
                    <a:pt x="3681844" y="9271"/>
                  </a:lnTo>
                  <a:lnTo>
                    <a:pt x="3631565" y="5537"/>
                  </a:lnTo>
                  <a:lnTo>
                    <a:pt x="3581247" y="9271"/>
                  </a:lnTo>
                  <a:lnTo>
                    <a:pt x="3543795" y="20281"/>
                  </a:lnTo>
                  <a:lnTo>
                    <a:pt x="3520427" y="38227"/>
                  </a:lnTo>
                  <a:lnTo>
                    <a:pt x="3512375" y="62763"/>
                  </a:lnTo>
                  <a:lnTo>
                    <a:pt x="3520427" y="87604"/>
                  </a:lnTo>
                  <a:lnTo>
                    <a:pt x="3543795" y="105727"/>
                  </a:lnTo>
                  <a:lnTo>
                    <a:pt x="3581247" y="116878"/>
                  </a:lnTo>
                  <a:lnTo>
                    <a:pt x="3631565" y="120777"/>
                  </a:lnTo>
                  <a:lnTo>
                    <a:pt x="3681844" y="116878"/>
                  </a:lnTo>
                  <a:lnTo>
                    <a:pt x="3719195" y="105727"/>
                  </a:lnTo>
                  <a:lnTo>
                    <a:pt x="3734003" y="94208"/>
                  </a:lnTo>
                  <a:lnTo>
                    <a:pt x="3742474" y="87604"/>
                  </a:lnTo>
                  <a:lnTo>
                    <a:pt x="3750500" y="62763"/>
                  </a:lnTo>
                  <a:close/>
                </a:path>
                <a:path w="4866005" h="334644">
                  <a:moveTo>
                    <a:pt x="3754831" y="302856"/>
                  </a:moveTo>
                  <a:lnTo>
                    <a:pt x="3551313" y="302856"/>
                  </a:lnTo>
                  <a:lnTo>
                    <a:pt x="3551313" y="272999"/>
                  </a:lnTo>
                  <a:lnTo>
                    <a:pt x="3745230" y="272999"/>
                  </a:lnTo>
                  <a:lnTo>
                    <a:pt x="3745230" y="194983"/>
                  </a:lnTo>
                  <a:lnTo>
                    <a:pt x="3516058" y="194983"/>
                  </a:lnTo>
                  <a:lnTo>
                    <a:pt x="3516058" y="221424"/>
                  </a:lnTo>
                  <a:lnTo>
                    <a:pt x="3710495" y="221424"/>
                  </a:lnTo>
                  <a:lnTo>
                    <a:pt x="3710495" y="247599"/>
                  </a:lnTo>
                  <a:lnTo>
                    <a:pt x="3516706" y="247599"/>
                  </a:lnTo>
                  <a:lnTo>
                    <a:pt x="3516706" y="330225"/>
                  </a:lnTo>
                  <a:lnTo>
                    <a:pt x="3754831" y="330225"/>
                  </a:lnTo>
                  <a:lnTo>
                    <a:pt x="3754831" y="302856"/>
                  </a:lnTo>
                  <a:close/>
                </a:path>
                <a:path w="4866005" h="334644">
                  <a:moveTo>
                    <a:pt x="3783774" y="141033"/>
                  </a:moveTo>
                  <a:lnTo>
                    <a:pt x="3479876" y="141033"/>
                  </a:lnTo>
                  <a:lnTo>
                    <a:pt x="3479876" y="169329"/>
                  </a:lnTo>
                  <a:lnTo>
                    <a:pt x="3783774" y="169329"/>
                  </a:lnTo>
                  <a:lnTo>
                    <a:pt x="3783774" y="141033"/>
                  </a:lnTo>
                  <a:close/>
                </a:path>
                <a:path w="4866005" h="334644">
                  <a:moveTo>
                    <a:pt x="4172559" y="86309"/>
                  </a:moveTo>
                  <a:lnTo>
                    <a:pt x="4163885" y="55829"/>
                  </a:lnTo>
                  <a:lnTo>
                    <a:pt x="4148518" y="41186"/>
                  </a:lnTo>
                  <a:lnTo>
                    <a:pt x="4139539" y="32626"/>
                  </a:lnTo>
                  <a:lnTo>
                    <a:pt x="4136110" y="31280"/>
                  </a:lnTo>
                  <a:lnTo>
                    <a:pt x="4136110" y="86309"/>
                  </a:lnTo>
                  <a:lnTo>
                    <a:pt x="4130205" y="104762"/>
                  </a:lnTo>
                  <a:lnTo>
                    <a:pt x="4113466" y="118694"/>
                  </a:lnTo>
                  <a:lnTo>
                    <a:pt x="4087444" y="127508"/>
                  </a:lnTo>
                  <a:lnTo>
                    <a:pt x="4053624" y="130644"/>
                  </a:lnTo>
                  <a:lnTo>
                    <a:pt x="4019867" y="127508"/>
                  </a:lnTo>
                  <a:lnTo>
                    <a:pt x="3993870" y="118694"/>
                  </a:lnTo>
                  <a:lnTo>
                    <a:pt x="3977182" y="104762"/>
                  </a:lnTo>
                  <a:lnTo>
                    <a:pt x="3971404" y="86309"/>
                  </a:lnTo>
                  <a:lnTo>
                    <a:pt x="3977182" y="67437"/>
                  </a:lnTo>
                  <a:lnTo>
                    <a:pt x="3993870" y="53238"/>
                  </a:lnTo>
                  <a:lnTo>
                    <a:pt x="4019867" y="44297"/>
                  </a:lnTo>
                  <a:lnTo>
                    <a:pt x="4053624" y="41186"/>
                  </a:lnTo>
                  <a:lnTo>
                    <a:pt x="4087444" y="44297"/>
                  </a:lnTo>
                  <a:lnTo>
                    <a:pt x="4113466" y="53238"/>
                  </a:lnTo>
                  <a:lnTo>
                    <a:pt x="4130205" y="67437"/>
                  </a:lnTo>
                  <a:lnTo>
                    <a:pt x="4136110" y="86309"/>
                  </a:lnTo>
                  <a:lnTo>
                    <a:pt x="4136110" y="31280"/>
                  </a:lnTo>
                  <a:lnTo>
                    <a:pt x="4101960" y="17818"/>
                  </a:lnTo>
                  <a:lnTo>
                    <a:pt x="4053624" y="12509"/>
                  </a:lnTo>
                  <a:lnTo>
                    <a:pt x="4005351" y="17818"/>
                  </a:lnTo>
                  <a:lnTo>
                    <a:pt x="3967911" y="32626"/>
                  </a:lnTo>
                  <a:lnTo>
                    <a:pt x="3943693" y="55829"/>
                  </a:lnTo>
                  <a:lnTo>
                    <a:pt x="3935095" y="86309"/>
                  </a:lnTo>
                  <a:lnTo>
                    <a:pt x="3943693" y="116408"/>
                  </a:lnTo>
                  <a:lnTo>
                    <a:pt x="3967911" y="139268"/>
                  </a:lnTo>
                  <a:lnTo>
                    <a:pt x="4005351" y="153720"/>
                  </a:lnTo>
                  <a:lnTo>
                    <a:pt x="4053624" y="158673"/>
                  </a:lnTo>
                  <a:lnTo>
                    <a:pt x="4101960" y="153720"/>
                  </a:lnTo>
                  <a:lnTo>
                    <a:pt x="4139539" y="139268"/>
                  </a:lnTo>
                  <a:lnTo>
                    <a:pt x="4148721" y="130644"/>
                  </a:lnTo>
                  <a:lnTo>
                    <a:pt x="4163885" y="116408"/>
                  </a:lnTo>
                  <a:lnTo>
                    <a:pt x="4172559" y="86309"/>
                  </a:lnTo>
                  <a:close/>
                </a:path>
                <a:path w="4866005" h="334644">
                  <a:moveTo>
                    <a:pt x="4206900" y="188404"/>
                  </a:moveTo>
                  <a:lnTo>
                    <a:pt x="3901808" y="188404"/>
                  </a:lnTo>
                  <a:lnTo>
                    <a:pt x="3901808" y="217347"/>
                  </a:lnTo>
                  <a:lnTo>
                    <a:pt x="3977843" y="217347"/>
                  </a:lnTo>
                  <a:lnTo>
                    <a:pt x="3977843" y="333375"/>
                  </a:lnTo>
                  <a:lnTo>
                    <a:pt x="4014152" y="333375"/>
                  </a:lnTo>
                  <a:lnTo>
                    <a:pt x="4014152" y="217347"/>
                  </a:lnTo>
                  <a:lnTo>
                    <a:pt x="4093883" y="217347"/>
                  </a:lnTo>
                  <a:lnTo>
                    <a:pt x="4093883" y="333375"/>
                  </a:lnTo>
                  <a:lnTo>
                    <a:pt x="4129671" y="333375"/>
                  </a:lnTo>
                  <a:lnTo>
                    <a:pt x="4129671" y="217347"/>
                  </a:lnTo>
                  <a:lnTo>
                    <a:pt x="4206900" y="217347"/>
                  </a:lnTo>
                  <a:lnTo>
                    <a:pt x="4206900" y="188404"/>
                  </a:lnTo>
                  <a:close/>
                </a:path>
                <a:path w="4866005" h="334644">
                  <a:moveTo>
                    <a:pt x="4437392" y="233794"/>
                  </a:moveTo>
                  <a:lnTo>
                    <a:pt x="4402277" y="210248"/>
                  </a:lnTo>
                  <a:lnTo>
                    <a:pt x="4374908" y="176428"/>
                  </a:lnTo>
                  <a:lnTo>
                    <a:pt x="4357154" y="136296"/>
                  </a:lnTo>
                  <a:lnTo>
                    <a:pt x="4350817" y="93802"/>
                  </a:lnTo>
                  <a:lnTo>
                    <a:pt x="4350817" y="62623"/>
                  </a:lnTo>
                  <a:lnTo>
                    <a:pt x="4424756" y="62623"/>
                  </a:lnTo>
                  <a:lnTo>
                    <a:pt x="4424756" y="33553"/>
                  </a:lnTo>
                  <a:lnTo>
                    <a:pt x="4241228" y="33553"/>
                  </a:lnTo>
                  <a:lnTo>
                    <a:pt x="4241228" y="62623"/>
                  </a:lnTo>
                  <a:lnTo>
                    <a:pt x="4315041" y="62623"/>
                  </a:lnTo>
                  <a:lnTo>
                    <a:pt x="4315041" y="93802"/>
                  </a:lnTo>
                  <a:lnTo>
                    <a:pt x="4308475" y="138722"/>
                  </a:lnTo>
                  <a:lnTo>
                    <a:pt x="4290479" y="180835"/>
                  </a:lnTo>
                  <a:lnTo>
                    <a:pt x="4262996" y="216242"/>
                  </a:lnTo>
                  <a:lnTo>
                    <a:pt x="4227944" y="241020"/>
                  </a:lnTo>
                  <a:lnTo>
                    <a:pt x="4249394" y="268782"/>
                  </a:lnTo>
                  <a:lnTo>
                    <a:pt x="4276661" y="250063"/>
                  </a:lnTo>
                  <a:lnTo>
                    <a:pt x="4300182" y="224624"/>
                  </a:lnTo>
                  <a:lnTo>
                    <a:pt x="4319308" y="193840"/>
                  </a:lnTo>
                  <a:lnTo>
                    <a:pt x="4333329" y="159067"/>
                  </a:lnTo>
                  <a:lnTo>
                    <a:pt x="4347095" y="191719"/>
                  </a:lnTo>
                  <a:lnTo>
                    <a:pt x="4365904" y="220560"/>
                  </a:lnTo>
                  <a:lnTo>
                    <a:pt x="4389183" y="244386"/>
                  </a:lnTo>
                  <a:lnTo>
                    <a:pt x="4416336" y="261937"/>
                  </a:lnTo>
                  <a:lnTo>
                    <a:pt x="4437392" y="233794"/>
                  </a:lnTo>
                  <a:close/>
                </a:path>
                <a:path w="4866005" h="334644">
                  <a:moveTo>
                    <a:pt x="4509884" y="0"/>
                  </a:moveTo>
                  <a:lnTo>
                    <a:pt x="4474489" y="0"/>
                  </a:lnTo>
                  <a:lnTo>
                    <a:pt x="4474489" y="119722"/>
                  </a:lnTo>
                  <a:lnTo>
                    <a:pt x="4405820" y="119722"/>
                  </a:lnTo>
                  <a:lnTo>
                    <a:pt x="4405820" y="148666"/>
                  </a:lnTo>
                  <a:lnTo>
                    <a:pt x="4474489" y="148666"/>
                  </a:lnTo>
                  <a:lnTo>
                    <a:pt x="4474489" y="334035"/>
                  </a:lnTo>
                  <a:lnTo>
                    <a:pt x="4509884" y="334035"/>
                  </a:lnTo>
                  <a:lnTo>
                    <a:pt x="4509884" y="0"/>
                  </a:lnTo>
                  <a:close/>
                </a:path>
                <a:path w="4866005" h="334644">
                  <a:moveTo>
                    <a:pt x="4829175" y="83807"/>
                  </a:moveTo>
                  <a:lnTo>
                    <a:pt x="4636046" y="83807"/>
                  </a:lnTo>
                  <a:lnTo>
                    <a:pt x="4636046" y="38087"/>
                  </a:lnTo>
                  <a:lnTo>
                    <a:pt x="4826025" y="38087"/>
                  </a:lnTo>
                  <a:lnTo>
                    <a:pt x="4826025" y="10147"/>
                  </a:lnTo>
                  <a:lnTo>
                    <a:pt x="4600791" y="10147"/>
                  </a:lnTo>
                  <a:lnTo>
                    <a:pt x="4600791" y="38087"/>
                  </a:lnTo>
                  <a:lnTo>
                    <a:pt x="4600791" y="83807"/>
                  </a:lnTo>
                  <a:lnTo>
                    <a:pt x="4600791" y="111747"/>
                  </a:lnTo>
                  <a:lnTo>
                    <a:pt x="4829175" y="111747"/>
                  </a:lnTo>
                  <a:lnTo>
                    <a:pt x="4829175" y="83807"/>
                  </a:lnTo>
                  <a:close/>
                </a:path>
                <a:path w="4866005" h="334644">
                  <a:moveTo>
                    <a:pt x="4836147" y="302247"/>
                  </a:moveTo>
                  <a:lnTo>
                    <a:pt x="4632630" y="302247"/>
                  </a:lnTo>
                  <a:lnTo>
                    <a:pt x="4632630" y="271767"/>
                  </a:lnTo>
                  <a:lnTo>
                    <a:pt x="4826546" y="271767"/>
                  </a:lnTo>
                  <a:lnTo>
                    <a:pt x="4826546" y="246367"/>
                  </a:lnTo>
                  <a:lnTo>
                    <a:pt x="4826546" y="218427"/>
                  </a:lnTo>
                  <a:lnTo>
                    <a:pt x="4826546" y="191757"/>
                  </a:lnTo>
                  <a:lnTo>
                    <a:pt x="4597362" y="191757"/>
                  </a:lnTo>
                  <a:lnTo>
                    <a:pt x="4597362" y="218427"/>
                  </a:lnTo>
                  <a:lnTo>
                    <a:pt x="4791811" y="218427"/>
                  </a:lnTo>
                  <a:lnTo>
                    <a:pt x="4791811" y="246367"/>
                  </a:lnTo>
                  <a:lnTo>
                    <a:pt x="4598022" y="246367"/>
                  </a:lnTo>
                  <a:lnTo>
                    <a:pt x="4598022" y="271767"/>
                  </a:lnTo>
                  <a:lnTo>
                    <a:pt x="4598022" y="302247"/>
                  </a:lnTo>
                  <a:lnTo>
                    <a:pt x="4598022" y="330187"/>
                  </a:lnTo>
                  <a:lnTo>
                    <a:pt x="4836147" y="330187"/>
                  </a:lnTo>
                  <a:lnTo>
                    <a:pt x="4836147" y="302247"/>
                  </a:lnTo>
                  <a:close/>
                </a:path>
                <a:path w="4866005" h="334644">
                  <a:moveTo>
                    <a:pt x="4865484" y="136702"/>
                  </a:moveTo>
                  <a:lnTo>
                    <a:pt x="4561192" y="136702"/>
                  </a:lnTo>
                  <a:lnTo>
                    <a:pt x="4561192" y="164985"/>
                  </a:lnTo>
                  <a:lnTo>
                    <a:pt x="4865484" y="164985"/>
                  </a:lnTo>
                  <a:lnTo>
                    <a:pt x="4865484" y="13670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096" y="3728267"/>
              <a:ext cx="16302875" cy="162669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751066" y="2211082"/>
              <a:ext cx="1059815" cy="333375"/>
            </a:xfrm>
            <a:custGeom>
              <a:avLst/>
              <a:gdLst/>
              <a:ahLst/>
              <a:cxnLst/>
              <a:rect l="l" t="t" r="r" b="b"/>
              <a:pathLst>
                <a:path w="1059815" h="333375">
                  <a:moveTo>
                    <a:pt x="188925" y="35661"/>
                  </a:moveTo>
                  <a:lnTo>
                    <a:pt x="18288" y="35661"/>
                  </a:lnTo>
                  <a:lnTo>
                    <a:pt x="18288" y="64211"/>
                  </a:lnTo>
                  <a:lnTo>
                    <a:pt x="153657" y="64211"/>
                  </a:lnTo>
                  <a:lnTo>
                    <a:pt x="153352" y="87172"/>
                  </a:lnTo>
                  <a:lnTo>
                    <a:pt x="152146" y="114630"/>
                  </a:lnTo>
                  <a:lnTo>
                    <a:pt x="149364" y="146862"/>
                  </a:lnTo>
                  <a:lnTo>
                    <a:pt x="144322" y="184188"/>
                  </a:lnTo>
                  <a:lnTo>
                    <a:pt x="179311" y="186956"/>
                  </a:lnTo>
                  <a:lnTo>
                    <a:pt x="184721" y="145338"/>
                  </a:lnTo>
                  <a:lnTo>
                    <a:pt x="187528" y="109791"/>
                  </a:lnTo>
                  <a:lnTo>
                    <a:pt x="188620" y="80162"/>
                  </a:lnTo>
                  <a:lnTo>
                    <a:pt x="188823" y="64211"/>
                  </a:lnTo>
                  <a:lnTo>
                    <a:pt x="188925" y="35661"/>
                  </a:lnTo>
                  <a:close/>
                </a:path>
                <a:path w="1059815" h="333375">
                  <a:moveTo>
                    <a:pt x="210096" y="249440"/>
                  </a:moveTo>
                  <a:lnTo>
                    <a:pt x="208711" y="230898"/>
                  </a:lnTo>
                  <a:lnTo>
                    <a:pt x="208127" y="222999"/>
                  </a:lnTo>
                  <a:lnTo>
                    <a:pt x="182664" y="225755"/>
                  </a:lnTo>
                  <a:lnTo>
                    <a:pt x="156425" y="227939"/>
                  </a:lnTo>
                  <a:lnTo>
                    <a:pt x="129794" y="229628"/>
                  </a:lnTo>
                  <a:lnTo>
                    <a:pt x="103136" y="230898"/>
                  </a:lnTo>
                  <a:lnTo>
                    <a:pt x="103136" y="131038"/>
                  </a:lnTo>
                  <a:lnTo>
                    <a:pt x="68275" y="131038"/>
                  </a:lnTo>
                  <a:lnTo>
                    <a:pt x="68275" y="231952"/>
                  </a:lnTo>
                  <a:lnTo>
                    <a:pt x="0" y="232867"/>
                  </a:lnTo>
                  <a:lnTo>
                    <a:pt x="3949" y="261810"/>
                  </a:lnTo>
                  <a:lnTo>
                    <a:pt x="51358" y="261556"/>
                  </a:lnTo>
                  <a:lnTo>
                    <a:pt x="103174" y="259918"/>
                  </a:lnTo>
                  <a:lnTo>
                    <a:pt x="156908" y="256133"/>
                  </a:lnTo>
                  <a:lnTo>
                    <a:pt x="210096" y="249440"/>
                  </a:lnTo>
                  <a:close/>
                </a:path>
                <a:path w="1059815" h="333375">
                  <a:moveTo>
                    <a:pt x="313905" y="137617"/>
                  </a:moveTo>
                  <a:lnTo>
                    <a:pt x="262724" y="137617"/>
                  </a:lnTo>
                  <a:lnTo>
                    <a:pt x="262724" y="0"/>
                  </a:lnTo>
                  <a:lnTo>
                    <a:pt x="227330" y="0"/>
                  </a:lnTo>
                  <a:lnTo>
                    <a:pt x="227330" y="333375"/>
                  </a:lnTo>
                  <a:lnTo>
                    <a:pt x="262724" y="333375"/>
                  </a:lnTo>
                  <a:lnTo>
                    <a:pt x="262724" y="167741"/>
                  </a:lnTo>
                  <a:lnTo>
                    <a:pt x="313905" y="167741"/>
                  </a:lnTo>
                  <a:lnTo>
                    <a:pt x="313905" y="137617"/>
                  </a:lnTo>
                  <a:close/>
                </a:path>
                <a:path w="1059815" h="333375">
                  <a:moveTo>
                    <a:pt x="691349" y="16319"/>
                  </a:moveTo>
                  <a:lnTo>
                    <a:pt x="461378" y="16319"/>
                  </a:lnTo>
                  <a:lnTo>
                    <a:pt x="461378" y="44742"/>
                  </a:lnTo>
                  <a:lnTo>
                    <a:pt x="656221" y="44742"/>
                  </a:lnTo>
                  <a:lnTo>
                    <a:pt x="656082" y="64058"/>
                  </a:lnTo>
                  <a:lnTo>
                    <a:pt x="655104" y="83870"/>
                  </a:lnTo>
                  <a:lnTo>
                    <a:pt x="652449" y="105270"/>
                  </a:lnTo>
                  <a:lnTo>
                    <a:pt x="647280" y="129324"/>
                  </a:lnTo>
                  <a:lnTo>
                    <a:pt x="682002" y="132880"/>
                  </a:lnTo>
                  <a:lnTo>
                    <a:pt x="687412" y="108292"/>
                  </a:lnTo>
                  <a:lnTo>
                    <a:pt x="690181" y="85699"/>
                  </a:lnTo>
                  <a:lnTo>
                    <a:pt x="691197" y="64554"/>
                  </a:lnTo>
                  <a:lnTo>
                    <a:pt x="691349" y="44742"/>
                  </a:lnTo>
                  <a:lnTo>
                    <a:pt x="691349" y="16319"/>
                  </a:lnTo>
                  <a:close/>
                </a:path>
                <a:path w="1059815" h="333375">
                  <a:moveTo>
                    <a:pt x="693851" y="271411"/>
                  </a:moveTo>
                  <a:lnTo>
                    <a:pt x="685457" y="245275"/>
                  </a:lnTo>
                  <a:lnTo>
                    <a:pt x="674535" y="236283"/>
                  </a:lnTo>
                  <a:lnTo>
                    <a:pt x="661847" y="225844"/>
                  </a:lnTo>
                  <a:lnTo>
                    <a:pt x="658723" y="224828"/>
                  </a:lnTo>
                  <a:lnTo>
                    <a:pt x="658723" y="271411"/>
                  </a:lnTo>
                  <a:lnTo>
                    <a:pt x="652818" y="285762"/>
                  </a:lnTo>
                  <a:lnTo>
                    <a:pt x="636295" y="296430"/>
                  </a:lnTo>
                  <a:lnTo>
                    <a:pt x="610285" y="303072"/>
                  </a:lnTo>
                  <a:lnTo>
                    <a:pt x="575970" y="305358"/>
                  </a:lnTo>
                  <a:lnTo>
                    <a:pt x="541794" y="303072"/>
                  </a:lnTo>
                  <a:lnTo>
                    <a:pt x="515874" y="296430"/>
                  </a:lnTo>
                  <a:lnTo>
                    <a:pt x="499491" y="285762"/>
                  </a:lnTo>
                  <a:lnTo>
                    <a:pt x="493877" y="271411"/>
                  </a:lnTo>
                  <a:lnTo>
                    <a:pt x="499491" y="256679"/>
                  </a:lnTo>
                  <a:lnTo>
                    <a:pt x="515874" y="245656"/>
                  </a:lnTo>
                  <a:lnTo>
                    <a:pt x="541794" y="238747"/>
                  </a:lnTo>
                  <a:lnTo>
                    <a:pt x="575970" y="236283"/>
                  </a:lnTo>
                  <a:lnTo>
                    <a:pt x="610285" y="238747"/>
                  </a:lnTo>
                  <a:lnTo>
                    <a:pt x="636295" y="245656"/>
                  </a:lnTo>
                  <a:lnTo>
                    <a:pt x="652818" y="256679"/>
                  </a:lnTo>
                  <a:lnTo>
                    <a:pt x="658723" y="271411"/>
                  </a:lnTo>
                  <a:lnTo>
                    <a:pt x="658723" y="224828"/>
                  </a:lnTo>
                  <a:lnTo>
                    <a:pt x="624763" y="213753"/>
                  </a:lnTo>
                  <a:lnTo>
                    <a:pt x="575970" y="209575"/>
                  </a:lnTo>
                  <a:lnTo>
                    <a:pt x="527443" y="213753"/>
                  </a:lnTo>
                  <a:lnTo>
                    <a:pt x="490461" y="225844"/>
                  </a:lnTo>
                  <a:lnTo>
                    <a:pt x="466890" y="245275"/>
                  </a:lnTo>
                  <a:lnTo>
                    <a:pt x="458622" y="271411"/>
                  </a:lnTo>
                  <a:lnTo>
                    <a:pt x="466890" y="297332"/>
                  </a:lnTo>
                  <a:lnTo>
                    <a:pt x="490461" y="316636"/>
                  </a:lnTo>
                  <a:lnTo>
                    <a:pt x="527443" y="328688"/>
                  </a:lnTo>
                  <a:lnTo>
                    <a:pt x="575970" y="332854"/>
                  </a:lnTo>
                  <a:lnTo>
                    <a:pt x="624763" y="328688"/>
                  </a:lnTo>
                  <a:lnTo>
                    <a:pt x="661847" y="316636"/>
                  </a:lnTo>
                  <a:lnTo>
                    <a:pt x="675640" y="305358"/>
                  </a:lnTo>
                  <a:lnTo>
                    <a:pt x="685457" y="297332"/>
                  </a:lnTo>
                  <a:lnTo>
                    <a:pt x="693851" y="271411"/>
                  </a:lnTo>
                  <a:close/>
                </a:path>
                <a:path w="1059815" h="333375">
                  <a:moveTo>
                    <a:pt x="729107" y="153276"/>
                  </a:moveTo>
                  <a:lnTo>
                    <a:pt x="582282" y="153276"/>
                  </a:lnTo>
                  <a:lnTo>
                    <a:pt x="582282" y="90779"/>
                  </a:lnTo>
                  <a:lnTo>
                    <a:pt x="547547" y="90779"/>
                  </a:lnTo>
                  <a:lnTo>
                    <a:pt x="547547" y="153276"/>
                  </a:lnTo>
                  <a:lnTo>
                    <a:pt x="425996" y="153276"/>
                  </a:lnTo>
                  <a:lnTo>
                    <a:pt x="425996" y="181952"/>
                  </a:lnTo>
                  <a:lnTo>
                    <a:pt x="729107" y="181952"/>
                  </a:lnTo>
                  <a:lnTo>
                    <a:pt x="729107" y="153276"/>
                  </a:lnTo>
                  <a:close/>
                </a:path>
                <a:path w="1059815" h="333375">
                  <a:moveTo>
                    <a:pt x="1025245" y="86309"/>
                  </a:moveTo>
                  <a:lnTo>
                    <a:pt x="1016584" y="55829"/>
                  </a:lnTo>
                  <a:lnTo>
                    <a:pt x="1001204" y="41186"/>
                  </a:lnTo>
                  <a:lnTo>
                    <a:pt x="992225" y="32626"/>
                  </a:lnTo>
                  <a:lnTo>
                    <a:pt x="988809" y="31280"/>
                  </a:lnTo>
                  <a:lnTo>
                    <a:pt x="988809" y="86309"/>
                  </a:lnTo>
                  <a:lnTo>
                    <a:pt x="982891" y="104762"/>
                  </a:lnTo>
                  <a:lnTo>
                    <a:pt x="966165" y="118694"/>
                  </a:lnTo>
                  <a:lnTo>
                    <a:pt x="940130" y="127508"/>
                  </a:lnTo>
                  <a:lnTo>
                    <a:pt x="906322" y="130644"/>
                  </a:lnTo>
                  <a:lnTo>
                    <a:pt x="872566" y="127508"/>
                  </a:lnTo>
                  <a:lnTo>
                    <a:pt x="846556" y="118694"/>
                  </a:lnTo>
                  <a:lnTo>
                    <a:pt x="829868" y="104762"/>
                  </a:lnTo>
                  <a:lnTo>
                    <a:pt x="824090" y="86309"/>
                  </a:lnTo>
                  <a:lnTo>
                    <a:pt x="829868" y="67437"/>
                  </a:lnTo>
                  <a:lnTo>
                    <a:pt x="846556" y="53238"/>
                  </a:lnTo>
                  <a:lnTo>
                    <a:pt x="872566" y="44297"/>
                  </a:lnTo>
                  <a:lnTo>
                    <a:pt x="906322" y="41186"/>
                  </a:lnTo>
                  <a:lnTo>
                    <a:pt x="940130" y="44297"/>
                  </a:lnTo>
                  <a:lnTo>
                    <a:pt x="966165" y="53238"/>
                  </a:lnTo>
                  <a:lnTo>
                    <a:pt x="982891" y="67437"/>
                  </a:lnTo>
                  <a:lnTo>
                    <a:pt x="988809" y="86309"/>
                  </a:lnTo>
                  <a:lnTo>
                    <a:pt x="988809" y="31280"/>
                  </a:lnTo>
                  <a:lnTo>
                    <a:pt x="954646" y="17818"/>
                  </a:lnTo>
                  <a:lnTo>
                    <a:pt x="906322" y="12509"/>
                  </a:lnTo>
                  <a:lnTo>
                    <a:pt x="858050" y="17818"/>
                  </a:lnTo>
                  <a:lnTo>
                    <a:pt x="820610" y="32626"/>
                  </a:lnTo>
                  <a:lnTo>
                    <a:pt x="796391" y="55829"/>
                  </a:lnTo>
                  <a:lnTo>
                    <a:pt x="787781" y="86309"/>
                  </a:lnTo>
                  <a:lnTo>
                    <a:pt x="796391" y="116408"/>
                  </a:lnTo>
                  <a:lnTo>
                    <a:pt x="820610" y="139268"/>
                  </a:lnTo>
                  <a:lnTo>
                    <a:pt x="858050" y="153720"/>
                  </a:lnTo>
                  <a:lnTo>
                    <a:pt x="906322" y="158673"/>
                  </a:lnTo>
                  <a:lnTo>
                    <a:pt x="954646" y="153720"/>
                  </a:lnTo>
                  <a:lnTo>
                    <a:pt x="992225" y="139268"/>
                  </a:lnTo>
                  <a:lnTo>
                    <a:pt x="1001407" y="130644"/>
                  </a:lnTo>
                  <a:lnTo>
                    <a:pt x="1016584" y="116408"/>
                  </a:lnTo>
                  <a:lnTo>
                    <a:pt x="1025245" y="86309"/>
                  </a:lnTo>
                  <a:close/>
                </a:path>
                <a:path w="1059815" h="333375">
                  <a:moveTo>
                    <a:pt x="1059586" y="188404"/>
                  </a:moveTo>
                  <a:lnTo>
                    <a:pt x="754494" y="188404"/>
                  </a:lnTo>
                  <a:lnTo>
                    <a:pt x="754494" y="217347"/>
                  </a:lnTo>
                  <a:lnTo>
                    <a:pt x="830541" y="217347"/>
                  </a:lnTo>
                  <a:lnTo>
                    <a:pt x="830541" y="333375"/>
                  </a:lnTo>
                  <a:lnTo>
                    <a:pt x="866851" y="333375"/>
                  </a:lnTo>
                  <a:lnTo>
                    <a:pt x="866851" y="217347"/>
                  </a:lnTo>
                  <a:lnTo>
                    <a:pt x="946581" y="217347"/>
                  </a:lnTo>
                  <a:lnTo>
                    <a:pt x="946581" y="333375"/>
                  </a:lnTo>
                  <a:lnTo>
                    <a:pt x="982357" y="333375"/>
                  </a:lnTo>
                  <a:lnTo>
                    <a:pt x="982357" y="217347"/>
                  </a:lnTo>
                  <a:lnTo>
                    <a:pt x="1059586" y="217347"/>
                  </a:lnTo>
                  <a:lnTo>
                    <a:pt x="1059586" y="1884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76743" y="2211082"/>
              <a:ext cx="14266544" cy="868044"/>
            </a:xfrm>
            <a:custGeom>
              <a:avLst/>
              <a:gdLst/>
              <a:ahLst/>
              <a:cxnLst/>
              <a:rect l="l" t="t" r="r" b="b"/>
              <a:pathLst>
                <a:path w="14266544" h="868044">
                  <a:moveTo>
                    <a:pt x="270751" y="609053"/>
                  </a:moveTo>
                  <a:lnTo>
                    <a:pt x="262305" y="580885"/>
                  </a:lnTo>
                  <a:lnTo>
                    <a:pt x="249758" y="569722"/>
                  </a:lnTo>
                  <a:lnTo>
                    <a:pt x="238366" y="559574"/>
                  </a:lnTo>
                  <a:lnTo>
                    <a:pt x="233260" y="557733"/>
                  </a:lnTo>
                  <a:lnTo>
                    <a:pt x="233260" y="609053"/>
                  </a:lnTo>
                  <a:lnTo>
                    <a:pt x="227469" y="625233"/>
                  </a:lnTo>
                  <a:lnTo>
                    <a:pt x="211086" y="637374"/>
                  </a:lnTo>
                  <a:lnTo>
                    <a:pt x="185521" y="645020"/>
                  </a:lnTo>
                  <a:lnTo>
                    <a:pt x="152209" y="647725"/>
                  </a:lnTo>
                  <a:lnTo>
                    <a:pt x="119024" y="645020"/>
                  </a:lnTo>
                  <a:lnTo>
                    <a:pt x="93472" y="637374"/>
                  </a:lnTo>
                  <a:lnTo>
                    <a:pt x="77101" y="625233"/>
                  </a:lnTo>
                  <a:lnTo>
                    <a:pt x="71437" y="609053"/>
                  </a:lnTo>
                  <a:lnTo>
                    <a:pt x="77101" y="592455"/>
                  </a:lnTo>
                  <a:lnTo>
                    <a:pt x="93472" y="580059"/>
                  </a:lnTo>
                  <a:lnTo>
                    <a:pt x="119024" y="572325"/>
                  </a:lnTo>
                  <a:lnTo>
                    <a:pt x="152209" y="569722"/>
                  </a:lnTo>
                  <a:lnTo>
                    <a:pt x="185521" y="572325"/>
                  </a:lnTo>
                  <a:lnTo>
                    <a:pt x="211086" y="580059"/>
                  </a:lnTo>
                  <a:lnTo>
                    <a:pt x="227469" y="592455"/>
                  </a:lnTo>
                  <a:lnTo>
                    <a:pt x="233260" y="609053"/>
                  </a:lnTo>
                  <a:lnTo>
                    <a:pt x="233260" y="557733"/>
                  </a:lnTo>
                  <a:lnTo>
                    <a:pt x="200977" y="546023"/>
                  </a:lnTo>
                  <a:lnTo>
                    <a:pt x="152209" y="541172"/>
                  </a:lnTo>
                  <a:lnTo>
                    <a:pt x="103466" y="546023"/>
                  </a:lnTo>
                  <a:lnTo>
                    <a:pt x="66014" y="559574"/>
                  </a:lnTo>
                  <a:lnTo>
                    <a:pt x="42024" y="580885"/>
                  </a:lnTo>
                  <a:lnTo>
                    <a:pt x="33680" y="609053"/>
                  </a:lnTo>
                  <a:lnTo>
                    <a:pt x="42024" y="637044"/>
                  </a:lnTo>
                  <a:lnTo>
                    <a:pt x="66014" y="658202"/>
                  </a:lnTo>
                  <a:lnTo>
                    <a:pt x="103466" y="671601"/>
                  </a:lnTo>
                  <a:lnTo>
                    <a:pt x="152209" y="676275"/>
                  </a:lnTo>
                  <a:lnTo>
                    <a:pt x="200977" y="671601"/>
                  </a:lnTo>
                  <a:lnTo>
                    <a:pt x="238366" y="658202"/>
                  </a:lnTo>
                  <a:lnTo>
                    <a:pt x="250215" y="647725"/>
                  </a:lnTo>
                  <a:lnTo>
                    <a:pt x="262305" y="637044"/>
                  </a:lnTo>
                  <a:lnTo>
                    <a:pt x="270751" y="609053"/>
                  </a:lnTo>
                  <a:close/>
                </a:path>
                <a:path w="14266544" h="868044">
                  <a:moveTo>
                    <a:pt x="271272" y="830605"/>
                  </a:moveTo>
                  <a:lnTo>
                    <a:pt x="73799" y="830605"/>
                  </a:lnTo>
                  <a:lnTo>
                    <a:pt x="73799" y="761796"/>
                  </a:lnTo>
                  <a:lnTo>
                    <a:pt x="38417" y="761796"/>
                  </a:lnTo>
                  <a:lnTo>
                    <a:pt x="38417" y="859942"/>
                  </a:lnTo>
                  <a:lnTo>
                    <a:pt x="271272" y="859942"/>
                  </a:lnTo>
                  <a:lnTo>
                    <a:pt x="271272" y="830605"/>
                  </a:lnTo>
                  <a:close/>
                </a:path>
                <a:path w="14266544" h="868044">
                  <a:moveTo>
                    <a:pt x="305092" y="700493"/>
                  </a:moveTo>
                  <a:lnTo>
                    <a:pt x="0" y="700493"/>
                  </a:lnTo>
                  <a:lnTo>
                    <a:pt x="0" y="729170"/>
                  </a:lnTo>
                  <a:lnTo>
                    <a:pt x="137350" y="729170"/>
                  </a:lnTo>
                  <a:lnTo>
                    <a:pt x="137350" y="793889"/>
                  </a:lnTo>
                  <a:lnTo>
                    <a:pt x="172999" y="793889"/>
                  </a:lnTo>
                  <a:lnTo>
                    <a:pt x="172999" y="729170"/>
                  </a:lnTo>
                  <a:lnTo>
                    <a:pt x="305092" y="729170"/>
                  </a:lnTo>
                  <a:lnTo>
                    <a:pt x="305092" y="700493"/>
                  </a:lnTo>
                  <a:close/>
                </a:path>
                <a:path w="14266544" h="868044">
                  <a:moveTo>
                    <a:pt x="596760" y="806259"/>
                  </a:moveTo>
                  <a:lnTo>
                    <a:pt x="588746" y="780491"/>
                  </a:lnTo>
                  <a:lnTo>
                    <a:pt x="579729" y="772972"/>
                  </a:lnTo>
                  <a:lnTo>
                    <a:pt x="565975" y="761504"/>
                  </a:lnTo>
                  <a:lnTo>
                    <a:pt x="561505" y="760056"/>
                  </a:lnTo>
                  <a:lnTo>
                    <a:pt x="561505" y="806259"/>
                  </a:lnTo>
                  <a:lnTo>
                    <a:pt x="555980" y="820407"/>
                  </a:lnTo>
                  <a:lnTo>
                    <a:pt x="540296" y="830732"/>
                  </a:lnTo>
                  <a:lnTo>
                    <a:pt x="515226" y="837006"/>
                  </a:lnTo>
                  <a:lnTo>
                    <a:pt x="481507" y="839025"/>
                  </a:lnTo>
                  <a:lnTo>
                    <a:pt x="447535" y="837006"/>
                  </a:lnTo>
                  <a:lnTo>
                    <a:pt x="422452" y="830732"/>
                  </a:lnTo>
                  <a:lnTo>
                    <a:pt x="406971" y="820407"/>
                  </a:lnTo>
                  <a:lnTo>
                    <a:pt x="401789" y="806259"/>
                  </a:lnTo>
                  <a:lnTo>
                    <a:pt x="406971" y="792124"/>
                  </a:lnTo>
                  <a:lnTo>
                    <a:pt x="422452" y="781672"/>
                  </a:lnTo>
                  <a:lnTo>
                    <a:pt x="447535" y="775195"/>
                  </a:lnTo>
                  <a:lnTo>
                    <a:pt x="481507" y="772972"/>
                  </a:lnTo>
                  <a:lnTo>
                    <a:pt x="515226" y="775195"/>
                  </a:lnTo>
                  <a:lnTo>
                    <a:pt x="540296" y="781672"/>
                  </a:lnTo>
                  <a:lnTo>
                    <a:pt x="555980" y="792124"/>
                  </a:lnTo>
                  <a:lnTo>
                    <a:pt x="561505" y="806259"/>
                  </a:lnTo>
                  <a:lnTo>
                    <a:pt x="561505" y="760056"/>
                  </a:lnTo>
                  <a:lnTo>
                    <a:pt x="529780" y="749757"/>
                  </a:lnTo>
                  <a:lnTo>
                    <a:pt x="481507" y="745744"/>
                  </a:lnTo>
                  <a:lnTo>
                    <a:pt x="432968" y="749757"/>
                  </a:lnTo>
                  <a:lnTo>
                    <a:pt x="396608" y="761504"/>
                  </a:lnTo>
                  <a:lnTo>
                    <a:pt x="373786" y="780491"/>
                  </a:lnTo>
                  <a:lnTo>
                    <a:pt x="365874" y="806259"/>
                  </a:lnTo>
                  <a:lnTo>
                    <a:pt x="373786" y="831938"/>
                  </a:lnTo>
                  <a:lnTo>
                    <a:pt x="396608" y="850874"/>
                  </a:lnTo>
                  <a:lnTo>
                    <a:pt x="432968" y="862634"/>
                  </a:lnTo>
                  <a:lnTo>
                    <a:pt x="481507" y="866775"/>
                  </a:lnTo>
                  <a:lnTo>
                    <a:pt x="529780" y="862634"/>
                  </a:lnTo>
                  <a:lnTo>
                    <a:pt x="565975" y="850874"/>
                  </a:lnTo>
                  <a:lnTo>
                    <a:pt x="580224" y="839025"/>
                  </a:lnTo>
                  <a:lnTo>
                    <a:pt x="588746" y="831938"/>
                  </a:lnTo>
                  <a:lnTo>
                    <a:pt x="596760" y="806259"/>
                  </a:lnTo>
                  <a:close/>
                </a:path>
                <a:path w="14266544" h="868044">
                  <a:moveTo>
                    <a:pt x="634250" y="695617"/>
                  </a:moveTo>
                  <a:lnTo>
                    <a:pt x="499275" y="695617"/>
                  </a:lnTo>
                  <a:lnTo>
                    <a:pt x="499275" y="660234"/>
                  </a:lnTo>
                  <a:lnTo>
                    <a:pt x="598728" y="660234"/>
                  </a:lnTo>
                  <a:lnTo>
                    <a:pt x="598728" y="631939"/>
                  </a:lnTo>
                  <a:lnTo>
                    <a:pt x="402831" y="631939"/>
                  </a:lnTo>
                  <a:lnTo>
                    <a:pt x="402831" y="576694"/>
                  </a:lnTo>
                  <a:lnTo>
                    <a:pt x="596760" y="576694"/>
                  </a:lnTo>
                  <a:lnTo>
                    <a:pt x="596760" y="548792"/>
                  </a:lnTo>
                  <a:lnTo>
                    <a:pt x="367842" y="548792"/>
                  </a:lnTo>
                  <a:lnTo>
                    <a:pt x="367842" y="660234"/>
                  </a:lnTo>
                  <a:lnTo>
                    <a:pt x="464807" y="660234"/>
                  </a:lnTo>
                  <a:lnTo>
                    <a:pt x="464807" y="695617"/>
                  </a:lnTo>
                  <a:lnTo>
                    <a:pt x="329946" y="695617"/>
                  </a:lnTo>
                  <a:lnTo>
                    <a:pt x="329946" y="723900"/>
                  </a:lnTo>
                  <a:lnTo>
                    <a:pt x="634250" y="723900"/>
                  </a:lnTo>
                  <a:lnTo>
                    <a:pt x="634250" y="695617"/>
                  </a:lnTo>
                  <a:close/>
                </a:path>
                <a:path w="14266544" h="868044">
                  <a:moveTo>
                    <a:pt x="924725" y="568667"/>
                  </a:moveTo>
                  <a:lnTo>
                    <a:pt x="769099" y="568667"/>
                  </a:lnTo>
                  <a:lnTo>
                    <a:pt x="769099" y="597865"/>
                  </a:lnTo>
                  <a:lnTo>
                    <a:pt x="888809" y="597865"/>
                  </a:lnTo>
                  <a:lnTo>
                    <a:pt x="879779" y="642416"/>
                  </a:lnTo>
                  <a:lnTo>
                    <a:pt x="861644" y="682701"/>
                  </a:lnTo>
                  <a:lnTo>
                    <a:pt x="834390" y="718705"/>
                  </a:lnTo>
                  <a:lnTo>
                    <a:pt x="797979" y="750341"/>
                  </a:lnTo>
                  <a:lnTo>
                    <a:pt x="752386" y="777582"/>
                  </a:lnTo>
                  <a:lnTo>
                    <a:pt x="772121" y="804951"/>
                  </a:lnTo>
                  <a:lnTo>
                    <a:pt x="821550" y="775347"/>
                  </a:lnTo>
                  <a:lnTo>
                    <a:pt x="860450" y="741032"/>
                  </a:lnTo>
                  <a:lnTo>
                    <a:pt x="889520" y="702589"/>
                  </a:lnTo>
                  <a:lnTo>
                    <a:pt x="909459" y="660654"/>
                  </a:lnTo>
                  <a:lnTo>
                    <a:pt x="920965" y="615797"/>
                  </a:lnTo>
                  <a:lnTo>
                    <a:pt x="924725" y="568667"/>
                  </a:lnTo>
                  <a:close/>
                </a:path>
                <a:path w="14266544" h="868044">
                  <a:moveTo>
                    <a:pt x="1063663" y="666280"/>
                  </a:moveTo>
                  <a:lnTo>
                    <a:pt x="1011961" y="666280"/>
                  </a:lnTo>
                  <a:lnTo>
                    <a:pt x="1011961" y="533400"/>
                  </a:lnTo>
                  <a:lnTo>
                    <a:pt x="976566" y="533400"/>
                  </a:lnTo>
                  <a:lnTo>
                    <a:pt x="976566" y="866381"/>
                  </a:lnTo>
                  <a:lnTo>
                    <a:pt x="1011961" y="866381"/>
                  </a:lnTo>
                  <a:lnTo>
                    <a:pt x="1011961" y="695883"/>
                  </a:lnTo>
                  <a:lnTo>
                    <a:pt x="1063663" y="695883"/>
                  </a:lnTo>
                  <a:lnTo>
                    <a:pt x="1063663" y="666280"/>
                  </a:lnTo>
                  <a:close/>
                </a:path>
                <a:path w="14266544" h="868044">
                  <a:moveTo>
                    <a:pt x="1265339" y="675360"/>
                  </a:moveTo>
                  <a:lnTo>
                    <a:pt x="1258887" y="626960"/>
                  </a:lnTo>
                  <a:lnTo>
                    <a:pt x="1240967" y="590143"/>
                  </a:lnTo>
                  <a:lnTo>
                    <a:pt x="1240777" y="589978"/>
                  </a:lnTo>
                  <a:lnTo>
                    <a:pt x="1231138" y="581685"/>
                  </a:lnTo>
                  <a:lnTo>
                    <a:pt x="1231138" y="675360"/>
                  </a:lnTo>
                  <a:lnTo>
                    <a:pt x="1227366" y="711034"/>
                  </a:lnTo>
                  <a:lnTo>
                    <a:pt x="1216761" y="737946"/>
                  </a:lnTo>
                  <a:lnTo>
                    <a:pt x="1200391" y="754951"/>
                  </a:lnTo>
                  <a:lnTo>
                    <a:pt x="1179296" y="760869"/>
                  </a:lnTo>
                  <a:lnTo>
                    <a:pt x="1158176" y="754951"/>
                  </a:lnTo>
                  <a:lnTo>
                    <a:pt x="1141704" y="737946"/>
                  </a:lnTo>
                  <a:lnTo>
                    <a:pt x="1131011" y="711034"/>
                  </a:lnTo>
                  <a:lnTo>
                    <a:pt x="1127201" y="675360"/>
                  </a:lnTo>
                  <a:lnTo>
                    <a:pt x="1131011" y="639914"/>
                  </a:lnTo>
                  <a:lnTo>
                    <a:pt x="1141704" y="613079"/>
                  </a:lnTo>
                  <a:lnTo>
                    <a:pt x="1158176" y="596049"/>
                  </a:lnTo>
                  <a:lnTo>
                    <a:pt x="1179296" y="589978"/>
                  </a:lnTo>
                  <a:lnTo>
                    <a:pt x="1200391" y="596049"/>
                  </a:lnTo>
                  <a:lnTo>
                    <a:pt x="1216761" y="613079"/>
                  </a:lnTo>
                  <a:lnTo>
                    <a:pt x="1227366" y="639914"/>
                  </a:lnTo>
                  <a:lnTo>
                    <a:pt x="1231138" y="675360"/>
                  </a:lnTo>
                  <a:lnTo>
                    <a:pt x="1231138" y="581685"/>
                  </a:lnTo>
                  <a:lnTo>
                    <a:pt x="1213726" y="566686"/>
                  </a:lnTo>
                  <a:lnTo>
                    <a:pt x="1179296" y="558406"/>
                  </a:lnTo>
                  <a:lnTo>
                    <a:pt x="1144638" y="566686"/>
                  </a:lnTo>
                  <a:lnTo>
                    <a:pt x="1117371" y="590143"/>
                  </a:lnTo>
                  <a:lnTo>
                    <a:pt x="1099527" y="626960"/>
                  </a:lnTo>
                  <a:lnTo>
                    <a:pt x="1093127" y="675360"/>
                  </a:lnTo>
                  <a:lnTo>
                    <a:pt x="1099527" y="723976"/>
                  </a:lnTo>
                  <a:lnTo>
                    <a:pt x="1117371" y="760907"/>
                  </a:lnTo>
                  <a:lnTo>
                    <a:pt x="1144638" y="784364"/>
                  </a:lnTo>
                  <a:lnTo>
                    <a:pt x="1179296" y="792581"/>
                  </a:lnTo>
                  <a:lnTo>
                    <a:pt x="1213726" y="784364"/>
                  </a:lnTo>
                  <a:lnTo>
                    <a:pt x="1240967" y="760907"/>
                  </a:lnTo>
                  <a:lnTo>
                    <a:pt x="1258887" y="723976"/>
                  </a:lnTo>
                  <a:lnTo>
                    <a:pt x="1265339" y="675360"/>
                  </a:lnTo>
                  <a:close/>
                </a:path>
                <a:path w="14266544" h="868044">
                  <a:moveTo>
                    <a:pt x="1357833" y="533400"/>
                  </a:moveTo>
                  <a:lnTo>
                    <a:pt x="1322311" y="533400"/>
                  </a:lnTo>
                  <a:lnTo>
                    <a:pt x="1322311" y="867435"/>
                  </a:lnTo>
                  <a:lnTo>
                    <a:pt x="1357833" y="867435"/>
                  </a:lnTo>
                  <a:lnTo>
                    <a:pt x="1357833" y="533400"/>
                  </a:lnTo>
                  <a:close/>
                </a:path>
                <a:path w="14266544" h="868044">
                  <a:moveTo>
                    <a:pt x="1681073" y="692137"/>
                  </a:moveTo>
                  <a:lnTo>
                    <a:pt x="1483868" y="692137"/>
                  </a:lnTo>
                  <a:lnTo>
                    <a:pt x="1483868" y="591807"/>
                  </a:lnTo>
                  <a:lnTo>
                    <a:pt x="1678178" y="591807"/>
                  </a:lnTo>
                  <a:lnTo>
                    <a:pt x="1678178" y="563867"/>
                  </a:lnTo>
                  <a:lnTo>
                    <a:pt x="1449006" y="563867"/>
                  </a:lnTo>
                  <a:lnTo>
                    <a:pt x="1449006" y="591807"/>
                  </a:lnTo>
                  <a:lnTo>
                    <a:pt x="1449006" y="692137"/>
                  </a:lnTo>
                  <a:lnTo>
                    <a:pt x="1449006" y="720077"/>
                  </a:lnTo>
                  <a:lnTo>
                    <a:pt x="1681073" y="720077"/>
                  </a:lnTo>
                  <a:lnTo>
                    <a:pt x="1681073" y="692137"/>
                  </a:lnTo>
                  <a:close/>
                </a:path>
                <a:path w="14266544" h="868044">
                  <a:moveTo>
                    <a:pt x="1716201" y="793496"/>
                  </a:moveTo>
                  <a:lnTo>
                    <a:pt x="1411109" y="793496"/>
                  </a:lnTo>
                  <a:lnTo>
                    <a:pt x="1411109" y="822833"/>
                  </a:lnTo>
                  <a:lnTo>
                    <a:pt x="1716201" y="822833"/>
                  </a:lnTo>
                  <a:lnTo>
                    <a:pt x="1716201" y="793496"/>
                  </a:lnTo>
                  <a:close/>
                </a:path>
                <a:path w="14266544" h="868044">
                  <a:moveTo>
                    <a:pt x="1947621" y="783767"/>
                  </a:moveTo>
                  <a:lnTo>
                    <a:pt x="1945805" y="764552"/>
                  </a:lnTo>
                  <a:lnTo>
                    <a:pt x="1945119" y="757326"/>
                  </a:lnTo>
                  <a:lnTo>
                    <a:pt x="1924062" y="759815"/>
                  </a:lnTo>
                  <a:lnTo>
                    <a:pt x="1902460" y="761822"/>
                  </a:lnTo>
                  <a:lnTo>
                    <a:pt x="1880514" y="763384"/>
                  </a:lnTo>
                  <a:lnTo>
                    <a:pt x="1858416" y="764552"/>
                  </a:lnTo>
                  <a:lnTo>
                    <a:pt x="1858416" y="711796"/>
                  </a:lnTo>
                  <a:lnTo>
                    <a:pt x="1887308" y="702665"/>
                  </a:lnTo>
                  <a:lnTo>
                    <a:pt x="1909978" y="685888"/>
                  </a:lnTo>
                  <a:lnTo>
                    <a:pt x="1911819" y="682993"/>
                  </a:lnTo>
                  <a:lnTo>
                    <a:pt x="1924812" y="662584"/>
                  </a:lnTo>
                  <a:lnTo>
                    <a:pt x="1930247" y="633920"/>
                  </a:lnTo>
                  <a:lnTo>
                    <a:pt x="1923338" y="601776"/>
                  </a:lnTo>
                  <a:lnTo>
                    <a:pt x="1910435" y="584581"/>
                  </a:lnTo>
                  <a:lnTo>
                    <a:pt x="1904542" y="576719"/>
                  </a:lnTo>
                  <a:lnTo>
                    <a:pt x="1895652" y="571601"/>
                  </a:lnTo>
                  <a:lnTo>
                    <a:pt x="1895652" y="633920"/>
                  </a:lnTo>
                  <a:lnTo>
                    <a:pt x="1891372" y="654113"/>
                  </a:lnTo>
                  <a:lnTo>
                    <a:pt x="1879841" y="669658"/>
                  </a:lnTo>
                  <a:lnTo>
                    <a:pt x="1862480" y="679602"/>
                  </a:lnTo>
                  <a:lnTo>
                    <a:pt x="1840661" y="682993"/>
                  </a:lnTo>
                  <a:lnTo>
                    <a:pt x="1818424" y="679602"/>
                  </a:lnTo>
                  <a:lnTo>
                    <a:pt x="1800821" y="669658"/>
                  </a:lnTo>
                  <a:lnTo>
                    <a:pt x="1789303" y="654113"/>
                  </a:lnTo>
                  <a:lnTo>
                    <a:pt x="1785264" y="633920"/>
                  </a:lnTo>
                  <a:lnTo>
                    <a:pt x="1789303" y="613702"/>
                  </a:lnTo>
                  <a:lnTo>
                    <a:pt x="1800821" y="598195"/>
                  </a:lnTo>
                  <a:lnTo>
                    <a:pt x="1818424" y="588225"/>
                  </a:lnTo>
                  <a:lnTo>
                    <a:pt x="1840661" y="584581"/>
                  </a:lnTo>
                  <a:lnTo>
                    <a:pt x="1862480" y="588225"/>
                  </a:lnTo>
                  <a:lnTo>
                    <a:pt x="1879841" y="598195"/>
                  </a:lnTo>
                  <a:lnTo>
                    <a:pt x="1891372" y="613702"/>
                  </a:lnTo>
                  <a:lnTo>
                    <a:pt x="1895652" y="633920"/>
                  </a:lnTo>
                  <a:lnTo>
                    <a:pt x="1895652" y="571601"/>
                  </a:lnTo>
                  <a:lnTo>
                    <a:pt x="1876209" y="560400"/>
                  </a:lnTo>
                  <a:lnTo>
                    <a:pt x="1840661" y="554456"/>
                  </a:lnTo>
                  <a:lnTo>
                    <a:pt x="1804428" y="560400"/>
                  </a:lnTo>
                  <a:lnTo>
                    <a:pt x="1775942" y="576719"/>
                  </a:lnTo>
                  <a:lnTo>
                    <a:pt x="1757349" y="601776"/>
                  </a:lnTo>
                  <a:lnTo>
                    <a:pt x="1750796" y="633920"/>
                  </a:lnTo>
                  <a:lnTo>
                    <a:pt x="1755927" y="662736"/>
                  </a:lnTo>
                  <a:lnTo>
                    <a:pt x="1770697" y="686079"/>
                  </a:lnTo>
                  <a:lnTo>
                    <a:pt x="1793608" y="702818"/>
                  </a:lnTo>
                  <a:lnTo>
                    <a:pt x="1823161" y="711796"/>
                  </a:lnTo>
                  <a:lnTo>
                    <a:pt x="1823161" y="765873"/>
                  </a:lnTo>
                  <a:lnTo>
                    <a:pt x="1800136" y="766356"/>
                  </a:lnTo>
                  <a:lnTo>
                    <a:pt x="1736331" y="766927"/>
                  </a:lnTo>
                  <a:lnTo>
                    <a:pt x="1741728" y="795997"/>
                  </a:lnTo>
                  <a:lnTo>
                    <a:pt x="1788477" y="796099"/>
                  </a:lnTo>
                  <a:lnTo>
                    <a:pt x="1840026" y="794766"/>
                  </a:lnTo>
                  <a:lnTo>
                    <a:pt x="1893912" y="790981"/>
                  </a:lnTo>
                  <a:lnTo>
                    <a:pt x="1947621" y="783767"/>
                  </a:lnTo>
                  <a:close/>
                </a:path>
                <a:path w="14266544" h="868044">
                  <a:moveTo>
                    <a:pt x="2051812" y="668782"/>
                  </a:moveTo>
                  <a:lnTo>
                    <a:pt x="2000504" y="668782"/>
                  </a:lnTo>
                  <a:lnTo>
                    <a:pt x="2000504" y="533400"/>
                  </a:lnTo>
                  <a:lnTo>
                    <a:pt x="1965248" y="533400"/>
                  </a:lnTo>
                  <a:lnTo>
                    <a:pt x="1965248" y="866775"/>
                  </a:lnTo>
                  <a:lnTo>
                    <a:pt x="2000504" y="866775"/>
                  </a:lnTo>
                  <a:lnTo>
                    <a:pt x="2000504" y="698639"/>
                  </a:lnTo>
                  <a:lnTo>
                    <a:pt x="2051812" y="698639"/>
                  </a:lnTo>
                  <a:lnTo>
                    <a:pt x="2051812" y="668782"/>
                  </a:lnTo>
                  <a:close/>
                </a:path>
                <a:path w="14266544" h="868044">
                  <a:moveTo>
                    <a:pt x="2375052" y="796277"/>
                  </a:moveTo>
                  <a:lnTo>
                    <a:pt x="2239149" y="796277"/>
                  </a:lnTo>
                  <a:lnTo>
                    <a:pt x="2239149" y="714997"/>
                  </a:lnTo>
                  <a:lnTo>
                    <a:pt x="2339924" y="714997"/>
                  </a:lnTo>
                  <a:lnTo>
                    <a:pt x="2339924" y="687057"/>
                  </a:lnTo>
                  <a:lnTo>
                    <a:pt x="2143112" y="687057"/>
                  </a:lnTo>
                  <a:lnTo>
                    <a:pt x="2143112" y="587997"/>
                  </a:lnTo>
                  <a:lnTo>
                    <a:pt x="2337041" y="587997"/>
                  </a:lnTo>
                  <a:lnTo>
                    <a:pt x="2337041" y="558787"/>
                  </a:lnTo>
                  <a:lnTo>
                    <a:pt x="2107857" y="558787"/>
                  </a:lnTo>
                  <a:lnTo>
                    <a:pt x="2107857" y="587997"/>
                  </a:lnTo>
                  <a:lnTo>
                    <a:pt x="2107857" y="687057"/>
                  </a:lnTo>
                  <a:lnTo>
                    <a:pt x="2107857" y="714997"/>
                  </a:lnTo>
                  <a:lnTo>
                    <a:pt x="2204161" y="714997"/>
                  </a:lnTo>
                  <a:lnTo>
                    <a:pt x="2204161" y="796277"/>
                  </a:lnTo>
                  <a:lnTo>
                    <a:pt x="2069973" y="796277"/>
                  </a:lnTo>
                  <a:lnTo>
                    <a:pt x="2069973" y="825487"/>
                  </a:lnTo>
                  <a:lnTo>
                    <a:pt x="2375052" y="825487"/>
                  </a:lnTo>
                  <a:lnTo>
                    <a:pt x="2375052" y="796277"/>
                  </a:lnTo>
                  <a:close/>
                </a:path>
                <a:path w="14266544" h="868044">
                  <a:moveTo>
                    <a:pt x="2770352" y="533666"/>
                  </a:moveTo>
                  <a:lnTo>
                    <a:pt x="2735097" y="533666"/>
                  </a:lnTo>
                  <a:lnTo>
                    <a:pt x="2735097" y="584060"/>
                  </a:lnTo>
                  <a:lnTo>
                    <a:pt x="2735097" y="612863"/>
                  </a:lnTo>
                  <a:lnTo>
                    <a:pt x="2735097" y="663917"/>
                  </a:lnTo>
                  <a:lnTo>
                    <a:pt x="2667736" y="663917"/>
                  </a:lnTo>
                  <a:lnTo>
                    <a:pt x="2669311" y="657898"/>
                  </a:lnTo>
                  <a:lnTo>
                    <a:pt x="2670467" y="651675"/>
                  </a:lnTo>
                  <a:lnTo>
                    <a:pt x="2671178" y="645261"/>
                  </a:lnTo>
                  <a:lnTo>
                    <a:pt x="2671419" y="638657"/>
                  </a:lnTo>
                  <a:lnTo>
                    <a:pt x="2671165" y="631926"/>
                  </a:lnTo>
                  <a:lnTo>
                    <a:pt x="2670403" y="625360"/>
                  </a:lnTo>
                  <a:lnTo>
                    <a:pt x="2669209" y="619010"/>
                  </a:lnTo>
                  <a:lnTo>
                    <a:pt x="2667609" y="612863"/>
                  </a:lnTo>
                  <a:lnTo>
                    <a:pt x="2735097" y="612863"/>
                  </a:lnTo>
                  <a:lnTo>
                    <a:pt x="2735097" y="584060"/>
                  </a:lnTo>
                  <a:lnTo>
                    <a:pt x="2651950" y="584060"/>
                  </a:lnTo>
                  <a:lnTo>
                    <a:pt x="2638641" y="571563"/>
                  </a:lnTo>
                  <a:lnTo>
                    <a:pt x="2637612" y="570966"/>
                  </a:lnTo>
                  <a:lnTo>
                    <a:pt x="2637612" y="638657"/>
                  </a:lnTo>
                  <a:lnTo>
                    <a:pt x="2633561" y="660260"/>
                  </a:lnTo>
                  <a:lnTo>
                    <a:pt x="2622397" y="676998"/>
                  </a:lnTo>
                  <a:lnTo>
                    <a:pt x="2605582" y="687832"/>
                  </a:lnTo>
                  <a:lnTo>
                    <a:pt x="2584589" y="691667"/>
                  </a:lnTo>
                  <a:lnTo>
                    <a:pt x="2562999" y="687832"/>
                  </a:lnTo>
                  <a:lnTo>
                    <a:pt x="2546019" y="676998"/>
                  </a:lnTo>
                  <a:lnTo>
                    <a:pt x="2534907" y="660260"/>
                  </a:lnTo>
                  <a:lnTo>
                    <a:pt x="2530919" y="638657"/>
                  </a:lnTo>
                  <a:lnTo>
                    <a:pt x="2534907" y="617118"/>
                  </a:lnTo>
                  <a:lnTo>
                    <a:pt x="2546019" y="600392"/>
                  </a:lnTo>
                  <a:lnTo>
                    <a:pt x="2562999" y="589495"/>
                  </a:lnTo>
                  <a:lnTo>
                    <a:pt x="2584589" y="585508"/>
                  </a:lnTo>
                  <a:lnTo>
                    <a:pt x="2605582" y="589495"/>
                  </a:lnTo>
                  <a:lnTo>
                    <a:pt x="2622397" y="600392"/>
                  </a:lnTo>
                  <a:lnTo>
                    <a:pt x="2633561" y="617118"/>
                  </a:lnTo>
                  <a:lnTo>
                    <a:pt x="2637612" y="638657"/>
                  </a:lnTo>
                  <a:lnTo>
                    <a:pt x="2637612" y="570966"/>
                  </a:lnTo>
                  <a:lnTo>
                    <a:pt x="2622664" y="562152"/>
                  </a:lnTo>
                  <a:lnTo>
                    <a:pt x="2604503" y="556196"/>
                  </a:lnTo>
                  <a:lnTo>
                    <a:pt x="2584589" y="554062"/>
                  </a:lnTo>
                  <a:lnTo>
                    <a:pt x="2549779" y="560463"/>
                  </a:lnTo>
                  <a:lnTo>
                    <a:pt x="2522093" y="578002"/>
                  </a:lnTo>
                  <a:lnTo>
                    <a:pt x="2503843" y="604710"/>
                  </a:lnTo>
                  <a:lnTo>
                    <a:pt x="2497366" y="638657"/>
                  </a:lnTo>
                  <a:lnTo>
                    <a:pt x="2503843" y="672515"/>
                  </a:lnTo>
                  <a:lnTo>
                    <a:pt x="2522093" y="699160"/>
                  </a:lnTo>
                  <a:lnTo>
                    <a:pt x="2549779" y="716597"/>
                  </a:lnTo>
                  <a:lnTo>
                    <a:pt x="2584589" y="722858"/>
                  </a:lnTo>
                  <a:lnTo>
                    <a:pt x="2604592" y="720788"/>
                  </a:lnTo>
                  <a:lnTo>
                    <a:pt x="2622829" y="714857"/>
                  </a:lnTo>
                  <a:lnTo>
                    <a:pt x="2638818" y="705421"/>
                  </a:lnTo>
                  <a:lnTo>
                    <a:pt x="2652090" y="692861"/>
                  </a:lnTo>
                  <a:lnTo>
                    <a:pt x="2735097" y="692861"/>
                  </a:lnTo>
                  <a:lnTo>
                    <a:pt x="2735097" y="779157"/>
                  </a:lnTo>
                  <a:lnTo>
                    <a:pt x="2770352" y="779157"/>
                  </a:lnTo>
                  <a:lnTo>
                    <a:pt x="2770352" y="692861"/>
                  </a:lnTo>
                  <a:lnTo>
                    <a:pt x="2770352" y="691667"/>
                  </a:lnTo>
                  <a:lnTo>
                    <a:pt x="2770352" y="663917"/>
                  </a:lnTo>
                  <a:lnTo>
                    <a:pt x="2770352" y="612863"/>
                  </a:lnTo>
                  <a:lnTo>
                    <a:pt x="2770352" y="585508"/>
                  </a:lnTo>
                  <a:lnTo>
                    <a:pt x="2770352" y="584060"/>
                  </a:lnTo>
                  <a:lnTo>
                    <a:pt x="2770352" y="533666"/>
                  </a:lnTo>
                  <a:close/>
                </a:path>
                <a:path w="14266544" h="868044">
                  <a:moveTo>
                    <a:pt x="2779179" y="830999"/>
                  </a:moveTo>
                  <a:lnTo>
                    <a:pt x="2589199" y="830999"/>
                  </a:lnTo>
                  <a:lnTo>
                    <a:pt x="2589199" y="753897"/>
                  </a:lnTo>
                  <a:lnTo>
                    <a:pt x="2553944" y="753897"/>
                  </a:lnTo>
                  <a:lnTo>
                    <a:pt x="2553944" y="859942"/>
                  </a:lnTo>
                  <a:lnTo>
                    <a:pt x="2779179" y="859942"/>
                  </a:lnTo>
                  <a:lnTo>
                    <a:pt x="2779179" y="830999"/>
                  </a:lnTo>
                  <a:close/>
                </a:path>
                <a:path w="14266544" h="868044">
                  <a:moveTo>
                    <a:pt x="3088741" y="806259"/>
                  </a:moveTo>
                  <a:lnTo>
                    <a:pt x="3080715" y="780491"/>
                  </a:lnTo>
                  <a:lnTo>
                    <a:pt x="3071711" y="772972"/>
                  </a:lnTo>
                  <a:lnTo>
                    <a:pt x="3057944" y="761504"/>
                  </a:lnTo>
                  <a:lnTo>
                    <a:pt x="3053473" y="760056"/>
                  </a:lnTo>
                  <a:lnTo>
                    <a:pt x="3053473" y="806259"/>
                  </a:lnTo>
                  <a:lnTo>
                    <a:pt x="3047949" y="820407"/>
                  </a:lnTo>
                  <a:lnTo>
                    <a:pt x="3032277" y="830732"/>
                  </a:lnTo>
                  <a:lnTo>
                    <a:pt x="3007207" y="837006"/>
                  </a:lnTo>
                  <a:lnTo>
                    <a:pt x="2973489" y="839025"/>
                  </a:lnTo>
                  <a:lnTo>
                    <a:pt x="2939516" y="837006"/>
                  </a:lnTo>
                  <a:lnTo>
                    <a:pt x="2914434" y="830732"/>
                  </a:lnTo>
                  <a:lnTo>
                    <a:pt x="2898952" y="820407"/>
                  </a:lnTo>
                  <a:lnTo>
                    <a:pt x="2893758" y="806259"/>
                  </a:lnTo>
                  <a:lnTo>
                    <a:pt x="2898952" y="792124"/>
                  </a:lnTo>
                  <a:lnTo>
                    <a:pt x="2914434" y="781672"/>
                  </a:lnTo>
                  <a:lnTo>
                    <a:pt x="2939516" y="775195"/>
                  </a:lnTo>
                  <a:lnTo>
                    <a:pt x="2973489" y="772972"/>
                  </a:lnTo>
                  <a:lnTo>
                    <a:pt x="3007207" y="775195"/>
                  </a:lnTo>
                  <a:lnTo>
                    <a:pt x="3032277" y="781672"/>
                  </a:lnTo>
                  <a:lnTo>
                    <a:pt x="3047949" y="792124"/>
                  </a:lnTo>
                  <a:lnTo>
                    <a:pt x="3053473" y="806259"/>
                  </a:lnTo>
                  <a:lnTo>
                    <a:pt x="3053473" y="760056"/>
                  </a:lnTo>
                  <a:lnTo>
                    <a:pt x="3021761" y="749757"/>
                  </a:lnTo>
                  <a:lnTo>
                    <a:pt x="2973489" y="745744"/>
                  </a:lnTo>
                  <a:lnTo>
                    <a:pt x="2924949" y="749757"/>
                  </a:lnTo>
                  <a:lnTo>
                    <a:pt x="2888577" y="761504"/>
                  </a:lnTo>
                  <a:lnTo>
                    <a:pt x="2865755" y="780491"/>
                  </a:lnTo>
                  <a:lnTo>
                    <a:pt x="2857843" y="806259"/>
                  </a:lnTo>
                  <a:lnTo>
                    <a:pt x="2865755" y="831938"/>
                  </a:lnTo>
                  <a:lnTo>
                    <a:pt x="2888577" y="850874"/>
                  </a:lnTo>
                  <a:lnTo>
                    <a:pt x="2924949" y="862634"/>
                  </a:lnTo>
                  <a:lnTo>
                    <a:pt x="2973489" y="866775"/>
                  </a:lnTo>
                  <a:lnTo>
                    <a:pt x="3021761" y="862634"/>
                  </a:lnTo>
                  <a:lnTo>
                    <a:pt x="3057944" y="850874"/>
                  </a:lnTo>
                  <a:lnTo>
                    <a:pt x="3072206" y="839025"/>
                  </a:lnTo>
                  <a:lnTo>
                    <a:pt x="3080715" y="831938"/>
                  </a:lnTo>
                  <a:lnTo>
                    <a:pt x="3088741" y="806259"/>
                  </a:lnTo>
                  <a:close/>
                </a:path>
                <a:path w="14266544" h="868044">
                  <a:moveTo>
                    <a:pt x="3126232" y="695617"/>
                  </a:moveTo>
                  <a:lnTo>
                    <a:pt x="2991243" y="695617"/>
                  </a:lnTo>
                  <a:lnTo>
                    <a:pt x="2991243" y="660234"/>
                  </a:lnTo>
                  <a:lnTo>
                    <a:pt x="3090710" y="660234"/>
                  </a:lnTo>
                  <a:lnTo>
                    <a:pt x="3090710" y="631939"/>
                  </a:lnTo>
                  <a:lnTo>
                    <a:pt x="2894812" y="631939"/>
                  </a:lnTo>
                  <a:lnTo>
                    <a:pt x="2894812" y="576694"/>
                  </a:lnTo>
                  <a:lnTo>
                    <a:pt x="3088741" y="576694"/>
                  </a:lnTo>
                  <a:lnTo>
                    <a:pt x="3088741" y="548792"/>
                  </a:lnTo>
                  <a:lnTo>
                    <a:pt x="2859824" y="548792"/>
                  </a:lnTo>
                  <a:lnTo>
                    <a:pt x="2859824" y="660234"/>
                  </a:lnTo>
                  <a:lnTo>
                    <a:pt x="2956776" y="660234"/>
                  </a:lnTo>
                  <a:lnTo>
                    <a:pt x="2956776" y="695617"/>
                  </a:lnTo>
                  <a:lnTo>
                    <a:pt x="2821927" y="695617"/>
                  </a:lnTo>
                  <a:lnTo>
                    <a:pt x="2821927" y="723900"/>
                  </a:lnTo>
                  <a:lnTo>
                    <a:pt x="3126232" y="723900"/>
                  </a:lnTo>
                  <a:lnTo>
                    <a:pt x="3126232" y="695617"/>
                  </a:lnTo>
                  <a:close/>
                </a:path>
                <a:path w="14266544" h="868044">
                  <a:moveTo>
                    <a:pt x="3332391" y="716673"/>
                  </a:moveTo>
                  <a:lnTo>
                    <a:pt x="3326092" y="685342"/>
                  </a:lnTo>
                  <a:lnTo>
                    <a:pt x="3314077" y="668261"/>
                  </a:lnTo>
                  <a:lnTo>
                    <a:pt x="3308820" y="660793"/>
                  </a:lnTo>
                  <a:lnTo>
                    <a:pt x="3298710" y="654621"/>
                  </a:lnTo>
                  <a:lnTo>
                    <a:pt x="3298710" y="716673"/>
                  </a:lnTo>
                  <a:lnTo>
                    <a:pt x="3294888" y="736346"/>
                  </a:lnTo>
                  <a:lnTo>
                    <a:pt x="3284626" y="751535"/>
                  </a:lnTo>
                  <a:lnTo>
                    <a:pt x="3269145" y="761288"/>
                  </a:lnTo>
                  <a:lnTo>
                    <a:pt x="3249638" y="764692"/>
                  </a:lnTo>
                  <a:lnTo>
                    <a:pt x="3229864" y="761288"/>
                  </a:lnTo>
                  <a:lnTo>
                    <a:pt x="3214230" y="751535"/>
                  </a:lnTo>
                  <a:lnTo>
                    <a:pt x="3203994" y="736346"/>
                  </a:lnTo>
                  <a:lnTo>
                    <a:pt x="3200425" y="716673"/>
                  </a:lnTo>
                  <a:lnTo>
                    <a:pt x="3203994" y="697001"/>
                  </a:lnTo>
                  <a:lnTo>
                    <a:pt x="3214230" y="681710"/>
                  </a:lnTo>
                  <a:lnTo>
                    <a:pt x="3229864" y="671791"/>
                  </a:lnTo>
                  <a:lnTo>
                    <a:pt x="3249638" y="668261"/>
                  </a:lnTo>
                  <a:lnTo>
                    <a:pt x="3269145" y="671791"/>
                  </a:lnTo>
                  <a:lnTo>
                    <a:pt x="3284626" y="681710"/>
                  </a:lnTo>
                  <a:lnTo>
                    <a:pt x="3294888" y="697001"/>
                  </a:lnTo>
                  <a:lnTo>
                    <a:pt x="3298710" y="716673"/>
                  </a:lnTo>
                  <a:lnTo>
                    <a:pt x="3298710" y="654621"/>
                  </a:lnTo>
                  <a:lnTo>
                    <a:pt x="3282632" y="644779"/>
                  </a:lnTo>
                  <a:lnTo>
                    <a:pt x="3249638" y="639051"/>
                  </a:lnTo>
                  <a:lnTo>
                    <a:pt x="3216325" y="644779"/>
                  </a:lnTo>
                  <a:lnTo>
                    <a:pt x="3190024" y="660793"/>
                  </a:lnTo>
                  <a:lnTo>
                    <a:pt x="3172764" y="685342"/>
                  </a:lnTo>
                  <a:lnTo>
                    <a:pt x="3166618" y="716673"/>
                  </a:lnTo>
                  <a:lnTo>
                    <a:pt x="3172764" y="748017"/>
                  </a:lnTo>
                  <a:lnTo>
                    <a:pt x="3190024" y="772490"/>
                  </a:lnTo>
                  <a:lnTo>
                    <a:pt x="3216325" y="788416"/>
                  </a:lnTo>
                  <a:lnTo>
                    <a:pt x="3249638" y="794156"/>
                  </a:lnTo>
                  <a:lnTo>
                    <a:pt x="3282632" y="788416"/>
                  </a:lnTo>
                  <a:lnTo>
                    <a:pt x="3308820" y="772490"/>
                  </a:lnTo>
                  <a:lnTo>
                    <a:pt x="3314319" y="764692"/>
                  </a:lnTo>
                  <a:lnTo>
                    <a:pt x="3326092" y="748017"/>
                  </a:lnTo>
                  <a:lnTo>
                    <a:pt x="3332391" y="716673"/>
                  </a:lnTo>
                  <a:close/>
                </a:path>
                <a:path w="14266544" h="868044">
                  <a:moveTo>
                    <a:pt x="3346983" y="585635"/>
                  </a:moveTo>
                  <a:lnTo>
                    <a:pt x="3266998" y="585635"/>
                  </a:lnTo>
                  <a:lnTo>
                    <a:pt x="3266998" y="537743"/>
                  </a:lnTo>
                  <a:lnTo>
                    <a:pt x="3231743" y="537743"/>
                  </a:lnTo>
                  <a:lnTo>
                    <a:pt x="3231743" y="585635"/>
                  </a:lnTo>
                  <a:lnTo>
                    <a:pt x="3149511" y="585635"/>
                  </a:lnTo>
                  <a:lnTo>
                    <a:pt x="3149511" y="614451"/>
                  </a:lnTo>
                  <a:lnTo>
                    <a:pt x="3346983" y="614451"/>
                  </a:lnTo>
                  <a:lnTo>
                    <a:pt x="3346983" y="585635"/>
                  </a:lnTo>
                  <a:close/>
                </a:path>
                <a:path w="14266544" h="868044">
                  <a:moveTo>
                    <a:pt x="3464471" y="668515"/>
                  </a:moveTo>
                  <a:lnTo>
                    <a:pt x="3411055" y="668515"/>
                  </a:lnTo>
                  <a:lnTo>
                    <a:pt x="3411055" y="533400"/>
                  </a:lnTo>
                  <a:lnTo>
                    <a:pt x="3376066" y="533400"/>
                  </a:lnTo>
                  <a:lnTo>
                    <a:pt x="3376066" y="866775"/>
                  </a:lnTo>
                  <a:lnTo>
                    <a:pt x="3411055" y="866775"/>
                  </a:lnTo>
                  <a:lnTo>
                    <a:pt x="3411055" y="697852"/>
                  </a:lnTo>
                  <a:lnTo>
                    <a:pt x="3464471" y="697852"/>
                  </a:lnTo>
                  <a:lnTo>
                    <a:pt x="3464471" y="668515"/>
                  </a:lnTo>
                  <a:close/>
                </a:path>
                <a:path w="14266544" h="868044">
                  <a:moveTo>
                    <a:pt x="3758781" y="533400"/>
                  </a:moveTo>
                  <a:lnTo>
                    <a:pt x="3723779" y="533400"/>
                  </a:lnTo>
                  <a:lnTo>
                    <a:pt x="3723779" y="605891"/>
                  </a:lnTo>
                  <a:lnTo>
                    <a:pt x="3723779" y="634974"/>
                  </a:lnTo>
                  <a:lnTo>
                    <a:pt x="3723779" y="710755"/>
                  </a:lnTo>
                  <a:lnTo>
                    <a:pt x="3652215" y="710755"/>
                  </a:lnTo>
                  <a:lnTo>
                    <a:pt x="3653536" y="702386"/>
                  </a:lnTo>
                  <a:lnTo>
                    <a:pt x="3654526" y="693699"/>
                  </a:lnTo>
                  <a:lnTo>
                    <a:pt x="3655149" y="684682"/>
                  </a:lnTo>
                  <a:lnTo>
                    <a:pt x="3655364" y="675360"/>
                  </a:lnTo>
                  <a:lnTo>
                    <a:pt x="3655098" y="664603"/>
                  </a:lnTo>
                  <a:lnTo>
                    <a:pt x="3654298" y="654278"/>
                  </a:lnTo>
                  <a:lnTo>
                    <a:pt x="3652977" y="644385"/>
                  </a:lnTo>
                  <a:lnTo>
                    <a:pt x="3651161" y="634974"/>
                  </a:lnTo>
                  <a:lnTo>
                    <a:pt x="3723779" y="634974"/>
                  </a:lnTo>
                  <a:lnTo>
                    <a:pt x="3723779" y="605891"/>
                  </a:lnTo>
                  <a:lnTo>
                    <a:pt x="3641153" y="605891"/>
                  </a:lnTo>
                  <a:lnTo>
                    <a:pt x="3630968" y="589978"/>
                  </a:lnTo>
                  <a:lnTo>
                    <a:pt x="3628275" y="585787"/>
                  </a:lnTo>
                  <a:lnTo>
                    <a:pt x="3621951" y="579996"/>
                  </a:lnTo>
                  <a:lnTo>
                    <a:pt x="3621951" y="675360"/>
                  </a:lnTo>
                  <a:lnTo>
                    <a:pt x="3618230" y="711034"/>
                  </a:lnTo>
                  <a:lnTo>
                    <a:pt x="3607803" y="737946"/>
                  </a:lnTo>
                  <a:lnTo>
                    <a:pt x="3591763" y="754951"/>
                  </a:lnTo>
                  <a:lnTo>
                    <a:pt x="3571163" y="760869"/>
                  </a:lnTo>
                  <a:lnTo>
                    <a:pt x="3550450" y="754951"/>
                  </a:lnTo>
                  <a:lnTo>
                    <a:pt x="3534359" y="737946"/>
                  </a:lnTo>
                  <a:lnTo>
                    <a:pt x="3523958" y="711034"/>
                  </a:lnTo>
                  <a:lnTo>
                    <a:pt x="3520249" y="675360"/>
                  </a:lnTo>
                  <a:lnTo>
                    <a:pt x="3523958" y="639914"/>
                  </a:lnTo>
                  <a:lnTo>
                    <a:pt x="3534359" y="613079"/>
                  </a:lnTo>
                  <a:lnTo>
                    <a:pt x="3550450" y="596049"/>
                  </a:lnTo>
                  <a:lnTo>
                    <a:pt x="3571163" y="589978"/>
                  </a:lnTo>
                  <a:lnTo>
                    <a:pt x="3591763" y="596049"/>
                  </a:lnTo>
                  <a:lnTo>
                    <a:pt x="3607803" y="613079"/>
                  </a:lnTo>
                  <a:lnTo>
                    <a:pt x="3618230" y="639914"/>
                  </a:lnTo>
                  <a:lnTo>
                    <a:pt x="3621951" y="675360"/>
                  </a:lnTo>
                  <a:lnTo>
                    <a:pt x="3621951" y="579996"/>
                  </a:lnTo>
                  <a:lnTo>
                    <a:pt x="3612032" y="570903"/>
                  </a:lnTo>
                  <a:lnTo>
                    <a:pt x="3592855" y="561644"/>
                  </a:lnTo>
                  <a:lnTo>
                    <a:pt x="3571163" y="558406"/>
                  </a:lnTo>
                  <a:lnTo>
                    <a:pt x="3536873" y="566686"/>
                  </a:lnTo>
                  <a:lnTo>
                    <a:pt x="3510076" y="590143"/>
                  </a:lnTo>
                  <a:lnTo>
                    <a:pt x="3492665" y="626960"/>
                  </a:lnTo>
                  <a:lnTo>
                    <a:pt x="3486569" y="675360"/>
                  </a:lnTo>
                  <a:lnTo>
                    <a:pt x="3492665" y="723976"/>
                  </a:lnTo>
                  <a:lnTo>
                    <a:pt x="3510076" y="760907"/>
                  </a:lnTo>
                  <a:lnTo>
                    <a:pt x="3536873" y="784364"/>
                  </a:lnTo>
                  <a:lnTo>
                    <a:pt x="3571163" y="792581"/>
                  </a:lnTo>
                  <a:lnTo>
                    <a:pt x="3594100" y="789012"/>
                  </a:lnTo>
                  <a:lnTo>
                    <a:pt x="3614178" y="778649"/>
                  </a:lnTo>
                  <a:lnTo>
                    <a:pt x="3630866" y="762000"/>
                  </a:lnTo>
                  <a:lnTo>
                    <a:pt x="3631514" y="760869"/>
                  </a:lnTo>
                  <a:lnTo>
                    <a:pt x="3643655" y="739559"/>
                  </a:lnTo>
                  <a:lnTo>
                    <a:pt x="3723779" y="739559"/>
                  </a:lnTo>
                  <a:lnTo>
                    <a:pt x="3723779" y="867435"/>
                  </a:lnTo>
                  <a:lnTo>
                    <a:pt x="3758781" y="867435"/>
                  </a:lnTo>
                  <a:lnTo>
                    <a:pt x="3758781" y="739559"/>
                  </a:lnTo>
                  <a:lnTo>
                    <a:pt x="3758781" y="710755"/>
                  </a:lnTo>
                  <a:lnTo>
                    <a:pt x="3758781" y="634974"/>
                  </a:lnTo>
                  <a:lnTo>
                    <a:pt x="3758781" y="605891"/>
                  </a:lnTo>
                  <a:lnTo>
                    <a:pt x="3758781" y="533400"/>
                  </a:lnTo>
                  <a:close/>
                </a:path>
                <a:path w="14266544" h="868044">
                  <a:moveTo>
                    <a:pt x="13839952" y="183273"/>
                  </a:moveTo>
                  <a:lnTo>
                    <a:pt x="13833666" y="151942"/>
                  </a:lnTo>
                  <a:lnTo>
                    <a:pt x="13821639" y="134861"/>
                  </a:lnTo>
                  <a:lnTo>
                    <a:pt x="13816394" y="127393"/>
                  </a:lnTo>
                  <a:lnTo>
                    <a:pt x="13806272" y="121208"/>
                  </a:lnTo>
                  <a:lnTo>
                    <a:pt x="13806272" y="183273"/>
                  </a:lnTo>
                  <a:lnTo>
                    <a:pt x="13802462" y="202946"/>
                  </a:lnTo>
                  <a:lnTo>
                    <a:pt x="13792200" y="218135"/>
                  </a:lnTo>
                  <a:lnTo>
                    <a:pt x="13776706" y="227888"/>
                  </a:lnTo>
                  <a:lnTo>
                    <a:pt x="13757199" y="231292"/>
                  </a:lnTo>
                  <a:lnTo>
                    <a:pt x="13737438" y="227888"/>
                  </a:lnTo>
                  <a:lnTo>
                    <a:pt x="13721804" y="218135"/>
                  </a:lnTo>
                  <a:lnTo>
                    <a:pt x="13711568" y="202946"/>
                  </a:lnTo>
                  <a:lnTo>
                    <a:pt x="13707999" y="183273"/>
                  </a:lnTo>
                  <a:lnTo>
                    <a:pt x="13711568" y="163601"/>
                  </a:lnTo>
                  <a:lnTo>
                    <a:pt x="13721804" y="148310"/>
                  </a:lnTo>
                  <a:lnTo>
                    <a:pt x="13737438" y="138391"/>
                  </a:lnTo>
                  <a:lnTo>
                    <a:pt x="13757199" y="134861"/>
                  </a:lnTo>
                  <a:lnTo>
                    <a:pt x="13776706" y="138391"/>
                  </a:lnTo>
                  <a:lnTo>
                    <a:pt x="13792200" y="148310"/>
                  </a:lnTo>
                  <a:lnTo>
                    <a:pt x="13802462" y="163601"/>
                  </a:lnTo>
                  <a:lnTo>
                    <a:pt x="13806272" y="183273"/>
                  </a:lnTo>
                  <a:lnTo>
                    <a:pt x="13806272" y="121208"/>
                  </a:lnTo>
                  <a:lnTo>
                    <a:pt x="13790206" y="111379"/>
                  </a:lnTo>
                  <a:lnTo>
                    <a:pt x="13757199" y="105651"/>
                  </a:lnTo>
                  <a:lnTo>
                    <a:pt x="13723900" y="111379"/>
                  </a:lnTo>
                  <a:lnTo>
                    <a:pt x="13697585" y="127393"/>
                  </a:lnTo>
                  <a:lnTo>
                    <a:pt x="13680339" y="151942"/>
                  </a:lnTo>
                  <a:lnTo>
                    <a:pt x="13674192" y="183273"/>
                  </a:lnTo>
                  <a:lnTo>
                    <a:pt x="13680339" y="214617"/>
                  </a:lnTo>
                  <a:lnTo>
                    <a:pt x="13697585" y="239090"/>
                  </a:lnTo>
                  <a:lnTo>
                    <a:pt x="13723900" y="255016"/>
                  </a:lnTo>
                  <a:lnTo>
                    <a:pt x="13757199" y="260756"/>
                  </a:lnTo>
                  <a:lnTo>
                    <a:pt x="13790206" y="255016"/>
                  </a:lnTo>
                  <a:lnTo>
                    <a:pt x="13816394" y="239090"/>
                  </a:lnTo>
                  <a:lnTo>
                    <a:pt x="13821893" y="231292"/>
                  </a:lnTo>
                  <a:lnTo>
                    <a:pt x="13833666" y="214617"/>
                  </a:lnTo>
                  <a:lnTo>
                    <a:pt x="13839952" y="183273"/>
                  </a:lnTo>
                  <a:close/>
                </a:path>
                <a:path w="14266544" h="868044">
                  <a:moveTo>
                    <a:pt x="13854557" y="52235"/>
                  </a:moveTo>
                  <a:lnTo>
                    <a:pt x="13774573" y="52235"/>
                  </a:lnTo>
                  <a:lnTo>
                    <a:pt x="13774573" y="4343"/>
                  </a:lnTo>
                  <a:lnTo>
                    <a:pt x="13739317" y="4343"/>
                  </a:lnTo>
                  <a:lnTo>
                    <a:pt x="13739317" y="52235"/>
                  </a:lnTo>
                  <a:lnTo>
                    <a:pt x="13657085" y="52235"/>
                  </a:lnTo>
                  <a:lnTo>
                    <a:pt x="13657085" y="81051"/>
                  </a:lnTo>
                  <a:lnTo>
                    <a:pt x="13854557" y="81051"/>
                  </a:lnTo>
                  <a:lnTo>
                    <a:pt x="13854557" y="52235"/>
                  </a:lnTo>
                  <a:close/>
                </a:path>
                <a:path w="14266544" h="868044">
                  <a:moveTo>
                    <a:pt x="13972045" y="135115"/>
                  </a:moveTo>
                  <a:lnTo>
                    <a:pt x="13918629" y="135115"/>
                  </a:lnTo>
                  <a:lnTo>
                    <a:pt x="13918629" y="0"/>
                  </a:lnTo>
                  <a:lnTo>
                    <a:pt x="13883627" y="0"/>
                  </a:lnTo>
                  <a:lnTo>
                    <a:pt x="13883627" y="333375"/>
                  </a:lnTo>
                  <a:lnTo>
                    <a:pt x="13918629" y="333375"/>
                  </a:lnTo>
                  <a:lnTo>
                    <a:pt x="13918629" y="164452"/>
                  </a:lnTo>
                  <a:lnTo>
                    <a:pt x="13972045" y="164452"/>
                  </a:lnTo>
                  <a:lnTo>
                    <a:pt x="13972045" y="135115"/>
                  </a:lnTo>
                  <a:close/>
                </a:path>
                <a:path w="14266544" h="868044">
                  <a:moveTo>
                    <a:pt x="14266342" y="198526"/>
                  </a:moveTo>
                  <a:lnTo>
                    <a:pt x="14231353" y="198526"/>
                  </a:lnTo>
                  <a:lnTo>
                    <a:pt x="14231353" y="334035"/>
                  </a:lnTo>
                  <a:lnTo>
                    <a:pt x="14266342" y="334035"/>
                  </a:lnTo>
                  <a:lnTo>
                    <a:pt x="14266342" y="198526"/>
                  </a:lnTo>
                  <a:close/>
                </a:path>
                <a:path w="14266544" h="868044">
                  <a:moveTo>
                    <a:pt x="14266342" y="78727"/>
                  </a:moveTo>
                  <a:lnTo>
                    <a:pt x="14155966" y="78727"/>
                  </a:lnTo>
                  <a:lnTo>
                    <a:pt x="14155966" y="59677"/>
                  </a:lnTo>
                  <a:lnTo>
                    <a:pt x="14155966" y="31737"/>
                  </a:lnTo>
                  <a:lnTo>
                    <a:pt x="14121498" y="31737"/>
                  </a:lnTo>
                  <a:lnTo>
                    <a:pt x="14121498" y="59677"/>
                  </a:lnTo>
                  <a:lnTo>
                    <a:pt x="14121498" y="78727"/>
                  </a:lnTo>
                  <a:lnTo>
                    <a:pt x="14121498" y="107937"/>
                  </a:lnTo>
                  <a:lnTo>
                    <a:pt x="14121498" y="170167"/>
                  </a:lnTo>
                  <a:lnTo>
                    <a:pt x="14121498" y="198107"/>
                  </a:lnTo>
                  <a:lnTo>
                    <a:pt x="14121498" y="222237"/>
                  </a:lnTo>
                  <a:lnTo>
                    <a:pt x="14036370" y="222237"/>
                  </a:lnTo>
                  <a:lnTo>
                    <a:pt x="14036370" y="59677"/>
                  </a:lnTo>
                  <a:lnTo>
                    <a:pt x="14121498" y="59677"/>
                  </a:lnTo>
                  <a:lnTo>
                    <a:pt x="14121498" y="31737"/>
                  </a:lnTo>
                  <a:lnTo>
                    <a:pt x="14001382" y="31737"/>
                  </a:lnTo>
                  <a:lnTo>
                    <a:pt x="14001382" y="59677"/>
                  </a:lnTo>
                  <a:lnTo>
                    <a:pt x="14001382" y="222237"/>
                  </a:lnTo>
                  <a:lnTo>
                    <a:pt x="14001382" y="250177"/>
                  </a:lnTo>
                  <a:lnTo>
                    <a:pt x="14155966" y="250177"/>
                  </a:lnTo>
                  <a:lnTo>
                    <a:pt x="14155966" y="222237"/>
                  </a:lnTo>
                  <a:lnTo>
                    <a:pt x="14155966" y="198107"/>
                  </a:lnTo>
                  <a:lnTo>
                    <a:pt x="14266342" y="198107"/>
                  </a:lnTo>
                  <a:lnTo>
                    <a:pt x="14266342" y="170167"/>
                  </a:lnTo>
                  <a:lnTo>
                    <a:pt x="14155966" y="170167"/>
                  </a:lnTo>
                  <a:lnTo>
                    <a:pt x="14155966" y="107937"/>
                  </a:lnTo>
                  <a:lnTo>
                    <a:pt x="14231353" y="107937"/>
                  </a:lnTo>
                  <a:lnTo>
                    <a:pt x="14231353" y="169976"/>
                  </a:lnTo>
                  <a:lnTo>
                    <a:pt x="14266342" y="169976"/>
                  </a:lnTo>
                  <a:lnTo>
                    <a:pt x="14266342" y="107937"/>
                  </a:lnTo>
                  <a:lnTo>
                    <a:pt x="14266342" y="107353"/>
                  </a:lnTo>
                  <a:lnTo>
                    <a:pt x="14266342" y="78727"/>
                  </a:lnTo>
                  <a:close/>
                </a:path>
                <a:path w="14266544" h="868044">
                  <a:moveTo>
                    <a:pt x="14266342" y="0"/>
                  </a:moveTo>
                  <a:lnTo>
                    <a:pt x="14231353" y="0"/>
                  </a:lnTo>
                  <a:lnTo>
                    <a:pt x="14231353" y="78549"/>
                  </a:lnTo>
                  <a:lnTo>
                    <a:pt x="14266342" y="78549"/>
                  </a:lnTo>
                  <a:lnTo>
                    <a:pt x="14266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095659" y="2744482"/>
              <a:ext cx="6024880" cy="334010"/>
            </a:xfrm>
            <a:custGeom>
              <a:avLst/>
              <a:gdLst/>
              <a:ahLst/>
              <a:cxnLst/>
              <a:rect l="l" t="t" r="r" b="b"/>
              <a:pathLst>
                <a:path w="6024880" h="334010">
                  <a:moveTo>
                    <a:pt x="141427" y="238125"/>
                  </a:moveTo>
                  <a:lnTo>
                    <a:pt x="138798" y="217601"/>
                  </a:lnTo>
                  <a:lnTo>
                    <a:pt x="137477" y="207340"/>
                  </a:lnTo>
                  <a:lnTo>
                    <a:pt x="109931" y="211988"/>
                  </a:lnTo>
                  <a:lnTo>
                    <a:pt x="83820" y="215036"/>
                  </a:lnTo>
                  <a:lnTo>
                    <a:pt x="59016" y="216814"/>
                  </a:lnTo>
                  <a:lnTo>
                    <a:pt x="35394" y="217601"/>
                  </a:lnTo>
                  <a:lnTo>
                    <a:pt x="35394" y="39344"/>
                  </a:lnTo>
                  <a:lnTo>
                    <a:pt x="0" y="39344"/>
                  </a:lnTo>
                  <a:lnTo>
                    <a:pt x="0" y="248653"/>
                  </a:lnTo>
                  <a:lnTo>
                    <a:pt x="21577" y="248653"/>
                  </a:lnTo>
                  <a:lnTo>
                    <a:pt x="49022" y="248170"/>
                  </a:lnTo>
                  <a:lnTo>
                    <a:pt x="77800" y="246507"/>
                  </a:lnTo>
                  <a:lnTo>
                    <a:pt x="108432" y="243268"/>
                  </a:lnTo>
                  <a:lnTo>
                    <a:pt x="141427" y="238125"/>
                  </a:lnTo>
                  <a:close/>
                </a:path>
                <a:path w="6024880" h="334010">
                  <a:moveTo>
                    <a:pt x="269963" y="0"/>
                  </a:moveTo>
                  <a:lnTo>
                    <a:pt x="235762" y="0"/>
                  </a:lnTo>
                  <a:lnTo>
                    <a:pt x="235762" y="133413"/>
                  </a:lnTo>
                  <a:lnTo>
                    <a:pt x="193268" y="133413"/>
                  </a:lnTo>
                  <a:lnTo>
                    <a:pt x="193268" y="6845"/>
                  </a:lnTo>
                  <a:lnTo>
                    <a:pt x="160108" y="6845"/>
                  </a:lnTo>
                  <a:lnTo>
                    <a:pt x="160108" y="316280"/>
                  </a:lnTo>
                  <a:lnTo>
                    <a:pt x="193268" y="316280"/>
                  </a:lnTo>
                  <a:lnTo>
                    <a:pt x="193268" y="162750"/>
                  </a:lnTo>
                  <a:lnTo>
                    <a:pt x="235762" y="162750"/>
                  </a:lnTo>
                  <a:lnTo>
                    <a:pt x="235762" y="333375"/>
                  </a:lnTo>
                  <a:lnTo>
                    <a:pt x="269963" y="333375"/>
                  </a:lnTo>
                  <a:lnTo>
                    <a:pt x="269963" y="162750"/>
                  </a:lnTo>
                  <a:lnTo>
                    <a:pt x="269963" y="133413"/>
                  </a:lnTo>
                  <a:lnTo>
                    <a:pt x="269963" y="0"/>
                  </a:lnTo>
                  <a:close/>
                </a:path>
                <a:path w="6024880" h="334010">
                  <a:moveTo>
                    <a:pt x="677075" y="75653"/>
                  </a:moveTo>
                  <a:lnTo>
                    <a:pt x="668642" y="47485"/>
                  </a:lnTo>
                  <a:lnTo>
                    <a:pt x="656094" y="36322"/>
                  </a:lnTo>
                  <a:lnTo>
                    <a:pt x="644702" y="26174"/>
                  </a:lnTo>
                  <a:lnTo>
                    <a:pt x="639584" y="24320"/>
                  </a:lnTo>
                  <a:lnTo>
                    <a:pt x="639584" y="75653"/>
                  </a:lnTo>
                  <a:lnTo>
                    <a:pt x="633806" y="91833"/>
                  </a:lnTo>
                  <a:lnTo>
                    <a:pt x="617410" y="103974"/>
                  </a:lnTo>
                  <a:lnTo>
                    <a:pt x="591845" y="111620"/>
                  </a:lnTo>
                  <a:lnTo>
                    <a:pt x="558546" y="114325"/>
                  </a:lnTo>
                  <a:lnTo>
                    <a:pt x="525348" y="111620"/>
                  </a:lnTo>
                  <a:lnTo>
                    <a:pt x="499795" y="103974"/>
                  </a:lnTo>
                  <a:lnTo>
                    <a:pt x="483425" y="91833"/>
                  </a:lnTo>
                  <a:lnTo>
                    <a:pt x="477761" y="75653"/>
                  </a:lnTo>
                  <a:lnTo>
                    <a:pt x="483425" y="59055"/>
                  </a:lnTo>
                  <a:lnTo>
                    <a:pt x="499795" y="46659"/>
                  </a:lnTo>
                  <a:lnTo>
                    <a:pt x="525348" y="38925"/>
                  </a:lnTo>
                  <a:lnTo>
                    <a:pt x="558546" y="36322"/>
                  </a:lnTo>
                  <a:lnTo>
                    <a:pt x="591845" y="38925"/>
                  </a:lnTo>
                  <a:lnTo>
                    <a:pt x="617410" y="46659"/>
                  </a:lnTo>
                  <a:lnTo>
                    <a:pt x="633806" y="59055"/>
                  </a:lnTo>
                  <a:lnTo>
                    <a:pt x="639584" y="75653"/>
                  </a:lnTo>
                  <a:lnTo>
                    <a:pt x="639584" y="24320"/>
                  </a:lnTo>
                  <a:lnTo>
                    <a:pt x="607314" y="12623"/>
                  </a:lnTo>
                  <a:lnTo>
                    <a:pt x="558546" y="7772"/>
                  </a:lnTo>
                  <a:lnTo>
                    <a:pt x="509790" y="12623"/>
                  </a:lnTo>
                  <a:lnTo>
                    <a:pt x="472338" y="26174"/>
                  </a:lnTo>
                  <a:lnTo>
                    <a:pt x="448348" y="47485"/>
                  </a:lnTo>
                  <a:lnTo>
                    <a:pt x="440004" y="75653"/>
                  </a:lnTo>
                  <a:lnTo>
                    <a:pt x="448348" y="103644"/>
                  </a:lnTo>
                  <a:lnTo>
                    <a:pt x="472338" y="124802"/>
                  </a:lnTo>
                  <a:lnTo>
                    <a:pt x="509790" y="138201"/>
                  </a:lnTo>
                  <a:lnTo>
                    <a:pt x="558546" y="142875"/>
                  </a:lnTo>
                  <a:lnTo>
                    <a:pt x="607314" y="138201"/>
                  </a:lnTo>
                  <a:lnTo>
                    <a:pt x="644702" y="124802"/>
                  </a:lnTo>
                  <a:lnTo>
                    <a:pt x="656551" y="114325"/>
                  </a:lnTo>
                  <a:lnTo>
                    <a:pt x="668642" y="103644"/>
                  </a:lnTo>
                  <a:lnTo>
                    <a:pt x="677075" y="75653"/>
                  </a:lnTo>
                  <a:close/>
                </a:path>
                <a:path w="6024880" h="334010">
                  <a:moveTo>
                    <a:pt x="677608" y="297205"/>
                  </a:moveTo>
                  <a:lnTo>
                    <a:pt x="480136" y="297205"/>
                  </a:lnTo>
                  <a:lnTo>
                    <a:pt x="480136" y="228396"/>
                  </a:lnTo>
                  <a:lnTo>
                    <a:pt x="444741" y="228396"/>
                  </a:lnTo>
                  <a:lnTo>
                    <a:pt x="444741" y="326542"/>
                  </a:lnTo>
                  <a:lnTo>
                    <a:pt x="677608" y="326542"/>
                  </a:lnTo>
                  <a:lnTo>
                    <a:pt x="677608" y="297205"/>
                  </a:lnTo>
                  <a:close/>
                </a:path>
                <a:path w="6024880" h="334010">
                  <a:moveTo>
                    <a:pt x="711415" y="167093"/>
                  </a:moveTo>
                  <a:lnTo>
                    <a:pt x="406323" y="167093"/>
                  </a:lnTo>
                  <a:lnTo>
                    <a:pt x="406323" y="195770"/>
                  </a:lnTo>
                  <a:lnTo>
                    <a:pt x="543674" y="195770"/>
                  </a:lnTo>
                  <a:lnTo>
                    <a:pt x="543674" y="260489"/>
                  </a:lnTo>
                  <a:lnTo>
                    <a:pt x="579323" y="260489"/>
                  </a:lnTo>
                  <a:lnTo>
                    <a:pt x="579323" y="195770"/>
                  </a:lnTo>
                  <a:lnTo>
                    <a:pt x="711415" y="195770"/>
                  </a:lnTo>
                  <a:lnTo>
                    <a:pt x="711415" y="167093"/>
                  </a:lnTo>
                  <a:close/>
                </a:path>
                <a:path w="6024880" h="334010">
                  <a:moveTo>
                    <a:pt x="1003084" y="272859"/>
                  </a:moveTo>
                  <a:lnTo>
                    <a:pt x="995070" y="247091"/>
                  </a:lnTo>
                  <a:lnTo>
                    <a:pt x="986066" y="239572"/>
                  </a:lnTo>
                  <a:lnTo>
                    <a:pt x="972299" y="228104"/>
                  </a:lnTo>
                  <a:lnTo>
                    <a:pt x="967828" y="226656"/>
                  </a:lnTo>
                  <a:lnTo>
                    <a:pt x="967828" y="272859"/>
                  </a:lnTo>
                  <a:lnTo>
                    <a:pt x="962304" y="287007"/>
                  </a:lnTo>
                  <a:lnTo>
                    <a:pt x="946632" y="297332"/>
                  </a:lnTo>
                  <a:lnTo>
                    <a:pt x="921562" y="303606"/>
                  </a:lnTo>
                  <a:lnTo>
                    <a:pt x="887844" y="305625"/>
                  </a:lnTo>
                  <a:lnTo>
                    <a:pt x="853859" y="303606"/>
                  </a:lnTo>
                  <a:lnTo>
                    <a:pt x="828789" y="297332"/>
                  </a:lnTo>
                  <a:lnTo>
                    <a:pt x="813295" y="287007"/>
                  </a:lnTo>
                  <a:lnTo>
                    <a:pt x="808113" y="272859"/>
                  </a:lnTo>
                  <a:lnTo>
                    <a:pt x="813295" y="258724"/>
                  </a:lnTo>
                  <a:lnTo>
                    <a:pt x="828789" y="248272"/>
                  </a:lnTo>
                  <a:lnTo>
                    <a:pt x="853859" y="241795"/>
                  </a:lnTo>
                  <a:lnTo>
                    <a:pt x="887844" y="239572"/>
                  </a:lnTo>
                  <a:lnTo>
                    <a:pt x="921562" y="241795"/>
                  </a:lnTo>
                  <a:lnTo>
                    <a:pt x="946632" y="248272"/>
                  </a:lnTo>
                  <a:lnTo>
                    <a:pt x="962304" y="258724"/>
                  </a:lnTo>
                  <a:lnTo>
                    <a:pt x="967828" y="272859"/>
                  </a:lnTo>
                  <a:lnTo>
                    <a:pt x="967828" y="226656"/>
                  </a:lnTo>
                  <a:lnTo>
                    <a:pt x="936117" y="216357"/>
                  </a:lnTo>
                  <a:lnTo>
                    <a:pt x="887844" y="212344"/>
                  </a:lnTo>
                  <a:lnTo>
                    <a:pt x="839292" y="216357"/>
                  </a:lnTo>
                  <a:lnTo>
                    <a:pt x="802932" y="228104"/>
                  </a:lnTo>
                  <a:lnTo>
                    <a:pt x="780110" y="247091"/>
                  </a:lnTo>
                  <a:lnTo>
                    <a:pt x="772198" y="272859"/>
                  </a:lnTo>
                  <a:lnTo>
                    <a:pt x="780110" y="298538"/>
                  </a:lnTo>
                  <a:lnTo>
                    <a:pt x="802932" y="317474"/>
                  </a:lnTo>
                  <a:lnTo>
                    <a:pt x="839292" y="329234"/>
                  </a:lnTo>
                  <a:lnTo>
                    <a:pt x="887844" y="333375"/>
                  </a:lnTo>
                  <a:lnTo>
                    <a:pt x="936117" y="329234"/>
                  </a:lnTo>
                  <a:lnTo>
                    <a:pt x="972299" y="317474"/>
                  </a:lnTo>
                  <a:lnTo>
                    <a:pt x="986561" y="305625"/>
                  </a:lnTo>
                  <a:lnTo>
                    <a:pt x="995070" y="298538"/>
                  </a:lnTo>
                  <a:lnTo>
                    <a:pt x="1003084" y="272859"/>
                  </a:lnTo>
                  <a:close/>
                </a:path>
                <a:path w="6024880" h="334010">
                  <a:moveTo>
                    <a:pt x="1040574" y="162217"/>
                  </a:moveTo>
                  <a:lnTo>
                    <a:pt x="905598" y="162217"/>
                  </a:lnTo>
                  <a:lnTo>
                    <a:pt x="905598" y="126834"/>
                  </a:lnTo>
                  <a:lnTo>
                    <a:pt x="1005052" y="126834"/>
                  </a:lnTo>
                  <a:lnTo>
                    <a:pt x="1005052" y="98539"/>
                  </a:lnTo>
                  <a:lnTo>
                    <a:pt x="809167" y="98539"/>
                  </a:lnTo>
                  <a:lnTo>
                    <a:pt x="809167" y="43294"/>
                  </a:lnTo>
                  <a:lnTo>
                    <a:pt x="1003084" y="43294"/>
                  </a:lnTo>
                  <a:lnTo>
                    <a:pt x="1003084" y="15392"/>
                  </a:lnTo>
                  <a:lnTo>
                    <a:pt x="774166" y="15392"/>
                  </a:lnTo>
                  <a:lnTo>
                    <a:pt x="774166" y="126834"/>
                  </a:lnTo>
                  <a:lnTo>
                    <a:pt x="871131" y="126834"/>
                  </a:lnTo>
                  <a:lnTo>
                    <a:pt x="871131" y="162217"/>
                  </a:lnTo>
                  <a:lnTo>
                    <a:pt x="736282" y="162217"/>
                  </a:lnTo>
                  <a:lnTo>
                    <a:pt x="736282" y="190500"/>
                  </a:lnTo>
                  <a:lnTo>
                    <a:pt x="1040574" y="190500"/>
                  </a:lnTo>
                  <a:lnTo>
                    <a:pt x="1040574" y="162217"/>
                  </a:lnTo>
                  <a:close/>
                </a:path>
                <a:path w="6024880" h="334010">
                  <a:moveTo>
                    <a:pt x="1340548" y="86182"/>
                  </a:moveTo>
                  <a:lnTo>
                    <a:pt x="1333842" y="56032"/>
                  </a:lnTo>
                  <a:lnTo>
                    <a:pt x="1322031" y="40792"/>
                  </a:lnTo>
                  <a:lnTo>
                    <a:pt x="1315567" y="32435"/>
                  </a:lnTo>
                  <a:lnTo>
                    <a:pt x="1306347" y="27292"/>
                  </a:lnTo>
                  <a:lnTo>
                    <a:pt x="1306347" y="86182"/>
                  </a:lnTo>
                  <a:lnTo>
                    <a:pt x="1302334" y="104838"/>
                  </a:lnTo>
                  <a:lnTo>
                    <a:pt x="1291209" y="119202"/>
                  </a:lnTo>
                  <a:lnTo>
                    <a:pt x="1274368" y="128435"/>
                  </a:lnTo>
                  <a:lnTo>
                    <a:pt x="1253197" y="131699"/>
                  </a:lnTo>
                  <a:lnTo>
                    <a:pt x="1231836" y="128435"/>
                  </a:lnTo>
                  <a:lnTo>
                    <a:pt x="1214907" y="119202"/>
                  </a:lnTo>
                  <a:lnTo>
                    <a:pt x="1203794" y="104838"/>
                  </a:lnTo>
                  <a:lnTo>
                    <a:pt x="1199908" y="86182"/>
                  </a:lnTo>
                  <a:lnTo>
                    <a:pt x="1203794" y="67576"/>
                  </a:lnTo>
                  <a:lnTo>
                    <a:pt x="1214907" y="53225"/>
                  </a:lnTo>
                  <a:lnTo>
                    <a:pt x="1231836" y="43992"/>
                  </a:lnTo>
                  <a:lnTo>
                    <a:pt x="1253197" y="40792"/>
                  </a:lnTo>
                  <a:lnTo>
                    <a:pt x="1274368" y="43992"/>
                  </a:lnTo>
                  <a:lnTo>
                    <a:pt x="1291209" y="53225"/>
                  </a:lnTo>
                  <a:lnTo>
                    <a:pt x="1302334" y="67576"/>
                  </a:lnTo>
                  <a:lnTo>
                    <a:pt x="1306347" y="86182"/>
                  </a:lnTo>
                  <a:lnTo>
                    <a:pt x="1306347" y="27292"/>
                  </a:lnTo>
                  <a:lnTo>
                    <a:pt x="1287945" y="17018"/>
                  </a:lnTo>
                  <a:lnTo>
                    <a:pt x="1253197" y="11455"/>
                  </a:lnTo>
                  <a:lnTo>
                    <a:pt x="1218057" y="17018"/>
                  </a:lnTo>
                  <a:lnTo>
                    <a:pt x="1190269" y="32435"/>
                  </a:lnTo>
                  <a:lnTo>
                    <a:pt x="1172006" y="56032"/>
                  </a:lnTo>
                  <a:lnTo>
                    <a:pt x="1165440" y="86182"/>
                  </a:lnTo>
                  <a:lnTo>
                    <a:pt x="1172006" y="116192"/>
                  </a:lnTo>
                  <a:lnTo>
                    <a:pt x="1190269" y="139661"/>
                  </a:lnTo>
                  <a:lnTo>
                    <a:pt x="1218057" y="154927"/>
                  </a:lnTo>
                  <a:lnTo>
                    <a:pt x="1253197" y="160375"/>
                  </a:lnTo>
                  <a:lnTo>
                    <a:pt x="1287945" y="154927"/>
                  </a:lnTo>
                  <a:lnTo>
                    <a:pt x="1315567" y="139661"/>
                  </a:lnTo>
                  <a:lnTo>
                    <a:pt x="1321765" y="131699"/>
                  </a:lnTo>
                  <a:lnTo>
                    <a:pt x="1333842" y="116192"/>
                  </a:lnTo>
                  <a:lnTo>
                    <a:pt x="1340548" y="86182"/>
                  </a:lnTo>
                  <a:close/>
                </a:path>
                <a:path w="6024880" h="334010">
                  <a:moveTo>
                    <a:pt x="1435277" y="0"/>
                  </a:moveTo>
                  <a:lnTo>
                    <a:pt x="1399882" y="0"/>
                  </a:lnTo>
                  <a:lnTo>
                    <a:pt x="1399882" y="169722"/>
                  </a:lnTo>
                  <a:lnTo>
                    <a:pt x="1435277" y="169722"/>
                  </a:lnTo>
                  <a:lnTo>
                    <a:pt x="1435277" y="0"/>
                  </a:lnTo>
                  <a:close/>
                </a:path>
                <a:path w="6024880" h="334010">
                  <a:moveTo>
                    <a:pt x="1446187" y="300888"/>
                  </a:moveTo>
                  <a:lnTo>
                    <a:pt x="1251356" y="300888"/>
                  </a:lnTo>
                  <a:lnTo>
                    <a:pt x="1251356" y="268909"/>
                  </a:lnTo>
                  <a:lnTo>
                    <a:pt x="1435277" y="268909"/>
                  </a:lnTo>
                  <a:lnTo>
                    <a:pt x="1435277" y="185115"/>
                  </a:lnTo>
                  <a:lnTo>
                    <a:pt x="1215961" y="185115"/>
                  </a:lnTo>
                  <a:lnTo>
                    <a:pt x="1215961" y="213131"/>
                  </a:lnTo>
                  <a:lnTo>
                    <a:pt x="1400149" y="213131"/>
                  </a:lnTo>
                  <a:lnTo>
                    <a:pt x="1400149" y="242608"/>
                  </a:lnTo>
                  <a:lnTo>
                    <a:pt x="1217015" y="242608"/>
                  </a:lnTo>
                  <a:lnTo>
                    <a:pt x="1217015" y="329171"/>
                  </a:lnTo>
                  <a:lnTo>
                    <a:pt x="1446187" y="329171"/>
                  </a:lnTo>
                  <a:lnTo>
                    <a:pt x="1446187" y="300888"/>
                  </a:lnTo>
                  <a:close/>
                </a:path>
                <a:path w="6024880" h="334010">
                  <a:moveTo>
                    <a:pt x="1687741" y="159194"/>
                  </a:moveTo>
                  <a:lnTo>
                    <a:pt x="1628698" y="118541"/>
                  </a:lnTo>
                  <a:lnTo>
                    <a:pt x="1607400" y="59207"/>
                  </a:lnTo>
                  <a:lnTo>
                    <a:pt x="1607350" y="51841"/>
                  </a:lnTo>
                  <a:lnTo>
                    <a:pt x="1679181" y="51841"/>
                  </a:lnTo>
                  <a:lnTo>
                    <a:pt x="1679181" y="23025"/>
                  </a:lnTo>
                  <a:lnTo>
                    <a:pt x="1499209" y="23025"/>
                  </a:lnTo>
                  <a:lnTo>
                    <a:pt x="1499209" y="51841"/>
                  </a:lnTo>
                  <a:lnTo>
                    <a:pt x="1571574" y="51841"/>
                  </a:lnTo>
                  <a:lnTo>
                    <a:pt x="1571574" y="59207"/>
                  </a:lnTo>
                  <a:lnTo>
                    <a:pt x="1565808" y="93141"/>
                  </a:lnTo>
                  <a:lnTo>
                    <a:pt x="1549273" y="124269"/>
                  </a:lnTo>
                  <a:lnTo>
                    <a:pt x="1523060" y="150152"/>
                  </a:lnTo>
                  <a:lnTo>
                    <a:pt x="1488287" y="168402"/>
                  </a:lnTo>
                  <a:lnTo>
                    <a:pt x="1506575" y="196430"/>
                  </a:lnTo>
                  <a:lnTo>
                    <a:pt x="1534414" y="182740"/>
                  </a:lnTo>
                  <a:lnTo>
                    <a:pt x="1557883" y="164058"/>
                  </a:lnTo>
                  <a:lnTo>
                    <a:pt x="1576616" y="141147"/>
                  </a:lnTo>
                  <a:lnTo>
                    <a:pt x="1590255" y="114731"/>
                  </a:lnTo>
                  <a:lnTo>
                    <a:pt x="1603502" y="138112"/>
                  </a:lnTo>
                  <a:lnTo>
                    <a:pt x="1621345" y="158483"/>
                  </a:lnTo>
                  <a:lnTo>
                    <a:pt x="1643519" y="175133"/>
                  </a:lnTo>
                  <a:lnTo>
                    <a:pt x="1669719" y="187350"/>
                  </a:lnTo>
                  <a:lnTo>
                    <a:pt x="1687741" y="159194"/>
                  </a:lnTo>
                  <a:close/>
                </a:path>
                <a:path w="6024880" h="334010">
                  <a:moveTo>
                    <a:pt x="1766011" y="0"/>
                  </a:moveTo>
                  <a:lnTo>
                    <a:pt x="1730756" y="0"/>
                  </a:lnTo>
                  <a:lnTo>
                    <a:pt x="1730756" y="84988"/>
                  </a:lnTo>
                  <a:lnTo>
                    <a:pt x="1668526" y="84988"/>
                  </a:lnTo>
                  <a:lnTo>
                    <a:pt x="1668526" y="114071"/>
                  </a:lnTo>
                  <a:lnTo>
                    <a:pt x="1730756" y="114071"/>
                  </a:lnTo>
                  <a:lnTo>
                    <a:pt x="1730756" y="198399"/>
                  </a:lnTo>
                  <a:lnTo>
                    <a:pt x="1766011" y="198399"/>
                  </a:lnTo>
                  <a:lnTo>
                    <a:pt x="1766011" y="0"/>
                  </a:lnTo>
                  <a:close/>
                </a:path>
                <a:path w="6024880" h="334010">
                  <a:moveTo>
                    <a:pt x="1767065" y="270624"/>
                  </a:moveTo>
                  <a:lnTo>
                    <a:pt x="1759216" y="244043"/>
                  </a:lnTo>
                  <a:lnTo>
                    <a:pt x="1749094" y="235102"/>
                  </a:lnTo>
                  <a:lnTo>
                    <a:pt x="1736839" y="224282"/>
                  </a:lnTo>
                  <a:lnTo>
                    <a:pt x="1732076" y="222631"/>
                  </a:lnTo>
                  <a:lnTo>
                    <a:pt x="1732076" y="270624"/>
                  </a:lnTo>
                  <a:lnTo>
                    <a:pt x="1726717" y="285572"/>
                  </a:lnTo>
                  <a:lnTo>
                    <a:pt x="1711401" y="296608"/>
                  </a:lnTo>
                  <a:lnTo>
                    <a:pt x="1686991" y="303403"/>
                  </a:lnTo>
                  <a:lnTo>
                    <a:pt x="1654314" y="305625"/>
                  </a:lnTo>
                  <a:lnTo>
                    <a:pt x="1621561" y="303403"/>
                  </a:lnTo>
                  <a:lnTo>
                    <a:pt x="1597113" y="296608"/>
                  </a:lnTo>
                  <a:lnTo>
                    <a:pt x="1581848" y="285572"/>
                  </a:lnTo>
                  <a:lnTo>
                    <a:pt x="1576705" y="270624"/>
                  </a:lnTo>
                  <a:lnTo>
                    <a:pt x="1581848" y="255524"/>
                  </a:lnTo>
                  <a:lnTo>
                    <a:pt x="1597113" y="244373"/>
                  </a:lnTo>
                  <a:lnTo>
                    <a:pt x="1621561" y="237477"/>
                  </a:lnTo>
                  <a:lnTo>
                    <a:pt x="1654314" y="235102"/>
                  </a:lnTo>
                  <a:lnTo>
                    <a:pt x="1686991" y="237477"/>
                  </a:lnTo>
                  <a:lnTo>
                    <a:pt x="1711401" y="244373"/>
                  </a:lnTo>
                  <a:lnTo>
                    <a:pt x="1726717" y="255524"/>
                  </a:lnTo>
                  <a:lnTo>
                    <a:pt x="1732076" y="270624"/>
                  </a:lnTo>
                  <a:lnTo>
                    <a:pt x="1732076" y="222631"/>
                  </a:lnTo>
                  <a:lnTo>
                    <a:pt x="1701393" y="211975"/>
                  </a:lnTo>
                  <a:lnTo>
                    <a:pt x="1654314" y="207733"/>
                  </a:lnTo>
                  <a:lnTo>
                    <a:pt x="1607159" y="211975"/>
                  </a:lnTo>
                  <a:lnTo>
                    <a:pt x="1571663" y="224282"/>
                  </a:lnTo>
                  <a:lnTo>
                    <a:pt x="1549349" y="244043"/>
                  </a:lnTo>
                  <a:lnTo>
                    <a:pt x="1541703" y="270624"/>
                  </a:lnTo>
                  <a:lnTo>
                    <a:pt x="1549349" y="297103"/>
                  </a:lnTo>
                  <a:lnTo>
                    <a:pt x="1571663" y="316750"/>
                  </a:lnTo>
                  <a:lnTo>
                    <a:pt x="1607159" y="329031"/>
                  </a:lnTo>
                  <a:lnTo>
                    <a:pt x="1654314" y="333375"/>
                  </a:lnTo>
                  <a:lnTo>
                    <a:pt x="1701393" y="329031"/>
                  </a:lnTo>
                  <a:lnTo>
                    <a:pt x="1736839" y="316750"/>
                  </a:lnTo>
                  <a:lnTo>
                    <a:pt x="1749513" y="305625"/>
                  </a:lnTo>
                  <a:lnTo>
                    <a:pt x="1759216" y="297103"/>
                  </a:lnTo>
                  <a:lnTo>
                    <a:pt x="1767065" y="270624"/>
                  </a:lnTo>
                  <a:close/>
                </a:path>
                <a:path w="6024880" h="334010">
                  <a:moveTo>
                    <a:pt x="2088210" y="62763"/>
                  </a:moveTo>
                  <a:lnTo>
                    <a:pt x="2080183" y="38227"/>
                  </a:lnTo>
                  <a:lnTo>
                    <a:pt x="2071916" y="31838"/>
                  </a:lnTo>
                  <a:lnTo>
                    <a:pt x="2056917" y="20281"/>
                  </a:lnTo>
                  <a:lnTo>
                    <a:pt x="2052027" y="18846"/>
                  </a:lnTo>
                  <a:lnTo>
                    <a:pt x="2052027" y="62763"/>
                  </a:lnTo>
                  <a:lnTo>
                    <a:pt x="2046605" y="76441"/>
                  </a:lnTo>
                  <a:lnTo>
                    <a:pt x="2030679" y="86271"/>
                  </a:lnTo>
                  <a:lnTo>
                    <a:pt x="2004745" y="92214"/>
                  </a:lnTo>
                  <a:lnTo>
                    <a:pt x="1969274" y="94208"/>
                  </a:lnTo>
                  <a:lnTo>
                    <a:pt x="1934019" y="92214"/>
                  </a:lnTo>
                  <a:lnTo>
                    <a:pt x="1908187" y="86271"/>
                  </a:lnTo>
                  <a:lnTo>
                    <a:pt x="1892338" y="76441"/>
                  </a:lnTo>
                  <a:lnTo>
                    <a:pt x="1887054" y="62763"/>
                  </a:lnTo>
                  <a:lnTo>
                    <a:pt x="1892338" y="49695"/>
                  </a:lnTo>
                  <a:lnTo>
                    <a:pt x="1908187" y="39954"/>
                  </a:lnTo>
                  <a:lnTo>
                    <a:pt x="1934019" y="33883"/>
                  </a:lnTo>
                  <a:lnTo>
                    <a:pt x="1969274" y="31838"/>
                  </a:lnTo>
                  <a:lnTo>
                    <a:pt x="2004745" y="33883"/>
                  </a:lnTo>
                  <a:lnTo>
                    <a:pt x="2030679" y="39954"/>
                  </a:lnTo>
                  <a:lnTo>
                    <a:pt x="2046605" y="49695"/>
                  </a:lnTo>
                  <a:lnTo>
                    <a:pt x="2052027" y="62763"/>
                  </a:lnTo>
                  <a:lnTo>
                    <a:pt x="2052027" y="18846"/>
                  </a:lnTo>
                  <a:lnTo>
                    <a:pt x="2019554" y="9271"/>
                  </a:lnTo>
                  <a:lnTo>
                    <a:pt x="1969274" y="5537"/>
                  </a:lnTo>
                  <a:lnTo>
                    <a:pt x="1918957" y="9271"/>
                  </a:lnTo>
                  <a:lnTo>
                    <a:pt x="1881505" y="20281"/>
                  </a:lnTo>
                  <a:lnTo>
                    <a:pt x="1858149" y="38227"/>
                  </a:lnTo>
                  <a:lnTo>
                    <a:pt x="1850085" y="62763"/>
                  </a:lnTo>
                  <a:lnTo>
                    <a:pt x="1858149" y="87604"/>
                  </a:lnTo>
                  <a:lnTo>
                    <a:pt x="1881505" y="105727"/>
                  </a:lnTo>
                  <a:lnTo>
                    <a:pt x="1918957" y="116878"/>
                  </a:lnTo>
                  <a:lnTo>
                    <a:pt x="1969274" y="120777"/>
                  </a:lnTo>
                  <a:lnTo>
                    <a:pt x="2019554" y="116878"/>
                  </a:lnTo>
                  <a:lnTo>
                    <a:pt x="2056917" y="105727"/>
                  </a:lnTo>
                  <a:lnTo>
                    <a:pt x="2071712" y="94208"/>
                  </a:lnTo>
                  <a:lnTo>
                    <a:pt x="2080183" y="87604"/>
                  </a:lnTo>
                  <a:lnTo>
                    <a:pt x="2088210" y="62763"/>
                  </a:lnTo>
                  <a:close/>
                </a:path>
                <a:path w="6024880" h="334010">
                  <a:moveTo>
                    <a:pt x="2092553" y="302856"/>
                  </a:moveTo>
                  <a:lnTo>
                    <a:pt x="1889023" y="302856"/>
                  </a:lnTo>
                  <a:lnTo>
                    <a:pt x="1889023" y="272999"/>
                  </a:lnTo>
                  <a:lnTo>
                    <a:pt x="2082939" y="272999"/>
                  </a:lnTo>
                  <a:lnTo>
                    <a:pt x="2082939" y="194983"/>
                  </a:lnTo>
                  <a:lnTo>
                    <a:pt x="1853768" y="194983"/>
                  </a:lnTo>
                  <a:lnTo>
                    <a:pt x="1853768" y="221424"/>
                  </a:lnTo>
                  <a:lnTo>
                    <a:pt x="2048217" y="221424"/>
                  </a:lnTo>
                  <a:lnTo>
                    <a:pt x="2048217" y="247599"/>
                  </a:lnTo>
                  <a:lnTo>
                    <a:pt x="1854428" y="247599"/>
                  </a:lnTo>
                  <a:lnTo>
                    <a:pt x="1854428" y="330225"/>
                  </a:lnTo>
                  <a:lnTo>
                    <a:pt x="2092553" y="330225"/>
                  </a:lnTo>
                  <a:lnTo>
                    <a:pt x="2092553" y="302856"/>
                  </a:lnTo>
                  <a:close/>
                </a:path>
                <a:path w="6024880" h="334010">
                  <a:moveTo>
                    <a:pt x="2121497" y="141033"/>
                  </a:moveTo>
                  <a:lnTo>
                    <a:pt x="1817585" y="141033"/>
                  </a:lnTo>
                  <a:lnTo>
                    <a:pt x="1817585" y="169329"/>
                  </a:lnTo>
                  <a:lnTo>
                    <a:pt x="2121497" y="169329"/>
                  </a:lnTo>
                  <a:lnTo>
                    <a:pt x="2121497" y="141033"/>
                  </a:lnTo>
                  <a:close/>
                </a:path>
                <a:path w="6024880" h="334010">
                  <a:moveTo>
                    <a:pt x="2441130" y="233527"/>
                  </a:moveTo>
                  <a:lnTo>
                    <a:pt x="2406497" y="209753"/>
                  </a:lnTo>
                  <a:lnTo>
                    <a:pt x="2379586" y="176720"/>
                  </a:lnTo>
                  <a:lnTo>
                    <a:pt x="2362200" y="138315"/>
                  </a:lnTo>
                  <a:lnTo>
                    <a:pt x="2356142" y="98412"/>
                  </a:lnTo>
                  <a:lnTo>
                    <a:pt x="2356142" y="62763"/>
                  </a:lnTo>
                  <a:lnTo>
                    <a:pt x="2428494" y="62763"/>
                  </a:lnTo>
                  <a:lnTo>
                    <a:pt x="2428494" y="33553"/>
                  </a:lnTo>
                  <a:lnTo>
                    <a:pt x="2246020" y="33553"/>
                  </a:lnTo>
                  <a:lnTo>
                    <a:pt x="2246020" y="62763"/>
                  </a:lnTo>
                  <a:lnTo>
                    <a:pt x="2321141" y="62763"/>
                  </a:lnTo>
                  <a:lnTo>
                    <a:pt x="2321141" y="98412"/>
                  </a:lnTo>
                  <a:lnTo>
                    <a:pt x="2314460" y="141173"/>
                  </a:lnTo>
                  <a:lnTo>
                    <a:pt x="2296249" y="182156"/>
                  </a:lnTo>
                  <a:lnTo>
                    <a:pt x="2268601" y="217119"/>
                  </a:lnTo>
                  <a:lnTo>
                    <a:pt x="2233650" y="241808"/>
                  </a:lnTo>
                  <a:lnTo>
                    <a:pt x="2254567" y="269709"/>
                  </a:lnTo>
                  <a:lnTo>
                    <a:pt x="2281580" y="251650"/>
                  </a:lnTo>
                  <a:lnTo>
                    <a:pt x="2305227" y="226720"/>
                  </a:lnTo>
                  <a:lnTo>
                    <a:pt x="2324620" y="196405"/>
                  </a:lnTo>
                  <a:lnTo>
                    <a:pt x="2338908" y="162217"/>
                  </a:lnTo>
                  <a:lnTo>
                    <a:pt x="2352865" y="193560"/>
                  </a:lnTo>
                  <a:lnTo>
                    <a:pt x="2371623" y="221386"/>
                  </a:lnTo>
                  <a:lnTo>
                    <a:pt x="2394585" y="244436"/>
                  </a:lnTo>
                  <a:lnTo>
                    <a:pt x="2421128" y="261416"/>
                  </a:lnTo>
                  <a:lnTo>
                    <a:pt x="2441130" y="233527"/>
                  </a:lnTo>
                  <a:close/>
                </a:path>
                <a:path w="6024880" h="334010">
                  <a:moveTo>
                    <a:pt x="2553081" y="132219"/>
                  </a:moveTo>
                  <a:lnTo>
                    <a:pt x="2499664" y="132219"/>
                  </a:lnTo>
                  <a:lnTo>
                    <a:pt x="2499664" y="0"/>
                  </a:lnTo>
                  <a:lnTo>
                    <a:pt x="2464282" y="0"/>
                  </a:lnTo>
                  <a:lnTo>
                    <a:pt x="2464282" y="333375"/>
                  </a:lnTo>
                  <a:lnTo>
                    <a:pt x="2499664" y="333375"/>
                  </a:lnTo>
                  <a:lnTo>
                    <a:pt x="2499664" y="162090"/>
                  </a:lnTo>
                  <a:lnTo>
                    <a:pt x="2553081" y="162090"/>
                  </a:lnTo>
                  <a:lnTo>
                    <a:pt x="2553081" y="132219"/>
                  </a:lnTo>
                  <a:close/>
                </a:path>
                <a:path w="6024880" h="334010">
                  <a:moveTo>
                    <a:pt x="2836202" y="272859"/>
                  </a:moveTo>
                  <a:lnTo>
                    <a:pt x="2828188" y="247091"/>
                  </a:lnTo>
                  <a:lnTo>
                    <a:pt x="2819184" y="239572"/>
                  </a:lnTo>
                  <a:lnTo>
                    <a:pt x="2805417" y="228104"/>
                  </a:lnTo>
                  <a:lnTo>
                    <a:pt x="2800947" y="226656"/>
                  </a:lnTo>
                  <a:lnTo>
                    <a:pt x="2800947" y="272859"/>
                  </a:lnTo>
                  <a:lnTo>
                    <a:pt x="2795422" y="287007"/>
                  </a:lnTo>
                  <a:lnTo>
                    <a:pt x="2779750" y="297332"/>
                  </a:lnTo>
                  <a:lnTo>
                    <a:pt x="2754668" y="303606"/>
                  </a:lnTo>
                  <a:lnTo>
                    <a:pt x="2720949" y="305625"/>
                  </a:lnTo>
                  <a:lnTo>
                    <a:pt x="2686977" y="303606"/>
                  </a:lnTo>
                  <a:lnTo>
                    <a:pt x="2661894" y="297332"/>
                  </a:lnTo>
                  <a:lnTo>
                    <a:pt x="2646413" y="287007"/>
                  </a:lnTo>
                  <a:lnTo>
                    <a:pt x="2641231" y="272859"/>
                  </a:lnTo>
                  <a:lnTo>
                    <a:pt x="2646413" y="258724"/>
                  </a:lnTo>
                  <a:lnTo>
                    <a:pt x="2661894" y="248272"/>
                  </a:lnTo>
                  <a:lnTo>
                    <a:pt x="2686977" y="241795"/>
                  </a:lnTo>
                  <a:lnTo>
                    <a:pt x="2720949" y="239572"/>
                  </a:lnTo>
                  <a:lnTo>
                    <a:pt x="2754668" y="241795"/>
                  </a:lnTo>
                  <a:lnTo>
                    <a:pt x="2779750" y="248272"/>
                  </a:lnTo>
                  <a:lnTo>
                    <a:pt x="2795422" y="258724"/>
                  </a:lnTo>
                  <a:lnTo>
                    <a:pt x="2800947" y="272859"/>
                  </a:lnTo>
                  <a:lnTo>
                    <a:pt x="2800947" y="226656"/>
                  </a:lnTo>
                  <a:lnTo>
                    <a:pt x="2769235" y="216357"/>
                  </a:lnTo>
                  <a:lnTo>
                    <a:pt x="2720949" y="212344"/>
                  </a:lnTo>
                  <a:lnTo>
                    <a:pt x="2672410" y="216357"/>
                  </a:lnTo>
                  <a:lnTo>
                    <a:pt x="2636050" y="228104"/>
                  </a:lnTo>
                  <a:lnTo>
                    <a:pt x="2613228" y="247091"/>
                  </a:lnTo>
                  <a:lnTo>
                    <a:pt x="2605316" y="272859"/>
                  </a:lnTo>
                  <a:lnTo>
                    <a:pt x="2613228" y="298538"/>
                  </a:lnTo>
                  <a:lnTo>
                    <a:pt x="2636050" y="317474"/>
                  </a:lnTo>
                  <a:lnTo>
                    <a:pt x="2672410" y="329234"/>
                  </a:lnTo>
                  <a:lnTo>
                    <a:pt x="2720949" y="333375"/>
                  </a:lnTo>
                  <a:lnTo>
                    <a:pt x="2769235" y="329234"/>
                  </a:lnTo>
                  <a:lnTo>
                    <a:pt x="2805417" y="317474"/>
                  </a:lnTo>
                  <a:lnTo>
                    <a:pt x="2819679" y="305625"/>
                  </a:lnTo>
                  <a:lnTo>
                    <a:pt x="2828188" y="298538"/>
                  </a:lnTo>
                  <a:lnTo>
                    <a:pt x="2836202" y="272859"/>
                  </a:lnTo>
                  <a:close/>
                </a:path>
                <a:path w="6024880" h="334010">
                  <a:moveTo>
                    <a:pt x="2873692" y="162217"/>
                  </a:moveTo>
                  <a:lnTo>
                    <a:pt x="2738717" y="162217"/>
                  </a:lnTo>
                  <a:lnTo>
                    <a:pt x="2738717" y="126834"/>
                  </a:lnTo>
                  <a:lnTo>
                    <a:pt x="2838170" y="126834"/>
                  </a:lnTo>
                  <a:lnTo>
                    <a:pt x="2838170" y="98539"/>
                  </a:lnTo>
                  <a:lnTo>
                    <a:pt x="2642285" y="98539"/>
                  </a:lnTo>
                  <a:lnTo>
                    <a:pt x="2642285" y="43294"/>
                  </a:lnTo>
                  <a:lnTo>
                    <a:pt x="2836202" y="43294"/>
                  </a:lnTo>
                  <a:lnTo>
                    <a:pt x="2836202" y="15392"/>
                  </a:lnTo>
                  <a:lnTo>
                    <a:pt x="2607284" y="15392"/>
                  </a:lnTo>
                  <a:lnTo>
                    <a:pt x="2607284" y="126834"/>
                  </a:lnTo>
                  <a:lnTo>
                    <a:pt x="2704249" y="126834"/>
                  </a:lnTo>
                  <a:lnTo>
                    <a:pt x="2704249" y="162217"/>
                  </a:lnTo>
                  <a:lnTo>
                    <a:pt x="2569400" y="162217"/>
                  </a:lnTo>
                  <a:lnTo>
                    <a:pt x="2569400" y="190500"/>
                  </a:lnTo>
                  <a:lnTo>
                    <a:pt x="2873692" y="190500"/>
                  </a:lnTo>
                  <a:lnTo>
                    <a:pt x="2873692" y="162217"/>
                  </a:lnTo>
                  <a:close/>
                </a:path>
                <a:path w="6024880" h="334010">
                  <a:moveTo>
                    <a:pt x="3173780" y="113144"/>
                  </a:moveTo>
                  <a:lnTo>
                    <a:pt x="3164370" y="74968"/>
                  </a:lnTo>
                  <a:lnTo>
                    <a:pt x="3141230" y="48818"/>
                  </a:lnTo>
                  <a:lnTo>
                    <a:pt x="3139313" y="46647"/>
                  </a:lnTo>
                  <a:lnTo>
                    <a:pt x="3139313" y="113144"/>
                  </a:lnTo>
                  <a:lnTo>
                    <a:pt x="3132620" y="139585"/>
                  </a:lnTo>
                  <a:lnTo>
                    <a:pt x="3114052" y="159791"/>
                  </a:lnTo>
                  <a:lnTo>
                    <a:pt x="3085922" y="172681"/>
                  </a:lnTo>
                  <a:lnTo>
                    <a:pt x="3050514" y="177215"/>
                  </a:lnTo>
                  <a:lnTo>
                    <a:pt x="3015069" y="172681"/>
                  </a:lnTo>
                  <a:lnTo>
                    <a:pt x="2986849" y="159791"/>
                  </a:lnTo>
                  <a:lnTo>
                    <a:pt x="2968244" y="139585"/>
                  </a:lnTo>
                  <a:lnTo>
                    <a:pt x="2961576" y="113144"/>
                  </a:lnTo>
                  <a:lnTo>
                    <a:pt x="2968244" y="86791"/>
                  </a:lnTo>
                  <a:lnTo>
                    <a:pt x="3015069" y="53340"/>
                  </a:lnTo>
                  <a:lnTo>
                    <a:pt x="3085922" y="53340"/>
                  </a:lnTo>
                  <a:lnTo>
                    <a:pt x="3132620" y="86791"/>
                  </a:lnTo>
                  <a:lnTo>
                    <a:pt x="3139313" y="113144"/>
                  </a:lnTo>
                  <a:lnTo>
                    <a:pt x="3139313" y="46647"/>
                  </a:lnTo>
                  <a:lnTo>
                    <a:pt x="3138398" y="45605"/>
                  </a:lnTo>
                  <a:lnTo>
                    <a:pt x="3099308" y="26733"/>
                  </a:lnTo>
                  <a:lnTo>
                    <a:pt x="3050514" y="20002"/>
                  </a:lnTo>
                  <a:lnTo>
                    <a:pt x="3001899" y="26733"/>
                  </a:lnTo>
                  <a:lnTo>
                    <a:pt x="2962922" y="45605"/>
                  </a:lnTo>
                  <a:lnTo>
                    <a:pt x="2937027" y="74968"/>
                  </a:lnTo>
                  <a:lnTo>
                    <a:pt x="2927642" y="113144"/>
                  </a:lnTo>
                  <a:lnTo>
                    <a:pt x="2937027" y="151472"/>
                  </a:lnTo>
                  <a:lnTo>
                    <a:pt x="2962922" y="180873"/>
                  </a:lnTo>
                  <a:lnTo>
                    <a:pt x="3001899" y="199656"/>
                  </a:lnTo>
                  <a:lnTo>
                    <a:pt x="3050514" y="206159"/>
                  </a:lnTo>
                  <a:lnTo>
                    <a:pt x="3099308" y="199656"/>
                  </a:lnTo>
                  <a:lnTo>
                    <a:pt x="3138398" y="180873"/>
                  </a:lnTo>
                  <a:lnTo>
                    <a:pt x="3141624" y="177215"/>
                  </a:lnTo>
                  <a:lnTo>
                    <a:pt x="3164370" y="151472"/>
                  </a:lnTo>
                  <a:lnTo>
                    <a:pt x="3173780" y="113144"/>
                  </a:lnTo>
                  <a:close/>
                </a:path>
                <a:path w="6024880" h="334010">
                  <a:moveTo>
                    <a:pt x="3203918" y="261023"/>
                  </a:moveTo>
                  <a:lnTo>
                    <a:pt x="2898825" y="261023"/>
                  </a:lnTo>
                  <a:lnTo>
                    <a:pt x="2898825" y="290233"/>
                  </a:lnTo>
                  <a:lnTo>
                    <a:pt x="3203918" y="290233"/>
                  </a:lnTo>
                  <a:lnTo>
                    <a:pt x="3203918" y="261023"/>
                  </a:lnTo>
                  <a:close/>
                </a:path>
                <a:path w="6024880" h="334010">
                  <a:moveTo>
                    <a:pt x="3533343" y="264147"/>
                  </a:moveTo>
                  <a:lnTo>
                    <a:pt x="3397440" y="264147"/>
                  </a:lnTo>
                  <a:lnTo>
                    <a:pt x="3397440" y="205727"/>
                  </a:lnTo>
                  <a:lnTo>
                    <a:pt x="3503739" y="205727"/>
                  </a:lnTo>
                  <a:lnTo>
                    <a:pt x="3503739" y="176517"/>
                  </a:lnTo>
                  <a:lnTo>
                    <a:pt x="3300476" y="176517"/>
                  </a:lnTo>
                  <a:lnTo>
                    <a:pt x="3300476" y="128257"/>
                  </a:lnTo>
                  <a:lnTo>
                    <a:pt x="3495979" y="128257"/>
                  </a:lnTo>
                  <a:lnTo>
                    <a:pt x="3495979" y="99047"/>
                  </a:lnTo>
                  <a:lnTo>
                    <a:pt x="3495979" y="52057"/>
                  </a:lnTo>
                  <a:lnTo>
                    <a:pt x="3495979" y="24117"/>
                  </a:lnTo>
                  <a:lnTo>
                    <a:pt x="3264700" y="24117"/>
                  </a:lnTo>
                  <a:lnTo>
                    <a:pt x="3264700" y="52057"/>
                  </a:lnTo>
                  <a:lnTo>
                    <a:pt x="3461118" y="52057"/>
                  </a:lnTo>
                  <a:lnTo>
                    <a:pt x="3461118" y="99047"/>
                  </a:lnTo>
                  <a:lnTo>
                    <a:pt x="3265347" y="99047"/>
                  </a:lnTo>
                  <a:lnTo>
                    <a:pt x="3265347" y="128257"/>
                  </a:lnTo>
                  <a:lnTo>
                    <a:pt x="3265347" y="176517"/>
                  </a:lnTo>
                  <a:lnTo>
                    <a:pt x="3265347" y="205727"/>
                  </a:lnTo>
                  <a:lnTo>
                    <a:pt x="3362439" y="205727"/>
                  </a:lnTo>
                  <a:lnTo>
                    <a:pt x="3362439" y="264147"/>
                  </a:lnTo>
                  <a:lnTo>
                    <a:pt x="3228251" y="264147"/>
                  </a:lnTo>
                  <a:lnTo>
                    <a:pt x="3228251" y="293357"/>
                  </a:lnTo>
                  <a:lnTo>
                    <a:pt x="3533343" y="293357"/>
                  </a:lnTo>
                  <a:lnTo>
                    <a:pt x="3533343" y="264147"/>
                  </a:lnTo>
                  <a:close/>
                </a:path>
                <a:path w="6024880" h="334010">
                  <a:moveTo>
                    <a:pt x="3936200" y="149720"/>
                  </a:moveTo>
                  <a:lnTo>
                    <a:pt x="3891559" y="138925"/>
                  </a:lnTo>
                  <a:lnTo>
                    <a:pt x="3855161" y="120218"/>
                  </a:lnTo>
                  <a:lnTo>
                    <a:pt x="3820287" y="68808"/>
                  </a:lnTo>
                  <a:lnTo>
                    <a:pt x="3925671" y="68808"/>
                  </a:lnTo>
                  <a:lnTo>
                    <a:pt x="3925671" y="40398"/>
                  </a:lnTo>
                  <a:lnTo>
                    <a:pt x="3819766" y="40398"/>
                  </a:lnTo>
                  <a:lnTo>
                    <a:pt x="3819766" y="0"/>
                  </a:lnTo>
                  <a:lnTo>
                    <a:pt x="3785031" y="0"/>
                  </a:lnTo>
                  <a:lnTo>
                    <a:pt x="3785031" y="40398"/>
                  </a:lnTo>
                  <a:lnTo>
                    <a:pt x="3679393" y="40398"/>
                  </a:lnTo>
                  <a:lnTo>
                    <a:pt x="3679393" y="68808"/>
                  </a:lnTo>
                  <a:lnTo>
                    <a:pt x="3784904" y="68808"/>
                  </a:lnTo>
                  <a:lnTo>
                    <a:pt x="3774668" y="96139"/>
                  </a:lnTo>
                  <a:lnTo>
                    <a:pt x="3749573" y="120319"/>
                  </a:lnTo>
                  <a:lnTo>
                    <a:pt x="3713048" y="138963"/>
                  </a:lnTo>
                  <a:lnTo>
                    <a:pt x="3668471" y="149720"/>
                  </a:lnTo>
                  <a:lnTo>
                    <a:pt x="3681361" y="177876"/>
                  </a:lnTo>
                  <a:lnTo>
                    <a:pt x="3719906" y="169151"/>
                  </a:lnTo>
                  <a:lnTo>
                    <a:pt x="3754005" y="154698"/>
                  </a:lnTo>
                  <a:lnTo>
                    <a:pt x="3782098" y="135191"/>
                  </a:lnTo>
                  <a:lnTo>
                    <a:pt x="3802659" y="111302"/>
                  </a:lnTo>
                  <a:lnTo>
                    <a:pt x="3823081" y="135051"/>
                  </a:lnTo>
                  <a:lnTo>
                    <a:pt x="3850995" y="154609"/>
                  </a:lnTo>
                  <a:lnTo>
                    <a:pt x="3884892" y="169151"/>
                  </a:lnTo>
                  <a:lnTo>
                    <a:pt x="3923309" y="177876"/>
                  </a:lnTo>
                  <a:lnTo>
                    <a:pt x="3936200" y="149720"/>
                  </a:lnTo>
                  <a:close/>
                </a:path>
                <a:path w="6024880" h="334010">
                  <a:moveTo>
                    <a:pt x="3954615" y="200901"/>
                  </a:moveTo>
                  <a:lnTo>
                    <a:pt x="3650704" y="200901"/>
                  </a:lnTo>
                  <a:lnTo>
                    <a:pt x="3650704" y="230111"/>
                  </a:lnTo>
                  <a:lnTo>
                    <a:pt x="3785031" y="230111"/>
                  </a:lnTo>
                  <a:lnTo>
                    <a:pt x="3785031" y="333908"/>
                  </a:lnTo>
                  <a:lnTo>
                    <a:pt x="3819766" y="333908"/>
                  </a:lnTo>
                  <a:lnTo>
                    <a:pt x="3819766" y="230111"/>
                  </a:lnTo>
                  <a:lnTo>
                    <a:pt x="3954615" y="230111"/>
                  </a:lnTo>
                  <a:lnTo>
                    <a:pt x="3954615" y="200901"/>
                  </a:lnTo>
                  <a:close/>
                </a:path>
                <a:path w="6024880" h="334010">
                  <a:moveTo>
                    <a:pt x="4152608" y="35267"/>
                  </a:moveTo>
                  <a:lnTo>
                    <a:pt x="3996982" y="35267"/>
                  </a:lnTo>
                  <a:lnTo>
                    <a:pt x="3996982" y="64465"/>
                  </a:lnTo>
                  <a:lnTo>
                    <a:pt x="4116692" y="64465"/>
                  </a:lnTo>
                  <a:lnTo>
                    <a:pt x="4107662" y="109016"/>
                  </a:lnTo>
                  <a:lnTo>
                    <a:pt x="4089539" y="149301"/>
                  </a:lnTo>
                  <a:lnTo>
                    <a:pt x="4062285" y="185305"/>
                  </a:lnTo>
                  <a:lnTo>
                    <a:pt x="4025874" y="216941"/>
                  </a:lnTo>
                  <a:lnTo>
                    <a:pt x="3980269" y="244182"/>
                  </a:lnTo>
                  <a:lnTo>
                    <a:pt x="4000004" y="271551"/>
                  </a:lnTo>
                  <a:lnTo>
                    <a:pt x="4049433" y="241947"/>
                  </a:lnTo>
                  <a:lnTo>
                    <a:pt x="4088333" y="207632"/>
                  </a:lnTo>
                  <a:lnTo>
                    <a:pt x="4117403" y="169189"/>
                  </a:lnTo>
                  <a:lnTo>
                    <a:pt x="4137342" y="127254"/>
                  </a:lnTo>
                  <a:lnTo>
                    <a:pt x="4148848" y="82397"/>
                  </a:lnTo>
                  <a:lnTo>
                    <a:pt x="4152608" y="35267"/>
                  </a:lnTo>
                  <a:close/>
                </a:path>
                <a:path w="6024880" h="334010">
                  <a:moveTo>
                    <a:pt x="4291546" y="132880"/>
                  </a:moveTo>
                  <a:lnTo>
                    <a:pt x="4239844" y="132880"/>
                  </a:lnTo>
                  <a:lnTo>
                    <a:pt x="4239844" y="0"/>
                  </a:lnTo>
                  <a:lnTo>
                    <a:pt x="4204449" y="0"/>
                  </a:lnTo>
                  <a:lnTo>
                    <a:pt x="4204449" y="332981"/>
                  </a:lnTo>
                  <a:lnTo>
                    <a:pt x="4239844" y="332981"/>
                  </a:lnTo>
                  <a:lnTo>
                    <a:pt x="4239844" y="162483"/>
                  </a:lnTo>
                  <a:lnTo>
                    <a:pt x="4291546" y="162483"/>
                  </a:lnTo>
                  <a:lnTo>
                    <a:pt x="4291546" y="132880"/>
                  </a:lnTo>
                  <a:close/>
                </a:path>
                <a:path w="6024880" h="334010">
                  <a:moveTo>
                    <a:pt x="4464278" y="180505"/>
                  </a:moveTo>
                  <a:lnTo>
                    <a:pt x="4458767" y="149593"/>
                  </a:lnTo>
                  <a:lnTo>
                    <a:pt x="4448645" y="133273"/>
                  </a:lnTo>
                  <a:lnTo>
                    <a:pt x="4443730" y="125336"/>
                  </a:lnTo>
                  <a:lnTo>
                    <a:pt x="4432973" y="117894"/>
                  </a:lnTo>
                  <a:lnTo>
                    <a:pt x="4432973" y="180505"/>
                  </a:lnTo>
                  <a:lnTo>
                    <a:pt x="4429899" y="199834"/>
                  </a:lnTo>
                  <a:lnTo>
                    <a:pt x="4421365" y="214757"/>
                  </a:lnTo>
                  <a:lnTo>
                    <a:pt x="4408322" y="224332"/>
                  </a:lnTo>
                  <a:lnTo>
                    <a:pt x="4391787" y="227609"/>
                  </a:lnTo>
                  <a:lnTo>
                    <a:pt x="4375201" y="224332"/>
                  </a:lnTo>
                  <a:lnTo>
                    <a:pt x="4362170" y="214757"/>
                  </a:lnTo>
                  <a:lnTo>
                    <a:pt x="4353661" y="199834"/>
                  </a:lnTo>
                  <a:lnTo>
                    <a:pt x="4350613" y="180505"/>
                  </a:lnTo>
                  <a:lnTo>
                    <a:pt x="4353661" y="161429"/>
                  </a:lnTo>
                  <a:lnTo>
                    <a:pt x="4362170" y="146532"/>
                  </a:lnTo>
                  <a:lnTo>
                    <a:pt x="4375201" y="136804"/>
                  </a:lnTo>
                  <a:lnTo>
                    <a:pt x="4391787" y="133273"/>
                  </a:lnTo>
                  <a:lnTo>
                    <a:pt x="4408322" y="136804"/>
                  </a:lnTo>
                  <a:lnTo>
                    <a:pt x="4421365" y="146532"/>
                  </a:lnTo>
                  <a:lnTo>
                    <a:pt x="4429899" y="161429"/>
                  </a:lnTo>
                  <a:lnTo>
                    <a:pt x="4432973" y="180505"/>
                  </a:lnTo>
                  <a:lnTo>
                    <a:pt x="4432973" y="117894"/>
                  </a:lnTo>
                  <a:lnTo>
                    <a:pt x="4420844" y="109486"/>
                  </a:lnTo>
                  <a:lnTo>
                    <a:pt x="4391787" y="103809"/>
                  </a:lnTo>
                  <a:lnTo>
                    <a:pt x="4362767" y="109486"/>
                  </a:lnTo>
                  <a:lnTo>
                    <a:pt x="4339844" y="125336"/>
                  </a:lnTo>
                  <a:lnTo>
                    <a:pt x="4324832" y="149593"/>
                  </a:lnTo>
                  <a:lnTo>
                    <a:pt x="4319562" y="180505"/>
                  </a:lnTo>
                  <a:lnTo>
                    <a:pt x="4324832" y="211823"/>
                  </a:lnTo>
                  <a:lnTo>
                    <a:pt x="4339844" y="236321"/>
                  </a:lnTo>
                  <a:lnTo>
                    <a:pt x="4362767" y="252285"/>
                  </a:lnTo>
                  <a:lnTo>
                    <a:pt x="4391787" y="258000"/>
                  </a:lnTo>
                  <a:lnTo>
                    <a:pt x="4420844" y="252285"/>
                  </a:lnTo>
                  <a:lnTo>
                    <a:pt x="4443730" y="236321"/>
                  </a:lnTo>
                  <a:lnTo>
                    <a:pt x="4449076" y="227609"/>
                  </a:lnTo>
                  <a:lnTo>
                    <a:pt x="4458767" y="211823"/>
                  </a:lnTo>
                  <a:lnTo>
                    <a:pt x="4464278" y="180505"/>
                  </a:lnTo>
                  <a:close/>
                </a:path>
                <a:path w="6024880" h="334010">
                  <a:moveTo>
                    <a:pt x="4474146" y="55257"/>
                  </a:moveTo>
                  <a:lnTo>
                    <a:pt x="4409287" y="55257"/>
                  </a:lnTo>
                  <a:lnTo>
                    <a:pt x="4409287" y="9867"/>
                  </a:lnTo>
                  <a:lnTo>
                    <a:pt x="4374299" y="9867"/>
                  </a:lnTo>
                  <a:lnTo>
                    <a:pt x="4374299" y="55257"/>
                  </a:lnTo>
                  <a:lnTo>
                    <a:pt x="4308780" y="55257"/>
                  </a:lnTo>
                  <a:lnTo>
                    <a:pt x="4308780" y="83807"/>
                  </a:lnTo>
                  <a:lnTo>
                    <a:pt x="4474146" y="83807"/>
                  </a:lnTo>
                  <a:lnTo>
                    <a:pt x="4474146" y="55257"/>
                  </a:lnTo>
                  <a:close/>
                </a:path>
                <a:path w="6024880" h="334010">
                  <a:moveTo>
                    <a:pt x="4595050" y="0"/>
                  </a:moveTo>
                  <a:lnTo>
                    <a:pt x="4561370" y="0"/>
                  </a:lnTo>
                  <a:lnTo>
                    <a:pt x="4561370" y="138938"/>
                  </a:lnTo>
                  <a:lnTo>
                    <a:pt x="4522952" y="138938"/>
                  </a:lnTo>
                  <a:lnTo>
                    <a:pt x="4522952" y="7505"/>
                  </a:lnTo>
                  <a:lnTo>
                    <a:pt x="4489678" y="7505"/>
                  </a:lnTo>
                  <a:lnTo>
                    <a:pt x="4489678" y="317728"/>
                  </a:lnTo>
                  <a:lnTo>
                    <a:pt x="4522952" y="317728"/>
                  </a:lnTo>
                  <a:lnTo>
                    <a:pt x="4522952" y="167741"/>
                  </a:lnTo>
                  <a:lnTo>
                    <a:pt x="4561370" y="167741"/>
                  </a:lnTo>
                  <a:lnTo>
                    <a:pt x="4561370" y="333375"/>
                  </a:lnTo>
                  <a:lnTo>
                    <a:pt x="4595050" y="333375"/>
                  </a:lnTo>
                  <a:lnTo>
                    <a:pt x="4595050" y="167741"/>
                  </a:lnTo>
                  <a:lnTo>
                    <a:pt x="4595050" y="138938"/>
                  </a:lnTo>
                  <a:lnTo>
                    <a:pt x="4595050" y="0"/>
                  </a:lnTo>
                  <a:close/>
                </a:path>
                <a:path w="6024880" h="334010">
                  <a:moveTo>
                    <a:pt x="4926063" y="134721"/>
                  </a:moveTo>
                  <a:lnTo>
                    <a:pt x="4881651" y="123393"/>
                  </a:lnTo>
                  <a:lnTo>
                    <a:pt x="4845215" y="103606"/>
                  </a:lnTo>
                  <a:lnTo>
                    <a:pt x="4810938" y="48031"/>
                  </a:lnTo>
                  <a:lnTo>
                    <a:pt x="4914354" y="48031"/>
                  </a:lnTo>
                  <a:lnTo>
                    <a:pt x="4914354" y="19875"/>
                  </a:lnTo>
                  <a:lnTo>
                    <a:pt x="4667148" y="19875"/>
                  </a:lnTo>
                  <a:lnTo>
                    <a:pt x="4667148" y="48031"/>
                  </a:lnTo>
                  <a:lnTo>
                    <a:pt x="4770945" y="48031"/>
                  </a:lnTo>
                  <a:lnTo>
                    <a:pt x="4761230" y="77698"/>
                  </a:lnTo>
                  <a:lnTo>
                    <a:pt x="4736350" y="103606"/>
                  </a:lnTo>
                  <a:lnTo>
                    <a:pt x="4700016" y="123393"/>
                  </a:lnTo>
                  <a:lnTo>
                    <a:pt x="4655959" y="134721"/>
                  </a:lnTo>
                  <a:lnTo>
                    <a:pt x="4669256" y="162610"/>
                  </a:lnTo>
                  <a:lnTo>
                    <a:pt x="4708131" y="152857"/>
                  </a:lnTo>
                  <a:lnTo>
                    <a:pt x="4742612" y="136893"/>
                  </a:lnTo>
                  <a:lnTo>
                    <a:pt x="4770806" y="115404"/>
                  </a:lnTo>
                  <a:lnTo>
                    <a:pt x="4790821" y="89077"/>
                  </a:lnTo>
                  <a:lnTo>
                    <a:pt x="4810836" y="115404"/>
                  </a:lnTo>
                  <a:lnTo>
                    <a:pt x="4839093" y="136893"/>
                  </a:lnTo>
                  <a:lnTo>
                    <a:pt x="4873777" y="152857"/>
                  </a:lnTo>
                  <a:lnTo>
                    <a:pt x="4913033" y="162610"/>
                  </a:lnTo>
                  <a:lnTo>
                    <a:pt x="4926063" y="134721"/>
                  </a:lnTo>
                  <a:close/>
                </a:path>
                <a:path w="6024880" h="334010">
                  <a:moveTo>
                    <a:pt x="4942903" y="187871"/>
                  </a:moveTo>
                  <a:lnTo>
                    <a:pt x="4638992" y="187871"/>
                  </a:lnTo>
                  <a:lnTo>
                    <a:pt x="4638992" y="216687"/>
                  </a:lnTo>
                  <a:lnTo>
                    <a:pt x="4772787" y="216687"/>
                  </a:lnTo>
                  <a:lnTo>
                    <a:pt x="4772787" y="333248"/>
                  </a:lnTo>
                  <a:lnTo>
                    <a:pt x="4807521" y="333248"/>
                  </a:lnTo>
                  <a:lnTo>
                    <a:pt x="4807521" y="216687"/>
                  </a:lnTo>
                  <a:lnTo>
                    <a:pt x="4942903" y="216687"/>
                  </a:lnTo>
                  <a:lnTo>
                    <a:pt x="4942903" y="187871"/>
                  </a:lnTo>
                  <a:close/>
                </a:path>
                <a:path w="6024880" h="334010">
                  <a:moveTo>
                    <a:pt x="5238254" y="97777"/>
                  </a:moveTo>
                  <a:lnTo>
                    <a:pt x="5043538" y="97777"/>
                  </a:lnTo>
                  <a:lnTo>
                    <a:pt x="5043538" y="12687"/>
                  </a:lnTo>
                  <a:lnTo>
                    <a:pt x="5008550" y="12687"/>
                  </a:lnTo>
                  <a:lnTo>
                    <a:pt x="5008550" y="97777"/>
                  </a:lnTo>
                  <a:lnTo>
                    <a:pt x="5008550" y="125717"/>
                  </a:lnTo>
                  <a:lnTo>
                    <a:pt x="5238254" y="125717"/>
                  </a:lnTo>
                  <a:lnTo>
                    <a:pt x="5238254" y="97777"/>
                  </a:lnTo>
                  <a:close/>
                </a:path>
                <a:path w="6024880" h="334010">
                  <a:moveTo>
                    <a:pt x="5240363" y="297167"/>
                  </a:moveTo>
                  <a:lnTo>
                    <a:pt x="5041176" y="297167"/>
                  </a:lnTo>
                  <a:lnTo>
                    <a:pt x="5041176" y="227317"/>
                  </a:lnTo>
                  <a:lnTo>
                    <a:pt x="5006048" y="227317"/>
                  </a:lnTo>
                  <a:lnTo>
                    <a:pt x="5006048" y="297167"/>
                  </a:lnTo>
                  <a:lnTo>
                    <a:pt x="5006048" y="325107"/>
                  </a:lnTo>
                  <a:lnTo>
                    <a:pt x="5240363" y="325107"/>
                  </a:lnTo>
                  <a:lnTo>
                    <a:pt x="5240363" y="297167"/>
                  </a:lnTo>
                  <a:close/>
                </a:path>
                <a:path w="6024880" h="334010">
                  <a:moveTo>
                    <a:pt x="5272989" y="167881"/>
                  </a:moveTo>
                  <a:lnTo>
                    <a:pt x="4967897" y="167881"/>
                  </a:lnTo>
                  <a:lnTo>
                    <a:pt x="4967897" y="196164"/>
                  </a:lnTo>
                  <a:lnTo>
                    <a:pt x="5272989" y="196164"/>
                  </a:lnTo>
                  <a:lnTo>
                    <a:pt x="5272989" y="167881"/>
                  </a:lnTo>
                  <a:close/>
                </a:path>
                <a:path w="6024880" h="334010">
                  <a:moveTo>
                    <a:pt x="5568810" y="35915"/>
                  </a:moveTo>
                  <a:lnTo>
                    <a:pt x="5410149" y="35915"/>
                  </a:lnTo>
                  <a:lnTo>
                    <a:pt x="5410149" y="64071"/>
                  </a:lnTo>
                  <a:lnTo>
                    <a:pt x="5532767" y="64071"/>
                  </a:lnTo>
                  <a:lnTo>
                    <a:pt x="5524157" y="108610"/>
                  </a:lnTo>
                  <a:lnTo>
                    <a:pt x="5506428" y="148894"/>
                  </a:lnTo>
                  <a:lnTo>
                    <a:pt x="5479123" y="184899"/>
                  </a:lnTo>
                  <a:lnTo>
                    <a:pt x="5441785" y="216636"/>
                  </a:lnTo>
                  <a:lnTo>
                    <a:pt x="5393969" y="244055"/>
                  </a:lnTo>
                  <a:lnTo>
                    <a:pt x="5412651" y="272605"/>
                  </a:lnTo>
                  <a:lnTo>
                    <a:pt x="5463933" y="242874"/>
                  </a:lnTo>
                  <a:lnTo>
                    <a:pt x="5503951" y="208635"/>
                  </a:lnTo>
                  <a:lnTo>
                    <a:pt x="5533555" y="170345"/>
                  </a:lnTo>
                  <a:lnTo>
                    <a:pt x="5553646" y="128473"/>
                  </a:lnTo>
                  <a:lnTo>
                    <a:pt x="5565102" y="83515"/>
                  </a:lnTo>
                  <a:lnTo>
                    <a:pt x="5568810" y="35915"/>
                  </a:lnTo>
                  <a:close/>
                </a:path>
                <a:path w="6024880" h="334010">
                  <a:moveTo>
                    <a:pt x="5667870" y="0"/>
                  </a:moveTo>
                  <a:lnTo>
                    <a:pt x="5632348" y="0"/>
                  </a:lnTo>
                  <a:lnTo>
                    <a:pt x="5632348" y="333375"/>
                  </a:lnTo>
                  <a:lnTo>
                    <a:pt x="5667870" y="333375"/>
                  </a:lnTo>
                  <a:lnTo>
                    <a:pt x="5667870" y="0"/>
                  </a:lnTo>
                  <a:close/>
                </a:path>
                <a:path w="6024880" h="334010">
                  <a:moveTo>
                    <a:pt x="5987046" y="271018"/>
                  </a:moveTo>
                  <a:lnTo>
                    <a:pt x="5979020" y="245071"/>
                  </a:lnTo>
                  <a:lnTo>
                    <a:pt x="5970435" y="237871"/>
                  </a:lnTo>
                  <a:lnTo>
                    <a:pt x="5956262" y="225958"/>
                  </a:lnTo>
                  <a:lnTo>
                    <a:pt x="5951779" y="224497"/>
                  </a:lnTo>
                  <a:lnTo>
                    <a:pt x="5951779" y="271018"/>
                  </a:lnTo>
                  <a:lnTo>
                    <a:pt x="5946254" y="285267"/>
                  </a:lnTo>
                  <a:lnTo>
                    <a:pt x="5930582" y="295833"/>
                  </a:lnTo>
                  <a:lnTo>
                    <a:pt x="5905512" y="302374"/>
                  </a:lnTo>
                  <a:lnTo>
                    <a:pt x="5871794" y="304571"/>
                  </a:lnTo>
                  <a:lnTo>
                    <a:pt x="5837821" y="302374"/>
                  </a:lnTo>
                  <a:lnTo>
                    <a:pt x="5812739" y="295833"/>
                  </a:lnTo>
                  <a:lnTo>
                    <a:pt x="5797258" y="285267"/>
                  </a:lnTo>
                  <a:lnTo>
                    <a:pt x="5792063" y="271018"/>
                  </a:lnTo>
                  <a:lnTo>
                    <a:pt x="5797258" y="256755"/>
                  </a:lnTo>
                  <a:lnTo>
                    <a:pt x="5812739" y="246405"/>
                  </a:lnTo>
                  <a:lnTo>
                    <a:pt x="5837821" y="240068"/>
                  </a:lnTo>
                  <a:lnTo>
                    <a:pt x="5871794" y="237871"/>
                  </a:lnTo>
                  <a:lnTo>
                    <a:pt x="5905512" y="240068"/>
                  </a:lnTo>
                  <a:lnTo>
                    <a:pt x="5930582" y="246405"/>
                  </a:lnTo>
                  <a:lnTo>
                    <a:pt x="5946254" y="256755"/>
                  </a:lnTo>
                  <a:lnTo>
                    <a:pt x="5951779" y="271018"/>
                  </a:lnTo>
                  <a:lnTo>
                    <a:pt x="5951779" y="224497"/>
                  </a:lnTo>
                  <a:lnTo>
                    <a:pt x="5920067" y="214147"/>
                  </a:lnTo>
                  <a:lnTo>
                    <a:pt x="5871794" y="210108"/>
                  </a:lnTo>
                  <a:lnTo>
                    <a:pt x="5823255" y="214147"/>
                  </a:lnTo>
                  <a:lnTo>
                    <a:pt x="5786894" y="225958"/>
                  </a:lnTo>
                  <a:lnTo>
                    <a:pt x="5764060" y="245071"/>
                  </a:lnTo>
                  <a:lnTo>
                    <a:pt x="5756148" y="271018"/>
                  </a:lnTo>
                  <a:lnTo>
                    <a:pt x="5764060" y="297027"/>
                  </a:lnTo>
                  <a:lnTo>
                    <a:pt x="5786894" y="316128"/>
                  </a:lnTo>
                  <a:lnTo>
                    <a:pt x="5823255" y="327914"/>
                  </a:lnTo>
                  <a:lnTo>
                    <a:pt x="5871794" y="331927"/>
                  </a:lnTo>
                  <a:lnTo>
                    <a:pt x="5920067" y="327914"/>
                  </a:lnTo>
                  <a:lnTo>
                    <a:pt x="5956262" y="316128"/>
                  </a:lnTo>
                  <a:lnTo>
                    <a:pt x="5970028" y="304571"/>
                  </a:lnTo>
                  <a:lnTo>
                    <a:pt x="5979020" y="297027"/>
                  </a:lnTo>
                  <a:lnTo>
                    <a:pt x="5987046" y="271018"/>
                  </a:lnTo>
                  <a:close/>
                </a:path>
                <a:path w="6024880" h="334010">
                  <a:moveTo>
                    <a:pt x="5989675" y="89992"/>
                  </a:moveTo>
                  <a:lnTo>
                    <a:pt x="5795746" y="89992"/>
                  </a:lnTo>
                  <a:lnTo>
                    <a:pt x="5795746" y="6184"/>
                  </a:lnTo>
                  <a:lnTo>
                    <a:pt x="5760758" y="6184"/>
                  </a:lnTo>
                  <a:lnTo>
                    <a:pt x="5760758" y="118668"/>
                  </a:lnTo>
                  <a:lnTo>
                    <a:pt x="5989675" y="118668"/>
                  </a:lnTo>
                  <a:lnTo>
                    <a:pt x="5989675" y="89992"/>
                  </a:lnTo>
                  <a:close/>
                </a:path>
                <a:path w="6024880" h="334010">
                  <a:moveTo>
                    <a:pt x="6024537" y="154190"/>
                  </a:moveTo>
                  <a:lnTo>
                    <a:pt x="5720232" y="154190"/>
                  </a:lnTo>
                  <a:lnTo>
                    <a:pt x="5720232" y="183134"/>
                  </a:lnTo>
                  <a:lnTo>
                    <a:pt x="6024537" y="183134"/>
                  </a:lnTo>
                  <a:lnTo>
                    <a:pt x="6024537" y="154190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145482" y="2744469"/>
              <a:ext cx="3966845" cy="334645"/>
            </a:xfrm>
            <a:custGeom>
              <a:avLst/>
              <a:gdLst/>
              <a:ahLst/>
              <a:cxnLst/>
              <a:rect l="l" t="t" r="r" b="b"/>
              <a:pathLst>
                <a:path w="3966844" h="334644">
                  <a:moveTo>
                    <a:pt x="270611" y="62776"/>
                  </a:moveTo>
                  <a:lnTo>
                    <a:pt x="262597" y="38239"/>
                  </a:lnTo>
                  <a:lnTo>
                    <a:pt x="254317" y="31851"/>
                  </a:lnTo>
                  <a:lnTo>
                    <a:pt x="239318" y="20294"/>
                  </a:lnTo>
                  <a:lnTo>
                    <a:pt x="234442" y="18859"/>
                  </a:lnTo>
                  <a:lnTo>
                    <a:pt x="234442" y="62776"/>
                  </a:lnTo>
                  <a:lnTo>
                    <a:pt x="229019" y="76454"/>
                  </a:lnTo>
                  <a:lnTo>
                    <a:pt x="213093" y="86283"/>
                  </a:lnTo>
                  <a:lnTo>
                    <a:pt x="187147" y="92227"/>
                  </a:lnTo>
                  <a:lnTo>
                    <a:pt x="151688" y="94221"/>
                  </a:lnTo>
                  <a:lnTo>
                    <a:pt x="116433" y="92227"/>
                  </a:lnTo>
                  <a:lnTo>
                    <a:pt x="90589" y="86283"/>
                  </a:lnTo>
                  <a:lnTo>
                    <a:pt x="74739" y="76454"/>
                  </a:lnTo>
                  <a:lnTo>
                    <a:pt x="69456" y="62776"/>
                  </a:lnTo>
                  <a:lnTo>
                    <a:pt x="74739" y="49707"/>
                  </a:lnTo>
                  <a:lnTo>
                    <a:pt x="90589" y="39966"/>
                  </a:lnTo>
                  <a:lnTo>
                    <a:pt x="116433" y="33896"/>
                  </a:lnTo>
                  <a:lnTo>
                    <a:pt x="151688" y="31851"/>
                  </a:lnTo>
                  <a:lnTo>
                    <a:pt x="187147" y="33896"/>
                  </a:lnTo>
                  <a:lnTo>
                    <a:pt x="213093" y="39966"/>
                  </a:lnTo>
                  <a:lnTo>
                    <a:pt x="229019" y="49707"/>
                  </a:lnTo>
                  <a:lnTo>
                    <a:pt x="234442" y="62776"/>
                  </a:lnTo>
                  <a:lnTo>
                    <a:pt x="234442" y="18859"/>
                  </a:lnTo>
                  <a:lnTo>
                    <a:pt x="201955" y="9283"/>
                  </a:lnTo>
                  <a:lnTo>
                    <a:pt x="151688" y="5549"/>
                  </a:lnTo>
                  <a:lnTo>
                    <a:pt x="101371" y="9283"/>
                  </a:lnTo>
                  <a:lnTo>
                    <a:pt x="63919" y="20294"/>
                  </a:lnTo>
                  <a:lnTo>
                    <a:pt x="40551" y="38239"/>
                  </a:lnTo>
                  <a:lnTo>
                    <a:pt x="32486" y="62776"/>
                  </a:lnTo>
                  <a:lnTo>
                    <a:pt x="40551" y="87617"/>
                  </a:lnTo>
                  <a:lnTo>
                    <a:pt x="63919" y="105740"/>
                  </a:lnTo>
                  <a:lnTo>
                    <a:pt x="101371" y="116890"/>
                  </a:lnTo>
                  <a:lnTo>
                    <a:pt x="151688" y="120789"/>
                  </a:lnTo>
                  <a:lnTo>
                    <a:pt x="201955" y="116890"/>
                  </a:lnTo>
                  <a:lnTo>
                    <a:pt x="239318" y="105740"/>
                  </a:lnTo>
                  <a:lnTo>
                    <a:pt x="254127" y="94221"/>
                  </a:lnTo>
                  <a:lnTo>
                    <a:pt x="262597" y="87617"/>
                  </a:lnTo>
                  <a:lnTo>
                    <a:pt x="270611" y="62776"/>
                  </a:lnTo>
                  <a:close/>
                </a:path>
                <a:path w="3966844" h="334644">
                  <a:moveTo>
                    <a:pt x="274955" y="302869"/>
                  </a:moveTo>
                  <a:lnTo>
                    <a:pt x="71437" y="302869"/>
                  </a:lnTo>
                  <a:lnTo>
                    <a:pt x="71437" y="273011"/>
                  </a:lnTo>
                  <a:lnTo>
                    <a:pt x="265353" y="273011"/>
                  </a:lnTo>
                  <a:lnTo>
                    <a:pt x="265353" y="194995"/>
                  </a:lnTo>
                  <a:lnTo>
                    <a:pt x="36182" y="194995"/>
                  </a:lnTo>
                  <a:lnTo>
                    <a:pt x="36182" y="221437"/>
                  </a:lnTo>
                  <a:lnTo>
                    <a:pt x="230619" y="221437"/>
                  </a:lnTo>
                  <a:lnTo>
                    <a:pt x="230619" y="247611"/>
                  </a:lnTo>
                  <a:lnTo>
                    <a:pt x="36830" y="247611"/>
                  </a:lnTo>
                  <a:lnTo>
                    <a:pt x="36830" y="330238"/>
                  </a:lnTo>
                  <a:lnTo>
                    <a:pt x="274955" y="330238"/>
                  </a:lnTo>
                  <a:lnTo>
                    <a:pt x="274955" y="302869"/>
                  </a:lnTo>
                  <a:close/>
                </a:path>
                <a:path w="3966844" h="334644">
                  <a:moveTo>
                    <a:pt x="303898" y="141046"/>
                  </a:moveTo>
                  <a:lnTo>
                    <a:pt x="0" y="141046"/>
                  </a:lnTo>
                  <a:lnTo>
                    <a:pt x="0" y="169341"/>
                  </a:lnTo>
                  <a:lnTo>
                    <a:pt x="303898" y="169341"/>
                  </a:lnTo>
                  <a:lnTo>
                    <a:pt x="303898" y="141046"/>
                  </a:lnTo>
                  <a:close/>
                </a:path>
                <a:path w="3966844" h="334644">
                  <a:moveTo>
                    <a:pt x="566293" y="42506"/>
                  </a:moveTo>
                  <a:lnTo>
                    <a:pt x="435267" y="42506"/>
                  </a:lnTo>
                  <a:lnTo>
                    <a:pt x="435267" y="71323"/>
                  </a:lnTo>
                  <a:lnTo>
                    <a:pt x="531825" y="71323"/>
                  </a:lnTo>
                  <a:lnTo>
                    <a:pt x="522693" y="120091"/>
                  </a:lnTo>
                  <a:lnTo>
                    <a:pt x="502297" y="164338"/>
                  </a:lnTo>
                  <a:lnTo>
                    <a:pt x="468960" y="203746"/>
                  </a:lnTo>
                  <a:lnTo>
                    <a:pt x="421055" y="238010"/>
                  </a:lnTo>
                  <a:lnTo>
                    <a:pt x="441579" y="262877"/>
                  </a:lnTo>
                  <a:lnTo>
                    <a:pt x="483920" y="233908"/>
                  </a:lnTo>
                  <a:lnTo>
                    <a:pt x="516242" y="201244"/>
                  </a:lnTo>
                  <a:lnTo>
                    <a:pt x="539610" y="165328"/>
                  </a:lnTo>
                  <a:lnTo>
                    <a:pt x="555040" y="126593"/>
                  </a:lnTo>
                  <a:lnTo>
                    <a:pt x="563587" y="85509"/>
                  </a:lnTo>
                  <a:lnTo>
                    <a:pt x="566293" y="42506"/>
                  </a:lnTo>
                  <a:close/>
                </a:path>
                <a:path w="3966844" h="334644">
                  <a:moveTo>
                    <a:pt x="707859" y="12"/>
                  </a:moveTo>
                  <a:lnTo>
                    <a:pt x="673646" y="12"/>
                  </a:lnTo>
                  <a:lnTo>
                    <a:pt x="673646" y="131711"/>
                  </a:lnTo>
                  <a:lnTo>
                    <a:pt x="632599" y="131711"/>
                  </a:lnTo>
                  <a:lnTo>
                    <a:pt x="632599" y="8966"/>
                  </a:lnTo>
                  <a:lnTo>
                    <a:pt x="599579" y="8966"/>
                  </a:lnTo>
                  <a:lnTo>
                    <a:pt x="599579" y="317347"/>
                  </a:lnTo>
                  <a:lnTo>
                    <a:pt x="632599" y="317347"/>
                  </a:lnTo>
                  <a:lnTo>
                    <a:pt x="632599" y="160528"/>
                  </a:lnTo>
                  <a:lnTo>
                    <a:pt x="673646" y="160528"/>
                  </a:lnTo>
                  <a:lnTo>
                    <a:pt x="673646" y="333387"/>
                  </a:lnTo>
                  <a:lnTo>
                    <a:pt x="707859" y="333387"/>
                  </a:lnTo>
                  <a:lnTo>
                    <a:pt x="707859" y="160528"/>
                  </a:lnTo>
                  <a:lnTo>
                    <a:pt x="707859" y="131711"/>
                  </a:lnTo>
                  <a:lnTo>
                    <a:pt x="707859" y="12"/>
                  </a:lnTo>
                  <a:close/>
                </a:path>
                <a:path w="3966844" h="334644">
                  <a:moveTo>
                    <a:pt x="921778" y="59690"/>
                  </a:moveTo>
                  <a:lnTo>
                    <a:pt x="799426" y="59690"/>
                  </a:lnTo>
                  <a:lnTo>
                    <a:pt x="799426" y="13970"/>
                  </a:lnTo>
                  <a:lnTo>
                    <a:pt x="764565" y="13970"/>
                  </a:lnTo>
                  <a:lnTo>
                    <a:pt x="764565" y="59690"/>
                  </a:lnTo>
                  <a:lnTo>
                    <a:pt x="764565" y="86360"/>
                  </a:lnTo>
                  <a:lnTo>
                    <a:pt x="764565" y="130810"/>
                  </a:lnTo>
                  <a:lnTo>
                    <a:pt x="764565" y="160020"/>
                  </a:lnTo>
                  <a:lnTo>
                    <a:pt x="921778" y="160020"/>
                  </a:lnTo>
                  <a:lnTo>
                    <a:pt x="921778" y="131445"/>
                  </a:lnTo>
                  <a:lnTo>
                    <a:pt x="921778" y="130810"/>
                  </a:lnTo>
                  <a:lnTo>
                    <a:pt x="921778" y="86715"/>
                  </a:lnTo>
                  <a:lnTo>
                    <a:pt x="886777" y="86715"/>
                  </a:lnTo>
                  <a:lnTo>
                    <a:pt x="886777" y="130810"/>
                  </a:lnTo>
                  <a:lnTo>
                    <a:pt x="799426" y="130810"/>
                  </a:lnTo>
                  <a:lnTo>
                    <a:pt x="799426" y="86360"/>
                  </a:lnTo>
                  <a:lnTo>
                    <a:pt x="921778" y="86360"/>
                  </a:lnTo>
                  <a:lnTo>
                    <a:pt x="921778" y="59690"/>
                  </a:lnTo>
                  <a:close/>
                </a:path>
                <a:path w="3966844" h="334644">
                  <a:moveTo>
                    <a:pt x="921778" y="14363"/>
                  </a:moveTo>
                  <a:lnTo>
                    <a:pt x="886777" y="14363"/>
                  </a:lnTo>
                  <a:lnTo>
                    <a:pt x="886777" y="59486"/>
                  </a:lnTo>
                  <a:lnTo>
                    <a:pt x="921778" y="59486"/>
                  </a:lnTo>
                  <a:lnTo>
                    <a:pt x="921778" y="14363"/>
                  </a:lnTo>
                  <a:close/>
                </a:path>
                <a:path w="3966844" h="334644">
                  <a:moveTo>
                    <a:pt x="1025055" y="302260"/>
                  </a:moveTo>
                  <a:lnTo>
                    <a:pt x="833628" y="302260"/>
                  </a:lnTo>
                  <a:lnTo>
                    <a:pt x="833628" y="270510"/>
                  </a:lnTo>
                  <a:lnTo>
                    <a:pt x="1013739" y="270510"/>
                  </a:lnTo>
                  <a:lnTo>
                    <a:pt x="1013739" y="243840"/>
                  </a:lnTo>
                  <a:lnTo>
                    <a:pt x="1013739" y="213360"/>
                  </a:lnTo>
                  <a:lnTo>
                    <a:pt x="1013739" y="185420"/>
                  </a:lnTo>
                  <a:lnTo>
                    <a:pt x="798106" y="185420"/>
                  </a:lnTo>
                  <a:lnTo>
                    <a:pt x="798106" y="213360"/>
                  </a:lnTo>
                  <a:lnTo>
                    <a:pt x="978611" y="213360"/>
                  </a:lnTo>
                  <a:lnTo>
                    <a:pt x="978611" y="243840"/>
                  </a:lnTo>
                  <a:lnTo>
                    <a:pt x="798893" y="243840"/>
                  </a:lnTo>
                  <a:lnTo>
                    <a:pt x="798893" y="270510"/>
                  </a:lnTo>
                  <a:lnTo>
                    <a:pt x="798893" y="302260"/>
                  </a:lnTo>
                  <a:lnTo>
                    <a:pt x="798893" y="330200"/>
                  </a:lnTo>
                  <a:lnTo>
                    <a:pt x="1025055" y="330200"/>
                  </a:lnTo>
                  <a:lnTo>
                    <a:pt x="1025055" y="302260"/>
                  </a:lnTo>
                  <a:close/>
                </a:path>
                <a:path w="3966844" h="334644">
                  <a:moveTo>
                    <a:pt x="1062024" y="69850"/>
                  </a:moveTo>
                  <a:lnTo>
                    <a:pt x="1013739" y="69850"/>
                  </a:lnTo>
                  <a:lnTo>
                    <a:pt x="1013739" y="0"/>
                  </a:lnTo>
                  <a:lnTo>
                    <a:pt x="978344" y="0"/>
                  </a:lnTo>
                  <a:lnTo>
                    <a:pt x="978344" y="69850"/>
                  </a:lnTo>
                  <a:lnTo>
                    <a:pt x="978344" y="99060"/>
                  </a:lnTo>
                  <a:lnTo>
                    <a:pt x="978344" y="171450"/>
                  </a:lnTo>
                  <a:lnTo>
                    <a:pt x="1013739" y="171450"/>
                  </a:lnTo>
                  <a:lnTo>
                    <a:pt x="1013739" y="99060"/>
                  </a:lnTo>
                  <a:lnTo>
                    <a:pt x="1062024" y="99060"/>
                  </a:lnTo>
                  <a:lnTo>
                    <a:pt x="1062024" y="69850"/>
                  </a:lnTo>
                  <a:close/>
                </a:path>
                <a:path w="3966844" h="334644">
                  <a:moveTo>
                    <a:pt x="1235938" y="180517"/>
                  </a:moveTo>
                  <a:lnTo>
                    <a:pt x="1230426" y="149606"/>
                  </a:lnTo>
                  <a:lnTo>
                    <a:pt x="1220304" y="133286"/>
                  </a:lnTo>
                  <a:lnTo>
                    <a:pt x="1215390" y="125349"/>
                  </a:lnTo>
                  <a:lnTo>
                    <a:pt x="1204633" y="117906"/>
                  </a:lnTo>
                  <a:lnTo>
                    <a:pt x="1204633" y="180517"/>
                  </a:lnTo>
                  <a:lnTo>
                    <a:pt x="1201559" y="199847"/>
                  </a:lnTo>
                  <a:lnTo>
                    <a:pt x="1193025" y="214769"/>
                  </a:lnTo>
                  <a:lnTo>
                    <a:pt x="1179982" y="224345"/>
                  </a:lnTo>
                  <a:lnTo>
                    <a:pt x="1163447" y="227622"/>
                  </a:lnTo>
                  <a:lnTo>
                    <a:pt x="1146860" y="224345"/>
                  </a:lnTo>
                  <a:lnTo>
                    <a:pt x="1133830" y="214769"/>
                  </a:lnTo>
                  <a:lnTo>
                    <a:pt x="1125321" y="199847"/>
                  </a:lnTo>
                  <a:lnTo>
                    <a:pt x="1122273" y="180517"/>
                  </a:lnTo>
                  <a:lnTo>
                    <a:pt x="1125321" y="161442"/>
                  </a:lnTo>
                  <a:lnTo>
                    <a:pt x="1133830" y="146545"/>
                  </a:lnTo>
                  <a:lnTo>
                    <a:pt x="1146860" y="136817"/>
                  </a:lnTo>
                  <a:lnTo>
                    <a:pt x="1163447" y="133286"/>
                  </a:lnTo>
                  <a:lnTo>
                    <a:pt x="1179982" y="136817"/>
                  </a:lnTo>
                  <a:lnTo>
                    <a:pt x="1193025" y="146545"/>
                  </a:lnTo>
                  <a:lnTo>
                    <a:pt x="1201559" y="161442"/>
                  </a:lnTo>
                  <a:lnTo>
                    <a:pt x="1204633" y="180517"/>
                  </a:lnTo>
                  <a:lnTo>
                    <a:pt x="1204633" y="117906"/>
                  </a:lnTo>
                  <a:lnTo>
                    <a:pt x="1192504" y="109499"/>
                  </a:lnTo>
                  <a:lnTo>
                    <a:pt x="1163447" y="103822"/>
                  </a:lnTo>
                  <a:lnTo>
                    <a:pt x="1134427" y="109499"/>
                  </a:lnTo>
                  <a:lnTo>
                    <a:pt x="1111504" y="125349"/>
                  </a:lnTo>
                  <a:lnTo>
                    <a:pt x="1096492" y="149606"/>
                  </a:lnTo>
                  <a:lnTo>
                    <a:pt x="1091222" y="180517"/>
                  </a:lnTo>
                  <a:lnTo>
                    <a:pt x="1096492" y="211836"/>
                  </a:lnTo>
                  <a:lnTo>
                    <a:pt x="1111504" y="236334"/>
                  </a:lnTo>
                  <a:lnTo>
                    <a:pt x="1134427" y="252298"/>
                  </a:lnTo>
                  <a:lnTo>
                    <a:pt x="1163447" y="258013"/>
                  </a:lnTo>
                  <a:lnTo>
                    <a:pt x="1192504" y="252298"/>
                  </a:lnTo>
                  <a:lnTo>
                    <a:pt x="1215390" y="236334"/>
                  </a:lnTo>
                  <a:lnTo>
                    <a:pt x="1220736" y="227622"/>
                  </a:lnTo>
                  <a:lnTo>
                    <a:pt x="1230426" y="211836"/>
                  </a:lnTo>
                  <a:lnTo>
                    <a:pt x="1235938" y="180517"/>
                  </a:lnTo>
                  <a:close/>
                </a:path>
                <a:path w="3966844" h="334644">
                  <a:moveTo>
                    <a:pt x="1245806" y="55270"/>
                  </a:moveTo>
                  <a:lnTo>
                    <a:pt x="1180947" y="55270"/>
                  </a:lnTo>
                  <a:lnTo>
                    <a:pt x="1180947" y="9880"/>
                  </a:lnTo>
                  <a:lnTo>
                    <a:pt x="1145959" y="9880"/>
                  </a:lnTo>
                  <a:lnTo>
                    <a:pt x="1145959" y="55270"/>
                  </a:lnTo>
                  <a:lnTo>
                    <a:pt x="1080439" y="55270"/>
                  </a:lnTo>
                  <a:lnTo>
                    <a:pt x="1080439" y="83820"/>
                  </a:lnTo>
                  <a:lnTo>
                    <a:pt x="1245806" y="83820"/>
                  </a:lnTo>
                  <a:lnTo>
                    <a:pt x="1245806" y="55270"/>
                  </a:lnTo>
                  <a:close/>
                </a:path>
                <a:path w="3966844" h="334644">
                  <a:moveTo>
                    <a:pt x="1366710" y="12"/>
                  </a:moveTo>
                  <a:lnTo>
                    <a:pt x="1333030" y="12"/>
                  </a:lnTo>
                  <a:lnTo>
                    <a:pt x="1333030" y="138950"/>
                  </a:lnTo>
                  <a:lnTo>
                    <a:pt x="1294625" y="138950"/>
                  </a:lnTo>
                  <a:lnTo>
                    <a:pt x="1294625" y="7518"/>
                  </a:lnTo>
                  <a:lnTo>
                    <a:pt x="1261338" y="7518"/>
                  </a:lnTo>
                  <a:lnTo>
                    <a:pt x="1261338" y="317741"/>
                  </a:lnTo>
                  <a:lnTo>
                    <a:pt x="1294625" y="317741"/>
                  </a:lnTo>
                  <a:lnTo>
                    <a:pt x="1294625" y="167754"/>
                  </a:lnTo>
                  <a:lnTo>
                    <a:pt x="1333030" y="167754"/>
                  </a:lnTo>
                  <a:lnTo>
                    <a:pt x="1333030" y="333387"/>
                  </a:lnTo>
                  <a:lnTo>
                    <a:pt x="1366710" y="333387"/>
                  </a:lnTo>
                  <a:lnTo>
                    <a:pt x="1366710" y="167754"/>
                  </a:lnTo>
                  <a:lnTo>
                    <a:pt x="1366710" y="138950"/>
                  </a:lnTo>
                  <a:lnTo>
                    <a:pt x="1366710" y="12"/>
                  </a:lnTo>
                  <a:close/>
                </a:path>
                <a:path w="3966844" h="334644">
                  <a:moveTo>
                    <a:pt x="1772513" y="22783"/>
                  </a:moveTo>
                  <a:lnTo>
                    <a:pt x="1737385" y="22783"/>
                  </a:lnTo>
                  <a:lnTo>
                    <a:pt x="1737385" y="80010"/>
                  </a:lnTo>
                  <a:lnTo>
                    <a:pt x="1573733" y="80010"/>
                  </a:lnTo>
                  <a:lnTo>
                    <a:pt x="1573733" y="22860"/>
                  </a:lnTo>
                  <a:lnTo>
                    <a:pt x="1538338" y="22860"/>
                  </a:lnTo>
                  <a:lnTo>
                    <a:pt x="1538338" y="80010"/>
                  </a:lnTo>
                  <a:lnTo>
                    <a:pt x="1538338" y="109220"/>
                  </a:lnTo>
                  <a:lnTo>
                    <a:pt x="1538338" y="166370"/>
                  </a:lnTo>
                  <a:lnTo>
                    <a:pt x="1538338" y="194310"/>
                  </a:lnTo>
                  <a:lnTo>
                    <a:pt x="1772513" y="194310"/>
                  </a:lnTo>
                  <a:lnTo>
                    <a:pt x="1772513" y="166370"/>
                  </a:lnTo>
                  <a:lnTo>
                    <a:pt x="1573733" y="166370"/>
                  </a:lnTo>
                  <a:lnTo>
                    <a:pt x="1573733" y="109220"/>
                  </a:lnTo>
                  <a:lnTo>
                    <a:pt x="1737385" y="109220"/>
                  </a:lnTo>
                  <a:lnTo>
                    <a:pt x="1737385" y="165785"/>
                  </a:lnTo>
                  <a:lnTo>
                    <a:pt x="1772513" y="165785"/>
                  </a:lnTo>
                  <a:lnTo>
                    <a:pt x="1772513" y="109220"/>
                  </a:lnTo>
                  <a:lnTo>
                    <a:pt x="1772513" y="108686"/>
                  </a:lnTo>
                  <a:lnTo>
                    <a:pt x="1772513" y="80264"/>
                  </a:lnTo>
                  <a:lnTo>
                    <a:pt x="1772513" y="80010"/>
                  </a:lnTo>
                  <a:lnTo>
                    <a:pt x="1772513" y="22783"/>
                  </a:lnTo>
                  <a:close/>
                </a:path>
                <a:path w="3966844" h="334644">
                  <a:moveTo>
                    <a:pt x="1808695" y="262877"/>
                  </a:moveTo>
                  <a:lnTo>
                    <a:pt x="1672793" y="262877"/>
                  </a:lnTo>
                  <a:lnTo>
                    <a:pt x="1672793" y="194462"/>
                  </a:lnTo>
                  <a:lnTo>
                    <a:pt x="1637804" y="194462"/>
                  </a:lnTo>
                  <a:lnTo>
                    <a:pt x="1637804" y="262877"/>
                  </a:lnTo>
                  <a:lnTo>
                    <a:pt x="1503603" y="262877"/>
                  </a:lnTo>
                  <a:lnTo>
                    <a:pt x="1503603" y="292087"/>
                  </a:lnTo>
                  <a:lnTo>
                    <a:pt x="1808695" y="292087"/>
                  </a:lnTo>
                  <a:lnTo>
                    <a:pt x="1808695" y="262877"/>
                  </a:lnTo>
                  <a:close/>
                </a:path>
                <a:path w="3966844" h="334644">
                  <a:moveTo>
                    <a:pt x="2102739" y="32118"/>
                  </a:moveTo>
                  <a:lnTo>
                    <a:pt x="1865007" y="32118"/>
                  </a:lnTo>
                  <a:lnTo>
                    <a:pt x="1865007" y="60794"/>
                  </a:lnTo>
                  <a:lnTo>
                    <a:pt x="2067471" y="60794"/>
                  </a:lnTo>
                  <a:lnTo>
                    <a:pt x="2067471" y="64744"/>
                  </a:lnTo>
                  <a:lnTo>
                    <a:pt x="2067128" y="96329"/>
                  </a:lnTo>
                  <a:lnTo>
                    <a:pt x="2065655" y="131533"/>
                  </a:lnTo>
                  <a:lnTo>
                    <a:pt x="2061832" y="171297"/>
                  </a:lnTo>
                  <a:lnTo>
                    <a:pt x="2054453" y="216573"/>
                  </a:lnTo>
                  <a:lnTo>
                    <a:pt x="2089975" y="220510"/>
                  </a:lnTo>
                  <a:lnTo>
                    <a:pt x="2097278" y="173126"/>
                  </a:lnTo>
                  <a:lnTo>
                    <a:pt x="2101037" y="132461"/>
                  </a:lnTo>
                  <a:lnTo>
                    <a:pt x="2102459" y="96888"/>
                  </a:lnTo>
                  <a:lnTo>
                    <a:pt x="2102739" y="64744"/>
                  </a:lnTo>
                  <a:lnTo>
                    <a:pt x="2102739" y="32118"/>
                  </a:lnTo>
                  <a:close/>
                </a:path>
                <a:path w="3966844" h="334644">
                  <a:moveTo>
                    <a:pt x="2136940" y="259194"/>
                  </a:moveTo>
                  <a:lnTo>
                    <a:pt x="1983536" y="259194"/>
                  </a:lnTo>
                  <a:lnTo>
                    <a:pt x="1983536" y="141579"/>
                  </a:lnTo>
                  <a:lnTo>
                    <a:pt x="1948548" y="141579"/>
                  </a:lnTo>
                  <a:lnTo>
                    <a:pt x="1948548" y="259194"/>
                  </a:lnTo>
                  <a:lnTo>
                    <a:pt x="1833029" y="259194"/>
                  </a:lnTo>
                  <a:lnTo>
                    <a:pt x="1833029" y="288404"/>
                  </a:lnTo>
                  <a:lnTo>
                    <a:pt x="2136940" y="288404"/>
                  </a:lnTo>
                  <a:lnTo>
                    <a:pt x="2136940" y="259194"/>
                  </a:lnTo>
                  <a:close/>
                </a:path>
                <a:path w="3966844" h="334644">
                  <a:moveTo>
                    <a:pt x="2459799" y="145262"/>
                  </a:moveTo>
                  <a:lnTo>
                    <a:pt x="2425128" y="129095"/>
                  </a:lnTo>
                  <a:lnTo>
                    <a:pt x="2398890" y="105613"/>
                  </a:lnTo>
                  <a:lnTo>
                    <a:pt x="2395969" y="100533"/>
                  </a:lnTo>
                  <a:lnTo>
                    <a:pt x="2382316" y="76822"/>
                  </a:lnTo>
                  <a:lnTo>
                    <a:pt x="2376652" y="44754"/>
                  </a:lnTo>
                  <a:lnTo>
                    <a:pt x="2376652" y="12255"/>
                  </a:lnTo>
                  <a:lnTo>
                    <a:pt x="2340470" y="12255"/>
                  </a:lnTo>
                  <a:lnTo>
                    <a:pt x="2340470" y="44754"/>
                  </a:lnTo>
                  <a:lnTo>
                    <a:pt x="2334691" y="78397"/>
                  </a:lnTo>
                  <a:lnTo>
                    <a:pt x="2318042" y="108813"/>
                  </a:lnTo>
                  <a:lnTo>
                    <a:pt x="2291638" y="133807"/>
                  </a:lnTo>
                  <a:lnTo>
                    <a:pt x="2256536" y="151180"/>
                  </a:lnTo>
                  <a:lnTo>
                    <a:pt x="2274036" y="179209"/>
                  </a:lnTo>
                  <a:lnTo>
                    <a:pt x="2302065" y="166306"/>
                  </a:lnTo>
                  <a:lnTo>
                    <a:pt x="2325840" y="148399"/>
                  </a:lnTo>
                  <a:lnTo>
                    <a:pt x="2344928" y="126238"/>
                  </a:lnTo>
                  <a:lnTo>
                    <a:pt x="2358898" y="100533"/>
                  </a:lnTo>
                  <a:lnTo>
                    <a:pt x="2372906" y="124371"/>
                  </a:lnTo>
                  <a:lnTo>
                    <a:pt x="2391803" y="144780"/>
                  </a:lnTo>
                  <a:lnTo>
                    <a:pt x="2415159" y="161226"/>
                  </a:lnTo>
                  <a:lnTo>
                    <a:pt x="2442565" y="173151"/>
                  </a:lnTo>
                  <a:lnTo>
                    <a:pt x="2459799" y="145262"/>
                  </a:lnTo>
                  <a:close/>
                </a:path>
                <a:path w="3966844" h="334644">
                  <a:moveTo>
                    <a:pt x="2532024" y="279"/>
                  </a:moveTo>
                  <a:lnTo>
                    <a:pt x="2496642" y="279"/>
                  </a:lnTo>
                  <a:lnTo>
                    <a:pt x="2496642" y="185254"/>
                  </a:lnTo>
                  <a:lnTo>
                    <a:pt x="2532024" y="185254"/>
                  </a:lnTo>
                  <a:lnTo>
                    <a:pt x="2532024" y="279"/>
                  </a:lnTo>
                  <a:close/>
                </a:path>
                <a:path w="3966844" h="334644">
                  <a:moveTo>
                    <a:pt x="2537295" y="300507"/>
                  </a:moveTo>
                  <a:lnTo>
                    <a:pt x="2490063" y="300507"/>
                  </a:lnTo>
                  <a:lnTo>
                    <a:pt x="2490063" y="231965"/>
                  </a:lnTo>
                  <a:lnTo>
                    <a:pt x="2534005" y="231965"/>
                  </a:lnTo>
                  <a:lnTo>
                    <a:pt x="2534005" y="203542"/>
                  </a:lnTo>
                  <a:lnTo>
                    <a:pt x="2455062" y="203542"/>
                  </a:lnTo>
                  <a:lnTo>
                    <a:pt x="2455062" y="231965"/>
                  </a:lnTo>
                  <a:lnTo>
                    <a:pt x="2455062" y="300507"/>
                  </a:lnTo>
                  <a:lnTo>
                    <a:pt x="2387701" y="300507"/>
                  </a:lnTo>
                  <a:lnTo>
                    <a:pt x="2387701" y="231965"/>
                  </a:lnTo>
                  <a:lnTo>
                    <a:pt x="2455062" y="231965"/>
                  </a:lnTo>
                  <a:lnTo>
                    <a:pt x="2455062" y="203542"/>
                  </a:lnTo>
                  <a:lnTo>
                    <a:pt x="2308377" y="203542"/>
                  </a:lnTo>
                  <a:lnTo>
                    <a:pt x="2308377" y="231965"/>
                  </a:lnTo>
                  <a:lnTo>
                    <a:pt x="2352713" y="231965"/>
                  </a:lnTo>
                  <a:lnTo>
                    <a:pt x="2352713" y="300507"/>
                  </a:lnTo>
                  <a:lnTo>
                    <a:pt x="2305215" y="300507"/>
                  </a:lnTo>
                  <a:lnTo>
                    <a:pt x="2305215" y="329184"/>
                  </a:lnTo>
                  <a:lnTo>
                    <a:pt x="2537295" y="329184"/>
                  </a:lnTo>
                  <a:lnTo>
                    <a:pt x="2537295" y="300507"/>
                  </a:lnTo>
                  <a:close/>
                </a:path>
                <a:path w="3966844" h="334644">
                  <a:moveTo>
                    <a:pt x="2862770" y="12"/>
                  </a:moveTo>
                  <a:lnTo>
                    <a:pt x="2827515" y="12"/>
                  </a:lnTo>
                  <a:lnTo>
                    <a:pt x="2827515" y="81711"/>
                  </a:lnTo>
                  <a:lnTo>
                    <a:pt x="2762123" y="81711"/>
                  </a:lnTo>
                  <a:lnTo>
                    <a:pt x="2751747" y="55867"/>
                  </a:lnTo>
                  <a:lnTo>
                    <a:pt x="2744419" y="48044"/>
                  </a:lnTo>
                  <a:lnTo>
                    <a:pt x="2732989" y="35814"/>
                  </a:lnTo>
                  <a:lnTo>
                    <a:pt x="2729890" y="34251"/>
                  </a:lnTo>
                  <a:lnTo>
                    <a:pt x="2729890" y="96977"/>
                  </a:lnTo>
                  <a:lnTo>
                    <a:pt x="2725826" y="116903"/>
                  </a:lnTo>
                  <a:lnTo>
                    <a:pt x="2714752" y="132511"/>
                  </a:lnTo>
                  <a:lnTo>
                    <a:pt x="2698013" y="142735"/>
                  </a:lnTo>
                  <a:lnTo>
                    <a:pt x="2677007" y="146443"/>
                  </a:lnTo>
                  <a:lnTo>
                    <a:pt x="2655684" y="142735"/>
                  </a:lnTo>
                  <a:lnTo>
                    <a:pt x="2638793" y="132511"/>
                  </a:lnTo>
                  <a:lnTo>
                    <a:pt x="2627719" y="116903"/>
                  </a:lnTo>
                  <a:lnTo>
                    <a:pt x="2623858" y="96977"/>
                  </a:lnTo>
                  <a:lnTo>
                    <a:pt x="2627719" y="76987"/>
                  </a:lnTo>
                  <a:lnTo>
                    <a:pt x="2638793" y="61506"/>
                  </a:lnTo>
                  <a:lnTo>
                    <a:pt x="2655684" y="51523"/>
                  </a:lnTo>
                  <a:lnTo>
                    <a:pt x="2677007" y="48044"/>
                  </a:lnTo>
                  <a:lnTo>
                    <a:pt x="2698013" y="51523"/>
                  </a:lnTo>
                  <a:lnTo>
                    <a:pt x="2714752" y="61506"/>
                  </a:lnTo>
                  <a:lnTo>
                    <a:pt x="2725826" y="76987"/>
                  </a:lnTo>
                  <a:lnTo>
                    <a:pt x="2729890" y="96977"/>
                  </a:lnTo>
                  <a:lnTo>
                    <a:pt x="2729890" y="34251"/>
                  </a:lnTo>
                  <a:lnTo>
                    <a:pt x="2707513" y="22898"/>
                  </a:lnTo>
                  <a:lnTo>
                    <a:pt x="2677007" y="18440"/>
                  </a:lnTo>
                  <a:lnTo>
                    <a:pt x="2642247" y="24142"/>
                  </a:lnTo>
                  <a:lnTo>
                    <a:pt x="2614663" y="40386"/>
                  </a:lnTo>
                  <a:lnTo>
                    <a:pt x="2596477" y="65303"/>
                  </a:lnTo>
                  <a:lnTo>
                    <a:pt x="2589911" y="96977"/>
                  </a:lnTo>
                  <a:lnTo>
                    <a:pt x="2596477" y="128778"/>
                  </a:lnTo>
                  <a:lnTo>
                    <a:pt x="2614663" y="153695"/>
                  </a:lnTo>
                  <a:lnTo>
                    <a:pt x="2642247" y="169964"/>
                  </a:lnTo>
                  <a:lnTo>
                    <a:pt x="2677007" y="175780"/>
                  </a:lnTo>
                  <a:lnTo>
                    <a:pt x="2707944" y="171069"/>
                  </a:lnTo>
                  <a:lnTo>
                    <a:pt x="2733675" y="157772"/>
                  </a:lnTo>
                  <a:lnTo>
                    <a:pt x="2744025" y="146443"/>
                  </a:lnTo>
                  <a:lnTo>
                    <a:pt x="2752458" y="137210"/>
                  </a:lnTo>
                  <a:lnTo>
                    <a:pt x="2762516" y="110655"/>
                  </a:lnTo>
                  <a:lnTo>
                    <a:pt x="2827515" y="110655"/>
                  </a:lnTo>
                  <a:lnTo>
                    <a:pt x="2827515" y="189204"/>
                  </a:lnTo>
                  <a:lnTo>
                    <a:pt x="2862770" y="189204"/>
                  </a:lnTo>
                  <a:lnTo>
                    <a:pt x="2862770" y="110655"/>
                  </a:lnTo>
                  <a:lnTo>
                    <a:pt x="2862770" y="81711"/>
                  </a:lnTo>
                  <a:lnTo>
                    <a:pt x="2862770" y="12"/>
                  </a:lnTo>
                  <a:close/>
                </a:path>
                <a:path w="3966844" h="334644">
                  <a:moveTo>
                    <a:pt x="2894342" y="302742"/>
                  </a:moveTo>
                  <a:lnTo>
                    <a:pt x="2865259" y="288658"/>
                  </a:lnTo>
                  <a:lnTo>
                    <a:pt x="2844355" y="268947"/>
                  </a:lnTo>
                  <a:lnTo>
                    <a:pt x="2843644" y="267614"/>
                  </a:lnTo>
                  <a:lnTo>
                    <a:pt x="2831744" y="245402"/>
                  </a:lnTo>
                  <a:lnTo>
                    <a:pt x="2827515" y="219862"/>
                  </a:lnTo>
                  <a:lnTo>
                    <a:pt x="2827515" y="201968"/>
                  </a:lnTo>
                  <a:lnTo>
                    <a:pt x="2792907" y="201968"/>
                  </a:lnTo>
                  <a:lnTo>
                    <a:pt x="2792907" y="219862"/>
                  </a:lnTo>
                  <a:lnTo>
                    <a:pt x="2790025" y="239966"/>
                  </a:lnTo>
                  <a:lnTo>
                    <a:pt x="2781630" y="260819"/>
                  </a:lnTo>
                  <a:lnTo>
                    <a:pt x="2767571" y="280670"/>
                  </a:lnTo>
                  <a:lnTo>
                    <a:pt x="2747657" y="297738"/>
                  </a:lnTo>
                  <a:lnTo>
                    <a:pt x="2727922" y="281838"/>
                  </a:lnTo>
                  <a:lnTo>
                    <a:pt x="2718447" y="268795"/>
                  </a:lnTo>
                  <a:lnTo>
                    <a:pt x="2714040" y="262750"/>
                  </a:lnTo>
                  <a:lnTo>
                    <a:pt x="2705874" y="241681"/>
                  </a:lnTo>
                  <a:lnTo>
                    <a:pt x="2703322" y="219862"/>
                  </a:lnTo>
                  <a:lnTo>
                    <a:pt x="2703322" y="201968"/>
                  </a:lnTo>
                  <a:lnTo>
                    <a:pt x="2669108" y="201968"/>
                  </a:lnTo>
                  <a:lnTo>
                    <a:pt x="2669108" y="219862"/>
                  </a:lnTo>
                  <a:lnTo>
                    <a:pt x="2664777" y="244462"/>
                  </a:lnTo>
                  <a:lnTo>
                    <a:pt x="2652141" y="267906"/>
                  </a:lnTo>
                  <a:lnTo>
                    <a:pt x="2631516" y="288048"/>
                  </a:lnTo>
                  <a:lnTo>
                    <a:pt x="2603208" y="302742"/>
                  </a:lnTo>
                  <a:lnTo>
                    <a:pt x="2620568" y="329057"/>
                  </a:lnTo>
                  <a:lnTo>
                    <a:pt x="2642311" y="318325"/>
                  </a:lnTo>
                  <a:lnTo>
                    <a:pt x="2660510" y="304304"/>
                  </a:lnTo>
                  <a:lnTo>
                    <a:pt x="2675090" y="287591"/>
                  </a:lnTo>
                  <a:lnTo>
                    <a:pt x="2685948" y="268795"/>
                  </a:lnTo>
                  <a:lnTo>
                    <a:pt x="2695600" y="288505"/>
                  </a:lnTo>
                  <a:lnTo>
                    <a:pt x="2709062" y="306082"/>
                  </a:lnTo>
                  <a:lnTo>
                    <a:pt x="2726486" y="320763"/>
                  </a:lnTo>
                  <a:lnTo>
                    <a:pt x="2748051" y="331812"/>
                  </a:lnTo>
                  <a:lnTo>
                    <a:pt x="2769158" y="320154"/>
                  </a:lnTo>
                  <a:lnTo>
                    <a:pt x="2786380" y="304939"/>
                  </a:lnTo>
                  <a:lnTo>
                    <a:pt x="2791815" y="297738"/>
                  </a:lnTo>
                  <a:lnTo>
                    <a:pt x="2799842" y="287108"/>
                  </a:lnTo>
                  <a:lnTo>
                    <a:pt x="2809621" y="267614"/>
                  </a:lnTo>
                  <a:lnTo>
                    <a:pt x="2820225" y="287121"/>
                  </a:lnTo>
                  <a:lnTo>
                    <a:pt x="2834843" y="304203"/>
                  </a:lnTo>
                  <a:lnTo>
                    <a:pt x="2853461" y="318363"/>
                  </a:lnTo>
                  <a:lnTo>
                    <a:pt x="2876054" y="329057"/>
                  </a:lnTo>
                  <a:lnTo>
                    <a:pt x="2894342" y="302742"/>
                  </a:lnTo>
                  <a:close/>
                </a:path>
                <a:path w="3966844" h="334644">
                  <a:moveTo>
                    <a:pt x="3178911" y="199986"/>
                  </a:moveTo>
                  <a:lnTo>
                    <a:pt x="3143516" y="199986"/>
                  </a:lnTo>
                  <a:lnTo>
                    <a:pt x="3143516" y="235381"/>
                  </a:lnTo>
                  <a:lnTo>
                    <a:pt x="3143516" y="262750"/>
                  </a:lnTo>
                  <a:lnTo>
                    <a:pt x="3143516" y="300901"/>
                  </a:lnTo>
                  <a:lnTo>
                    <a:pt x="2986836" y="300901"/>
                  </a:lnTo>
                  <a:lnTo>
                    <a:pt x="2986836" y="262750"/>
                  </a:lnTo>
                  <a:lnTo>
                    <a:pt x="3143516" y="262750"/>
                  </a:lnTo>
                  <a:lnTo>
                    <a:pt x="3143516" y="235381"/>
                  </a:lnTo>
                  <a:lnTo>
                    <a:pt x="2986836" y="235381"/>
                  </a:lnTo>
                  <a:lnTo>
                    <a:pt x="2986836" y="199986"/>
                  </a:lnTo>
                  <a:lnTo>
                    <a:pt x="2951975" y="199986"/>
                  </a:lnTo>
                  <a:lnTo>
                    <a:pt x="2951975" y="329184"/>
                  </a:lnTo>
                  <a:lnTo>
                    <a:pt x="3178911" y="329184"/>
                  </a:lnTo>
                  <a:lnTo>
                    <a:pt x="3178911" y="300901"/>
                  </a:lnTo>
                  <a:lnTo>
                    <a:pt x="3178911" y="262750"/>
                  </a:lnTo>
                  <a:lnTo>
                    <a:pt x="3178911" y="235381"/>
                  </a:lnTo>
                  <a:lnTo>
                    <a:pt x="3178911" y="199986"/>
                  </a:lnTo>
                  <a:close/>
                </a:path>
                <a:path w="3966844" h="334644">
                  <a:moveTo>
                    <a:pt x="3201543" y="101447"/>
                  </a:moveTo>
                  <a:lnTo>
                    <a:pt x="3156267" y="90411"/>
                  </a:lnTo>
                  <a:lnTo>
                    <a:pt x="3119018" y="71056"/>
                  </a:lnTo>
                  <a:lnTo>
                    <a:pt x="3084449" y="17780"/>
                  </a:lnTo>
                  <a:lnTo>
                    <a:pt x="3084449" y="3568"/>
                  </a:lnTo>
                  <a:lnTo>
                    <a:pt x="3048139" y="3568"/>
                  </a:lnTo>
                  <a:lnTo>
                    <a:pt x="3048139" y="17780"/>
                  </a:lnTo>
                  <a:lnTo>
                    <a:pt x="3038868" y="46405"/>
                  </a:lnTo>
                  <a:lnTo>
                    <a:pt x="3013621" y="71310"/>
                  </a:lnTo>
                  <a:lnTo>
                    <a:pt x="2976270" y="90360"/>
                  </a:lnTo>
                  <a:lnTo>
                    <a:pt x="2930652" y="101447"/>
                  </a:lnTo>
                  <a:lnTo>
                    <a:pt x="2943809" y="129209"/>
                  </a:lnTo>
                  <a:lnTo>
                    <a:pt x="2982620" y="120256"/>
                  </a:lnTo>
                  <a:lnTo>
                    <a:pt x="3017151" y="105384"/>
                  </a:lnTo>
                  <a:lnTo>
                    <a:pt x="3045714" y="85229"/>
                  </a:lnTo>
                  <a:lnTo>
                    <a:pt x="3066427" y="60540"/>
                  </a:lnTo>
                  <a:lnTo>
                    <a:pt x="3086951" y="85178"/>
                  </a:lnTo>
                  <a:lnTo>
                    <a:pt x="3115373" y="105333"/>
                  </a:lnTo>
                  <a:lnTo>
                    <a:pt x="3149904" y="120256"/>
                  </a:lnTo>
                  <a:lnTo>
                    <a:pt x="3188779" y="129209"/>
                  </a:lnTo>
                  <a:lnTo>
                    <a:pt x="3201543" y="101447"/>
                  </a:lnTo>
                  <a:close/>
                </a:path>
                <a:path w="3966844" h="334644">
                  <a:moveTo>
                    <a:pt x="3218243" y="149860"/>
                  </a:moveTo>
                  <a:lnTo>
                    <a:pt x="2914345" y="149860"/>
                  </a:lnTo>
                  <a:lnTo>
                    <a:pt x="2914345" y="178803"/>
                  </a:lnTo>
                  <a:lnTo>
                    <a:pt x="3218243" y="178803"/>
                  </a:lnTo>
                  <a:lnTo>
                    <a:pt x="3218243" y="149860"/>
                  </a:lnTo>
                  <a:close/>
                </a:path>
                <a:path w="3966844" h="334644">
                  <a:moveTo>
                    <a:pt x="3457168" y="232486"/>
                  </a:moveTo>
                  <a:lnTo>
                    <a:pt x="3454958" y="218274"/>
                  </a:lnTo>
                  <a:lnTo>
                    <a:pt x="3452558" y="202755"/>
                  </a:lnTo>
                  <a:lnTo>
                    <a:pt x="3412769" y="209791"/>
                  </a:lnTo>
                  <a:lnTo>
                    <a:pt x="3373907" y="214515"/>
                  </a:lnTo>
                  <a:lnTo>
                    <a:pt x="3335947" y="217233"/>
                  </a:lnTo>
                  <a:lnTo>
                    <a:pt x="3298901" y="218274"/>
                  </a:lnTo>
                  <a:lnTo>
                    <a:pt x="3298901" y="32512"/>
                  </a:lnTo>
                  <a:lnTo>
                    <a:pt x="3264166" y="32512"/>
                  </a:lnTo>
                  <a:lnTo>
                    <a:pt x="3264166" y="248666"/>
                  </a:lnTo>
                  <a:lnTo>
                    <a:pt x="3292056" y="248666"/>
                  </a:lnTo>
                  <a:lnTo>
                    <a:pt x="3331768" y="247916"/>
                  </a:lnTo>
                  <a:lnTo>
                    <a:pt x="3372243" y="245211"/>
                  </a:lnTo>
                  <a:lnTo>
                    <a:pt x="3413899" y="240195"/>
                  </a:lnTo>
                  <a:lnTo>
                    <a:pt x="3457168" y="232486"/>
                  </a:lnTo>
                  <a:close/>
                </a:path>
                <a:path w="3966844" h="334644">
                  <a:moveTo>
                    <a:pt x="3520313" y="12"/>
                  </a:moveTo>
                  <a:lnTo>
                    <a:pt x="3485311" y="12"/>
                  </a:lnTo>
                  <a:lnTo>
                    <a:pt x="3485311" y="333387"/>
                  </a:lnTo>
                  <a:lnTo>
                    <a:pt x="3520313" y="333387"/>
                  </a:lnTo>
                  <a:lnTo>
                    <a:pt x="3520313" y="12"/>
                  </a:lnTo>
                  <a:close/>
                </a:path>
                <a:path w="3966844" h="334644">
                  <a:moveTo>
                    <a:pt x="3772382" y="240639"/>
                  </a:moveTo>
                  <a:lnTo>
                    <a:pt x="3769753" y="221830"/>
                  </a:lnTo>
                  <a:lnTo>
                    <a:pt x="3768179" y="210515"/>
                  </a:lnTo>
                  <a:lnTo>
                    <a:pt x="3733127" y="215912"/>
                  </a:lnTo>
                  <a:lnTo>
                    <a:pt x="3698417" y="219329"/>
                  </a:lnTo>
                  <a:lnTo>
                    <a:pt x="3662159" y="221170"/>
                  </a:lnTo>
                  <a:lnTo>
                    <a:pt x="3622535" y="221830"/>
                  </a:lnTo>
                  <a:lnTo>
                    <a:pt x="3622535" y="60794"/>
                  </a:lnTo>
                  <a:lnTo>
                    <a:pt x="3743172" y="60794"/>
                  </a:lnTo>
                  <a:lnTo>
                    <a:pt x="3743172" y="32118"/>
                  </a:lnTo>
                  <a:lnTo>
                    <a:pt x="3587280" y="32118"/>
                  </a:lnTo>
                  <a:lnTo>
                    <a:pt x="3587280" y="251294"/>
                  </a:lnTo>
                  <a:lnTo>
                    <a:pt x="3614115" y="251294"/>
                  </a:lnTo>
                  <a:lnTo>
                    <a:pt x="3657600" y="250964"/>
                  </a:lnTo>
                  <a:lnTo>
                    <a:pt x="3696893" y="249428"/>
                  </a:lnTo>
                  <a:lnTo>
                    <a:pt x="3734371" y="246151"/>
                  </a:lnTo>
                  <a:lnTo>
                    <a:pt x="3772382" y="240639"/>
                  </a:lnTo>
                  <a:close/>
                </a:path>
                <a:path w="3966844" h="334644">
                  <a:moveTo>
                    <a:pt x="3886314" y="129082"/>
                  </a:moveTo>
                  <a:lnTo>
                    <a:pt x="3832898" y="129082"/>
                  </a:lnTo>
                  <a:lnTo>
                    <a:pt x="3832898" y="12"/>
                  </a:lnTo>
                  <a:lnTo>
                    <a:pt x="3797516" y="12"/>
                  </a:lnTo>
                  <a:lnTo>
                    <a:pt x="3797516" y="334048"/>
                  </a:lnTo>
                  <a:lnTo>
                    <a:pt x="3832898" y="334048"/>
                  </a:lnTo>
                  <a:lnTo>
                    <a:pt x="3832898" y="158419"/>
                  </a:lnTo>
                  <a:lnTo>
                    <a:pt x="3886314" y="158419"/>
                  </a:lnTo>
                  <a:lnTo>
                    <a:pt x="3886314" y="129082"/>
                  </a:lnTo>
                  <a:close/>
                </a:path>
                <a:path w="3966844" h="334644">
                  <a:moveTo>
                    <a:pt x="3966832" y="278003"/>
                  </a:moveTo>
                  <a:lnTo>
                    <a:pt x="3964711" y="267792"/>
                  </a:lnTo>
                  <a:lnTo>
                    <a:pt x="3958996" y="259422"/>
                  </a:lnTo>
                  <a:lnTo>
                    <a:pt x="3950627" y="253771"/>
                  </a:lnTo>
                  <a:lnTo>
                    <a:pt x="3940518" y="251688"/>
                  </a:lnTo>
                  <a:lnTo>
                    <a:pt x="3930192" y="253771"/>
                  </a:lnTo>
                  <a:lnTo>
                    <a:pt x="3921722" y="259422"/>
                  </a:lnTo>
                  <a:lnTo>
                    <a:pt x="3916045" y="267792"/>
                  </a:lnTo>
                  <a:lnTo>
                    <a:pt x="3914076" y="278003"/>
                  </a:lnTo>
                  <a:lnTo>
                    <a:pt x="3916045" y="288226"/>
                  </a:lnTo>
                  <a:lnTo>
                    <a:pt x="3921722" y="296583"/>
                  </a:lnTo>
                  <a:lnTo>
                    <a:pt x="3930192" y="302247"/>
                  </a:lnTo>
                  <a:lnTo>
                    <a:pt x="3940518" y="304317"/>
                  </a:lnTo>
                  <a:lnTo>
                    <a:pt x="3950627" y="302247"/>
                  </a:lnTo>
                  <a:lnTo>
                    <a:pt x="3958996" y="296583"/>
                  </a:lnTo>
                  <a:lnTo>
                    <a:pt x="3964711" y="288226"/>
                  </a:lnTo>
                  <a:lnTo>
                    <a:pt x="3966832" y="278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5825" y="6069692"/>
              <a:ext cx="211681" cy="20733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523149" y="5995758"/>
              <a:ext cx="5135245" cy="334645"/>
            </a:xfrm>
            <a:custGeom>
              <a:avLst/>
              <a:gdLst/>
              <a:ahLst/>
              <a:cxnLst/>
              <a:rect l="l" t="t" r="r" b="b"/>
              <a:pathLst>
                <a:path w="5135245" h="334645">
                  <a:moveTo>
                    <a:pt x="269697" y="297599"/>
                  </a:moveTo>
                  <a:lnTo>
                    <a:pt x="73799" y="297599"/>
                  </a:lnTo>
                  <a:lnTo>
                    <a:pt x="73799" y="229450"/>
                  </a:lnTo>
                  <a:lnTo>
                    <a:pt x="38277" y="229450"/>
                  </a:lnTo>
                  <a:lnTo>
                    <a:pt x="38277" y="326542"/>
                  </a:lnTo>
                  <a:lnTo>
                    <a:pt x="269697" y="326542"/>
                  </a:lnTo>
                  <a:lnTo>
                    <a:pt x="269697" y="297599"/>
                  </a:lnTo>
                  <a:close/>
                </a:path>
                <a:path w="5135245" h="334645">
                  <a:moveTo>
                    <a:pt x="270611" y="77889"/>
                  </a:moveTo>
                  <a:lnTo>
                    <a:pt x="262191" y="49784"/>
                  </a:lnTo>
                  <a:lnTo>
                    <a:pt x="250444" y="39471"/>
                  </a:lnTo>
                  <a:lnTo>
                    <a:pt x="238239" y="28752"/>
                  </a:lnTo>
                  <a:lnTo>
                    <a:pt x="234442" y="27432"/>
                  </a:lnTo>
                  <a:lnTo>
                    <a:pt x="234442" y="77889"/>
                  </a:lnTo>
                  <a:lnTo>
                    <a:pt x="228688" y="94310"/>
                  </a:lnTo>
                  <a:lnTo>
                    <a:pt x="212204" y="106451"/>
                  </a:lnTo>
                  <a:lnTo>
                    <a:pt x="186143" y="113982"/>
                  </a:lnTo>
                  <a:lnTo>
                    <a:pt x="151688" y="116560"/>
                  </a:lnTo>
                  <a:lnTo>
                    <a:pt x="117221" y="113982"/>
                  </a:lnTo>
                  <a:lnTo>
                    <a:pt x="91198" y="106451"/>
                  </a:lnTo>
                  <a:lnTo>
                    <a:pt x="74790" y="94310"/>
                  </a:lnTo>
                  <a:lnTo>
                    <a:pt x="69202" y="77889"/>
                  </a:lnTo>
                  <a:lnTo>
                    <a:pt x="74790" y="61785"/>
                  </a:lnTo>
                  <a:lnTo>
                    <a:pt x="91198" y="49695"/>
                  </a:lnTo>
                  <a:lnTo>
                    <a:pt x="117221" y="42100"/>
                  </a:lnTo>
                  <a:lnTo>
                    <a:pt x="151688" y="39471"/>
                  </a:lnTo>
                  <a:lnTo>
                    <a:pt x="186143" y="42100"/>
                  </a:lnTo>
                  <a:lnTo>
                    <a:pt x="212204" y="49695"/>
                  </a:lnTo>
                  <a:lnTo>
                    <a:pt x="228688" y="61785"/>
                  </a:lnTo>
                  <a:lnTo>
                    <a:pt x="234442" y="77889"/>
                  </a:lnTo>
                  <a:lnTo>
                    <a:pt x="234442" y="27432"/>
                  </a:lnTo>
                  <a:lnTo>
                    <a:pt x="200736" y="15608"/>
                  </a:lnTo>
                  <a:lnTo>
                    <a:pt x="151688" y="11188"/>
                  </a:lnTo>
                  <a:lnTo>
                    <a:pt x="102476" y="15608"/>
                  </a:lnTo>
                  <a:lnTo>
                    <a:pt x="64909" y="28752"/>
                  </a:lnTo>
                  <a:lnTo>
                    <a:pt x="40919" y="49784"/>
                  </a:lnTo>
                  <a:lnTo>
                    <a:pt x="32486" y="77889"/>
                  </a:lnTo>
                  <a:lnTo>
                    <a:pt x="40919" y="106197"/>
                  </a:lnTo>
                  <a:lnTo>
                    <a:pt x="64909" y="127419"/>
                  </a:lnTo>
                  <a:lnTo>
                    <a:pt x="102476" y="140754"/>
                  </a:lnTo>
                  <a:lnTo>
                    <a:pt x="151688" y="145376"/>
                  </a:lnTo>
                  <a:lnTo>
                    <a:pt x="200736" y="140754"/>
                  </a:lnTo>
                  <a:lnTo>
                    <a:pt x="238239" y="127419"/>
                  </a:lnTo>
                  <a:lnTo>
                    <a:pt x="250482" y="116560"/>
                  </a:lnTo>
                  <a:lnTo>
                    <a:pt x="262191" y="106197"/>
                  </a:lnTo>
                  <a:lnTo>
                    <a:pt x="270611" y="77889"/>
                  </a:lnTo>
                  <a:close/>
                </a:path>
                <a:path w="5135245" h="334645">
                  <a:moveTo>
                    <a:pt x="303898" y="174053"/>
                  </a:moveTo>
                  <a:lnTo>
                    <a:pt x="0" y="174053"/>
                  </a:lnTo>
                  <a:lnTo>
                    <a:pt x="0" y="202349"/>
                  </a:lnTo>
                  <a:lnTo>
                    <a:pt x="303898" y="202349"/>
                  </a:lnTo>
                  <a:lnTo>
                    <a:pt x="303898" y="174053"/>
                  </a:lnTo>
                  <a:close/>
                </a:path>
                <a:path w="5135245" h="334645">
                  <a:moveTo>
                    <a:pt x="539915" y="233527"/>
                  </a:moveTo>
                  <a:lnTo>
                    <a:pt x="504545" y="211023"/>
                  </a:lnTo>
                  <a:lnTo>
                    <a:pt x="476732" y="178650"/>
                  </a:lnTo>
                  <a:lnTo>
                    <a:pt x="469392" y="163004"/>
                  </a:lnTo>
                  <a:lnTo>
                    <a:pt x="458558" y="139928"/>
                  </a:lnTo>
                  <a:lnTo>
                    <a:pt x="452043" y="98412"/>
                  </a:lnTo>
                  <a:lnTo>
                    <a:pt x="452043" y="62763"/>
                  </a:lnTo>
                  <a:lnTo>
                    <a:pt x="528078" y="62763"/>
                  </a:lnTo>
                  <a:lnTo>
                    <a:pt x="528078" y="33553"/>
                  </a:lnTo>
                  <a:lnTo>
                    <a:pt x="340207" y="33553"/>
                  </a:lnTo>
                  <a:lnTo>
                    <a:pt x="340207" y="62763"/>
                  </a:lnTo>
                  <a:lnTo>
                    <a:pt x="416255" y="62763"/>
                  </a:lnTo>
                  <a:lnTo>
                    <a:pt x="416255" y="98412"/>
                  </a:lnTo>
                  <a:lnTo>
                    <a:pt x="409498" y="141668"/>
                  </a:lnTo>
                  <a:lnTo>
                    <a:pt x="391121" y="182791"/>
                  </a:lnTo>
                  <a:lnTo>
                    <a:pt x="363372" y="217576"/>
                  </a:lnTo>
                  <a:lnTo>
                    <a:pt x="328498" y="241808"/>
                  </a:lnTo>
                  <a:lnTo>
                    <a:pt x="349161" y="269697"/>
                  </a:lnTo>
                  <a:lnTo>
                    <a:pt x="376656" y="251752"/>
                  </a:lnTo>
                  <a:lnTo>
                    <a:pt x="400596" y="227063"/>
                  </a:lnTo>
                  <a:lnTo>
                    <a:pt x="420204" y="197015"/>
                  </a:lnTo>
                  <a:lnTo>
                    <a:pt x="434670" y="163004"/>
                  </a:lnTo>
                  <a:lnTo>
                    <a:pt x="449110" y="194589"/>
                  </a:lnTo>
                  <a:lnTo>
                    <a:pt x="468693" y="222275"/>
                  </a:lnTo>
                  <a:lnTo>
                    <a:pt x="492747" y="244932"/>
                  </a:lnTo>
                  <a:lnTo>
                    <a:pt x="520585" y="261416"/>
                  </a:lnTo>
                  <a:lnTo>
                    <a:pt x="539915" y="233527"/>
                  </a:lnTo>
                  <a:close/>
                </a:path>
                <a:path w="5135245" h="334645">
                  <a:moveTo>
                    <a:pt x="605574" y="0"/>
                  </a:moveTo>
                  <a:lnTo>
                    <a:pt x="570052" y="0"/>
                  </a:lnTo>
                  <a:lnTo>
                    <a:pt x="570052" y="333375"/>
                  </a:lnTo>
                  <a:lnTo>
                    <a:pt x="605574" y="333375"/>
                  </a:lnTo>
                  <a:lnTo>
                    <a:pt x="605574" y="0"/>
                  </a:lnTo>
                  <a:close/>
                </a:path>
                <a:path w="5135245" h="334645">
                  <a:moveTo>
                    <a:pt x="936713" y="0"/>
                  </a:moveTo>
                  <a:lnTo>
                    <a:pt x="901446" y="0"/>
                  </a:lnTo>
                  <a:lnTo>
                    <a:pt x="901446" y="46837"/>
                  </a:lnTo>
                  <a:lnTo>
                    <a:pt x="901446" y="75387"/>
                  </a:lnTo>
                  <a:lnTo>
                    <a:pt x="901446" y="123012"/>
                  </a:lnTo>
                  <a:lnTo>
                    <a:pt x="834224" y="123012"/>
                  </a:lnTo>
                  <a:lnTo>
                    <a:pt x="836460" y="115646"/>
                  </a:lnTo>
                  <a:lnTo>
                    <a:pt x="837768" y="107746"/>
                  </a:lnTo>
                  <a:lnTo>
                    <a:pt x="837768" y="90906"/>
                  </a:lnTo>
                  <a:lnTo>
                    <a:pt x="836460" y="82880"/>
                  </a:lnTo>
                  <a:lnTo>
                    <a:pt x="834224" y="75387"/>
                  </a:lnTo>
                  <a:lnTo>
                    <a:pt x="901446" y="75387"/>
                  </a:lnTo>
                  <a:lnTo>
                    <a:pt x="901446" y="46837"/>
                  </a:lnTo>
                  <a:lnTo>
                    <a:pt x="817905" y="46837"/>
                  </a:lnTo>
                  <a:lnTo>
                    <a:pt x="804722" y="35267"/>
                  </a:lnTo>
                  <a:lnTo>
                    <a:pt x="803960" y="34861"/>
                  </a:lnTo>
                  <a:lnTo>
                    <a:pt x="803960" y="99326"/>
                  </a:lnTo>
                  <a:lnTo>
                    <a:pt x="799973" y="119443"/>
                  </a:lnTo>
                  <a:lnTo>
                    <a:pt x="788898" y="135178"/>
                  </a:lnTo>
                  <a:lnTo>
                    <a:pt x="772109" y="145402"/>
                  </a:lnTo>
                  <a:lnTo>
                    <a:pt x="750938" y="148932"/>
                  </a:lnTo>
                  <a:lnTo>
                    <a:pt x="729348" y="145402"/>
                  </a:lnTo>
                  <a:lnTo>
                    <a:pt x="712368" y="135178"/>
                  </a:lnTo>
                  <a:lnTo>
                    <a:pt x="701255" y="119443"/>
                  </a:lnTo>
                  <a:lnTo>
                    <a:pt x="697268" y="99326"/>
                  </a:lnTo>
                  <a:lnTo>
                    <a:pt x="701255" y="78968"/>
                  </a:lnTo>
                  <a:lnTo>
                    <a:pt x="712368" y="63296"/>
                  </a:lnTo>
                  <a:lnTo>
                    <a:pt x="729348" y="53289"/>
                  </a:lnTo>
                  <a:lnTo>
                    <a:pt x="750938" y="49860"/>
                  </a:lnTo>
                  <a:lnTo>
                    <a:pt x="772109" y="53289"/>
                  </a:lnTo>
                  <a:lnTo>
                    <a:pt x="788898" y="63296"/>
                  </a:lnTo>
                  <a:lnTo>
                    <a:pt x="799973" y="78968"/>
                  </a:lnTo>
                  <a:lnTo>
                    <a:pt x="803960" y="99326"/>
                  </a:lnTo>
                  <a:lnTo>
                    <a:pt x="803960" y="34861"/>
                  </a:lnTo>
                  <a:lnTo>
                    <a:pt x="788911" y="26644"/>
                  </a:lnTo>
                  <a:lnTo>
                    <a:pt x="770864" y="21272"/>
                  </a:lnTo>
                  <a:lnTo>
                    <a:pt x="750938" y="19469"/>
                  </a:lnTo>
                  <a:lnTo>
                    <a:pt x="716127" y="25234"/>
                  </a:lnTo>
                  <a:lnTo>
                    <a:pt x="688441" y="41694"/>
                  </a:lnTo>
                  <a:lnTo>
                    <a:pt x="670191" y="67005"/>
                  </a:lnTo>
                  <a:lnTo>
                    <a:pt x="663714" y="99326"/>
                  </a:lnTo>
                  <a:lnTo>
                    <a:pt x="670191" y="131508"/>
                  </a:lnTo>
                  <a:lnTo>
                    <a:pt x="688441" y="156756"/>
                  </a:lnTo>
                  <a:lnTo>
                    <a:pt x="716127" y="173228"/>
                  </a:lnTo>
                  <a:lnTo>
                    <a:pt x="750938" y="179057"/>
                  </a:lnTo>
                  <a:lnTo>
                    <a:pt x="770788" y="177266"/>
                  </a:lnTo>
                  <a:lnTo>
                    <a:pt x="788797" y="171907"/>
                  </a:lnTo>
                  <a:lnTo>
                    <a:pt x="804595" y="163309"/>
                  </a:lnTo>
                  <a:lnTo>
                    <a:pt x="817778" y="151828"/>
                  </a:lnTo>
                  <a:lnTo>
                    <a:pt x="901446" y="151828"/>
                  </a:lnTo>
                  <a:lnTo>
                    <a:pt x="901446" y="196811"/>
                  </a:lnTo>
                  <a:lnTo>
                    <a:pt x="936713" y="196811"/>
                  </a:lnTo>
                  <a:lnTo>
                    <a:pt x="936713" y="151828"/>
                  </a:lnTo>
                  <a:lnTo>
                    <a:pt x="936713" y="148932"/>
                  </a:lnTo>
                  <a:lnTo>
                    <a:pt x="936713" y="123012"/>
                  </a:lnTo>
                  <a:lnTo>
                    <a:pt x="936713" y="75387"/>
                  </a:lnTo>
                  <a:lnTo>
                    <a:pt x="936713" y="49860"/>
                  </a:lnTo>
                  <a:lnTo>
                    <a:pt x="936713" y="46837"/>
                  </a:lnTo>
                  <a:lnTo>
                    <a:pt x="936713" y="0"/>
                  </a:lnTo>
                  <a:close/>
                </a:path>
                <a:path w="5135245" h="334645">
                  <a:moveTo>
                    <a:pt x="937755" y="268516"/>
                  </a:moveTo>
                  <a:lnTo>
                    <a:pt x="929855" y="241312"/>
                  </a:lnTo>
                  <a:lnTo>
                    <a:pt x="918997" y="231546"/>
                  </a:lnTo>
                  <a:lnTo>
                    <a:pt x="907389" y="221107"/>
                  </a:lnTo>
                  <a:lnTo>
                    <a:pt x="903287" y="219659"/>
                  </a:lnTo>
                  <a:lnTo>
                    <a:pt x="903287" y="268516"/>
                  </a:lnTo>
                  <a:lnTo>
                    <a:pt x="897966" y="283984"/>
                  </a:lnTo>
                  <a:lnTo>
                    <a:pt x="882548" y="295427"/>
                  </a:lnTo>
                  <a:lnTo>
                    <a:pt x="857948" y="302526"/>
                  </a:lnTo>
                  <a:lnTo>
                    <a:pt x="825017" y="304965"/>
                  </a:lnTo>
                  <a:lnTo>
                    <a:pt x="792200" y="302526"/>
                  </a:lnTo>
                  <a:lnTo>
                    <a:pt x="767600" y="295427"/>
                  </a:lnTo>
                  <a:lnTo>
                    <a:pt x="752208" y="283984"/>
                  </a:lnTo>
                  <a:lnTo>
                    <a:pt x="747001" y="268516"/>
                  </a:lnTo>
                  <a:lnTo>
                    <a:pt x="752208" y="252806"/>
                  </a:lnTo>
                  <a:lnTo>
                    <a:pt x="767600" y="241198"/>
                  </a:lnTo>
                  <a:lnTo>
                    <a:pt x="792200" y="234010"/>
                  </a:lnTo>
                  <a:lnTo>
                    <a:pt x="825017" y="231546"/>
                  </a:lnTo>
                  <a:lnTo>
                    <a:pt x="857948" y="234010"/>
                  </a:lnTo>
                  <a:lnTo>
                    <a:pt x="882548" y="241198"/>
                  </a:lnTo>
                  <a:lnTo>
                    <a:pt x="897966" y="252806"/>
                  </a:lnTo>
                  <a:lnTo>
                    <a:pt x="903287" y="268516"/>
                  </a:lnTo>
                  <a:lnTo>
                    <a:pt x="903287" y="219659"/>
                  </a:lnTo>
                  <a:lnTo>
                    <a:pt x="871918" y="208521"/>
                  </a:lnTo>
                  <a:lnTo>
                    <a:pt x="825017" y="204190"/>
                  </a:lnTo>
                  <a:lnTo>
                    <a:pt x="777963" y="208521"/>
                  </a:lnTo>
                  <a:lnTo>
                    <a:pt x="742454" y="221107"/>
                  </a:lnTo>
                  <a:lnTo>
                    <a:pt x="720077" y="241312"/>
                  </a:lnTo>
                  <a:lnTo>
                    <a:pt x="712393" y="268516"/>
                  </a:lnTo>
                  <a:lnTo>
                    <a:pt x="720077" y="295719"/>
                  </a:lnTo>
                  <a:lnTo>
                    <a:pt x="742454" y="315925"/>
                  </a:lnTo>
                  <a:lnTo>
                    <a:pt x="777963" y="328510"/>
                  </a:lnTo>
                  <a:lnTo>
                    <a:pt x="825017" y="332854"/>
                  </a:lnTo>
                  <a:lnTo>
                    <a:pt x="871918" y="328510"/>
                  </a:lnTo>
                  <a:lnTo>
                    <a:pt x="907389" y="315925"/>
                  </a:lnTo>
                  <a:lnTo>
                    <a:pt x="919581" y="304965"/>
                  </a:lnTo>
                  <a:lnTo>
                    <a:pt x="929855" y="295719"/>
                  </a:lnTo>
                  <a:lnTo>
                    <a:pt x="937755" y="268516"/>
                  </a:lnTo>
                  <a:close/>
                </a:path>
                <a:path w="5135245" h="334645">
                  <a:moveTo>
                    <a:pt x="1145578" y="277990"/>
                  </a:moveTo>
                  <a:lnTo>
                    <a:pt x="1143469" y="267779"/>
                  </a:lnTo>
                  <a:lnTo>
                    <a:pt x="1137754" y="259410"/>
                  </a:lnTo>
                  <a:lnTo>
                    <a:pt x="1129372" y="253758"/>
                  </a:lnTo>
                  <a:lnTo>
                    <a:pt x="1119263" y="251675"/>
                  </a:lnTo>
                  <a:lnTo>
                    <a:pt x="1108938" y="253758"/>
                  </a:lnTo>
                  <a:lnTo>
                    <a:pt x="1100467" y="259410"/>
                  </a:lnTo>
                  <a:lnTo>
                    <a:pt x="1094790" y="267779"/>
                  </a:lnTo>
                  <a:lnTo>
                    <a:pt x="1092822" y="277990"/>
                  </a:lnTo>
                  <a:lnTo>
                    <a:pt x="1094790" y="288201"/>
                  </a:lnTo>
                  <a:lnTo>
                    <a:pt x="1100467" y="296570"/>
                  </a:lnTo>
                  <a:lnTo>
                    <a:pt x="1108938" y="302221"/>
                  </a:lnTo>
                  <a:lnTo>
                    <a:pt x="1119263" y="304304"/>
                  </a:lnTo>
                  <a:lnTo>
                    <a:pt x="1129372" y="302221"/>
                  </a:lnTo>
                  <a:lnTo>
                    <a:pt x="1137754" y="296570"/>
                  </a:lnTo>
                  <a:lnTo>
                    <a:pt x="1143469" y="288201"/>
                  </a:lnTo>
                  <a:lnTo>
                    <a:pt x="1145578" y="277990"/>
                  </a:lnTo>
                  <a:close/>
                </a:path>
                <a:path w="5135245" h="334645">
                  <a:moveTo>
                    <a:pt x="1145844" y="130911"/>
                  </a:moveTo>
                  <a:lnTo>
                    <a:pt x="1143673" y="120688"/>
                  </a:lnTo>
                  <a:lnTo>
                    <a:pt x="1137945" y="112318"/>
                  </a:lnTo>
                  <a:lnTo>
                    <a:pt x="1129563" y="106667"/>
                  </a:lnTo>
                  <a:lnTo>
                    <a:pt x="1119403" y="104597"/>
                  </a:lnTo>
                  <a:lnTo>
                    <a:pt x="1109141" y="106667"/>
                  </a:lnTo>
                  <a:lnTo>
                    <a:pt x="1100721" y="112318"/>
                  </a:lnTo>
                  <a:lnTo>
                    <a:pt x="1095057" y="120688"/>
                  </a:lnTo>
                  <a:lnTo>
                    <a:pt x="1093089" y="130911"/>
                  </a:lnTo>
                  <a:lnTo>
                    <a:pt x="1095057" y="141122"/>
                  </a:lnTo>
                  <a:lnTo>
                    <a:pt x="1100721" y="149491"/>
                  </a:lnTo>
                  <a:lnTo>
                    <a:pt x="1109141" y="155143"/>
                  </a:lnTo>
                  <a:lnTo>
                    <a:pt x="1119403" y="157213"/>
                  </a:lnTo>
                  <a:lnTo>
                    <a:pt x="1129563" y="155143"/>
                  </a:lnTo>
                  <a:lnTo>
                    <a:pt x="1137945" y="149491"/>
                  </a:lnTo>
                  <a:lnTo>
                    <a:pt x="1143673" y="141122"/>
                  </a:lnTo>
                  <a:lnTo>
                    <a:pt x="1145844" y="130911"/>
                  </a:lnTo>
                  <a:close/>
                </a:path>
                <a:path w="5135245" h="334645">
                  <a:moveTo>
                    <a:pt x="1444688" y="232994"/>
                  </a:moveTo>
                  <a:lnTo>
                    <a:pt x="1414284" y="209524"/>
                  </a:lnTo>
                  <a:lnTo>
                    <a:pt x="1392288" y="178066"/>
                  </a:lnTo>
                  <a:lnTo>
                    <a:pt x="1378927" y="141376"/>
                  </a:lnTo>
                  <a:lnTo>
                    <a:pt x="1374432" y="102222"/>
                  </a:lnTo>
                  <a:lnTo>
                    <a:pt x="1374432" y="88811"/>
                  </a:lnTo>
                  <a:lnTo>
                    <a:pt x="1433639" y="88811"/>
                  </a:lnTo>
                  <a:lnTo>
                    <a:pt x="1433639" y="59994"/>
                  </a:lnTo>
                  <a:lnTo>
                    <a:pt x="1374432" y="59994"/>
                  </a:lnTo>
                  <a:lnTo>
                    <a:pt x="1374432" y="11976"/>
                  </a:lnTo>
                  <a:lnTo>
                    <a:pt x="1341145" y="11976"/>
                  </a:lnTo>
                  <a:lnTo>
                    <a:pt x="1341145" y="59994"/>
                  </a:lnTo>
                  <a:lnTo>
                    <a:pt x="1281023" y="59994"/>
                  </a:lnTo>
                  <a:lnTo>
                    <a:pt x="1281023" y="88811"/>
                  </a:lnTo>
                  <a:lnTo>
                    <a:pt x="1341145" y="88811"/>
                  </a:lnTo>
                  <a:lnTo>
                    <a:pt x="1341145" y="102222"/>
                  </a:lnTo>
                  <a:lnTo>
                    <a:pt x="1336548" y="142735"/>
                  </a:lnTo>
                  <a:lnTo>
                    <a:pt x="1323225" y="181292"/>
                  </a:lnTo>
                  <a:lnTo>
                    <a:pt x="1301254" y="214820"/>
                  </a:lnTo>
                  <a:lnTo>
                    <a:pt x="1270762" y="240233"/>
                  </a:lnTo>
                  <a:lnTo>
                    <a:pt x="1291551" y="266814"/>
                  </a:lnTo>
                  <a:lnTo>
                    <a:pt x="1313865" y="249631"/>
                  </a:lnTo>
                  <a:lnTo>
                    <a:pt x="1332433" y="227520"/>
                  </a:lnTo>
                  <a:lnTo>
                    <a:pt x="1347203" y="201447"/>
                  </a:lnTo>
                  <a:lnTo>
                    <a:pt x="1358112" y="172351"/>
                  </a:lnTo>
                  <a:lnTo>
                    <a:pt x="1369110" y="199415"/>
                  </a:lnTo>
                  <a:lnTo>
                    <a:pt x="1383919" y="223456"/>
                  </a:lnTo>
                  <a:lnTo>
                    <a:pt x="1402499" y="243649"/>
                  </a:lnTo>
                  <a:lnTo>
                    <a:pt x="1424813" y="259181"/>
                  </a:lnTo>
                  <a:lnTo>
                    <a:pt x="1444688" y="232994"/>
                  </a:lnTo>
                  <a:close/>
                </a:path>
                <a:path w="5135245" h="334645">
                  <a:moveTo>
                    <a:pt x="1492961" y="7112"/>
                  </a:moveTo>
                  <a:lnTo>
                    <a:pt x="1459687" y="7112"/>
                  </a:lnTo>
                  <a:lnTo>
                    <a:pt x="1459687" y="129857"/>
                  </a:lnTo>
                  <a:lnTo>
                    <a:pt x="1411668" y="129857"/>
                  </a:lnTo>
                  <a:lnTo>
                    <a:pt x="1411668" y="159194"/>
                  </a:lnTo>
                  <a:lnTo>
                    <a:pt x="1459687" y="159194"/>
                  </a:lnTo>
                  <a:lnTo>
                    <a:pt x="1459687" y="316534"/>
                  </a:lnTo>
                  <a:lnTo>
                    <a:pt x="1492961" y="316534"/>
                  </a:lnTo>
                  <a:lnTo>
                    <a:pt x="1492961" y="7112"/>
                  </a:lnTo>
                  <a:close/>
                </a:path>
                <a:path w="5135245" h="334645">
                  <a:moveTo>
                    <a:pt x="1560588" y="0"/>
                  </a:moveTo>
                  <a:lnTo>
                    <a:pt x="1527048" y="0"/>
                  </a:lnTo>
                  <a:lnTo>
                    <a:pt x="1527048" y="333375"/>
                  </a:lnTo>
                  <a:lnTo>
                    <a:pt x="1560588" y="333375"/>
                  </a:lnTo>
                  <a:lnTo>
                    <a:pt x="1560588" y="0"/>
                  </a:lnTo>
                  <a:close/>
                </a:path>
                <a:path w="5135245" h="334645">
                  <a:moveTo>
                    <a:pt x="1892515" y="108940"/>
                  </a:moveTo>
                  <a:lnTo>
                    <a:pt x="1849628" y="100672"/>
                  </a:lnTo>
                  <a:lnTo>
                    <a:pt x="1814842" y="86042"/>
                  </a:lnTo>
                  <a:lnTo>
                    <a:pt x="1795881" y="70650"/>
                  </a:lnTo>
                  <a:lnTo>
                    <a:pt x="1790712" y="66459"/>
                  </a:lnTo>
                  <a:lnTo>
                    <a:pt x="1779905" y="43421"/>
                  </a:lnTo>
                  <a:lnTo>
                    <a:pt x="1880679" y="43421"/>
                  </a:lnTo>
                  <a:lnTo>
                    <a:pt x="1880679" y="15138"/>
                  </a:lnTo>
                  <a:lnTo>
                    <a:pt x="1631899" y="15138"/>
                  </a:lnTo>
                  <a:lnTo>
                    <a:pt x="1631899" y="43421"/>
                  </a:lnTo>
                  <a:lnTo>
                    <a:pt x="1732140" y="43421"/>
                  </a:lnTo>
                  <a:lnTo>
                    <a:pt x="1721065" y="66395"/>
                  </a:lnTo>
                  <a:lnTo>
                    <a:pt x="1696821" y="85991"/>
                  </a:lnTo>
                  <a:lnTo>
                    <a:pt x="1662214" y="100672"/>
                  </a:lnTo>
                  <a:lnTo>
                    <a:pt x="1620050" y="108940"/>
                  </a:lnTo>
                  <a:lnTo>
                    <a:pt x="1632292" y="136829"/>
                  </a:lnTo>
                  <a:lnTo>
                    <a:pt x="1673466" y="128727"/>
                  </a:lnTo>
                  <a:lnTo>
                    <a:pt x="1708962" y="114541"/>
                  </a:lnTo>
                  <a:lnTo>
                    <a:pt x="1737004" y="94957"/>
                  </a:lnTo>
                  <a:lnTo>
                    <a:pt x="1755825" y="70650"/>
                  </a:lnTo>
                  <a:lnTo>
                    <a:pt x="1774761" y="95008"/>
                  </a:lnTo>
                  <a:lnTo>
                    <a:pt x="1802942" y="114592"/>
                  </a:lnTo>
                  <a:lnTo>
                    <a:pt x="1838540" y="128739"/>
                  </a:lnTo>
                  <a:lnTo>
                    <a:pt x="1879752" y="136829"/>
                  </a:lnTo>
                  <a:lnTo>
                    <a:pt x="1892515" y="108940"/>
                  </a:lnTo>
                  <a:close/>
                </a:path>
                <a:path w="5135245" h="334645">
                  <a:moveTo>
                    <a:pt x="1908048" y="154457"/>
                  </a:moveTo>
                  <a:lnTo>
                    <a:pt x="1604137" y="154457"/>
                  </a:lnTo>
                  <a:lnTo>
                    <a:pt x="1604137" y="183261"/>
                  </a:lnTo>
                  <a:lnTo>
                    <a:pt x="1738325" y="183261"/>
                  </a:lnTo>
                  <a:lnTo>
                    <a:pt x="1738325" y="215099"/>
                  </a:lnTo>
                  <a:lnTo>
                    <a:pt x="1696885" y="220776"/>
                  </a:lnTo>
                  <a:lnTo>
                    <a:pt x="1665998" y="232664"/>
                  </a:lnTo>
                  <a:lnTo>
                    <a:pt x="1646707" y="250482"/>
                  </a:lnTo>
                  <a:lnTo>
                    <a:pt x="1640052" y="273913"/>
                  </a:lnTo>
                  <a:lnTo>
                    <a:pt x="1647952" y="299046"/>
                  </a:lnTo>
                  <a:lnTo>
                    <a:pt x="1670735" y="317538"/>
                  </a:lnTo>
                  <a:lnTo>
                    <a:pt x="1707095" y="328955"/>
                  </a:lnTo>
                  <a:lnTo>
                    <a:pt x="1755698" y="332854"/>
                  </a:lnTo>
                  <a:lnTo>
                    <a:pt x="1803971" y="328955"/>
                  </a:lnTo>
                  <a:lnTo>
                    <a:pt x="1840153" y="317538"/>
                  </a:lnTo>
                  <a:lnTo>
                    <a:pt x="1854835" y="305612"/>
                  </a:lnTo>
                  <a:lnTo>
                    <a:pt x="1862924" y="299046"/>
                  </a:lnTo>
                  <a:lnTo>
                    <a:pt x="1870938" y="273913"/>
                  </a:lnTo>
                  <a:lnTo>
                    <a:pt x="1864182" y="250482"/>
                  </a:lnTo>
                  <a:lnTo>
                    <a:pt x="1854695" y="241681"/>
                  </a:lnTo>
                  <a:lnTo>
                    <a:pt x="1844979" y="232664"/>
                  </a:lnTo>
                  <a:lnTo>
                    <a:pt x="1835683" y="229057"/>
                  </a:lnTo>
                  <a:lnTo>
                    <a:pt x="1835683" y="273913"/>
                  </a:lnTo>
                  <a:lnTo>
                    <a:pt x="1830158" y="287451"/>
                  </a:lnTo>
                  <a:lnTo>
                    <a:pt x="1814487" y="297459"/>
                  </a:lnTo>
                  <a:lnTo>
                    <a:pt x="1789417" y="303618"/>
                  </a:lnTo>
                  <a:lnTo>
                    <a:pt x="1755698" y="305612"/>
                  </a:lnTo>
                  <a:lnTo>
                    <a:pt x="1721726" y="303618"/>
                  </a:lnTo>
                  <a:lnTo>
                    <a:pt x="1696643" y="297459"/>
                  </a:lnTo>
                  <a:lnTo>
                    <a:pt x="1681149" y="287451"/>
                  </a:lnTo>
                  <a:lnTo>
                    <a:pt x="1675968" y="273913"/>
                  </a:lnTo>
                  <a:lnTo>
                    <a:pt x="1681149" y="260248"/>
                  </a:lnTo>
                  <a:lnTo>
                    <a:pt x="1696643" y="250202"/>
                  </a:lnTo>
                  <a:lnTo>
                    <a:pt x="1721726" y="243941"/>
                  </a:lnTo>
                  <a:lnTo>
                    <a:pt x="1755698" y="241681"/>
                  </a:lnTo>
                  <a:lnTo>
                    <a:pt x="1789417" y="243941"/>
                  </a:lnTo>
                  <a:lnTo>
                    <a:pt x="1814487" y="250202"/>
                  </a:lnTo>
                  <a:lnTo>
                    <a:pt x="1830158" y="260248"/>
                  </a:lnTo>
                  <a:lnTo>
                    <a:pt x="1835683" y="273913"/>
                  </a:lnTo>
                  <a:lnTo>
                    <a:pt x="1835683" y="229057"/>
                  </a:lnTo>
                  <a:lnTo>
                    <a:pt x="1814347" y="220776"/>
                  </a:lnTo>
                  <a:lnTo>
                    <a:pt x="1773326" y="215099"/>
                  </a:lnTo>
                  <a:lnTo>
                    <a:pt x="1773326" y="183261"/>
                  </a:lnTo>
                  <a:lnTo>
                    <a:pt x="1908048" y="183261"/>
                  </a:lnTo>
                  <a:lnTo>
                    <a:pt x="1908048" y="154457"/>
                  </a:lnTo>
                  <a:close/>
                </a:path>
                <a:path w="5135245" h="334645">
                  <a:moveTo>
                    <a:pt x="2204593" y="35915"/>
                  </a:moveTo>
                  <a:lnTo>
                    <a:pt x="2045931" y="35915"/>
                  </a:lnTo>
                  <a:lnTo>
                    <a:pt x="2045931" y="64071"/>
                  </a:lnTo>
                  <a:lnTo>
                    <a:pt x="2168537" y="64071"/>
                  </a:lnTo>
                  <a:lnTo>
                    <a:pt x="2159939" y="108610"/>
                  </a:lnTo>
                  <a:lnTo>
                    <a:pt x="2142210" y="148894"/>
                  </a:lnTo>
                  <a:lnTo>
                    <a:pt x="2114905" y="184899"/>
                  </a:lnTo>
                  <a:lnTo>
                    <a:pt x="2077554" y="216623"/>
                  </a:lnTo>
                  <a:lnTo>
                    <a:pt x="2029739" y="244043"/>
                  </a:lnTo>
                  <a:lnTo>
                    <a:pt x="2048421" y="272592"/>
                  </a:lnTo>
                  <a:lnTo>
                    <a:pt x="2099716" y="242874"/>
                  </a:lnTo>
                  <a:lnTo>
                    <a:pt x="2139721" y="208635"/>
                  </a:lnTo>
                  <a:lnTo>
                    <a:pt x="2169337" y="170345"/>
                  </a:lnTo>
                  <a:lnTo>
                    <a:pt x="2189416" y="128473"/>
                  </a:lnTo>
                  <a:lnTo>
                    <a:pt x="2200884" y="83502"/>
                  </a:lnTo>
                  <a:lnTo>
                    <a:pt x="2204593" y="35915"/>
                  </a:lnTo>
                  <a:close/>
                </a:path>
                <a:path w="5135245" h="334645">
                  <a:moveTo>
                    <a:pt x="2303653" y="0"/>
                  </a:moveTo>
                  <a:lnTo>
                    <a:pt x="2268131" y="0"/>
                  </a:lnTo>
                  <a:lnTo>
                    <a:pt x="2268131" y="333375"/>
                  </a:lnTo>
                  <a:lnTo>
                    <a:pt x="2303653" y="333375"/>
                  </a:lnTo>
                  <a:lnTo>
                    <a:pt x="2303653" y="0"/>
                  </a:lnTo>
                  <a:close/>
                </a:path>
                <a:path w="5135245" h="334645">
                  <a:moveTo>
                    <a:pt x="2624010" y="233591"/>
                  </a:moveTo>
                  <a:lnTo>
                    <a:pt x="2389695" y="233591"/>
                  </a:lnTo>
                  <a:lnTo>
                    <a:pt x="2389695" y="262801"/>
                  </a:lnTo>
                  <a:lnTo>
                    <a:pt x="2588488" y="262801"/>
                  </a:lnTo>
                  <a:lnTo>
                    <a:pt x="2588488" y="330111"/>
                  </a:lnTo>
                  <a:lnTo>
                    <a:pt x="2624010" y="330111"/>
                  </a:lnTo>
                  <a:lnTo>
                    <a:pt x="2624010" y="262801"/>
                  </a:lnTo>
                  <a:lnTo>
                    <a:pt x="2624010" y="233591"/>
                  </a:lnTo>
                  <a:close/>
                </a:path>
                <a:path w="5135245" h="334645">
                  <a:moveTo>
                    <a:pt x="2629001" y="123101"/>
                  </a:moveTo>
                  <a:lnTo>
                    <a:pt x="2429687" y="123101"/>
                  </a:lnTo>
                  <a:lnTo>
                    <a:pt x="2429687" y="91351"/>
                  </a:lnTo>
                  <a:lnTo>
                    <a:pt x="2622169" y="91351"/>
                  </a:lnTo>
                  <a:lnTo>
                    <a:pt x="2622169" y="65951"/>
                  </a:lnTo>
                  <a:lnTo>
                    <a:pt x="2622169" y="35471"/>
                  </a:lnTo>
                  <a:lnTo>
                    <a:pt x="2622169" y="7531"/>
                  </a:lnTo>
                  <a:lnTo>
                    <a:pt x="2393772" y="7531"/>
                  </a:lnTo>
                  <a:lnTo>
                    <a:pt x="2393772" y="35471"/>
                  </a:lnTo>
                  <a:lnTo>
                    <a:pt x="2586901" y="35471"/>
                  </a:lnTo>
                  <a:lnTo>
                    <a:pt x="2586901" y="65951"/>
                  </a:lnTo>
                  <a:lnTo>
                    <a:pt x="2394699" y="65951"/>
                  </a:lnTo>
                  <a:lnTo>
                    <a:pt x="2394699" y="91351"/>
                  </a:lnTo>
                  <a:lnTo>
                    <a:pt x="2394699" y="123101"/>
                  </a:lnTo>
                  <a:lnTo>
                    <a:pt x="2394699" y="149771"/>
                  </a:lnTo>
                  <a:lnTo>
                    <a:pt x="2629001" y="149771"/>
                  </a:lnTo>
                  <a:lnTo>
                    <a:pt x="2629001" y="123101"/>
                  </a:lnTo>
                  <a:close/>
                </a:path>
                <a:path w="5135245" h="334645">
                  <a:moveTo>
                    <a:pt x="2660573" y="181952"/>
                  </a:moveTo>
                  <a:lnTo>
                    <a:pt x="2525471" y="181952"/>
                  </a:lnTo>
                  <a:lnTo>
                    <a:pt x="2525471" y="150380"/>
                  </a:lnTo>
                  <a:lnTo>
                    <a:pt x="2490736" y="150380"/>
                  </a:lnTo>
                  <a:lnTo>
                    <a:pt x="2490736" y="181952"/>
                  </a:lnTo>
                  <a:lnTo>
                    <a:pt x="2355494" y="181952"/>
                  </a:lnTo>
                  <a:lnTo>
                    <a:pt x="2355494" y="210769"/>
                  </a:lnTo>
                  <a:lnTo>
                    <a:pt x="2660573" y="210769"/>
                  </a:lnTo>
                  <a:lnTo>
                    <a:pt x="2660573" y="181952"/>
                  </a:lnTo>
                  <a:close/>
                </a:path>
                <a:path w="5135245" h="334645">
                  <a:moveTo>
                    <a:pt x="2988970" y="229844"/>
                  </a:moveTo>
                  <a:lnTo>
                    <a:pt x="2953347" y="206146"/>
                  </a:lnTo>
                  <a:lnTo>
                    <a:pt x="2925407" y="171653"/>
                  </a:lnTo>
                  <a:lnTo>
                    <a:pt x="2918815" y="156565"/>
                  </a:lnTo>
                  <a:lnTo>
                    <a:pt x="2907207" y="130009"/>
                  </a:lnTo>
                  <a:lnTo>
                    <a:pt x="2900819" y="84861"/>
                  </a:lnTo>
                  <a:lnTo>
                    <a:pt x="2900819" y="27762"/>
                  </a:lnTo>
                  <a:lnTo>
                    <a:pt x="2865297" y="27762"/>
                  </a:lnTo>
                  <a:lnTo>
                    <a:pt x="2865297" y="84861"/>
                  </a:lnTo>
                  <a:lnTo>
                    <a:pt x="2858566" y="131991"/>
                  </a:lnTo>
                  <a:lnTo>
                    <a:pt x="2840088" y="175336"/>
                  </a:lnTo>
                  <a:lnTo>
                    <a:pt x="2811818" y="211150"/>
                  </a:lnTo>
                  <a:lnTo>
                    <a:pt x="2775699" y="235623"/>
                  </a:lnTo>
                  <a:lnTo>
                    <a:pt x="2797543" y="265099"/>
                  </a:lnTo>
                  <a:lnTo>
                    <a:pt x="2825623" y="246849"/>
                  </a:lnTo>
                  <a:lnTo>
                    <a:pt x="2849676" y="221881"/>
                  </a:lnTo>
                  <a:lnTo>
                    <a:pt x="2869146" y="191389"/>
                  </a:lnTo>
                  <a:lnTo>
                    <a:pt x="2883458" y="156565"/>
                  </a:lnTo>
                  <a:lnTo>
                    <a:pt x="2897835" y="189103"/>
                  </a:lnTo>
                  <a:lnTo>
                    <a:pt x="2917063" y="217538"/>
                  </a:lnTo>
                  <a:lnTo>
                    <a:pt x="2940545" y="240855"/>
                  </a:lnTo>
                  <a:lnTo>
                    <a:pt x="2967647" y="257987"/>
                  </a:lnTo>
                  <a:lnTo>
                    <a:pt x="2988970" y="229844"/>
                  </a:lnTo>
                  <a:close/>
                </a:path>
                <a:path w="5135245" h="334645">
                  <a:moveTo>
                    <a:pt x="3054616" y="0"/>
                  </a:moveTo>
                  <a:lnTo>
                    <a:pt x="3019094" y="0"/>
                  </a:lnTo>
                  <a:lnTo>
                    <a:pt x="3019094" y="334035"/>
                  </a:lnTo>
                  <a:lnTo>
                    <a:pt x="3054616" y="334035"/>
                  </a:lnTo>
                  <a:lnTo>
                    <a:pt x="3054616" y="0"/>
                  </a:lnTo>
                  <a:close/>
                </a:path>
                <a:path w="5135245" h="334645">
                  <a:moveTo>
                    <a:pt x="3398913" y="164452"/>
                  </a:moveTo>
                  <a:lnTo>
                    <a:pt x="3352914" y="148958"/>
                  </a:lnTo>
                  <a:lnTo>
                    <a:pt x="3314090" y="121945"/>
                  </a:lnTo>
                  <a:lnTo>
                    <a:pt x="3287242" y="86918"/>
                  </a:lnTo>
                  <a:lnTo>
                    <a:pt x="3277209" y="47358"/>
                  </a:lnTo>
                  <a:lnTo>
                    <a:pt x="3277209" y="22237"/>
                  </a:lnTo>
                  <a:lnTo>
                    <a:pt x="3239986" y="22237"/>
                  </a:lnTo>
                  <a:lnTo>
                    <a:pt x="3239986" y="47358"/>
                  </a:lnTo>
                  <a:lnTo>
                    <a:pt x="3229851" y="86855"/>
                  </a:lnTo>
                  <a:lnTo>
                    <a:pt x="3203079" y="121793"/>
                  </a:lnTo>
                  <a:lnTo>
                    <a:pt x="3164459" y="148780"/>
                  </a:lnTo>
                  <a:lnTo>
                    <a:pt x="3118815" y="164452"/>
                  </a:lnTo>
                  <a:lnTo>
                    <a:pt x="3134601" y="193929"/>
                  </a:lnTo>
                  <a:lnTo>
                    <a:pt x="3173450" y="180962"/>
                  </a:lnTo>
                  <a:lnTo>
                    <a:pt x="3208490" y="160362"/>
                  </a:lnTo>
                  <a:lnTo>
                    <a:pt x="3237636" y="133223"/>
                  </a:lnTo>
                  <a:lnTo>
                    <a:pt x="3258794" y="100647"/>
                  </a:lnTo>
                  <a:lnTo>
                    <a:pt x="3279825" y="133350"/>
                  </a:lnTo>
                  <a:lnTo>
                    <a:pt x="3308934" y="160502"/>
                  </a:lnTo>
                  <a:lnTo>
                    <a:pt x="3343986" y="181051"/>
                  </a:lnTo>
                  <a:lnTo>
                    <a:pt x="3382861" y="193929"/>
                  </a:lnTo>
                  <a:lnTo>
                    <a:pt x="3398913" y="164452"/>
                  </a:lnTo>
                  <a:close/>
                </a:path>
                <a:path w="5135245" h="334645">
                  <a:moveTo>
                    <a:pt x="3412985" y="260235"/>
                  </a:moveTo>
                  <a:lnTo>
                    <a:pt x="3107893" y="260235"/>
                  </a:lnTo>
                  <a:lnTo>
                    <a:pt x="3107893" y="289572"/>
                  </a:lnTo>
                  <a:lnTo>
                    <a:pt x="3412985" y="289572"/>
                  </a:lnTo>
                  <a:lnTo>
                    <a:pt x="3412985" y="260235"/>
                  </a:lnTo>
                  <a:close/>
                </a:path>
                <a:path w="5135245" h="334645">
                  <a:moveTo>
                    <a:pt x="3596640" y="173405"/>
                  </a:moveTo>
                  <a:lnTo>
                    <a:pt x="3594049" y="153797"/>
                  </a:lnTo>
                  <a:lnTo>
                    <a:pt x="3592957" y="145503"/>
                  </a:lnTo>
                  <a:lnTo>
                    <a:pt x="3568052" y="149428"/>
                  </a:lnTo>
                  <a:lnTo>
                    <a:pt x="3543185" y="151917"/>
                  </a:lnTo>
                  <a:lnTo>
                    <a:pt x="3516465" y="153276"/>
                  </a:lnTo>
                  <a:lnTo>
                    <a:pt x="3485997" y="153797"/>
                  </a:lnTo>
                  <a:lnTo>
                    <a:pt x="3485997" y="113931"/>
                  </a:lnTo>
                  <a:lnTo>
                    <a:pt x="3565995" y="113931"/>
                  </a:lnTo>
                  <a:lnTo>
                    <a:pt x="3565995" y="86309"/>
                  </a:lnTo>
                  <a:lnTo>
                    <a:pt x="3485997" y="86309"/>
                  </a:lnTo>
                  <a:lnTo>
                    <a:pt x="3485997" y="50126"/>
                  </a:lnTo>
                  <a:lnTo>
                    <a:pt x="3579152" y="50126"/>
                  </a:lnTo>
                  <a:lnTo>
                    <a:pt x="3579152" y="21056"/>
                  </a:lnTo>
                  <a:lnTo>
                    <a:pt x="3452063" y="21056"/>
                  </a:lnTo>
                  <a:lnTo>
                    <a:pt x="3452063" y="182079"/>
                  </a:lnTo>
                  <a:lnTo>
                    <a:pt x="3473640" y="182079"/>
                  </a:lnTo>
                  <a:lnTo>
                    <a:pt x="3509695" y="181749"/>
                  </a:lnTo>
                  <a:lnTo>
                    <a:pt x="3540468" y="180454"/>
                  </a:lnTo>
                  <a:lnTo>
                    <a:pt x="3568585" y="177812"/>
                  </a:lnTo>
                  <a:lnTo>
                    <a:pt x="3596640" y="173405"/>
                  </a:lnTo>
                  <a:close/>
                </a:path>
                <a:path w="5135245" h="334645">
                  <a:moveTo>
                    <a:pt x="3656114" y="5664"/>
                  </a:moveTo>
                  <a:lnTo>
                    <a:pt x="3622433" y="5664"/>
                  </a:lnTo>
                  <a:lnTo>
                    <a:pt x="3622433" y="82626"/>
                  </a:lnTo>
                  <a:lnTo>
                    <a:pt x="3581120" y="82626"/>
                  </a:lnTo>
                  <a:lnTo>
                    <a:pt x="3581120" y="111429"/>
                  </a:lnTo>
                  <a:lnTo>
                    <a:pt x="3622433" y="111429"/>
                  </a:lnTo>
                  <a:lnTo>
                    <a:pt x="3622433" y="197472"/>
                  </a:lnTo>
                  <a:lnTo>
                    <a:pt x="3656114" y="197472"/>
                  </a:lnTo>
                  <a:lnTo>
                    <a:pt x="3656114" y="5664"/>
                  </a:lnTo>
                  <a:close/>
                </a:path>
                <a:path w="5135245" h="334645">
                  <a:moveTo>
                    <a:pt x="3721366" y="214972"/>
                  </a:moveTo>
                  <a:lnTo>
                    <a:pt x="3686759" y="214972"/>
                  </a:lnTo>
                  <a:lnTo>
                    <a:pt x="3686759" y="243128"/>
                  </a:lnTo>
                  <a:lnTo>
                    <a:pt x="3686759" y="300482"/>
                  </a:lnTo>
                  <a:lnTo>
                    <a:pt x="3533762" y="300482"/>
                  </a:lnTo>
                  <a:lnTo>
                    <a:pt x="3533762" y="243128"/>
                  </a:lnTo>
                  <a:lnTo>
                    <a:pt x="3686759" y="243128"/>
                  </a:lnTo>
                  <a:lnTo>
                    <a:pt x="3686759" y="214972"/>
                  </a:lnTo>
                  <a:lnTo>
                    <a:pt x="3498761" y="214972"/>
                  </a:lnTo>
                  <a:lnTo>
                    <a:pt x="3498761" y="329171"/>
                  </a:lnTo>
                  <a:lnTo>
                    <a:pt x="3721366" y="329171"/>
                  </a:lnTo>
                  <a:lnTo>
                    <a:pt x="3721366" y="300482"/>
                  </a:lnTo>
                  <a:lnTo>
                    <a:pt x="3721366" y="243128"/>
                  </a:lnTo>
                  <a:lnTo>
                    <a:pt x="3721366" y="214972"/>
                  </a:lnTo>
                  <a:close/>
                </a:path>
                <a:path w="5135245" h="334645">
                  <a:moveTo>
                    <a:pt x="3721366" y="0"/>
                  </a:moveTo>
                  <a:lnTo>
                    <a:pt x="3687953" y="0"/>
                  </a:lnTo>
                  <a:lnTo>
                    <a:pt x="3687953" y="200101"/>
                  </a:lnTo>
                  <a:lnTo>
                    <a:pt x="3721366" y="200101"/>
                  </a:lnTo>
                  <a:lnTo>
                    <a:pt x="3721366" y="0"/>
                  </a:lnTo>
                  <a:close/>
                </a:path>
                <a:path w="5135245" h="334645">
                  <a:moveTo>
                    <a:pt x="4123740" y="33947"/>
                  </a:moveTo>
                  <a:lnTo>
                    <a:pt x="3892194" y="33947"/>
                  </a:lnTo>
                  <a:lnTo>
                    <a:pt x="3892194" y="62763"/>
                  </a:lnTo>
                  <a:lnTo>
                    <a:pt x="4088879" y="62763"/>
                  </a:lnTo>
                  <a:lnTo>
                    <a:pt x="4088879" y="69469"/>
                  </a:lnTo>
                  <a:lnTo>
                    <a:pt x="4088587" y="102908"/>
                  </a:lnTo>
                  <a:lnTo>
                    <a:pt x="4087126" y="139204"/>
                  </a:lnTo>
                  <a:lnTo>
                    <a:pt x="4083202" y="180568"/>
                  </a:lnTo>
                  <a:lnTo>
                    <a:pt x="4075595" y="227596"/>
                  </a:lnTo>
                  <a:lnTo>
                    <a:pt x="4111510" y="230759"/>
                  </a:lnTo>
                  <a:lnTo>
                    <a:pt x="4118584" y="181559"/>
                  </a:lnTo>
                  <a:lnTo>
                    <a:pt x="4122216" y="139611"/>
                  </a:lnTo>
                  <a:lnTo>
                    <a:pt x="4123563" y="102514"/>
                  </a:lnTo>
                  <a:lnTo>
                    <a:pt x="4123740" y="69469"/>
                  </a:lnTo>
                  <a:lnTo>
                    <a:pt x="4123740" y="33947"/>
                  </a:lnTo>
                  <a:close/>
                </a:path>
                <a:path w="5135245" h="334645">
                  <a:moveTo>
                    <a:pt x="4163606" y="256946"/>
                  </a:moveTo>
                  <a:lnTo>
                    <a:pt x="3859707" y="256946"/>
                  </a:lnTo>
                  <a:lnTo>
                    <a:pt x="3859707" y="286143"/>
                  </a:lnTo>
                  <a:lnTo>
                    <a:pt x="4163606" y="286143"/>
                  </a:lnTo>
                  <a:lnTo>
                    <a:pt x="4163606" y="256946"/>
                  </a:lnTo>
                  <a:close/>
                </a:path>
                <a:path w="5135245" h="334645">
                  <a:moveTo>
                    <a:pt x="4347007" y="246151"/>
                  </a:moveTo>
                  <a:lnTo>
                    <a:pt x="4344949" y="225894"/>
                  </a:lnTo>
                  <a:lnTo>
                    <a:pt x="4344111" y="217601"/>
                  </a:lnTo>
                  <a:lnTo>
                    <a:pt x="4315066" y="221640"/>
                  </a:lnTo>
                  <a:lnTo>
                    <a:pt x="4287444" y="224116"/>
                  </a:lnTo>
                  <a:lnTo>
                    <a:pt x="4260558" y="225412"/>
                  </a:lnTo>
                  <a:lnTo>
                    <a:pt x="4233735" y="225894"/>
                  </a:lnTo>
                  <a:lnTo>
                    <a:pt x="4233735" y="155511"/>
                  </a:lnTo>
                  <a:lnTo>
                    <a:pt x="4325036" y="155511"/>
                  </a:lnTo>
                  <a:lnTo>
                    <a:pt x="4325036" y="35001"/>
                  </a:lnTo>
                  <a:lnTo>
                    <a:pt x="4199128" y="35001"/>
                  </a:lnTo>
                  <a:lnTo>
                    <a:pt x="4199128" y="64071"/>
                  </a:lnTo>
                  <a:lnTo>
                    <a:pt x="4290961" y="64071"/>
                  </a:lnTo>
                  <a:lnTo>
                    <a:pt x="4290961" y="126695"/>
                  </a:lnTo>
                  <a:lnTo>
                    <a:pt x="4199661" y="126695"/>
                  </a:lnTo>
                  <a:lnTo>
                    <a:pt x="4199661" y="255625"/>
                  </a:lnTo>
                  <a:lnTo>
                    <a:pt x="4222026" y="255625"/>
                  </a:lnTo>
                  <a:lnTo>
                    <a:pt x="4252646" y="255143"/>
                  </a:lnTo>
                  <a:lnTo>
                    <a:pt x="4282833" y="253746"/>
                  </a:lnTo>
                  <a:lnTo>
                    <a:pt x="4313860" y="250926"/>
                  </a:lnTo>
                  <a:lnTo>
                    <a:pt x="4347007" y="246151"/>
                  </a:lnTo>
                  <a:close/>
                </a:path>
                <a:path w="5135245" h="334645">
                  <a:moveTo>
                    <a:pt x="4475010" y="0"/>
                  </a:moveTo>
                  <a:lnTo>
                    <a:pt x="4441469" y="0"/>
                  </a:lnTo>
                  <a:lnTo>
                    <a:pt x="4441469" y="129857"/>
                  </a:lnTo>
                  <a:lnTo>
                    <a:pt x="4398315" y="129857"/>
                  </a:lnTo>
                  <a:lnTo>
                    <a:pt x="4398315" y="6845"/>
                  </a:lnTo>
                  <a:lnTo>
                    <a:pt x="4365688" y="6845"/>
                  </a:lnTo>
                  <a:lnTo>
                    <a:pt x="4365688" y="316280"/>
                  </a:lnTo>
                  <a:lnTo>
                    <a:pt x="4398315" y="316280"/>
                  </a:lnTo>
                  <a:lnTo>
                    <a:pt x="4398315" y="158661"/>
                  </a:lnTo>
                  <a:lnTo>
                    <a:pt x="4441469" y="158661"/>
                  </a:lnTo>
                  <a:lnTo>
                    <a:pt x="4441469" y="333375"/>
                  </a:lnTo>
                  <a:lnTo>
                    <a:pt x="4475010" y="333375"/>
                  </a:lnTo>
                  <a:lnTo>
                    <a:pt x="4475010" y="158661"/>
                  </a:lnTo>
                  <a:lnTo>
                    <a:pt x="4475010" y="129857"/>
                  </a:lnTo>
                  <a:lnTo>
                    <a:pt x="4475010" y="0"/>
                  </a:lnTo>
                  <a:close/>
                </a:path>
                <a:path w="5135245" h="334645">
                  <a:moveTo>
                    <a:pt x="4795761" y="32232"/>
                  </a:moveTo>
                  <a:lnTo>
                    <a:pt x="4709985" y="32232"/>
                  </a:lnTo>
                  <a:lnTo>
                    <a:pt x="4709985" y="61048"/>
                  </a:lnTo>
                  <a:lnTo>
                    <a:pt x="4709985" y="172351"/>
                  </a:lnTo>
                  <a:lnTo>
                    <a:pt x="4630128" y="172351"/>
                  </a:lnTo>
                  <a:lnTo>
                    <a:pt x="4630128" y="61048"/>
                  </a:lnTo>
                  <a:lnTo>
                    <a:pt x="4709985" y="61048"/>
                  </a:lnTo>
                  <a:lnTo>
                    <a:pt x="4709985" y="32232"/>
                  </a:lnTo>
                  <a:lnTo>
                    <a:pt x="4544479" y="32232"/>
                  </a:lnTo>
                  <a:lnTo>
                    <a:pt x="4544479" y="61048"/>
                  </a:lnTo>
                  <a:lnTo>
                    <a:pt x="4594999" y="61048"/>
                  </a:lnTo>
                  <a:lnTo>
                    <a:pt x="4594999" y="172351"/>
                  </a:lnTo>
                  <a:lnTo>
                    <a:pt x="4545266" y="172351"/>
                  </a:lnTo>
                  <a:lnTo>
                    <a:pt x="4545266" y="200634"/>
                  </a:lnTo>
                  <a:lnTo>
                    <a:pt x="4794707" y="200634"/>
                  </a:lnTo>
                  <a:lnTo>
                    <a:pt x="4794707" y="172351"/>
                  </a:lnTo>
                  <a:lnTo>
                    <a:pt x="4744707" y="172351"/>
                  </a:lnTo>
                  <a:lnTo>
                    <a:pt x="4744707" y="61048"/>
                  </a:lnTo>
                  <a:lnTo>
                    <a:pt x="4795761" y="61048"/>
                  </a:lnTo>
                  <a:lnTo>
                    <a:pt x="4795761" y="32232"/>
                  </a:lnTo>
                  <a:close/>
                </a:path>
                <a:path w="5135245" h="334645">
                  <a:moveTo>
                    <a:pt x="4823650" y="262077"/>
                  </a:moveTo>
                  <a:lnTo>
                    <a:pt x="4518558" y="262077"/>
                  </a:lnTo>
                  <a:lnTo>
                    <a:pt x="4518558" y="291807"/>
                  </a:lnTo>
                  <a:lnTo>
                    <a:pt x="4823650" y="291807"/>
                  </a:lnTo>
                  <a:lnTo>
                    <a:pt x="4823650" y="262077"/>
                  </a:lnTo>
                  <a:close/>
                </a:path>
                <a:path w="5135245" h="334645">
                  <a:moveTo>
                    <a:pt x="5066906" y="6451"/>
                  </a:moveTo>
                  <a:lnTo>
                    <a:pt x="5033226" y="6451"/>
                  </a:lnTo>
                  <a:lnTo>
                    <a:pt x="5033226" y="127749"/>
                  </a:lnTo>
                  <a:lnTo>
                    <a:pt x="4995596" y="127749"/>
                  </a:lnTo>
                  <a:lnTo>
                    <a:pt x="4988242" y="85547"/>
                  </a:lnTo>
                  <a:lnTo>
                    <a:pt x="4976012" y="59867"/>
                  </a:lnTo>
                  <a:lnTo>
                    <a:pt x="4973104" y="53746"/>
                  </a:lnTo>
                  <a:lnTo>
                    <a:pt x="4963236" y="44729"/>
                  </a:lnTo>
                  <a:lnTo>
                    <a:pt x="4963236" y="143929"/>
                  </a:lnTo>
                  <a:lnTo>
                    <a:pt x="4960467" y="179527"/>
                  </a:lnTo>
                  <a:lnTo>
                    <a:pt x="4952530" y="205994"/>
                  </a:lnTo>
                  <a:lnTo>
                    <a:pt x="4939982" y="222453"/>
                  </a:lnTo>
                  <a:lnTo>
                    <a:pt x="4923371" y="228003"/>
                  </a:lnTo>
                  <a:lnTo>
                    <a:pt x="4907165" y="222453"/>
                  </a:lnTo>
                  <a:lnTo>
                    <a:pt x="4894885" y="205994"/>
                  </a:lnTo>
                  <a:lnTo>
                    <a:pt x="4887150" y="179527"/>
                  </a:lnTo>
                  <a:lnTo>
                    <a:pt x="4884559" y="143929"/>
                  </a:lnTo>
                  <a:lnTo>
                    <a:pt x="4887150" y="108432"/>
                  </a:lnTo>
                  <a:lnTo>
                    <a:pt x="4894885" y="82016"/>
                  </a:lnTo>
                  <a:lnTo>
                    <a:pt x="4907165" y="65544"/>
                  </a:lnTo>
                  <a:lnTo>
                    <a:pt x="4923371" y="59867"/>
                  </a:lnTo>
                  <a:lnTo>
                    <a:pt x="4939982" y="65544"/>
                  </a:lnTo>
                  <a:lnTo>
                    <a:pt x="4952530" y="82016"/>
                  </a:lnTo>
                  <a:lnTo>
                    <a:pt x="4960467" y="108432"/>
                  </a:lnTo>
                  <a:lnTo>
                    <a:pt x="4963236" y="143929"/>
                  </a:lnTo>
                  <a:lnTo>
                    <a:pt x="4963236" y="44729"/>
                  </a:lnTo>
                  <a:lnTo>
                    <a:pt x="4951158" y="33693"/>
                  </a:lnTo>
                  <a:lnTo>
                    <a:pt x="4923371" y="26708"/>
                  </a:lnTo>
                  <a:lnTo>
                    <a:pt x="4893856" y="34886"/>
                  </a:lnTo>
                  <a:lnTo>
                    <a:pt x="4871237" y="58280"/>
                  </a:lnTo>
                  <a:lnTo>
                    <a:pt x="4856772" y="95199"/>
                  </a:lnTo>
                  <a:lnTo>
                    <a:pt x="4851666" y="143929"/>
                  </a:lnTo>
                  <a:lnTo>
                    <a:pt x="4856772" y="192925"/>
                  </a:lnTo>
                  <a:lnTo>
                    <a:pt x="4871237" y="230035"/>
                  </a:lnTo>
                  <a:lnTo>
                    <a:pt x="4893856" y="253530"/>
                  </a:lnTo>
                  <a:lnTo>
                    <a:pt x="4923371" y="261670"/>
                  </a:lnTo>
                  <a:lnTo>
                    <a:pt x="4951641" y="254444"/>
                  </a:lnTo>
                  <a:lnTo>
                    <a:pt x="4973815" y="233527"/>
                  </a:lnTo>
                  <a:lnTo>
                    <a:pt x="4976317" y="228003"/>
                  </a:lnTo>
                  <a:lnTo>
                    <a:pt x="4988852" y="200367"/>
                  </a:lnTo>
                  <a:lnTo>
                    <a:pt x="4995735" y="156425"/>
                  </a:lnTo>
                  <a:lnTo>
                    <a:pt x="5033226" y="156425"/>
                  </a:lnTo>
                  <a:lnTo>
                    <a:pt x="5033226" y="316928"/>
                  </a:lnTo>
                  <a:lnTo>
                    <a:pt x="5066906" y="316928"/>
                  </a:lnTo>
                  <a:lnTo>
                    <a:pt x="5066906" y="156425"/>
                  </a:lnTo>
                  <a:lnTo>
                    <a:pt x="5066906" y="127749"/>
                  </a:lnTo>
                  <a:lnTo>
                    <a:pt x="5066906" y="6451"/>
                  </a:lnTo>
                  <a:close/>
                </a:path>
                <a:path w="5135245" h="334645">
                  <a:moveTo>
                    <a:pt x="5134661" y="0"/>
                  </a:moveTo>
                  <a:lnTo>
                    <a:pt x="5100713" y="0"/>
                  </a:lnTo>
                  <a:lnTo>
                    <a:pt x="5100713" y="333375"/>
                  </a:lnTo>
                  <a:lnTo>
                    <a:pt x="5134661" y="333375"/>
                  </a:lnTo>
                  <a:lnTo>
                    <a:pt x="5134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793738" y="5995631"/>
              <a:ext cx="9251315" cy="379095"/>
            </a:xfrm>
            <a:custGeom>
              <a:avLst/>
              <a:gdLst/>
              <a:ahLst/>
              <a:cxnLst/>
              <a:rect l="l" t="t" r="r" b="b"/>
              <a:pathLst>
                <a:path w="9251315" h="379095">
                  <a:moveTo>
                    <a:pt x="266547" y="227368"/>
                  </a:moveTo>
                  <a:lnTo>
                    <a:pt x="33680" y="227368"/>
                  </a:lnTo>
                  <a:lnTo>
                    <a:pt x="33680" y="255308"/>
                  </a:lnTo>
                  <a:lnTo>
                    <a:pt x="231025" y="255308"/>
                  </a:lnTo>
                  <a:lnTo>
                    <a:pt x="231025" y="334048"/>
                  </a:lnTo>
                  <a:lnTo>
                    <a:pt x="266547" y="334048"/>
                  </a:lnTo>
                  <a:lnTo>
                    <a:pt x="266547" y="255308"/>
                  </a:lnTo>
                  <a:lnTo>
                    <a:pt x="266547" y="227368"/>
                  </a:lnTo>
                  <a:close/>
                </a:path>
                <a:path w="9251315" h="379095">
                  <a:moveTo>
                    <a:pt x="303911" y="167081"/>
                  </a:moveTo>
                  <a:lnTo>
                    <a:pt x="169329" y="167081"/>
                  </a:lnTo>
                  <a:lnTo>
                    <a:pt x="169329" y="128308"/>
                  </a:lnTo>
                  <a:lnTo>
                    <a:pt x="265099" y="128308"/>
                  </a:lnTo>
                  <a:lnTo>
                    <a:pt x="265099" y="100368"/>
                  </a:lnTo>
                  <a:lnTo>
                    <a:pt x="73279" y="100368"/>
                  </a:lnTo>
                  <a:lnTo>
                    <a:pt x="73279" y="41948"/>
                  </a:lnTo>
                  <a:lnTo>
                    <a:pt x="230238" y="41948"/>
                  </a:lnTo>
                  <a:lnTo>
                    <a:pt x="230238" y="99987"/>
                  </a:lnTo>
                  <a:lnTo>
                    <a:pt x="265099" y="99987"/>
                  </a:lnTo>
                  <a:lnTo>
                    <a:pt x="265099" y="41948"/>
                  </a:lnTo>
                  <a:lnTo>
                    <a:pt x="265099" y="14008"/>
                  </a:lnTo>
                  <a:lnTo>
                    <a:pt x="38684" y="14008"/>
                  </a:lnTo>
                  <a:lnTo>
                    <a:pt x="38684" y="41948"/>
                  </a:lnTo>
                  <a:lnTo>
                    <a:pt x="38684" y="100368"/>
                  </a:lnTo>
                  <a:lnTo>
                    <a:pt x="38684" y="128308"/>
                  </a:lnTo>
                  <a:lnTo>
                    <a:pt x="134200" y="128308"/>
                  </a:lnTo>
                  <a:lnTo>
                    <a:pt x="134200" y="167081"/>
                  </a:lnTo>
                  <a:lnTo>
                    <a:pt x="0" y="167081"/>
                  </a:lnTo>
                  <a:lnTo>
                    <a:pt x="0" y="195630"/>
                  </a:lnTo>
                  <a:lnTo>
                    <a:pt x="303911" y="195630"/>
                  </a:lnTo>
                  <a:lnTo>
                    <a:pt x="303911" y="167081"/>
                  </a:lnTo>
                  <a:close/>
                </a:path>
                <a:path w="9251315" h="379095">
                  <a:moveTo>
                    <a:pt x="634517" y="265226"/>
                  </a:moveTo>
                  <a:lnTo>
                    <a:pt x="550722" y="265226"/>
                  </a:lnTo>
                  <a:lnTo>
                    <a:pt x="550722" y="191160"/>
                  </a:lnTo>
                  <a:lnTo>
                    <a:pt x="605574" y="191160"/>
                  </a:lnTo>
                  <a:lnTo>
                    <a:pt x="605574" y="162217"/>
                  </a:lnTo>
                  <a:lnTo>
                    <a:pt x="555586" y="162217"/>
                  </a:lnTo>
                  <a:lnTo>
                    <a:pt x="555586" y="58547"/>
                  </a:lnTo>
                  <a:lnTo>
                    <a:pt x="606628" y="58547"/>
                  </a:lnTo>
                  <a:lnTo>
                    <a:pt x="606628" y="29730"/>
                  </a:lnTo>
                  <a:lnTo>
                    <a:pt x="520852" y="29730"/>
                  </a:lnTo>
                  <a:lnTo>
                    <a:pt x="520852" y="58547"/>
                  </a:lnTo>
                  <a:lnTo>
                    <a:pt x="520852" y="162217"/>
                  </a:lnTo>
                  <a:lnTo>
                    <a:pt x="515327" y="162217"/>
                  </a:lnTo>
                  <a:lnTo>
                    <a:pt x="515327" y="191160"/>
                  </a:lnTo>
                  <a:lnTo>
                    <a:pt x="515327" y="265226"/>
                  </a:lnTo>
                  <a:lnTo>
                    <a:pt x="446659" y="265226"/>
                  </a:lnTo>
                  <a:lnTo>
                    <a:pt x="446659" y="191160"/>
                  </a:lnTo>
                  <a:lnTo>
                    <a:pt x="515327" y="191160"/>
                  </a:lnTo>
                  <a:lnTo>
                    <a:pt x="515327" y="162217"/>
                  </a:lnTo>
                  <a:lnTo>
                    <a:pt x="440994" y="162217"/>
                  </a:lnTo>
                  <a:lnTo>
                    <a:pt x="440994" y="58547"/>
                  </a:lnTo>
                  <a:lnTo>
                    <a:pt x="520852" y="58547"/>
                  </a:lnTo>
                  <a:lnTo>
                    <a:pt x="520852" y="29730"/>
                  </a:lnTo>
                  <a:lnTo>
                    <a:pt x="355346" y="29730"/>
                  </a:lnTo>
                  <a:lnTo>
                    <a:pt x="355346" y="58547"/>
                  </a:lnTo>
                  <a:lnTo>
                    <a:pt x="405866" y="58547"/>
                  </a:lnTo>
                  <a:lnTo>
                    <a:pt x="405866" y="162217"/>
                  </a:lnTo>
                  <a:lnTo>
                    <a:pt x="356146" y="162217"/>
                  </a:lnTo>
                  <a:lnTo>
                    <a:pt x="356146" y="191160"/>
                  </a:lnTo>
                  <a:lnTo>
                    <a:pt x="411264" y="191160"/>
                  </a:lnTo>
                  <a:lnTo>
                    <a:pt x="411264" y="265226"/>
                  </a:lnTo>
                  <a:lnTo>
                    <a:pt x="329438" y="265226"/>
                  </a:lnTo>
                  <a:lnTo>
                    <a:pt x="329438" y="294030"/>
                  </a:lnTo>
                  <a:lnTo>
                    <a:pt x="634517" y="294030"/>
                  </a:lnTo>
                  <a:lnTo>
                    <a:pt x="634517" y="265226"/>
                  </a:lnTo>
                  <a:close/>
                </a:path>
                <a:path w="9251315" h="379095">
                  <a:moveTo>
                    <a:pt x="921715" y="233121"/>
                  </a:moveTo>
                  <a:lnTo>
                    <a:pt x="891311" y="209651"/>
                  </a:lnTo>
                  <a:lnTo>
                    <a:pt x="869315" y="178193"/>
                  </a:lnTo>
                  <a:lnTo>
                    <a:pt x="855967" y="141503"/>
                  </a:lnTo>
                  <a:lnTo>
                    <a:pt x="851458" y="102349"/>
                  </a:lnTo>
                  <a:lnTo>
                    <a:pt x="851458" y="88938"/>
                  </a:lnTo>
                  <a:lnTo>
                    <a:pt x="910666" y="88938"/>
                  </a:lnTo>
                  <a:lnTo>
                    <a:pt x="910666" y="60121"/>
                  </a:lnTo>
                  <a:lnTo>
                    <a:pt x="851458" y="60121"/>
                  </a:lnTo>
                  <a:lnTo>
                    <a:pt x="851458" y="12103"/>
                  </a:lnTo>
                  <a:lnTo>
                    <a:pt x="818172" y="12103"/>
                  </a:lnTo>
                  <a:lnTo>
                    <a:pt x="818172" y="60121"/>
                  </a:lnTo>
                  <a:lnTo>
                    <a:pt x="758050" y="60121"/>
                  </a:lnTo>
                  <a:lnTo>
                    <a:pt x="758050" y="88938"/>
                  </a:lnTo>
                  <a:lnTo>
                    <a:pt x="818172" y="88938"/>
                  </a:lnTo>
                  <a:lnTo>
                    <a:pt x="818172" y="102349"/>
                  </a:lnTo>
                  <a:lnTo>
                    <a:pt x="813574" y="142862"/>
                  </a:lnTo>
                  <a:lnTo>
                    <a:pt x="800252" y="181419"/>
                  </a:lnTo>
                  <a:lnTo>
                    <a:pt x="778281" y="214947"/>
                  </a:lnTo>
                  <a:lnTo>
                    <a:pt x="747788" y="240360"/>
                  </a:lnTo>
                  <a:lnTo>
                    <a:pt x="768578" y="266941"/>
                  </a:lnTo>
                  <a:lnTo>
                    <a:pt x="790892" y="249758"/>
                  </a:lnTo>
                  <a:lnTo>
                    <a:pt x="809459" y="227647"/>
                  </a:lnTo>
                  <a:lnTo>
                    <a:pt x="824230" y="201574"/>
                  </a:lnTo>
                  <a:lnTo>
                    <a:pt x="835152" y="172478"/>
                  </a:lnTo>
                  <a:lnTo>
                    <a:pt x="846137" y="199542"/>
                  </a:lnTo>
                  <a:lnTo>
                    <a:pt x="860945" y="223583"/>
                  </a:lnTo>
                  <a:lnTo>
                    <a:pt x="879525" y="243776"/>
                  </a:lnTo>
                  <a:lnTo>
                    <a:pt x="901852" y="259308"/>
                  </a:lnTo>
                  <a:lnTo>
                    <a:pt x="921715" y="233121"/>
                  </a:lnTo>
                  <a:close/>
                </a:path>
                <a:path w="9251315" h="379095">
                  <a:moveTo>
                    <a:pt x="970000" y="7239"/>
                  </a:moveTo>
                  <a:lnTo>
                    <a:pt x="936713" y="7239"/>
                  </a:lnTo>
                  <a:lnTo>
                    <a:pt x="936713" y="129984"/>
                  </a:lnTo>
                  <a:lnTo>
                    <a:pt x="888695" y="129984"/>
                  </a:lnTo>
                  <a:lnTo>
                    <a:pt x="888695" y="159321"/>
                  </a:lnTo>
                  <a:lnTo>
                    <a:pt x="936713" y="159321"/>
                  </a:lnTo>
                  <a:lnTo>
                    <a:pt x="936713" y="316661"/>
                  </a:lnTo>
                  <a:lnTo>
                    <a:pt x="970000" y="316661"/>
                  </a:lnTo>
                  <a:lnTo>
                    <a:pt x="970000" y="7239"/>
                  </a:lnTo>
                  <a:close/>
                </a:path>
                <a:path w="9251315" h="379095">
                  <a:moveTo>
                    <a:pt x="1037615" y="127"/>
                  </a:moveTo>
                  <a:lnTo>
                    <a:pt x="1004074" y="127"/>
                  </a:lnTo>
                  <a:lnTo>
                    <a:pt x="1004074" y="333502"/>
                  </a:lnTo>
                  <a:lnTo>
                    <a:pt x="1037615" y="333502"/>
                  </a:lnTo>
                  <a:lnTo>
                    <a:pt x="1037615" y="127"/>
                  </a:lnTo>
                  <a:close/>
                </a:path>
                <a:path w="9251315" h="379095">
                  <a:moveTo>
                    <a:pt x="1369542" y="109067"/>
                  </a:moveTo>
                  <a:lnTo>
                    <a:pt x="1326654" y="100799"/>
                  </a:lnTo>
                  <a:lnTo>
                    <a:pt x="1291882" y="86169"/>
                  </a:lnTo>
                  <a:lnTo>
                    <a:pt x="1272908" y="70777"/>
                  </a:lnTo>
                  <a:lnTo>
                    <a:pt x="1267739" y="66586"/>
                  </a:lnTo>
                  <a:lnTo>
                    <a:pt x="1256931" y="43548"/>
                  </a:lnTo>
                  <a:lnTo>
                    <a:pt x="1357706" y="43548"/>
                  </a:lnTo>
                  <a:lnTo>
                    <a:pt x="1357706" y="15265"/>
                  </a:lnTo>
                  <a:lnTo>
                    <a:pt x="1108925" y="15265"/>
                  </a:lnTo>
                  <a:lnTo>
                    <a:pt x="1108925" y="43548"/>
                  </a:lnTo>
                  <a:lnTo>
                    <a:pt x="1209179" y="43548"/>
                  </a:lnTo>
                  <a:lnTo>
                    <a:pt x="1198092" y="66522"/>
                  </a:lnTo>
                  <a:lnTo>
                    <a:pt x="1173848" y="86118"/>
                  </a:lnTo>
                  <a:lnTo>
                    <a:pt x="1139240" y="100799"/>
                  </a:lnTo>
                  <a:lnTo>
                    <a:pt x="1097089" y="109067"/>
                  </a:lnTo>
                  <a:lnTo>
                    <a:pt x="1109319" y="136956"/>
                  </a:lnTo>
                  <a:lnTo>
                    <a:pt x="1150493" y="128854"/>
                  </a:lnTo>
                  <a:lnTo>
                    <a:pt x="1185989" y="114668"/>
                  </a:lnTo>
                  <a:lnTo>
                    <a:pt x="1214031" y="95084"/>
                  </a:lnTo>
                  <a:lnTo>
                    <a:pt x="1232852" y="70777"/>
                  </a:lnTo>
                  <a:lnTo>
                    <a:pt x="1251788" y="95135"/>
                  </a:lnTo>
                  <a:lnTo>
                    <a:pt x="1279969" y="114719"/>
                  </a:lnTo>
                  <a:lnTo>
                    <a:pt x="1315567" y="128866"/>
                  </a:lnTo>
                  <a:lnTo>
                    <a:pt x="1356779" y="136956"/>
                  </a:lnTo>
                  <a:lnTo>
                    <a:pt x="1369542" y="109067"/>
                  </a:lnTo>
                  <a:close/>
                </a:path>
                <a:path w="9251315" h="379095">
                  <a:moveTo>
                    <a:pt x="1385074" y="154584"/>
                  </a:moveTo>
                  <a:lnTo>
                    <a:pt x="1081163" y="154584"/>
                  </a:lnTo>
                  <a:lnTo>
                    <a:pt x="1081163" y="183388"/>
                  </a:lnTo>
                  <a:lnTo>
                    <a:pt x="1215351" y="183388"/>
                  </a:lnTo>
                  <a:lnTo>
                    <a:pt x="1215351" y="215226"/>
                  </a:lnTo>
                  <a:lnTo>
                    <a:pt x="1173911" y="220903"/>
                  </a:lnTo>
                  <a:lnTo>
                    <a:pt x="1143025" y="232791"/>
                  </a:lnTo>
                  <a:lnTo>
                    <a:pt x="1123746" y="250609"/>
                  </a:lnTo>
                  <a:lnTo>
                    <a:pt x="1117079" y="274040"/>
                  </a:lnTo>
                  <a:lnTo>
                    <a:pt x="1124978" y="299173"/>
                  </a:lnTo>
                  <a:lnTo>
                    <a:pt x="1147762" y="317665"/>
                  </a:lnTo>
                  <a:lnTo>
                    <a:pt x="1184122" y="329082"/>
                  </a:lnTo>
                  <a:lnTo>
                    <a:pt x="1232725" y="332981"/>
                  </a:lnTo>
                  <a:lnTo>
                    <a:pt x="1280998" y="329082"/>
                  </a:lnTo>
                  <a:lnTo>
                    <a:pt x="1317180" y="317665"/>
                  </a:lnTo>
                  <a:lnTo>
                    <a:pt x="1331861" y="305739"/>
                  </a:lnTo>
                  <a:lnTo>
                    <a:pt x="1339951" y="299173"/>
                  </a:lnTo>
                  <a:lnTo>
                    <a:pt x="1347965" y="274040"/>
                  </a:lnTo>
                  <a:lnTo>
                    <a:pt x="1341208" y="250609"/>
                  </a:lnTo>
                  <a:lnTo>
                    <a:pt x="1331722" y="241808"/>
                  </a:lnTo>
                  <a:lnTo>
                    <a:pt x="1322006" y="232791"/>
                  </a:lnTo>
                  <a:lnTo>
                    <a:pt x="1312710" y="229184"/>
                  </a:lnTo>
                  <a:lnTo>
                    <a:pt x="1312710" y="274040"/>
                  </a:lnTo>
                  <a:lnTo>
                    <a:pt x="1307185" y="287578"/>
                  </a:lnTo>
                  <a:lnTo>
                    <a:pt x="1291513" y="297586"/>
                  </a:lnTo>
                  <a:lnTo>
                    <a:pt x="1266444" y="303745"/>
                  </a:lnTo>
                  <a:lnTo>
                    <a:pt x="1232725" y="305739"/>
                  </a:lnTo>
                  <a:lnTo>
                    <a:pt x="1198753" y="303745"/>
                  </a:lnTo>
                  <a:lnTo>
                    <a:pt x="1173670" y="297586"/>
                  </a:lnTo>
                  <a:lnTo>
                    <a:pt x="1158189" y="287578"/>
                  </a:lnTo>
                  <a:lnTo>
                    <a:pt x="1152994" y="274040"/>
                  </a:lnTo>
                  <a:lnTo>
                    <a:pt x="1158189" y="260375"/>
                  </a:lnTo>
                  <a:lnTo>
                    <a:pt x="1173670" y="250329"/>
                  </a:lnTo>
                  <a:lnTo>
                    <a:pt x="1198753" y="244068"/>
                  </a:lnTo>
                  <a:lnTo>
                    <a:pt x="1232725" y="241808"/>
                  </a:lnTo>
                  <a:lnTo>
                    <a:pt x="1266444" y="244068"/>
                  </a:lnTo>
                  <a:lnTo>
                    <a:pt x="1291513" y="250329"/>
                  </a:lnTo>
                  <a:lnTo>
                    <a:pt x="1307185" y="260375"/>
                  </a:lnTo>
                  <a:lnTo>
                    <a:pt x="1312710" y="274040"/>
                  </a:lnTo>
                  <a:lnTo>
                    <a:pt x="1312710" y="229184"/>
                  </a:lnTo>
                  <a:lnTo>
                    <a:pt x="1291374" y="220903"/>
                  </a:lnTo>
                  <a:lnTo>
                    <a:pt x="1250353" y="215226"/>
                  </a:lnTo>
                  <a:lnTo>
                    <a:pt x="1250353" y="183388"/>
                  </a:lnTo>
                  <a:lnTo>
                    <a:pt x="1385074" y="183388"/>
                  </a:lnTo>
                  <a:lnTo>
                    <a:pt x="1385074" y="154584"/>
                  </a:lnTo>
                  <a:close/>
                </a:path>
                <a:path w="9251315" h="379095">
                  <a:moveTo>
                    <a:pt x="1808708" y="262928"/>
                  </a:moveTo>
                  <a:lnTo>
                    <a:pt x="1672805" y="262928"/>
                  </a:lnTo>
                  <a:lnTo>
                    <a:pt x="1672805" y="182918"/>
                  </a:lnTo>
                  <a:lnTo>
                    <a:pt x="1773580" y="182918"/>
                  </a:lnTo>
                  <a:lnTo>
                    <a:pt x="1773580" y="153708"/>
                  </a:lnTo>
                  <a:lnTo>
                    <a:pt x="1576768" y="153708"/>
                  </a:lnTo>
                  <a:lnTo>
                    <a:pt x="1576768" y="54648"/>
                  </a:lnTo>
                  <a:lnTo>
                    <a:pt x="1770684" y="54648"/>
                  </a:lnTo>
                  <a:lnTo>
                    <a:pt x="1770684" y="25438"/>
                  </a:lnTo>
                  <a:lnTo>
                    <a:pt x="1541500" y="25438"/>
                  </a:lnTo>
                  <a:lnTo>
                    <a:pt x="1541500" y="54648"/>
                  </a:lnTo>
                  <a:lnTo>
                    <a:pt x="1541500" y="153708"/>
                  </a:lnTo>
                  <a:lnTo>
                    <a:pt x="1541500" y="182918"/>
                  </a:lnTo>
                  <a:lnTo>
                    <a:pt x="1637804" y="182918"/>
                  </a:lnTo>
                  <a:lnTo>
                    <a:pt x="1637804" y="262928"/>
                  </a:lnTo>
                  <a:lnTo>
                    <a:pt x="1503616" y="262928"/>
                  </a:lnTo>
                  <a:lnTo>
                    <a:pt x="1503616" y="292138"/>
                  </a:lnTo>
                  <a:lnTo>
                    <a:pt x="1808708" y="292138"/>
                  </a:lnTo>
                  <a:lnTo>
                    <a:pt x="1808708" y="262928"/>
                  </a:lnTo>
                  <a:close/>
                </a:path>
                <a:path w="9251315" h="379095">
                  <a:moveTo>
                    <a:pt x="2030260" y="144843"/>
                  </a:moveTo>
                  <a:lnTo>
                    <a:pt x="2027834" y="128270"/>
                  </a:lnTo>
                  <a:lnTo>
                    <a:pt x="2026170" y="116954"/>
                  </a:lnTo>
                  <a:lnTo>
                    <a:pt x="1994192" y="122364"/>
                  </a:lnTo>
                  <a:lnTo>
                    <a:pt x="1961426" y="125818"/>
                  </a:lnTo>
                  <a:lnTo>
                    <a:pt x="1924989" y="127673"/>
                  </a:lnTo>
                  <a:lnTo>
                    <a:pt x="1881987" y="128270"/>
                  </a:lnTo>
                  <a:lnTo>
                    <a:pt x="1881987" y="47231"/>
                  </a:lnTo>
                  <a:lnTo>
                    <a:pt x="1995779" y="47231"/>
                  </a:lnTo>
                  <a:lnTo>
                    <a:pt x="1995779" y="18808"/>
                  </a:lnTo>
                  <a:lnTo>
                    <a:pt x="1847126" y="18808"/>
                  </a:lnTo>
                  <a:lnTo>
                    <a:pt x="1847126" y="156286"/>
                  </a:lnTo>
                  <a:lnTo>
                    <a:pt x="1873567" y="156286"/>
                  </a:lnTo>
                  <a:lnTo>
                    <a:pt x="1920976" y="155968"/>
                  </a:lnTo>
                  <a:lnTo>
                    <a:pt x="1960740" y="154368"/>
                  </a:lnTo>
                  <a:lnTo>
                    <a:pt x="1996097" y="150876"/>
                  </a:lnTo>
                  <a:lnTo>
                    <a:pt x="2030260" y="144843"/>
                  </a:lnTo>
                  <a:close/>
                </a:path>
                <a:path w="9251315" h="379095">
                  <a:moveTo>
                    <a:pt x="2106295" y="300609"/>
                  </a:moveTo>
                  <a:lnTo>
                    <a:pt x="1914880" y="300609"/>
                  </a:lnTo>
                  <a:lnTo>
                    <a:pt x="1914880" y="268516"/>
                  </a:lnTo>
                  <a:lnTo>
                    <a:pt x="2094979" y="268516"/>
                  </a:lnTo>
                  <a:lnTo>
                    <a:pt x="2094979" y="183134"/>
                  </a:lnTo>
                  <a:lnTo>
                    <a:pt x="1879358" y="183134"/>
                  </a:lnTo>
                  <a:lnTo>
                    <a:pt x="1879358" y="211543"/>
                  </a:lnTo>
                  <a:lnTo>
                    <a:pt x="2059851" y="211543"/>
                  </a:lnTo>
                  <a:lnTo>
                    <a:pt x="2059851" y="241414"/>
                  </a:lnTo>
                  <a:lnTo>
                    <a:pt x="1880146" y="241414"/>
                  </a:lnTo>
                  <a:lnTo>
                    <a:pt x="1880146" y="329298"/>
                  </a:lnTo>
                  <a:lnTo>
                    <a:pt x="2106295" y="329298"/>
                  </a:lnTo>
                  <a:lnTo>
                    <a:pt x="2106295" y="300609"/>
                  </a:lnTo>
                  <a:close/>
                </a:path>
                <a:path w="9251315" h="379095">
                  <a:moveTo>
                    <a:pt x="2143264" y="68148"/>
                  </a:moveTo>
                  <a:lnTo>
                    <a:pt x="2094979" y="68148"/>
                  </a:lnTo>
                  <a:lnTo>
                    <a:pt x="2094979" y="127"/>
                  </a:lnTo>
                  <a:lnTo>
                    <a:pt x="2059597" y="127"/>
                  </a:lnTo>
                  <a:lnTo>
                    <a:pt x="2059597" y="167474"/>
                  </a:lnTo>
                  <a:lnTo>
                    <a:pt x="2094979" y="167474"/>
                  </a:lnTo>
                  <a:lnTo>
                    <a:pt x="2094979" y="97358"/>
                  </a:lnTo>
                  <a:lnTo>
                    <a:pt x="2143264" y="97358"/>
                  </a:lnTo>
                  <a:lnTo>
                    <a:pt x="2143264" y="68148"/>
                  </a:lnTo>
                  <a:close/>
                </a:path>
                <a:path w="9251315" h="379095">
                  <a:moveTo>
                    <a:pt x="2435606" y="86169"/>
                  </a:moveTo>
                  <a:lnTo>
                    <a:pt x="2429040" y="55956"/>
                  </a:lnTo>
                  <a:lnTo>
                    <a:pt x="2417267" y="40779"/>
                  </a:lnTo>
                  <a:lnTo>
                    <a:pt x="2410803" y="32448"/>
                  </a:lnTo>
                  <a:lnTo>
                    <a:pt x="2401265" y="27190"/>
                  </a:lnTo>
                  <a:lnTo>
                    <a:pt x="2401265" y="86169"/>
                  </a:lnTo>
                  <a:lnTo>
                    <a:pt x="2397252" y="104851"/>
                  </a:lnTo>
                  <a:lnTo>
                    <a:pt x="2386139" y="119405"/>
                  </a:lnTo>
                  <a:lnTo>
                    <a:pt x="2369299" y="128854"/>
                  </a:lnTo>
                  <a:lnTo>
                    <a:pt x="2348115" y="132219"/>
                  </a:lnTo>
                  <a:lnTo>
                    <a:pt x="2326779" y="128854"/>
                  </a:lnTo>
                  <a:lnTo>
                    <a:pt x="2309901" y="119405"/>
                  </a:lnTo>
                  <a:lnTo>
                    <a:pt x="2298827" y="104851"/>
                  </a:lnTo>
                  <a:lnTo>
                    <a:pt x="2294966" y="86169"/>
                  </a:lnTo>
                  <a:lnTo>
                    <a:pt x="2298827" y="67627"/>
                  </a:lnTo>
                  <a:lnTo>
                    <a:pt x="2309901" y="53263"/>
                  </a:lnTo>
                  <a:lnTo>
                    <a:pt x="2326779" y="44005"/>
                  </a:lnTo>
                  <a:lnTo>
                    <a:pt x="2348115" y="40779"/>
                  </a:lnTo>
                  <a:lnTo>
                    <a:pt x="2369299" y="44005"/>
                  </a:lnTo>
                  <a:lnTo>
                    <a:pt x="2386139" y="53263"/>
                  </a:lnTo>
                  <a:lnTo>
                    <a:pt x="2397252" y="67627"/>
                  </a:lnTo>
                  <a:lnTo>
                    <a:pt x="2401265" y="86169"/>
                  </a:lnTo>
                  <a:lnTo>
                    <a:pt x="2401265" y="27190"/>
                  </a:lnTo>
                  <a:lnTo>
                    <a:pt x="2383091" y="17145"/>
                  </a:lnTo>
                  <a:lnTo>
                    <a:pt x="2348115" y="11569"/>
                  </a:lnTo>
                  <a:lnTo>
                    <a:pt x="2313076" y="17145"/>
                  </a:lnTo>
                  <a:lnTo>
                    <a:pt x="2285263" y="32448"/>
                  </a:lnTo>
                  <a:lnTo>
                    <a:pt x="2266975" y="55956"/>
                  </a:lnTo>
                  <a:lnTo>
                    <a:pt x="2260498" y="86169"/>
                  </a:lnTo>
                  <a:lnTo>
                    <a:pt x="2266975" y="116217"/>
                  </a:lnTo>
                  <a:lnTo>
                    <a:pt x="2285263" y="139712"/>
                  </a:lnTo>
                  <a:lnTo>
                    <a:pt x="2313076" y="155028"/>
                  </a:lnTo>
                  <a:lnTo>
                    <a:pt x="2348115" y="160502"/>
                  </a:lnTo>
                  <a:lnTo>
                    <a:pt x="2383091" y="155028"/>
                  </a:lnTo>
                  <a:lnTo>
                    <a:pt x="2410803" y="139712"/>
                  </a:lnTo>
                  <a:lnTo>
                    <a:pt x="2416619" y="132219"/>
                  </a:lnTo>
                  <a:lnTo>
                    <a:pt x="2429040" y="116217"/>
                  </a:lnTo>
                  <a:lnTo>
                    <a:pt x="2435606" y="86169"/>
                  </a:lnTo>
                  <a:close/>
                </a:path>
                <a:path w="9251315" h="379095">
                  <a:moveTo>
                    <a:pt x="2528747" y="301015"/>
                  </a:moveTo>
                  <a:lnTo>
                    <a:pt x="2337333" y="301015"/>
                  </a:lnTo>
                  <a:lnTo>
                    <a:pt x="2337333" y="268249"/>
                  </a:lnTo>
                  <a:lnTo>
                    <a:pt x="2517432" y="268249"/>
                  </a:lnTo>
                  <a:lnTo>
                    <a:pt x="2517432" y="183794"/>
                  </a:lnTo>
                  <a:lnTo>
                    <a:pt x="2301811" y="183794"/>
                  </a:lnTo>
                  <a:lnTo>
                    <a:pt x="2301811" y="211683"/>
                  </a:lnTo>
                  <a:lnTo>
                    <a:pt x="2482304" y="211683"/>
                  </a:lnTo>
                  <a:lnTo>
                    <a:pt x="2482304" y="242074"/>
                  </a:lnTo>
                  <a:lnTo>
                    <a:pt x="2302599" y="242074"/>
                  </a:lnTo>
                  <a:lnTo>
                    <a:pt x="2302599" y="329298"/>
                  </a:lnTo>
                  <a:lnTo>
                    <a:pt x="2528747" y="329298"/>
                  </a:lnTo>
                  <a:lnTo>
                    <a:pt x="2528747" y="301015"/>
                  </a:lnTo>
                  <a:close/>
                </a:path>
                <a:path w="9251315" h="379095">
                  <a:moveTo>
                    <a:pt x="2565717" y="69862"/>
                  </a:moveTo>
                  <a:lnTo>
                    <a:pt x="2517432" y="69862"/>
                  </a:lnTo>
                  <a:lnTo>
                    <a:pt x="2517432" y="127"/>
                  </a:lnTo>
                  <a:lnTo>
                    <a:pt x="2482050" y="127"/>
                  </a:lnTo>
                  <a:lnTo>
                    <a:pt x="2482050" y="168795"/>
                  </a:lnTo>
                  <a:lnTo>
                    <a:pt x="2517432" y="168795"/>
                  </a:lnTo>
                  <a:lnTo>
                    <a:pt x="2517432" y="99199"/>
                  </a:lnTo>
                  <a:lnTo>
                    <a:pt x="2565717" y="99199"/>
                  </a:lnTo>
                  <a:lnTo>
                    <a:pt x="2565717" y="69862"/>
                  </a:lnTo>
                  <a:close/>
                </a:path>
                <a:path w="9251315" h="379095">
                  <a:moveTo>
                    <a:pt x="2793187" y="173126"/>
                  </a:moveTo>
                  <a:lnTo>
                    <a:pt x="2790240" y="154190"/>
                  </a:lnTo>
                  <a:lnTo>
                    <a:pt x="2788716" y="144322"/>
                  </a:lnTo>
                  <a:lnTo>
                    <a:pt x="2751836" y="149377"/>
                  </a:lnTo>
                  <a:lnTo>
                    <a:pt x="2715717" y="152412"/>
                  </a:lnTo>
                  <a:lnTo>
                    <a:pt x="2678138" y="153860"/>
                  </a:lnTo>
                  <a:lnTo>
                    <a:pt x="2636888" y="154190"/>
                  </a:lnTo>
                  <a:lnTo>
                    <a:pt x="2636888" y="113792"/>
                  </a:lnTo>
                  <a:lnTo>
                    <a:pt x="2754896" y="113792"/>
                  </a:lnTo>
                  <a:lnTo>
                    <a:pt x="2754896" y="20256"/>
                  </a:lnTo>
                  <a:lnTo>
                    <a:pt x="2601760" y="20256"/>
                  </a:lnTo>
                  <a:lnTo>
                    <a:pt x="2601760" y="48412"/>
                  </a:lnTo>
                  <a:lnTo>
                    <a:pt x="2719908" y="48412"/>
                  </a:lnTo>
                  <a:lnTo>
                    <a:pt x="2719908" y="86436"/>
                  </a:lnTo>
                  <a:lnTo>
                    <a:pt x="2602420" y="86436"/>
                  </a:lnTo>
                  <a:lnTo>
                    <a:pt x="2602420" y="183388"/>
                  </a:lnTo>
                  <a:lnTo>
                    <a:pt x="2630182" y="183388"/>
                  </a:lnTo>
                  <a:lnTo>
                    <a:pt x="2674632" y="182994"/>
                  </a:lnTo>
                  <a:lnTo>
                    <a:pt x="2714942" y="181470"/>
                  </a:lnTo>
                  <a:lnTo>
                    <a:pt x="2753614" y="178346"/>
                  </a:lnTo>
                  <a:lnTo>
                    <a:pt x="2793187" y="173126"/>
                  </a:lnTo>
                  <a:close/>
                </a:path>
                <a:path w="9251315" h="379095">
                  <a:moveTo>
                    <a:pt x="2861462" y="214833"/>
                  </a:moveTo>
                  <a:lnTo>
                    <a:pt x="2826728" y="214833"/>
                  </a:lnTo>
                  <a:lnTo>
                    <a:pt x="2826728" y="243255"/>
                  </a:lnTo>
                  <a:lnTo>
                    <a:pt x="2826728" y="300609"/>
                  </a:lnTo>
                  <a:lnTo>
                    <a:pt x="2677147" y="300609"/>
                  </a:lnTo>
                  <a:lnTo>
                    <a:pt x="2677147" y="243255"/>
                  </a:lnTo>
                  <a:lnTo>
                    <a:pt x="2826728" y="243255"/>
                  </a:lnTo>
                  <a:lnTo>
                    <a:pt x="2826728" y="214833"/>
                  </a:lnTo>
                  <a:lnTo>
                    <a:pt x="2642285" y="214833"/>
                  </a:lnTo>
                  <a:lnTo>
                    <a:pt x="2642285" y="329298"/>
                  </a:lnTo>
                  <a:lnTo>
                    <a:pt x="2861462" y="329298"/>
                  </a:lnTo>
                  <a:lnTo>
                    <a:pt x="2861462" y="300609"/>
                  </a:lnTo>
                  <a:lnTo>
                    <a:pt x="2861462" y="243255"/>
                  </a:lnTo>
                  <a:lnTo>
                    <a:pt x="2861462" y="214833"/>
                  </a:lnTo>
                  <a:close/>
                </a:path>
                <a:path w="9251315" h="379095">
                  <a:moveTo>
                    <a:pt x="2861462" y="393"/>
                  </a:moveTo>
                  <a:lnTo>
                    <a:pt x="2826080" y="393"/>
                  </a:lnTo>
                  <a:lnTo>
                    <a:pt x="2826080" y="197993"/>
                  </a:lnTo>
                  <a:lnTo>
                    <a:pt x="2861462" y="197993"/>
                  </a:lnTo>
                  <a:lnTo>
                    <a:pt x="2861462" y="393"/>
                  </a:lnTo>
                  <a:close/>
                </a:path>
                <a:path w="9251315" h="379095">
                  <a:moveTo>
                    <a:pt x="3185376" y="36042"/>
                  </a:moveTo>
                  <a:lnTo>
                    <a:pt x="3026714" y="36042"/>
                  </a:lnTo>
                  <a:lnTo>
                    <a:pt x="3026714" y="64198"/>
                  </a:lnTo>
                  <a:lnTo>
                    <a:pt x="3149333" y="64198"/>
                  </a:lnTo>
                  <a:lnTo>
                    <a:pt x="3140735" y="108737"/>
                  </a:lnTo>
                  <a:lnTo>
                    <a:pt x="3122993" y="149021"/>
                  </a:lnTo>
                  <a:lnTo>
                    <a:pt x="3095688" y="185026"/>
                  </a:lnTo>
                  <a:lnTo>
                    <a:pt x="3058350" y="216750"/>
                  </a:lnTo>
                  <a:lnTo>
                    <a:pt x="3010535" y="244170"/>
                  </a:lnTo>
                  <a:lnTo>
                    <a:pt x="3029216" y="272719"/>
                  </a:lnTo>
                  <a:lnTo>
                    <a:pt x="3080512" y="243001"/>
                  </a:lnTo>
                  <a:lnTo>
                    <a:pt x="3120517" y="208762"/>
                  </a:lnTo>
                  <a:lnTo>
                    <a:pt x="3150120" y="170472"/>
                  </a:lnTo>
                  <a:lnTo>
                    <a:pt x="3170212" y="128600"/>
                  </a:lnTo>
                  <a:lnTo>
                    <a:pt x="3181667" y="83629"/>
                  </a:lnTo>
                  <a:lnTo>
                    <a:pt x="3185376" y="36042"/>
                  </a:lnTo>
                  <a:close/>
                </a:path>
                <a:path w="9251315" h="379095">
                  <a:moveTo>
                    <a:pt x="3284448" y="127"/>
                  </a:moveTo>
                  <a:lnTo>
                    <a:pt x="3248926" y="127"/>
                  </a:lnTo>
                  <a:lnTo>
                    <a:pt x="3248926" y="333502"/>
                  </a:lnTo>
                  <a:lnTo>
                    <a:pt x="3284448" y="333502"/>
                  </a:lnTo>
                  <a:lnTo>
                    <a:pt x="3284448" y="127"/>
                  </a:lnTo>
                  <a:close/>
                </a:path>
                <a:path w="9251315" h="379095">
                  <a:moveTo>
                    <a:pt x="3603612" y="271145"/>
                  </a:moveTo>
                  <a:lnTo>
                    <a:pt x="3595586" y="245198"/>
                  </a:lnTo>
                  <a:lnTo>
                    <a:pt x="3587000" y="237985"/>
                  </a:lnTo>
                  <a:lnTo>
                    <a:pt x="3572827" y="226085"/>
                  </a:lnTo>
                  <a:lnTo>
                    <a:pt x="3568357" y="224637"/>
                  </a:lnTo>
                  <a:lnTo>
                    <a:pt x="3568357" y="271145"/>
                  </a:lnTo>
                  <a:lnTo>
                    <a:pt x="3562832" y="285394"/>
                  </a:lnTo>
                  <a:lnTo>
                    <a:pt x="3547148" y="295960"/>
                  </a:lnTo>
                  <a:lnTo>
                    <a:pt x="3522078" y="302501"/>
                  </a:lnTo>
                  <a:lnTo>
                    <a:pt x="3488359" y="304698"/>
                  </a:lnTo>
                  <a:lnTo>
                    <a:pt x="3454387" y="302501"/>
                  </a:lnTo>
                  <a:lnTo>
                    <a:pt x="3429304" y="295960"/>
                  </a:lnTo>
                  <a:lnTo>
                    <a:pt x="3413823" y="285394"/>
                  </a:lnTo>
                  <a:lnTo>
                    <a:pt x="3408642" y="271145"/>
                  </a:lnTo>
                  <a:lnTo>
                    <a:pt x="3413823" y="256882"/>
                  </a:lnTo>
                  <a:lnTo>
                    <a:pt x="3429304" y="246532"/>
                  </a:lnTo>
                  <a:lnTo>
                    <a:pt x="3454387" y="240195"/>
                  </a:lnTo>
                  <a:lnTo>
                    <a:pt x="3488359" y="237985"/>
                  </a:lnTo>
                  <a:lnTo>
                    <a:pt x="3522078" y="240195"/>
                  </a:lnTo>
                  <a:lnTo>
                    <a:pt x="3547148" y="246532"/>
                  </a:lnTo>
                  <a:lnTo>
                    <a:pt x="3562832" y="256882"/>
                  </a:lnTo>
                  <a:lnTo>
                    <a:pt x="3568357" y="271145"/>
                  </a:lnTo>
                  <a:lnTo>
                    <a:pt x="3568357" y="224637"/>
                  </a:lnTo>
                  <a:lnTo>
                    <a:pt x="3536632" y="214274"/>
                  </a:lnTo>
                  <a:lnTo>
                    <a:pt x="3488359" y="210235"/>
                  </a:lnTo>
                  <a:lnTo>
                    <a:pt x="3439820" y="214274"/>
                  </a:lnTo>
                  <a:lnTo>
                    <a:pt x="3403460" y="226085"/>
                  </a:lnTo>
                  <a:lnTo>
                    <a:pt x="3380638" y="245198"/>
                  </a:lnTo>
                  <a:lnTo>
                    <a:pt x="3372726" y="271145"/>
                  </a:lnTo>
                  <a:lnTo>
                    <a:pt x="3380638" y="297141"/>
                  </a:lnTo>
                  <a:lnTo>
                    <a:pt x="3403460" y="316255"/>
                  </a:lnTo>
                  <a:lnTo>
                    <a:pt x="3439820" y="328041"/>
                  </a:lnTo>
                  <a:lnTo>
                    <a:pt x="3488359" y="332054"/>
                  </a:lnTo>
                  <a:lnTo>
                    <a:pt x="3536632" y="328041"/>
                  </a:lnTo>
                  <a:lnTo>
                    <a:pt x="3572827" y="316255"/>
                  </a:lnTo>
                  <a:lnTo>
                    <a:pt x="3586594" y="304698"/>
                  </a:lnTo>
                  <a:lnTo>
                    <a:pt x="3595586" y="297141"/>
                  </a:lnTo>
                  <a:lnTo>
                    <a:pt x="3603612" y="271145"/>
                  </a:lnTo>
                  <a:close/>
                </a:path>
                <a:path w="9251315" h="379095">
                  <a:moveTo>
                    <a:pt x="3606241" y="90119"/>
                  </a:moveTo>
                  <a:lnTo>
                    <a:pt x="3412325" y="90119"/>
                  </a:lnTo>
                  <a:lnTo>
                    <a:pt x="3412325" y="6311"/>
                  </a:lnTo>
                  <a:lnTo>
                    <a:pt x="3377323" y="6311"/>
                  </a:lnTo>
                  <a:lnTo>
                    <a:pt x="3377323" y="118795"/>
                  </a:lnTo>
                  <a:lnTo>
                    <a:pt x="3606241" y="118795"/>
                  </a:lnTo>
                  <a:lnTo>
                    <a:pt x="3606241" y="90119"/>
                  </a:lnTo>
                  <a:close/>
                </a:path>
                <a:path w="9251315" h="379095">
                  <a:moveTo>
                    <a:pt x="3641102" y="154317"/>
                  </a:moveTo>
                  <a:lnTo>
                    <a:pt x="3336798" y="154317"/>
                  </a:lnTo>
                  <a:lnTo>
                    <a:pt x="3336798" y="183261"/>
                  </a:lnTo>
                  <a:lnTo>
                    <a:pt x="3641102" y="183261"/>
                  </a:lnTo>
                  <a:lnTo>
                    <a:pt x="3641102" y="154317"/>
                  </a:lnTo>
                  <a:close/>
                </a:path>
                <a:path w="9251315" h="379095">
                  <a:moveTo>
                    <a:pt x="3936847" y="62890"/>
                  </a:moveTo>
                  <a:lnTo>
                    <a:pt x="3928834" y="38341"/>
                  </a:lnTo>
                  <a:lnTo>
                    <a:pt x="3920553" y="31965"/>
                  </a:lnTo>
                  <a:lnTo>
                    <a:pt x="3905554" y="20408"/>
                  </a:lnTo>
                  <a:lnTo>
                    <a:pt x="3900678" y="18973"/>
                  </a:lnTo>
                  <a:lnTo>
                    <a:pt x="3900678" y="62890"/>
                  </a:lnTo>
                  <a:lnTo>
                    <a:pt x="3895255" y="76568"/>
                  </a:lnTo>
                  <a:lnTo>
                    <a:pt x="3879329" y="86398"/>
                  </a:lnTo>
                  <a:lnTo>
                    <a:pt x="3853383" y="92341"/>
                  </a:lnTo>
                  <a:lnTo>
                    <a:pt x="3817924" y="94322"/>
                  </a:lnTo>
                  <a:lnTo>
                    <a:pt x="3782669" y="92341"/>
                  </a:lnTo>
                  <a:lnTo>
                    <a:pt x="3756825" y="86398"/>
                  </a:lnTo>
                  <a:lnTo>
                    <a:pt x="3740975" y="76568"/>
                  </a:lnTo>
                  <a:lnTo>
                    <a:pt x="3735692" y="62890"/>
                  </a:lnTo>
                  <a:lnTo>
                    <a:pt x="3740975" y="49822"/>
                  </a:lnTo>
                  <a:lnTo>
                    <a:pt x="3756825" y="40081"/>
                  </a:lnTo>
                  <a:lnTo>
                    <a:pt x="3782669" y="34010"/>
                  </a:lnTo>
                  <a:lnTo>
                    <a:pt x="3817924" y="31965"/>
                  </a:lnTo>
                  <a:lnTo>
                    <a:pt x="3853383" y="34010"/>
                  </a:lnTo>
                  <a:lnTo>
                    <a:pt x="3879329" y="40081"/>
                  </a:lnTo>
                  <a:lnTo>
                    <a:pt x="3895255" y="49822"/>
                  </a:lnTo>
                  <a:lnTo>
                    <a:pt x="3900678" y="62890"/>
                  </a:lnTo>
                  <a:lnTo>
                    <a:pt x="3900678" y="18973"/>
                  </a:lnTo>
                  <a:lnTo>
                    <a:pt x="3868191" y="9398"/>
                  </a:lnTo>
                  <a:lnTo>
                    <a:pt x="3817924" y="5651"/>
                  </a:lnTo>
                  <a:lnTo>
                    <a:pt x="3767607" y="9398"/>
                  </a:lnTo>
                  <a:lnTo>
                    <a:pt x="3730155" y="20408"/>
                  </a:lnTo>
                  <a:lnTo>
                    <a:pt x="3706787" y="38341"/>
                  </a:lnTo>
                  <a:lnTo>
                    <a:pt x="3698722" y="62890"/>
                  </a:lnTo>
                  <a:lnTo>
                    <a:pt x="3706787" y="87731"/>
                  </a:lnTo>
                  <a:lnTo>
                    <a:pt x="3730155" y="105854"/>
                  </a:lnTo>
                  <a:lnTo>
                    <a:pt x="3767607" y="117005"/>
                  </a:lnTo>
                  <a:lnTo>
                    <a:pt x="3817924" y="120904"/>
                  </a:lnTo>
                  <a:lnTo>
                    <a:pt x="3868191" y="117005"/>
                  </a:lnTo>
                  <a:lnTo>
                    <a:pt x="3905554" y="105854"/>
                  </a:lnTo>
                  <a:lnTo>
                    <a:pt x="3920363" y="94322"/>
                  </a:lnTo>
                  <a:lnTo>
                    <a:pt x="3928834" y="87731"/>
                  </a:lnTo>
                  <a:lnTo>
                    <a:pt x="3936847" y="62890"/>
                  </a:lnTo>
                  <a:close/>
                </a:path>
                <a:path w="9251315" h="379095">
                  <a:moveTo>
                    <a:pt x="3941191" y="302983"/>
                  </a:moveTo>
                  <a:lnTo>
                    <a:pt x="3737673" y="302983"/>
                  </a:lnTo>
                  <a:lnTo>
                    <a:pt x="3737673" y="273113"/>
                  </a:lnTo>
                  <a:lnTo>
                    <a:pt x="3931589" y="273113"/>
                  </a:lnTo>
                  <a:lnTo>
                    <a:pt x="3931589" y="195097"/>
                  </a:lnTo>
                  <a:lnTo>
                    <a:pt x="3702405" y="195097"/>
                  </a:lnTo>
                  <a:lnTo>
                    <a:pt x="3702405" y="221551"/>
                  </a:lnTo>
                  <a:lnTo>
                    <a:pt x="3896855" y="221551"/>
                  </a:lnTo>
                  <a:lnTo>
                    <a:pt x="3896855" y="247726"/>
                  </a:lnTo>
                  <a:lnTo>
                    <a:pt x="3703066" y="247726"/>
                  </a:lnTo>
                  <a:lnTo>
                    <a:pt x="3703066" y="330352"/>
                  </a:lnTo>
                  <a:lnTo>
                    <a:pt x="3941191" y="330352"/>
                  </a:lnTo>
                  <a:lnTo>
                    <a:pt x="3941191" y="302983"/>
                  </a:lnTo>
                  <a:close/>
                </a:path>
                <a:path w="9251315" h="379095">
                  <a:moveTo>
                    <a:pt x="3970134" y="141160"/>
                  </a:moveTo>
                  <a:lnTo>
                    <a:pt x="3666236" y="141160"/>
                  </a:lnTo>
                  <a:lnTo>
                    <a:pt x="3666236" y="169443"/>
                  </a:lnTo>
                  <a:lnTo>
                    <a:pt x="3970134" y="169443"/>
                  </a:lnTo>
                  <a:lnTo>
                    <a:pt x="3970134" y="141160"/>
                  </a:lnTo>
                  <a:close/>
                </a:path>
                <a:path w="9251315" h="379095">
                  <a:moveTo>
                    <a:pt x="4374096" y="149847"/>
                  </a:moveTo>
                  <a:lnTo>
                    <a:pt x="4329455" y="139052"/>
                  </a:lnTo>
                  <a:lnTo>
                    <a:pt x="4293057" y="120345"/>
                  </a:lnTo>
                  <a:lnTo>
                    <a:pt x="4283900" y="111429"/>
                  </a:lnTo>
                  <a:lnTo>
                    <a:pt x="4268203" y="96151"/>
                  </a:lnTo>
                  <a:lnTo>
                    <a:pt x="4258195" y="68935"/>
                  </a:lnTo>
                  <a:lnTo>
                    <a:pt x="4363567" y="68935"/>
                  </a:lnTo>
                  <a:lnTo>
                    <a:pt x="4363567" y="40513"/>
                  </a:lnTo>
                  <a:lnTo>
                    <a:pt x="4257662" y="40513"/>
                  </a:lnTo>
                  <a:lnTo>
                    <a:pt x="4257662" y="127"/>
                  </a:lnTo>
                  <a:lnTo>
                    <a:pt x="4222940" y="127"/>
                  </a:lnTo>
                  <a:lnTo>
                    <a:pt x="4222940" y="40513"/>
                  </a:lnTo>
                  <a:lnTo>
                    <a:pt x="4117289" y="40513"/>
                  </a:lnTo>
                  <a:lnTo>
                    <a:pt x="4117289" y="68935"/>
                  </a:lnTo>
                  <a:lnTo>
                    <a:pt x="4222801" y="68935"/>
                  </a:lnTo>
                  <a:lnTo>
                    <a:pt x="4212564" y="96266"/>
                  </a:lnTo>
                  <a:lnTo>
                    <a:pt x="4187482" y="120446"/>
                  </a:lnTo>
                  <a:lnTo>
                    <a:pt x="4150944" y="139090"/>
                  </a:lnTo>
                  <a:lnTo>
                    <a:pt x="4106367" y="149847"/>
                  </a:lnTo>
                  <a:lnTo>
                    <a:pt x="4119270" y="178003"/>
                  </a:lnTo>
                  <a:lnTo>
                    <a:pt x="4157815" y="169278"/>
                  </a:lnTo>
                  <a:lnTo>
                    <a:pt x="4191901" y="154825"/>
                  </a:lnTo>
                  <a:lnTo>
                    <a:pt x="4220007" y="135318"/>
                  </a:lnTo>
                  <a:lnTo>
                    <a:pt x="4240568" y="111429"/>
                  </a:lnTo>
                  <a:lnTo>
                    <a:pt x="4260989" y="135166"/>
                  </a:lnTo>
                  <a:lnTo>
                    <a:pt x="4288891" y="154724"/>
                  </a:lnTo>
                  <a:lnTo>
                    <a:pt x="4322800" y="169278"/>
                  </a:lnTo>
                  <a:lnTo>
                    <a:pt x="4361205" y="178003"/>
                  </a:lnTo>
                  <a:lnTo>
                    <a:pt x="4374096" y="149847"/>
                  </a:lnTo>
                  <a:close/>
                </a:path>
                <a:path w="9251315" h="379095">
                  <a:moveTo>
                    <a:pt x="4392523" y="201028"/>
                  </a:moveTo>
                  <a:lnTo>
                    <a:pt x="4088612" y="201028"/>
                  </a:lnTo>
                  <a:lnTo>
                    <a:pt x="4088612" y="230225"/>
                  </a:lnTo>
                  <a:lnTo>
                    <a:pt x="4222940" y="230225"/>
                  </a:lnTo>
                  <a:lnTo>
                    <a:pt x="4222940" y="334035"/>
                  </a:lnTo>
                  <a:lnTo>
                    <a:pt x="4257662" y="334035"/>
                  </a:lnTo>
                  <a:lnTo>
                    <a:pt x="4257662" y="230225"/>
                  </a:lnTo>
                  <a:lnTo>
                    <a:pt x="4392523" y="230225"/>
                  </a:lnTo>
                  <a:lnTo>
                    <a:pt x="4392523" y="201028"/>
                  </a:lnTo>
                  <a:close/>
                </a:path>
                <a:path w="9251315" h="379095">
                  <a:moveTo>
                    <a:pt x="4590516" y="35382"/>
                  </a:moveTo>
                  <a:lnTo>
                    <a:pt x="4434878" y="35382"/>
                  </a:lnTo>
                  <a:lnTo>
                    <a:pt x="4434878" y="64592"/>
                  </a:lnTo>
                  <a:lnTo>
                    <a:pt x="4554601" y="64592"/>
                  </a:lnTo>
                  <a:lnTo>
                    <a:pt x="4545558" y="109143"/>
                  </a:lnTo>
                  <a:lnTo>
                    <a:pt x="4527435" y="149428"/>
                  </a:lnTo>
                  <a:lnTo>
                    <a:pt x="4500181" y="185420"/>
                  </a:lnTo>
                  <a:lnTo>
                    <a:pt x="4463770" y="217068"/>
                  </a:lnTo>
                  <a:lnTo>
                    <a:pt x="4418177" y="244309"/>
                  </a:lnTo>
                  <a:lnTo>
                    <a:pt x="4437900" y="271665"/>
                  </a:lnTo>
                  <a:lnTo>
                    <a:pt x="4487342" y="242074"/>
                  </a:lnTo>
                  <a:lnTo>
                    <a:pt x="4526242" y="207746"/>
                  </a:lnTo>
                  <a:lnTo>
                    <a:pt x="4555312" y="169316"/>
                  </a:lnTo>
                  <a:lnTo>
                    <a:pt x="4575251" y="127368"/>
                  </a:lnTo>
                  <a:lnTo>
                    <a:pt x="4586744" y="82524"/>
                  </a:lnTo>
                  <a:lnTo>
                    <a:pt x="4590516" y="35382"/>
                  </a:lnTo>
                  <a:close/>
                </a:path>
                <a:path w="9251315" h="379095">
                  <a:moveTo>
                    <a:pt x="4729442" y="133007"/>
                  </a:moveTo>
                  <a:lnTo>
                    <a:pt x="4677740" y="133007"/>
                  </a:lnTo>
                  <a:lnTo>
                    <a:pt x="4677740" y="127"/>
                  </a:lnTo>
                  <a:lnTo>
                    <a:pt x="4642345" y="127"/>
                  </a:lnTo>
                  <a:lnTo>
                    <a:pt x="4642345" y="333108"/>
                  </a:lnTo>
                  <a:lnTo>
                    <a:pt x="4677740" y="333108"/>
                  </a:lnTo>
                  <a:lnTo>
                    <a:pt x="4677740" y="162610"/>
                  </a:lnTo>
                  <a:lnTo>
                    <a:pt x="4729442" y="162610"/>
                  </a:lnTo>
                  <a:lnTo>
                    <a:pt x="4729442" y="133007"/>
                  </a:lnTo>
                  <a:close/>
                </a:path>
                <a:path w="9251315" h="379095">
                  <a:moveTo>
                    <a:pt x="4807331" y="275882"/>
                  </a:moveTo>
                  <a:lnTo>
                    <a:pt x="4765751" y="275882"/>
                  </a:lnTo>
                  <a:lnTo>
                    <a:pt x="4745888" y="378764"/>
                  </a:lnTo>
                  <a:lnTo>
                    <a:pt x="4777460" y="378764"/>
                  </a:lnTo>
                  <a:lnTo>
                    <a:pt x="4807331" y="275882"/>
                  </a:lnTo>
                  <a:close/>
                </a:path>
                <a:path w="9251315" h="379095">
                  <a:moveTo>
                    <a:pt x="5112563" y="233121"/>
                  </a:moveTo>
                  <a:lnTo>
                    <a:pt x="5082159" y="209651"/>
                  </a:lnTo>
                  <a:lnTo>
                    <a:pt x="5060175" y="178193"/>
                  </a:lnTo>
                  <a:lnTo>
                    <a:pt x="5046815" y="141503"/>
                  </a:lnTo>
                  <a:lnTo>
                    <a:pt x="5042306" y="102349"/>
                  </a:lnTo>
                  <a:lnTo>
                    <a:pt x="5042306" y="88938"/>
                  </a:lnTo>
                  <a:lnTo>
                    <a:pt x="5101514" y="88938"/>
                  </a:lnTo>
                  <a:lnTo>
                    <a:pt x="5101514" y="60121"/>
                  </a:lnTo>
                  <a:lnTo>
                    <a:pt x="5042306" y="60121"/>
                  </a:lnTo>
                  <a:lnTo>
                    <a:pt x="5042306" y="12103"/>
                  </a:lnTo>
                  <a:lnTo>
                    <a:pt x="5009032" y="12103"/>
                  </a:lnTo>
                  <a:lnTo>
                    <a:pt x="5009032" y="60121"/>
                  </a:lnTo>
                  <a:lnTo>
                    <a:pt x="4948898" y="60121"/>
                  </a:lnTo>
                  <a:lnTo>
                    <a:pt x="4948898" y="88938"/>
                  </a:lnTo>
                  <a:lnTo>
                    <a:pt x="5009032" y="88938"/>
                  </a:lnTo>
                  <a:lnTo>
                    <a:pt x="5009032" y="102349"/>
                  </a:lnTo>
                  <a:lnTo>
                    <a:pt x="5004435" y="142862"/>
                  </a:lnTo>
                  <a:lnTo>
                    <a:pt x="4991100" y="181419"/>
                  </a:lnTo>
                  <a:lnTo>
                    <a:pt x="4969141" y="214947"/>
                  </a:lnTo>
                  <a:lnTo>
                    <a:pt x="4938636" y="240360"/>
                  </a:lnTo>
                  <a:lnTo>
                    <a:pt x="4959426" y="266941"/>
                  </a:lnTo>
                  <a:lnTo>
                    <a:pt x="4981740" y="249758"/>
                  </a:lnTo>
                  <a:lnTo>
                    <a:pt x="5000307" y="227647"/>
                  </a:lnTo>
                  <a:lnTo>
                    <a:pt x="5015077" y="201574"/>
                  </a:lnTo>
                  <a:lnTo>
                    <a:pt x="5025999" y="172478"/>
                  </a:lnTo>
                  <a:lnTo>
                    <a:pt x="5036998" y="199542"/>
                  </a:lnTo>
                  <a:lnTo>
                    <a:pt x="5051806" y="223583"/>
                  </a:lnTo>
                  <a:lnTo>
                    <a:pt x="5070386" y="243776"/>
                  </a:lnTo>
                  <a:lnTo>
                    <a:pt x="5092700" y="259308"/>
                  </a:lnTo>
                  <a:lnTo>
                    <a:pt x="5112563" y="233121"/>
                  </a:lnTo>
                  <a:close/>
                </a:path>
                <a:path w="9251315" h="379095">
                  <a:moveTo>
                    <a:pt x="5160848" y="7239"/>
                  </a:moveTo>
                  <a:lnTo>
                    <a:pt x="5127561" y="7239"/>
                  </a:lnTo>
                  <a:lnTo>
                    <a:pt x="5127561" y="129984"/>
                  </a:lnTo>
                  <a:lnTo>
                    <a:pt x="5079543" y="129984"/>
                  </a:lnTo>
                  <a:lnTo>
                    <a:pt x="5079543" y="159321"/>
                  </a:lnTo>
                  <a:lnTo>
                    <a:pt x="5127561" y="159321"/>
                  </a:lnTo>
                  <a:lnTo>
                    <a:pt x="5127561" y="316661"/>
                  </a:lnTo>
                  <a:lnTo>
                    <a:pt x="5160848" y="316661"/>
                  </a:lnTo>
                  <a:lnTo>
                    <a:pt x="5160848" y="7239"/>
                  </a:lnTo>
                  <a:close/>
                </a:path>
                <a:path w="9251315" h="379095">
                  <a:moveTo>
                    <a:pt x="5228475" y="127"/>
                  </a:moveTo>
                  <a:lnTo>
                    <a:pt x="5194922" y="127"/>
                  </a:lnTo>
                  <a:lnTo>
                    <a:pt x="5194922" y="333502"/>
                  </a:lnTo>
                  <a:lnTo>
                    <a:pt x="5228475" y="333502"/>
                  </a:lnTo>
                  <a:lnTo>
                    <a:pt x="5228475" y="127"/>
                  </a:lnTo>
                  <a:close/>
                </a:path>
                <a:path w="9251315" h="379095">
                  <a:moveTo>
                    <a:pt x="5560403" y="109067"/>
                  </a:moveTo>
                  <a:lnTo>
                    <a:pt x="5517502" y="100799"/>
                  </a:lnTo>
                  <a:lnTo>
                    <a:pt x="5482729" y="86169"/>
                  </a:lnTo>
                  <a:lnTo>
                    <a:pt x="5463756" y="70777"/>
                  </a:lnTo>
                  <a:lnTo>
                    <a:pt x="5458587" y="66586"/>
                  </a:lnTo>
                  <a:lnTo>
                    <a:pt x="5447779" y="43548"/>
                  </a:lnTo>
                  <a:lnTo>
                    <a:pt x="5548554" y="43548"/>
                  </a:lnTo>
                  <a:lnTo>
                    <a:pt x="5548554" y="15265"/>
                  </a:lnTo>
                  <a:lnTo>
                    <a:pt x="5299773" y="15265"/>
                  </a:lnTo>
                  <a:lnTo>
                    <a:pt x="5299773" y="43548"/>
                  </a:lnTo>
                  <a:lnTo>
                    <a:pt x="5400027" y="43548"/>
                  </a:lnTo>
                  <a:lnTo>
                    <a:pt x="5388953" y="66522"/>
                  </a:lnTo>
                  <a:lnTo>
                    <a:pt x="5364696" y="86118"/>
                  </a:lnTo>
                  <a:lnTo>
                    <a:pt x="5330088" y="100799"/>
                  </a:lnTo>
                  <a:lnTo>
                    <a:pt x="5287937" y="109067"/>
                  </a:lnTo>
                  <a:lnTo>
                    <a:pt x="5300167" y="136956"/>
                  </a:lnTo>
                  <a:lnTo>
                    <a:pt x="5341340" y="128854"/>
                  </a:lnTo>
                  <a:lnTo>
                    <a:pt x="5376837" y="114668"/>
                  </a:lnTo>
                  <a:lnTo>
                    <a:pt x="5404878" y="95084"/>
                  </a:lnTo>
                  <a:lnTo>
                    <a:pt x="5423700" y="70777"/>
                  </a:lnTo>
                  <a:lnTo>
                    <a:pt x="5442648" y="95135"/>
                  </a:lnTo>
                  <a:lnTo>
                    <a:pt x="5470817" y="114719"/>
                  </a:lnTo>
                  <a:lnTo>
                    <a:pt x="5506428" y="128866"/>
                  </a:lnTo>
                  <a:lnTo>
                    <a:pt x="5547639" y="136956"/>
                  </a:lnTo>
                  <a:lnTo>
                    <a:pt x="5560403" y="109067"/>
                  </a:lnTo>
                  <a:close/>
                </a:path>
                <a:path w="9251315" h="379095">
                  <a:moveTo>
                    <a:pt x="5575922" y="154584"/>
                  </a:moveTo>
                  <a:lnTo>
                    <a:pt x="5272011" y="154584"/>
                  </a:lnTo>
                  <a:lnTo>
                    <a:pt x="5272011" y="183388"/>
                  </a:lnTo>
                  <a:lnTo>
                    <a:pt x="5406212" y="183388"/>
                  </a:lnTo>
                  <a:lnTo>
                    <a:pt x="5406212" y="215226"/>
                  </a:lnTo>
                  <a:lnTo>
                    <a:pt x="5364772" y="220903"/>
                  </a:lnTo>
                  <a:lnTo>
                    <a:pt x="5333885" y="232791"/>
                  </a:lnTo>
                  <a:lnTo>
                    <a:pt x="5314594" y="250609"/>
                  </a:lnTo>
                  <a:lnTo>
                    <a:pt x="5307927" y="274040"/>
                  </a:lnTo>
                  <a:lnTo>
                    <a:pt x="5315826" y="299173"/>
                  </a:lnTo>
                  <a:lnTo>
                    <a:pt x="5338623" y="317665"/>
                  </a:lnTo>
                  <a:lnTo>
                    <a:pt x="5374983" y="329082"/>
                  </a:lnTo>
                  <a:lnTo>
                    <a:pt x="5423573" y="332981"/>
                  </a:lnTo>
                  <a:lnTo>
                    <a:pt x="5471846" y="329082"/>
                  </a:lnTo>
                  <a:lnTo>
                    <a:pt x="5508041" y="317665"/>
                  </a:lnTo>
                  <a:lnTo>
                    <a:pt x="5522722" y="305739"/>
                  </a:lnTo>
                  <a:lnTo>
                    <a:pt x="5530799" y="299173"/>
                  </a:lnTo>
                  <a:lnTo>
                    <a:pt x="5538825" y="274040"/>
                  </a:lnTo>
                  <a:lnTo>
                    <a:pt x="5532056" y="250609"/>
                  </a:lnTo>
                  <a:lnTo>
                    <a:pt x="5522569" y="241808"/>
                  </a:lnTo>
                  <a:lnTo>
                    <a:pt x="5512854" y="232791"/>
                  </a:lnTo>
                  <a:lnTo>
                    <a:pt x="5503557" y="229184"/>
                  </a:lnTo>
                  <a:lnTo>
                    <a:pt x="5503557" y="274040"/>
                  </a:lnTo>
                  <a:lnTo>
                    <a:pt x="5498046" y="287578"/>
                  </a:lnTo>
                  <a:lnTo>
                    <a:pt x="5482361" y="297586"/>
                  </a:lnTo>
                  <a:lnTo>
                    <a:pt x="5457291" y="303745"/>
                  </a:lnTo>
                  <a:lnTo>
                    <a:pt x="5423573" y="305739"/>
                  </a:lnTo>
                  <a:lnTo>
                    <a:pt x="5389600" y="303745"/>
                  </a:lnTo>
                  <a:lnTo>
                    <a:pt x="5364518" y="297586"/>
                  </a:lnTo>
                  <a:lnTo>
                    <a:pt x="5349037" y="287578"/>
                  </a:lnTo>
                  <a:lnTo>
                    <a:pt x="5343842" y="274040"/>
                  </a:lnTo>
                  <a:lnTo>
                    <a:pt x="5349037" y="260375"/>
                  </a:lnTo>
                  <a:lnTo>
                    <a:pt x="5364518" y="250329"/>
                  </a:lnTo>
                  <a:lnTo>
                    <a:pt x="5389600" y="244068"/>
                  </a:lnTo>
                  <a:lnTo>
                    <a:pt x="5423573" y="241808"/>
                  </a:lnTo>
                  <a:lnTo>
                    <a:pt x="5457291" y="244068"/>
                  </a:lnTo>
                  <a:lnTo>
                    <a:pt x="5482361" y="250329"/>
                  </a:lnTo>
                  <a:lnTo>
                    <a:pt x="5498046" y="260375"/>
                  </a:lnTo>
                  <a:lnTo>
                    <a:pt x="5503557" y="274040"/>
                  </a:lnTo>
                  <a:lnTo>
                    <a:pt x="5503557" y="229184"/>
                  </a:lnTo>
                  <a:lnTo>
                    <a:pt x="5482221" y="220903"/>
                  </a:lnTo>
                  <a:lnTo>
                    <a:pt x="5441200" y="215226"/>
                  </a:lnTo>
                  <a:lnTo>
                    <a:pt x="5441200" y="183388"/>
                  </a:lnTo>
                  <a:lnTo>
                    <a:pt x="5575922" y="183388"/>
                  </a:lnTo>
                  <a:lnTo>
                    <a:pt x="5575922" y="154584"/>
                  </a:lnTo>
                  <a:close/>
                </a:path>
                <a:path w="9251315" h="379095">
                  <a:moveTo>
                    <a:pt x="5972327" y="160108"/>
                  </a:moveTo>
                  <a:lnTo>
                    <a:pt x="5937072" y="160108"/>
                  </a:lnTo>
                  <a:lnTo>
                    <a:pt x="5937072" y="246811"/>
                  </a:lnTo>
                  <a:lnTo>
                    <a:pt x="5972327" y="246811"/>
                  </a:lnTo>
                  <a:lnTo>
                    <a:pt x="5972327" y="160108"/>
                  </a:lnTo>
                  <a:close/>
                </a:path>
                <a:path w="9251315" h="379095">
                  <a:moveTo>
                    <a:pt x="5972327" y="393"/>
                  </a:moveTo>
                  <a:lnTo>
                    <a:pt x="5937072" y="393"/>
                  </a:lnTo>
                  <a:lnTo>
                    <a:pt x="5937072" y="59728"/>
                  </a:lnTo>
                  <a:lnTo>
                    <a:pt x="5937072" y="88938"/>
                  </a:lnTo>
                  <a:lnTo>
                    <a:pt x="5937072" y="130848"/>
                  </a:lnTo>
                  <a:lnTo>
                    <a:pt x="5864187" y="130848"/>
                  </a:lnTo>
                  <a:lnTo>
                    <a:pt x="5864187" y="106718"/>
                  </a:lnTo>
                  <a:lnTo>
                    <a:pt x="5864187" y="88938"/>
                  </a:lnTo>
                  <a:lnTo>
                    <a:pt x="5937072" y="88938"/>
                  </a:lnTo>
                  <a:lnTo>
                    <a:pt x="5937072" y="59728"/>
                  </a:lnTo>
                  <a:lnTo>
                    <a:pt x="5864187" y="59728"/>
                  </a:lnTo>
                  <a:lnTo>
                    <a:pt x="5864187" y="22898"/>
                  </a:lnTo>
                  <a:lnTo>
                    <a:pt x="5829185" y="22898"/>
                  </a:lnTo>
                  <a:lnTo>
                    <a:pt x="5829185" y="59728"/>
                  </a:lnTo>
                  <a:lnTo>
                    <a:pt x="5829185" y="78778"/>
                  </a:lnTo>
                  <a:lnTo>
                    <a:pt x="5829185" y="106718"/>
                  </a:lnTo>
                  <a:lnTo>
                    <a:pt x="5829185" y="130848"/>
                  </a:lnTo>
                  <a:lnTo>
                    <a:pt x="5829185" y="160058"/>
                  </a:lnTo>
                  <a:lnTo>
                    <a:pt x="5829185" y="162598"/>
                  </a:lnTo>
                  <a:lnTo>
                    <a:pt x="5745645" y="162598"/>
                  </a:lnTo>
                  <a:lnTo>
                    <a:pt x="5745645" y="106718"/>
                  </a:lnTo>
                  <a:lnTo>
                    <a:pt x="5829185" y="106718"/>
                  </a:lnTo>
                  <a:lnTo>
                    <a:pt x="5829185" y="78778"/>
                  </a:lnTo>
                  <a:lnTo>
                    <a:pt x="5745645" y="78778"/>
                  </a:lnTo>
                  <a:lnTo>
                    <a:pt x="5745645" y="22898"/>
                  </a:lnTo>
                  <a:lnTo>
                    <a:pt x="5710250" y="22898"/>
                  </a:lnTo>
                  <a:lnTo>
                    <a:pt x="5710250" y="191808"/>
                  </a:lnTo>
                  <a:lnTo>
                    <a:pt x="5864187" y="191808"/>
                  </a:lnTo>
                  <a:lnTo>
                    <a:pt x="5864187" y="162598"/>
                  </a:lnTo>
                  <a:lnTo>
                    <a:pt x="5864187" y="160058"/>
                  </a:lnTo>
                  <a:lnTo>
                    <a:pt x="5972327" y="160058"/>
                  </a:lnTo>
                  <a:lnTo>
                    <a:pt x="5972327" y="59728"/>
                  </a:lnTo>
                  <a:lnTo>
                    <a:pt x="5972327" y="393"/>
                  </a:lnTo>
                  <a:close/>
                </a:path>
                <a:path w="9251315" h="379095">
                  <a:moveTo>
                    <a:pt x="5979820" y="297218"/>
                  </a:moveTo>
                  <a:lnTo>
                    <a:pt x="5790247" y="297218"/>
                  </a:lnTo>
                  <a:lnTo>
                    <a:pt x="5790247" y="222288"/>
                  </a:lnTo>
                  <a:lnTo>
                    <a:pt x="5754586" y="222288"/>
                  </a:lnTo>
                  <a:lnTo>
                    <a:pt x="5754586" y="297218"/>
                  </a:lnTo>
                  <a:lnTo>
                    <a:pt x="5754586" y="326428"/>
                  </a:lnTo>
                  <a:lnTo>
                    <a:pt x="5979820" y="326428"/>
                  </a:lnTo>
                  <a:lnTo>
                    <a:pt x="5979820" y="297218"/>
                  </a:lnTo>
                  <a:close/>
                </a:path>
                <a:path w="9251315" h="379095">
                  <a:moveTo>
                    <a:pt x="6225845" y="39725"/>
                  </a:moveTo>
                  <a:lnTo>
                    <a:pt x="6143752" y="39725"/>
                  </a:lnTo>
                  <a:lnTo>
                    <a:pt x="6143752" y="1054"/>
                  </a:lnTo>
                  <a:lnTo>
                    <a:pt x="6108357" y="1054"/>
                  </a:lnTo>
                  <a:lnTo>
                    <a:pt x="6108357" y="39725"/>
                  </a:lnTo>
                  <a:lnTo>
                    <a:pt x="6025870" y="39725"/>
                  </a:lnTo>
                  <a:lnTo>
                    <a:pt x="6025870" y="67881"/>
                  </a:lnTo>
                  <a:lnTo>
                    <a:pt x="6225845" y="67881"/>
                  </a:lnTo>
                  <a:lnTo>
                    <a:pt x="6225845" y="39725"/>
                  </a:lnTo>
                  <a:close/>
                </a:path>
                <a:path w="9251315" h="379095">
                  <a:moveTo>
                    <a:pt x="6233071" y="258914"/>
                  </a:moveTo>
                  <a:lnTo>
                    <a:pt x="6231318" y="240487"/>
                  </a:lnTo>
                  <a:lnTo>
                    <a:pt x="6230582" y="232727"/>
                  </a:lnTo>
                  <a:lnTo>
                    <a:pt x="6209500" y="235407"/>
                  </a:lnTo>
                  <a:lnTo>
                    <a:pt x="6187859" y="237553"/>
                  </a:lnTo>
                  <a:lnTo>
                    <a:pt x="6165862" y="239217"/>
                  </a:lnTo>
                  <a:lnTo>
                    <a:pt x="6143752" y="240487"/>
                  </a:lnTo>
                  <a:lnTo>
                    <a:pt x="6143752" y="208000"/>
                  </a:lnTo>
                  <a:lnTo>
                    <a:pt x="6169330" y="200812"/>
                  </a:lnTo>
                  <a:lnTo>
                    <a:pt x="6189091" y="187845"/>
                  </a:lnTo>
                  <a:lnTo>
                    <a:pt x="6193460" y="181686"/>
                  </a:lnTo>
                  <a:lnTo>
                    <a:pt x="6201854" y="169824"/>
                  </a:lnTo>
                  <a:lnTo>
                    <a:pt x="6206502" y="147472"/>
                  </a:lnTo>
                  <a:lnTo>
                    <a:pt x="6200470" y="121856"/>
                  </a:lnTo>
                  <a:lnTo>
                    <a:pt x="6192596" y="112483"/>
                  </a:lnTo>
                  <a:lnTo>
                    <a:pt x="6183935" y="102184"/>
                  </a:lnTo>
                  <a:lnTo>
                    <a:pt x="6172555" y="96520"/>
                  </a:lnTo>
                  <a:lnTo>
                    <a:pt x="6172555" y="147472"/>
                  </a:lnTo>
                  <a:lnTo>
                    <a:pt x="6169228" y="161772"/>
                  </a:lnTo>
                  <a:lnTo>
                    <a:pt x="6159817" y="172567"/>
                  </a:lnTo>
                  <a:lnTo>
                    <a:pt x="6145200" y="179374"/>
                  </a:lnTo>
                  <a:lnTo>
                    <a:pt x="6126251" y="181686"/>
                  </a:lnTo>
                  <a:lnTo>
                    <a:pt x="6107150" y="179374"/>
                  </a:lnTo>
                  <a:lnTo>
                    <a:pt x="6092456" y="172567"/>
                  </a:lnTo>
                  <a:lnTo>
                    <a:pt x="6083008" y="161772"/>
                  </a:lnTo>
                  <a:lnTo>
                    <a:pt x="6079680" y="147472"/>
                  </a:lnTo>
                  <a:lnTo>
                    <a:pt x="6083008" y="133019"/>
                  </a:lnTo>
                  <a:lnTo>
                    <a:pt x="6092456" y="121983"/>
                  </a:lnTo>
                  <a:lnTo>
                    <a:pt x="6107150" y="114947"/>
                  </a:lnTo>
                  <a:lnTo>
                    <a:pt x="6126251" y="112483"/>
                  </a:lnTo>
                  <a:lnTo>
                    <a:pt x="6145200" y="114947"/>
                  </a:lnTo>
                  <a:lnTo>
                    <a:pt x="6159817" y="121983"/>
                  </a:lnTo>
                  <a:lnTo>
                    <a:pt x="6169228" y="133019"/>
                  </a:lnTo>
                  <a:lnTo>
                    <a:pt x="6172555" y="147472"/>
                  </a:lnTo>
                  <a:lnTo>
                    <a:pt x="6172555" y="96520"/>
                  </a:lnTo>
                  <a:lnTo>
                    <a:pt x="6158623" y="89573"/>
                  </a:lnTo>
                  <a:lnTo>
                    <a:pt x="6126251" y="85115"/>
                  </a:lnTo>
                  <a:lnTo>
                    <a:pt x="6093638" y="89573"/>
                  </a:lnTo>
                  <a:lnTo>
                    <a:pt x="6068365" y="102184"/>
                  </a:lnTo>
                  <a:lnTo>
                    <a:pt x="6052058" y="121856"/>
                  </a:lnTo>
                  <a:lnTo>
                    <a:pt x="6046394" y="147472"/>
                  </a:lnTo>
                  <a:lnTo>
                    <a:pt x="6050673" y="169760"/>
                  </a:lnTo>
                  <a:lnTo>
                    <a:pt x="6063170" y="187756"/>
                  </a:lnTo>
                  <a:lnTo>
                    <a:pt x="6082766" y="200736"/>
                  </a:lnTo>
                  <a:lnTo>
                    <a:pt x="6108357" y="208000"/>
                  </a:lnTo>
                  <a:lnTo>
                    <a:pt x="6108357" y="241808"/>
                  </a:lnTo>
                  <a:lnTo>
                    <a:pt x="6084773" y="242354"/>
                  </a:lnTo>
                  <a:lnTo>
                    <a:pt x="6019685" y="242862"/>
                  </a:lnTo>
                  <a:lnTo>
                    <a:pt x="6025083" y="272326"/>
                  </a:lnTo>
                  <a:lnTo>
                    <a:pt x="6071717" y="272021"/>
                  </a:lnTo>
                  <a:lnTo>
                    <a:pt x="6123559" y="270408"/>
                  </a:lnTo>
                  <a:lnTo>
                    <a:pt x="6178156" y="266395"/>
                  </a:lnTo>
                  <a:lnTo>
                    <a:pt x="6233071" y="258914"/>
                  </a:lnTo>
                  <a:close/>
                </a:path>
                <a:path w="9251315" h="379095">
                  <a:moveTo>
                    <a:pt x="6335166" y="139852"/>
                  </a:moveTo>
                  <a:lnTo>
                    <a:pt x="6285179" y="139852"/>
                  </a:lnTo>
                  <a:lnTo>
                    <a:pt x="6285179" y="127"/>
                  </a:lnTo>
                  <a:lnTo>
                    <a:pt x="6249657" y="127"/>
                  </a:lnTo>
                  <a:lnTo>
                    <a:pt x="6249657" y="333502"/>
                  </a:lnTo>
                  <a:lnTo>
                    <a:pt x="6285179" y="333502"/>
                  </a:lnTo>
                  <a:lnTo>
                    <a:pt x="6285179" y="169443"/>
                  </a:lnTo>
                  <a:lnTo>
                    <a:pt x="6335166" y="169443"/>
                  </a:lnTo>
                  <a:lnTo>
                    <a:pt x="6335166" y="139852"/>
                  </a:lnTo>
                  <a:close/>
                </a:path>
                <a:path w="9251315" h="379095">
                  <a:moveTo>
                    <a:pt x="6625260" y="106718"/>
                  </a:moveTo>
                  <a:lnTo>
                    <a:pt x="6427000" y="106718"/>
                  </a:lnTo>
                  <a:lnTo>
                    <a:pt x="6427000" y="81318"/>
                  </a:lnTo>
                  <a:lnTo>
                    <a:pt x="6619468" y="81318"/>
                  </a:lnTo>
                  <a:lnTo>
                    <a:pt x="6619468" y="57188"/>
                  </a:lnTo>
                  <a:lnTo>
                    <a:pt x="6619468" y="33058"/>
                  </a:lnTo>
                  <a:lnTo>
                    <a:pt x="6619468" y="8928"/>
                  </a:lnTo>
                  <a:lnTo>
                    <a:pt x="6391084" y="8928"/>
                  </a:lnTo>
                  <a:lnTo>
                    <a:pt x="6391084" y="33058"/>
                  </a:lnTo>
                  <a:lnTo>
                    <a:pt x="6584213" y="33058"/>
                  </a:lnTo>
                  <a:lnTo>
                    <a:pt x="6584213" y="57188"/>
                  </a:lnTo>
                  <a:lnTo>
                    <a:pt x="6391999" y="57188"/>
                  </a:lnTo>
                  <a:lnTo>
                    <a:pt x="6391999" y="81318"/>
                  </a:lnTo>
                  <a:lnTo>
                    <a:pt x="6391999" y="106718"/>
                  </a:lnTo>
                  <a:lnTo>
                    <a:pt x="6391999" y="130848"/>
                  </a:lnTo>
                  <a:lnTo>
                    <a:pt x="6625260" y="130848"/>
                  </a:lnTo>
                  <a:lnTo>
                    <a:pt x="6625260" y="106718"/>
                  </a:lnTo>
                  <a:close/>
                </a:path>
                <a:path w="9251315" h="379095">
                  <a:moveTo>
                    <a:pt x="6630784" y="304838"/>
                  </a:moveTo>
                  <a:lnTo>
                    <a:pt x="6424625" y="304838"/>
                  </a:lnTo>
                  <a:lnTo>
                    <a:pt x="6424625" y="276898"/>
                  </a:lnTo>
                  <a:lnTo>
                    <a:pt x="6620396" y="276898"/>
                  </a:lnTo>
                  <a:lnTo>
                    <a:pt x="6620396" y="254038"/>
                  </a:lnTo>
                  <a:lnTo>
                    <a:pt x="6620396" y="228638"/>
                  </a:lnTo>
                  <a:lnTo>
                    <a:pt x="6620396" y="203238"/>
                  </a:lnTo>
                  <a:lnTo>
                    <a:pt x="6388976" y="203238"/>
                  </a:lnTo>
                  <a:lnTo>
                    <a:pt x="6388976" y="228638"/>
                  </a:lnTo>
                  <a:lnTo>
                    <a:pt x="6585394" y="228638"/>
                  </a:lnTo>
                  <a:lnTo>
                    <a:pt x="6585394" y="254038"/>
                  </a:lnTo>
                  <a:lnTo>
                    <a:pt x="6389370" y="254038"/>
                  </a:lnTo>
                  <a:lnTo>
                    <a:pt x="6389370" y="276898"/>
                  </a:lnTo>
                  <a:lnTo>
                    <a:pt x="6389370" y="304838"/>
                  </a:lnTo>
                  <a:lnTo>
                    <a:pt x="6389370" y="328968"/>
                  </a:lnTo>
                  <a:lnTo>
                    <a:pt x="6630784" y="328968"/>
                  </a:lnTo>
                  <a:lnTo>
                    <a:pt x="6630784" y="304838"/>
                  </a:lnTo>
                  <a:close/>
                </a:path>
                <a:path w="9251315" h="379095">
                  <a:moveTo>
                    <a:pt x="6657886" y="153136"/>
                  </a:moveTo>
                  <a:lnTo>
                    <a:pt x="6352794" y="153136"/>
                  </a:lnTo>
                  <a:lnTo>
                    <a:pt x="6352794" y="180238"/>
                  </a:lnTo>
                  <a:lnTo>
                    <a:pt x="6657886" y="180238"/>
                  </a:lnTo>
                  <a:lnTo>
                    <a:pt x="6657886" y="153136"/>
                  </a:lnTo>
                  <a:close/>
                </a:path>
                <a:path w="9251315" h="379095">
                  <a:moveTo>
                    <a:pt x="7062914" y="134848"/>
                  </a:moveTo>
                  <a:lnTo>
                    <a:pt x="7018515" y="123520"/>
                  </a:lnTo>
                  <a:lnTo>
                    <a:pt x="6982079" y="103733"/>
                  </a:lnTo>
                  <a:lnTo>
                    <a:pt x="6968160" y="89192"/>
                  </a:lnTo>
                  <a:lnTo>
                    <a:pt x="6957276" y="77825"/>
                  </a:lnTo>
                  <a:lnTo>
                    <a:pt x="6947802" y="48145"/>
                  </a:lnTo>
                  <a:lnTo>
                    <a:pt x="7051205" y="48145"/>
                  </a:lnTo>
                  <a:lnTo>
                    <a:pt x="7051205" y="19989"/>
                  </a:lnTo>
                  <a:lnTo>
                    <a:pt x="6804012" y="19989"/>
                  </a:lnTo>
                  <a:lnTo>
                    <a:pt x="6804012" y="48145"/>
                  </a:lnTo>
                  <a:lnTo>
                    <a:pt x="6907809" y="48145"/>
                  </a:lnTo>
                  <a:lnTo>
                    <a:pt x="6898094" y="77825"/>
                  </a:lnTo>
                  <a:lnTo>
                    <a:pt x="6873202" y="103733"/>
                  </a:lnTo>
                  <a:lnTo>
                    <a:pt x="6836880" y="123520"/>
                  </a:lnTo>
                  <a:lnTo>
                    <a:pt x="6792823" y="134848"/>
                  </a:lnTo>
                  <a:lnTo>
                    <a:pt x="6806108" y="162737"/>
                  </a:lnTo>
                  <a:lnTo>
                    <a:pt x="6844995" y="152984"/>
                  </a:lnTo>
                  <a:lnTo>
                    <a:pt x="6879476" y="137020"/>
                  </a:lnTo>
                  <a:lnTo>
                    <a:pt x="6907657" y="115519"/>
                  </a:lnTo>
                  <a:lnTo>
                    <a:pt x="6927672" y="89192"/>
                  </a:lnTo>
                  <a:lnTo>
                    <a:pt x="6947700" y="115519"/>
                  </a:lnTo>
                  <a:lnTo>
                    <a:pt x="6975957" y="137020"/>
                  </a:lnTo>
                  <a:lnTo>
                    <a:pt x="7010628" y="152984"/>
                  </a:lnTo>
                  <a:lnTo>
                    <a:pt x="7049897" y="162737"/>
                  </a:lnTo>
                  <a:lnTo>
                    <a:pt x="7062914" y="134848"/>
                  </a:lnTo>
                  <a:close/>
                </a:path>
                <a:path w="9251315" h="379095">
                  <a:moveTo>
                    <a:pt x="7079755" y="187998"/>
                  </a:moveTo>
                  <a:lnTo>
                    <a:pt x="6775856" y="187998"/>
                  </a:lnTo>
                  <a:lnTo>
                    <a:pt x="6775856" y="216814"/>
                  </a:lnTo>
                  <a:lnTo>
                    <a:pt x="6909651" y="216814"/>
                  </a:lnTo>
                  <a:lnTo>
                    <a:pt x="6909651" y="333375"/>
                  </a:lnTo>
                  <a:lnTo>
                    <a:pt x="6944385" y="333375"/>
                  </a:lnTo>
                  <a:lnTo>
                    <a:pt x="6944385" y="216814"/>
                  </a:lnTo>
                  <a:lnTo>
                    <a:pt x="7079755" y="216814"/>
                  </a:lnTo>
                  <a:lnTo>
                    <a:pt x="7079755" y="187998"/>
                  </a:lnTo>
                  <a:close/>
                </a:path>
                <a:path w="9251315" h="379095">
                  <a:moveTo>
                    <a:pt x="7276706" y="25527"/>
                  </a:moveTo>
                  <a:lnTo>
                    <a:pt x="7118832" y="25527"/>
                  </a:lnTo>
                  <a:lnTo>
                    <a:pt x="7118832" y="54864"/>
                  </a:lnTo>
                  <a:lnTo>
                    <a:pt x="7238289" y="54864"/>
                  </a:lnTo>
                  <a:lnTo>
                    <a:pt x="7225551" y="93891"/>
                  </a:lnTo>
                  <a:lnTo>
                    <a:pt x="7198322" y="128028"/>
                  </a:lnTo>
                  <a:lnTo>
                    <a:pt x="7157733" y="156260"/>
                  </a:lnTo>
                  <a:lnTo>
                    <a:pt x="7104888" y="177609"/>
                  </a:lnTo>
                  <a:lnTo>
                    <a:pt x="7119887" y="205765"/>
                  </a:lnTo>
                  <a:lnTo>
                    <a:pt x="7173582" y="184150"/>
                  </a:lnTo>
                  <a:lnTo>
                    <a:pt x="7217143" y="154838"/>
                  </a:lnTo>
                  <a:lnTo>
                    <a:pt x="7249541" y="118313"/>
                  </a:lnTo>
                  <a:lnTo>
                    <a:pt x="7269747" y="75044"/>
                  </a:lnTo>
                  <a:lnTo>
                    <a:pt x="7276706" y="25527"/>
                  </a:lnTo>
                  <a:close/>
                </a:path>
                <a:path w="9251315" h="379095">
                  <a:moveTo>
                    <a:pt x="7381037" y="297726"/>
                  </a:moveTo>
                  <a:lnTo>
                    <a:pt x="7191057" y="297726"/>
                  </a:lnTo>
                  <a:lnTo>
                    <a:pt x="7191057" y="217601"/>
                  </a:lnTo>
                  <a:lnTo>
                    <a:pt x="7155535" y="217601"/>
                  </a:lnTo>
                  <a:lnTo>
                    <a:pt x="7155535" y="326669"/>
                  </a:lnTo>
                  <a:lnTo>
                    <a:pt x="7381037" y="326669"/>
                  </a:lnTo>
                  <a:lnTo>
                    <a:pt x="7381037" y="297726"/>
                  </a:lnTo>
                  <a:close/>
                </a:path>
                <a:path w="9251315" h="379095">
                  <a:moveTo>
                    <a:pt x="7415504" y="98666"/>
                  </a:moveTo>
                  <a:lnTo>
                    <a:pt x="7367219" y="98666"/>
                  </a:lnTo>
                  <a:lnTo>
                    <a:pt x="7367219" y="127"/>
                  </a:lnTo>
                  <a:lnTo>
                    <a:pt x="7331430" y="127"/>
                  </a:lnTo>
                  <a:lnTo>
                    <a:pt x="7331430" y="242468"/>
                  </a:lnTo>
                  <a:lnTo>
                    <a:pt x="7367219" y="242468"/>
                  </a:lnTo>
                  <a:lnTo>
                    <a:pt x="7367219" y="128270"/>
                  </a:lnTo>
                  <a:lnTo>
                    <a:pt x="7415504" y="128270"/>
                  </a:lnTo>
                  <a:lnTo>
                    <a:pt x="7415504" y="98666"/>
                  </a:lnTo>
                  <a:close/>
                </a:path>
                <a:path w="9251315" h="379095">
                  <a:moveTo>
                    <a:pt x="7498905" y="184048"/>
                  </a:moveTo>
                  <a:lnTo>
                    <a:pt x="7496797" y="173837"/>
                  </a:lnTo>
                  <a:lnTo>
                    <a:pt x="7491082" y="165468"/>
                  </a:lnTo>
                  <a:lnTo>
                    <a:pt x="7482700" y="159816"/>
                  </a:lnTo>
                  <a:lnTo>
                    <a:pt x="7472604" y="157734"/>
                  </a:lnTo>
                  <a:lnTo>
                    <a:pt x="7462266" y="159816"/>
                  </a:lnTo>
                  <a:lnTo>
                    <a:pt x="7453808" y="165468"/>
                  </a:lnTo>
                  <a:lnTo>
                    <a:pt x="7448118" y="173837"/>
                  </a:lnTo>
                  <a:lnTo>
                    <a:pt x="7446150" y="184048"/>
                  </a:lnTo>
                  <a:lnTo>
                    <a:pt x="7448118" y="194271"/>
                  </a:lnTo>
                  <a:lnTo>
                    <a:pt x="7453808" y="202628"/>
                  </a:lnTo>
                  <a:lnTo>
                    <a:pt x="7462266" y="208292"/>
                  </a:lnTo>
                  <a:lnTo>
                    <a:pt x="7472604" y="210362"/>
                  </a:lnTo>
                  <a:lnTo>
                    <a:pt x="7482700" y="208292"/>
                  </a:lnTo>
                  <a:lnTo>
                    <a:pt x="7491082" y="202628"/>
                  </a:lnTo>
                  <a:lnTo>
                    <a:pt x="7496797" y="194271"/>
                  </a:lnTo>
                  <a:lnTo>
                    <a:pt x="7498905" y="184048"/>
                  </a:lnTo>
                  <a:close/>
                </a:path>
                <a:path w="9251315" h="379095">
                  <a:moveTo>
                    <a:pt x="7725727" y="56311"/>
                  </a:moveTo>
                  <a:lnTo>
                    <a:pt x="7719593" y="35598"/>
                  </a:lnTo>
                  <a:lnTo>
                    <a:pt x="7713586" y="29997"/>
                  </a:lnTo>
                  <a:lnTo>
                    <a:pt x="7702651" y="19799"/>
                  </a:lnTo>
                  <a:lnTo>
                    <a:pt x="7692441" y="15875"/>
                  </a:lnTo>
                  <a:lnTo>
                    <a:pt x="7692441" y="56311"/>
                  </a:lnTo>
                  <a:lnTo>
                    <a:pt x="7688897" y="67106"/>
                  </a:lnTo>
                  <a:lnTo>
                    <a:pt x="7678852" y="75361"/>
                  </a:lnTo>
                  <a:lnTo>
                    <a:pt x="7663129" y="80632"/>
                  </a:lnTo>
                  <a:lnTo>
                    <a:pt x="7642580" y="82486"/>
                  </a:lnTo>
                  <a:lnTo>
                    <a:pt x="7621714" y="80632"/>
                  </a:lnTo>
                  <a:lnTo>
                    <a:pt x="7605865" y="75361"/>
                  </a:lnTo>
                  <a:lnTo>
                    <a:pt x="7595844" y="67106"/>
                  </a:lnTo>
                  <a:lnTo>
                    <a:pt x="7592454" y="56311"/>
                  </a:lnTo>
                  <a:lnTo>
                    <a:pt x="7595844" y="45478"/>
                  </a:lnTo>
                  <a:lnTo>
                    <a:pt x="7605865" y="37185"/>
                  </a:lnTo>
                  <a:lnTo>
                    <a:pt x="7621714" y="31864"/>
                  </a:lnTo>
                  <a:lnTo>
                    <a:pt x="7642580" y="29997"/>
                  </a:lnTo>
                  <a:lnTo>
                    <a:pt x="7663129" y="31864"/>
                  </a:lnTo>
                  <a:lnTo>
                    <a:pt x="7678852" y="37185"/>
                  </a:lnTo>
                  <a:lnTo>
                    <a:pt x="7688897" y="45478"/>
                  </a:lnTo>
                  <a:lnTo>
                    <a:pt x="7692441" y="56311"/>
                  </a:lnTo>
                  <a:lnTo>
                    <a:pt x="7692441" y="15875"/>
                  </a:lnTo>
                  <a:lnTo>
                    <a:pt x="7676451" y="9715"/>
                  </a:lnTo>
                  <a:lnTo>
                    <a:pt x="7642580" y="6184"/>
                  </a:lnTo>
                  <a:lnTo>
                    <a:pt x="7608214" y="9715"/>
                  </a:lnTo>
                  <a:lnTo>
                    <a:pt x="7581862" y="19799"/>
                  </a:lnTo>
                  <a:lnTo>
                    <a:pt x="7564983" y="35598"/>
                  </a:lnTo>
                  <a:lnTo>
                    <a:pt x="7559040" y="56311"/>
                  </a:lnTo>
                  <a:lnTo>
                    <a:pt x="7564983" y="77254"/>
                  </a:lnTo>
                  <a:lnTo>
                    <a:pt x="7581862" y="92925"/>
                  </a:lnTo>
                  <a:lnTo>
                    <a:pt x="7608214" y="102755"/>
                  </a:lnTo>
                  <a:lnTo>
                    <a:pt x="7642580" y="106172"/>
                  </a:lnTo>
                  <a:lnTo>
                    <a:pt x="7676451" y="102755"/>
                  </a:lnTo>
                  <a:lnTo>
                    <a:pt x="7702651" y="92925"/>
                  </a:lnTo>
                  <a:lnTo>
                    <a:pt x="7713929" y="82486"/>
                  </a:lnTo>
                  <a:lnTo>
                    <a:pt x="7719593" y="77254"/>
                  </a:lnTo>
                  <a:lnTo>
                    <a:pt x="7725727" y="56311"/>
                  </a:lnTo>
                  <a:close/>
                </a:path>
                <a:path w="9251315" h="379095">
                  <a:moveTo>
                    <a:pt x="7754264" y="138010"/>
                  </a:moveTo>
                  <a:lnTo>
                    <a:pt x="7752169" y="115379"/>
                  </a:lnTo>
                  <a:lnTo>
                    <a:pt x="7696886" y="119811"/>
                  </a:lnTo>
                  <a:lnTo>
                    <a:pt x="7640460" y="122250"/>
                  </a:lnTo>
                  <a:lnTo>
                    <a:pt x="7585380" y="123253"/>
                  </a:lnTo>
                  <a:lnTo>
                    <a:pt x="7534173" y="123405"/>
                  </a:lnTo>
                  <a:lnTo>
                    <a:pt x="7538250" y="148793"/>
                  </a:lnTo>
                  <a:lnTo>
                    <a:pt x="7558303" y="148856"/>
                  </a:lnTo>
                  <a:lnTo>
                    <a:pt x="7579258" y="148793"/>
                  </a:lnTo>
                  <a:lnTo>
                    <a:pt x="7600963" y="148539"/>
                  </a:lnTo>
                  <a:lnTo>
                    <a:pt x="7623238" y="148005"/>
                  </a:lnTo>
                  <a:lnTo>
                    <a:pt x="7623238" y="196684"/>
                  </a:lnTo>
                  <a:lnTo>
                    <a:pt x="7658100" y="196684"/>
                  </a:lnTo>
                  <a:lnTo>
                    <a:pt x="7658100" y="148005"/>
                  </a:lnTo>
                  <a:lnTo>
                    <a:pt x="7658100" y="146685"/>
                  </a:lnTo>
                  <a:lnTo>
                    <a:pt x="7682179" y="145224"/>
                  </a:lnTo>
                  <a:lnTo>
                    <a:pt x="7706334" y="143332"/>
                  </a:lnTo>
                  <a:lnTo>
                    <a:pt x="7730414" y="140957"/>
                  </a:lnTo>
                  <a:lnTo>
                    <a:pt x="7754264" y="138010"/>
                  </a:lnTo>
                  <a:close/>
                </a:path>
                <a:path w="9251315" h="379095">
                  <a:moveTo>
                    <a:pt x="7812418" y="393"/>
                  </a:moveTo>
                  <a:lnTo>
                    <a:pt x="7776896" y="393"/>
                  </a:lnTo>
                  <a:lnTo>
                    <a:pt x="7776896" y="157607"/>
                  </a:lnTo>
                  <a:lnTo>
                    <a:pt x="7711910" y="157607"/>
                  </a:lnTo>
                  <a:lnTo>
                    <a:pt x="7711910" y="179844"/>
                  </a:lnTo>
                  <a:lnTo>
                    <a:pt x="7776896" y="179844"/>
                  </a:lnTo>
                  <a:lnTo>
                    <a:pt x="7776896" y="195897"/>
                  </a:lnTo>
                  <a:lnTo>
                    <a:pt x="7812418" y="195897"/>
                  </a:lnTo>
                  <a:lnTo>
                    <a:pt x="7812418" y="393"/>
                  </a:lnTo>
                  <a:close/>
                </a:path>
                <a:path w="9251315" h="379095">
                  <a:moveTo>
                    <a:pt x="7822412" y="304698"/>
                  </a:moveTo>
                  <a:lnTo>
                    <a:pt x="7620216" y="304698"/>
                  </a:lnTo>
                  <a:lnTo>
                    <a:pt x="7620216" y="279044"/>
                  </a:lnTo>
                  <a:lnTo>
                    <a:pt x="7812418" y="279044"/>
                  </a:lnTo>
                  <a:lnTo>
                    <a:pt x="7812418" y="207073"/>
                  </a:lnTo>
                  <a:lnTo>
                    <a:pt x="7584160" y="207073"/>
                  </a:lnTo>
                  <a:lnTo>
                    <a:pt x="7584160" y="231813"/>
                  </a:lnTo>
                  <a:lnTo>
                    <a:pt x="7777289" y="231813"/>
                  </a:lnTo>
                  <a:lnTo>
                    <a:pt x="7777289" y="255358"/>
                  </a:lnTo>
                  <a:lnTo>
                    <a:pt x="7585481" y="255358"/>
                  </a:lnTo>
                  <a:lnTo>
                    <a:pt x="7585481" y="330352"/>
                  </a:lnTo>
                  <a:lnTo>
                    <a:pt x="7822412" y="330352"/>
                  </a:lnTo>
                  <a:lnTo>
                    <a:pt x="7822412" y="304698"/>
                  </a:lnTo>
                  <a:close/>
                </a:path>
                <a:path w="9251315" h="379095">
                  <a:moveTo>
                    <a:pt x="8035938" y="25527"/>
                  </a:moveTo>
                  <a:lnTo>
                    <a:pt x="7878064" y="25527"/>
                  </a:lnTo>
                  <a:lnTo>
                    <a:pt x="7878064" y="54864"/>
                  </a:lnTo>
                  <a:lnTo>
                    <a:pt x="7997520" y="54864"/>
                  </a:lnTo>
                  <a:lnTo>
                    <a:pt x="7984782" y="93891"/>
                  </a:lnTo>
                  <a:lnTo>
                    <a:pt x="7957566" y="128028"/>
                  </a:lnTo>
                  <a:lnTo>
                    <a:pt x="7916977" y="156260"/>
                  </a:lnTo>
                  <a:lnTo>
                    <a:pt x="7864119" y="177609"/>
                  </a:lnTo>
                  <a:lnTo>
                    <a:pt x="7879118" y="205765"/>
                  </a:lnTo>
                  <a:lnTo>
                    <a:pt x="7932814" y="184150"/>
                  </a:lnTo>
                  <a:lnTo>
                    <a:pt x="7976375" y="154838"/>
                  </a:lnTo>
                  <a:lnTo>
                    <a:pt x="8008785" y="118313"/>
                  </a:lnTo>
                  <a:lnTo>
                    <a:pt x="8028978" y="75044"/>
                  </a:lnTo>
                  <a:lnTo>
                    <a:pt x="8035938" y="25527"/>
                  </a:lnTo>
                  <a:close/>
                </a:path>
                <a:path w="9251315" h="379095">
                  <a:moveTo>
                    <a:pt x="8140268" y="297726"/>
                  </a:moveTo>
                  <a:lnTo>
                    <a:pt x="7950301" y="297726"/>
                  </a:lnTo>
                  <a:lnTo>
                    <a:pt x="7950301" y="217601"/>
                  </a:lnTo>
                  <a:lnTo>
                    <a:pt x="7914780" y="217601"/>
                  </a:lnTo>
                  <a:lnTo>
                    <a:pt x="7914780" y="326669"/>
                  </a:lnTo>
                  <a:lnTo>
                    <a:pt x="8140268" y="326669"/>
                  </a:lnTo>
                  <a:lnTo>
                    <a:pt x="8140268" y="297726"/>
                  </a:lnTo>
                  <a:close/>
                </a:path>
                <a:path w="9251315" h="379095">
                  <a:moveTo>
                    <a:pt x="8174736" y="98666"/>
                  </a:moveTo>
                  <a:lnTo>
                    <a:pt x="8126450" y="98666"/>
                  </a:lnTo>
                  <a:lnTo>
                    <a:pt x="8126450" y="127"/>
                  </a:lnTo>
                  <a:lnTo>
                    <a:pt x="8090675" y="127"/>
                  </a:lnTo>
                  <a:lnTo>
                    <a:pt x="8090675" y="242468"/>
                  </a:lnTo>
                  <a:lnTo>
                    <a:pt x="8126450" y="242468"/>
                  </a:lnTo>
                  <a:lnTo>
                    <a:pt x="8126450" y="128270"/>
                  </a:lnTo>
                  <a:lnTo>
                    <a:pt x="8174736" y="128270"/>
                  </a:lnTo>
                  <a:lnTo>
                    <a:pt x="8174736" y="98666"/>
                  </a:lnTo>
                  <a:close/>
                </a:path>
                <a:path w="9251315" h="379095">
                  <a:moveTo>
                    <a:pt x="8484108" y="172605"/>
                  </a:moveTo>
                  <a:lnTo>
                    <a:pt x="8481543" y="154444"/>
                  </a:lnTo>
                  <a:lnTo>
                    <a:pt x="8480031" y="143789"/>
                  </a:lnTo>
                  <a:lnTo>
                    <a:pt x="8449069" y="149123"/>
                  </a:lnTo>
                  <a:lnTo>
                    <a:pt x="8416988" y="152374"/>
                  </a:lnTo>
                  <a:lnTo>
                    <a:pt x="8380616" y="154000"/>
                  </a:lnTo>
                  <a:lnTo>
                    <a:pt x="8336762" y="154444"/>
                  </a:lnTo>
                  <a:lnTo>
                    <a:pt x="8336762" y="57099"/>
                  </a:lnTo>
                  <a:lnTo>
                    <a:pt x="8450694" y="57099"/>
                  </a:lnTo>
                  <a:lnTo>
                    <a:pt x="8450694" y="28282"/>
                  </a:lnTo>
                  <a:lnTo>
                    <a:pt x="8301774" y="28282"/>
                  </a:lnTo>
                  <a:lnTo>
                    <a:pt x="8301774" y="183527"/>
                  </a:lnTo>
                  <a:lnTo>
                    <a:pt x="8328215" y="183527"/>
                  </a:lnTo>
                  <a:lnTo>
                    <a:pt x="8376298" y="183108"/>
                  </a:lnTo>
                  <a:lnTo>
                    <a:pt x="8415934" y="181419"/>
                  </a:lnTo>
                  <a:lnTo>
                    <a:pt x="8450694" y="178054"/>
                  </a:lnTo>
                  <a:lnTo>
                    <a:pt x="8484108" y="172605"/>
                  </a:lnTo>
                  <a:close/>
                </a:path>
                <a:path w="9251315" h="379095">
                  <a:moveTo>
                    <a:pt x="8563051" y="297726"/>
                  </a:moveTo>
                  <a:lnTo>
                    <a:pt x="8372678" y="297726"/>
                  </a:lnTo>
                  <a:lnTo>
                    <a:pt x="8372678" y="216547"/>
                  </a:lnTo>
                  <a:lnTo>
                    <a:pt x="8337550" y="216547"/>
                  </a:lnTo>
                  <a:lnTo>
                    <a:pt x="8337550" y="326669"/>
                  </a:lnTo>
                  <a:lnTo>
                    <a:pt x="8563051" y="326669"/>
                  </a:lnTo>
                  <a:lnTo>
                    <a:pt x="8563051" y="297726"/>
                  </a:lnTo>
                  <a:close/>
                </a:path>
                <a:path w="9251315" h="379095">
                  <a:moveTo>
                    <a:pt x="8597392" y="96558"/>
                  </a:moveTo>
                  <a:lnTo>
                    <a:pt x="8548840" y="96558"/>
                  </a:lnTo>
                  <a:lnTo>
                    <a:pt x="8548840" y="0"/>
                  </a:lnTo>
                  <a:lnTo>
                    <a:pt x="8513458" y="0"/>
                  </a:lnTo>
                  <a:lnTo>
                    <a:pt x="8513458" y="241414"/>
                  </a:lnTo>
                  <a:lnTo>
                    <a:pt x="8548840" y="241414"/>
                  </a:lnTo>
                  <a:lnTo>
                    <a:pt x="8548840" y="125907"/>
                  </a:lnTo>
                  <a:lnTo>
                    <a:pt x="8597392" y="125907"/>
                  </a:lnTo>
                  <a:lnTo>
                    <a:pt x="8597392" y="96558"/>
                  </a:lnTo>
                  <a:close/>
                </a:path>
                <a:path w="9251315" h="379095">
                  <a:moveTo>
                    <a:pt x="8812098" y="84594"/>
                  </a:moveTo>
                  <a:lnTo>
                    <a:pt x="8805659" y="56388"/>
                  </a:lnTo>
                  <a:lnTo>
                    <a:pt x="8795664" y="44208"/>
                  </a:lnTo>
                  <a:lnTo>
                    <a:pt x="8787727" y="34518"/>
                  </a:lnTo>
                  <a:lnTo>
                    <a:pt x="8778545" y="29794"/>
                  </a:lnTo>
                  <a:lnTo>
                    <a:pt x="8778545" y="84594"/>
                  </a:lnTo>
                  <a:lnTo>
                    <a:pt x="8774646" y="101092"/>
                  </a:lnTo>
                  <a:lnTo>
                    <a:pt x="8763749" y="113766"/>
                  </a:lnTo>
                  <a:lnTo>
                    <a:pt x="8747023" y="121856"/>
                  </a:lnTo>
                  <a:lnTo>
                    <a:pt x="8725662" y="124587"/>
                  </a:lnTo>
                  <a:lnTo>
                    <a:pt x="8704758" y="121856"/>
                  </a:lnTo>
                  <a:lnTo>
                    <a:pt x="8688299" y="113766"/>
                  </a:lnTo>
                  <a:lnTo>
                    <a:pt x="8677554" y="101092"/>
                  </a:lnTo>
                  <a:lnTo>
                    <a:pt x="8673821" y="84594"/>
                  </a:lnTo>
                  <a:lnTo>
                    <a:pt x="8677554" y="67970"/>
                  </a:lnTo>
                  <a:lnTo>
                    <a:pt x="8688299" y="55168"/>
                  </a:lnTo>
                  <a:lnTo>
                    <a:pt x="8704758" y="46977"/>
                  </a:lnTo>
                  <a:lnTo>
                    <a:pt x="8725662" y="44208"/>
                  </a:lnTo>
                  <a:lnTo>
                    <a:pt x="8747023" y="46977"/>
                  </a:lnTo>
                  <a:lnTo>
                    <a:pt x="8763749" y="55168"/>
                  </a:lnTo>
                  <a:lnTo>
                    <a:pt x="8774646" y="67970"/>
                  </a:lnTo>
                  <a:lnTo>
                    <a:pt x="8778545" y="84594"/>
                  </a:lnTo>
                  <a:lnTo>
                    <a:pt x="8778545" y="29794"/>
                  </a:lnTo>
                  <a:lnTo>
                    <a:pt x="8760371" y="20408"/>
                  </a:lnTo>
                  <a:lnTo>
                    <a:pt x="8725662" y="15519"/>
                  </a:lnTo>
                  <a:lnTo>
                    <a:pt x="8691054" y="20408"/>
                  </a:lnTo>
                  <a:lnTo>
                    <a:pt x="8663788" y="34518"/>
                  </a:lnTo>
                  <a:lnTo>
                    <a:pt x="8645957" y="56388"/>
                  </a:lnTo>
                  <a:lnTo>
                    <a:pt x="8639619" y="84594"/>
                  </a:lnTo>
                  <a:lnTo>
                    <a:pt x="8645957" y="112687"/>
                  </a:lnTo>
                  <a:lnTo>
                    <a:pt x="8663788" y="134569"/>
                  </a:lnTo>
                  <a:lnTo>
                    <a:pt x="8691054" y="148729"/>
                  </a:lnTo>
                  <a:lnTo>
                    <a:pt x="8725662" y="153657"/>
                  </a:lnTo>
                  <a:lnTo>
                    <a:pt x="8760371" y="148729"/>
                  </a:lnTo>
                  <a:lnTo>
                    <a:pt x="8787727" y="134569"/>
                  </a:lnTo>
                  <a:lnTo>
                    <a:pt x="8795906" y="124587"/>
                  </a:lnTo>
                  <a:lnTo>
                    <a:pt x="8805659" y="112687"/>
                  </a:lnTo>
                  <a:lnTo>
                    <a:pt x="8812098" y="84594"/>
                  </a:lnTo>
                  <a:close/>
                </a:path>
                <a:path w="9251315" h="379095">
                  <a:moveTo>
                    <a:pt x="8837879" y="193649"/>
                  </a:moveTo>
                  <a:lnTo>
                    <a:pt x="8835377" y="167347"/>
                  </a:lnTo>
                  <a:lnTo>
                    <a:pt x="8778926" y="173786"/>
                  </a:lnTo>
                  <a:lnTo>
                    <a:pt x="8721319" y="177444"/>
                  </a:lnTo>
                  <a:lnTo>
                    <a:pt x="8665883" y="179070"/>
                  </a:lnTo>
                  <a:lnTo>
                    <a:pt x="8615934" y="179451"/>
                  </a:lnTo>
                  <a:lnTo>
                    <a:pt x="8620544" y="208915"/>
                  </a:lnTo>
                  <a:lnTo>
                    <a:pt x="8663051" y="208483"/>
                  </a:lnTo>
                  <a:lnTo>
                    <a:pt x="8686089" y="207949"/>
                  </a:lnTo>
                  <a:lnTo>
                    <a:pt x="8710003" y="207073"/>
                  </a:lnTo>
                  <a:lnTo>
                    <a:pt x="8710003" y="323380"/>
                  </a:lnTo>
                  <a:lnTo>
                    <a:pt x="8745398" y="323380"/>
                  </a:lnTo>
                  <a:lnTo>
                    <a:pt x="8745398" y="207073"/>
                  </a:lnTo>
                  <a:lnTo>
                    <a:pt x="8745398" y="205105"/>
                  </a:lnTo>
                  <a:lnTo>
                    <a:pt x="8768499" y="203161"/>
                  </a:lnTo>
                  <a:lnTo>
                    <a:pt x="8791740" y="200660"/>
                  </a:lnTo>
                  <a:lnTo>
                    <a:pt x="8814918" y="197510"/>
                  </a:lnTo>
                  <a:lnTo>
                    <a:pt x="8837879" y="193649"/>
                  </a:lnTo>
                  <a:close/>
                </a:path>
                <a:path w="9251315" h="379095">
                  <a:moveTo>
                    <a:pt x="8893264" y="393"/>
                  </a:moveTo>
                  <a:lnTo>
                    <a:pt x="8858542" y="393"/>
                  </a:lnTo>
                  <a:lnTo>
                    <a:pt x="8858542" y="333641"/>
                  </a:lnTo>
                  <a:lnTo>
                    <a:pt x="8893264" y="333641"/>
                  </a:lnTo>
                  <a:lnTo>
                    <a:pt x="8893264" y="393"/>
                  </a:lnTo>
                  <a:close/>
                </a:path>
                <a:path w="9251315" h="379095">
                  <a:moveTo>
                    <a:pt x="9250845" y="264198"/>
                  </a:moveTo>
                  <a:lnTo>
                    <a:pt x="9114942" y="264198"/>
                  </a:lnTo>
                  <a:lnTo>
                    <a:pt x="9114942" y="205778"/>
                  </a:lnTo>
                  <a:lnTo>
                    <a:pt x="9221254" y="205778"/>
                  </a:lnTo>
                  <a:lnTo>
                    <a:pt x="9221254" y="176568"/>
                  </a:lnTo>
                  <a:lnTo>
                    <a:pt x="9017991" y="176568"/>
                  </a:lnTo>
                  <a:lnTo>
                    <a:pt x="9017991" y="128308"/>
                  </a:lnTo>
                  <a:lnTo>
                    <a:pt x="8982862" y="128308"/>
                  </a:lnTo>
                  <a:lnTo>
                    <a:pt x="8982862" y="176568"/>
                  </a:lnTo>
                  <a:lnTo>
                    <a:pt x="8982862" y="205778"/>
                  </a:lnTo>
                  <a:lnTo>
                    <a:pt x="9079954" y="205778"/>
                  </a:lnTo>
                  <a:lnTo>
                    <a:pt x="9079954" y="264198"/>
                  </a:lnTo>
                  <a:lnTo>
                    <a:pt x="8945766" y="264198"/>
                  </a:lnTo>
                  <a:lnTo>
                    <a:pt x="8945766" y="293408"/>
                  </a:lnTo>
                  <a:lnTo>
                    <a:pt x="9250845" y="293408"/>
                  </a:lnTo>
                  <a:lnTo>
                    <a:pt x="9250845" y="26419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88554" y="6019799"/>
              <a:ext cx="14718665" cy="843915"/>
            </a:xfrm>
            <a:custGeom>
              <a:avLst/>
              <a:gdLst/>
              <a:ahLst/>
              <a:cxnLst/>
              <a:rect l="l" t="t" r="r" b="b"/>
              <a:pathLst>
                <a:path w="14718665" h="843915">
                  <a:moveTo>
                    <a:pt x="160108" y="537121"/>
                  </a:moveTo>
                  <a:lnTo>
                    <a:pt x="125247" y="537121"/>
                  </a:lnTo>
                  <a:lnTo>
                    <a:pt x="125247" y="622300"/>
                  </a:lnTo>
                  <a:lnTo>
                    <a:pt x="35255" y="622300"/>
                  </a:lnTo>
                  <a:lnTo>
                    <a:pt x="35255" y="537210"/>
                  </a:lnTo>
                  <a:lnTo>
                    <a:pt x="0" y="537210"/>
                  </a:lnTo>
                  <a:lnTo>
                    <a:pt x="0" y="622300"/>
                  </a:lnTo>
                  <a:lnTo>
                    <a:pt x="0" y="650240"/>
                  </a:lnTo>
                  <a:lnTo>
                    <a:pt x="0" y="734060"/>
                  </a:lnTo>
                  <a:lnTo>
                    <a:pt x="0" y="763270"/>
                  </a:lnTo>
                  <a:lnTo>
                    <a:pt x="160108" y="763270"/>
                  </a:lnTo>
                  <a:lnTo>
                    <a:pt x="160108" y="734466"/>
                  </a:lnTo>
                  <a:lnTo>
                    <a:pt x="160108" y="734060"/>
                  </a:lnTo>
                  <a:lnTo>
                    <a:pt x="160108" y="650786"/>
                  </a:lnTo>
                  <a:lnTo>
                    <a:pt x="125247" y="650786"/>
                  </a:lnTo>
                  <a:lnTo>
                    <a:pt x="125247" y="734060"/>
                  </a:lnTo>
                  <a:lnTo>
                    <a:pt x="35255" y="734060"/>
                  </a:lnTo>
                  <a:lnTo>
                    <a:pt x="35255" y="650240"/>
                  </a:lnTo>
                  <a:lnTo>
                    <a:pt x="160108" y="650240"/>
                  </a:lnTo>
                  <a:lnTo>
                    <a:pt x="160108" y="622769"/>
                  </a:lnTo>
                  <a:lnTo>
                    <a:pt x="160108" y="622300"/>
                  </a:lnTo>
                  <a:lnTo>
                    <a:pt x="160108" y="537121"/>
                  </a:lnTo>
                  <a:close/>
                </a:path>
                <a:path w="14718665" h="843915">
                  <a:moveTo>
                    <a:pt x="257733" y="509358"/>
                  </a:moveTo>
                  <a:lnTo>
                    <a:pt x="222211" y="509358"/>
                  </a:lnTo>
                  <a:lnTo>
                    <a:pt x="222211" y="843394"/>
                  </a:lnTo>
                  <a:lnTo>
                    <a:pt x="257733" y="843394"/>
                  </a:lnTo>
                  <a:lnTo>
                    <a:pt x="257733" y="509358"/>
                  </a:lnTo>
                  <a:close/>
                </a:path>
                <a:path w="14718665" h="843915">
                  <a:moveTo>
                    <a:pt x="581761" y="541464"/>
                  </a:moveTo>
                  <a:lnTo>
                    <a:pt x="342188" y="541464"/>
                  </a:lnTo>
                  <a:lnTo>
                    <a:pt x="342188" y="570141"/>
                  </a:lnTo>
                  <a:lnTo>
                    <a:pt x="546506" y="570141"/>
                  </a:lnTo>
                  <a:lnTo>
                    <a:pt x="546506" y="576986"/>
                  </a:lnTo>
                  <a:lnTo>
                    <a:pt x="546328" y="608622"/>
                  </a:lnTo>
                  <a:lnTo>
                    <a:pt x="545058" y="642747"/>
                  </a:lnTo>
                  <a:lnTo>
                    <a:pt x="541616" y="680491"/>
                  </a:lnTo>
                  <a:lnTo>
                    <a:pt x="534924" y="723011"/>
                  </a:lnTo>
                  <a:lnTo>
                    <a:pt x="569658" y="726694"/>
                  </a:lnTo>
                  <a:lnTo>
                    <a:pt x="576503" y="682307"/>
                  </a:lnTo>
                  <a:lnTo>
                    <a:pt x="580047" y="643699"/>
                  </a:lnTo>
                  <a:lnTo>
                    <a:pt x="581431" y="609168"/>
                  </a:lnTo>
                  <a:lnTo>
                    <a:pt x="581761" y="576986"/>
                  </a:lnTo>
                  <a:lnTo>
                    <a:pt x="581761" y="541464"/>
                  </a:lnTo>
                  <a:close/>
                </a:path>
                <a:path w="14718665" h="843915">
                  <a:moveTo>
                    <a:pt x="614921" y="768540"/>
                  </a:moveTo>
                  <a:lnTo>
                    <a:pt x="500722" y="768540"/>
                  </a:lnTo>
                  <a:lnTo>
                    <a:pt x="500722" y="660387"/>
                  </a:lnTo>
                  <a:lnTo>
                    <a:pt x="465988" y="660387"/>
                  </a:lnTo>
                  <a:lnTo>
                    <a:pt x="465988" y="768540"/>
                  </a:lnTo>
                  <a:lnTo>
                    <a:pt x="417969" y="768540"/>
                  </a:lnTo>
                  <a:lnTo>
                    <a:pt x="417969" y="660387"/>
                  </a:lnTo>
                  <a:lnTo>
                    <a:pt x="382714" y="660387"/>
                  </a:lnTo>
                  <a:lnTo>
                    <a:pt x="382714" y="768540"/>
                  </a:lnTo>
                  <a:lnTo>
                    <a:pt x="311010" y="768540"/>
                  </a:lnTo>
                  <a:lnTo>
                    <a:pt x="311010" y="797737"/>
                  </a:lnTo>
                  <a:lnTo>
                    <a:pt x="614921" y="797737"/>
                  </a:lnTo>
                  <a:lnTo>
                    <a:pt x="614921" y="768540"/>
                  </a:lnTo>
                  <a:close/>
                </a:path>
                <a:path w="14718665" h="843915">
                  <a:moveTo>
                    <a:pt x="14718665" y="0"/>
                  </a:moveTo>
                  <a:lnTo>
                    <a:pt x="14487385" y="0"/>
                  </a:lnTo>
                  <a:lnTo>
                    <a:pt x="14487385" y="27940"/>
                  </a:lnTo>
                  <a:lnTo>
                    <a:pt x="14683804" y="27940"/>
                  </a:lnTo>
                  <a:lnTo>
                    <a:pt x="14683804" y="74930"/>
                  </a:lnTo>
                  <a:lnTo>
                    <a:pt x="14488046" y="74930"/>
                  </a:lnTo>
                  <a:lnTo>
                    <a:pt x="14488046" y="104140"/>
                  </a:lnTo>
                  <a:lnTo>
                    <a:pt x="14488046" y="152400"/>
                  </a:lnTo>
                  <a:lnTo>
                    <a:pt x="14523174" y="152400"/>
                  </a:lnTo>
                  <a:lnTo>
                    <a:pt x="14523174" y="104140"/>
                  </a:lnTo>
                  <a:lnTo>
                    <a:pt x="14718665" y="104140"/>
                  </a:lnTo>
                  <a:lnTo>
                    <a:pt x="14718665" y="74930"/>
                  </a:lnTo>
                  <a:lnTo>
                    <a:pt x="14718665" y="27940"/>
                  </a:lnTo>
                  <a:lnTo>
                    <a:pt x="1471866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929536" y="6526136"/>
              <a:ext cx="11283950" cy="337185"/>
            </a:xfrm>
            <a:custGeom>
              <a:avLst/>
              <a:gdLst/>
              <a:ahLst/>
              <a:cxnLst/>
              <a:rect l="l" t="t" r="r" b="b"/>
              <a:pathLst>
                <a:path w="11283950" h="337184">
                  <a:moveTo>
                    <a:pt x="180111" y="126428"/>
                  </a:moveTo>
                  <a:lnTo>
                    <a:pt x="174294" y="103746"/>
                  </a:lnTo>
                  <a:lnTo>
                    <a:pt x="168236" y="97358"/>
                  </a:lnTo>
                  <a:lnTo>
                    <a:pt x="157975" y="86550"/>
                  </a:lnTo>
                  <a:lnTo>
                    <a:pt x="146697" y="81724"/>
                  </a:lnTo>
                  <a:lnTo>
                    <a:pt x="146697" y="126428"/>
                  </a:lnTo>
                  <a:lnTo>
                    <a:pt x="143205" y="138569"/>
                  </a:lnTo>
                  <a:lnTo>
                    <a:pt x="133616" y="147599"/>
                  </a:lnTo>
                  <a:lnTo>
                    <a:pt x="118745" y="153238"/>
                  </a:lnTo>
                  <a:lnTo>
                    <a:pt x="99339" y="155244"/>
                  </a:lnTo>
                  <a:lnTo>
                    <a:pt x="79781" y="153238"/>
                  </a:lnTo>
                  <a:lnTo>
                    <a:pt x="64884" y="147599"/>
                  </a:lnTo>
                  <a:lnTo>
                    <a:pt x="55435" y="138569"/>
                  </a:lnTo>
                  <a:lnTo>
                    <a:pt x="52235" y="126428"/>
                  </a:lnTo>
                  <a:lnTo>
                    <a:pt x="55435" y="114338"/>
                  </a:lnTo>
                  <a:lnTo>
                    <a:pt x="64884" y="105181"/>
                  </a:lnTo>
                  <a:lnTo>
                    <a:pt x="79781" y="99377"/>
                  </a:lnTo>
                  <a:lnTo>
                    <a:pt x="99339" y="97358"/>
                  </a:lnTo>
                  <a:lnTo>
                    <a:pt x="118745" y="99377"/>
                  </a:lnTo>
                  <a:lnTo>
                    <a:pt x="133616" y="105181"/>
                  </a:lnTo>
                  <a:lnTo>
                    <a:pt x="143205" y="114338"/>
                  </a:lnTo>
                  <a:lnTo>
                    <a:pt x="146697" y="126428"/>
                  </a:lnTo>
                  <a:lnTo>
                    <a:pt x="146697" y="81724"/>
                  </a:lnTo>
                  <a:lnTo>
                    <a:pt x="132524" y="75641"/>
                  </a:lnTo>
                  <a:lnTo>
                    <a:pt x="99339" y="71831"/>
                  </a:lnTo>
                  <a:lnTo>
                    <a:pt x="65925" y="75641"/>
                  </a:lnTo>
                  <a:lnTo>
                    <a:pt x="40297" y="86550"/>
                  </a:lnTo>
                  <a:lnTo>
                    <a:pt x="23888" y="103746"/>
                  </a:lnTo>
                  <a:lnTo>
                    <a:pt x="18161" y="126428"/>
                  </a:lnTo>
                  <a:lnTo>
                    <a:pt x="23888" y="149339"/>
                  </a:lnTo>
                  <a:lnTo>
                    <a:pt x="40297" y="166509"/>
                  </a:lnTo>
                  <a:lnTo>
                    <a:pt x="65925" y="177292"/>
                  </a:lnTo>
                  <a:lnTo>
                    <a:pt x="99339" y="181025"/>
                  </a:lnTo>
                  <a:lnTo>
                    <a:pt x="132524" y="177292"/>
                  </a:lnTo>
                  <a:lnTo>
                    <a:pt x="157975" y="166509"/>
                  </a:lnTo>
                  <a:lnTo>
                    <a:pt x="168681" y="155244"/>
                  </a:lnTo>
                  <a:lnTo>
                    <a:pt x="174294" y="149339"/>
                  </a:lnTo>
                  <a:lnTo>
                    <a:pt x="180111" y="126428"/>
                  </a:lnTo>
                  <a:close/>
                </a:path>
                <a:path w="11283950" h="337184">
                  <a:moveTo>
                    <a:pt x="198399" y="31445"/>
                  </a:moveTo>
                  <a:lnTo>
                    <a:pt x="116967" y="31445"/>
                  </a:lnTo>
                  <a:lnTo>
                    <a:pt x="116967" y="0"/>
                  </a:lnTo>
                  <a:lnTo>
                    <a:pt x="81838" y="0"/>
                  </a:lnTo>
                  <a:lnTo>
                    <a:pt x="81838" y="31445"/>
                  </a:lnTo>
                  <a:lnTo>
                    <a:pt x="0" y="31445"/>
                  </a:lnTo>
                  <a:lnTo>
                    <a:pt x="0" y="59067"/>
                  </a:lnTo>
                  <a:lnTo>
                    <a:pt x="198399" y="59067"/>
                  </a:lnTo>
                  <a:lnTo>
                    <a:pt x="198399" y="31445"/>
                  </a:lnTo>
                  <a:close/>
                </a:path>
                <a:path w="11283950" h="337184">
                  <a:moveTo>
                    <a:pt x="272859" y="306400"/>
                  </a:moveTo>
                  <a:lnTo>
                    <a:pt x="81445" y="306400"/>
                  </a:lnTo>
                  <a:lnTo>
                    <a:pt x="81445" y="278511"/>
                  </a:lnTo>
                  <a:lnTo>
                    <a:pt x="261543" y="278511"/>
                  </a:lnTo>
                  <a:lnTo>
                    <a:pt x="261543" y="201155"/>
                  </a:lnTo>
                  <a:lnTo>
                    <a:pt x="45923" y="201155"/>
                  </a:lnTo>
                  <a:lnTo>
                    <a:pt x="45923" y="227203"/>
                  </a:lnTo>
                  <a:lnTo>
                    <a:pt x="226415" y="227203"/>
                  </a:lnTo>
                  <a:lnTo>
                    <a:pt x="226415" y="253390"/>
                  </a:lnTo>
                  <a:lnTo>
                    <a:pt x="46710" y="253390"/>
                  </a:lnTo>
                  <a:lnTo>
                    <a:pt x="46710" y="333248"/>
                  </a:lnTo>
                  <a:lnTo>
                    <a:pt x="272859" y="333248"/>
                  </a:lnTo>
                  <a:lnTo>
                    <a:pt x="272859" y="306400"/>
                  </a:lnTo>
                  <a:close/>
                </a:path>
                <a:path w="11283950" h="337184">
                  <a:moveTo>
                    <a:pt x="310095" y="80124"/>
                  </a:moveTo>
                  <a:lnTo>
                    <a:pt x="261543" y="80124"/>
                  </a:lnTo>
                  <a:lnTo>
                    <a:pt x="261543" y="1968"/>
                  </a:lnTo>
                  <a:lnTo>
                    <a:pt x="226161" y="1968"/>
                  </a:lnTo>
                  <a:lnTo>
                    <a:pt x="226161" y="185242"/>
                  </a:lnTo>
                  <a:lnTo>
                    <a:pt x="261543" y="185242"/>
                  </a:lnTo>
                  <a:lnTo>
                    <a:pt x="261543" y="108927"/>
                  </a:lnTo>
                  <a:lnTo>
                    <a:pt x="310095" y="108927"/>
                  </a:lnTo>
                  <a:lnTo>
                    <a:pt x="310095" y="80124"/>
                  </a:lnTo>
                  <a:close/>
                </a:path>
                <a:path w="11283950" h="337184">
                  <a:moveTo>
                    <a:pt x="712203" y="127088"/>
                  </a:moveTo>
                  <a:lnTo>
                    <a:pt x="665810" y="114808"/>
                  </a:lnTo>
                  <a:lnTo>
                    <a:pt x="627735" y="93040"/>
                  </a:lnTo>
                  <a:lnTo>
                    <a:pt x="601967" y="64630"/>
                  </a:lnTo>
                  <a:lnTo>
                    <a:pt x="592493" y="32359"/>
                  </a:lnTo>
                  <a:lnTo>
                    <a:pt x="592493" y="14211"/>
                  </a:lnTo>
                  <a:lnTo>
                    <a:pt x="555650" y="14211"/>
                  </a:lnTo>
                  <a:lnTo>
                    <a:pt x="555650" y="32359"/>
                  </a:lnTo>
                  <a:lnTo>
                    <a:pt x="546201" y="64846"/>
                  </a:lnTo>
                  <a:lnTo>
                    <a:pt x="520509" y="93243"/>
                  </a:lnTo>
                  <a:lnTo>
                    <a:pt x="482549" y="114871"/>
                  </a:lnTo>
                  <a:lnTo>
                    <a:pt x="436321" y="127088"/>
                  </a:lnTo>
                  <a:lnTo>
                    <a:pt x="450532" y="155905"/>
                  </a:lnTo>
                  <a:lnTo>
                    <a:pt x="489673" y="145859"/>
                  </a:lnTo>
                  <a:lnTo>
                    <a:pt x="524548" y="129286"/>
                  </a:lnTo>
                  <a:lnTo>
                    <a:pt x="553339" y="106946"/>
                  </a:lnTo>
                  <a:lnTo>
                    <a:pt x="574205" y="79590"/>
                  </a:lnTo>
                  <a:lnTo>
                    <a:pt x="595058" y="106832"/>
                  </a:lnTo>
                  <a:lnTo>
                    <a:pt x="623887" y="129197"/>
                  </a:lnTo>
                  <a:lnTo>
                    <a:pt x="658837" y="145821"/>
                  </a:lnTo>
                  <a:lnTo>
                    <a:pt x="698131" y="155905"/>
                  </a:lnTo>
                  <a:lnTo>
                    <a:pt x="712203" y="127088"/>
                  </a:lnTo>
                  <a:close/>
                </a:path>
                <a:path w="11283950" h="337184">
                  <a:moveTo>
                    <a:pt x="725893" y="188658"/>
                  </a:moveTo>
                  <a:lnTo>
                    <a:pt x="421982" y="188658"/>
                  </a:lnTo>
                  <a:lnTo>
                    <a:pt x="421982" y="217868"/>
                  </a:lnTo>
                  <a:lnTo>
                    <a:pt x="555777" y="217868"/>
                  </a:lnTo>
                  <a:lnTo>
                    <a:pt x="555777" y="336397"/>
                  </a:lnTo>
                  <a:lnTo>
                    <a:pt x="590511" y="336397"/>
                  </a:lnTo>
                  <a:lnTo>
                    <a:pt x="590511" y="217868"/>
                  </a:lnTo>
                  <a:lnTo>
                    <a:pt x="725893" y="217868"/>
                  </a:lnTo>
                  <a:lnTo>
                    <a:pt x="725893" y="188658"/>
                  </a:lnTo>
                  <a:close/>
                </a:path>
                <a:path w="11283950" h="337184">
                  <a:moveTo>
                    <a:pt x="1028407" y="100507"/>
                  </a:moveTo>
                  <a:lnTo>
                    <a:pt x="1021753" y="68567"/>
                  </a:lnTo>
                  <a:lnTo>
                    <a:pt x="1009319" y="51828"/>
                  </a:lnTo>
                  <a:lnTo>
                    <a:pt x="1003287" y="43713"/>
                  </a:lnTo>
                  <a:lnTo>
                    <a:pt x="993813" y="38265"/>
                  </a:lnTo>
                  <a:lnTo>
                    <a:pt x="993813" y="100507"/>
                  </a:lnTo>
                  <a:lnTo>
                    <a:pt x="989787" y="120408"/>
                  </a:lnTo>
                  <a:lnTo>
                    <a:pt x="978585" y="135839"/>
                  </a:lnTo>
                  <a:lnTo>
                    <a:pt x="961504" y="145834"/>
                  </a:lnTo>
                  <a:lnTo>
                    <a:pt x="939876" y="149453"/>
                  </a:lnTo>
                  <a:lnTo>
                    <a:pt x="917994" y="145834"/>
                  </a:lnTo>
                  <a:lnTo>
                    <a:pt x="900785" y="135839"/>
                  </a:lnTo>
                  <a:lnTo>
                    <a:pt x="889571" y="120408"/>
                  </a:lnTo>
                  <a:lnTo>
                    <a:pt x="885672" y="100507"/>
                  </a:lnTo>
                  <a:lnTo>
                    <a:pt x="889571" y="80543"/>
                  </a:lnTo>
                  <a:lnTo>
                    <a:pt x="900785" y="65125"/>
                  </a:lnTo>
                  <a:lnTo>
                    <a:pt x="917994" y="55219"/>
                  </a:lnTo>
                  <a:lnTo>
                    <a:pt x="939876" y="51828"/>
                  </a:lnTo>
                  <a:lnTo>
                    <a:pt x="961504" y="55219"/>
                  </a:lnTo>
                  <a:lnTo>
                    <a:pt x="978585" y="65125"/>
                  </a:lnTo>
                  <a:lnTo>
                    <a:pt x="989787" y="80543"/>
                  </a:lnTo>
                  <a:lnTo>
                    <a:pt x="993813" y="100507"/>
                  </a:lnTo>
                  <a:lnTo>
                    <a:pt x="993813" y="38265"/>
                  </a:lnTo>
                  <a:lnTo>
                    <a:pt x="975245" y="27584"/>
                  </a:lnTo>
                  <a:lnTo>
                    <a:pt x="939876" y="21844"/>
                  </a:lnTo>
                  <a:lnTo>
                    <a:pt x="904405" y="27584"/>
                  </a:lnTo>
                  <a:lnTo>
                    <a:pt x="876274" y="43713"/>
                  </a:lnTo>
                  <a:lnTo>
                    <a:pt x="857745" y="68567"/>
                  </a:lnTo>
                  <a:lnTo>
                    <a:pt x="851065" y="100507"/>
                  </a:lnTo>
                  <a:lnTo>
                    <a:pt x="857745" y="132219"/>
                  </a:lnTo>
                  <a:lnTo>
                    <a:pt x="876274" y="156972"/>
                  </a:lnTo>
                  <a:lnTo>
                    <a:pt x="904405" y="173050"/>
                  </a:lnTo>
                  <a:lnTo>
                    <a:pt x="939876" y="178790"/>
                  </a:lnTo>
                  <a:lnTo>
                    <a:pt x="975245" y="173050"/>
                  </a:lnTo>
                  <a:lnTo>
                    <a:pt x="1003287" y="156972"/>
                  </a:lnTo>
                  <a:lnTo>
                    <a:pt x="1008900" y="149453"/>
                  </a:lnTo>
                  <a:lnTo>
                    <a:pt x="1021753" y="132219"/>
                  </a:lnTo>
                  <a:lnTo>
                    <a:pt x="1028407" y="100507"/>
                  </a:lnTo>
                  <a:close/>
                </a:path>
                <a:path w="11283950" h="337184">
                  <a:moveTo>
                    <a:pt x="1120902" y="3289"/>
                  </a:moveTo>
                  <a:lnTo>
                    <a:pt x="1085507" y="3289"/>
                  </a:lnTo>
                  <a:lnTo>
                    <a:pt x="1085507" y="193001"/>
                  </a:lnTo>
                  <a:lnTo>
                    <a:pt x="1120902" y="193001"/>
                  </a:lnTo>
                  <a:lnTo>
                    <a:pt x="1120902" y="3289"/>
                  </a:lnTo>
                  <a:close/>
                </a:path>
                <a:path w="11283950" h="337184">
                  <a:moveTo>
                    <a:pt x="1150759" y="305752"/>
                  </a:moveTo>
                  <a:lnTo>
                    <a:pt x="1101369" y="272148"/>
                  </a:lnTo>
                  <a:lnTo>
                    <a:pt x="1084719" y="223253"/>
                  </a:lnTo>
                  <a:lnTo>
                    <a:pt x="1084719" y="207340"/>
                  </a:lnTo>
                  <a:lnTo>
                    <a:pt x="1049985" y="207340"/>
                  </a:lnTo>
                  <a:lnTo>
                    <a:pt x="1049985" y="223253"/>
                  </a:lnTo>
                  <a:lnTo>
                    <a:pt x="1047153" y="243293"/>
                  </a:lnTo>
                  <a:lnTo>
                    <a:pt x="1038606" y="263982"/>
                  </a:lnTo>
                  <a:lnTo>
                    <a:pt x="1024343" y="283565"/>
                  </a:lnTo>
                  <a:lnTo>
                    <a:pt x="1004341" y="300355"/>
                  </a:lnTo>
                  <a:lnTo>
                    <a:pt x="984681" y="284683"/>
                  </a:lnTo>
                  <a:lnTo>
                    <a:pt x="975144" y="271678"/>
                  </a:lnTo>
                  <a:lnTo>
                    <a:pt x="970800" y="265747"/>
                  </a:lnTo>
                  <a:lnTo>
                    <a:pt x="962583" y="244856"/>
                  </a:lnTo>
                  <a:lnTo>
                    <a:pt x="959866" y="223253"/>
                  </a:lnTo>
                  <a:lnTo>
                    <a:pt x="959866" y="207340"/>
                  </a:lnTo>
                  <a:lnTo>
                    <a:pt x="925791" y="207340"/>
                  </a:lnTo>
                  <a:lnTo>
                    <a:pt x="925791" y="223253"/>
                  </a:lnTo>
                  <a:lnTo>
                    <a:pt x="921359" y="247611"/>
                  </a:lnTo>
                  <a:lnTo>
                    <a:pt x="908646" y="270814"/>
                  </a:lnTo>
                  <a:lnTo>
                    <a:pt x="887958" y="290855"/>
                  </a:lnTo>
                  <a:lnTo>
                    <a:pt x="859624" y="305752"/>
                  </a:lnTo>
                  <a:lnTo>
                    <a:pt x="877252" y="331533"/>
                  </a:lnTo>
                  <a:lnTo>
                    <a:pt x="899071" y="321056"/>
                  </a:lnTo>
                  <a:lnTo>
                    <a:pt x="917308" y="307174"/>
                  </a:lnTo>
                  <a:lnTo>
                    <a:pt x="931900" y="290512"/>
                  </a:lnTo>
                  <a:lnTo>
                    <a:pt x="942771" y="271678"/>
                  </a:lnTo>
                  <a:lnTo>
                    <a:pt x="952373" y="291363"/>
                  </a:lnTo>
                  <a:lnTo>
                    <a:pt x="965885" y="308889"/>
                  </a:lnTo>
                  <a:lnTo>
                    <a:pt x="983500" y="323532"/>
                  </a:lnTo>
                  <a:lnTo>
                    <a:pt x="1005395" y="334556"/>
                  </a:lnTo>
                  <a:lnTo>
                    <a:pt x="1026325" y="322999"/>
                  </a:lnTo>
                  <a:lnTo>
                    <a:pt x="1043406" y="307873"/>
                  </a:lnTo>
                  <a:lnTo>
                    <a:pt x="1049058" y="300355"/>
                  </a:lnTo>
                  <a:lnTo>
                    <a:pt x="1056754" y="290093"/>
                  </a:lnTo>
                  <a:lnTo>
                    <a:pt x="1066431" y="270624"/>
                  </a:lnTo>
                  <a:lnTo>
                    <a:pt x="1077150" y="290106"/>
                  </a:lnTo>
                  <a:lnTo>
                    <a:pt x="1091857" y="307098"/>
                  </a:lnTo>
                  <a:lnTo>
                    <a:pt x="1110576" y="321094"/>
                  </a:lnTo>
                  <a:lnTo>
                    <a:pt x="1133271" y="331533"/>
                  </a:lnTo>
                  <a:lnTo>
                    <a:pt x="1150759" y="305752"/>
                  </a:lnTo>
                  <a:close/>
                </a:path>
                <a:path w="11283950" h="337184">
                  <a:moveTo>
                    <a:pt x="1478876" y="265823"/>
                  </a:moveTo>
                  <a:lnTo>
                    <a:pt x="1342974" y="265823"/>
                  </a:lnTo>
                  <a:lnTo>
                    <a:pt x="1342974" y="185813"/>
                  </a:lnTo>
                  <a:lnTo>
                    <a:pt x="1443748" y="185813"/>
                  </a:lnTo>
                  <a:lnTo>
                    <a:pt x="1443748" y="156603"/>
                  </a:lnTo>
                  <a:lnTo>
                    <a:pt x="1246936" y="156603"/>
                  </a:lnTo>
                  <a:lnTo>
                    <a:pt x="1246936" y="57543"/>
                  </a:lnTo>
                  <a:lnTo>
                    <a:pt x="1440853" y="57543"/>
                  </a:lnTo>
                  <a:lnTo>
                    <a:pt x="1440853" y="28333"/>
                  </a:lnTo>
                  <a:lnTo>
                    <a:pt x="1211681" y="28333"/>
                  </a:lnTo>
                  <a:lnTo>
                    <a:pt x="1211681" y="57543"/>
                  </a:lnTo>
                  <a:lnTo>
                    <a:pt x="1211681" y="156603"/>
                  </a:lnTo>
                  <a:lnTo>
                    <a:pt x="1211681" y="185813"/>
                  </a:lnTo>
                  <a:lnTo>
                    <a:pt x="1307985" y="185813"/>
                  </a:lnTo>
                  <a:lnTo>
                    <a:pt x="1307985" y="265823"/>
                  </a:lnTo>
                  <a:lnTo>
                    <a:pt x="1173784" y="265823"/>
                  </a:lnTo>
                  <a:lnTo>
                    <a:pt x="1173784" y="295033"/>
                  </a:lnTo>
                  <a:lnTo>
                    <a:pt x="1478876" y="295033"/>
                  </a:lnTo>
                  <a:lnTo>
                    <a:pt x="1478876" y="265823"/>
                  </a:lnTo>
                  <a:close/>
                </a:path>
                <a:path w="11283950" h="337184">
                  <a:moveTo>
                    <a:pt x="1771205" y="236613"/>
                  </a:moveTo>
                  <a:lnTo>
                    <a:pt x="1536890" y="236613"/>
                  </a:lnTo>
                  <a:lnTo>
                    <a:pt x="1536890" y="265823"/>
                  </a:lnTo>
                  <a:lnTo>
                    <a:pt x="1735683" y="265823"/>
                  </a:lnTo>
                  <a:lnTo>
                    <a:pt x="1735683" y="333133"/>
                  </a:lnTo>
                  <a:lnTo>
                    <a:pt x="1771205" y="333133"/>
                  </a:lnTo>
                  <a:lnTo>
                    <a:pt x="1771205" y="265823"/>
                  </a:lnTo>
                  <a:lnTo>
                    <a:pt x="1771205" y="236613"/>
                  </a:lnTo>
                  <a:close/>
                </a:path>
                <a:path w="11283950" h="337184">
                  <a:moveTo>
                    <a:pt x="1776209" y="126123"/>
                  </a:moveTo>
                  <a:lnTo>
                    <a:pt x="1576895" y="126123"/>
                  </a:lnTo>
                  <a:lnTo>
                    <a:pt x="1576895" y="94373"/>
                  </a:lnTo>
                  <a:lnTo>
                    <a:pt x="1769364" y="94373"/>
                  </a:lnTo>
                  <a:lnTo>
                    <a:pt x="1769364" y="68973"/>
                  </a:lnTo>
                  <a:lnTo>
                    <a:pt x="1769364" y="38493"/>
                  </a:lnTo>
                  <a:lnTo>
                    <a:pt x="1769364" y="10553"/>
                  </a:lnTo>
                  <a:lnTo>
                    <a:pt x="1540979" y="10553"/>
                  </a:lnTo>
                  <a:lnTo>
                    <a:pt x="1540979" y="38493"/>
                  </a:lnTo>
                  <a:lnTo>
                    <a:pt x="1734108" y="38493"/>
                  </a:lnTo>
                  <a:lnTo>
                    <a:pt x="1734108" y="68973"/>
                  </a:lnTo>
                  <a:lnTo>
                    <a:pt x="1541894" y="68973"/>
                  </a:lnTo>
                  <a:lnTo>
                    <a:pt x="1541894" y="94373"/>
                  </a:lnTo>
                  <a:lnTo>
                    <a:pt x="1541894" y="126123"/>
                  </a:lnTo>
                  <a:lnTo>
                    <a:pt x="1541894" y="152793"/>
                  </a:lnTo>
                  <a:lnTo>
                    <a:pt x="1776209" y="152793"/>
                  </a:lnTo>
                  <a:lnTo>
                    <a:pt x="1776209" y="126123"/>
                  </a:lnTo>
                  <a:close/>
                </a:path>
                <a:path w="11283950" h="337184">
                  <a:moveTo>
                    <a:pt x="1807781" y="184975"/>
                  </a:moveTo>
                  <a:lnTo>
                    <a:pt x="1672666" y="184975"/>
                  </a:lnTo>
                  <a:lnTo>
                    <a:pt x="1672666" y="153403"/>
                  </a:lnTo>
                  <a:lnTo>
                    <a:pt x="1637931" y="153403"/>
                  </a:lnTo>
                  <a:lnTo>
                    <a:pt x="1637931" y="184975"/>
                  </a:lnTo>
                  <a:lnTo>
                    <a:pt x="1502689" y="184975"/>
                  </a:lnTo>
                  <a:lnTo>
                    <a:pt x="1502689" y="213791"/>
                  </a:lnTo>
                  <a:lnTo>
                    <a:pt x="1807781" y="213791"/>
                  </a:lnTo>
                  <a:lnTo>
                    <a:pt x="1807781" y="184975"/>
                  </a:lnTo>
                  <a:close/>
                </a:path>
                <a:path w="11283950" h="337184">
                  <a:moveTo>
                    <a:pt x="2229650" y="166814"/>
                  </a:moveTo>
                  <a:lnTo>
                    <a:pt x="2181758" y="166814"/>
                  </a:lnTo>
                  <a:lnTo>
                    <a:pt x="2187016" y="133426"/>
                  </a:lnTo>
                  <a:lnTo>
                    <a:pt x="2189721" y="104051"/>
                  </a:lnTo>
                  <a:lnTo>
                    <a:pt x="2190750" y="77698"/>
                  </a:lnTo>
                  <a:lnTo>
                    <a:pt x="2190966" y="53416"/>
                  </a:lnTo>
                  <a:lnTo>
                    <a:pt x="2190966" y="24079"/>
                  </a:lnTo>
                  <a:lnTo>
                    <a:pt x="1962708" y="24079"/>
                  </a:lnTo>
                  <a:lnTo>
                    <a:pt x="1962708" y="52755"/>
                  </a:lnTo>
                  <a:lnTo>
                    <a:pt x="2155850" y="52755"/>
                  </a:lnTo>
                  <a:lnTo>
                    <a:pt x="2155685" y="77558"/>
                  </a:lnTo>
                  <a:lnTo>
                    <a:pt x="2154593" y="103949"/>
                  </a:lnTo>
                  <a:lnTo>
                    <a:pt x="2151621" y="133426"/>
                  </a:lnTo>
                  <a:lnTo>
                    <a:pt x="2145842" y="166814"/>
                  </a:lnTo>
                  <a:lnTo>
                    <a:pt x="1925739" y="166814"/>
                  </a:lnTo>
                  <a:lnTo>
                    <a:pt x="1925739" y="195630"/>
                  </a:lnTo>
                  <a:lnTo>
                    <a:pt x="2059012" y="195630"/>
                  </a:lnTo>
                  <a:lnTo>
                    <a:pt x="2059012" y="336931"/>
                  </a:lnTo>
                  <a:lnTo>
                    <a:pt x="2094407" y="336931"/>
                  </a:lnTo>
                  <a:lnTo>
                    <a:pt x="2094407" y="195630"/>
                  </a:lnTo>
                  <a:lnTo>
                    <a:pt x="2229650" y="195630"/>
                  </a:lnTo>
                  <a:lnTo>
                    <a:pt x="2229650" y="166814"/>
                  </a:lnTo>
                  <a:close/>
                </a:path>
                <a:path w="11283950" h="337184">
                  <a:moveTo>
                    <a:pt x="2427782" y="151028"/>
                  </a:moveTo>
                  <a:lnTo>
                    <a:pt x="2421953" y="124828"/>
                  </a:lnTo>
                  <a:lnTo>
                    <a:pt x="2413812" y="114452"/>
                  </a:lnTo>
                  <a:lnTo>
                    <a:pt x="2406002" y="104508"/>
                  </a:lnTo>
                  <a:lnTo>
                    <a:pt x="2394496" y="98298"/>
                  </a:lnTo>
                  <a:lnTo>
                    <a:pt x="2394496" y="151028"/>
                  </a:lnTo>
                  <a:lnTo>
                    <a:pt x="2391130" y="166255"/>
                  </a:lnTo>
                  <a:lnTo>
                    <a:pt x="2382062" y="177825"/>
                  </a:lnTo>
                  <a:lnTo>
                    <a:pt x="2368258" y="185166"/>
                  </a:lnTo>
                  <a:lnTo>
                    <a:pt x="2350681" y="187731"/>
                  </a:lnTo>
                  <a:lnTo>
                    <a:pt x="2332926" y="185166"/>
                  </a:lnTo>
                  <a:lnTo>
                    <a:pt x="2319159" y="177825"/>
                  </a:lnTo>
                  <a:lnTo>
                    <a:pt x="2310295" y="166255"/>
                  </a:lnTo>
                  <a:lnTo>
                    <a:pt x="2307272" y="151028"/>
                  </a:lnTo>
                  <a:lnTo>
                    <a:pt x="2310295" y="136029"/>
                  </a:lnTo>
                  <a:lnTo>
                    <a:pt x="2319159" y="124548"/>
                  </a:lnTo>
                  <a:lnTo>
                    <a:pt x="2332926" y="117170"/>
                  </a:lnTo>
                  <a:lnTo>
                    <a:pt x="2350681" y="114452"/>
                  </a:lnTo>
                  <a:lnTo>
                    <a:pt x="2368258" y="117170"/>
                  </a:lnTo>
                  <a:lnTo>
                    <a:pt x="2382062" y="124548"/>
                  </a:lnTo>
                  <a:lnTo>
                    <a:pt x="2391130" y="136029"/>
                  </a:lnTo>
                  <a:lnTo>
                    <a:pt x="2394496" y="151028"/>
                  </a:lnTo>
                  <a:lnTo>
                    <a:pt x="2394496" y="98298"/>
                  </a:lnTo>
                  <a:lnTo>
                    <a:pt x="2381681" y="91363"/>
                  </a:lnTo>
                  <a:lnTo>
                    <a:pt x="2350681" y="86702"/>
                  </a:lnTo>
                  <a:lnTo>
                    <a:pt x="2319718" y="91363"/>
                  </a:lnTo>
                  <a:lnTo>
                    <a:pt x="2295499" y="104508"/>
                  </a:lnTo>
                  <a:lnTo>
                    <a:pt x="2279751" y="124828"/>
                  </a:lnTo>
                  <a:lnTo>
                    <a:pt x="2274252" y="151028"/>
                  </a:lnTo>
                  <a:lnTo>
                    <a:pt x="2279751" y="177101"/>
                  </a:lnTo>
                  <a:lnTo>
                    <a:pt x="2295499" y="197396"/>
                  </a:lnTo>
                  <a:lnTo>
                    <a:pt x="2319718" y="210553"/>
                  </a:lnTo>
                  <a:lnTo>
                    <a:pt x="2350681" y="215226"/>
                  </a:lnTo>
                  <a:lnTo>
                    <a:pt x="2381681" y="210553"/>
                  </a:lnTo>
                  <a:lnTo>
                    <a:pt x="2406002" y="197396"/>
                  </a:lnTo>
                  <a:lnTo>
                    <a:pt x="2413597" y="187731"/>
                  </a:lnTo>
                  <a:lnTo>
                    <a:pt x="2421953" y="177101"/>
                  </a:lnTo>
                  <a:lnTo>
                    <a:pt x="2427782" y="151028"/>
                  </a:lnTo>
                  <a:close/>
                </a:path>
                <a:path w="11283950" h="337184">
                  <a:moveTo>
                    <a:pt x="2443175" y="42227"/>
                  </a:moveTo>
                  <a:lnTo>
                    <a:pt x="2368575" y="42227"/>
                  </a:lnTo>
                  <a:lnTo>
                    <a:pt x="2368575" y="2895"/>
                  </a:lnTo>
                  <a:lnTo>
                    <a:pt x="2333447" y="2895"/>
                  </a:lnTo>
                  <a:lnTo>
                    <a:pt x="2333447" y="42227"/>
                  </a:lnTo>
                  <a:lnTo>
                    <a:pt x="2255570" y="42227"/>
                  </a:lnTo>
                  <a:lnTo>
                    <a:pt x="2255570" y="70650"/>
                  </a:lnTo>
                  <a:lnTo>
                    <a:pt x="2443175" y="70650"/>
                  </a:lnTo>
                  <a:lnTo>
                    <a:pt x="2443175" y="42227"/>
                  </a:lnTo>
                  <a:close/>
                </a:path>
                <a:path w="11283950" h="337184">
                  <a:moveTo>
                    <a:pt x="2533027" y="3289"/>
                  </a:moveTo>
                  <a:lnTo>
                    <a:pt x="2497772" y="3289"/>
                  </a:lnTo>
                  <a:lnTo>
                    <a:pt x="2497772" y="90119"/>
                  </a:lnTo>
                  <a:lnTo>
                    <a:pt x="2444089" y="90119"/>
                  </a:lnTo>
                  <a:lnTo>
                    <a:pt x="2444089" y="119062"/>
                  </a:lnTo>
                  <a:lnTo>
                    <a:pt x="2497772" y="119062"/>
                  </a:lnTo>
                  <a:lnTo>
                    <a:pt x="2497772" y="160375"/>
                  </a:lnTo>
                  <a:lnTo>
                    <a:pt x="2444089" y="160375"/>
                  </a:lnTo>
                  <a:lnTo>
                    <a:pt x="2444089" y="188658"/>
                  </a:lnTo>
                  <a:lnTo>
                    <a:pt x="2497772" y="188658"/>
                  </a:lnTo>
                  <a:lnTo>
                    <a:pt x="2497772" y="257594"/>
                  </a:lnTo>
                  <a:lnTo>
                    <a:pt x="2533027" y="257594"/>
                  </a:lnTo>
                  <a:lnTo>
                    <a:pt x="2533027" y="3289"/>
                  </a:lnTo>
                  <a:close/>
                </a:path>
                <a:path w="11283950" h="337184">
                  <a:moveTo>
                    <a:pt x="2540533" y="300621"/>
                  </a:moveTo>
                  <a:lnTo>
                    <a:pt x="2350947" y="300621"/>
                  </a:lnTo>
                  <a:lnTo>
                    <a:pt x="2350947" y="235229"/>
                  </a:lnTo>
                  <a:lnTo>
                    <a:pt x="2315299" y="235229"/>
                  </a:lnTo>
                  <a:lnTo>
                    <a:pt x="2315299" y="329565"/>
                  </a:lnTo>
                  <a:lnTo>
                    <a:pt x="2540533" y="329565"/>
                  </a:lnTo>
                  <a:lnTo>
                    <a:pt x="2540533" y="300621"/>
                  </a:lnTo>
                  <a:close/>
                </a:path>
                <a:path w="11283950" h="337184">
                  <a:moveTo>
                    <a:pt x="2853525" y="24206"/>
                  </a:moveTo>
                  <a:lnTo>
                    <a:pt x="2818663" y="24206"/>
                  </a:lnTo>
                  <a:lnTo>
                    <a:pt x="2818663" y="52362"/>
                  </a:lnTo>
                  <a:lnTo>
                    <a:pt x="2818663" y="133527"/>
                  </a:lnTo>
                  <a:lnTo>
                    <a:pt x="2729585" y="133527"/>
                  </a:lnTo>
                  <a:lnTo>
                    <a:pt x="2729585" y="52362"/>
                  </a:lnTo>
                  <a:lnTo>
                    <a:pt x="2818663" y="52362"/>
                  </a:lnTo>
                  <a:lnTo>
                    <a:pt x="2818663" y="24206"/>
                  </a:lnTo>
                  <a:lnTo>
                    <a:pt x="2694863" y="24206"/>
                  </a:lnTo>
                  <a:lnTo>
                    <a:pt x="2694863" y="161429"/>
                  </a:lnTo>
                  <a:lnTo>
                    <a:pt x="2853525" y="161429"/>
                  </a:lnTo>
                  <a:lnTo>
                    <a:pt x="2853525" y="133527"/>
                  </a:lnTo>
                  <a:lnTo>
                    <a:pt x="2853525" y="52362"/>
                  </a:lnTo>
                  <a:lnTo>
                    <a:pt x="2853525" y="24206"/>
                  </a:lnTo>
                  <a:close/>
                </a:path>
                <a:path w="11283950" h="337184">
                  <a:moveTo>
                    <a:pt x="2953639" y="3022"/>
                  </a:moveTo>
                  <a:lnTo>
                    <a:pt x="2918777" y="3022"/>
                  </a:lnTo>
                  <a:lnTo>
                    <a:pt x="2918777" y="193662"/>
                  </a:lnTo>
                  <a:lnTo>
                    <a:pt x="2953639" y="193662"/>
                  </a:lnTo>
                  <a:lnTo>
                    <a:pt x="2953639" y="3022"/>
                  </a:lnTo>
                  <a:close/>
                </a:path>
                <a:path w="11283950" h="337184">
                  <a:moveTo>
                    <a:pt x="2973501" y="308241"/>
                  </a:moveTo>
                  <a:lnTo>
                    <a:pt x="2930982" y="299034"/>
                  </a:lnTo>
                  <a:lnTo>
                    <a:pt x="2889593" y="277329"/>
                  </a:lnTo>
                  <a:lnTo>
                    <a:pt x="2864040" y="241808"/>
                  </a:lnTo>
                  <a:lnTo>
                    <a:pt x="2961398" y="241808"/>
                  </a:lnTo>
                  <a:lnTo>
                    <a:pt x="2961398" y="214972"/>
                  </a:lnTo>
                  <a:lnTo>
                    <a:pt x="2863392" y="214972"/>
                  </a:lnTo>
                  <a:lnTo>
                    <a:pt x="2863392" y="184048"/>
                  </a:lnTo>
                  <a:lnTo>
                    <a:pt x="2828125" y="184048"/>
                  </a:lnTo>
                  <a:lnTo>
                    <a:pt x="2828125" y="214972"/>
                  </a:lnTo>
                  <a:lnTo>
                    <a:pt x="2730512" y="214972"/>
                  </a:lnTo>
                  <a:lnTo>
                    <a:pt x="2730512" y="241808"/>
                  </a:lnTo>
                  <a:lnTo>
                    <a:pt x="2827337" y="241808"/>
                  </a:lnTo>
                  <a:lnTo>
                    <a:pt x="2817825" y="263931"/>
                  </a:lnTo>
                  <a:lnTo>
                    <a:pt x="2794241" y="283959"/>
                  </a:lnTo>
                  <a:lnTo>
                    <a:pt x="2759570" y="299516"/>
                  </a:lnTo>
                  <a:lnTo>
                    <a:pt x="2716834" y="308241"/>
                  </a:lnTo>
                  <a:lnTo>
                    <a:pt x="2729192" y="335483"/>
                  </a:lnTo>
                  <a:lnTo>
                    <a:pt x="2766707" y="327850"/>
                  </a:lnTo>
                  <a:lnTo>
                    <a:pt x="2799575" y="315137"/>
                  </a:lnTo>
                  <a:lnTo>
                    <a:pt x="2826435" y="298056"/>
                  </a:lnTo>
                  <a:lnTo>
                    <a:pt x="2845892" y="277329"/>
                  </a:lnTo>
                  <a:lnTo>
                    <a:pt x="2865082" y="297903"/>
                  </a:lnTo>
                  <a:lnTo>
                    <a:pt x="2891612" y="315036"/>
                  </a:lnTo>
                  <a:lnTo>
                    <a:pt x="2924149" y="327850"/>
                  </a:lnTo>
                  <a:lnTo>
                    <a:pt x="2961398" y="335483"/>
                  </a:lnTo>
                  <a:lnTo>
                    <a:pt x="2973501" y="308241"/>
                  </a:lnTo>
                  <a:close/>
                </a:path>
                <a:path w="11283950" h="337184">
                  <a:moveTo>
                    <a:pt x="3299180" y="231419"/>
                  </a:moveTo>
                  <a:lnTo>
                    <a:pt x="3265208" y="207060"/>
                  </a:lnTo>
                  <a:lnTo>
                    <a:pt x="3238703" y="172669"/>
                  </a:lnTo>
                  <a:lnTo>
                    <a:pt x="3221520" y="131775"/>
                  </a:lnTo>
                  <a:lnTo>
                    <a:pt x="3215513" y="87884"/>
                  </a:lnTo>
                  <a:lnTo>
                    <a:pt x="3215513" y="30784"/>
                  </a:lnTo>
                  <a:lnTo>
                    <a:pt x="3180384" y="30784"/>
                  </a:lnTo>
                  <a:lnTo>
                    <a:pt x="3180384" y="87884"/>
                  </a:lnTo>
                  <a:lnTo>
                    <a:pt x="3174022" y="133604"/>
                  </a:lnTo>
                  <a:lnTo>
                    <a:pt x="3156458" y="176403"/>
                  </a:lnTo>
                  <a:lnTo>
                    <a:pt x="3129343" y="212369"/>
                  </a:lnTo>
                  <a:lnTo>
                    <a:pt x="3094342" y="237604"/>
                  </a:lnTo>
                  <a:lnTo>
                    <a:pt x="3116313" y="266014"/>
                  </a:lnTo>
                  <a:lnTo>
                    <a:pt x="3143008" y="247637"/>
                  </a:lnTo>
                  <a:lnTo>
                    <a:pt x="3165932" y="222897"/>
                  </a:lnTo>
                  <a:lnTo>
                    <a:pt x="3184525" y="192976"/>
                  </a:lnTo>
                  <a:lnTo>
                    <a:pt x="3198279" y="159054"/>
                  </a:lnTo>
                  <a:lnTo>
                    <a:pt x="3211690" y="190893"/>
                  </a:lnTo>
                  <a:lnTo>
                    <a:pt x="3229686" y="218998"/>
                  </a:lnTo>
                  <a:lnTo>
                    <a:pt x="3251784" y="242290"/>
                  </a:lnTo>
                  <a:lnTo>
                    <a:pt x="3277476" y="259702"/>
                  </a:lnTo>
                  <a:lnTo>
                    <a:pt x="3299180" y="231419"/>
                  </a:lnTo>
                  <a:close/>
                </a:path>
                <a:path w="11283950" h="337184">
                  <a:moveTo>
                    <a:pt x="3413112" y="136029"/>
                  </a:moveTo>
                  <a:lnTo>
                    <a:pt x="3359696" y="136029"/>
                  </a:lnTo>
                  <a:lnTo>
                    <a:pt x="3359696" y="3022"/>
                  </a:lnTo>
                  <a:lnTo>
                    <a:pt x="3324314" y="3022"/>
                  </a:lnTo>
                  <a:lnTo>
                    <a:pt x="3324314" y="336397"/>
                  </a:lnTo>
                  <a:lnTo>
                    <a:pt x="3359696" y="336397"/>
                  </a:lnTo>
                  <a:lnTo>
                    <a:pt x="3359696" y="166166"/>
                  </a:lnTo>
                  <a:lnTo>
                    <a:pt x="3413112" y="166166"/>
                  </a:lnTo>
                  <a:lnTo>
                    <a:pt x="3413112" y="136029"/>
                  </a:lnTo>
                  <a:close/>
                </a:path>
                <a:path w="11283950" h="337184">
                  <a:moveTo>
                    <a:pt x="3696233" y="276275"/>
                  </a:moveTo>
                  <a:lnTo>
                    <a:pt x="3688219" y="250913"/>
                  </a:lnTo>
                  <a:lnTo>
                    <a:pt x="3679799" y="244043"/>
                  </a:lnTo>
                  <a:lnTo>
                    <a:pt x="3665448" y="232333"/>
                  </a:lnTo>
                  <a:lnTo>
                    <a:pt x="3660978" y="230936"/>
                  </a:lnTo>
                  <a:lnTo>
                    <a:pt x="3660978" y="276275"/>
                  </a:lnTo>
                  <a:lnTo>
                    <a:pt x="3655453" y="290144"/>
                  </a:lnTo>
                  <a:lnTo>
                    <a:pt x="3639782" y="300355"/>
                  </a:lnTo>
                  <a:lnTo>
                    <a:pt x="3614699" y="306616"/>
                  </a:lnTo>
                  <a:lnTo>
                    <a:pt x="3580981" y="308635"/>
                  </a:lnTo>
                  <a:lnTo>
                    <a:pt x="3547008" y="306616"/>
                  </a:lnTo>
                  <a:lnTo>
                    <a:pt x="3521926" y="300355"/>
                  </a:lnTo>
                  <a:lnTo>
                    <a:pt x="3506444" y="290144"/>
                  </a:lnTo>
                  <a:lnTo>
                    <a:pt x="3501263" y="276275"/>
                  </a:lnTo>
                  <a:lnTo>
                    <a:pt x="3506444" y="262559"/>
                  </a:lnTo>
                  <a:lnTo>
                    <a:pt x="3521926" y="252514"/>
                  </a:lnTo>
                  <a:lnTo>
                    <a:pt x="3547008" y="246291"/>
                  </a:lnTo>
                  <a:lnTo>
                    <a:pt x="3580981" y="244043"/>
                  </a:lnTo>
                  <a:lnTo>
                    <a:pt x="3614699" y="246291"/>
                  </a:lnTo>
                  <a:lnTo>
                    <a:pt x="3639782" y="252514"/>
                  </a:lnTo>
                  <a:lnTo>
                    <a:pt x="3655453" y="262559"/>
                  </a:lnTo>
                  <a:lnTo>
                    <a:pt x="3660978" y="276275"/>
                  </a:lnTo>
                  <a:lnTo>
                    <a:pt x="3660978" y="230936"/>
                  </a:lnTo>
                  <a:lnTo>
                    <a:pt x="3629253" y="220954"/>
                  </a:lnTo>
                  <a:lnTo>
                    <a:pt x="3580981" y="217208"/>
                  </a:lnTo>
                  <a:lnTo>
                    <a:pt x="3532390" y="220954"/>
                  </a:lnTo>
                  <a:lnTo>
                    <a:pt x="3496030" y="232333"/>
                  </a:lnTo>
                  <a:lnTo>
                    <a:pt x="3473234" y="250913"/>
                  </a:lnTo>
                  <a:lnTo>
                    <a:pt x="3465347" y="276275"/>
                  </a:lnTo>
                  <a:lnTo>
                    <a:pt x="3473234" y="301777"/>
                  </a:lnTo>
                  <a:lnTo>
                    <a:pt x="3496030" y="320421"/>
                  </a:lnTo>
                  <a:lnTo>
                    <a:pt x="3532390" y="331851"/>
                  </a:lnTo>
                  <a:lnTo>
                    <a:pt x="3580981" y="335737"/>
                  </a:lnTo>
                  <a:lnTo>
                    <a:pt x="3629253" y="331851"/>
                  </a:lnTo>
                  <a:lnTo>
                    <a:pt x="3665448" y="320421"/>
                  </a:lnTo>
                  <a:lnTo>
                    <a:pt x="3679825" y="308635"/>
                  </a:lnTo>
                  <a:lnTo>
                    <a:pt x="3688219" y="301777"/>
                  </a:lnTo>
                  <a:lnTo>
                    <a:pt x="3696233" y="276275"/>
                  </a:lnTo>
                  <a:close/>
                </a:path>
                <a:path w="11283950" h="337184">
                  <a:moveTo>
                    <a:pt x="3733330" y="165633"/>
                  </a:moveTo>
                  <a:lnTo>
                    <a:pt x="3659657" y="165633"/>
                  </a:lnTo>
                  <a:lnTo>
                    <a:pt x="3659657" y="130238"/>
                  </a:lnTo>
                  <a:lnTo>
                    <a:pt x="3659657" y="121031"/>
                  </a:lnTo>
                  <a:lnTo>
                    <a:pt x="3676853" y="111975"/>
                  </a:lnTo>
                  <a:lnTo>
                    <a:pt x="3683190" y="106299"/>
                  </a:lnTo>
                  <a:lnTo>
                    <a:pt x="3689527" y="100622"/>
                  </a:lnTo>
                  <a:lnTo>
                    <a:pt x="3697363" y="87147"/>
                  </a:lnTo>
                  <a:lnTo>
                    <a:pt x="3700043" y="71564"/>
                  </a:lnTo>
                  <a:lnTo>
                    <a:pt x="3691737" y="45072"/>
                  </a:lnTo>
                  <a:lnTo>
                    <a:pt x="3681145" y="36309"/>
                  </a:lnTo>
                  <a:lnTo>
                    <a:pt x="3667963" y="25387"/>
                  </a:lnTo>
                  <a:lnTo>
                    <a:pt x="3663873" y="24053"/>
                  </a:lnTo>
                  <a:lnTo>
                    <a:pt x="3663873" y="71564"/>
                  </a:lnTo>
                  <a:lnTo>
                    <a:pt x="3658197" y="86436"/>
                  </a:lnTo>
                  <a:lnTo>
                    <a:pt x="3641826" y="97320"/>
                  </a:lnTo>
                  <a:lnTo>
                    <a:pt x="3624529" y="101777"/>
                  </a:lnTo>
                  <a:lnTo>
                    <a:pt x="3624529" y="130238"/>
                  </a:lnTo>
                  <a:lnTo>
                    <a:pt x="3624529" y="165633"/>
                  </a:lnTo>
                  <a:lnTo>
                    <a:pt x="3537839" y="165633"/>
                  </a:lnTo>
                  <a:lnTo>
                    <a:pt x="3537839" y="130378"/>
                  </a:lnTo>
                  <a:lnTo>
                    <a:pt x="3547872" y="131686"/>
                  </a:lnTo>
                  <a:lnTo>
                    <a:pt x="3558438" y="132626"/>
                  </a:lnTo>
                  <a:lnTo>
                    <a:pt x="3569525" y="133210"/>
                  </a:lnTo>
                  <a:lnTo>
                    <a:pt x="3581120" y="133400"/>
                  </a:lnTo>
                  <a:lnTo>
                    <a:pt x="3592728" y="133210"/>
                  </a:lnTo>
                  <a:lnTo>
                    <a:pt x="3603866" y="132613"/>
                  </a:lnTo>
                  <a:lnTo>
                    <a:pt x="3614470" y="131622"/>
                  </a:lnTo>
                  <a:lnTo>
                    <a:pt x="3623576" y="130378"/>
                  </a:lnTo>
                  <a:lnTo>
                    <a:pt x="3624529" y="130238"/>
                  </a:lnTo>
                  <a:lnTo>
                    <a:pt x="3624529" y="101777"/>
                  </a:lnTo>
                  <a:lnTo>
                    <a:pt x="3615804" y="104013"/>
                  </a:lnTo>
                  <a:lnTo>
                    <a:pt x="3581120" y="106299"/>
                  </a:lnTo>
                  <a:lnTo>
                    <a:pt x="3546322" y="104013"/>
                  </a:lnTo>
                  <a:lnTo>
                    <a:pt x="3520338" y="97320"/>
                  </a:lnTo>
                  <a:lnTo>
                    <a:pt x="3504120" y="86436"/>
                  </a:lnTo>
                  <a:lnTo>
                    <a:pt x="3498634" y="71564"/>
                  </a:lnTo>
                  <a:lnTo>
                    <a:pt x="3504120" y="56629"/>
                  </a:lnTo>
                  <a:lnTo>
                    <a:pt x="3520338" y="45554"/>
                  </a:lnTo>
                  <a:lnTo>
                    <a:pt x="3546322" y="38671"/>
                  </a:lnTo>
                  <a:lnTo>
                    <a:pt x="3581120" y="36309"/>
                  </a:lnTo>
                  <a:lnTo>
                    <a:pt x="3615804" y="38671"/>
                  </a:lnTo>
                  <a:lnTo>
                    <a:pt x="3641826" y="45554"/>
                  </a:lnTo>
                  <a:lnTo>
                    <a:pt x="3658197" y="56629"/>
                  </a:lnTo>
                  <a:lnTo>
                    <a:pt x="3663873" y="71564"/>
                  </a:lnTo>
                  <a:lnTo>
                    <a:pt x="3663873" y="24053"/>
                  </a:lnTo>
                  <a:lnTo>
                    <a:pt x="3630498" y="13106"/>
                  </a:lnTo>
                  <a:lnTo>
                    <a:pt x="3581120" y="8813"/>
                  </a:lnTo>
                  <a:lnTo>
                    <a:pt x="3531578" y="13106"/>
                  </a:lnTo>
                  <a:lnTo>
                    <a:pt x="3494036" y="25387"/>
                  </a:lnTo>
                  <a:lnTo>
                    <a:pt x="3470237" y="45072"/>
                  </a:lnTo>
                  <a:lnTo>
                    <a:pt x="3461918" y="71564"/>
                  </a:lnTo>
                  <a:lnTo>
                    <a:pt x="3464610" y="87147"/>
                  </a:lnTo>
                  <a:lnTo>
                    <a:pt x="3472472" y="100647"/>
                  </a:lnTo>
                  <a:lnTo>
                    <a:pt x="3485121" y="111912"/>
                  </a:lnTo>
                  <a:lnTo>
                    <a:pt x="3502317" y="120904"/>
                  </a:lnTo>
                  <a:lnTo>
                    <a:pt x="3502317" y="165633"/>
                  </a:lnTo>
                  <a:lnTo>
                    <a:pt x="3429431" y="165633"/>
                  </a:lnTo>
                  <a:lnTo>
                    <a:pt x="3429431" y="194310"/>
                  </a:lnTo>
                  <a:lnTo>
                    <a:pt x="3733330" y="194310"/>
                  </a:lnTo>
                  <a:lnTo>
                    <a:pt x="3733330" y="165633"/>
                  </a:lnTo>
                  <a:close/>
                </a:path>
                <a:path w="11283950" h="337184">
                  <a:moveTo>
                    <a:pt x="3960012" y="236550"/>
                  </a:moveTo>
                  <a:lnTo>
                    <a:pt x="3925379" y="212775"/>
                  </a:lnTo>
                  <a:lnTo>
                    <a:pt x="3898468" y="179743"/>
                  </a:lnTo>
                  <a:lnTo>
                    <a:pt x="3881082" y="141338"/>
                  </a:lnTo>
                  <a:lnTo>
                    <a:pt x="3875024" y="101434"/>
                  </a:lnTo>
                  <a:lnTo>
                    <a:pt x="3875024" y="65786"/>
                  </a:lnTo>
                  <a:lnTo>
                    <a:pt x="3947376" y="65786"/>
                  </a:lnTo>
                  <a:lnTo>
                    <a:pt x="3947376" y="36576"/>
                  </a:lnTo>
                  <a:lnTo>
                    <a:pt x="3764902" y="36576"/>
                  </a:lnTo>
                  <a:lnTo>
                    <a:pt x="3764902" y="65786"/>
                  </a:lnTo>
                  <a:lnTo>
                    <a:pt x="3840022" y="65786"/>
                  </a:lnTo>
                  <a:lnTo>
                    <a:pt x="3840022" y="101434"/>
                  </a:lnTo>
                  <a:lnTo>
                    <a:pt x="3833355" y="144195"/>
                  </a:lnTo>
                  <a:lnTo>
                    <a:pt x="3815130" y="185166"/>
                  </a:lnTo>
                  <a:lnTo>
                    <a:pt x="3787483" y="220129"/>
                  </a:lnTo>
                  <a:lnTo>
                    <a:pt x="3752545" y="244830"/>
                  </a:lnTo>
                  <a:lnTo>
                    <a:pt x="3773462" y="272719"/>
                  </a:lnTo>
                  <a:lnTo>
                    <a:pt x="3800475" y="254673"/>
                  </a:lnTo>
                  <a:lnTo>
                    <a:pt x="3824109" y="229743"/>
                  </a:lnTo>
                  <a:lnTo>
                    <a:pt x="3843502" y="199428"/>
                  </a:lnTo>
                  <a:lnTo>
                    <a:pt x="3857790" y="165239"/>
                  </a:lnTo>
                  <a:lnTo>
                    <a:pt x="3871747" y="196570"/>
                  </a:lnTo>
                  <a:lnTo>
                    <a:pt x="3890518" y="224409"/>
                  </a:lnTo>
                  <a:lnTo>
                    <a:pt x="3913479" y="247459"/>
                  </a:lnTo>
                  <a:lnTo>
                    <a:pt x="3940010" y="264439"/>
                  </a:lnTo>
                  <a:lnTo>
                    <a:pt x="3960012" y="236550"/>
                  </a:lnTo>
                  <a:close/>
                </a:path>
                <a:path w="11283950" h="337184">
                  <a:moveTo>
                    <a:pt x="4071975" y="135242"/>
                  </a:moveTo>
                  <a:lnTo>
                    <a:pt x="4018559" y="135242"/>
                  </a:lnTo>
                  <a:lnTo>
                    <a:pt x="4018559" y="3022"/>
                  </a:lnTo>
                  <a:lnTo>
                    <a:pt x="3983164" y="3022"/>
                  </a:lnTo>
                  <a:lnTo>
                    <a:pt x="3983164" y="336397"/>
                  </a:lnTo>
                  <a:lnTo>
                    <a:pt x="4018559" y="336397"/>
                  </a:lnTo>
                  <a:lnTo>
                    <a:pt x="4018559" y="165112"/>
                  </a:lnTo>
                  <a:lnTo>
                    <a:pt x="4071975" y="165112"/>
                  </a:lnTo>
                  <a:lnTo>
                    <a:pt x="4071975" y="135242"/>
                  </a:lnTo>
                  <a:close/>
                </a:path>
                <a:path w="11283950" h="337184">
                  <a:moveTo>
                    <a:pt x="4260761" y="38277"/>
                  </a:moveTo>
                  <a:lnTo>
                    <a:pt x="4105122" y="38277"/>
                  </a:lnTo>
                  <a:lnTo>
                    <a:pt x="4105122" y="67487"/>
                  </a:lnTo>
                  <a:lnTo>
                    <a:pt x="4224845" y="67487"/>
                  </a:lnTo>
                  <a:lnTo>
                    <a:pt x="4215803" y="112039"/>
                  </a:lnTo>
                  <a:lnTo>
                    <a:pt x="4197680" y="152323"/>
                  </a:lnTo>
                  <a:lnTo>
                    <a:pt x="4170426" y="188315"/>
                  </a:lnTo>
                  <a:lnTo>
                    <a:pt x="4134015" y="219964"/>
                  </a:lnTo>
                  <a:lnTo>
                    <a:pt x="4088409" y="247205"/>
                  </a:lnTo>
                  <a:lnTo>
                    <a:pt x="4108145" y="274561"/>
                  </a:lnTo>
                  <a:lnTo>
                    <a:pt x="4157573" y="244970"/>
                  </a:lnTo>
                  <a:lnTo>
                    <a:pt x="4196473" y="210642"/>
                  </a:lnTo>
                  <a:lnTo>
                    <a:pt x="4225556" y="172212"/>
                  </a:lnTo>
                  <a:lnTo>
                    <a:pt x="4245483" y="130263"/>
                  </a:lnTo>
                  <a:lnTo>
                    <a:pt x="4256989" y="85420"/>
                  </a:lnTo>
                  <a:lnTo>
                    <a:pt x="4260761" y="38277"/>
                  </a:lnTo>
                  <a:close/>
                </a:path>
                <a:path w="11283950" h="337184">
                  <a:moveTo>
                    <a:pt x="4399686" y="135902"/>
                  </a:moveTo>
                  <a:lnTo>
                    <a:pt x="4347984" y="135902"/>
                  </a:lnTo>
                  <a:lnTo>
                    <a:pt x="4347984" y="3022"/>
                  </a:lnTo>
                  <a:lnTo>
                    <a:pt x="4312590" y="3022"/>
                  </a:lnTo>
                  <a:lnTo>
                    <a:pt x="4312590" y="336003"/>
                  </a:lnTo>
                  <a:lnTo>
                    <a:pt x="4347984" y="336003"/>
                  </a:lnTo>
                  <a:lnTo>
                    <a:pt x="4347984" y="165506"/>
                  </a:lnTo>
                  <a:lnTo>
                    <a:pt x="4399686" y="165506"/>
                  </a:lnTo>
                  <a:lnTo>
                    <a:pt x="4399686" y="135902"/>
                  </a:lnTo>
                  <a:close/>
                </a:path>
                <a:path w="11283950" h="337184">
                  <a:moveTo>
                    <a:pt x="4711903" y="236550"/>
                  </a:moveTo>
                  <a:lnTo>
                    <a:pt x="4677270" y="212775"/>
                  </a:lnTo>
                  <a:lnTo>
                    <a:pt x="4650359" y="179743"/>
                  </a:lnTo>
                  <a:lnTo>
                    <a:pt x="4632972" y="141338"/>
                  </a:lnTo>
                  <a:lnTo>
                    <a:pt x="4626915" y="101434"/>
                  </a:lnTo>
                  <a:lnTo>
                    <a:pt x="4626915" y="65786"/>
                  </a:lnTo>
                  <a:lnTo>
                    <a:pt x="4699266" y="65786"/>
                  </a:lnTo>
                  <a:lnTo>
                    <a:pt x="4699266" y="36576"/>
                  </a:lnTo>
                  <a:lnTo>
                    <a:pt x="4516793" y="36576"/>
                  </a:lnTo>
                  <a:lnTo>
                    <a:pt x="4516793" y="65786"/>
                  </a:lnTo>
                  <a:lnTo>
                    <a:pt x="4591913" y="65786"/>
                  </a:lnTo>
                  <a:lnTo>
                    <a:pt x="4591913" y="101434"/>
                  </a:lnTo>
                  <a:lnTo>
                    <a:pt x="4585233" y="144195"/>
                  </a:lnTo>
                  <a:lnTo>
                    <a:pt x="4567021" y="185166"/>
                  </a:lnTo>
                  <a:lnTo>
                    <a:pt x="4539373" y="220129"/>
                  </a:lnTo>
                  <a:lnTo>
                    <a:pt x="4504423" y="244830"/>
                  </a:lnTo>
                  <a:lnTo>
                    <a:pt x="4525340" y="272719"/>
                  </a:lnTo>
                  <a:lnTo>
                    <a:pt x="4552353" y="254673"/>
                  </a:lnTo>
                  <a:lnTo>
                    <a:pt x="4576000" y="229743"/>
                  </a:lnTo>
                  <a:lnTo>
                    <a:pt x="4595393" y="199428"/>
                  </a:lnTo>
                  <a:lnTo>
                    <a:pt x="4609681" y="165239"/>
                  </a:lnTo>
                  <a:lnTo>
                    <a:pt x="4623638" y="196570"/>
                  </a:lnTo>
                  <a:lnTo>
                    <a:pt x="4642396" y="224409"/>
                  </a:lnTo>
                  <a:lnTo>
                    <a:pt x="4665357" y="247459"/>
                  </a:lnTo>
                  <a:lnTo>
                    <a:pt x="4691900" y="264439"/>
                  </a:lnTo>
                  <a:lnTo>
                    <a:pt x="4711903" y="236550"/>
                  </a:lnTo>
                  <a:close/>
                </a:path>
                <a:path w="11283950" h="337184">
                  <a:moveTo>
                    <a:pt x="4823853" y="135242"/>
                  </a:moveTo>
                  <a:lnTo>
                    <a:pt x="4770437" y="135242"/>
                  </a:lnTo>
                  <a:lnTo>
                    <a:pt x="4770437" y="3022"/>
                  </a:lnTo>
                  <a:lnTo>
                    <a:pt x="4735055" y="3022"/>
                  </a:lnTo>
                  <a:lnTo>
                    <a:pt x="4735055" y="336397"/>
                  </a:lnTo>
                  <a:lnTo>
                    <a:pt x="4770437" y="336397"/>
                  </a:lnTo>
                  <a:lnTo>
                    <a:pt x="4770437" y="165112"/>
                  </a:lnTo>
                  <a:lnTo>
                    <a:pt x="4823853" y="165112"/>
                  </a:lnTo>
                  <a:lnTo>
                    <a:pt x="4823853" y="135242"/>
                  </a:lnTo>
                  <a:close/>
                </a:path>
                <a:path w="11283950" h="337184">
                  <a:moveTo>
                    <a:pt x="5043424" y="166027"/>
                  </a:moveTo>
                  <a:lnTo>
                    <a:pt x="5008918" y="147993"/>
                  </a:lnTo>
                  <a:lnTo>
                    <a:pt x="4979822" y="115646"/>
                  </a:lnTo>
                  <a:lnTo>
                    <a:pt x="4961331" y="54724"/>
                  </a:lnTo>
                  <a:lnTo>
                    <a:pt x="4961331" y="21844"/>
                  </a:lnTo>
                  <a:lnTo>
                    <a:pt x="4925161" y="21844"/>
                  </a:lnTo>
                  <a:lnTo>
                    <a:pt x="4925161" y="54724"/>
                  </a:lnTo>
                  <a:lnTo>
                    <a:pt x="4919510" y="91643"/>
                  </a:lnTo>
                  <a:lnTo>
                    <a:pt x="4903165" y="125183"/>
                  </a:lnTo>
                  <a:lnTo>
                    <a:pt x="4877041" y="152895"/>
                  </a:lnTo>
                  <a:lnTo>
                    <a:pt x="4842014" y="172339"/>
                  </a:lnTo>
                  <a:lnTo>
                    <a:pt x="4860950" y="200101"/>
                  </a:lnTo>
                  <a:lnTo>
                    <a:pt x="4888281" y="186067"/>
                  </a:lnTo>
                  <a:lnTo>
                    <a:pt x="4911395" y="166801"/>
                  </a:lnTo>
                  <a:lnTo>
                    <a:pt x="4929949" y="143065"/>
                  </a:lnTo>
                  <a:lnTo>
                    <a:pt x="4943576" y="115646"/>
                  </a:lnTo>
                  <a:lnTo>
                    <a:pt x="4957216" y="141198"/>
                  </a:lnTo>
                  <a:lnTo>
                    <a:pt x="4975593" y="163195"/>
                  </a:lnTo>
                  <a:lnTo>
                    <a:pt x="4998390" y="181063"/>
                  </a:lnTo>
                  <a:lnTo>
                    <a:pt x="5025275" y="194183"/>
                  </a:lnTo>
                  <a:lnTo>
                    <a:pt x="5043424" y="166027"/>
                  </a:lnTo>
                  <a:close/>
                </a:path>
                <a:path w="11283950" h="337184">
                  <a:moveTo>
                    <a:pt x="5116715" y="3289"/>
                  </a:moveTo>
                  <a:lnTo>
                    <a:pt x="5081321" y="3289"/>
                  </a:lnTo>
                  <a:lnTo>
                    <a:pt x="5081321" y="247459"/>
                  </a:lnTo>
                  <a:lnTo>
                    <a:pt x="5116715" y="247459"/>
                  </a:lnTo>
                  <a:lnTo>
                    <a:pt x="5116715" y="3289"/>
                  </a:lnTo>
                  <a:close/>
                </a:path>
                <a:path w="11283950" h="337184">
                  <a:moveTo>
                    <a:pt x="5126444" y="300621"/>
                  </a:moveTo>
                  <a:lnTo>
                    <a:pt x="4934102" y="300621"/>
                  </a:lnTo>
                  <a:lnTo>
                    <a:pt x="4934102" y="224574"/>
                  </a:lnTo>
                  <a:lnTo>
                    <a:pt x="4898580" y="224574"/>
                  </a:lnTo>
                  <a:lnTo>
                    <a:pt x="4898580" y="329565"/>
                  </a:lnTo>
                  <a:lnTo>
                    <a:pt x="5126444" y="329565"/>
                  </a:lnTo>
                  <a:lnTo>
                    <a:pt x="5126444" y="300621"/>
                  </a:lnTo>
                  <a:close/>
                </a:path>
                <a:path w="11283950" h="337184">
                  <a:moveTo>
                    <a:pt x="5368912" y="106172"/>
                  </a:moveTo>
                  <a:lnTo>
                    <a:pt x="5362041" y="73990"/>
                  </a:lnTo>
                  <a:lnTo>
                    <a:pt x="5349570" y="57365"/>
                  </a:lnTo>
                  <a:lnTo>
                    <a:pt x="5343207" y="48869"/>
                  </a:lnTo>
                  <a:lnTo>
                    <a:pt x="5334444" y="43878"/>
                  </a:lnTo>
                  <a:lnTo>
                    <a:pt x="5334444" y="106172"/>
                  </a:lnTo>
                  <a:lnTo>
                    <a:pt x="5330139" y="126225"/>
                  </a:lnTo>
                  <a:lnTo>
                    <a:pt x="5318379" y="141630"/>
                  </a:lnTo>
                  <a:lnTo>
                    <a:pt x="5300573" y="151498"/>
                  </a:lnTo>
                  <a:lnTo>
                    <a:pt x="5278132" y="154978"/>
                  </a:lnTo>
                  <a:lnTo>
                    <a:pt x="5255704" y="151498"/>
                  </a:lnTo>
                  <a:lnTo>
                    <a:pt x="5237937" y="141630"/>
                  </a:lnTo>
                  <a:lnTo>
                    <a:pt x="5226291" y="126225"/>
                  </a:lnTo>
                  <a:lnTo>
                    <a:pt x="5222227" y="106172"/>
                  </a:lnTo>
                  <a:lnTo>
                    <a:pt x="5226291" y="86169"/>
                  </a:lnTo>
                  <a:lnTo>
                    <a:pt x="5237937" y="70764"/>
                  </a:lnTo>
                  <a:lnTo>
                    <a:pt x="5255704" y="60858"/>
                  </a:lnTo>
                  <a:lnTo>
                    <a:pt x="5278132" y="57365"/>
                  </a:lnTo>
                  <a:lnTo>
                    <a:pt x="5300573" y="60858"/>
                  </a:lnTo>
                  <a:lnTo>
                    <a:pt x="5318379" y="70764"/>
                  </a:lnTo>
                  <a:lnTo>
                    <a:pt x="5330139" y="86169"/>
                  </a:lnTo>
                  <a:lnTo>
                    <a:pt x="5334444" y="106172"/>
                  </a:lnTo>
                  <a:lnTo>
                    <a:pt x="5334444" y="43878"/>
                  </a:lnTo>
                  <a:lnTo>
                    <a:pt x="5314543" y="32537"/>
                  </a:lnTo>
                  <a:lnTo>
                    <a:pt x="5278132" y="26708"/>
                  </a:lnTo>
                  <a:lnTo>
                    <a:pt x="5241772" y="32537"/>
                  </a:lnTo>
                  <a:lnTo>
                    <a:pt x="5212956" y="48869"/>
                  </a:lnTo>
                  <a:lnTo>
                    <a:pt x="5194046" y="73990"/>
                  </a:lnTo>
                  <a:lnTo>
                    <a:pt x="5187353" y="106172"/>
                  </a:lnTo>
                  <a:lnTo>
                    <a:pt x="5194046" y="138404"/>
                  </a:lnTo>
                  <a:lnTo>
                    <a:pt x="5212956" y="163512"/>
                  </a:lnTo>
                  <a:lnTo>
                    <a:pt x="5241772" y="179819"/>
                  </a:lnTo>
                  <a:lnTo>
                    <a:pt x="5278132" y="185635"/>
                  </a:lnTo>
                  <a:lnTo>
                    <a:pt x="5314543" y="179819"/>
                  </a:lnTo>
                  <a:lnTo>
                    <a:pt x="5343207" y="163512"/>
                  </a:lnTo>
                  <a:lnTo>
                    <a:pt x="5349608" y="154978"/>
                  </a:lnTo>
                  <a:lnTo>
                    <a:pt x="5362041" y="138404"/>
                  </a:lnTo>
                  <a:lnTo>
                    <a:pt x="5368912" y="106172"/>
                  </a:lnTo>
                  <a:close/>
                </a:path>
                <a:path w="11283950" h="337184">
                  <a:moveTo>
                    <a:pt x="5391797" y="250621"/>
                  </a:moveTo>
                  <a:lnTo>
                    <a:pt x="5389042" y="224840"/>
                  </a:lnTo>
                  <a:lnTo>
                    <a:pt x="5332819" y="231025"/>
                  </a:lnTo>
                  <a:lnTo>
                    <a:pt x="5275631" y="234353"/>
                  </a:lnTo>
                  <a:lnTo>
                    <a:pt x="5220716" y="235699"/>
                  </a:lnTo>
                  <a:lnTo>
                    <a:pt x="5171313" y="235889"/>
                  </a:lnTo>
                  <a:lnTo>
                    <a:pt x="5175643" y="265353"/>
                  </a:lnTo>
                  <a:lnTo>
                    <a:pt x="5223942" y="265074"/>
                  </a:lnTo>
                  <a:lnTo>
                    <a:pt x="5277751" y="263372"/>
                  </a:lnTo>
                  <a:lnTo>
                    <a:pt x="5334546" y="258978"/>
                  </a:lnTo>
                  <a:lnTo>
                    <a:pt x="5391797" y="250621"/>
                  </a:lnTo>
                  <a:close/>
                </a:path>
                <a:path w="11283950" h="337184">
                  <a:moveTo>
                    <a:pt x="5445214" y="3022"/>
                  </a:moveTo>
                  <a:lnTo>
                    <a:pt x="5409958" y="3022"/>
                  </a:lnTo>
                  <a:lnTo>
                    <a:pt x="5409958" y="337058"/>
                  </a:lnTo>
                  <a:lnTo>
                    <a:pt x="5445214" y="337058"/>
                  </a:lnTo>
                  <a:lnTo>
                    <a:pt x="5445214" y="3022"/>
                  </a:lnTo>
                  <a:close/>
                </a:path>
                <a:path w="11283950" h="337184">
                  <a:moveTo>
                    <a:pt x="5790895" y="157746"/>
                  </a:moveTo>
                  <a:lnTo>
                    <a:pt x="5756961" y="140995"/>
                  </a:lnTo>
                  <a:lnTo>
                    <a:pt x="5731599" y="116700"/>
                  </a:lnTo>
                  <a:lnTo>
                    <a:pt x="5729643" y="113004"/>
                  </a:lnTo>
                  <a:lnTo>
                    <a:pt x="5715749" y="86766"/>
                  </a:lnTo>
                  <a:lnTo>
                    <a:pt x="5710377" y="53149"/>
                  </a:lnTo>
                  <a:lnTo>
                    <a:pt x="5710377" y="21577"/>
                  </a:lnTo>
                  <a:lnTo>
                    <a:pt x="5675122" y="21577"/>
                  </a:lnTo>
                  <a:lnTo>
                    <a:pt x="5675122" y="54597"/>
                  </a:lnTo>
                  <a:lnTo>
                    <a:pt x="5669305" y="90716"/>
                  </a:lnTo>
                  <a:lnTo>
                    <a:pt x="5652770" y="122783"/>
                  </a:lnTo>
                  <a:lnTo>
                    <a:pt x="5626303" y="148882"/>
                  </a:lnTo>
                  <a:lnTo>
                    <a:pt x="5590667" y="167081"/>
                  </a:lnTo>
                  <a:lnTo>
                    <a:pt x="5609602" y="195503"/>
                  </a:lnTo>
                  <a:lnTo>
                    <a:pt x="5637720" y="181813"/>
                  </a:lnTo>
                  <a:lnTo>
                    <a:pt x="5661291" y="163080"/>
                  </a:lnTo>
                  <a:lnTo>
                    <a:pt x="5679999" y="139941"/>
                  </a:lnTo>
                  <a:lnTo>
                    <a:pt x="5693537" y="113004"/>
                  </a:lnTo>
                  <a:lnTo>
                    <a:pt x="5706694" y="136550"/>
                  </a:lnTo>
                  <a:lnTo>
                    <a:pt x="5724283" y="156743"/>
                  </a:lnTo>
                  <a:lnTo>
                    <a:pt x="5746026" y="173151"/>
                  </a:lnTo>
                  <a:lnTo>
                    <a:pt x="5771693" y="185369"/>
                  </a:lnTo>
                  <a:lnTo>
                    <a:pt x="5790895" y="157746"/>
                  </a:lnTo>
                  <a:close/>
                </a:path>
                <a:path w="11283950" h="337184">
                  <a:moveTo>
                    <a:pt x="5869838" y="3022"/>
                  </a:moveTo>
                  <a:lnTo>
                    <a:pt x="5834570" y="3022"/>
                  </a:lnTo>
                  <a:lnTo>
                    <a:pt x="5834570" y="70916"/>
                  </a:lnTo>
                  <a:lnTo>
                    <a:pt x="5764327" y="70916"/>
                  </a:lnTo>
                  <a:lnTo>
                    <a:pt x="5764327" y="99987"/>
                  </a:lnTo>
                  <a:lnTo>
                    <a:pt x="5834570" y="99987"/>
                  </a:lnTo>
                  <a:lnTo>
                    <a:pt x="5834570" y="199834"/>
                  </a:lnTo>
                  <a:lnTo>
                    <a:pt x="5869838" y="199834"/>
                  </a:lnTo>
                  <a:lnTo>
                    <a:pt x="5869838" y="3022"/>
                  </a:lnTo>
                  <a:close/>
                </a:path>
                <a:path w="11283950" h="337184">
                  <a:moveTo>
                    <a:pt x="5870880" y="272859"/>
                  </a:moveTo>
                  <a:lnTo>
                    <a:pt x="5863031" y="245846"/>
                  </a:lnTo>
                  <a:lnTo>
                    <a:pt x="5852947" y="236804"/>
                  </a:lnTo>
                  <a:lnTo>
                    <a:pt x="5840654" y="225806"/>
                  </a:lnTo>
                  <a:lnTo>
                    <a:pt x="5835891" y="224142"/>
                  </a:lnTo>
                  <a:lnTo>
                    <a:pt x="5835891" y="272859"/>
                  </a:lnTo>
                  <a:lnTo>
                    <a:pt x="5830532" y="287731"/>
                  </a:lnTo>
                  <a:lnTo>
                    <a:pt x="5815215" y="298754"/>
                  </a:lnTo>
                  <a:lnTo>
                    <a:pt x="5790806" y="305625"/>
                  </a:lnTo>
                  <a:lnTo>
                    <a:pt x="5758142" y="307987"/>
                  </a:lnTo>
                  <a:lnTo>
                    <a:pt x="5725376" y="305625"/>
                  </a:lnTo>
                  <a:lnTo>
                    <a:pt x="5700928" y="298754"/>
                  </a:lnTo>
                  <a:lnTo>
                    <a:pt x="5685675" y="287731"/>
                  </a:lnTo>
                  <a:lnTo>
                    <a:pt x="5680519" y="272859"/>
                  </a:lnTo>
                  <a:lnTo>
                    <a:pt x="5685675" y="257505"/>
                  </a:lnTo>
                  <a:lnTo>
                    <a:pt x="5700928" y="246202"/>
                  </a:lnTo>
                  <a:lnTo>
                    <a:pt x="5725376" y="239204"/>
                  </a:lnTo>
                  <a:lnTo>
                    <a:pt x="5758142" y="236804"/>
                  </a:lnTo>
                  <a:lnTo>
                    <a:pt x="5790806" y="239204"/>
                  </a:lnTo>
                  <a:lnTo>
                    <a:pt x="5815215" y="246202"/>
                  </a:lnTo>
                  <a:lnTo>
                    <a:pt x="5830532" y="257505"/>
                  </a:lnTo>
                  <a:lnTo>
                    <a:pt x="5835891" y="272859"/>
                  </a:lnTo>
                  <a:lnTo>
                    <a:pt x="5835891" y="224142"/>
                  </a:lnTo>
                  <a:lnTo>
                    <a:pt x="5805208" y="213334"/>
                  </a:lnTo>
                  <a:lnTo>
                    <a:pt x="5758142" y="209054"/>
                  </a:lnTo>
                  <a:lnTo>
                    <a:pt x="5710974" y="213334"/>
                  </a:lnTo>
                  <a:lnTo>
                    <a:pt x="5675490" y="225806"/>
                  </a:lnTo>
                  <a:lnTo>
                    <a:pt x="5653163" y="245846"/>
                  </a:lnTo>
                  <a:lnTo>
                    <a:pt x="5645518" y="272859"/>
                  </a:lnTo>
                  <a:lnTo>
                    <a:pt x="5653163" y="299681"/>
                  </a:lnTo>
                  <a:lnTo>
                    <a:pt x="5675490" y="319455"/>
                  </a:lnTo>
                  <a:lnTo>
                    <a:pt x="5710974" y="331685"/>
                  </a:lnTo>
                  <a:lnTo>
                    <a:pt x="5758142" y="335876"/>
                  </a:lnTo>
                  <a:lnTo>
                    <a:pt x="5805208" y="331685"/>
                  </a:lnTo>
                  <a:lnTo>
                    <a:pt x="5840654" y="319455"/>
                  </a:lnTo>
                  <a:lnTo>
                    <a:pt x="5853646" y="307987"/>
                  </a:lnTo>
                  <a:lnTo>
                    <a:pt x="5863031" y="299681"/>
                  </a:lnTo>
                  <a:lnTo>
                    <a:pt x="5870880" y="272859"/>
                  </a:lnTo>
                  <a:close/>
                </a:path>
                <a:path w="11283950" h="337184">
                  <a:moveTo>
                    <a:pt x="6128347" y="136423"/>
                  </a:moveTo>
                  <a:lnTo>
                    <a:pt x="6072657" y="111036"/>
                  </a:lnTo>
                  <a:lnTo>
                    <a:pt x="6049937" y="67360"/>
                  </a:lnTo>
                  <a:lnTo>
                    <a:pt x="6049937" y="67221"/>
                  </a:lnTo>
                  <a:lnTo>
                    <a:pt x="6121514" y="67221"/>
                  </a:lnTo>
                  <a:lnTo>
                    <a:pt x="6121514" y="39598"/>
                  </a:lnTo>
                  <a:lnTo>
                    <a:pt x="6049937" y="39598"/>
                  </a:lnTo>
                  <a:lnTo>
                    <a:pt x="6049937" y="3810"/>
                  </a:lnTo>
                  <a:lnTo>
                    <a:pt x="6014682" y="3810"/>
                  </a:lnTo>
                  <a:lnTo>
                    <a:pt x="6014682" y="39598"/>
                  </a:lnTo>
                  <a:lnTo>
                    <a:pt x="5942977" y="39598"/>
                  </a:lnTo>
                  <a:lnTo>
                    <a:pt x="5942977" y="67221"/>
                  </a:lnTo>
                  <a:lnTo>
                    <a:pt x="6014555" y="67221"/>
                  </a:lnTo>
                  <a:lnTo>
                    <a:pt x="6014555" y="67360"/>
                  </a:lnTo>
                  <a:lnTo>
                    <a:pt x="6009119" y="91490"/>
                  </a:lnTo>
                  <a:lnTo>
                    <a:pt x="5993473" y="112763"/>
                  </a:lnTo>
                  <a:lnTo>
                    <a:pt x="5968593" y="129730"/>
                  </a:lnTo>
                  <a:lnTo>
                    <a:pt x="5935484" y="140906"/>
                  </a:lnTo>
                  <a:lnTo>
                    <a:pt x="5950343" y="168656"/>
                  </a:lnTo>
                  <a:lnTo>
                    <a:pt x="5977877" y="159715"/>
                  </a:lnTo>
                  <a:lnTo>
                    <a:pt x="6001016" y="146799"/>
                  </a:lnTo>
                  <a:lnTo>
                    <a:pt x="6019444" y="130416"/>
                  </a:lnTo>
                  <a:lnTo>
                    <a:pt x="6032843" y="111036"/>
                  </a:lnTo>
                  <a:lnTo>
                    <a:pt x="6046368" y="128778"/>
                  </a:lnTo>
                  <a:lnTo>
                    <a:pt x="6064656" y="143814"/>
                  </a:lnTo>
                  <a:lnTo>
                    <a:pt x="6087364" y="155714"/>
                  </a:lnTo>
                  <a:lnTo>
                    <a:pt x="6114135" y="164058"/>
                  </a:lnTo>
                  <a:lnTo>
                    <a:pt x="6128347" y="136423"/>
                  </a:lnTo>
                  <a:close/>
                </a:path>
                <a:path w="11283950" h="337184">
                  <a:moveTo>
                    <a:pt x="6142952" y="204965"/>
                  </a:moveTo>
                  <a:lnTo>
                    <a:pt x="6140450" y="179311"/>
                  </a:lnTo>
                  <a:lnTo>
                    <a:pt x="6084405" y="184797"/>
                  </a:lnTo>
                  <a:lnTo>
                    <a:pt x="6027178" y="187731"/>
                  </a:lnTo>
                  <a:lnTo>
                    <a:pt x="5971730" y="188899"/>
                  </a:lnTo>
                  <a:lnTo>
                    <a:pt x="5921006" y="189052"/>
                  </a:lnTo>
                  <a:lnTo>
                    <a:pt x="5925617" y="218516"/>
                  </a:lnTo>
                  <a:lnTo>
                    <a:pt x="5968377" y="218236"/>
                  </a:lnTo>
                  <a:lnTo>
                    <a:pt x="5991326" y="217805"/>
                  </a:lnTo>
                  <a:lnTo>
                    <a:pt x="6015075" y="217068"/>
                  </a:lnTo>
                  <a:lnTo>
                    <a:pt x="6015075" y="326402"/>
                  </a:lnTo>
                  <a:lnTo>
                    <a:pt x="6050470" y="326402"/>
                  </a:lnTo>
                  <a:lnTo>
                    <a:pt x="6050470" y="217068"/>
                  </a:lnTo>
                  <a:lnTo>
                    <a:pt x="6050470" y="215226"/>
                  </a:lnTo>
                  <a:lnTo>
                    <a:pt x="6073572" y="213512"/>
                  </a:lnTo>
                  <a:lnTo>
                    <a:pt x="6096813" y="211289"/>
                  </a:lnTo>
                  <a:lnTo>
                    <a:pt x="6119990" y="208457"/>
                  </a:lnTo>
                  <a:lnTo>
                    <a:pt x="6142952" y="204965"/>
                  </a:lnTo>
                  <a:close/>
                </a:path>
                <a:path w="11283950" h="337184">
                  <a:moveTo>
                    <a:pt x="6198336" y="3289"/>
                  </a:moveTo>
                  <a:lnTo>
                    <a:pt x="6163615" y="3289"/>
                  </a:lnTo>
                  <a:lnTo>
                    <a:pt x="6163615" y="336537"/>
                  </a:lnTo>
                  <a:lnTo>
                    <a:pt x="6198336" y="336537"/>
                  </a:lnTo>
                  <a:lnTo>
                    <a:pt x="6198336" y="3289"/>
                  </a:lnTo>
                  <a:close/>
                </a:path>
                <a:path w="11283950" h="337184">
                  <a:moveTo>
                    <a:pt x="6522771" y="109613"/>
                  </a:moveTo>
                  <a:lnTo>
                    <a:pt x="6324511" y="109613"/>
                  </a:lnTo>
                  <a:lnTo>
                    <a:pt x="6324511" y="84213"/>
                  </a:lnTo>
                  <a:lnTo>
                    <a:pt x="6516979" y="84213"/>
                  </a:lnTo>
                  <a:lnTo>
                    <a:pt x="6516979" y="60083"/>
                  </a:lnTo>
                  <a:lnTo>
                    <a:pt x="6516979" y="35953"/>
                  </a:lnTo>
                  <a:lnTo>
                    <a:pt x="6516979" y="11823"/>
                  </a:lnTo>
                  <a:lnTo>
                    <a:pt x="6288595" y="11823"/>
                  </a:lnTo>
                  <a:lnTo>
                    <a:pt x="6288595" y="35953"/>
                  </a:lnTo>
                  <a:lnTo>
                    <a:pt x="6481724" y="35953"/>
                  </a:lnTo>
                  <a:lnTo>
                    <a:pt x="6481724" y="60083"/>
                  </a:lnTo>
                  <a:lnTo>
                    <a:pt x="6289510" y="60083"/>
                  </a:lnTo>
                  <a:lnTo>
                    <a:pt x="6289510" y="84213"/>
                  </a:lnTo>
                  <a:lnTo>
                    <a:pt x="6289510" y="109613"/>
                  </a:lnTo>
                  <a:lnTo>
                    <a:pt x="6289510" y="133743"/>
                  </a:lnTo>
                  <a:lnTo>
                    <a:pt x="6522771" y="133743"/>
                  </a:lnTo>
                  <a:lnTo>
                    <a:pt x="6522771" y="109613"/>
                  </a:lnTo>
                  <a:close/>
                </a:path>
                <a:path w="11283950" h="337184">
                  <a:moveTo>
                    <a:pt x="6528295" y="307733"/>
                  </a:moveTo>
                  <a:lnTo>
                    <a:pt x="6322136" y="307733"/>
                  </a:lnTo>
                  <a:lnTo>
                    <a:pt x="6322136" y="279793"/>
                  </a:lnTo>
                  <a:lnTo>
                    <a:pt x="6517907" y="279793"/>
                  </a:lnTo>
                  <a:lnTo>
                    <a:pt x="6517907" y="256933"/>
                  </a:lnTo>
                  <a:lnTo>
                    <a:pt x="6517907" y="231533"/>
                  </a:lnTo>
                  <a:lnTo>
                    <a:pt x="6517907" y="206133"/>
                  </a:lnTo>
                  <a:lnTo>
                    <a:pt x="6286487" y="206133"/>
                  </a:lnTo>
                  <a:lnTo>
                    <a:pt x="6286487" y="231533"/>
                  </a:lnTo>
                  <a:lnTo>
                    <a:pt x="6482905" y="231533"/>
                  </a:lnTo>
                  <a:lnTo>
                    <a:pt x="6482905" y="256933"/>
                  </a:lnTo>
                  <a:lnTo>
                    <a:pt x="6286881" y="256933"/>
                  </a:lnTo>
                  <a:lnTo>
                    <a:pt x="6286881" y="279793"/>
                  </a:lnTo>
                  <a:lnTo>
                    <a:pt x="6286881" y="307733"/>
                  </a:lnTo>
                  <a:lnTo>
                    <a:pt x="6286881" y="331863"/>
                  </a:lnTo>
                  <a:lnTo>
                    <a:pt x="6528295" y="331863"/>
                  </a:lnTo>
                  <a:lnTo>
                    <a:pt x="6528295" y="307733"/>
                  </a:lnTo>
                  <a:close/>
                </a:path>
                <a:path w="11283950" h="337184">
                  <a:moveTo>
                    <a:pt x="6555397" y="156032"/>
                  </a:moveTo>
                  <a:lnTo>
                    <a:pt x="6250305" y="156032"/>
                  </a:lnTo>
                  <a:lnTo>
                    <a:pt x="6250305" y="183134"/>
                  </a:lnTo>
                  <a:lnTo>
                    <a:pt x="6555397" y="183134"/>
                  </a:lnTo>
                  <a:lnTo>
                    <a:pt x="6555397" y="156032"/>
                  </a:lnTo>
                  <a:close/>
                </a:path>
                <a:path w="11283950" h="337184">
                  <a:moveTo>
                    <a:pt x="6880174" y="163131"/>
                  </a:moveTo>
                  <a:lnTo>
                    <a:pt x="6845389" y="146634"/>
                  </a:lnTo>
                  <a:lnTo>
                    <a:pt x="6819125" y="123024"/>
                  </a:lnTo>
                  <a:lnTo>
                    <a:pt x="6816306" y="118135"/>
                  </a:lnTo>
                  <a:lnTo>
                    <a:pt x="6802552" y="94399"/>
                  </a:lnTo>
                  <a:lnTo>
                    <a:pt x="6796760" y="62890"/>
                  </a:lnTo>
                  <a:lnTo>
                    <a:pt x="6796760" y="53670"/>
                  </a:lnTo>
                  <a:lnTo>
                    <a:pt x="6870179" y="53670"/>
                  </a:lnTo>
                  <a:lnTo>
                    <a:pt x="6870179" y="25133"/>
                  </a:lnTo>
                  <a:lnTo>
                    <a:pt x="6686118" y="25133"/>
                  </a:lnTo>
                  <a:lnTo>
                    <a:pt x="6686118" y="53670"/>
                  </a:lnTo>
                  <a:lnTo>
                    <a:pt x="6761112" y="53670"/>
                  </a:lnTo>
                  <a:lnTo>
                    <a:pt x="6761112" y="62890"/>
                  </a:lnTo>
                  <a:lnTo>
                    <a:pt x="6755155" y="96202"/>
                  </a:lnTo>
                  <a:lnTo>
                    <a:pt x="6738404" y="126593"/>
                  </a:lnTo>
                  <a:lnTo>
                    <a:pt x="6711963" y="151803"/>
                  </a:lnTo>
                  <a:lnTo>
                    <a:pt x="6676911" y="169583"/>
                  </a:lnTo>
                  <a:lnTo>
                    <a:pt x="6695199" y="196951"/>
                  </a:lnTo>
                  <a:lnTo>
                    <a:pt x="6723024" y="183896"/>
                  </a:lnTo>
                  <a:lnTo>
                    <a:pt x="6746646" y="165925"/>
                  </a:lnTo>
                  <a:lnTo>
                    <a:pt x="6765620" y="143776"/>
                  </a:lnTo>
                  <a:lnTo>
                    <a:pt x="6779527" y="118135"/>
                  </a:lnTo>
                  <a:lnTo>
                    <a:pt x="6793420" y="141770"/>
                  </a:lnTo>
                  <a:lnTo>
                    <a:pt x="6812115" y="162115"/>
                  </a:lnTo>
                  <a:lnTo>
                    <a:pt x="6835165" y="178562"/>
                  </a:lnTo>
                  <a:lnTo>
                    <a:pt x="6862153" y="190500"/>
                  </a:lnTo>
                  <a:lnTo>
                    <a:pt x="6880174" y="163131"/>
                  </a:lnTo>
                  <a:close/>
                </a:path>
                <a:path w="11283950" h="337184">
                  <a:moveTo>
                    <a:pt x="6949897" y="221018"/>
                  </a:moveTo>
                  <a:lnTo>
                    <a:pt x="6723875" y="221018"/>
                  </a:lnTo>
                  <a:lnTo>
                    <a:pt x="6723875" y="249707"/>
                  </a:lnTo>
                  <a:lnTo>
                    <a:pt x="6914515" y="249707"/>
                  </a:lnTo>
                  <a:lnTo>
                    <a:pt x="6914515" y="336397"/>
                  </a:lnTo>
                  <a:lnTo>
                    <a:pt x="6949897" y="336397"/>
                  </a:lnTo>
                  <a:lnTo>
                    <a:pt x="6949897" y="221018"/>
                  </a:lnTo>
                  <a:close/>
                </a:path>
                <a:path w="11283950" h="337184">
                  <a:moveTo>
                    <a:pt x="6949897" y="3022"/>
                  </a:moveTo>
                  <a:lnTo>
                    <a:pt x="6914515" y="3022"/>
                  </a:lnTo>
                  <a:lnTo>
                    <a:pt x="6914515" y="204317"/>
                  </a:lnTo>
                  <a:lnTo>
                    <a:pt x="6949897" y="204317"/>
                  </a:lnTo>
                  <a:lnTo>
                    <a:pt x="6949897" y="3022"/>
                  </a:lnTo>
                  <a:close/>
                </a:path>
                <a:path w="11283950" h="337184">
                  <a:moveTo>
                    <a:pt x="7188289" y="28282"/>
                  </a:moveTo>
                  <a:lnTo>
                    <a:pt x="7020153" y="28282"/>
                  </a:lnTo>
                  <a:lnTo>
                    <a:pt x="7020153" y="57492"/>
                  </a:lnTo>
                  <a:lnTo>
                    <a:pt x="7153554" y="57492"/>
                  </a:lnTo>
                  <a:lnTo>
                    <a:pt x="7153110" y="74358"/>
                  </a:lnTo>
                  <a:lnTo>
                    <a:pt x="7151827" y="93853"/>
                  </a:lnTo>
                  <a:lnTo>
                    <a:pt x="7149249" y="116382"/>
                  </a:lnTo>
                  <a:lnTo>
                    <a:pt x="7144880" y="142354"/>
                  </a:lnTo>
                  <a:lnTo>
                    <a:pt x="7179869" y="145376"/>
                  </a:lnTo>
                  <a:lnTo>
                    <a:pt x="7184593" y="115049"/>
                  </a:lnTo>
                  <a:lnTo>
                    <a:pt x="7187044" y="88493"/>
                  </a:lnTo>
                  <a:lnTo>
                    <a:pt x="7188009" y="65798"/>
                  </a:lnTo>
                  <a:lnTo>
                    <a:pt x="7188289" y="47104"/>
                  </a:lnTo>
                  <a:lnTo>
                    <a:pt x="7188289" y="28282"/>
                  </a:lnTo>
                  <a:close/>
                </a:path>
                <a:path w="11283950" h="337184">
                  <a:moveTo>
                    <a:pt x="7211441" y="189179"/>
                  </a:moveTo>
                  <a:lnTo>
                    <a:pt x="7210057" y="172212"/>
                  </a:lnTo>
                  <a:lnTo>
                    <a:pt x="7209345" y="163398"/>
                  </a:lnTo>
                  <a:lnTo>
                    <a:pt x="7183653" y="166573"/>
                  </a:lnTo>
                  <a:lnTo>
                    <a:pt x="7157161" y="169037"/>
                  </a:lnTo>
                  <a:lnTo>
                    <a:pt x="7130250" y="170891"/>
                  </a:lnTo>
                  <a:lnTo>
                    <a:pt x="7103300" y="172212"/>
                  </a:lnTo>
                  <a:lnTo>
                    <a:pt x="7103300" y="103276"/>
                  </a:lnTo>
                  <a:lnTo>
                    <a:pt x="7068312" y="103276"/>
                  </a:lnTo>
                  <a:lnTo>
                    <a:pt x="7068312" y="173393"/>
                  </a:lnTo>
                  <a:lnTo>
                    <a:pt x="7000024" y="174180"/>
                  </a:lnTo>
                  <a:lnTo>
                    <a:pt x="7003313" y="202869"/>
                  </a:lnTo>
                  <a:lnTo>
                    <a:pt x="7050913" y="202387"/>
                  </a:lnTo>
                  <a:lnTo>
                    <a:pt x="7103389" y="200558"/>
                  </a:lnTo>
                  <a:lnTo>
                    <a:pt x="7157847" y="196469"/>
                  </a:lnTo>
                  <a:lnTo>
                    <a:pt x="7211441" y="189179"/>
                  </a:lnTo>
                  <a:close/>
                </a:path>
                <a:path w="11283950" h="337184">
                  <a:moveTo>
                    <a:pt x="7277100" y="300621"/>
                  </a:moveTo>
                  <a:lnTo>
                    <a:pt x="7085939" y="300621"/>
                  </a:lnTo>
                  <a:lnTo>
                    <a:pt x="7085939" y="230886"/>
                  </a:lnTo>
                  <a:lnTo>
                    <a:pt x="7050684" y="230886"/>
                  </a:lnTo>
                  <a:lnTo>
                    <a:pt x="7050684" y="329565"/>
                  </a:lnTo>
                  <a:lnTo>
                    <a:pt x="7277100" y="329565"/>
                  </a:lnTo>
                  <a:lnTo>
                    <a:pt x="7277100" y="300621"/>
                  </a:lnTo>
                  <a:close/>
                </a:path>
                <a:path w="11283950" h="337184">
                  <a:moveTo>
                    <a:pt x="7312355" y="109194"/>
                  </a:moveTo>
                  <a:lnTo>
                    <a:pt x="7266432" y="109194"/>
                  </a:lnTo>
                  <a:lnTo>
                    <a:pt x="7266432" y="3022"/>
                  </a:lnTo>
                  <a:lnTo>
                    <a:pt x="7230516" y="3022"/>
                  </a:lnTo>
                  <a:lnTo>
                    <a:pt x="7230516" y="253517"/>
                  </a:lnTo>
                  <a:lnTo>
                    <a:pt x="7266432" y="253517"/>
                  </a:lnTo>
                  <a:lnTo>
                    <a:pt x="7266432" y="139065"/>
                  </a:lnTo>
                  <a:lnTo>
                    <a:pt x="7312355" y="139065"/>
                  </a:lnTo>
                  <a:lnTo>
                    <a:pt x="7312355" y="109194"/>
                  </a:lnTo>
                  <a:close/>
                </a:path>
                <a:path w="11283950" h="337184">
                  <a:moveTo>
                    <a:pt x="7531798" y="162610"/>
                  </a:moveTo>
                  <a:lnTo>
                    <a:pt x="7498029" y="145630"/>
                  </a:lnTo>
                  <a:lnTo>
                    <a:pt x="7472756" y="121805"/>
                  </a:lnTo>
                  <a:lnTo>
                    <a:pt x="7470495" y="117741"/>
                  </a:lnTo>
                  <a:lnTo>
                    <a:pt x="7456906" y="93319"/>
                  </a:lnTo>
                  <a:lnTo>
                    <a:pt x="7451458" y="62623"/>
                  </a:lnTo>
                  <a:lnTo>
                    <a:pt x="7451407" y="53149"/>
                  </a:lnTo>
                  <a:lnTo>
                    <a:pt x="7523251" y="53149"/>
                  </a:lnTo>
                  <a:lnTo>
                    <a:pt x="7523251" y="24599"/>
                  </a:lnTo>
                  <a:lnTo>
                    <a:pt x="7343267" y="24599"/>
                  </a:lnTo>
                  <a:lnTo>
                    <a:pt x="7343267" y="53149"/>
                  </a:lnTo>
                  <a:lnTo>
                    <a:pt x="7415631" y="53149"/>
                  </a:lnTo>
                  <a:lnTo>
                    <a:pt x="7415631" y="62623"/>
                  </a:lnTo>
                  <a:lnTo>
                    <a:pt x="7409828" y="95935"/>
                  </a:lnTo>
                  <a:lnTo>
                    <a:pt x="7393229" y="126530"/>
                  </a:lnTo>
                  <a:lnTo>
                    <a:pt x="7367003" y="151942"/>
                  </a:lnTo>
                  <a:lnTo>
                    <a:pt x="7332345" y="169710"/>
                  </a:lnTo>
                  <a:lnTo>
                    <a:pt x="7350633" y="197739"/>
                  </a:lnTo>
                  <a:lnTo>
                    <a:pt x="7378395" y="184492"/>
                  </a:lnTo>
                  <a:lnTo>
                    <a:pt x="7401827" y="166230"/>
                  </a:lnTo>
                  <a:lnTo>
                    <a:pt x="7420546" y="143713"/>
                  </a:lnTo>
                  <a:lnTo>
                    <a:pt x="7434173" y="117741"/>
                  </a:lnTo>
                  <a:lnTo>
                    <a:pt x="7447445" y="141135"/>
                  </a:lnTo>
                  <a:lnTo>
                    <a:pt x="7465339" y="161467"/>
                  </a:lnTo>
                  <a:lnTo>
                    <a:pt x="7487552" y="178041"/>
                  </a:lnTo>
                  <a:lnTo>
                    <a:pt x="7513777" y="190106"/>
                  </a:lnTo>
                  <a:lnTo>
                    <a:pt x="7531798" y="162610"/>
                  </a:lnTo>
                  <a:close/>
                </a:path>
                <a:path w="11283950" h="337184">
                  <a:moveTo>
                    <a:pt x="7610068" y="219049"/>
                  </a:moveTo>
                  <a:lnTo>
                    <a:pt x="7384059" y="219049"/>
                  </a:lnTo>
                  <a:lnTo>
                    <a:pt x="7384059" y="247726"/>
                  </a:lnTo>
                  <a:lnTo>
                    <a:pt x="7574813" y="247726"/>
                  </a:lnTo>
                  <a:lnTo>
                    <a:pt x="7574813" y="336397"/>
                  </a:lnTo>
                  <a:lnTo>
                    <a:pt x="7610068" y="336397"/>
                  </a:lnTo>
                  <a:lnTo>
                    <a:pt x="7610068" y="219049"/>
                  </a:lnTo>
                  <a:close/>
                </a:path>
                <a:path w="11283950" h="337184">
                  <a:moveTo>
                    <a:pt x="7610068" y="3022"/>
                  </a:moveTo>
                  <a:lnTo>
                    <a:pt x="7574813" y="3022"/>
                  </a:lnTo>
                  <a:lnTo>
                    <a:pt x="7574813" y="87884"/>
                  </a:lnTo>
                  <a:lnTo>
                    <a:pt x="7512977" y="87884"/>
                  </a:lnTo>
                  <a:lnTo>
                    <a:pt x="7512977" y="117094"/>
                  </a:lnTo>
                  <a:lnTo>
                    <a:pt x="7574813" y="117094"/>
                  </a:lnTo>
                  <a:lnTo>
                    <a:pt x="7574813" y="202336"/>
                  </a:lnTo>
                  <a:lnTo>
                    <a:pt x="7610068" y="202336"/>
                  </a:lnTo>
                  <a:lnTo>
                    <a:pt x="7610068" y="3022"/>
                  </a:lnTo>
                  <a:close/>
                </a:path>
                <a:path w="11283950" h="337184">
                  <a:moveTo>
                    <a:pt x="7936611" y="116166"/>
                  </a:moveTo>
                  <a:lnTo>
                    <a:pt x="7927187" y="77990"/>
                  </a:lnTo>
                  <a:lnTo>
                    <a:pt x="7904061" y="51828"/>
                  </a:lnTo>
                  <a:lnTo>
                    <a:pt x="7902143" y="49682"/>
                  </a:lnTo>
                  <a:lnTo>
                    <a:pt x="7902143" y="116166"/>
                  </a:lnTo>
                  <a:lnTo>
                    <a:pt x="7895437" y="142608"/>
                  </a:lnTo>
                  <a:lnTo>
                    <a:pt x="7876883" y="162801"/>
                  </a:lnTo>
                  <a:lnTo>
                    <a:pt x="7848752" y="175704"/>
                  </a:lnTo>
                  <a:lnTo>
                    <a:pt x="7813332" y="180238"/>
                  </a:lnTo>
                  <a:lnTo>
                    <a:pt x="7777886" y="175704"/>
                  </a:lnTo>
                  <a:lnTo>
                    <a:pt x="7749680" y="162801"/>
                  </a:lnTo>
                  <a:lnTo>
                    <a:pt x="7731061" y="142608"/>
                  </a:lnTo>
                  <a:lnTo>
                    <a:pt x="7724407" y="116166"/>
                  </a:lnTo>
                  <a:lnTo>
                    <a:pt x="7731061" y="89814"/>
                  </a:lnTo>
                  <a:lnTo>
                    <a:pt x="7749680" y="69443"/>
                  </a:lnTo>
                  <a:lnTo>
                    <a:pt x="7777886" y="56349"/>
                  </a:lnTo>
                  <a:lnTo>
                    <a:pt x="7813332" y="51828"/>
                  </a:lnTo>
                  <a:lnTo>
                    <a:pt x="7848752" y="56349"/>
                  </a:lnTo>
                  <a:lnTo>
                    <a:pt x="7876883" y="69443"/>
                  </a:lnTo>
                  <a:lnTo>
                    <a:pt x="7895437" y="89814"/>
                  </a:lnTo>
                  <a:lnTo>
                    <a:pt x="7902143" y="116166"/>
                  </a:lnTo>
                  <a:lnTo>
                    <a:pt x="7902143" y="49682"/>
                  </a:lnTo>
                  <a:lnTo>
                    <a:pt x="7901216" y="48628"/>
                  </a:lnTo>
                  <a:lnTo>
                    <a:pt x="7862125" y="29756"/>
                  </a:lnTo>
                  <a:lnTo>
                    <a:pt x="7813332" y="23025"/>
                  </a:lnTo>
                  <a:lnTo>
                    <a:pt x="7764716" y="29756"/>
                  </a:lnTo>
                  <a:lnTo>
                    <a:pt x="7725753" y="48628"/>
                  </a:lnTo>
                  <a:lnTo>
                    <a:pt x="7699857" y="77990"/>
                  </a:lnTo>
                  <a:lnTo>
                    <a:pt x="7690459" y="116166"/>
                  </a:lnTo>
                  <a:lnTo>
                    <a:pt x="7699857" y="154495"/>
                  </a:lnTo>
                  <a:lnTo>
                    <a:pt x="7725753" y="183883"/>
                  </a:lnTo>
                  <a:lnTo>
                    <a:pt x="7764716" y="202679"/>
                  </a:lnTo>
                  <a:lnTo>
                    <a:pt x="7813332" y="209181"/>
                  </a:lnTo>
                  <a:lnTo>
                    <a:pt x="7862125" y="202679"/>
                  </a:lnTo>
                  <a:lnTo>
                    <a:pt x="7901216" y="183883"/>
                  </a:lnTo>
                  <a:lnTo>
                    <a:pt x="7904442" y="180238"/>
                  </a:lnTo>
                  <a:lnTo>
                    <a:pt x="7927187" y="154495"/>
                  </a:lnTo>
                  <a:lnTo>
                    <a:pt x="7936611" y="116166"/>
                  </a:lnTo>
                  <a:close/>
                </a:path>
                <a:path w="11283950" h="337184">
                  <a:moveTo>
                    <a:pt x="7966735" y="264045"/>
                  </a:moveTo>
                  <a:lnTo>
                    <a:pt x="7661643" y="264045"/>
                  </a:lnTo>
                  <a:lnTo>
                    <a:pt x="7661643" y="293243"/>
                  </a:lnTo>
                  <a:lnTo>
                    <a:pt x="7966735" y="293243"/>
                  </a:lnTo>
                  <a:lnTo>
                    <a:pt x="7966735" y="264045"/>
                  </a:lnTo>
                  <a:close/>
                </a:path>
                <a:path w="11283950" h="337184">
                  <a:moveTo>
                    <a:pt x="8296161" y="267093"/>
                  </a:moveTo>
                  <a:lnTo>
                    <a:pt x="8160258" y="267093"/>
                  </a:lnTo>
                  <a:lnTo>
                    <a:pt x="8160258" y="208673"/>
                  </a:lnTo>
                  <a:lnTo>
                    <a:pt x="8266557" y="208673"/>
                  </a:lnTo>
                  <a:lnTo>
                    <a:pt x="8266557" y="179463"/>
                  </a:lnTo>
                  <a:lnTo>
                    <a:pt x="8063306" y="179463"/>
                  </a:lnTo>
                  <a:lnTo>
                    <a:pt x="8063306" y="131203"/>
                  </a:lnTo>
                  <a:lnTo>
                    <a:pt x="8258797" y="131203"/>
                  </a:lnTo>
                  <a:lnTo>
                    <a:pt x="8258797" y="101993"/>
                  </a:lnTo>
                  <a:lnTo>
                    <a:pt x="8258797" y="55003"/>
                  </a:lnTo>
                  <a:lnTo>
                    <a:pt x="8258797" y="27063"/>
                  </a:lnTo>
                  <a:lnTo>
                    <a:pt x="8027517" y="27063"/>
                  </a:lnTo>
                  <a:lnTo>
                    <a:pt x="8027517" y="55003"/>
                  </a:lnTo>
                  <a:lnTo>
                    <a:pt x="8223936" y="55003"/>
                  </a:lnTo>
                  <a:lnTo>
                    <a:pt x="8223936" y="101993"/>
                  </a:lnTo>
                  <a:lnTo>
                    <a:pt x="8028178" y="101993"/>
                  </a:lnTo>
                  <a:lnTo>
                    <a:pt x="8028178" y="131203"/>
                  </a:lnTo>
                  <a:lnTo>
                    <a:pt x="8028178" y="179463"/>
                  </a:lnTo>
                  <a:lnTo>
                    <a:pt x="8028178" y="208673"/>
                  </a:lnTo>
                  <a:lnTo>
                    <a:pt x="8125269" y="208673"/>
                  </a:lnTo>
                  <a:lnTo>
                    <a:pt x="8125269" y="267093"/>
                  </a:lnTo>
                  <a:lnTo>
                    <a:pt x="7991081" y="267093"/>
                  </a:lnTo>
                  <a:lnTo>
                    <a:pt x="7991081" y="296303"/>
                  </a:lnTo>
                  <a:lnTo>
                    <a:pt x="8296161" y="296303"/>
                  </a:lnTo>
                  <a:lnTo>
                    <a:pt x="8296161" y="267093"/>
                  </a:lnTo>
                  <a:close/>
                </a:path>
                <a:path w="11283950" h="337184">
                  <a:moveTo>
                    <a:pt x="8611984" y="31572"/>
                  </a:moveTo>
                  <a:lnTo>
                    <a:pt x="8533574" y="31572"/>
                  </a:lnTo>
                  <a:lnTo>
                    <a:pt x="8533574" y="393"/>
                  </a:lnTo>
                  <a:lnTo>
                    <a:pt x="8498319" y="393"/>
                  </a:lnTo>
                  <a:lnTo>
                    <a:pt x="8498319" y="31572"/>
                  </a:lnTo>
                  <a:lnTo>
                    <a:pt x="8419643" y="31572"/>
                  </a:lnTo>
                  <a:lnTo>
                    <a:pt x="8419643" y="58013"/>
                  </a:lnTo>
                  <a:lnTo>
                    <a:pt x="8611984" y="58013"/>
                  </a:lnTo>
                  <a:lnTo>
                    <a:pt x="8611984" y="31572"/>
                  </a:lnTo>
                  <a:close/>
                </a:path>
                <a:path w="11283950" h="337184">
                  <a:moveTo>
                    <a:pt x="8624227" y="205765"/>
                  </a:moveTo>
                  <a:lnTo>
                    <a:pt x="8622322" y="188531"/>
                  </a:lnTo>
                  <a:lnTo>
                    <a:pt x="8621458" y="180632"/>
                  </a:lnTo>
                  <a:lnTo>
                    <a:pt x="8600110" y="183311"/>
                  </a:lnTo>
                  <a:lnTo>
                    <a:pt x="8578202" y="185470"/>
                  </a:lnTo>
                  <a:lnTo>
                    <a:pt x="8555965" y="187185"/>
                  </a:lnTo>
                  <a:lnTo>
                    <a:pt x="8533574" y="188531"/>
                  </a:lnTo>
                  <a:lnTo>
                    <a:pt x="8533574" y="167208"/>
                  </a:lnTo>
                  <a:lnTo>
                    <a:pt x="8559013" y="161569"/>
                  </a:lnTo>
                  <a:lnTo>
                    <a:pt x="8578304" y="151244"/>
                  </a:lnTo>
                  <a:lnTo>
                    <a:pt x="8584374" y="144056"/>
                  </a:lnTo>
                  <a:lnTo>
                    <a:pt x="8590597" y="136702"/>
                  </a:lnTo>
                  <a:lnTo>
                    <a:pt x="8595017" y="118402"/>
                  </a:lnTo>
                  <a:lnTo>
                    <a:pt x="8589226" y="97802"/>
                  </a:lnTo>
                  <a:lnTo>
                    <a:pt x="8584679" y="93408"/>
                  </a:lnTo>
                  <a:lnTo>
                    <a:pt x="8573148" y="82257"/>
                  </a:lnTo>
                  <a:lnTo>
                    <a:pt x="8561197" y="77597"/>
                  </a:lnTo>
                  <a:lnTo>
                    <a:pt x="8561197" y="118402"/>
                  </a:lnTo>
                  <a:lnTo>
                    <a:pt x="8558047" y="128993"/>
                  </a:lnTo>
                  <a:lnTo>
                    <a:pt x="8548980" y="137147"/>
                  </a:lnTo>
                  <a:lnTo>
                    <a:pt x="8534616" y="142341"/>
                  </a:lnTo>
                  <a:lnTo>
                    <a:pt x="8515553" y="144056"/>
                  </a:lnTo>
                  <a:lnTo>
                    <a:pt x="8496490" y="142341"/>
                  </a:lnTo>
                  <a:lnTo>
                    <a:pt x="8482139" y="137147"/>
                  </a:lnTo>
                  <a:lnTo>
                    <a:pt x="8473110" y="128993"/>
                  </a:lnTo>
                  <a:lnTo>
                    <a:pt x="8470036" y="118402"/>
                  </a:lnTo>
                  <a:lnTo>
                    <a:pt x="8473110" y="107696"/>
                  </a:lnTo>
                  <a:lnTo>
                    <a:pt x="8482139" y="99783"/>
                  </a:lnTo>
                  <a:lnTo>
                    <a:pt x="8496490" y="94945"/>
                  </a:lnTo>
                  <a:lnTo>
                    <a:pt x="8515553" y="93408"/>
                  </a:lnTo>
                  <a:lnTo>
                    <a:pt x="8534616" y="94945"/>
                  </a:lnTo>
                  <a:lnTo>
                    <a:pt x="8548980" y="99783"/>
                  </a:lnTo>
                  <a:lnTo>
                    <a:pt x="8558047" y="107696"/>
                  </a:lnTo>
                  <a:lnTo>
                    <a:pt x="8561197" y="118402"/>
                  </a:lnTo>
                  <a:lnTo>
                    <a:pt x="8561197" y="77597"/>
                  </a:lnTo>
                  <a:lnTo>
                    <a:pt x="8548129" y="72491"/>
                  </a:lnTo>
                  <a:lnTo>
                    <a:pt x="8515553" y="69202"/>
                  </a:lnTo>
                  <a:lnTo>
                    <a:pt x="8482990" y="72491"/>
                  </a:lnTo>
                  <a:lnTo>
                    <a:pt x="8457946" y="82257"/>
                  </a:lnTo>
                  <a:lnTo>
                    <a:pt x="8441906" y="97802"/>
                  </a:lnTo>
                  <a:lnTo>
                    <a:pt x="8436356" y="118402"/>
                  </a:lnTo>
                  <a:lnTo>
                    <a:pt x="8440572" y="136829"/>
                  </a:lnTo>
                  <a:lnTo>
                    <a:pt x="8452980" y="151396"/>
                  </a:lnTo>
                  <a:lnTo>
                    <a:pt x="8472564" y="161658"/>
                  </a:lnTo>
                  <a:lnTo>
                    <a:pt x="8498319" y="167208"/>
                  </a:lnTo>
                  <a:lnTo>
                    <a:pt x="8498319" y="189839"/>
                  </a:lnTo>
                  <a:lnTo>
                    <a:pt x="8475129" y="190322"/>
                  </a:lnTo>
                  <a:lnTo>
                    <a:pt x="8411096" y="190766"/>
                  </a:lnTo>
                  <a:lnTo>
                    <a:pt x="8415033" y="219049"/>
                  </a:lnTo>
                  <a:lnTo>
                    <a:pt x="8462416" y="218694"/>
                  </a:lnTo>
                  <a:lnTo>
                    <a:pt x="8514791" y="217093"/>
                  </a:lnTo>
                  <a:lnTo>
                    <a:pt x="8569592" y="213144"/>
                  </a:lnTo>
                  <a:lnTo>
                    <a:pt x="8624227" y="205765"/>
                  </a:lnTo>
                  <a:close/>
                </a:path>
                <a:path w="11283950" h="337184">
                  <a:moveTo>
                    <a:pt x="8675662" y="243255"/>
                  </a:moveTo>
                  <a:lnTo>
                    <a:pt x="8452663" y="243255"/>
                  </a:lnTo>
                  <a:lnTo>
                    <a:pt x="8452663" y="271145"/>
                  </a:lnTo>
                  <a:lnTo>
                    <a:pt x="8640407" y="271145"/>
                  </a:lnTo>
                  <a:lnTo>
                    <a:pt x="8640407" y="336397"/>
                  </a:lnTo>
                  <a:lnTo>
                    <a:pt x="8675662" y="336397"/>
                  </a:lnTo>
                  <a:lnTo>
                    <a:pt x="8675662" y="243255"/>
                  </a:lnTo>
                  <a:close/>
                </a:path>
                <a:path w="11283950" h="337184">
                  <a:moveTo>
                    <a:pt x="8723160" y="102222"/>
                  </a:moveTo>
                  <a:lnTo>
                    <a:pt x="8675662" y="102222"/>
                  </a:lnTo>
                  <a:lnTo>
                    <a:pt x="8675662" y="3289"/>
                  </a:lnTo>
                  <a:lnTo>
                    <a:pt x="8640407" y="3289"/>
                  </a:lnTo>
                  <a:lnTo>
                    <a:pt x="8640407" y="227736"/>
                  </a:lnTo>
                  <a:lnTo>
                    <a:pt x="8675662" y="227736"/>
                  </a:lnTo>
                  <a:lnTo>
                    <a:pt x="8675662" y="131559"/>
                  </a:lnTo>
                  <a:lnTo>
                    <a:pt x="8723160" y="131559"/>
                  </a:lnTo>
                  <a:lnTo>
                    <a:pt x="8723160" y="102222"/>
                  </a:lnTo>
                  <a:close/>
                </a:path>
                <a:path w="11283950" h="337184">
                  <a:moveTo>
                    <a:pt x="8926944" y="108407"/>
                  </a:moveTo>
                  <a:lnTo>
                    <a:pt x="8920175" y="75145"/>
                  </a:lnTo>
                  <a:lnTo>
                    <a:pt x="8906980" y="56705"/>
                  </a:lnTo>
                  <a:lnTo>
                    <a:pt x="8901519" y="49060"/>
                  </a:lnTo>
                  <a:lnTo>
                    <a:pt x="8892337" y="43497"/>
                  </a:lnTo>
                  <a:lnTo>
                    <a:pt x="8892337" y="108407"/>
                  </a:lnTo>
                  <a:lnTo>
                    <a:pt x="8888209" y="129755"/>
                  </a:lnTo>
                  <a:lnTo>
                    <a:pt x="8876817" y="146202"/>
                  </a:lnTo>
                  <a:lnTo>
                    <a:pt x="8859710" y="156768"/>
                  </a:lnTo>
                  <a:lnTo>
                    <a:pt x="8838400" y="160502"/>
                  </a:lnTo>
                  <a:lnTo>
                    <a:pt x="8816797" y="156768"/>
                  </a:lnTo>
                  <a:lnTo>
                    <a:pt x="8799563" y="146202"/>
                  </a:lnTo>
                  <a:lnTo>
                    <a:pt x="8788197" y="129755"/>
                  </a:lnTo>
                  <a:lnTo>
                    <a:pt x="8784196" y="108407"/>
                  </a:lnTo>
                  <a:lnTo>
                    <a:pt x="8788197" y="87337"/>
                  </a:lnTo>
                  <a:lnTo>
                    <a:pt x="8799563" y="71005"/>
                  </a:lnTo>
                  <a:lnTo>
                    <a:pt x="8816797" y="60452"/>
                  </a:lnTo>
                  <a:lnTo>
                    <a:pt x="8838400" y="56705"/>
                  </a:lnTo>
                  <a:lnTo>
                    <a:pt x="8859710" y="60452"/>
                  </a:lnTo>
                  <a:lnTo>
                    <a:pt x="8876817" y="71005"/>
                  </a:lnTo>
                  <a:lnTo>
                    <a:pt x="8888209" y="87337"/>
                  </a:lnTo>
                  <a:lnTo>
                    <a:pt x="8892337" y="108407"/>
                  </a:lnTo>
                  <a:lnTo>
                    <a:pt x="8892337" y="43497"/>
                  </a:lnTo>
                  <a:lnTo>
                    <a:pt x="8873439" y="32016"/>
                  </a:lnTo>
                  <a:lnTo>
                    <a:pt x="8838400" y="25920"/>
                  </a:lnTo>
                  <a:lnTo>
                    <a:pt x="8803322" y="32016"/>
                  </a:lnTo>
                  <a:lnTo>
                    <a:pt x="8775154" y="49060"/>
                  </a:lnTo>
                  <a:lnTo>
                    <a:pt x="8756409" y="75145"/>
                  </a:lnTo>
                  <a:lnTo>
                    <a:pt x="8749601" y="108407"/>
                  </a:lnTo>
                  <a:lnTo>
                    <a:pt x="8756409" y="142024"/>
                  </a:lnTo>
                  <a:lnTo>
                    <a:pt x="8775154" y="168249"/>
                  </a:lnTo>
                  <a:lnTo>
                    <a:pt x="8803322" y="185280"/>
                  </a:lnTo>
                  <a:lnTo>
                    <a:pt x="8838400" y="191287"/>
                  </a:lnTo>
                  <a:lnTo>
                    <a:pt x="8873439" y="185280"/>
                  </a:lnTo>
                  <a:lnTo>
                    <a:pt x="8901519" y="168249"/>
                  </a:lnTo>
                  <a:lnTo>
                    <a:pt x="8907031" y="160502"/>
                  </a:lnTo>
                  <a:lnTo>
                    <a:pt x="8920175" y="142024"/>
                  </a:lnTo>
                  <a:lnTo>
                    <a:pt x="8926944" y="108407"/>
                  </a:lnTo>
                  <a:close/>
                </a:path>
                <a:path w="11283950" h="337184">
                  <a:moveTo>
                    <a:pt x="9019426" y="3289"/>
                  </a:moveTo>
                  <a:lnTo>
                    <a:pt x="8984043" y="3289"/>
                  </a:lnTo>
                  <a:lnTo>
                    <a:pt x="8984043" y="245618"/>
                  </a:lnTo>
                  <a:lnTo>
                    <a:pt x="9019426" y="245618"/>
                  </a:lnTo>
                  <a:lnTo>
                    <a:pt x="9019426" y="3289"/>
                  </a:lnTo>
                  <a:close/>
                </a:path>
                <a:path w="11283950" h="337184">
                  <a:moveTo>
                    <a:pt x="9029167" y="300621"/>
                  </a:moveTo>
                  <a:lnTo>
                    <a:pt x="8836825" y="300621"/>
                  </a:lnTo>
                  <a:lnTo>
                    <a:pt x="8836825" y="221018"/>
                  </a:lnTo>
                  <a:lnTo>
                    <a:pt x="8801303" y="221018"/>
                  </a:lnTo>
                  <a:lnTo>
                    <a:pt x="8801303" y="329565"/>
                  </a:lnTo>
                  <a:lnTo>
                    <a:pt x="9029167" y="329565"/>
                  </a:lnTo>
                  <a:lnTo>
                    <a:pt x="9029167" y="300621"/>
                  </a:lnTo>
                  <a:close/>
                </a:path>
                <a:path w="11283950" h="337184">
                  <a:moveTo>
                    <a:pt x="9252814" y="126428"/>
                  </a:moveTo>
                  <a:lnTo>
                    <a:pt x="9247010" y="103746"/>
                  </a:lnTo>
                  <a:lnTo>
                    <a:pt x="9240939" y="97358"/>
                  </a:lnTo>
                  <a:lnTo>
                    <a:pt x="9230677" y="86550"/>
                  </a:lnTo>
                  <a:lnTo>
                    <a:pt x="9219400" y="81724"/>
                  </a:lnTo>
                  <a:lnTo>
                    <a:pt x="9219400" y="126428"/>
                  </a:lnTo>
                  <a:lnTo>
                    <a:pt x="9215907" y="138569"/>
                  </a:lnTo>
                  <a:lnTo>
                    <a:pt x="9206332" y="147599"/>
                  </a:lnTo>
                  <a:lnTo>
                    <a:pt x="9191447" y="153238"/>
                  </a:lnTo>
                  <a:lnTo>
                    <a:pt x="9172042" y="155244"/>
                  </a:lnTo>
                  <a:lnTo>
                    <a:pt x="9152484" y="153238"/>
                  </a:lnTo>
                  <a:lnTo>
                    <a:pt x="9137586" y="147599"/>
                  </a:lnTo>
                  <a:lnTo>
                    <a:pt x="9128138" y="138569"/>
                  </a:lnTo>
                  <a:lnTo>
                    <a:pt x="9124937" y="126428"/>
                  </a:lnTo>
                  <a:lnTo>
                    <a:pt x="9128138" y="114338"/>
                  </a:lnTo>
                  <a:lnTo>
                    <a:pt x="9137586" y="105181"/>
                  </a:lnTo>
                  <a:lnTo>
                    <a:pt x="9152484" y="99377"/>
                  </a:lnTo>
                  <a:lnTo>
                    <a:pt x="9172042" y="97358"/>
                  </a:lnTo>
                  <a:lnTo>
                    <a:pt x="9191447" y="99377"/>
                  </a:lnTo>
                  <a:lnTo>
                    <a:pt x="9206332" y="105181"/>
                  </a:lnTo>
                  <a:lnTo>
                    <a:pt x="9215907" y="114338"/>
                  </a:lnTo>
                  <a:lnTo>
                    <a:pt x="9219400" y="126428"/>
                  </a:lnTo>
                  <a:lnTo>
                    <a:pt x="9219400" y="81724"/>
                  </a:lnTo>
                  <a:lnTo>
                    <a:pt x="9205239" y="75641"/>
                  </a:lnTo>
                  <a:lnTo>
                    <a:pt x="9172042" y="71831"/>
                  </a:lnTo>
                  <a:lnTo>
                    <a:pt x="9138641" y="75641"/>
                  </a:lnTo>
                  <a:lnTo>
                    <a:pt x="9112999" y="86550"/>
                  </a:lnTo>
                  <a:lnTo>
                    <a:pt x="9096591" y="103746"/>
                  </a:lnTo>
                  <a:lnTo>
                    <a:pt x="9090863" y="126428"/>
                  </a:lnTo>
                  <a:lnTo>
                    <a:pt x="9096591" y="149339"/>
                  </a:lnTo>
                  <a:lnTo>
                    <a:pt x="9112999" y="166509"/>
                  </a:lnTo>
                  <a:lnTo>
                    <a:pt x="9138641" y="177292"/>
                  </a:lnTo>
                  <a:lnTo>
                    <a:pt x="9172042" y="181025"/>
                  </a:lnTo>
                  <a:lnTo>
                    <a:pt x="9205239" y="177292"/>
                  </a:lnTo>
                  <a:lnTo>
                    <a:pt x="9230677" y="166509"/>
                  </a:lnTo>
                  <a:lnTo>
                    <a:pt x="9241396" y="155244"/>
                  </a:lnTo>
                  <a:lnTo>
                    <a:pt x="9247010" y="149339"/>
                  </a:lnTo>
                  <a:lnTo>
                    <a:pt x="9252814" y="126428"/>
                  </a:lnTo>
                  <a:close/>
                </a:path>
                <a:path w="11283950" h="337184">
                  <a:moveTo>
                    <a:pt x="9271102" y="31445"/>
                  </a:moveTo>
                  <a:lnTo>
                    <a:pt x="9189669" y="31445"/>
                  </a:lnTo>
                  <a:lnTo>
                    <a:pt x="9189669" y="0"/>
                  </a:lnTo>
                  <a:lnTo>
                    <a:pt x="9154541" y="0"/>
                  </a:lnTo>
                  <a:lnTo>
                    <a:pt x="9154541" y="31445"/>
                  </a:lnTo>
                  <a:lnTo>
                    <a:pt x="9072715" y="31445"/>
                  </a:lnTo>
                  <a:lnTo>
                    <a:pt x="9072715" y="59067"/>
                  </a:lnTo>
                  <a:lnTo>
                    <a:pt x="9271102" y="59067"/>
                  </a:lnTo>
                  <a:lnTo>
                    <a:pt x="9271102" y="31445"/>
                  </a:lnTo>
                  <a:close/>
                </a:path>
                <a:path w="11283950" h="337184">
                  <a:moveTo>
                    <a:pt x="9345574" y="306400"/>
                  </a:moveTo>
                  <a:lnTo>
                    <a:pt x="9154147" y="306400"/>
                  </a:lnTo>
                  <a:lnTo>
                    <a:pt x="9154147" y="278511"/>
                  </a:lnTo>
                  <a:lnTo>
                    <a:pt x="9334259" y="278511"/>
                  </a:lnTo>
                  <a:lnTo>
                    <a:pt x="9334259" y="201155"/>
                  </a:lnTo>
                  <a:lnTo>
                    <a:pt x="9118625" y="201155"/>
                  </a:lnTo>
                  <a:lnTo>
                    <a:pt x="9118625" y="227203"/>
                  </a:lnTo>
                  <a:lnTo>
                    <a:pt x="9299130" y="227203"/>
                  </a:lnTo>
                  <a:lnTo>
                    <a:pt x="9299130" y="253390"/>
                  </a:lnTo>
                  <a:lnTo>
                    <a:pt x="9119413" y="253390"/>
                  </a:lnTo>
                  <a:lnTo>
                    <a:pt x="9119413" y="333248"/>
                  </a:lnTo>
                  <a:lnTo>
                    <a:pt x="9345574" y="333248"/>
                  </a:lnTo>
                  <a:lnTo>
                    <a:pt x="9345574" y="306400"/>
                  </a:lnTo>
                  <a:close/>
                </a:path>
                <a:path w="11283950" h="337184">
                  <a:moveTo>
                    <a:pt x="9382798" y="80124"/>
                  </a:moveTo>
                  <a:lnTo>
                    <a:pt x="9334259" y="80124"/>
                  </a:lnTo>
                  <a:lnTo>
                    <a:pt x="9334259" y="1968"/>
                  </a:lnTo>
                  <a:lnTo>
                    <a:pt x="9298864" y="1968"/>
                  </a:lnTo>
                  <a:lnTo>
                    <a:pt x="9298864" y="185242"/>
                  </a:lnTo>
                  <a:lnTo>
                    <a:pt x="9334259" y="185242"/>
                  </a:lnTo>
                  <a:lnTo>
                    <a:pt x="9334259" y="108927"/>
                  </a:lnTo>
                  <a:lnTo>
                    <a:pt x="9382798" y="108927"/>
                  </a:lnTo>
                  <a:lnTo>
                    <a:pt x="9382798" y="80124"/>
                  </a:lnTo>
                  <a:close/>
                </a:path>
                <a:path w="11283950" h="337184">
                  <a:moveTo>
                    <a:pt x="9784918" y="127088"/>
                  </a:moveTo>
                  <a:lnTo>
                    <a:pt x="9738512" y="114808"/>
                  </a:lnTo>
                  <a:lnTo>
                    <a:pt x="9700438" y="93040"/>
                  </a:lnTo>
                  <a:lnTo>
                    <a:pt x="9688246" y="79590"/>
                  </a:lnTo>
                  <a:lnTo>
                    <a:pt x="9674669" y="64630"/>
                  </a:lnTo>
                  <a:lnTo>
                    <a:pt x="9665195" y="32359"/>
                  </a:lnTo>
                  <a:lnTo>
                    <a:pt x="9665195" y="14211"/>
                  </a:lnTo>
                  <a:lnTo>
                    <a:pt x="9628365" y="14211"/>
                  </a:lnTo>
                  <a:lnTo>
                    <a:pt x="9628365" y="32359"/>
                  </a:lnTo>
                  <a:lnTo>
                    <a:pt x="9618916" y="64846"/>
                  </a:lnTo>
                  <a:lnTo>
                    <a:pt x="9593224" y="93243"/>
                  </a:lnTo>
                  <a:lnTo>
                    <a:pt x="9555264" y="114871"/>
                  </a:lnTo>
                  <a:lnTo>
                    <a:pt x="9509036" y="127088"/>
                  </a:lnTo>
                  <a:lnTo>
                    <a:pt x="9523247" y="155905"/>
                  </a:lnTo>
                  <a:lnTo>
                    <a:pt x="9562389" y="145859"/>
                  </a:lnTo>
                  <a:lnTo>
                    <a:pt x="9597263" y="129286"/>
                  </a:lnTo>
                  <a:lnTo>
                    <a:pt x="9626054" y="106946"/>
                  </a:lnTo>
                  <a:lnTo>
                    <a:pt x="9646907" y="79590"/>
                  </a:lnTo>
                  <a:lnTo>
                    <a:pt x="9667773" y="106832"/>
                  </a:lnTo>
                  <a:lnTo>
                    <a:pt x="9696590" y="129197"/>
                  </a:lnTo>
                  <a:lnTo>
                    <a:pt x="9731553" y="145821"/>
                  </a:lnTo>
                  <a:lnTo>
                    <a:pt x="9770847" y="155905"/>
                  </a:lnTo>
                  <a:lnTo>
                    <a:pt x="9784918" y="127088"/>
                  </a:lnTo>
                  <a:close/>
                </a:path>
                <a:path w="11283950" h="337184">
                  <a:moveTo>
                    <a:pt x="9798596" y="188658"/>
                  </a:moveTo>
                  <a:lnTo>
                    <a:pt x="9494698" y="188658"/>
                  </a:lnTo>
                  <a:lnTo>
                    <a:pt x="9494698" y="217868"/>
                  </a:lnTo>
                  <a:lnTo>
                    <a:pt x="9628492" y="217868"/>
                  </a:lnTo>
                  <a:lnTo>
                    <a:pt x="9628492" y="336397"/>
                  </a:lnTo>
                  <a:lnTo>
                    <a:pt x="9663227" y="336397"/>
                  </a:lnTo>
                  <a:lnTo>
                    <a:pt x="9663227" y="217868"/>
                  </a:lnTo>
                  <a:lnTo>
                    <a:pt x="9798596" y="217868"/>
                  </a:lnTo>
                  <a:lnTo>
                    <a:pt x="9798596" y="188658"/>
                  </a:lnTo>
                  <a:close/>
                </a:path>
                <a:path w="11283950" h="337184">
                  <a:moveTo>
                    <a:pt x="10101275" y="100507"/>
                  </a:moveTo>
                  <a:lnTo>
                    <a:pt x="10094620" y="68567"/>
                  </a:lnTo>
                  <a:lnTo>
                    <a:pt x="10082187" y="51828"/>
                  </a:lnTo>
                  <a:lnTo>
                    <a:pt x="10076142" y="43713"/>
                  </a:lnTo>
                  <a:lnTo>
                    <a:pt x="10066668" y="38265"/>
                  </a:lnTo>
                  <a:lnTo>
                    <a:pt x="10066668" y="100507"/>
                  </a:lnTo>
                  <a:lnTo>
                    <a:pt x="10062642" y="120408"/>
                  </a:lnTo>
                  <a:lnTo>
                    <a:pt x="10051440" y="135839"/>
                  </a:lnTo>
                  <a:lnTo>
                    <a:pt x="10034372" y="145834"/>
                  </a:lnTo>
                  <a:lnTo>
                    <a:pt x="10012731" y="149453"/>
                  </a:lnTo>
                  <a:lnTo>
                    <a:pt x="9990849" y="145834"/>
                  </a:lnTo>
                  <a:lnTo>
                    <a:pt x="9973640" y="135839"/>
                  </a:lnTo>
                  <a:lnTo>
                    <a:pt x="9962426" y="120408"/>
                  </a:lnTo>
                  <a:lnTo>
                    <a:pt x="9958527" y="100507"/>
                  </a:lnTo>
                  <a:lnTo>
                    <a:pt x="9962426" y="80543"/>
                  </a:lnTo>
                  <a:lnTo>
                    <a:pt x="9973640" y="65125"/>
                  </a:lnTo>
                  <a:lnTo>
                    <a:pt x="9990849" y="55219"/>
                  </a:lnTo>
                  <a:lnTo>
                    <a:pt x="10012731" y="51828"/>
                  </a:lnTo>
                  <a:lnTo>
                    <a:pt x="10034372" y="55219"/>
                  </a:lnTo>
                  <a:lnTo>
                    <a:pt x="10051440" y="65125"/>
                  </a:lnTo>
                  <a:lnTo>
                    <a:pt x="10062642" y="80543"/>
                  </a:lnTo>
                  <a:lnTo>
                    <a:pt x="10066668" y="100507"/>
                  </a:lnTo>
                  <a:lnTo>
                    <a:pt x="10066668" y="38265"/>
                  </a:lnTo>
                  <a:lnTo>
                    <a:pt x="10048100" y="27584"/>
                  </a:lnTo>
                  <a:lnTo>
                    <a:pt x="10012731" y="21844"/>
                  </a:lnTo>
                  <a:lnTo>
                    <a:pt x="9977272" y="27584"/>
                  </a:lnTo>
                  <a:lnTo>
                    <a:pt x="9949142" y="43713"/>
                  </a:lnTo>
                  <a:lnTo>
                    <a:pt x="9930613" y="68567"/>
                  </a:lnTo>
                  <a:lnTo>
                    <a:pt x="9923932" y="100507"/>
                  </a:lnTo>
                  <a:lnTo>
                    <a:pt x="9930613" y="132219"/>
                  </a:lnTo>
                  <a:lnTo>
                    <a:pt x="9949142" y="156972"/>
                  </a:lnTo>
                  <a:lnTo>
                    <a:pt x="9977272" y="173050"/>
                  </a:lnTo>
                  <a:lnTo>
                    <a:pt x="10012731" y="178790"/>
                  </a:lnTo>
                  <a:lnTo>
                    <a:pt x="10048100" y="173050"/>
                  </a:lnTo>
                  <a:lnTo>
                    <a:pt x="10076142" y="156972"/>
                  </a:lnTo>
                  <a:lnTo>
                    <a:pt x="10081755" y="149453"/>
                  </a:lnTo>
                  <a:lnTo>
                    <a:pt x="10094620" y="132219"/>
                  </a:lnTo>
                  <a:lnTo>
                    <a:pt x="10101275" y="100507"/>
                  </a:lnTo>
                  <a:close/>
                </a:path>
                <a:path w="11283950" h="337184">
                  <a:moveTo>
                    <a:pt x="10193757" y="3289"/>
                  </a:moveTo>
                  <a:lnTo>
                    <a:pt x="10158374" y="3289"/>
                  </a:lnTo>
                  <a:lnTo>
                    <a:pt x="10158374" y="193001"/>
                  </a:lnTo>
                  <a:lnTo>
                    <a:pt x="10193757" y="193001"/>
                  </a:lnTo>
                  <a:lnTo>
                    <a:pt x="10193757" y="3289"/>
                  </a:lnTo>
                  <a:close/>
                </a:path>
                <a:path w="11283950" h="337184">
                  <a:moveTo>
                    <a:pt x="10223627" y="305752"/>
                  </a:moveTo>
                  <a:lnTo>
                    <a:pt x="10174224" y="272148"/>
                  </a:lnTo>
                  <a:lnTo>
                    <a:pt x="10157587" y="223253"/>
                  </a:lnTo>
                  <a:lnTo>
                    <a:pt x="10157587" y="207340"/>
                  </a:lnTo>
                  <a:lnTo>
                    <a:pt x="10122852" y="207340"/>
                  </a:lnTo>
                  <a:lnTo>
                    <a:pt x="10122852" y="223253"/>
                  </a:lnTo>
                  <a:lnTo>
                    <a:pt x="10120008" y="243293"/>
                  </a:lnTo>
                  <a:lnTo>
                    <a:pt x="10111473" y="263982"/>
                  </a:lnTo>
                  <a:lnTo>
                    <a:pt x="10097211" y="283565"/>
                  </a:lnTo>
                  <a:lnTo>
                    <a:pt x="10077196" y="300355"/>
                  </a:lnTo>
                  <a:lnTo>
                    <a:pt x="10057536" y="284683"/>
                  </a:lnTo>
                  <a:lnTo>
                    <a:pt x="10048011" y="271678"/>
                  </a:lnTo>
                  <a:lnTo>
                    <a:pt x="10043668" y="265747"/>
                  </a:lnTo>
                  <a:lnTo>
                    <a:pt x="10035438" y="244856"/>
                  </a:lnTo>
                  <a:lnTo>
                    <a:pt x="10032733" y="223253"/>
                  </a:lnTo>
                  <a:lnTo>
                    <a:pt x="10032733" y="207340"/>
                  </a:lnTo>
                  <a:lnTo>
                    <a:pt x="9998659" y="207340"/>
                  </a:lnTo>
                  <a:lnTo>
                    <a:pt x="9998659" y="223253"/>
                  </a:lnTo>
                  <a:lnTo>
                    <a:pt x="9994214" y="247611"/>
                  </a:lnTo>
                  <a:lnTo>
                    <a:pt x="9981501" y="270814"/>
                  </a:lnTo>
                  <a:lnTo>
                    <a:pt x="9960826" y="290855"/>
                  </a:lnTo>
                  <a:lnTo>
                    <a:pt x="9932479" y="305752"/>
                  </a:lnTo>
                  <a:lnTo>
                    <a:pt x="9950107" y="331533"/>
                  </a:lnTo>
                  <a:lnTo>
                    <a:pt x="9971926" y="321056"/>
                  </a:lnTo>
                  <a:lnTo>
                    <a:pt x="9990176" y="307174"/>
                  </a:lnTo>
                  <a:lnTo>
                    <a:pt x="10004768" y="290512"/>
                  </a:lnTo>
                  <a:lnTo>
                    <a:pt x="10015626" y="271678"/>
                  </a:lnTo>
                  <a:lnTo>
                    <a:pt x="10025228" y="291363"/>
                  </a:lnTo>
                  <a:lnTo>
                    <a:pt x="10038753" y="308889"/>
                  </a:lnTo>
                  <a:lnTo>
                    <a:pt x="10056368" y="323532"/>
                  </a:lnTo>
                  <a:lnTo>
                    <a:pt x="10078250" y="334556"/>
                  </a:lnTo>
                  <a:lnTo>
                    <a:pt x="10099180" y="322999"/>
                  </a:lnTo>
                  <a:lnTo>
                    <a:pt x="10116274" y="307873"/>
                  </a:lnTo>
                  <a:lnTo>
                    <a:pt x="10121913" y="300355"/>
                  </a:lnTo>
                  <a:lnTo>
                    <a:pt x="10129609" y="290093"/>
                  </a:lnTo>
                  <a:lnTo>
                    <a:pt x="10139299" y="270624"/>
                  </a:lnTo>
                  <a:lnTo>
                    <a:pt x="10150005" y="290106"/>
                  </a:lnTo>
                  <a:lnTo>
                    <a:pt x="10164724" y="307098"/>
                  </a:lnTo>
                  <a:lnTo>
                    <a:pt x="10183431" y="321094"/>
                  </a:lnTo>
                  <a:lnTo>
                    <a:pt x="10206126" y="331533"/>
                  </a:lnTo>
                  <a:lnTo>
                    <a:pt x="10223627" y="305752"/>
                  </a:lnTo>
                  <a:close/>
                </a:path>
                <a:path w="11283950" h="337184">
                  <a:moveTo>
                    <a:pt x="10551732" y="265823"/>
                  </a:moveTo>
                  <a:lnTo>
                    <a:pt x="10415829" y="265823"/>
                  </a:lnTo>
                  <a:lnTo>
                    <a:pt x="10415829" y="185813"/>
                  </a:lnTo>
                  <a:lnTo>
                    <a:pt x="10516616" y="185813"/>
                  </a:lnTo>
                  <a:lnTo>
                    <a:pt x="10516616" y="156603"/>
                  </a:lnTo>
                  <a:lnTo>
                    <a:pt x="10319791" y="156603"/>
                  </a:lnTo>
                  <a:lnTo>
                    <a:pt x="10319791" y="57543"/>
                  </a:lnTo>
                  <a:lnTo>
                    <a:pt x="10513720" y="57543"/>
                  </a:lnTo>
                  <a:lnTo>
                    <a:pt x="10513720" y="28333"/>
                  </a:lnTo>
                  <a:lnTo>
                    <a:pt x="10284536" y="28333"/>
                  </a:lnTo>
                  <a:lnTo>
                    <a:pt x="10284536" y="57543"/>
                  </a:lnTo>
                  <a:lnTo>
                    <a:pt x="10284536" y="156603"/>
                  </a:lnTo>
                  <a:lnTo>
                    <a:pt x="10284536" y="185813"/>
                  </a:lnTo>
                  <a:lnTo>
                    <a:pt x="10380840" y="185813"/>
                  </a:lnTo>
                  <a:lnTo>
                    <a:pt x="10380840" y="265823"/>
                  </a:lnTo>
                  <a:lnTo>
                    <a:pt x="10246652" y="265823"/>
                  </a:lnTo>
                  <a:lnTo>
                    <a:pt x="10246652" y="295033"/>
                  </a:lnTo>
                  <a:lnTo>
                    <a:pt x="10551732" y="295033"/>
                  </a:lnTo>
                  <a:lnTo>
                    <a:pt x="10551732" y="265823"/>
                  </a:lnTo>
                  <a:close/>
                </a:path>
                <a:path w="11283950" h="337184">
                  <a:moveTo>
                    <a:pt x="10844060" y="236613"/>
                  </a:moveTo>
                  <a:lnTo>
                    <a:pt x="10609758" y="236613"/>
                  </a:lnTo>
                  <a:lnTo>
                    <a:pt x="10609758" y="265823"/>
                  </a:lnTo>
                  <a:lnTo>
                    <a:pt x="10808538" y="265823"/>
                  </a:lnTo>
                  <a:lnTo>
                    <a:pt x="10808538" y="333133"/>
                  </a:lnTo>
                  <a:lnTo>
                    <a:pt x="10844060" y="333133"/>
                  </a:lnTo>
                  <a:lnTo>
                    <a:pt x="10844060" y="265823"/>
                  </a:lnTo>
                  <a:lnTo>
                    <a:pt x="10844060" y="236613"/>
                  </a:lnTo>
                  <a:close/>
                </a:path>
                <a:path w="11283950" h="337184">
                  <a:moveTo>
                    <a:pt x="10849064" y="126123"/>
                  </a:moveTo>
                  <a:lnTo>
                    <a:pt x="10649750" y="126123"/>
                  </a:lnTo>
                  <a:lnTo>
                    <a:pt x="10649750" y="94373"/>
                  </a:lnTo>
                  <a:lnTo>
                    <a:pt x="10842219" y="94373"/>
                  </a:lnTo>
                  <a:lnTo>
                    <a:pt x="10842219" y="68973"/>
                  </a:lnTo>
                  <a:lnTo>
                    <a:pt x="10842219" y="38493"/>
                  </a:lnTo>
                  <a:lnTo>
                    <a:pt x="10842219" y="10553"/>
                  </a:lnTo>
                  <a:lnTo>
                    <a:pt x="10613835" y="10553"/>
                  </a:lnTo>
                  <a:lnTo>
                    <a:pt x="10613835" y="38493"/>
                  </a:lnTo>
                  <a:lnTo>
                    <a:pt x="10806963" y="38493"/>
                  </a:lnTo>
                  <a:lnTo>
                    <a:pt x="10806963" y="68973"/>
                  </a:lnTo>
                  <a:lnTo>
                    <a:pt x="10614762" y="68973"/>
                  </a:lnTo>
                  <a:lnTo>
                    <a:pt x="10614762" y="94373"/>
                  </a:lnTo>
                  <a:lnTo>
                    <a:pt x="10614762" y="126123"/>
                  </a:lnTo>
                  <a:lnTo>
                    <a:pt x="10614762" y="152793"/>
                  </a:lnTo>
                  <a:lnTo>
                    <a:pt x="10849064" y="152793"/>
                  </a:lnTo>
                  <a:lnTo>
                    <a:pt x="10849064" y="126123"/>
                  </a:lnTo>
                  <a:close/>
                </a:path>
                <a:path w="11283950" h="337184">
                  <a:moveTo>
                    <a:pt x="10880636" y="184975"/>
                  </a:moveTo>
                  <a:lnTo>
                    <a:pt x="10745521" y="184975"/>
                  </a:lnTo>
                  <a:lnTo>
                    <a:pt x="10745521" y="153403"/>
                  </a:lnTo>
                  <a:lnTo>
                    <a:pt x="10710799" y="153403"/>
                  </a:lnTo>
                  <a:lnTo>
                    <a:pt x="10710799" y="184975"/>
                  </a:lnTo>
                  <a:lnTo>
                    <a:pt x="10575544" y="184975"/>
                  </a:lnTo>
                  <a:lnTo>
                    <a:pt x="10575544" y="213791"/>
                  </a:lnTo>
                  <a:lnTo>
                    <a:pt x="10880636" y="213791"/>
                  </a:lnTo>
                  <a:lnTo>
                    <a:pt x="10880636" y="184975"/>
                  </a:lnTo>
                  <a:close/>
                </a:path>
                <a:path w="11283950" h="337184">
                  <a:moveTo>
                    <a:pt x="11142383" y="45516"/>
                  </a:moveTo>
                  <a:lnTo>
                    <a:pt x="11011345" y="45516"/>
                  </a:lnTo>
                  <a:lnTo>
                    <a:pt x="11011345" y="74333"/>
                  </a:lnTo>
                  <a:lnTo>
                    <a:pt x="11107915" y="74333"/>
                  </a:lnTo>
                  <a:lnTo>
                    <a:pt x="11098784" y="123101"/>
                  </a:lnTo>
                  <a:lnTo>
                    <a:pt x="11078375" y="167347"/>
                  </a:lnTo>
                  <a:lnTo>
                    <a:pt x="11045050" y="206756"/>
                  </a:lnTo>
                  <a:lnTo>
                    <a:pt x="10997146" y="241020"/>
                  </a:lnTo>
                  <a:lnTo>
                    <a:pt x="11017669" y="265887"/>
                  </a:lnTo>
                  <a:lnTo>
                    <a:pt x="11059998" y="236918"/>
                  </a:lnTo>
                  <a:lnTo>
                    <a:pt x="11092332" y="204254"/>
                  </a:lnTo>
                  <a:lnTo>
                    <a:pt x="11115688" y="168325"/>
                  </a:lnTo>
                  <a:lnTo>
                    <a:pt x="11131131" y="129603"/>
                  </a:lnTo>
                  <a:lnTo>
                    <a:pt x="11139678" y="88519"/>
                  </a:lnTo>
                  <a:lnTo>
                    <a:pt x="11142383" y="45516"/>
                  </a:lnTo>
                  <a:close/>
                </a:path>
                <a:path w="11283950" h="337184">
                  <a:moveTo>
                    <a:pt x="11283937" y="3022"/>
                  </a:moveTo>
                  <a:lnTo>
                    <a:pt x="11249736" y="3022"/>
                  </a:lnTo>
                  <a:lnTo>
                    <a:pt x="11249736" y="134721"/>
                  </a:lnTo>
                  <a:lnTo>
                    <a:pt x="11208690" y="134721"/>
                  </a:lnTo>
                  <a:lnTo>
                    <a:pt x="11208690" y="11976"/>
                  </a:lnTo>
                  <a:lnTo>
                    <a:pt x="11175670" y="11976"/>
                  </a:lnTo>
                  <a:lnTo>
                    <a:pt x="11175670" y="320344"/>
                  </a:lnTo>
                  <a:lnTo>
                    <a:pt x="11208690" y="320344"/>
                  </a:lnTo>
                  <a:lnTo>
                    <a:pt x="11208690" y="163525"/>
                  </a:lnTo>
                  <a:lnTo>
                    <a:pt x="11249736" y="163525"/>
                  </a:lnTo>
                  <a:lnTo>
                    <a:pt x="11249736" y="336397"/>
                  </a:lnTo>
                  <a:lnTo>
                    <a:pt x="11283937" y="336397"/>
                  </a:lnTo>
                  <a:lnTo>
                    <a:pt x="11283937" y="163525"/>
                  </a:lnTo>
                  <a:lnTo>
                    <a:pt x="11283937" y="134721"/>
                  </a:lnTo>
                  <a:lnTo>
                    <a:pt x="11283937" y="3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926683" y="6529069"/>
              <a:ext cx="2794000" cy="334645"/>
            </a:xfrm>
            <a:custGeom>
              <a:avLst/>
              <a:gdLst/>
              <a:ahLst/>
              <a:cxnLst/>
              <a:rect l="l" t="t" r="r" b="b"/>
              <a:pathLst>
                <a:path w="2794000" h="334645">
                  <a:moveTo>
                    <a:pt x="145237" y="42583"/>
                  </a:moveTo>
                  <a:lnTo>
                    <a:pt x="14198" y="42583"/>
                  </a:lnTo>
                  <a:lnTo>
                    <a:pt x="14198" y="71399"/>
                  </a:lnTo>
                  <a:lnTo>
                    <a:pt x="110769" y="71399"/>
                  </a:lnTo>
                  <a:lnTo>
                    <a:pt x="101638" y="120167"/>
                  </a:lnTo>
                  <a:lnTo>
                    <a:pt x="81229" y="164414"/>
                  </a:lnTo>
                  <a:lnTo>
                    <a:pt x="47904" y="203822"/>
                  </a:lnTo>
                  <a:lnTo>
                    <a:pt x="0" y="238086"/>
                  </a:lnTo>
                  <a:lnTo>
                    <a:pt x="20523" y="262953"/>
                  </a:lnTo>
                  <a:lnTo>
                    <a:pt x="62852" y="233984"/>
                  </a:lnTo>
                  <a:lnTo>
                    <a:pt x="95186" y="201320"/>
                  </a:lnTo>
                  <a:lnTo>
                    <a:pt x="118541" y="165392"/>
                  </a:lnTo>
                  <a:lnTo>
                    <a:pt x="133985" y="126669"/>
                  </a:lnTo>
                  <a:lnTo>
                    <a:pt x="142532" y="85585"/>
                  </a:lnTo>
                  <a:lnTo>
                    <a:pt x="145237" y="42583"/>
                  </a:lnTo>
                  <a:close/>
                </a:path>
                <a:path w="2794000" h="334645">
                  <a:moveTo>
                    <a:pt x="286791" y="88"/>
                  </a:moveTo>
                  <a:lnTo>
                    <a:pt x="252590" y="88"/>
                  </a:lnTo>
                  <a:lnTo>
                    <a:pt x="252590" y="131787"/>
                  </a:lnTo>
                  <a:lnTo>
                    <a:pt x="211543" y="131787"/>
                  </a:lnTo>
                  <a:lnTo>
                    <a:pt x="211543" y="9042"/>
                  </a:lnTo>
                  <a:lnTo>
                    <a:pt x="178523" y="9042"/>
                  </a:lnTo>
                  <a:lnTo>
                    <a:pt x="178523" y="317411"/>
                  </a:lnTo>
                  <a:lnTo>
                    <a:pt x="211543" y="317411"/>
                  </a:lnTo>
                  <a:lnTo>
                    <a:pt x="211543" y="160591"/>
                  </a:lnTo>
                  <a:lnTo>
                    <a:pt x="252590" y="160591"/>
                  </a:lnTo>
                  <a:lnTo>
                    <a:pt x="252590" y="333463"/>
                  </a:lnTo>
                  <a:lnTo>
                    <a:pt x="286791" y="333463"/>
                  </a:lnTo>
                  <a:lnTo>
                    <a:pt x="286791" y="160591"/>
                  </a:lnTo>
                  <a:lnTo>
                    <a:pt x="286791" y="131787"/>
                  </a:lnTo>
                  <a:lnTo>
                    <a:pt x="286791" y="88"/>
                  </a:lnTo>
                  <a:close/>
                </a:path>
                <a:path w="2794000" h="334645">
                  <a:moveTo>
                    <a:pt x="500710" y="86791"/>
                  </a:moveTo>
                  <a:lnTo>
                    <a:pt x="465721" y="86791"/>
                  </a:lnTo>
                  <a:lnTo>
                    <a:pt x="465721" y="131521"/>
                  </a:lnTo>
                  <a:lnTo>
                    <a:pt x="500710" y="131521"/>
                  </a:lnTo>
                  <a:lnTo>
                    <a:pt x="500710" y="86791"/>
                  </a:lnTo>
                  <a:close/>
                </a:path>
                <a:path w="2794000" h="334645">
                  <a:moveTo>
                    <a:pt x="500710" y="59690"/>
                  </a:moveTo>
                  <a:lnTo>
                    <a:pt x="378358" y="59690"/>
                  </a:lnTo>
                  <a:lnTo>
                    <a:pt x="378358" y="13970"/>
                  </a:lnTo>
                  <a:lnTo>
                    <a:pt x="343496" y="13970"/>
                  </a:lnTo>
                  <a:lnTo>
                    <a:pt x="343496" y="59690"/>
                  </a:lnTo>
                  <a:lnTo>
                    <a:pt x="343496" y="86360"/>
                  </a:lnTo>
                  <a:lnTo>
                    <a:pt x="343496" y="132080"/>
                  </a:lnTo>
                  <a:lnTo>
                    <a:pt x="343496" y="160020"/>
                  </a:lnTo>
                  <a:lnTo>
                    <a:pt x="500710" y="160020"/>
                  </a:lnTo>
                  <a:lnTo>
                    <a:pt x="500710" y="132080"/>
                  </a:lnTo>
                  <a:lnTo>
                    <a:pt x="378358" y="132080"/>
                  </a:lnTo>
                  <a:lnTo>
                    <a:pt x="378358" y="86360"/>
                  </a:lnTo>
                  <a:lnTo>
                    <a:pt x="500710" y="86360"/>
                  </a:lnTo>
                  <a:lnTo>
                    <a:pt x="500710" y="59690"/>
                  </a:lnTo>
                  <a:close/>
                </a:path>
                <a:path w="2794000" h="334645">
                  <a:moveTo>
                    <a:pt x="500710" y="14427"/>
                  </a:moveTo>
                  <a:lnTo>
                    <a:pt x="465721" y="14427"/>
                  </a:lnTo>
                  <a:lnTo>
                    <a:pt x="465721" y="59563"/>
                  </a:lnTo>
                  <a:lnTo>
                    <a:pt x="500710" y="59563"/>
                  </a:lnTo>
                  <a:lnTo>
                    <a:pt x="500710" y="14427"/>
                  </a:lnTo>
                  <a:close/>
                </a:path>
                <a:path w="2794000" h="334645">
                  <a:moveTo>
                    <a:pt x="603986" y="302260"/>
                  </a:moveTo>
                  <a:lnTo>
                    <a:pt x="412572" y="302260"/>
                  </a:lnTo>
                  <a:lnTo>
                    <a:pt x="412572" y="270510"/>
                  </a:lnTo>
                  <a:lnTo>
                    <a:pt x="592670" y="270510"/>
                  </a:lnTo>
                  <a:lnTo>
                    <a:pt x="592670" y="243840"/>
                  </a:lnTo>
                  <a:lnTo>
                    <a:pt x="592670" y="214630"/>
                  </a:lnTo>
                  <a:lnTo>
                    <a:pt x="592670" y="186690"/>
                  </a:lnTo>
                  <a:lnTo>
                    <a:pt x="377050" y="186690"/>
                  </a:lnTo>
                  <a:lnTo>
                    <a:pt x="377050" y="214630"/>
                  </a:lnTo>
                  <a:lnTo>
                    <a:pt x="557555" y="214630"/>
                  </a:lnTo>
                  <a:lnTo>
                    <a:pt x="557555" y="243840"/>
                  </a:lnTo>
                  <a:lnTo>
                    <a:pt x="377837" y="243840"/>
                  </a:lnTo>
                  <a:lnTo>
                    <a:pt x="377837" y="270510"/>
                  </a:lnTo>
                  <a:lnTo>
                    <a:pt x="377837" y="302260"/>
                  </a:lnTo>
                  <a:lnTo>
                    <a:pt x="377837" y="330200"/>
                  </a:lnTo>
                  <a:lnTo>
                    <a:pt x="603986" y="330200"/>
                  </a:lnTo>
                  <a:lnTo>
                    <a:pt x="603986" y="302260"/>
                  </a:lnTo>
                  <a:close/>
                </a:path>
                <a:path w="2794000" h="334645">
                  <a:moveTo>
                    <a:pt x="640956" y="69850"/>
                  </a:moveTo>
                  <a:lnTo>
                    <a:pt x="592670" y="69850"/>
                  </a:lnTo>
                  <a:lnTo>
                    <a:pt x="592670" y="0"/>
                  </a:lnTo>
                  <a:lnTo>
                    <a:pt x="557288" y="0"/>
                  </a:lnTo>
                  <a:lnTo>
                    <a:pt x="557288" y="69850"/>
                  </a:lnTo>
                  <a:lnTo>
                    <a:pt x="557288" y="99060"/>
                  </a:lnTo>
                  <a:lnTo>
                    <a:pt x="557288" y="171450"/>
                  </a:lnTo>
                  <a:lnTo>
                    <a:pt x="592670" y="171450"/>
                  </a:lnTo>
                  <a:lnTo>
                    <a:pt x="592670" y="99060"/>
                  </a:lnTo>
                  <a:lnTo>
                    <a:pt x="640956" y="99060"/>
                  </a:lnTo>
                  <a:lnTo>
                    <a:pt x="640956" y="69850"/>
                  </a:lnTo>
                  <a:close/>
                </a:path>
                <a:path w="2794000" h="334645">
                  <a:moveTo>
                    <a:pt x="841197" y="183349"/>
                  </a:moveTo>
                  <a:lnTo>
                    <a:pt x="834910" y="152019"/>
                  </a:lnTo>
                  <a:lnTo>
                    <a:pt x="822883" y="134937"/>
                  </a:lnTo>
                  <a:lnTo>
                    <a:pt x="817626" y="127469"/>
                  </a:lnTo>
                  <a:lnTo>
                    <a:pt x="807516" y="121297"/>
                  </a:lnTo>
                  <a:lnTo>
                    <a:pt x="807516" y="183349"/>
                  </a:lnTo>
                  <a:lnTo>
                    <a:pt x="803694" y="203034"/>
                  </a:lnTo>
                  <a:lnTo>
                    <a:pt x="793432" y="218224"/>
                  </a:lnTo>
                  <a:lnTo>
                    <a:pt x="777951" y="227977"/>
                  </a:lnTo>
                  <a:lnTo>
                    <a:pt x="758444" y="231381"/>
                  </a:lnTo>
                  <a:lnTo>
                    <a:pt x="738670" y="227977"/>
                  </a:lnTo>
                  <a:lnTo>
                    <a:pt x="723036" y="218224"/>
                  </a:lnTo>
                  <a:lnTo>
                    <a:pt x="712800" y="203034"/>
                  </a:lnTo>
                  <a:lnTo>
                    <a:pt x="709244" y="183349"/>
                  </a:lnTo>
                  <a:lnTo>
                    <a:pt x="712800" y="163690"/>
                  </a:lnTo>
                  <a:lnTo>
                    <a:pt x="723036" y="148399"/>
                  </a:lnTo>
                  <a:lnTo>
                    <a:pt x="738670" y="138468"/>
                  </a:lnTo>
                  <a:lnTo>
                    <a:pt x="758444" y="134937"/>
                  </a:lnTo>
                  <a:lnTo>
                    <a:pt x="777951" y="138468"/>
                  </a:lnTo>
                  <a:lnTo>
                    <a:pt x="793432" y="148399"/>
                  </a:lnTo>
                  <a:lnTo>
                    <a:pt x="803694" y="163690"/>
                  </a:lnTo>
                  <a:lnTo>
                    <a:pt x="807516" y="183349"/>
                  </a:lnTo>
                  <a:lnTo>
                    <a:pt x="807516" y="121297"/>
                  </a:lnTo>
                  <a:lnTo>
                    <a:pt x="791451" y="111467"/>
                  </a:lnTo>
                  <a:lnTo>
                    <a:pt x="758444" y="105740"/>
                  </a:lnTo>
                  <a:lnTo>
                    <a:pt x="725144" y="111467"/>
                  </a:lnTo>
                  <a:lnTo>
                    <a:pt x="698830" y="127469"/>
                  </a:lnTo>
                  <a:lnTo>
                    <a:pt x="681570" y="152019"/>
                  </a:lnTo>
                  <a:lnTo>
                    <a:pt x="675424" y="183349"/>
                  </a:lnTo>
                  <a:lnTo>
                    <a:pt x="681570" y="214706"/>
                  </a:lnTo>
                  <a:lnTo>
                    <a:pt x="698830" y="239166"/>
                  </a:lnTo>
                  <a:lnTo>
                    <a:pt x="725144" y="255104"/>
                  </a:lnTo>
                  <a:lnTo>
                    <a:pt x="758444" y="260845"/>
                  </a:lnTo>
                  <a:lnTo>
                    <a:pt x="791451" y="255104"/>
                  </a:lnTo>
                  <a:lnTo>
                    <a:pt x="817626" y="239166"/>
                  </a:lnTo>
                  <a:lnTo>
                    <a:pt x="823137" y="231381"/>
                  </a:lnTo>
                  <a:lnTo>
                    <a:pt x="834910" y="214706"/>
                  </a:lnTo>
                  <a:lnTo>
                    <a:pt x="841197" y="183349"/>
                  </a:lnTo>
                  <a:close/>
                </a:path>
                <a:path w="2794000" h="334645">
                  <a:moveTo>
                    <a:pt x="855802" y="52324"/>
                  </a:moveTo>
                  <a:lnTo>
                    <a:pt x="775804" y="52324"/>
                  </a:lnTo>
                  <a:lnTo>
                    <a:pt x="775804" y="4432"/>
                  </a:lnTo>
                  <a:lnTo>
                    <a:pt x="740549" y="4432"/>
                  </a:lnTo>
                  <a:lnTo>
                    <a:pt x="740549" y="52324"/>
                  </a:lnTo>
                  <a:lnTo>
                    <a:pt x="658329" y="52324"/>
                  </a:lnTo>
                  <a:lnTo>
                    <a:pt x="658329" y="81127"/>
                  </a:lnTo>
                  <a:lnTo>
                    <a:pt x="855802" y="81127"/>
                  </a:lnTo>
                  <a:lnTo>
                    <a:pt x="855802" y="52324"/>
                  </a:lnTo>
                  <a:close/>
                </a:path>
                <a:path w="2794000" h="334645">
                  <a:moveTo>
                    <a:pt x="973277" y="135204"/>
                  </a:moveTo>
                  <a:lnTo>
                    <a:pt x="919873" y="135204"/>
                  </a:lnTo>
                  <a:lnTo>
                    <a:pt x="919873" y="88"/>
                  </a:lnTo>
                  <a:lnTo>
                    <a:pt x="884872" y="88"/>
                  </a:lnTo>
                  <a:lnTo>
                    <a:pt x="884872" y="333463"/>
                  </a:lnTo>
                  <a:lnTo>
                    <a:pt x="919873" y="333463"/>
                  </a:lnTo>
                  <a:lnTo>
                    <a:pt x="919873" y="164541"/>
                  </a:lnTo>
                  <a:lnTo>
                    <a:pt x="973277" y="164541"/>
                  </a:lnTo>
                  <a:lnTo>
                    <a:pt x="973277" y="135204"/>
                  </a:lnTo>
                  <a:close/>
                </a:path>
                <a:path w="2794000" h="334645">
                  <a:moveTo>
                    <a:pt x="1259293" y="32194"/>
                  </a:moveTo>
                  <a:lnTo>
                    <a:pt x="1021562" y="32194"/>
                  </a:lnTo>
                  <a:lnTo>
                    <a:pt x="1021562" y="60871"/>
                  </a:lnTo>
                  <a:lnTo>
                    <a:pt x="1224038" y="60871"/>
                  </a:lnTo>
                  <a:lnTo>
                    <a:pt x="1224038" y="64820"/>
                  </a:lnTo>
                  <a:lnTo>
                    <a:pt x="1223683" y="96405"/>
                  </a:lnTo>
                  <a:lnTo>
                    <a:pt x="1222209" y="131597"/>
                  </a:lnTo>
                  <a:lnTo>
                    <a:pt x="1218399" y="171361"/>
                  </a:lnTo>
                  <a:lnTo>
                    <a:pt x="1211008" y="216636"/>
                  </a:lnTo>
                  <a:lnTo>
                    <a:pt x="1246530" y="220586"/>
                  </a:lnTo>
                  <a:lnTo>
                    <a:pt x="1253832" y="173202"/>
                  </a:lnTo>
                  <a:lnTo>
                    <a:pt x="1257604" y="132537"/>
                  </a:lnTo>
                  <a:lnTo>
                    <a:pt x="1259027" y="96964"/>
                  </a:lnTo>
                  <a:lnTo>
                    <a:pt x="1259293" y="64820"/>
                  </a:lnTo>
                  <a:lnTo>
                    <a:pt x="1259293" y="32194"/>
                  </a:lnTo>
                  <a:close/>
                </a:path>
                <a:path w="2794000" h="334645">
                  <a:moveTo>
                    <a:pt x="1293495" y="259270"/>
                  </a:moveTo>
                  <a:lnTo>
                    <a:pt x="1140104" y="259270"/>
                  </a:lnTo>
                  <a:lnTo>
                    <a:pt x="1140104" y="141655"/>
                  </a:lnTo>
                  <a:lnTo>
                    <a:pt x="1105103" y="141655"/>
                  </a:lnTo>
                  <a:lnTo>
                    <a:pt x="1105103" y="259270"/>
                  </a:lnTo>
                  <a:lnTo>
                    <a:pt x="989596" y="259270"/>
                  </a:lnTo>
                  <a:lnTo>
                    <a:pt x="989596" y="288467"/>
                  </a:lnTo>
                  <a:lnTo>
                    <a:pt x="1293495" y="288467"/>
                  </a:lnTo>
                  <a:lnTo>
                    <a:pt x="1293495" y="259270"/>
                  </a:lnTo>
                  <a:close/>
                </a:path>
                <a:path w="2794000" h="334645">
                  <a:moveTo>
                    <a:pt x="1616367" y="145338"/>
                  </a:moveTo>
                  <a:lnTo>
                    <a:pt x="1581696" y="129171"/>
                  </a:lnTo>
                  <a:lnTo>
                    <a:pt x="1552524" y="100609"/>
                  </a:lnTo>
                  <a:lnTo>
                    <a:pt x="1533220" y="44818"/>
                  </a:lnTo>
                  <a:lnTo>
                    <a:pt x="1533220" y="12331"/>
                  </a:lnTo>
                  <a:lnTo>
                    <a:pt x="1497037" y="12331"/>
                  </a:lnTo>
                  <a:lnTo>
                    <a:pt x="1497037" y="44818"/>
                  </a:lnTo>
                  <a:lnTo>
                    <a:pt x="1491246" y="78473"/>
                  </a:lnTo>
                  <a:lnTo>
                    <a:pt x="1474609" y="108889"/>
                  </a:lnTo>
                  <a:lnTo>
                    <a:pt x="1448193" y="133883"/>
                  </a:lnTo>
                  <a:lnTo>
                    <a:pt x="1413103" y="151257"/>
                  </a:lnTo>
                  <a:lnTo>
                    <a:pt x="1430604" y="179273"/>
                  </a:lnTo>
                  <a:lnTo>
                    <a:pt x="1458620" y="166370"/>
                  </a:lnTo>
                  <a:lnTo>
                    <a:pt x="1482407" y="148475"/>
                  </a:lnTo>
                  <a:lnTo>
                    <a:pt x="1501495" y="126314"/>
                  </a:lnTo>
                  <a:lnTo>
                    <a:pt x="1515465" y="100609"/>
                  </a:lnTo>
                  <a:lnTo>
                    <a:pt x="1529473" y="124434"/>
                  </a:lnTo>
                  <a:lnTo>
                    <a:pt x="1548371" y="144856"/>
                  </a:lnTo>
                  <a:lnTo>
                    <a:pt x="1571713" y="161302"/>
                  </a:lnTo>
                  <a:lnTo>
                    <a:pt x="1599133" y="173228"/>
                  </a:lnTo>
                  <a:lnTo>
                    <a:pt x="1616367" y="145338"/>
                  </a:lnTo>
                  <a:close/>
                </a:path>
                <a:path w="2794000" h="334645">
                  <a:moveTo>
                    <a:pt x="1688592" y="355"/>
                  </a:moveTo>
                  <a:lnTo>
                    <a:pt x="1653197" y="355"/>
                  </a:lnTo>
                  <a:lnTo>
                    <a:pt x="1653197" y="185331"/>
                  </a:lnTo>
                  <a:lnTo>
                    <a:pt x="1688592" y="185331"/>
                  </a:lnTo>
                  <a:lnTo>
                    <a:pt x="1688592" y="355"/>
                  </a:lnTo>
                  <a:close/>
                </a:path>
                <a:path w="2794000" h="334645">
                  <a:moveTo>
                    <a:pt x="1693849" y="300570"/>
                  </a:moveTo>
                  <a:lnTo>
                    <a:pt x="1646631" y="300570"/>
                  </a:lnTo>
                  <a:lnTo>
                    <a:pt x="1646631" y="232029"/>
                  </a:lnTo>
                  <a:lnTo>
                    <a:pt x="1690560" y="232029"/>
                  </a:lnTo>
                  <a:lnTo>
                    <a:pt x="1690560" y="203619"/>
                  </a:lnTo>
                  <a:lnTo>
                    <a:pt x="1611630" y="203619"/>
                  </a:lnTo>
                  <a:lnTo>
                    <a:pt x="1611630" y="232029"/>
                  </a:lnTo>
                  <a:lnTo>
                    <a:pt x="1611630" y="300570"/>
                  </a:lnTo>
                  <a:lnTo>
                    <a:pt x="1544269" y="300570"/>
                  </a:lnTo>
                  <a:lnTo>
                    <a:pt x="1544269" y="232029"/>
                  </a:lnTo>
                  <a:lnTo>
                    <a:pt x="1611630" y="232029"/>
                  </a:lnTo>
                  <a:lnTo>
                    <a:pt x="1611630" y="203619"/>
                  </a:lnTo>
                  <a:lnTo>
                    <a:pt x="1464945" y="203619"/>
                  </a:lnTo>
                  <a:lnTo>
                    <a:pt x="1464945" y="232029"/>
                  </a:lnTo>
                  <a:lnTo>
                    <a:pt x="1509280" y="232029"/>
                  </a:lnTo>
                  <a:lnTo>
                    <a:pt x="1509280" y="300570"/>
                  </a:lnTo>
                  <a:lnTo>
                    <a:pt x="1461782" y="300570"/>
                  </a:lnTo>
                  <a:lnTo>
                    <a:pt x="1461782" y="329260"/>
                  </a:lnTo>
                  <a:lnTo>
                    <a:pt x="1693849" y="329260"/>
                  </a:lnTo>
                  <a:lnTo>
                    <a:pt x="1693849" y="300570"/>
                  </a:lnTo>
                  <a:close/>
                </a:path>
                <a:path w="2794000" h="334645">
                  <a:moveTo>
                    <a:pt x="2006053" y="200063"/>
                  </a:moveTo>
                  <a:lnTo>
                    <a:pt x="1970659" y="200063"/>
                  </a:lnTo>
                  <a:lnTo>
                    <a:pt x="1970659" y="235458"/>
                  </a:lnTo>
                  <a:lnTo>
                    <a:pt x="1970659" y="262813"/>
                  </a:lnTo>
                  <a:lnTo>
                    <a:pt x="1970659" y="300977"/>
                  </a:lnTo>
                  <a:lnTo>
                    <a:pt x="1813966" y="300977"/>
                  </a:lnTo>
                  <a:lnTo>
                    <a:pt x="1813966" y="262813"/>
                  </a:lnTo>
                  <a:lnTo>
                    <a:pt x="1970659" y="262813"/>
                  </a:lnTo>
                  <a:lnTo>
                    <a:pt x="1970659" y="235458"/>
                  </a:lnTo>
                  <a:lnTo>
                    <a:pt x="1813966" y="235458"/>
                  </a:lnTo>
                  <a:lnTo>
                    <a:pt x="1813966" y="200063"/>
                  </a:lnTo>
                  <a:lnTo>
                    <a:pt x="1779104" y="200063"/>
                  </a:lnTo>
                  <a:lnTo>
                    <a:pt x="1779104" y="329260"/>
                  </a:lnTo>
                  <a:lnTo>
                    <a:pt x="2006053" y="329260"/>
                  </a:lnTo>
                  <a:lnTo>
                    <a:pt x="2006053" y="300977"/>
                  </a:lnTo>
                  <a:lnTo>
                    <a:pt x="2006053" y="262813"/>
                  </a:lnTo>
                  <a:lnTo>
                    <a:pt x="2006053" y="235458"/>
                  </a:lnTo>
                  <a:lnTo>
                    <a:pt x="2006053" y="200063"/>
                  </a:lnTo>
                  <a:close/>
                </a:path>
                <a:path w="2794000" h="334645">
                  <a:moveTo>
                    <a:pt x="2028672" y="101523"/>
                  </a:moveTo>
                  <a:lnTo>
                    <a:pt x="1983409" y="90487"/>
                  </a:lnTo>
                  <a:lnTo>
                    <a:pt x="1946160" y="71132"/>
                  </a:lnTo>
                  <a:lnTo>
                    <a:pt x="1935556" y="60604"/>
                  </a:lnTo>
                  <a:lnTo>
                    <a:pt x="1920887" y="46062"/>
                  </a:lnTo>
                  <a:lnTo>
                    <a:pt x="1911591" y="17856"/>
                  </a:lnTo>
                  <a:lnTo>
                    <a:pt x="1911591" y="3644"/>
                  </a:lnTo>
                  <a:lnTo>
                    <a:pt x="1875282" y="3644"/>
                  </a:lnTo>
                  <a:lnTo>
                    <a:pt x="1875282" y="17856"/>
                  </a:lnTo>
                  <a:lnTo>
                    <a:pt x="1866011" y="46482"/>
                  </a:lnTo>
                  <a:lnTo>
                    <a:pt x="1840763" y="71386"/>
                  </a:lnTo>
                  <a:lnTo>
                    <a:pt x="1803400" y="90436"/>
                  </a:lnTo>
                  <a:lnTo>
                    <a:pt x="1757794" y="101523"/>
                  </a:lnTo>
                  <a:lnTo>
                    <a:pt x="1770951" y="129286"/>
                  </a:lnTo>
                  <a:lnTo>
                    <a:pt x="1809762" y="120332"/>
                  </a:lnTo>
                  <a:lnTo>
                    <a:pt x="1844294" y="105460"/>
                  </a:lnTo>
                  <a:lnTo>
                    <a:pt x="1872856" y="85305"/>
                  </a:lnTo>
                  <a:lnTo>
                    <a:pt x="1893570" y="60604"/>
                  </a:lnTo>
                  <a:lnTo>
                    <a:pt x="1914093" y="85255"/>
                  </a:lnTo>
                  <a:lnTo>
                    <a:pt x="1942503" y="105410"/>
                  </a:lnTo>
                  <a:lnTo>
                    <a:pt x="1977034" y="120332"/>
                  </a:lnTo>
                  <a:lnTo>
                    <a:pt x="2015921" y="129286"/>
                  </a:lnTo>
                  <a:lnTo>
                    <a:pt x="2028672" y="101523"/>
                  </a:lnTo>
                  <a:close/>
                </a:path>
                <a:path w="2794000" h="334645">
                  <a:moveTo>
                    <a:pt x="2045385" y="149936"/>
                  </a:moveTo>
                  <a:lnTo>
                    <a:pt x="1741474" y="149936"/>
                  </a:lnTo>
                  <a:lnTo>
                    <a:pt x="1741474" y="178879"/>
                  </a:lnTo>
                  <a:lnTo>
                    <a:pt x="2045385" y="178879"/>
                  </a:lnTo>
                  <a:lnTo>
                    <a:pt x="2045385" y="149936"/>
                  </a:lnTo>
                  <a:close/>
                </a:path>
                <a:path w="2794000" h="334645">
                  <a:moveTo>
                    <a:pt x="2284298" y="232562"/>
                  </a:moveTo>
                  <a:lnTo>
                    <a:pt x="2282101" y="218351"/>
                  </a:lnTo>
                  <a:lnTo>
                    <a:pt x="2279700" y="202831"/>
                  </a:lnTo>
                  <a:lnTo>
                    <a:pt x="2239899" y="209854"/>
                  </a:lnTo>
                  <a:lnTo>
                    <a:pt x="2201037" y="214579"/>
                  </a:lnTo>
                  <a:lnTo>
                    <a:pt x="2163089" y="217309"/>
                  </a:lnTo>
                  <a:lnTo>
                    <a:pt x="2126030" y="218351"/>
                  </a:lnTo>
                  <a:lnTo>
                    <a:pt x="2126030" y="32588"/>
                  </a:lnTo>
                  <a:lnTo>
                    <a:pt x="2091296" y="32588"/>
                  </a:lnTo>
                  <a:lnTo>
                    <a:pt x="2091296" y="248742"/>
                  </a:lnTo>
                  <a:lnTo>
                    <a:pt x="2119185" y="248742"/>
                  </a:lnTo>
                  <a:lnTo>
                    <a:pt x="2158898" y="247992"/>
                  </a:lnTo>
                  <a:lnTo>
                    <a:pt x="2199373" y="245287"/>
                  </a:lnTo>
                  <a:lnTo>
                    <a:pt x="2241042" y="240271"/>
                  </a:lnTo>
                  <a:lnTo>
                    <a:pt x="2284298" y="232562"/>
                  </a:lnTo>
                  <a:close/>
                </a:path>
                <a:path w="2794000" h="334645">
                  <a:moveTo>
                    <a:pt x="2347455" y="88"/>
                  </a:moveTo>
                  <a:lnTo>
                    <a:pt x="2312454" y="88"/>
                  </a:lnTo>
                  <a:lnTo>
                    <a:pt x="2312454" y="333463"/>
                  </a:lnTo>
                  <a:lnTo>
                    <a:pt x="2347455" y="333463"/>
                  </a:lnTo>
                  <a:lnTo>
                    <a:pt x="2347455" y="88"/>
                  </a:lnTo>
                  <a:close/>
                </a:path>
                <a:path w="2794000" h="334645">
                  <a:moveTo>
                    <a:pt x="2599525" y="240715"/>
                  </a:moveTo>
                  <a:lnTo>
                    <a:pt x="2596896" y="221907"/>
                  </a:lnTo>
                  <a:lnTo>
                    <a:pt x="2595308" y="210591"/>
                  </a:lnTo>
                  <a:lnTo>
                    <a:pt x="2560269" y="215988"/>
                  </a:lnTo>
                  <a:lnTo>
                    <a:pt x="2525547" y="219405"/>
                  </a:lnTo>
                  <a:lnTo>
                    <a:pt x="2489301" y="221246"/>
                  </a:lnTo>
                  <a:lnTo>
                    <a:pt x="2449677" y="221907"/>
                  </a:lnTo>
                  <a:lnTo>
                    <a:pt x="2449677" y="60871"/>
                  </a:lnTo>
                  <a:lnTo>
                    <a:pt x="2570315" y="60871"/>
                  </a:lnTo>
                  <a:lnTo>
                    <a:pt x="2570315" y="32194"/>
                  </a:lnTo>
                  <a:lnTo>
                    <a:pt x="2414409" y="32194"/>
                  </a:lnTo>
                  <a:lnTo>
                    <a:pt x="2414409" y="251371"/>
                  </a:lnTo>
                  <a:lnTo>
                    <a:pt x="2441257" y="251371"/>
                  </a:lnTo>
                  <a:lnTo>
                    <a:pt x="2484742" y="251040"/>
                  </a:lnTo>
                  <a:lnTo>
                    <a:pt x="2524036" y="249504"/>
                  </a:lnTo>
                  <a:lnTo>
                    <a:pt x="2561501" y="246227"/>
                  </a:lnTo>
                  <a:lnTo>
                    <a:pt x="2599525" y="240715"/>
                  </a:lnTo>
                  <a:close/>
                </a:path>
                <a:path w="2794000" h="334645">
                  <a:moveTo>
                    <a:pt x="2713456" y="129159"/>
                  </a:moveTo>
                  <a:lnTo>
                    <a:pt x="2660040" y="129159"/>
                  </a:lnTo>
                  <a:lnTo>
                    <a:pt x="2660040" y="88"/>
                  </a:lnTo>
                  <a:lnTo>
                    <a:pt x="2624645" y="88"/>
                  </a:lnTo>
                  <a:lnTo>
                    <a:pt x="2624645" y="334124"/>
                  </a:lnTo>
                  <a:lnTo>
                    <a:pt x="2660040" y="334124"/>
                  </a:lnTo>
                  <a:lnTo>
                    <a:pt x="2660040" y="158496"/>
                  </a:lnTo>
                  <a:lnTo>
                    <a:pt x="2713456" y="158496"/>
                  </a:lnTo>
                  <a:lnTo>
                    <a:pt x="2713456" y="129159"/>
                  </a:lnTo>
                  <a:close/>
                </a:path>
                <a:path w="2794000" h="334645">
                  <a:moveTo>
                    <a:pt x="2793962" y="278079"/>
                  </a:moveTo>
                  <a:lnTo>
                    <a:pt x="2791853" y="267868"/>
                  </a:lnTo>
                  <a:lnTo>
                    <a:pt x="2786138" y="259499"/>
                  </a:lnTo>
                  <a:lnTo>
                    <a:pt x="2777756" y="253847"/>
                  </a:lnTo>
                  <a:lnTo>
                    <a:pt x="2767660" y="251764"/>
                  </a:lnTo>
                  <a:lnTo>
                    <a:pt x="2757322" y="253847"/>
                  </a:lnTo>
                  <a:lnTo>
                    <a:pt x="2748851" y="259499"/>
                  </a:lnTo>
                  <a:lnTo>
                    <a:pt x="2743174" y="267868"/>
                  </a:lnTo>
                  <a:lnTo>
                    <a:pt x="2741206" y="278079"/>
                  </a:lnTo>
                  <a:lnTo>
                    <a:pt x="2743174" y="288290"/>
                  </a:lnTo>
                  <a:lnTo>
                    <a:pt x="2748851" y="296659"/>
                  </a:lnTo>
                  <a:lnTo>
                    <a:pt x="2757322" y="302310"/>
                  </a:lnTo>
                  <a:lnTo>
                    <a:pt x="2767660" y="304393"/>
                  </a:lnTo>
                  <a:lnTo>
                    <a:pt x="2777756" y="302310"/>
                  </a:lnTo>
                  <a:lnTo>
                    <a:pt x="2786138" y="296659"/>
                  </a:lnTo>
                  <a:lnTo>
                    <a:pt x="2791853" y="288290"/>
                  </a:lnTo>
                  <a:lnTo>
                    <a:pt x="2793962" y="2780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42551" y="4182160"/>
              <a:ext cx="11326495" cy="1926589"/>
            </a:xfrm>
            <a:custGeom>
              <a:avLst/>
              <a:gdLst/>
              <a:ahLst/>
              <a:cxnLst/>
              <a:rect l="l" t="t" r="r" b="b"/>
              <a:pathLst>
                <a:path w="11326494" h="1926589">
                  <a:moveTo>
                    <a:pt x="1621472" y="153416"/>
                  </a:moveTo>
                  <a:lnTo>
                    <a:pt x="1044524" y="153416"/>
                  </a:lnTo>
                  <a:lnTo>
                    <a:pt x="1044524" y="416928"/>
                  </a:lnTo>
                  <a:lnTo>
                    <a:pt x="1044524" y="939558"/>
                  </a:lnTo>
                  <a:lnTo>
                    <a:pt x="699528" y="939558"/>
                  </a:lnTo>
                  <a:lnTo>
                    <a:pt x="699528" y="416928"/>
                  </a:lnTo>
                  <a:lnTo>
                    <a:pt x="1044524" y="416928"/>
                  </a:lnTo>
                  <a:lnTo>
                    <a:pt x="1044524" y="153416"/>
                  </a:lnTo>
                  <a:lnTo>
                    <a:pt x="125526" y="153416"/>
                  </a:lnTo>
                  <a:lnTo>
                    <a:pt x="125526" y="416928"/>
                  </a:lnTo>
                  <a:lnTo>
                    <a:pt x="366280" y="416928"/>
                  </a:lnTo>
                  <a:lnTo>
                    <a:pt x="366280" y="939558"/>
                  </a:lnTo>
                  <a:lnTo>
                    <a:pt x="136537" y="939558"/>
                  </a:lnTo>
                  <a:lnTo>
                    <a:pt x="136537" y="1200873"/>
                  </a:lnTo>
                  <a:lnTo>
                    <a:pt x="1609725" y="1200873"/>
                  </a:lnTo>
                  <a:lnTo>
                    <a:pt x="1609725" y="939558"/>
                  </a:lnTo>
                  <a:lnTo>
                    <a:pt x="1373365" y="939558"/>
                  </a:lnTo>
                  <a:lnTo>
                    <a:pt x="1373365" y="416928"/>
                  </a:lnTo>
                  <a:lnTo>
                    <a:pt x="1621472" y="416928"/>
                  </a:lnTo>
                  <a:lnTo>
                    <a:pt x="1621472" y="153416"/>
                  </a:lnTo>
                  <a:close/>
                </a:path>
                <a:path w="11326494" h="1926589">
                  <a:moveTo>
                    <a:pt x="1753590" y="1438694"/>
                  </a:moveTo>
                  <a:lnTo>
                    <a:pt x="0" y="1438694"/>
                  </a:lnTo>
                  <a:lnTo>
                    <a:pt x="0" y="1712493"/>
                  </a:lnTo>
                  <a:lnTo>
                    <a:pt x="1753590" y="1712493"/>
                  </a:lnTo>
                  <a:lnTo>
                    <a:pt x="1753590" y="1438694"/>
                  </a:lnTo>
                  <a:close/>
                </a:path>
                <a:path w="11326494" h="1926589">
                  <a:moveTo>
                    <a:pt x="3591585" y="1451559"/>
                  </a:moveTo>
                  <a:lnTo>
                    <a:pt x="2876651" y="1451559"/>
                  </a:lnTo>
                  <a:lnTo>
                    <a:pt x="2876651" y="1207719"/>
                  </a:lnTo>
                  <a:lnTo>
                    <a:pt x="3446259" y="1207719"/>
                  </a:lnTo>
                  <a:lnTo>
                    <a:pt x="3446259" y="939749"/>
                  </a:lnTo>
                  <a:lnTo>
                    <a:pt x="2362098" y="939749"/>
                  </a:lnTo>
                  <a:lnTo>
                    <a:pt x="2362098" y="786079"/>
                  </a:lnTo>
                  <a:lnTo>
                    <a:pt x="3402215" y="786079"/>
                  </a:lnTo>
                  <a:lnTo>
                    <a:pt x="3402215" y="529539"/>
                  </a:lnTo>
                  <a:lnTo>
                    <a:pt x="3402215" y="378409"/>
                  </a:lnTo>
                  <a:lnTo>
                    <a:pt x="3402215" y="114261"/>
                  </a:lnTo>
                  <a:lnTo>
                    <a:pt x="2027377" y="114261"/>
                  </a:lnTo>
                  <a:lnTo>
                    <a:pt x="2027377" y="378409"/>
                  </a:lnTo>
                  <a:lnTo>
                    <a:pt x="3073374" y="378409"/>
                  </a:lnTo>
                  <a:lnTo>
                    <a:pt x="3073374" y="529539"/>
                  </a:lnTo>
                  <a:lnTo>
                    <a:pt x="2028850" y="529539"/>
                  </a:lnTo>
                  <a:lnTo>
                    <a:pt x="2028850" y="786079"/>
                  </a:lnTo>
                  <a:lnTo>
                    <a:pt x="2028850" y="939749"/>
                  </a:lnTo>
                  <a:lnTo>
                    <a:pt x="2028850" y="1207719"/>
                  </a:lnTo>
                  <a:lnTo>
                    <a:pt x="2547810" y="1207719"/>
                  </a:lnTo>
                  <a:lnTo>
                    <a:pt x="2547810" y="1451559"/>
                  </a:lnTo>
                  <a:lnTo>
                    <a:pt x="1838007" y="1451559"/>
                  </a:lnTo>
                  <a:lnTo>
                    <a:pt x="1838007" y="1720799"/>
                  </a:lnTo>
                  <a:lnTo>
                    <a:pt x="3591585" y="1720799"/>
                  </a:lnTo>
                  <a:lnTo>
                    <a:pt x="3591585" y="1451559"/>
                  </a:lnTo>
                  <a:close/>
                </a:path>
                <a:path w="11326494" h="1926589">
                  <a:moveTo>
                    <a:pt x="4629505" y="886714"/>
                  </a:moveTo>
                  <a:lnTo>
                    <a:pt x="4586783" y="869086"/>
                  </a:lnTo>
                  <a:lnTo>
                    <a:pt x="4575086" y="864260"/>
                  </a:lnTo>
                  <a:lnTo>
                    <a:pt x="4526508" y="838746"/>
                  </a:lnTo>
                  <a:lnTo>
                    <a:pt x="4483519" y="810374"/>
                  </a:lnTo>
                  <a:lnTo>
                    <a:pt x="4445863" y="779348"/>
                  </a:lnTo>
                  <a:lnTo>
                    <a:pt x="4413262" y="745871"/>
                  </a:lnTo>
                  <a:lnTo>
                    <a:pt x="4385488" y="710171"/>
                  </a:lnTo>
                  <a:lnTo>
                    <a:pt x="4362272" y="672452"/>
                  </a:lnTo>
                  <a:lnTo>
                    <a:pt x="4343362" y="632917"/>
                  </a:lnTo>
                  <a:lnTo>
                    <a:pt x="4328490" y="591781"/>
                  </a:lnTo>
                  <a:lnTo>
                    <a:pt x="4317403" y="549262"/>
                  </a:lnTo>
                  <a:lnTo>
                    <a:pt x="4309859" y="505561"/>
                  </a:lnTo>
                  <a:lnTo>
                    <a:pt x="4305579" y="460895"/>
                  </a:lnTo>
                  <a:lnTo>
                    <a:pt x="4304335" y="415467"/>
                  </a:lnTo>
                  <a:lnTo>
                    <a:pt x="4304335" y="391236"/>
                  </a:lnTo>
                  <a:lnTo>
                    <a:pt x="4558296" y="391236"/>
                  </a:lnTo>
                  <a:lnTo>
                    <a:pt x="4558296" y="129197"/>
                  </a:lnTo>
                  <a:lnTo>
                    <a:pt x="3708298" y="129197"/>
                  </a:lnTo>
                  <a:lnTo>
                    <a:pt x="3708298" y="391236"/>
                  </a:lnTo>
                  <a:lnTo>
                    <a:pt x="3980624" y="391236"/>
                  </a:lnTo>
                  <a:lnTo>
                    <a:pt x="3980497" y="415467"/>
                  </a:lnTo>
                  <a:lnTo>
                    <a:pt x="3979164" y="455447"/>
                  </a:lnTo>
                  <a:lnTo>
                    <a:pt x="3974935" y="498805"/>
                  </a:lnTo>
                  <a:lnTo>
                    <a:pt x="3967721" y="541642"/>
                  </a:lnTo>
                  <a:lnTo>
                    <a:pt x="3957282" y="583717"/>
                  </a:lnTo>
                  <a:lnTo>
                    <a:pt x="3943413" y="624801"/>
                  </a:lnTo>
                  <a:lnTo>
                    <a:pt x="3925887" y="664679"/>
                  </a:lnTo>
                  <a:lnTo>
                    <a:pt x="3904475" y="703110"/>
                  </a:lnTo>
                  <a:lnTo>
                    <a:pt x="3878935" y="739863"/>
                  </a:lnTo>
                  <a:lnTo>
                    <a:pt x="3849078" y="774725"/>
                  </a:lnTo>
                  <a:lnTo>
                    <a:pt x="3814648" y="807440"/>
                  </a:lnTo>
                  <a:lnTo>
                    <a:pt x="3775430" y="837793"/>
                  </a:lnTo>
                  <a:lnTo>
                    <a:pt x="3731209" y="865568"/>
                  </a:lnTo>
                  <a:lnTo>
                    <a:pt x="3681742" y="890511"/>
                  </a:lnTo>
                  <a:lnTo>
                    <a:pt x="3626828" y="912393"/>
                  </a:lnTo>
                  <a:lnTo>
                    <a:pt x="3799319" y="1173708"/>
                  </a:lnTo>
                  <a:lnTo>
                    <a:pt x="3847630" y="1154023"/>
                  </a:lnTo>
                  <a:lnTo>
                    <a:pt x="3892626" y="1131608"/>
                  </a:lnTo>
                  <a:lnTo>
                    <a:pt x="3934422" y="1106576"/>
                  </a:lnTo>
                  <a:lnTo>
                    <a:pt x="3973080" y="1079068"/>
                  </a:lnTo>
                  <a:lnTo>
                    <a:pt x="4008704" y="1049197"/>
                  </a:lnTo>
                  <a:lnTo>
                    <a:pt x="4041368" y="1017117"/>
                  </a:lnTo>
                  <a:lnTo>
                    <a:pt x="4071175" y="982941"/>
                  </a:lnTo>
                  <a:lnTo>
                    <a:pt x="4098213" y="946785"/>
                  </a:lnTo>
                  <a:lnTo>
                    <a:pt x="4122559" y="908799"/>
                  </a:lnTo>
                  <a:lnTo>
                    <a:pt x="4144314" y="869086"/>
                  </a:lnTo>
                  <a:lnTo>
                    <a:pt x="4167492" y="908545"/>
                  </a:lnTo>
                  <a:lnTo>
                    <a:pt x="4193540" y="946048"/>
                  </a:lnTo>
                  <a:lnTo>
                    <a:pt x="4222559" y="981481"/>
                  </a:lnTo>
                  <a:lnTo>
                    <a:pt x="4254627" y="1014679"/>
                  </a:lnTo>
                  <a:lnTo>
                    <a:pt x="4289869" y="1045502"/>
                  </a:lnTo>
                  <a:lnTo>
                    <a:pt x="4328363" y="1073797"/>
                  </a:lnTo>
                  <a:lnTo>
                    <a:pt x="4370209" y="1099439"/>
                  </a:lnTo>
                  <a:lnTo>
                    <a:pt x="4415510" y="1122273"/>
                  </a:lnTo>
                  <a:lnTo>
                    <a:pt x="4464342" y="1142149"/>
                  </a:lnTo>
                  <a:lnTo>
                    <a:pt x="4629505" y="886714"/>
                  </a:lnTo>
                  <a:close/>
                </a:path>
                <a:path w="11326494" h="1926589">
                  <a:moveTo>
                    <a:pt x="4949533" y="36703"/>
                  </a:moveTo>
                  <a:lnTo>
                    <a:pt x="4636109" y="36703"/>
                  </a:lnTo>
                  <a:lnTo>
                    <a:pt x="4636109" y="461708"/>
                  </a:lnTo>
                  <a:lnTo>
                    <a:pt x="4474629" y="461708"/>
                  </a:lnTo>
                  <a:lnTo>
                    <a:pt x="4474629" y="729627"/>
                  </a:lnTo>
                  <a:lnTo>
                    <a:pt x="4636109" y="729627"/>
                  </a:lnTo>
                  <a:lnTo>
                    <a:pt x="4636109" y="1162697"/>
                  </a:lnTo>
                  <a:lnTo>
                    <a:pt x="4949533" y="1162697"/>
                  </a:lnTo>
                  <a:lnTo>
                    <a:pt x="4949533" y="36703"/>
                  </a:lnTo>
                  <a:close/>
                </a:path>
                <a:path w="11326494" h="1926589">
                  <a:moveTo>
                    <a:pt x="5337099" y="1228763"/>
                  </a:moveTo>
                  <a:lnTo>
                    <a:pt x="3989438" y="1228763"/>
                  </a:lnTo>
                  <a:lnTo>
                    <a:pt x="3989438" y="1491551"/>
                  </a:lnTo>
                  <a:lnTo>
                    <a:pt x="5003851" y="1491551"/>
                  </a:lnTo>
                  <a:lnTo>
                    <a:pt x="5003851" y="1920214"/>
                  </a:lnTo>
                  <a:lnTo>
                    <a:pt x="5337099" y="1920214"/>
                  </a:lnTo>
                  <a:lnTo>
                    <a:pt x="5337099" y="1228763"/>
                  </a:lnTo>
                  <a:close/>
                </a:path>
                <a:path w="11326494" h="1926589">
                  <a:moveTo>
                    <a:pt x="5337099" y="0"/>
                  </a:moveTo>
                  <a:lnTo>
                    <a:pt x="5020742" y="0"/>
                  </a:lnTo>
                  <a:lnTo>
                    <a:pt x="5020742" y="1169314"/>
                  </a:lnTo>
                  <a:lnTo>
                    <a:pt x="5337099" y="1169314"/>
                  </a:lnTo>
                  <a:lnTo>
                    <a:pt x="5337099" y="0"/>
                  </a:lnTo>
                  <a:close/>
                </a:path>
                <a:path w="11326494" h="1926589">
                  <a:moveTo>
                    <a:pt x="7084822" y="963879"/>
                  </a:moveTo>
                  <a:lnTo>
                    <a:pt x="6046902" y="963879"/>
                  </a:lnTo>
                  <a:lnTo>
                    <a:pt x="6046902" y="801331"/>
                  </a:lnTo>
                  <a:lnTo>
                    <a:pt x="7026097" y="801331"/>
                  </a:lnTo>
                  <a:lnTo>
                    <a:pt x="7026097" y="543509"/>
                  </a:lnTo>
                  <a:lnTo>
                    <a:pt x="6046902" y="543509"/>
                  </a:lnTo>
                  <a:lnTo>
                    <a:pt x="6046902" y="393649"/>
                  </a:lnTo>
                  <a:lnTo>
                    <a:pt x="7073811" y="393649"/>
                  </a:lnTo>
                  <a:lnTo>
                    <a:pt x="7073811" y="126949"/>
                  </a:lnTo>
                  <a:lnTo>
                    <a:pt x="5708523" y="126949"/>
                  </a:lnTo>
                  <a:lnTo>
                    <a:pt x="5708523" y="393649"/>
                  </a:lnTo>
                  <a:lnTo>
                    <a:pt x="5708523" y="543509"/>
                  </a:lnTo>
                  <a:lnTo>
                    <a:pt x="5708523" y="801331"/>
                  </a:lnTo>
                  <a:lnTo>
                    <a:pt x="5708523" y="963879"/>
                  </a:lnTo>
                  <a:lnTo>
                    <a:pt x="5708523" y="1221689"/>
                  </a:lnTo>
                  <a:lnTo>
                    <a:pt x="7084822" y="1221689"/>
                  </a:lnTo>
                  <a:lnTo>
                    <a:pt x="7084822" y="963879"/>
                  </a:lnTo>
                  <a:close/>
                </a:path>
                <a:path w="11326494" h="1926589">
                  <a:moveTo>
                    <a:pt x="7267588" y="1446034"/>
                  </a:moveTo>
                  <a:lnTo>
                    <a:pt x="5514010" y="1446034"/>
                  </a:lnTo>
                  <a:lnTo>
                    <a:pt x="5514010" y="1713953"/>
                  </a:lnTo>
                  <a:lnTo>
                    <a:pt x="7267588" y="1713953"/>
                  </a:lnTo>
                  <a:lnTo>
                    <a:pt x="7267588" y="1446034"/>
                  </a:lnTo>
                  <a:close/>
                </a:path>
                <a:path w="11326494" h="1926589">
                  <a:moveTo>
                    <a:pt x="9065298" y="1233906"/>
                  </a:moveTo>
                  <a:lnTo>
                    <a:pt x="9018359" y="1213192"/>
                  </a:lnTo>
                  <a:lnTo>
                    <a:pt x="8974391" y="1189977"/>
                  </a:lnTo>
                  <a:lnTo>
                    <a:pt x="8933332" y="1164386"/>
                  </a:lnTo>
                  <a:lnTo>
                    <a:pt x="8895080" y="1136523"/>
                  </a:lnTo>
                  <a:lnTo>
                    <a:pt x="8859583" y="1106512"/>
                  </a:lnTo>
                  <a:lnTo>
                    <a:pt x="8826754" y="1074483"/>
                  </a:lnTo>
                  <a:lnTo>
                    <a:pt x="8796503" y="1040536"/>
                  </a:lnTo>
                  <a:lnTo>
                    <a:pt x="8792769" y="1035710"/>
                  </a:lnTo>
                  <a:lnTo>
                    <a:pt x="8768778" y="1004785"/>
                  </a:lnTo>
                  <a:lnTo>
                    <a:pt x="8743493" y="967371"/>
                  </a:lnTo>
                  <a:lnTo>
                    <a:pt x="8720569" y="928408"/>
                  </a:lnTo>
                  <a:lnTo>
                    <a:pt x="8699932" y="887996"/>
                  </a:lnTo>
                  <a:lnTo>
                    <a:pt x="8681504" y="846264"/>
                  </a:lnTo>
                  <a:lnTo>
                    <a:pt x="8665210" y="803338"/>
                  </a:lnTo>
                  <a:lnTo>
                    <a:pt x="8650986" y="759320"/>
                  </a:lnTo>
                  <a:lnTo>
                    <a:pt x="8638730" y="714349"/>
                  </a:lnTo>
                  <a:lnTo>
                    <a:pt x="8628393" y="668515"/>
                  </a:lnTo>
                  <a:lnTo>
                    <a:pt x="8619884" y="621969"/>
                  </a:lnTo>
                  <a:lnTo>
                    <a:pt x="8613127" y="574802"/>
                  </a:lnTo>
                  <a:lnTo>
                    <a:pt x="8608047" y="527151"/>
                  </a:lnTo>
                  <a:lnTo>
                    <a:pt x="8604567" y="479132"/>
                  </a:lnTo>
                  <a:lnTo>
                    <a:pt x="8602624" y="430847"/>
                  </a:lnTo>
                  <a:lnTo>
                    <a:pt x="8602116" y="382435"/>
                  </a:lnTo>
                  <a:lnTo>
                    <a:pt x="8602116" y="136537"/>
                  </a:lnTo>
                  <a:lnTo>
                    <a:pt x="8263001" y="136537"/>
                  </a:lnTo>
                  <a:lnTo>
                    <a:pt x="8263001" y="382435"/>
                  </a:lnTo>
                  <a:lnTo>
                    <a:pt x="8262150" y="431850"/>
                  </a:lnTo>
                  <a:lnTo>
                    <a:pt x="8259953" y="481037"/>
                  </a:lnTo>
                  <a:lnTo>
                    <a:pt x="8256321" y="529907"/>
                  </a:lnTo>
                  <a:lnTo>
                    <a:pt x="8251190" y="578332"/>
                  </a:lnTo>
                  <a:lnTo>
                    <a:pt x="8244497" y="626211"/>
                  </a:lnTo>
                  <a:lnTo>
                    <a:pt x="8236178" y="673468"/>
                  </a:lnTo>
                  <a:lnTo>
                    <a:pt x="8226158" y="719963"/>
                  </a:lnTo>
                  <a:lnTo>
                    <a:pt x="8214373" y="765619"/>
                  </a:lnTo>
                  <a:lnTo>
                    <a:pt x="8200745" y="810336"/>
                  </a:lnTo>
                  <a:lnTo>
                    <a:pt x="8185226" y="853986"/>
                  </a:lnTo>
                  <a:lnTo>
                    <a:pt x="8167725" y="896480"/>
                  </a:lnTo>
                  <a:lnTo>
                    <a:pt x="8148193" y="937717"/>
                  </a:lnTo>
                  <a:lnTo>
                    <a:pt x="8126552" y="977595"/>
                  </a:lnTo>
                  <a:lnTo>
                    <a:pt x="8102740" y="1016000"/>
                  </a:lnTo>
                  <a:lnTo>
                    <a:pt x="8076679" y="1052842"/>
                  </a:lnTo>
                  <a:lnTo>
                    <a:pt x="8048307" y="1088009"/>
                  </a:lnTo>
                  <a:lnTo>
                    <a:pt x="8017561" y="1121397"/>
                  </a:lnTo>
                  <a:lnTo>
                    <a:pt x="7984363" y="1152906"/>
                  </a:lnTo>
                  <a:lnTo>
                    <a:pt x="7948650" y="1182433"/>
                  </a:lnTo>
                  <a:lnTo>
                    <a:pt x="7910347" y="1209878"/>
                  </a:lnTo>
                  <a:lnTo>
                    <a:pt x="7869402" y="1235138"/>
                  </a:lnTo>
                  <a:lnTo>
                    <a:pt x="7825740" y="1258100"/>
                  </a:lnTo>
                  <a:lnTo>
                    <a:pt x="7779283" y="1278674"/>
                  </a:lnTo>
                  <a:lnTo>
                    <a:pt x="7977467" y="1554670"/>
                  </a:lnTo>
                  <a:lnTo>
                    <a:pt x="8025841" y="1531835"/>
                  </a:lnTo>
                  <a:lnTo>
                    <a:pt x="8071599" y="1506474"/>
                  </a:lnTo>
                  <a:lnTo>
                    <a:pt x="8114805" y="1478673"/>
                  </a:lnTo>
                  <a:lnTo>
                    <a:pt x="8155508" y="1448511"/>
                  </a:lnTo>
                  <a:lnTo>
                    <a:pt x="8193760" y="1416088"/>
                  </a:lnTo>
                  <a:lnTo>
                    <a:pt x="8229638" y="1381467"/>
                  </a:lnTo>
                  <a:lnTo>
                    <a:pt x="8263191" y="1344739"/>
                  </a:lnTo>
                  <a:lnTo>
                    <a:pt x="8294459" y="1305991"/>
                  </a:lnTo>
                  <a:lnTo>
                    <a:pt x="8323529" y="1265301"/>
                  </a:lnTo>
                  <a:lnTo>
                    <a:pt x="8350440" y="1222768"/>
                  </a:lnTo>
                  <a:lnTo>
                    <a:pt x="8375256" y="1178458"/>
                  </a:lnTo>
                  <a:lnTo>
                    <a:pt x="8398027" y="1132446"/>
                  </a:lnTo>
                  <a:lnTo>
                    <a:pt x="8418830" y="1084846"/>
                  </a:lnTo>
                  <a:lnTo>
                    <a:pt x="8437702" y="1035710"/>
                  </a:lnTo>
                  <a:lnTo>
                    <a:pt x="8457984" y="1082890"/>
                  </a:lnTo>
                  <a:lnTo>
                    <a:pt x="8480247" y="1128509"/>
                  </a:lnTo>
                  <a:lnTo>
                    <a:pt x="8504542" y="1172451"/>
                  </a:lnTo>
                  <a:lnTo>
                    <a:pt x="8530920" y="1214666"/>
                  </a:lnTo>
                  <a:lnTo>
                    <a:pt x="8559444" y="1255039"/>
                  </a:lnTo>
                  <a:lnTo>
                    <a:pt x="8590153" y="1293495"/>
                  </a:lnTo>
                  <a:lnTo>
                    <a:pt x="8623097" y="1329956"/>
                  </a:lnTo>
                  <a:lnTo>
                    <a:pt x="8658339" y="1364322"/>
                  </a:lnTo>
                  <a:lnTo>
                    <a:pt x="8695931" y="1396517"/>
                  </a:lnTo>
                  <a:lnTo>
                    <a:pt x="8735911" y="1426451"/>
                  </a:lnTo>
                  <a:lnTo>
                    <a:pt x="8778354" y="1454035"/>
                  </a:lnTo>
                  <a:lnTo>
                    <a:pt x="8823287" y="1479194"/>
                  </a:lnTo>
                  <a:lnTo>
                    <a:pt x="8870772" y="1501825"/>
                  </a:lnTo>
                  <a:lnTo>
                    <a:pt x="9065298" y="1233906"/>
                  </a:lnTo>
                  <a:close/>
                </a:path>
                <a:path w="11326494" h="1926589">
                  <a:moveTo>
                    <a:pt x="9434512" y="0"/>
                  </a:moveTo>
                  <a:lnTo>
                    <a:pt x="9097594" y="0"/>
                  </a:lnTo>
                  <a:lnTo>
                    <a:pt x="9097594" y="1926094"/>
                  </a:lnTo>
                  <a:lnTo>
                    <a:pt x="9434512" y="1926094"/>
                  </a:lnTo>
                  <a:lnTo>
                    <a:pt x="9434512" y="0"/>
                  </a:lnTo>
                  <a:close/>
                </a:path>
                <a:path w="11326494" h="1926589">
                  <a:moveTo>
                    <a:pt x="11285715" y="2946"/>
                  </a:moveTo>
                  <a:lnTo>
                    <a:pt x="10953941" y="2946"/>
                  </a:lnTo>
                  <a:lnTo>
                    <a:pt x="10953941" y="250304"/>
                  </a:lnTo>
                  <a:lnTo>
                    <a:pt x="10953941" y="514553"/>
                  </a:lnTo>
                  <a:lnTo>
                    <a:pt x="10953941" y="718616"/>
                  </a:lnTo>
                  <a:lnTo>
                    <a:pt x="10694835" y="718616"/>
                  </a:lnTo>
                  <a:lnTo>
                    <a:pt x="10699217" y="694118"/>
                  </a:lnTo>
                  <a:lnTo>
                    <a:pt x="10702442" y="669074"/>
                  </a:lnTo>
                  <a:lnTo>
                    <a:pt x="10704424" y="643470"/>
                  </a:lnTo>
                  <a:lnTo>
                    <a:pt x="10705109" y="617321"/>
                  </a:lnTo>
                  <a:lnTo>
                    <a:pt x="10704424" y="591045"/>
                  </a:lnTo>
                  <a:lnTo>
                    <a:pt x="10702442" y="565111"/>
                  </a:lnTo>
                  <a:lnTo>
                    <a:pt x="10699217" y="539597"/>
                  </a:lnTo>
                  <a:lnTo>
                    <a:pt x="10694835" y="514553"/>
                  </a:lnTo>
                  <a:lnTo>
                    <a:pt x="10953941" y="514553"/>
                  </a:lnTo>
                  <a:lnTo>
                    <a:pt x="10953941" y="250304"/>
                  </a:lnTo>
                  <a:lnTo>
                    <a:pt x="10550957" y="250304"/>
                  </a:lnTo>
                  <a:lnTo>
                    <a:pt x="10514457" y="218478"/>
                  </a:lnTo>
                  <a:lnTo>
                    <a:pt x="10475036" y="190284"/>
                  </a:lnTo>
                  <a:lnTo>
                    <a:pt x="10432923" y="165900"/>
                  </a:lnTo>
                  <a:lnTo>
                    <a:pt x="10390213" y="146380"/>
                  </a:lnTo>
                  <a:lnTo>
                    <a:pt x="10390213" y="617321"/>
                  </a:lnTo>
                  <a:lnTo>
                    <a:pt x="10384536" y="673404"/>
                  </a:lnTo>
                  <a:lnTo>
                    <a:pt x="10369499" y="720877"/>
                  </a:lnTo>
                  <a:lnTo>
                    <a:pt x="10346144" y="759752"/>
                  </a:lnTo>
                  <a:lnTo>
                    <a:pt x="10315511" y="790028"/>
                  </a:lnTo>
                  <a:lnTo>
                    <a:pt x="10278669" y="811733"/>
                  </a:lnTo>
                  <a:lnTo>
                    <a:pt x="10236670" y="824865"/>
                  </a:lnTo>
                  <a:lnTo>
                    <a:pt x="10190556" y="829449"/>
                  </a:lnTo>
                  <a:lnTo>
                    <a:pt x="10141306" y="824865"/>
                  </a:lnTo>
                  <a:lnTo>
                    <a:pt x="10097325" y="811733"/>
                  </a:lnTo>
                  <a:lnTo>
                    <a:pt x="10059467" y="790028"/>
                  </a:lnTo>
                  <a:lnTo>
                    <a:pt x="10028593" y="759752"/>
                  </a:lnTo>
                  <a:lnTo>
                    <a:pt x="10005568" y="720877"/>
                  </a:lnTo>
                  <a:lnTo>
                    <a:pt x="9991255" y="673404"/>
                  </a:lnTo>
                  <a:lnTo>
                    <a:pt x="9986493" y="617321"/>
                  </a:lnTo>
                  <a:lnTo>
                    <a:pt x="9991255" y="560616"/>
                  </a:lnTo>
                  <a:lnTo>
                    <a:pt x="10005568" y="512584"/>
                  </a:lnTo>
                  <a:lnTo>
                    <a:pt x="10028593" y="473290"/>
                  </a:lnTo>
                  <a:lnTo>
                    <a:pt x="10059467" y="442785"/>
                  </a:lnTo>
                  <a:lnTo>
                    <a:pt x="10097325" y="421106"/>
                  </a:lnTo>
                  <a:lnTo>
                    <a:pt x="10141306" y="408305"/>
                  </a:lnTo>
                  <a:lnTo>
                    <a:pt x="10190556" y="404456"/>
                  </a:lnTo>
                  <a:lnTo>
                    <a:pt x="10236670" y="408305"/>
                  </a:lnTo>
                  <a:lnTo>
                    <a:pt x="10278669" y="421106"/>
                  </a:lnTo>
                  <a:lnTo>
                    <a:pt x="10315511" y="442785"/>
                  </a:lnTo>
                  <a:lnTo>
                    <a:pt x="10346144" y="473290"/>
                  </a:lnTo>
                  <a:lnTo>
                    <a:pt x="10369499" y="512584"/>
                  </a:lnTo>
                  <a:lnTo>
                    <a:pt x="10384536" y="560616"/>
                  </a:lnTo>
                  <a:lnTo>
                    <a:pt x="10390213" y="617321"/>
                  </a:lnTo>
                  <a:lnTo>
                    <a:pt x="10390213" y="146380"/>
                  </a:lnTo>
                  <a:lnTo>
                    <a:pt x="10341623" y="129349"/>
                  </a:lnTo>
                  <a:lnTo>
                    <a:pt x="10292905" y="117563"/>
                  </a:lnTo>
                  <a:lnTo>
                    <a:pt x="10242474" y="110350"/>
                  </a:lnTo>
                  <a:lnTo>
                    <a:pt x="10190556" y="107911"/>
                  </a:lnTo>
                  <a:lnTo>
                    <a:pt x="10142372" y="109880"/>
                  </a:lnTo>
                  <a:lnTo>
                    <a:pt x="10095573" y="115709"/>
                  </a:lnTo>
                  <a:lnTo>
                    <a:pt x="10050323" y="125247"/>
                  </a:lnTo>
                  <a:lnTo>
                    <a:pt x="10006774" y="138366"/>
                  </a:lnTo>
                  <a:lnTo>
                    <a:pt x="9965118" y="154901"/>
                  </a:lnTo>
                  <a:lnTo>
                    <a:pt x="9925520" y="174726"/>
                  </a:lnTo>
                  <a:lnTo>
                    <a:pt x="9888131" y="197700"/>
                  </a:lnTo>
                  <a:lnTo>
                    <a:pt x="9853130" y="223672"/>
                  </a:lnTo>
                  <a:lnTo>
                    <a:pt x="9820694" y="252514"/>
                  </a:lnTo>
                  <a:lnTo>
                    <a:pt x="9790989" y="284060"/>
                  </a:lnTo>
                  <a:lnTo>
                    <a:pt x="9764166" y="318198"/>
                  </a:lnTo>
                  <a:lnTo>
                    <a:pt x="9740405" y="354761"/>
                  </a:lnTo>
                  <a:lnTo>
                    <a:pt x="9719881" y="393611"/>
                  </a:lnTo>
                  <a:lnTo>
                    <a:pt x="9702749" y="434619"/>
                  </a:lnTo>
                  <a:lnTo>
                    <a:pt x="9689186" y="477634"/>
                  </a:lnTo>
                  <a:lnTo>
                    <a:pt x="9679368" y="522516"/>
                  </a:lnTo>
                  <a:lnTo>
                    <a:pt x="9673450" y="569125"/>
                  </a:lnTo>
                  <a:lnTo>
                    <a:pt x="9671596" y="617321"/>
                  </a:lnTo>
                  <a:lnTo>
                    <a:pt x="9673450" y="664718"/>
                  </a:lnTo>
                  <a:lnTo>
                    <a:pt x="9679368" y="710666"/>
                  </a:lnTo>
                  <a:lnTo>
                    <a:pt x="9689186" y="755002"/>
                  </a:lnTo>
                  <a:lnTo>
                    <a:pt x="9702749" y="797572"/>
                  </a:lnTo>
                  <a:lnTo>
                    <a:pt x="9719881" y="838238"/>
                  </a:lnTo>
                  <a:lnTo>
                    <a:pt x="9740405" y="876833"/>
                  </a:lnTo>
                  <a:lnTo>
                    <a:pt x="9764166" y="913218"/>
                  </a:lnTo>
                  <a:lnTo>
                    <a:pt x="9790989" y="947242"/>
                  </a:lnTo>
                  <a:lnTo>
                    <a:pt x="9820694" y="978738"/>
                  </a:lnTo>
                  <a:lnTo>
                    <a:pt x="9853130" y="1007567"/>
                  </a:lnTo>
                  <a:lnTo>
                    <a:pt x="9888131" y="1033564"/>
                  </a:lnTo>
                  <a:lnTo>
                    <a:pt x="9925520" y="1056589"/>
                  </a:lnTo>
                  <a:lnTo>
                    <a:pt x="9965118" y="1076490"/>
                  </a:lnTo>
                  <a:lnTo>
                    <a:pt x="10006774" y="1093114"/>
                  </a:lnTo>
                  <a:lnTo>
                    <a:pt x="10050323" y="1106309"/>
                  </a:lnTo>
                  <a:lnTo>
                    <a:pt x="10095573" y="1115923"/>
                  </a:lnTo>
                  <a:lnTo>
                    <a:pt x="10142372" y="1121803"/>
                  </a:lnTo>
                  <a:lnTo>
                    <a:pt x="10190556" y="1123797"/>
                  </a:lnTo>
                  <a:lnTo>
                    <a:pt x="10242194" y="1121359"/>
                  </a:lnTo>
                  <a:lnTo>
                    <a:pt x="10292359" y="1114158"/>
                  </a:lnTo>
                  <a:lnTo>
                    <a:pt x="10340797" y="1102436"/>
                  </a:lnTo>
                  <a:lnTo>
                    <a:pt x="10387266" y="1086358"/>
                  </a:lnTo>
                  <a:lnTo>
                    <a:pt x="10431551" y="1066165"/>
                  </a:lnTo>
                  <a:lnTo>
                    <a:pt x="10473385" y="1042047"/>
                  </a:lnTo>
                  <a:lnTo>
                    <a:pt x="10512527" y="1014209"/>
                  </a:lnTo>
                  <a:lnTo>
                    <a:pt x="10548760" y="982865"/>
                  </a:lnTo>
                  <a:lnTo>
                    <a:pt x="10953941" y="982865"/>
                  </a:lnTo>
                  <a:lnTo>
                    <a:pt x="10953941" y="1396860"/>
                  </a:lnTo>
                  <a:lnTo>
                    <a:pt x="11285715" y="1396860"/>
                  </a:lnTo>
                  <a:lnTo>
                    <a:pt x="11285715" y="982865"/>
                  </a:lnTo>
                  <a:lnTo>
                    <a:pt x="11285715" y="829449"/>
                  </a:lnTo>
                  <a:lnTo>
                    <a:pt x="11285715" y="718616"/>
                  </a:lnTo>
                  <a:lnTo>
                    <a:pt x="11285715" y="514553"/>
                  </a:lnTo>
                  <a:lnTo>
                    <a:pt x="11285715" y="404456"/>
                  </a:lnTo>
                  <a:lnTo>
                    <a:pt x="11285715" y="250304"/>
                  </a:lnTo>
                  <a:lnTo>
                    <a:pt x="11285715" y="2946"/>
                  </a:lnTo>
                  <a:close/>
                </a:path>
                <a:path w="11326494" h="1926589">
                  <a:moveTo>
                    <a:pt x="11326089" y="1627339"/>
                  </a:moveTo>
                  <a:lnTo>
                    <a:pt x="10318280" y="1627339"/>
                  </a:lnTo>
                  <a:lnTo>
                    <a:pt x="10318280" y="1260322"/>
                  </a:lnTo>
                  <a:lnTo>
                    <a:pt x="9985756" y="1260322"/>
                  </a:lnTo>
                  <a:lnTo>
                    <a:pt x="9985756" y="1893062"/>
                  </a:lnTo>
                  <a:lnTo>
                    <a:pt x="11326089" y="1893062"/>
                  </a:lnTo>
                  <a:lnTo>
                    <a:pt x="11326089" y="1627339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0"/>
                  </a:moveTo>
                  <a:lnTo>
                    <a:pt x="0" y="0"/>
                  </a:lnTo>
                  <a:lnTo>
                    <a:pt x="0" y="9153525"/>
                  </a:lnTo>
                  <a:lnTo>
                    <a:pt x="17040225" y="9153525"/>
                  </a:lnTo>
                  <a:lnTo>
                    <a:pt x="17040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38282" y="3910126"/>
              <a:ext cx="9702165" cy="1936114"/>
            </a:xfrm>
            <a:custGeom>
              <a:avLst/>
              <a:gdLst/>
              <a:ahLst/>
              <a:cxnLst/>
              <a:rect l="l" t="t" r="r" b="b"/>
              <a:pathLst>
                <a:path w="9702165" h="1936114">
                  <a:moveTo>
                    <a:pt x="1023975" y="114503"/>
                  </a:moveTo>
                  <a:lnTo>
                    <a:pt x="100571" y="114503"/>
                  </a:lnTo>
                  <a:lnTo>
                    <a:pt x="100571" y="375818"/>
                  </a:lnTo>
                  <a:lnTo>
                    <a:pt x="657694" y="375818"/>
                  </a:lnTo>
                  <a:lnTo>
                    <a:pt x="648360" y="411022"/>
                  </a:lnTo>
                  <a:lnTo>
                    <a:pt x="620598" y="479628"/>
                  </a:lnTo>
                  <a:lnTo>
                    <a:pt x="580466" y="545388"/>
                  </a:lnTo>
                  <a:lnTo>
                    <a:pt x="555688" y="577024"/>
                  </a:lnTo>
                  <a:lnTo>
                    <a:pt x="527723" y="607758"/>
                  </a:lnTo>
                  <a:lnTo>
                    <a:pt x="496519" y="637501"/>
                  </a:lnTo>
                  <a:lnTo>
                    <a:pt x="462076" y="666216"/>
                  </a:lnTo>
                  <a:lnTo>
                    <a:pt x="424332" y="693826"/>
                  </a:lnTo>
                  <a:lnTo>
                    <a:pt x="383273" y="720255"/>
                  </a:lnTo>
                  <a:lnTo>
                    <a:pt x="338848" y="745439"/>
                  </a:lnTo>
                  <a:lnTo>
                    <a:pt x="291045" y="769327"/>
                  </a:lnTo>
                  <a:lnTo>
                    <a:pt x="239814" y="791845"/>
                  </a:lnTo>
                  <a:lnTo>
                    <a:pt x="185127" y="812914"/>
                  </a:lnTo>
                  <a:lnTo>
                    <a:pt x="126949" y="832497"/>
                  </a:lnTo>
                  <a:lnTo>
                    <a:pt x="65252" y="850506"/>
                  </a:lnTo>
                  <a:lnTo>
                    <a:pt x="0" y="866876"/>
                  </a:lnTo>
                  <a:lnTo>
                    <a:pt x="131394" y="1131862"/>
                  </a:lnTo>
                  <a:lnTo>
                    <a:pt x="186867" y="1116698"/>
                  </a:lnTo>
                  <a:lnTo>
                    <a:pt x="240639" y="1100328"/>
                  </a:lnTo>
                  <a:lnTo>
                    <a:pt x="292696" y="1082763"/>
                  </a:lnTo>
                  <a:lnTo>
                    <a:pt x="343039" y="1064006"/>
                  </a:lnTo>
                  <a:lnTo>
                    <a:pt x="391642" y="1044041"/>
                  </a:lnTo>
                  <a:lnTo>
                    <a:pt x="438505" y="1022896"/>
                  </a:lnTo>
                  <a:lnTo>
                    <a:pt x="483628" y="1000556"/>
                  </a:lnTo>
                  <a:lnTo>
                    <a:pt x="526999" y="977023"/>
                  </a:lnTo>
                  <a:lnTo>
                    <a:pt x="568617" y="952309"/>
                  </a:lnTo>
                  <a:lnTo>
                    <a:pt x="608457" y="926426"/>
                  </a:lnTo>
                  <a:lnTo>
                    <a:pt x="646531" y="899350"/>
                  </a:lnTo>
                  <a:lnTo>
                    <a:pt x="682815" y="871105"/>
                  </a:lnTo>
                  <a:lnTo>
                    <a:pt x="717308" y="841679"/>
                  </a:lnTo>
                  <a:lnTo>
                    <a:pt x="750011" y="811098"/>
                  </a:lnTo>
                  <a:lnTo>
                    <a:pt x="780923" y="779335"/>
                  </a:lnTo>
                  <a:lnTo>
                    <a:pt x="810006" y="746404"/>
                  </a:lnTo>
                  <a:lnTo>
                    <a:pt x="837272" y="712317"/>
                  </a:lnTo>
                  <a:lnTo>
                    <a:pt x="862723" y="677075"/>
                  </a:lnTo>
                  <a:lnTo>
                    <a:pt x="886333" y="640664"/>
                  </a:lnTo>
                  <a:lnTo>
                    <a:pt x="908100" y="603110"/>
                  </a:lnTo>
                  <a:lnTo>
                    <a:pt x="928027" y="564400"/>
                  </a:lnTo>
                  <a:lnTo>
                    <a:pt x="946086" y="524535"/>
                  </a:lnTo>
                  <a:lnTo>
                    <a:pt x="962291" y="483527"/>
                  </a:lnTo>
                  <a:lnTo>
                    <a:pt x="976630" y="441375"/>
                  </a:lnTo>
                  <a:lnTo>
                    <a:pt x="989076" y="398081"/>
                  </a:lnTo>
                  <a:lnTo>
                    <a:pt x="999655" y="353656"/>
                  </a:lnTo>
                  <a:lnTo>
                    <a:pt x="1008329" y="308089"/>
                  </a:lnTo>
                  <a:lnTo>
                    <a:pt x="1015111" y="261378"/>
                  </a:lnTo>
                  <a:lnTo>
                    <a:pt x="1019975" y="213550"/>
                  </a:lnTo>
                  <a:lnTo>
                    <a:pt x="1022934" y="164592"/>
                  </a:lnTo>
                  <a:lnTo>
                    <a:pt x="1023975" y="114503"/>
                  </a:lnTo>
                  <a:close/>
                </a:path>
                <a:path w="9702165" h="1936114">
                  <a:moveTo>
                    <a:pt x="1570824" y="1134795"/>
                  </a:moveTo>
                  <a:lnTo>
                    <a:pt x="1241971" y="1134795"/>
                  </a:lnTo>
                  <a:lnTo>
                    <a:pt x="1241971" y="1399781"/>
                  </a:lnTo>
                  <a:lnTo>
                    <a:pt x="1241971" y="1650822"/>
                  </a:lnTo>
                  <a:lnTo>
                    <a:pt x="620255" y="1650822"/>
                  </a:lnTo>
                  <a:lnTo>
                    <a:pt x="620255" y="1399781"/>
                  </a:lnTo>
                  <a:lnTo>
                    <a:pt x="1241971" y="1399781"/>
                  </a:lnTo>
                  <a:lnTo>
                    <a:pt x="1241971" y="1134795"/>
                  </a:lnTo>
                  <a:lnTo>
                    <a:pt x="289941" y="1134795"/>
                  </a:lnTo>
                  <a:lnTo>
                    <a:pt x="289941" y="1908467"/>
                  </a:lnTo>
                  <a:lnTo>
                    <a:pt x="1570824" y="1908467"/>
                  </a:lnTo>
                  <a:lnTo>
                    <a:pt x="1570824" y="1650822"/>
                  </a:lnTo>
                  <a:lnTo>
                    <a:pt x="1570824" y="1399781"/>
                  </a:lnTo>
                  <a:lnTo>
                    <a:pt x="1570824" y="1134795"/>
                  </a:lnTo>
                  <a:close/>
                </a:path>
                <a:path w="9702165" h="1936114">
                  <a:moveTo>
                    <a:pt x="1809381" y="397840"/>
                  </a:moveTo>
                  <a:lnTo>
                    <a:pt x="1570824" y="397840"/>
                  </a:lnTo>
                  <a:lnTo>
                    <a:pt x="1570824" y="9537"/>
                  </a:lnTo>
                  <a:lnTo>
                    <a:pt x="1236103" y="9537"/>
                  </a:lnTo>
                  <a:lnTo>
                    <a:pt x="1236103" y="1071676"/>
                  </a:lnTo>
                  <a:lnTo>
                    <a:pt x="1570824" y="1071676"/>
                  </a:lnTo>
                  <a:lnTo>
                    <a:pt x="1570824" y="670166"/>
                  </a:lnTo>
                  <a:lnTo>
                    <a:pt x="1809381" y="670166"/>
                  </a:lnTo>
                  <a:lnTo>
                    <a:pt x="1809381" y="397840"/>
                  </a:lnTo>
                  <a:close/>
                </a:path>
                <a:path w="9702165" h="1936114">
                  <a:moveTo>
                    <a:pt x="3044012" y="1244168"/>
                  </a:moveTo>
                  <a:lnTo>
                    <a:pt x="2998393" y="1220368"/>
                  </a:lnTo>
                  <a:lnTo>
                    <a:pt x="2955874" y="1194130"/>
                  </a:lnTo>
                  <a:lnTo>
                    <a:pt x="2916339" y="1165567"/>
                  </a:lnTo>
                  <a:lnTo>
                    <a:pt x="2879737" y="1134821"/>
                  </a:lnTo>
                  <a:lnTo>
                    <a:pt x="2845943" y="1101979"/>
                  </a:lnTo>
                  <a:lnTo>
                    <a:pt x="2814904" y="1067193"/>
                  </a:lnTo>
                  <a:lnTo>
                    <a:pt x="2786507" y="1030566"/>
                  </a:lnTo>
                  <a:lnTo>
                    <a:pt x="2760662" y="992225"/>
                  </a:lnTo>
                  <a:lnTo>
                    <a:pt x="2737269" y="952195"/>
                  </a:lnTo>
                  <a:lnTo>
                    <a:pt x="2716339" y="910869"/>
                  </a:lnTo>
                  <a:lnTo>
                    <a:pt x="2697670" y="868083"/>
                  </a:lnTo>
                  <a:lnTo>
                    <a:pt x="2681211" y="824064"/>
                  </a:lnTo>
                  <a:lnTo>
                    <a:pt x="2666885" y="778929"/>
                  </a:lnTo>
                  <a:lnTo>
                    <a:pt x="2654592" y="732802"/>
                  </a:lnTo>
                  <a:lnTo>
                    <a:pt x="2644254" y="685787"/>
                  </a:lnTo>
                  <a:lnTo>
                    <a:pt x="2635770" y="638009"/>
                  </a:lnTo>
                  <a:lnTo>
                    <a:pt x="2629077" y="589610"/>
                  </a:lnTo>
                  <a:lnTo>
                    <a:pt x="2624061" y="540677"/>
                  </a:lnTo>
                  <a:lnTo>
                    <a:pt x="2620645" y="491350"/>
                  </a:lnTo>
                  <a:lnTo>
                    <a:pt x="2618752" y="441731"/>
                  </a:lnTo>
                  <a:lnTo>
                    <a:pt x="2618270" y="391972"/>
                  </a:lnTo>
                  <a:lnTo>
                    <a:pt x="2618270" y="146062"/>
                  </a:lnTo>
                  <a:lnTo>
                    <a:pt x="2283561" y="146062"/>
                  </a:lnTo>
                  <a:lnTo>
                    <a:pt x="2283561" y="391972"/>
                  </a:lnTo>
                  <a:lnTo>
                    <a:pt x="2282875" y="441223"/>
                  </a:lnTo>
                  <a:lnTo>
                    <a:pt x="2280780" y="490410"/>
                  </a:lnTo>
                  <a:lnTo>
                    <a:pt x="2277186" y="539407"/>
                  </a:lnTo>
                  <a:lnTo>
                    <a:pt x="2272030" y="588111"/>
                  </a:lnTo>
                  <a:lnTo>
                    <a:pt x="2265222" y="636371"/>
                  </a:lnTo>
                  <a:lnTo>
                    <a:pt x="2256675" y="684098"/>
                  </a:lnTo>
                  <a:lnTo>
                    <a:pt x="2246338" y="731151"/>
                  </a:lnTo>
                  <a:lnTo>
                    <a:pt x="2234120" y="777417"/>
                  </a:lnTo>
                  <a:lnTo>
                    <a:pt x="2219934" y="822769"/>
                  </a:lnTo>
                  <a:lnTo>
                    <a:pt x="2203716" y="867105"/>
                  </a:lnTo>
                  <a:lnTo>
                    <a:pt x="2185378" y="910285"/>
                  </a:lnTo>
                  <a:lnTo>
                    <a:pt x="2164804" y="952284"/>
                  </a:lnTo>
                  <a:lnTo>
                    <a:pt x="2142058" y="992708"/>
                  </a:lnTo>
                  <a:lnTo>
                    <a:pt x="2116912" y="1031722"/>
                  </a:lnTo>
                  <a:lnTo>
                    <a:pt x="2089340" y="1069098"/>
                  </a:lnTo>
                  <a:lnTo>
                    <a:pt x="2059254" y="1104734"/>
                  </a:lnTo>
                  <a:lnTo>
                    <a:pt x="2026602" y="1138491"/>
                  </a:lnTo>
                  <a:lnTo>
                    <a:pt x="1991283" y="1170254"/>
                  </a:lnTo>
                  <a:lnTo>
                    <a:pt x="1953221" y="1199908"/>
                  </a:lnTo>
                  <a:lnTo>
                    <a:pt x="1912353" y="1227328"/>
                  </a:lnTo>
                  <a:lnTo>
                    <a:pt x="1868589" y="1252397"/>
                  </a:lnTo>
                  <a:lnTo>
                    <a:pt x="1821853" y="1275003"/>
                  </a:lnTo>
                  <a:lnTo>
                    <a:pt x="2023706" y="1545856"/>
                  </a:lnTo>
                  <a:lnTo>
                    <a:pt x="2067712" y="1523301"/>
                  </a:lnTo>
                  <a:lnTo>
                    <a:pt x="2109470" y="1498498"/>
                  </a:lnTo>
                  <a:lnTo>
                    <a:pt x="2149017" y="1471498"/>
                  </a:lnTo>
                  <a:lnTo>
                    <a:pt x="2186406" y="1442402"/>
                  </a:lnTo>
                  <a:lnTo>
                    <a:pt x="2221674" y="1411262"/>
                  </a:lnTo>
                  <a:lnTo>
                    <a:pt x="2254872" y="1378153"/>
                  </a:lnTo>
                  <a:lnTo>
                    <a:pt x="2286038" y="1343177"/>
                  </a:lnTo>
                  <a:lnTo>
                    <a:pt x="2315210" y="1306372"/>
                  </a:lnTo>
                  <a:lnTo>
                    <a:pt x="2342438" y="1267853"/>
                  </a:lnTo>
                  <a:lnTo>
                    <a:pt x="2367762" y="1227670"/>
                  </a:lnTo>
                  <a:lnTo>
                    <a:pt x="2391232" y="1185900"/>
                  </a:lnTo>
                  <a:lnTo>
                    <a:pt x="2412885" y="1142619"/>
                  </a:lnTo>
                  <a:lnTo>
                    <a:pt x="2432761" y="1097915"/>
                  </a:lnTo>
                  <a:lnTo>
                    <a:pt x="2450909" y="1051852"/>
                  </a:lnTo>
                  <a:lnTo>
                    <a:pt x="2470683" y="1101318"/>
                  </a:lnTo>
                  <a:lnTo>
                    <a:pt x="2492603" y="1149096"/>
                  </a:lnTo>
                  <a:lnTo>
                    <a:pt x="2516721" y="1195044"/>
                  </a:lnTo>
                  <a:lnTo>
                    <a:pt x="2543137" y="1239088"/>
                  </a:lnTo>
                  <a:lnTo>
                    <a:pt x="2571877" y="1281099"/>
                  </a:lnTo>
                  <a:lnTo>
                    <a:pt x="2603042" y="1320965"/>
                  </a:lnTo>
                  <a:lnTo>
                    <a:pt x="2636685" y="1358595"/>
                  </a:lnTo>
                  <a:lnTo>
                    <a:pt x="2672867" y="1393863"/>
                  </a:lnTo>
                  <a:lnTo>
                    <a:pt x="2711653" y="1426654"/>
                  </a:lnTo>
                  <a:lnTo>
                    <a:pt x="2753118" y="1456880"/>
                  </a:lnTo>
                  <a:lnTo>
                    <a:pt x="2797340" y="1484414"/>
                  </a:lnTo>
                  <a:lnTo>
                    <a:pt x="2844355" y="1509153"/>
                  </a:lnTo>
                  <a:lnTo>
                    <a:pt x="3044012" y="1244168"/>
                  </a:lnTo>
                  <a:close/>
                </a:path>
                <a:path w="9702165" h="1936114">
                  <a:moveTo>
                    <a:pt x="3663531" y="725208"/>
                  </a:moveTo>
                  <a:lnTo>
                    <a:pt x="3403676" y="725208"/>
                  </a:lnTo>
                  <a:lnTo>
                    <a:pt x="3403676" y="9537"/>
                  </a:lnTo>
                  <a:lnTo>
                    <a:pt x="3070428" y="9537"/>
                  </a:lnTo>
                  <a:lnTo>
                    <a:pt x="3070428" y="1929752"/>
                  </a:lnTo>
                  <a:lnTo>
                    <a:pt x="3403676" y="1929752"/>
                  </a:lnTo>
                  <a:lnTo>
                    <a:pt x="3403676" y="1004138"/>
                  </a:lnTo>
                  <a:lnTo>
                    <a:pt x="3663531" y="1004138"/>
                  </a:lnTo>
                  <a:lnTo>
                    <a:pt x="3663531" y="725208"/>
                  </a:lnTo>
                  <a:close/>
                </a:path>
                <a:path w="9702165" h="1936114">
                  <a:moveTo>
                    <a:pt x="4755019" y="790536"/>
                  </a:moveTo>
                  <a:lnTo>
                    <a:pt x="4752010" y="748017"/>
                  </a:lnTo>
                  <a:lnTo>
                    <a:pt x="4743145" y="707694"/>
                  </a:lnTo>
                  <a:lnTo>
                    <a:pt x="4736681" y="690714"/>
                  </a:lnTo>
                  <a:lnTo>
                    <a:pt x="4728692" y="669709"/>
                  </a:lnTo>
                  <a:lnTo>
                    <a:pt x="4708918" y="634238"/>
                  </a:lnTo>
                  <a:lnTo>
                    <a:pt x="4684077" y="601395"/>
                  </a:lnTo>
                  <a:lnTo>
                    <a:pt x="4654423" y="571360"/>
                  </a:lnTo>
                  <a:lnTo>
                    <a:pt x="4620234" y="544271"/>
                  </a:lnTo>
                  <a:lnTo>
                    <a:pt x="4581766" y="520293"/>
                  </a:lnTo>
                  <a:lnTo>
                    <a:pt x="4539272" y="499554"/>
                  </a:lnTo>
                  <a:lnTo>
                    <a:pt x="4493031" y="482231"/>
                  </a:lnTo>
                  <a:lnTo>
                    <a:pt x="4443285" y="468452"/>
                  </a:lnTo>
                  <a:lnTo>
                    <a:pt x="4438662" y="467575"/>
                  </a:lnTo>
                  <a:lnTo>
                    <a:pt x="4438662" y="790536"/>
                  </a:lnTo>
                  <a:lnTo>
                    <a:pt x="4430661" y="829335"/>
                  </a:lnTo>
                  <a:lnTo>
                    <a:pt x="4408678" y="858126"/>
                  </a:lnTo>
                  <a:lnTo>
                    <a:pt x="4374388" y="877633"/>
                  </a:lnTo>
                  <a:lnTo>
                    <a:pt x="4329506" y="888631"/>
                  </a:lnTo>
                  <a:lnTo>
                    <a:pt x="4275709" y="891844"/>
                  </a:lnTo>
                  <a:lnTo>
                    <a:pt x="4222216" y="888631"/>
                  </a:lnTo>
                  <a:lnTo>
                    <a:pt x="4178096" y="877633"/>
                  </a:lnTo>
                  <a:lnTo>
                    <a:pt x="4144797" y="858126"/>
                  </a:lnTo>
                  <a:lnTo>
                    <a:pt x="4123753" y="829335"/>
                  </a:lnTo>
                  <a:lnTo>
                    <a:pt x="4116413" y="790536"/>
                  </a:lnTo>
                  <a:lnTo>
                    <a:pt x="4123753" y="754164"/>
                  </a:lnTo>
                  <a:lnTo>
                    <a:pt x="4144797" y="726020"/>
                  </a:lnTo>
                  <a:lnTo>
                    <a:pt x="4178096" y="706094"/>
                  </a:lnTo>
                  <a:lnTo>
                    <a:pt x="4222216" y="694334"/>
                  </a:lnTo>
                  <a:lnTo>
                    <a:pt x="4275709" y="690714"/>
                  </a:lnTo>
                  <a:lnTo>
                    <a:pt x="4329506" y="694334"/>
                  </a:lnTo>
                  <a:lnTo>
                    <a:pt x="4374388" y="706094"/>
                  </a:lnTo>
                  <a:lnTo>
                    <a:pt x="4408678" y="726020"/>
                  </a:lnTo>
                  <a:lnTo>
                    <a:pt x="4430661" y="754164"/>
                  </a:lnTo>
                  <a:lnTo>
                    <a:pt x="4438662" y="790536"/>
                  </a:lnTo>
                  <a:lnTo>
                    <a:pt x="4438662" y="467575"/>
                  </a:lnTo>
                  <a:lnTo>
                    <a:pt x="4390314" y="458381"/>
                  </a:lnTo>
                  <a:lnTo>
                    <a:pt x="4334357" y="452170"/>
                  </a:lnTo>
                  <a:lnTo>
                    <a:pt x="4275709" y="449961"/>
                  </a:lnTo>
                  <a:lnTo>
                    <a:pt x="4215866" y="452170"/>
                  </a:lnTo>
                  <a:lnTo>
                    <a:pt x="4158919" y="458381"/>
                  </a:lnTo>
                  <a:lnTo>
                    <a:pt x="4105097" y="468452"/>
                  </a:lnTo>
                  <a:lnTo>
                    <a:pt x="4054640" y="482231"/>
                  </a:lnTo>
                  <a:lnTo>
                    <a:pt x="4007815" y="499554"/>
                  </a:lnTo>
                  <a:lnTo>
                    <a:pt x="3964863" y="520293"/>
                  </a:lnTo>
                  <a:lnTo>
                    <a:pt x="3926027" y="544271"/>
                  </a:lnTo>
                  <a:lnTo>
                    <a:pt x="3891572" y="571360"/>
                  </a:lnTo>
                  <a:lnTo>
                    <a:pt x="3861727" y="601395"/>
                  </a:lnTo>
                  <a:lnTo>
                    <a:pt x="3836759" y="634238"/>
                  </a:lnTo>
                  <a:lnTo>
                    <a:pt x="3816896" y="669709"/>
                  </a:lnTo>
                  <a:lnTo>
                    <a:pt x="3802405" y="707694"/>
                  </a:lnTo>
                  <a:lnTo>
                    <a:pt x="3793528" y="748017"/>
                  </a:lnTo>
                  <a:lnTo>
                    <a:pt x="3790518" y="790536"/>
                  </a:lnTo>
                  <a:lnTo>
                    <a:pt x="3793528" y="833501"/>
                  </a:lnTo>
                  <a:lnTo>
                    <a:pt x="3802405" y="874204"/>
                  </a:lnTo>
                  <a:lnTo>
                    <a:pt x="3816896" y="912495"/>
                  </a:lnTo>
                  <a:lnTo>
                    <a:pt x="3836759" y="948220"/>
                  </a:lnTo>
                  <a:lnTo>
                    <a:pt x="3861727" y="981240"/>
                  </a:lnTo>
                  <a:lnTo>
                    <a:pt x="3891572" y="1011402"/>
                  </a:lnTo>
                  <a:lnTo>
                    <a:pt x="3926027" y="1038555"/>
                  </a:lnTo>
                  <a:lnTo>
                    <a:pt x="3964863" y="1062545"/>
                  </a:lnTo>
                  <a:lnTo>
                    <a:pt x="4007815" y="1083233"/>
                  </a:lnTo>
                  <a:lnTo>
                    <a:pt x="4054640" y="1100467"/>
                  </a:lnTo>
                  <a:lnTo>
                    <a:pt x="4105097" y="1114094"/>
                  </a:lnTo>
                  <a:lnTo>
                    <a:pt x="4158919" y="1123975"/>
                  </a:lnTo>
                  <a:lnTo>
                    <a:pt x="4215866" y="1129944"/>
                  </a:lnTo>
                  <a:lnTo>
                    <a:pt x="4275709" y="1131862"/>
                  </a:lnTo>
                  <a:lnTo>
                    <a:pt x="4334357" y="1129944"/>
                  </a:lnTo>
                  <a:lnTo>
                    <a:pt x="4390314" y="1123975"/>
                  </a:lnTo>
                  <a:lnTo>
                    <a:pt x="4443285" y="1114094"/>
                  </a:lnTo>
                  <a:lnTo>
                    <a:pt x="4493031" y="1100467"/>
                  </a:lnTo>
                  <a:lnTo>
                    <a:pt x="4539272" y="1083233"/>
                  </a:lnTo>
                  <a:lnTo>
                    <a:pt x="4581766" y="1062545"/>
                  </a:lnTo>
                  <a:lnTo>
                    <a:pt x="4620234" y="1038555"/>
                  </a:lnTo>
                  <a:lnTo>
                    <a:pt x="4654423" y="1011402"/>
                  </a:lnTo>
                  <a:lnTo>
                    <a:pt x="4684077" y="981240"/>
                  </a:lnTo>
                  <a:lnTo>
                    <a:pt x="4708918" y="948220"/>
                  </a:lnTo>
                  <a:lnTo>
                    <a:pt x="4728692" y="912495"/>
                  </a:lnTo>
                  <a:lnTo>
                    <a:pt x="4743145" y="874204"/>
                  </a:lnTo>
                  <a:lnTo>
                    <a:pt x="4752010" y="833501"/>
                  </a:lnTo>
                  <a:lnTo>
                    <a:pt x="4755019" y="790536"/>
                  </a:lnTo>
                  <a:close/>
                </a:path>
                <a:path w="9702165" h="1936114">
                  <a:moveTo>
                    <a:pt x="4842370" y="160020"/>
                  </a:moveTo>
                  <a:lnTo>
                    <a:pt x="4442333" y="160020"/>
                  </a:lnTo>
                  <a:lnTo>
                    <a:pt x="4442333" y="0"/>
                  </a:lnTo>
                  <a:lnTo>
                    <a:pt x="4109085" y="0"/>
                  </a:lnTo>
                  <a:lnTo>
                    <a:pt x="4109085" y="160020"/>
                  </a:lnTo>
                  <a:lnTo>
                    <a:pt x="3706838" y="160020"/>
                  </a:lnTo>
                  <a:lnTo>
                    <a:pt x="3706838" y="418388"/>
                  </a:lnTo>
                  <a:lnTo>
                    <a:pt x="4842370" y="418388"/>
                  </a:lnTo>
                  <a:lnTo>
                    <a:pt x="4842370" y="160020"/>
                  </a:lnTo>
                  <a:close/>
                </a:path>
                <a:path w="9702165" h="1936114">
                  <a:moveTo>
                    <a:pt x="5246814" y="1206004"/>
                  </a:moveTo>
                  <a:lnTo>
                    <a:pt x="4912106" y="1206004"/>
                  </a:lnTo>
                  <a:lnTo>
                    <a:pt x="4912106" y="1316101"/>
                  </a:lnTo>
                  <a:lnTo>
                    <a:pt x="4912106" y="1568615"/>
                  </a:lnTo>
                  <a:lnTo>
                    <a:pt x="4912106" y="1652282"/>
                  </a:lnTo>
                  <a:lnTo>
                    <a:pt x="4294048" y="1652282"/>
                  </a:lnTo>
                  <a:lnTo>
                    <a:pt x="4294048" y="1568615"/>
                  </a:lnTo>
                  <a:lnTo>
                    <a:pt x="4912106" y="1568615"/>
                  </a:lnTo>
                  <a:lnTo>
                    <a:pt x="4912106" y="1316101"/>
                  </a:lnTo>
                  <a:lnTo>
                    <a:pt x="4294048" y="1316101"/>
                  </a:lnTo>
                  <a:lnTo>
                    <a:pt x="4294048" y="1206004"/>
                  </a:lnTo>
                  <a:lnTo>
                    <a:pt x="3963009" y="1206004"/>
                  </a:lnTo>
                  <a:lnTo>
                    <a:pt x="3963009" y="1911400"/>
                  </a:lnTo>
                  <a:lnTo>
                    <a:pt x="5246814" y="1911400"/>
                  </a:lnTo>
                  <a:lnTo>
                    <a:pt x="5246814" y="1652282"/>
                  </a:lnTo>
                  <a:lnTo>
                    <a:pt x="5246814" y="1568615"/>
                  </a:lnTo>
                  <a:lnTo>
                    <a:pt x="5246814" y="1316101"/>
                  </a:lnTo>
                  <a:lnTo>
                    <a:pt x="5246814" y="1206004"/>
                  </a:lnTo>
                  <a:close/>
                </a:path>
                <a:path w="9702165" h="1936114">
                  <a:moveTo>
                    <a:pt x="5485371" y="454355"/>
                  </a:moveTo>
                  <a:lnTo>
                    <a:pt x="5246814" y="454355"/>
                  </a:lnTo>
                  <a:lnTo>
                    <a:pt x="5246814" y="9537"/>
                  </a:lnTo>
                  <a:lnTo>
                    <a:pt x="4912106" y="9537"/>
                  </a:lnTo>
                  <a:lnTo>
                    <a:pt x="4912106" y="1140675"/>
                  </a:lnTo>
                  <a:lnTo>
                    <a:pt x="5246814" y="1140675"/>
                  </a:lnTo>
                  <a:lnTo>
                    <a:pt x="5246814" y="729615"/>
                  </a:lnTo>
                  <a:lnTo>
                    <a:pt x="5485371" y="729615"/>
                  </a:lnTo>
                  <a:lnTo>
                    <a:pt x="5485371" y="454355"/>
                  </a:lnTo>
                  <a:close/>
                </a:path>
                <a:path w="9702165" h="1936114">
                  <a:moveTo>
                    <a:pt x="6764045" y="1380693"/>
                  </a:moveTo>
                  <a:lnTo>
                    <a:pt x="6735216" y="1186180"/>
                  </a:lnTo>
                  <a:lnTo>
                    <a:pt x="6723672" y="1108379"/>
                  </a:lnTo>
                  <a:lnTo>
                    <a:pt x="6672389" y="1117600"/>
                  </a:lnTo>
                  <a:lnTo>
                    <a:pt x="6621031" y="1126185"/>
                  </a:lnTo>
                  <a:lnTo>
                    <a:pt x="6569646" y="1134160"/>
                  </a:lnTo>
                  <a:lnTo>
                    <a:pt x="6518288" y="1141514"/>
                  </a:lnTo>
                  <a:lnTo>
                    <a:pt x="6466992" y="1148283"/>
                  </a:lnTo>
                  <a:lnTo>
                    <a:pt x="6415799" y="1154468"/>
                  </a:lnTo>
                  <a:lnTo>
                    <a:pt x="6364770" y="1160094"/>
                  </a:lnTo>
                  <a:lnTo>
                    <a:pt x="6313932" y="1165161"/>
                  </a:lnTo>
                  <a:lnTo>
                    <a:pt x="6263360" y="1169682"/>
                  </a:lnTo>
                  <a:lnTo>
                    <a:pt x="6163119" y="1177163"/>
                  </a:lnTo>
                  <a:lnTo>
                    <a:pt x="6064428" y="1182624"/>
                  </a:lnTo>
                  <a:lnTo>
                    <a:pt x="5967628" y="1186180"/>
                  </a:lnTo>
                  <a:lnTo>
                    <a:pt x="5967628" y="190106"/>
                  </a:lnTo>
                  <a:lnTo>
                    <a:pt x="5637327" y="190106"/>
                  </a:lnTo>
                  <a:lnTo>
                    <a:pt x="5637327" y="1469517"/>
                  </a:lnTo>
                  <a:lnTo>
                    <a:pt x="5814949" y="1469517"/>
                  </a:lnTo>
                  <a:lnTo>
                    <a:pt x="5907303" y="1469034"/>
                  </a:lnTo>
                  <a:lnTo>
                    <a:pt x="6002007" y="1466977"/>
                  </a:lnTo>
                  <a:lnTo>
                    <a:pt x="6098845" y="1463141"/>
                  </a:lnTo>
                  <a:lnTo>
                    <a:pt x="6147981" y="1460487"/>
                  </a:lnTo>
                  <a:lnTo>
                    <a:pt x="6197562" y="1457325"/>
                  </a:lnTo>
                  <a:lnTo>
                    <a:pt x="6247562" y="1453603"/>
                  </a:lnTo>
                  <a:lnTo>
                    <a:pt x="6297955" y="1449311"/>
                  </a:lnTo>
                  <a:lnTo>
                    <a:pt x="6348692" y="1444421"/>
                  </a:lnTo>
                  <a:lnTo>
                    <a:pt x="6399771" y="1438910"/>
                  </a:lnTo>
                  <a:lnTo>
                    <a:pt x="6451143" y="1432750"/>
                  </a:lnTo>
                  <a:lnTo>
                    <a:pt x="6502781" y="1425917"/>
                  </a:lnTo>
                  <a:lnTo>
                    <a:pt x="6554660" y="1418374"/>
                  </a:lnTo>
                  <a:lnTo>
                    <a:pt x="6606768" y="1410119"/>
                  </a:lnTo>
                  <a:lnTo>
                    <a:pt x="6659042" y="1401089"/>
                  </a:lnTo>
                  <a:lnTo>
                    <a:pt x="6711480" y="1391297"/>
                  </a:lnTo>
                  <a:lnTo>
                    <a:pt x="6764045" y="1380693"/>
                  </a:lnTo>
                  <a:close/>
                </a:path>
                <a:path w="9702165" h="1936114">
                  <a:moveTo>
                    <a:pt x="7181710" y="9537"/>
                  </a:moveTo>
                  <a:lnTo>
                    <a:pt x="6849935" y="9537"/>
                  </a:lnTo>
                  <a:lnTo>
                    <a:pt x="6849935" y="1929752"/>
                  </a:lnTo>
                  <a:lnTo>
                    <a:pt x="7181710" y="1929752"/>
                  </a:lnTo>
                  <a:lnTo>
                    <a:pt x="7181710" y="9537"/>
                  </a:lnTo>
                  <a:close/>
                </a:path>
                <a:path w="9702165" h="1936114">
                  <a:moveTo>
                    <a:pt x="8510295" y="1425473"/>
                  </a:moveTo>
                  <a:lnTo>
                    <a:pt x="8482698" y="1205268"/>
                  </a:lnTo>
                  <a:lnTo>
                    <a:pt x="8475802" y="1150213"/>
                  </a:lnTo>
                  <a:lnTo>
                    <a:pt x="8426463" y="1158024"/>
                  </a:lnTo>
                  <a:lnTo>
                    <a:pt x="8377491" y="1165123"/>
                  </a:lnTo>
                  <a:lnTo>
                    <a:pt x="8328812" y="1171549"/>
                  </a:lnTo>
                  <a:lnTo>
                    <a:pt x="8280336" y="1177302"/>
                  </a:lnTo>
                  <a:lnTo>
                    <a:pt x="8231975" y="1182446"/>
                  </a:lnTo>
                  <a:lnTo>
                    <a:pt x="8183664" y="1186980"/>
                  </a:lnTo>
                  <a:lnTo>
                    <a:pt x="8135302" y="1190955"/>
                  </a:lnTo>
                  <a:lnTo>
                    <a:pt x="8086814" y="1194384"/>
                  </a:lnTo>
                  <a:lnTo>
                    <a:pt x="8038135" y="1197305"/>
                  </a:lnTo>
                  <a:lnTo>
                    <a:pt x="7989151" y="1199743"/>
                  </a:lnTo>
                  <a:lnTo>
                    <a:pt x="7890015" y="1203299"/>
                  </a:lnTo>
                  <a:lnTo>
                    <a:pt x="7788745" y="1205268"/>
                  </a:lnTo>
                  <a:lnTo>
                    <a:pt x="7788745" y="449961"/>
                  </a:lnTo>
                  <a:lnTo>
                    <a:pt x="8359826" y="449961"/>
                  </a:lnTo>
                  <a:lnTo>
                    <a:pt x="8359826" y="182041"/>
                  </a:lnTo>
                  <a:lnTo>
                    <a:pt x="7457707" y="182041"/>
                  </a:lnTo>
                  <a:lnTo>
                    <a:pt x="7457707" y="1478330"/>
                  </a:lnTo>
                  <a:lnTo>
                    <a:pt x="7678394" y="1478495"/>
                  </a:lnTo>
                  <a:lnTo>
                    <a:pt x="7833119" y="1477835"/>
                  </a:lnTo>
                  <a:lnTo>
                    <a:pt x="7932699" y="1476044"/>
                  </a:lnTo>
                  <a:lnTo>
                    <a:pt x="8030223" y="1472844"/>
                  </a:lnTo>
                  <a:lnTo>
                    <a:pt x="8126349" y="1467929"/>
                  </a:lnTo>
                  <a:lnTo>
                    <a:pt x="8174088" y="1464754"/>
                  </a:lnTo>
                  <a:lnTo>
                    <a:pt x="8221739" y="1461033"/>
                  </a:lnTo>
                  <a:lnTo>
                    <a:pt x="8269376" y="1456740"/>
                  </a:lnTo>
                  <a:lnTo>
                    <a:pt x="8317090" y="1451851"/>
                  </a:lnTo>
                  <a:lnTo>
                    <a:pt x="8364944" y="1446314"/>
                  </a:lnTo>
                  <a:lnTo>
                    <a:pt x="8413051" y="1440091"/>
                  </a:lnTo>
                  <a:lnTo>
                    <a:pt x="8461464" y="1433156"/>
                  </a:lnTo>
                  <a:lnTo>
                    <a:pt x="8510295" y="1425473"/>
                  </a:lnTo>
                  <a:close/>
                </a:path>
                <a:path w="9702165" h="1936114">
                  <a:moveTo>
                    <a:pt x="9177528" y="693648"/>
                  </a:moveTo>
                  <a:lnTo>
                    <a:pt x="8917686" y="693648"/>
                  </a:lnTo>
                  <a:lnTo>
                    <a:pt x="8917686" y="9537"/>
                  </a:lnTo>
                  <a:lnTo>
                    <a:pt x="8584438" y="9537"/>
                  </a:lnTo>
                  <a:lnTo>
                    <a:pt x="8584438" y="1935619"/>
                  </a:lnTo>
                  <a:lnTo>
                    <a:pt x="8917686" y="1935619"/>
                  </a:lnTo>
                  <a:lnTo>
                    <a:pt x="8917686" y="963041"/>
                  </a:lnTo>
                  <a:lnTo>
                    <a:pt x="9177528" y="963041"/>
                  </a:lnTo>
                  <a:lnTo>
                    <a:pt x="9177528" y="693648"/>
                  </a:lnTo>
                  <a:close/>
                </a:path>
                <a:path w="9702165" h="1936114">
                  <a:moveTo>
                    <a:pt x="9701619" y="1545120"/>
                  </a:moveTo>
                  <a:lnTo>
                    <a:pt x="9695561" y="1499666"/>
                  </a:lnTo>
                  <a:lnTo>
                    <a:pt x="9679597" y="1457858"/>
                  </a:lnTo>
                  <a:lnTo>
                    <a:pt x="9655124" y="1420914"/>
                  </a:lnTo>
                  <a:lnTo>
                    <a:pt x="9623565" y="1390053"/>
                  </a:lnTo>
                  <a:lnTo>
                    <a:pt x="9586341" y="1366507"/>
                  </a:lnTo>
                  <a:lnTo>
                    <a:pt x="9544837" y="1351483"/>
                  </a:lnTo>
                  <a:lnTo>
                    <a:pt x="9500502" y="1346200"/>
                  </a:lnTo>
                  <a:lnTo>
                    <a:pt x="9454109" y="1351483"/>
                  </a:lnTo>
                  <a:lnTo>
                    <a:pt x="9411424" y="1366507"/>
                  </a:lnTo>
                  <a:lnTo>
                    <a:pt x="9373743" y="1390053"/>
                  </a:lnTo>
                  <a:lnTo>
                    <a:pt x="9342336" y="1420914"/>
                  </a:lnTo>
                  <a:lnTo>
                    <a:pt x="9318498" y="1457858"/>
                  </a:lnTo>
                  <a:lnTo>
                    <a:pt x="9303499" y="1499666"/>
                  </a:lnTo>
                  <a:lnTo>
                    <a:pt x="9298635" y="1545120"/>
                  </a:lnTo>
                  <a:lnTo>
                    <a:pt x="9303499" y="1591398"/>
                  </a:lnTo>
                  <a:lnTo>
                    <a:pt x="9318498" y="1633791"/>
                  </a:lnTo>
                  <a:lnTo>
                    <a:pt x="9342336" y="1671116"/>
                  </a:lnTo>
                  <a:lnTo>
                    <a:pt x="9373743" y="1702219"/>
                  </a:lnTo>
                  <a:lnTo>
                    <a:pt x="9411424" y="1725891"/>
                  </a:lnTo>
                  <a:lnTo>
                    <a:pt x="9454109" y="1740954"/>
                  </a:lnTo>
                  <a:lnTo>
                    <a:pt x="9500502" y="1746250"/>
                  </a:lnTo>
                  <a:lnTo>
                    <a:pt x="9544837" y="1740954"/>
                  </a:lnTo>
                  <a:lnTo>
                    <a:pt x="9586341" y="1725891"/>
                  </a:lnTo>
                  <a:lnTo>
                    <a:pt x="9623565" y="1702219"/>
                  </a:lnTo>
                  <a:lnTo>
                    <a:pt x="9655124" y="1671116"/>
                  </a:lnTo>
                  <a:lnTo>
                    <a:pt x="9679597" y="1633791"/>
                  </a:lnTo>
                  <a:lnTo>
                    <a:pt x="9695561" y="1591398"/>
                  </a:lnTo>
                  <a:lnTo>
                    <a:pt x="9701619" y="1545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58100" y="1953331"/>
              <a:ext cx="12067540" cy="3533775"/>
            </a:xfrm>
            <a:custGeom>
              <a:avLst/>
              <a:gdLst/>
              <a:ahLst/>
              <a:cxnLst/>
              <a:rect l="l" t="t" r="r" b="b"/>
              <a:pathLst>
                <a:path w="12067540" h="3533775">
                  <a:moveTo>
                    <a:pt x="12067298" y="3533775"/>
                  </a:moveTo>
                  <a:lnTo>
                    <a:pt x="0" y="3533775"/>
                  </a:lnTo>
                  <a:lnTo>
                    <a:pt x="0" y="0"/>
                  </a:lnTo>
                  <a:lnTo>
                    <a:pt x="12067298" y="0"/>
                  </a:lnTo>
                  <a:lnTo>
                    <a:pt x="12067298" y="3533775"/>
                  </a:lnTo>
                  <a:close/>
                </a:path>
              </a:pathLst>
            </a:custGeom>
            <a:solidFill>
              <a:srgbClr val="EAF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58100" y="5833282"/>
              <a:ext cx="12067540" cy="3714750"/>
            </a:xfrm>
            <a:custGeom>
              <a:avLst/>
              <a:gdLst/>
              <a:ahLst/>
              <a:cxnLst/>
              <a:rect l="l" t="t" r="r" b="b"/>
              <a:pathLst>
                <a:path w="12067540" h="3714750">
                  <a:moveTo>
                    <a:pt x="12067298" y="3714530"/>
                  </a:moveTo>
                  <a:lnTo>
                    <a:pt x="0" y="3714530"/>
                  </a:lnTo>
                  <a:lnTo>
                    <a:pt x="0" y="0"/>
                  </a:lnTo>
                  <a:lnTo>
                    <a:pt x="12067298" y="0"/>
                  </a:lnTo>
                  <a:lnTo>
                    <a:pt x="12067298" y="3714530"/>
                  </a:lnTo>
                  <a:close/>
                </a:path>
              </a:pathLst>
            </a:custGeom>
            <a:solidFill>
              <a:srgbClr val="B5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86462" y="2284310"/>
              <a:ext cx="1139825" cy="392430"/>
            </a:xfrm>
            <a:custGeom>
              <a:avLst/>
              <a:gdLst/>
              <a:ahLst/>
              <a:cxnLst/>
              <a:rect l="l" t="t" r="r" b="b"/>
              <a:pathLst>
                <a:path w="1139825" h="392430">
                  <a:moveTo>
                    <a:pt x="237604" y="274904"/>
                  </a:moveTo>
                  <a:lnTo>
                    <a:pt x="197510" y="247497"/>
                  </a:lnTo>
                  <a:lnTo>
                    <a:pt x="168287" y="210832"/>
                  </a:lnTo>
                  <a:lnTo>
                    <a:pt x="150418" y="168681"/>
                  </a:lnTo>
                  <a:lnTo>
                    <a:pt x="144437" y="124790"/>
                  </a:lnTo>
                  <a:lnTo>
                    <a:pt x="144437" y="104216"/>
                  </a:lnTo>
                  <a:lnTo>
                    <a:pt x="227317" y="104216"/>
                  </a:lnTo>
                  <a:lnTo>
                    <a:pt x="227317" y="65697"/>
                  </a:lnTo>
                  <a:lnTo>
                    <a:pt x="144894" y="65697"/>
                  </a:lnTo>
                  <a:lnTo>
                    <a:pt x="144894" y="8597"/>
                  </a:lnTo>
                  <a:lnTo>
                    <a:pt x="96393" y="8597"/>
                  </a:lnTo>
                  <a:lnTo>
                    <a:pt x="96393" y="65697"/>
                  </a:lnTo>
                  <a:lnTo>
                    <a:pt x="12890" y="65697"/>
                  </a:lnTo>
                  <a:lnTo>
                    <a:pt x="12890" y="104216"/>
                  </a:lnTo>
                  <a:lnTo>
                    <a:pt x="96697" y="104216"/>
                  </a:lnTo>
                  <a:lnTo>
                    <a:pt x="96697" y="124790"/>
                  </a:lnTo>
                  <a:lnTo>
                    <a:pt x="90246" y="171323"/>
                  </a:lnTo>
                  <a:lnTo>
                    <a:pt x="71551" y="215633"/>
                  </a:lnTo>
                  <a:lnTo>
                    <a:pt x="41249" y="253580"/>
                  </a:lnTo>
                  <a:lnTo>
                    <a:pt x="0" y="281038"/>
                  </a:lnTo>
                  <a:lnTo>
                    <a:pt x="26860" y="318338"/>
                  </a:lnTo>
                  <a:lnTo>
                    <a:pt x="58077" y="299415"/>
                  </a:lnTo>
                  <a:lnTo>
                    <a:pt x="84328" y="273685"/>
                  </a:lnTo>
                  <a:lnTo>
                    <a:pt x="105359" y="242468"/>
                  </a:lnTo>
                  <a:lnTo>
                    <a:pt x="120954" y="207060"/>
                  </a:lnTo>
                  <a:lnTo>
                    <a:pt x="135991" y="239991"/>
                  </a:lnTo>
                  <a:lnTo>
                    <a:pt x="156095" y="269163"/>
                  </a:lnTo>
                  <a:lnTo>
                    <a:pt x="181038" y="293420"/>
                  </a:lnTo>
                  <a:lnTo>
                    <a:pt x="210591" y="311581"/>
                  </a:lnTo>
                  <a:lnTo>
                    <a:pt x="237604" y="274904"/>
                  </a:lnTo>
                  <a:close/>
                </a:path>
                <a:path w="1139825" h="392430">
                  <a:moveTo>
                    <a:pt x="374053" y="155333"/>
                  </a:moveTo>
                  <a:lnTo>
                    <a:pt x="313575" y="155333"/>
                  </a:lnTo>
                  <a:lnTo>
                    <a:pt x="313575" y="304"/>
                  </a:lnTo>
                  <a:lnTo>
                    <a:pt x="265226" y="304"/>
                  </a:lnTo>
                  <a:lnTo>
                    <a:pt x="265226" y="392315"/>
                  </a:lnTo>
                  <a:lnTo>
                    <a:pt x="313575" y="392315"/>
                  </a:lnTo>
                  <a:lnTo>
                    <a:pt x="313575" y="195999"/>
                  </a:lnTo>
                  <a:lnTo>
                    <a:pt x="374053" y="195999"/>
                  </a:lnTo>
                  <a:lnTo>
                    <a:pt x="374053" y="155333"/>
                  </a:lnTo>
                  <a:close/>
                </a:path>
                <a:path w="1139825" h="392430">
                  <a:moveTo>
                    <a:pt x="594614" y="175133"/>
                  </a:moveTo>
                  <a:lnTo>
                    <a:pt x="587629" y="144233"/>
                  </a:lnTo>
                  <a:lnTo>
                    <a:pt x="581482" y="136448"/>
                  </a:lnTo>
                  <a:lnTo>
                    <a:pt x="568579" y="120129"/>
                  </a:lnTo>
                  <a:lnTo>
                    <a:pt x="549186" y="109639"/>
                  </a:lnTo>
                  <a:lnTo>
                    <a:pt x="549186" y="175133"/>
                  </a:lnTo>
                  <a:lnTo>
                    <a:pt x="545592" y="191579"/>
                  </a:lnTo>
                  <a:lnTo>
                    <a:pt x="535965" y="203835"/>
                  </a:lnTo>
                  <a:lnTo>
                    <a:pt x="521360" y="211480"/>
                  </a:lnTo>
                  <a:lnTo>
                    <a:pt x="502831" y="214122"/>
                  </a:lnTo>
                  <a:lnTo>
                    <a:pt x="484174" y="211480"/>
                  </a:lnTo>
                  <a:lnTo>
                    <a:pt x="469633" y="203835"/>
                  </a:lnTo>
                  <a:lnTo>
                    <a:pt x="460222" y="191579"/>
                  </a:lnTo>
                  <a:lnTo>
                    <a:pt x="456933" y="175133"/>
                  </a:lnTo>
                  <a:lnTo>
                    <a:pt x="460222" y="159029"/>
                  </a:lnTo>
                  <a:lnTo>
                    <a:pt x="469633" y="146926"/>
                  </a:lnTo>
                  <a:lnTo>
                    <a:pt x="484174" y="139255"/>
                  </a:lnTo>
                  <a:lnTo>
                    <a:pt x="502831" y="136448"/>
                  </a:lnTo>
                  <a:lnTo>
                    <a:pt x="521360" y="139255"/>
                  </a:lnTo>
                  <a:lnTo>
                    <a:pt x="535965" y="146926"/>
                  </a:lnTo>
                  <a:lnTo>
                    <a:pt x="545592" y="159029"/>
                  </a:lnTo>
                  <a:lnTo>
                    <a:pt x="549186" y="175133"/>
                  </a:lnTo>
                  <a:lnTo>
                    <a:pt x="549186" y="109639"/>
                  </a:lnTo>
                  <a:lnTo>
                    <a:pt x="539597" y="104444"/>
                  </a:lnTo>
                  <a:lnTo>
                    <a:pt x="502831" y="98844"/>
                  </a:lnTo>
                  <a:lnTo>
                    <a:pt x="466178" y="104444"/>
                  </a:lnTo>
                  <a:lnTo>
                    <a:pt x="437362" y="120129"/>
                  </a:lnTo>
                  <a:lnTo>
                    <a:pt x="418566" y="144233"/>
                  </a:lnTo>
                  <a:lnTo>
                    <a:pt x="411962" y="175133"/>
                  </a:lnTo>
                  <a:lnTo>
                    <a:pt x="418566" y="206082"/>
                  </a:lnTo>
                  <a:lnTo>
                    <a:pt x="437362" y="230200"/>
                  </a:lnTo>
                  <a:lnTo>
                    <a:pt x="466178" y="245846"/>
                  </a:lnTo>
                  <a:lnTo>
                    <a:pt x="502831" y="251409"/>
                  </a:lnTo>
                  <a:lnTo>
                    <a:pt x="539597" y="245846"/>
                  </a:lnTo>
                  <a:lnTo>
                    <a:pt x="568579" y="230200"/>
                  </a:lnTo>
                  <a:lnTo>
                    <a:pt x="581291" y="214122"/>
                  </a:lnTo>
                  <a:lnTo>
                    <a:pt x="587629" y="206082"/>
                  </a:lnTo>
                  <a:lnTo>
                    <a:pt x="594614" y="175133"/>
                  </a:lnTo>
                  <a:close/>
                </a:path>
                <a:path w="1139825" h="392430">
                  <a:moveTo>
                    <a:pt x="610425" y="44056"/>
                  </a:moveTo>
                  <a:lnTo>
                    <a:pt x="527227" y="44056"/>
                  </a:lnTo>
                  <a:lnTo>
                    <a:pt x="527227" y="0"/>
                  </a:lnTo>
                  <a:lnTo>
                    <a:pt x="479196" y="0"/>
                  </a:lnTo>
                  <a:lnTo>
                    <a:pt x="479196" y="44056"/>
                  </a:lnTo>
                  <a:lnTo>
                    <a:pt x="391401" y="44056"/>
                  </a:lnTo>
                  <a:lnTo>
                    <a:pt x="391401" y="82423"/>
                  </a:lnTo>
                  <a:lnTo>
                    <a:pt x="610425" y="82423"/>
                  </a:lnTo>
                  <a:lnTo>
                    <a:pt x="610425" y="44056"/>
                  </a:lnTo>
                  <a:close/>
                </a:path>
                <a:path w="1139825" h="392430">
                  <a:moveTo>
                    <a:pt x="719251" y="609"/>
                  </a:moveTo>
                  <a:lnTo>
                    <a:pt x="671055" y="609"/>
                  </a:lnTo>
                  <a:lnTo>
                    <a:pt x="671055" y="100533"/>
                  </a:lnTo>
                  <a:lnTo>
                    <a:pt x="613029" y="100533"/>
                  </a:lnTo>
                  <a:lnTo>
                    <a:pt x="613029" y="139674"/>
                  </a:lnTo>
                  <a:lnTo>
                    <a:pt x="671055" y="139674"/>
                  </a:lnTo>
                  <a:lnTo>
                    <a:pt x="671055" y="183578"/>
                  </a:lnTo>
                  <a:lnTo>
                    <a:pt x="613029" y="183578"/>
                  </a:lnTo>
                  <a:lnTo>
                    <a:pt x="613029" y="222097"/>
                  </a:lnTo>
                  <a:lnTo>
                    <a:pt x="671055" y="222097"/>
                  </a:lnTo>
                  <a:lnTo>
                    <a:pt x="671055" y="299453"/>
                  </a:lnTo>
                  <a:lnTo>
                    <a:pt x="719251" y="299453"/>
                  </a:lnTo>
                  <a:lnTo>
                    <a:pt x="719251" y="609"/>
                  </a:lnTo>
                  <a:close/>
                </a:path>
                <a:path w="1139825" h="392430">
                  <a:moveTo>
                    <a:pt x="727837" y="345808"/>
                  </a:moveTo>
                  <a:lnTo>
                    <a:pt x="509422" y="345808"/>
                  </a:lnTo>
                  <a:lnTo>
                    <a:pt x="509422" y="273672"/>
                  </a:lnTo>
                  <a:lnTo>
                    <a:pt x="460616" y="273672"/>
                  </a:lnTo>
                  <a:lnTo>
                    <a:pt x="460616" y="384949"/>
                  </a:lnTo>
                  <a:lnTo>
                    <a:pt x="727837" y="384949"/>
                  </a:lnTo>
                  <a:lnTo>
                    <a:pt x="727837" y="345808"/>
                  </a:lnTo>
                  <a:close/>
                </a:path>
                <a:path w="1139825" h="392430">
                  <a:moveTo>
                    <a:pt x="1002588" y="209359"/>
                  </a:moveTo>
                  <a:lnTo>
                    <a:pt x="998651" y="182041"/>
                  </a:lnTo>
                  <a:lnTo>
                    <a:pt x="997064" y="170992"/>
                  </a:lnTo>
                  <a:lnTo>
                    <a:pt x="961745" y="176212"/>
                  </a:lnTo>
                  <a:lnTo>
                    <a:pt x="925664" y="179501"/>
                  </a:lnTo>
                  <a:lnTo>
                    <a:pt x="885875" y="181305"/>
                  </a:lnTo>
                  <a:lnTo>
                    <a:pt x="839431" y="182041"/>
                  </a:lnTo>
                  <a:lnTo>
                    <a:pt x="839431" y="141211"/>
                  </a:lnTo>
                  <a:lnTo>
                    <a:pt x="966673" y="141211"/>
                  </a:lnTo>
                  <a:lnTo>
                    <a:pt x="966673" y="103759"/>
                  </a:lnTo>
                  <a:lnTo>
                    <a:pt x="839431" y="103759"/>
                  </a:lnTo>
                  <a:lnTo>
                    <a:pt x="839431" y="65074"/>
                  </a:lnTo>
                  <a:lnTo>
                    <a:pt x="974496" y="65074"/>
                  </a:lnTo>
                  <a:lnTo>
                    <a:pt x="974496" y="26555"/>
                  </a:lnTo>
                  <a:lnTo>
                    <a:pt x="790765" y="26555"/>
                  </a:lnTo>
                  <a:lnTo>
                    <a:pt x="790765" y="220256"/>
                  </a:lnTo>
                  <a:lnTo>
                    <a:pt x="822388" y="220256"/>
                  </a:lnTo>
                  <a:lnTo>
                    <a:pt x="876769" y="219913"/>
                  </a:lnTo>
                  <a:lnTo>
                    <a:pt x="922439" y="218313"/>
                  </a:lnTo>
                  <a:lnTo>
                    <a:pt x="963142" y="214972"/>
                  </a:lnTo>
                  <a:lnTo>
                    <a:pt x="1002588" y="209359"/>
                  </a:lnTo>
                  <a:close/>
                </a:path>
                <a:path w="1139825" h="392430">
                  <a:moveTo>
                    <a:pt x="1084541" y="254787"/>
                  </a:moveTo>
                  <a:lnTo>
                    <a:pt x="822998" y="254787"/>
                  </a:lnTo>
                  <a:lnTo>
                    <a:pt x="822998" y="293471"/>
                  </a:lnTo>
                  <a:lnTo>
                    <a:pt x="1036040" y="293471"/>
                  </a:lnTo>
                  <a:lnTo>
                    <a:pt x="1036040" y="392315"/>
                  </a:lnTo>
                  <a:lnTo>
                    <a:pt x="1084541" y="392315"/>
                  </a:lnTo>
                  <a:lnTo>
                    <a:pt x="1084541" y="254787"/>
                  </a:lnTo>
                  <a:close/>
                </a:path>
                <a:path w="1139825" h="392430">
                  <a:moveTo>
                    <a:pt x="1139342" y="98844"/>
                  </a:moveTo>
                  <a:lnTo>
                    <a:pt x="1084541" y="98844"/>
                  </a:lnTo>
                  <a:lnTo>
                    <a:pt x="1084541" y="304"/>
                  </a:lnTo>
                  <a:lnTo>
                    <a:pt x="1036040" y="304"/>
                  </a:lnTo>
                  <a:lnTo>
                    <a:pt x="1036040" y="237604"/>
                  </a:lnTo>
                  <a:lnTo>
                    <a:pt x="1084541" y="237604"/>
                  </a:lnTo>
                  <a:lnTo>
                    <a:pt x="1084541" y="139369"/>
                  </a:lnTo>
                  <a:lnTo>
                    <a:pt x="1139342" y="139369"/>
                  </a:lnTo>
                  <a:lnTo>
                    <a:pt x="1139342" y="9884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10029" y="1206896"/>
              <a:ext cx="796925" cy="510540"/>
            </a:xfrm>
            <a:custGeom>
              <a:avLst/>
              <a:gdLst/>
              <a:ahLst/>
              <a:cxnLst/>
              <a:rect l="l" t="t" r="r" b="b"/>
              <a:pathLst>
                <a:path w="796925" h="510539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4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8"/>
                  </a:lnTo>
                  <a:lnTo>
                    <a:pt x="28536" y="406238"/>
                  </a:lnTo>
                  <a:lnTo>
                    <a:pt x="50136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0" y="505687"/>
                  </a:lnTo>
                  <a:lnTo>
                    <a:pt x="189815" y="510114"/>
                  </a:lnTo>
                  <a:close/>
                </a:path>
                <a:path w="796925" h="510539">
                  <a:moveTo>
                    <a:pt x="189815" y="434863"/>
                  </a:moveTo>
                  <a:lnTo>
                    <a:pt x="127719" y="405450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3" y="81460"/>
                  </a:lnTo>
                  <a:lnTo>
                    <a:pt x="189815" y="74044"/>
                  </a:lnTo>
                  <a:lnTo>
                    <a:pt x="223818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50"/>
                  </a:lnTo>
                  <a:lnTo>
                    <a:pt x="223934" y="427467"/>
                  </a:lnTo>
                  <a:lnTo>
                    <a:pt x="189815" y="434863"/>
                  </a:lnTo>
                  <a:close/>
                </a:path>
                <a:path w="796925" h="510539">
                  <a:moveTo>
                    <a:pt x="796646" y="500707"/>
                  </a:moveTo>
                  <a:lnTo>
                    <a:pt x="796646" y="426421"/>
                  </a:lnTo>
                  <a:lnTo>
                    <a:pt x="577405" y="426421"/>
                  </a:lnTo>
                  <a:lnTo>
                    <a:pt x="577405" y="422803"/>
                  </a:lnTo>
                  <a:lnTo>
                    <a:pt x="664957" y="335734"/>
                  </a:lnTo>
                  <a:lnTo>
                    <a:pt x="715176" y="285870"/>
                  </a:lnTo>
                  <a:lnTo>
                    <a:pt x="750600" y="244422"/>
                  </a:lnTo>
                  <a:lnTo>
                    <a:pt x="773335" y="208636"/>
                  </a:lnTo>
                  <a:lnTo>
                    <a:pt x="785489" y="175755"/>
                  </a:lnTo>
                  <a:lnTo>
                    <a:pt x="789169" y="143025"/>
                  </a:lnTo>
                  <a:lnTo>
                    <a:pt x="781173" y="96383"/>
                  </a:lnTo>
                  <a:lnTo>
                    <a:pt x="758601" y="56941"/>
                  </a:lnTo>
                  <a:lnTo>
                    <a:pt x="723145" y="26519"/>
                  </a:lnTo>
                  <a:lnTo>
                    <a:pt x="676493" y="6932"/>
                  </a:lnTo>
                  <a:lnTo>
                    <a:pt x="620337" y="0"/>
                  </a:lnTo>
                  <a:lnTo>
                    <a:pt x="573378" y="4935"/>
                  </a:lnTo>
                  <a:lnTo>
                    <a:pt x="532401" y="19223"/>
                  </a:lnTo>
                  <a:lnTo>
                    <a:pt x="498567" y="42087"/>
                  </a:lnTo>
                  <a:lnTo>
                    <a:pt x="473033" y="72749"/>
                  </a:lnTo>
                  <a:lnTo>
                    <a:pt x="456959" y="110433"/>
                  </a:lnTo>
                  <a:lnTo>
                    <a:pt x="451505" y="154360"/>
                  </a:lnTo>
                  <a:lnTo>
                    <a:pt x="535921" y="154360"/>
                  </a:lnTo>
                  <a:lnTo>
                    <a:pt x="541698" y="120383"/>
                  </a:lnTo>
                  <a:lnTo>
                    <a:pt x="558442" y="94546"/>
                  </a:lnTo>
                  <a:lnTo>
                    <a:pt x="584728" y="78115"/>
                  </a:lnTo>
                  <a:lnTo>
                    <a:pt x="619131" y="72356"/>
                  </a:lnTo>
                  <a:lnTo>
                    <a:pt x="652852" y="77602"/>
                  </a:lnTo>
                  <a:lnTo>
                    <a:pt x="679790" y="92616"/>
                  </a:lnTo>
                  <a:lnTo>
                    <a:pt x="697683" y="116313"/>
                  </a:lnTo>
                  <a:lnTo>
                    <a:pt x="704270" y="147607"/>
                  </a:lnTo>
                  <a:lnTo>
                    <a:pt x="699281" y="176829"/>
                  </a:lnTo>
                  <a:lnTo>
                    <a:pt x="684794" y="204648"/>
                  </a:lnTo>
                  <a:lnTo>
                    <a:pt x="660992" y="234096"/>
                  </a:lnTo>
                  <a:lnTo>
                    <a:pt x="628055" y="268202"/>
                  </a:lnTo>
                  <a:lnTo>
                    <a:pt x="453675" y="436310"/>
                  </a:lnTo>
                  <a:lnTo>
                    <a:pt x="453917" y="500707"/>
                  </a:lnTo>
                  <a:lnTo>
                    <a:pt x="796646" y="50070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9041" y="1600767"/>
              <a:ext cx="119610" cy="1191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20464" y="1151905"/>
              <a:ext cx="6011545" cy="617220"/>
            </a:xfrm>
            <a:custGeom>
              <a:avLst/>
              <a:gdLst/>
              <a:ahLst/>
              <a:cxnLst/>
              <a:rect l="l" t="t" r="r" b="b"/>
              <a:pathLst>
                <a:path w="6011545" h="617219">
                  <a:moveTo>
                    <a:pt x="47996" y="314268"/>
                  </a:moveTo>
                  <a:lnTo>
                    <a:pt x="47996" y="374566"/>
                  </a:lnTo>
                  <a:lnTo>
                    <a:pt x="512043" y="374566"/>
                  </a:lnTo>
                  <a:lnTo>
                    <a:pt x="512043" y="314268"/>
                  </a:lnTo>
                  <a:lnTo>
                    <a:pt x="424009" y="314268"/>
                  </a:lnTo>
                  <a:lnTo>
                    <a:pt x="424009" y="118182"/>
                  </a:lnTo>
                  <a:lnTo>
                    <a:pt x="514455" y="118182"/>
                  </a:lnTo>
                  <a:lnTo>
                    <a:pt x="514455" y="56920"/>
                  </a:lnTo>
                  <a:lnTo>
                    <a:pt x="46066" y="56920"/>
                  </a:lnTo>
                  <a:lnTo>
                    <a:pt x="46066" y="118182"/>
                  </a:lnTo>
                  <a:lnTo>
                    <a:pt x="135306" y="118182"/>
                  </a:lnTo>
                  <a:lnTo>
                    <a:pt x="135306" y="314268"/>
                  </a:lnTo>
                  <a:lnTo>
                    <a:pt x="47996" y="314268"/>
                  </a:lnTo>
                  <a:close/>
                </a:path>
                <a:path w="6011545" h="617219">
                  <a:moveTo>
                    <a:pt x="210798" y="314268"/>
                  </a:moveTo>
                  <a:lnTo>
                    <a:pt x="210798" y="118182"/>
                  </a:lnTo>
                  <a:lnTo>
                    <a:pt x="349240" y="118182"/>
                  </a:lnTo>
                  <a:lnTo>
                    <a:pt x="349240" y="314268"/>
                  </a:lnTo>
                  <a:lnTo>
                    <a:pt x="210798" y="314268"/>
                  </a:lnTo>
                  <a:close/>
                </a:path>
                <a:path w="6011545" h="617219">
                  <a:moveTo>
                    <a:pt x="0" y="541951"/>
                  </a:moveTo>
                  <a:lnTo>
                    <a:pt x="563657" y="541951"/>
                  </a:lnTo>
                  <a:lnTo>
                    <a:pt x="563657" y="478518"/>
                  </a:lnTo>
                  <a:lnTo>
                    <a:pt x="0" y="478518"/>
                  </a:lnTo>
                  <a:lnTo>
                    <a:pt x="0" y="541951"/>
                  </a:lnTo>
                  <a:close/>
                </a:path>
                <a:path w="6011545" h="617219">
                  <a:moveTo>
                    <a:pt x="922064" y="381560"/>
                  </a:moveTo>
                  <a:lnTo>
                    <a:pt x="1115015" y="381560"/>
                  </a:lnTo>
                  <a:lnTo>
                    <a:pt x="1115015" y="319575"/>
                  </a:lnTo>
                  <a:lnTo>
                    <a:pt x="746478" y="319575"/>
                  </a:lnTo>
                  <a:lnTo>
                    <a:pt x="746478" y="239982"/>
                  </a:lnTo>
                  <a:lnTo>
                    <a:pt x="1100785" y="239982"/>
                  </a:lnTo>
                  <a:lnTo>
                    <a:pt x="1100785" y="41966"/>
                  </a:lnTo>
                  <a:lnTo>
                    <a:pt x="669781" y="41966"/>
                  </a:lnTo>
                  <a:lnTo>
                    <a:pt x="669781" y="103228"/>
                  </a:lnTo>
                  <a:lnTo>
                    <a:pt x="1025775" y="103228"/>
                  </a:lnTo>
                  <a:lnTo>
                    <a:pt x="1025775" y="179926"/>
                  </a:lnTo>
                  <a:lnTo>
                    <a:pt x="670745" y="179926"/>
                  </a:lnTo>
                  <a:lnTo>
                    <a:pt x="670745" y="381560"/>
                  </a:lnTo>
                  <a:lnTo>
                    <a:pt x="846813" y="381560"/>
                  </a:lnTo>
                  <a:lnTo>
                    <a:pt x="846813" y="482136"/>
                  </a:lnTo>
                  <a:lnTo>
                    <a:pt x="603936" y="482136"/>
                  </a:lnTo>
                  <a:lnTo>
                    <a:pt x="603936" y="544845"/>
                  </a:lnTo>
                  <a:lnTo>
                    <a:pt x="1167594" y="544845"/>
                  </a:lnTo>
                  <a:lnTo>
                    <a:pt x="1167594" y="482136"/>
                  </a:lnTo>
                  <a:lnTo>
                    <a:pt x="922064" y="482136"/>
                  </a:lnTo>
                  <a:lnTo>
                    <a:pt x="922064" y="381560"/>
                  </a:lnTo>
                  <a:close/>
                </a:path>
                <a:path w="6011545" h="617219">
                  <a:moveTo>
                    <a:pt x="1662996" y="375771"/>
                  </a:moveTo>
                  <a:lnTo>
                    <a:pt x="1735111" y="375771"/>
                  </a:lnTo>
                  <a:lnTo>
                    <a:pt x="1735111" y="0"/>
                  </a:lnTo>
                  <a:lnTo>
                    <a:pt x="1662996" y="0"/>
                  </a:lnTo>
                  <a:lnTo>
                    <a:pt x="1662996" y="375771"/>
                  </a:lnTo>
                  <a:close/>
                </a:path>
                <a:path w="6011545" h="617219">
                  <a:moveTo>
                    <a:pt x="1464256" y="216346"/>
                  </a:moveTo>
                  <a:lnTo>
                    <a:pt x="1541436" y="216346"/>
                  </a:lnTo>
                  <a:lnTo>
                    <a:pt x="1541436" y="371912"/>
                  </a:lnTo>
                  <a:lnTo>
                    <a:pt x="1613552" y="371912"/>
                  </a:lnTo>
                  <a:lnTo>
                    <a:pt x="1613552" y="12782"/>
                  </a:lnTo>
                  <a:lnTo>
                    <a:pt x="1541436" y="12782"/>
                  </a:lnTo>
                  <a:lnTo>
                    <a:pt x="1541436" y="154360"/>
                  </a:lnTo>
                  <a:lnTo>
                    <a:pt x="1464256" y="154360"/>
                  </a:lnTo>
                  <a:lnTo>
                    <a:pt x="1464256" y="216346"/>
                  </a:lnTo>
                  <a:close/>
                </a:path>
                <a:path w="6011545" h="617219">
                  <a:moveTo>
                    <a:pt x="1362474" y="246253"/>
                  </a:moveTo>
                  <a:lnTo>
                    <a:pt x="1381498" y="280200"/>
                  </a:lnTo>
                  <a:lnTo>
                    <a:pt x="1406491" y="310168"/>
                  </a:lnTo>
                  <a:lnTo>
                    <a:pt x="1437635" y="335252"/>
                  </a:lnTo>
                  <a:lnTo>
                    <a:pt x="1475109" y="354547"/>
                  </a:lnTo>
                  <a:lnTo>
                    <a:pt x="1513700" y="296179"/>
                  </a:lnTo>
                  <a:lnTo>
                    <a:pt x="1462375" y="266690"/>
                  </a:lnTo>
                  <a:lnTo>
                    <a:pt x="1426359" y="227229"/>
                  </a:lnTo>
                  <a:lnTo>
                    <a:pt x="1405131" y="181302"/>
                  </a:lnTo>
                  <a:lnTo>
                    <a:pt x="1398171" y="132412"/>
                  </a:lnTo>
                  <a:lnTo>
                    <a:pt x="1398171" y="107811"/>
                  </a:lnTo>
                  <a:lnTo>
                    <a:pt x="1495852" y="107811"/>
                  </a:lnTo>
                  <a:lnTo>
                    <a:pt x="1495852" y="46790"/>
                  </a:lnTo>
                  <a:lnTo>
                    <a:pt x="1220896" y="46790"/>
                  </a:lnTo>
                  <a:lnTo>
                    <a:pt x="1220896" y="107811"/>
                  </a:lnTo>
                  <a:lnTo>
                    <a:pt x="1324608" y="107811"/>
                  </a:lnTo>
                  <a:lnTo>
                    <a:pt x="1324608" y="131930"/>
                  </a:lnTo>
                  <a:lnTo>
                    <a:pt x="1319905" y="174066"/>
                  </a:lnTo>
                  <a:lnTo>
                    <a:pt x="1305629" y="214848"/>
                  </a:lnTo>
                  <a:lnTo>
                    <a:pt x="1281524" y="252169"/>
                  </a:lnTo>
                  <a:lnTo>
                    <a:pt x="1247335" y="283921"/>
                  </a:lnTo>
                  <a:lnTo>
                    <a:pt x="1202807" y="307998"/>
                  </a:lnTo>
                  <a:lnTo>
                    <a:pt x="1242845" y="367813"/>
                  </a:lnTo>
                  <a:lnTo>
                    <a:pt x="1283040" y="346241"/>
                  </a:lnTo>
                  <a:lnTo>
                    <a:pt x="1316226" y="318067"/>
                  </a:lnTo>
                  <a:lnTo>
                    <a:pt x="1342629" y="284376"/>
                  </a:lnTo>
                  <a:lnTo>
                    <a:pt x="1362474" y="246253"/>
                  </a:lnTo>
                  <a:close/>
                </a:path>
                <a:path w="6011545" h="617219">
                  <a:moveTo>
                    <a:pt x="1659619" y="460670"/>
                  </a:moveTo>
                  <a:lnTo>
                    <a:pt x="1659619" y="615996"/>
                  </a:lnTo>
                  <a:lnTo>
                    <a:pt x="1735111" y="615996"/>
                  </a:lnTo>
                  <a:lnTo>
                    <a:pt x="1735111" y="399890"/>
                  </a:lnTo>
                  <a:lnTo>
                    <a:pt x="1312790" y="399890"/>
                  </a:lnTo>
                  <a:lnTo>
                    <a:pt x="1312790" y="460670"/>
                  </a:lnTo>
                  <a:lnTo>
                    <a:pt x="1659619" y="460670"/>
                  </a:lnTo>
                  <a:close/>
                </a:path>
                <a:path w="6011545" h="617219">
                  <a:moveTo>
                    <a:pt x="1957487" y="323193"/>
                  </a:moveTo>
                  <a:lnTo>
                    <a:pt x="1957487" y="243600"/>
                  </a:lnTo>
                  <a:lnTo>
                    <a:pt x="2293463" y="243600"/>
                  </a:lnTo>
                  <a:lnTo>
                    <a:pt x="2293463" y="183544"/>
                  </a:lnTo>
                  <a:lnTo>
                    <a:pt x="1957487" y="183544"/>
                  </a:lnTo>
                  <a:lnTo>
                    <a:pt x="1957487" y="109740"/>
                  </a:lnTo>
                  <a:lnTo>
                    <a:pt x="2307452" y="109740"/>
                  </a:lnTo>
                  <a:lnTo>
                    <a:pt x="2307452" y="48237"/>
                  </a:lnTo>
                  <a:lnTo>
                    <a:pt x="1880548" y="48237"/>
                  </a:lnTo>
                  <a:lnTo>
                    <a:pt x="1880548" y="383248"/>
                  </a:lnTo>
                  <a:lnTo>
                    <a:pt x="2312999" y="383248"/>
                  </a:lnTo>
                  <a:lnTo>
                    <a:pt x="2312999" y="323193"/>
                  </a:lnTo>
                  <a:lnTo>
                    <a:pt x="1957487" y="323193"/>
                  </a:lnTo>
                  <a:close/>
                </a:path>
                <a:path w="6011545" h="617219">
                  <a:moveTo>
                    <a:pt x="1811809" y="541468"/>
                  </a:moveTo>
                  <a:lnTo>
                    <a:pt x="2375467" y="541468"/>
                  </a:lnTo>
                  <a:lnTo>
                    <a:pt x="2375467" y="479482"/>
                  </a:lnTo>
                  <a:lnTo>
                    <a:pt x="1811809" y="479482"/>
                  </a:lnTo>
                  <a:lnTo>
                    <a:pt x="1811809" y="541468"/>
                  </a:lnTo>
                  <a:close/>
                </a:path>
                <a:path w="6011545" h="617219">
                  <a:moveTo>
                    <a:pt x="3018847" y="366847"/>
                  </a:moveTo>
                  <a:lnTo>
                    <a:pt x="3094822" y="366847"/>
                  </a:lnTo>
                  <a:lnTo>
                    <a:pt x="3094822" y="482"/>
                  </a:lnTo>
                  <a:lnTo>
                    <a:pt x="3018847" y="482"/>
                  </a:lnTo>
                  <a:lnTo>
                    <a:pt x="3018847" y="366847"/>
                  </a:lnTo>
                  <a:close/>
                </a:path>
                <a:path w="6011545" h="617219">
                  <a:moveTo>
                    <a:pt x="2959273" y="258795"/>
                  </a:moveTo>
                  <a:lnTo>
                    <a:pt x="2911570" y="265729"/>
                  </a:lnTo>
                  <a:lnTo>
                    <a:pt x="2863659" y="270337"/>
                  </a:lnTo>
                  <a:lnTo>
                    <a:pt x="2812899" y="273070"/>
                  </a:lnTo>
                  <a:lnTo>
                    <a:pt x="2756652" y="274378"/>
                  </a:lnTo>
                  <a:lnTo>
                    <a:pt x="2692278" y="274714"/>
                  </a:lnTo>
                  <a:lnTo>
                    <a:pt x="2692278" y="213934"/>
                  </a:lnTo>
                  <a:lnTo>
                    <a:pt x="2895841" y="213934"/>
                  </a:lnTo>
                  <a:lnTo>
                    <a:pt x="2895841" y="154842"/>
                  </a:lnTo>
                  <a:lnTo>
                    <a:pt x="2692278" y="154842"/>
                  </a:lnTo>
                  <a:lnTo>
                    <a:pt x="2692278" y="97199"/>
                  </a:lnTo>
                  <a:lnTo>
                    <a:pt x="2913689" y="97199"/>
                  </a:lnTo>
                  <a:lnTo>
                    <a:pt x="2913689" y="35937"/>
                  </a:lnTo>
                  <a:lnTo>
                    <a:pt x="2616062" y="35937"/>
                  </a:lnTo>
                  <a:lnTo>
                    <a:pt x="2616062" y="335010"/>
                  </a:lnTo>
                  <a:lnTo>
                    <a:pt x="2668159" y="335010"/>
                  </a:lnTo>
                  <a:lnTo>
                    <a:pt x="2730290" y="335017"/>
                  </a:lnTo>
                  <a:lnTo>
                    <a:pt x="2785019" y="334341"/>
                  </a:lnTo>
                  <a:lnTo>
                    <a:pt x="2834187" y="332659"/>
                  </a:lnTo>
                  <a:lnTo>
                    <a:pt x="2879637" y="329651"/>
                  </a:lnTo>
                  <a:lnTo>
                    <a:pt x="2923210" y="324994"/>
                  </a:lnTo>
                  <a:lnTo>
                    <a:pt x="2966750" y="318368"/>
                  </a:lnTo>
                  <a:lnTo>
                    <a:pt x="2959273" y="258795"/>
                  </a:lnTo>
                  <a:close/>
                </a:path>
                <a:path w="6011545" h="617219">
                  <a:moveTo>
                    <a:pt x="3094822" y="608760"/>
                  </a:moveTo>
                  <a:lnTo>
                    <a:pt x="3094822" y="393620"/>
                  </a:lnTo>
                  <a:lnTo>
                    <a:pt x="2686006" y="393620"/>
                  </a:lnTo>
                  <a:lnTo>
                    <a:pt x="2686006" y="608760"/>
                  </a:lnTo>
                  <a:lnTo>
                    <a:pt x="3094822" y="608760"/>
                  </a:lnTo>
                  <a:close/>
                </a:path>
                <a:path w="6011545" h="617219">
                  <a:moveTo>
                    <a:pt x="3020535" y="452952"/>
                  </a:moveTo>
                  <a:lnTo>
                    <a:pt x="3020535" y="547498"/>
                  </a:lnTo>
                  <a:lnTo>
                    <a:pt x="2760775" y="547498"/>
                  </a:lnTo>
                  <a:lnTo>
                    <a:pt x="2760775" y="452952"/>
                  </a:lnTo>
                  <a:lnTo>
                    <a:pt x="3020535" y="452952"/>
                  </a:lnTo>
                  <a:close/>
                </a:path>
                <a:path w="6011545" h="617219">
                  <a:moveTo>
                    <a:pt x="3827900" y="300279"/>
                  </a:moveTo>
                  <a:lnTo>
                    <a:pt x="3837381" y="239168"/>
                  </a:lnTo>
                  <a:lnTo>
                    <a:pt x="3842250" y="185293"/>
                  </a:lnTo>
                  <a:lnTo>
                    <a:pt x="3844044" y="136934"/>
                  </a:lnTo>
                  <a:lnTo>
                    <a:pt x="3844300" y="92375"/>
                  </a:lnTo>
                  <a:lnTo>
                    <a:pt x="3844300" y="37384"/>
                  </a:lnTo>
                  <a:lnTo>
                    <a:pt x="3417879" y="37384"/>
                  </a:lnTo>
                  <a:lnTo>
                    <a:pt x="3417879" y="98404"/>
                  </a:lnTo>
                  <a:lnTo>
                    <a:pt x="3768809" y="98404"/>
                  </a:lnTo>
                  <a:lnTo>
                    <a:pt x="3768432" y="141445"/>
                  </a:lnTo>
                  <a:lnTo>
                    <a:pt x="3766337" y="188579"/>
                  </a:lnTo>
                  <a:lnTo>
                    <a:pt x="3761076" y="241094"/>
                  </a:lnTo>
                  <a:lnTo>
                    <a:pt x="3751202" y="300279"/>
                  </a:lnTo>
                  <a:lnTo>
                    <a:pt x="3351311" y="300279"/>
                  </a:lnTo>
                  <a:lnTo>
                    <a:pt x="3351311" y="362024"/>
                  </a:lnTo>
                  <a:lnTo>
                    <a:pt x="3591776" y="362024"/>
                  </a:lnTo>
                  <a:lnTo>
                    <a:pt x="3591776" y="616960"/>
                  </a:lnTo>
                  <a:lnTo>
                    <a:pt x="3668233" y="616960"/>
                  </a:lnTo>
                  <a:lnTo>
                    <a:pt x="3668233" y="362024"/>
                  </a:lnTo>
                  <a:lnTo>
                    <a:pt x="3913039" y="362024"/>
                  </a:lnTo>
                  <a:lnTo>
                    <a:pt x="3913039" y="300279"/>
                  </a:lnTo>
                  <a:lnTo>
                    <a:pt x="3827900" y="300279"/>
                  </a:lnTo>
                  <a:close/>
                </a:path>
                <a:path w="6011545" h="617219">
                  <a:moveTo>
                    <a:pt x="4471633" y="362265"/>
                  </a:moveTo>
                  <a:lnTo>
                    <a:pt x="4471633" y="0"/>
                  </a:lnTo>
                  <a:lnTo>
                    <a:pt x="4395899" y="0"/>
                  </a:lnTo>
                  <a:lnTo>
                    <a:pt x="4395899" y="119147"/>
                  </a:lnTo>
                  <a:lnTo>
                    <a:pt x="4273135" y="119147"/>
                  </a:lnTo>
                  <a:lnTo>
                    <a:pt x="4273135" y="181373"/>
                  </a:lnTo>
                  <a:lnTo>
                    <a:pt x="4395899" y="181373"/>
                  </a:lnTo>
                  <a:lnTo>
                    <a:pt x="4395899" y="362265"/>
                  </a:lnTo>
                  <a:lnTo>
                    <a:pt x="4471633" y="362265"/>
                  </a:lnTo>
                  <a:close/>
                </a:path>
                <a:path w="6011545" h="617219">
                  <a:moveTo>
                    <a:pt x="4144581" y="211522"/>
                  </a:moveTo>
                  <a:lnTo>
                    <a:pt x="4168213" y="252788"/>
                  </a:lnTo>
                  <a:lnTo>
                    <a:pt x="4199602" y="288220"/>
                  </a:lnTo>
                  <a:lnTo>
                    <a:pt x="4238633" y="317140"/>
                  </a:lnTo>
                  <a:lnTo>
                    <a:pt x="4285194" y="338869"/>
                  </a:lnTo>
                  <a:lnTo>
                    <a:pt x="4325955" y="279537"/>
                  </a:lnTo>
                  <a:lnTo>
                    <a:pt x="4273879" y="255962"/>
                  </a:lnTo>
                  <a:lnTo>
                    <a:pt x="4233219" y="223207"/>
                  </a:lnTo>
                  <a:lnTo>
                    <a:pt x="4204101" y="183089"/>
                  </a:lnTo>
                  <a:lnTo>
                    <a:pt x="4186652" y="137425"/>
                  </a:lnTo>
                  <a:lnTo>
                    <a:pt x="4181001" y="88033"/>
                  </a:lnTo>
                  <a:lnTo>
                    <a:pt x="4181001" y="33283"/>
                  </a:lnTo>
                  <a:lnTo>
                    <a:pt x="4104784" y="33283"/>
                  </a:lnTo>
                  <a:lnTo>
                    <a:pt x="4104784" y="91410"/>
                  </a:lnTo>
                  <a:lnTo>
                    <a:pt x="4100321" y="135272"/>
                  </a:lnTo>
                  <a:lnTo>
                    <a:pt x="4087410" y="176836"/>
                  </a:lnTo>
                  <a:lnTo>
                    <a:pt x="4066043" y="214929"/>
                  </a:lnTo>
                  <a:lnTo>
                    <a:pt x="4036215" y="248379"/>
                  </a:lnTo>
                  <a:lnTo>
                    <a:pt x="3997919" y="276014"/>
                  </a:lnTo>
                  <a:lnTo>
                    <a:pt x="3951147" y="296662"/>
                  </a:lnTo>
                  <a:lnTo>
                    <a:pt x="3991667" y="357682"/>
                  </a:lnTo>
                  <a:lnTo>
                    <a:pt x="4043202" y="333319"/>
                  </a:lnTo>
                  <a:lnTo>
                    <a:pt x="4085942" y="300068"/>
                  </a:lnTo>
                  <a:lnTo>
                    <a:pt x="4119772" y="259085"/>
                  </a:lnTo>
                  <a:lnTo>
                    <a:pt x="4144581" y="211522"/>
                  </a:lnTo>
                  <a:close/>
                </a:path>
                <a:path w="6011545" h="617219">
                  <a:moveTo>
                    <a:pt x="4263005" y="378907"/>
                  </a:moveTo>
                  <a:lnTo>
                    <a:pt x="4202222" y="382488"/>
                  </a:lnTo>
                  <a:lnTo>
                    <a:pt x="4150664" y="393003"/>
                  </a:lnTo>
                  <a:lnTo>
                    <a:pt x="4109156" y="410111"/>
                  </a:lnTo>
                  <a:lnTo>
                    <a:pt x="4078522" y="433469"/>
                  </a:lnTo>
                  <a:lnTo>
                    <a:pt x="4053170" y="497572"/>
                  </a:lnTo>
                  <a:lnTo>
                    <a:pt x="4059585" y="532454"/>
                  </a:lnTo>
                  <a:lnTo>
                    <a:pt x="4109156" y="584852"/>
                  </a:lnTo>
                  <a:lnTo>
                    <a:pt x="4150664" y="601765"/>
                  </a:lnTo>
                  <a:lnTo>
                    <a:pt x="4202222" y="612086"/>
                  </a:lnTo>
                  <a:lnTo>
                    <a:pt x="4263005" y="615513"/>
                  </a:lnTo>
                  <a:lnTo>
                    <a:pt x="4323890" y="612086"/>
                  </a:lnTo>
                  <a:lnTo>
                    <a:pt x="4375524" y="601765"/>
                  </a:lnTo>
                  <a:lnTo>
                    <a:pt x="4417094" y="584852"/>
                  </a:lnTo>
                  <a:lnTo>
                    <a:pt x="4447791" y="561648"/>
                  </a:lnTo>
                  <a:lnTo>
                    <a:pt x="4473321" y="497572"/>
                  </a:lnTo>
                  <a:lnTo>
                    <a:pt x="4466803" y="462737"/>
                  </a:lnTo>
                  <a:lnTo>
                    <a:pt x="4417094" y="410111"/>
                  </a:lnTo>
                  <a:lnTo>
                    <a:pt x="4375524" y="393003"/>
                  </a:lnTo>
                  <a:lnTo>
                    <a:pt x="4323890" y="382488"/>
                  </a:lnTo>
                  <a:lnTo>
                    <a:pt x="4263005" y="378907"/>
                  </a:lnTo>
                  <a:close/>
                </a:path>
                <a:path w="6011545" h="617219">
                  <a:moveTo>
                    <a:pt x="4263005" y="555939"/>
                  </a:moveTo>
                  <a:lnTo>
                    <a:pt x="4205722" y="552212"/>
                  </a:lnTo>
                  <a:lnTo>
                    <a:pt x="4163454" y="540956"/>
                  </a:lnTo>
                  <a:lnTo>
                    <a:pt x="4137375" y="522599"/>
                  </a:lnTo>
                  <a:lnTo>
                    <a:pt x="4128662" y="497572"/>
                  </a:lnTo>
                  <a:lnTo>
                    <a:pt x="4137375" y="471882"/>
                  </a:lnTo>
                  <a:lnTo>
                    <a:pt x="4163454" y="453223"/>
                  </a:lnTo>
                  <a:lnTo>
                    <a:pt x="4205722" y="441846"/>
                  </a:lnTo>
                  <a:lnTo>
                    <a:pt x="4263005" y="437998"/>
                  </a:lnTo>
                  <a:lnTo>
                    <a:pt x="4320400" y="441846"/>
                  </a:lnTo>
                  <a:lnTo>
                    <a:pt x="4362736" y="453223"/>
                  </a:lnTo>
                  <a:lnTo>
                    <a:pt x="4388973" y="471882"/>
                  </a:lnTo>
                  <a:lnTo>
                    <a:pt x="4398070" y="497572"/>
                  </a:lnTo>
                  <a:lnTo>
                    <a:pt x="4388973" y="522599"/>
                  </a:lnTo>
                  <a:lnTo>
                    <a:pt x="4362736" y="540956"/>
                  </a:lnTo>
                  <a:lnTo>
                    <a:pt x="4320400" y="552212"/>
                  </a:lnTo>
                  <a:lnTo>
                    <a:pt x="4263005" y="555939"/>
                  </a:lnTo>
                  <a:close/>
                </a:path>
                <a:path w="6011545" h="617219">
                  <a:moveTo>
                    <a:pt x="5162419" y="0"/>
                  </a:moveTo>
                  <a:lnTo>
                    <a:pt x="5162419" y="350929"/>
                  </a:lnTo>
                  <a:lnTo>
                    <a:pt x="5237428" y="350929"/>
                  </a:lnTo>
                  <a:lnTo>
                    <a:pt x="5237428" y="0"/>
                  </a:lnTo>
                  <a:lnTo>
                    <a:pt x="5162419" y="0"/>
                  </a:lnTo>
                  <a:close/>
                </a:path>
                <a:path w="6011545" h="617219">
                  <a:moveTo>
                    <a:pt x="4756739" y="38107"/>
                  </a:moveTo>
                  <a:lnTo>
                    <a:pt x="4756739" y="294491"/>
                  </a:lnTo>
                  <a:lnTo>
                    <a:pt x="5053643" y="294491"/>
                  </a:lnTo>
                  <a:lnTo>
                    <a:pt x="5053643" y="38107"/>
                  </a:lnTo>
                  <a:lnTo>
                    <a:pt x="4756739" y="38107"/>
                  </a:lnTo>
                  <a:close/>
                </a:path>
                <a:path w="6011545" h="617219">
                  <a:moveTo>
                    <a:pt x="4831267" y="235158"/>
                  </a:moveTo>
                  <a:lnTo>
                    <a:pt x="4831267" y="97922"/>
                  </a:lnTo>
                  <a:lnTo>
                    <a:pt x="4978633" y="97922"/>
                  </a:lnTo>
                  <a:lnTo>
                    <a:pt x="4978633" y="235158"/>
                  </a:lnTo>
                  <a:lnTo>
                    <a:pt x="4831267" y="235158"/>
                  </a:lnTo>
                  <a:close/>
                </a:path>
                <a:path w="6011545" h="617219">
                  <a:moveTo>
                    <a:pt x="5250211" y="444269"/>
                  </a:moveTo>
                  <a:lnTo>
                    <a:pt x="5250211" y="387590"/>
                  </a:lnTo>
                  <a:lnTo>
                    <a:pt x="5071973" y="387590"/>
                  </a:lnTo>
                  <a:lnTo>
                    <a:pt x="5071973" y="333322"/>
                  </a:lnTo>
                  <a:lnTo>
                    <a:pt x="4995999" y="333322"/>
                  </a:lnTo>
                  <a:lnTo>
                    <a:pt x="4995999" y="387590"/>
                  </a:lnTo>
                  <a:lnTo>
                    <a:pt x="4818484" y="387590"/>
                  </a:lnTo>
                  <a:lnTo>
                    <a:pt x="4818484" y="444269"/>
                  </a:lnTo>
                  <a:lnTo>
                    <a:pt x="4994310" y="444269"/>
                  </a:lnTo>
                  <a:lnTo>
                    <a:pt x="4982098" y="473740"/>
                  </a:lnTo>
                  <a:lnTo>
                    <a:pt x="4954674" y="501927"/>
                  </a:lnTo>
                  <a:lnTo>
                    <a:pt x="4913265" y="526617"/>
                  </a:lnTo>
                  <a:lnTo>
                    <a:pt x="4859097" y="545599"/>
                  </a:lnTo>
                  <a:lnTo>
                    <a:pt x="4793399" y="556663"/>
                  </a:lnTo>
                  <a:lnTo>
                    <a:pt x="4819448" y="614549"/>
                  </a:lnTo>
                  <a:lnTo>
                    <a:pt x="4876691" y="604754"/>
                  </a:lnTo>
                  <a:lnTo>
                    <a:pt x="4927531" y="589102"/>
                  </a:lnTo>
                  <a:lnTo>
                    <a:pt x="4971241" y="568217"/>
                  </a:lnTo>
                  <a:lnTo>
                    <a:pt x="5007089" y="542724"/>
                  </a:lnTo>
                  <a:lnTo>
                    <a:pt x="5034347" y="513249"/>
                  </a:lnTo>
                  <a:lnTo>
                    <a:pt x="5061386" y="542493"/>
                  </a:lnTo>
                  <a:lnTo>
                    <a:pt x="5096910" y="568043"/>
                  </a:lnTo>
                  <a:lnTo>
                    <a:pt x="5140260" y="589102"/>
                  </a:lnTo>
                  <a:lnTo>
                    <a:pt x="5190776" y="604870"/>
                  </a:lnTo>
                  <a:lnTo>
                    <a:pt x="5247799" y="614549"/>
                  </a:lnTo>
                  <a:lnTo>
                    <a:pt x="5273365" y="556663"/>
                  </a:lnTo>
                  <a:lnTo>
                    <a:pt x="5208003" y="544928"/>
                  </a:lnTo>
                  <a:lnTo>
                    <a:pt x="5154218" y="525644"/>
                  </a:lnTo>
                  <a:lnTo>
                    <a:pt x="5113168" y="500989"/>
                  </a:lnTo>
                  <a:lnTo>
                    <a:pt x="5086010" y="473138"/>
                  </a:lnTo>
                  <a:lnTo>
                    <a:pt x="5073902" y="444269"/>
                  </a:lnTo>
                  <a:lnTo>
                    <a:pt x="5250211" y="444269"/>
                  </a:lnTo>
                  <a:close/>
                </a:path>
                <a:path w="6011545" h="617219">
                  <a:moveTo>
                    <a:pt x="5935683" y="85380"/>
                  </a:moveTo>
                  <a:lnTo>
                    <a:pt x="5790729" y="85380"/>
                  </a:lnTo>
                  <a:lnTo>
                    <a:pt x="5766124" y="63647"/>
                  </a:lnTo>
                  <a:lnTo>
                    <a:pt x="5736612" y="47363"/>
                  </a:lnTo>
                  <a:lnTo>
                    <a:pt x="5702985" y="37184"/>
                  </a:lnTo>
                  <a:lnTo>
                    <a:pt x="5666034" y="33766"/>
                  </a:lnTo>
                  <a:lnTo>
                    <a:pt x="5613424" y="40751"/>
                  </a:lnTo>
                  <a:lnTo>
                    <a:pt x="5568559" y="61049"/>
                  </a:lnTo>
                  <a:lnTo>
                    <a:pt x="5533743" y="92809"/>
                  </a:lnTo>
                  <a:lnTo>
                    <a:pt x="5511280" y="134177"/>
                  </a:lnTo>
                  <a:lnTo>
                    <a:pt x="5503473" y="183303"/>
                  </a:lnTo>
                  <a:lnTo>
                    <a:pt x="5511280" y="233136"/>
                  </a:lnTo>
                  <a:lnTo>
                    <a:pt x="5533743" y="274947"/>
                  </a:lnTo>
                  <a:lnTo>
                    <a:pt x="5568559" y="306963"/>
                  </a:lnTo>
                  <a:lnTo>
                    <a:pt x="5613424" y="327414"/>
                  </a:lnTo>
                  <a:lnTo>
                    <a:pt x="5666034" y="334528"/>
                  </a:lnTo>
                  <a:lnTo>
                    <a:pt x="5702985" y="331103"/>
                  </a:lnTo>
                  <a:lnTo>
                    <a:pt x="5736612" y="320871"/>
                  </a:lnTo>
                  <a:lnTo>
                    <a:pt x="5766124" y="304444"/>
                  </a:lnTo>
                  <a:lnTo>
                    <a:pt x="5790729" y="282432"/>
                  </a:lnTo>
                  <a:lnTo>
                    <a:pt x="5935683" y="282432"/>
                  </a:lnTo>
                  <a:lnTo>
                    <a:pt x="5935683" y="363712"/>
                  </a:lnTo>
                  <a:lnTo>
                    <a:pt x="6011417" y="363712"/>
                  </a:lnTo>
                  <a:lnTo>
                    <a:pt x="6011417" y="0"/>
                  </a:lnTo>
                  <a:lnTo>
                    <a:pt x="5935683" y="0"/>
                  </a:lnTo>
                  <a:lnTo>
                    <a:pt x="5935683" y="8538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9069" y="1242842"/>
              <a:ext cx="193655" cy="1864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6528" y="1291804"/>
              <a:ext cx="126604" cy="882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511489" y="1147081"/>
              <a:ext cx="1081405" cy="621030"/>
            </a:xfrm>
            <a:custGeom>
              <a:avLst/>
              <a:gdLst/>
              <a:ahLst/>
              <a:cxnLst/>
              <a:rect l="l" t="t" r="r" b="b"/>
              <a:pathLst>
                <a:path w="1081404" h="621030">
                  <a:moveTo>
                    <a:pt x="344659" y="458499"/>
                  </a:moveTo>
                  <a:lnTo>
                    <a:pt x="344659" y="620819"/>
                  </a:lnTo>
                  <a:lnTo>
                    <a:pt x="420392" y="620819"/>
                  </a:lnTo>
                  <a:lnTo>
                    <a:pt x="420392" y="398443"/>
                  </a:lnTo>
                  <a:lnTo>
                    <a:pt x="0" y="398443"/>
                  </a:lnTo>
                  <a:lnTo>
                    <a:pt x="0" y="458499"/>
                  </a:lnTo>
                  <a:lnTo>
                    <a:pt x="344659" y="458499"/>
                  </a:lnTo>
                  <a:close/>
                </a:path>
                <a:path w="1081404" h="621030">
                  <a:moveTo>
                    <a:pt x="729355" y="54025"/>
                  </a:moveTo>
                  <a:lnTo>
                    <a:pt x="729355" y="0"/>
                  </a:lnTo>
                  <a:lnTo>
                    <a:pt x="653863" y="0"/>
                  </a:lnTo>
                  <a:lnTo>
                    <a:pt x="653863" y="54025"/>
                  </a:lnTo>
                  <a:lnTo>
                    <a:pt x="508425" y="54025"/>
                  </a:lnTo>
                  <a:lnTo>
                    <a:pt x="508425" y="112393"/>
                  </a:lnTo>
                  <a:lnTo>
                    <a:pt x="874309" y="112393"/>
                  </a:lnTo>
                  <a:lnTo>
                    <a:pt x="874309" y="54025"/>
                  </a:lnTo>
                  <a:lnTo>
                    <a:pt x="729355" y="54025"/>
                  </a:lnTo>
                  <a:close/>
                </a:path>
                <a:path w="1081404" h="621030">
                  <a:moveTo>
                    <a:pt x="994421" y="3376"/>
                  </a:moveTo>
                  <a:lnTo>
                    <a:pt x="918205" y="3376"/>
                  </a:lnTo>
                  <a:lnTo>
                    <a:pt x="918205" y="339593"/>
                  </a:lnTo>
                  <a:lnTo>
                    <a:pt x="994421" y="339593"/>
                  </a:lnTo>
                  <a:lnTo>
                    <a:pt x="994421" y="203563"/>
                  </a:lnTo>
                  <a:lnTo>
                    <a:pt x="1081008" y="203563"/>
                  </a:lnTo>
                  <a:lnTo>
                    <a:pt x="1081008" y="142301"/>
                  </a:lnTo>
                  <a:lnTo>
                    <a:pt x="994421" y="142301"/>
                  </a:lnTo>
                  <a:lnTo>
                    <a:pt x="994421" y="3376"/>
                  </a:lnTo>
                  <a:close/>
                </a:path>
                <a:path w="1081404" h="621030">
                  <a:moveTo>
                    <a:pt x="841990" y="232505"/>
                  </a:moveTo>
                  <a:lnTo>
                    <a:pt x="831197" y="190840"/>
                  </a:lnTo>
                  <a:lnTo>
                    <a:pt x="800867" y="159123"/>
                  </a:lnTo>
                  <a:lnTo>
                    <a:pt x="753534" y="138894"/>
                  </a:lnTo>
                  <a:lnTo>
                    <a:pt x="691729" y="131689"/>
                  </a:lnTo>
                  <a:lnTo>
                    <a:pt x="629363" y="138894"/>
                  </a:lnTo>
                  <a:lnTo>
                    <a:pt x="581536" y="159123"/>
                  </a:lnTo>
                  <a:lnTo>
                    <a:pt x="550939" y="190840"/>
                  </a:lnTo>
                  <a:lnTo>
                    <a:pt x="540263" y="232505"/>
                  </a:lnTo>
                  <a:lnTo>
                    <a:pt x="550939" y="274815"/>
                  </a:lnTo>
                  <a:lnTo>
                    <a:pt x="581536" y="306520"/>
                  </a:lnTo>
                  <a:lnTo>
                    <a:pt x="629363" y="326422"/>
                  </a:lnTo>
                  <a:lnTo>
                    <a:pt x="691729" y="333322"/>
                  </a:lnTo>
                  <a:lnTo>
                    <a:pt x="753534" y="326422"/>
                  </a:lnTo>
                  <a:lnTo>
                    <a:pt x="800867" y="306520"/>
                  </a:lnTo>
                  <a:lnTo>
                    <a:pt x="831197" y="274815"/>
                  </a:lnTo>
                  <a:lnTo>
                    <a:pt x="841990" y="23250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8330" y="1325811"/>
              <a:ext cx="170260" cy="1068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102401" y="1199419"/>
              <a:ext cx="1445260" cy="613410"/>
            </a:xfrm>
            <a:custGeom>
              <a:avLst/>
              <a:gdLst/>
              <a:ahLst/>
              <a:cxnLst/>
              <a:rect l="l" t="t" r="r" b="b"/>
              <a:pathLst>
                <a:path w="1445259" h="613410">
                  <a:moveTo>
                    <a:pt x="403509" y="463564"/>
                  </a:moveTo>
                  <a:lnTo>
                    <a:pt x="403509" y="314269"/>
                  </a:lnTo>
                  <a:lnTo>
                    <a:pt x="0" y="314269"/>
                  </a:lnTo>
                  <a:lnTo>
                    <a:pt x="0" y="369501"/>
                  </a:lnTo>
                  <a:lnTo>
                    <a:pt x="327775" y="369501"/>
                  </a:lnTo>
                  <a:lnTo>
                    <a:pt x="327775" y="410744"/>
                  </a:lnTo>
                  <a:lnTo>
                    <a:pt x="965" y="410744"/>
                  </a:lnTo>
                  <a:lnTo>
                    <a:pt x="965" y="563416"/>
                  </a:lnTo>
                  <a:lnTo>
                    <a:pt x="422804" y="563416"/>
                  </a:lnTo>
                  <a:lnTo>
                    <a:pt x="422804" y="506978"/>
                  </a:lnTo>
                  <a:lnTo>
                    <a:pt x="75733" y="506978"/>
                  </a:lnTo>
                  <a:lnTo>
                    <a:pt x="75733" y="463564"/>
                  </a:lnTo>
                  <a:lnTo>
                    <a:pt x="403509" y="463564"/>
                  </a:lnTo>
                  <a:close/>
                </a:path>
                <a:path w="1445259" h="613410">
                  <a:moveTo>
                    <a:pt x="729950" y="306551"/>
                  </a:moveTo>
                  <a:lnTo>
                    <a:pt x="731912" y="356997"/>
                  </a:lnTo>
                  <a:lnTo>
                    <a:pt x="737789" y="405043"/>
                  </a:lnTo>
                  <a:lnTo>
                    <a:pt x="747569" y="450798"/>
                  </a:lnTo>
                  <a:lnTo>
                    <a:pt x="761239" y="494371"/>
                  </a:lnTo>
                  <a:lnTo>
                    <a:pt x="778786" y="535873"/>
                  </a:lnTo>
                  <a:lnTo>
                    <a:pt x="800197" y="575413"/>
                  </a:lnTo>
                  <a:lnTo>
                    <a:pt x="825461" y="613102"/>
                  </a:lnTo>
                  <a:lnTo>
                    <a:pt x="906983" y="613102"/>
                  </a:lnTo>
                  <a:lnTo>
                    <a:pt x="883635" y="576241"/>
                  </a:lnTo>
                  <a:lnTo>
                    <a:pt x="862819" y="530785"/>
                  </a:lnTo>
                  <a:lnTo>
                    <a:pt x="845299" y="478910"/>
                  </a:lnTo>
                  <a:lnTo>
                    <a:pt x="831840" y="422795"/>
                  </a:lnTo>
                  <a:lnTo>
                    <a:pt x="823204" y="364616"/>
                  </a:lnTo>
                  <a:lnTo>
                    <a:pt x="820155" y="306551"/>
                  </a:lnTo>
                  <a:lnTo>
                    <a:pt x="823204" y="248569"/>
                  </a:lnTo>
                  <a:lnTo>
                    <a:pt x="831840" y="190414"/>
                  </a:lnTo>
                  <a:lnTo>
                    <a:pt x="845299" y="134282"/>
                  </a:lnTo>
                  <a:lnTo>
                    <a:pt x="862819" y="82370"/>
                  </a:lnTo>
                  <a:lnTo>
                    <a:pt x="883635" y="36877"/>
                  </a:lnTo>
                  <a:lnTo>
                    <a:pt x="906983" y="0"/>
                  </a:lnTo>
                  <a:lnTo>
                    <a:pt x="825461" y="0"/>
                  </a:lnTo>
                  <a:lnTo>
                    <a:pt x="800197" y="37700"/>
                  </a:lnTo>
                  <a:lnTo>
                    <a:pt x="778786" y="77270"/>
                  </a:lnTo>
                  <a:lnTo>
                    <a:pt x="761239" y="118806"/>
                  </a:lnTo>
                  <a:lnTo>
                    <a:pt x="747569" y="162405"/>
                  </a:lnTo>
                  <a:lnTo>
                    <a:pt x="737789" y="208164"/>
                  </a:lnTo>
                  <a:lnTo>
                    <a:pt x="731912" y="256180"/>
                  </a:lnTo>
                  <a:lnTo>
                    <a:pt x="729950" y="306551"/>
                  </a:lnTo>
                  <a:close/>
                </a:path>
                <a:path w="1445259" h="613410">
                  <a:moveTo>
                    <a:pt x="1083533" y="14230"/>
                  </a:moveTo>
                  <a:lnTo>
                    <a:pt x="961010" y="93340"/>
                  </a:lnTo>
                  <a:lnTo>
                    <a:pt x="961010" y="174620"/>
                  </a:lnTo>
                  <a:lnTo>
                    <a:pt x="1076538" y="100817"/>
                  </a:lnTo>
                  <a:lnTo>
                    <a:pt x="1079433" y="100817"/>
                  </a:lnTo>
                  <a:lnTo>
                    <a:pt x="1079433" y="508184"/>
                  </a:lnTo>
                  <a:lnTo>
                    <a:pt x="1168672" y="508184"/>
                  </a:lnTo>
                  <a:lnTo>
                    <a:pt x="1168672" y="14230"/>
                  </a:lnTo>
                  <a:lnTo>
                    <a:pt x="1083533" y="14230"/>
                  </a:lnTo>
                  <a:close/>
                </a:path>
                <a:path w="1445259" h="613410">
                  <a:moveTo>
                    <a:pt x="1444833" y="306551"/>
                  </a:moveTo>
                  <a:lnTo>
                    <a:pt x="1442872" y="256180"/>
                  </a:lnTo>
                  <a:lnTo>
                    <a:pt x="1436995" y="208164"/>
                  </a:lnTo>
                  <a:lnTo>
                    <a:pt x="1427215" y="162405"/>
                  </a:lnTo>
                  <a:lnTo>
                    <a:pt x="1413545" y="118806"/>
                  </a:lnTo>
                  <a:lnTo>
                    <a:pt x="1395999" y="77270"/>
                  </a:lnTo>
                  <a:lnTo>
                    <a:pt x="1374587" y="37700"/>
                  </a:lnTo>
                  <a:lnTo>
                    <a:pt x="1349323" y="0"/>
                  </a:lnTo>
                  <a:lnTo>
                    <a:pt x="1267801" y="0"/>
                  </a:lnTo>
                  <a:lnTo>
                    <a:pt x="1291150" y="36877"/>
                  </a:lnTo>
                  <a:lnTo>
                    <a:pt x="1311966" y="82370"/>
                  </a:lnTo>
                  <a:lnTo>
                    <a:pt x="1329486" y="134282"/>
                  </a:lnTo>
                  <a:lnTo>
                    <a:pt x="1342945" y="190414"/>
                  </a:lnTo>
                  <a:lnTo>
                    <a:pt x="1351581" y="248569"/>
                  </a:lnTo>
                  <a:lnTo>
                    <a:pt x="1354630" y="306551"/>
                  </a:lnTo>
                  <a:lnTo>
                    <a:pt x="1351581" y="364616"/>
                  </a:lnTo>
                  <a:lnTo>
                    <a:pt x="1342945" y="422795"/>
                  </a:lnTo>
                  <a:lnTo>
                    <a:pt x="1329486" y="478910"/>
                  </a:lnTo>
                  <a:lnTo>
                    <a:pt x="1311966" y="530785"/>
                  </a:lnTo>
                  <a:lnTo>
                    <a:pt x="1291150" y="576241"/>
                  </a:lnTo>
                  <a:lnTo>
                    <a:pt x="1267801" y="613102"/>
                  </a:lnTo>
                  <a:lnTo>
                    <a:pt x="1349323" y="613102"/>
                  </a:lnTo>
                  <a:lnTo>
                    <a:pt x="1374587" y="575413"/>
                  </a:lnTo>
                  <a:lnTo>
                    <a:pt x="1395999" y="535873"/>
                  </a:lnTo>
                  <a:lnTo>
                    <a:pt x="1413545" y="494371"/>
                  </a:lnTo>
                  <a:lnTo>
                    <a:pt x="1427215" y="450798"/>
                  </a:lnTo>
                  <a:lnTo>
                    <a:pt x="1436995" y="405043"/>
                  </a:lnTo>
                  <a:lnTo>
                    <a:pt x="1442872" y="356997"/>
                  </a:lnTo>
                  <a:lnTo>
                    <a:pt x="1444833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10029" y="1206895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29" h="510539">
                  <a:moveTo>
                    <a:pt x="189815" y="0"/>
                  </a:moveTo>
                  <a:lnTo>
                    <a:pt x="147629" y="4315"/>
                  </a:lnTo>
                  <a:lnTo>
                    <a:pt x="110196" y="17030"/>
                  </a:lnTo>
                  <a:lnTo>
                    <a:pt x="77714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4" y="197032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8"/>
                  </a:lnTo>
                  <a:lnTo>
                    <a:pt x="28536" y="406238"/>
                  </a:lnTo>
                  <a:lnTo>
                    <a:pt x="50136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0" y="505687"/>
                  </a:lnTo>
                  <a:lnTo>
                    <a:pt x="189815" y="510114"/>
                  </a:ln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34053" y="434863"/>
                  </a:lnTo>
                  <a:lnTo>
                    <a:pt x="189815" y="434863"/>
                  </a:lnTo>
                  <a:lnTo>
                    <a:pt x="155578" y="427467"/>
                  </a:lnTo>
                  <a:lnTo>
                    <a:pt x="127719" y="405450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3" y="81460"/>
                  </a:lnTo>
                  <a:lnTo>
                    <a:pt x="189815" y="74044"/>
                  </a:lnTo>
                  <a:lnTo>
                    <a:pt x="333438" y="74044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close/>
                </a:path>
                <a:path w="379729" h="510539">
                  <a:moveTo>
                    <a:pt x="333438" y="74044"/>
                  </a:moveTo>
                  <a:lnTo>
                    <a:pt x="189815" y="74044"/>
                  </a:lnTo>
                  <a:lnTo>
                    <a:pt x="223818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50"/>
                  </a:lnTo>
                  <a:lnTo>
                    <a:pt x="223934" y="427467"/>
                  </a:lnTo>
                  <a:lnTo>
                    <a:pt x="189815" y="434863"/>
                  </a:lnTo>
                  <a:lnTo>
                    <a:pt x="334053" y="43486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08" y="196963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33438" y="7404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10029" y="1206896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29" h="510539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09" y="37953"/>
                  </a:lnTo>
                  <a:lnTo>
                    <a:pt x="269332" y="17064"/>
                  </a:lnTo>
                  <a:lnTo>
                    <a:pt x="231902" y="4315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4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4"/>
                  </a:lnTo>
                  <a:lnTo>
                    <a:pt x="12801" y="362438"/>
                  </a:lnTo>
                  <a:lnTo>
                    <a:pt x="28536" y="406238"/>
                  </a:lnTo>
                  <a:lnTo>
                    <a:pt x="50136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0" y="505687"/>
                  </a:lnTo>
                  <a:lnTo>
                    <a:pt x="189815" y="510114"/>
                  </a:lnTo>
                  <a:close/>
                </a:path>
                <a:path w="379729" h="510539">
                  <a:moveTo>
                    <a:pt x="189815" y="434863"/>
                  </a:moveTo>
                  <a:lnTo>
                    <a:pt x="127719" y="405450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6"/>
                  </a:lnTo>
                  <a:lnTo>
                    <a:pt x="107120" y="139843"/>
                  </a:lnTo>
                  <a:lnTo>
                    <a:pt x="127893" y="103497"/>
                  </a:lnTo>
                  <a:lnTo>
                    <a:pt x="155693" y="81460"/>
                  </a:lnTo>
                  <a:lnTo>
                    <a:pt x="189815" y="74044"/>
                  </a:lnTo>
                  <a:lnTo>
                    <a:pt x="223818" y="81460"/>
                  </a:lnTo>
                  <a:lnTo>
                    <a:pt x="251548" y="103497"/>
                  </a:lnTo>
                  <a:lnTo>
                    <a:pt x="272284" y="139843"/>
                  </a:lnTo>
                  <a:lnTo>
                    <a:pt x="285310" y="190186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50"/>
                  </a:lnTo>
                  <a:lnTo>
                    <a:pt x="223934" y="427467"/>
                  </a:lnTo>
                  <a:lnTo>
                    <a:pt x="189815" y="4348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61534" y="1206896"/>
              <a:ext cx="345440" cy="501015"/>
            </a:xfrm>
            <a:custGeom>
              <a:avLst/>
              <a:gdLst/>
              <a:ahLst/>
              <a:cxnLst/>
              <a:rect l="l" t="t" r="r" b="b"/>
              <a:pathLst>
                <a:path w="345439" h="501014">
                  <a:moveTo>
                    <a:pt x="168832" y="0"/>
                  </a:moveTo>
                  <a:lnTo>
                    <a:pt x="121873" y="4935"/>
                  </a:lnTo>
                  <a:lnTo>
                    <a:pt x="80896" y="19223"/>
                  </a:lnTo>
                  <a:lnTo>
                    <a:pt x="47062" y="42087"/>
                  </a:lnTo>
                  <a:lnTo>
                    <a:pt x="21528" y="72749"/>
                  </a:lnTo>
                  <a:lnTo>
                    <a:pt x="5454" y="110433"/>
                  </a:lnTo>
                  <a:lnTo>
                    <a:pt x="0" y="154360"/>
                  </a:lnTo>
                  <a:lnTo>
                    <a:pt x="84416" y="154360"/>
                  </a:lnTo>
                  <a:lnTo>
                    <a:pt x="90193" y="120383"/>
                  </a:lnTo>
                  <a:lnTo>
                    <a:pt x="106937" y="94546"/>
                  </a:lnTo>
                  <a:lnTo>
                    <a:pt x="133223" y="78115"/>
                  </a:lnTo>
                  <a:lnTo>
                    <a:pt x="167626" y="72356"/>
                  </a:lnTo>
                  <a:lnTo>
                    <a:pt x="201347" y="77602"/>
                  </a:lnTo>
                  <a:lnTo>
                    <a:pt x="228285" y="92616"/>
                  </a:lnTo>
                  <a:lnTo>
                    <a:pt x="246178" y="116313"/>
                  </a:lnTo>
                  <a:lnTo>
                    <a:pt x="252765" y="147607"/>
                  </a:lnTo>
                  <a:lnTo>
                    <a:pt x="247776" y="176829"/>
                  </a:lnTo>
                  <a:lnTo>
                    <a:pt x="233289" y="204648"/>
                  </a:lnTo>
                  <a:lnTo>
                    <a:pt x="209487" y="234096"/>
                  </a:lnTo>
                  <a:lnTo>
                    <a:pt x="176550" y="268202"/>
                  </a:lnTo>
                  <a:lnTo>
                    <a:pt x="2170" y="436310"/>
                  </a:lnTo>
                  <a:lnTo>
                    <a:pt x="2412" y="500707"/>
                  </a:lnTo>
                  <a:lnTo>
                    <a:pt x="345141" y="500707"/>
                  </a:lnTo>
                  <a:lnTo>
                    <a:pt x="345141" y="426421"/>
                  </a:lnTo>
                  <a:lnTo>
                    <a:pt x="125900" y="426421"/>
                  </a:lnTo>
                  <a:lnTo>
                    <a:pt x="125900" y="422803"/>
                  </a:lnTo>
                  <a:lnTo>
                    <a:pt x="263671" y="285870"/>
                  </a:lnTo>
                  <a:lnTo>
                    <a:pt x="299095" y="244422"/>
                  </a:lnTo>
                  <a:lnTo>
                    <a:pt x="321830" y="208636"/>
                  </a:lnTo>
                  <a:lnTo>
                    <a:pt x="337664" y="143025"/>
                  </a:lnTo>
                  <a:lnTo>
                    <a:pt x="329668" y="96383"/>
                  </a:lnTo>
                  <a:lnTo>
                    <a:pt x="307096" y="56941"/>
                  </a:lnTo>
                  <a:lnTo>
                    <a:pt x="271640" y="26519"/>
                  </a:lnTo>
                  <a:lnTo>
                    <a:pt x="224988" y="6932"/>
                  </a:lnTo>
                  <a:lnTo>
                    <a:pt x="16883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61534" y="1206896"/>
              <a:ext cx="345440" cy="501015"/>
            </a:xfrm>
            <a:custGeom>
              <a:avLst/>
              <a:gdLst/>
              <a:ahLst/>
              <a:cxnLst/>
              <a:rect l="l" t="t" r="r" b="b"/>
              <a:pathLst>
                <a:path w="345439" h="501014">
                  <a:moveTo>
                    <a:pt x="345141" y="500707"/>
                  </a:moveTo>
                  <a:lnTo>
                    <a:pt x="345141" y="426421"/>
                  </a:lnTo>
                  <a:lnTo>
                    <a:pt x="125900" y="426421"/>
                  </a:lnTo>
                  <a:lnTo>
                    <a:pt x="125900" y="422803"/>
                  </a:lnTo>
                  <a:lnTo>
                    <a:pt x="213452" y="335734"/>
                  </a:lnTo>
                  <a:lnTo>
                    <a:pt x="263671" y="285870"/>
                  </a:lnTo>
                  <a:lnTo>
                    <a:pt x="299095" y="244422"/>
                  </a:lnTo>
                  <a:lnTo>
                    <a:pt x="321830" y="208636"/>
                  </a:lnTo>
                  <a:lnTo>
                    <a:pt x="333984" y="175755"/>
                  </a:lnTo>
                  <a:lnTo>
                    <a:pt x="337664" y="143025"/>
                  </a:lnTo>
                  <a:lnTo>
                    <a:pt x="329668" y="96383"/>
                  </a:lnTo>
                  <a:lnTo>
                    <a:pt x="307096" y="56941"/>
                  </a:lnTo>
                  <a:lnTo>
                    <a:pt x="271640" y="26519"/>
                  </a:lnTo>
                  <a:lnTo>
                    <a:pt x="224988" y="6932"/>
                  </a:lnTo>
                  <a:lnTo>
                    <a:pt x="168832" y="0"/>
                  </a:lnTo>
                  <a:lnTo>
                    <a:pt x="121873" y="4935"/>
                  </a:lnTo>
                  <a:lnTo>
                    <a:pt x="80896" y="19223"/>
                  </a:lnTo>
                  <a:lnTo>
                    <a:pt x="47062" y="42087"/>
                  </a:lnTo>
                  <a:lnTo>
                    <a:pt x="21528" y="72749"/>
                  </a:lnTo>
                  <a:lnTo>
                    <a:pt x="5454" y="110433"/>
                  </a:lnTo>
                  <a:lnTo>
                    <a:pt x="0" y="154360"/>
                  </a:lnTo>
                  <a:lnTo>
                    <a:pt x="84416" y="154360"/>
                  </a:lnTo>
                  <a:lnTo>
                    <a:pt x="90193" y="120383"/>
                  </a:lnTo>
                  <a:lnTo>
                    <a:pt x="106937" y="94546"/>
                  </a:lnTo>
                  <a:lnTo>
                    <a:pt x="133223" y="78115"/>
                  </a:lnTo>
                  <a:lnTo>
                    <a:pt x="167626" y="72356"/>
                  </a:lnTo>
                  <a:lnTo>
                    <a:pt x="201347" y="77602"/>
                  </a:lnTo>
                  <a:lnTo>
                    <a:pt x="228285" y="92616"/>
                  </a:lnTo>
                  <a:lnTo>
                    <a:pt x="246178" y="116313"/>
                  </a:lnTo>
                  <a:lnTo>
                    <a:pt x="252765" y="147607"/>
                  </a:lnTo>
                  <a:lnTo>
                    <a:pt x="247776" y="176829"/>
                  </a:lnTo>
                  <a:lnTo>
                    <a:pt x="233289" y="204648"/>
                  </a:lnTo>
                  <a:lnTo>
                    <a:pt x="209487" y="234096"/>
                  </a:lnTo>
                  <a:lnTo>
                    <a:pt x="176550" y="268202"/>
                  </a:lnTo>
                  <a:lnTo>
                    <a:pt x="2170" y="436310"/>
                  </a:lnTo>
                  <a:lnTo>
                    <a:pt x="2412" y="500707"/>
                  </a:lnTo>
                  <a:lnTo>
                    <a:pt x="345141" y="50070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041" y="1600767"/>
              <a:ext cx="119610" cy="1191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20460" y="1208836"/>
              <a:ext cx="563880" cy="485140"/>
            </a:xfrm>
            <a:custGeom>
              <a:avLst/>
              <a:gdLst/>
              <a:ahLst/>
              <a:cxnLst/>
              <a:rect l="l" t="t" r="r" b="b"/>
              <a:pathLst>
                <a:path w="563879" h="485139">
                  <a:moveTo>
                    <a:pt x="514451" y="0"/>
                  </a:moveTo>
                  <a:lnTo>
                    <a:pt x="349237" y="0"/>
                  </a:lnTo>
                  <a:lnTo>
                    <a:pt x="349237" y="61252"/>
                  </a:lnTo>
                  <a:lnTo>
                    <a:pt x="349237" y="257340"/>
                  </a:lnTo>
                  <a:lnTo>
                    <a:pt x="210794" y="257340"/>
                  </a:lnTo>
                  <a:lnTo>
                    <a:pt x="210794" y="61252"/>
                  </a:lnTo>
                  <a:lnTo>
                    <a:pt x="349237" y="61252"/>
                  </a:lnTo>
                  <a:lnTo>
                    <a:pt x="349237" y="0"/>
                  </a:lnTo>
                  <a:lnTo>
                    <a:pt x="46062" y="0"/>
                  </a:lnTo>
                  <a:lnTo>
                    <a:pt x="46062" y="61252"/>
                  </a:lnTo>
                  <a:lnTo>
                    <a:pt x="135305" y="61252"/>
                  </a:lnTo>
                  <a:lnTo>
                    <a:pt x="135305" y="257340"/>
                  </a:lnTo>
                  <a:lnTo>
                    <a:pt x="47993" y="257340"/>
                  </a:lnTo>
                  <a:lnTo>
                    <a:pt x="47993" y="317639"/>
                  </a:lnTo>
                  <a:lnTo>
                    <a:pt x="512038" y="317639"/>
                  </a:lnTo>
                  <a:lnTo>
                    <a:pt x="512038" y="257340"/>
                  </a:lnTo>
                  <a:lnTo>
                    <a:pt x="424002" y="257340"/>
                  </a:lnTo>
                  <a:lnTo>
                    <a:pt x="424002" y="61252"/>
                  </a:lnTo>
                  <a:lnTo>
                    <a:pt x="514451" y="61252"/>
                  </a:lnTo>
                  <a:lnTo>
                    <a:pt x="514451" y="0"/>
                  </a:lnTo>
                  <a:close/>
                </a:path>
                <a:path w="563879" h="485139">
                  <a:moveTo>
                    <a:pt x="563651" y="421589"/>
                  </a:moveTo>
                  <a:lnTo>
                    <a:pt x="0" y="421589"/>
                  </a:lnTo>
                  <a:lnTo>
                    <a:pt x="0" y="485025"/>
                  </a:lnTo>
                  <a:lnTo>
                    <a:pt x="563651" y="485025"/>
                  </a:lnTo>
                  <a:lnTo>
                    <a:pt x="563651" y="42158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920464" y="1208825"/>
              <a:ext cx="563880" cy="485140"/>
            </a:xfrm>
            <a:custGeom>
              <a:avLst/>
              <a:gdLst/>
              <a:ahLst/>
              <a:cxnLst/>
              <a:rect l="l" t="t" r="r" b="b"/>
              <a:pathLst>
                <a:path w="563879" h="485139">
                  <a:moveTo>
                    <a:pt x="47996" y="257348"/>
                  </a:moveTo>
                  <a:lnTo>
                    <a:pt x="47996" y="317645"/>
                  </a:lnTo>
                  <a:lnTo>
                    <a:pt x="512043" y="317645"/>
                  </a:lnTo>
                  <a:lnTo>
                    <a:pt x="512043" y="257348"/>
                  </a:lnTo>
                  <a:lnTo>
                    <a:pt x="424009" y="257348"/>
                  </a:lnTo>
                  <a:lnTo>
                    <a:pt x="424009" y="61261"/>
                  </a:lnTo>
                  <a:lnTo>
                    <a:pt x="514455" y="61261"/>
                  </a:lnTo>
                  <a:lnTo>
                    <a:pt x="514455" y="0"/>
                  </a:lnTo>
                  <a:lnTo>
                    <a:pt x="46066" y="0"/>
                  </a:lnTo>
                  <a:lnTo>
                    <a:pt x="46066" y="61261"/>
                  </a:lnTo>
                  <a:lnTo>
                    <a:pt x="135306" y="61261"/>
                  </a:lnTo>
                  <a:lnTo>
                    <a:pt x="135306" y="257348"/>
                  </a:lnTo>
                  <a:lnTo>
                    <a:pt x="47996" y="257348"/>
                  </a:lnTo>
                  <a:close/>
                </a:path>
                <a:path w="563879" h="485139">
                  <a:moveTo>
                    <a:pt x="210798" y="257348"/>
                  </a:moveTo>
                  <a:lnTo>
                    <a:pt x="210798" y="61261"/>
                  </a:lnTo>
                  <a:lnTo>
                    <a:pt x="349240" y="61261"/>
                  </a:lnTo>
                  <a:lnTo>
                    <a:pt x="349240" y="257348"/>
                  </a:lnTo>
                  <a:lnTo>
                    <a:pt x="210798" y="257348"/>
                  </a:lnTo>
                  <a:close/>
                </a:path>
                <a:path w="563879" h="485139">
                  <a:moveTo>
                    <a:pt x="0" y="485030"/>
                  </a:moveTo>
                  <a:lnTo>
                    <a:pt x="563657" y="485030"/>
                  </a:lnTo>
                  <a:lnTo>
                    <a:pt x="563657" y="421598"/>
                  </a:lnTo>
                  <a:lnTo>
                    <a:pt x="0" y="421598"/>
                  </a:lnTo>
                  <a:lnTo>
                    <a:pt x="0" y="48503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524396" y="1193799"/>
              <a:ext cx="563880" cy="502920"/>
            </a:xfrm>
            <a:custGeom>
              <a:avLst/>
              <a:gdLst/>
              <a:ahLst/>
              <a:cxnLst/>
              <a:rect l="l" t="t" r="r" b="b"/>
              <a:pathLst>
                <a:path w="563879" h="502919">
                  <a:moveTo>
                    <a:pt x="563651" y="440690"/>
                  </a:moveTo>
                  <a:lnTo>
                    <a:pt x="318122" y="440690"/>
                  </a:lnTo>
                  <a:lnTo>
                    <a:pt x="318122" y="339090"/>
                  </a:lnTo>
                  <a:lnTo>
                    <a:pt x="511073" y="339090"/>
                  </a:lnTo>
                  <a:lnTo>
                    <a:pt x="511073" y="278130"/>
                  </a:lnTo>
                  <a:lnTo>
                    <a:pt x="142544" y="278130"/>
                  </a:lnTo>
                  <a:lnTo>
                    <a:pt x="142544" y="198120"/>
                  </a:lnTo>
                  <a:lnTo>
                    <a:pt x="496849" y="198120"/>
                  </a:lnTo>
                  <a:lnTo>
                    <a:pt x="496849" y="138430"/>
                  </a:lnTo>
                  <a:lnTo>
                    <a:pt x="496849" y="60960"/>
                  </a:lnTo>
                  <a:lnTo>
                    <a:pt x="496849" y="0"/>
                  </a:lnTo>
                  <a:lnTo>
                    <a:pt x="65849" y="0"/>
                  </a:lnTo>
                  <a:lnTo>
                    <a:pt x="65849" y="60960"/>
                  </a:lnTo>
                  <a:lnTo>
                    <a:pt x="421843" y="60960"/>
                  </a:lnTo>
                  <a:lnTo>
                    <a:pt x="421843" y="138430"/>
                  </a:lnTo>
                  <a:lnTo>
                    <a:pt x="66802" y="138430"/>
                  </a:lnTo>
                  <a:lnTo>
                    <a:pt x="66802" y="198120"/>
                  </a:lnTo>
                  <a:lnTo>
                    <a:pt x="66802" y="278130"/>
                  </a:lnTo>
                  <a:lnTo>
                    <a:pt x="66802" y="339090"/>
                  </a:lnTo>
                  <a:lnTo>
                    <a:pt x="242874" y="339090"/>
                  </a:lnTo>
                  <a:lnTo>
                    <a:pt x="242874" y="440690"/>
                  </a:lnTo>
                  <a:lnTo>
                    <a:pt x="0" y="440690"/>
                  </a:lnTo>
                  <a:lnTo>
                    <a:pt x="0" y="502920"/>
                  </a:lnTo>
                  <a:lnTo>
                    <a:pt x="563651" y="502920"/>
                  </a:lnTo>
                  <a:lnTo>
                    <a:pt x="563651" y="44069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524400" y="1193871"/>
              <a:ext cx="563880" cy="502920"/>
            </a:xfrm>
            <a:custGeom>
              <a:avLst/>
              <a:gdLst/>
              <a:ahLst/>
              <a:cxnLst/>
              <a:rect l="l" t="t" r="r" b="b"/>
              <a:pathLst>
                <a:path w="563879" h="502919">
                  <a:moveTo>
                    <a:pt x="318127" y="339593"/>
                  </a:moveTo>
                  <a:lnTo>
                    <a:pt x="511078" y="339593"/>
                  </a:lnTo>
                  <a:lnTo>
                    <a:pt x="511078" y="277608"/>
                  </a:lnTo>
                  <a:lnTo>
                    <a:pt x="142542" y="277608"/>
                  </a:lnTo>
                  <a:lnTo>
                    <a:pt x="142542" y="198016"/>
                  </a:lnTo>
                  <a:lnTo>
                    <a:pt x="496848" y="198016"/>
                  </a:lnTo>
                  <a:lnTo>
                    <a:pt x="496848" y="0"/>
                  </a:lnTo>
                  <a:lnTo>
                    <a:pt x="65844" y="0"/>
                  </a:lnTo>
                  <a:lnTo>
                    <a:pt x="65844" y="61261"/>
                  </a:lnTo>
                  <a:lnTo>
                    <a:pt x="421839" y="61261"/>
                  </a:lnTo>
                  <a:lnTo>
                    <a:pt x="421839" y="137960"/>
                  </a:lnTo>
                  <a:lnTo>
                    <a:pt x="66809" y="137960"/>
                  </a:lnTo>
                  <a:lnTo>
                    <a:pt x="66809" y="339593"/>
                  </a:lnTo>
                  <a:lnTo>
                    <a:pt x="242877" y="339593"/>
                  </a:lnTo>
                  <a:lnTo>
                    <a:pt x="242877" y="440169"/>
                  </a:lnTo>
                  <a:lnTo>
                    <a:pt x="0" y="440169"/>
                  </a:lnTo>
                  <a:lnTo>
                    <a:pt x="0" y="502878"/>
                  </a:lnTo>
                  <a:lnTo>
                    <a:pt x="563658" y="502878"/>
                  </a:lnTo>
                  <a:lnTo>
                    <a:pt x="563658" y="440169"/>
                  </a:lnTo>
                  <a:lnTo>
                    <a:pt x="318127" y="440169"/>
                  </a:lnTo>
                  <a:lnTo>
                    <a:pt x="318127" y="33959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23272" y="1151905"/>
              <a:ext cx="532765" cy="616585"/>
            </a:xfrm>
            <a:custGeom>
              <a:avLst/>
              <a:gdLst/>
              <a:ahLst/>
              <a:cxnLst/>
              <a:rect l="l" t="t" r="r" b="b"/>
              <a:pathLst>
                <a:path w="532765" h="616585">
                  <a:moveTo>
                    <a:pt x="532303" y="0"/>
                  </a:moveTo>
                  <a:lnTo>
                    <a:pt x="460188" y="0"/>
                  </a:lnTo>
                  <a:lnTo>
                    <a:pt x="460188" y="375771"/>
                  </a:lnTo>
                  <a:lnTo>
                    <a:pt x="532303" y="375771"/>
                  </a:lnTo>
                  <a:lnTo>
                    <a:pt x="532303" y="0"/>
                  </a:lnTo>
                  <a:close/>
                </a:path>
                <a:path w="532765" h="616585">
                  <a:moveTo>
                    <a:pt x="410744" y="12782"/>
                  </a:moveTo>
                  <a:lnTo>
                    <a:pt x="338628" y="12782"/>
                  </a:lnTo>
                  <a:lnTo>
                    <a:pt x="338628" y="154360"/>
                  </a:lnTo>
                  <a:lnTo>
                    <a:pt x="261448" y="154360"/>
                  </a:lnTo>
                  <a:lnTo>
                    <a:pt x="261448" y="216346"/>
                  </a:lnTo>
                  <a:lnTo>
                    <a:pt x="338628" y="216346"/>
                  </a:lnTo>
                  <a:lnTo>
                    <a:pt x="338628" y="371912"/>
                  </a:lnTo>
                  <a:lnTo>
                    <a:pt x="410744" y="371912"/>
                  </a:lnTo>
                  <a:lnTo>
                    <a:pt x="410744" y="12782"/>
                  </a:lnTo>
                  <a:close/>
                </a:path>
                <a:path w="532765" h="616585">
                  <a:moveTo>
                    <a:pt x="195363" y="107811"/>
                  </a:moveTo>
                  <a:lnTo>
                    <a:pt x="121800" y="107811"/>
                  </a:lnTo>
                  <a:lnTo>
                    <a:pt x="121746" y="132412"/>
                  </a:lnTo>
                  <a:lnTo>
                    <a:pt x="117097" y="174066"/>
                  </a:lnTo>
                  <a:lnTo>
                    <a:pt x="102821" y="214848"/>
                  </a:lnTo>
                  <a:lnTo>
                    <a:pt x="78716" y="252169"/>
                  </a:lnTo>
                  <a:lnTo>
                    <a:pt x="44527" y="283921"/>
                  </a:lnTo>
                  <a:lnTo>
                    <a:pt x="0" y="307998"/>
                  </a:lnTo>
                  <a:lnTo>
                    <a:pt x="40037" y="367813"/>
                  </a:lnTo>
                  <a:lnTo>
                    <a:pt x="80232" y="346241"/>
                  </a:lnTo>
                  <a:lnTo>
                    <a:pt x="113419" y="318067"/>
                  </a:lnTo>
                  <a:lnTo>
                    <a:pt x="139821" y="284376"/>
                  </a:lnTo>
                  <a:lnTo>
                    <a:pt x="159667" y="246253"/>
                  </a:lnTo>
                  <a:lnTo>
                    <a:pt x="240914" y="246253"/>
                  </a:lnTo>
                  <a:lnTo>
                    <a:pt x="223551" y="227229"/>
                  </a:lnTo>
                  <a:lnTo>
                    <a:pt x="202323" y="181302"/>
                  </a:lnTo>
                  <a:lnTo>
                    <a:pt x="195363" y="132412"/>
                  </a:lnTo>
                  <a:lnTo>
                    <a:pt x="195363" y="107811"/>
                  </a:lnTo>
                  <a:close/>
                </a:path>
                <a:path w="532765" h="616585">
                  <a:moveTo>
                    <a:pt x="240914" y="246253"/>
                  </a:moveTo>
                  <a:lnTo>
                    <a:pt x="159667" y="246253"/>
                  </a:lnTo>
                  <a:lnTo>
                    <a:pt x="178690" y="280200"/>
                  </a:lnTo>
                  <a:lnTo>
                    <a:pt x="203683" y="310168"/>
                  </a:lnTo>
                  <a:lnTo>
                    <a:pt x="234827" y="335252"/>
                  </a:lnTo>
                  <a:lnTo>
                    <a:pt x="272301" y="354547"/>
                  </a:lnTo>
                  <a:lnTo>
                    <a:pt x="310892" y="296179"/>
                  </a:lnTo>
                  <a:lnTo>
                    <a:pt x="259568" y="266690"/>
                  </a:lnTo>
                  <a:lnTo>
                    <a:pt x="240914" y="246253"/>
                  </a:lnTo>
                  <a:close/>
                </a:path>
                <a:path w="532765" h="616585">
                  <a:moveTo>
                    <a:pt x="293044" y="46790"/>
                  </a:moveTo>
                  <a:lnTo>
                    <a:pt x="18089" y="46790"/>
                  </a:lnTo>
                  <a:lnTo>
                    <a:pt x="18089" y="107811"/>
                  </a:lnTo>
                  <a:lnTo>
                    <a:pt x="293044" y="107811"/>
                  </a:lnTo>
                  <a:lnTo>
                    <a:pt x="293044" y="46790"/>
                  </a:lnTo>
                  <a:close/>
                </a:path>
                <a:path w="532765" h="616585">
                  <a:moveTo>
                    <a:pt x="532303" y="399890"/>
                  </a:moveTo>
                  <a:lnTo>
                    <a:pt x="109982" y="399890"/>
                  </a:lnTo>
                  <a:lnTo>
                    <a:pt x="109982" y="460670"/>
                  </a:lnTo>
                  <a:lnTo>
                    <a:pt x="456811" y="460670"/>
                  </a:lnTo>
                  <a:lnTo>
                    <a:pt x="456811" y="615996"/>
                  </a:lnTo>
                  <a:lnTo>
                    <a:pt x="532303" y="615996"/>
                  </a:lnTo>
                  <a:lnTo>
                    <a:pt x="532303" y="39989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23272" y="1151905"/>
              <a:ext cx="532765" cy="616585"/>
            </a:xfrm>
            <a:custGeom>
              <a:avLst/>
              <a:gdLst/>
              <a:ahLst/>
              <a:cxnLst/>
              <a:rect l="l" t="t" r="r" b="b"/>
              <a:pathLst>
                <a:path w="532765" h="616585">
                  <a:moveTo>
                    <a:pt x="460188" y="375771"/>
                  </a:moveTo>
                  <a:lnTo>
                    <a:pt x="532303" y="375771"/>
                  </a:lnTo>
                  <a:lnTo>
                    <a:pt x="532303" y="0"/>
                  </a:lnTo>
                  <a:lnTo>
                    <a:pt x="460188" y="0"/>
                  </a:lnTo>
                  <a:lnTo>
                    <a:pt x="460188" y="375771"/>
                  </a:lnTo>
                  <a:close/>
                </a:path>
                <a:path w="532765" h="616585">
                  <a:moveTo>
                    <a:pt x="261448" y="216346"/>
                  </a:moveTo>
                  <a:lnTo>
                    <a:pt x="338628" y="216346"/>
                  </a:lnTo>
                  <a:lnTo>
                    <a:pt x="338628" y="371912"/>
                  </a:lnTo>
                  <a:lnTo>
                    <a:pt x="410744" y="371912"/>
                  </a:lnTo>
                  <a:lnTo>
                    <a:pt x="410744" y="12782"/>
                  </a:lnTo>
                  <a:lnTo>
                    <a:pt x="338628" y="12782"/>
                  </a:lnTo>
                  <a:lnTo>
                    <a:pt x="338628" y="154360"/>
                  </a:lnTo>
                  <a:lnTo>
                    <a:pt x="261448" y="154360"/>
                  </a:lnTo>
                  <a:lnTo>
                    <a:pt x="261448" y="216346"/>
                  </a:lnTo>
                  <a:close/>
                </a:path>
                <a:path w="532765" h="616585">
                  <a:moveTo>
                    <a:pt x="159667" y="246253"/>
                  </a:moveTo>
                  <a:lnTo>
                    <a:pt x="178690" y="280200"/>
                  </a:lnTo>
                  <a:lnTo>
                    <a:pt x="203683" y="310168"/>
                  </a:lnTo>
                  <a:lnTo>
                    <a:pt x="234827" y="335252"/>
                  </a:lnTo>
                  <a:lnTo>
                    <a:pt x="272301" y="354547"/>
                  </a:lnTo>
                  <a:lnTo>
                    <a:pt x="310892" y="296179"/>
                  </a:lnTo>
                  <a:lnTo>
                    <a:pt x="259568" y="266690"/>
                  </a:lnTo>
                  <a:lnTo>
                    <a:pt x="223551" y="227229"/>
                  </a:lnTo>
                  <a:lnTo>
                    <a:pt x="202323" y="181302"/>
                  </a:lnTo>
                  <a:lnTo>
                    <a:pt x="195363" y="132412"/>
                  </a:lnTo>
                  <a:lnTo>
                    <a:pt x="195363" y="107811"/>
                  </a:lnTo>
                  <a:lnTo>
                    <a:pt x="293044" y="107811"/>
                  </a:lnTo>
                  <a:lnTo>
                    <a:pt x="293044" y="46790"/>
                  </a:lnTo>
                  <a:lnTo>
                    <a:pt x="18089" y="46790"/>
                  </a:lnTo>
                  <a:lnTo>
                    <a:pt x="18089" y="107811"/>
                  </a:lnTo>
                  <a:lnTo>
                    <a:pt x="121800" y="107811"/>
                  </a:lnTo>
                  <a:lnTo>
                    <a:pt x="121800" y="131930"/>
                  </a:lnTo>
                  <a:lnTo>
                    <a:pt x="117097" y="174066"/>
                  </a:lnTo>
                  <a:lnTo>
                    <a:pt x="102821" y="214848"/>
                  </a:lnTo>
                  <a:lnTo>
                    <a:pt x="78716" y="252169"/>
                  </a:lnTo>
                  <a:lnTo>
                    <a:pt x="44527" y="283921"/>
                  </a:lnTo>
                  <a:lnTo>
                    <a:pt x="0" y="307998"/>
                  </a:lnTo>
                  <a:lnTo>
                    <a:pt x="40037" y="367813"/>
                  </a:lnTo>
                  <a:lnTo>
                    <a:pt x="80232" y="346241"/>
                  </a:lnTo>
                  <a:lnTo>
                    <a:pt x="113419" y="318067"/>
                  </a:lnTo>
                  <a:lnTo>
                    <a:pt x="139821" y="284376"/>
                  </a:lnTo>
                  <a:lnTo>
                    <a:pt x="159667" y="246253"/>
                  </a:lnTo>
                  <a:close/>
                </a:path>
                <a:path w="532765" h="616585">
                  <a:moveTo>
                    <a:pt x="456811" y="460670"/>
                  </a:moveTo>
                  <a:lnTo>
                    <a:pt x="456811" y="615996"/>
                  </a:lnTo>
                  <a:lnTo>
                    <a:pt x="532303" y="615996"/>
                  </a:lnTo>
                  <a:lnTo>
                    <a:pt x="532303" y="399890"/>
                  </a:lnTo>
                  <a:lnTo>
                    <a:pt x="109982" y="399890"/>
                  </a:lnTo>
                  <a:lnTo>
                    <a:pt x="109982" y="460670"/>
                  </a:lnTo>
                  <a:lnTo>
                    <a:pt x="456811" y="46067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732268" y="1200149"/>
              <a:ext cx="563880" cy="493395"/>
            </a:xfrm>
            <a:custGeom>
              <a:avLst/>
              <a:gdLst/>
              <a:ahLst/>
              <a:cxnLst/>
              <a:rect l="l" t="t" r="r" b="b"/>
              <a:pathLst>
                <a:path w="563879" h="493394">
                  <a:moveTo>
                    <a:pt x="501192" y="274320"/>
                  </a:moveTo>
                  <a:lnTo>
                    <a:pt x="145681" y="274320"/>
                  </a:lnTo>
                  <a:lnTo>
                    <a:pt x="145681" y="195580"/>
                  </a:lnTo>
                  <a:lnTo>
                    <a:pt x="481660" y="195580"/>
                  </a:lnTo>
                  <a:lnTo>
                    <a:pt x="481660" y="135890"/>
                  </a:lnTo>
                  <a:lnTo>
                    <a:pt x="145681" y="135890"/>
                  </a:lnTo>
                  <a:lnTo>
                    <a:pt x="145681" y="60960"/>
                  </a:lnTo>
                  <a:lnTo>
                    <a:pt x="495642" y="60960"/>
                  </a:lnTo>
                  <a:lnTo>
                    <a:pt x="495642" y="0"/>
                  </a:lnTo>
                  <a:lnTo>
                    <a:pt x="68745" y="0"/>
                  </a:lnTo>
                  <a:lnTo>
                    <a:pt x="68745" y="60960"/>
                  </a:lnTo>
                  <a:lnTo>
                    <a:pt x="68745" y="135890"/>
                  </a:lnTo>
                  <a:lnTo>
                    <a:pt x="68745" y="195580"/>
                  </a:lnTo>
                  <a:lnTo>
                    <a:pt x="68745" y="274320"/>
                  </a:lnTo>
                  <a:lnTo>
                    <a:pt x="68745" y="335280"/>
                  </a:lnTo>
                  <a:lnTo>
                    <a:pt x="501192" y="335280"/>
                  </a:lnTo>
                  <a:lnTo>
                    <a:pt x="501192" y="274320"/>
                  </a:lnTo>
                  <a:close/>
                </a:path>
                <a:path w="563879" h="493394">
                  <a:moveTo>
                    <a:pt x="563664" y="431241"/>
                  </a:moveTo>
                  <a:lnTo>
                    <a:pt x="0" y="431241"/>
                  </a:lnTo>
                  <a:lnTo>
                    <a:pt x="0" y="493229"/>
                  </a:lnTo>
                  <a:lnTo>
                    <a:pt x="563664" y="493229"/>
                  </a:lnTo>
                  <a:lnTo>
                    <a:pt x="563664" y="43124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32274" y="1200143"/>
              <a:ext cx="563880" cy="493395"/>
            </a:xfrm>
            <a:custGeom>
              <a:avLst/>
              <a:gdLst/>
              <a:ahLst/>
              <a:cxnLst/>
              <a:rect l="l" t="t" r="r" b="b"/>
              <a:pathLst>
                <a:path w="563879" h="493394">
                  <a:moveTo>
                    <a:pt x="145677" y="274955"/>
                  </a:moveTo>
                  <a:lnTo>
                    <a:pt x="145677" y="195363"/>
                  </a:lnTo>
                  <a:lnTo>
                    <a:pt x="481653" y="195363"/>
                  </a:lnTo>
                  <a:lnTo>
                    <a:pt x="481653" y="135306"/>
                  </a:lnTo>
                  <a:lnTo>
                    <a:pt x="145677" y="135306"/>
                  </a:lnTo>
                  <a:lnTo>
                    <a:pt x="145677" y="61503"/>
                  </a:lnTo>
                  <a:lnTo>
                    <a:pt x="495642" y="61503"/>
                  </a:lnTo>
                  <a:lnTo>
                    <a:pt x="495642" y="0"/>
                  </a:lnTo>
                  <a:lnTo>
                    <a:pt x="68738" y="0"/>
                  </a:lnTo>
                  <a:lnTo>
                    <a:pt x="68738" y="335010"/>
                  </a:lnTo>
                  <a:lnTo>
                    <a:pt x="501189" y="335010"/>
                  </a:lnTo>
                  <a:lnTo>
                    <a:pt x="501189" y="274955"/>
                  </a:lnTo>
                  <a:lnTo>
                    <a:pt x="145677" y="274955"/>
                  </a:lnTo>
                  <a:close/>
                </a:path>
                <a:path w="563879" h="493394">
                  <a:moveTo>
                    <a:pt x="0" y="493230"/>
                  </a:moveTo>
                  <a:lnTo>
                    <a:pt x="563658" y="493230"/>
                  </a:lnTo>
                  <a:lnTo>
                    <a:pt x="563658" y="431245"/>
                  </a:lnTo>
                  <a:lnTo>
                    <a:pt x="0" y="431245"/>
                  </a:lnTo>
                  <a:lnTo>
                    <a:pt x="0" y="49323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536527" y="1152387"/>
              <a:ext cx="478790" cy="608330"/>
            </a:xfrm>
            <a:custGeom>
              <a:avLst/>
              <a:gdLst/>
              <a:ahLst/>
              <a:cxnLst/>
              <a:rect l="l" t="t" r="r" b="b"/>
              <a:pathLst>
                <a:path w="478790" h="608330">
                  <a:moveTo>
                    <a:pt x="478759" y="0"/>
                  </a:moveTo>
                  <a:lnTo>
                    <a:pt x="402785" y="0"/>
                  </a:lnTo>
                  <a:lnTo>
                    <a:pt x="402785" y="366365"/>
                  </a:lnTo>
                  <a:lnTo>
                    <a:pt x="478759" y="366365"/>
                  </a:lnTo>
                  <a:lnTo>
                    <a:pt x="478759" y="0"/>
                  </a:lnTo>
                  <a:close/>
                </a:path>
                <a:path w="478790" h="608330">
                  <a:moveTo>
                    <a:pt x="297627" y="35454"/>
                  </a:moveTo>
                  <a:lnTo>
                    <a:pt x="0" y="35454"/>
                  </a:lnTo>
                  <a:lnTo>
                    <a:pt x="0" y="334528"/>
                  </a:lnTo>
                  <a:lnTo>
                    <a:pt x="114228" y="334535"/>
                  </a:lnTo>
                  <a:lnTo>
                    <a:pt x="168957" y="333858"/>
                  </a:lnTo>
                  <a:lnTo>
                    <a:pt x="218125" y="332176"/>
                  </a:lnTo>
                  <a:lnTo>
                    <a:pt x="263574" y="329168"/>
                  </a:lnTo>
                  <a:lnTo>
                    <a:pt x="307148" y="324512"/>
                  </a:lnTo>
                  <a:lnTo>
                    <a:pt x="350688" y="317886"/>
                  </a:lnTo>
                  <a:lnTo>
                    <a:pt x="345209" y="274231"/>
                  </a:lnTo>
                  <a:lnTo>
                    <a:pt x="76215" y="274231"/>
                  </a:lnTo>
                  <a:lnTo>
                    <a:pt x="76215" y="213452"/>
                  </a:lnTo>
                  <a:lnTo>
                    <a:pt x="279778" y="213452"/>
                  </a:lnTo>
                  <a:lnTo>
                    <a:pt x="279778" y="154360"/>
                  </a:lnTo>
                  <a:lnTo>
                    <a:pt x="76215" y="154360"/>
                  </a:lnTo>
                  <a:lnTo>
                    <a:pt x="76215" y="96716"/>
                  </a:lnTo>
                  <a:lnTo>
                    <a:pt x="297627" y="96716"/>
                  </a:lnTo>
                  <a:lnTo>
                    <a:pt x="297627" y="35454"/>
                  </a:lnTo>
                  <a:close/>
                </a:path>
                <a:path w="478790" h="608330">
                  <a:moveTo>
                    <a:pt x="343211" y="258312"/>
                  </a:moveTo>
                  <a:lnTo>
                    <a:pt x="295508" y="265247"/>
                  </a:lnTo>
                  <a:lnTo>
                    <a:pt x="247596" y="269855"/>
                  </a:lnTo>
                  <a:lnTo>
                    <a:pt x="196837" y="272587"/>
                  </a:lnTo>
                  <a:lnTo>
                    <a:pt x="140590" y="273895"/>
                  </a:lnTo>
                  <a:lnTo>
                    <a:pt x="76215" y="274231"/>
                  </a:lnTo>
                  <a:lnTo>
                    <a:pt x="345209" y="274231"/>
                  </a:lnTo>
                  <a:lnTo>
                    <a:pt x="343211" y="258312"/>
                  </a:lnTo>
                  <a:close/>
                </a:path>
                <a:path w="478790" h="608330">
                  <a:moveTo>
                    <a:pt x="478759" y="393137"/>
                  </a:moveTo>
                  <a:lnTo>
                    <a:pt x="69944" y="393137"/>
                  </a:lnTo>
                  <a:lnTo>
                    <a:pt x="69944" y="608277"/>
                  </a:lnTo>
                  <a:lnTo>
                    <a:pt x="478759" y="608277"/>
                  </a:lnTo>
                  <a:lnTo>
                    <a:pt x="478759" y="547016"/>
                  </a:lnTo>
                  <a:lnTo>
                    <a:pt x="144713" y="547016"/>
                  </a:lnTo>
                  <a:lnTo>
                    <a:pt x="144713" y="452469"/>
                  </a:lnTo>
                  <a:lnTo>
                    <a:pt x="478759" y="452469"/>
                  </a:lnTo>
                  <a:lnTo>
                    <a:pt x="478759" y="393137"/>
                  </a:lnTo>
                  <a:close/>
                </a:path>
                <a:path w="478790" h="608330">
                  <a:moveTo>
                    <a:pt x="478759" y="452469"/>
                  </a:moveTo>
                  <a:lnTo>
                    <a:pt x="404473" y="452469"/>
                  </a:lnTo>
                  <a:lnTo>
                    <a:pt x="404473" y="547016"/>
                  </a:lnTo>
                  <a:lnTo>
                    <a:pt x="478759" y="547016"/>
                  </a:lnTo>
                  <a:lnTo>
                    <a:pt x="478759" y="45246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536527" y="1152387"/>
              <a:ext cx="478790" cy="608330"/>
            </a:xfrm>
            <a:custGeom>
              <a:avLst/>
              <a:gdLst/>
              <a:ahLst/>
              <a:cxnLst/>
              <a:rect l="l" t="t" r="r" b="b"/>
              <a:pathLst>
                <a:path w="478790" h="608330">
                  <a:moveTo>
                    <a:pt x="402785" y="366365"/>
                  </a:moveTo>
                  <a:lnTo>
                    <a:pt x="478759" y="366365"/>
                  </a:lnTo>
                  <a:lnTo>
                    <a:pt x="478759" y="0"/>
                  </a:lnTo>
                  <a:lnTo>
                    <a:pt x="402785" y="0"/>
                  </a:lnTo>
                  <a:lnTo>
                    <a:pt x="402785" y="366365"/>
                  </a:lnTo>
                  <a:close/>
                </a:path>
                <a:path w="478790" h="608330">
                  <a:moveTo>
                    <a:pt x="343211" y="258312"/>
                  </a:moveTo>
                  <a:lnTo>
                    <a:pt x="295508" y="265247"/>
                  </a:lnTo>
                  <a:lnTo>
                    <a:pt x="247596" y="269855"/>
                  </a:lnTo>
                  <a:lnTo>
                    <a:pt x="196837" y="272587"/>
                  </a:lnTo>
                  <a:lnTo>
                    <a:pt x="140590" y="273895"/>
                  </a:lnTo>
                  <a:lnTo>
                    <a:pt x="76215" y="274231"/>
                  </a:lnTo>
                  <a:lnTo>
                    <a:pt x="76215" y="213452"/>
                  </a:lnTo>
                  <a:lnTo>
                    <a:pt x="279778" y="213452"/>
                  </a:lnTo>
                  <a:lnTo>
                    <a:pt x="279778" y="154360"/>
                  </a:lnTo>
                  <a:lnTo>
                    <a:pt x="76215" y="154360"/>
                  </a:lnTo>
                  <a:lnTo>
                    <a:pt x="76215" y="96716"/>
                  </a:lnTo>
                  <a:lnTo>
                    <a:pt x="297627" y="96716"/>
                  </a:lnTo>
                  <a:lnTo>
                    <a:pt x="297627" y="35454"/>
                  </a:lnTo>
                  <a:lnTo>
                    <a:pt x="0" y="35454"/>
                  </a:lnTo>
                  <a:lnTo>
                    <a:pt x="0" y="334528"/>
                  </a:lnTo>
                  <a:lnTo>
                    <a:pt x="52096" y="334528"/>
                  </a:lnTo>
                  <a:lnTo>
                    <a:pt x="114228" y="334535"/>
                  </a:lnTo>
                  <a:lnTo>
                    <a:pt x="168957" y="333858"/>
                  </a:lnTo>
                  <a:lnTo>
                    <a:pt x="218125" y="332176"/>
                  </a:lnTo>
                  <a:lnTo>
                    <a:pt x="263574" y="329168"/>
                  </a:lnTo>
                  <a:lnTo>
                    <a:pt x="307148" y="324512"/>
                  </a:lnTo>
                  <a:lnTo>
                    <a:pt x="350688" y="317886"/>
                  </a:lnTo>
                  <a:lnTo>
                    <a:pt x="343211" y="258312"/>
                  </a:lnTo>
                  <a:close/>
                </a:path>
                <a:path w="478790" h="608330">
                  <a:moveTo>
                    <a:pt x="478759" y="608277"/>
                  </a:moveTo>
                  <a:lnTo>
                    <a:pt x="478759" y="393137"/>
                  </a:lnTo>
                  <a:lnTo>
                    <a:pt x="69944" y="393137"/>
                  </a:lnTo>
                  <a:lnTo>
                    <a:pt x="69944" y="608277"/>
                  </a:lnTo>
                  <a:lnTo>
                    <a:pt x="478759" y="608277"/>
                  </a:lnTo>
                  <a:close/>
                </a:path>
                <a:path w="478790" h="608330">
                  <a:moveTo>
                    <a:pt x="404473" y="452469"/>
                  </a:moveTo>
                  <a:lnTo>
                    <a:pt x="404473" y="547015"/>
                  </a:lnTo>
                  <a:lnTo>
                    <a:pt x="144713" y="547015"/>
                  </a:lnTo>
                  <a:lnTo>
                    <a:pt x="144713" y="452469"/>
                  </a:lnTo>
                  <a:lnTo>
                    <a:pt x="404473" y="45246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71776" y="1189289"/>
              <a:ext cx="561975" cy="579755"/>
            </a:xfrm>
            <a:custGeom>
              <a:avLst/>
              <a:gdLst/>
              <a:ahLst/>
              <a:cxnLst/>
              <a:rect l="l" t="t" r="r" b="b"/>
              <a:pathLst>
                <a:path w="561975" h="579755">
                  <a:moveTo>
                    <a:pt x="492989" y="0"/>
                  </a:moveTo>
                  <a:lnTo>
                    <a:pt x="66568" y="0"/>
                  </a:lnTo>
                  <a:lnTo>
                    <a:pt x="66568" y="61020"/>
                  </a:lnTo>
                  <a:lnTo>
                    <a:pt x="417497" y="61020"/>
                  </a:lnTo>
                  <a:lnTo>
                    <a:pt x="417120" y="104061"/>
                  </a:lnTo>
                  <a:lnTo>
                    <a:pt x="415025" y="151195"/>
                  </a:lnTo>
                  <a:lnTo>
                    <a:pt x="409764" y="203710"/>
                  </a:lnTo>
                  <a:lnTo>
                    <a:pt x="399890" y="262895"/>
                  </a:lnTo>
                  <a:lnTo>
                    <a:pt x="0" y="262895"/>
                  </a:lnTo>
                  <a:lnTo>
                    <a:pt x="0" y="324640"/>
                  </a:lnTo>
                  <a:lnTo>
                    <a:pt x="240464" y="324640"/>
                  </a:lnTo>
                  <a:lnTo>
                    <a:pt x="240464" y="579576"/>
                  </a:lnTo>
                  <a:lnTo>
                    <a:pt x="316921" y="579576"/>
                  </a:lnTo>
                  <a:lnTo>
                    <a:pt x="316921" y="324640"/>
                  </a:lnTo>
                  <a:lnTo>
                    <a:pt x="561727" y="324640"/>
                  </a:lnTo>
                  <a:lnTo>
                    <a:pt x="561727" y="262895"/>
                  </a:lnTo>
                  <a:lnTo>
                    <a:pt x="476588" y="262895"/>
                  </a:lnTo>
                  <a:lnTo>
                    <a:pt x="486070" y="201784"/>
                  </a:lnTo>
                  <a:lnTo>
                    <a:pt x="490939" y="147908"/>
                  </a:lnTo>
                  <a:lnTo>
                    <a:pt x="492732" y="99550"/>
                  </a:lnTo>
                  <a:lnTo>
                    <a:pt x="492989" y="54990"/>
                  </a:lnTo>
                  <a:lnTo>
                    <a:pt x="492989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71776" y="1189289"/>
              <a:ext cx="561975" cy="579755"/>
            </a:xfrm>
            <a:custGeom>
              <a:avLst/>
              <a:gdLst/>
              <a:ahLst/>
              <a:cxnLst/>
              <a:rect l="l" t="t" r="r" b="b"/>
              <a:pathLst>
                <a:path w="561975" h="579755">
                  <a:moveTo>
                    <a:pt x="476588" y="262895"/>
                  </a:moveTo>
                  <a:lnTo>
                    <a:pt x="486070" y="201784"/>
                  </a:lnTo>
                  <a:lnTo>
                    <a:pt x="490939" y="147908"/>
                  </a:lnTo>
                  <a:lnTo>
                    <a:pt x="492732" y="99550"/>
                  </a:lnTo>
                  <a:lnTo>
                    <a:pt x="492989" y="54990"/>
                  </a:lnTo>
                  <a:lnTo>
                    <a:pt x="492989" y="0"/>
                  </a:lnTo>
                  <a:lnTo>
                    <a:pt x="66568" y="0"/>
                  </a:lnTo>
                  <a:lnTo>
                    <a:pt x="66568" y="61020"/>
                  </a:lnTo>
                  <a:lnTo>
                    <a:pt x="417497" y="61020"/>
                  </a:lnTo>
                  <a:lnTo>
                    <a:pt x="417120" y="104061"/>
                  </a:lnTo>
                  <a:lnTo>
                    <a:pt x="415025" y="151195"/>
                  </a:lnTo>
                  <a:lnTo>
                    <a:pt x="409764" y="203710"/>
                  </a:lnTo>
                  <a:lnTo>
                    <a:pt x="399890" y="262895"/>
                  </a:lnTo>
                  <a:lnTo>
                    <a:pt x="0" y="262895"/>
                  </a:lnTo>
                  <a:lnTo>
                    <a:pt x="0" y="324640"/>
                  </a:lnTo>
                  <a:lnTo>
                    <a:pt x="240464" y="324640"/>
                  </a:lnTo>
                  <a:lnTo>
                    <a:pt x="240464" y="579576"/>
                  </a:lnTo>
                  <a:lnTo>
                    <a:pt x="316921" y="579576"/>
                  </a:lnTo>
                  <a:lnTo>
                    <a:pt x="316921" y="324640"/>
                  </a:lnTo>
                  <a:lnTo>
                    <a:pt x="561727" y="324640"/>
                  </a:lnTo>
                  <a:lnTo>
                    <a:pt x="561727" y="262895"/>
                  </a:lnTo>
                  <a:lnTo>
                    <a:pt x="476588" y="26289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871612" y="1151905"/>
              <a:ext cx="522605" cy="615950"/>
            </a:xfrm>
            <a:custGeom>
              <a:avLst/>
              <a:gdLst/>
              <a:ahLst/>
              <a:cxnLst/>
              <a:rect l="l" t="t" r="r" b="b"/>
              <a:pathLst>
                <a:path w="522604" h="615950">
                  <a:moveTo>
                    <a:pt x="520485" y="0"/>
                  </a:moveTo>
                  <a:lnTo>
                    <a:pt x="444751" y="0"/>
                  </a:lnTo>
                  <a:lnTo>
                    <a:pt x="444751" y="119147"/>
                  </a:lnTo>
                  <a:lnTo>
                    <a:pt x="321987" y="119147"/>
                  </a:lnTo>
                  <a:lnTo>
                    <a:pt x="321987" y="181373"/>
                  </a:lnTo>
                  <a:lnTo>
                    <a:pt x="444751" y="181373"/>
                  </a:lnTo>
                  <a:lnTo>
                    <a:pt x="444751" y="362265"/>
                  </a:lnTo>
                  <a:lnTo>
                    <a:pt x="520485" y="362265"/>
                  </a:lnTo>
                  <a:lnTo>
                    <a:pt x="520485" y="0"/>
                  </a:lnTo>
                  <a:close/>
                </a:path>
                <a:path w="522604" h="615950">
                  <a:moveTo>
                    <a:pt x="229853" y="33283"/>
                  </a:moveTo>
                  <a:lnTo>
                    <a:pt x="153637" y="33283"/>
                  </a:lnTo>
                  <a:lnTo>
                    <a:pt x="153637" y="91410"/>
                  </a:lnTo>
                  <a:lnTo>
                    <a:pt x="149173" y="135272"/>
                  </a:lnTo>
                  <a:lnTo>
                    <a:pt x="136262" y="176836"/>
                  </a:lnTo>
                  <a:lnTo>
                    <a:pt x="114896" y="214929"/>
                  </a:lnTo>
                  <a:lnTo>
                    <a:pt x="85068" y="248379"/>
                  </a:lnTo>
                  <a:lnTo>
                    <a:pt x="46771" y="276014"/>
                  </a:lnTo>
                  <a:lnTo>
                    <a:pt x="0" y="296662"/>
                  </a:lnTo>
                  <a:lnTo>
                    <a:pt x="40519" y="357682"/>
                  </a:lnTo>
                  <a:lnTo>
                    <a:pt x="92055" y="333319"/>
                  </a:lnTo>
                  <a:lnTo>
                    <a:pt x="134794" y="300068"/>
                  </a:lnTo>
                  <a:lnTo>
                    <a:pt x="168624" y="259085"/>
                  </a:lnTo>
                  <a:lnTo>
                    <a:pt x="193433" y="211522"/>
                  </a:lnTo>
                  <a:lnTo>
                    <a:pt x="273590" y="211522"/>
                  </a:lnTo>
                  <a:lnTo>
                    <a:pt x="252953" y="183089"/>
                  </a:lnTo>
                  <a:lnTo>
                    <a:pt x="235504" y="137425"/>
                  </a:lnTo>
                  <a:lnTo>
                    <a:pt x="229853" y="88033"/>
                  </a:lnTo>
                  <a:lnTo>
                    <a:pt x="229853" y="33283"/>
                  </a:lnTo>
                  <a:close/>
                </a:path>
                <a:path w="522604" h="615950">
                  <a:moveTo>
                    <a:pt x="273590" y="211522"/>
                  </a:moveTo>
                  <a:lnTo>
                    <a:pt x="193433" y="211522"/>
                  </a:lnTo>
                  <a:lnTo>
                    <a:pt x="217066" y="252788"/>
                  </a:lnTo>
                  <a:lnTo>
                    <a:pt x="248454" y="288220"/>
                  </a:lnTo>
                  <a:lnTo>
                    <a:pt x="287486" y="317140"/>
                  </a:lnTo>
                  <a:lnTo>
                    <a:pt x="334047" y="338869"/>
                  </a:lnTo>
                  <a:lnTo>
                    <a:pt x="374807" y="279537"/>
                  </a:lnTo>
                  <a:lnTo>
                    <a:pt x="322732" y="255962"/>
                  </a:lnTo>
                  <a:lnTo>
                    <a:pt x="282071" y="223207"/>
                  </a:lnTo>
                  <a:lnTo>
                    <a:pt x="273590" y="211522"/>
                  </a:lnTo>
                  <a:close/>
                </a:path>
                <a:path w="522604" h="615950">
                  <a:moveTo>
                    <a:pt x="311857" y="378907"/>
                  </a:moveTo>
                  <a:lnTo>
                    <a:pt x="251074" y="382488"/>
                  </a:lnTo>
                  <a:lnTo>
                    <a:pt x="199517" y="393003"/>
                  </a:lnTo>
                  <a:lnTo>
                    <a:pt x="158009" y="410111"/>
                  </a:lnTo>
                  <a:lnTo>
                    <a:pt x="127374" y="433469"/>
                  </a:lnTo>
                  <a:lnTo>
                    <a:pt x="102022" y="497572"/>
                  </a:lnTo>
                  <a:lnTo>
                    <a:pt x="108438" y="532454"/>
                  </a:lnTo>
                  <a:lnTo>
                    <a:pt x="158009" y="584852"/>
                  </a:lnTo>
                  <a:lnTo>
                    <a:pt x="199517" y="601765"/>
                  </a:lnTo>
                  <a:lnTo>
                    <a:pt x="251074" y="612086"/>
                  </a:lnTo>
                  <a:lnTo>
                    <a:pt x="311857" y="615513"/>
                  </a:lnTo>
                  <a:lnTo>
                    <a:pt x="372743" y="612086"/>
                  </a:lnTo>
                  <a:lnTo>
                    <a:pt x="424376" y="601765"/>
                  </a:lnTo>
                  <a:lnTo>
                    <a:pt x="465946" y="584852"/>
                  </a:lnTo>
                  <a:lnTo>
                    <a:pt x="496643" y="561648"/>
                  </a:lnTo>
                  <a:lnTo>
                    <a:pt x="500361" y="555939"/>
                  </a:lnTo>
                  <a:lnTo>
                    <a:pt x="311857" y="555939"/>
                  </a:lnTo>
                  <a:lnTo>
                    <a:pt x="254575" y="552212"/>
                  </a:lnTo>
                  <a:lnTo>
                    <a:pt x="212306" y="540956"/>
                  </a:lnTo>
                  <a:lnTo>
                    <a:pt x="186227" y="522599"/>
                  </a:lnTo>
                  <a:lnTo>
                    <a:pt x="177514" y="497572"/>
                  </a:lnTo>
                  <a:lnTo>
                    <a:pt x="186227" y="471882"/>
                  </a:lnTo>
                  <a:lnTo>
                    <a:pt x="212306" y="453223"/>
                  </a:lnTo>
                  <a:lnTo>
                    <a:pt x="254575" y="441846"/>
                  </a:lnTo>
                  <a:lnTo>
                    <a:pt x="311857" y="437998"/>
                  </a:lnTo>
                  <a:lnTo>
                    <a:pt x="499585" y="437998"/>
                  </a:lnTo>
                  <a:lnTo>
                    <a:pt x="496643" y="433469"/>
                  </a:lnTo>
                  <a:lnTo>
                    <a:pt x="465946" y="410111"/>
                  </a:lnTo>
                  <a:lnTo>
                    <a:pt x="424376" y="393003"/>
                  </a:lnTo>
                  <a:lnTo>
                    <a:pt x="372743" y="382488"/>
                  </a:lnTo>
                  <a:lnTo>
                    <a:pt x="311857" y="378907"/>
                  </a:lnTo>
                  <a:close/>
                </a:path>
                <a:path w="522604" h="615950">
                  <a:moveTo>
                    <a:pt x="499585" y="437998"/>
                  </a:moveTo>
                  <a:lnTo>
                    <a:pt x="311857" y="437998"/>
                  </a:lnTo>
                  <a:lnTo>
                    <a:pt x="369252" y="441846"/>
                  </a:lnTo>
                  <a:lnTo>
                    <a:pt x="411588" y="453223"/>
                  </a:lnTo>
                  <a:lnTo>
                    <a:pt x="437825" y="471882"/>
                  </a:lnTo>
                  <a:lnTo>
                    <a:pt x="446922" y="497572"/>
                  </a:lnTo>
                  <a:lnTo>
                    <a:pt x="437825" y="522599"/>
                  </a:lnTo>
                  <a:lnTo>
                    <a:pt x="411588" y="540956"/>
                  </a:lnTo>
                  <a:lnTo>
                    <a:pt x="369252" y="552212"/>
                  </a:lnTo>
                  <a:lnTo>
                    <a:pt x="311857" y="555939"/>
                  </a:lnTo>
                  <a:lnTo>
                    <a:pt x="500361" y="555939"/>
                  </a:lnTo>
                  <a:lnTo>
                    <a:pt x="515656" y="532454"/>
                  </a:lnTo>
                  <a:lnTo>
                    <a:pt x="522173" y="497572"/>
                  </a:lnTo>
                  <a:lnTo>
                    <a:pt x="515656" y="462737"/>
                  </a:lnTo>
                  <a:lnTo>
                    <a:pt x="499585" y="43799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871612" y="1151905"/>
              <a:ext cx="522605" cy="615950"/>
            </a:xfrm>
            <a:custGeom>
              <a:avLst/>
              <a:gdLst/>
              <a:ahLst/>
              <a:cxnLst/>
              <a:rect l="l" t="t" r="r" b="b"/>
              <a:pathLst>
                <a:path w="522604" h="615950">
                  <a:moveTo>
                    <a:pt x="520485" y="362265"/>
                  </a:moveTo>
                  <a:lnTo>
                    <a:pt x="520485" y="0"/>
                  </a:lnTo>
                  <a:lnTo>
                    <a:pt x="444751" y="0"/>
                  </a:lnTo>
                  <a:lnTo>
                    <a:pt x="444751" y="119147"/>
                  </a:lnTo>
                  <a:lnTo>
                    <a:pt x="321987" y="119147"/>
                  </a:lnTo>
                  <a:lnTo>
                    <a:pt x="321987" y="181373"/>
                  </a:lnTo>
                  <a:lnTo>
                    <a:pt x="444751" y="181373"/>
                  </a:lnTo>
                  <a:lnTo>
                    <a:pt x="444751" y="362265"/>
                  </a:lnTo>
                  <a:lnTo>
                    <a:pt x="520485" y="362265"/>
                  </a:lnTo>
                  <a:close/>
                </a:path>
                <a:path w="522604" h="615950">
                  <a:moveTo>
                    <a:pt x="193433" y="211522"/>
                  </a:moveTo>
                  <a:lnTo>
                    <a:pt x="217066" y="252788"/>
                  </a:lnTo>
                  <a:lnTo>
                    <a:pt x="248454" y="288220"/>
                  </a:lnTo>
                  <a:lnTo>
                    <a:pt x="287486" y="317140"/>
                  </a:lnTo>
                  <a:lnTo>
                    <a:pt x="334047" y="338869"/>
                  </a:lnTo>
                  <a:lnTo>
                    <a:pt x="374807" y="279537"/>
                  </a:lnTo>
                  <a:lnTo>
                    <a:pt x="322732" y="255962"/>
                  </a:lnTo>
                  <a:lnTo>
                    <a:pt x="282071" y="223207"/>
                  </a:lnTo>
                  <a:lnTo>
                    <a:pt x="252953" y="183089"/>
                  </a:lnTo>
                  <a:lnTo>
                    <a:pt x="235504" y="137425"/>
                  </a:lnTo>
                  <a:lnTo>
                    <a:pt x="229853" y="88033"/>
                  </a:lnTo>
                  <a:lnTo>
                    <a:pt x="229853" y="33283"/>
                  </a:lnTo>
                  <a:lnTo>
                    <a:pt x="153637" y="33283"/>
                  </a:lnTo>
                  <a:lnTo>
                    <a:pt x="153637" y="91410"/>
                  </a:lnTo>
                  <a:lnTo>
                    <a:pt x="149173" y="135272"/>
                  </a:lnTo>
                  <a:lnTo>
                    <a:pt x="136262" y="176836"/>
                  </a:lnTo>
                  <a:lnTo>
                    <a:pt x="114896" y="214929"/>
                  </a:lnTo>
                  <a:lnTo>
                    <a:pt x="85068" y="248379"/>
                  </a:lnTo>
                  <a:lnTo>
                    <a:pt x="46771" y="276014"/>
                  </a:lnTo>
                  <a:lnTo>
                    <a:pt x="0" y="296662"/>
                  </a:lnTo>
                  <a:lnTo>
                    <a:pt x="40519" y="357682"/>
                  </a:lnTo>
                  <a:lnTo>
                    <a:pt x="92055" y="333319"/>
                  </a:lnTo>
                  <a:lnTo>
                    <a:pt x="134794" y="300068"/>
                  </a:lnTo>
                  <a:lnTo>
                    <a:pt x="168624" y="259085"/>
                  </a:lnTo>
                  <a:lnTo>
                    <a:pt x="193433" y="211522"/>
                  </a:lnTo>
                  <a:close/>
                </a:path>
                <a:path w="522604" h="615950">
                  <a:moveTo>
                    <a:pt x="311857" y="378907"/>
                  </a:moveTo>
                  <a:lnTo>
                    <a:pt x="251074" y="382488"/>
                  </a:lnTo>
                  <a:lnTo>
                    <a:pt x="199517" y="393003"/>
                  </a:lnTo>
                  <a:lnTo>
                    <a:pt x="158009" y="410111"/>
                  </a:lnTo>
                  <a:lnTo>
                    <a:pt x="127374" y="433469"/>
                  </a:lnTo>
                  <a:lnTo>
                    <a:pt x="102022" y="497572"/>
                  </a:lnTo>
                  <a:lnTo>
                    <a:pt x="108438" y="532454"/>
                  </a:lnTo>
                  <a:lnTo>
                    <a:pt x="158009" y="584852"/>
                  </a:lnTo>
                  <a:lnTo>
                    <a:pt x="199517" y="601765"/>
                  </a:lnTo>
                  <a:lnTo>
                    <a:pt x="251074" y="612086"/>
                  </a:lnTo>
                  <a:lnTo>
                    <a:pt x="311857" y="615513"/>
                  </a:lnTo>
                  <a:lnTo>
                    <a:pt x="372743" y="612086"/>
                  </a:lnTo>
                  <a:lnTo>
                    <a:pt x="424376" y="601765"/>
                  </a:lnTo>
                  <a:lnTo>
                    <a:pt x="465946" y="584852"/>
                  </a:lnTo>
                  <a:lnTo>
                    <a:pt x="496643" y="561648"/>
                  </a:lnTo>
                  <a:lnTo>
                    <a:pt x="522173" y="497572"/>
                  </a:lnTo>
                  <a:lnTo>
                    <a:pt x="515656" y="462737"/>
                  </a:lnTo>
                  <a:lnTo>
                    <a:pt x="465946" y="410111"/>
                  </a:lnTo>
                  <a:lnTo>
                    <a:pt x="424376" y="393003"/>
                  </a:lnTo>
                  <a:lnTo>
                    <a:pt x="372743" y="382488"/>
                  </a:lnTo>
                  <a:lnTo>
                    <a:pt x="311857" y="378907"/>
                  </a:lnTo>
                  <a:close/>
                </a:path>
                <a:path w="522604" h="615950">
                  <a:moveTo>
                    <a:pt x="311857" y="555939"/>
                  </a:moveTo>
                  <a:lnTo>
                    <a:pt x="254575" y="552212"/>
                  </a:lnTo>
                  <a:lnTo>
                    <a:pt x="212306" y="540956"/>
                  </a:lnTo>
                  <a:lnTo>
                    <a:pt x="186227" y="522599"/>
                  </a:lnTo>
                  <a:lnTo>
                    <a:pt x="177514" y="497572"/>
                  </a:lnTo>
                  <a:lnTo>
                    <a:pt x="186227" y="471882"/>
                  </a:lnTo>
                  <a:lnTo>
                    <a:pt x="212306" y="453223"/>
                  </a:lnTo>
                  <a:lnTo>
                    <a:pt x="254575" y="441846"/>
                  </a:lnTo>
                  <a:lnTo>
                    <a:pt x="311857" y="437998"/>
                  </a:lnTo>
                  <a:lnTo>
                    <a:pt x="369252" y="441846"/>
                  </a:lnTo>
                  <a:lnTo>
                    <a:pt x="411588" y="453223"/>
                  </a:lnTo>
                  <a:lnTo>
                    <a:pt x="437825" y="471882"/>
                  </a:lnTo>
                  <a:lnTo>
                    <a:pt x="446922" y="497572"/>
                  </a:lnTo>
                  <a:lnTo>
                    <a:pt x="437825" y="522599"/>
                  </a:lnTo>
                  <a:lnTo>
                    <a:pt x="411588" y="540956"/>
                  </a:lnTo>
                  <a:lnTo>
                    <a:pt x="369252" y="552212"/>
                  </a:lnTo>
                  <a:lnTo>
                    <a:pt x="311857" y="55593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677204" y="1151905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317163" y="444269"/>
                  </a:moveTo>
                  <a:lnTo>
                    <a:pt x="237571" y="444269"/>
                  </a:lnTo>
                  <a:lnTo>
                    <a:pt x="225359" y="473740"/>
                  </a:lnTo>
                  <a:lnTo>
                    <a:pt x="197935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9"/>
                  </a:lnTo>
                  <a:lnTo>
                    <a:pt x="119951" y="604754"/>
                  </a:lnTo>
                  <a:lnTo>
                    <a:pt x="170793" y="589102"/>
                  </a:lnTo>
                  <a:lnTo>
                    <a:pt x="214502" y="568217"/>
                  </a:lnTo>
                  <a:lnTo>
                    <a:pt x="250350" y="542724"/>
                  </a:lnTo>
                  <a:lnTo>
                    <a:pt x="277608" y="513249"/>
                  </a:lnTo>
                  <a:lnTo>
                    <a:pt x="376841" y="513249"/>
                  </a:lnTo>
                  <a:lnTo>
                    <a:pt x="356428" y="500989"/>
                  </a:lnTo>
                  <a:lnTo>
                    <a:pt x="329271" y="473138"/>
                  </a:lnTo>
                  <a:lnTo>
                    <a:pt x="317163" y="444269"/>
                  </a:lnTo>
                  <a:close/>
                </a:path>
                <a:path w="516890" h="614680">
                  <a:moveTo>
                    <a:pt x="376841" y="513249"/>
                  </a:moveTo>
                  <a:lnTo>
                    <a:pt x="277608" y="513249"/>
                  </a:lnTo>
                  <a:lnTo>
                    <a:pt x="304646" y="542493"/>
                  </a:lnTo>
                  <a:lnTo>
                    <a:pt x="340171" y="568043"/>
                  </a:lnTo>
                  <a:lnTo>
                    <a:pt x="383522" y="589102"/>
                  </a:lnTo>
                  <a:lnTo>
                    <a:pt x="434037" y="604870"/>
                  </a:lnTo>
                  <a:lnTo>
                    <a:pt x="491060" y="614549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9" y="525644"/>
                  </a:lnTo>
                  <a:lnTo>
                    <a:pt x="376841" y="513249"/>
                  </a:lnTo>
                  <a:close/>
                </a:path>
                <a:path w="516890" h="614680">
                  <a:moveTo>
                    <a:pt x="493472" y="387590"/>
                  </a:moveTo>
                  <a:lnTo>
                    <a:pt x="61745" y="387590"/>
                  </a:lnTo>
                  <a:lnTo>
                    <a:pt x="61745" y="444269"/>
                  </a:lnTo>
                  <a:lnTo>
                    <a:pt x="493472" y="444269"/>
                  </a:lnTo>
                  <a:lnTo>
                    <a:pt x="493472" y="387590"/>
                  </a:lnTo>
                  <a:close/>
                </a:path>
                <a:path w="516890" h="614680">
                  <a:moveTo>
                    <a:pt x="315234" y="333322"/>
                  </a:moveTo>
                  <a:lnTo>
                    <a:pt x="239259" y="333322"/>
                  </a:lnTo>
                  <a:lnTo>
                    <a:pt x="239259" y="387590"/>
                  </a:lnTo>
                  <a:lnTo>
                    <a:pt x="315234" y="387590"/>
                  </a:lnTo>
                  <a:lnTo>
                    <a:pt x="315234" y="333322"/>
                  </a:lnTo>
                  <a:close/>
                </a:path>
                <a:path w="516890" h="614680">
                  <a:moveTo>
                    <a:pt x="480689" y="0"/>
                  </a:moveTo>
                  <a:lnTo>
                    <a:pt x="405679" y="0"/>
                  </a:lnTo>
                  <a:lnTo>
                    <a:pt x="405679" y="350929"/>
                  </a:lnTo>
                  <a:lnTo>
                    <a:pt x="480689" y="350929"/>
                  </a:lnTo>
                  <a:lnTo>
                    <a:pt x="480689" y="0"/>
                  </a:lnTo>
                  <a:close/>
                </a:path>
                <a:path w="516890" h="614680">
                  <a:moveTo>
                    <a:pt x="296903" y="38107"/>
                  </a:moveTo>
                  <a:lnTo>
                    <a:pt x="0" y="38107"/>
                  </a:lnTo>
                  <a:lnTo>
                    <a:pt x="0" y="294491"/>
                  </a:lnTo>
                  <a:lnTo>
                    <a:pt x="296903" y="294491"/>
                  </a:lnTo>
                  <a:lnTo>
                    <a:pt x="296903" y="235158"/>
                  </a:lnTo>
                  <a:lnTo>
                    <a:pt x="74527" y="235158"/>
                  </a:lnTo>
                  <a:lnTo>
                    <a:pt x="74527" y="97922"/>
                  </a:lnTo>
                  <a:lnTo>
                    <a:pt x="296903" y="97922"/>
                  </a:lnTo>
                  <a:lnTo>
                    <a:pt x="296903" y="38107"/>
                  </a:lnTo>
                  <a:close/>
                </a:path>
                <a:path w="516890" h="614680">
                  <a:moveTo>
                    <a:pt x="296903" y="97922"/>
                  </a:moveTo>
                  <a:lnTo>
                    <a:pt x="221894" y="97922"/>
                  </a:lnTo>
                  <a:lnTo>
                    <a:pt x="221894" y="235158"/>
                  </a:lnTo>
                  <a:lnTo>
                    <a:pt x="296903" y="235158"/>
                  </a:lnTo>
                  <a:lnTo>
                    <a:pt x="296903" y="9792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677204" y="1151905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405679" y="0"/>
                  </a:moveTo>
                  <a:lnTo>
                    <a:pt x="405679" y="350929"/>
                  </a:lnTo>
                  <a:lnTo>
                    <a:pt x="480689" y="350929"/>
                  </a:lnTo>
                  <a:lnTo>
                    <a:pt x="480689" y="0"/>
                  </a:lnTo>
                  <a:lnTo>
                    <a:pt x="405679" y="0"/>
                  </a:lnTo>
                  <a:close/>
                </a:path>
                <a:path w="516890" h="614680">
                  <a:moveTo>
                    <a:pt x="0" y="38107"/>
                  </a:moveTo>
                  <a:lnTo>
                    <a:pt x="0" y="294491"/>
                  </a:lnTo>
                  <a:lnTo>
                    <a:pt x="296903" y="294491"/>
                  </a:lnTo>
                  <a:lnTo>
                    <a:pt x="296903" y="38107"/>
                  </a:lnTo>
                  <a:lnTo>
                    <a:pt x="0" y="38107"/>
                  </a:lnTo>
                  <a:close/>
                </a:path>
                <a:path w="516890" h="614680">
                  <a:moveTo>
                    <a:pt x="74527" y="235158"/>
                  </a:moveTo>
                  <a:lnTo>
                    <a:pt x="74527" y="97922"/>
                  </a:lnTo>
                  <a:lnTo>
                    <a:pt x="221894" y="97922"/>
                  </a:lnTo>
                  <a:lnTo>
                    <a:pt x="221894" y="235158"/>
                  </a:lnTo>
                  <a:lnTo>
                    <a:pt x="74527" y="235158"/>
                  </a:lnTo>
                  <a:close/>
                </a:path>
                <a:path w="516890" h="614680">
                  <a:moveTo>
                    <a:pt x="493472" y="444269"/>
                  </a:moveTo>
                  <a:lnTo>
                    <a:pt x="493472" y="387590"/>
                  </a:lnTo>
                  <a:lnTo>
                    <a:pt x="315234" y="387590"/>
                  </a:lnTo>
                  <a:lnTo>
                    <a:pt x="315234" y="333322"/>
                  </a:lnTo>
                  <a:lnTo>
                    <a:pt x="239259" y="333322"/>
                  </a:lnTo>
                  <a:lnTo>
                    <a:pt x="239259" y="387590"/>
                  </a:lnTo>
                  <a:lnTo>
                    <a:pt x="61745" y="387590"/>
                  </a:lnTo>
                  <a:lnTo>
                    <a:pt x="61745" y="444269"/>
                  </a:lnTo>
                  <a:lnTo>
                    <a:pt x="237571" y="444269"/>
                  </a:lnTo>
                  <a:lnTo>
                    <a:pt x="225359" y="473740"/>
                  </a:lnTo>
                  <a:lnTo>
                    <a:pt x="197935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9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2" y="568217"/>
                  </a:lnTo>
                  <a:lnTo>
                    <a:pt x="250350" y="542724"/>
                  </a:ln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3"/>
                  </a:lnTo>
                  <a:lnTo>
                    <a:pt x="383521" y="589102"/>
                  </a:lnTo>
                  <a:lnTo>
                    <a:pt x="434037" y="604870"/>
                  </a:lnTo>
                  <a:lnTo>
                    <a:pt x="491060" y="614549"/>
                  </a:lnTo>
                  <a:lnTo>
                    <a:pt x="516626" y="556663"/>
                  </a:lnTo>
                  <a:lnTo>
                    <a:pt x="451264" y="544928"/>
                  </a:lnTo>
                  <a:lnTo>
                    <a:pt x="397479" y="525644"/>
                  </a:lnTo>
                  <a:lnTo>
                    <a:pt x="356428" y="500989"/>
                  </a:lnTo>
                  <a:lnTo>
                    <a:pt x="329271" y="473138"/>
                  </a:lnTo>
                  <a:lnTo>
                    <a:pt x="317163" y="444269"/>
                  </a:lnTo>
                  <a:lnTo>
                    <a:pt x="493472" y="44426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423939" y="1151905"/>
              <a:ext cx="508000" cy="616585"/>
            </a:xfrm>
            <a:custGeom>
              <a:avLst/>
              <a:gdLst/>
              <a:ahLst/>
              <a:cxnLst/>
              <a:rect l="l" t="t" r="r" b="b"/>
              <a:pathLst>
                <a:path w="508000" h="616585">
                  <a:moveTo>
                    <a:pt x="507943" y="282432"/>
                  </a:moveTo>
                  <a:lnTo>
                    <a:pt x="432209" y="282432"/>
                  </a:lnTo>
                  <a:lnTo>
                    <a:pt x="432209" y="363712"/>
                  </a:lnTo>
                  <a:lnTo>
                    <a:pt x="507943" y="363712"/>
                  </a:lnTo>
                  <a:lnTo>
                    <a:pt x="507943" y="282432"/>
                  </a:lnTo>
                  <a:close/>
                </a:path>
                <a:path w="508000" h="616585">
                  <a:moveTo>
                    <a:pt x="162560" y="33766"/>
                  </a:moveTo>
                  <a:lnTo>
                    <a:pt x="109950" y="40751"/>
                  </a:lnTo>
                  <a:lnTo>
                    <a:pt x="65085" y="61049"/>
                  </a:lnTo>
                  <a:lnTo>
                    <a:pt x="30269" y="92809"/>
                  </a:lnTo>
                  <a:lnTo>
                    <a:pt x="7806" y="134177"/>
                  </a:lnTo>
                  <a:lnTo>
                    <a:pt x="0" y="183303"/>
                  </a:lnTo>
                  <a:lnTo>
                    <a:pt x="7806" y="233136"/>
                  </a:lnTo>
                  <a:lnTo>
                    <a:pt x="30269" y="274947"/>
                  </a:lnTo>
                  <a:lnTo>
                    <a:pt x="65085" y="306963"/>
                  </a:lnTo>
                  <a:lnTo>
                    <a:pt x="109950" y="327414"/>
                  </a:lnTo>
                  <a:lnTo>
                    <a:pt x="162560" y="334528"/>
                  </a:lnTo>
                  <a:lnTo>
                    <a:pt x="199511" y="331103"/>
                  </a:lnTo>
                  <a:lnTo>
                    <a:pt x="233138" y="320871"/>
                  </a:lnTo>
                  <a:lnTo>
                    <a:pt x="262650" y="304444"/>
                  </a:lnTo>
                  <a:lnTo>
                    <a:pt x="287255" y="282432"/>
                  </a:lnTo>
                  <a:lnTo>
                    <a:pt x="507943" y="282432"/>
                  </a:lnTo>
                  <a:lnTo>
                    <a:pt x="507943" y="270372"/>
                  </a:lnTo>
                  <a:lnTo>
                    <a:pt x="162560" y="270372"/>
                  </a:lnTo>
                  <a:lnTo>
                    <a:pt x="126145" y="264161"/>
                  </a:lnTo>
                  <a:lnTo>
                    <a:pt x="97530" y="246735"/>
                  </a:lnTo>
                  <a:lnTo>
                    <a:pt x="78819" y="219360"/>
                  </a:lnTo>
                  <a:lnTo>
                    <a:pt x="72115" y="183303"/>
                  </a:lnTo>
                  <a:lnTo>
                    <a:pt x="78819" y="148187"/>
                  </a:lnTo>
                  <a:lnTo>
                    <a:pt x="97530" y="121257"/>
                  </a:lnTo>
                  <a:lnTo>
                    <a:pt x="126145" y="104005"/>
                  </a:lnTo>
                  <a:lnTo>
                    <a:pt x="162560" y="97922"/>
                  </a:lnTo>
                  <a:lnTo>
                    <a:pt x="507943" y="97922"/>
                  </a:lnTo>
                  <a:lnTo>
                    <a:pt x="507943" y="85380"/>
                  </a:lnTo>
                  <a:lnTo>
                    <a:pt x="287255" y="85380"/>
                  </a:lnTo>
                  <a:lnTo>
                    <a:pt x="262650" y="63647"/>
                  </a:lnTo>
                  <a:lnTo>
                    <a:pt x="233138" y="47363"/>
                  </a:lnTo>
                  <a:lnTo>
                    <a:pt x="199511" y="37184"/>
                  </a:lnTo>
                  <a:lnTo>
                    <a:pt x="162560" y="33766"/>
                  </a:lnTo>
                  <a:close/>
                </a:path>
                <a:path w="508000" h="616585">
                  <a:moveTo>
                    <a:pt x="507943" y="97922"/>
                  </a:moveTo>
                  <a:lnTo>
                    <a:pt x="162560" y="97922"/>
                  </a:lnTo>
                  <a:lnTo>
                    <a:pt x="197872" y="104005"/>
                  </a:lnTo>
                  <a:lnTo>
                    <a:pt x="226174" y="121257"/>
                  </a:lnTo>
                  <a:lnTo>
                    <a:pt x="244979" y="148187"/>
                  </a:lnTo>
                  <a:lnTo>
                    <a:pt x="251800" y="183303"/>
                  </a:lnTo>
                  <a:lnTo>
                    <a:pt x="244979" y="219360"/>
                  </a:lnTo>
                  <a:lnTo>
                    <a:pt x="226174" y="246735"/>
                  </a:lnTo>
                  <a:lnTo>
                    <a:pt x="197872" y="264161"/>
                  </a:lnTo>
                  <a:lnTo>
                    <a:pt x="162560" y="270372"/>
                  </a:lnTo>
                  <a:lnTo>
                    <a:pt x="507943" y="270372"/>
                  </a:lnTo>
                  <a:lnTo>
                    <a:pt x="507943" y="221170"/>
                  </a:lnTo>
                  <a:lnTo>
                    <a:pt x="319574" y="221170"/>
                  </a:lnTo>
                  <a:lnTo>
                    <a:pt x="321511" y="212031"/>
                  </a:lnTo>
                  <a:lnTo>
                    <a:pt x="322951" y="202688"/>
                  </a:lnTo>
                  <a:lnTo>
                    <a:pt x="323847" y="193120"/>
                  </a:lnTo>
                  <a:lnTo>
                    <a:pt x="324156" y="183303"/>
                  </a:lnTo>
                  <a:lnTo>
                    <a:pt x="323851" y="173848"/>
                  </a:lnTo>
                  <a:lnTo>
                    <a:pt x="322981" y="164641"/>
                  </a:lnTo>
                  <a:lnTo>
                    <a:pt x="321613" y="155661"/>
                  </a:lnTo>
                  <a:lnTo>
                    <a:pt x="319815" y="146883"/>
                  </a:lnTo>
                  <a:lnTo>
                    <a:pt x="507943" y="146883"/>
                  </a:lnTo>
                  <a:lnTo>
                    <a:pt x="507943" y="97922"/>
                  </a:lnTo>
                  <a:close/>
                </a:path>
                <a:path w="508000" h="616585">
                  <a:moveTo>
                    <a:pt x="507943" y="146883"/>
                  </a:moveTo>
                  <a:lnTo>
                    <a:pt x="432209" y="146883"/>
                  </a:lnTo>
                  <a:lnTo>
                    <a:pt x="432209" y="221170"/>
                  </a:lnTo>
                  <a:lnTo>
                    <a:pt x="507943" y="221170"/>
                  </a:lnTo>
                  <a:lnTo>
                    <a:pt x="507943" y="146883"/>
                  </a:lnTo>
                  <a:close/>
                </a:path>
                <a:path w="508000" h="616585">
                  <a:moveTo>
                    <a:pt x="507943" y="0"/>
                  </a:moveTo>
                  <a:lnTo>
                    <a:pt x="432209" y="0"/>
                  </a:lnTo>
                  <a:lnTo>
                    <a:pt x="432209" y="85380"/>
                  </a:lnTo>
                  <a:lnTo>
                    <a:pt x="507943" y="85380"/>
                  </a:lnTo>
                  <a:lnTo>
                    <a:pt x="507943" y="0"/>
                  </a:lnTo>
                  <a:close/>
                </a:path>
                <a:path w="508000" h="616585">
                  <a:moveTo>
                    <a:pt x="507943" y="393620"/>
                  </a:moveTo>
                  <a:lnTo>
                    <a:pt x="87550" y="393620"/>
                  </a:lnTo>
                  <a:lnTo>
                    <a:pt x="87550" y="453675"/>
                  </a:lnTo>
                  <a:lnTo>
                    <a:pt x="432209" y="453675"/>
                  </a:lnTo>
                  <a:lnTo>
                    <a:pt x="432209" y="615996"/>
                  </a:lnTo>
                  <a:lnTo>
                    <a:pt x="507943" y="615996"/>
                  </a:lnTo>
                  <a:lnTo>
                    <a:pt x="507943" y="39362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423939" y="1151905"/>
              <a:ext cx="508000" cy="363855"/>
            </a:xfrm>
            <a:custGeom>
              <a:avLst/>
              <a:gdLst/>
              <a:ahLst/>
              <a:cxnLst/>
              <a:rect l="l" t="t" r="r" b="b"/>
              <a:pathLst>
                <a:path w="508000" h="363855">
                  <a:moveTo>
                    <a:pt x="432209" y="85380"/>
                  </a:moveTo>
                  <a:lnTo>
                    <a:pt x="287255" y="85380"/>
                  </a:lnTo>
                  <a:lnTo>
                    <a:pt x="262650" y="63647"/>
                  </a:lnTo>
                  <a:lnTo>
                    <a:pt x="233138" y="47363"/>
                  </a:lnTo>
                  <a:lnTo>
                    <a:pt x="199511" y="37184"/>
                  </a:lnTo>
                  <a:lnTo>
                    <a:pt x="162560" y="33766"/>
                  </a:lnTo>
                  <a:lnTo>
                    <a:pt x="109950" y="40751"/>
                  </a:lnTo>
                  <a:lnTo>
                    <a:pt x="65085" y="61049"/>
                  </a:lnTo>
                  <a:lnTo>
                    <a:pt x="30269" y="92809"/>
                  </a:lnTo>
                  <a:lnTo>
                    <a:pt x="7806" y="134177"/>
                  </a:lnTo>
                  <a:lnTo>
                    <a:pt x="0" y="183303"/>
                  </a:lnTo>
                  <a:lnTo>
                    <a:pt x="7806" y="233136"/>
                  </a:lnTo>
                  <a:lnTo>
                    <a:pt x="30269" y="274947"/>
                  </a:lnTo>
                  <a:lnTo>
                    <a:pt x="65085" y="306963"/>
                  </a:lnTo>
                  <a:lnTo>
                    <a:pt x="109950" y="327414"/>
                  </a:lnTo>
                  <a:lnTo>
                    <a:pt x="162560" y="334528"/>
                  </a:lnTo>
                  <a:lnTo>
                    <a:pt x="199511" y="331103"/>
                  </a:lnTo>
                  <a:lnTo>
                    <a:pt x="233138" y="320871"/>
                  </a:lnTo>
                  <a:lnTo>
                    <a:pt x="262650" y="304444"/>
                  </a:lnTo>
                  <a:lnTo>
                    <a:pt x="287255" y="282432"/>
                  </a:lnTo>
                  <a:lnTo>
                    <a:pt x="432209" y="282432"/>
                  </a:lnTo>
                  <a:lnTo>
                    <a:pt x="432209" y="363712"/>
                  </a:lnTo>
                  <a:lnTo>
                    <a:pt x="507943" y="363712"/>
                  </a:lnTo>
                  <a:lnTo>
                    <a:pt x="507943" y="0"/>
                  </a:lnTo>
                  <a:lnTo>
                    <a:pt x="432209" y="0"/>
                  </a:lnTo>
                  <a:lnTo>
                    <a:pt x="432209" y="8538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89069" y="1242842"/>
              <a:ext cx="193655" cy="1864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6528" y="1291804"/>
              <a:ext cx="126604" cy="8825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511489" y="1545525"/>
              <a:ext cx="421005" cy="222885"/>
            </a:xfrm>
            <a:custGeom>
              <a:avLst/>
              <a:gdLst/>
              <a:ahLst/>
              <a:cxnLst/>
              <a:rect l="l" t="t" r="r" b="b"/>
              <a:pathLst>
                <a:path w="421004" h="222885">
                  <a:moveTo>
                    <a:pt x="344659" y="60055"/>
                  </a:moveTo>
                  <a:lnTo>
                    <a:pt x="344659" y="222375"/>
                  </a:lnTo>
                  <a:lnTo>
                    <a:pt x="420392" y="222375"/>
                  </a:lnTo>
                  <a:lnTo>
                    <a:pt x="420392" y="0"/>
                  </a:lnTo>
                  <a:lnTo>
                    <a:pt x="0" y="0"/>
                  </a:lnTo>
                  <a:lnTo>
                    <a:pt x="0" y="60055"/>
                  </a:lnTo>
                  <a:lnTo>
                    <a:pt x="344659" y="6005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019915" y="1147081"/>
              <a:ext cx="572770" cy="615950"/>
            </a:xfrm>
            <a:custGeom>
              <a:avLst/>
              <a:gdLst/>
              <a:ahLst/>
              <a:cxnLst/>
              <a:rect l="l" t="t" r="r" b="b"/>
              <a:pathLst>
                <a:path w="572770" h="615950">
                  <a:moveTo>
                    <a:pt x="365883" y="54025"/>
                  </a:moveTo>
                  <a:lnTo>
                    <a:pt x="0" y="54025"/>
                  </a:lnTo>
                  <a:lnTo>
                    <a:pt x="0" y="112393"/>
                  </a:lnTo>
                  <a:lnTo>
                    <a:pt x="365883" y="112393"/>
                  </a:lnTo>
                  <a:lnTo>
                    <a:pt x="365883" y="54025"/>
                  </a:lnTo>
                  <a:close/>
                </a:path>
                <a:path w="572770" h="615950">
                  <a:moveTo>
                    <a:pt x="220929" y="0"/>
                  </a:moveTo>
                  <a:lnTo>
                    <a:pt x="145437" y="0"/>
                  </a:lnTo>
                  <a:lnTo>
                    <a:pt x="145437" y="54025"/>
                  </a:lnTo>
                  <a:lnTo>
                    <a:pt x="220929" y="54025"/>
                  </a:lnTo>
                  <a:lnTo>
                    <a:pt x="220929" y="0"/>
                  </a:lnTo>
                  <a:close/>
                </a:path>
                <a:path w="572770" h="615950">
                  <a:moveTo>
                    <a:pt x="485995" y="3376"/>
                  </a:moveTo>
                  <a:lnTo>
                    <a:pt x="409779" y="3376"/>
                  </a:lnTo>
                  <a:lnTo>
                    <a:pt x="409779" y="339593"/>
                  </a:lnTo>
                  <a:lnTo>
                    <a:pt x="485995" y="339593"/>
                  </a:lnTo>
                  <a:lnTo>
                    <a:pt x="485995" y="203563"/>
                  </a:lnTo>
                  <a:lnTo>
                    <a:pt x="572582" y="203563"/>
                  </a:lnTo>
                  <a:lnTo>
                    <a:pt x="572582" y="142301"/>
                  </a:lnTo>
                  <a:lnTo>
                    <a:pt x="485995" y="142301"/>
                  </a:lnTo>
                  <a:lnTo>
                    <a:pt x="485995" y="3376"/>
                  </a:lnTo>
                  <a:close/>
                </a:path>
                <a:path w="572770" h="615950">
                  <a:moveTo>
                    <a:pt x="183303" y="131689"/>
                  </a:moveTo>
                  <a:lnTo>
                    <a:pt x="120937" y="138894"/>
                  </a:lnTo>
                  <a:lnTo>
                    <a:pt x="73110" y="159123"/>
                  </a:lnTo>
                  <a:lnTo>
                    <a:pt x="42513" y="190840"/>
                  </a:lnTo>
                  <a:lnTo>
                    <a:pt x="31837" y="232505"/>
                  </a:lnTo>
                  <a:lnTo>
                    <a:pt x="42513" y="274815"/>
                  </a:lnTo>
                  <a:lnTo>
                    <a:pt x="73110" y="306520"/>
                  </a:lnTo>
                  <a:lnTo>
                    <a:pt x="120937" y="326422"/>
                  </a:lnTo>
                  <a:lnTo>
                    <a:pt x="183303" y="333322"/>
                  </a:lnTo>
                  <a:lnTo>
                    <a:pt x="245108" y="326422"/>
                  </a:lnTo>
                  <a:lnTo>
                    <a:pt x="292442" y="306520"/>
                  </a:lnTo>
                  <a:lnTo>
                    <a:pt x="319177" y="278572"/>
                  </a:lnTo>
                  <a:lnTo>
                    <a:pt x="183303" y="278572"/>
                  </a:lnTo>
                  <a:lnTo>
                    <a:pt x="150713" y="275614"/>
                  </a:lnTo>
                  <a:lnTo>
                    <a:pt x="126081" y="266844"/>
                  </a:lnTo>
                  <a:lnTo>
                    <a:pt x="110585" y="252422"/>
                  </a:lnTo>
                  <a:lnTo>
                    <a:pt x="105399" y="232505"/>
                  </a:lnTo>
                  <a:lnTo>
                    <a:pt x="110585" y="212780"/>
                  </a:lnTo>
                  <a:lnTo>
                    <a:pt x="126081" y="198075"/>
                  </a:lnTo>
                  <a:lnTo>
                    <a:pt x="150713" y="188888"/>
                  </a:lnTo>
                  <a:lnTo>
                    <a:pt x="183303" y="185714"/>
                  </a:lnTo>
                  <a:lnTo>
                    <a:pt x="317870" y="185714"/>
                  </a:lnTo>
                  <a:lnTo>
                    <a:pt x="292442" y="159123"/>
                  </a:lnTo>
                  <a:lnTo>
                    <a:pt x="245108" y="138894"/>
                  </a:lnTo>
                  <a:lnTo>
                    <a:pt x="183303" y="131689"/>
                  </a:lnTo>
                  <a:close/>
                </a:path>
                <a:path w="572770" h="615950">
                  <a:moveTo>
                    <a:pt x="317870" y="185714"/>
                  </a:moveTo>
                  <a:lnTo>
                    <a:pt x="183303" y="185714"/>
                  </a:lnTo>
                  <a:lnTo>
                    <a:pt x="215529" y="188888"/>
                  </a:lnTo>
                  <a:lnTo>
                    <a:pt x="240133" y="198075"/>
                  </a:lnTo>
                  <a:lnTo>
                    <a:pt x="255920" y="212780"/>
                  </a:lnTo>
                  <a:lnTo>
                    <a:pt x="261689" y="232505"/>
                  </a:lnTo>
                  <a:lnTo>
                    <a:pt x="255920" y="252422"/>
                  </a:lnTo>
                  <a:lnTo>
                    <a:pt x="240133" y="266844"/>
                  </a:lnTo>
                  <a:lnTo>
                    <a:pt x="215529" y="275614"/>
                  </a:lnTo>
                  <a:lnTo>
                    <a:pt x="183303" y="278572"/>
                  </a:lnTo>
                  <a:lnTo>
                    <a:pt x="319177" y="278572"/>
                  </a:lnTo>
                  <a:lnTo>
                    <a:pt x="322771" y="274815"/>
                  </a:lnTo>
                  <a:lnTo>
                    <a:pt x="333564" y="232505"/>
                  </a:lnTo>
                  <a:lnTo>
                    <a:pt x="322771" y="190840"/>
                  </a:lnTo>
                  <a:lnTo>
                    <a:pt x="317870" y="185714"/>
                  </a:lnTo>
                  <a:close/>
                </a:path>
                <a:path w="572770" h="615950">
                  <a:moveTo>
                    <a:pt x="485995" y="366606"/>
                  </a:moveTo>
                  <a:lnTo>
                    <a:pt x="82486" y="366606"/>
                  </a:lnTo>
                  <a:lnTo>
                    <a:pt x="82486" y="421838"/>
                  </a:lnTo>
                  <a:lnTo>
                    <a:pt x="410262" y="421838"/>
                  </a:lnTo>
                  <a:lnTo>
                    <a:pt x="410262" y="463082"/>
                  </a:lnTo>
                  <a:lnTo>
                    <a:pt x="83451" y="463082"/>
                  </a:lnTo>
                  <a:lnTo>
                    <a:pt x="83451" y="615754"/>
                  </a:lnTo>
                  <a:lnTo>
                    <a:pt x="505291" y="615754"/>
                  </a:lnTo>
                  <a:lnTo>
                    <a:pt x="505291" y="559316"/>
                  </a:lnTo>
                  <a:lnTo>
                    <a:pt x="158220" y="559316"/>
                  </a:lnTo>
                  <a:lnTo>
                    <a:pt x="158220" y="515902"/>
                  </a:lnTo>
                  <a:lnTo>
                    <a:pt x="485995" y="515902"/>
                  </a:lnTo>
                  <a:lnTo>
                    <a:pt x="485995" y="36660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019915" y="1147081"/>
              <a:ext cx="572770" cy="339725"/>
            </a:xfrm>
            <a:custGeom>
              <a:avLst/>
              <a:gdLst/>
              <a:ahLst/>
              <a:cxnLst/>
              <a:rect l="l" t="t" r="r" b="b"/>
              <a:pathLst>
                <a:path w="572770" h="339725">
                  <a:moveTo>
                    <a:pt x="220929" y="54025"/>
                  </a:moveTo>
                  <a:lnTo>
                    <a:pt x="220929" y="0"/>
                  </a:lnTo>
                  <a:lnTo>
                    <a:pt x="145437" y="0"/>
                  </a:lnTo>
                  <a:lnTo>
                    <a:pt x="145437" y="54025"/>
                  </a:lnTo>
                  <a:lnTo>
                    <a:pt x="0" y="54025"/>
                  </a:lnTo>
                  <a:lnTo>
                    <a:pt x="0" y="112393"/>
                  </a:lnTo>
                  <a:lnTo>
                    <a:pt x="365883" y="112393"/>
                  </a:lnTo>
                  <a:lnTo>
                    <a:pt x="365883" y="54025"/>
                  </a:lnTo>
                  <a:lnTo>
                    <a:pt x="220929" y="54025"/>
                  </a:lnTo>
                  <a:close/>
                </a:path>
                <a:path w="572770" h="339725">
                  <a:moveTo>
                    <a:pt x="485995" y="3376"/>
                  </a:moveTo>
                  <a:lnTo>
                    <a:pt x="409779" y="3376"/>
                  </a:lnTo>
                  <a:lnTo>
                    <a:pt x="409779" y="339593"/>
                  </a:lnTo>
                  <a:lnTo>
                    <a:pt x="485995" y="339593"/>
                  </a:lnTo>
                  <a:lnTo>
                    <a:pt x="485995" y="203563"/>
                  </a:lnTo>
                  <a:lnTo>
                    <a:pt x="572582" y="203563"/>
                  </a:lnTo>
                  <a:lnTo>
                    <a:pt x="572582" y="142301"/>
                  </a:lnTo>
                  <a:lnTo>
                    <a:pt x="485995" y="142301"/>
                  </a:lnTo>
                  <a:lnTo>
                    <a:pt x="485995" y="3376"/>
                  </a:lnTo>
                  <a:close/>
                </a:path>
                <a:path w="572770" h="339725">
                  <a:moveTo>
                    <a:pt x="333564" y="232505"/>
                  </a:moveTo>
                  <a:lnTo>
                    <a:pt x="322771" y="190840"/>
                  </a:lnTo>
                  <a:lnTo>
                    <a:pt x="292442" y="159123"/>
                  </a:lnTo>
                  <a:lnTo>
                    <a:pt x="245108" y="138894"/>
                  </a:lnTo>
                  <a:lnTo>
                    <a:pt x="183303" y="131689"/>
                  </a:lnTo>
                  <a:lnTo>
                    <a:pt x="120937" y="138894"/>
                  </a:lnTo>
                  <a:lnTo>
                    <a:pt x="73110" y="159123"/>
                  </a:lnTo>
                  <a:lnTo>
                    <a:pt x="42513" y="190840"/>
                  </a:lnTo>
                  <a:lnTo>
                    <a:pt x="31837" y="232505"/>
                  </a:lnTo>
                  <a:lnTo>
                    <a:pt x="42513" y="274815"/>
                  </a:lnTo>
                  <a:lnTo>
                    <a:pt x="73110" y="306520"/>
                  </a:lnTo>
                  <a:lnTo>
                    <a:pt x="120937" y="326422"/>
                  </a:lnTo>
                  <a:lnTo>
                    <a:pt x="183303" y="333322"/>
                  </a:lnTo>
                  <a:lnTo>
                    <a:pt x="245108" y="326422"/>
                  </a:lnTo>
                  <a:lnTo>
                    <a:pt x="292442" y="306520"/>
                  </a:lnTo>
                  <a:lnTo>
                    <a:pt x="322771" y="274815"/>
                  </a:lnTo>
                  <a:lnTo>
                    <a:pt x="333564" y="23250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8330" y="1325811"/>
              <a:ext cx="170260" cy="10682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102401" y="1513688"/>
              <a:ext cx="422909" cy="249554"/>
            </a:xfrm>
            <a:custGeom>
              <a:avLst/>
              <a:gdLst/>
              <a:ahLst/>
              <a:cxnLst/>
              <a:rect l="l" t="t" r="r" b="b"/>
              <a:pathLst>
                <a:path w="422909" h="249555">
                  <a:moveTo>
                    <a:pt x="403509" y="149295"/>
                  </a:moveTo>
                  <a:lnTo>
                    <a:pt x="403509" y="0"/>
                  </a:lnTo>
                  <a:lnTo>
                    <a:pt x="0" y="0"/>
                  </a:lnTo>
                  <a:lnTo>
                    <a:pt x="0" y="55232"/>
                  </a:lnTo>
                  <a:lnTo>
                    <a:pt x="327775" y="55232"/>
                  </a:lnTo>
                  <a:lnTo>
                    <a:pt x="327775" y="96475"/>
                  </a:lnTo>
                  <a:lnTo>
                    <a:pt x="965" y="96475"/>
                  </a:lnTo>
                  <a:lnTo>
                    <a:pt x="965" y="249147"/>
                  </a:lnTo>
                  <a:lnTo>
                    <a:pt x="422804" y="249147"/>
                  </a:lnTo>
                  <a:lnTo>
                    <a:pt x="422804" y="192709"/>
                  </a:lnTo>
                  <a:lnTo>
                    <a:pt x="75733" y="192709"/>
                  </a:lnTo>
                  <a:lnTo>
                    <a:pt x="75733" y="149295"/>
                  </a:lnTo>
                  <a:lnTo>
                    <a:pt x="403509" y="149295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832353" y="11994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177032" y="0"/>
                  </a:moveTo>
                  <a:lnTo>
                    <a:pt x="95510" y="0"/>
                  </a:lnTo>
                  <a:lnTo>
                    <a:pt x="70246" y="37700"/>
                  </a:lnTo>
                  <a:lnTo>
                    <a:pt x="48835" y="77270"/>
                  </a:lnTo>
                  <a:lnTo>
                    <a:pt x="31288" y="118806"/>
                  </a:lnTo>
                  <a:lnTo>
                    <a:pt x="17618" y="162405"/>
                  </a:lnTo>
                  <a:lnTo>
                    <a:pt x="7839" y="208164"/>
                  </a:lnTo>
                  <a:lnTo>
                    <a:pt x="1961" y="256180"/>
                  </a:lnTo>
                  <a:lnTo>
                    <a:pt x="0" y="306551"/>
                  </a:lnTo>
                  <a:lnTo>
                    <a:pt x="1961" y="356997"/>
                  </a:lnTo>
                  <a:lnTo>
                    <a:pt x="7839" y="405043"/>
                  </a:lnTo>
                  <a:lnTo>
                    <a:pt x="17618" y="450798"/>
                  </a:lnTo>
                  <a:lnTo>
                    <a:pt x="31288" y="494371"/>
                  </a:lnTo>
                  <a:lnTo>
                    <a:pt x="48835" y="535873"/>
                  </a:lnTo>
                  <a:lnTo>
                    <a:pt x="70246" y="575413"/>
                  </a:lnTo>
                  <a:lnTo>
                    <a:pt x="95510" y="613102"/>
                  </a:lnTo>
                  <a:lnTo>
                    <a:pt x="177032" y="613102"/>
                  </a:lnTo>
                  <a:lnTo>
                    <a:pt x="153684" y="576241"/>
                  </a:lnTo>
                  <a:lnTo>
                    <a:pt x="132868" y="530785"/>
                  </a:lnTo>
                  <a:lnTo>
                    <a:pt x="115348" y="478910"/>
                  </a:lnTo>
                  <a:lnTo>
                    <a:pt x="101889" y="422795"/>
                  </a:lnTo>
                  <a:lnTo>
                    <a:pt x="93253" y="364616"/>
                  </a:lnTo>
                  <a:lnTo>
                    <a:pt x="90204" y="306551"/>
                  </a:lnTo>
                  <a:lnTo>
                    <a:pt x="93253" y="248569"/>
                  </a:lnTo>
                  <a:lnTo>
                    <a:pt x="101889" y="190414"/>
                  </a:lnTo>
                  <a:lnTo>
                    <a:pt x="115348" y="134282"/>
                  </a:lnTo>
                  <a:lnTo>
                    <a:pt x="132868" y="82370"/>
                  </a:lnTo>
                  <a:lnTo>
                    <a:pt x="153684" y="36877"/>
                  </a:lnTo>
                  <a:lnTo>
                    <a:pt x="17703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832353" y="11994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0" y="306551"/>
                  </a:moveTo>
                  <a:lnTo>
                    <a:pt x="1961" y="356997"/>
                  </a:lnTo>
                  <a:lnTo>
                    <a:pt x="7839" y="405043"/>
                  </a:lnTo>
                  <a:lnTo>
                    <a:pt x="17618" y="450798"/>
                  </a:lnTo>
                  <a:lnTo>
                    <a:pt x="31288" y="494371"/>
                  </a:lnTo>
                  <a:lnTo>
                    <a:pt x="48835" y="535873"/>
                  </a:lnTo>
                  <a:lnTo>
                    <a:pt x="70246" y="575413"/>
                  </a:lnTo>
                  <a:lnTo>
                    <a:pt x="95510" y="613102"/>
                  </a:lnTo>
                  <a:lnTo>
                    <a:pt x="177032" y="613102"/>
                  </a:lnTo>
                  <a:lnTo>
                    <a:pt x="153684" y="576241"/>
                  </a:lnTo>
                  <a:lnTo>
                    <a:pt x="132868" y="530785"/>
                  </a:lnTo>
                  <a:lnTo>
                    <a:pt x="115348" y="478910"/>
                  </a:lnTo>
                  <a:lnTo>
                    <a:pt x="101889" y="422795"/>
                  </a:lnTo>
                  <a:lnTo>
                    <a:pt x="93253" y="364616"/>
                  </a:lnTo>
                  <a:lnTo>
                    <a:pt x="90204" y="306551"/>
                  </a:lnTo>
                  <a:lnTo>
                    <a:pt x="93253" y="248569"/>
                  </a:lnTo>
                  <a:lnTo>
                    <a:pt x="101889" y="190414"/>
                  </a:lnTo>
                  <a:lnTo>
                    <a:pt x="115348" y="134282"/>
                  </a:lnTo>
                  <a:lnTo>
                    <a:pt x="132868" y="82370"/>
                  </a:lnTo>
                  <a:lnTo>
                    <a:pt x="153684" y="36877"/>
                  </a:lnTo>
                  <a:lnTo>
                    <a:pt x="177032" y="0"/>
                  </a:lnTo>
                  <a:lnTo>
                    <a:pt x="95510" y="0"/>
                  </a:lnTo>
                  <a:lnTo>
                    <a:pt x="70246" y="37700"/>
                  </a:lnTo>
                  <a:lnTo>
                    <a:pt x="48835" y="77270"/>
                  </a:lnTo>
                  <a:lnTo>
                    <a:pt x="31288" y="118806"/>
                  </a:lnTo>
                  <a:lnTo>
                    <a:pt x="17618" y="162405"/>
                  </a:lnTo>
                  <a:lnTo>
                    <a:pt x="7839" y="208164"/>
                  </a:lnTo>
                  <a:lnTo>
                    <a:pt x="1961" y="256180"/>
                  </a:lnTo>
                  <a:lnTo>
                    <a:pt x="0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3063411" y="1213649"/>
              <a:ext cx="208279" cy="494030"/>
            </a:xfrm>
            <a:custGeom>
              <a:avLst/>
              <a:gdLst/>
              <a:ahLst/>
              <a:cxnLst/>
              <a:rect l="l" t="t" r="r" b="b"/>
              <a:pathLst>
                <a:path w="208280" h="494030">
                  <a:moveTo>
                    <a:pt x="207662" y="0"/>
                  </a:moveTo>
                  <a:lnTo>
                    <a:pt x="122523" y="0"/>
                  </a:lnTo>
                  <a:lnTo>
                    <a:pt x="0" y="79109"/>
                  </a:lnTo>
                  <a:lnTo>
                    <a:pt x="0" y="160390"/>
                  </a:lnTo>
                  <a:lnTo>
                    <a:pt x="115528" y="86586"/>
                  </a:lnTo>
                  <a:lnTo>
                    <a:pt x="118422" y="86586"/>
                  </a:lnTo>
                  <a:lnTo>
                    <a:pt x="118422" y="493954"/>
                  </a:lnTo>
                  <a:lnTo>
                    <a:pt x="207662" y="493954"/>
                  </a:lnTo>
                  <a:lnTo>
                    <a:pt x="20766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063411" y="1213649"/>
              <a:ext cx="208279" cy="494030"/>
            </a:xfrm>
            <a:custGeom>
              <a:avLst/>
              <a:gdLst/>
              <a:ahLst/>
              <a:cxnLst/>
              <a:rect l="l" t="t" r="r" b="b"/>
              <a:pathLst>
                <a:path w="208280" h="494030">
                  <a:moveTo>
                    <a:pt x="122523" y="0"/>
                  </a:moveTo>
                  <a:lnTo>
                    <a:pt x="0" y="79109"/>
                  </a:lnTo>
                  <a:lnTo>
                    <a:pt x="0" y="160390"/>
                  </a:lnTo>
                  <a:lnTo>
                    <a:pt x="115528" y="86586"/>
                  </a:lnTo>
                  <a:lnTo>
                    <a:pt x="118422" y="86586"/>
                  </a:lnTo>
                  <a:lnTo>
                    <a:pt x="118422" y="493954"/>
                  </a:lnTo>
                  <a:lnTo>
                    <a:pt x="207662" y="493954"/>
                  </a:lnTo>
                  <a:lnTo>
                    <a:pt x="207662" y="0"/>
                  </a:lnTo>
                  <a:lnTo>
                    <a:pt x="122523" y="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370203" y="11994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81521" y="0"/>
                  </a:moveTo>
                  <a:lnTo>
                    <a:pt x="0" y="0"/>
                  </a:lnTo>
                  <a:lnTo>
                    <a:pt x="23348" y="36877"/>
                  </a:lnTo>
                  <a:lnTo>
                    <a:pt x="44164" y="82370"/>
                  </a:lnTo>
                  <a:lnTo>
                    <a:pt x="61684" y="134282"/>
                  </a:lnTo>
                  <a:lnTo>
                    <a:pt x="75144" y="190414"/>
                  </a:lnTo>
                  <a:lnTo>
                    <a:pt x="83780" y="248569"/>
                  </a:lnTo>
                  <a:lnTo>
                    <a:pt x="86828" y="306551"/>
                  </a:lnTo>
                  <a:lnTo>
                    <a:pt x="83780" y="364616"/>
                  </a:lnTo>
                  <a:lnTo>
                    <a:pt x="75144" y="422795"/>
                  </a:lnTo>
                  <a:lnTo>
                    <a:pt x="61684" y="478910"/>
                  </a:lnTo>
                  <a:lnTo>
                    <a:pt x="44164" y="530785"/>
                  </a:lnTo>
                  <a:lnTo>
                    <a:pt x="23348" y="576241"/>
                  </a:lnTo>
                  <a:lnTo>
                    <a:pt x="0" y="613102"/>
                  </a:lnTo>
                  <a:lnTo>
                    <a:pt x="81521" y="613102"/>
                  </a:lnTo>
                  <a:lnTo>
                    <a:pt x="106785" y="575413"/>
                  </a:lnTo>
                  <a:lnTo>
                    <a:pt x="128197" y="535873"/>
                  </a:lnTo>
                  <a:lnTo>
                    <a:pt x="145744" y="494371"/>
                  </a:lnTo>
                  <a:lnTo>
                    <a:pt x="159413" y="450798"/>
                  </a:lnTo>
                  <a:lnTo>
                    <a:pt x="169193" y="405043"/>
                  </a:lnTo>
                  <a:lnTo>
                    <a:pt x="175070" y="356997"/>
                  </a:lnTo>
                  <a:lnTo>
                    <a:pt x="177032" y="306551"/>
                  </a:lnTo>
                  <a:lnTo>
                    <a:pt x="175070" y="256180"/>
                  </a:lnTo>
                  <a:lnTo>
                    <a:pt x="169193" y="208164"/>
                  </a:lnTo>
                  <a:lnTo>
                    <a:pt x="159413" y="162405"/>
                  </a:lnTo>
                  <a:lnTo>
                    <a:pt x="145744" y="118806"/>
                  </a:lnTo>
                  <a:lnTo>
                    <a:pt x="128197" y="77270"/>
                  </a:lnTo>
                  <a:lnTo>
                    <a:pt x="106785" y="37700"/>
                  </a:lnTo>
                  <a:lnTo>
                    <a:pt x="8152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3370203" y="1199419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177032" y="306551"/>
                  </a:moveTo>
                  <a:lnTo>
                    <a:pt x="175070" y="256180"/>
                  </a:lnTo>
                  <a:lnTo>
                    <a:pt x="169193" y="208164"/>
                  </a:lnTo>
                  <a:lnTo>
                    <a:pt x="159413" y="162405"/>
                  </a:lnTo>
                  <a:lnTo>
                    <a:pt x="145744" y="118806"/>
                  </a:lnTo>
                  <a:lnTo>
                    <a:pt x="128197" y="77270"/>
                  </a:lnTo>
                  <a:lnTo>
                    <a:pt x="106785" y="37700"/>
                  </a:lnTo>
                  <a:lnTo>
                    <a:pt x="81521" y="0"/>
                  </a:lnTo>
                  <a:lnTo>
                    <a:pt x="0" y="0"/>
                  </a:lnTo>
                  <a:lnTo>
                    <a:pt x="23348" y="36877"/>
                  </a:lnTo>
                  <a:lnTo>
                    <a:pt x="44164" y="82370"/>
                  </a:lnTo>
                  <a:lnTo>
                    <a:pt x="61684" y="134282"/>
                  </a:lnTo>
                  <a:lnTo>
                    <a:pt x="75144" y="190414"/>
                  </a:lnTo>
                  <a:lnTo>
                    <a:pt x="83780" y="248569"/>
                  </a:lnTo>
                  <a:lnTo>
                    <a:pt x="86828" y="306551"/>
                  </a:lnTo>
                  <a:lnTo>
                    <a:pt x="83780" y="364616"/>
                  </a:lnTo>
                  <a:lnTo>
                    <a:pt x="75144" y="422795"/>
                  </a:lnTo>
                  <a:lnTo>
                    <a:pt x="61684" y="478910"/>
                  </a:lnTo>
                  <a:lnTo>
                    <a:pt x="44164" y="530785"/>
                  </a:lnTo>
                  <a:lnTo>
                    <a:pt x="23348" y="576241"/>
                  </a:lnTo>
                  <a:lnTo>
                    <a:pt x="0" y="613102"/>
                  </a:lnTo>
                  <a:lnTo>
                    <a:pt x="81521" y="613102"/>
                  </a:lnTo>
                  <a:lnTo>
                    <a:pt x="106785" y="575413"/>
                  </a:lnTo>
                  <a:lnTo>
                    <a:pt x="128197" y="535873"/>
                  </a:lnTo>
                  <a:lnTo>
                    <a:pt x="145744" y="494371"/>
                  </a:lnTo>
                  <a:lnTo>
                    <a:pt x="159413" y="450798"/>
                  </a:lnTo>
                  <a:lnTo>
                    <a:pt x="169193" y="405043"/>
                  </a:lnTo>
                  <a:lnTo>
                    <a:pt x="175070" y="356997"/>
                  </a:lnTo>
                  <a:lnTo>
                    <a:pt x="177032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46939" y="3213825"/>
              <a:ext cx="4173220" cy="4173220"/>
            </a:xfrm>
            <a:custGeom>
              <a:avLst/>
              <a:gdLst/>
              <a:ahLst/>
              <a:cxnLst/>
              <a:rect l="l" t="t" r="r" b="b"/>
              <a:pathLst>
                <a:path w="4173220" h="4173220">
                  <a:moveTo>
                    <a:pt x="2086346" y="4172692"/>
                  </a:moveTo>
                  <a:lnTo>
                    <a:pt x="2037791" y="4172139"/>
                  </a:lnTo>
                  <a:lnTo>
                    <a:pt x="1989507" y="4170485"/>
                  </a:lnTo>
                  <a:lnTo>
                    <a:pt x="1941508" y="4167743"/>
                  </a:lnTo>
                  <a:lnTo>
                    <a:pt x="1893804" y="4163926"/>
                  </a:lnTo>
                  <a:lnTo>
                    <a:pt x="1846407" y="4159045"/>
                  </a:lnTo>
                  <a:lnTo>
                    <a:pt x="1799330" y="4153112"/>
                  </a:lnTo>
                  <a:lnTo>
                    <a:pt x="1752585" y="4146140"/>
                  </a:lnTo>
                  <a:lnTo>
                    <a:pt x="1706184" y="4138139"/>
                  </a:lnTo>
                  <a:lnTo>
                    <a:pt x="1660138" y="4129123"/>
                  </a:lnTo>
                  <a:lnTo>
                    <a:pt x="1614460" y="4119103"/>
                  </a:lnTo>
                  <a:lnTo>
                    <a:pt x="1569162" y="4108092"/>
                  </a:lnTo>
                  <a:lnTo>
                    <a:pt x="1524255" y="4096100"/>
                  </a:lnTo>
                  <a:lnTo>
                    <a:pt x="1479752" y="4083141"/>
                  </a:lnTo>
                  <a:lnTo>
                    <a:pt x="1435665" y="4069226"/>
                  </a:lnTo>
                  <a:lnTo>
                    <a:pt x="1392006" y="4054367"/>
                  </a:lnTo>
                  <a:lnTo>
                    <a:pt x="1348786" y="4038577"/>
                  </a:lnTo>
                  <a:lnTo>
                    <a:pt x="1306018" y="4021866"/>
                  </a:lnTo>
                  <a:lnTo>
                    <a:pt x="1263713" y="4004248"/>
                  </a:lnTo>
                  <a:lnTo>
                    <a:pt x="1221885" y="3985734"/>
                  </a:lnTo>
                  <a:lnTo>
                    <a:pt x="1180544" y="3966337"/>
                  </a:lnTo>
                  <a:lnTo>
                    <a:pt x="1139702" y="3946067"/>
                  </a:lnTo>
                  <a:lnTo>
                    <a:pt x="1099373" y="3924938"/>
                  </a:lnTo>
                  <a:lnTo>
                    <a:pt x="1059567" y="3902961"/>
                  </a:lnTo>
                  <a:lnTo>
                    <a:pt x="1020297" y="3880149"/>
                  </a:lnTo>
                  <a:lnTo>
                    <a:pt x="981574" y="3856513"/>
                  </a:lnTo>
                  <a:lnTo>
                    <a:pt x="943412" y="3832064"/>
                  </a:lnTo>
                  <a:lnTo>
                    <a:pt x="905821" y="3806817"/>
                  </a:lnTo>
                  <a:lnTo>
                    <a:pt x="868813" y="3780781"/>
                  </a:lnTo>
                  <a:lnTo>
                    <a:pt x="832402" y="3753970"/>
                  </a:lnTo>
                  <a:lnTo>
                    <a:pt x="796598" y="3726395"/>
                  </a:lnTo>
                  <a:lnTo>
                    <a:pt x="761414" y="3698068"/>
                  </a:lnTo>
                  <a:lnTo>
                    <a:pt x="726861" y="3669001"/>
                  </a:lnTo>
                  <a:lnTo>
                    <a:pt x="692953" y="3639207"/>
                  </a:lnTo>
                  <a:lnTo>
                    <a:pt x="659700" y="3608697"/>
                  </a:lnTo>
                  <a:lnTo>
                    <a:pt x="627114" y="3577483"/>
                  </a:lnTo>
                  <a:lnTo>
                    <a:pt x="595209" y="3545578"/>
                  </a:lnTo>
                  <a:lnTo>
                    <a:pt x="563995" y="3512992"/>
                  </a:lnTo>
                  <a:lnTo>
                    <a:pt x="533485" y="3479739"/>
                  </a:lnTo>
                  <a:lnTo>
                    <a:pt x="503691" y="3445831"/>
                  </a:lnTo>
                  <a:lnTo>
                    <a:pt x="474624" y="3411278"/>
                  </a:lnTo>
                  <a:lnTo>
                    <a:pt x="446297" y="3376094"/>
                  </a:lnTo>
                  <a:lnTo>
                    <a:pt x="418722" y="3340290"/>
                  </a:lnTo>
                  <a:lnTo>
                    <a:pt x="391911" y="3303879"/>
                  </a:lnTo>
                  <a:lnTo>
                    <a:pt x="365875" y="3266871"/>
                  </a:lnTo>
                  <a:lnTo>
                    <a:pt x="340628" y="3229280"/>
                  </a:lnTo>
                  <a:lnTo>
                    <a:pt x="316179" y="3191118"/>
                  </a:lnTo>
                  <a:lnTo>
                    <a:pt x="292543" y="3152395"/>
                  </a:lnTo>
                  <a:lnTo>
                    <a:pt x="269730" y="3113125"/>
                  </a:lnTo>
                  <a:lnTo>
                    <a:pt x="247754" y="3073319"/>
                  </a:lnTo>
                  <a:lnTo>
                    <a:pt x="226625" y="3032990"/>
                  </a:lnTo>
                  <a:lnTo>
                    <a:pt x="206355" y="2992148"/>
                  </a:lnTo>
                  <a:lnTo>
                    <a:pt x="186958" y="2950807"/>
                  </a:lnTo>
                  <a:lnTo>
                    <a:pt x="168444" y="2908979"/>
                  </a:lnTo>
                  <a:lnTo>
                    <a:pt x="150826" y="2866674"/>
                  </a:lnTo>
                  <a:lnTo>
                    <a:pt x="134115" y="2823906"/>
                  </a:lnTo>
                  <a:lnTo>
                    <a:pt x="118325" y="2780686"/>
                  </a:lnTo>
                  <a:lnTo>
                    <a:pt x="103466" y="2737027"/>
                  </a:lnTo>
                  <a:lnTo>
                    <a:pt x="89551" y="2692939"/>
                  </a:lnTo>
                  <a:lnTo>
                    <a:pt x="76592" y="2648437"/>
                  </a:lnTo>
                  <a:lnTo>
                    <a:pt x="64600" y="2603530"/>
                  </a:lnTo>
                  <a:lnTo>
                    <a:pt x="53589" y="2558232"/>
                  </a:lnTo>
                  <a:lnTo>
                    <a:pt x="43569" y="2512554"/>
                  </a:lnTo>
                  <a:lnTo>
                    <a:pt x="34553" y="2466508"/>
                  </a:lnTo>
                  <a:lnTo>
                    <a:pt x="26552" y="2420107"/>
                  </a:lnTo>
                  <a:lnTo>
                    <a:pt x="19580" y="2373362"/>
                  </a:lnTo>
                  <a:lnTo>
                    <a:pt x="13647" y="2326285"/>
                  </a:lnTo>
                  <a:lnTo>
                    <a:pt x="8766" y="2278888"/>
                  </a:lnTo>
                  <a:lnTo>
                    <a:pt x="4949" y="2231184"/>
                  </a:lnTo>
                  <a:lnTo>
                    <a:pt x="2207" y="2183185"/>
                  </a:lnTo>
                  <a:lnTo>
                    <a:pt x="553" y="2134901"/>
                  </a:lnTo>
                  <a:lnTo>
                    <a:pt x="0" y="2086346"/>
                  </a:lnTo>
                  <a:lnTo>
                    <a:pt x="553" y="2037791"/>
                  </a:lnTo>
                  <a:lnTo>
                    <a:pt x="2207" y="1989507"/>
                  </a:lnTo>
                  <a:lnTo>
                    <a:pt x="4949" y="1941508"/>
                  </a:lnTo>
                  <a:lnTo>
                    <a:pt x="8766" y="1893804"/>
                  </a:lnTo>
                  <a:lnTo>
                    <a:pt x="13647" y="1846407"/>
                  </a:lnTo>
                  <a:lnTo>
                    <a:pt x="19580" y="1799330"/>
                  </a:lnTo>
                  <a:lnTo>
                    <a:pt x="26552" y="1752585"/>
                  </a:lnTo>
                  <a:lnTo>
                    <a:pt x="34553" y="1706184"/>
                  </a:lnTo>
                  <a:lnTo>
                    <a:pt x="43569" y="1660138"/>
                  </a:lnTo>
                  <a:lnTo>
                    <a:pt x="53589" y="1614460"/>
                  </a:lnTo>
                  <a:lnTo>
                    <a:pt x="64600" y="1569162"/>
                  </a:lnTo>
                  <a:lnTo>
                    <a:pt x="76592" y="1524255"/>
                  </a:lnTo>
                  <a:lnTo>
                    <a:pt x="89551" y="1479752"/>
                  </a:lnTo>
                  <a:lnTo>
                    <a:pt x="103466" y="1435665"/>
                  </a:lnTo>
                  <a:lnTo>
                    <a:pt x="118325" y="1392006"/>
                  </a:lnTo>
                  <a:lnTo>
                    <a:pt x="134115" y="1348786"/>
                  </a:lnTo>
                  <a:lnTo>
                    <a:pt x="150826" y="1306018"/>
                  </a:lnTo>
                  <a:lnTo>
                    <a:pt x="168444" y="1263713"/>
                  </a:lnTo>
                  <a:lnTo>
                    <a:pt x="186958" y="1221885"/>
                  </a:lnTo>
                  <a:lnTo>
                    <a:pt x="206355" y="1180544"/>
                  </a:lnTo>
                  <a:lnTo>
                    <a:pt x="226625" y="1139702"/>
                  </a:lnTo>
                  <a:lnTo>
                    <a:pt x="247754" y="1099373"/>
                  </a:lnTo>
                  <a:lnTo>
                    <a:pt x="269730" y="1059567"/>
                  </a:lnTo>
                  <a:lnTo>
                    <a:pt x="292543" y="1020297"/>
                  </a:lnTo>
                  <a:lnTo>
                    <a:pt x="316179" y="981574"/>
                  </a:lnTo>
                  <a:lnTo>
                    <a:pt x="340628" y="943412"/>
                  </a:lnTo>
                  <a:lnTo>
                    <a:pt x="365875" y="905821"/>
                  </a:lnTo>
                  <a:lnTo>
                    <a:pt x="391911" y="868813"/>
                  </a:lnTo>
                  <a:lnTo>
                    <a:pt x="418722" y="832402"/>
                  </a:lnTo>
                  <a:lnTo>
                    <a:pt x="446297" y="796598"/>
                  </a:lnTo>
                  <a:lnTo>
                    <a:pt x="474624" y="761414"/>
                  </a:lnTo>
                  <a:lnTo>
                    <a:pt x="503691" y="726861"/>
                  </a:lnTo>
                  <a:lnTo>
                    <a:pt x="533485" y="692953"/>
                  </a:lnTo>
                  <a:lnTo>
                    <a:pt x="563995" y="659700"/>
                  </a:lnTo>
                  <a:lnTo>
                    <a:pt x="595209" y="627114"/>
                  </a:lnTo>
                  <a:lnTo>
                    <a:pt x="627114" y="595209"/>
                  </a:lnTo>
                  <a:lnTo>
                    <a:pt x="659700" y="563995"/>
                  </a:lnTo>
                  <a:lnTo>
                    <a:pt x="692953" y="533485"/>
                  </a:lnTo>
                  <a:lnTo>
                    <a:pt x="726861" y="503691"/>
                  </a:lnTo>
                  <a:lnTo>
                    <a:pt x="761414" y="474624"/>
                  </a:lnTo>
                  <a:lnTo>
                    <a:pt x="796598" y="446297"/>
                  </a:lnTo>
                  <a:lnTo>
                    <a:pt x="832402" y="418722"/>
                  </a:lnTo>
                  <a:lnTo>
                    <a:pt x="868813" y="391911"/>
                  </a:lnTo>
                  <a:lnTo>
                    <a:pt x="905821" y="365875"/>
                  </a:lnTo>
                  <a:lnTo>
                    <a:pt x="943412" y="340628"/>
                  </a:lnTo>
                  <a:lnTo>
                    <a:pt x="981574" y="316179"/>
                  </a:lnTo>
                  <a:lnTo>
                    <a:pt x="1020297" y="292543"/>
                  </a:lnTo>
                  <a:lnTo>
                    <a:pt x="1059567" y="269730"/>
                  </a:lnTo>
                  <a:lnTo>
                    <a:pt x="1099373" y="247754"/>
                  </a:lnTo>
                  <a:lnTo>
                    <a:pt x="1139702" y="226625"/>
                  </a:lnTo>
                  <a:lnTo>
                    <a:pt x="1180544" y="206355"/>
                  </a:lnTo>
                  <a:lnTo>
                    <a:pt x="1221885" y="186958"/>
                  </a:lnTo>
                  <a:lnTo>
                    <a:pt x="1263713" y="168444"/>
                  </a:lnTo>
                  <a:lnTo>
                    <a:pt x="1306018" y="150826"/>
                  </a:lnTo>
                  <a:lnTo>
                    <a:pt x="1348786" y="134115"/>
                  </a:lnTo>
                  <a:lnTo>
                    <a:pt x="1392006" y="118325"/>
                  </a:lnTo>
                  <a:lnTo>
                    <a:pt x="1435665" y="103466"/>
                  </a:lnTo>
                  <a:lnTo>
                    <a:pt x="1479752" y="89551"/>
                  </a:lnTo>
                  <a:lnTo>
                    <a:pt x="1524255" y="76592"/>
                  </a:lnTo>
                  <a:lnTo>
                    <a:pt x="1569162" y="64600"/>
                  </a:lnTo>
                  <a:lnTo>
                    <a:pt x="1614460" y="53589"/>
                  </a:lnTo>
                  <a:lnTo>
                    <a:pt x="1660138" y="43569"/>
                  </a:lnTo>
                  <a:lnTo>
                    <a:pt x="1706184" y="34553"/>
                  </a:lnTo>
                  <a:lnTo>
                    <a:pt x="1752585" y="26552"/>
                  </a:lnTo>
                  <a:lnTo>
                    <a:pt x="1799330" y="19580"/>
                  </a:lnTo>
                  <a:lnTo>
                    <a:pt x="1846407" y="13647"/>
                  </a:lnTo>
                  <a:lnTo>
                    <a:pt x="1893804" y="8766"/>
                  </a:lnTo>
                  <a:lnTo>
                    <a:pt x="1941508" y="4949"/>
                  </a:lnTo>
                  <a:lnTo>
                    <a:pt x="1989507" y="2207"/>
                  </a:lnTo>
                  <a:lnTo>
                    <a:pt x="2037791" y="553"/>
                  </a:lnTo>
                  <a:lnTo>
                    <a:pt x="2086346" y="0"/>
                  </a:lnTo>
                  <a:lnTo>
                    <a:pt x="2134901" y="553"/>
                  </a:lnTo>
                  <a:lnTo>
                    <a:pt x="2183185" y="2207"/>
                  </a:lnTo>
                  <a:lnTo>
                    <a:pt x="2231184" y="4949"/>
                  </a:lnTo>
                  <a:lnTo>
                    <a:pt x="2278888" y="8766"/>
                  </a:lnTo>
                  <a:lnTo>
                    <a:pt x="2326285" y="13647"/>
                  </a:lnTo>
                  <a:lnTo>
                    <a:pt x="2373362" y="19580"/>
                  </a:lnTo>
                  <a:lnTo>
                    <a:pt x="2420107" y="26552"/>
                  </a:lnTo>
                  <a:lnTo>
                    <a:pt x="2466508" y="34553"/>
                  </a:lnTo>
                  <a:lnTo>
                    <a:pt x="2512554" y="43569"/>
                  </a:lnTo>
                  <a:lnTo>
                    <a:pt x="2558232" y="53589"/>
                  </a:lnTo>
                  <a:lnTo>
                    <a:pt x="2603530" y="64600"/>
                  </a:lnTo>
                  <a:lnTo>
                    <a:pt x="2648437" y="76592"/>
                  </a:lnTo>
                  <a:lnTo>
                    <a:pt x="2692939" y="89551"/>
                  </a:lnTo>
                  <a:lnTo>
                    <a:pt x="2737027" y="103466"/>
                  </a:lnTo>
                  <a:lnTo>
                    <a:pt x="2780686" y="118325"/>
                  </a:lnTo>
                  <a:lnTo>
                    <a:pt x="2823906" y="134115"/>
                  </a:lnTo>
                  <a:lnTo>
                    <a:pt x="2866674" y="150826"/>
                  </a:lnTo>
                  <a:lnTo>
                    <a:pt x="2908979" y="168444"/>
                  </a:lnTo>
                  <a:lnTo>
                    <a:pt x="2950807" y="186958"/>
                  </a:lnTo>
                  <a:lnTo>
                    <a:pt x="2992148" y="206355"/>
                  </a:lnTo>
                  <a:lnTo>
                    <a:pt x="3032990" y="226625"/>
                  </a:lnTo>
                  <a:lnTo>
                    <a:pt x="3073319" y="247754"/>
                  </a:lnTo>
                  <a:lnTo>
                    <a:pt x="3113125" y="269730"/>
                  </a:lnTo>
                  <a:lnTo>
                    <a:pt x="3152395" y="292543"/>
                  </a:lnTo>
                  <a:lnTo>
                    <a:pt x="3191118" y="316179"/>
                  </a:lnTo>
                  <a:lnTo>
                    <a:pt x="3229280" y="340628"/>
                  </a:lnTo>
                  <a:lnTo>
                    <a:pt x="3266871" y="365875"/>
                  </a:lnTo>
                  <a:lnTo>
                    <a:pt x="3303879" y="391911"/>
                  </a:lnTo>
                  <a:lnTo>
                    <a:pt x="3340290" y="418722"/>
                  </a:lnTo>
                  <a:lnTo>
                    <a:pt x="3376094" y="446297"/>
                  </a:lnTo>
                  <a:lnTo>
                    <a:pt x="3411278" y="474624"/>
                  </a:lnTo>
                  <a:lnTo>
                    <a:pt x="3445831" y="503691"/>
                  </a:lnTo>
                  <a:lnTo>
                    <a:pt x="3479739" y="533485"/>
                  </a:lnTo>
                  <a:lnTo>
                    <a:pt x="3512992" y="563995"/>
                  </a:lnTo>
                  <a:lnTo>
                    <a:pt x="3545578" y="595209"/>
                  </a:lnTo>
                  <a:lnTo>
                    <a:pt x="3577483" y="627114"/>
                  </a:lnTo>
                  <a:lnTo>
                    <a:pt x="3608697" y="659700"/>
                  </a:lnTo>
                  <a:lnTo>
                    <a:pt x="3639207" y="692953"/>
                  </a:lnTo>
                  <a:lnTo>
                    <a:pt x="3669001" y="726861"/>
                  </a:lnTo>
                  <a:lnTo>
                    <a:pt x="3698068" y="761414"/>
                  </a:lnTo>
                  <a:lnTo>
                    <a:pt x="3726395" y="796598"/>
                  </a:lnTo>
                  <a:lnTo>
                    <a:pt x="3753970" y="832402"/>
                  </a:lnTo>
                  <a:lnTo>
                    <a:pt x="3780781" y="868813"/>
                  </a:lnTo>
                  <a:lnTo>
                    <a:pt x="3806817" y="905821"/>
                  </a:lnTo>
                  <a:lnTo>
                    <a:pt x="3832064" y="943412"/>
                  </a:lnTo>
                  <a:lnTo>
                    <a:pt x="3856513" y="981574"/>
                  </a:lnTo>
                  <a:lnTo>
                    <a:pt x="3880149" y="1020297"/>
                  </a:lnTo>
                  <a:lnTo>
                    <a:pt x="3902961" y="1059567"/>
                  </a:lnTo>
                  <a:lnTo>
                    <a:pt x="3924938" y="1099373"/>
                  </a:lnTo>
                  <a:lnTo>
                    <a:pt x="3946067" y="1139702"/>
                  </a:lnTo>
                  <a:lnTo>
                    <a:pt x="3966337" y="1180544"/>
                  </a:lnTo>
                  <a:lnTo>
                    <a:pt x="3985734" y="1221885"/>
                  </a:lnTo>
                  <a:lnTo>
                    <a:pt x="4004248" y="1263713"/>
                  </a:lnTo>
                  <a:lnTo>
                    <a:pt x="4021866" y="1306018"/>
                  </a:lnTo>
                  <a:lnTo>
                    <a:pt x="4038577" y="1348786"/>
                  </a:lnTo>
                  <a:lnTo>
                    <a:pt x="4054367" y="1392006"/>
                  </a:lnTo>
                  <a:lnTo>
                    <a:pt x="4069226" y="1435665"/>
                  </a:lnTo>
                  <a:lnTo>
                    <a:pt x="4083141" y="1479752"/>
                  </a:lnTo>
                  <a:lnTo>
                    <a:pt x="4096100" y="1524255"/>
                  </a:lnTo>
                  <a:lnTo>
                    <a:pt x="4108092" y="1569162"/>
                  </a:lnTo>
                  <a:lnTo>
                    <a:pt x="4119103" y="1614460"/>
                  </a:lnTo>
                  <a:lnTo>
                    <a:pt x="4129123" y="1660138"/>
                  </a:lnTo>
                  <a:lnTo>
                    <a:pt x="4138139" y="1706184"/>
                  </a:lnTo>
                  <a:lnTo>
                    <a:pt x="4146140" y="1752585"/>
                  </a:lnTo>
                  <a:lnTo>
                    <a:pt x="4153112" y="1799330"/>
                  </a:lnTo>
                  <a:lnTo>
                    <a:pt x="4159045" y="1846407"/>
                  </a:lnTo>
                  <a:lnTo>
                    <a:pt x="4163926" y="1893804"/>
                  </a:lnTo>
                  <a:lnTo>
                    <a:pt x="4167743" y="1941508"/>
                  </a:lnTo>
                  <a:lnTo>
                    <a:pt x="4170485" y="1989507"/>
                  </a:lnTo>
                  <a:lnTo>
                    <a:pt x="4172139" y="2037791"/>
                  </a:lnTo>
                  <a:lnTo>
                    <a:pt x="4172692" y="2086346"/>
                  </a:lnTo>
                  <a:lnTo>
                    <a:pt x="4172139" y="2134901"/>
                  </a:lnTo>
                  <a:lnTo>
                    <a:pt x="4170485" y="2183185"/>
                  </a:lnTo>
                  <a:lnTo>
                    <a:pt x="4167743" y="2231184"/>
                  </a:lnTo>
                  <a:lnTo>
                    <a:pt x="4163926" y="2278888"/>
                  </a:lnTo>
                  <a:lnTo>
                    <a:pt x="4159045" y="2326285"/>
                  </a:lnTo>
                  <a:lnTo>
                    <a:pt x="4153112" y="2373362"/>
                  </a:lnTo>
                  <a:lnTo>
                    <a:pt x="4146140" y="2420107"/>
                  </a:lnTo>
                  <a:lnTo>
                    <a:pt x="4138139" y="2466508"/>
                  </a:lnTo>
                  <a:lnTo>
                    <a:pt x="4129123" y="2512554"/>
                  </a:lnTo>
                  <a:lnTo>
                    <a:pt x="4119103" y="2558232"/>
                  </a:lnTo>
                  <a:lnTo>
                    <a:pt x="4108092" y="2603530"/>
                  </a:lnTo>
                  <a:lnTo>
                    <a:pt x="4096100" y="2648437"/>
                  </a:lnTo>
                  <a:lnTo>
                    <a:pt x="4083141" y="2692939"/>
                  </a:lnTo>
                  <a:lnTo>
                    <a:pt x="4069226" y="2737027"/>
                  </a:lnTo>
                  <a:lnTo>
                    <a:pt x="4054367" y="2780686"/>
                  </a:lnTo>
                  <a:lnTo>
                    <a:pt x="4038577" y="2823906"/>
                  </a:lnTo>
                  <a:lnTo>
                    <a:pt x="4021866" y="2866674"/>
                  </a:lnTo>
                  <a:lnTo>
                    <a:pt x="4004248" y="2908979"/>
                  </a:lnTo>
                  <a:lnTo>
                    <a:pt x="3985734" y="2950807"/>
                  </a:lnTo>
                  <a:lnTo>
                    <a:pt x="3966337" y="2992148"/>
                  </a:lnTo>
                  <a:lnTo>
                    <a:pt x="3946067" y="3032990"/>
                  </a:lnTo>
                  <a:lnTo>
                    <a:pt x="3924938" y="3073319"/>
                  </a:lnTo>
                  <a:lnTo>
                    <a:pt x="3902961" y="3113125"/>
                  </a:lnTo>
                  <a:lnTo>
                    <a:pt x="3880149" y="3152395"/>
                  </a:lnTo>
                  <a:lnTo>
                    <a:pt x="3856513" y="3191118"/>
                  </a:lnTo>
                  <a:lnTo>
                    <a:pt x="3832064" y="3229280"/>
                  </a:lnTo>
                  <a:lnTo>
                    <a:pt x="3806817" y="3266871"/>
                  </a:lnTo>
                  <a:lnTo>
                    <a:pt x="3780781" y="3303879"/>
                  </a:lnTo>
                  <a:lnTo>
                    <a:pt x="3753970" y="3340290"/>
                  </a:lnTo>
                  <a:lnTo>
                    <a:pt x="3726395" y="3376094"/>
                  </a:lnTo>
                  <a:lnTo>
                    <a:pt x="3698068" y="3411278"/>
                  </a:lnTo>
                  <a:lnTo>
                    <a:pt x="3669001" y="3445831"/>
                  </a:lnTo>
                  <a:lnTo>
                    <a:pt x="3639207" y="3479739"/>
                  </a:lnTo>
                  <a:lnTo>
                    <a:pt x="3608697" y="3512992"/>
                  </a:lnTo>
                  <a:lnTo>
                    <a:pt x="3577483" y="3545578"/>
                  </a:lnTo>
                  <a:lnTo>
                    <a:pt x="3545578" y="3577483"/>
                  </a:lnTo>
                  <a:lnTo>
                    <a:pt x="3512992" y="3608697"/>
                  </a:lnTo>
                  <a:lnTo>
                    <a:pt x="3479739" y="3639207"/>
                  </a:lnTo>
                  <a:lnTo>
                    <a:pt x="3445831" y="3669001"/>
                  </a:lnTo>
                  <a:lnTo>
                    <a:pt x="3411278" y="3698068"/>
                  </a:lnTo>
                  <a:lnTo>
                    <a:pt x="3376094" y="3726395"/>
                  </a:lnTo>
                  <a:lnTo>
                    <a:pt x="3340290" y="3753970"/>
                  </a:lnTo>
                  <a:lnTo>
                    <a:pt x="3303879" y="3780781"/>
                  </a:lnTo>
                  <a:lnTo>
                    <a:pt x="3266871" y="3806817"/>
                  </a:lnTo>
                  <a:lnTo>
                    <a:pt x="3229280" y="3832064"/>
                  </a:lnTo>
                  <a:lnTo>
                    <a:pt x="3191118" y="3856513"/>
                  </a:lnTo>
                  <a:lnTo>
                    <a:pt x="3152395" y="3880149"/>
                  </a:lnTo>
                  <a:lnTo>
                    <a:pt x="3113125" y="3902961"/>
                  </a:lnTo>
                  <a:lnTo>
                    <a:pt x="3073319" y="3924938"/>
                  </a:lnTo>
                  <a:lnTo>
                    <a:pt x="3032990" y="3946067"/>
                  </a:lnTo>
                  <a:lnTo>
                    <a:pt x="2992148" y="3966337"/>
                  </a:lnTo>
                  <a:lnTo>
                    <a:pt x="2950807" y="3985734"/>
                  </a:lnTo>
                  <a:lnTo>
                    <a:pt x="2908979" y="4004248"/>
                  </a:lnTo>
                  <a:lnTo>
                    <a:pt x="2866674" y="4021866"/>
                  </a:lnTo>
                  <a:lnTo>
                    <a:pt x="2823906" y="4038577"/>
                  </a:lnTo>
                  <a:lnTo>
                    <a:pt x="2780686" y="4054367"/>
                  </a:lnTo>
                  <a:lnTo>
                    <a:pt x="2737027" y="4069226"/>
                  </a:lnTo>
                  <a:lnTo>
                    <a:pt x="2692939" y="4083141"/>
                  </a:lnTo>
                  <a:lnTo>
                    <a:pt x="2648437" y="4096100"/>
                  </a:lnTo>
                  <a:lnTo>
                    <a:pt x="2603530" y="4108092"/>
                  </a:lnTo>
                  <a:lnTo>
                    <a:pt x="2558232" y="4119103"/>
                  </a:lnTo>
                  <a:lnTo>
                    <a:pt x="2512554" y="4129123"/>
                  </a:lnTo>
                  <a:lnTo>
                    <a:pt x="2466508" y="4138139"/>
                  </a:lnTo>
                  <a:lnTo>
                    <a:pt x="2420107" y="4146140"/>
                  </a:lnTo>
                  <a:lnTo>
                    <a:pt x="2373362" y="4153112"/>
                  </a:lnTo>
                  <a:lnTo>
                    <a:pt x="2326285" y="4159045"/>
                  </a:lnTo>
                  <a:lnTo>
                    <a:pt x="2278888" y="4163926"/>
                  </a:lnTo>
                  <a:lnTo>
                    <a:pt x="2231184" y="4167743"/>
                  </a:lnTo>
                  <a:lnTo>
                    <a:pt x="2183185" y="4170485"/>
                  </a:lnTo>
                  <a:lnTo>
                    <a:pt x="2134901" y="4172139"/>
                  </a:lnTo>
                  <a:lnTo>
                    <a:pt x="2086346" y="4172692"/>
                  </a:lnTo>
                  <a:close/>
                </a:path>
              </a:pathLst>
            </a:custGeom>
            <a:solidFill>
              <a:srgbClr val="4A5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421615" y="6272720"/>
              <a:ext cx="1113155" cy="394970"/>
            </a:xfrm>
            <a:custGeom>
              <a:avLst/>
              <a:gdLst/>
              <a:ahLst/>
              <a:cxnLst/>
              <a:rect l="l" t="t" r="r" b="b"/>
              <a:pathLst>
                <a:path w="1113154" h="394970">
                  <a:moveTo>
                    <a:pt x="187413" y="27470"/>
                  </a:moveTo>
                  <a:lnTo>
                    <a:pt x="139217" y="27470"/>
                  </a:lnTo>
                  <a:lnTo>
                    <a:pt x="139217" y="82359"/>
                  </a:lnTo>
                  <a:lnTo>
                    <a:pt x="47739" y="82359"/>
                  </a:lnTo>
                  <a:lnTo>
                    <a:pt x="47739" y="27749"/>
                  </a:lnTo>
                  <a:lnTo>
                    <a:pt x="0" y="27749"/>
                  </a:lnTo>
                  <a:lnTo>
                    <a:pt x="0" y="82359"/>
                  </a:lnTo>
                  <a:lnTo>
                    <a:pt x="0" y="120459"/>
                  </a:lnTo>
                  <a:lnTo>
                    <a:pt x="0" y="177609"/>
                  </a:lnTo>
                  <a:lnTo>
                    <a:pt x="0" y="215709"/>
                  </a:lnTo>
                  <a:lnTo>
                    <a:pt x="187413" y="215709"/>
                  </a:lnTo>
                  <a:lnTo>
                    <a:pt x="187413" y="177736"/>
                  </a:lnTo>
                  <a:lnTo>
                    <a:pt x="187413" y="177609"/>
                  </a:lnTo>
                  <a:lnTo>
                    <a:pt x="187413" y="120637"/>
                  </a:lnTo>
                  <a:lnTo>
                    <a:pt x="139217" y="120637"/>
                  </a:lnTo>
                  <a:lnTo>
                    <a:pt x="139217" y="177609"/>
                  </a:lnTo>
                  <a:lnTo>
                    <a:pt x="47739" y="177609"/>
                  </a:lnTo>
                  <a:lnTo>
                    <a:pt x="47739" y="120459"/>
                  </a:lnTo>
                  <a:lnTo>
                    <a:pt x="187413" y="120459"/>
                  </a:lnTo>
                  <a:lnTo>
                    <a:pt x="187413" y="82880"/>
                  </a:lnTo>
                  <a:lnTo>
                    <a:pt x="187413" y="82359"/>
                  </a:lnTo>
                  <a:lnTo>
                    <a:pt x="187413" y="27470"/>
                  </a:lnTo>
                  <a:close/>
                </a:path>
                <a:path w="1113154" h="394970">
                  <a:moveTo>
                    <a:pt x="296240" y="257619"/>
                  </a:moveTo>
                  <a:lnTo>
                    <a:pt x="34696" y="257619"/>
                  </a:lnTo>
                  <a:lnTo>
                    <a:pt x="34696" y="295719"/>
                  </a:lnTo>
                  <a:lnTo>
                    <a:pt x="247726" y="295719"/>
                  </a:lnTo>
                  <a:lnTo>
                    <a:pt x="247726" y="394779"/>
                  </a:lnTo>
                  <a:lnTo>
                    <a:pt x="296240" y="394779"/>
                  </a:lnTo>
                  <a:lnTo>
                    <a:pt x="296240" y="295719"/>
                  </a:lnTo>
                  <a:lnTo>
                    <a:pt x="296240" y="257619"/>
                  </a:lnTo>
                  <a:close/>
                </a:path>
                <a:path w="1113154" h="394970">
                  <a:moveTo>
                    <a:pt x="351028" y="101409"/>
                  </a:moveTo>
                  <a:lnTo>
                    <a:pt x="296240" y="101409"/>
                  </a:lnTo>
                  <a:lnTo>
                    <a:pt x="296240" y="2349"/>
                  </a:lnTo>
                  <a:lnTo>
                    <a:pt x="247726" y="2349"/>
                  </a:lnTo>
                  <a:lnTo>
                    <a:pt x="247726" y="101409"/>
                  </a:lnTo>
                  <a:lnTo>
                    <a:pt x="247726" y="140779"/>
                  </a:lnTo>
                  <a:lnTo>
                    <a:pt x="247726" y="238569"/>
                  </a:lnTo>
                  <a:lnTo>
                    <a:pt x="296240" y="238569"/>
                  </a:lnTo>
                  <a:lnTo>
                    <a:pt x="296240" y="140779"/>
                  </a:lnTo>
                  <a:lnTo>
                    <a:pt x="351028" y="140779"/>
                  </a:lnTo>
                  <a:lnTo>
                    <a:pt x="351028" y="101409"/>
                  </a:lnTo>
                  <a:close/>
                </a:path>
                <a:path w="1113154" h="394970">
                  <a:moveTo>
                    <a:pt x="606894" y="180809"/>
                  </a:moveTo>
                  <a:lnTo>
                    <a:pt x="566597" y="161099"/>
                  </a:lnTo>
                  <a:lnTo>
                    <a:pt x="537692" y="132702"/>
                  </a:lnTo>
                  <a:lnTo>
                    <a:pt x="520319" y="97904"/>
                  </a:lnTo>
                  <a:lnTo>
                    <a:pt x="514642" y="58940"/>
                  </a:lnTo>
                  <a:lnTo>
                    <a:pt x="514642" y="24091"/>
                  </a:lnTo>
                  <a:lnTo>
                    <a:pt x="466140" y="24091"/>
                  </a:lnTo>
                  <a:lnTo>
                    <a:pt x="466140" y="61087"/>
                  </a:lnTo>
                  <a:lnTo>
                    <a:pt x="459867" y="102450"/>
                  </a:lnTo>
                  <a:lnTo>
                    <a:pt x="441490" y="139687"/>
                  </a:lnTo>
                  <a:lnTo>
                    <a:pt x="410997" y="170281"/>
                  </a:lnTo>
                  <a:lnTo>
                    <a:pt x="368376" y="191706"/>
                  </a:lnTo>
                  <a:lnTo>
                    <a:pt x="394157" y="230543"/>
                  </a:lnTo>
                  <a:lnTo>
                    <a:pt x="426961" y="215036"/>
                  </a:lnTo>
                  <a:lnTo>
                    <a:pt x="454152" y="193878"/>
                  </a:lnTo>
                  <a:lnTo>
                    <a:pt x="475678" y="167792"/>
                  </a:lnTo>
                  <a:lnTo>
                    <a:pt x="491464" y="137528"/>
                  </a:lnTo>
                  <a:lnTo>
                    <a:pt x="506514" y="163779"/>
                  </a:lnTo>
                  <a:lnTo>
                    <a:pt x="526491" y="186334"/>
                  </a:lnTo>
                  <a:lnTo>
                    <a:pt x="551319" y="204736"/>
                  </a:lnTo>
                  <a:lnTo>
                    <a:pt x="580948" y="218567"/>
                  </a:lnTo>
                  <a:lnTo>
                    <a:pt x="606894" y="180809"/>
                  </a:lnTo>
                  <a:close/>
                </a:path>
                <a:path w="1113154" h="394970">
                  <a:moveTo>
                    <a:pt x="699604" y="2921"/>
                  </a:moveTo>
                  <a:lnTo>
                    <a:pt x="651408" y="2921"/>
                  </a:lnTo>
                  <a:lnTo>
                    <a:pt x="651408" y="78740"/>
                  </a:lnTo>
                  <a:lnTo>
                    <a:pt x="573278" y="78740"/>
                  </a:lnTo>
                  <a:lnTo>
                    <a:pt x="573278" y="118338"/>
                  </a:lnTo>
                  <a:lnTo>
                    <a:pt x="651408" y="118338"/>
                  </a:lnTo>
                  <a:lnTo>
                    <a:pt x="651408" y="233451"/>
                  </a:lnTo>
                  <a:lnTo>
                    <a:pt x="699604" y="233451"/>
                  </a:lnTo>
                  <a:lnTo>
                    <a:pt x="699604" y="2921"/>
                  </a:lnTo>
                  <a:close/>
                </a:path>
                <a:path w="1113154" h="394970">
                  <a:moveTo>
                    <a:pt x="700671" y="319557"/>
                  </a:moveTo>
                  <a:lnTo>
                    <a:pt x="691438" y="287616"/>
                  </a:lnTo>
                  <a:lnTo>
                    <a:pt x="684758" y="281647"/>
                  </a:lnTo>
                  <a:lnTo>
                    <a:pt x="664895" y="263906"/>
                  </a:lnTo>
                  <a:lnTo>
                    <a:pt x="652780" y="259664"/>
                  </a:lnTo>
                  <a:lnTo>
                    <a:pt x="652780" y="319557"/>
                  </a:lnTo>
                  <a:lnTo>
                    <a:pt x="647001" y="335483"/>
                  </a:lnTo>
                  <a:lnTo>
                    <a:pt x="630301" y="347167"/>
                  </a:lnTo>
                  <a:lnTo>
                    <a:pt x="603364" y="354330"/>
                  </a:lnTo>
                  <a:lnTo>
                    <a:pt x="566839" y="356704"/>
                  </a:lnTo>
                  <a:lnTo>
                    <a:pt x="530377" y="354330"/>
                  </a:lnTo>
                  <a:lnTo>
                    <a:pt x="503478" y="347167"/>
                  </a:lnTo>
                  <a:lnTo>
                    <a:pt x="486879" y="335483"/>
                  </a:lnTo>
                  <a:lnTo>
                    <a:pt x="481342" y="319557"/>
                  </a:lnTo>
                  <a:lnTo>
                    <a:pt x="486879" y="303212"/>
                  </a:lnTo>
                  <a:lnTo>
                    <a:pt x="503478" y="291338"/>
                  </a:lnTo>
                  <a:lnTo>
                    <a:pt x="530377" y="284099"/>
                  </a:lnTo>
                  <a:lnTo>
                    <a:pt x="566839" y="281647"/>
                  </a:lnTo>
                  <a:lnTo>
                    <a:pt x="603364" y="284099"/>
                  </a:lnTo>
                  <a:lnTo>
                    <a:pt x="630301" y="291338"/>
                  </a:lnTo>
                  <a:lnTo>
                    <a:pt x="647001" y="303212"/>
                  </a:lnTo>
                  <a:lnTo>
                    <a:pt x="652780" y="319557"/>
                  </a:lnTo>
                  <a:lnTo>
                    <a:pt x="652780" y="259664"/>
                  </a:lnTo>
                  <a:lnTo>
                    <a:pt x="622782" y="249135"/>
                  </a:lnTo>
                  <a:lnTo>
                    <a:pt x="566839" y="244043"/>
                  </a:lnTo>
                  <a:lnTo>
                    <a:pt x="510984" y="249135"/>
                  </a:lnTo>
                  <a:lnTo>
                    <a:pt x="468922" y="263906"/>
                  </a:lnTo>
                  <a:lnTo>
                    <a:pt x="442442" y="287616"/>
                  </a:lnTo>
                  <a:lnTo>
                    <a:pt x="433298" y="319557"/>
                  </a:lnTo>
                  <a:lnTo>
                    <a:pt x="442442" y="351510"/>
                  </a:lnTo>
                  <a:lnTo>
                    <a:pt x="468922" y="375107"/>
                  </a:lnTo>
                  <a:lnTo>
                    <a:pt x="510984" y="389686"/>
                  </a:lnTo>
                  <a:lnTo>
                    <a:pt x="566839" y="394614"/>
                  </a:lnTo>
                  <a:lnTo>
                    <a:pt x="622782" y="389686"/>
                  </a:lnTo>
                  <a:lnTo>
                    <a:pt x="664895" y="375107"/>
                  </a:lnTo>
                  <a:lnTo>
                    <a:pt x="685596" y="356704"/>
                  </a:lnTo>
                  <a:lnTo>
                    <a:pt x="691438" y="351510"/>
                  </a:lnTo>
                  <a:lnTo>
                    <a:pt x="700671" y="319557"/>
                  </a:lnTo>
                  <a:close/>
                </a:path>
                <a:path w="1113154" h="394970">
                  <a:moveTo>
                    <a:pt x="1064133" y="146113"/>
                  </a:moveTo>
                  <a:lnTo>
                    <a:pt x="1055446" y="120484"/>
                  </a:lnTo>
                  <a:lnTo>
                    <a:pt x="1029995" y="101727"/>
                  </a:lnTo>
                  <a:lnTo>
                    <a:pt x="1015022" y="97586"/>
                  </a:lnTo>
                  <a:lnTo>
                    <a:pt x="1015022" y="146113"/>
                  </a:lnTo>
                  <a:lnTo>
                    <a:pt x="1009967" y="157353"/>
                  </a:lnTo>
                  <a:lnTo>
                    <a:pt x="994791" y="165303"/>
                  </a:lnTo>
                  <a:lnTo>
                    <a:pt x="969429" y="170040"/>
                  </a:lnTo>
                  <a:lnTo>
                    <a:pt x="933818" y="171602"/>
                  </a:lnTo>
                  <a:lnTo>
                    <a:pt x="898080" y="170040"/>
                  </a:lnTo>
                  <a:lnTo>
                    <a:pt x="872756" y="165303"/>
                  </a:lnTo>
                  <a:lnTo>
                    <a:pt x="857694" y="157353"/>
                  </a:lnTo>
                  <a:lnTo>
                    <a:pt x="852779" y="146113"/>
                  </a:lnTo>
                  <a:lnTo>
                    <a:pt x="857694" y="134797"/>
                  </a:lnTo>
                  <a:lnTo>
                    <a:pt x="872756" y="126796"/>
                  </a:lnTo>
                  <a:lnTo>
                    <a:pt x="898080" y="122047"/>
                  </a:lnTo>
                  <a:lnTo>
                    <a:pt x="933818" y="120484"/>
                  </a:lnTo>
                  <a:lnTo>
                    <a:pt x="969429" y="122047"/>
                  </a:lnTo>
                  <a:lnTo>
                    <a:pt x="994791" y="126796"/>
                  </a:lnTo>
                  <a:lnTo>
                    <a:pt x="1009967" y="134797"/>
                  </a:lnTo>
                  <a:lnTo>
                    <a:pt x="1015022" y="146113"/>
                  </a:lnTo>
                  <a:lnTo>
                    <a:pt x="1015022" y="97586"/>
                  </a:lnTo>
                  <a:lnTo>
                    <a:pt x="989088" y="90385"/>
                  </a:lnTo>
                  <a:lnTo>
                    <a:pt x="933818" y="86563"/>
                  </a:lnTo>
                  <a:lnTo>
                    <a:pt x="878471" y="90385"/>
                  </a:lnTo>
                  <a:lnTo>
                    <a:pt x="837526" y="101727"/>
                  </a:lnTo>
                  <a:lnTo>
                    <a:pt x="812152" y="120370"/>
                  </a:lnTo>
                  <a:lnTo>
                    <a:pt x="803516" y="146113"/>
                  </a:lnTo>
                  <a:lnTo>
                    <a:pt x="812152" y="171983"/>
                  </a:lnTo>
                  <a:lnTo>
                    <a:pt x="837526" y="190881"/>
                  </a:lnTo>
                  <a:lnTo>
                    <a:pt x="878471" y="202438"/>
                  </a:lnTo>
                  <a:lnTo>
                    <a:pt x="933818" y="206286"/>
                  </a:lnTo>
                  <a:lnTo>
                    <a:pt x="989088" y="202438"/>
                  </a:lnTo>
                  <a:lnTo>
                    <a:pt x="1029995" y="190881"/>
                  </a:lnTo>
                  <a:lnTo>
                    <a:pt x="1055408" y="171983"/>
                  </a:lnTo>
                  <a:lnTo>
                    <a:pt x="1055535" y="171602"/>
                  </a:lnTo>
                  <a:lnTo>
                    <a:pt x="1064133" y="146113"/>
                  </a:lnTo>
                  <a:close/>
                </a:path>
                <a:path w="1113154" h="394970">
                  <a:moveTo>
                    <a:pt x="1073962" y="349034"/>
                  </a:moveTo>
                  <a:lnTo>
                    <a:pt x="846493" y="349034"/>
                  </a:lnTo>
                  <a:lnTo>
                    <a:pt x="846493" y="289318"/>
                  </a:lnTo>
                  <a:lnTo>
                    <a:pt x="798296" y="289318"/>
                  </a:lnTo>
                  <a:lnTo>
                    <a:pt x="798296" y="387553"/>
                  </a:lnTo>
                  <a:lnTo>
                    <a:pt x="1073962" y="387553"/>
                  </a:lnTo>
                  <a:lnTo>
                    <a:pt x="1073962" y="349034"/>
                  </a:lnTo>
                  <a:close/>
                </a:path>
                <a:path w="1113154" h="394970">
                  <a:moveTo>
                    <a:pt x="1093444" y="37147"/>
                  </a:moveTo>
                  <a:lnTo>
                    <a:pt x="958075" y="37147"/>
                  </a:lnTo>
                  <a:lnTo>
                    <a:pt x="958075" y="0"/>
                  </a:lnTo>
                  <a:lnTo>
                    <a:pt x="909726" y="0"/>
                  </a:lnTo>
                  <a:lnTo>
                    <a:pt x="909726" y="37147"/>
                  </a:lnTo>
                  <a:lnTo>
                    <a:pt x="772972" y="37147"/>
                  </a:lnTo>
                  <a:lnTo>
                    <a:pt x="772972" y="73672"/>
                  </a:lnTo>
                  <a:lnTo>
                    <a:pt x="1093444" y="73672"/>
                  </a:lnTo>
                  <a:lnTo>
                    <a:pt x="1093444" y="37147"/>
                  </a:lnTo>
                  <a:close/>
                </a:path>
                <a:path w="1113154" h="394970">
                  <a:moveTo>
                    <a:pt x="1112786" y="224243"/>
                  </a:moveTo>
                  <a:lnTo>
                    <a:pt x="755319" y="224243"/>
                  </a:lnTo>
                  <a:lnTo>
                    <a:pt x="755319" y="262458"/>
                  </a:lnTo>
                  <a:lnTo>
                    <a:pt x="914323" y="262458"/>
                  </a:lnTo>
                  <a:lnTo>
                    <a:pt x="914323" y="314490"/>
                  </a:lnTo>
                  <a:lnTo>
                    <a:pt x="962063" y="314490"/>
                  </a:lnTo>
                  <a:lnTo>
                    <a:pt x="962063" y="262458"/>
                  </a:lnTo>
                  <a:lnTo>
                    <a:pt x="1112786" y="262458"/>
                  </a:lnTo>
                  <a:lnTo>
                    <a:pt x="1112786" y="22424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600916" y="2241854"/>
              <a:ext cx="635635" cy="4543425"/>
            </a:xfrm>
            <a:custGeom>
              <a:avLst/>
              <a:gdLst/>
              <a:ahLst/>
              <a:cxnLst/>
              <a:rect l="l" t="t" r="r" b="b"/>
              <a:pathLst>
                <a:path w="635635" h="4543425">
                  <a:moveTo>
                    <a:pt x="284149" y="4230459"/>
                  </a:moveTo>
                  <a:lnTo>
                    <a:pt x="276326" y="4191089"/>
                  </a:lnTo>
                  <a:lnTo>
                    <a:pt x="257975" y="4163149"/>
                  </a:lnTo>
                  <a:lnTo>
                    <a:pt x="254927" y="4159339"/>
                  </a:lnTo>
                  <a:lnTo>
                    <a:pt x="249770" y="4155529"/>
                  </a:lnTo>
                  <a:lnTo>
                    <a:pt x="249364" y="4155148"/>
                  </a:lnTo>
                  <a:lnTo>
                    <a:pt x="249364" y="4213949"/>
                  </a:lnTo>
                  <a:lnTo>
                    <a:pt x="119773" y="4213949"/>
                  </a:lnTo>
                  <a:lnTo>
                    <a:pt x="122618" y="4205059"/>
                  </a:lnTo>
                  <a:lnTo>
                    <a:pt x="147218" y="4174579"/>
                  </a:lnTo>
                  <a:lnTo>
                    <a:pt x="184619" y="4163149"/>
                  </a:lnTo>
                  <a:lnTo>
                    <a:pt x="198120" y="4164419"/>
                  </a:lnTo>
                  <a:lnTo>
                    <a:pt x="231914" y="4183469"/>
                  </a:lnTo>
                  <a:lnTo>
                    <a:pt x="249364" y="4213949"/>
                  </a:lnTo>
                  <a:lnTo>
                    <a:pt x="249364" y="4155148"/>
                  </a:lnTo>
                  <a:lnTo>
                    <a:pt x="244373" y="4150449"/>
                  </a:lnTo>
                  <a:lnTo>
                    <a:pt x="238658" y="4146639"/>
                  </a:lnTo>
                  <a:lnTo>
                    <a:pt x="232651" y="4142829"/>
                  </a:lnTo>
                  <a:lnTo>
                    <a:pt x="240690" y="4132669"/>
                  </a:lnTo>
                  <a:lnTo>
                    <a:pt x="242036" y="4130129"/>
                  </a:lnTo>
                  <a:lnTo>
                    <a:pt x="246773" y="4121239"/>
                  </a:lnTo>
                  <a:lnTo>
                    <a:pt x="250634" y="4108539"/>
                  </a:lnTo>
                  <a:lnTo>
                    <a:pt x="251993" y="4095839"/>
                  </a:lnTo>
                  <a:lnTo>
                    <a:pt x="250621" y="4081869"/>
                  </a:lnTo>
                  <a:lnTo>
                    <a:pt x="246684" y="4069169"/>
                  </a:lnTo>
                  <a:lnTo>
                    <a:pt x="242531" y="4061549"/>
                  </a:lnTo>
                  <a:lnTo>
                    <a:pt x="240461" y="4057739"/>
                  </a:lnTo>
                  <a:lnTo>
                    <a:pt x="232232" y="4047579"/>
                  </a:lnTo>
                  <a:lnTo>
                    <a:pt x="222313" y="4039959"/>
                  </a:lnTo>
                  <a:lnTo>
                    <a:pt x="218986" y="4038117"/>
                  </a:lnTo>
                  <a:lnTo>
                    <a:pt x="218986" y="4095839"/>
                  </a:lnTo>
                  <a:lnTo>
                    <a:pt x="218300" y="4102189"/>
                  </a:lnTo>
                  <a:lnTo>
                    <a:pt x="191401" y="4130129"/>
                  </a:lnTo>
                  <a:lnTo>
                    <a:pt x="177380" y="4130129"/>
                  </a:lnTo>
                  <a:lnTo>
                    <a:pt x="149733" y="4095839"/>
                  </a:lnTo>
                  <a:lnTo>
                    <a:pt x="150431" y="4088219"/>
                  </a:lnTo>
                  <a:lnTo>
                    <a:pt x="177520" y="4061549"/>
                  </a:lnTo>
                  <a:lnTo>
                    <a:pt x="191554" y="4061549"/>
                  </a:lnTo>
                  <a:lnTo>
                    <a:pt x="218986" y="4095839"/>
                  </a:lnTo>
                  <a:lnTo>
                    <a:pt x="218986" y="4038117"/>
                  </a:lnTo>
                  <a:lnTo>
                    <a:pt x="210858" y="4033609"/>
                  </a:lnTo>
                  <a:lnTo>
                    <a:pt x="198170" y="4029799"/>
                  </a:lnTo>
                  <a:lnTo>
                    <a:pt x="184518" y="4028529"/>
                  </a:lnTo>
                  <a:lnTo>
                    <a:pt x="170878" y="4029799"/>
                  </a:lnTo>
                  <a:lnTo>
                    <a:pt x="136702" y="4047579"/>
                  </a:lnTo>
                  <a:lnTo>
                    <a:pt x="118313" y="4081869"/>
                  </a:lnTo>
                  <a:lnTo>
                    <a:pt x="116941" y="4095839"/>
                  </a:lnTo>
                  <a:lnTo>
                    <a:pt x="118275" y="4109809"/>
                  </a:lnTo>
                  <a:lnTo>
                    <a:pt x="122110" y="4121239"/>
                  </a:lnTo>
                  <a:lnTo>
                    <a:pt x="128206" y="4132669"/>
                  </a:lnTo>
                  <a:lnTo>
                    <a:pt x="136271" y="4142829"/>
                  </a:lnTo>
                  <a:lnTo>
                    <a:pt x="130327" y="4146639"/>
                  </a:lnTo>
                  <a:lnTo>
                    <a:pt x="124650" y="4150449"/>
                  </a:lnTo>
                  <a:lnTo>
                    <a:pt x="119265" y="4155529"/>
                  </a:lnTo>
                  <a:lnTo>
                    <a:pt x="114096" y="4159339"/>
                  </a:lnTo>
                  <a:lnTo>
                    <a:pt x="101904" y="4174579"/>
                  </a:lnTo>
                  <a:lnTo>
                    <a:pt x="92710" y="4191089"/>
                  </a:lnTo>
                  <a:lnTo>
                    <a:pt x="86906" y="4210139"/>
                  </a:lnTo>
                  <a:lnTo>
                    <a:pt x="84886" y="4230459"/>
                  </a:lnTo>
                  <a:lnTo>
                    <a:pt x="84886" y="4239349"/>
                  </a:lnTo>
                  <a:lnTo>
                    <a:pt x="92240" y="4246969"/>
                  </a:lnTo>
                  <a:lnTo>
                    <a:pt x="276796" y="4246969"/>
                  </a:lnTo>
                  <a:lnTo>
                    <a:pt x="284149" y="4239349"/>
                  </a:lnTo>
                  <a:lnTo>
                    <a:pt x="284149" y="4230459"/>
                  </a:lnTo>
                  <a:close/>
                </a:path>
                <a:path w="635635" h="4543425">
                  <a:moveTo>
                    <a:pt x="388035" y="222250"/>
                  </a:moveTo>
                  <a:lnTo>
                    <a:pt x="381076" y="177800"/>
                  </a:lnTo>
                  <a:lnTo>
                    <a:pt x="360616" y="134620"/>
                  </a:lnTo>
                  <a:lnTo>
                    <a:pt x="359524" y="133172"/>
                  </a:lnTo>
                  <a:lnTo>
                    <a:pt x="359524" y="222250"/>
                  </a:lnTo>
                  <a:lnTo>
                    <a:pt x="359524" y="227330"/>
                  </a:lnTo>
                  <a:lnTo>
                    <a:pt x="349504" y="276860"/>
                  </a:lnTo>
                  <a:lnTo>
                    <a:pt x="328091" y="311150"/>
                  </a:lnTo>
                  <a:lnTo>
                    <a:pt x="323418" y="298450"/>
                  </a:lnTo>
                  <a:lnTo>
                    <a:pt x="317195" y="287020"/>
                  </a:lnTo>
                  <a:lnTo>
                    <a:pt x="309575" y="275590"/>
                  </a:lnTo>
                  <a:lnTo>
                    <a:pt x="303276" y="268389"/>
                  </a:lnTo>
                  <a:lnTo>
                    <a:pt x="303276" y="334010"/>
                  </a:lnTo>
                  <a:lnTo>
                    <a:pt x="296938" y="337820"/>
                  </a:lnTo>
                  <a:lnTo>
                    <a:pt x="251802" y="356870"/>
                  </a:lnTo>
                  <a:lnTo>
                    <a:pt x="225132" y="359410"/>
                  </a:lnTo>
                  <a:lnTo>
                    <a:pt x="198450" y="356870"/>
                  </a:lnTo>
                  <a:lnTo>
                    <a:pt x="159981" y="341630"/>
                  </a:lnTo>
                  <a:lnTo>
                    <a:pt x="147066" y="334010"/>
                  </a:lnTo>
                  <a:lnTo>
                    <a:pt x="149644" y="320040"/>
                  </a:lnTo>
                  <a:lnTo>
                    <a:pt x="153022" y="311150"/>
                  </a:lnTo>
                  <a:lnTo>
                    <a:pt x="154470" y="307340"/>
                  </a:lnTo>
                  <a:lnTo>
                    <a:pt x="181571" y="276860"/>
                  </a:lnTo>
                  <a:lnTo>
                    <a:pt x="224942" y="262890"/>
                  </a:lnTo>
                  <a:lnTo>
                    <a:pt x="225310" y="262890"/>
                  </a:lnTo>
                  <a:lnTo>
                    <a:pt x="268770" y="276860"/>
                  </a:lnTo>
                  <a:lnTo>
                    <a:pt x="295871" y="307340"/>
                  </a:lnTo>
                  <a:lnTo>
                    <a:pt x="303276" y="334010"/>
                  </a:lnTo>
                  <a:lnTo>
                    <a:pt x="303276" y="268389"/>
                  </a:lnTo>
                  <a:lnTo>
                    <a:pt x="300697" y="265430"/>
                  </a:lnTo>
                  <a:lnTo>
                    <a:pt x="297497" y="262890"/>
                  </a:lnTo>
                  <a:lnTo>
                    <a:pt x="294297" y="260350"/>
                  </a:lnTo>
                  <a:lnTo>
                    <a:pt x="287439" y="254000"/>
                  </a:lnTo>
                  <a:lnTo>
                    <a:pt x="280149" y="250190"/>
                  </a:lnTo>
                  <a:lnTo>
                    <a:pt x="272465" y="245110"/>
                  </a:lnTo>
                  <a:lnTo>
                    <a:pt x="273291" y="245110"/>
                  </a:lnTo>
                  <a:lnTo>
                    <a:pt x="274027" y="243840"/>
                  </a:lnTo>
                  <a:lnTo>
                    <a:pt x="274853" y="243840"/>
                  </a:lnTo>
                  <a:lnTo>
                    <a:pt x="275691" y="242570"/>
                  </a:lnTo>
                  <a:lnTo>
                    <a:pt x="282232" y="234950"/>
                  </a:lnTo>
                  <a:lnTo>
                    <a:pt x="284416" y="232410"/>
                  </a:lnTo>
                  <a:lnTo>
                    <a:pt x="291007" y="219710"/>
                  </a:lnTo>
                  <a:lnTo>
                    <a:pt x="295173" y="205740"/>
                  </a:lnTo>
                  <a:lnTo>
                    <a:pt x="296633" y="191770"/>
                  </a:lnTo>
                  <a:lnTo>
                    <a:pt x="295173" y="177800"/>
                  </a:lnTo>
                  <a:lnTo>
                    <a:pt x="291007" y="163830"/>
                  </a:lnTo>
                  <a:lnTo>
                    <a:pt x="284416" y="152400"/>
                  </a:lnTo>
                  <a:lnTo>
                    <a:pt x="282473" y="149860"/>
                  </a:lnTo>
                  <a:lnTo>
                    <a:pt x="275691" y="140970"/>
                  </a:lnTo>
                  <a:lnTo>
                    <a:pt x="267944" y="134467"/>
                  </a:lnTo>
                  <a:lnTo>
                    <a:pt x="267944" y="191770"/>
                  </a:lnTo>
                  <a:lnTo>
                    <a:pt x="267068" y="200660"/>
                  </a:lnTo>
                  <a:lnTo>
                    <a:pt x="264579" y="208280"/>
                  </a:lnTo>
                  <a:lnTo>
                    <a:pt x="260654" y="215900"/>
                  </a:lnTo>
                  <a:lnTo>
                    <a:pt x="255485" y="222250"/>
                  </a:lnTo>
                  <a:lnTo>
                    <a:pt x="254838" y="222250"/>
                  </a:lnTo>
                  <a:lnTo>
                    <a:pt x="248666" y="227330"/>
                  </a:lnTo>
                  <a:lnTo>
                    <a:pt x="241617" y="231140"/>
                  </a:lnTo>
                  <a:lnTo>
                    <a:pt x="233845" y="233680"/>
                  </a:lnTo>
                  <a:lnTo>
                    <a:pt x="225501" y="234950"/>
                  </a:lnTo>
                  <a:lnTo>
                    <a:pt x="224942" y="234950"/>
                  </a:lnTo>
                  <a:lnTo>
                    <a:pt x="189839" y="215900"/>
                  </a:lnTo>
                  <a:lnTo>
                    <a:pt x="182587" y="191770"/>
                  </a:lnTo>
                  <a:lnTo>
                    <a:pt x="183464" y="182880"/>
                  </a:lnTo>
                  <a:lnTo>
                    <a:pt x="185953" y="175260"/>
                  </a:lnTo>
                  <a:lnTo>
                    <a:pt x="189877" y="167640"/>
                  </a:lnTo>
                  <a:lnTo>
                    <a:pt x="195046" y="161290"/>
                  </a:lnTo>
                  <a:lnTo>
                    <a:pt x="201460" y="156210"/>
                  </a:lnTo>
                  <a:lnTo>
                    <a:pt x="208699" y="152400"/>
                  </a:lnTo>
                  <a:lnTo>
                    <a:pt x="216700" y="149860"/>
                  </a:lnTo>
                  <a:lnTo>
                    <a:pt x="233921" y="149860"/>
                  </a:lnTo>
                  <a:lnTo>
                    <a:pt x="264617" y="175260"/>
                  </a:lnTo>
                  <a:lnTo>
                    <a:pt x="267944" y="191770"/>
                  </a:lnTo>
                  <a:lnTo>
                    <a:pt x="267944" y="134467"/>
                  </a:lnTo>
                  <a:lnTo>
                    <a:pt x="265112" y="132080"/>
                  </a:lnTo>
                  <a:lnTo>
                    <a:pt x="252971" y="125730"/>
                  </a:lnTo>
                  <a:lnTo>
                    <a:pt x="239547" y="121920"/>
                  </a:lnTo>
                  <a:lnTo>
                    <a:pt x="225132" y="120650"/>
                  </a:lnTo>
                  <a:lnTo>
                    <a:pt x="210718" y="121920"/>
                  </a:lnTo>
                  <a:lnTo>
                    <a:pt x="174561" y="140970"/>
                  </a:lnTo>
                  <a:lnTo>
                    <a:pt x="155079" y="177800"/>
                  </a:lnTo>
                  <a:lnTo>
                    <a:pt x="153619" y="191770"/>
                  </a:lnTo>
                  <a:lnTo>
                    <a:pt x="155079" y="205740"/>
                  </a:lnTo>
                  <a:lnTo>
                    <a:pt x="159245" y="219710"/>
                  </a:lnTo>
                  <a:lnTo>
                    <a:pt x="165849" y="232410"/>
                  </a:lnTo>
                  <a:lnTo>
                    <a:pt x="174561" y="242570"/>
                  </a:lnTo>
                  <a:lnTo>
                    <a:pt x="177888" y="245110"/>
                  </a:lnTo>
                  <a:lnTo>
                    <a:pt x="170243" y="250190"/>
                  </a:lnTo>
                  <a:lnTo>
                    <a:pt x="162991" y="254000"/>
                  </a:lnTo>
                  <a:lnTo>
                    <a:pt x="156146" y="260350"/>
                  </a:lnTo>
                  <a:lnTo>
                    <a:pt x="149745" y="265430"/>
                  </a:lnTo>
                  <a:lnTo>
                    <a:pt x="140855" y="275590"/>
                  </a:lnTo>
                  <a:lnTo>
                    <a:pt x="133248" y="287020"/>
                  </a:lnTo>
                  <a:lnTo>
                    <a:pt x="127025" y="298450"/>
                  </a:lnTo>
                  <a:lnTo>
                    <a:pt x="122339" y="311150"/>
                  </a:lnTo>
                  <a:lnTo>
                    <a:pt x="116001" y="303530"/>
                  </a:lnTo>
                  <a:lnTo>
                    <a:pt x="96596" y="264160"/>
                  </a:lnTo>
                  <a:lnTo>
                    <a:pt x="90906" y="227330"/>
                  </a:lnTo>
                  <a:lnTo>
                    <a:pt x="90906" y="222250"/>
                  </a:lnTo>
                  <a:lnTo>
                    <a:pt x="100939" y="172720"/>
                  </a:lnTo>
                  <a:lnTo>
                    <a:pt x="121272" y="139700"/>
                  </a:lnTo>
                  <a:lnTo>
                    <a:pt x="150431" y="113030"/>
                  </a:lnTo>
                  <a:lnTo>
                    <a:pt x="185864" y="96520"/>
                  </a:lnTo>
                  <a:lnTo>
                    <a:pt x="225221" y="90170"/>
                  </a:lnTo>
                  <a:lnTo>
                    <a:pt x="251929" y="92710"/>
                  </a:lnTo>
                  <a:lnTo>
                    <a:pt x="288696" y="106680"/>
                  </a:lnTo>
                  <a:lnTo>
                    <a:pt x="320344" y="129540"/>
                  </a:lnTo>
                  <a:lnTo>
                    <a:pt x="343801" y="161290"/>
                  </a:lnTo>
                  <a:lnTo>
                    <a:pt x="357035" y="198120"/>
                  </a:lnTo>
                  <a:lnTo>
                    <a:pt x="359524" y="222250"/>
                  </a:lnTo>
                  <a:lnTo>
                    <a:pt x="359524" y="133172"/>
                  </a:lnTo>
                  <a:lnTo>
                    <a:pt x="351116" y="121920"/>
                  </a:lnTo>
                  <a:lnTo>
                    <a:pt x="340461" y="109220"/>
                  </a:lnTo>
                  <a:lnTo>
                    <a:pt x="328599" y="99060"/>
                  </a:lnTo>
                  <a:lnTo>
                    <a:pt x="317398" y="90170"/>
                  </a:lnTo>
                  <a:lnTo>
                    <a:pt x="315798" y="88900"/>
                  </a:lnTo>
                  <a:lnTo>
                    <a:pt x="272719" y="68580"/>
                  </a:lnTo>
                  <a:lnTo>
                    <a:pt x="241503" y="62230"/>
                  </a:lnTo>
                  <a:lnTo>
                    <a:pt x="208940" y="62230"/>
                  </a:lnTo>
                  <a:lnTo>
                    <a:pt x="162941" y="73660"/>
                  </a:lnTo>
                  <a:lnTo>
                    <a:pt x="121843" y="99060"/>
                  </a:lnTo>
                  <a:lnTo>
                    <a:pt x="89827" y="134620"/>
                  </a:lnTo>
                  <a:lnTo>
                    <a:pt x="69367" y="177800"/>
                  </a:lnTo>
                  <a:lnTo>
                    <a:pt x="62407" y="222250"/>
                  </a:lnTo>
                  <a:lnTo>
                    <a:pt x="62407" y="227330"/>
                  </a:lnTo>
                  <a:lnTo>
                    <a:pt x="69367" y="271780"/>
                  </a:lnTo>
                  <a:lnTo>
                    <a:pt x="89827" y="314960"/>
                  </a:lnTo>
                  <a:lnTo>
                    <a:pt x="109982" y="340360"/>
                  </a:lnTo>
                  <a:lnTo>
                    <a:pt x="110807" y="340360"/>
                  </a:lnTo>
                  <a:lnTo>
                    <a:pt x="114312" y="344170"/>
                  </a:lnTo>
                  <a:lnTo>
                    <a:pt x="118008" y="347980"/>
                  </a:lnTo>
                  <a:lnTo>
                    <a:pt x="121793" y="350520"/>
                  </a:lnTo>
                  <a:lnTo>
                    <a:pt x="122720" y="351790"/>
                  </a:lnTo>
                  <a:lnTo>
                    <a:pt x="123913" y="353060"/>
                  </a:lnTo>
                  <a:lnTo>
                    <a:pt x="125107" y="353060"/>
                  </a:lnTo>
                  <a:lnTo>
                    <a:pt x="133972" y="359410"/>
                  </a:lnTo>
                  <a:lnTo>
                    <a:pt x="177723" y="381000"/>
                  </a:lnTo>
                  <a:lnTo>
                    <a:pt x="208940" y="387350"/>
                  </a:lnTo>
                  <a:lnTo>
                    <a:pt x="241503" y="387350"/>
                  </a:lnTo>
                  <a:lnTo>
                    <a:pt x="287502" y="375920"/>
                  </a:lnTo>
                  <a:lnTo>
                    <a:pt x="325513" y="353060"/>
                  </a:lnTo>
                  <a:lnTo>
                    <a:pt x="326618" y="353060"/>
                  </a:lnTo>
                  <a:lnTo>
                    <a:pt x="328460" y="350520"/>
                  </a:lnTo>
                  <a:lnTo>
                    <a:pt x="332613" y="346710"/>
                  </a:lnTo>
                  <a:lnTo>
                    <a:pt x="336677" y="344170"/>
                  </a:lnTo>
                  <a:lnTo>
                    <a:pt x="340461" y="340360"/>
                  </a:lnTo>
                  <a:lnTo>
                    <a:pt x="351650" y="327660"/>
                  </a:lnTo>
                  <a:lnTo>
                    <a:pt x="360959" y="314960"/>
                  </a:lnTo>
                  <a:lnTo>
                    <a:pt x="363156" y="311150"/>
                  </a:lnTo>
                  <a:lnTo>
                    <a:pt x="369023" y="300990"/>
                  </a:lnTo>
                  <a:lnTo>
                    <a:pt x="384949" y="256540"/>
                  </a:lnTo>
                  <a:lnTo>
                    <a:pt x="388035" y="227330"/>
                  </a:lnTo>
                  <a:lnTo>
                    <a:pt x="388035" y="222250"/>
                  </a:lnTo>
                  <a:close/>
                </a:path>
                <a:path w="635635" h="4543425">
                  <a:moveTo>
                    <a:pt x="527113" y="468630"/>
                  </a:moveTo>
                  <a:lnTo>
                    <a:pt x="498322" y="420395"/>
                  </a:lnTo>
                  <a:lnTo>
                    <a:pt x="498322" y="464820"/>
                  </a:lnTo>
                  <a:lnTo>
                    <a:pt x="498322" y="473710"/>
                  </a:lnTo>
                  <a:lnTo>
                    <a:pt x="496570" y="477520"/>
                  </a:lnTo>
                  <a:lnTo>
                    <a:pt x="493153" y="481330"/>
                  </a:lnTo>
                  <a:lnTo>
                    <a:pt x="481342" y="492760"/>
                  </a:lnTo>
                  <a:lnTo>
                    <a:pt x="477570" y="496570"/>
                  </a:lnTo>
                  <a:lnTo>
                    <a:pt x="473595" y="499110"/>
                  </a:lnTo>
                  <a:lnTo>
                    <a:pt x="467144" y="499110"/>
                  </a:lnTo>
                  <a:lnTo>
                    <a:pt x="464007" y="497840"/>
                  </a:lnTo>
                  <a:lnTo>
                    <a:pt x="461137" y="495300"/>
                  </a:lnTo>
                  <a:lnTo>
                    <a:pt x="382739" y="416560"/>
                  </a:lnTo>
                  <a:lnTo>
                    <a:pt x="366293" y="400050"/>
                  </a:lnTo>
                  <a:lnTo>
                    <a:pt x="372656" y="394970"/>
                  </a:lnTo>
                  <a:lnTo>
                    <a:pt x="378663" y="389890"/>
                  </a:lnTo>
                  <a:lnTo>
                    <a:pt x="384467" y="383540"/>
                  </a:lnTo>
                  <a:lnTo>
                    <a:pt x="388912" y="379730"/>
                  </a:lnTo>
                  <a:lnTo>
                    <a:pt x="393242" y="374650"/>
                  </a:lnTo>
                  <a:lnTo>
                    <a:pt x="397459" y="369570"/>
                  </a:lnTo>
                  <a:lnTo>
                    <a:pt x="401535" y="364490"/>
                  </a:lnTo>
                  <a:lnTo>
                    <a:pt x="496570" y="459740"/>
                  </a:lnTo>
                  <a:lnTo>
                    <a:pt x="498322" y="464820"/>
                  </a:lnTo>
                  <a:lnTo>
                    <a:pt x="498322" y="420395"/>
                  </a:lnTo>
                  <a:lnTo>
                    <a:pt x="442379" y="364490"/>
                  </a:lnTo>
                  <a:lnTo>
                    <a:pt x="418236" y="340360"/>
                  </a:lnTo>
                  <a:lnTo>
                    <a:pt x="431914" y="313690"/>
                  </a:lnTo>
                  <a:lnTo>
                    <a:pt x="442023" y="285750"/>
                  </a:lnTo>
                  <a:lnTo>
                    <a:pt x="448284" y="255270"/>
                  </a:lnTo>
                  <a:lnTo>
                    <a:pt x="450443" y="224790"/>
                  </a:lnTo>
                  <a:lnTo>
                    <a:pt x="445871" y="179070"/>
                  </a:lnTo>
                  <a:lnTo>
                    <a:pt x="432752" y="137160"/>
                  </a:lnTo>
                  <a:lnTo>
                    <a:pt x="420547" y="114769"/>
                  </a:lnTo>
                  <a:lnTo>
                    <a:pt x="420547" y="224790"/>
                  </a:lnTo>
                  <a:lnTo>
                    <a:pt x="416572" y="264160"/>
                  </a:lnTo>
                  <a:lnTo>
                    <a:pt x="405193" y="300990"/>
                  </a:lnTo>
                  <a:lnTo>
                    <a:pt x="363347" y="363220"/>
                  </a:lnTo>
                  <a:lnTo>
                    <a:pt x="301269" y="405130"/>
                  </a:lnTo>
                  <a:lnTo>
                    <a:pt x="264604" y="416560"/>
                  </a:lnTo>
                  <a:lnTo>
                    <a:pt x="225221" y="420370"/>
                  </a:lnTo>
                  <a:lnTo>
                    <a:pt x="185839" y="416560"/>
                  </a:lnTo>
                  <a:lnTo>
                    <a:pt x="149174" y="405130"/>
                  </a:lnTo>
                  <a:lnTo>
                    <a:pt x="116001" y="386080"/>
                  </a:lnTo>
                  <a:lnTo>
                    <a:pt x="63258" y="334010"/>
                  </a:lnTo>
                  <a:lnTo>
                    <a:pt x="33870" y="264160"/>
                  </a:lnTo>
                  <a:lnTo>
                    <a:pt x="29895" y="224790"/>
                  </a:lnTo>
                  <a:lnTo>
                    <a:pt x="33870" y="185420"/>
                  </a:lnTo>
                  <a:lnTo>
                    <a:pt x="45250" y="148590"/>
                  </a:lnTo>
                  <a:lnTo>
                    <a:pt x="87096" y="86360"/>
                  </a:lnTo>
                  <a:lnTo>
                    <a:pt x="149174" y="44450"/>
                  </a:lnTo>
                  <a:lnTo>
                    <a:pt x="185839" y="33020"/>
                  </a:lnTo>
                  <a:lnTo>
                    <a:pt x="225221" y="29210"/>
                  </a:lnTo>
                  <a:lnTo>
                    <a:pt x="264604" y="33020"/>
                  </a:lnTo>
                  <a:lnTo>
                    <a:pt x="301269" y="44450"/>
                  </a:lnTo>
                  <a:lnTo>
                    <a:pt x="363347" y="86360"/>
                  </a:lnTo>
                  <a:lnTo>
                    <a:pt x="405193" y="148590"/>
                  </a:lnTo>
                  <a:lnTo>
                    <a:pt x="416572" y="185420"/>
                  </a:lnTo>
                  <a:lnTo>
                    <a:pt x="420547" y="224790"/>
                  </a:lnTo>
                  <a:lnTo>
                    <a:pt x="420547" y="114769"/>
                  </a:lnTo>
                  <a:lnTo>
                    <a:pt x="384467" y="64770"/>
                  </a:lnTo>
                  <a:lnTo>
                    <a:pt x="351129" y="38100"/>
                  </a:lnTo>
                  <a:lnTo>
                    <a:pt x="312877" y="16510"/>
                  </a:lnTo>
                  <a:lnTo>
                    <a:pt x="270598" y="3810"/>
                  </a:lnTo>
                  <a:lnTo>
                    <a:pt x="225221" y="0"/>
                  </a:lnTo>
                  <a:lnTo>
                    <a:pt x="179832" y="3810"/>
                  </a:lnTo>
                  <a:lnTo>
                    <a:pt x="137566" y="16510"/>
                  </a:lnTo>
                  <a:lnTo>
                    <a:pt x="99314" y="38100"/>
                  </a:lnTo>
                  <a:lnTo>
                    <a:pt x="65976" y="64770"/>
                  </a:lnTo>
                  <a:lnTo>
                    <a:pt x="38455" y="99060"/>
                  </a:lnTo>
                  <a:lnTo>
                    <a:pt x="17691" y="137160"/>
                  </a:lnTo>
                  <a:lnTo>
                    <a:pt x="4572" y="179070"/>
                  </a:lnTo>
                  <a:lnTo>
                    <a:pt x="0" y="224790"/>
                  </a:lnTo>
                  <a:lnTo>
                    <a:pt x="4572" y="270510"/>
                  </a:lnTo>
                  <a:lnTo>
                    <a:pt x="17691" y="312420"/>
                  </a:lnTo>
                  <a:lnTo>
                    <a:pt x="38455" y="350520"/>
                  </a:lnTo>
                  <a:lnTo>
                    <a:pt x="65976" y="383540"/>
                  </a:lnTo>
                  <a:lnTo>
                    <a:pt x="99314" y="411480"/>
                  </a:lnTo>
                  <a:lnTo>
                    <a:pt x="137566" y="431800"/>
                  </a:lnTo>
                  <a:lnTo>
                    <a:pt x="179832" y="445770"/>
                  </a:lnTo>
                  <a:lnTo>
                    <a:pt x="225221" y="449580"/>
                  </a:lnTo>
                  <a:lnTo>
                    <a:pt x="256819" y="447040"/>
                  </a:lnTo>
                  <a:lnTo>
                    <a:pt x="287045" y="440690"/>
                  </a:lnTo>
                  <a:lnTo>
                    <a:pt x="315645" y="430530"/>
                  </a:lnTo>
                  <a:lnTo>
                    <a:pt x="335038" y="420370"/>
                  </a:lnTo>
                  <a:lnTo>
                    <a:pt x="342303" y="416560"/>
                  </a:lnTo>
                  <a:lnTo>
                    <a:pt x="440842" y="515620"/>
                  </a:lnTo>
                  <a:lnTo>
                    <a:pt x="447979" y="521970"/>
                  </a:lnTo>
                  <a:lnTo>
                    <a:pt x="455599" y="525780"/>
                  </a:lnTo>
                  <a:lnTo>
                    <a:pt x="471754" y="528320"/>
                  </a:lnTo>
                  <a:lnTo>
                    <a:pt x="479640" y="527050"/>
                  </a:lnTo>
                  <a:lnTo>
                    <a:pt x="513549" y="501650"/>
                  </a:lnTo>
                  <a:lnTo>
                    <a:pt x="526262" y="477520"/>
                  </a:lnTo>
                  <a:lnTo>
                    <a:pt x="527113" y="468630"/>
                  </a:lnTo>
                  <a:close/>
                </a:path>
                <a:path w="635635" h="4543425">
                  <a:moveTo>
                    <a:pt x="635177" y="4485729"/>
                  </a:moveTo>
                  <a:lnTo>
                    <a:pt x="602183" y="4435818"/>
                  </a:lnTo>
                  <a:lnTo>
                    <a:pt x="602183" y="4484459"/>
                  </a:lnTo>
                  <a:lnTo>
                    <a:pt x="602183" y="4488269"/>
                  </a:lnTo>
                  <a:lnTo>
                    <a:pt x="601345" y="4490809"/>
                  </a:lnTo>
                  <a:lnTo>
                    <a:pt x="599554" y="4492079"/>
                  </a:lnTo>
                  <a:lnTo>
                    <a:pt x="589991" y="4502239"/>
                  </a:lnTo>
                  <a:lnTo>
                    <a:pt x="587997" y="4503509"/>
                  </a:lnTo>
                  <a:lnTo>
                    <a:pt x="586105" y="4504779"/>
                  </a:lnTo>
                  <a:lnTo>
                    <a:pt x="582320" y="4504779"/>
                  </a:lnTo>
                  <a:lnTo>
                    <a:pt x="538022" y="4460329"/>
                  </a:lnTo>
                  <a:lnTo>
                    <a:pt x="520306" y="4442549"/>
                  </a:lnTo>
                  <a:lnTo>
                    <a:pt x="522147" y="4441279"/>
                  </a:lnTo>
                  <a:lnTo>
                    <a:pt x="523989" y="4440009"/>
                  </a:lnTo>
                  <a:lnTo>
                    <a:pt x="527558" y="4436199"/>
                  </a:lnTo>
                  <a:lnTo>
                    <a:pt x="534606" y="4429849"/>
                  </a:lnTo>
                  <a:lnTo>
                    <a:pt x="538073" y="4426039"/>
                  </a:lnTo>
                  <a:lnTo>
                    <a:pt x="541223" y="4420959"/>
                  </a:lnTo>
                  <a:lnTo>
                    <a:pt x="601345" y="4481919"/>
                  </a:lnTo>
                  <a:lnTo>
                    <a:pt x="602183" y="4484459"/>
                  </a:lnTo>
                  <a:lnTo>
                    <a:pt x="602183" y="4435818"/>
                  </a:lnTo>
                  <a:lnTo>
                    <a:pt x="587336" y="4420959"/>
                  </a:lnTo>
                  <a:lnTo>
                    <a:pt x="559409" y="4393019"/>
                  </a:lnTo>
                  <a:lnTo>
                    <a:pt x="565632" y="4377779"/>
                  </a:lnTo>
                  <a:lnTo>
                    <a:pt x="570230" y="4362539"/>
                  </a:lnTo>
                  <a:lnTo>
                    <a:pt x="573087" y="4346029"/>
                  </a:lnTo>
                  <a:lnTo>
                    <a:pt x="574116" y="4328249"/>
                  </a:lnTo>
                  <a:lnTo>
                    <a:pt x="571144" y="4299039"/>
                  </a:lnTo>
                  <a:lnTo>
                    <a:pt x="562597" y="4271099"/>
                  </a:lnTo>
                  <a:lnTo>
                    <a:pt x="549071" y="4246969"/>
                  </a:lnTo>
                  <a:lnTo>
                    <a:pt x="539965" y="4236021"/>
                  </a:lnTo>
                  <a:lnTo>
                    <a:pt x="539965" y="4329519"/>
                  </a:lnTo>
                  <a:lnTo>
                    <a:pt x="537667" y="4352379"/>
                  </a:lnTo>
                  <a:lnTo>
                    <a:pt x="520712" y="4391749"/>
                  </a:lnTo>
                  <a:lnTo>
                    <a:pt x="490270" y="4422229"/>
                  </a:lnTo>
                  <a:lnTo>
                    <a:pt x="449910" y="4440009"/>
                  </a:lnTo>
                  <a:lnTo>
                    <a:pt x="427189" y="4441279"/>
                  </a:lnTo>
                  <a:lnTo>
                    <a:pt x="404469" y="4440009"/>
                  </a:lnTo>
                  <a:lnTo>
                    <a:pt x="364109" y="4422229"/>
                  </a:lnTo>
                  <a:lnTo>
                    <a:pt x="333603" y="4391749"/>
                  </a:lnTo>
                  <a:lnTo>
                    <a:pt x="316611" y="4352379"/>
                  </a:lnTo>
                  <a:lnTo>
                    <a:pt x="314312" y="4329519"/>
                  </a:lnTo>
                  <a:lnTo>
                    <a:pt x="316623" y="4306659"/>
                  </a:lnTo>
                  <a:lnTo>
                    <a:pt x="333641" y="4266019"/>
                  </a:lnTo>
                  <a:lnTo>
                    <a:pt x="364096" y="4235539"/>
                  </a:lnTo>
                  <a:lnTo>
                    <a:pt x="404418" y="4219029"/>
                  </a:lnTo>
                  <a:lnTo>
                    <a:pt x="427189" y="4216489"/>
                  </a:lnTo>
                  <a:lnTo>
                    <a:pt x="449910" y="4219029"/>
                  </a:lnTo>
                  <a:lnTo>
                    <a:pt x="490270" y="4235539"/>
                  </a:lnTo>
                  <a:lnTo>
                    <a:pt x="520712" y="4266019"/>
                  </a:lnTo>
                  <a:lnTo>
                    <a:pt x="537667" y="4306659"/>
                  </a:lnTo>
                  <a:lnTo>
                    <a:pt x="539965" y="4329519"/>
                  </a:lnTo>
                  <a:lnTo>
                    <a:pt x="539965" y="4236021"/>
                  </a:lnTo>
                  <a:lnTo>
                    <a:pt x="509917" y="4207599"/>
                  </a:lnTo>
                  <a:lnTo>
                    <a:pt x="485622" y="4193629"/>
                  </a:lnTo>
                  <a:lnTo>
                    <a:pt x="485622" y="4184739"/>
                  </a:lnTo>
                  <a:lnTo>
                    <a:pt x="485622" y="4092029"/>
                  </a:lnTo>
                  <a:lnTo>
                    <a:pt x="485724" y="4085679"/>
                  </a:lnTo>
                  <a:lnTo>
                    <a:pt x="483412" y="4081869"/>
                  </a:lnTo>
                  <a:lnTo>
                    <a:pt x="479945" y="4078059"/>
                  </a:lnTo>
                  <a:lnTo>
                    <a:pt x="477405" y="4075519"/>
                  </a:lnTo>
                  <a:lnTo>
                    <a:pt x="452945" y="4051109"/>
                  </a:lnTo>
                  <a:lnTo>
                    <a:pt x="452945" y="4107269"/>
                  </a:lnTo>
                  <a:lnTo>
                    <a:pt x="452831" y="4184739"/>
                  </a:lnTo>
                  <a:lnTo>
                    <a:pt x="440169" y="4182199"/>
                  </a:lnTo>
                  <a:lnTo>
                    <a:pt x="427189" y="4182199"/>
                  </a:lnTo>
                  <a:lnTo>
                    <a:pt x="370027" y="4193629"/>
                  </a:lnTo>
                  <a:lnTo>
                    <a:pt x="323354" y="4225379"/>
                  </a:lnTo>
                  <a:lnTo>
                    <a:pt x="292011" y="4271099"/>
                  </a:lnTo>
                  <a:lnTo>
                    <a:pt x="285724" y="4290149"/>
                  </a:lnTo>
                  <a:lnTo>
                    <a:pt x="92341" y="4290149"/>
                  </a:lnTo>
                  <a:lnTo>
                    <a:pt x="84988" y="4296499"/>
                  </a:lnTo>
                  <a:lnTo>
                    <a:pt x="84988" y="4315549"/>
                  </a:lnTo>
                  <a:lnTo>
                    <a:pt x="92341" y="4321899"/>
                  </a:lnTo>
                  <a:lnTo>
                    <a:pt x="280365" y="4321899"/>
                  </a:lnTo>
                  <a:lnTo>
                    <a:pt x="280263" y="4329519"/>
                  </a:lnTo>
                  <a:lnTo>
                    <a:pt x="280530" y="4338409"/>
                  </a:lnTo>
                  <a:lnTo>
                    <a:pt x="281343" y="4347299"/>
                  </a:lnTo>
                  <a:lnTo>
                    <a:pt x="282651" y="4356189"/>
                  </a:lnTo>
                  <a:lnTo>
                    <a:pt x="284467" y="4363809"/>
                  </a:lnTo>
                  <a:lnTo>
                    <a:pt x="92341" y="4363809"/>
                  </a:lnTo>
                  <a:lnTo>
                    <a:pt x="84988" y="4371429"/>
                  </a:lnTo>
                  <a:lnTo>
                    <a:pt x="84988" y="4389209"/>
                  </a:lnTo>
                  <a:lnTo>
                    <a:pt x="92341" y="4396829"/>
                  </a:lnTo>
                  <a:lnTo>
                    <a:pt x="296976" y="4396829"/>
                  </a:lnTo>
                  <a:lnTo>
                    <a:pt x="302539" y="4406989"/>
                  </a:lnTo>
                  <a:lnTo>
                    <a:pt x="345084" y="4451439"/>
                  </a:lnTo>
                  <a:lnTo>
                    <a:pt x="397586" y="4473029"/>
                  </a:lnTo>
                  <a:lnTo>
                    <a:pt x="427189" y="4475569"/>
                  </a:lnTo>
                  <a:lnTo>
                    <a:pt x="440118" y="4475569"/>
                  </a:lnTo>
                  <a:lnTo>
                    <a:pt x="446468" y="4474299"/>
                  </a:lnTo>
                  <a:lnTo>
                    <a:pt x="452729" y="4474299"/>
                  </a:lnTo>
                  <a:lnTo>
                    <a:pt x="452729" y="4489539"/>
                  </a:lnTo>
                  <a:lnTo>
                    <a:pt x="452628" y="4495889"/>
                  </a:lnTo>
                  <a:lnTo>
                    <a:pt x="450418" y="4500969"/>
                  </a:lnTo>
                  <a:lnTo>
                    <a:pt x="443064" y="4508589"/>
                  </a:lnTo>
                  <a:lnTo>
                    <a:pt x="438010" y="4509859"/>
                  </a:lnTo>
                  <a:lnTo>
                    <a:pt x="55029" y="4509859"/>
                  </a:lnTo>
                  <a:lnTo>
                    <a:pt x="49987" y="4508589"/>
                  </a:lnTo>
                  <a:lnTo>
                    <a:pt x="42633" y="4500969"/>
                  </a:lnTo>
                  <a:lnTo>
                    <a:pt x="40322" y="4495889"/>
                  </a:lnTo>
                  <a:lnTo>
                    <a:pt x="40322" y="4490809"/>
                  </a:lnTo>
                  <a:lnTo>
                    <a:pt x="40424" y="3967569"/>
                  </a:lnTo>
                  <a:lnTo>
                    <a:pt x="42633" y="3962489"/>
                  </a:lnTo>
                  <a:lnTo>
                    <a:pt x="49987" y="3954869"/>
                  </a:lnTo>
                  <a:lnTo>
                    <a:pt x="54927" y="3952329"/>
                  </a:lnTo>
                  <a:lnTo>
                    <a:pt x="298132" y="3952329"/>
                  </a:lnTo>
                  <a:lnTo>
                    <a:pt x="298132" y="4055199"/>
                  </a:lnTo>
                  <a:lnTo>
                    <a:pt x="299199" y="4065359"/>
                  </a:lnTo>
                  <a:lnTo>
                    <a:pt x="302285" y="4075519"/>
                  </a:lnTo>
                  <a:lnTo>
                    <a:pt x="307174" y="4084409"/>
                  </a:lnTo>
                  <a:lnTo>
                    <a:pt x="313677" y="4092029"/>
                  </a:lnTo>
                  <a:lnTo>
                    <a:pt x="321614" y="4098379"/>
                  </a:lnTo>
                  <a:lnTo>
                    <a:pt x="330593" y="4103459"/>
                  </a:lnTo>
                  <a:lnTo>
                    <a:pt x="340499" y="4107269"/>
                  </a:lnTo>
                  <a:lnTo>
                    <a:pt x="452945" y="4107269"/>
                  </a:lnTo>
                  <a:lnTo>
                    <a:pt x="452945" y="4051109"/>
                  </a:lnTo>
                  <a:lnTo>
                    <a:pt x="429602" y="4027817"/>
                  </a:lnTo>
                  <a:lnTo>
                    <a:pt x="429602" y="4074249"/>
                  </a:lnTo>
                  <a:lnTo>
                    <a:pt x="429602" y="4075519"/>
                  </a:lnTo>
                  <a:lnTo>
                    <a:pt x="345528" y="4075519"/>
                  </a:lnTo>
                  <a:lnTo>
                    <a:pt x="340487" y="4072979"/>
                  </a:lnTo>
                  <a:lnTo>
                    <a:pt x="336905" y="4069169"/>
                  </a:lnTo>
                  <a:lnTo>
                    <a:pt x="333121" y="4065359"/>
                  </a:lnTo>
                  <a:lnTo>
                    <a:pt x="330923" y="4060279"/>
                  </a:lnTo>
                  <a:lnTo>
                    <a:pt x="330923" y="3976459"/>
                  </a:lnTo>
                  <a:lnTo>
                    <a:pt x="429602" y="4074249"/>
                  </a:lnTo>
                  <a:lnTo>
                    <a:pt x="429602" y="4027817"/>
                  </a:lnTo>
                  <a:lnTo>
                    <a:pt x="378142" y="3976459"/>
                  </a:lnTo>
                  <a:lnTo>
                    <a:pt x="353961" y="3952329"/>
                  </a:lnTo>
                  <a:lnTo>
                    <a:pt x="327240" y="3925659"/>
                  </a:lnTo>
                  <a:lnTo>
                    <a:pt x="324192" y="3921849"/>
                  </a:lnTo>
                  <a:lnTo>
                    <a:pt x="319671" y="3920579"/>
                  </a:lnTo>
                  <a:lnTo>
                    <a:pt x="49936" y="3920579"/>
                  </a:lnTo>
                  <a:lnTo>
                    <a:pt x="16725" y="3943439"/>
                  </a:lnTo>
                  <a:lnTo>
                    <a:pt x="7632" y="3972649"/>
                  </a:lnTo>
                  <a:lnTo>
                    <a:pt x="7747" y="4489539"/>
                  </a:lnTo>
                  <a:lnTo>
                    <a:pt x="23190" y="4527639"/>
                  </a:lnTo>
                  <a:lnTo>
                    <a:pt x="60604" y="4542879"/>
                  </a:lnTo>
                  <a:lnTo>
                    <a:pt x="432650" y="4542879"/>
                  </a:lnTo>
                  <a:lnTo>
                    <a:pt x="469963" y="4527639"/>
                  </a:lnTo>
                  <a:lnTo>
                    <a:pt x="485521" y="4489539"/>
                  </a:lnTo>
                  <a:lnTo>
                    <a:pt x="485419" y="4474299"/>
                  </a:lnTo>
                  <a:lnTo>
                    <a:pt x="485419" y="4464139"/>
                  </a:lnTo>
                  <a:lnTo>
                    <a:pt x="487730" y="4462869"/>
                  </a:lnTo>
                  <a:lnTo>
                    <a:pt x="492137" y="4460329"/>
                  </a:lnTo>
                  <a:lnTo>
                    <a:pt x="558038" y="4526369"/>
                  </a:lnTo>
                  <a:lnTo>
                    <a:pt x="564794" y="4532719"/>
                  </a:lnTo>
                  <a:lnTo>
                    <a:pt x="572033" y="4536529"/>
                  </a:lnTo>
                  <a:lnTo>
                    <a:pt x="579602" y="4537799"/>
                  </a:lnTo>
                  <a:lnTo>
                    <a:pt x="587362" y="4537799"/>
                  </a:lnTo>
                  <a:lnTo>
                    <a:pt x="594207" y="4536529"/>
                  </a:lnTo>
                  <a:lnTo>
                    <a:pt x="600798" y="4533989"/>
                  </a:lnTo>
                  <a:lnTo>
                    <a:pt x="607060" y="4530179"/>
                  </a:lnTo>
                  <a:lnTo>
                    <a:pt x="612902" y="4525099"/>
                  </a:lnTo>
                  <a:lnTo>
                    <a:pt x="613841" y="4525099"/>
                  </a:lnTo>
                  <a:lnTo>
                    <a:pt x="622884" y="4516209"/>
                  </a:lnTo>
                  <a:lnTo>
                    <a:pt x="628269" y="4509859"/>
                  </a:lnTo>
                  <a:lnTo>
                    <a:pt x="630821" y="4504779"/>
                  </a:lnTo>
                  <a:lnTo>
                    <a:pt x="632104" y="4502239"/>
                  </a:lnTo>
                  <a:lnTo>
                    <a:pt x="634415" y="4494619"/>
                  </a:lnTo>
                  <a:lnTo>
                    <a:pt x="635177" y="4485729"/>
                  </a:lnTo>
                  <a:close/>
                </a:path>
              </a:pathLst>
            </a:custGeom>
            <a:solidFill>
              <a:srgbClr val="0045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104350" y="4483319"/>
              <a:ext cx="334645" cy="1450340"/>
            </a:xfrm>
            <a:custGeom>
              <a:avLst/>
              <a:gdLst/>
              <a:ahLst/>
              <a:cxnLst/>
              <a:rect l="l" t="t" r="r" b="b"/>
              <a:pathLst>
                <a:path w="334645" h="1450339">
                  <a:moveTo>
                    <a:pt x="332400" y="1449923"/>
                  </a:moveTo>
                  <a:lnTo>
                    <a:pt x="4908" y="1449923"/>
                  </a:lnTo>
                  <a:lnTo>
                    <a:pt x="2197" y="1449923"/>
                  </a:lnTo>
                  <a:lnTo>
                    <a:pt x="0" y="1447725"/>
                  </a:lnTo>
                  <a:lnTo>
                    <a:pt x="0" y="2197"/>
                  </a:lnTo>
                  <a:lnTo>
                    <a:pt x="2197" y="0"/>
                  </a:lnTo>
                  <a:lnTo>
                    <a:pt x="332399" y="0"/>
                  </a:lnTo>
                  <a:lnTo>
                    <a:pt x="334597" y="2197"/>
                  </a:lnTo>
                  <a:lnTo>
                    <a:pt x="334597" y="1447725"/>
                  </a:lnTo>
                  <a:lnTo>
                    <a:pt x="332400" y="1449923"/>
                  </a:lnTo>
                  <a:close/>
                </a:path>
              </a:pathLst>
            </a:custGeom>
            <a:solidFill>
              <a:srgbClr val="65B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048593" y="4427539"/>
              <a:ext cx="446405" cy="1561465"/>
            </a:xfrm>
            <a:custGeom>
              <a:avLst/>
              <a:gdLst/>
              <a:ahLst/>
              <a:cxnLst/>
              <a:rect l="l" t="t" r="r" b="b"/>
              <a:pathLst>
                <a:path w="446404" h="1561464">
                  <a:moveTo>
                    <a:pt x="442835" y="1561454"/>
                  </a:moveTo>
                  <a:lnTo>
                    <a:pt x="3296" y="1561454"/>
                  </a:lnTo>
                  <a:lnTo>
                    <a:pt x="0" y="1558157"/>
                  </a:lnTo>
                  <a:lnTo>
                    <a:pt x="0" y="3295"/>
                  </a:lnTo>
                  <a:lnTo>
                    <a:pt x="3296" y="0"/>
                  </a:lnTo>
                  <a:lnTo>
                    <a:pt x="442835" y="0"/>
                  </a:lnTo>
                  <a:lnTo>
                    <a:pt x="446130" y="3295"/>
                  </a:lnTo>
                  <a:lnTo>
                    <a:pt x="446131" y="111532"/>
                  </a:lnTo>
                  <a:lnTo>
                    <a:pt x="112630" y="111532"/>
                  </a:lnTo>
                  <a:lnTo>
                    <a:pt x="111532" y="112631"/>
                  </a:lnTo>
                  <a:lnTo>
                    <a:pt x="111532" y="1448823"/>
                  </a:lnTo>
                  <a:lnTo>
                    <a:pt x="112631" y="1449921"/>
                  </a:lnTo>
                  <a:lnTo>
                    <a:pt x="446131" y="1449921"/>
                  </a:lnTo>
                  <a:lnTo>
                    <a:pt x="446131" y="1558157"/>
                  </a:lnTo>
                  <a:lnTo>
                    <a:pt x="442835" y="1561454"/>
                  </a:lnTo>
                  <a:close/>
                </a:path>
                <a:path w="446404" h="1561464">
                  <a:moveTo>
                    <a:pt x="446131" y="1449921"/>
                  </a:moveTo>
                  <a:lnTo>
                    <a:pt x="333498" y="1449921"/>
                  </a:lnTo>
                  <a:lnTo>
                    <a:pt x="334596" y="1448823"/>
                  </a:lnTo>
                  <a:lnTo>
                    <a:pt x="334597" y="112631"/>
                  </a:lnTo>
                  <a:lnTo>
                    <a:pt x="333498" y="111532"/>
                  </a:lnTo>
                  <a:lnTo>
                    <a:pt x="112631" y="111532"/>
                  </a:lnTo>
                  <a:lnTo>
                    <a:pt x="446131" y="111532"/>
                  </a:lnTo>
                  <a:lnTo>
                    <a:pt x="446131" y="1449921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769753" y="4427553"/>
              <a:ext cx="334645" cy="1561465"/>
            </a:xfrm>
            <a:custGeom>
              <a:avLst/>
              <a:gdLst/>
              <a:ahLst/>
              <a:cxnLst/>
              <a:rect l="l" t="t" r="r" b="b"/>
              <a:pathLst>
                <a:path w="334645" h="1561464">
                  <a:moveTo>
                    <a:pt x="332400" y="1561455"/>
                  </a:moveTo>
                  <a:lnTo>
                    <a:pt x="4908" y="1561455"/>
                  </a:lnTo>
                  <a:lnTo>
                    <a:pt x="2197" y="1561455"/>
                  </a:lnTo>
                  <a:lnTo>
                    <a:pt x="0" y="1559257"/>
                  </a:lnTo>
                  <a:lnTo>
                    <a:pt x="0" y="2197"/>
                  </a:lnTo>
                  <a:lnTo>
                    <a:pt x="2197" y="0"/>
                  </a:lnTo>
                  <a:lnTo>
                    <a:pt x="332399" y="0"/>
                  </a:lnTo>
                  <a:lnTo>
                    <a:pt x="334597" y="2197"/>
                  </a:lnTo>
                  <a:lnTo>
                    <a:pt x="334597" y="1559258"/>
                  </a:lnTo>
                  <a:lnTo>
                    <a:pt x="332400" y="1561455"/>
                  </a:lnTo>
                  <a:close/>
                </a:path>
              </a:pathLst>
            </a:custGeom>
            <a:solidFill>
              <a:srgbClr val="65B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713996" y="4371773"/>
              <a:ext cx="446405" cy="1673225"/>
            </a:xfrm>
            <a:custGeom>
              <a:avLst/>
              <a:gdLst/>
              <a:ahLst/>
              <a:cxnLst/>
              <a:rect l="l" t="t" r="r" b="b"/>
              <a:pathLst>
                <a:path w="446404" h="1673225">
                  <a:moveTo>
                    <a:pt x="442833" y="1672986"/>
                  </a:moveTo>
                  <a:lnTo>
                    <a:pt x="3295" y="1672986"/>
                  </a:lnTo>
                  <a:lnTo>
                    <a:pt x="0" y="1669690"/>
                  </a:lnTo>
                  <a:lnTo>
                    <a:pt x="0" y="3295"/>
                  </a:lnTo>
                  <a:lnTo>
                    <a:pt x="3296" y="0"/>
                  </a:lnTo>
                  <a:lnTo>
                    <a:pt x="442832" y="0"/>
                  </a:lnTo>
                  <a:lnTo>
                    <a:pt x="446128" y="3295"/>
                  </a:lnTo>
                  <a:lnTo>
                    <a:pt x="446129" y="111532"/>
                  </a:lnTo>
                  <a:lnTo>
                    <a:pt x="112630" y="111532"/>
                  </a:lnTo>
                  <a:lnTo>
                    <a:pt x="111532" y="112631"/>
                  </a:lnTo>
                  <a:lnTo>
                    <a:pt x="111532" y="1560355"/>
                  </a:lnTo>
                  <a:lnTo>
                    <a:pt x="112631" y="1561454"/>
                  </a:lnTo>
                  <a:lnTo>
                    <a:pt x="446129" y="1561454"/>
                  </a:lnTo>
                  <a:lnTo>
                    <a:pt x="446129" y="1669690"/>
                  </a:lnTo>
                  <a:lnTo>
                    <a:pt x="442833" y="1672986"/>
                  </a:lnTo>
                  <a:close/>
                </a:path>
                <a:path w="446404" h="1673225">
                  <a:moveTo>
                    <a:pt x="446129" y="1561454"/>
                  </a:moveTo>
                  <a:lnTo>
                    <a:pt x="333498" y="1561454"/>
                  </a:lnTo>
                  <a:lnTo>
                    <a:pt x="334596" y="1560355"/>
                  </a:lnTo>
                  <a:lnTo>
                    <a:pt x="334597" y="112631"/>
                  </a:lnTo>
                  <a:lnTo>
                    <a:pt x="333498" y="111532"/>
                  </a:lnTo>
                  <a:lnTo>
                    <a:pt x="112630" y="111532"/>
                  </a:lnTo>
                  <a:lnTo>
                    <a:pt x="446129" y="111532"/>
                  </a:lnTo>
                  <a:lnTo>
                    <a:pt x="446129" y="1561454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27570" y="4483319"/>
              <a:ext cx="334645" cy="1450340"/>
            </a:xfrm>
            <a:custGeom>
              <a:avLst/>
              <a:gdLst/>
              <a:ahLst/>
              <a:cxnLst/>
              <a:rect l="l" t="t" r="r" b="b"/>
              <a:pathLst>
                <a:path w="334644" h="1450339">
                  <a:moveTo>
                    <a:pt x="332400" y="1449923"/>
                  </a:moveTo>
                  <a:lnTo>
                    <a:pt x="329689" y="1449923"/>
                  </a:lnTo>
                  <a:lnTo>
                    <a:pt x="2197" y="1449923"/>
                  </a:lnTo>
                  <a:lnTo>
                    <a:pt x="0" y="1447725"/>
                  </a:lnTo>
                  <a:lnTo>
                    <a:pt x="0" y="2197"/>
                  </a:lnTo>
                  <a:lnTo>
                    <a:pt x="2197" y="0"/>
                  </a:lnTo>
                  <a:lnTo>
                    <a:pt x="332400" y="0"/>
                  </a:lnTo>
                  <a:lnTo>
                    <a:pt x="334597" y="2197"/>
                  </a:lnTo>
                  <a:lnTo>
                    <a:pt x="334597" y="1447725"/>
                  </a:lnTo>
                  <a:lnTo>
                    <a:pt x="332400" y="1449923"/>
                  </a:lnTo>
                  <a:close/>
                </a:path>
              </a:pathLst>
            </a:custGeom>
            <a:solidFill>
              <a:srgbClr val="65B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371813" y="4427539"/>
              <a:ext cx="446405" cy="1561465"/>
            </a:xfrm>
            <a:custGeom>
              <a:avLst/>
              <a:gdLst/>
              <a:ahLst/>
              <a:cxnLst/>
              <a:rect l="l" t="t" r="r" b="b"/>
              <a:pathLst>
                <a:path w="446405" h="1561464">
                  <a:moveTo>
                    <a:pt x="442832" y="1561454"/>
                  </a:moveTo>
                  <a:lnTo>
                    <a:pt x="3295" y="1561454"/>
                  </a:lnTo>
                  <a:lnTo>
                    <a:pt x="0" y="1558158"/>
                  </a:lnTo>
                  <a:lnTo>
                    <a:pt x="0" y="3295"/>
                  </a:lnTo>
                  <a:lnTo>
                    <a:pt x="3296" y="0"/>
                  </a:lnTo>
                  <a:lnTo>
                    <a:pt x="442833" y="0"/>
                  </a:lnTo>
                  <a:lnTo>
                    <a:pt x="446128" y="3295"/>
                  </a:lnTo>
                  <a:lnTo>
                    <a:pt x="446129" y="111532"/>
                  </a:lnTo>
                  <a:lnTo>
                    <a:pt x="112630" y="111532"/>
                  </a:lnTo>
                  <a:lnTo>
                    <a:pt x="111531" y="112631"/>
                  </a:lnTo>
                  <a:lnTo>
                    <a:pt x="111531" y="1448823"/>
                  </a:lnTo>
                  <a:lnTo>
                    <a:pt x="112630" y="1449921"/>
                  </a:lnTo>
                  <a:lnTo>
                    <a:pt x="446129" y="1449921"/>
                  </a:lnTo>
                  <a:lnTo>
                    <a:pt x="446129" y="1558158"/>
                  </a:lnTo>
                  <a:lnTo>
                    <a:pt x="442832" y="1561454"/>
                  </a:lnTo>
                  <a:close/>
                </a:path>
                <a:path w="446405" h="1561464">
                  <a:moveTo>
                    <a:pt x="446129" y="1449921"/>
                  </a:moveTo>
                  <a:lnTo>
                    <a:pt x="333497" y="1449921"/>
                  </a:lnTo>
                  <a:lnTo>
                    <a:pt x="334595" y="1448823"/>
                  </a:lnTo>
                  <a:lnTo>
                    <a:pt x="334595" y="112631"/>
                  </a:lnTo>
                  <a:lnTo>
                    <a:pt x="333496" y="111532"/>
                  </a:lnTo>
                  <a:lnTo>
                    <a:pt x="112630" y="111532"/>
                  </a:lnTo>
                  <a:lnTo>
                    <a:pt x="446129" y="111532"/>
                  </a:lnTo>
                  <a:lnTo>
                    <a:pt x="446129" y="1449921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762168" y="4427553"/>
              <a:ext cx="334645" cy="1561465"/>
            </a:xfrm>
            <a:custGeom>
              <a:avLst/>
              <a:gdLst/>
              <a:ahLst/>
              <a:cxnLst/>
              <a:rect l="l" t="t" r="r" b="b"/>
              <a:pathLst>
                <a:path w="334644" h="1561464">
                  <a:moveTo>
                    <a:pt x="332399" y="1561455"/>
                  </a:moveTo>
                  <a:lnTo>
                    <a:pt x="329689" y="1561455"/>
                  </a:lnTo>
                  <a:lnTo>
                    <a:pt x="2197" y="1561455"/>
                  </a:lnTo>
                  <a:lnTo>
                    <a:pt x="0" y="1559258"/>
                  </a:lnTo>
                  <a:lnTo>
                    <a:pt x="0" y="2197"/>
                  </a:lnTo>
                  <a:lnTo>
                    <a:pt x="2197" y="0"/>
                  </a:lnTo>
                  <a:lnTo>
                    <a:pt x="332400" y="0"/>
                  </a:lnTo>
                  <a:lnTo>
                    <a:pt x="334597" y="2197"/>
                  </a:lnTo>
                  <a:lnTo>
                    <a:pt x="334597" y="1559257"/>
                  </a:lnTo>
                  <a:lnTo>
                    <a:pt x="332399" y="1561455"/>
                  </a:lnTo>
                  <a:close/>
                </a:path>
              </a:pathLst>
            </a:custGeom>
            <a:solidFill>
              <a:srgbClr val="65B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706411" y="4371773"/>
              <a:ext cx="446405" cy="1673225"/>
            </a:xfrm>
            <a:custGeom>
              <a:avLst/>
              <a:gdLst/>
              <a:ahLst/>
              <a:cxnLst/>
              <a:rect l="l" t="t" r="r" b="b"/>
              <a:pathLst>
                <a:path w="446405" h="1673225">
                  <a:moveTo>
                    <a:pt x="442834" y="1672986"/>
                  </a:moveTo>
                  <a:lnTo>
                    <a:pt x="3295" y="1672986"/>
                  </a:lnTo>
                  <a:lnTo>
                    <a:pt x="0" y="1669690"/>
                  </a:lnTo>
                  <a:lnTo>
                    <a:pt x="0" y="3295"/>
                  </a:lnTo>
                  <a:lnTo>
                    <a:pt x="3296" y="0"/>
                  </a:lnTo>
                  <a:lnTo>
                    <a:pt x="442834" y="0"/>
                  </a:lnTo>
                  <a:lnTo>
                    <a:pt x="446129" y="3295"/>
                  </a:lnTo>
                  <a:lnTo>
                    <a:pt x="446130" y="111532"/>
                  </a:lnTo>
                  <a:lnTo>
                    <a:pt x="112630" y="111532"/>
                  </a:lnTo>
                  <a:lnTo>
                    <a:pt x="111532" y="112631"/>
                  </a:lnTo>
                  <a:lnTo>
                    <a:pt x="111532" y="1560355"/>
                  </a:lnTo>
                  <a:lnTo>
                    <a:pt x="112630" y="1561454"/>
                  </a:lnTo>
                  <a:lnTo>
                    <a:pt x="446131" y="1561454"/>
                  </a:lnTo>
                  <a:lnTo>
                    <a:pt x="446131" y="1669690"/>
                  </a:lnTo>
                  <a:lnTo>
                    <a:pt x="442834" y="1672986"/>
                  </a:lnTo>
                  <a:close/>
                </a:path>
                <a:path w="446405" h="1673225">
                  <a:moveTo>
                    <a:pt x="446131" y="1561454"/>
                  </a:moveTo>
                  <a:lnTo>
                    <a:pt x="333499" y="1561454"/>
                  </a:lnTo>
                  <a:lnTo>
                    <a:pt x="334597" y="1560355"/>
                  </a:lnTo>
                  <a:lnTo>
                    <a:pt x="334598" y="112631"/>
                  </a:lnTo>
                  <a:lnTo>
                    <a:pt x="333499" y="111532"/>
                  </a:lnTo>
                  <a:lnTo>
                    <a:pt x="112630" y="111532"/>
                  </a:lnTo>
                  <a:lnTo>
                    <a:pt x="446130" y="111532"/>
                  </a:lnTo>
                  <a:lnTo>
                    <a:pt x="446131" y="1561454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096765" y="5041063"/>
              <a:ext cx="1617345" cy="334010"/>
            </a:xfrm>
            <a:custGeom>
              <a:avLst/>
              <a:gdLst/>
              <a:ahLst/>
              <a:cxnLst/>
              <a:rect l="l" t="t" r="r" b="b"/>
              <a:pathLst>
                <a:path w="1617345" h="334010">
                  <a:moveTo>
                    <a:pt x="0" y="334010"/>
                  </a:moveTo>
                  <a:lnTo>
                    <a:pt x="1617230" y="334010"/>
                  </a:lnTo>
                  <a:lnTo>
                    <a:pt x="1617230" y="0"/>
                  </a:lnTo>
                  <a:lnTo>
                    <a:pt x="0" y="0"/>
                  </a:lnTo>
                  <a:lnTo>
                    <a:pt x="0" y="334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041004" y="4929314"/>
              <a:ext cx="1784985" cy="557530"/>
            </a:xfrm>
            <a:custGeom>
              <a:avLst/>
              <a:gdLst/>
              <a:ahLst/>
              <a:cxnLst/>
              <a:rect l="l" t="t" r="r" b="b"/>
              <a:pathLst>
                <a:path w="1784985" h="557529">
                  <a:moveTo>
                    <a:pt x="1784515" y="1270"/>
                  </a:moveTo>
                  <a:lnTo>
                    <a:pt x="1783918" y="1270"/>
                  </a:lnTo>
                  <a:lnTo>
                    <a:pt x="1783918" y="0"/>
                  </a:lnTo>
                  <a:lnTo>
                    <a:pt x="1672983" y="0"/>
                  </a:lnTo>
                  <a:lnTo>
                    <a:pt x="1672983" y="111760"/>
                  </a:lnTo>
                  <a:lnTo>
                    <a:pt x="1672983" y="445770"/>
                  </a:lnTo>
                  <a:lnTo>
                    <a:pt x="111531" y="445770"/>
                  </a:lnTo>
                  <a:lnTo>
                    <a:pt x="111531" y="111760"/>
                  </a:lnTo>
                  <a:lnTo>
                    <a:pt x="1672983" y="111760"/>
                  </a:lnTo>
                  <a:lnTo>
                    <a:pt x="1672983" y="0"/>
                  </a:lnTo>
                  <a:lnTo>
                    <a:pt x="596" y="0"/>
                  </a:lnTo>
                  <a:lnTo>
                    <a:pt x="596" y="1270"/>
                  </a:lnTo>
                  <a:lnTo>
                    <a:pt x="0" y="1270"/>
                  </a:lnTo>
                  <a:lnTo>
                    <a:pt x="0" y="111760"/>
                  </a:lnTo>
                  <a:lnTo>
                    <a:pt x="0" y="445770"/>
                  </a:lnTo>
                  <a:lnTo>
                    <a:pt x="0" y="556260"/>
                  </a:lnTo>
                  <a:lnTo>
                    <a:pt x="203" y="556260"/>
                  </a:lnTo>
                  <a:lnTo>
                    <a:pt x="203" y="557530"/>
                  </a:lnTo>
                  <a:lnTo>
                    <a:pt x="1784324" y="557530"/>
                  </a:lnTo>
                  <a:lnTo>
                    <a:pt x="1784324" y="556260"/>
                  </a:lnTo>
                  <a:lnTo>
                    <a:pt x="1784515" y="556260"/>
                  </a:lnTo>
                  <a:lnTo>
                    <a:pt x="1784515" y="446252"/>
                  </a:lnTo>
                  <a:lnTo>
                    <a:pt x="1784515" y="445770"/>
                  </a:lnTo>
                  <a:lnTo>
                    <a:pt x="1784515" y="111760"/>
                  </a:lnTo>
                  <a:lnTo>
                    <a:pt x="1784515" y="1270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334718" y="4748214"/>
              <a:ext cx="1199515" cy="1798955"/>
            </a:xfrm>
            <a:custGeom>
              <a:avLst/>
              <a:gdLst/>
              <a:ahLst/>
              <a:cxnLst/>
              <a:rect l="l" t="t" r="r" b="b"/>
              <a:pathLst>
                <a:path w="1199514" h="1798954">
                  <a:moveTo>
                    <a:pt x="906018" y="1798455"/>
                  </a:moveTo>
                  <a:lnTo>
                    <a:pt x="108246" y="1798455"/>
                  </a:lnTo>
                  <a:lnTo>
                    <a:pt x="108246" y="1311320"/>
                  </a:lnTo>
                  <a:lnTo>
                    <a:pt x="109252" y="1311320"/>
                  </a:lnTo>
                  <a:lnTo>
                    <a:pt x="81700" y="1271136"/>
                  </a:lnTo>
                  <a:lnTo>
                    <a:pt x="57730" y="1228492"/>
                  </a:lnTo>
                  <a:lnTo>
                    <a:pt x="37584" y="1183598"/>
                  </a:lnTo>
                  <a:lnTo>
                    <a:pt x="21499" y="1136662"/>
                  </a:lnTo>
                  <a:lnTo>
                    <a:pt x="9714" y="1087893"/>
                  </a:lnTo>
                  <a:lnTo>
                    <a:pt x="2468" y="1037501"/>
                  </a:lnTo>
                  <a:lnTo>
                    <a:pt x="0" y="985693"/>
                  </a:lnTo>
                  <a:lnTo>
                    <a:pt x="0" y="516680"/>
                  </a:lnTo>
                  <a:lnTo>
                    <a:pt x="563013" y="516680"/>
                  </a:lnTo>
                  <a:lnTo>
                    <a:pt x="564189" y="506693"/>
                  </a:lnTo>
                  <a:lnTo>
                    <a:pt x="594893" y="440145"/>
                  </a:lnTo>
                  <a:lnTo>
                    <a:pt x="626862" y="413184"/>
                  </a:lnTo>
                  <a:lnTo>
                    <a:pt x="665136" y="397336"/>
                  </a:lnTo>
                  <a:lnTo>
                    <a:pt x="706805" y="393810"/>
                  </a:lnTo>
                  <a:lnTo>
                    <a:pt x="748957" y="403811"/>
                  </a:lnTo>
                  <a:lnTo>
                    <a:pt x="811890" y="427881"/>
                  </a:lnTo>
                  <a:lnTo>
                    <a:pt x="811890" y="137107"/>
                  </a:lnTo>
                  <a:lnTo>
                    <a:pt x="819724" y="90390"/>
                  </a:lnTo>
                  <a:lnTo>
                    <a:pt x="841708" y="49640"/>
                  </a:lnTo>
                  <a:lnTo>
                    <a:pt x="875565" y="18603"/>
                  </a:lnTo>
                  <a:lnTo>
                    <a:pt x="919018" y="1028"/>
                  </a:lnTo>
                  <a:lnTo>
                    <a:pt x="969456" y="0"/>
                  </a:lnTo>
                  <a:lnTo>
                    <a:pt x="1014184" y="15916"/>
                  </a:lnTo>
                  <a:lnTo>
                    <a:pt x="1050044" y="45614"/>
                  </a:lnTo>
                  <a:lnTo>
                    <a:pt x="1073876" y="85932"/>
                  </a:lnTo>
                  <a:lnTo>
                    <a:pt x="1082521" y="133707"/>
                  </a:lnTo>
                  <a:lnTo>
                    <a:pt x="1102524" y="558263"/>
                  </a:lnTo>
                  <a:lnTo>
                    <a:pt x="1123233" y="598178"/>
                  </a:lnTo>
                  <a:lnTo>
                    <a:pt x="1165417" y="697556"/>
                  </a:lnTo>
                  <a:lnTo>
                    <a:pt x="1199161" y="825847"/>
                  </a:lnTo>
                  <a:lnTo>
                    <a:pt x="1194549" y="952498"/>
                  </a:lnTo>
                  <a:lnTo>
                    <a:pt x="1106717" y="1167811"/>
                  </a:lnTo>
                  <a:lnTo>
                    <a:pt x="1088760" y="1215940"/>
                  </a:lnTo>
                  <a:lnTo>
                    <a:pt x="1060707" y="1262084"/>
                  </a:lnTo>
                  <a:lnTo>
                    <a:pt x="1025657" y="1306030"/>
                  </a:lnTo>
                  <a:lnTo>
                    <a:pt x="986707" y="1347564"/>
                  </a:lnTo>
                  <a:lnTo>
                    <a:pt x="952252" y="1389981"/>
                  </a:lnTo>
                  <a:lnTo>
                    <a:pt x="926942" y="1437834"/>
                  </a:lnTo>
                  <a:lnTo>
                    <a:pt x="911343" y="1489681"/>
                  </a:lnTo>
                  <a:lnTo>
                    <a:pt x="906018" y="1544081"/>
                  </a:lnTo>
                  <a:lnTo>
                    <a:pt x="906018" y="1798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278940" y="4690723"/>
              <a:ext cx="1314450" cy="1911985"/>
            </a:xfrm>
            <a:custGeom>
              <a:avLst/>
              <a:gdLst/>
              <a:ahLst/>
              <a:cxnLst/>
              <a:rect l="l" t="t" r="r" b="b"/>
              <a:pathLst>
                <a:path w="1314450" h="1911984">
                  <a:moveTo>
                    <a:pt x="961805" y="1911699"/>
                  </a:moveTo>
                  <a:lnTo>
                    <a:pt x="940099" y="1907320"/>
                  </a:lnTo>
                  <a:lnTo>
                    <a:pt x="922373" y="1895375"/>
                  </a:lnTo>
                  <a:lnTo>
                    <a:pt x="910422" y="1877650"/>
                  </a:lnTo>
                  <a:lnTo>
                    <a:pt x="906039" y="1855932"/>
                  </a:lnTo>
                  <a:lnTo>
                    <a:pt x="906039" y="1601554"/>
                  </a:lnTo>
                  <a:lnTo>
                    <a:pt x="910115" y="1548918"/>
                  </a:lnTo>
                  <a:lnTo>
                    <a:pt x="922141" y="1498288"/>
                  </a:lnTo>
                  <a:lnTo>
                    <a:pt x="941811" y="1450400"/>
                  </a:lnTo>
                  <a:lnTo>
                    <a:pt x="968822" y="1405991"/>
                  </a:lnTo>
                  <a:lnTo>
                    <a:pt x="1002868" y="1365799"/>
                  </a:lnTo>
                  <a:lnTo>
                    <a:pt x="1035194" y="1331655"/>
                  </a:lnTo>
                  <a:lnTo>
                    <a:pt x="1066322" y="1293804"/>
                  </a:lnTo>
                  <a:lnTo>
                    <a:pt x="1092075" y="1253544"/>
                  </a:lnTo>
                  <a:lnTo>
                    <a:pt x="1108272" y="1212170"/>
                  </a:lnTo>
                  <a:lnTo>
                    <a:pt x="1108954" y="1209447"/>
                  </a:lnTo>
                  <a:lnTo>
                    <a:pt x="1109798" y="1206833"/>
                  </a:lnTo>
                  <a:lnTo>
                    <a:pt x="1197504" y="991828"/>
                  </a:lnTo>
                  <a:lnTo>
                    <a:pt x="1203704" y="941776"/>
                  </a:lnTo>
                  <a:lnTo>
                    <a:pt x="1199004" y="886230"/>
                  </a:lnTo>
                  <a:lnTo>
                    <a:pt x="1186201" y="828542"/>
                  </a:lnTo>
                  <a:lnTo>
                    <a:pt x="1168089" y="772059"/>
                  </a:lnTo>
                  <a:lnTo>
                    <a:pt x="1147463" y="720132"/>
                  </a:lnTo>
                  <a:lnTo>
                    <a:pt x="1127120" y="676111"/>
                  </a:lnTo>
                  <a:lnTo>
                    <a:pt x="1109852" y="643343"/>
                  </a:lnTo>
                  <a:lnTo>
                    <a:pt x="1106936" y="637454"/>
                  </a:lnTo>
                  <a:lnTo>
                    <a:pt x="1104736" y="631273"/>
                  </a:lnTo>
                  <a:lnTo>
                    <a:pt x="1103278" y="624878"/>
                  </a:lnTo>
                  <a:lnTo>
                    <a:pt x="1102582" y="618346"/>
                  </a:lnTo>
                  <a:lnTo>
                    <a:pt x="1082596" y="193837"/>
                  </a:lnTo>
                  <a:lnTo>
                    <a:pt x="1080601" y="174648"/>
                  </a:lnTo>
                  <a:lnTo>
                    <a:pt x="1053214" y="129357"/>
                  </a:lnTo>
                  <a:lnTo>
                    <a:pt x="1004125" y="111405"/>
                  </a:lnTo>
                  <a:lnTo>
                    <a:pt x="985850" y="113182"/>
                  </a:lnTo>
                  <a:lnTo>
                    <a:pt x="961083" y="123422"/>
                  </a:lnTo>
                  <a:lnTo>
                    <a:pt x="941298" y="141882"/>
                  </a:lnTo>
                  <a:lnTo>
                    <a:pt x="928186" y="166346"/>
                  </a:lnTo>
                  <a:lnTo>
                    <a:pt x="923439" y="194598"/>
                  </a:lnTo>
                  <a:lnTo>
                    <a:pt x="923439" y="485357"/>
                  </a:lnTo>
                  <a:lnTo>
                    <a:pt x="921790" y="498818"/>
                  </a:lnTo>
                  <a:lnTo>
                    <a:pt x="899287" y="531320"/>
                  </a:lnTo>
                  <a:lnTo>
                    <a:pt x="874269" y="540761"/>
                  </a:lnTo>
                  <a:lnTo>
                    <a:pt x="860903" y="540731"/>
                  </a:lnTo>
                  <a:lnTo>
                    <a:pt x="847741" y="537419"/>
                  </a:lnTo>
                  <a:lnTo>
                    <a:pt x="784813" y="513348"/>
                  </a:lnTo>
                  <a:lnTo>
                    <a:pt x="753027" y="507013"/>
                  </a:lnTo>
                  <a:lnTo>
                    <a:pt x="697083" y="529714"/>
                  </a:lnTo>
                  <a:lnTo>
                    <a:pt x="676821" y="562198"/>
                  </a:lnTo>
                  <a:lnTo>
                    <a:pt x="674342" y="579189"/>
                  </a:lnTo>
                  <a:lnTo>
                    <a:pt x="668630" y="599250"/>
                  </a:lnTo>
                  <a:lnTo>
                    <a:pt x="656422" y="615350"/>
                  </a:lnTo>
                  <a:lnTo>
                    <a:pt x="639286" y="626058"/>
                  </a:lnTo>
                  <a:lnTo>
                    <a:pt x="618793" y="629945"/>
                  </a:lnTo>
                  <a:lnTo>
                    <a:pt x="111534" y="629945"/>
                  </a:lnTo>
                  <a:lnTo>
                    <a:pt x="111534" y="1043181"/>
                  </a:lnTo>
                  <a:lnTo>
                    <a:pt x="114342" y="1095657"/>
                  </a:lnTo>
                  <a:lnTo>
                    <a:pt x="122699" y="1147015"/>
                  </a:lnTo>
                  <a:lnTo>
                    <a:pt x="136503" y="1196954"/>
                  </a:lnTo>
                  <a:lnTo>
                    <a:pt x="155653" y="1245173"/>
                  </a:lnTo>
                  <a:lnTo>
                    <a:pt x="180048" y="1291371"/>
                  </a:lnTo>
                  <a:lnTo>
                    <a:pt x="209586" y="1335247"/>
                  </a:lnTo>
                  <a:lnTo>
                    <a:pt x="215662" y="1345394"/>
                  </a:lnTo>
                  <a:lnTo>
                    <a:pt x="219409" y="1356384"/>
                  </a:lnTo>
                  <a:lnTo>
                    <a:pt x="220798" y="1367833"/>
                  </a:lnTo>
                  <a:lnTo>
                    <a:pt x="219798" y="1379360"/>
                  </a:lnTo>
                  <a:lnTo>
                    <a:pt x="219798" y="1855931"/>
                  </a:lnTo>
                  <a:lnTo>
                    <a:pt x="215415" y="1877648"/>
                  </a:lnTo>
                  <a:lnTo>
                    <a:pt x="203463" y="1895374"/>
                  </a:lnTo>
                  <a:lnTo>
                    <a:pt x="185737" y="1907319"/>
                  </a:lnTo>
                  <a:lnTo>
                    <a:pt x="164032" y="1911698"/>
                  </a:lnTo>
                  <a:lnTo>
                    <a:pt x="142326" y="1907319"/>
                  </a:lnTo>
                  <a:lnTo>
                    <a:pt x="124600" y="1895374"/>
                  </a:lnTo>
                  <a:lnTo>
                    <a:pt x="112648" y="1877648"/>
                  </a:lnTo>
                  <a:lnTo>
                    <a:pt x="108266" y="1855931"/>
                  </a:lnTo>
                  <a:lnTo>
                    <a:pt x="108266" y="1385513"/>
                  </a:lnTo>
                  <a:lnTo>
                    <a:pt x="79942" y="1341198"/>
                  </a:lnTo>
                  <a:lnTo>
                    <a:pt x="55793" y="1295021"/>
                  </a:lnTo>
                  <a:lnTo>
                    <a:pt x="35885" y="1247181"/>
                  </a:lnTo>
                  <a:lnTo>
                    <a:pt x="20285" y="1197878"/>
                  </a:lnTo>
                  <a:lnTo>
                    <a:pt x="9060" y="1147311"/>
                  </a:lnTo>
                  <a:lnTo>
                    <a:pt x="2276" y="1095679"/>
                  </a:lnTo>
                  <a:lnTo>
                    <a:pt x="0" y="1043181"/>
                  </a:lnTo>
                  <a:lnTo>
                    <a:pt x="0" y="574179"/>
                  </a:lnTo>
                  <a:lnTo>
                    <a:pt x="4382" y="552462"/>
                  </a:lnTo>
                  <a:lnTo>
                    <a:pt x="16334" y="534737"/>
                  </a:lnTo>
                  <a:lnTo>
                    <a:pt x="34060" y="522792"/>
                  </a:lnTo>
                  <a:lnTo>
                    <a:pt x="55766" y="518413"/>
                  </a:lnTo>
                  <a:lnTo>
                    <a:pt x="574327" y="518413"/>
                  </a:lnTo>
                  <a:lnTo>
                    <a:pt x="575008" y="516616"/>
                  </a:lnTo>
                  <a:lnTo>
                    <a:pt x="600678" y="470823"/>
                  </a:lnTo>
                  <a:lnTo>
                    <a:pt x="633674" y="437053"/>
                  </a:lnTo>
                  <a:lnTo>
                    <a:pt x="673354" y="412680"/>
                  </a:lnTo>
                  <a:lnTo>
                    <a:pt x="717658" y="398564"/>
                  </a:lnTo>
                  <a:lnTo>
                    <a:pt x="764528" y="395564"/>
                  </a:lnTo>
                  <a:lnTo>
                    <a:pt x="811905" y="404539"/>
                  </a:lnTo>
                  <a:lnTo>
                    <a:pt x="811905" y="194599"/>
                  </a:lnTo>
                  <a:lnTo>
                    <a:pt x="817042" y="149502"/>
                  </a:lnTo>
                  <a:lnTo>
                    <a:pt x="831718" y="107878"/>
                  </a:lnTo>
                  <a:lnTo>
                    <a:pt x="854829" y="71113"/>
                  </a:lnTo>
                  <a:lnTo>
                    <a:pt x="885272" y="40593"/>
                  </a:lnTo>
                  <a:lnTo>
                    <a:pt x="921943" y="17703"/>
                  </a:lnTo>
                  <a:lnTo>
                    <a:pt x="963738" y="3829"/>
                  </a:lnTo>
                  <a:lnTo>
                    <a:pt x="1006602" y="0"/>
                  </a:lnTo>
                  <a:lnTo>
                    <a:pt x="1048520" y="5462"/>
                  </a:lnTo>
                  <a:lnTo>
                    <a:pt x="1088074" y="19911"/>
                  </a:lnTo>
                  <a:lnTo>
                    <a:pt x="1123848" y="43039"/>
                  </a:lnTo>
                  <a:lnTo>
                    <a:pt x="1153649" y="73476"/>
                  </a:lnTo>
                  <a:lnTo>
                    <a:pt x="1175697" y="109187"/>
                  </a:lnTo>
                  <a:lnTo>
                    <a:pt x="1189377" y="148870"/>
                  </a:lnTo>
                  <a:lnTo>
                    <a:pt x="1194074" y="191222"/>
                  </a:lnTo>
                  <a:lnTo>
                    <a:pt x="1213380" y="600102"/>
                  </a:lnTo>
                  <a:lnTo>
                    <a:pt x="1226077" y="624499"/>
                  </a:lnTo>
                  <a:lnTo>
                    <a:pt x="1260649" y="700868"/>
                  </a:lnTo>
                  <a:lnTo>
                    <a:pt x="1278803" y="749369"/>
                  </a:lnTo>
                  <a:lnTo>
                    <a:pt x="1295056" y="802436"/>
                  </a:lnTo>
                  <a:lnTo>
                    <a:pt x="1307549" y="858332"/>
                  </a:lnTo>
                  <a:lnTo>
                    <a:pt x="1314421" y="915323"/>
                  </a:lnTo>
                  <a:lnTo>
                    <a:pt x="1313812" y="971673"/>
                  </a:lnTo>
                  <a:lnTo>
                    <a:pt x="1303863" y="1025647"/>
                  </a:lnTo>
                  <a:lnTo>
                    <a:pt x="1303319" y="1027498"/>
                  </a:lnTo>
                  <a:lnTo>
                    <a:pt x="1302693" y="1029297"/>
                  </a:lnTo>
                  <a:lnTo>
                    <a:pt x="1215612" y="1242721"/>
                  </a:lnTo>
                  <a:lnTo>
                    <a:pt x="1198604" y="1289515"/>
                  </a:lnTo>
                  <a:lnTo>
                    <a:pt x="1174344" y="1333407"/>
                  </a:lnTo>
                  <a:lnTo>
                    <a:pt x="1145241" y="1374058"/>
                  </a:lnTo>
                  <a:lnTo>
                    <a:pt x="1113701" y="1411127"/>
                  </a:lnTo>
                  <a:lnTo>
                    <a:pt x="1082132" y="1444275"/>
                  </a:lnTo>
                  <a:lnTo>
                    <a:pt x="1054480" y="1478231"/>
                  </a:lnTo>
                  <a:lnTo>
                    <a:pt x="1034239" y="1516399"/>
                  </a:lnTo>
                  <a:lnTo>
                    <a:pt x="1021804" y="1557825"/>
                  </a:lnTo>
                  <a:lnTo>
                    <a:pt x="1017571" y="1601554"/>
                  </a:lnTo>
                  <a:lnTo>
                    <a:pt x="1017571" y="1855932"/>
                  </a:lnTo>
                  <a:lnTo>
                    <a:pt x="1013189" y="1877650"/>
                  </a:lnTo>
                  <a:lnTo>
                    <a:pt x="1001237" y="1895375"/>
                  </a:lnTo>
                  <a:lnTo>
                    <a:pt x="983511" y="1907320"/>
                  </a:lnTo>
                  <a:lnTo>
                    <a:pt x="961805" y="1911699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75973" y="4706385"/>
              <a:ext cx="271145" cy="704215"/>
            </a:xfrm>
            <a:custGeom>
              <a:avLst/>
              <a:gdLst/>
              <a:ahLst/>
              <a:cxnLst/>
              <a:rect l="l" t="t" r="r" b="b"/>
              <a:pathLst>
                <a:path w="271144" h="704214">
                  <a:moveTo>
                    <a:pt x="135315" y="703632"/>
                  </a:moveTo>
                  <a:lnTo>
                    <a:pt x="92544" y="696734"/>
                  </a:lnTo>
                  <a:lnTo>
                    <a:pt x="55399" y="677526"/>
                  </a:lnTo>
                  <a:lnTo>
                    <a:pt x="26107" y="648235"/>
                  </a:lnTo>
                  <a:lnTo>
                    <a:pt x="6898" y="611089"/>
                  </a:lnTo>
                  <a:lnTo>
                    <a:pt x="0" y="568317"/>
                  </a:lnTo>
                  <a:lnTo>
                    <a:pt x="0" y="135315"/>
                  </a:lnTo>
                  <a:lnTo>
                    <a:pt x="6898" y="92545"/>
                  </a:lnTo>
                  <a:lnTo>
                    <a:pt x="26108" y="55400"/>
                  </a:lnTo>
                  <a:lnTo>
                    <a:pt x="55400" y="26108"/>
                  </a:lnTo>
                  <a:lnTo>
                    <a:pt x="92547" y="6898"/>
                  </a:lnTo>
                  <a:lnTo>
                    <a:pt x="135320" y="0"/>
                  </a:lnTo>
                  <a:lnTo>
                    <a:pt x="178089" y="6897"/>
                  </a:lnTo>
                  <a:lnTo>
                    <a:pt x="215233" y="26105"/>
                  </a:lnTo>
                  <a:lnTo>
                    <a:pt x="244524" y="55395"/>
                  </a:lnTo>
                  <a:lnTo>
                    <a:pt x="263732" y="92539"/>
                  </a:lnTo>
                  <a:lnTo>
                    <a:pt x="270630" y="135308"/>
                  </a:lnTo>
                  <a:lnTo>
                    <a:pt x="270630" y="568322"/>
                  </a:lnTo>
                  <a:lnTo>
                    <a:pt x="263732" y="611092"/>
                  </a:lnTo>
                  <a:lnTo>
                    <a:pt x="244523" y="648237"/>
                  </a:lnTo>
                  <a:lnTo>
                    <a:pt x="215232" y="677528"/>
                  </a:lnTo>
                  <a:lnTo>
                    <a:pt x="178087" y="696736"/>
                  </a:lnTo>
                  <a:lnTo>
                    <a:pt x="135315" y="703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20210" y="4650604"/>
              <a:ext cx="382270" cy="815340"/>
            </a:xfrm>
            <a:custGeom>
              <a:avLst/>
              <a:gdLst/>
              <a:ahLst/>
              <a:cxnLst/>
              <a:rect l="l" t="t" r="r" b="b"/>
              <a:pathLst>
                <a:path w="382269" h="815339">
                  <a:moveTo>
                    <a:pt x="191071" y="815198"/>
                  </a:moveTo>
                  <a:lnTo>
                    <a:pt x="147315" y="810143"/>
                  </a:lnTo>
                  <a:lnTo>
                    <a:pt x="107119" y="795747"/>
                  </a:lnTo>
                  <a:lnTo>
                    <a:pt x="71638" y="773166"/>
                  </a:lnTo>
                  <a:lnTo>
                    <a:pt x="42030" y="743556"/>
                  </a:lnTo>
                  <a:lnTo>
                    <a:pt x="19451" y="708071"/>
                  </a:lnTo>
                  <a:lnTo>
                    <a:pt x="5055" y="667868"/>
                  </a:lnTo>
                  <a:lnTo>
                    <a:pt x="0" y="624102"/>
                  </a:lnTo>
                  <a:lnTo>
                    <a:pt x="0" y="191097"/>
                  </a:lnTo>
                  <a:lnTo>
                    <a:pt x="5055" y="147331"/>
                  </a:lnTo>
                  <a:lnTo>
                    <a:pt x="19451" y="107128"/>
                  </a:lnTo>
                  <a:lnTo>
                    <a:pt x="42030" y="71643"/>
                  </a:lnTo>
                  <a:lnTo>
                    <a:pt x="71638" y="42032"/>
                  </a:lnTo>
                  <a:lnTo>
                    <a:pt x="107118" y="19451"/>
                  </a:lnTo>
                  <a:lnTo>
                    <a:pt x="147315" y="5055"/>
                  </a:lnTo>
                  <a:lnTo>
                    <a:pt x="191071" y="0"/>
                  </a:lnTo>
                  <a:lnTo>
                    <a:pt x="234837" y="5055"/>
                  </a:lnTo>
                  <a:lnTo>
                    <a:pt x="275040" y="19451"/>
                  </a:lnTo>
                  <a:lnTo>
                    <a:pt x="310525" y="42032"/>
                  </a:lnTo>
                  <a:lnTo>
                    <a:pt x="340136" y="71643"/>
                  </a:lnTo>
                  <a:lnTo>
                    <a:pt x="362717" y="107128"/>
                  </a:lnTo>
                  <a:lnTo>
                    <a:pt x="364294" y="111532"/>
                  </a:lnTo>
                  <a:lnTo>
                    <a:pt x="191071" y="111532"/>
                  </a:lnTo>
                  <a:lnTo>
                    <a:pt x="160137" y="117791"/>
                  </a:lnTo>
                  <a:lnTo>
                    <a:pt x="134852" y="134854"/>
                  </a:lnTo>
                  <a:lnTo>
                    <a:pt x="117792" y="160147"/>
                  </a:lnTo>
                  <a:lnTo>
                    <a:pt x="111534" y="191097"/>
                  </a:lnTo>
                  <a:lnTo>
                    <a:pt x="111534" y="624102"/>
                  </a:lnTo>
                  <a:lnTo>
                    <a:pt x="117792" y="655052"/>
                  </a:lnTo>
                  <a:lnTo>
                    <a:pt x="134852" y="680344"/>
                  </a:lnTo>
                  <a:lnTo>
                    <a:pt x="160137" y="697407"/>
                  </a:lnTo>
                  <a:lnTo>
                    <a:pt x="191071" y="703666"/>
                  </a:lnTo>
                  <a:lnTo>
                    <a:pt x="364294" y="703666"/>
                  </a:lnTo>
                  <a:lnTo>
                    <a:pt x="362717" y="708071"/>
                  </a:lnTo>
                  <a:lnTo>
                    <a:pt x="340136" y="743556"/>
                  </a:lnTo>
                  <a:lnTo>
                    <a:pt x="310525" y="773166"/>
                  </a:lnTo>
                  <a:lnTo>
                    <a:pt x="275040" y="795747"/>
                  </a:lnTo>
                  <a:lnTo>
                    <a:pt x="234837" y="810143"/>
                  </a:lnTo>
                  <a:lnTo>
                    <a:pt x="191071" y="815198"/>
                  </a:lnTo>
                  <a:close/>
                </a:path>
                <a:path w="382269" h="815339">
                  <a:moveTo>
                    <a:pt x="364294" y="703666"/>
                  </a:moveTo>
                  <a:lnTo>
                    <a:pt x="191071" y="703666"/>
                  </a:lnTo>
                  <a:lnTo>
                    <a:pt x="222009" y="697407"/>
                  </a:lnTo>
                  <a:lnTo>
                    <a:pt x="247303" y="680344"/>
                  </a:lnTo>
                  <a:lnTo>
                    <a:pt x="264372" y="655052"/>
                  </a:lnTo>
                  <a:lnTo>
                    <a:pt x="270635" y="624102"/>
                  </a:lnTo>
                  <a:lnTo>
                    <a:pt x="270635" y="191097"/>
                  </a:lnTo>
                  <a:lnTo>
                    <a:pt x="264372" y="160147"/>
                  </a:lnTo>
                  <a:lnTo>
                    <a:pt x="247303" y="134854"/>
                  </a:lnTo>
                  <a:lnTo>
                    <a:pt x="222009" y="117791"/>
                  </a:lnTo>
                  <a:lnTo>
                    <a:pt x="191071" y="111532"/>
                  </a:lnTo>
                  <a:lnTo>
                    <a:pt x="364294" y="111532"/>
                  </a:lnTo>
                  <a:lnTo>
                    <a:pt x="377113" y="147331"/>
                  </a:lnTo>
                  <a:lnTo>
                    <a:pt x="382168" y="191097"/>
                  </a:lnTo>
                  <a:lnTo>
                    <a:pt x="382168" y="624102"/>
                  </a:lnTo>
                  <a:lnTo>
                    <a:pt x="377113" y="667868"/>
                  </a:lnTo>
                  <a:lnTo>
                    <a:pt x="364294" y="703666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605343" y="4763985"/>
              <a:ext cx="271145" cy="704215"/>
            </a:xfrm>
            <a:custGeom>
              <a:avLst/>
              <a:gdLst/>
              <a:ahLst/>
              <a:cxnLst/>
              <a:rect l="l" t="t" r="r" b="b"/>
              <a:pathLst>
                <a:path w="271144" h="704214">
                  <a:moveTo>
                    <a:pt x="135315" y="703634"/>
                  </a:moveTo>
                  <a:lnTo>
                    <a:pt x="92544" y="696738"/>
                  </a:lnTo>
                  <a:lnTo>
                    <a:pt x="55399" y="677530"/>
                  </a:lnTo>
                  <a:lnTo>
                    <a:pt x="26108" y="648239"/>
                  </a:lnTo>
                  <a:lnTo>
                    <a:pt x="6900" y="611094"/>
                  </a:lnTo>
                  <a:lnTo>
                    <a:pt x="4" y="568324"/>
                  </a:lnTo>
                  <a:lnTo>
                    <a:pt x="0" y="135310"/>
                  </a:lnTo>
                  <a:lnTo>
                    <a:pt x="6898" y="92541"/>
                  </a:lnTo>
                  <a:lnTo>
                    <a:pt x="26107" y="55397"/>
                  </a:lnTo>
                  <a:lnTo>
                    <a:pt x="55399" y="26106"/>
                  </a:lnTo>
                  <a:lnTo>
                    <a:pt x="92544" y="6898"/>
                  </a:lnTo>
                  <a:lnTo>
                    <a:pt x="135315" y="0"/>
                  </a:lnTo>
                  <a:lnTo>
                    <a:pt x="178084" y="6898"/>
                  </a:lnTo>
                  <a:lnTo>
                    <a:pt x="215229" y="26108"/>
                  </a:lnTo>
                  <a:lnTo>
                    <a:pt x="244521" y="55400"/>
                  </a:lnTo>
                  <a:lnTo>
                    <a:pt x="263731" y="92545"/>
                  </a:lnTo>
                  <a:lnTo>
                    <a:pt x="270630" y="135316"/>
                  </a:lnTo>
                  <a:lnTo>
                    <a:pt x="270630" y="568319"/>
                  </a:lnTo>
                  <a:lnTo>
                    <a:pt x="263731" y="611091"/>
                  </a:lnTo>
                  <a:lnTo>
                    <a:pt x="244522" y="648236"/>
                  </a:lnTo>
                  <a:lnTo>
                    <a:pt x="215229" y="677527"/>
                  </a:lnTo>
                  <a:lnTo>
                    <a:pt x="178084" y="696736"/>
                  </a:lnTo>
                  <a:lnTo>
                    <a:pt x="135315" y="7036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549575" y="4708221"/>
              <a:ext cx="382270" cy="815340"/>
            </a:xfrm>
            <a:custGeom>
              <a:avLst/>
              <a:gdLst/>
              <a:ahLst/>
              <a:cxnLst/>
              <a:rect l="l" t="t" r="r" b="b"/>
              <a:pathLst>
                <a:path w="382269" h="815339">
                  <a:moveTo>
                    <a:pt x="191071" y="815146"/>
                  </a:moveTo>
                  <a:lnTo>
                    <a:pt x="147315" y="810091"/>
                  </a:lnTo>
                  <a:lnTo>
                    <a:pt x="107118" y="795696"/>
                  </a:lnTo>
                  <a:lnTo>
                    <a:pt x="71638" y="773117"/>
                  </a:lnTo>
                  <a:lnTo>
                    <a:pt x="42030" y="743512"/>
                  </a:lnTo>
                  <a:lnTo>
                    <a:pt x="19450" y="708037"/>
                  </a:lnTo>
                  <a:lnTo>
                    <a:pt x="5055" y="667848"/>
                  </a:lnTo>
                  <a:lnTo>
                    <a:pt x="0" y="624103"/>
                  </a:lnTo>
                  <a:lnTo>
                    <a:pt x="0" y="191097"/>
                  </a:lnTo>
                  <a:lnTo>
                    <a:pt x="5055" y="147331"/>
                  </a:lnTo>
                  <a:lnTo>
                    <a:pt x="19451" y="107128"/>
                  </a:lnTo>
                  <a:lnTo>
                    <a:pt x="42030" y="71643"/>
                  </a:lnTo>
                  <a:lnTo>
                    <a:pt x="71638" y="42032"/>
                  </a:lnTo>
                  <a:lnTo>
                    <a:pt x="107118" y="19451"/>
                  </a:lnTo>
                  <a:lnTo>
                    <a:pt x="147315" y="5055"/>
                  </a:lnTo>
                  <a:lnTo>
                    <a:pt x="191071" y="0"/>
                  </a:lnTo>
                  <a:lnTo>
                    <a:pt x="234837" y="5055"/>
                  </a:lnTo>
                  <a:lnTo>
                    <a:pt x="275040" y="19451"/>
                  </a:lnTo>
                  <a:lnTo>
                    <a:pt x="310525" y="42032"/>
                  </a:lnTo>
                  <a:lnTo>
                    <a:pt x="340136" y="71643"/>
                  </a:lnTo>
                  <a:lnTo>
                    <a:pt x="362717" y="107128"/>
                  </a:lnTo>
                  <a:lnTo>
                    <a:pt x="364294" y="111532"/>
                  </a:lnTo>
                  <a:lnTo>
                    <a:pt x="191071" y="111532"/>
                  </a:lnTo>
                  <a:lnTo>
                    <a:pt x="160137" y="117791"/>
                  </a:lnTo>
                  <a:lnTo>
                    <a:pt x="134852" y="134854"/>
                  </a:lnTo>
                  <a:lnTo>
                    <a:pt x="117792" y="160147"/>
                  </a:lnTo>
                  <a:lnTo>
                    <a:pt x="111534" y="191097"/>
                  </a:lnTo>
                  <a:lnTo>
                    <a:pt x="111534" y="624103"/>
                  </a:lnTo>
                  <a:lnTo>
                    <a:pt x="117792" y="655021"/>
                  </a:lnTo>
                  <a:lnTo>
                    <a:pt x="134852" y="680298"/>
                  </a:lnTo>
                  <a:lnTo>
                    <a:pt x="160137" y="697355"/>
                  </a:lnTo>
                  <a:lnTo>
                    <a:pt x="191071" y="703613"/>
                  </a:lnTo>
                  <a:lnTo>
                    <a:pt x="364302" y="703613"/>
                  </a:lnTo>
                  <a:lnTo>
                    <a:pt x="362717" y="708038"/>
                  </a:lnTo>
                  <a:lnTo>
                    <a:pt x="340135" y="743513"/>
                  </a:lnTo>
                  <a:lnTo>
                    <a:pt x="310525" y="773118"/>
                  </a:lnTo>
                  <a:lnTo>
                    <a:pt x="275040" y="795696"/>
                  </a:lnTo>
                  <a:lnTo>
                    <a:pt x="234837" y="810091"/>
                  </a:lnTo>
                  <a:lnTo>
                    <a:pt x="191071" y="815146"/>
                  </a:lnTo>
                  <a:close/>
                </a:path>
                <a:path w="382269" h="815339">
                  <a:moveTo>
                    <a:pt x="364302" y="703613"/>
                  </a:moveTo>
                  <a:lnTo>
                    <a:pt x="191071" y="703613"/>
                  </a:lnTo>
                  <a:lnTo>
                    <a:pt x="222009" y="697355"/>
                  </a:lnTo>
                  <a:lnTo>
                    <a:pt x="247303" y="680297"/>
                  </a:lnTo>
                  <a:lnTo>
                    <a:pt x="264372" y="655021"/>
                  </a:lnTo>
                  <a:lnTo>
                    <a:pt x="270635" y="624103"/>
                  </a:lnTo>
                  <a:lnTo>
                    <a:pt x="270635" y="191097"/>
                  </a:lnTo>
                  <a:lnTo>
                    <a:pt x="264372" y="160147"/>
                  </a:lnTo>
                  <a:lnTo>
                    <a:pt x="247303" y="134854"/>
                  </a:lnTo>
                  <a:lnTo>
                    <a:pt x="222009" y="117791"/>
                  </a:lnTo>
                  <a:lnTo>
                    <a:pt x="191071" y="111532"/>
                  </a:lnTo>
                  <a:lnTo>
                    <a:pt x="364294" y="111532"/>
                  </a:lnTo>
                  <a:lnTo>
                    <a:pt x="377113" y="147331"/>
                  </a:lnTo>
                  <a:lnTo>
                    <a:pt x="382168" y="191097"/>
                  </a:lnTo>
                  <a:lnTo>
                    <a:pt x="382168" y="624103"/>
                  </a:lnTo>
                  <a:lnTo>
                    <a:pt x="377113" y="667849"/>
                  </a:lnTo>
                  <a:lnTo>
                    <a:pt x="364302" y="703613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334713" y="4818111"/>
              <a:ext cx="271145" cy="609600"/>
            </a:xfrm>
            <a:custGeom>
              <a:avLst/>
              <a:gdLst/>
              <a:ahLst/>
              <a:cxnLst/>
              <a:rect l="l" t="t" r="r" b="b"/>
              <a:pathLst>
                <a:path w="271144" h="609600">
                  <a:moveTo>
                    <a:pt x="135315" y="609507"/>
                  </a:moveTo>
                  <a:lnTo>
                    <a:pt x="92544" y="602608"/>
                  </a:lnTo>
                  <a:lnTo>
                    <a:pt x="55399" y="583399"/>
                  </a:lnTo>
                  <a:lnTo>
                    <a:pt x="26107" y="554107"/>
                  </a:lnTo>
                  <a:lnTo>
                    <a:pt x="6898" y="516962"/>
                  </a:lnTo>
                  <a:lnTo>
                    <a:pt x="0" y="474192"/>
                  </a:lnTo>
                  <a:lnTo>
                    <a:pt x="0" y="135310"/>
                  </a:lnTo>
                  <a:lnTo>
                    <a:pt x="6898" y="92541"/>
                  </a:lnTo>
                  <a:lnTo>
                    <a:pt x="26107" y="55397"/>
                  </a:lnTo>
                  <a:lnTo>
                    <a:pt x="55399" y="26106"/>
                  </a:lnTo>
                  <a:lnTo>
                    <a:pt x="92544" y="6898"/>
                  </a:lnTo>
                  <a:lnTo>
                    <a:pt x="135315" y="0"/>
                  </a:lnTo>
                  <a:lnTo>
                    <a:pt x="178084" y="6897"/>
                  </a:lnTo>
                  <a:lnTo>
                    <a:pt x="215229" y="26106"/>
                  </a:lnTo>
                  <a:lnTo>
                    <a:pt x="244521" y="55396"/>
                  </a:lnTo>
                  <a:lnTo>
                    <a:pt x="263731" y="92540"/>
                  </a:lnTo>
                  <a:lnTo>
                    <a:pt x="270630" y="135310"/>
                  </a:lnTo>
                  <a:lnTo>
                    <a:pt x="270635" y="474192"/>
                  </a:lnTo>
                  <a:lnTo>
                    <a:pt x="263734" y="516962"/>
                  </a:lnTo>
                  <a:lnTo>
                    <a:pt x="244522" y="554107"/>
                  </a:lnTo>
                  <a:lnTo>
                    <a:pt x="215230" y="583399"/>
                  </a:lnTo>
                  <a:lnTo>
                    <a:pt x="178084" y="602608"/>
                  </a:lnTo>
                  <a:lnTo>
                    <a:pt x="135315" y="609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278940" y="4762354"/>
              <a:ext cx="382270" cy="721360"/>
            </a:xfrm>
            <a:custGeom>
              <a:avLst/>
              <a:gdLst/>
              <a:ahLst/>
              <a:cxnLst/>
              <a:rect l="l" t="t" r="r" b="b"/>
              <a:pathLst>
                <a:path w="382269" h="721360">
                  <a:moveTo>
                    <a:pt x="191097" y="721040"/>
                  </a:moveTo>
                  <a:lnTo>
                    <a:pt x="147331" y="715984"/>
                  </a:lnTo>
                  <a:lnTo>
                    <a:pt x="107128" y="701588"/>
                  </a:lnTo>
                  <a:lnTo>
                    <a:pt x="71643" y="679007"/>
                  </a:lnTo>
                  <a:lnTo>
                    <a:pt x="42032" y="649396"/>
                  </a:lnTo>
                  <a:lnTo>
                    <a:pt x="19451" y="613912"/>
                  </a:lnTo>
                  <a:lnTo>
                    <a:pt x="5055" y="573708"/>
                  </a:lnTo>
                  <a:lnTo>
                    <a:pt x="0" y="529942"/>
                  </a:lnTo>
                  <a:lnTo>
                    <a:pt x="0" y="191042"/>
                  </a:lnTo>
                  <a:lnTo>
                    <a:pt x="5055" y="147296"/>
                  </a:lnTo>
                  <a:lnTo>
                    <a:pt x="19451" y="107108"/>
                  </a:lnTo>
                  <a:lnTo>
                    <a:pt x="42032" y="71633"/>
                  </a:lnTo>
                  <a:lnTo>
                    <a:pt x="71643" y="42028"/>
                  </a:lnTo>
                  <a:lnTo>
                    <a:pt x="107128" y="19450"/>
                  </a:lnTo>
                  <a:lnTo>
                    <a:pt x="147331" y="5055"/>
                  </a:lnTo>
                  <a:lnTo>
                    <a:pt x="191097" y="0"/>
                  </a:lnTo>
                  <a:lnTo>
                    <a:pt x="234853" y="5055"/>
                  </a:lnTo>
                  <a:lnTo>
                    <a:pt x="275049" y="19450"/>
                  </a:lnTo>
                  <a:lnTo>
                    <a:pt x="310529" y="42028"/>
                  </a:lnTo>
                  <a:lnTo>
                    <a:pt x="340137" y="71633"/>
                  </a:lnTo>
                  <a:lnTo>
                    <a:pt x="362717" y="107108"/>
                  </a:lnTo>
                  <a:lnTo>
                    <a:pt x="364302" y="111532"/>
                  </a:lnTo>
                  <a:lnTo>
                    <a:pt x="191097" y="111532"/>
                  </a:lnTo>
                  <a:lnTo>
                    <a:pt x="160159" y="117791"/>
                  </a:lnTo>
                  <a:lnTo>
                    <a:pt x="134865" y="134847"/>
                  </a:lnTo>
                  <a:lnTo>
                    <a:pt x="117796" y="160124"/>
                  </a:lnTo>
                  <a:lnTo>
                    <a:pt x="111533" y="191042"/>
                  </a:lnTo>
                  <a:lnTo>
                    <a:pt x="111533" y="529942"/>
                  </a:lnTo>
                  <a:lnTo>
                    <a:pt x="117796" y="560892"/>
                  </a:lnTo>
                  <a:lnTo>
                    <a:pt x="134865" y="586185"/>
                  </a:lnTo>
                  <a:lnTo>
                    <a:pt x="160159" y="603248"/>
                  </a:lnTo>
                  <a:lnTo>
                    <a:pt x="191097" y="609507"/>
                  </a:lnTo>
                  <a:lnTo>
                    <a:pt x="364294" y="609507"/>
                  </a:lnTo>
                  <a:lnTo>
                    <a:pt x="362717" y="613912"/>
                  </a:lnTo>
                  <a:lnTo>
                    <a:pt x="340137" y="649396"/>
                  </a:lnTo>
                  <a:lnTo>
                    <a:pt x="310529" y="679007"/>
                  </a:lnTo>
                  <a:lnTo>
                    <a:pt x="275049" y="701588"/>
                  </a:lnTo>
                  <a:lnTo>
                    <a:pt x="234853" y="715984"/>
                  </a:lnTo>
                  <a:lnTo>
                    <a:pt x="191097" y="721040"/>
                  </a:lnTo>
                  <a:close/>
                </a:path>
                <a:path w="382269" h="721360">
                  <a:moveTo>
                    <a:pt x="364294" y="609507"/>
                  </a:moveTo>
                  <a:lnTo>
                    <a:pt x="191097" y="609507"/>
                  </a:lnTo>
                  <a:lnTo>
                    <a:pt x="222031" y="603248"/>
                  </a:lnTo>
                  <a:lnTo>
                    <a:pt x="247316" y="586185"/>
                  </a:lnTo>
                  <a:lnTo>
                    <a:pt x="264376" y="560892"/>
                  </a:lnTo>
                  <a:lnTo>
                    <a:pt x="270634" y="529942"/>
                  </a:lnTo>
                  <a:lnTo>
                    <a:pt x="270634" y="191042"/>
                  </a:lnTo>
                  <a:lnTo>
                    <a:pt x="264376" y="160124"/>
                  </a:lnTo>
                  <a:lnTo>
                    <a:pt x="247316" y="134847"/>
                  </a:lnTo>
                  <a:lnTo>
                    <a:pt x="222031" y="117791"/>
                  </a:lnTo>
                  <a:lnTo>
                    <a:pt x="191097" y="111532"/>
                  </a:lnTo>
                  <a:lnTo>
                    <a:pt x="364302" y="111532"/>
                  </a:lnTo>
                  <a:lnTo>
                    <a:pt x="377113" y="147296"/>
                  </a:lnTo>
                  <a:lnTo>
                    <a:pt x="382168" y="191042"/>
                  </a:lnTo>
                  <a:lnTo>
                    <a:pt x="382168" y="529942"/>
                  </a:lnTo>
                  <a:lnTo>
                    <a:pt x="377113" y="573708"/>
                  </a:lnTo>
                  <a:lnTo>
                    <a:pt x="364294" y="609507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847733" y="5173869"/>
              <a:ext cx="589915" cy="831850"/>
            </a:xfrm>
            <a:custGeom>
              <a:avLst/>
              <a:gdLst/>
              <a:ahLst/>
              <a:cxnLst/>
              <a:rect l="l" t="t" r="r" b="b"/>
              <a:pathLst>
                <a:path w="589914" h="831850">
                  <a:moveTo>
                    <a:pt x="0" y="831541"/>
                  </a:moveTo>
                  <a:lnTo>
                    <a:pt x="59742" y="653988"/>
                  </a:lnTo>
                  <a:lnTo>
                    <a:pt x="191174" y="527236"/>
                  </a:lnTo>
                  <a:lnTo>
                    <a:pt x="322606" y="451228"/>
                  </a:lnTo>
                  <a:lnTo>
                    <a:pt x="382348" y="425905"/>
                  </a:lnTo>
                  <a:lnTo>
                    <a:pt x="349467" y="292633"/>
                  </a:lnTo>
                  <a:lnTo>
                    <a:pt x="149436" y="252627"/>
                  </a:lnTo>
                  <a:lnTo>
                    <a:pt x="96123" y="243558"/>
                  </a:lnTo>
                  <a:lnTo>
                    <a:pt x="55952" y="219449"/>
                  </a:lnTo>
                  <a:lnTo>
                    <a:pt x="28544" y="184943"/>
                  </a:lnTo>
                  <a:lnTo>
                    <a:pt x="13522" y="144684"/>
                  </a:lnTo>
                  <a:lnTo>
                    <a:pt x="10507" y="103315"/>
                  </a:lnTo>
                  <a:lnTo>
                    <a:pt x="19122" y="65481"/>
                  </a:lnTo>
                  <a:lnTo>
                    <a:pt x="39942" y="51960"/>
                  </a:lnTo>
                  <a:lnTo>
                    <a:pt x="81515" y="47112"/>
                  </a:lnTo>
                  <a:lnTo>
                    <a:pt x="136415" y="46838"/>
                  </a:lnTo>
                  <a:lnTo>
                    <a:pt x="197214" y="47041"/>
                  </a:lnTo>
                  <a:lnTo>
                    <a:pt x="256488" y="43623"/>
                  </a:lnTo>
                  <a:lnTo>
                    <a:pt x="305749" y="35996"/>
                  </a:lnTo>
                  <a:lnTo>
                    <a:pt x="353055" y="25770"/>
                  </a:lnTo>
                  <a:lnTo>
                    <a:pt x="395946" y="14478"/>
                  </a:lnTo>
                  <a:lnTo>
                    <a:pt x="431962" y="3653"/>
                  </a:lnTo>
                  <a:lnTo>
                    <a:pt x="453011" y="0"/>
                  </a:lnTo>
                  <a:lnTo>
                    <a:pt x="473900" y="2029"/>
                  </a:lnTo>
                  <a:lnTo>
                    <a:pt x="493547" y="9457"/>
                  </a:lnTo>
                  <a:lnTo>
                    <a:pt x="510871" y="21997"/>
                  </a:lnTo>
                  <a:lnTo>
                    <a:pt x="589504" y="132608"/>
                  </a:lnTo>
                  <a:lnTo>
                    <a:pt x="0" y="8315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791974" y="5118121"/>
              <a:ext cx="700405" cy="943610"/>
            </a:xfrm>
            <a:custGeom>
              <a:avLst/>
              <a:gdLst/>
              <a:ahLst/>
              <a:cxnLst/>
              <a:rect l="l" t="t" r="r" b="b"/>
              <a:pathLst>
                <a:path w="700404" h="943610">
                  <a:moveTo>
                    <a:pt x="55766" y="943030"/>
                  </a:moveTo>
                  <a:lnTo>
                    <a:pt x="34060" y="938651"/>
                  </a:lnTo>
                  <a:lnTo>
                    <a:pt x="16334" y="926706"/>
                  </a:lnTo>
                  <a:lnTo>
                    <a:pt x="4382" y="908981"/>
                  </a:lnTo>
                  <a:lnTo>
                    <a:pt x="0" y="887263"/>
                  </a:lnTo>
                  <a:lnTo>
                    <a:pt x="4468" y="832001"/>
                  </a:lnTo>
                  <a:lnTo>
                    <a:pt x="17120" y="780432"/>
                  </a:lnTo>
                  <a:lnTo>
                    <a:pt x="36822" y="732526"/>
                  </a:lnTo>
                  <a:lnTo>
                    <a:pt x="62442" y="688252"/>
                  </a:lnTo>
                  <a:lnTo>
                    <a:pt x="92846" y="647580"/>
                  </a:lnTo>
                  <a:lnTo>
                    <a:pt x="126903" y="610480"/>
                  </a:lnTo>
                  <a:lnTo>
                    <a:pt x="163479" y="576920"/>
                  </a:lnTo>
                  <a:lnTo>
                    <a:pt x="201442" y="546871"/>
                  </a:lnTo>
                  <a:lnTo>
                    <a:pt x="239659" y="520302"/>
                  </a:lnTo>
                  <a:lnTo>
                    <a:pt x="276999" y="497182"/>
                  </a:lnTo>
                  <a:lnTo>
                    <a:pt x="312327" y="477481"/>
                  </a:lnTo>
                  <a:lnTo>
                    <a:pt x="372419" y="448214"/>
                  </a:lnTo>
                  <a:lnTo>
                    <a:pt x="359568" y="396151"/>
                  </a:lnTo>
                  <a:lnTo>
                    <a:pt x="199320" y="364075"/>
                  </a:lnTo>
                  <a:lnTo>
                    <a:pt x="152128" y="357727"/>
                  </a:lnTo>
                  <a:lnTo>
                    <a:pt x="109878" y="341521"/>
                  </a:lnTo>
                  <a:lnTo>
                    <a:pt x="73479" y="315911"/>
                  </a:lnTo>
                  <a:lnTo>
                    <a:pt x="43840" y="281351"/>
                  </a:lnTo>
                  <a:lnTo>
                    <a:pt x="22203" y="238294"/>
                  </a:lnTo>
                  <a:lnTo>
                    <a:pt x="11351" y="191684"/>
                  </a:lnTo>
                  <a:lnTo>
                    <a:pt x="11625" y="144542"/>
                  </a:lnTo>
                  <a:lnTo>
                    <a:pt x="23363" y="99892"/>
                  </a:lnTo>
                  <a:lnTo>
                    <a:pt x="48322" y="68347"/>
                  </a:lnTo>
                  <a:lnTo>
                    <a:pt x="87533" y="52363"/>
                  </a:lnTo>
                  <a:lnTo>
                    <a:pt x="138533" y="46897"/>
                  </a:lnTo>
                  <a:lnTo>
                    <a:pt x="198858" y="46904"/>
                  </a:lnTo>
                  <a:lnTo>
                    <a:pt x="226577" y="47080"/>
                  </a:lnTo>
                  <a:lnTo>
                    <a:pt x="254110" y="46924"/>
                  </a:lnTo>
                  <a:lnTo>
                    <a:pt x="305707" y="43964"/>
                  </a:lnTo>
                  <a:lnTo>
                    <a:pt x="351242" y="36926"/>
                  </a:lnTo>
                  <a:lnTo>
                    <a:pt x="395353" y="27401"/>
                  </a:lnTo>
                  <a:lnTo>
                    <a:pt x="435921" y="16723"/>
                  </a:lnTo>
                  <a:lnTo>
                    <a:pt x="470827" y="6223"/>
                  </a:lnTo>
                  <a:lnTo>
                    <a:pt x="506532" y="0"/>
                  </a:lnTo>
                  <a:lnTo>
                    <a:pt x="575512" y="15980"/>
                  </a:lnTo>
                  <a:lnTo>
                    <a:pt x="607629" y="39770"/>
                  </a:lnTo>
                  <a:lnTo>
                    <a:pt x="612067" y="45433"/>
                  </a:lnTo>
                  <a:lnTo>
                    <a:pt x="690706" y="156040"/>
                  </a:lnTo>
                  <a:lnTo>
                    <a:pt x="699721" y="176271"/>
                  </a:lnTo>
                  <a:lnTo>
                    <a:pt x="700257" y="197641"/>
                  </a:lnTo>
                  <a:lnTo>
                    <a:pt x="692736" y="217652"/>
                  </a:lnTo>
                  <a:lnTo>
                    <a:pt x="677582" y="233809"/>
                  </a:lnTo>
                  <a:lnTo>
                    <a:pt x="657339" y="242808"/>
                  </a:lnTo>
                  <a:lnTo>
                    <a:pt x="635951" y="243311"/>
                  </a:lnTo>
                  <a:lnTo>
                    <a:pt x="615936" y="235769"/>
                  </a:lnTo>
                  <a:lnTo>
                    <a:pt x="599814" y="220629"/>
                  </a:lnTo>
                  <a:lnTo>
                    <a:pt x="525205" y="115741"/>
                  </a:lnTo>
                  <a:lnTo>
                    <a:pt x="519160" y="111493"/>
                  </a:lnTo>
                  <a:lnTo>
                    <a:pt x="511645" y="110404"/>
                  </a:lnTo>
                  <a:lnTo>
                    <a:pt x="504538" y="112528"/>
                  </a:lnTo>
                  <a:lnTo>
                    <a:pt x="465698" y="124200"/>
                  </a:lnTo>
                  <a:lnTo>
                    <a:pt x="420282" y="136102"/>
                  </a:lnTo>
                  <a:lnTo>
                    <a:pt x="370548" y="146768"/>
                  </a:lnTo>
                  <a:lnTo>
                    <a:pt x="318750" y="154734"/>
                  </a:lnTo>
                  <a:lnTo>
                    <a:pt x="258018" y="158444"/>
                  </a:lnTo>
                  <a:lnTo>
                    <a:pt x="227328" y="158663"/>
                  </a:lnTo>
                  <a:lnTo>
                    <a:pt x="197632" y="158437"/>
                  </a:lnTo>
                  <a:lnTo>
                    <a:pt x="178694" y="158249"/>
                  </a:lnTo>
                  <a:lnTo>
                    <a:pt x="158408" y="158240"/>
                  </a:lnTo>
                  <a:lnTo>
                    <a:pt x="138877" y="158629"/>
                  </a:lnTo>
                  <a:lnTo>
                    <a:pt x="122206" y="159635"/>
                  </a:lnTo>
                  <a:lnTo>
                    <a:pt x="121818" y="173963"/>
                  </a:lnTo>
                  <a:lnTo>
                    <a:pt x="123901" y="189220"/>
                  </a:lnTo>
                  <a:lnTo>
                    <a:pt x="149173" y="233873"/>
                  </a:lnTo>
                  <a:lnTo>
                    <a:pt x="183544" y="250508"/>
                  </a:lnTo>
                  <a:lnTo>
                    <a:pt x="205201" y="252597"/>
                  </a:lnTo>
                  <a:lnTo>
                    <a:pt x="208878" y="252597"/>
                  </a:lnTo>
                  <a:lnTo>
                    <a:pt x="212554" y="252979"/>
                  </a:lnTo>
                  <a:lnTo>
                    <a:pt x="416177" y="293715"/>
                  </a:lnTo>
                  <a:lnTo>
                    <a:pt x="453411" y="320319"/>
                  </a:lnTo>
                  <a:lnTo>
                    <a:pt x="492229" y="468310"/>
                  </a:lnTo>
                  <a:lnTo>
                    <a:pt x="493370" y="488976"/>
                  </a:lnTo>
                  <a:lnTo>
                    <a:pt x="487167" y="508079"/>
                  </a:lnTo>
                  <a:lnTo>
                    <a:pt x="474618" y="523772"/>
                  </a:lnTo>
                  <a:lnTo>
                    <a:pt x="456722" y="534206"/>
                  </a:lnTo>
                  <a:lnTo>
                    <a:pt x="449203" y="537068"/>
                  </a:lnTo>
                  <a:lnTo>
                    <a:pt x="429951" y="544985"/>
                  </a:lnTo>
                  <a:lnTo>
                    <a:pt x="365690" y="575710"/>
                  </a:lnTo>
                  <a:lnTo>
                    <a:pt x="325404" y="598383"/>
                  </a:lnTo>
                  <a:lnTo>
                    <a:pt x="282829" y="625840"/>
                  </a:lnTo>
                  <a:lnTo>
                    <a:pt x="240326" y="658014"/>
                  </a:lnTo>
                  <a:lnTo>
                    <a:pt x="200256" y="694836"/>
                  </a:lnTo>
                  <a:lnTo>
                    <a:pt x="164980" y="736240"/>
                  </a:lnTo>
                  <a:lnTo>
                    <a:pt x="136860" y="782158"/>
                  </a:lnTo>
                  <a:lnTo>
                    <a:pt x="118257" y="832522"/>
                  </a:lnTo>
                  <a:lnTo>
                    <a:pt x="111531" y="887264"/>
                  </a:lnTo>
                  <a:lnTo>
                    <a:pt x="107149" y="908981"/>
                  </a:lnTo>
                  <a:lnTo>
                    <a:pt x="95197" y="926706"/>
                  </a:lnTo>
                  <a:lnTo>
                    <a:pt x="77472" y="938651"/>
                  </a:lnTo>
                  <a:lnTo>
                    <a:pt x="55766" y="943030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204506" y="5041063"/>
              <a:ext cx="167640" cy="334010"/>
            </a:xfrm>
            <a:custGeom>
              <a:avLst/>
              <a:gdLst/>
              <a:ahLst/>
              <a:cxnLst/>
              <a:rect l="l" t="t" r="r" b="b"/>
              <a:pathLst>
                <a:path w="167640" h="334010">
                  <a:moveTo>
                    <a:pt x="0" y="334010"/>
                  </a:moveTo>
                  <a:lnTo>
                    <a:pt x="167307" y="334010"/>
                  </a:lnTo>
                  <a:lnTo>
                    <a:pt x="167307" y="0"/>
                  </a:lnTo>
                  <a:lnTo>
                    <a:pt x="0" y="0"/>
                  </a:lnTo>
                  <a:lnTo>
                    <a:pt x="0" y="334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148740" y="4929314"/>
              <a:ext cx="334645" cy="557530"/>
            </a:xfrm>
            <a:custGeom>
              <a:avLst/>
              <a:gdLst/>
              <a:ahLst/>
              <a:cxnLst/>
              <a:rect l="l" t="t" r="r" b="b"/>
              <a:pathLst>
                <a:path w="334644" h="557529">
                  <a:moveTo>
                    <a:pt x="334594" y="1270"/>
                  </a:moveTo>
                  <a:lnTo>
                    <a:pt x="333997" y="1270"/>
                  </a:lnTo>
                  <a:lnTo>
                    <a:pt x="333997" y="0"/>
                  </a:lnTo>
                  <a:lnTo>
                    <a:pt x="223062" y="0"/>
                  </a:lnTo>
                  <a:lnTo>
                    <a:pt x="223062" y="111760"/>
                  </a:lnTo>
                  <a:lnTo>
                    <a:pt x="223062" y="445770"/>
                  </a:lnTo>
                  <a:lnTo>
                    <a:pt x="111531" y="445770"/>
                  </a:lnTo>
                  <a:lnTo>
                    <a:pt x="111531" y="111760"/>
                  </a:lnTo>
                  <a:lnTo>
                    <a:pt x="223062" y="111760"/>
                  </a:lnTo>
                  <a:lnTo>
                    <a:pt x="223062" y="0"/>
                  </a:lnTo>
                  <a:lnTo>
                    <a:pt x="596" y="0"/>
                  </a:lnTo>
                  <a:lnTo>
                    <a:pt x="596" y="1270"/>
                  </a:lnTo>
                  <a:lnTo>
                    <a:pt x="0" y="1270"/>
                  </a:lnTo>
                  <a:lnTo>
                    <a:pt x="0" y="111760"/>
                  </a:lnTo>
                  <a:lnTo>
                    <a:pt x="0" y="445770"/>
                  </a:lnTo>
                  <a:lnTo>
                    <a:pt x="0" y="556260"/>
                  </a:lnTo>
                  <a:lnTo>
                    <a:pt x="203" y="556260"/>
                  </a:lnTo>
                  <a:lnTo>
                    <a:pt x="203" y="557530"/>
                  </a:lnTo>
                  <a:lnTo>
                    <a:pt x="334403" y="557530"/>
                  </a:lnTo>
                  <a:lnTo>
                    <a:pt x="334403" y="556260"/>
                  </a:lnTo>
                  <a:lnTo>
                    <a:pt x="334594" y="556260"/>
                  </a:lnTo>
                  <a:lnTo>
                    <a:pt x="334594" y="446252"/>
                  </a:lnTo>
                  <a:lnTo>
                    <a:pt x="334594" y="445770"/>
                  </a:lnTo>
                  <a:lnTo>
                    <a:pt x="334594" y="111760"/>
                  </a:lnTo>
                  <a:lnTo>
                    <a:pt x="334594" y="1270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438948" y="5041063"/>
              <a:ext cx="167640" cy="334010"/>
            </a:xfrm>
            <a:custGeom>
              <a:avLst/>
              <a:gdLst/>
              <a:ahLst/>
              <a:cxnLst/>
              <a:rect l="l" t="t" r="r" b="b"/>
              <a:pathLst>
                <a:path w="167639" h="334010">
                  <a:moveTo>
                    <a:pt x="0" y="334010"/>
                  </a:moveTo>
                  <a:lnTo>
                    <a:pt x="167308" y="334010"/>
                  </a:lnTo>
                  <a:lnTo>
                    <a:pt x="167308" y="0"/>
                  </a:lnTo>
                  <a:lnTo>
                    <a:pt x="0" y="0"/>
                  </a:lnTo>
                  <a:lnTo>
                    <a:pt x="0" y="334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383189" y="4929314"/>
              <a:ext cx="334645" cy="557530"/>
            </a:xfrm>
            <a:custGeom>
              <a:avLst/>
              <a:gdLst/>
              <a:ahLst/>
              <a:cxnLst/>
              <a:rect l="l" t="t" r="r" b="b"/>
              <a:pathLst>
                <a:path w="334645" h="557529">
                  <a:moveTo>
                    <a:pt x="334594" y="1270"/>
                  </a:moveTo>
                  <a:lnTo>
                    <a:pt x="333997" y="1270"/>
                  </a:lnTo>
                  <a:lnTo>
                    <a:pt x="333997" y="0"/>
                  </a:lnTo>
                  <a:lnTo>
                    <a:pt x="223062" y="0"/>
                  </a:lnTo>
                  <a:lnTo>
                    <a:pt x="223062" y="111760"/>
                  </a:lnTo>
                  <a:lnTo>
                    <a:pt x="223062" y="445770"/>
                  </a:lnTo>
                  <a:lnTo>
                    <a:pt x="111531" y="445770"/>
                  </a:lnTo>
                  <a:lnTo>
                    <a:pt x="111531" y="111760"/>
                  </a:lnTo>
                  <a:lnTo>
                    <a:pt x="223062" y="111760"/>
                  </a:lnTo>
                  <a:lnTo>
                    <a:pt x="223062" y="0"/>
                  </a:lnTo>
                  <a:lnTo>
                    <a:pt x="596" y="0"/>
                  </a:lnTo>
                  <a:lnTo>
                    <a:pt x="596" y="1270"/>
                  </a:lnTo>
                  <a:lnTo>
                    <a:pt x="0" y="1270"/>
                  </a:lnTo>
                  <a:lnTo>
                    <a:pt x="0" y="111760"/>
                  </a:lnTo>
                  <a:lnTo>
                    <a:pt x="0" y="445770"/>
                  </a:lnTo>
                  <a:lnTo>
                    <a:pt x="0" y="556260"/>
                  </a:lnTo>
                  <a:lnTo>
                    <a:pt x="190" y="556260"/>
                  </a:lnTo>
                  <a:lnTo>
                    <a:pt x="190" y="557530"/>
                  </a:lnTo>
                  <a:lnTo>
                    <a:pt x="334391" y="557530"/>
                  </a:lnTo>
                  <a:lnTo>
                    <a:pt x="334391" y="556260"/>
                  </a:lnTo>
                  <a:lnTo>
                    <a:pt x="334594" y="556260"/>
                  </a:lnTo>
                  <a:lnTo>
                    <a:pt x="334594" y="446252"/>
                  </a:lnTo>
                  <a:lnTo>
                    <a:pt x="334594" y="445770"/>
                  </a:lnTo>
                  <a:lnTo>
                    <a:pt x="334594" y="111760"/>
                  </a:lnTo>
                  <a:lnTo>
                    <a:pt x="334594" y="1270"/>
                  </a:lnTo>
                  <a:close/>
                </a:path>
              </a:pathLst>
            </a:custGeom>
            <a:solidFill>
              <a:srgbClr val="381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242516" y="2271115"/>
              <a:ext cx="742950" cy="189865"/>
            </a:xfrm>
            <a:custGeom>
              <a:avLst/>
              <a:gdLst/>
              <a:ahLst/>
              <a:cxnLst/>
              <a:rect l="l" t="t" r="r" b="b"/>
              <a:pathLst>
                <a:path w="742950" h="189864">
                  <a:moveTo>
                    <a:pt x="60972" y="18376"/>
                  </a:moveTo>
                  <a:lnTo>
                    <a:pt x="38176" y="18376"/>
                  </a:lnTo>
                  <a:lnTo>
                    <a:pt x="0" y="43421"/>
                  </a:lnTo>
                  <a:lnTo>
                    <a:pt x="0" y="65697"/>
                  </a:lnTo>
                  <a:lnTo>
                    <a:pt x="36664" y="41770"/>
                  </a:lnTo>
                  <a:lnTo>
                    <a:pt x="37566" y="41770"/>
                  </a:lnTo>
                  <a:lnTo>
                    <a:pt x="37566" y="171970"/>
                  </a:lnTo>
                  <a:lnTo>
                    <a:pt x="60972" y="171970"/>
                  </a:lnTo>
                  <a:lnTo>
                    <a:pt x="60972" y="18376"/>
                  </a:lnTo>
                  <a:close/>
                </a:path>
                <a:path w="742950" h="189864">
                  <a:moveTo>
                    <a:pt x="130187" y="150139"/>
                  </a:moveTo>
                  <a:lnTo>
                    <a:pt x="123291" y="143395"/>
                  </a:lnTo>
                  <a:lnTo>
                    <a:pt x="106870" y="143395"/>
                  </a:lnTo>
                  <a:lnTo>
                    <a:pt x="99961" y="150139"/>
                  </a:lnTo>
                  <a:lnTo>
                    <a:pt x="100114" y="158394"/>
                  </a:lnTo>
                  <a:lnTo>
                    <a:pt x="99961" y="166649"/>
                  </a:lnTo>
                  <a:lnTo>
                    <a:pt x="106870" y="173393"/>
                  </a:lnTo>
                  <a:lnTo>
                    <a:pt x="115189" y="173393"/>
                  </a:lnTo>
                  <a:lnTo>
                    <a:pt x="123291" y="173393"/>
                  </a:lnTo>
                  <a:lnTo>
                    <a:pt x="130187" y="166649"/>
                  </a:lnTo>
                  <a:lnTo>
                    <a:pt x="130187" y="150139"/>
                  </a:lnTo>
                  <a:close/>
                </a:path>
                <a:path w="742950" h="189864">
                  <a:moveTo>
                    <a:pt x="355879" y="155168"/>
                  </a:moveTo>
                  <a:lnTo>
                    <a:pt x="351307" y="140474"/>
                  </a:lnTo>
                  <a:lnTo>
                    <a:pt x="346176" y="136194"/>
                  </a:lnTo>
                  <a:lnTo>
                    <a:pt x="338328" y="129654"/>
                  </a:lnTo>
                  <a:lnTo>
                    <a:pt x="335788" y="128841"/>
                  </a:lnTo>
                  <a:lnTo>
                    <a:pt x="335788" y="155168"/>
                  </a:lnTo>
                  <a:lnTo>
                    <a:pt x="332638" y="163271"/>
                  </a:lnTo>
                  <a:lnTo>
                    <a:pt x="323697" y="169164"/>
                  </a:lnTo>
                  <a:lnTo>
                    <a:pt x="309410" y="172770"/>
                  </a:lnTo>
                  <a:lnTo>
                    <a:pt x="290182" y="173990"/>
                  </a:lnTo>
                  <a:lnTo>
                    <a:pt x="270814" y="172770"/>
                  </a:lnTo>
                  <a:lnTo>
                    <a:pt x="256514" y="169164"/>
                  </a:lnTo>
                  <a:lnTo>
                    <a:pt x="247688" y="163271"/>
                  </a:lnTo>
                  <a:lnTo>
                    <a:pt x="244741" y="155168"/>
                  </a:lnTo>
                  <a:lnTo>
                    <a:pt x="247688" y="147129"/>
                  </a:lnTo>
                  <a:lnTo>
                    <a:pt x="256514" y="141211"/>
                  </a:lnTo>
                  <a:lnTo>
                    <a:pt x="270814" y="137528"/>
                  </a:lnTo>
                  <a:lnTo>
                    <a:pt x="290182" y="136194"/>
                  </a:lnTo>
                  <a:lnTo>
                    <a:pt x="309410" y="137528"/>
                  </a:lnTo>
                  <a:lnTo>
                    <a:pt x="323697" y="141211"/>
                  </a:lnTo>
                  <a:lnTo>
                    <a:pt x="332638" y="147129"/>
                  </a:lnTo>
                  <a:lnTo>
                    <a:pt x="335788" y="155168"/>
                  </a:lnTo>
                  <a:lnTo>
                    <a:pt x="335788" y="128841"/>
                  </a:lnTo>
                  <a:lnTo>
                    <a:pt x="317703" y="122961"/>
                  </a:lnTo>
                  <a:lnTo>
                    <a:pt x="290182" y="120675"/>
                  </a:lnTo>
                  <a:lnTo>
                    <a:pt x="262509" y="122961"/>
                  </a:lnTo>
                  <a:lnTo>
                    <a:pt x="241782" y="129654"/>
                  </a:lnTo>
                  <a:lnTo>
                    <a:pt x="228777" y="140474"/>
                  </a:lnTo>
                  <a:lnTo>
                    <a:pt x="224256" y="155168"/>
                  </a:lnTo>
                  <a:lnTo>
                    <a:pt x="228777" y="169887"/>
                  </a:lnTo>
                  <a:lnTo>
                    <a:pt x="241782" y="180721"/>
                  </a:lnTo>
                  <a:lnTo>
                    <a:pt x="262509" y="187388"/>
                  </a:lnTo>
                  <a:lnTo>
                    <a:pt x="290182" y="189661"/>
                  </a:lnTo>
                  <a:lnTo>
                    <a:pt x="317703" y="187388"/>
                  </a:lnTo>
                  <a:lnTo>
                    <a:pt x="338328" y="180721"/>
                  </a:lnTo>
                  <a:lnTo>
                    <a:pt x="346392" y="173990"/>
                  </a:lnTo>
                  <a:lnTo>
                    <a:pt x="351307" y="169887"/>
                  </a:lnTo>
                  <a:lnTo>
                    <a:pt x="355879" y="155168"/>
                  </a:lnTo>
                  <a:close/>
                </a:path>
                <a:path w="742950" h="189864">
                  <a:moveTo>
                    <a:pt x="357009" y="56400"/>
                  </a:moveTo>
                  <a:lnTo>
                    <a:pt x="245338" y="56400"/>
                  </a:lnTo>
                  <a:lnTo>
                    <a:pt x="245338" y="23177"/>
                  </a:lnTo>
                  <a:lnTo>
                    <a:pt x="355879" y="23177"/>
                  </a:lnTo>
                  <a:lnTo>
                    <a:pt x="355879" y="6756"/>
                  </a:lnTo>
                  <a:lnTo>
                    <a:pt x="225386" y="6756"/>
                  </a:lnTo>
                  <a:lnTo>
                    <a:pt x="225386" y="72669"/>
                  </a:lnTo>
                  <a:lnTo>
                    <a:pt x="357009" y="72669"/>
                  </a:lnTo>
                  <a:lnTo>
                    <a:pt x="357009" y="56400"/>
                  </a:lnTo>
                  <a:close/>
                </a:path>
                <a:path w="742950" h="189864">
                  <a:moveTo>
                    <a:pt x="377253" y="89166"/>
                  </a:moveTo>
                  <a:lnTo>
                    <a:pt x="203784" y="89166"/>
                  </a:lnTo>
                  <a:lnTo>
                    <a:pt x="203784" y="105816"/>
                  </a:lnTo>
                  <a:lnTo>
                    <a:pt x="377253" y="105816"/>
                  </a:lnTo>
                  <a:lnTo>
                    <a:pt x="377253" y="89166"/>
                  </a:lnTo>
                  <a:close/>
                </a:path>
                <a:path w="742950" h="189864">
                  <a:moveTo>
                    <a:pt x="544347" y="132994"/>
                  </a:moveTo>
                  <a:lnTo>
                    <a:pt x="410781" y="132994"/>
                  </a:lnTo>
                  <a:lnTo>
                    <a:pt x="410781" y="149504"/>
                  </a:lnTo>
                  <a:lnTo>
                    <a:pt x="524103" y="149504"/>
                  </a:lnTo>
                  <a:lnTo>
                    <a:pt x="524103" y="188874"/>
                  </a:lnTo>
                  <a:lnTo>
                    <a:pt x="544347" y="188874"/>
                  </a:lnTo>
                  <a:lnTo>
                    <a:pt x="544347" y="149504"/>
                  </a:lnTo>
                  <a:lnTo>
                    <a:pt x="544347" y="132994"/>
                  </a:lnTo>
                  <a:close/>
                </a:path>
                <a:path w="742950" h="189864">
                  <a:moveTo>
                    <a:pt x="565200" y="103644"/>
                  </a:moveTo>
                  <a:lnTo>
                    <a:pt x="488175" y="103644"/>
                  </a:lnTo>
                  <a:lnTo>
                    <a:pt x="488175" y="86004"/>
                  </a:lnTo>
                  <a:lnTo>
                    <a:pt x="547192" y="86004"/>
                  </a:lnTo>
                  <a:lnTo>
                    <a:pt x="547192" y="69494"/>
                  </a:lnTo>
                  <a:lnTo>
                    <a:pt x="433578" y="69494"/>
                  </a:lnTo>
                  <a:lnTo>
                    <a:pt x="433578" y="51714"/>
                  </a:lnTo>
                  <a:lnTo>
                    <a:pt x="543293" y="51714"/>
                  </a:lnTo>
                  <a:lnTo>
                    <a:pt x="543293" y="37744"/>
                  </a:lnTo>
                  <a:lnTo>
                    <a:pt x="543293" y="19964"/>
                  </a:lnTo>
                  <a:lnTo>
                    <a:pt x="543293" y="4724"/>
                  </a:lnTo>
                  <a:lnTo>
                    <a:pt x="413105" y="4724"/>
                  </a:lnTo>
                  <a:lnTo>
                    <a:pt x="413105" y="19964"/>
                  </a:lnTo>
                  <a:lnTo>
                    <a:pt x="523201" y="19964"/>
                  </a:lnTo>
                  <a:lnTo>
                    <a:pt x="523201" y="37744"/>
                  </a:lnTo>
                  <a:lnTo>
                    <a:pt x="413626" y="37744"/>
                  </a:lnTo>
                  <a:lnTo>
                    <a:pt x="413626" y="51714"/>
                  </a:lnTo>
                  <a:lnTo>
                    <a:pt x="413626" y="69494"/>
                  </a:lnTo>
                  <a:lnTo>
                    <a:pt x="413626" y="86004"/>
                  </a:lnTo>
                  <a:lnTo>
                    <a:pt x="468376" y="86004"/>
                  </a:lnTo>
                  <a:lnTo>
                    <a:pt x="468376" y="103644"/>
                  </a:lnTo>
                  <a:lnTo>
                    <a:pt x="391274" y="103644"/>
                  </a:lnTo>
                  <a:lnTo>
                    <a:pt x="391274" y="120065"/>
                  </a:lnTo>
                  <a:lnTo>
                    <a:pt x="565200" y="120065"/>
                  </a:lnTo>
                  <a:lnTo>
                    <a:pt x="565200" y="103644"/>
                  </a:lnTo>
                  <a:close/>
                </a:path>
                <a:path w="742950" h="189864">
                  <a:moveTo>
                    <a:pt x="703719" y="112268"/>
                  </a:moveTo>
                  <a:lnTo>
                    <a:pt x="702589" y="101168"/>
                  </a:lnTo>
                  <a:lnTo>
                    <a:pt x="702221" y="97574"/>
                  </a:lnTo>
                  <a:lnTo>
                    <a:pt x="690308" y="98755"/>
                  </a:lnTo>
                  <a:lnTo>
                    <a:pt x="678065" y="99733"/>
                  </a:lnTo>
                  <a:lnTo>
                    <a:pt x="665594" y="100533"/>
                  </a:lnTo>
                  <a:lnTo>
                    <a:pt x="653021" y="101168"/>
                  </a:lnTo>
                  <a:lnTo>
                    <a:pt x="653021" y="77177"/>
                  </a:lnTo>
                  <a:lnTo>
                    <a:pt x="689991" y="77177"/>
                  </a:lnTo>
                  <a:lnTo>
                    <a:pt x="689991" y="60896"/>
                  </a:lnTo>
                  <a:lnTo>
                    <a:pt x="617321" y="60896"/>
                  </a:lnTo>
                  <a:lnTo>
                    <a:pt x="617321" y="28422"/>
                  </a:lnTo>
                  <a:lnTo>
                    <a:pt x="688416" y="28422"/>
                  </a:lnTo>
                  <a:lnTo>
                    <a:pt x="688416" y="12001"/>
                  </a:lnTo>
                  <a:lnTo>
                    <a:pt x="597065" y="12001"/>
                  </a:lnTo>
                  <a:lnTo>
                    <a:pt x="597065" y="77177"/>
                  </a:lnTo>
                  <a:lnTo>
                    <a:pt x="632917" y="77177"/>
                  </a:lnTo>
                  <a:lnTo>
                    <a:pt x="632917" y="101917"/>
                  </a:lnTo>
                  <a:lnTo>
                    <a:pt x="619137" y="102298"/>
                  </a:lnTo>
                  <a:lnTo>
                    <a:pt x="580123" y="102743"/>
                  </a:lnTo>
                  <a:lnTo>
                    <a:pt x="582968" y="119024"/>
                  </a:lnTo>
                  <a:lnTo>
                    <a:pt x="611149" y="118757"/>
                  </a:lnTo>
                  <a:lnTo>
                    <a:pt x="641464" y="117754"/>
                  </a:lnTo>
                  <a:lnTo>
                    <a:pt x="672706" y="115697"/>
                  </a:lnTo>
                  <a:lnTo>
                    <a:pt x="703719" y="112268"/>
                  </a:lnTo>
                  <a:close/>
                </a:path>
                <a:path w="742950" h="189864">
                  <a:moveTo>
                    <a:pt x="737019" y="0"/>
                  </a:moveTo>
                  <a:lnTo>
                    <a:pt x="716762" y="0"/>
                  </a:lnTo>
                  <a:lnTo>
                    <a:pt x="716762" y="142417"/>
                  </a:lnTo>
                  <a:lnTo>
                    <a:pt x="737019" y="142417"/>
                  </a:lnTo>
                  <a:lnTo>
                    <a:pt x="737019" y="0"/>
                  </a:lnTo>
                  <a:close/>
                </a:path>
                <a:path w="742950" h="189864">
                  <a:moveTo>
                    <a:pt x="742937" y="169570"/>
                  </a:moveTo>
                  <a:lnTo>
                    <a:pt x="631799" y="169570"/>
                  </a:lnTo>
                  <a:lnTo>
                    <a:pt x="631799" y="132295"/>
                  </a:lnTo>
                  <a:lnTo>
                    <a:pt x="611543" y="132295"/>
                  </a:lnTo>
                  <a:lnTo>
                    <a:pt x="611543" y="186067"/>
                  </a:lnTo>
                  <a:lnTo>
                    <a:pt x="742937" y="186067"/>
                  </a:lnTo>
                  <a:lnTo>
                    <a:pt x="742937" y="1695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66283" y="2271035"/>
              <a:ext cx="160043" cy="18764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0326" y="2271035"/>
              <a:ext cx="158918" cy="19004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89584" y="2269535"/>
              <a:ext cx="352334" cy="19154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245144" y="2672363"/>
              <a:ext cx="68580" cy="19685"/>
            </a:xfrm>
            <a:custGeom>
              <a:avLst/>
              <a:gdLst/>
              <a:ahLst/>
              <a:cxnLst/>
              <a:rect l="l" t="t" r="r" b="b"/>
              <a:pathLst>
                <a:path w="68579" h="19685">
                  <a:moveTo>
                    <a:pt x="68247" y="0"/>
                  </a:moveTo>
                  <a:lnTo>
                    <a:pt x="0" y="0"/>
                  </a:lnTo>
                  <a:lnTo>
                    <a:pt x="0" y="19498"/>
                  </a:lnTo>
                  <a:lnTo>
                    <a:pt x="68247" y="19498"/>
                  </a:lnTo>
                  <a:lnTo>
                    <a:pt x="68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88053" y="2575092"/>
              <a:ext cx="167918" cy="18749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170" y="2575092"/>
              <a:ext cx="153143" cy="18599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71662" y="2574942"/>
              <a:ext cx="149318" cy="1904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2255" y="2574942"/>
              <a:ext cx="161318" cy="19004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36897" y="2574942"/>
              <a:ext cx="159518" cy="1904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78569" y="2574942"/>
              <a:ext cx="364634" cy="18996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62628" y="2574867"/>
              <a:ext cx="337185" cy="19019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81189" y="2573442"/>
              <a:ext cx="352334" cy="19154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245132" y="2878861"/>
              <a:ext cx="1297305" cy="190500"/>
            </a:xfrm>
            <a:custGeom>
              <a:avLst/>
              <a:gdLst/>
              <a:ahLst/>
              <a:cxnLst/>
              <a:rect l="l" t="t" r="r" b="b"/>
              <a:pathLst>
                <a:path w="1297304" h="190500">
                  <a:moveTo>
                    <a:pt x="68249" y="97409"/>
                  </a:moveTo>
                  <a:lnTo>
                    <a:pt x="0" y="97409"/>
                  </a:lnTo>
                  <a:lnTo>
                    <a:pt x="0" y="116916"/>
                  </a:lnTo>
                  <a:lnTo>
                    <a:pt x="68249" y="116916"/>
                  </a:lnTo>
                  <a:lnTo>
                    <a:pt x="68249" y="97409"/>
                  </a:lnTo>
                  <a:close/>
                </a:path>
                <a:path w="1297304" h="190500">
                  <a:moveTo>
                    <a:pt x="254584" y="79044"/>
                  </a:moveTo>
                  <a:lnTo>
                    <a:pt x="253288" y="70345"/>
                  </a:lnTo>
                  <a:lnTo>
                    <a:pt x="252107" y="62395"/>
                  </a:lnTo>
                  <a:lnTo>
                    <a:pt x="230606" y="66065"/>
                  </a:lnTo>
                  <a:lnTo>
                    <a:pt x="209905" y="68503"/>
                  </a:lnTo>
                  <a:lnTo>
                    <a:pt x="189903" y="69875"/>
                  </a:lnTo>
                  <a:lnTo>
                    <a:pt x="170510" y="70345"/>
                  </a:lnTo>
                  <a:lnTo>
                    <a:pt x="170510" y="8394"/>
                  </a:lnTo>
                  <a:lnTo>
                    <a:pt x="150266" y="8394"/>
                  </a:lnTo>
                  <a:lnTo>
                    <a:pt x="150266" y="87287"/>
                  </a:lnTo>
                  <a:lnTo>
                    <a:pt x="165785" y="87287"/>
                  </a:lnTo>
                  <a:lnTo>
                    <a:pt x="186994" y="86918"/>
                  </a:lnTo>
                  <a:lnTo>
                    <a:pt x="208699" y="85610"/>
                  </a:lnTo>
                  <a:lnTo>
                    <a:pt x="231140" y="83083"/>
                  </a:lnTo>
                  <a:lnTo>
                    <a:pt x="254584" y="79044"/>
                  </a:lnTo>
                  <a:close/>
                </a:path>
                <a:path w="1297304" h="190500">
                  <a:moveTo>
                    <a:pt x="297408" y="171284"/>
                  </a:moveTo>
                  <a:lnTo>
                    <a:pt x="188518" y="171284"/>
                  </a:lnTo>
                  <a:lnTo>
                    <a:pt x="188518" y="152387"/>
                  </a:lnTo>
                  <a:lnTo>
                    <a:pt x="290957" y="152387"/>
                  </a:lnTo>
                  <a:lnTo>
                    <a:pt x="290957" y="103936"/>
                  </a:lnTo>
                  <a:lnTo>
                    <a:pt x="168033" y="103936"/>
                  </a:lnTo>
                  <a:lnTo>
                    <a:pt x="168033" y="119913"/>
                  </a:lnTo>
                  <a:lnTo>
                    <a:pt x="270713" y="119913"/>
                  </a:lnTo>
                  <a:lnTo>
                    <a:pt x="270713" y="136867"/>
                  </a:lnTo>
                  <a:lnTo>
                    <a:pt x="168490" y="136867"/>
                  </a:lnTo>
                  <a:lnTo>
                    <a:pt x="168490" y="187629"/>
                  </a:lnTo>
                  <a:lnTo>
                    <a:pt x="297408" y="187629"/>
                  </a:lnTo>
                  <a:lnTo>
                    <a:pt x="297408" y="171284"/>
                  </a:lnTo>
                  <a:close/>
                </a:path>
                <a:path w="1297304" h="190500">
                  <a:moveTo>
                    <a:pt x="318477" y="38239"/>
                  </a:moveTo>
                  <a:lnTo>
                    <a:pt x="290957" y="38239"/>
                  </a:lnTo>
                  <a:lnTo>
                    <a:pt x="290957" y="0"/>
                  </a:lnTo>
                  <a:lnTo>
                    <a:pt x="270789" y="0"/>
                  </a:lnTo>
                  <a:lnTo>
                    <a:pt x="270789" y="95313"/>
                  </a:lnTo>
                  <a:lnTo>
                    <a:pt x="290957" y="95313"/>
                  </a:lnTo>
                  <a:lnTo>
                    <a:pt x="290957" y="55041"/>
                  </a:lnTo>
                  <a:lnTo>
                    <a:pt x="318477" y="55041"/>
                  </a:lnTo>
                  <a:lnTo>
                    <a:pt x="318477" y="38239"/>
                  </a:lnTo>
                  <a:close/>
                </a:path>
                <a:path w="1297304" h="190500">
                  <a:moveTo>
                    <a:pt x="457225" y="135369"/>
                  </a:moveTo>
                  <a:lnTo>
                    <a:pt x="442658" y="119443"/>
                  </a:lnTo>
                  <a:lnTo>
                    <a:pt x="436003" y="104317"/>
                  </a:lnTo>
                  <a:lnTo>
                    <a:pt x="433717" y="99123"/>
                  </a:lnTo>
                  <a:lnTo>
                    <a:pt x="429221" y="76581"/>
                  </a:lnTo>
                  <a:lnTo>
                    <a:pt x="427977" y="53987"/>
                  </a:lnTo>
                  <a:lnTo>
                    <a:pt x="427977" y="34937"/>
                  </a:lnTo>
                  <a:lnTo>
                    <a:pt x="448373" y="34937"/>
                  </a:lnTo>
                  <a:lnTo>
                    <a:pt x="448373" y="18364"/>
                  </a:lnTo>
                  <a:lnTo>
                    <a:pt x="395427" y="18364"/>
                  </a:lnTo>
                  <a:lnTo>
                    <a:pt x="395427" y="34937"/>
                  </a:lnTo>
                  <a:lnTo>
                    <a:pt x="408927" y="34937"/>
                  </a:lnTo>
                  <a:lnTo>
                    <a:pt x="408927" y="53987"/>
                  </a:lnTo>
                  <a:lnTo>
                    <a:pt x="408178" y="71551"/>
                  </a:lnTo>
                  <a:lnTo>
                    <a:pt x="405587" y="90195"/>
                  </a:lnTo>
                  <a:lnTo>
                    <a:pt x="400329" y="108470"/>
                  </a:lnTo>
                  <a:lnTo>
                    <a:pt x="391604" y="124942"/>
                  </a:lnTo>
                  <a:lnTo>
                    <a:pt x="382701" y="108216"/>
                  </a:lnTo>
                  <a:lnTo>
                    <a:pt x="381546" y="104165"/>
                  </a:lnTo>
                  <a:lnTo>
                    <a:pt x="377431" y="89776"/>
                  </a:lnTo>
                  <a:lnTo>
                    <a:pt x="374916" y="71183"/>
                  </a:lnTo>
                  <a:lnTo>
                    <a:pt x="374281" y="53987"/>
                  </a:lnTo>
                  <a:lnTo>
                    <a:pt x="374281" y="34937"/>
                  </a:lnTo>
                  <a:lnTo>
                    <a:pt x="387705" y="34937"/>
                  </a:lnTo>
                  <a:lnTo>
                    <a:pt x="387705" y="18364"/>
                  </a:lnTo>
                  <a:lnTo>
                    <a:pt x="332651" y="18364"/>
                  </a:lnTo>
                  <a:lnTo>
                    <a:pt x="332651" y="34937"/>
                  </a:lnTo>
                  <a:lnTo>
                    <a:pt x="355307" y="34937"/>
                  </a:lnTo>
                  <a:lnTo>
                    <a:pt x="355307" y="53987"/>
                  </a:lnTo>
                  <a:lnTo>
                    <a:pt x="353974" y="76161"/>
                  </a:lnTo>
                  <a:lnTo>
                    <a:pt x="349427" y="98704"/>
                  </a:lnTo>
                  <a:lnTo>
                    <a:pt x="340512" y="119214"/>
                  </a:lnTo>
                  <a:lnTo>
                    <a:pt x="326059" y="135369"/>
                  </a:lnTo>
                  <a:lnTo>
                    <a:pt x="339026" y="149987"/>
                  </a:lnTo>
                  <a:lnTo>
                    <a:pt x="348018" y="141020"/>
                  </a:lnTo>
                  <a:lnTo>
                    <a:pt x="355193" y="130136"/>
                  </a:lnTo>
                  <a:lnTo>
                    <a:pt x="360730" y="117729"/>
                  </a:lnTo>
                  <a:lnTo>
                    <a:pt x="364832" y="104165"/>
                  </a:lnTo>
                  <a:lnTo>
                    <a:pt x="368871" y="118097"/>
                  </a:lnTo>
                  <a:lnTo>
                    <a:pt x="374510" y="131000"/>
                  </a:lnTo>
                  <a:lnTo>
                    <a:pt x="381965" y="142341"/>
                  </a:lnTo>
                  <a:lnTo>
                    <a:pt x="391452" y="151638"/>
                  </a:lnTo>
                  <a:lnTo>
                    <a:pt x="401027" y="142392"/>
                  </a:lnTo>
                  <a:lnTo>
                    <a:pt x="408520" y="131102"/>
                  </a:lnTo>
                  <a:lnTo>
                    <a:pt x="411238" y="124942"/>
                  </a:lnTo>
                  <a:lnTo>
                    <a:pt x="414185" y="118237"/>
                  </a:lnTo>
                  <a:lnTo>
                    <a:pt x="418223" y="104317"/>
                  </a:lnTo>
                  <a:lnTo>
                    <a:pt x="422338" y="117868"/>
                  </a:lnTo>
                  <a:lnTo>
                    <a:pt x="427926" y="130238"/>
                  </a:lnTo>
                  <a:lnTo>
                    <a:pt x="435165" y="141084"/>
                  </a:lnTo>
                  <a:lnTo>
                    <a:pt x="444246" y="149987"/>
                  </a:lnTo>
                  <a:lnTo>
                    <a:pt x="457225" y="135369"/>
                  </a:lnTo>
                  <a:close/>
                </a:path>
                <a:path w="1297304" h="190500">
                  <a:moveTo>
                    <a:pt x="507619" y="74244"/>
                  </a:moveTo>
                  <a:lnTo>
                    <a:pt x="482422" y="74244"/>
                  </a:lnTo>
                  <a:lnTo>
                    <a:pt x="482422" y="0"/>
                  </a:lnTo>
                  <a:lnTo>
                    <a:pt x="462330" y="0"/>
                  </a:lnTo>
                  <a:lnTo>
                    <a:pt x="462330" y="190030"/>
                  </a:lnTo>
                  <a:lnTo>
                    <a:pt x="482422" y="190030"/>
                  </a:lnTo>
                  <a:lnTo>
                    <a:pt x="482422" y="91262"/>
                  </a:lnTo>
                  <a:lnTo>
                    <a:pt x="507619" y="91262"/>
                  </a:lnTo>
                  <a:lnTo>
                    <a:pt x="507619" y="74244"/>
                  </a:lnTo>
                  <a:close/>
                </a:path>
                <a:path w="1297304" h="190500">
                  <a:moveTo>
                    <a:pt x="675462" y="0"/>
                  </a:moveTo>
                  <a:lnTo>
                    <a:pt x="655523" y="0"/>
                  </a:lnTo>
                  <a:lnTo>
                    <a:pt x="655523" y="25628"/>
                  </a:lnTo>
                  <a:lnTo>
                    <a:pt x="613968" y="25628"/>
                  </a:lnTo>
                  <a:lnTo>
                    <a:pt x="613968" y="9118"/>
                  </a:lnTo>
                  <a:lnTo>
                    <a:pt x="594017" y="9118"/>
                  </a:lnTo>
                  <a:lnTo>
                    <a:pt x="594017" y="25628"/>
                  </a:lnTo>
                  <a:lnTo>
                    <a:pt x="594017" y="34518"/>
                  </a:lnTo>
                  <a:lnTo>
                    <a:pt x="594017" y="49758"/>
                  </a:lnTo>
                  <a:lnTo>
                    <a:pt x="594017" y="61188"/>
                  </a:lnTo>
                  <a:lnTo>
                    <a:pt x="594017" y="76428"/>
                  </a:lnTo>
                  <a:lnTo>
                    <a:pt x="546392" y="76428"/>
                  </a:lnTo>
                  <a:lnTo>
                    <a:pt x="546392" y="49758"/>
                  </a:lnTo>
                  <a:lnTo>
                    <a:pt x="594017" y="49758"/>
                  </a:lnTo>
                  <a:lnTo>
                    <a:pt x="594017" y="34518"/>
                  </a:lnTo>
                  <a:lnTo>
                    <a:pt x="546392" y="34518"/>
                  </a:lnTo>
                  <a:lnTo>
                    <a:pt x="546392" y="9118"/>
                  </a:lnTo>
                  <a:lnTo>
                    <a:pt x="526224" y="9118"/>
                  </a:lnTo>
                  <a:lnTo>
                    <a:pt x="526224" y="91668"/>
                  </a:lnTo>
                  <a:lnTo>
                    <a:pt x="613968" y="91668"/>
                  </a:lnTo>
                  <a:lnTo>
                    <a:pt x="613968" y="76428"/>
                  </a:lnTo>
                  <a:lnTo>
                    <a:pt x="655523" y="76428"/>
                  </a:lnTo>
                  <a:lnTo>
                    <a:pt x="655523" y="98844"/>
                  </a:lnTo>
                  <a:lnTo>
                    <a:pt x="675462" y="98844"/>
                  </a:lnTo>
                  <a:lnTo>
                    <a:pt x="675462" y="76428"/>
                  </a:lnTo>
                  <a:lnTo>
                    <a:pt x="675462" y="76263"/>
                  </a:lnTo>
                  <a:lnTo>
                    <a:pt x="675462" y="61188"/>
                  </a:lnTo>
                  <a:lnTo>
                    <a:pt x="613968" y="61188"/>
                  </a:lnTo>
                  <a:lnTo>
                    <a:pt x="613968" y="49758"/>
                  </a:lnTo>
                  <a:lnTo>
                    <a:pt x="613968" y="42138"/>
                  </a:lnTo>
                  <a:lnTo>
                    <a:pt x="655523" y="42138"/>
                  </a:lnTo>
                  <a:lnTo>
                    <a:pt x="655523" y="60667"/>
                  </a:lnTo>
                  <a:lnTo>
                    <a:pt x="675462" y="60667"/>
                  </a:lnTo>
                  <a:lnTo>
                    <a:pt x="675462" y="42138"/>
                  </a:lnTo>
                  <a:lnTo>
                    <a:pt x="675462" y="41617"/>
                  </a:lnTo>
                  <a:lnTo>
                    <a:pt x="675462" y="34518"/>
                  </a:lnTo>
                  <a:lnTo>
                    <a:pt x="675462" y="26162"/>
                  </a:lnTo>
                  <a:lnTo>
                    <a:pt x="675462" y="25628"/>
                  </a:lnTo>
                  <a:lnTo>
                    <a:pt x="675462" y="0"/>
                  </a:lnTo>
                  <a:close/>
                </a:path>
                <a:path w="1297304" h="190500">
                  <a:moveTo>
                    <a:pt x="682218" y="171678"/>
                  </a:moveTo>
                  <a:lnTo>
                    <a:pt x="571601" y="171678"/>
                  </a:lnTo>
                  <a:lnTo>
                    <a:pt x="571601" y="153898"/>
                  </a:lnTo>
                  <a:lnTo>
                    <a:pt x="675462" y="153898"/>
                  </a:lnTo>
                  <a:lnTo>
                    <a:pt x="675462" y="138658"/>
                  </a:lnTo>
                  <a:lnTo>
                    <a:pt x="675462" y="123418"/>
                  </a:lnTo>
                  <a:lnTo>
                    <a:pt x="675462" y="106908"/>
                  </a:lnTo>
                  <a:lnTo>
                    <a:pt x="551192" y="106908"/>
                  </a:lnTo>
                  <a:lnTo>
                    <a:pt x="551192" y="123418"/>
                  </a:lnTo>
                  <a:lnTo>
                    <a:pt x="655523" y="123418"/>
                  </a:lnTo>
                  <a:lnTo>
                    <a:pt x="655523" y="138658"/>
                  </a:lnTo>
                  <a:lnTo>
                    <a:pt x="551573" y="138658"/>
                  </a:lnTo>
                  <a:lnTo>
                    <a:pt x="551573" y="153898"/>
                  </a:lnTo>
                  <a:lnTo>
                    <a:pt x="551573" y="171678"/>
                  </a:lnTo>
                  <a:lnTo>
                    <a:pt x="551573" y="188188"/>
                  </a:lnTo>
                  <a:lnTo>
                    <a:pt x="682218" y="188188"/>
                  </a:lnTo>
                  <a:lnTo>
                    <a:pt x="682218" y="171678"/>
                  </a:lnTo>
                  <a:close/>
                </a:path>
                <a:path w="1297304" h="190500">
                  <a:moveTo>
                    <a:pt x="910031" y="155232"/>
                  </a:moveTo>
                  <a:lnTo>
                    <a:pt x="905459" y="140550"/>
                  </a:lnTo>
                  <a:lnTo>
                    <a:pt x="900328" y="136258"/>
                  </a:lnTo>
                  <a:lnTo>
                    <a:pt x="892479" y="129717"/>
                  </a:lnTo>
                  <a:lnTo>
                    <a:pt x="889927" y="128892"/>
                  </a:lnTo>
                  <a:lnTo>
                    <a:pt x="889927" y="155232"/>
                  </a:lnTo>
                  <a:lnTo>
                    <a:pt x="886777" y="163334"/>
                  </a:lnTo>
                  <a:lnTo>
                    <a:pt x="877849" y="169227"/>
                  </a:lnTo>
                  <a:lnTo>
                    <a:pt x="863549" y="172834"/>
                  </a:lnTo>
                  <a:lnTo>
                    <a:pt x="844334" y="174066"/>
                  </a:lnTo>
                  <a:lnTo>
                    <a:pt x="824966" y="172834"/>
                  </a:lnTo>
                  <a:lnTo>
                    <a:pt x="810666" y="169227"/>
                  </a:lnTo>
                  <a:lnTo>
                    <a:pt x="801839" y="163334"/>
                  </a:lnTo>
                  <a:lnTo>
                    <a:pt x="798880" y="155232"/>
                  </a:lnTo>
                  <a:lnTo>
                    <a:pt x="801839" y="147205"/>
                  </a:lnTo>
                  <a:lnTo>
                    <a:pt x="810666" y="141274"/>
                  </a:lnTo>
                  <a:lnTo>
                    <a:pt x="824966" y="137591"/>
                  </a:lnTo>
                  <a:lnTo>
                    <a:pt x="844334" y="136258"/>
                  </a:lnTo>
                  <a:lnTo>
                    <a:pt x="863549" y="137591"/>
                  </a:lnTo>
                  <a:lnTo>
                    <a:pt x="877849" y="141274"/>
                  </a:lnTo>
                  <a:lnTo>
                    <a:pt x="886777" y="147205"/>
                  </a:lnTo>
                  <a:lnTo>
                    <a:pt x="889927" y="155232"/>
                  </a:lnTo>
                  <a:lnTo>
                    <a:pt x="889927" y="128892"/>
                  </a:lnTo>
                  <a:lnTo>
                    <a:pt x="871855" y="123024"/>
                  </a:lnTo>
                  <a:lnTo>
                    <a:pt x="844334" y="120738"/>
                  </a:lnTo>
                  <a:lnTo>
                    <a:pt x="816660" y="123024"/>
                  </a:lnTo>
                  <a:lnTo>
                    <a:pt x="795934" y="129717"/>
                  </a:lnTo>
                  <a:lnTo>
                    <a:pt x="782916" y="140550"/>
                  </a:lnTo>
                  <a:lnTo>
                    <a:pt x="778408" y="155232"/>
                  </a:lnTo>
                  <a:lnTo>
                    <a:pt x="782916" y="169964"/>
                  </a:lnTo>
                  <a:lnTo>
                    <a:pt x="795934" y="180784"/>
                  </a:lnTo>
                  <a:lnTo>
                    <a:pt x="816660" y="187452"/>
                  </a:lnTo>
                  <a:lnTo>
                    <a:pt x="844334" y="189738"/>
                  </a:lnTo>
                  <a:lnTo>
                    <a:pt x="871855" y="187452"/>
                  </a:lnTo>
                  <a:lnTo>
                    <a:pt x="892479" y="180784"/>
                  </a:lnTo>
                  <a:lnTo>
                    <a:pt x="900544" y="174066"/>
                  </a:lnTo>
                  <a:lnTo>
                    <a:pt x="905459" y="169964"/>
                  </a:lnTo>
                  <a:lnTo>
                    <a:pt x="910031" y="155232"/>
                  </a:lnTo>
                  <a:close/>
                </a:path>
                <a:path w="1297304" h="190500">
                  <a:moveTo>
                    <a:pt x="911161" y="56464"/>
                  </a:moveTo>
                  <a:lnTo>
                    <a:pt x="799490" y="56464"/>
                  </a:lnTo>
                  <a:lnTo>
                    <a:pt x="799490" y="23241"/>
                  </a:lnTo>
                  <a:lnTo>
                    <a:pt x="910031" y="23241"/>
                  </a:lnTo>
                  <a:lnTo>
                    <a:pt x="910031" y="6819"/>
                  </a:lnTo>
                  <a:lnTo>
                    <a:pt x="779538" y="6819"/>
                  </a:lnTo>
                  <a:lnTo>
                    <a:pt x="779538" y="72745"/>
                  </a:lnTo>
                  <a:lnTo>
                    <a:pt x="911161" y="72745"/>
                  </a:lnTo>
                  <a:lnTo>
                    <a:pt x="911161" y="56464"/>
                  </a:lnTo>
                  <a:close/>
                </a:path>
                <a:path w="1297304" h="190500">
                  <a:moveTo>
                    <a:pt x="931405" y="89242"/>
                  </a:moveTo>
                  <a:lnTo>
                    <a:pt x="757936" y="89242"/>
                  </a:lnTo>
                  <a:lnTo>
                    <a:pt x="757936" y="105892"/>
                  </a:lnTo>
                  <a:lnTo>
                    <a:pt x="931405" y="105892"/>
                  </a:lnTo>
                  <a:lnTo>
                    <a:pt x="931405" y="89242"/>
                  </a:lnTo>
                  <a:close/>
                </a:path>
                <a:path w="1297304" h="190500">
                  <a:moveTo>
                    <a:pt x="1098499" y="133578"/>
                  </a:moveTo>
                  <a:lnTo>
                    <a:pt x="964933" y="133578"/>
                  </a:lnTo>
                  <a:lnTo>
                    <a:pt x="964933" y="150088"/>
                  </a:lnTo>
                  <a:lnTo>
                    <a:pt x="1078255" y="150088"/>
                  </a:lnTo>
                  <a:lnTo>
                    <a:pt x="1078255" y="188188"/>
                  </a:lnTo>
                  <a:lnTo>
                    <a:pt x="1098499" y="188188"/>
                  </a:lnTo>
                  <a:lnTo>
                    <a:pt x="1098499" y="150088"/>
                  </a:lnTo>
                  <a:lnTo>
                    <a:pt x="1098499" y="133578"/>
                  </a:lnTo>
                  <a:close/>
                </a:path>
                <a:path w="1297304" h="190500">
                  <a:moveTo>
                    <a:pt x="1101344" y="70078"/>
                  </a:moveTo>
                  <a:lnTo>
                    <a:pt x="987729" y="70078"/>
                  </a:lnTo>
                  <a:lnTo>
                    <a:pt x="987729" y="52298"/>
                  </a:lnTo>
                  <a:lnTo>
                    <a:pt x="1097445" y="52298"/>
                  </a:lnTo>
                  <a:lnTo>
                    <a:pt x="1097445" y="37058"/>
                  </a:lnTo>
                  <a:lnTo>
                    <a:pt x="1097445" y="20548"/>
                  </a:lnTo>
                  <a:lnTo>
                    <a:pt x="1097445" y="4038"/>
                  </a:lnTo>
                  <a:lnTo>
                    <a:pt x="967257" y="4038"/>
                  </a:lnTo>
                  <a:lnTo>
                    <a:pt x="967257" y="20548"/>
                  </a:lnTo>
                  <a:lnTo>
                    <a:pt x="1077353" y="20548"/>
                  </a:lnTo>
                  <a:lnTo>
                    <a:pt x="1077353" y="37058"/>
                  </a:lnTo>
                  <a:lnTo>
                    <a:pt x="967778" y="37058"/>
                  </a:lnTo>
                  <a:lnTo>
                    <a:pt x="967778" y="52298"/>
                  </a:lnTo>
                  <a:lnTo>
                    <a:pt x="967778" y="70078"/>
                  </a:lnTo>
                  <a:lnTo>
                    <a:pt x="967778" y="85318"/>
                  </a:lnTo>
                  <a:lnTo>
                    <a:pt x="1101344" y="85318"/>
                  </a:lnTo>
                  <a:lnTo>
                    <a:pt x="1101344" y="70078"/>
                  </a:lnTo>
                  <a:close/>
                </a:path>
                <a:path w="1297304" h="190500">
                  <a:moveTo>
                    <a:pt x="1119352" y="103708"/>
                  </a:moveTo>
                  <a:lnTo>
                    <a:pt x="1042327" y="103708"/>
                  </a:lnTo>
                  <a:lnTo>
                    <a:pt x="1042327" y="85712"/>
                  </a:lnTo>
                  <a:lnTo>
                    <a:pt x="1022527" y="85712"/>
                  </a:lnTo>
                  <a:lnTo>
                    <a:pt x="1022527" y="103708"/>
                  </a:lnTo>
                  <a:lnTo>
                    <a:pt x="945426" y="103708"/>
                  </a:lnTo>
                  <a:lnTo>
                    <a:pt x="945426" y="120142"/>
                  </a:lnTo>
                  <a:lnTo>
                    <a:pt x="1119352" y="120142"/>
                  </a:lnTo>
                  <a:lnTo>
                    <a:pt x="1119352" y="103708"/>
                  </a:lnTo>
                  <a:close/>
                </a:path>
                <a:path w="1297304" h="190500">
                  <a:moveTo>
                    <a:pt x="1257871" y="112344"/>
                  </a:moveTo>
                  <a:lnTo>
                    <a:pt x="1256728" y="101244"/>
                  </a:lnTo>
                  <a:lnTo>
                    <a:pt x="1256372" y="97637"/>
                  </a:lnTo>
                  <a:lnTo>
                    <a:pt x="1244460" y="98818"/>
                  </a:lnTo>
                  <a:lnTo>
                    <a:pt x="1232217" y="99809"/>
                  </a:lnTo>
                  <a:lnTo>
                    <a:pt x="1219746" y="100609"/>
                  </a:lnTo>
                  <a:lnTo>
                    <a:pt x="1207173" y="101244"/>
                  </a:lnTo>
                  <a:lnTo>
                    <a:pt x="1207173" y="77241"/>
                  </a:lnTo>
                  <a:lnTo>
                    <a:pt x="1244142" y="77241"/>
                  </a:lnTo>
                  <a:lnTo>
                    <a:pt x="1244142" y="60972"/>
                  </a:lnTo>
                  <a:lnTo>
                    <a:pt x="1171473" y="60972"/>
                  </a:lnTo>
                  <a:lnTo>
                    <a:pt x="1171473" y="28498"/>
                  </a:lnTo>
                  <a:lnTo>
                    <a:pt x="1242568" y="28498"/>
                  </a:lnTo>
                  <a:lnTo>
                    <a:pt x="1242568" y="12065"/>
                  </a:lnTo>
                  <a:lnTo>
                    <a:pt x="1151216" y="12065"/>
                  </a:lnTo>
                  <a:lnTo>
                    <a:pt x="1151216" y="77241"/>
                  </a:lnTo>
                  <a:lnTo>
                    <a:pt x="1187069" y="77241"/>
                  </a:lnTo>
                  <a:lnTo>
                    <a:pt x="1187069" y="101993"/>
                  </a:lnTo>
                  <a:lnTo>
                    <a:pt x="1173276" y="102362"/>
                  </a:lnTo>
                  <a:lnTo>
                    <a:pt x="1134275" y="102819"/>
                  </a:lnTo>
                  <a:lnTo>
                    <a:pt x="1137119" y="119087"/>
                  </a:lnTo>
                  <a:lnTo>
                    <a:pt x="1165301" y="118821"/>
                  </a:lnTo>
                  <a:lnTo>
                    <a:pt x="1195616" y="117817"/>
                  </a:lnTo>
                  <a:lnTo>
                    <a:pt x="1226858" y="115760"/>
                  </a:lnTo>
                  <a:lnTo>
                    <a:pt x="1257871" y="112344"/>
                  </a:lnTo>
                  <a:close/>
                </a:path>
                <a:path w="1297304" h="190500">
                  <a:moveTo>
                    <a:pt x="1291170" y="63"/>
                  </a:moveTo>
                  <a:lnTo>
                    <a:pt x="1270914" y="63"/>
                  </a:lnTo>
                  <a:lnTo>
                    <a:pt x="1270914" y="142481"/>
                  </a:lnTo>
                  <a:lnTo>
                    <a:pt x="1291170" y="142481"/>
                  </a:lnTo>
                  <a:lnTo>
                    <a:pt x="1291170" y="63"/>
                  </a:lnTo>
                  <a:close/>
                </a:path>
                <a:path w="1297304" h="190500">
                  <a:moveTo>
                    <a:pt x="1297089" y="169633"/>
                  </a:moveTo>
                  <a:lnTo>
                    <a:pt x="1185938" y="169633"/>
                  </a:lnTo>
                  <a:lnTo>
                    <a:pt x="1185938" y="132359"/>
                  </a:lnTo>
                  <a:lnTo>
                    <a:pt x="1165694" y="132359"/>
                  </a:lnTo>
                  <a:lnTo>
                    <a:pt x="1165694" y="186131"/>
                  </a:lnTo>
                  <a:lnTo>
                    <a:pt x="1297089" y="186131"/>
                  </a:lnTo>
                  <a:lnTo>
                    <a:pt x="1297089" y="169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23049" y="2878849"/>
              <a:ext cx="160043" cy="18764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07091" y="2878849"/>
              <a:ext cx="158918" cy="19004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46349" y="2878849"/>
              <a:ext cx="352709" cy="19004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85175" y="2878849"/>
              <a:ext cx="153892" cy="19004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64118" y="2882148"/>
              <a:ext cx="173242" cy="18636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03452" y="2877349"/>
              <a:ext cx="352334" cy="19154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8245144" y="3280177"/>
              <a:ext cx="68580" cy="19685"/>
            </a:xfrm>
            <a:custGeom>
              <a:avLst/>
              <a:gdLst/>
              <a:ahLst/>
              <a:cxnLst/>
              <a:rect l="l" t="t" r="r" b="b"/>
              <a:pathLst>
                <a:path w="68579" h="19685">
                  <a:moveTo>
                    <a:pt x="68247" y="0"/>
                  </a:moveTo>
                  <a:lnTo>
                    <a:pt x="0" y="0"/>
                  </a:lnTo>
                  <a:lnTo>
                    <a:pt x="0" y="19498"/>
                  </a:lnTo>
                  <a:lnTo>
                    <a:pt x="68247" y="19498"/>
                  </a:lnTo>
                  <a:lnTo>
                    <a:pt x="68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85278" y="3182756"/>
              <a:ext cx="352710" cy="19004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24104" y="3182756"/>
              <a:ext cx="153893" cy="19004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3047" y="3186055"/>
              <a:ext cx="173242" cy="18636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42380" y="3181256"/>
              <a:ext cx="352335" cy="19154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72356" y="3182006"/>
              <a:ext cx="173917" cy="19109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13011" y="3182756"/>
              <a:ext cx="346784" cy="190041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351460" y="3182756"/>
              <a:ext cx="158843" cy="1895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81316" y="3182756"/>
              <a:ext cx="351735" cy="19004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12567" y="3182756"/>
              <a:ext cx="156142" cy="19004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198559" y="3186280"/>
              <a:ext cx="173467" cy="18569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45144" y="3503012"/>
              <a:ext cx="103270" cy="15569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374278" y="3486670"/>
              <a:ext cx="644525" cy="190500"/>
            </a:xfrm>
            <a:custGeom>
              <a:avLst/>
              <a:gdLst/>
              <a:ahLst/>
              <a:cxnLst/>
              <a:rect l="l" t="t" r="r" b="b"/>
              <a:pathLst>
                <a:path w="644525" h="190500">
                  <a:moveTo>
                    <a:pt x="30226" y="150215"/>
                  </a:moveTo>
                  <a:lnTo>
                    <a:pt x="23329" y="143471"/>
                  </a:lnTo>
                  <a:lnTo>
                    <a:pt x="6908" y="143471"/>
                  </a:lnTo>
                  <a:lnTo>
                    <a:pt x="0" y="150215"/>
                  </a:lnTo>
                  <a:lnTo>
                    <a:pt x="152" y="158470"/>
                  </a:lnTo>
                  <a:lnTo>
                    <a:pt x="0" y="166712"/>
                  </a:lnTo>
                  <a:lnTo>
                    <a:pt x="6908" y="173469"/>
                  </a:lnTo>
                  <a:lnTo>
                    <a:pt x="15227" y="173469"/>
                  </a:lnTo>
                  <a:lnTo>
                    <a:pt x="23329" y="173469"/>
                  </a:lnTo>
                  <a:lnTo>
                    <a:pt x="30226" y="166712"/>
                  </a:lnTo>
                  <a:lnTo>
                    <a:pt x="30226" y="150215"/>
                  </a:lnTo>
                  <a:close/>
                </a:path>
                <a:path w="644525" h="190500">
                  <a:moveTo>
                    <a:pt x="216674" y="79044"/>
                  </a:moveTo>
                  <a:lnTo>
                    <a:pt x="215379" y="70345"/>
                  </a:lnTo>
                  <a:lnTo>
                    <a:pt x="214198" y="62395"/>
                  </a:lnTo>
                  <a:lnTo>
                    <a:pt x="192697" y="66065"/>
                  </a:lnTo>
                  <a:lnTo>
                    <a:pt x="171996" y="68503"/>
                  </a:lnTo>
                  <a:lnTo>
                    <a:pt x="151993" y="69888"/>
                  </a:lnTo>
                  <a:lnTo>
                    <a:pt x="132600" y="70345"/>
                  </a:lnTo>
                  <a:lnTo>
                    <a:pt x="132600" y="8394"/>
                  </a:lnTo>
                  <a:lnTo>
                    <a:pt x="112344" y="8394"/>
                  </a:lnTo>
                  <a:lnTo>
                    <a:pt x="112344" y="87299"/>
                  </a:lnTo>
                  <a:lnTo>
                    <a:pt x="127876" y="87299"/>
                  </a:lnTo>
                  <a:lnTo>
                    <a:pt x="149072" y="86918"/>
                  </a:lnTo>
                  <a:lnTo>
                    <a:pt x="170776" y="85610"/>
                  </a:lnTo>
                  <a:lnTo>
                    <a:pt x="193230" y="83083"/>
                  </a:lnTo>
                  <a:lnTo>
                    <a:pt x="216674" y="79044"/>
                  </a:lnTo>
                  <a:close/>
                </a:path>
                <a:path w="644525" h="190500">
                  <a:moveTo>
                    <a:pt x="259499" y="171284"/>
                  </a:moveTo>
                  <a:lnTo>
                    <a:pt x="150596" y="171284"/>
                  </a:lnTo>
                  <a:lnTo>
                    <a:pt x="150596" y="152387"/>
                  </a:lnTo>
                  <a:lnTo>
                    <a:pt x="253047" y="152387"/>
                  </a:lnTo>
                  <a:lnTo>
                    <a:pt x="253047" y="103949"/>
                  </a:lnTo>
                  <a:lnTo>
                    <a:pt x="130124" y="103949"/>
                  </a:lnTo>
                  <a:lnTo>
                    <a:pt x="130124" y="119913"/>
                  </a:lnTo>
                  <a:lnTo>
                    <a:pt x="232791" y="119913"/>
                  </a:lnTo>
                  <a:lnTo>
                    <a:pt x="232791" y="136867"/>
                  </a:lnTo>
                  <a:lnTo>
                    <a:pt x="130568" y="136867"/>
                  </a:lnTo>
                  <a:lnTo>
                    <a:pt x="130568" y="187642"/>
                  </a:lnTo>
                  <a:lnTo>
                    <a:pt x="259499" y="187642"/>
                  </a:lnTo>
                  <a:lnTo>
                    <a:pt x="259499" y="171284"/>
                  </a:lnTo>
                  <a:close/>
                </a:path>
                <a:path w="644525" h="190500">
                  <a:moveTo>
                    <a:pt x="280568" y="38252"/>
                  </a:moveTo>
                  <a:lnTo>
                    <a:pt x="253047" y="38252"/>
                  </a:lnTo>
                  <a:lnTo>
                    <a:pt x="253047" y="0"/>
                  </a:lnTo>
                  <a:lnTo>
                    <a:pt x="232867" y="0"/>
                  </a:lnTo>
                  <a:lnTo>
                    <a:pt x="232867" y="95313"/>
                  </a:lnTo>
                  <a:lnTo>
                    <a:pt x="253047" y="95313"/>
                  </a:lnTo>
                  <a:lnTo>
                    <a:pt x="253047" y="55041"/>
                  </a:lnTo>
                  <a:lnTo>
                    <a:pt x="280568" y="55041"/>
                  </a:lnTo>
                  <a:lnTo>
                    <a:pt x="280568" y="38252"/>
                  </a:lnTo>
                  <a:close/>
                </a:path>
                <a:path w="644525" h="190500">
                  <a:moveTo>
                    <a:pt x="419315" y="135369"/>
                  </a:moveTo>
                  <a:lnTo>
                    <a:pt x="395795" y="99123"/>
                  </a:lnTo>
                  <a:lnTo>
                    <a:pt x="390067" y="54000"/>
                  </a:lnTo>
                  <a:lnTo>
                    <a:pt x="390067" y="34950"/>
                  </a:lnTo>
                  <a:lnTo>
                    <a:pt x="410464" y="34950"/>
                  </a:lnTo>
                  <a:lnTo>
                    <a:pt x="410464" y="18376"/>
                  </a:lnTo>
                  <a:lnTo>
                    <a:pt x="357517" y="18376"/>
                  </a:lnTo>
                  <a:lnTo>
                    <a:pt x="357517" y="34950"/>
                  </a:lnTo>
                  <a:lnTo>
                    <a:pt x="371017" y="34950"/>
                  </a:lnTo>
                  <a:lnTo>
                    <a:pt x="371017" y="54000"/>
                  </a:lnTo>
                  <a:lnTo>
                    <a:pt x="370255" y="71551"/>
                  </a:lnTo>
                  <a:lnTo>
                    <a:pt x="367665" y="90195"/>
                  </a:lnTo>
                  <a:lnTo>
                    <a:pt x="362419" y="108483"/>
                  </a:lnTo>
                  <a:lnTo>
                    <a:pt x="353695" y="124942"/>
                  </a:lnTo>
                  <a:lnTo>
                    <a:pt x="344779" y="108216"/>
                  </a:lnTo>
                  <a:lnTo>
                    <a:pt x="343623" y="104165"/>
                  </a:lnTo>
                  <a:lnTo>
                    <a:pt x="339521" y="89776"/>
                  </a:lnTo>
                  <a:lnTo>
                    <a:pt x="337007" y="71183"/>
                  </a:lnTo>
                  <a:lnTo>
                    <a:pt x="336359" y="54000"/>
                  </a:lnTo>
                  <a:lnTo>
                    <a:pt x="336359" y="34950"/>
                  </a:lnTo>
                  <a:lnTo>
                    <a:pt x="349796" y="34950"/>
                  </a:lnTo>
                  <a:lnTo>
                    <a:pt x="349796" y="18376"/>
                  </a:lnTo>
                  <a:lnTo>
                    <a:pt x="294741" y="18376"/>
                  </a:lnTo>
                  <a:lnTo>
                    <a:pt x="294741" y="34950"/>
                  </a:lnTo>
                  <a:lnTo>
                    <a:pt x="317385" y="34950"/>
                  </a:lnTo>
                  <a:lnTo>
                    <a:pt x="317385" y="54000"/>
                  </a:lnTo>
                  <a:lnTo>
                    <a:pt x="316064" y="76174"/>
                  </a:lnTo>
                  <a:lnTo>
                    <a:pt x="311518" y="98704"/>
                  </a:lnTo>
                  <a:lnTo>
                    <a:pt x="302590" y="119227"/>
                  </a:lnTo>
                  <a:lnTo>
                    <a:pt x="288137" y="135369"/>
                  </a:lnTo>
                  <a:lnTo>
                    <a:pt x="301117" y="149987"/>
                  </a:lnTo>
                  <a:lnTo>
                    <a:pt x="310108" y="141033"/>
                  </a:lnTo>
                  <a:lnTo>
                    <a:pt x="317284" y="130149"/>
                  </a:lnTo>
                  <a:lnTo>
                    <a:pt x="322821" y="117729"/>
                  </a:lnTo>
                  <a:lnTo>
                    <a:pt x="326910" y="104165"/>
                  </a:lnTo>
                  <a:lnTo>
                    <a:pt x="330962" y="118110"/>
                  </a:lnTo>
                  <a:lnTo>
                    <a:pt x="336600" y="131000"/>
                  </a:lnTo>
                  <a:lnTo>
                    <a:pt x="344055" y="142341"/>
                  </a:lnTo>
                  <a:lnTo>
                    <a:pt x="353542" y="151638"/>
                  </a:lnTo>
                  <a:lnTo>
                    <a:pt x="363118" y="142405"/>
                  </a:lnTo>
                  <a:lnTo>
                    <a:pt x="370611" y="131102"/>
                  </a:lnTo>
                  <a:lnTo>
                    <a:pt x="373316" y="124942"/>
                  </a:lnTo>
                  <a:lnTo>
                    <a:pt x="376262" y="118237"/>
                  </a:lnTo>
                  <a:lnTo>
                    <a:pt x="380314" y="104317"/>
                  </a:lnTo>
                  <a:lnTo>
                    <a:pt x="384416" y="117868"/>
                  </a:lnTo>
                  <a:lnTo>
                    <a:pt x="390004" y="130251"/>
                  </a:lnTo>
                  <a:lnTo>
                    <a:pt x="397256" y="141084"/>
                  </a:lnTo>
                  <a:lnTo>
                    <a:pt x="406336" y="149987"/>
                  </a:lnTo>
                  <a:lnTo>
                    <a:pt x="419315" y="135369"/>
                  </a:lnTo>
                  <a:close/>
                </a:path>
                <a:path w="644525" h="190500">
                  <a:moveTo>
                    <a:pt x="469709" y="74244"/>
                  </a:moveTo>
                  <a:lnTo>
                    <a:pt x="444512" y="74244"/>
                  </a:lnTo>
                  <a:lnTo>
                    <a:pt x="444512" y="0"/>
                  </a:lnTo>
                  <a:lnTo>
                    <a:pt x="424408" y="0"/>
                  </a:lnTo>
                  <a:lnTo>
                    <a:pt x="424408" y="190042"/>
                  </a:lnTo>
                  <a:lnTo>
                    <a:pt x="444512" y="190042"/>
                  </a:lnTo>
                  <a:lnTo>
                    <a:pt x="444512" y="91274"/>
                  </a:lnTo>
                  <a:lnTo>
                    <a:pt x="469709" y="91274"/>
                  </a:lnTo>
                  <a:lnTo>
                    <a:pt x="469709" y="74244"/>
                  </a:lnTo>
                  <a:close/>
                </a:path>
                <a:path w="644525" h="190500">
                  <a:moveTo>
                    <a:pt x="637552" y="76276"/>
                  </a:moveTo>
                  <a:lnTo>
                    <a:pt x="617601" y="76276"/>
                  </a:lnTo>
                  <a:lnTo>
                    <a:pt x="617601" y="98844"/>
                  </a:lnTo>
                  <a:lnTo>
                    <a:pt x="637552" y="98844"/>
                  </a:lnTo>
                  <a:lnTo>
                    <a:pt x="637552" y="76276"/>
                  </a:lnTo>
                  <a:close/>
                </a:path>
                <a:path w="644525" h="190500">
                  <a:moveTo>
                    <a:pt x="637552" y="0"/>
                  </a:moveTo>
                  <a:lnTo>
                    <a:pt x="617601" y="0"/>
                  </a:lnTo>
                  <a:lnTo>
                    <a:pt x="617601" y="26149"/>
                  </a:lnTo>
                  <a:lnTo>
                    <a:pt x="576059" y="26149"/>
                  </a:lnTo>
                  <a:lnTo>
                    <a:pt x="576059" y="8369"/>
                  </a:lnTo>
                  <a:lnTo>
                    <a:pt x="556107" y="8369"/>
                  </a:lnTo>
                  <a:lnTo>
                    <a:pt x="556107" y="26149"/>
                  </a:lnTo>
                  <a:lnTo>
                    <a:pt x="556107" y="33769"/>
                  </a:lnTo>
                  <a:lnTo>
                    <a:pt x="556107" y="50279"/>
                  </a:lnTo>
                  <a:lnTo>
                    <a:pt x="556107" y="60439"/>
                  </a:lnTo>
                  <a:lnTo>
                    <a:pt x="556107" y="75679"/>
                  </a:lnTo>
                  <a:lnTo>
                    <a:pt x="508482" y="75679"/>
                  </a:lnTo>
                  <a:lnTo>
                    <a:pt x="508482" y="50279"/>
                  </a:lnTo>
                  <a:lnTo>
                    <a:pt x="556107" y="50279"/>
                  </a:lnTo>
                  <a:lnTo>
                    <a:pt x="556107" y="33769"/>
                  </a:lnTo>
                  <a:lnTo>
                    <a:pt x="508482" y="33769"/>
                  </a:lnTo>
                  <a:lnTo>
                    <a:pt x="508482" y="8369"/>
                  </a:lnTo>
                  <a:lnTo>
                    <a:pt x="488315" y="8369"/>
                  </a:lnTo>
                  <a:lnTo>
                    <a:pt x="488315" y="92189"/>
                  </a:lnTo>
                  <a:lnTo>
                    <a:pt x="576059" y="92189"/>
                  </a:lnTo>
                  <a:lnTo>
                    <a:pt x="576059" y="75679"/>
                  </a:lnTo>
                  <a:lnTo>
                    <a:pt x="637552" y="75679"/>
                  </a:lnTo>
                  <a:lnTo>
                    <a:pt x="637552" y="60667"/>
                  </a:lnTo>
                  <a:lnTo>
                    <a:pt x="637552" y="60439"/>
                  </a:lnTo>
                  <a:lnTo>
                    <a:pt x="637552" y="41617"/>
                  </a:lnTo>
                  <a:lnTo>
                    <a:pt x="617601" y="41617"/>
                  </a:lnTo>
                  <a:lnTo>
                    <a:pt x="617601" y="60439"/>
                  </a:lnTo>
                  <a:lnTo>
                    <a:pt x="576059" y="60439"/>
                  </a:lnTo>
                  <a:lnTo>
                    <a:pt x="576059" y="50279"/>
                  </a:lnTo>
                  <a:lnTo>
                    <a:pt x="576059" y="41389"/>
                  </a:lnTo>
                  <a:lnTo>
                    <a:pt x="637552" y="41389"/>
                  </a:lnTo>
                  <a:lnTo>
                    <a:pt x="637552" y="33769"/>
                  </a:lnTo>
                  <a:lnTo>
                    <a:pt x="637552" y="26174"/>
                  </a:lnTo>
                  <a:lnTo>
                    <a:pt x="637552" y="0"/>
                  </a:lnTo>
                  <a:close/>
                </a:path>
                <a:path w="644525" h="190500">
                  <a:moveTo>
                    <a:pt x="644309" y="170929"/>
                  </a:moveTo>
                  <a:lnTo>
                    <a:pt x="533679" y="170929"/>
                  </a:lnTo>
                  <a:lnTo>
                    <a:pt x="533679" y="154419"/>
                  </a:lnTo>
                  <a:lnTo>
                    <a:pt x="637552" y="154419"/>
                  </a:lnTo>
                  <a:lnTo>
                    <a:pt x="637552" y="139179"/>
                  </a:lnTo>
                  <a:lnTo>
                    <a:pt x="637552" y="122669"/>
                  </a:lnTo>
                  <a:lnTo>
                    <a:pt x="637552" y="107429"/>
                  </a:lnTo>
                  <a:lnTo>
                    <a:pt x="513283" y="107429"/>
                  </a:lnTo>
                  <a:lnTo>
                    <a:pt x="513283" y="122669"/>
                  </a:lnTo>
                  <a:lnTo>
                    <a:pt x="617601" y="122669"/>
                  </a:lnTo>
                  <a:lnTo>
                    <a:pt x="617601" y="139179"/>
                  </a:lnTo>
                  <a:lnTo>
                    <a:pt x="513664" y="139179"/>
                  </a:lnTo>
                  <a:lnTo>
                    <a:pt x="513664" y="154419"/>
                  </a:lnTo>
                  <a:lnTo>
                    <a:pt x="513664" y="170929"/>
                  </a:lnTo>
                  <a:lnTo>
                    <a:pt x="513664" y="187439"/>
                  </a:lnTo>
                  <a:lnTo>
                    <a:pt x="644309" y="187439"/>
                  </a:lnTo>
                  <a:lnTo>
                    <a:pt x="644309" y="1709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098132" y="3486663"/>
              <a:ext cx="160043" cy="18764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282175" y="3486663"/>
              <a:ext cx="158918" cy="19004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22483" y="3486813"/>
              <a:ext cx="362009" cy="18584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949010" y="3486663"/>
              <a:ext cx="165217" cy="19004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139052" y="3505112"/>
              <a:ext cx="173242" cy="146169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8245132" y="3790644"/>
              <a:ext cx="681355" cy="189865"/>
            </a:xfrm>
            <a:custGeom>
              <a:avLst/>
              <a:gdLst/>
              <a:ahLst/>
              <a:cxnLst/>
              <a:rect l="l" t="t" r="r" b="b"/>
              <a:pathLst>
                <a:path w="681354" h="189864">
                  <a:moveTo>
                    <a:pt x="68249" y="97358"/>
                  </a:moveTo>
                  <a:lnTo>
                    <a:pt x="0" y="97358"/>
                  </a:lnTo>
                  <a:lnTo>
                    <a:pt x="0" y="116852"/>
                  </a:lnTo>
                  <a:lnTo>
                    <a:pt x="68249" y="116852"/>
                  </a:lnTo>
                  <a:lnTo>
                    <a:pt x="68249" y="97358"/>
                  </a:lnTo>
                  <a:close/>
                </a:path>
                <a:path w="681354" h="189864">
                  <a:moveTo>
                    <a:pt x="293738" y="155168"/>
                  </a:moveTo>
                  <a:lnTo>
                    <a:pt x="289166" y="140487"/>
                  </a:lnTo>
                  <a:lnTo>
                    <a:pt x="284035" y="136194"/>
                  </a:lnTo>
                  <a:lnTo>
                    <a:pt x="276186" y="129654"/>
                  </a:lnTo>
                  <a:lnTo>
                    <a:pt x="273634" y="128828"/>
                  </a:lnTo>
                  <a:lnTo>
                    <a:pt x="273634" y="155168"/>
                  </a:lnTo>
                  <a:lnTo>
                    <a:pt x="270484" y="163271"/>
                  </a:lnTo>
                  <a:lnTo>
                    <a:pt x="261556" y="169176"/>
                  </a:lnTo>
                  <a:lnTo>
                    <a:pt x="247256" y="172770"/>
                  </a:lnTo>
                  <a:lnTo>
                    <a:pt x="228041" y="174002"/>
                  </a:lnTo>
                  <a:lnTo>
                    <a:pt x="208673" y="172770"/>
                  </a:lnTo>
                  <a:lnTo>
                    <a:pt x="194373" y="169176"/>
                  </a:lnTo>
                  <a:lnTo>
                    <a:pt x="185547" y="163271"/>
                  </a:lnTo>
                  <a:lnTo>
                    <a:pt x="182587" y="155168"/>
                  </a:lnTo>
                  <a:lnTo>
                    <a:pt x="185547" y="147142"/>
                  </a:lnTo>
                  <a:lnTo>
                    <a:pt x="194373" y="141211"/>
                  </a:lnTo>
                  <a:lnTo>
                    <a:pt x="208673" y="137528"/>
                  </a:lnTo>
                  <a:lnTo>
                    <a:pt x="228041" y="136194"/>
                  </a:lnTo>
                  <a:lnTo>
                    <a:pt x="247256" y="137528"/>
                  </a:lnTo>
                  <a:lnTo>
                    <a:pt x="261556" y="141211"/>
                  </a:lnTo>
                  <a:lnTo>
                    <a:pt x="270484" y="147142"/>
                  </a:lnTo>
                  <a:lnTo>
                    <a:pt x="273634" y="155168"/>
                  </a:lnTo>
                  <a:lnTo>
                    <a:pt x="273634" y="128828"/>
                  </a:lnTo>
                  <a:lnTo>
                    <a:pt x="255562" y="122961"/>
                  </a:lnTo>
                  <a:lnTo>
                    <a:pt x="228041" y="120675"/>
                  </a:lnTo>
                  <a:lnTo>
                    <a:pt x="200367" y="122961"/>
                  </a:lnTo>
                  <a:lnTo>
                    <a:pt x="179641" y="129654"/>
                  </a:lnTo>
                  <a:lnTo>
                    <a:pt x="166624" y="140487"/>
                  </a:lnTo>
                  <a:lnTo>
                    <a:pt x="162115" y="155168"/>
                  </a:lnTo>
                  <a:lnTo>
                    <a:pt x="166624" y="169900"/>
                  </a:lnTo>
                  <a:lnTo>
                    <a:pt x="179641" y="180721"/>
                  </a:lnTo>
                  <a:lnTo>
                    <a:pt x="200367" y="187388"/>
                  </a:lnTo>
                  <a:lnTo>
                    <a:pt x="228041" y="189674"/>
                  </a:lnTo>
                  <a:lnTo>
                    <a:pt x="255562" y="187388"/>
                  </a:lnTo>
                  <a:lnTo>
                    <a:pt x="276186" y="180721"/>
                  </a:lnTo>
                  <a:lnTo>
                    <a:pt x="284251" y="174002"/>
                  </a:lnTo>
                  <a:lnTo>
                    <a:pt x="289166" y="169900"/>
                  </a:lnTo>
                  <a:lnTo>
                    <a:pt x="293738" y="155168"/>
                  </a:lnTo>
                  <a:close/>
                </a:path>
                <a:path w="681354" h="189864">
                  <a:moveTo>
                    <a:pt x="294855" y="56400"/>
                  </a:moveTo>
                  <a:lnTo>
                    <a:pt x="183184" y="56400"/>
                  </a:lnTo>
                  <a:lnTo>
                    <a:pt x="183184" y="23177"/>
                  </a:lnTo>
                  <a:lnTo>
                    <a:pt x="293738" y="23177"/>
                  </a:lnTo>
                  <a:lnTo>
                    <a:pt x="293738" y="6756"/>
                  </a:lnTo>
                  <a:lnTo>
                    <a:pt x="163233" y="6756"/>
                  </a:lnTo>
                  <a:lnTo>
                    <a:pt x="163233" y="72682"/>
                  </a:lnTo>
                  <a:lnTo>
                    <a:pt x="294855" y="72682"/>
                  </a:lnTo>
                  <a:lnTo>
                    <a:pt x="294855" y="56400"/>
                  </a:lnTo>
                  <a:close/>
                </a:path>
                <a:path w="681354" h="189864">
                  <a:moveTo>
                    <a:pt x="315112" y="89179"/>
                  </a:moveTo>
                  <a:lnTo>
                    <a:pt x="141643" y="89179"/>
                  </a:lnTo>
                  <a:lnTo>
                    <a:pt x="141643" y="105829"/>
                  </a:lnTo>
                  <a:lnTo>
                    <a:pt x="315112" y="105829"/>
                  </a:lnTo>
                  <a:lnTo>
                    <a:pt x="315112" y="89179"/>
                  </a:lnTo>
                  <a:close/>
                </a:path>
                <a:path w="681354" h="189864">
                  <a:moveTo>
                    <a:pt x="482206" y="133654"/>
                  </a:moveTo>
                  <a:lnTo>
                    <a:pt x="348627" y="133654"/>
                  </a:lnTo>
                  <a:lnTo>
                    <a:pt x="348627" y="148894"/>
                  </a:lnTo>
                  <a:lnTo>
                    <a:pt x="461949" y="148894"/>
                  </a:lnTo>
                  <a:lnTo>
                    <a:pt x="461949" y="188264"/>
                  </a:lnTo>
                  <a:lnTo>
                    <a:pt x="482206" y="188264"/>
                  </a:lnTo>
                  <a:lnTo>
                    <a:pt x="482206" y="148894"/>
                  </a:lnTo>
                  <a:lnTo>
                    <a:pt x="482206" y="133654"/>
                  </a:lnTo>
                  <a:close/>
                </a:path>
                <a:path w="681354" h="189864">
                  <a:moveTo>
                    <a:pt x="485051" y="70154"/>
                  </a:moveTo>
                  <a:lnTo>
                    <a:pt x="371436" y="70154"/>
                  </a:lnTo>
                  <a:lnTo>
                    <a:pt x="371436" y="52374"/>
                  </a:lnTo>
                  <a:lnTo>
                    <a:pt x="481152" y="52374"/>
                  </a:lnTo>
                  <a:lnTo>
                    <a:pt x="481152" y="37134"/>
                  </a:lnTo>
                  <a:lnTo>
                    <a:pt x="481152" y="20624"/>
                  </a:lnTo>
                  <a:lnTo>
                    <a:pt x="481152" y="4114"/>
                  </a:lnTo>
                  <a:lnTo>
                    <a:pt x="350951" y="4114"/>
                  </a:lnTo>
                  <a:lnTo>
                    <a:pt x="350951" y="20624"/>
                  </a:lnTo>
                  <a:lnTo>
                    <a:pt x="461048" y="20624"/>
                  </a:lnTo>
                  <a:lnTo>
                    <a:pt x="461048" y="37134"/>
                  </a:lnTo>
                  <a:lnTo>
                    <a:pt x="351485" y="37134"/>
                  </a:lnTo>
                  <a:lnTo>
                    <a:pt x="351485" y="52374"/>
                  </a:lnTo>
                  <a:lnTo>
                    <a:pt x="351485" y="70154"/>
                  </a:lnTo>
                  <a:lnTo>
                    <a:pt x="351485" y="85407"/>
                  </a:lnTo>
                  <a:lnTo>
                    <a:pt x="485051" y="85407"/>
                  </a:lnTo>
                  <a:lnTo>
                    <a:pt x="485051" y="70154"/>
                  </a:lnTo>
                  <a:close/>
                </a:path>
                <a:path w="681354" h="189864">
                  <a:moveTo>
                    <a:pt x="503047" y="103657"/>
                  </a:moveTo>
                  <a:lnTo>
                    <a:pt x="426034" y="103657"/>
                  </a:lnTo>
                  <a:lnTo>
                    <a:pt x="426034" y="85648"/>
                  </a:lnTo>
                  <a:lnTo>
                    <a:pt x="406234" y="85648"/>
                  </a:lnTo>
                  <a:lnTo>
                    <a:pt x="406234" y="103657"/>
                  </a:lnTo>
                  <a:lnTo>
                    <a:pt x="329133" y="103657"/>
                  </a:lnTo>
                  <a:lnTo>
                    <a:pt x="329133" y="120078"/>
                  </a:lnTo>
                  <a:lnTo>
                    <a:pt x="503047" y="120078"/>
                  </a:lnTo>
                  <a:lnTo>
                    <a:pt x="503047" y="103657"/>
                  </a:lnTo>
                  <a:close/>
                </a:path>
                <a:path w="681354" h="189864">
                  <a:moveTo>
                    <a:pt x="641565" y="112280"/>
                  </a:moveTo>
                  <a:lnTo>
                    <a:pt x="640435" y="101180"/>
                  </a:lnTo>
                  <a:lnTo>
                    <a:pt x="640067" y="97574"/>
                  </a:lnTo>
                  <a:lnTo>
                    <a:pt x="628167" y="98767"/>
                  </a:lnTo>
                  <a:lnTo>
                    <a:pt x="615924" y="99745"/>
                  </a:lnTo>
                  <a:lnTo>
                    <a:pt x="603453" y="100545"/>
                  </a:lnTo>
                  <a:lnTo>
                    <a:pt x="590867" y="101180"/>
                  </a:lnTo>
                  <a:lnTo>
                    <a:pt x="590867" y="77177"/>
                  </a:lnTo>
                  <a:lnTo>
                    <a:pt x="627849" y="77177"/>
                  </a:lnTo>
                  <a:lnTo>
                    <a:pt x="627849" y="60909"/>
                  </a:lnTo>
                  <a:lnTo>
                    <a:pt x="555167" y="60909"/>
                  </a:lnTo>
                  <a:lnTo>
                    <a:pt x="555167" y="28435"/>
                  </a:lnTo>
                  <a:lnTo>
                    <a:pt x="626275" y="28435"/>
                  </a:lnTo>
                  <a:lnTo>
                    <a:pt x="626275" y="12001"/>
                  </a:lnTo>
                  <a:lnTo>
                    <a:pt x="534924" y="12001"/>
                  </a:lnTo>
                  <a:lnTo>
                    <a:pt x="534924" y="77177"/>
                  </a:lnTo>
                  <a:lnTo>
                    <a:pt x="570776" y="77177"/>
                  </a:lnTo>
                  <a:lnTo>
                    <a:pt x="570776" y="101930"/>
                  </a:lnTo>
                  <a:lnTo>
                    <a:pt x="556983" y="102298"/>
                  </a:lnTo>
                  <a:lnTo>
                    <a:pt x="517969" y="102755"/>
                  </a:lnTo>
                  <a:lnTo>
                    <a:pt x="520827" y="119024"/>
                  </a:lnTo>
                  <a:lnTo>
                    <a:pt x="549008" y="118757"/>
                  </a:lnTo>
                  <a:lnTo>
                    <a:pt x="579310" y="117767"/>
                  </a:lnTo>
                  <a:lnTo>
                    <a:pt x="610565" y="115709"/>
                  </a:lnTo>
                  <a:lnTo>
                    <a:pt x="641565" y="112280"/>
                  </a:lnTo>
                  <a:close/>
                </a:path>
                <a:path w="681354" h="189864">
                  <a:moveTo>
                    <a:pt x="674865" y="0"/>
                  </a:moveTo>
                  <a:lnTo>
                    <a:pt x="654621" y="0"/>
                  </a:lnTo>
                  <a:lnTo>
                    <a:pt x="654621" y="142430"/>
                  </a:lnTo>
                  <a:lnTo>
                    <a:pt x="674865" y="142430"/>
                  </a:lnTo>
                  <a:lnTo>
                    <a:pt x="674865" y="0"/>
                  </a:lnTo>
                  <a:close/>
                </a:path>
                <a:path w="681354" h="189864">
                  <a:moveTo>
                    <a:pt x="680796" y="169570"/>
                  </a:moveTo>
                  <a:lnTo>
                    <a:pt x="569645" y="169570"/>
                  </a:lnTo>
                  <a:lnTo>
                    <a:pt x="569645" y="132295"/>
                  </a:lnTo>
                  <a:lnTo>
                    <a:pt x="549402" y="132295"/>
                  </a:lnTo>
                  <a:lnTo>
                    <a:pt x="549402" y="186067"/>
                  </a:lnTo>
                  <a:lnTo>
                    <a:pt x="680796" y="186067"/>
                  </a:lnTo>
                  <a:lnTo>
                    <a:pt x="680796" y="1695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006900" y="3790570"/>
              <a:ext cx="160043" cy="18764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90943" y="3790570"/>
              <a:ext cx="158918" cy="19004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431252" y="3790495"/>
              <a:ext cx="361335" cy="19019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9859721" y="3790581"/>
              <a:ext cx="721995" cy="190500"/>
            </a:xfrm>
            <a:custGeom>
              <a:avLst/>
              <a:gdLst/>
              <a:ahLst/>
              <a:cxnLst/>
              <a:rect l="l" t="t" r="r" b="b"/>
              <a:pathLst>
                <a:path w="721995" h="190500">
                  <a:moveTo>
                    <a:pt x="119545" y="110388"/>
                  </a:moveTo>
                  <a:lnTo>
                    <a:pt x="118478" y="100342"/>
                  </a:lnTo>
                  <a:lnTo>
                    <a:pt x="117970" y="95542"/>
                  </a:lnTo>
                  <a:lnTo>
                    <a:pt x="105956" y="97129"/>
                  </a:lnTo>
                  <a:lnTo>
                    <a:pt x="93611" y="98450"/>
                  </a:lnTo>
                  <a:lnTo>
                    <a:pt x="81076" y="99504"/>
                  </a:lnTo>
                  <a:lnTo>
                    <a:pt x="68478" y="100342"/>
                  </a:lnTo>
                  <a:lnTo>
                    <a:pt x="68478" y="83312"/>
                  </a:lnTo>
                  <a:lnTo>
                    <a:pt x="83527" y="78841"/>
                  </a:lnTo>
                  <a:lnTo>
                    <a:pt x="95173" y="70853"/>
                  </a:lnTo>
                  <a:lnTo>
                    <a:pt x="96558" y="68846"/>
                  </a:lnTo>
                  <a:lnTo>
                    <a:pt x="102704" y="59867"/>
                  </a:lnTo>
                  <a:lnTo>
                    <a:pt x="105448" y="46418"/>
                  </a:lnTo>
                  <a:lnTo>
                    <a:pt x="101866" y="30949"/>
                  </a:lnTo>
                  <a:lnTo>
                    <a:pt x="96100" y="23914"/>
                  </a:lnTo>
                  <a:lnTo>
                    <a:pt x="92049" y="18986"/>
                  </a:lnTo>
                  <a:lnTo>
                    <a:pt x="86474" y="16129"/>
                  </a:lnTo>
                  <a:lnTo>
                    <a:pt x="86474" y="46418"/>
                  </a:lnTo>
                  <a:lnTo>
                    <a:pt x="84328" y="55600"/>
                  </a:lnTo>
                  <a:lnTo>
                    <a:pt x="78486" y="62636"/>
                  </a:lnTo>
                  <a:lnTo>
                    <a:pt x="69494" y="67170"/>
                  </a:lnTo>
                  <a:lnTo>
                    <a:pt x="57899" y="68846"/>
                  </a:lnTo>
                  <a:lnTo>
                    <a:pt x="46367" y="67170"/>
                  </a:lnTo>
                  <a:lnTo>
                    <a:pt x="37325" y="62636"/>
                  </a:lnTo>
                  <a:lnTo>
                    <a:pt x="31432" y="55600"/>
                  </a:lnTo>
                  <a:lnTo>
                    <a:pt x="29400" y="46418"/>
                  </a:lnTo>
                  <a:lnTo>
                    <a:pt x="31432" y="37122"/>
                  </a:lnTo>
                  <a:lnTo>
                    <a:pt x="37325" y="30048"/>
                  </a:lnTo>
                  <a:lnTo>
                    <a:pt x="46367" y="25539"/>
                  </a:lnTo>
                  <a:lnTo>
                    <a:pt x="57899" y="23914"/>
                  </a:lnTo>
                  <a:lnTo>
                    <a:pt x="69494" y="25539"/>
                  </a:lnTo>
                  <a:lnTo>
                    <a:pt x="78486" y="30048"/>
                  </a:lnTo>
                  <a:lnTo>
                    <a:pt x="84328" y="37122"/>
                  </a:lnTo>
                  <a:lnTo>
                    <a:pt x="86474" y="46418"/>
                  </a:lnTo>
                  <a:lnTo>
                    <a:pt x="86474" y="16129"/>
                  </a:lnTo>
                  <a:lnTo>
                    <a:pt x="77050" y="11277"/>
                  </a:lnTo>
                  <a:lnTo>
                    <a:pt x="57899" y="8547"/>
                  </a:lnTo>
                  <a:lnTo>
                    <a:pt x="38760" y="11277"/>
                  </a:lnTo>
                  <a:lnTo>
                    <a:pt x="23787" y="18986"/>
                  </a:lnTo>
                  <a:lnTo>
                    <a:pt x="14058" y="30949"/>
                  </a:lnTo>
                  <a:lnTo>
                    <a:pt x="10655" y="46418"/>
                  </a:lnTo>
                  <a:lnTo>
                    <a:pt x="13284" y="60058"/>
                  </a:lnTo>
                  <a:lnTo>
                    <a:pt x="20929" y="71132"/>
                  </a:lnTo>
                  <a:lnTo>
                    <a:pt x="32842" y="79108"/>
                  </a:lnTo>
                  <a:lnTo>
                    <a:pt x="48298" y="83464"/>
                  </a:lnTo>
                  <a:lnTo>
                    <a:pt x="48298" y="101244"/>
                  </a:lnTo>
                  <a:lnTo>
                    <a:pt x="35369" y="101600"/>
                  </a:lnTo>
                  <a:lnTo>
                    <a:pt x="22910" y="101803"/>
                  </a:lnTo>
                  <a:lnTo>
                    <a:pt x="0" y="101917"/>
                  </a:lnTo>
                  <a:lnTo>
                    <a:pt x="2247" y="118262"/>
                  </a:lnTo>
                  <a:lnTo>
                    <a:pt x="28702" y="118046"/>
                  </a:lnTo>
                  <a:lnTo>
                    <a:pt x="58140" y="117030"/>
                  </a:lnTo>
                  <a:lnTo>
                    <a:pt x="88963" y="114655"/>
                  </a:lnTo>
                  <a:lnTo>
                    <a:pt x="119545" y="110388"/>
                  </a:lnTo>
                  <a:close/>
                </a:path>
                <a:path w="721995" h="190500">
                  <a:moveTo>
                    <a:pt x="156591" y="169418"/>
                  </a:moveTo>
                  <a:lnTo>
                    <a:pt x="47104" y="169418"/>
                  </a:lnTo>
                  <a:lnTo>
                    <a:pt x="47104" y="132740"/>
                  </a:lnTo>
                  <a:lnTo>
                    <a:pt x="26847" y="132740"/>
                  </a:lnTo>
                  <a:lnTo>
                    <a:pt x="26847" y="185991"/>
                  </a:lnTo>
                  <a:lnTo>
                    <a:pt x="156591" y="185991"/>
                  </a:lnTo>
                  <a:lnTo>
                    <a:pt x="156591" y="169418"/>
                  </a:lnTo>
                  <a:close/>
                </a:path>
                <a:path w="721995" h="190500">
                  <a:moveTo>
                    <a:pt x="176847" y="62992"/>
                  </a:moveTo>
                  <a:lnTo>
                    <a:pt x="149771" y="62992"/>
                  </a:lnTo>
                  <a:lnTo>
                    <a:pt x="149771" y="139"/>
                  </a:lnTo>
                  <a:lnTo>
                    <a:pt x="129667" y="139"/>
                  </a:lnTo>
                  <a:lnTo>
                    <a:pt x="129667" y="145491"/>
                  </a:lnTo>
                  <a:lnTo>
                    <a:pt x="149771" y="145491"/>
                  </a:lnTo>
                  <a:lnTo>
                    <a:pt x="149771" y="79946"/>
                  </a:lnTo>
                  <a:lnTo>
                    <a:pt x="176847" y="79946"/>
                  </a:lnTo>
                  <a:lnTo>
                    <a:pt x="176847" y="62992"/>
                  </a:lnTo>
                  <a:close/>
                </a:path>
                <a:path w="721995" h="190500">
                  <a:moveTo>
                    <a:pt x="362013" y="150507"/>
                  </a:moveTo>
                  <a:lnTo>
                    <a:pt x="316331" y="150507"/>
                  </a:lnTo>
                  <a:lnTo>
                    <a:pt x="316331" y="117208"/>
                  </a:lnTo>
                  <a:lnTo>
                    <a:pt x="345135" y="117208"/>
                  </a:lnTo>
                  <a:lnTo>
                    <a:pt x="345135" y="100698"/>
                  </a:lnTo>
                  <a:lnTo>
                    <a:pt x="296545" y="100698"/>
                  </a:lnTo>
                  <a:lnTo>
                    <a:pt x="296545" y="117208"/>
                  </a:lnTo>
                  <a:lnTo>
                    <a:pt x="296545" y="150507"/>
                  </a:lnTo>
                  <a:lnTo>
                    <a:pt x="255143" y="150507"/>
                  </a:lnTo>
                  <a:lnTo>
                    <a:pt x="255143" y="117208"/>
                  </a:lnTo>
                  <a:lnTo>
                    <a:pt x="296545" y="117208"/>
                  </a:lnTo>
                  <a:lnTo>
                    <a:pt x="296545" y="100698"/>
                  </a:lnTo>
                  <a:lnTo>
                    <a:pt x="229260" y="100698"/>
                  </a:lnTo>
                  <a:lnTo>
                    <a:pt x="229260" y="72758"/>
                  </a:lnTo>
                  <a:lnTo>
                    <a:pt x="340715" y="72758"/>
                  </a:lnTo>
                  <a:lnTo>
                    <a:pt x="340715" y="56248"/>
                  </a:lnTo>
                  <a:lnTo>
                    <a:pt x="340715" y="29591"/>
                  </a:lnTo>
                  <a:lnTo>
                    <a:pt x="340715" y="13068"/>
                  </a:lnTo>
                  <a:lnTo>
                    <a:pt x="208864" y="13068"/>
                  </a:lnTo>
                  <a:lnTo>
                    <a:pt x="208864" y="29591"/>
                  </a:lnTo>
                  <a:lnTo>
                    <a:pt x="320840" y="29591"/>
                  </a:lnTo>
                  <a:lnTo>
                    <a:pt x="320840" y="56248"/>
                  </a:lnTo>
                  <a:lnTo>
                    <a:pt x="209245" y="56248"/>
                  </a:lnTo>
                  <a:lnTo>
                    <a:pt x="209245" y="72758"/>
                  </a:lnTo>
                  <a:lnTo>
                    <a:pt x="209245" y="100698"/>
                  </a:lnTo>
                  <a:lnTo>
                    <a:pt x="209245" y="117208"/>
                  </a:lnTo>
                  <a:lnTo>
                    <a:pt x="235559" y="117208"/>
                  </a:lnTo>
                  <a:lnTo>
                    <a:pt x="235559" y="150507"/>
                  </a:lnTo>
                  <a:lnTo>
                    <a:pt x="188087" y="150507"/>
                  </a:lnTo>
                  <a:lnTo>
                    <a:pt x="188087" y="167233"/>
                  </a:lnTo>
                  <a:lnTo>
                    <a:pt x="362013" y="167233"/>
                  </a:lnTo>
                  <a:lnTo>
                    <a:pt x="362013" y="150507"/>
                  </a:lnTo>
                  <a:close/>
                </a:path>
                <a:path w="721995" h="190500">
                  <a:moveTo>
                    <a:pt x="479082" y="104470"/>
                  </a:moveTo>
                  <a:lnTo>
                    <a:pt x="475500" y="86601"/>
                  </a:lnTo>
                  <a:lnTo>
                    <a:pt x="468642" y="76860"/>
                  </a:lnTo>
                  <a:lnTo>
                    <a:pt x="465645" y="72605"/>
                  </a:lnTo>
                  <a:lnTo>
                    <a:pt x="459879" y="69088"/>
                  </a:lnTo>
                  <a:lnTo>
                    <a:pt x="459879" y="104470"/>
                  </a:lnTo>
                  <a:lnTo>
                    <a:pt x="457708" y="115684"/>
                  </a:lnTo>
                  <a:lnTo>
                    <a:pt x="451853" y="124345"/>
                  </a:lnTo>
                  <a:lnTo>
                    <a:pt x="443026" y="129908"/>
                  </a:lnTo>
                  <a:lnTo>
                    <a:pt x="431901" y="131838"/>
                  </a:lnTo>
                  <a:lnTo>
                    <a:pt x="420636" y="129908"/>
                  </a:lnTo>
                  <a:lnTo>
                    <a:pt x="411721" y="124345"/>
                  </a:lnTo>
                  <a:lnTo>
                    <a:pt x="405892" y="115684"/>
                  </a:lnTo>
                  <a:lnTo>
                    <a:pt x="403860" y="104470"/>
                  </a:lnTo>
                  <a:lnTo>
                    <a:pt x="405892" y="93256"/>
                  </a:lnTo>
                  <a:lnTo>
                    <a:pt x="411721" y="84531"/>
                  </a:lnTo>
                  <a:lnTo>
                    <a:pt x="420636" y="78879"/>
                  </a:lnTo>
                  <a:lnTo>
                    <a:pt x="431901" y="76860"/>
                  </a:lnTo>
                  <a:lnTo>
                    <a:pt x="443026" y="78879"/>
                  </a:lnTo>
                  <a:lnTo>
                    <a:pt x="451853" y="84531"/>
                  </a:lnTo>
                  <a:lnTo>
                    <a:pt x="457708" y="93256"/>
                  </a:lnTo>
                  <a:lnTo>
                    <a:pt x="459879" y="104470"/>
                  </a:lnTo>
                  <a:lnTo>
                    <a:pt x="459879" y="69088"/>
                  </a:lnTo>
                  <a:lnTo>
                    <a:pt x="450723" y="63487"/>
                  </a:lnTo>
                  <a:lnTo>
                    <a:pt x="431901" y="60223"/>
                  </a:lnTo>
                  <a:lnTo>
                    <a:pt x="412927" y="63487"/>
                  </a:lnTo>
                  <a:lnTo>
                    <a:pt x="397929" y="72605"/>
                  </a:lnTo>
                  <a:lnTo>
                    <a:pt x="388086" y="86601"/>
                  </a:lnTo>
                  <a:lnTo>
                    <a:pt x="384581" y="104470"/>
                  </a:lnTo>
                  <a:lnTo>
                    <a:pt x="388086" y="122339"/>
                  </a:lnTo>
                  <a:lnTo>
                    <a:pt x="397929" y="136283"/>
                  </a:lnTo>
                  <a:lnTo>
                    <a:pt x="412927" y="145364"/>
                  </a:lnTo>
                  <a:lnTo>
                    <a:pt x="431901" y="148640"/>
                  </a:lnTo>
                  <a:lnTo>
                    <a:pt x="450723" y="145364"/>
                  </a:lnTo>
                  <a:lnTo>
                    <a:pt x="465645" y="136283"/>
                  </a:lnTo>
                  <a:lnTo>
                    <a:pt x="468782" y="131838"/>
                  </a:lnTo>
                  <a:lnTo>
                    <a:pt x="475500" y="122339"/>
                  </a:lnTo>
                  <a:lnTo>
                    <a:pt x="479082" y="104470"/>
                  </a:lnTo>
                  <a:close/>
                </a:path>
                <a:path w="721995" h="190500">
                  <a:moveTo>
                    <a:pt x="487400" y="29768"/>
                  </a:moveTo>
                  <a:lnTo>
                    <a:pt x="441807" y="29768"/>
                  </a:lnTo>
                  <a:lnTo>
                    <a:pt x="441807" y="2463"/>
                  </a:lnTo>
                  <a:lnTo>
                    <a:pt x="421703" y="2463"/>
                  </a:lnTo>
                  <a:lnTo>
                    <a:pt x="421703" y="29768"/>
                  </a:lnTo>
                  <a:lnTo>
                    <a:pt x="374840" y="29768"/>
                  </a:lnTo>
                  <a:lnTo>
                    <a:pt x="374840" y="46189"/>
                  </a:lnTo>
                  <a:lnTo>
                    <a:pt x="487400" y="46189"/>
                  </a:lnTo>
                  <a:lnTo>
                    <a:pt x="487400" y="29768"/>
                  </a:lnTo>
                  <a:close/>
                </a:path>
                <a:path w="721995" h="190500">
                  <a:moveTo>
                    <a:pt x="554380" y="77012"/>
                  </a:moveTo>
                  <a:lnTo>
                    <a:pt x="523925" y="77012"/>
                  </a:lnTo>
                  <a:lnTo>
                    <a:pt x="523925" y="0"/>
                  </a:lnTo>
                  <a:lnTo>
                    <a:pt x="503974" y="0"/>
                  </a:lnTo>
                  <a:lnTo>
                    <a:pt x="503974" y="190042"/>
                  </a:lnTo>
                  <a:lnTo>
                    <a:pt x="523925" y="190042"/>
                  </a:lnTo>
                  <a:lnTo>
                    <a:pt x="523925" y="93738"/>
                  </a:lnTo>
                  <a:lnTo>
                    <a:pt x="554380" y="93738"/>
                  </a:lnTo>
                  <a:lnTo>
                    <a:pt x="554380" y="77012"/>
                  </a:lnTo>
                  <a:close/>
                </a:path>
                <a:path w="721995" h="190500">
                  <a:moveTo>
                    <a:pt x="665149" y="20472"/>
                  </a:moveTo>
                  <a:lnTo>
                    <a:pt x="574700" y="20472"/>
                  </a:lnTo>
                  <a:lnTo>
                    <a:pt x="574700" y="36512"/>
                  </a:lnTo>
                  <a:lnTo>
                    <a:pt x="644601" y="36512"/>
                  </a:lnTo>
                  <a:lnTo>
                    <a:pt x="637667" y="67868"/>
                  </a:lnTo>
                  <a:lnTo>
                    <a:pt x="622503" y="95440"/>
                  </a:lnTo>
                  <a:lnTo>
                    <a:pt x="598601" y="119189"/>
                  </a:lnTo>
                  <a:lnTo>
                    <a:pt x="565480" y="139115"/>
                  </a:lnTo>
                  <a:lnTo>
                    <a:pt x="576122" y="155384"/>
                  </a:lnTo>
                  <a:lnTo>
                    <a:pt x="617537" y="128993"/>
                  </a:lnTo>
                  <a:lnTo>
                    <a:pt x="645045" y="97091"/>
                  </a:lnTo>
                  <a:lnTo>
                    <a:pt x="660349" y="60617"/>
                  </a:lnTo>
                  <a:lnTo>
                    <a:pt x="665149" y="20472"/>
                  </a:lnTo>
                  <a:close/>
                </a:path>
                <a:path w="721995" h="190500">
                  <a:moveTo>
                    <a:pt x="721626" y="0"/>
                  </a:moveTo>
                  <a:lnTo>
                    <a:pt x="701370" y="0"/>
                  </a:lnTo>
                  <a:lnTo>
                    <a:pt x="701370" y="190042"/>
                  </a:lnTo>
                  <a:lnTo>
                    <a:pt x="721626" y="190042"/>
                  </a:lnTo>
                  <a:lnTo>
                    <a:pt x="7216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64222" y="3799044"/>
              <a:ext cx="172792" cy="17916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861389" y="3790720"/>
              <a:ext cx="148043" cy="18989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038006" y="3790570"/>
              <a:ext cx="158993" cy="1904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78045" y="3790570"/>
              <a:ext cx="165217" cy="19004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468087" y="3809019"/>
              <a:ext cx="173242" cy="14616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710571" y="3790570"/>
              <a:ext cx="156142" cy="19004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896563" y="3794094"/>
              <a:ext cx="173467" cy="18569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44468" y="4110826"/>
              <a:ext cx="110545" cy="157793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8380663" y="423794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324" y="0"/>
                  </a:moveTo>
                  <a:lnTo>
                    <a:pt x="6899" y="0"/>
                  </a:lnTo>
                  <a:lnTo>
                    <a:pt x="0" y="6750"/>
                  </a:lnTo>
                  <a:lnTo>
                    <a:pt x="150" y="14999"/>
                  </a:lnTo>
                  <a:lnTo>
                    <a:pt x="0" y="23249"/>
                  </a:lnTo>
                  <a:lnTo>
                    <a:pt x="6899" y="29998"/>
                  </a:lnTo>
                  <a:lnTo>
                    <a:pt x="15224" y="29998"/>
                  </a:lnTo>
                  <a:lnTo>
                    <a:pt x="23324" y="29998"/>
                  </a:lnTo>
                  <a:lnTo>
                    <a:pt x="30223" y="23249"/>
                  </a:lnTo>
                  <a:lnTo>
                    <a:pt x="30223" y="6750"/>
                  </a:lnTo>
                  <a:lnTo>
                    <a:pt x="233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484410" y="4106026"/>
              <a:ext cx="173917" cy="154793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8678576" y="423794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324" y="0"/>
                  </a:moveTo>
                  <a:lnTo>
                    <a:pt x="6899" y="0"/>
                  </a:lnTo>
                  <a:lnTo>
                    <a:pt x="0" y="6750"/>
                  </a:lnTo>
                  <a:lnTo>
                    <a:pt x="149" y="14999"/>
                  </a:lnTo>
                  <a:lnTo>
                    <a:pt x="0" y="23249"/>
                  </a:lnTo>
                  <a:lnTo>
                    <a:pt x="6899" y="29998"/>
                  </a:lnTo>
                  <a:lnTo>
                    <a:pt x="15224" y="29998"/>
                  </a:lnTo>
                  <a:lnTo>
                    <a:pt x="23324" y="29998"/>
                  </a:lnTo>
                  <a:lnTo>
                    <a:pt x="30223" y="23249"/>
                  </a:lnTo>
                  <a:lnTo>
                    <a:pt x="30223" y="6750"/>
                  </a:lnTo>
                  <a:lnTo>
                    <a:pt x="233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729124" y="4098901"/>
              <a:ext cx="173917" cy="181717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8923591" y="423794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324" y="0"/>
                  </a:moveTo>
                  <a:lnTo>
                    <a:pt x="6899" y="0"/>
                  </a:lnTo>
                  <a:lnTo>
                    <a:pt x="0" y="6750"/>
                  </a:lnTo>
                  <a:lnTo>
                    <a:pt x="149" y="14999"/>
                  </a:lnTo>
                  <a:lnTo>
                    <a:pt x="0" y="23249"/>
                  </a:lnTo>
                  <a:lnTo>
                    <a:pt x="6899" y="29998"/>
                  </a:lnTo>
                  <a:lnTo>
                    <a:pt x="15223" y="29998"/>
                  </a:lnTo>
                  <a:lnTo>
                    <a:pt x="23324" y="29998"/>
                  </a:lnTo>
                  <a:lnTo>
                    <a:pt x="30223" y="23249"/>
                  </a:lnTo>
                  <a:lnTo>
                    <a:pt x="30223" y="6750"/>
                  </a:lnTo>
                  <a:lnTo>
                    <a:pt x="233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974139" y="4094627"/>
              <a:ext cx="176842" cy="18584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216281" y="4094627"/>
              <a:ext cx="167918" cy="18749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412399" y="4094627"/>
              <a:ext cx="153143" cy="18599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599890" y="4094477"/>
              <a:ext cx="149318" cy="190416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8245144" y="4495805"/>
              <a:ext cx="68580" cy="19685"/>
            </a:xfrm>
            <a:custGeom>
              <a:avLst/>
              <a:gdLst/>
              <a:ahLst/>
              <a:cxnLst/>
              <a:rect l="l" t="t" r="r" b="b"/>
              <a:pathLst>
                <a:path w="68579" h="19685">
                  <a:moveTo>
                    <a:pt x="68247" y="0"/>
                  </a:moveTo>
                  <a:lnTo>
                    <a:pt x="0" y="0"/>
                  </a:lnTo>
                  <a:lnTo>
                    <a:pt x="0" y="19498"/>
                  </a:lnTo>
                  <a:lnTo>
                    <a:pt x="68247" y="19498"/>
                  </a:lnTo>
                  <a:lnTo>
                    <a:pt x="68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384528" y="4398384"/>
              <a:ext cx="165218" cy="19004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74571" y="4416833"/>
              <a:ext cx="173242" cy="14616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8814943" y="4398466"/>
              <a:ext cx="539750" cy="186690"/>
            </a:xfrm>
            <a:custGeom>
              <a:avLst/>
              <a:gdLst/>
              <a:ahLst/>
              <a:cxnLst/>
              <a:rect l="l" t="t" r="r" b="b"/>
              <a:pathLst>
                <a:path w="539750" h="186689">
                  <a:moveTo>
                    <a:pt x="119545" y="110312"/>
                  </a:moveTo>
                  <a:lnTo>
                    <a:pt x="118478" y="100266"/>
                  </a:lnTo>
                  <a:lnTo>
                    <a:pt x="117970" y="95465"/>
                  </a:lnTo>
                  <a:lnTo>
                    <a:pt x="105956" y="97066"/>
                  </a:lnTo>
                  <a:lnTo>
                    <a:pt x="93624" y="98374"/>
                  </a:lnTo>
                  <a:lnTo>
                    <a:pt x="81089" y="99441"/>
                  </a:lnTo>
                  <a:lnTo>
                    <a:pt x="68478" y="100266"/>
                  </a:lnTo>
                  <a:lnTo>
                    <a:pt x="68478" y="83248"/>
                  </a:lnTo>
                  <a:lnTo>
                    <a:pt x="83540" y="78778"/>
                  </a:lnTo>
                  <a:lnTo>
                    <a:pt x="95173" y="70789"/>
                  </a:lnTo>
                  <a:lnTo>
                    <a:pt x="96558" y="68770"/>
                  </a:lnTo>
                  <a:lnTo>
                    <a:pt x="102717" y="59804"/>
                  </a:lnTo>
                  <a:lnTo>
                    <a:pt x="105448" y="46342"/>
                  </a:lnTo>
                  <a:lnTo>
                    <a:pt x="101866" y="30873"/>
                  </a:lnTo>
                  <a:lnTo>
                    <a:pt x="96100" y="23850"/>
                  </a:lnTo>
                  <a:lnTo>
                    <a:pt x="92049" y="18910"/>
                  </a:lnTo>
                  <a:lnTo>
                    <a:pt x="86474" y="16052"/>
                  </a:lnTo>
                  <a:lnTo>
                    <a:pt x="86474" y="46342"/>
                  </a:lnTo>
                  <a:lnTo>
                    <a:pt x="84328" y="55524"/>
                  </a:lnTo>
                  <a:lnTo>
                    <a:pt x="78486" y="62560"/>
                  </a:lnTo>
                  <a:lnTo>
                    <a:pt x="69494" y="67106"/>
                  </a:lnTo>
                  <a:lnTo>
                    <a:pt x="57899" y="68770"/>
                  </a:lnTo>
                  <a:lnTo>
                    <a:pt x="46367" y="67106"/>
                  </a:lnTo>
                  <a:lnTo>
                    <a:pt x="37325" y="62560"/>
                  </a:lnTo>
                  <a:lnTo>
                    <a:pt x="31445" y="55524"/>
                  </a:lnTo>
                  <a:lnTo>
                    <a:pt x="29400" y="46342"/>
                  </a:lnTo>
                  <a:lnTo>
                    <a:pt x="31445" y="37045"/>
                  </a:lnTo>
                  <a:lnTo>
                    <a:pt x="37325" y="29972"/>
                  </a:lnTo>
                  <a:lnTo>
                    <a:pt x="46367" y="25463"/>
                  </a:lnTo>
                  <a:lnTo>
                    <a:pt x="57899" y="23850"/>
                  </a:lnTo>
                  <a:lnTo>
                    <a:pt x="69494" y="25463"/>
                  </a:lnTo>
                  <a:lnTo>
                    <a:pt x="78486" y="29972"/>
                  </a:lnTo>
                  <a:lnTo>
                    <a:pt x="84328" y="37045"/>
                  </a:lnTo>
                  <a:lnTo>
                    <a:pt x="86474" y="46342"/>
                  </a:lnTo>
                  <a:lnTo>
                    <a:pt x="86474" y="16052"/>
                  </a:lnTo>
                  <a:lnTo>
                    <a:pt x="77050" y="11201"/>
                  </a:lnTo>
                  <a:lnTo>
                    <a:pt x="57899" y="8470"/>
                  </a:lnTo>
                  <a:lnTo>
                    <a:pt x="38760" y="11201"/>
                  </a:lnTo>
                  <a:lnTo>
                    <a:pt x="23787" y="18910"/>
                  </a:lnTo>
                  <a:lnTo>
                    <a:pt x="14058" y="30873"/>
                  </a:lnTo>
                  <a:lnTo>
                    <a:pt x="10655" y="46342"/>
                  </a:lnTo>
                  <a:lnTo>
                    <a:pt x="13284" y="59982"/>
                  </a:lnTo>
                  <a:lnTo>
                    <a:pt x="20929" y="71056"/>
                  </a:lnTo>
                  <a:lnTo>
                    <a:pt x="32842" y="79044"/>
                  </a:lnTo>
                  <a:lnTo>
                    <a:pt x="48298" y="83388"/>
                  </a:lnTo>
                  <a:lnTo>
                    <a:pt x="48298" y="101168"/>
                  </a:lnTo>
                  <a:lnTo>
                    <a:pt x="35382" y="101523"/>
                  </a:lnTo>
                  <a:lnTo>
                    <a:pt x="22910" y="101727"/>
                  </a:lnTo>
                  <a:lnTo>
                    <a:pt x="0" y="101841"/>
                  </a:lnTo>
                  <a:lnTo>
                    <a:pt x="2260" y="118198"/>
                  </a:lnTo>
                  <a:lnTo>
                    <a:pt x="28702" y="117970"/>
                  </a:lnTo>
                  <a:lnTo>
                    <a:pt x="58140" y="116954"/>
                  </a:lnTo>
                  <a:lnTo>
                    <a:pt x="88963" y="114592"/>
                  </a:lnTo>
                  <a:lnTo>
                    <a:pt x="119545" y="110312"/>
                  </a:lnTo>
                  <a:close/>
                </a:path>
                <a:path w="539750" h="186689">
                  <a:moveTo>
                    <a:pt x="156603" y="169341"/>
                  </a:moveTo>
                  <a:lnTo>
                    <a:pt x="47104" y="169341"/>
                  </a:lnTo>
                  <a:lnTo>
                    <a:pt x="47104" y="132664"/>
                  </a:lnTo>
                  <a:lnTo>
                    <a:pt x="26860" y="132664"/>
                  </a:lnTo>
                  <a:lnTo>
                    <a:pt x="26860" y="185915"/>
                  </a:lnTo>
                  <a:lnTo>
                    <a:pt x="156603" y="185915"/>
                  </a:lnTo>
                  <a:lnTo>
                    <a:pt x="156603" y="169341"/>
                  </a:lnTo>
                  <a:close/>
                </a:path>
                <a:path w="539750" h="186689">
                  <a:moveTo>
                    <a:pt x="176847" y="62915"/>
                  </a:moveTo>
                  <a:lnTo>
                    <a:pt x="149771" y="62915"/>
                  </a:lnTo>
                  <a:lnTo>
                    <a:pt x="149771" y="76"/>
                  </a:lnTo>
                  <a:lnTo>
                    <a:pt x="129679" y="76"/>
                  </a:lnTo>
                  <a:lnTo>
                    <a:pt x="129679" y="145415"/>
                  </a:lnTo>
                  <a:lnTo>
                    <a:pt x="149771" y="145415"/>
                  </a:lnTo>
                  <a:lnTo>
                    <a:pt x="149771" y="79870"/>
                  </a:lnTo>
                  <a:lnTo>
                    <a:pt x="176847" y="79870"/>
                  </a:lnTo>
                  <a:lnTo>
                    <a:pt x="176847" y="62915"/>
                  </a:lnTo>
                  <a:close/>
                </a:path>
                <a:path w="539750" h="186689">
                  <a:moveTo>
                    <a:pt x="345135" y="99872"/>
                  </a:moveTo>
                  <a:lnTo>
                    <a:pt x="229273" y="99872"/>
                  </a:lnTo>
                  <a:lnTo>
                    <a:pt x="229273" y="73202"/>
                  </a:lnTo>
                  <a:lnTo>
                    <a:pt x="340715" y="73202"/>
                  </a:lnTo>
                  <a:lnTo>
                    <a:pt x="340715" y="56692"/>
                  </a:lnTo>
                  <a:lnTo>
                    <a:pt x="340715" y="30035"/>
                  </a:lnTo>
                  <a:lnTo>
                    <a:pt x="340715" y="13525"/>
                  </a:lnTo>
                  <a:lnTo>
                    <a:pt x="208876" y="13525"/>
                  </a:lnTo>
                  <a:lnTo>
                    <a:pt x="208876" y="30035"/>
                  </a:lnTo>
                  <a:lnTo>
                    <a:pt x="320840" y="30035"/>
                  </a:lnTo>
                  <a:lnTo>
                    <a:pt x="320840" y="56692"/>
                  </a:lnTo>
                  <a:lnTo>
                    <a:pt x="209245" y="56692"/>
                  </a:lnTo>
                  <a:lnTo>
                    <a:pt x="209245" y="73202"/>
                  </a:lnTo>
                  <a:lnTo>
                    <a:pt x="209245" y="99872"/>
                  </a:lnTo>
                  <a:lnTo>
                    <a:pt x="209245" y="116382"/>
                  </a:lnTo>
                  <a:lnTo>
                    <a:pt x="345135" y="116382"/>
                  </a:lnTo>
                  <a:lnTo>
                    <a:pt x="345135" y="99872"/>
                  </a:lnTo>
                  <a:close/>
                </a:path>
                <a:path w="539750" h="186689">
                  <a:moveTo>
                    <a:pt x="362013" y="150444"/>
                  </a:moveTo>
                  <a:lnTo>
                    <a:pt x="316344" y="150444"/>
                  </a:lnTo>
                  <a:lnTo>
                    <a:pt x="316344" y="116763"/>
                  </a:lnTo>
                  <a:lnTo>
                    <a:pt x="296545" y="116763"/>
                  </a:lnTo>
                  <a:lnTo>
                    <a:pt x="296545" y="150444"/>
                  </a:lnTo>
                  <a:lnTo>
                    <a:pt x="255143" y="150444"/>
                  </a:lnTo>
                  <a:lnTo>
                    <a:pt x="255143" y="116763"/>
                  </a:lnTo>
                  <a:lnTo>
                    <a:pt x="235572" y="116763"/>
                  </a:lnTo>
                  <a:lnTo>
                    <a:pt x="235572" y="150444"/>
                  </a:lnTo>
                  <a:lnTo>
                    <a:pt x="188099" y="150444"/>
                  </a:lnTo>
                  <a:lnTo>
                    <a:pt x="188099" y="167170"/>
                  </a:lnTo>
                  <a:lnTo>
                    <a:pt x="362013" y="167170"/>
                  </a:lnTo>
                  <a:lnTo>
                    <a:pt x="362013" y="150444"/>
                  </a:lnTo>
                  <a:close/>
                </a:path>
                <a:path w="539750" h="186689">
                  <a:moveTo>
                    <a:pt x="500240" y="112268"/>
                  </a:moveTo>
                  <a:lnTo>
                    <a:pt x="499097" y="101168"/>
                  </a:lnTo>
                  <a:lnTo>
                    <a:pt x="498729" y="97574"/>
                  </a:lnTo>
                  <a:lnTo>
                    <a:pt x="486829" y="98755"/>
                  </a:lnTo>
                  <a:lnTo>
                    <a:pt x="474586" y="99733"/>
                  </a:lnTo>
                  <a:lnTo>
                    <a:pt x="462114" y="100533"/>
                  </a:lnTo>
                  <a:lnTo>
                    <a:pt x="449541" y="101168"/>
                  </a:lnTo>
                  <a:lnTo>
                    <a:pt x="449541" y="77165"/>
                  </a:lnTo>
                  <a:lnTo>
                    <a:pt x="486511" y="77165"/>
                  </a:lnTo>
                  <a:lnTo>
                    <a:pt x="486511" y="60896"/>
                  </a:lnTo>
                  <a:lnTo>
                    <a:pt x="413842" y="60896"/>
                  </a:lnTo>
                  <a:lnTo>
                    <a:pt x="413842" y="28422"/>
                  </a:lnTo>
                  <a:lnTo>
                    <a:pt x="484936" y="28422"/>
                  </a:lnTo>
                  <a:lnTo>
                    <a:pt x="484936" y="12001"/>
                  </a:lnTo>
                  <a:lnTo>
                    <a:pt x="393585" y="12001"/>
                  </a:lnTo>
                  <a:lnTo>
                    <a:pt x="393585" y="77165"/>
                  </a:lnTo>
                  <a:lnTo>
                    <a:pt x="429437" y="77165"/>
                  </a:lnTo>
                  <a:lnTo>
                    <a:pt x="429437" y="101917"/>
                  </a:lnTo>
                  <a:lnTo>
                    <a:pt x="415645" y="102285"/>
                  </a:lnTo>
                  <a:lnTo>
                    <a:pt x="376643" y="102743"/>
                  </a:lnTo>
                  <a:lnTo>
                    <a:pt x="379488" y="119024"/>
                  </a:lnTo>
                  <a:lnTo>
                    <a:pt x="407670" y="118757"/>
                  </a:lnTo>
                  <a:lnTo>
                    <a:pt x="437972" y="117754"/>
                  </a:lnTo>
                  <a:lnTo>
                    <a:pt x="469226" y="115697"/>
                  </a:lnTo>
                  <a:lnTo>
                    <a:pt x="500240" y="112268"/>
                  </a:lnTo>
                  <a:close/>
                </a:path>
                <a:path w="539750" h="186689">
                  <a:moveTo>
                    <a:pt x="533527" y="0"/>
                  </a:moveTo>
                  <a:lnTo>
                    <a:pt x="513283" y="0"/>
                  </a:lnTo>
                  <a:lnTo>
                    <a:pt x="513283" y="142417"/>
                  </a:lnTo>
                  <a:lnTo>
                    <a:pt x="533527" y="142417"/>
                  </a:lnTo>
                  <a:lnTo>
                    <a:pt x="533527" y="0"/>
                  </a:lnTo>
                  <a:close/>
                </a:path>
                <a:path w="539750" h="186689">
                  <a:moveTo>
                    <a:pt x="539457" y="169570"/>
                  </a:moveTo>
                  <a:lnTo>
                    <a:pt x="428307" y="169570"/>
                  </a:lnTo>
                  <a:lnTo>
                    <a:pt x="428307" y="132295"/>
                  </a:lnTo>
                  <a:lnTo>
                    <a:pt x="408063" y="132295"/>
                  </a:lnTo>
                  <a:lnTo>
                    <a:pt x="408063" y="186067"/>
                  </a:lnTo>
                  <a:lnTo>
                    <a:pt x="539457" y="186067"/>
                  </a:lnTo>
                  <a:lnTo>
                    <a:pt x="539457" y="1695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35376" y="4398384"/>
              <a:ext cx="160043" cy="18764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619419" y="4398384"/>
              <a:ext cx="158917" cy="19004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861302" y="4398534"/>
              <a:ext cx="167917" cy="18749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057420" y="4398534"/>
              <a:ext cx="153143" cy="18599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244911" y="4398384"/>
              <a:ext cx="149318" cy="19041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425504" y="4398384"/>
              <a:ext cx="161318" cy="19004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663997" y="4398384"/>
              <a:ext cx="345210" cy="190416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094422" y="4398384"/>
              <a:ext cx="156142" cy="19004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280415" y="4401909"/>
              <a:ext cx="173467" cy="18569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41919" y="4720740"/>
              <a:ext cx="117595" cy="153593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382913" y="484576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324" y="0"/>
                  </a:moveTo>
                  <a:lnTo>
                    <a:pt x="6899" y="0"/>
                  </a:lnTo>
                  <a:lnTo>
                    <a:pt x="0" y="6750"/>
                  </a:lnTo>
                  <a:lnTo>
                    <a:pt x="149" y="14999"/>
                  </a:lnTo>
                  <a:lnTo>
                    <a:pt x="0" y="23249"/>
                  </a:lnTo>
                  <a:lnTo>
                    <a:pt x="6899" y="29998"/>
                  </a:lnTo>
                  <a:lnTo>
                    <a:pt x="15224" y="29998"/>
                  </a:lnTo>
                  <a:lnTo>
                    <a:pt x="23324" y="29998"/>
                  </a:lnTo>
                  <a:lnTo>
                    <a:pt x="30223" y="23249"/>
                  </a:lnTo>
                  <a:lnTo>
                    <a:pt x="30223" y="6750"/>
                  </a:lnTo>
                  <a:lnTo>
                    <a:pt x="233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433461" y="4706716"/>
              <a:ext cx="361559" cy="18561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862210" y="4702291"/>
              <a:ext cx="345135" cy="190416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9237713" y="4719319"/>
              <a:ext cx="173990" cy="148590"/>
            </a:xfrm>
            <a:custGeom>
              <a:avLst/>
              <a:gdLst/>
              <a:ahLst/>
              <a:cxnLst/>
              <a:rect l="l" t="t" r="r" b="b"/>
              <a:pathLst>
                <a:path w="173990" h="148589">
                  <a:moveTo>
                    <a:pt x="153898" y="73672"/>
                  </a:moveTo>
                  <a:lnTo>
                    <a:pt x="41478" y="73672"/>
                  </a:lnTo>
                  <a:lnTo>
                    <a:pt x="41478" y="16522"/>
                  </a:lnTo>
                  <a:lnTo>
                    <a:pt x="152247" y="16522"/>
                  </a:lnTo>
                  <a:lnTo>
                    <a:pt x="152247" y="0"/>
                  </a:lnTo>
                  <a:lnTo>
                    <a:pt x="21602" y="0"/>
                  </a:lnTo>
                  <a:lnTo>
                    <a:pt x="21602" y="16522"/>
                  </a:lnTo>
                  <a:lnTo>
                    <a:pt x="21602" y="73672"/>
                  </a:lnTo>
                  <a:lnTo>
                    <a:pt x="21602" y="90182"/>
                  </a:lnTo>
                  <a:lnTo>
                    <a:pt x="153898" y="90182"/>
                  </a:lnTo>
                  <a:lnTo>
                    <a:pt x="153898" y="73672"/>
                  </a:lnTo>
                  <a:close/>
                </a:path>
                <a:path w="173990" h="148589">
                  <a:moveTo>
                    <a:pt x="173913" y="131241"/>
                  </a:moveTo>
                  <a:lnTo>
                    <a:pt x="0" y="131241"/>
                  </a:lnTo>
                  <a:lnTo>
                    <a:pt x="0" y="147967"/>
                  </a:lnTo>
                  <a:lnTo>
                    <a:pt x="173913" y="147967"/>
                  </a:lnTo>
                  <a:lnTo>
                    <a:pt x="173913" y="13124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8245144" y="5103619"/>
              <a:ext cx="68580" cy="19685"/>
            </a:xfrm>
            <a:custGeom>
              <a:avLst/>
              <a:gdLst/>
              <a:ahLst/>
              <a:cxnLst/>
              <a:rect l="l" t="t" r="r" b="b"/>
              <a:pathLst>
                <a:path w="68579" h="19685">
                  <a:moveTo>
                    <a:pt x="68247" y="0"/>
                  </a:moveTo>
                  <a:lnTo>
                    <a:pt x="0" y="0"/>
                  </a:lnTo>
                  <a:lnTo>
                    <a:pt x="0" y="19498"/>
                  </a:lnTo>
                  <a:lnTo>
                    <a:pt x="68247" y="19498"/>
                  </a:lnTo>
                  <a:lnTo>
                    <a:pt x="68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387828" y="5006348"/>
              <a:ext cx="162143" cy="18599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572320" y="5006198"/>
              <a:ext cx="165218" cy="190041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8836622" y="5013934"/>
              <a:ext cx="130810" cy="83185"/>
            </a:xfrm>
            <a:custGeom>
              <a:avLst/>
              <a:gdLst/>
              <a:ahLst/>
              <a:cxnLst/>
              <a:rect l="l" t="t" r="r" b="b"/>
              <a:pathLst>
                <a:path w="130809" h="83185">
                  <a:moveTo>
                    <a:pt x="130492" y="0"/>
                  </a:moveTo>
                  <a:lnTo>
                    <a:pt x="110401" y="0"/>
                  </a:lnTo>
                  <a:lnTo>
                    <a:pt x="110401" y="24168"/>
                  </a:lnTo>
                  <a:lnTo>
                    <a:pt x="19951" y="24168"/>
                  </a:lnTo>
                  <a:lnTo>
                    <a:pt x="19951" y="25"/>
                  </a:lnTo>
                  <a:lnTo>
                    <a:pt x="0" y="25"/>
                  </a:lnTo>
                  <a:lnTo>
                    <a:pt x="0" y="24168"/>
                  </a:lnTo>
                  <a:lnTo>
                    <a:pt x="0" y="40665"/>
                  </a:lnTo>
                  <a:lnTo>
                    <a:pt x="0" y="66065"/>
                  </a:lnTo>
                  <a:lnTo>
                    <a:pt x="0" y="82588"/>
                  </a:lnTo>
                  <a:lnTo>
                    <a:pt x="130492" y="82588"/>
                  </a:lnTo>
                  <a:lnTo>
                    <a:pt x="130492" y="66294"/>
                  </a:lnTo>
                  <a:lnTo>
                    <a:pt x="130492" y="66065"/>
                  </a:lnTo>
                  <a:lnTo>
                    <a:pt x="130492" y="40868"/>
                  </a:lnTo>
                  <a:lnTo>
                    <a:pt x="110401" y="40868"/>
                  </a:lnTo>
                  <a:lnTo>
                    <a:pt x="110401" y="66065"/>
                  </a:lnTo>
                  <a:lnTo>
                    <a:pt x="19951" y="66065"/>
                  </a:lnTo>
                  <a:lnTo>
                    <a:pt x="19951" y="40665"/>
                  </a:lnTo>
                  <a:lnTo>
                    <a:pt x="130492" y="40665"/>
                  </a:lnTo>
                  <a:lnTo>
                    <a:pt x="130492" y="24739"/>
                  </a:lnTo>
                  <a:lnTo>
                    <a:pt x="130492" y="24168"/>
                  </a:lnTo>
                  <a:lnTo>
                    <a:pt x="130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814954" y="5006348"/>
              <a:ext cx="345960" cy="189966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9199829" y="5006200"/>
              <a:ext cx="156210" cy="188595"/>
            </a:xfrm>
            <a:custGeom>
              <a:avLst/>
              <a:gdLst/>
              <a:ahLst/>
              <a:cxnLst/>
              <a:rect l="l" t="t" r="r" b="b"/>
              <a:pathLst>
                <a:path w="156209" h="188595">
                  <a:moveTo>
                    <a:pt x="149250" y="0"/>
                  </a:moveTo>
                  <a:lnTo>
                    <a:pt x="129298" y="0"/>
                  </a:lnTo>
                  <a:lnTo>
                    <a:pt x="129298" y="25539"/>
                  </a:lnTo>
                  <a:lnTo>
                    <a:pt x="87744" y="25539"/>
                  </a:lnTo>
                  <a:lnTo>
                    <a:pt x="87744" y="9029"/>
                  </a:lnTo>
                  <a:lnTo>
                    <a:pt x="67805" y="9029"/>
                  </a:lnTo>
                  <a:lnTo>
                    <a:pt x="67805" y="25539"/>
                  </a:lnTo>
                  <a:lnTo>
                    <a:pt x="67805" y="34442"/>
                  </a:lnTo>
                  <a:lnTo>
                    <a:pt x="67805" y="49669"/>
                  </a:lnTo>
                  <a:lnTo>
                    <a:pt x="67805" y="61099"/>
                  </a:lnTo>
                  <a:lnTo>
                    <a:pt x="67805" y="76339"/>
                  </a:lnTo>
                  <a:lnTo>
                    <a:pt x="20180" y="76339"/>
                  </a:lnTo>
                  <a:lnTo>
                    <a:pt x="20180" y="49669"/>
                  </a:lnTo>
                  <a:lnTo>
                    <a:pt x="67805" y="49669"/>
                  </a:lnTo>
                  <a:lnTo>
                    <a:pt x="67805" y="34442"/>
                  </a:lnTo>
                  <a:lnTo>
                    <a:pt x="20180" y="34442"/>
                  </a:lnTo>
                  <a:lnTo>
                    <a:pt x="20180" y="9029"/>
                  </a:lnTo>
                  <a:lnTo>
                    <a:pt x="0" y="9029"/>
                  </a:lnTo>
                  <a:lnTo>
                    <a:pt x="0" y="91592"/>
                  </a:lnTo>
                  <a:lnTo>
                    <a:pt x="87744" y="91592"/>
                  </a:lnTo>
                  <a:lnTo>
                    <a:pt x="87744" y="76339"/>
                  </a:lnTo>
                  <a:lnTo>
                    <a:pt x="129298" y="76339"/>
                  </a:lnTo>
                  <a:lnTo>
                    <a:pt x="129298" y="98844"/>
                  </a:lnTo>
                  <a:lnTo>
                    <a:pt x="149250" y="98844"/>
                  </a:lnTo>
                  <a:lnTo>
                    <a:pt x="149250" y="76339"/>
                  </a:lnTo>
                  <a:lnTo>
                    <a:pt x="149250" y="61099"/>
                  </a:lnTo>
                  <a:lnTo>
                    <a:pt x="87744" y="61099"/>
                  </a:lnTo>
                  <a:lnTo>
                    <a:pt x="87744" y="49669"/>
                  </a:lnTo>
                  <a:lnTo>
                    <a:pt x="87744" y="42049"/>
                  </a:lnTo>
                  <a:lnTo>
                    <a:pt x="129298" y="42049"/>
                  </a:lnTo>
                  <a:lnTo>
                    <a:pt x="129298" y="60680"/>
                  </a:lnTo>
                  <a:lnTo>
                    <a:pt x="149250" y="60680"/>
                  </a:lnTo>
                  <a:lnTo>
                    <a:pt x="149250" y="42049"/>
                  </a:lnTo>
                  <a:lnTo>
                    <a:pt x="149250" y="41630"/>
                  </a:lnTo>
                  <a:lnTo>
                    <a:pt x="149250" y="34442"/>
                  </a:lnTo>
                  <a:lnTo>
                    <a:pt x="149250" y="26174"/>
                  </a:lnTo>
                  <a:lnTo>
                    <a:pt x="149250" y="25539"/>
                  </a:lnTo>
                  <a:lnTo>
                    <a:pt x="149250" y="0"/>
                  </a:lnTo>
                  <a:close/>
                </a:path>
                <a:path w="156209" h="188595">
                  <a:moveTo>
                    <a:pt x="155994" y="171589"/>
                  </a:moveTo>
                  <a:lnTo>
                    <a:pt x="45377" y="171589"/>
                  </a:lnTo>
                  <a:lnTo>
                    <a:pt x="45377" y="153809"/>
                  </a:lnTo>
                  <a:lnTo>
                    <a:pt x="149250" y="153809"/>
                  </a:lnTo>
                  <a:lnTo>
                    <a:pt x="149250" y="138569"/>
                  </a:lnTo>
                  <a:lnTo>
                    <a:pt x="149250" y="123329"/>
                  </a:lnTo>
                  <a:lnTo>
                    <a:pt x="149250" y="106819"/>
                  </a:lnTo>
                  <a:lnTo>
                    <a:pt x="24980" y="106819"/>
                  </a:lnTo>
                  <a:lnTo>
                    <a:pt x="24980" y="123329"/>
                  </a:lnTo>
                  <a:lnTo>
                    <a:pt x="129298" y="123329"/>
                  </a:lnTo>
                  <a:lnTo>
                    <a:pt x="129298" y="138569"/>
                  </a:lnTo>
                  <a:lnTo>
                    <a:pt x="25349" y="138569"/>
                  </a:lnTo>
                  <a:lnTo>
                    <a:pt x="25349" y="153809"/>
                  </a:lnTo>
                  <a:lnTo>
                    <a:pt x="25349" y="171589"/>
                  </a:lnTo>
                  <a:lnTo>
                    <a:pt x="25349" y="188099"/>
                  </a:lnTo>
                  <a:lnTo>
                    <a:pt x="155994" y="188099"/>
                  </a:lnTo>
                  <a:lnTo>
                    <a:pt x="155994" y="1715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435376" y="5006348"/>
              <a:ext cx="159368" cy="185992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628044" y="5006198"/>
              <a:ext cx="149768" cy="190416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815086" y="5006348"/>
              <a:ext cx="153968" cy="189891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006553" y="5006198"/>
              <a:ext cx="146318" cy="190041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10182721" y="5019052"/>
              <a:ext cx="173990" cy="153035"/>
            </a:xfrm>
            <a:custGeom>
              <a:avLst/>
              <a:gdLst/>
              <a:ahLst/>
              <a:cxnLst/>
              <a:rect l="l" t="t" r="r" b="b"/>
              <a:pathLst>
                <a:path w="173990" h="153035">
                  <a:moveTo>
                    <a:pt x="153289" y="279"/>
                  </a:moveTo>
                  <a:lnTo>
                    <a:pt x="133261" y="279"/>
                  </a:lnTo>
                  <a:lnTo>
                    <a:pt x="133261" y="34277"/>
                  </a:lnTo>
                  <a:lnTo>
                    <a:pt x="133261" y="50787"/>
                  </a:lnTo>
                  <a:lnTo>
                    <a:pt x="133261" y="83807"/>
                  </a:lnTo>
                  <a:lnTo>
                    <a:pt x="39966" y="83807"/>
                  </a:lnTo>
                  <a:lnTo>
                    <a:pt x="39966" y="50787"/>
                  </a:lnTo>
                  <a:lnTo>
                    <a:pt x="133261" y="50787"/>
                  </a:lnTo>
                  <a:lnTo>
                    <a:pt x="133261" y="34277"/>
                  </a:lnTo>
                  <a:lnTo>
                    <a:pt x="39966" y="34277"/>
                  </a:lnTo>
                  <a:lnTo>
                    <a:pt x="39966" y="0"/>
                  </a:lnTo>
                  <a:lnTo>
                    <a:pt x="19799" y="0"/>
                  </a:lnTo>
                  <a:lnTo>
                    <a:pt x="19799" y="34277"/>
                  </a:lnTo>
                  <a:lnTo>
                    <a:pt x="19799" y="50787"/>
                  </a:lnTo>
                  <a:lnTo>
                    <a:pt x="19799" y="83807"/>
                  </a:lnTo>
                  <a:lnTo>
                    <a:pt x="19799" y="100317"/>
                  </a:lnTo>
                  <a:lnTo>
                    <a:pt x="153289" y="100317"/>
                  </a:lnTo>
                  <a:lnTo>
                    <a:pt x="153289" y="34277"/>
                  </a:lnTo>
                  <a:lnTo>
                    <a:pt x="153289" y="279"/>
                  </a:lnTo>
                  <a:close/>
                </a:path>
                <a:path w="173990" h="153035">
                  <a:moveTo>
                    <a:pt x="173913" y="136017"/>
                  </a:moveTo>
                  <a:lnTo>
                    <a:pt x="0" y="136017"/>
                  </a:lnTo>
                  <a:lnTo>
                    <a:pt x="0" y="152590"/>
                  </a:lnTo>
                  <a:lnTo>
                    <a:pt x="173913" y="152590"/>
                  </a:lnTo>
                  <a:lnTo>
                    <a:pt x="173913" y="1360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423042" y="5010623"/>
              <a:ext cx="361559" cy="18561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851893" y="5006198"/>
              <a:ext cx="345135" cy="190416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1227397" y="5013959"/>
              <a:ext cx="713740" cy="208279"/>
            </a:xfrm>
            <a:custGeom>
              <a:avLst/>
              <a:gdLst/>
              <a:ahLst/>
              <a:cxnLst/>
              <a:rect l="l" t="t" r="r" b="b"/>
              <a:pathLst>
                <a:path w="713740" h="208279">
                  <a:moveTo>
                    <a:pt x="153898" y="82562"/>
                  </a:moveTo>
                  <a:lnTo>
                    <a:pt x="41478" y="82562"/>
                  </a:lnTo>
                  <a:lnTo>
                    <a:pt x="41478" y="25412"/>
                  </a:lnTo>
                  <a:lnTo>
                    <a:pt x="152247" y="25412"/>
                  </a:lnTo>
                  <a:lnTo>
                    <a:pt x="152247" y="8890"/>
                  </a:lnTo>
                  <a:lnTo>
                    <a:pt x="21602" y="8890"/>
                  </a:lnTo>
                  <a:lnTo>
                    <a:pt x="21602" y="25412"/>
                  </a:lnTo>
                  <a:lnTo>
                    <a:pt x="21602" y="82562"/>
                  </a:lnTo>
                  <a:lnTo>
                    <a:pt x="21602" y="99060"/>
                  </a:lnTo>
                  <a:lnTo>
                    <a:pt x="153898" y="99060"/>
                  </a:lnTo>
                  <a:lnTo>
                    <a:pt x="153898" y="82562"/>
                  </a:lnTo>
                  <a:close/>
                </a:path>
                <a:path w="713740" h="208279">
                  <a:moveTo>
                    <a:pt x="173913" y="140512"/>
                  </a:moveTo>
                  <a:lnTo>
                    <a:pt x="0" y="140512"/>
                  </a:lnTo>
                  <a:lnTo>
                    <a:pt x="0" y="157238"/>
                  </a:lnTo>
                  <a:lnTo>
                    <a:pt x="173913" y="157238"/>
                  </a:lnTo>
                  <a:lnTo>
                    <a:pt x="173913" y="140512"/>
                  </a:lnTo>
                  <a:close/>
                </a:path>
                <a:path w="713740" h="208279">
                  <a:moveTo>
                    <a:pt x="274840" y="149440"/>
                  </a:moveTo>
                  <a:lnTo>
                    <a:pt x="251142" y="149440"/>
                  </a:lnTo>
                  <a:lnTo>
                    <a:pt x="239814" y="208089"/>
                  </a:lnTo>
                  <a:lnTo>
                    <a:pt x="257810" y="208089"/>
                  </a:lnTo>
                  <a:lnTo>
                    <a:pt x="274840" y="149440"/>
                  </a:lnTo>
                  <a:close/>
                </a:path>
                <a:path w="713740" h="208279">
                  <a:moveTo>
                    <a:pt x="503008" y="0"/>
                  </a:moveTo>
                  <a:lnTo>
                    <a:pt x="373938" y="0"/>
                  </a:lnTo>
                  <a:lnTo>
                    <a:pt x="373938" y="16510"/>
                  </a:lnTo>
                  <a:lnTo>
                    <a:pt x="373938" y="49530"/>
                  </a:lnTo>
                  <a:lnTo>
                    <a:pt x="373938" y="64782"/>
                  </a:lnTo>
                  <a:lnTo>
                    <a:pt x="503008" y="64782"/>
                  </a:lnTo>
                  <a:lnTo>
                    <a:pt x="503008" y="49530"/>
                  </a:lnTo>
                  <a:lnTo>
                    <a:pt x="393661" y="49530"/>
                  </a:lnTo>
                  <a:lnTo>
                    <a:pt x="393661" y="16510"/>
                  </a:lnTo>
                  <a:lnTo>
                    <a:pt x="483133" y="16510"/>
                  </a:lnTo>
                  <a:lnTo>
                    <a:pt x="483133" y="49161"/>
                  </a:lnTo>
                  <a:lnTo>
                    <a:pt x="503008" y="49161"/>
                  </a:lnTo>
                  <a:lnTo>
                    <a:pt x="503008" y="16510"/>
                  </a:lnTo>
                  <a:lnTo>
                    <a:pt x="503008" y="16014"/>
                  </a:lnTo>
                  <a:lnTo>
                    <a:pt x="503008" y="0"/>
                  </a:lnTo>
                  <a:close/>
                </a:path>
                <a:path w="713740" h="208279">
                  <a:moveTo>
                    <a:pt x="503834" y="121932"/>
                  </a:moveTo>
                  <a:lnTo>
                    <a:pt x="371081" y="121932"/>
                  </a:lnTo>
                  <a:lnTo>
                    <a:pt x="371081" y="137160"/>
                  </a:lnTo>
                  <a:lnTo>
                    <a:pt x="483577" y="137160"/>
                  </a:lnTo>
                  <a:lnTo>
                    <a:pt x="483577" y="182880"/>
                  </a:lnTo>
                  <a:lnTo>
                    <a:pt x="503834" y="182880"/>
                  </a:lnTo>
                  <a:lnTo>
                    <a:pt x="503834" y="137160"/>
                  </a:lnTo>
                  <a:lnTo>
                    <a:pt x="503834" y="121932"/>
                  </a:lnTo>
                  <a:close/>
                </a:path>
                <a:path w="713740" h="208279">
                  <a:moveTo>
                    <a:pt x="525132" y="87414"/>
                  </a:moveTo>
                  <a:lnTo>
                    <a:pt x="448411" y="87414"/>
                  </a:lnTo>
                  <a:lnTo>
                    <a:pt x="448411" y="65290"/>
                  </a:lnTo>
                  <a:lnTo>
                    <a:pt x="428383" y="65290"/>
                  </a:lnTo>
                  <a:lnTo>
                    <a:pt x="428383" y="87414"/>
                  </a:lnTo>
                  <a:lnTo>
                    <a:pt x="351891" y="87414"/>
                  </a:lnTo>
                  <a:lnTo>
                    <a:pt x="351891" y="103695"/>
                  </a:lnTo>
                  <a:lnTo>
                    <a:pt x="525132" y="103695"/>
                  </a:lnTo>
                  <a:lnTo>
                    <a:pt x="525132" y="87414"/>
                  </a:lnTo>
                  <a:close/>
                </a:path>
                <a:path w="713740" h="208279">
                  <a:moveTo>
                    <a:pt x="713600" y="143357"/>
                  </a:moveTo>
                  <a:lnTo>
                    <a:pt x="665822" y="143357"/>
                  </a:lnTo>
                  <a:lnTo>
                    <a:pt x="665822" y="101142"/>
                  </a:lnTo>
                  <a:lnTo>
                    <a:pt x="697103" y="101142"/>
                  </a:lnTo>
                  <a:lnTo>
                    <a:pt x="697103" y="84645"/>
                  </a:lnTo>
                  <a:lnTo>
                    <a:pt x="668604" y="84645"/>
                  </a:lnTo>
                  <a:lnTo>
                    <a:pt x="668604" y="25539"/>
                  </a:lnTo>
                  <a:lnTo>
                    <a:pt x="697699" y="25539"/>
                  </a:lnTo>
                  <a:lnTo>
                    <a:pt x="697699" y="9118"/>
                  </a:lnTo>
                  <a:lnTo>
                    <a:pt x="648804" y="9118"/>
                  </a:lnTo>
                  <a:lnTo>
                    <a:pt x="648804" y="25539"/>
                  </a:lnTo>
                  <a:lnTo>
                    <a:pt x="648804" y="84645"/>
                  </a:lnTo>
                  <a:lnTo>
                    <a:pt x="645655" y="84645"/>
                  </a:lnTo>
                  <a:lnTo>
                    <a:pt x="645655" y="101142"/>
                  </a:lnTo>
                  <a:lnTo>
                    <a:pt x="645655" y="143357"/>
                  </a:lnTo>
                  <a:lnTo>
                    <a:pt x="606501" y="143357"/>
                  </a:lnTo>
                  <a:lnTo>
                    <a:pt x="606501" y="101142"/>
                  </a:lnTo>
                  <a:lnTo>
                    <a:pt x="645655" y="101142"/>
                  </a:lnTo>
                  <a:lnTo>
                    <a:pt x="645655" y="84645"/>
                  </a:lnTo>
                  <a:lnTo>
                    <a:pt x="603275" y="84645"/>
                  </a:lnTo>
                  <a:lnTo>
                    <a:pt x="603275" y="25539"/>
                  </a:lnTo>
                  <a:lnTo>
                    <a:pt x="648804" y="25539"/>
                  </a:lnTo>
                  <a:lnTo>
                    <a:pt x="648804" y="9118"/>
                  </a:lnTo>
                  <a:lnTo>
                    <a:pt x="554456" y="9118"/>
                  </a:lnTo>
                  <a:lnTo>
                    <a:pt x="554456" y="25539"/>
                  </a:lnTo>
                  <a:lnTo>
                    <a:pt x="583247" y="25539"/>
                  </a:lnTo>
                  <a:lnTo>
                    <a:pt x="583247" y="84645"/>
                  </a:lnTo>
                  <a:lnTo>
                    <a:pt x="554901" y="84645"/>
                  </a:lnTo>
                  <a:lnTo>
                    <a:pt x="554901" y="101142"/>
                  </a:lnTo>
                  <a:lnTo>
                    <a:pt x="586333" y="101142"/>
                  </a:lnTo>
                  <a:lnTo>
                    <a:pt x="586333" y="143357"/>
                  </a:lnTo>
                  <a:lnTo>
                    <a:pt x="539673" y="143357"/>
                  </a:lnTo>
                  <a:lnTo>
                    <a:pt x="539673" y="159791"/>
                  </a:lnTo>
                  <a:lnTo>
                    <a:pt x="713600" y="159791"/>
                  </a:lnTo>
                  <a:lnTo>
                    <a:pt x="713600" y="1433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007767" y="5010473"/>
              <a:ext cx="361034" cy="185767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12389726" y="509604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23323" y="0"/>
                  </a:moveTo>
                  <a:lnTo>
                    <a:pt x="6899" y="0"/>
                  </a:lnTo>
                  <a:lnTo>
                    <a:pt x="0" y="6749"/>
                  </a:lnTo>
                  <a:lnTo>
                    <a:pt x="149" y="14999"/>
                  </a:lnTo>
                  <a:lnTo>
                    <a:pt x="0" y="23248"/>
                  </a:lnTo>
                  <a:lnTo>
                    <a:pt x="6899" y="29998"/>
                  </a:lnTo>
                  <a:lnTo>
                    <a:pt x="15223" y="29998"/>
                  </a:lnTo>
                  <a:lnTo>
                    <a:pt x="23323" y="29998"/>
                  </a:lnTo>
                  <a:lnTo>
                    <a:pt x="30223" y="23248"/>
                  </a:lnTo>
                  <a:lnTo>
                    <a:pt x="30223" y="6749"/>
                  </a:lnTo>
                  <a:lnTo>
                    <a:pt x="233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2440573" y="5006198"/>
              <a:ext cx="412182" cy="190041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2880655" y="5006198"/>
              <a:ext cx="169567" cy="190041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13070167" y="5006200"/>
              <a:ext cx="839469" cy="215900"/>
            </a:xfrm>
            <a:custGeom>
              <a:avLst/>
              <a:gdLst/>
              <a:ahLst/>
              <a:cxnLst/>
              <a:rect l="l" t="t" r="r" b="b"/>
              <a:pathLst>
                <a:path w="839469" h="215900">
                  <a:moveTo>
                    <a:pt x="149237" y="112725"/>
                  </a:moveTo>
                  <a:lnTo>
                    <a:pt x="129298" y="112725"/>
                  </a:lnTo>
                  <a:lnTo>
                    <a:pt x="129298" y="133489"/>
                  </a:lnTo>
                  <a:lnTo>
                    <a:pt x="45516" y="133489"/>
                  </a:lnTo>
                  <a:lnTo>
                    <a:pt x="45516" y="113169"/>
                  </a:lnTo>
                  <a:lnTo>
                    <a:pt x="25501" y="113169"/>
                  </a:lnTo>
                  <a:lnTo>
                    <a:pt x="25501" y="133489"/>
                  </a:lnTo>
                  <a:lnTo>
                    <a:pt x="25501" y="149999"/>
                  </a:lnTo>
                  <a:lnTo>
                    <a:pt x="25501" y="171589"/>
                  </a:lnTo>
                  <a:lnTo>
                    <a:pt x="25501" y="186842"/>
                  </a:lnTo>
                  <a:lnTo>
                    <a:pt x="149237" y="186842"/>
                  </a:lnTo>
                  <a:lnTo>
                    <a:pt x="149237" y="171589"/>
                  </a:lnTo>
                  <a:lnTo>
                    <a:pt x="45516" y="171589"/>
                  </a:lnTo>
                  <a:lnTo>
                    <a:pt x="45516" y="149999"/>
                  </a:lnTo>
                  <a:lnTo>
                    <a:pt x="129298" y="149999"/>
                  </a:lnTo>
                  <a:lnTo>
                    <a:pt x="129298" y="170992"/>
                  </a:lnTo>
                  <a:lnTo>
                    <a:pt x="149237" y="170992"/>
                  </a:lnTo>
                  <a:lnTo>
                    <a:pt x="149237" y="149999"/>
                  </a:lnTo>
                  <a:lnTo>
                    <a:pt x="149237" y="149771"/>
                  </a:lnTo>
                  <a:lnTo>
                    <a:pt x="149237" y="134023"/>
                  </a:lnTo>
                  <a:lnTo>
                    <a:pt x="149237" y="133489"/>
                  </a:lnTo>
                  <a:lnTo>
                    <a:pt x="149237" y="112725"/>
                  </a:lnTo>
                  <a:close/>
                </a:path>
                <a:path w="839469" h="215900">
                  <a:moveTo>
                    <a:pt x="149390" y="62407"/>
                  </a:moveTo>
                  <a:lnTo>
                    <a:pt x="129298" y="62407"/>
                  </a:lnTo>
                  <a:lnTo>
                    <a:pt x="129298" y="103797"/>
                  </a:lnTo>
                  <a:lnTo>
                    <a:pt x="149390" y="103797"/>
                  </a:lnTo>
                  <a:lnTo>
                    <a:pt x="149390" y="62407"/>
                  </a:lnTo>
                  <a:close/>
                </a:path>
                <a:path w="839469" h="215900">
                  <a:moveTo>
                    <a:pt x="149390" y="45859"/>
                  </a:moveTo>
                  <a:lnTo>
                    <a:pt x="87744" y="45859"/>
                  </a:lnTo>
                  <a:lnTo>
                    <a:pt x="87744" y="37503"/>
                  </a:lnTo>
                  <a:lnTo>
                    <a:pt x="87744" y="36969"/>
                  </a:lnTo>
                  <a:lnTo>
                    <a:pt x="87744" y="9829"/>
                  </a:lnTo>
                  <a:lnTo>
                    <a:pt x="67792" y="9829"/>
                  </a:lnTo>
                  <a:lnTo>
                    <a:pt x="67792" y="36969"/>
                  </a:lnTo>
                  <a:lnTo>
                    <a:pt x="67792" y="53492"/>
                  </a:lnTo>
                  <a:lnTo>
                    <a:pt x="67792" y="62369"/>
                  </a:lnTo>
                  <a:lnTo>
                    <a:pt x="67792" y="81419"/>
                  </a:lnTo>
                  <a:lnTo>
                    <a:pt x="20167" y="81419"/>
                  </a:lnTo>
                  <a:lnTo>
                    <a:pt x="20167" y="53492"/>
                  </a:lnTo>
                  <a:lnTo>
                    <a:pt x="67792" y="53492"/>
                  </a:lnTo>
                  <a:lnTo>
                    <a:pt x="67792" y="36969"/>
                  </a:lnTo>
                  <a:lnTo>
                    <a:pt x="20167" y="36969"/>
                  </a:lnTo>
                  <a:lnTo>
                    <a:pt x="20167" y="10299"/>
                  </a:lnTo>
                  <a:lnTo>
                    <a:pt x="0" y="10299"/>
                  </a:lnTo>
                  <a:lnTo>
                    <a:pt x="0" y="97929"/>
                  </a:lnTo>
                  <a:lnTo>
                    <a:pt x="87744" y="97929"/>
                  </a:lnTo>
                  <a:lnTo>
                    <a:pt x="87744" y="81419"/>
                  </a:lnTo>
                  <a:lnTo>
                    <a:pt x="87744" y="62369"/>
                  </a:lnTo>
                  <a:lnTo>
                    <a:pt x="149390" y="62369"/>
                  </a:lnTo>
                  <a:lnTo>
                    <a:pt x="149390" y="53492"/>
                  </a:lnTo>
                  <a:lnTo>
                    <a:pt x="149390" y="45859"/>
                  </a:lnTo>
                  <a:close/>
                </a:path>
                <a:path w="839469" h="215900">
                  <a:moveTo>
                    <a:pt x="149390" y="0"/>
                  </a:moveTo>
                  <a:lnTo>
                    <a:pt x="129298" y="0"/>
                  </a:lnTo>
                  <a:lnTo>
                    <a:pt x="129298" y="45605"/>
                  </a:lnTo>
                  <a:lnTo>
                    <a:pt x="149390" y="45605"/>
                  </a:lnTo>
                  <a:lnTo>
                    <a:pt x="149390" y="0"/>
                  </a:lnTo>
                  <a:close/>
                </a:path>
                <a:path w="839469" h="215900">
                  <a:moveTo>
                    <a:pt x="212915" y="157200"/>
                  </a:moveTo>
                  <a:lnTo>
                    <a:pt x="189217" y="157200"/>
                  </a:lnTo>
                  <a:lnTo>
                    <a:pt x="177888" y="215849"/>
                  </a:lnTo>
                  <a:lnTo>
                    <a:pt x="195897" y="215849"/>
                  </a:lnTo>
                  <a:lnTo>
                    <a:pt x="212915" y="157200"/>
                  </a:lnTo>
                  <a:close/>
                </a:path>
                <a:path w="839469" h="215900">
                  <a:moveTo>
                    <a:pt x="443738" y="49199"/>
                  </a:moveTo>
                  <a:lnTo>
                    <a:pt x="438797" y="31826"/>
                  </a:lnTo>
                  <a:lnTo>
                    <a:pt x="430034" y="23482"/>
                  </a:lnTo>
                  <a:lnTo>
                    <a:pt x="424916" y="18605"/>
                  </a:lnTo>
                  <a:lnTo>
                    <a:pt x="422960" y="17843"/>
                  </a:lnTo>
                  <a:lnTo>
                    <a:pt x="422960" y="49199"/>
                  </a:lnTo>
                  <a:lnTo>
                    <a:pt x="419595" y="59715"/>
                  </a:lnTo>
                  <a:lnTo>
                    <a:pt x="410057" y="67665"/>
                  </a:lnTo>
                  <a:lnTo>
                    <a:pt x="395224" y="72694"/>
                  </a:lnTo>
                  <a:lnTo>
                    <a:pt x="375945" y="74472"/>
                  </a:lnTo>
                  <a:lnTo>
                    <a:pt x="356704" y="72694"/>
                  </a:lnTo>
                  <a:lnTo>
                    <a:pt x="341871" y="67665"/>
                  </a:lnTo>
                  <a:lnTo>
                    <a:pt x="332371" y="59715"/>
                  </a:lnTo>
                  <a:lnTo>
                    <a:pt x="329069" y="49199"/>
                  </a:lnTo>
                  <a:lnTo>
                    <a:pt x="332371" y="38442"/>
                  </a:lnTo>
                  <a:lnTo>
                    <a:pt x="341871" y="30353"/>
                  </a:lnTo>
                  <a:lnTo>
                    <a:pt x="356704" y="25247"/>
                  </a:lnTo>
                  <a:lnTo>
                    <a:pt x="375945" y="23482"/>
                  </a:lnTo>
                  <a:lnTo>
                    <a:pt x="395224" y="25247"/>
                  </a:lnTo>
                  <a:lnTo>
                    <a:pt x="410057" y="30353"/>
                  </a:lnTo>
                  <a:lnTo>
                    <a:pt x="419595" y="38442"/>
                  </a:lnTo>
                  <a:lnTo>
                    <a:pt x="422960" y="49199"/>
                  </a:lnTo>
                  <a:lnTo>
                    <a:pt x="422960" y="17843"/>
                  </a:lnTo>
                  <a:lnTo>
                    <a:pt x="403491" y="10160"/>
                  </a:lnTo>
                  <a:lnTo>
                    <a:pt x="375945" y="7124"/>
                  </a:lnTo>
                  <a:lnTo>
                    <a:pt x="348424" y="10160"/>
                  </a:lnTo>
                  <a:lnTo>
                    <a:pt x="327088" y="18605"/>
                  </a:lnTo>
                  <a:lnTo>
                    <a:pt x="313270" y="31826"/>
                  </a:lnTo>
                  <a:lnTo>
                    <a:pt x="308368" y="49199"/>
                  </a:lnTo>
                  <a:lnTo>
                    <a:pt x="313270" y="66357"/>
                  </a:lnTo>
                  <a:lnTo>
                    <a:pt x="327088" y="79387"/>
                  </a:lnTo>
                  <a:lnTo>
                    <a:pt x="348424" y="87630"/>
                  </a:lnTo>
                  <a:lnTo>
                    <a:pt x="375945" y="90449"/>
                  </a:lnTo>
                  <a:lnTo>
                    <a:pt x="403491" y="87630"/>
                  </a:lnTo>
                  <a:lnTo>
                    <a:pt x="424916" y="79387"/>
                  </a:lnTo>
                  <a:lnTo>
                    <a:pt x="430149" y="74472"/>
                  </a:lnTo>
                  <a:lnTo>
                    <a:pt x="438797" y="66357"/>
                  </a:lnTo>
                  <a:lnTo>
                    <a:pt x="443738" y="49199"/>
                  </a:lnTo>
                  <a:close/>
                </a:path>
                <a:path w="839469" h="215900">
                  <a:moveTo>
                    <a:pt x="463308" y="107403"/>
                  </a:moveTo>
                  <a:lnTo>
                    <a:pt x="289394" y="107403"/>
                  </a:lnTo>
                  <a:lnTo>
                    <a:pt x="289394" y="123901"/>
                  </a:lnTo>
                  <a:lnTo>
                    <a:pt x="332740" y="123901"/>
                  </a:lnTo>
                  <a:lnTo>
                    <a:pt x="332740" y="190042"/>
                  </a:lnTo>
                  <a:lnTo>
                    <a:pt x="353441" y="190042"/>
                  </a:lnTo>
                  <a:lnTo>
                    <a:pt x="353441" y="123901"/>
                  </a:lnTo>
                  <a:lnTo>
                    <a:pt x="398894" y="123901"/>
                  </a:lnTo>
                  <a:lnTo>
                    <a:pt x="398894" y="190042"/>
                  </a:lnTo>
                  <a:lnTo>
                    <a:pt x="419290" y="190042"/>
                  </a:lnTo>
                  <a:lnTo>
                    <a:pt x="419290" y="123901"/>
                  </a:lnTo>
                  <a:lnTo>
                    <a:pt x="463308" y="123901"/>
                  </a:lnTo>
                  <a:lnTo>
                    <a:pt x="463308" y="107403"/>
                  </a:lnTo>
                  <a:close/>
                </a:path>
                <a:path w="839469" h="215900">
                  <a:moveTo>
                    <a:pt x="631913" y="80149"/>
                  </a:moveTo>
                  <a:lnTo>
                    <a:pt x="519938" y="80149"/>
                  </a:lnTo>
                  <a:lnTo>
                    <a:pt x="519938" y="59829"/>
                  </a:lnTo>
                  <a:lnTo>
                    <a:pt x="625462" y="59829"/>
                  </a:lnTo>
                  <a:lnTo>
                    <a:pt x="625462" y="43319"/>
                  </a:lnTo>
                  <a:lnTo>
                    <a:pt x="519938" y="43319"/>
                  </a:lnTo>
                  <a:lnTo>
                    <a:pt x="519938" y="24269"/>
                  </a:lnTo>
                  <a:lnTo>
                    <a:pt x="629805" y="24269"/>
                  </a:lnTo>
                  <a:lnTo>
                    <a:pt x="629805" y="9029"/>
                  </a:lnTo>
                  <a:lnTo>
                    <a:pt x="500062" y="9029"/>
                  </a:lnTo>
                  <a:lnTo>
                    <a:pt x="500062" y="24269"/>
                  </a:lnTo>
                  <a:lnTo>
                    <a:pt x="500062" y="43319"/>
                  </a:lnTo>
                  <a:lnTo>
                    <a:pt x="500062" y="59829"/>
                  </a:lnTo>
                  <a:lnTo>
                    <a:pt x="500062" y="80149"/>
                  </a:lnTo>
                  <a:lnTo>
                    <a:pt x="500062" y="96659"/>
                  </a:lnTo>
                  <a:lnTo>
                    <a:pt x="631913" y="96659"/>
                  </a:lnTo>
                  <a:lnTo>
                    <a:pt x="631913" y="80149"/>
                  </a:lnTo>
                  <a:close/>
                </a:path>
                <a:path w="839469" h="215900">
                  <a:moveTo>
                    <a:pt x="651103" y="113995"/>
                  </a:moveTo>
                  <a:lnTo>
                    <a:pt x="477189" y="113995"/>
                  </a:lnTo>
                  <a:lnTo>
                    <a:pt x="477189" y="130644"/>
                  </a:lnTo>
                  <a:lnTo>
                    <a:pt x="521144" y="130644"/>
                  </a:lnTo>
                  <a:lnTo>
                    <a:pt x="521144" y="190042"/>
                  </a:lnTo>
                  <a:lnTo>
                    <a:pt x="541235" y="190042"/>
                  </a:lnTo>
                  <a:lnTo>
                    <a:pt x="541235" y="130644"/>
                  </a:lnTo>
                  <a:lnTo>
                    <a:pt x="587133" y="130644"/>
                  </a:lnTo>
                  <a:lnTo>
                    <a:pt x="587133" y="190042"/>
                  </a:lnTo>
                  <a:lnTo>
                    <a:pt x="607390" y="190042"/>
                  </a:lnTo>
                  <a:lnTo>
                    <a:pt x="607390" y="130644"/>
                  </a:lnTo>
                  <a:lnTo>
                    <a:pt x="651103" y="130644"/>
                  </a:lnTo>
                  <a:lnTo>
                    <a:pt x="651103" y="113995"/>
                  </a:lnTo>
                  <a:close/>
                </a:path>
                <a:path w="839469" h="215900">
                  <a:moveTo>
                    <a:pt x="818578" y="13131"/>
                  </a:moveTo>
                  <a:lnTo>
                    <a:pt x="798550" y="13131"/>
                  </a:lnTo>
                  <a:lnTo>
                    <a:pt x="798550" y="47129"/>
                  </a:lnTo>
                  <a:lnTo>
                    <a:pt x="798550" y="63639"/>
                  </a:lnTo>
                  <a:lnTo>
                    <a:pt x="798550" y="96659"/>
                  </a:lnTo>
                  <a:lnTo>
                    <a:pt x="705256" y="96659"/>
                  </a:lnTo>
                  <a:lnTo>
                    <a:pt x="705256" y="63639"/>
                  </a:lnTo>
                  <a:lnTo>
                    <a:pt x="798550" y="63639"/>
                  </a:lnTo>
                  <a:lnTo>
                    <a:pt x="798550" y="47129"/>
                  </a:lnTo>
                  <a:lnTo>
                    <a:pt x="705256" y="47129"/>
                  </a:lnTo>
                  <a:lnTo>
                    <a:pt x="705256" y="12852"/>
                  </a:lnTo>
                  <a:lnTo>
                    <a:pt x="685076" y="12852"/>
                  </a:lnTo>
                  <a:lnTo>
                    <a:pt x="685076" y="47129"/>
                  </a:lnTo>
                  <a:lnTo>
                    <a:pt x="685076" y="63639"/>
                  </a:lnTo>
                  <a:lnTo>
                    <a:pt x="685076" y="96659"/>
                  </a:lnTo>
                  <a:lnTo>
                    <a:pt x="685076" y="113169"/>
                  </a:lnTo>
                  <a:lnTo>
                    <a:pt x="818578" y="113169"/>
                  </a:lnTo>
                  <a:lnTo>
                    <a:pt x="818578" y="47129"/>
                  </a:lnTo>
                  <a:lnTo>
                    <a:pt x="818578" y="13131"/>
                  </a:lnTo>
                  <a:close/>
                </a:path>
                <a:path w="839469" h="215900">
                  <a:moveTo>
                    <a:pt x="839203" y="148869"/>
                  </a:moveTo>
                  <a:lnTo>
                    <a:pt x="665276" y="148869"/>
                  </a:lnTo>
                  <a:lnTo>
                    <a:pt x="665276" y="165442"/>
                  </a:lnTo>
                  <a:lnTo>
                    <a:pt x="839203" y="165442"/>
                  </a:lnTo>
                  <a:lnTo>
                    <a:pt x="839203" y="148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3978942" y="5006348"/>
              <a:ext cx="160643" cy="18599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4163960" y="5014972"/>
              <a:ext cx="173467" cy="181267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8146898" y="6018770"/>
              <a:ext cx="368300" cy="195580"/>
            </a:xfrm>
            <a:custGeom>
              <a:avLst/>
              <a:gdLst/>
              <a:ahLst/>
              <a:cxnLst/>
              <a:rect l="l" t="t" r="r" b="b"/>
              <a:pathLst>
                <a:path w="368300" h="195579">
                  <a:moveTo>
                    <a:pt x="62738" y="18986"/>
                  </a:moveTo>
                  <a:lnTo>
                    <a:pt x="39281" y="18986"/>
                  </a:lnTo>
                  <a:lnTo>
                    <a:pt x="0" y="44754"/>
                  </a:lnTo>
                  <a:lnTo>
                    <a:pt x="0" y="67678"/>
                  </a:lnTo>
                  <a:lnTo>
                    <a:pt x="37731" y="43053"/>
                  </a:lnTo>
                  <a:lnTo>
                    <a:pt x="38658" y="43053"/>
                  </a:lnTo>
                  <a:lnTo>
                    <a:pt x="38658" y="177012"/>
                  </a:lnTo>
                  <a:lnTo>
                    <a:pt x="62738" y="177012"/>
                  </a:lnTo>
                  <a:lnTo>
                    <a:pt x="62738" y="18986"/>
                  </a:lnTo>
                  <a:close/>
                </a:path>
                <a:path w="368300" h="195579">
                  <a:moveTo>
                    <a:pt x="133959" y="154559"/>
                  </a:moveTo>
                  <a:lnTo>
                    <a:pt x="126860" y="147612"/>
                  </a:lnTo>
                  <a:lnTo>
                    <a:pt x="109969" y="147612"/>
                  </a:lnTo>
                  <a:lnTo>
                    <a:pt x="102870" y="154559"/>
                  </a:lnTo>
                  <a:lnTo>
                    <a:pt x="103022" y="163055"/>
                  </a:lnTo>
                  <a:lnTo>
                    <a:pt x="102870" y="171538"/>
                  </a:lnTo>
                  <a:lnTo>
                    <a:pt x="109969" y="178485"/>
                  </a:lnTo>
                  <a:lnTo>
                    <a:pt x="118529" y="178485"/>
                  </a:lnTo>
                  <a:lnTo>
                    <a:pt x="126860" y="178485"/>
                  </a:lnTo>
                  <a:lnTo>
                    <a:pt x="133959" y="171538"/>
                  </a:lnTo>
                  <a:lnTo>
                    <a:pt x="133959" y="154559"/>
                  </a:lnTo>
                  <a:close/>
                </a:path>
                <a:path w="368300" h="195579">
                  <a:moveTo>
                    <a:pt x="328282" y="73418"/>
                  </a:moveTo>
                  <a:lnTo>
                    <a:pt x="282371" y="73418"/>
                  </a:lnTo>
                  <a:lnTo>
                    <a:pt x="282371" y="37858"/>
                  </a:lnTo>
                  <a:lnTo>
                    <a:pt x="282371" y="22618"/>
                  </a:lnTo>
                  <a:lnTo>
                    <a:pt x="262928" y="22618"/>
                  </a:lnTo>
                  <a:lnTo>
                    <a:pt x="262928" y="37858"/>
                  </a:lnTo>
                  <a:lnTo>
                    <a:pt x="262928" y="73418"/>
                  </a:lnTo>
                  <a:lnTo>
                    <a:pt x="262928" y="89928"/>
                  </a:lnTo>
                  <a:lnTo>
                    <a:pt x="262928" y="128028"/>
                  </a:lnTo>
                  <a:lnTo>
                    <a:pt x="225958" y="128028"/>
                  </a:lnTo>
                  <a:lnTo>
                    <a:pt x="225958" y="37858"/>
                  </a:lnTo>
                  <a:lnTo>
                    <a:pt x="262928" y="37858"/>
                  </a:lnTo>
                  <a:lnTo>
                    <a:pt x="262928" y="22618"/>
                  </a:lnTo>
                  <a:lnTo>
                    <a:pt x="206438" y="22618"/>
                  </a:lnTo>
                  <a:lnTo>
                    <a:pt x="206438" y="37858"/>
                  </a:lnTo>
                  <a:lnTo>
                    <a:pt x="206438" y="128028"/>
                  </a:lnTo>
                  <a:lnTo>
                    <a:pt x="206438" y="144538"/>
                  </a:lnTo>
                  <a:lnTo>
                    <a:pt x="282371" y="144538"/>
                  </a:lnTo>
                  <a:lnTo>
                    <a:pt x="282371" y="128028"/>
                  </a:lnTo>
                  <a:lnTo>
                    <a:pt x="282371" y="89928"/>
                  </a:lnTo>
                  <a:lnTo>
                    <a:pt x="308533" y="89928"/>
                  </a:lnTo>
                  <a:lnTo>
                    <a:pt x="308533" y="185889"/>
                  </a:lnTo>
                  <a:lnTo>
                    <a:pt x="328282" y="185889"/>
                  </a:lnTo>
                  <a:lnTo>
                    <a:pt x="328282" y="89928"/>
                  </a:lnTo>
                  <a:lnTo>
                    <a:pt x="328282" y="73418"/>
                  </a:lnTo>
                  <a:close/>
                </a:path>
                <a:path w="368300" h="195579">
                  <a:moveTo>
                    <a:pt x="328282" y="3784"/>
                  </a:moveTo>
                  <a:lnTo>
                    <a:pt x="308533" y="3784"/>
                  </a:lnTo>
                  <a:lnTo>
                    <a:pt x="308533" y="72847"/>
                  </a:lnTo>
                  <a:lnTo>
                    <a:pt x="328282" y="72847"/>
                  </a:lnTo>
                  <a:lnTo>
                    <a:pt x="328282" y="3784"/>
                  </a:lnTo>
                  <a:close/>
                </a:path>
                <a:path w="368300" h="195579">
                  <a:moveTo>
                    <a:pt x="368020" y="0"/>
                  </a:moveTo>
                  <a:lnTo>
                    <a:pt x="348119" y="0"/>
                  </a:lnTo>
                  <a:lnTo>
                    <a:pt x="348119" y="195541"/>
                  </a:lnTo>
                  <a:lnTo>
                    <a:pt x="368020" y="195541"/>
                  </a:lnTo>
                  <a:lnTo>
                    <a:pt x="3680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785451" y="6018762"/>
              <a:ext cx="171232" cy="19554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543943" y="6018917"/>
              <a:ext cx="163979" cy="19137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987550" y="6018762"/>
              <a:ext cx="155259" cy="195926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173522" y="6018762"/>
              <a:ext cx="162512" cy="195540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421162" y="6018762"/>
              <a:ext cx="357127" cy="195231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8130020" y="6331610"/>
              <a:ext cx="314325" cy="195580"/>
            </a:xfrm>
            <a:custGeom>
              <a:avLst/>
              <a:gdLst/>
              <a:ahLst/>
              <a:cxnLst/>
              <a:rect l="l" t="t" r="r" b="b"/>
              <a:pathLst>
                <a:path w="314325" h="195579">
                  <a:moveTo>
                    <a:pt x="70218" y="100241"/>
                  </a:moveTo>
                  <a:lnTo>
                    <a:pt x="0" y="100241"/>
                  </a:lnTo>
                  <a:lnTo>
                    <a:pt x="0" y="120294"/>
                  </a:lnTo>
                  <a:lnTo>
                    <a:pt x="70218" y="120294"/>
                  </a:lnTo>
                  <a:lnTo>
                    <a:pt x="70218" y="100241"/>
                  </a:lnTo>
                  <a:close/>
                </a:path>
                <a:path w="314325" h="195579">
                  <a:moveTo>
                    <a:pt x="274167" y="89890"/>
                  </a:moveTo>
                  <a:lnTo>
                    <a:pt x="254419" y="89890"/>
                  </a:lnTo>
                  <a:lnTo>
                    <a:pt x="254419" y="185889"/>
                  </a:lnTo>
                  <a:lnTo>
                    <a:pt x="274167" y="185889"/>
                  </a:lnTo>
                  <a:lnTo>
                    <a:pt x="274167" y="89890"/>
                  </a:lnTo>
                  <a:close/>
                </a:path>
                <a:path w="314325" h="195579">
                  <a:moveTo>
                    <a:pt x="274167" y="72999"/>
                  </a:moveTo>
                  <a:lnTo>
                    <a:pt x="228257" y="72999"/>
                  </a:lnTo>
                  <a:lnTo>
                    <a:pt x="228257" y="38709"/>
                  </a:lnTo>
                  <a:lnTo>
                    <a:pt x="228257" y="22199"/>
                  </a:lnTo>
                  <a:lnTo>
                    <a:pt x="208813" y="22199"/>
                  </a:lnTo>
                  <a:lnTo>
                    <a:pt x="208813" y="38709"/>
                  </a:lnTo>
                  <a:lnTo>
                    <a:pt x="208813" y="72999"/>
                  </a:lnTo>
                  <a:lnTo>
                    <a:pt x="208813" y="89509"/>
                  </a:lnTo>
                  <a:lnTo>
                    <a:pt x="208813" y="127609"/>
                  </a:lnTo>
                  <a:lnTo>
                    <a:pt x="171843" y="127609"/>
                  </a:lnTo>
                  <a:lnTo>
                    <a:pt x="171843" y="38709"/>
                  </a:lnTo>
                  <a:lnTo>
                    <a:pt x="208813" y="38709"/>
                  </a:lnTo>
                  <a:lnTo>
                    <a:pt x="208813" y="22199"/>
                  </a:lnTo>
                  <a:lnTo>
                    <a:pt x="152323" y="22199"/>
                  </a:lnTo>
                  <a:lnTo>
                    <a:pt x="152323" y="38709"/>
                  </a:lnTo>
                  <a:lnTo>
                    <a:pt x="152323" y="127609"/>
                  </a:lnTo>
                  <a:lnTo>
                    <a:pt x="152323" y="144119"/>
                  </a:lnTo>
                  <a:lnTo>
                    <a:pt x="228257" y="144119"/>
                  </a:lnTo>
                  <a:lnTo>
                    <a:pt x="228257" y="127609"/>
                  </a:lnTo>
                  <a:lnTo>
                    <a:pt x="228257" y="89509"/>
                  </a:lnTo>
                  <a:lnTo>
                    <a:pt x="274167" y="89509"/>
                  </a:lnTo>
                  <a:lnTo>
                    <a:pt x="274167" y="72999"/>
                  </a:lnTo>
                  <a:close/>
                </a:path>
                <a:path w="314325" h="195579">
                  <a:moveTo>
                    <a:pt x="274167" y="3771"/>
                  </a:moveTo>
                  <a:lnTo>
                    <a:pt x="254419" y="3771"/>
                  </a:lnTo>
                  <a:lnTo>
                    <a:pt x="254419" y="72834"/>
                  </a:lnTo>
                  <a:lnTo>
                    <a:pt x="274167" y="72834"/>
                  </a:lnTo>
                  <a:lnTo>
                    <a:pt x="274167" y="3771"/>
                  </a:lnTo>
                  <a:close/>
                </a:path>
                <a:path w="314325" h="195579">
                  <a:moveTo>
                    <a:pt x="313905" y="0"/>
                  </a:moveTo>
                  <a:lnTo>
                    <a:pt x="294005" y="0"/>
                  </a:lnTo>
                  <a:lnTo>
                    <a:pt x="294005" y="195541"/>
                  </a:lnTo>
                  <a:lnTo>
                    <a:pt x="313905" y="195541"/>
                  </a:lnTo>
                  <a:lnTo>
                    <a:pt x="3139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472952" y="6331753"/>
              <a:ext cx="163979" cy="191373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714460" y="6331599"/>
              <a:ext cx="171232" cy="195540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916559" y="6331599"/>
              <a:ext cx="155259" cy="195926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102531" y="6331599"/>
              <a:ext cx="162512" cy="195540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350165" y="6331599"/>
              <a:ext cx="168608" cy="195540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553422" y="6331599"/>
              <a:ext cx="153638" cy="195926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9736150" y="6342100"/>
              <a:ext cx="294005" cy="212090"/>
            </a:xfrm>
            <a:custGeom>
              <a:avLst/>
              <a:gdLst/>
              <a:ahLst/>
              <a:cxnLst/>
              <a:rect l="l" t="t" r="r" b="b"/>
              <a:pathLst>
                <a:path w="294004" h="212090">
                  <a:moveTo>
                    <a:pt x="36029" y="151244"/>
                  </a:moveTo>
                  <a:lnTo>
                    <a:pt x="11645" y="151244"/>
                  </a:lnTo>
                  <a:lnTo>
                    <a:pt x="0" y="211594"/>
                  </a:lnTo>
                  <a:lnTo>
                    <a:pt x="18516" y="211594"/>
                  </a:lnTo>
                  <a:lnTo>
                    <a:pt x="36029" y="151244"/>
                  </a:lnTo>
                  <a:close/>
                </a:path>
                <a:path w="294004" h="212090">
                  <a:moveTo>
                    <a:pt x="277101" y="0"/>
                  </a:moveTo>
                  <a:lnTo>
                    <a:pt x="228028" y="0"/>
                  </a:lnTo>
                  <a:lnTo>
                    <a:pt x="228028" y="16827"/>
                  </a:lnTo>
                  <a:lnTo>
                    <a:pt x="228028" y="67360"/>
                  </a:lnTo>
                  <a:lnTo>
                    <a:pt x="180873" y="67360"/>
                  </a:lnTo>
                  <a:lnTo>
                    <a:pt x="180873" y="16827"/>
                  </a:lnTo>
                  <a:lnTo>
                    <a:pt x="228028" y="16827"/>
                  </a:lnTo>
                  <a:lnTo>
                    <a:pt x="228028" y="0"/>
                  </a:lnTo>
                  <a:lnTo>
                    <a:pt x="131648" y="0"/>
                  </a:lnTo>
                  <a:lnTo>
                    <a:pt x="131648" y="16827"/>
                  </a:lnTo>
                  <a:lnTo>
                    <a:pt x="160197" y="16827"/>
                  </a:lnTo>
                  <a:lnTo>
                    <a:pt x="160197" y="67360"/>
                  </a:lnTo>
                  <a:lnTo>
                    <a:pt x="132410" y="67360"/>
                  </a:lnTo>
                  <a:lnTo>
                    <a:pt x="132410" y="83883"/>
                  </a:lnTo>
                  <a:lnTo>
                    <a:pt x="276021" y="83883"/>
                  </a:lnTo>
                  <a:lnTo>
                    <a:pt x="276021" y="67360"/>
                  </a:lnTo>
                  <a:lnTo>
                    <a:pt x="248399" y="67360"/>
                  </a:lnTo>
                  <a:lnTo>
                    <a:pt x="248399" y="16827"/>
                  </a:lnTo>
                  <a:lnTo>
                    <a:pt x="277101" y="16827"/>
                  </a:lnTo>
                  <a:lnTo>
                    <a:pt x="277101" y="0"/>
                  </a:lnTo>
                  <a:close/>
                </a:path>
                <a:path w="294004" h="212090">
                  <a:moveTo>
                    <a:pt x="293776" y="104635"/>
                  </a:moveTo>
                  <a:lnTo>
                    <a:pt x="114820" y="104635"/>
                  </a:lnTo>
                  <a:lnTo>
                    <a:pt x="114820" y="121767"/>
                  </a:lnTo>
                  <a:lnTo>
                    <a:pt x="193840" y="121767"/>
                  </a:lnTo>
                  <a:lnTo>
                    <a:pt x="193840" y="184886"/>
                  </a:lnTo>
                  <a:lnTo>
                    <a:pt x="214363" y="184886"/>
                  </a:lnTo>
                  <a:lnTo>
                    <a:pt x="214363" y="121767"/>
                  </a:lnTo>
                  <a:lnTo>
                    <a:pt x="293776" y="121767"/>
                  </a:lnTo>
                  <a:lnTo>
                    <a:pt x="293776" y="1046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1" name="object 19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0053463" y="6331599"/>
              <a:ext cx="154101" cy="195926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0297979" y="6331599"/>
              <a:ext cx="161818" cy="195540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0492054" y="6331599"/>
              <a:ext cx="155259" cy="19592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0680957" y="6331599"/>
              <a:ext cx="369397" cy="195540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1116369" y="6331599"/>
              <a:ext cx="170615" cy="195540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310984" y="6331599"/>
              <a:ext cx="183501" cy="195540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8130027" y="6744675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20">
                  <a:moveTo>
                    <a:pt x="70221" y="0"/>
                  </a:moveTo>
                  <a:lnTo>
                    <a:pt x="0" y="0"/>
                  </a:lnTo>
                  <a:lnTo>
                    <a:pt x="0" y="20063"/>
                  </a:lnTo>
                  <a:lnTo>
                    <a:pt x="70221" y="20063"/>
                  </a:lnTo>
                  <a:lnTo>
                    <a:pt x="70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279495" y="6661258"/>
              <a:ext cx="136353" cy="162358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435526" y="6661258"/>
              <a:ext cx="117756" cy="162821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572882" y="6661258"/>
              <a:ext cx="117756" cy="162821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772121" y="6644436"/>
              <a:ext cx="163439" cy="195000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9017140" y="6642747"/>
              <a:ext cx="543560" cy="197485"/>
            </a:xfrm>
            <a:custGeom>
              <a:avLst/>
              <a:gdLst/>
              <a:ahLst/>
              <a:cxnLst/>
              <a:rect l="l" t="t" r="r" b="b"/>
              <a:pathLst>
                <a:path w="543559" h="197484">
                  <a:moveTo>
                    <a:pt x="92214" y="63423"/>
                  </a:moveTo>
                  <a:lnTo>
                    <a:pt x="71691" y="63423"/>
                  </a:lnTo>
                  <a:lnTo>
                    <a:pt x="71691" y="96685"/>
                  </a:lnTo>
                  <a:lnTo>
                    <a:pt x="92214" y="96685"/>
                  </a:lnTo>
                  <a:lnTo>
                    <a:pt x="92214" y="63423"/>
                  </a:lnTo>
                  <a:close/>
                </a:path>
                <a:path w="543559" h="197484">
                  <a:moveTo>
                    <a:pt x="92214" y="47612"/>
                  </a:moveTo>
                  <a:lnTo>
                    <a:pt x="20447" y="47612"/>
                  </a:lnTo>
                  <a:lnTo>
                    <a:pt x="20447" y="15862"/>
                  </a:lnTo>
                  <a:lnTo>
                    <a:pt x="0" y="15862"/>
                  </a:lnTo>
                  <a:lnTo>
                    <a:pt x="0" y="47612"/>
                  </a:lnTo>
                  <a:lnTo>
                    <a:pt x="0" y="62852"/>
                  </a:lnTo>
                  <a:lnTo>
                    <a:pt x="0" y="97142"/>
                  </a:lnTo>
                  <a:lnTo>
                    <a:pt x="0" y="113652"/>
                  </a:lnTo>
                  <a:lnTo>
                    <a:pt x="92214" y="113652"/>
                  </a:lnTo>
                  <a:lnTo>
                    <a:pt x="92214" y="97142"/>
                  </a:lnTo>
                  <a:lnTo>
                    <a:pt x="20447" y="97142"/>
                  </a:lnTo>
                  <a:lnTo>
                    <a:pt x="20447" y="62852"/>
                  </a:lnTo>
                  <a:lnTo>
                    <a:pt x="92214" y="62852"/>
                  </a:lnTo>
                  <a:lnTo>
                    <a:pt x="92214" y="47612"/>
                  </a:lnTo>
                  <a:close/>
                </a:path>
                <a:path w="543559" h="197484">
                  <a:moveTo>
                    <a:pt x="92214" y="15811"/>
                  </a:moveTo>
                  <a:lnTo>
                    <a:pt x="71691" y="15811"/>
                  </a:lnTo>
                  <a:lnTo>
                    <a:pt x="71691" y="47218"/>
                  </a:lnTo>
                  <a:lnTo>
                    <a:pt x="92214" y="47218"/>
                  </a:lnTo>
                  <a:lnTo>
                    <a:pt x="92214" y="15811"/>
                  </a:lnTo>
                  <a:close/>
                </a:path>
                <a:path w="543559" h="197484">
                  <a:moveTo>
                    <a:pt x="154495" y="175882"/>
                  </a:moveTo>
                  <a:lnTo>
                    <a:pt x="42824" y="175882"/>
                  </a:lnTo>
                  <a:lnTo>
                    <a:pt x="42824" y="131432"/>
                  </a:lnTo>
                  <a:lnTo>
                    <a:pt x="22225" y="131432"/>
                  </a:lnTo>
                  <a:lnTo>
                    <a:pt x="22225" y="175882"/>
                  </a:lnTo>
                  <a:lnTo>
                    <a:pt x="22225" y="193662"/>
                  </a:lnTo>
                  <a:lnTo>
                    <a:pt x="154495" y="193662"/>
                  </a:lnTo>
                  <a:lnTo>
                    <a:pt x="154495" y="175882"/>
                  </a:lnTo>
                  <a:close/>
                </a:path>
                <a:path w="543559" h="197484">
                  <a:moveTo>
                    <a:pt x="174472" y="59042"/>
                  </a:moveTo>
                  <a:lnTo>
                    <a:pt x="146151" y="59042"/>
                  </a:lnTo>
                  <a:lnTo>
                    <a:pt x="146151" y="1892"/>
                  </a:lnTo>
                  <a:lnTo>
                    <a:pt x="125399" y="1892"/>
                  </a:lnTo>
                  <a:lnTo>
                    <a:pt x="125399" y="59042"/>
                  </a:lnTo>
                  <a:lnTo>
                    <a:pt x="125399" y="76822"/>
                  </a:lnTo>
                  <a:lnTo>
                    <a:pt x="125399" y="145402"/>
                  </a:lnTo>
                  <a:lnTo>
                    <a:pt x="146151" y="145402"/>
                  </a:lnTo>
                  <a:lnTo>
                    <a:pt x="146151" y="76822"/>
                  </a:lnTo>
                  <a:lnTo>
                    <a:pt x="174472" y="76822"/>
                  </a:lnTo>
                  <a:lnTo>
                    <a:pt x="174472" y="59042"/>
                  </a:lnTo>
                  <a:close/>
                </a:path>
                <a:path w="543559" h="197484">
                  <a:moveTo>
                    <a:pt x="342239" y="162052"/>
                  </a:moveTo>
                  <a:lnTo>
                    <a:pt x="337527" y="146964"/>
                  </a:lnTo>
                  <a:lnTo>
                    <a:pt x="332346" y="142684"/>
                  </a:lnTo>
                  <a:lnTo>
                    <a:pt x="324180" y="135928"/>
                  </a:lnTo>
                  <a:lnTo>
                    <a:pt x="321551" y="135102"/>
                  </a:lnTo>
                  <a:lnTo>
                    <a:pt x="321551" y="162052"/>
                  </a:lnTo>
                  <a:lnTo>
                    <a:pt x="318312" y="170243"/>
                  </a:lnTo>
                  <a:lnTo>
                    <a:pt x="309118" y="176225"/>
                  </a:lnTo>
                  <a:lnTo>
                    <a:pt x="294411" y="179870"/>
                  </a:lnTo>
                  <a:lnTo>
                    <a:pt x="274637" y="181025"/>
                  </a:lnTo>
                  <a:lnTo>
                    <a:pt x="254711" y="179870"/>
                  </a:lnTo>
                  <a:lnTo>
                    <a:pt x="240004" y="176225"/>
                  </a:lnTo>
                  <a:lnTo>
                    <a:pt x="230911" y="170243"/>
                  </a:lnTo>
                  <a:lnTo>
                    <a:pt x="227876" y="162052"/>
                  </a:lnTo>
                  <a:lnTo>
                    <a:pt x="230911" y="153708"/>
                  </a:lnTo>
                  <a:lnTo>
                    <a:pt x="240004" y="147650"/>
                  </a:lnTo>
                  <a:lnTo>
                    <a:pt x="254711" y="143941"/>
                  </a:lnTo>
                  <a:lnTo>
                    <a:pt x="274637" y="142684"/>
                  </a:lnTo>
                  <a:lnTo>
                    <a:pt x="294411" y="143941"/>
                  </a:lnTo>
                  <a:lnTo>
                    <a:pt x="309118" y="147650"/>
                  </a:lnTo>
                  <a:lnTo>
                    <a:pt x="318312" y="153708"/>
                  </a:lnTo>
                  <a:lnTo>
                    <a:pt x="321551" y="162052"/>
                  </a:lnTo>
                  <a:lnTo>
                    <a:pt x="321551" y="135102"/>
                  </a:lnTo>
                  <a:lnTo>
                    <a:pt x="302958" y="129171"/>
                  </a:lnTo>
                  <a:lnTo>
                    <a:pt x="274637" y="126936"/>
                  </a:lnTo>
                  <a:lnTo>
                    <a:pt x="246138" y="129171"/>
                  </a:lnTo>
                  <a:lnTo>
                    <a:pt x="224802" y="135928"/>
                  </a:lnTo>
                  <a:lnTo>
                    <a:pt x="211442" y="146964"/>
                  </a:lnTo>
                  <a:lnTo>
                    <a:pt x="206806" y="162052"/>
                  </a:lnTo>
                  <a:lnTo>
                    <a:pt x="211442" y="177126"/>
                  </a:lnTo>
                  <a:lnTo>
                    <a:pt x="224802" y="188188"/>
                  </a:lnTo>
                  <a:lnTo>
                    <a:pt x="246138" y="194995"/>
                  </a:lnTo>
                  <a:lnTo>
                    <a:pt x="274637" y="197307"/>
                  </a:lnTo>
                  <a:lnTo>
                    <a:pt x="302958" y="194995"/>
                  </a:lnTo>
                  <a:lnTo>
                    <a:pt x="324180" y="188188"/>
                  </a:lnTo>
                  <a:lnTo>
                    <a:pt x="332816" y="181025"/>
                  </a:lnTo>
                  <a:lnTo>
                    <a:pt x="337527" y="177126"/>
                  </a:lnTo>
                  <a:lnTo>
                    <a:pt x="342239" y="162052"/>
                  </a:lnTo>
                  <a:close/>
                </a:path>
                <a:path w="543559" h="197484">
                  <a:moveTo>
                    <a:pt x="344474" y="43980"/>
                  </a:moveTo>
                  <a:lnTo>
                    <a:pt x="339572" y="28282"/>
                  </a:lnTo>
                  <a:lnTo>
                    <a:pt x="333235" y="22910"/>
                  </a:lnTo>
                  <a:lnTo>
                    <a:pt x="325602" y="16459"/>
                  </a:lnTo>
                  <a:lnTo>
                    <a:pt x="323253" y="15671"/>
                  </a:lnTo>
                  <a:lnTo>
                    <a:pt x="323253" y="43980"/>
                  </a:lnTo>
                  <a:lnTo>
                    <a:pt x="319874" y="52997"/>
                  </a:lnTo>
                  <a:lnTo>
                    <a:pt x="310210" y="59651"/>
                  </a:lnTo>
                  <a:lnTo>
                    <a:pt x="294932" y="63792"/>
                  </a:lnTo>
                  <a:lnTo>
                    <a:pt x="274713" y="65201"/>
                  </a:lnTo>
                  <a:lnTo>
                    <a:pt x="254431" y="63792"/>
                  </a:lnTo>
                  <a:lnTo>
                    <a:pt x="239179" y="59651"/>
                  </a:lnTo>
                  <a:lnTo>
                    <a:pt x="229590" y="52997"/>
                  </a:lnTo>
                  <a:lnTo>
                    <a:pt x="226326" y="43980"/>
                  </a:lnTo>
                  <a:lnTo>
                    <a:pt x="229590" y="34950"/>
                  </a:lnTo>
                  <a:lnTo>
                    <a:pt x="239179" y="28321"/>
                  </a:lnTo>
                  <a:lnTo>
                    <a:pt x="254431" y="24269"/>
                  </a:lnTo>
                  <a:lnTo>
                    <a:pt x="274713" y="22910"/>
                  </a:lnTo>
                  <a:lnTo>
                    <a:pt x="294932" y="24269"/>
                  </a:lnTo>
                  <a:lnTo>
                    <a:pt x="310210" y="28321"/>
                  </a:lnTo>
                  <a:lnTo>
                    <a:pt x="319874" y="34950"/>
                  </a:lnTo>
                  <a:lnTo>
                    <a:pt x="323253" y="43980"/>
                  </a:lnTo>
                  <a:lnTo>
                    <a:pt x="323253" y="15671"/>
                  </a:lnTo>
                  <a:lnTo>
                    <a:pt x="303618" y="8991"/>
                  </a:lnTo>
                  <a:lnTo>
                    <a:pt x="274713" y="6400"/>
                  </a:lnTo>
                  <a:lnTo>
                    <a:pt x="245757" y="8991"/>
                  </a:lnTo>
                  <a:lnTo>
                    <a:pt x="223723" y="16459"/>
                  </a:lnTo>
                  <a:lnTo>
                    <a:pt x="209715" y="28282"/>
                  </a:lnTo>
                  <a:lnTo>
                    <a:pt x="204800" y="43980"/>
                  </a:lnTo>
                  <a:lnTo>
                    <a:pt x="209715" y="59753"/>
                  </a:lnTo>
                  <a:lnTo>
                    <a:pt x="223723" y="71526"/>
                  </a:lnTo>
                  <a:lnTo>
                    <a:pt x="245757" y="78867"/>
                  </a:lnTo>
                  <a:lnTo>
                    <a:pt x="274713" y="81407"/>
                  </a:lnTo>
                  <a:lnTo>
                    <a:pt x="303618" y="78867"/>
                  </a:lnTo>
                  <a:lnTo>
                    <a:pt x="325602" y="71526"/>
                  </a:lnTo>
                  <a:lnTo>
                    <a:pt x="333108" y="65201"/>
                  </a:lnTo>
                  <a:lnTo>
                    <a:pt x="339572" y="59753"/>
                  </a:lnTo>
                  <a:lnTo>
                    <a:pt x="344474" y="43980"/>
                  </a:lnTo>
                  <a:close/>
                </a:path>
                <a:path w="543559" h="197484">
                  <a:moveTo>
                    <a:pt x="363994" y="95681"/>
                  </a:moveTo>
                  <a:lnTo>
                    <a:pt x="185737" y="95681"/>
                  </a:lnTo>
                  <a:lnTo>
                    <a:pt x="185737" y="112191"/>
                  </a:lnTo>
                  <a:lnTo>
                    <a:pt x="363994" y="112191"/>
                  </a:lnTo>
                  <a:lnTo>
                    <a:pt x="363994" y="95681"/>
                  </a:lnTo>
                  <a:close/>
                </a:path>
                <a:path w="543559" h="197484">
                  <a:moveTo>
                    <a:pt x="480212" y="84264"/>
                  </a:moveTo>
                  <a:lnTo>
                    <a:pt x="476796" y="69329"/>
                  </a:lnTo>
                  <a:lnTo>
                    <a:pt x="471932" y="63347"/>
                  </a:lnTo>
                  <a:lnTo>
                    <a:pt x="467436" y="57835"/>
                  </a:lnTo>
                  <a:lnTo>
                    <a:pt x="460921" y="54470"/>
                  </a:lnTo>
                  <a:lnTo>
                    <a:pt x="460921" y="84264"/>
                  </a:lnTo>
                  <a:lnTo>
                    <a:pt x="458952" y="92773"/>
                  </a:lnTo>
                  <a:lnTo>
                    <a:pt x="453631" y="99237"/>
                  </a:lnTo>
                  <a:lnTo>
                    <a:pt x="445465" y="103352"/>
                  </a:lnTo>
                  <a:lnTo>
                    <a:pt x="434987" y="104787"/>
                  </a:lnTo>
                  <a:lnTo>
                    <a:pt x="424446" y="103352"/>
                  </a:lnTo>
                  <a:lnTo>
                    <a:pt x="416382" y="99237"/>
                  </a:lnTo>
                  <a:lnTo>
                    <a:pt x="411264" y="92773"/>
                  </a:lnTo>
                  <a:lnTo>
                    <a:pt x="409524" y="84264"/>
                  </a:lnTo>
                  <a:lnTo>
                    <a:pt x="411264" y="75641"/>
                  </a:lnTo>
                  <a:lnTo>
                    <a:pt x="416382" y="69088"/>
                  </a:lnTo>
                  <a:lnTo>
                    <a:pt x="424446" y="64897"/>
                  </a:lnTo>
                  <a:lnTo>
                    <a:pt x="434987" y="63347"/>
                  </a:lnTo>
                  <a:lnTo>
                    <a:pt x="445465" y="64897"/>
                  </a:lnTo>
                  <a:lnTo>
                    <a:pt x="453631" y="69088"/>
                  </a:lnTo>
                  <a:lnTo>
                    <a:pt x="458952" y="75641"/>
                  </a:lnTo>
                  <a:lnTo>
                    <a:pt x="460921" y="84264"/>
                  </a:lnTo>
                  <a:lnTo>
                    <a:pt x="460921" y="54470"/>
                  </a:lnTo>
                  <a:lnTo>
                    <a:pt x="453174" y="50444"/>
                  </a:lnTo>
                  <a:lnTo>
                    <a:pt x="434987" y="47840"/>
                  </a:lnTo>
                  <a:lnTo>
                    <a:pt x="416737" y="50444"/>
                  </a:lnTo>
                  <a:lnTo>
                    <a:pt x="402526" y="57835"/>
                  </a:lnTo>
                  <a:lnTo>
                    <a:pt x="393357" y="69329"/>
                  </a:lnTo>
                  <a:lnTo>
                    <a:pt x="390156" y="84264"/>
                  </a:lnTo>
                  <a:lnTo>
                    <a:pt x="393357" y="99098"/>
                  </a:lnTo>
                  <a:lnTo>
                    <a:pt x="402526" y="110515"/>
                  </a:lnTo>
                  <a:lnTo>
                    <a:pt x="416737" y="117830"/>
                  </a:lnTo>
                  <a:lnTo>
                    <a:pt x="434987" y="120383"/>
                  </a:lnTo>
                  <a:lnTo>
                    <a:pt x="453174" y="117830"/>
                  </a:lnTo>
                  <a:lnTo>
                    <a:pt x="467436" y="110515"/>
                  </a:lnTo>
                  <a:lnTo>
                    <a:pt x="472122" y="104787"/>
                  </a:lnTo>
                  <a:lnTo>
                    <a:pt x="476796" y="99098"/>
                  </a:lnTo>
                  <a:lnTo>
                    <a:pt x="480212" y="84264"/>
                  </a:lnTo>
                  <a:close/>
                </a:path>
                <a:path w="543559" h="197484">
                  <a:moveTo>
                    <a:pt x="489242" y="22301"/>
                  </a:moveTo>
                  <a:lnTo>
                    <a:pt x="445490" y="22301"/>
                  </a:lnTo>
                  <a:lnTo>
                    <a:pt x="445490" y="0"/>
                  </a:lnTo>
                  <a:lnTo>
                    <a:pt x="424878" y="0"/>
                  </a:lnTo>
                  <a:lnTo>
                    <a:pt x="424878" y="22301"/>
                  </a:lnTo>
                  <a:lnTo>
                    <a:pt x="379196" y="22301"/>
                  </a:lnTo>
                  <a:lnTo>
                    <a:pt x="379196" y="38887"/>
                  </a:lnTo>
                  <a:lnTo>
                    <a:pt x="489242" y="38887"/>
                  </a:lnTo>
                  <a:lnTo>
                    <a:pt x="489242" y="22301"/>
                  </a:lnTo>
                  <a:close/>
                </a:path>
                <a:path w="543559" h="197484">
                  <a:moveTo>
                    <a:pt x="541947" y="1689"/>
                  </a:moveTo>
                  <a:lnTo>
                    <a:pt x="521258" y="1689"/>
                  </a:lnTo>
                  <a:lnTo>
                    <a:pt x="521258" y="47294"/>
                  </a:lnTo>
                  <a:lnTo>
                    <a:pt x="489851" y="47294"/>
                  </a:lnTo>
                  <a:lnTo>
                    <a:pt x="489851" y="64198"/>
                  </a:lnTo>
                  <a:lnTo>
                    <a:pt x="521258" y="64198"/>
                  </a:lnTo>
                  <a:lnTo>
                    <a:pt x="521258" y="85725"/>
                  </a:lnTo>
                  <a:lnTo>
                    <a:pt x="489623" y="85725"/>
                  </a:lnTo>
                  <a:lnTo>
                    <a:pt x="489623" y="102628"/>
                  </a:lnTo>
                  <a:lnTo>
                    <a:pt x="521258" y="102628"/>
                  </a:lnTo>
                  <a:lnTo>
                    <a:pt x="521258" y="127558"/>
                  </a:lnTo>
                  <a:lnTo>
                    <a:pt x="541947" y="127558"/>
                  </a:lnTo>
                  <a:lnTo>
                    <a:pt x="541947" y="1689"/>
                  </a:lnTo>
                  <a:close/>
                </a:path>
                <a:path w="543559" h="197484">
                  <a:moveTo>
                    <a:pt x="543026" y="163360"/>
                  </a:moveTo>
                  <a:lnTo>
                    <a:pt x="538416" y="149021"/>
                  </a:lnTo>
                  <a:lnTo>
                    <a:pt x="534098" y="145529"/>
                  </a:lnTo>
                  <a:lnTo>
                    <a:pt x="525297" y="138417"/>
                  </a:lnTo>
                  <a:lnTo>
                    <a:pt x="521030" y="137071"/>
                  </a:lnTo>
                  <a:lnTo>
                    <a:pt x="521030" y="163360"/>
                  </a:lnTo>
                  <a:lnTo>
                    <a:pt x="518020" y="170878"/>
                  </a:lnTo>
                  <a:lnTo>
                    <a:pt x="509320" y="176441"/>
                  </a:lnTo>
                  <a:lnTo>
                    <a:pt x="495439" y="179857"/>
                  </a:lnTo>
                  <a:lnTo>
                    <a:pt x="476897" y="180949"/>
                  </a:lnTo>
                  <a:lnTo>
                    <a:pt x="458000" y="179857"/>
                  </a:lnTo>
                  <a:lnTo>
                    <a:pt x="443915" y="176441"/>
                  </a:lnTo>
                  <a:lnTo>
                    <a:pt x="435102" y="170878"/>
                  </a:lnTo>
                  <a:lnTo>
                    <a:pt x="432054" y="163360"/>
                  </a:lnTo>
                  <a:lnTo>
                    <a:pt x="435102" y="155702"/>
                  </a:lnTo>
                  <a:lnTo>
                    <a:pt x="443915" y="150139"/>
                  </a:lnTo>
                  <a:lnTo>
                    <a:pt x="458000" y="146723"/>
                  </a:lnTo>
                  <a:lnTo>
                    <a:pt x="476897" y="145529"/>
                  </a:lnTo>
                  <a:lnTo>
                    <a:pt x="495439" y="146723"/>
                  </a:lnTo>
                  <a:lnTo>
                    <a:pt x="509320" y="150139"/>
                  </a:lnTo>
                  <a:lnTo>
                    <a:pt x="518020" y="155702"/>
                  </a:lnTo>
                  <a:lnTo>
                    <a:pt x="521030" y="163360"/>
                  </a:lnTo>
                  <a:lnTo>
                    <a:pt x="521030" y="137071"/>
                  </a:lnTo>
                  <a:lnTo>
                    <a:pt x="504494" y="131826"/>
                  </a:lnTo>
                  <a:lnTo>
                    <a:pt x="476897" y="129565"/>
                  </a:lnTo>
                  <a:lnTo>
                    <a:pt x="449059" y="131826"/>
                  </a:lnTo>
                  <a:lnTo>
                    <a:pt x="428155" y="138417"/>
                  </a:lnTo>
                  <a:lnTo>
                    <a:pt x="415010" y="149021"/>
                  </a:lnTo>
                  <a:lnTo>
                    <a:pt x="410451" y="163360"/>
                  </a:lnTo>
                  <a:lnTo>
                    <a:pt x="415010" y="177495"/>
                  </a:lnTo>
                  <a:lnTo>
                    <a:pt x="428155" y="188048"/>
                  </a:lnTo>
                  <a:lnTo>
                    <a:pt x="449059" y="194640"/>
                  </a:lnTo>
                  <a:lnTo>
                    <a:pt x="476897" y="196926"/>
                  </a:lnTo>
                  <a:lnTo>
                    <a:pt x="504494" y="194640"/>
                  </a:lnTo>
                  <a:lnTo>
                    <a:pt x="525297" y="188048"/>
                  </a:lnTo>
                  <a:lnTo>
                    <a:pt x="534111" y="180949"/>
                  </a:lnTo>
                  <a:lnTo>
                    <a:pt x="538416" y="177495"/>
                  </a:lnTo>
                  <a:lnTo>
                    <a:pt x="543026" y="16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3" name="object 20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656094" y="6644436"/>
              <a:ext cx="149549" cy="195926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833192" y="6644436"/>
              <a:ext cx="364843" cy="195540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0277755" y="6644436"/>
              <a:ext cx="162899" cy="195540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0470904" y="6647831"/>
              <a:ext cx="178255" cy="191758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8130027" y="7057512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20">
                  <a:moveTo>
                    <a:pt x="70221" y="0"/>
                  </a:moveTo>
                  <a:lnTo>
                    <a:pt x="0" y="0"/>
                  </a:lnTo>
                  <a:lnTo>
                    <a:pt x="0" y="20063"/>
                  </a:lnTo>
                  <a:lnTo>
                    <a:pt x="70221" y="20063"/>
                  </a:lnTo>
                  <a:lnTo>
                    <a:pt x="70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8" name="object 208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284666" y="6957273"/>
              <a:ext cx="159194" cy="195540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8479815" y="6957275"/>
              <a:ext cx="151765" cy="196215"/>
            </a:xfrm>
            <a:custGeom>
              <a:avLst/>
              <a:gdLst/>
              <a:ahLst/>
              <a:cxnLst/>
              <a:rect l="l" t="t" r="r" b="b"/>
              <a:pathLst>
                <a:path w="151765" h="196215">
                  <a:moveTo>
                    <a:pt x="93916" y="67106"/>
                  </a:moveTo>
                  <a:lnTo>
                    <a:pt x="20675" y="67106"/>
                  </a:lnTo>
                  <a:lnTo>
                    <a:pt x="20675" y="16294"/>
                  </a:lnTo>
                  <a:lnTo>
                    <a:pt x="0" y="16294"/>
                  </a:lnTo>
                  <a:lnTo>
                    <a:pt x="0" y="67106"/>
                  </a:lnTo>
                  <a:lnTo>
                    <a:pt x="0" y="82334"/>
                  </a:lnTo>
                  <a:lnTo>
                    <a:pt x="0" y="131864"/>
                  </a:lnTo>
                  <a:lnTo>
                    <a:pt x="0" y="149644"/>
                  </a:lnTo>
                  <a:lnTo>
                    <a:pt x="93916" y="149644"/>
                  </a:lnTo>
                  <a:lnTo>
                    <a:pt x="93916" y="132029"/>
                  </a:lnTo>
                  <a:lnTo>
                    <a:pt x="93916" y="131864"/>
                  </a:lnTo>
                  <a:lnTo>
                    <a:pt x="93916" y="82956"/>
                  </a:lnTo>
                  <a:lnTo>
                    <a:pt x="73456" y="82956"/>
                  </a:lnTo>
                  <a:lnTo>
                    <a:pt x="73456" y="131864"/>
                  </a:lnTo>
                  <a:lnTo>
                    <a:pt x="20675" y="131864"/>
                  </a:lnTo>
                  <a:lnTo>
                    <a:pt x="20675" y="82334"/>
                  </a:lnTo>
                  <a:lnTo>
                    <a:pt x="93916" y="82334"/>
                  </a:lnTo>
                  <a:lnTo>
                    <a:pt x="93916" y="67106"/>
                  </a:lnTo>
                  <a:close/>
                </a:path>
                <a:path w="151765" h="196215">
                  <a:moveTo>
                    <a:pt x="93916" y="16281"/>
                  </a:moveTo>
                  <a:lnTo>
                    <a:pt x="73456" y="16281"/>
                  </a:lnTo>
                  <a:lnTo>
                    <a:pt x="73456" y="66522"/>
                  </a:lnTo>
                  <a:lnTo>
                    <a:pt x="93916" y="66522"/>
                  </a:lnTo>
                  <a:lnTo>
                    <a:pt x="93916" y="16281"/>
                  </a:lnTo>
                  <a:close/>
                </a:path>
                <a:path w="151765" h="196215">
                  <a:moveTo>
                    <a:pt x="151168" y="0"/>
                  </a:moveTo>
                  <a:lnTo>
                    <a:pt x="130327" y="0"/>
                  </a:lnTo>
                  <a:lnTo>
                    <a:pt x="130327" y="195935"/>
                  </a:lnTo>
                  <a:lnTo>
                    <a:pt x="151168" y="195935"/>
                  </a:lnTo>
                  <a:lnTo>
                    <a:pt x="151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661470" y="6957273"/>
              <a:ext cx="168840" cy="195540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862180" y="6957273"/>
              <a:ext cx="155259" cy="195926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048615" y="6957427"/>
              <a:ext cx="167451" cy="191373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9303411" y="6957059"/>
              <a:ext cx="176530" cy="195580"/>
            </a:xfrm>
            <a:custGeom>
              <a:avLst/>
              <a:gdLst/>
              <a:ahLst/>
              <a:cxnLst/>
              <a:rect l="l" t="t" r="r" b="b"/>
              <a:pathLst>
                <a:path w="176529" h="195579">
                  <a:moveTo>
                    <a:pt x="92748" y="67322"/>
                  </a:moveTo>
                  <a:lnTo>
                    <a:pt x="20599" y="67322"/>
                  </a:lnTo>
                  <a:lnTo>
                    <a:pt x="20599" y="16510"/>
                  </a:lnTo>
                  <a:lnTo>
                    <a:pt x="0" y="16510"/>
                  </a:lnTo>
                  <a:lnTo>
                    <a:pt x="0" y="67322"/>
                  </a:lnTo>
                  <a:lnTo>
                    <a:pt x="0" y="82550"/>
                  </a:lnTo>
                  <a:lnTo>
                    <a:pt x="0" y="132080"/>
                  </a:lnTo>
                  <a:lnTo>
                    <a:pt x="0" y="149860"/>
                  </a:lnTo>
                  <a:lnTo>
                    <a:pt x="92748" y="149860"/>
                  </a:lnTo>
                  <a:lnTo>
                    <a:pt x="92748" y="132245"/>
                  </a:lnTo>
                  <a:lnTo>
                    <a:pt x="92748" y="132080"/>
                  </a:lnTo>
                  <a:lnTo>
                    <a:pt x="92748" y="83172"/>
                  </a:lnTo>
                  <a:lnTo>
                    <a:pt x="72224" y="83172"/>
                  </a:lnTo>
                  <a:lnTo>
                    <a:pt x="72224" y="132080"/>
                  </a:lnTo>
                  <a:lnTo>
                    <a:pt x="20599" y="132080"/>
                  </a:lnTo>
                  <a:lnTo>
                    <a:pt x="20599" y="82550"/>
                  </a:lnTo>
                  <a:lnTo>
                    <a:pt x="92748" y="82550"/>
                  </a:lnTo>
                  <a:lnTo>
                    <a:pt x="92748" y="67322"/>
                  </a:lnTo>
                  <a:close/>
                </a:path>
                <a:path w="176529" h="195579">
                  <a:moveTo>
                    <a:pt x="92748" y="16497"/>
                  </a:moveTo>
                  <a:lnTo>
                    <a:pt x="72224" y="16497"/>
                  </a:lnTo>
                  <a:lnTo>
                    <a:pt x="72224" y="66738"/>
                  </a:lnTo>
                  <a:lnTo>
                    <a:pt x="92748" y="66738"/>
                  </a:lnTo>
                  <a:lnTo>
                    <a:pt x="92748" y="16497"/>
                  </a:lnTo>
                  <a:close/>
                </a:path>
                <a:path w="176529" h="195579">
                  <a:moveTo>
                    <a:pt x="176250" y="76200"/>
                  </a:moveTo>
                  <a:lnTo>
                    <a:pt x="144919" y="76200"/>
                  </a:lnTo>
                  <a:lnTo>
                    <a:pt x="144919" y="0"/>
                  </a:lnTo>
                  <a:lnTo>
                    <a:pt x="124155" y="0"/>
                  </a:lnTo>
                  <a:lnTo>
                    <a:pt x="124155" y="76200"/>
                  </a:lnTo>
                  <a:lnTo>
                    <a:pt x="124155" y="93980"/>
                  </a:lnTo>
                  <a:lnTo>
                    <a:pt x="124155" y="195580"/>
                  </a:lnTo>
                  <a:lnTo>
                    <a:pt x="144919" y="195580"/>
                  </a:lnTo>
                  <a:lnTo>
                    <a:pt x="144919" y="93980"/>
                  </a:lnTo>
                  <a:lnTo>
                    <a:pt x="176250" y="93980"/>
                  </a:lnTo>
                  <a:lnTo>
                    <a:pt x="17625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553767" y="6957273"/>
              <a:ext cx="163439" cy="195000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788138" y="6957273"/>
              <a:ext cx="358516" cy="195926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10177907" y="6973569"/>
              <a:ext cx="179070" cy="154940"/>
            </a:xfrm>
            <a:custGeom>
              <a:avLst/>
              <a:gdLst/>
              <a:ahLst/>
              <a:cxnLst/>
              <a:rect l="l" t="t" r="r" b="b"/>
              <a:pathLst>
                <a:path w="179070" h="154940">
                  <a:moveTo>
                    <a:pt x="158648" y="87630"/>
                  </a:moveTo>
                  <a:lnTo>
                    <a:pt x="43357" y="87630"/>
                  </a:lnTo>
                  <a:lnTo>
                    <a:pt x="43357" y="59690"/>
                  </a:lnTo>
                  <a:lnTo>
                    <a:pt x="152400" y="59690"/>
                  </a:lnTo>
                  <a:lnTo>
                    <a:pt x="152400" y="43180"/>
                  </a:lnTo>
                  <a:lnTo>
                    <a:pt x="43357" y="43180"/>
                  </a:lnTo>
                  <a:lnTo>
                    <a:pt x="43357" y="16510"/>
                  </a:lnTo>
                  <a:lnTo>
                    <a:pt x="156718" y="16510"/>
                  </a:lnTo>
                  <a:lnTo>
                    <a:pt x="156718" y="0"/>
                  </a:lnTo>
                  <a:lnTo>
                    <a:pt x="22453" y="0"/>
                  </a:lnTo>
                  <a:lnTo>
                    <a:pt x="22453" y="16510"/>
                  </a:lnTo>
                  <a:lnTo>
                    <a:pt x="22453" y="43180"/>
                  </a:lnTo>
                  <a:lnTo>
                    <a:pt x="22453" y="59690"/>
                  </a:lnTo>
                  <a:lnTo>
                    <a:pt x="22453" y="87630"/>
                  </a:lnTo>
                  <a:lnTo>
                    <a:pt x="22453" y="104140"/>
                  </a:lnTo>
                  <a:lnTo>
                    <a:pt x="158648" y="104140"/>
                  </a:lnTo>
                  <a:lnTo>
                    <a:pt x="158648" y="87630"/>
                  </a:lnTo>
                  <a:close/>
                </a:path>
                <a:path w="179070" h="154940">
                  <a:moveTo>
                    <a:pt x="178943" y="137579"/>
                  </a:moveTo>
                  <a:lnTo>
                    <a:pt x="0" y="137579"/>
                  </a:lnTo>
                  <a:lnTo>
                    <a:pt x="0" y="154711"/>
                  </a:lnTo>
                  <a:lnTo>
                    <a:pt x="178943" y="154711"/>
                  </a:lnTo>
                  <a:lnTo>
                    <a:pt x="178943" y="137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0425541" y="6957427"/>
              <a:ext cx="168070" cy="191373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10626166" y="6957059"/>
              <a:ext cx="174625" cy="192405"/>
            </a:xfrm>
            <a:custGeom>
              <a:avLst/>
              <a:gdLst/>
              <a:ahLst/>
              <a:cxnLst/>
              <a:rect l="l" t="t" r="r" b="b"/>
              <a:pathLst>
                <a:path w="174625" h="192404">
                  <a:moveTo>
                    <a:pt x="92214" y="14338"/>
                  </a:moveTo>
                  <a:lnTo>
                    <a:pt x="71691" y="14338"/>
                  </a:lnTo>
                  <a:lnTo>
                    <a:pt x="71691" y="45720"/>
                  </a:lnTo>
                  <a:lnTo>
                    <a:pt x="20447" y="45720"/>
                  </a:lnTo>
                  <a:lnTo>
                    <a:pt x="20447" y="13970"/>
                  </a:lnTo>
                  <a:lnTo>
                    <a:pt x="0" y="13970"/>
                  </a:lnTo>
                  <a:lnTo>
                    <a:pt x="0" y="45720"/>
                  </a:lnTo>
                  <a:lnTo>
                    <a:pt x="0" y="62230"/>
                  </a:lnTo>
                  <a:lnTo>
                    <a:pt x="0" y="95250"/>
                  </a:lnTo>
                  <a:lnTo>
                    <a:pt x="0" y="111760"/>
                  </a:lnTo>
                  <a:lnTo>
                    <a:pt x="92214" y="111760"/>
                  </a:lnTo>
                  <a:lnTo>
                    <a:pt x="92214" y="95250"/>
                  </a:lnTo>
                  <a:lnTo>
                    <a:pt x="20447" y="95250"/>
                  </a:lnTo>
                  <a:lnTo>
                    <a:pt x="20447" y="62230"/>
                  </a:lnTo>
                  <a:lnTo>
                    <a:pt x="71691" y="62230"/>
                  </a:lnTo>
                  <a:lnTo>
                    <a:pt x="71691" y="95211"/>
                  </a:lnTo>
                  <a:lnTo>
                    <a:pt x="92214" y="95211"/>
                  </a:lnTo>
                  <a:lnTo>
                    <a:pt x="92214" y="62230"/>
                  </a:lnTo>
                  <a:lnTo>
                    <a:pt x="92214" y="61950"/>
                  </a:lnTo>
                  <a:lnTo>
                    <a:pt x="92214" y="45745"/>
                  </a:lnTo>
                  <a:lnTo>
                    <a:pt x="92214" y="14338"/>
                  </a:lnTo>
                  <a:close/>
                </a:path>
                <a:path w="174625" h="192404">
                  <a:moveTo>
                    <a:pt x="154495" y="175260"/>
                  </a:moveTo>
                  <a:lnTo>
                    <a:pt x="42824" y="175260"/>
                  </a:lnTo>
                  <a:lnTo>
                    <a:pt x="42824" y="129540"/>
                  </a:lnTo>
                  <a:lnTo>
                    <a:pt x="22225" y="129540"/>
                  </a:lnTo>
                  <a:lnTo>
                    <a:pt x="22225" y="175260"/>
                  </a:lnTo>
                  <a:lnTo>
                    <a:pt x="22225" y="191782"/>
                  </a:lnTo>
                  <a:lnTo>
                    <a:pt x="154495" y="191782"/>
                  </a:lnTo>
                  <a:lnTo>
                    <a:pt x="154495" y="175260"/>
                  </a:lnTo>
                  <a:close/>
                </a:path>
                <a:path w="174625" h="192404">
                  <a:moveTo>
                    <a:pt x="174472" y="58432"/>
                  </a:moveTo>
                  <a:lnTo>
                    <a:pt x="146151" y="58432"/>
                  </a:lnTo>
                  <a:lnTo>
                    <a:pt x="146151" y="0"/>
                  </a:lnTo>
                  <a:lnTo>
                    <a:pt x="125399" y="0"/>
                  </a:lnTo>
                  <a:lnTo>
                    <a:pt x="125399" y="58432"/>
                  </a:lnTo>
                  <a:lnTo>
                    <a:pt x="125399" y="74930"/>
                  </a:lnTo>
                  <a:lnTo>
                    <a:pt x="125399" y="143522"/>
                  </a:lnTo>
                  <a:lnTo>
                    <a:pt x="146151" y="143522"/>
                  </a:lnTo>
                  <a:lnTo>
                    <a:pt x="146151" y="74930"/>
                  </a:lnTo>
                  <a:lnTo>
                    <a:pt x="174472" y="74930"/>
                  </a:lnTo>
                  <a:lnTo>
                    <a:pt x="174472" y="58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0875090" y="6976255"/>
              <a:ext cx="125703" cy="160661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11032896" y="6976255"/>
              <a:ext cx="24130" cy="158115"/>
            </a:xfrm>
            <a:custGeom>
              <a:avLst/>
              <a:gdLst/>
              <a:ahLst/>
              <a:cxnLst/>
              <a:rect l="l" t="t" r="r" b="b"/>
              <a:pathLst>
                <a:path w="24129" h="158115">
                  <a:moveTo>
                    <a:pt x="23998" y="0"/>
                  </a:moveTo>
                  <a:lnTo>
                    <a:pt x="0" y="0"/>
                  </a:lnTo>
                  <a:lnTo>
                    <a:pt x="0" y="158037"/>
                  </a:lnTo>
                  <a:lnTo>
                    <a:pt x="23998" y="158037"/>
                  </a:lnTo>
                  <a:lnTo>
                    <a:pt x="23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1134630" y="6969619"/>
              <a:ext cx="372175" cy="183502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1574765" y="6957273"/>
              <a:ext cx="170383" cy="193071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1767527" y="6957273"/>
              <a:ext cx="169226" cy="195540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8130027" y="7370349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20">
                  <a:moveTo>
                    <a:pt x="70221" y="0"/>
                  </a:moveTo>
                  <a:lnTo>
                    <a:pt x="0" y="0"/>
                  </a:lnTo>
                  <a:lnTo>
                    <a:pt x="0" y="20063"/>
                  </a:lnTo>
                  <a:lnTo>
                    <a:pt x="70221" y="20063"/>
                  </a:lnTo>
                  <a:lnTo>
                    <a:pt x="70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5" name="object 22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8275791" y="7281453"/>
              <a:ext cx="372174" cy="184119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8718472" y="7270109"/>
              <a:ext cx="160660" cy="19554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8909846" y="7273736"/>
              <a:ext cx="178486" cy="191064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9116721" y="7270115"/>
              <a:ext cx="697865" cy="210185"/>
            </a:xfrm>
            <a:custGeom>
              <a:avLst/>
              <a:gdLst/>
              <a:ahLst/>
              <a:cxnLst/>
              <a:rect l="l" t="t" r="r" b="b"/>
              <a:pathLst>
                <a:path w="697865" h="210184">
                  <a:moveTo>
                    <a:pt x="51396" y="13119"/>
                  </a:moveTo>
                  <a:lnTo>
                    <a:pt x="30022" y="13119"/>
                  </a:lnTo>
                  <a:lnTo>
                    <a:pt x="17030" y="34632"/>
                  </a:lnTo>
                  <a:lnTo>
                    <a:pt x="7632" y="58089"/>
                  </a:lnTo>
                  <a:lnTo>
                    <a:pt x="1930" y="83654"/>
                  </a:lnTo>
                  <a:lnTo>
                    <a:pt x="0" y="111506"/>
                  </a:lnTo>
                  <a:lnTo>
                    <a:pt x="1930" y="139369"/>
                  </a:lnTo>
                  <a:lnTo>
                    <a:pt x="7632" y="164960"/>
                  </a:lnTo>
                  <a:lnTo>
                    <a:pt x="17030" y="188442"/>
                  </a:lnTo>
                  <a:lnTo>
                    <a:pt x="30022" y="209969"/>
                  </a:lnTo>
                  <a:lnTo>
                    <a:pt x="51396" y="209969"/>
                  </a:lnTo>
                  <a:lnTo>
                    <a:pt x="40728" y="191147"/>
                  </a:lnTo>
                  <a:lnTo>
                    <a:pt x="32080" y="166839"/>
                  </a:lnTo>
                  <a:lnTo>
                    <a:pt x="26276" y="139496"/>
                  </a:lnTo>
                  <a:lnTo>
                    <a:pt x="24155" y="111506"/>
                  </a:lnTo>
                  <a:lnTo>
                    <a:pt x="26276" y="83540"/>
                  </a:lnTo>
                  <a:lnTo>
                    <a:pt x="32080" y="56210"/>
                  </a:lnTo>
                  <a:lnTo>
                    <a:pt x="40728" y="31927"/>
                  </a:lnTo>
                  <a:lnTo>
                    <a:pt x="51396" y="13119"/>
                  </a:lnTo>
                  <a:close/>
                </a:path>
                <a:path w="697865" h="210184">
                  <a:moveTo>
                    <a:pt x="224637" y="44373"/>
                  </a:moveTo>
                  <a:lnTo>
                    <a:pt x="219684" y="27851"/>
                  </a:lnTo>
                  <a:lnTo>
                    <a:pt x="212331" y="21297"/>
                  </a:lnTo>
                  <a:lnTo>
                    <a:pt x="205638" y="15341"/>
                  </a:lnTo>
                  <a:lnTo>
                    <a:pt x="202641" y="14262"/>
                  </a:lnTo>
                  <a:lnTo>
                    <a:pt x="202641" y="44373"/>
                  </a:lnTo>
                  <a:lnTo>
                    <a:pt x="199250" y="53860"/>
                  </a:lnTo>
                  <a:lnTo>
                    <a:pt x="189636" y="60985"/>
                  </a:lnTo>
                  <a:lnTo>
                    <a:pt x="174650" y="65468"/>
                  </a:lnTo>
                  <a:lnTo>
                    <a:pt x="155105" y="67056"/>
                  </a:lnTo>
                  <a:lnTo>
                    <a:pt x="135636" y="65468"/>
                  </a:lnTo>
                  <a:lnTo>
                    <a:pt x="120650" y="60985"/>
                  </a:lnTo>
                  <a:lnTo>
                    <a:pt x="111048" y="53860"/>
                  </a:lnTo>
                  <a:lnTo>
                    <a:pt x="107721" y="44373"/>
                  </a:lnTo>
                  <a:lnTo>
                    <a:pt x="111048" y="34632"/>
                  </a:lnTo>
                  <a:lnTo>
                    <a:pt x="120650" y="27368"/>
                  </a:lnTo>
                  <a:lnTo>
                    <a:pt x="135636" y="22834"/>
                  </a:lnTo>
                  <a:lnTo>
                    <a:pt x="155105" y="21297"/>
                  </a:lnTo>
                  <a:lnTo>
                    <a:pt x="174650" y="22834"/>
                  </a:lnTo>
                  <a:lnTo>
                    <a:pt x="189636" y="27368"/>
                  </a:lnTo>
                  <a:lnTo>
                    <a:pt x="199250" y="34632"/>
                  </a:lnTo>
                  <a:lnTo>
                    <a:pt x="202641" y="44373"/>
                  </a:lnTo>
                  <a:lnTo>
                    <a:pt x="202641" y="14262"/>
                  </a:lnTo>
                  <a:lnTo>
                    <a:pt x="183718" y="7404"/>
                  </a:lnTo>
                  <a:lnTo>
                    <a:pt x="155105" y="4559"/>
                  </a:lnTo>
                  <a:lnTo>
                    <a:pt x="126517" y="7404"/>
                  </a:lnTo>
                  <a:lnTo>
                    <a:pt x="104546" y="15341"/>
                  </a:lnTo>
                  <a:lnTo>
                    <a:pt x="90474" y="27851"/>
                  </a:lnTo>
                  <a:lnTo>
                    <a:pt x="85585" y="44373"/>
                  </a:lnTo>
                  <a:lnTo>
                    <a:pt x="90474" y="60782"/>
                  </a:lnTo>
                  <a:lnTo>
                    <a:pt x="104546" y="73202"/>
                  </a:lnTo>
                  <a:lnTo>
                    <a:pt x="126517" y="81064"/>
                  </a:lnTo>
                  <a:lnTo>
                    <a:pt x="155105" y="83807"/>
                  </a:lnTo>
                  <a:lnTo>
                    <a:pt x="183718" y="81064"/>
                  </a:lnTo>
                  <a:lnTo>
                    <a:pt x="205638" y="73202"/>
                  </a:lnTo>
                  <a:lnTo>
                    <a:pt x="212598" y="67056"/>
                  </a:lnTo>
                  <a:lnTo>
                    <a:pt x="219684" y="60782"/>
                  </a:lnTo>
                  <a:lnTo>
                    <a:pt x="224637" y="44373"/>
                  </a:lnTo>
                  <a:close/>
                </a:path>
                <a:path w="697865" h="210184">
                  <a:moveTo>
                    <a:pt x="224942" y="174320"/>
                  </a:moveTo>
                  <a:lnTo>
                    <a:pt x="109118" y="174320"/>
                  </a:lnTo>
                  <a:lnTo>
                    <a:pt x="109118" y="133959"/>
                  </a:lnTo>
                  <a:lnTo>
                    <a:pt x="88353" y="133959"/>
                  </a:lnTo>
                  <a:lnTo>
                    <a:pt x="88353" y="191528"/>
                  </a:lnTo>
                  <a:lnTo>
                    <a:pt x="224942" y="191528"/>
                  </a:lnTo>
                  <a:lnTo>
                    <a:pt x="224942" y="174320"/>
                  </a:lnTo>
                  <a:close/>
                </a:path>
                <a:path w="697865" h="210184">
                  <a:moveTo>
                    <a:pt x="244779" y="98005"/>
                  </a:moveTo>
                  <a:lnTo>
                    <a:pt x="65824" y="98005"/>
                  </a:lnTo>
                  <a:lnTo>
                    <a:pt x="65824" y="114820"/>
                  </a:lnTo>
                  <a:lnTo>
                    <a:pt x="146392" y="114820"/>
                  </a:lnTo>
                  <a:lnTo>
                    <a:pt x="146392" y="152793"/>
                  </a:lnTo>
                  <a:lnTo>
                    <a:pt x="167297" y="152793"/>
                  </a:lnTo>
                  <a:lnTo>
                    <a:pt x="167297" y="114820"/>
                  </a:lnTo>
                  <a:lnTo>
                    <a:pt x="244779" y="114820"/>
                  </a:lnTo>
                  <a:lnTo>
                    <a:pt x="244779" y="98005"/>
                  </a:lnTo>
                  <a:close/>
                </a:path>
                <a:path w="697865" h="210184">
                  <a:moveTo>
                    <a:pt x="415848" y="160045"/>
                  </a:moveTo>
                  <a:lnTo>
                    <a:pt x="411149" y="144932"/>
                  </a:lnTo>
                  <a:lnTo>
                    <a:pt x="405866" y="140525"/>
                  </a:lnTo>
                  <a:lnTo>
                    <a:pt x="397802" y="133794"/>
                  </a:lnTo>
                  <a:lnTo>
                    <a:pt x="395173" y="132943"/>
                  </a:lnTo>
                  <a:lnTo>
                    <a:pt x="395173" y="160045"/>
                  </a:lnTo>
                  <a:lnTo>
                    <a:pt x="391934" y="168338"/>
                  </a:lnTo>
                  <a:lnTo>
                    <a:pt x="382739" y="174396"/>
                  </a:lnTo>
                  <a:lnTo>
                    <a:pt x="368033" y="178079"/>
                  </a:lnTo>
                  <a:lnTo>
                    <a:pt x="348259" y="179260"/>
                  </a:lnTo>
                  <a:lnTo>
                    <a:pt x="328333" y="178079"/>
                  </a:lnTo>
                  <a:lnTo>
                    <a:pt x="313613" y="174396"/>
                  </a:lnTo>
                  <a:lnTo>
                    <a:pt x="304533" y="168338"/>
                  </a:lnTo>
                  <a:lnTo>
                    <a:pt x="301498" y="160045"/>
                  </a:lnTo>
                  <a:lnTo>
                    <a:pt x="304533" y="151752"/>
                  </a:lnTo>
                  <a:lnTo>
                    <a:pt x="313613" y="145618"/>
                  </a:lnTo>
                  <a:lnTo>
                    <a:pt x="328333" y="141820"/>
                  </a:lnTo>
                  <a:lnTo>
                    <a:pt x="348259" y="140525"/>
                  </a:lnTo>
                  <a:lnTo>
                    <a:pt x="368033" y="141820"/>
                  </a:lnTo>
                  <a:lnTo>
                    <a:pt x="382739" y="145618"/>
                  </a:lnTo>
                  <a:lnTo>
                    <a:pt x="391934" y="151752"/>
                  </a:lnTo>
                  <a:lnTo>
                    <a:pt x="395173" y="160045"/>
                  </a:lnTo>
                  <a:lnTo>
                    <a:pt x="395173" y="132943"/>
                  </a:lnTo>
                  <a:lnTo>
                    <a:pt x="376567" y="126898"/>
                  </a:lnTo>
                  <a:lnTo>
                    <a:pt x="348259" y="124548"/>
                  </a:lnTo>
                  <a:lnTo>
                    <a:pt x="319786" y="126898"/>
                  </a:lnTo>
                  <a:lnTo>
                    <a:pt x="298450" y="133794"/>
                  </a:lnTo>
                  <a:lnTo>
                    <a:pt x="285064" y="144932"/>
                  </a:lnTo>
                  <a:lnTo>
                    <a:pt x="280428" y="160045"/>
                  </a:lnTo>
                  <a:lnTo>
                    <a:pt x="285064" y="175107"/>
                  </a:lnTo>
                  <a:lnTo>
                    <a:pt x="298450" y="186220"/>
                  </a:lnTo>
                  <a:lnTo>
                    <a:pt x="319786" y="193103"/>
                  </a:lnTo>
                  <a:lnTo>
                    <a:pt x="348259" y="195541"/>
                  </a:lnTo>
                  <a:lnTo>
                    <a:pt x="376567" y="193103"/>
                  </a:lnTo>
                  <a:lnTo>
                    <a:pt x="397802" y="186220"/>
                  </a:lnTo>
                  <a:lnTo>
                    <a:pt x="406158" y="179260"/>
                  </a:lnTo>
                  <a:lnTo>
                    <a:pt x="411149" y="175107"/>
                  </a:lnTo>
                  <a:lnTo>
                    <a:pt x="415848" y="160045"/>
                  </a:lnTo>
                  <a:close/>
                </a:path>
                <a:path w="697865" h="210184">
                  <a:moveTo>
                    <a:pt x="437845" y="95148"/>
                  </a:moveTo>
                  <a:lnTo>
                    <a:pt x="358673" y="95148"/>
                  </a:lnTo>
                  <a:lnTo>
                    <a:pt x="358673" y="74383"/>
                  </a:lnTo>
                  <a:lnTo>
                    <a:pt x="417017" y="74383"/>
                  </a:lnTo>
                  <a:lnTo>
                    <a:pt x="417017" y="57797"/>
                  </a:lnTo>
                  <a:lnTo>
                    <a:pt x="302107" y="57797"/>
                  </a:lnTo>
                  <a:lnTo>
                    <a:pt x="302107" y="25387"/>
                  </a:lnTo>
                  <a:lnTo>
                    <a:pt x="415848" y="25387"/>
                  </a:lnTo>
                  <a:lnTo>
                    <a:pt x="415848" y="9029"/>
                  </a:lnTo>
                  <a:lnTo>
                    <a:pt x="281584" y="9029"/>
                  </a:lnTo>
                  <a:lnTo>
                    <a:pt x="281584" y="74383"/>
                  </a:lnTo>
                  <a:lnTo>
                    <a:pt x="338455" y="74383"/>
                  </a:lnTo>
                  <a:lnTo>
                    <a:pt x="338455" y="95148"/>
                  </a:lnTo>
                  <a:lnTo>
                    <a:pt x="259359" y="95148"/>
                  </a:lnTo>
                  <a:lnTo>
                    <a:pt x="259359" y="111734"/>
                  </a:lnTo>
                  <a:lnTo>
                    <a:pt x="437845" y="111734"/>
                  </a:lnTo>
                  <a:lnTo>
                    <a:pt x="437845" y="95148"/>
                  </a:lnTo>
                  <a:close/>
                </a:path>
                <a:path w="697865" h="210184">
                  <a:moveTo>
                    <a:pt x="519874" y="11569"/>
                  </a:moveTo>
                  <a:lnTo>
                    <a:pt x="499122" y="11569"/>
                  </a:lnTo>
                  <a:lnTo>
                    <a:pt x="448183" y="200787"/>
                  </a:lnTo>
                  <a:lnTo>
                    <a:pt x="468947" y="200787"/>
                  </a:lnTo>
                  <a:lnTo>
                    <a:pt x="519874" y="11569"/>
                  </a:lnTo>
                  <a:close/>
                </a:path>
                <a:path w="697865" h="210184">
                  <a:moveTo>
                    <a:pt x="629678" y="136664"/>
                  </a:moveTo>
                  <a:lnTo>
                    <a:pt x="598957" y="104444"/>
                  </a:lnTo>
                  <a:lnTo>
                    <a:pt x="588479" y="59956"/>
                  </a:lnTo>
                  <a:lnTo>
                    <a:pt x="588479" y="52082"/>
                  </a:lnTo>
                  <a:lnTo>
                    <a:pt x="623201" y="52082"/>
                  </a:lnTo>
                  <a:lnTo>
                    <a:pt x="623201" y="35191"/>
                  </a:lnTo>
                  <a:lnTo>
                    <a:pt x="588479" y="35191"/>
                  </a:lnTo>
                  <a:lnTo>
                    <a:pt x="588479" y="7023"/>
                  </a:lnTo>
                  <a:lnTo>
                    <a:pt x="568947" y="7023"/>
                  </a:lnTo>
                  <a:lnTo>
                    <a:pt x="568947" y="35191"/>
                  </a:lnTo>
                  <a:lnTo>
                    <a:pt x="533692" y="35191"/>
                  </a:lnTo>
                  <a:lnTo>
                    <a:pt x="533692" y="52082"/>
                  </a:lnTo>
                  <a:lnTo>
                    <a:pt x="568947" y="52082"/>
                  </a:lnTo>
                  <a:lnTo>
                    <a:pt x="568947" y="59956"/>
                  </a:lnTo>
                  <a:lnTo>
                    <a:pt x="566254" y="83718"/>
                  </a:lnTo>
                  <a:lnTo>
                    <a:pt x="558444" y="106337"/>
                  </a:lnTo>
                  <a:lnTo>
                    <a:pt x="545553" y="125996"/>
                  </a:lnTo>
                  <a:lnTo>
                    <a:pt x="527672" y="140906"/>
                  </a:lnTo>
                  <a:lnTo>
                    <a:pt x="539864" y="156489"/>
                  </a:lnTo>
                  <a:lnTo>
                    <a:pt x="552945" y="146418"/>
                  </a:lnTo>
                  <a:lnTo>
                    <a:pt x="563841" y="133451"/>
                  </a:lnTo>
                  <a:lnTo>
                    <a:pt x="572503" y="118160"/>
                  </a:lnTo>
                  <a:lnTo>
                    <a:pt x="578904" y="101092"/>
                  </a:lnTo>
                  <a:lnTo>
                    <a:pt x="585355" y="116967"/>
                  </a:lnTo>
                  <a:lnTo>
                    <a:pt x="594042" y="131064"/>
                  </a:lnTo>
                  <a:lnTo>
                    <a:pt x="604939" y="142913"/>
                  </a:lnTo>
                  <a:lnTo>
                    <a:pt x="618032" y="152019"/>
                  </a:lnTo>
                  <a:lnTo>
                    <a:pt x="629678" y="136664"/>
                  </a:lnTo>
                  <a:close/>
                </a:path>
                <a:path w="697865" h="210184">
                  <a:moveTo>
                    <a:pt x="657999" y="4165"/>
                  </a:moveTo>
                  <a:lnTo>
                    <a:pt x="638479" y="4165"/>
                  </a:lnTo>
                  <a:lnTo>
                    <a:pt x="638479" y="76161"/>
                  </a:lnTo>
                  <a:lnTo>
                    <a:pt x="610311" y="76161"/>
                  </a:lnTo>
                  <a:lnTo>
                    <a:pt x="610311" y="93370"/>
                  </a:lnTo>
                  <a:lnTo>
                    <a:pt x="638479" y="93370"/>
                  </a:lnTo>
                  <a:lnTo>
                    <a:pt x="638479" y="185661"/>
                  </a:lnTo>
                  <a:lnTo>
                    <a:pt x="657999" y="185661"/>
                  </a:lnTo>
                  <a:lnTo>
                    <a:pt x="657999" y="4165"/>
                  </a:lnTo>
                  <a:close/>
                </a:path>
                <a:path w="697865" h="210184">
                  <a:moveTo>
                    <a:pt x="697661" y="0"/>
                  </a:moveTo>
                  <a:lnTo>
                    <a:pt x="677989" y="0"/>
                  </a:lnTo>
                  <a:lnTo>
                    <a:pt x="677989" y="195541"/>
                  </a:lnTo>
                  <a:lnTo>
                    <a:pt x="697661" y="195541"/>
                  </a:lnTo>
                  <a:lnTo>
                    <a:pt x="697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9839935" y="7270263"/>
              <a:ext cx="444711" cy="20063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313661" y="7270263"/>
              <a:ext cx="157574" cy="191373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0506577" y="7270109"/>
              <a:ext cx="153639" cy="195926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10690466" y="7283228"/>
              <a:ext cx="51435" cy="196850"/>
            </a:xfrm>
            <a:custGeom>
              <a:avLst/>
              <a:gdLst/>
              <a:ahLst/>
              <a:cxnLst/>
              <a:rect l="l" t="t" r="r" b="b"/>
              <a:pathLst>
                <a:path w="51434" h="196850">
                  <a:moveTo>
                    <a:pt x="21375" y="0"/>
                  </a:moveTo>
                  <a:lnTo>
                    <a:pt x="0" y="0"/>
                  </a:lnTo>
                  <a:lnTo>
                    <a:pt x="10669" y="18812"/>
                  </a:lnTo>
                  <a:lnTo>
                    <a:pt x="19320" y="43087"/>
                  </a:lnTo>
                  <a:lnTo>
                    <a:pt x="25121" y="70415"/>
                  </a:lnTo>
                  <a:lnTo>
                    <a:pt x="27240" y="98387"/>
                  </a:lnTo>
                  <a:lnTo>
                    <a:pt x="25121" y="126371"/>
                  </a:lnTo>
                  <a:lnTo>
                    <a:pt x="19320" y="153725"/>
                  </a:lnTo>
                  <a:lnTo>
                    <a:pt x="10669" y="178026"/>
                  </a:lnTo>
                  <a:lnTo>
                    <a:pt x="0" y="196851"/>
                  </a:lnTo>
                  <a:lnTo>
                    <a:pt x="21375" y="196851"/>
                  </a:lnTo>
                  <a:lnTo>
                    <a:pt x="34366" y="175324"/>
                  </a:lnTo>
                  <a:lnTo>
                    <a:pt x="43763" y="151844"/>
                  </a:lnTo>
                  <a:lnTo>
                    <a:pt x="49470" y="126251"/>
                  </a:lnTo>
                  <a:lnTo>
                    <a:pt x="51393" y="98387"/>
                  </a:lnTo>
                  <a:lnTo>
                    <a:pt x="49470" y="70535"/>
                  </a:lnTo>
                  <a:lnTo>
                    <a:pt x="43763" y="44968"/>
                  </a:lnTo>
                  <a:lnTo>
                    <a:pt x="34366" y="21515"/>
                  </a:lnTo>
                  <a:lnTo>
                    <a:pt x="21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3" name="object 23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821568" y="7270109"/>
              <a:ext cx="171232" cy="195540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1023668" y="7270109"/>
              <a:ext cx="155259" cy="19592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1209639" y="7270109"/>
              <a:ext cx="162513" cy="195540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1400935" y="7270109"/>
              <a:ext cx="185045" cy="195540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1653771" y="7270263"/>
              <a:ext cx="165291" cy="191373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1847073" y="7270109"/>
              <a:ext cx="165908" cy="193688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2038369" y="7270109"/>
              <a:ext cx="160659" cy="195926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12230278" y="7277100"/>
              <a:ext cx="179070" cy="184150"/>
            </a:xfrm>
            <a:custGeom>
              <a:avLst/>
              <a:gdLst/>
              <a:ahLst/>
              <a:cxnLst/>
              <a:rect l="l" t="t" r="r" b="b"/>
              <a:pathLst>
                <a:path w="179070" h="184150">
                  <a:moveTo>
                    <a:pt x="158572" y="50800"/>
                  </a:moveTo>
                  <a:lnTo>
                    <a:pt x="44373" y="50800"/>
                  </a:lnTo>
                  <a:lnTo>
                    <a:pt x="44373" y="0"/>
                  </a:lnTo>
                  <a:lnTo>
                    <a:pt x="23837" y="0"/>
                  </a:lnTo>
                  <a:lnTo>
                    <a:pt x="23837" y="50800"/>
                  </a:lnTo>
                  <a:lnTo>
                    <a:pt x="23837" y="67310"/>
                  </a:lnTo>
                  <a:lnTo>
                    <a:pt x="158572" y="67310"/>
                  </a:lnTo>
                  <a:lnTo>
                    <a:pt x="158572" y="50800"/>
                  </a:lnTo>
                  <a:close/>
                </a:path>
                <a:path w="179070" h="184150">
                  <a:moveTo>
                    <a:pt x="159816" y="167652"/>
                  </a:moveTo>
                  <a:lnTo>
                    <a:pt x="42976" y="167652"/>
                  </a:lnTo>
                  <a:lnTo>
                    <a:pt x="42976" y="127000"/>
                  </a:lnTo>
                  <a:lnTo>
                    <a:pt x="22377" y="127000"/>
                  </a:lnTo>
                  <a:lnTo>
                    <a:pt x="22377" y="167652"/>
                  </a:lnTo>
                  <a:lnTo>
                    <a:pt x="22377" y="184150"/>
                  </a:lnTo>
                  <a:lnTo>
                    <a:pt x="159816" y="184150"/>
                  </a:lnTo>
                  <a:lnTo>
                    <a:pt x="159816" y="167652"/>
                  </a:lnTo>
                  <a:close/>
                </a:path>
                <a:path w="179070" h="184150">
                  <a:moveTo>
                    <a:pt x="178943" y="91478"/>
                  </a:moveTo>
                  <a:lnTo>
                    <a:pt x="0" y="91478"/>
                  </a:lnTo>
                  <a:lnTo>
                    <a:pt x="0" y="108077"/>
                  </a:lnTo>
                  <a:lnTo>
                    <a:pt x="178943" y="108077"/>
                  </a:lnTo>
                  <a:lnTo>
                    <a:pt x="178943" y="914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1" name="object 24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2487830" y="7270263"/>
              <a:ext cx="153561" cy="195077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2671179" y="7289092"/>
              <a:ext cx="178255" cy="150397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2918781" y="7270109"/>
              <a:ext cx="356819" cy="195848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8130027" y="7683186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20">
                  <a:moveTo>
                    <a:pt x="70221" y="0"/>
                  </a:moveTo>
                  <a:lnTo>
                    <a:pt x="0" y="0"/>
                  </a:lnTo>
                  <a:lnTo>
                    <a:pt x="0" y="20063"/>
                  </a:lnTo>
                  <a:lnTo>
                    <a:pt x="70221" y="20063"/>
                  </a:lnTo>
                  <a:lnTo>
                    <a:pt x="70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274171" y="7582946"/>
              <a:ext cx="163592" cy="195926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8469016" y="7594444"/>
              <a:ext cx="178254" cy="183965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8673045" y="7582946"/>
              <a:ext cx="151400" cy="195926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8867428" y="7582946"/>
              <a:ext cx="150552" cy="195540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9104681" y="7582946"/>
              <a:ext cx="160660" cy="195540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9296044" y="7583106"/>
              <a:ext cx="1249045" cy="222250"/>
            </a:xfrm>
            <a:custGeom>
              <a:avLst/>
              <a:gdLst/>
              <a:ahLst/>
              <a:cxnLst/>
              <a:rect l="l" t="t" r="r" b="b"/>
              <a:pathLst>
                <a:path w="1249045" h="222250">
                  <a:moveTo>
                    <a:pt x="156502" y="158813"/>
                  </a:moveTo>
                  <a:lnTo>
                    <a:pt x="151790" y="143586"/>
                  </a:lnTo>
                  <a:lnTo>
                    <a:pt x="146761" y="139369"/>
                  </a:lnTo>
                  <a:lnTo>
                    <a:pt x="138442" y="132384"/>
                  </a:lnTo>
                  <a:lnTo>
                    <a:pt x="135813" y="131533"/>
                  </a:lnTo>
                  <a:lnTo>
                    <a:pt x="135813" y="158813"/>
                  </a:lnTo>
                  <a:lnTo>
                    <a:pt x="132575" y="167170"/>
                  </a:lnTo>
                  <a:lnTo>
                    <a:pt x="123380" y="173367"/>
                  </a:lnTo>
                  <a:lnTo>
                    <a:pt x="108673" y="177203"/>
                  </a:lnTo>
                  <a:lnTo>
                    <a:pt x="88900" y="178485"/>
                  </a:lnTo>
                  <a:lnTo>
                    <a:pt x="68973" y="177203"/>
                  </a:lnTo>
                  <a:lnTo>
                    <a:pt x="54267" y="173367"/>
                  </a:lnTo>
                  <a:lnTo>
                    <a:pt x="45173" y="167170"/>
                  </a:lnTo>
                  <a:lnTo>
                    <a:pt x="42138" y="158813"/>
                  </a:lnTo>
                  <a:lnTo>
                    <a:pt x="45173" y="150444"/>
                  </a:lnTo>
                  <a:lnTo>
                    <a:pt x="54267" y="144373"/>
                  </a:lnTo>
                  <a:lnTo>
                    <a:pt x="68973" y="140652"/>
                  </a:lnTo>
                  <a:lnTo>
                    <a:pt x="88900" y="139369"/>
                  </a:lnTo>
                  <a:lnTo>
                    <a:pt x="108673" y="140652"/>
                  </a:lnTo>
                  <a:lnTo>
                    <a:pt x="123380" y="144373"/>
                  </a:lnTo>
                  <a:lnTo>
                    <a:pt x="132575" y="150444"/>
                  </a:lnTo>
                  <a:lnTo>
                    <a:pt x="135813" y="158813"/>
                  </a:lnTo>
                  <a:lnTo>
                    <a:pt x="135813" y="131533"/>
                  </a:lnTo>
                  <a:lnTo>
                    <a:pt x="117221" y="125450"/>
                  </a:lnTo>
                  <a:lnTo>
                    <a:pt x="88900" y="123075"/>
                  </a:lnTo>
                  <a:lnTo>
                    <a:pt x="60426" y="125450"/>
                  </a:lnTo>
                  <a:lnTo>
                    <a:pt x="39103" y="132384"/>
                  </a:lnTo>
                  <a:lnTo>
                    <a:pt x="25717" y="143586"/>
                  </a:lnTo>
                  <a:lnTo>
                    <a:pt x="21069" y="158813"/>
                  </a:lnTo>
                  <a:lnTo>
                    <a:pt x="25717" y="174066"/>
                  </a:lnTo>
                  <a:lnTo>
                    <a:pt x="39103" y="185267"/>
                  </a:lnTo>
                  <a:lnTo>
                    <a:pt x="60426" y="192176"/>
                  </a:lnTo>
                  <a:lnTo>
                    <a:pt x="88900" y="194538"/>
                  </a:lnTo>
                  <a:lnTo>
                    <a:pt x="117221" y="192176"/>
                  </a:lnTo>
                  <a:lnTo>
                    <a:pt x="138442" y="185267"/>
                  </a:lnTo>
                  <a:lnTo>
                    <a:pt x="146519" y="178485"/>
                  </a:lnTo>
                  <a:lnTo>
                    <a:pt x="151790" y="174066"/>
                  </a:lnTo>
                  <a:lnTo>
                    <a:pt x="156502" y="158813"/>
                  </a:lnTo>
                  <a:close/>
                </a:path>
                <a:path w="1249045" h="222250">
                  <a:moveTo>
                    <a:pt x="158038" y="52628"/>
                  </a:moveTo>
                  <a:lnTo>
                    <a:pt x="44297" y="52628"/>
                  </a:lnTo>
                  <a:lnTo>
                    <a:pt x="44297" y="3467"/>
                  </a:lnTo>
                  <a:lnTo>
                    <a:pt x="23774" y="3467"/>
                  </a:lnTo>
                  <a:lnTo>
                    <a:pt x="23774" y="69456"/>
                  </a:lnTo>
                  <a:lnTo>
                    <a:pt x="158038" y="69456"/>
                  </a:lnTo>
                  <a:lnTo>
                    <a:pt x="158038" y="52628"/>
                  </a:lnTo>
                  <a:close/>
                </a:path>
                <a:path w="1249045" h="222250">
                  <a:moveTo>
                    <a:pt x="178485" y="90284"/>
                  </a:moveTo>
                  <a:lnTo>
                    <a:pt x="0" y="90284"/>
                  </a:lnTo>
                  <a:lnTo>
                    <a:pt x="0" y="107264"/>
                  </a:lnTo>
                  <a:lnTo>
                    <a:pt x="178485" y="107264"/>
                  </a:lnTo>
                  <a:lnTo>
                    <a:pt x="178485" y="90284"/>
                  </a:lnTo>
                  <a:close/>
                </a:path>
                <a:path w="1249045" h="222250">
                  <a:moveTo>
                    <a:pt x="354507" y="66205"/>
                  </a:moveTo>
                  <a:lnTo>
                    <a:pt x="348983" y="43815"/>
                  </a:lnTo>
                  <a:lnTo>
                    <a:pt x="335419" y="28473"/>
                  </a:lnTo>
                  <a:lnTo>
                    <a:pt x="334289" y="27203"/>
                  </a:lnTo>
                  <a:lnTo>
                    <a:pt x="334289" y="66205"/>
                  </a:lnTo>
                  <a:lnTo>
                    <a:pt x="330365" y="81711"/>
                  </a:lnTo>
                  <a:lnTo>
                    <a:pt x="319468" y="93560"/>
                  </a:lnTo>
                  <a:lnTo>
                    <a:pt x="302971" y="101130"/>
                  </a:lnTo>
                  <a:lnTo>
                    <a:pt x="282206" y="103784"/>
                  </a:lnTo>
                  <a:lnTo>
                    <a:pt x="261404" y="101130"/>
                  </a:lnTo>
                  <a:lnTo>
                    <a:pt x="244868" y="93560"/>
                  </a:lnTo>
                  <a:lnTo>
                    <a:pt x="233946" y="81711"/>
                  </a:lnTo>
                  <a:lnTo>
                    <a:pt x="230035" y="66205"/>
                  </a:lnTo>
                  <a:lnTo>
                    <a:pt x="233946" y="50749"/>
                  </a:lnTo>
                  <a:lnTo>
                    <a:pt x="244868" y="38811"/>
                  </a:lnTo>
                  <a:lnTo>
                    <a:pt x="261404" y="31127"/>
                  </a:lnTo>
                  <a:lnTo>
                    <a:pt x="282206" y="28473"/>
                  </a:lnTo>
                  <a:lnTo>
                    <a:pt x="302971" y="31127"/>
                  </a:lnTo>
                  <a:lnTo>
                    <a:pt x="319468" y="38811"/>
                  </a:lnTo>
                  <a:lnTo>
                    <a:pt x="330365" y="50749"/>
                  </a:lnTo>
                  <a:lnTo>
                    <a:pt x="334289" y="66205"/>
                  </a:lnTo>
                  <a:lnTo>
                    <a:pt x="334289" y="27203"/>
                  </a:lnTo>
                  <a:lnTo>
                    <a:pt x="333756" y="26593"/>
                  </a:lnTo>
                  <a:lnTo>
                    <a:pt x="310819" y="15519"/>
                  </a:lnTo>
                  <a:lnTo>
                    <a:pt x="282206" y="11569"/>
                  </a:lnTo>
                  <a:lnTo>
                    <a:pt x="253682" y="15519"/>
                  </a:lnTo>
                  <a:lnTo>
                    <a:pt x="230835" y="26593"/>
                  </a:lnTo>
                  <a:lnTo>
                    <a:pt x="215633" y="43815"/>
                  </a:lnTo>
                  <a:lnTo>
                    <a:pt x="210134" y="66205"/>
                  </a:lnTo>
                  <a:lnTo>
                    <a:pt x="215633" y="88684"/>
                  </a:lnTo>
                  <a:lnTo>
                    <a:pt x="230835" y="105930"/>
                  </a:lnTo>
                  <a:lnTo>
                    <a:pt x="253682" y="116954"/>
                  </a:lnTo>
                  <a:lnTo>
                    <a:pt x="282206" y="120764"/>
                  </a:lnTo>
                  <a:lnTo>
                    <a:pt x="310819" y="116954"/>
                  </a:lnTo>
                  <a:lnTo>
                    <a:pt x="333756" y="105930"/>
                  </a:lnTo>
                  <a:lnTo>
                    <a:pt x="335648" y="103784"/>
                  </a:lnTo>
                  <a:lnTo>
                    <a:pt x="348983" y="88684"/>
                  </a:lnTo>
                  <a:lnTo>
                    <a:pt x="354507" y="66205"/>
                  </a:lnTo>
                  <a:close/>
                </a:path>
                <a:path w="1249045" h="222250">
                  <a:moveTo>
                    <a:pt x="372173" y="152946"/>
                  </a:moveTo>
                  <a:lnTo>
                    <a:pt x="193230" y="152946"/>
                  </a:lnTo>
                  <a:lnTo>
                    <a:pt x="193230" y="170078"/>
                  </a:lnTo>
                  <a:lnTo>
                    <a:pt x="372173" y="170078"/>
                  </a:lnTo>
                  <a:lnTo>
                    <a:pt x="372173" y="152946"/>
                  </a:lnTo>
                  <a:close/>
                </a:path>
                <a:path w="1249045" h="222250">
                  <a:moveTo>
                    <a:pt x="565404" y="155003"/>
                  </a:moveTo>
                  <a:lnTo>
                    <a:pt x="485686" y="155003"/>
                  </a:lnTo>
                  <a:lnTo>
                    <a:pt x="485686" y="120713"/>
                  </a:lnTo>
                  <a:lnTo>
                    <a:pt x="548043" y="120713"/>
                  </a:lnTo>
                  <a:lnTo>
                    <a:pt x="548043" y="102933"/>
                  </a:lnTo>
                  <a:lnTo>
                    <a:pt x="428815" y="102933"/>
                  </a:lnTo>
                  <a:lnTo>
                    <a:pt x="428815" y="74993"/>
                  </a:lnTo>
                  <a:lnTo>
                    <a:pt x="543483" y="74993"/>
                  </a:lnTo>
                  <a:lnTo>
                    <a:pt x="543483" y="58483"/>
                  </a:lnTo>
                  <a:lnTo>
                    <a:pt x="543483" y="30543"/>
                  </a:lnTo>
                  <a:lnTo>
                    <a:pt x="543483" y="14046"/>
                  </a:lnTo>
                  <a:lnTo>
                    <a:pt x="407835" y="14046"/>
                  </a:lnTo>
                  <a:lnTo>
                    <a:pt x="407835" y="30543"/>
                  </a:lnTo>
                  <a:lnTo>
                    <a:pt x="523036" y="30543"/>
                  </a:lnTo>
                  <a:lnTo>
                    <a:pt x="523036" y="58483"/>
                  </a:lnTo>
                  <a:lnTo>
                    <a:pt x="408216" y="58483"/>
                  </a:lnTo>
                  <a:lnTo>
                    <a:pt x="408216" y="74993"/>
                  </a:lnTo>
                  <a:lnTo>
                    <a:pt x="408216" y="102933"/>
                  </a:lnTo>
                  <a:lnTo>
                    <a:pt x="408216" y="120713"/>
                  </a:lnTo>
                  <a:lnTo>
                    <a:pt x="465162" y="120713"/>
                  </a:lnTo>
                  <a:lnTo>
                    <a:pt x="465162" y="155003"/>
                  </a:lnTo>
                  <a:lnTo>
                    <a:pt x="386448" y="155003"/>
                  </a:lnTo>
                  <a:lnTo>
                    <a:pt x="386448" y="171513"/>
                  </a:lnTo>
                  <a:lnTo>
                    <a:pt x="565404" y="171513"/>
                  </a:lnTo>
                  <a:lnTo>
                    <a:pt x="565404" y="155003"/>
                  </a:lnTo>
                  <a:close/>
                </a:path>
                <a:path w="1249045" h="222250">
                  <a:moveTo>
                    <a:pt x="812914" y="155003"/>
                  </a:moveTo>
                  <a:lnTo>
                    <a:pt x="733196" y="155003"/>
                  </a:lnTo>
                  <a:lnTo>
                    <a:pt x="733196" y="120713"/>
                  </a:lnTo>
                  <a:lnTo>
                    <a:pt x="795553" y="120713"/>
                  </a:lnTo>
                  <a:lnTo>
                    <a:pt x="795553" y="102933"/>
                  </a:lnTo>
                  <a:lnTo>
                    <a:pt x="676325" y="102933"/>
                  </a:lnTo>
                  <a:lnTo>
                    <a:pt x="676325" y="74993"/>
                  </a:lnTo>
                  <a:lnTo>
                    <a:pt x="790994" y="74993"/>
                  </a:lnTo>
                  <a:lnTo>
                    <a:pt x="790994" y="58483"/>
                  </a:lnTo>
                  <a:lnTo>
                    <a:pt x="790994" y="30543"/>
                  </a:lnTo>
                  <a:lnTo>
                    <a:pt x="790994" y="14046"/>
                  </a:lnTo>
                  <a:lnTo>
                    <a:pt x="655345" y="14046"/>
                  </a:lnTo>
                  <a:lnTo>
                    <a:pt x="655345" y="30543"/>
                  </a:lnTo>
                  <a:lnTo>
                    <a:pt x="770547" y="30543"/>
                  </a:lnTo>
                  <a:lnTo>
                    <a:pt x="770547" y="58483"/>
                  </a:lnTo>
                  <a:lnTo>
                    <a:pt x="655726" y="58483"/>
                  </a:lnTo>
                  <a:lnTo>
                    <a:pt x="655726" y="74993"/>
                  </a:lnTo>
                  <a:lnTo>
                    <a:pt x="655726" y="102933"/>
                  </a:lnTo>
                  <a:lnTo>
                    <a:pt x="655726" y="120713"/>
                  </a:lnTo>
                  <a:lnTo>
                    <a:pt x="712673" y="120713"/>
                  </a:lnTo>
                  <a:lnTo>
                    <a:pt x="712673" y="155003"/>
                  </a:lnTo>
                  <a:lnTo>
                    <a:pt x="633971" y="155003"/>
                  </a:lnTo>
                  <a:lnTo>
                    <a:pt x="633971" y="171513"/>
                  </a:lnTo>
                  <a:lnTo>
                    <a:pt x="812914" y="171513"/>
                  </a:lnTo>
                  <a:lnTo>
                    <a:pt x="812914" y="155003"/>
                  </a:lnTo>
                  <a:close/>
                </a:path>
                <a:path w="1249045" h="222250">
                  <a:moveTo>
                    <a:pt x="982065" y="19761"/>
                  </a:moveTo>
                  <a:lnTo>
                    <a:pt x="846251" y="19761"/>
                  </a:lnTo>
                  <a:lnTo>
                    <a:pt x="846251" y="36652"/>
                  </a:lnTo>
                  <a:lnTo>
                    <a:pt x="961618" y="36652"/>
                  </a:lnTo>
                  <a:lnTo>
                    <a:pt x="961618" y="40589"/>
                  </a:lnTo>
                  <a:lnTo>
                    <a:pt x="961440" y="60198"/>
                  </a:lnTo>
                  <a:lnTo>
                    <a:pt x="960564" y="81724"/>
                  </a:lnTo>
                  <a:lnTo>
                    <a:pt x="958278" y="105752"/>
                  </a:lnTo>
                  <a:lnTo>
                    <a:pt x="953820" y="133350"/>
                  </a:lnTo>
                  <a:lnTo>
                    <a:pt x="974890" y="135191"/>
                  </a:lnTo>
                  <a:lnTo>
                    <a:pt x="979030" y="106337"/>
                  </a:lnTo>
                  <a:lnTo>
                    <a:pt x="981176" y="81495"/>
                  </a:lnTo>
                  <a:lnTo>
                    <a:pt x="981951" y="60198"/>
                  </a:lnTo>
                  <a:lnTo>
                    <a:pt x="982065" y="19761"/>
                  </a:lnTo>
                  <a:close/>
                </a:path>
                <a:path w="1249045" h="222250">
                  <a:moveTo>
                    <a:pt x="1005446" y="150558"/>
                  </a:moveTo>
                  <a:lnTo>
                    <a:pt x="827189" y="150558"/>
                  </a:lnTo>
                  <a:lnTo>
                    <a:pt x="827189" y="167678"/>
                  </a:lnTo>
                  <a:lnTo>
                    <a:pt x="1005446" y="167678"/>
                  </a:lnTo>
                  <a:lnTo>
                    <a:pt x="1005446" y="150558"/>
                  </a:lnTo>
                  <a:close/>
                </a:path>
                <a:path w="1249045" h="222250">
                  <a:moveTo>
                    <a:pt x="1128369" y="61658"/>
                  </a:moveTo>
                  <a:lnTo>
                    <a:pt x="1124407" y="42151"/>
                  </a:lnTo>
                  <a:lnTo>
                    <a:pt x="1116672" y="31330"/>
                  </a:lnTo>
                  <a:lnTo>
                    <a:pt x="1113459" y="26847"/>
                  </a:lnTo>
                  <a:lnTo>
                    <a:pt x="1108075" y="23583"/>
                  </a:lnTo>
                  <a:lnTo>
                    <a:pt x="1108075" y="61658"/>
                  </a:lnTo>
                  <a:lnTo>
                    <a:pt x="1105649" y="74180"/>
                  </a:lnTo>
                  <a:lnTo>
                    <a:pt x="1098969" y="83820"/>
                  </a:lnTo>
                  <a:lnTo>
                    <a:pt x="1088936" y="90017"/>
                  </a:lnTo>
                  <a:lnTo>
                    <a:pt x="1076439" y="92214"/>
                  </a:lnTo>
                  <a:lnTo>
                    <a:pt x="1063764" y="90017"/>
                  </a:lnTo>
                  <a:lnTo>
                    <a:pt x="1053655" y="83820"/>
                  </a:lnTo>
                  <a:lnTo>
                    <a:pt x="1046988" y="74180"/>
                  </a:lnTo>
                  <a:lnTo>
                    <a:pt x="1044651" y="61658"/>
                  </a:lnTo>
                  <a:lnTo>
                    <a:pt x="1046988" y="49301"/>
                  </a:lnTo>
                  <a:lnTo>
                    <a:pt x="1053655" y="39725"/>
                  </a:lnTo>
                  <a:lnTo>
                    <a:pt x="1063764" y="33528"/>
                  </a:lnTo>
                  <a:lnTo>
                    <a:pt x="1076439" y="31330"/>
                  </a:lnTo>
                  <a:lnTo>
                    <a:pt x="1088936" y="33528"/>
                  </a:lnTo>
                  <a:lnTo>
                    <a:pt x="1098969" y="39725"/>
                  </a:lnTo>
                  <a:lnTo>
                    <a:pt x="1105649" y="49301"/>
                  </a:lnTo>
                  <a:lnTo>
                    <a:pt x="1108075" y="61658"/>
                  </a:lnTo>
                  <a:lnTo>
                    <a:pt x="1108075" y="23583"/>
                  </a:lnTo>
                  <a:lnTo>
                    <a:pt x="1096987" y="16852"/>
                  </a:lnTo>
                  <a:lnTo>
                    <a:pt x="1076439" y="13271"/>
                  </a:lnTo>
                  <a:lnTo>
                    <a:pt x="1055865" y="16852"/>
                  </a:lnTo>
                  <a:lnTo>
                    <a:pt x="1039342" y="26847"/>
                  </a:lnTo>
                  <a:lnTo>
                    <a:pt x="1028344" y="42151"/>
                  </a:lnTo>
                  <a:lnTo>
                    <a:pt x="1024356" y="61658"/>
                  </a:lnTo>
                  <a:lnTo>
                    <a:pt x="1028344" y="81368"/>
                  </a:lnTo>
                  <a:lnTo>
                    <a:pt x="1039342" y="96761"/>
                  </a:lnTo>
                  <a:lnTo>
                    <a:pt x="1055865" y="106743"/>
                  </a:lnTo>
                  <a:lnTo>
                    <a:pt x="1076439" y="110274"/>
                  </a:lnTo>
                  <a:lnTo>
                    <a:pt x="1096987" y="106743"/>
                  </a:lnTo>
                  <a:lnTo>
                    <a:pt x="1113459" y="96761"/>
                  </a:lnTo>
                  <a:lnTo>
                    <a:pt x="1116685" y="92214"/>
                  </a:lnTo>
                  <a:lnTo>
                    <a:pt x="1124407" y="81368"/>
                  </a:lnTo>
                  <a:lnTo>
                    <a:pt x="1128369" y="61658"/>
                  </a:lnTo>
                  <a:close/>
                </a:path>
                <a:path w="1249045" h="222250">
                  <a:moveTo>
                    <a:pt x="1182624" y="0"/>
                  </a:moveTo>
                  <a:lnTo>
                    <a:pt x="1161859" y="0"/>
                  </a:lnTo>
                  <a:lnTo>
                    <a:pt x="1161859" y="142138"/>
                  </a:lnTo>
                  <a:lnTo>
                    <a:pt x="1182624" y="142138"/>
                  </a:lnTo>
                  <a:lnTo>
                    <a:pt x="1182624" y="0"/>
                  </a:lnTo>
                  <a:close/>
                </a:path>
                <a:path w="1249045" h="222250">
                  <a:moveTo>
                    <a:pt x="1188326" y="174396"/>
                  </a:moveTo>
                  <a:lnTo>
                    <a:pt x="1075512" y="174396"/>
                  </a:lnTo>
                  <a:lnTo>
                    <a:pt x="1075512" y="127711"/>
                  </a:lnTo>
                  <a:lnTo>
                    <a:pt x="1054684" y="127711"/>
                  </a:lnTo>
                  <a:lnTo>
                    <a:pt x="1054684" y="191376"/>
                  </a:lnTo>
                  <a:lnTo>
                    <a:pt x="1188326" y="191376"/>
                  </a:lnTo>
                  <a:lnTo>
                    <a:pt x="1188326" y="174396"/>
                  </a:lnTo>
                  <a:close/>
                </a:path>
                <a:path w="1249045" h="222250">
                  <a:moveTo>
                    <a:pt x="1248752" y="161582"/>
                  </a:moveTo>
                  <a:lnTo>
                    <a:pt x="1224368" y="161582"/>
                  </a:lnTo>
                  <a:lnTo>
                    <a:pt x="1212710" y="221932"/>
                  </a:lnTo>
                  <a:lnTo>
                    <a:pt x="1231239" y="221932"/>
                  </a:lnTo>
                  <a:lnTo>
                    <a:pt x="1248752" y="161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0570577" y="7582946"/>
              <a:ext cx="160659" cy="195540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0761795" y="7583100"/>
              <a:ext cx="168300" cy="191373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0956101" y="7582946"/>
              <a:ext cx="355352" cy="195308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396343" y="7582946"/>
              <a:ext cx="163207" cy="195926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1600448" y="7582946"/>
              <a:ext cx="151401" cy="195926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11850903" y="7596072"/>
              <a:ext cx="570865" cy="196850"/>
            </a:xfrm>
            <a:custGeom>
              <a:avLst/>
              <a:gdLst/>
              <a:ahLst/>
              <a:cxnLst/>
              <a:rect l="l" t="t" r="r" b="b"/>
              <a:pathLst>
                <a:path w="570865" h="196850">
                  <a:moveTo>
                    <a:pt x="51384" y="0"/>
                  </a:moveTo>
                  <a:lnTo>
                    <a:pt x="30010" y="0"/>
                  </a:lnTo>
                  <a:lnTo>
                    <a:pt x="17018" y="21513"/>
                  </a:lnTo>
                  <a:lnTo>
                    <a:pt x="7632" y="44970"/>
                  </a:lnTo>
                  <a:lnTo>
                    <a:pt x="1917" y="70535"/>
                  </a:lnTo>
                  <a:lnTo>
                    <a:pt x="0" y="98386"/>
                  </a:lnTo>
                  <a:lnTo>
                    <a:pt x="1917" y="126250"/>
                  </a:lnTo>
                  <a:lnTo>
                    <a:pt x="7632" y="151841"/>
                  </a:lnTo>
                  <a:lnTo>
                    <a:pt x="17018" y="175323"/>
                  </a:lnTo>
                  <a:lnTo>
                    <a:pt x="30010" y="196850"/>
                  </a:lnTo>
                  <a:lnTo>
                    <a:pt x="51384" y="196850"/>
                  </a:lnTo>
                  <a:lnTo>
                    <a:pt x="40716" y="178028"/>
                  </a:lnTo>
                  <a:lnTo>
                    <a:pt x="32067" y="153720"/>
                  </a:lnTo>
                  <a:lnTo>
                    <a:pt x="26263" y="126365"/>
                  </a:lnTo>
                  <a:lnTo>
                    <a:pt x="24155" y="98386"/>
                  </a:lnTo>
                  <a:lnTo>
                    <a:pt x="26263" y="70408"/>
                  </a:lnTo>
                  <a:lnTo>
                    <a:pt x="32067" y="43091"/>
                  </a:lnTo>
                  <a:lnTo>
                    <a:pt x="40716" y="18808"/>
                  </a:lnTo>
                  <a:lnTo>
                    <a:pt x="51384" y="0"/>
                  </a:lnTo>
                  <a:close/>
                </a:path>
                <a:path w="570865" h="196850">
                  <a:moveTo>
                    <a:pt x="212280" y="84886"/>
                  </a:moveTo>
                  <a:lnTo>
                    <a:pt x="206908" y="50876"/>
                  </a:lnTo>
                  <a:lnTo>
                    <a:pt x="192176" y="25615"/>
                  </a:lnTo>
                  <a:lnTo>
                    <a:pt x="192011" y="25336"/>
                  </a:lnTo>
                  <a:lnTo>
                    <a:pt x="188442" y="22809"/>
                  </a:lnTo>
                  <a:lnTo>
                    <a:pt x="188442" y="84886"/>
                  </a:lnTo>
                  <a:lnTo>
                    <a:pt x="184861" y="110350"/>
                  </a:lnTo>
                  <a:lnTo>
                    <a:pt x="174929" y="128930"/>
                  </a:lnTo>
                  <a:lnTo>
                    <a:pt x="159918" y="140284"/>
                  </a:lnTo>
                  <a:lnTo>
                    <a:pt x="141058" y="144145"/>
                  </a:lnTo>
                  <a:lnTo>
                    <a:pt x="122199" y="140284"/>
                  </a:lnTo>
                  <a:lnTo>
                    <a:pt x="107188" y="128930"/>
                  </a:lnTo>
                  <a:lnTo>
                    <a:pt x="97256" y="110350"/>
                  </a:lnTo>
                  <a:lnTo>
                    <a:pt x="93675" y="84886"/>
                  </a:lnTo>
                  <a:lnTo>
                    <a:pt x="97256" y="59410"/>
                  </a:lnTo>
                  <a:lnTo>
                    <a:pt x="107188" y="40843"/>
                  </a:lnTo>
                  <a:lnTo>
                    <a:pt x="122199" y="29476"/>
                  </a:lnTo>
                  <a:lnTo>
                    <a:pt x="141058" y="25615"/>
                  </a:lnTo>
                  <a:lnTo>
                    <a:pt x="159918" y="29476"/>
                  </a:lnTo>
                  <a:lnTo>
                    <a:pt x="174929" y="40843"/>
                  </a:lnTo>
                  <a:lnTo>
                    <a:pt x="184861" y="59410"/>
                  </a:lnTo>
                  <a:lnTo>
                    <a:pt x="188442" y="84886"/>
                  </a:lnTo>
                  <a:lnTo>
                    <a:pt x="188442" y="22809"/>
                  </a:lnTo>
                  <a:lnTo>
                    <a:pt x="169443" y="9283"/>
                  </a:lnTo>
                  <a:lnTo>
                    <a:pt x="141058" y="3695"/>
                  </a:lnTo>
                  <a:lnTo>
                    <a:pt x="112572" y="9283"/>
                  </a:lnTo>
                  <a:lnTo>
                    <a:pt x="90017" y="25336"/>
                  </a:lnTo>
                  <a:lnTo>
                    <a:pt x="75184" y="50876"/>
                  </a:lnTo>
                  <a:lnTo>
                    <a:pt x="69837" y="84886"/>
                  </a:lnTo>
                  <a:lnTo>
                    <a:pt x="75184" y="118859"/>
                  </a:lnTo>
                  <a:lnTo>
                    <a:pt x="90017" y="144399"/>
                  </a:lnTo>
                  <a:lnTo>
                    <a:pt x="112572" y="160477"/>
                  </a:lnTo>
                  <a:lnTo>
                    <a:pt x="141058" y="166065"/>
                  </a:lnTo>
                  <a:lnTo>
                    <a:pt x="169456" y="160477"/>
                  </a:lnTo>
                  <a:lnTo>
                    <a:pt x="192011" y="144424"/>
                  </a:lnTo>
                  <a:lnTo>
                    <a:pt x="192176" y="144145"/>
                  </a:lnTo>
                  <a:lnTo>
                    <a:pt x="206908" y="118859"/>
                  </a:lnTo>
                  <a:lnTo>
                    <a:pt x="212280" y="84886"/>
                  </a:lnTo>
                  <a:close/>
                </a:path>
                <a:path w="570865" h="196850">
                  <a:moveTo>
                    <a:pt x="368782" y="163893"/>
                  </a:moveTo>
                  <a:lnTo>
                    <a:pt x="353771" y="122148"/>
                  </a:lnTo>
                  <a:lnTo>
                    <a:pt x="346532" y="102006"/>
                  </a:lnTo>
                  <a:lnTo>
                    <a:pt x="322351" y="34721"/>
                  </a:lnTo>
                  <a:lnTo>
                    <a:pt x="321856" y="33350"/>
                  </a:lnTo>
                  <a:lnTo>
                    <a:pt x="321856" y="102006"/>
                  </a:lnTo>
                  <a:lnTo>
                    <a:pt x="274167" y="102006"/>
                  </a:lnTo>
                  <a:lnTo>
                    <a:pt x="297395" y="34721"/>
                  </a:lnTo>
                  <a:lnTo>
                    <a:pt x="298627" y="34721"/>
                  </a:lnTo>
                  <a:lnTo>
                    <a:pt x="321856" y="102006"/>
                  </a:lnTo>
                  <a:lnTo>
                    <a:pt x="321856" y="33350"/>
                  </a:lnTo>
                  <a:lnTo>
                    <a:pt x="311988" y="5867"/>
                  </a:lnTo>
                  <a:lnTo>
                    <a:pt x="284124" y="5867"/>
                  </a:lnTo>
                  <a:lnTo>
                    <a:pt x="227330" y="163893"/>
                  </a:lnTo>
                  <a:lnTo>
                    <a:pt x="252793" y="163893"/>
                  </a:lnTo>
                  <a:lnTo>
                    <a:pt x="267220" y="122148"/>
                  </a:lnTo>
                  <a:lnTo>
                    <a:pt x="328803" y="122148"/>
                  </a:lnTo>
                  <a:lnTo>
                    <a:pt x="343230" y="163893"/>
                  </a:lnTo>
                  <a:lnTo>
                    <a:pt x="368782" y="163893"/>
                  </a:lnTo>
                  <a:close/>
                </a:path>
                <a:path w="570865" h="196850">
                  <a:moveTo>
                    <a:pt x="485381" y="45377"/>
                  </a:moveTo>
                  <a:lnTo>
                    <a:pt x="462229" y="45377"/>
                  </a:lnTo>
                  <a:lnTo>
                    <a:pt x="462229" y="114668"/>
                  </a:lnTo>
                  <a:lnTo>
                    <a:pt x="459689" y="127800"/>
                  </a:lnTo>
                  <a:lnTo>
                    <a:pt x="453123" y="137033"/>
                  </a:lnTo>
                  <a:lnTo>
                    <a:pt x="444157" y="142506"/>
                  </a:lnTo>
                  <a:lnTo>
                    <a:pt x="434365" y="144297"/>
                  </a:lnTo>
                  <a:lnTo>
                    <a:pt x="424586" y="142443"/>
                  </a:lnTo>
                  <a:lnTo>
                    <a:pt x="416979" y="137147"/>
                  </a:lnTo>
                  <a:lnTo>
                    <a:pt x="412051" y="128841"/>
                  </a:lnTo>
                  <a:lnTo>
                    <a:pt x="410286" y="117906"/>
                  </a:lnTo>
                  <a:lnTo>
                    <a:pt x="410286" y="45377"/>
                  </a:lnTo>
                  <a:lnTo>
                    <a:pt x="386981" y="45377"/>
                  </a:lnTo>
                  <a:lnTo>
                    <a:pt x="386981" y="120764"/>
                  </a:lnTo>
                  <a:lnTo>
                    <a:pt x="389864" y="140119"/>
                  </a:lnTo>
                  <a:lnTo>
                    <a:pt x="397903" y="154101"/>
                  </a:lnTo>
                  <a:lnTo>
                    <a:pt x="410235" y="162585"/>
                  </a:lnTo>
                  <a:lnTo>
                    <a:pt x="425958" y="165442"/>
                  </a:lnTo>
                  <a:lnTo>
                    <a:pt x="438238" y="163779"/>
                  </a:lnTo>
                  <a:lnTo>
                    <a:pt x="448297" y="159156"/>
                  </a:lnTo>
                  <a:lnTo>
                    <a:pt x="456031" y="152158"/>
                  </a:lnTo>
                  <a:lnTo>
                    <a:pt x="461378" y="143370"/>
                  </a:lnTo>
                  <a:lnTo>
                    <a:pt x="462610" y="143370"/>
                  </a:lnTo>
                  <a:lnTo>
                    <a:pt x="462610" y="163906"/>
                  </a:lnTo>
                  <a:lnTo>
                    <a:pt x="485381" y="163906"/>
                  </a:lnTo>
                  <a:lnTo>
                    <a:pt x="485381" y="45377"/>
                  </a:lnTo>
                  <a:close/>
                </a:path>
                <a:path w="570865" h="196850">
                  <a:moveTo>
                    <a:pt x="570801" y="144373"/>
                  </a:moveTo>
                  <a:lnTo>
                    <a:pt x="562546" y="144843"/>
                  </a:lnTo>
                  <a:lnTo>
                    <a:pt x="559219" y="144843"/>
                  </a:lnTo>
                  <a:lnTo>
                    <a:pt x="551662" y="144767"/>
                  </a:lnTo>
                  <a:lnTo>
                    <a:pt x="545020" y="142367"/>
                  </a:lnTo>
                  <a:lnTo>
                    <a:pt x="545020" y="63969"/>
                  </a:lnTo>
                  <a:lnTo>
                    <a:pt x="569175" y="63969"/>
                  </a:lnTo>
                  <a:lnTo>
                    <a:pt x="569175" y="45377"/>
                  </a:lnTo>
                  <a:lnTo>
                    <a:pt x="545020" y="45377"/>
                  </a:lnTo>
                  <a:lnTo>
                    <a:pt x="545020" y="16979"/>
                  </a:lnTo>
                  <a:lnTo>
                    <a:pt x="521716" y="16979"/>
                  </a:lnTo>
                  <a:lnTo>
                    <a:pt x="521716" y="45377"/>
                  </a:lnTo>
                  <a:lnTo>
                    <a:pt x="504355" y="45377"/>
                  </a:lnTo>
                  <a:lnTo>
                    <a:pt x="504355" y="63969"/>
                  </a:lnTo>
                  <a:lnTo>
                    <a:pt x="521716" y="63969"/>
                  </a:lnTo>
                  <a:lnTo>
                    <a:pt x="521716" y="133807"/>
                  </a:lnTo>
                  <a:lnTo>
                    <a:pt x="524535" y="147866"/>
                  </a:lnTo>
                  <a:lnTo>
                    <a:pt x="532155" y="157721"/>
                  </a:lnTo>
                  <a:lnTo>
                    <a:pt x="543229" y="163537"/>
                  </a:lnTo>
                  <a:lnTo>
                    <a:pt x="556374" y="165442"/>
                  </a:lnTo>
                  <a:lnTo>
                    <a:pt x="562698" y="165442"/>
                  </a:lnTo>
                  <a:lnTo>
                    <a:pt x="567715" y="164985"/>
                  </a:lnTo>
                  <a:lnTo>
                    <a:pt x="570801" y="164439"/>
                  </a:lnTo>
                  <a:lnTo>
                    <a:pt x="570801" y="1443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7" name="object 25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2442852" y="7601929"/>
              <a:ext cx="100162" cy="158037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2570948" y="7599768"/>
              <a:ext cx="106258" cy="160198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2760373" y="7582946"/>
              <a:ext cx="159194" cy="195540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2951438" y="7582946"/>
              <a:ext cx="155259" cy="195926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13145579" y="7582954"/>
              <a:ext cx="876935" cy="222250"/>
            </a:xfrm>
            <a:custGeom>
              <a:avLst/>
              <a:gdLst/>
              <a:ahLst/>
              <a:cxnLst/>
              <a:rect l="l" t="t" r="r" b="b"/>
              <a:pathLst>
                <a:path w="876934" h="222250">
                  <a:moveTo>
                    <a:pt x="91528" y="15201"/>
                  </a:moveTo>
                  <a:lnTo>
                    <a:pt x="71310" y="15201"/>
                  </a:lnTo>
                  <a:lnTo>
                    <a:pt x="71310" y="64973"/>
                  </a:lnTo>
                  <a:lnTo>
                    <a:pt x="91528" y="64973"/>
                  </a:lnTo>
                  <a:lnTo>
                    <a:pt x="91528" y="15201"/>
                  </a:lnTo>
                  <a:close/>
                </a:path>
                <a:path w="876934" h="222250">
                  <a:moveTo>
                    <a:pt x="155422" y="0"/>
                  </a:moveTo>
                  <a:lnTo>
                    <a:pt x="134886" y="0"/>
                  </a:lnTo>
                  <a:lnTo>
                    <a:pt x="134886" y="71348"/>
                  </a:lnTo>
                  <a:lnTo>
                    <a:pt x="91528" y="71348"/>
                  </a:lnTo>
                  <a:lnTo>
                    <a:pt x="91528" y="64985"/>
                  </a:lnTo>
                  <a:lnTo>
                    <a:pt x="71310" y="64985"/>
                  </a:lnTo>
                  <a:lnTo>
                    <a:pt x="71310" y="81495"/>
                  </a:lnTo>
                  <a:lnTo>
                    <a:pt x="71310" y="89128"/>
                  </a:lnTo>
                  <a:lnTo>
                    <a:pt x="71310" y="131025"/>
                  </a:lnTo>
                  <a:lnTo>
                    <a:pt x="20840" y="131025"/>
                  </a:lnTo>
                  <a:lnTo>
                    <a:pt x="20840" y="81495"/>
                  </a:lnTo>
                  <a:lnTo>
                    <a:pt x="71310" y="81495"/>
                  </a:lnTo>
                  <a:lnTo>
                    <a:pt x="71310" y="64985"/>
                  </a:lnTo>
                  <a:lnTo>
                    <a:pt x="20840" y="64985"/>
                  </a:lnTo>
                  <a:lnTo>
                    <a:pt x="20840" y="15455"/>
                  </a:lnTo>
                  <a:lnTo>
                    <a:pt x="0" y="15455"/>
                  </a:lnTo>
                  <a:lnTo>
                    <a:pt x="0" y="147548"/>
                  </a:lnTo>
                  <a:lnTo>
                    <a:pt x="91528" y="147548"/>
                  </a:lnTo>
                  <a:lnTo>
                    <a:pt x="91528" y="131025"/>
                  </a:lnTo>
                  <a:lnTo>
                    <a:pt x="91528" y="89128"/>
                  </a:lnTo>
                  <a:lnTo>
                    <a:pt x="134886" y="89128"/>
                  </a:lnTo>
                  <a:lnTo>
                    <a:pt x="134886" y="195922"/>
                  </a:lnTo>
                  <a:lnTo>
                    <a:pt x="155422" y="195922"/>
                  </a:lnTo>
                  <a:lnTo>
                    <a:pt x="155422" y="89128"/>
                  </a:lnTo>
                  <a:lnTo>
                    <a:pt x="155422" y="88506"/>
                  </a:lnTo>
                  <a:lnTo>
                    <a:pt x="155422" y="81495"/>
                  </a:lnTo>
                  <a:lnTo>
                    <a:pt x="155422" y="71450"/>
                  </a:lnTo>
                  <a:lnTo>
                    <a:pt x="155422" y="0"/>
                  </a:lnTo>
                  <a:close/>
                </a:path>
                <a:path w="876934" h="222250">
                  <a:moveTo>
                    <a:pt x="220700" y="161734"/>
                  </a:moveTo>
                  <a:lnTo>
                    <a:pt x="196316" y="161734"/>
                  </a:lnTo>
                  <a:lnTo>
                    <a:pt x="184658" y="222084"/>
                  </a:lnTo>
                  <a:lnTo>
                    <a:pt x="203187" y="222084"/>
                  </a:lnTo>
                  <a:lnTo>
                    <a:pt x="220700" y="161734"/>
                  </a:lnTo>
                  <a:close/>
                </a:path>
                <a:path w="876934" h="222250">
                  <a:moveTo>
                    <a:pt x="347027" y="19824"/>
                  </a:moveTo>
                  <a:lnTo>
                    <a:pt x="257746" y="19824"/>
                  </a:lnTo>
                  <a:lnTo>
                    <a:pt x="257746" y="36728"/>
                  </a:lnTo>
                  <a:lnTo>
                    <a:pt x="326339" y="36728"/>
                  </a:lnTo>
                  <a:lnTo>
                    <a:pt x="325589" y="44958"/>
                  </a:lnTo>
                  <a:lnTo>
                    <a:pt x="324446" y="52997"/>
                  </a:lnTo>
                  <a:lnTo>
                    <a:pt x="322884" y="60858"/>
                  </a:lnTo>
                  <a:lnTo>
                    <a:pt x="320865" y="68516"/>
                  </a:lnTo>
                  <a:lnTo>
                    <a:pt x="247713" y="73304"/>
                  </a:lnTo>
                  <a:lnTo>
                    <a:pt x="250647" y="91211"/>
                  </a:lnTo>
                  <a:lnTo>
                    <a:pt x="314617" y="85191"/>
                  </a:lnTo>
                  <a:lnTo>
                    <a:pt x="304025" y="103073"/>
                  </a:lnTo>
                  <a:lnTo>
                    <a:pt x="289458" y="119570"/>
                  </a:lnTo>
                  <a:lnTo>
                    <a:pt x="270421" y="134670"/>
                  </a:lnTo>
                  <a:lnTo>
                    <a:pt x="246468" y="148386"/>
                  </a:lnTo>
                  <a:lnTo>
                    <a:pt x="257898" y="163982"/>
                  </a:lnTo>
                  <a:lnTo>
                    <a:pt x="301891" y="134734"/>
                  </a:lnTo>
                  <a:lnTo>
                    <a:pt x="329171" y="100380"/>
                  </a:lnTo>
                  <a:lnTo>
                    <a:pt x="334645" y="85191"/>
                  </a:lnTo>
                  <a:lnTo>
                    <a:pt x="343090" y="61785"/>
                  </a:lnTo>
                  <a:lnTo>
                    <a:pt x="347027" y="19824"/>
                  </a:lnTo>
                  <a:close/>
                </a:path>
                <a:path w="876934" h="222250">
                  <a:moveTo>
                    <a:pt x="428129" y="78092"/>
                  </a:moveTo>
                  <a:lnTo>
                    <a:pt x="397802" y="78092"/>
                  </a:lnTo>
                  <a:lnTo>
                    <a:pt x="397802" y="0"/>
                  </a:lnTo>
                  <a:lnTo>
                    <a:pt x="377037" y="0"/>
                  </a:lnTo>
                  <a:lnTo>
                    <a:pt x="377037" y="195313"/>
                  </a:lnTo>
                  <a:lnTo>
                    <a:pt x="397802" y="195313"/>
                  </a:lnTo>
                  <a:lnTo>
                    <a:pt x="397802" y="95148"/>
                  </a:lnTo>
                  <a:lnTo>
                    <a:pt x="428129" y="95148"/>
                  </a:lnTo>
                  <a:lnTo>
                    <a:pt x="428129" y="78092"/>
                  </a:lnTo>
                  <a:close/>
                </a:path>
                <a:path w="876934" h="222250">
                  <a:moveTo>
                    <a:pt x="540245" y="19824"/>
                  </a:moveTo>
                  <a:lnTo>
                    <a:pt x="450964" y="19824"/>
                  </a:lnTo>
                  <a:lnTo>
                    <a:pt x="450964" y="36728"/>
                  </a:lnTo>
                  <a:lnTo>
                    <a:pt x="519569" y="36728"/>
                  </a:lnTo>
                  <a:lnTo>
                    <a:pt x="518807" y="44958"/>
                  </a:lnTo>
                  <a:lnTo>
                    <a:pt x="517664" y="52997"/>
                  </a:lnTo>
                  <a:lnTo>
                    <a:pt x="516102" y="60858"/>
                  </a:lnTo>
                  <a:lnTo>
                    <a:pt x="514083" y="68516"/>
                  </a:lnTo>
                  <a:lnTo>
                    <a:pt x="440931" y="73304"/>
                  </a:lnTo>
                  <a:lnTo>
                    <a:pt x="443865" y="91211"/>
                  </a:lnTo>
                  <a:lnTo>
                    <a:pt x="507834" y="85191"/>
                  </a:lnTo>
                  <a:lnTo>
                    <a:pt x="497255" y="103073"/>
                  </a:lnTo>
                  <a:lnTo>
                    <a:pt x="482676" y="119570"/>
                  </a:lnTo>
                  <a:lnTo>
                    <a:pt x="463651" y="134670"/>
                  </a:lnTo>
                  <a:lnTo>
                    <a:pt x="439699" y="148386"/>
                  </a:lnTo>
                  <a:lnTo>
                    <a:pt x="451116" y="163982"/>
                  </a:lnTo>
                  <a:lnTo>
                    <a:pt x="495122" y="134734"/>
                  </a:lnTo>
                  <a:lnTo>
                    <a:pt x="522389" y="100380"/>
                  </a:lnTo>
                  <a:lnTo>
                    <a:pt x="527875" y="85191"/>
                  </a:lnTo>
                  <a:lnTo>
                    <a:pt x="536321" y="61785"/>
                  </a:lnTo>
                  <a:lnTo>
                    <a:pt x="540245" y="19824"/>
                  </a:lnTo>
                  <a:close/>
                </a:path>
                <a:path w="876934" h="222250">
                  <a:moveTo>
                    <a:pt x="621347" y="78092"/>
                  </a:moveTo>
                  <a:lnTo>
                    <a:pt x="591019" y="78092"/>
                  </a:lnTo>
                  <a:lnTo>
                    <a:pt x="591019" y="0"/>
                  </a:lnTo>
                  <a:lnTo>
                    <a:pt x="570268" y="0"/>
                  </a:lnTo>
                  <a:lnTo>
                    <a:pt x="570268" y="195313"/>
                  </a:lnTo>
                  <a:lnTo>
                    <a:pt x="591019" y="195313"/>
                  </a:lnTo>
                  <a:lnTo>
                    <a:pt x="591019" y="95148"/>
                  </a:lnTo>
                  <a:lnTo>
                    <a:pt x="621347" y="95148"/>
                  </a:lnTo>
                  <a:lnTo>
                    <a:pt x="621347" y="78092"/>
                  </a:lnTo>
                  <a:close/>
                </a:path>
                <a:path w="876934" h="222250">
                  <a:moveTo>
                    <a:pt x="810869" y="154025"/>
                  </a:moveTo>
                  <a:lnTo>
                    <a:pt x="731164" y="154025"/>
                  </a:lnTo>
                  <a:lnTo>
                    <a:pt x="731164" y="115595"/>
                  </a:lnTo>
                  <a:lnTo>
                    <a:pt x="756221" y="110312"/>
                  </a:lnTo>
                  <a:lnTo>
                    <a:pt x="775843" y="99517"/>
                  </a:lnTo>
                  <a:lnTo>
                    <a:pt x="788631" y="83807"/>
                  </a:lnTo>
                  <a:lnTo>
                    <a:pt x="793203" y="63817"/>
                  </a:lnTo>
                  <a:lnTo>
                    <a:pt x="787781" y="42532"/>
                  </a:lnTo>
                  <a:lnTo>
                    <a:pt x="775068" y="28702"/>
                  </a:lnTo>
                  <a:lnTo>
                    <a:pt x="772985" y="26441"/>
                  </a:lnTo>
                  <a:lnTo>
                    <a:pt x="772985" y="63817"/>
                  </a:lnTo>
                  <a:lnTo>
                    <a:pt x="769112" y="78613"/>
                  </a:lnTo>
                  <a:lnTo>
                    <a:pt x="758317" y="89801"/>
                  </a:lnTo>
                  <a:lnTo>
                    <a:pt x="741832" y="96913"/>
                  </a:lnTo>
                  <a:lnTo>
                    <a:pt x="720890" y="99466"/>
                  </a:lnTo>
                  <a:lnTo>
                    <a:pt x="700087" y="96913"/>
                  </a:lnTo>
                  <a:lnTo>
                    <a:pt x="683641" y="89801"/>
                  </a:lnTo>
                  <a:lnTo>
                    <a:pt x="672846" y="78613"/>
                  </a:lnTo>
                  <a:lnTo>
                    <a:pt x="668959" y="63817"/>
                  </a:lnTo>
                  <a:lnTo>
                    <a:pt x="672846" y="49364"/>
                  </a:lnTo>
                  <a:lnTo>
                    <a:pt x="683641" y="38277"/>
                  </a:lnTo>
                  <a:lnTo>
                    <a:pt x="700087" y="31178"/>
                  </a:lnTo>
                  <a:lnTo>
                    <a:pt x="720890" y="28702"/>
                  </a:lnTo>
                  <a:lnTo>
                    <a:pt x="741832" y="31178"/>
                  </a:lnTo>
                  <a:lnTo>
                    <a:pt x="758317" y="38277"/>
                  </a:lnTo>
                  <a:lnTo>
                    <a:pt x="769112" y="49364"/>
                  </a:lnTo>
                  <a:lnTo>
                    <a:pt x="772985" y="63817"/>
                  </a:lnTo>
                  <a:lnTo>
                    <a:pt x="772985" y="26441"/>
                  </a:lnTo>
                  <a:lnTo>
                    <a:pt x="772731" y="26162"/>
                  </a:lnTo>
                  <a:lnTo>
                    <a:pt x="749833" y="15633"/>
                  </a:lnTo>
                  <a:lnTo>
                    <a:pt x="720890" y="11887"/>
                  </a:lnTo>
                  <a:lnTo>
                    <a:pt x="692086" y="15633"/>
                  </a:lnTo>
                  <a:lnTo>
                    <a:pt x="669264" y="26162"/>
                  </a:lnTo>
                  <a:lnTo>
                    <a:pt x="654227" y="42532"/>
                  </a:lnTo>
                  <a:lnTo>
                    <a:pt x="648817" y="63817"/>
                  </a:lnTo>
                  <a:lnTo>
                    <a:pt x="653376" y="83807"/>
                  </a:lnTo>
                  <a:lnTo>
                    <a:pt x="666140" y="99517"/>
                  </a:lnTo>
                  <a:lnTo>
                    <a:pt x="685673" y="110286"/>
                  </a:lnTo>
                  <a:lnTo>
                    <a:pt x="710628" y="115519"/>
                  </a:lnTo>
                  <a:lnTo>
                    <a:pt x="710628" y="154025"/>
                  </a:lnTo>
                  <a:lnTo>
                    <a:pt x="631926" y="154025"/>
                  </a:lnTo>
                  <a:lnTo>
                    <a:pt x="631926" y="171157"/>
                  </a:lnTo>
                  <a:lnTo>
                    <a:pt x="810869" y="171157"/>
                  </a:lnTo>
                  <a:lnTo>
                    <a:pt x="810869" y="154025"/>
                  </a:lnTo>
                  <a:close/>
                </a:path>
                <a:path w="876934" h="222250">
                  <a:moveTo>
                    <a:pt x="876769" y="111506"/>
                  </a:moveTo>
                  <a:lnTo>
                    <a:pt x="874852" y="83654"/>
                  </a:lnTo>
                  <a:lnTo>
                    <a:pt x="869137" y="58089"/>
                  </a:lnTo>
                  <a:lnTo>
                    <a:pt x="859739" y="34632"/>
                  </a:lnTo>
                  <a:lnTo>
                    <a:pt x="846747" y="13119"/>
                  </a:lnTo>
                  <a:lnTo>
                    <a:pt x="825373" y="13119"/>
                  </a:lnTo>
                  <a:lnTo>
                    <a:pt x="836053" y="31927"/>
                  </a:lnTo>
                  <a:lnTo>
                    <a:pt x="844702" y="56210"/>
                  </a:lnTo>
                  <a:lnTo>
                    <a:pt x="850493" y="83527"/>
                  </a:lnTo>
                  <a:lnTo>
                    <a:pt x="852614" y="111506"/>
                  </a:lnTo>
                  <a:lnTo>
                    <a:pt x="850493" y="139484"/>
                  </a:lnTo>
                  <a:lnTo>
                    <a:pt x="844702" y="166839"/>
                  </a:lnTo>
                  <a:lnTo>
                    <a:pt x="836053" y="191147"/>
                  </a:lnTo>
                  <a:lnTo>
                    <a:pt x="825373" y="209969"/>
                  </a:lnTo>
                  <a:lnTo>
                    <a:pt x="846747" y="209969"/>
                  </a:lnTo>
                  <a:lnTo>
                    <a:pt x="859739" y="188442"/>
                  </a:lnTo>
                  <a:lnTo>
                    <a:pt x="869137" y="164960"/>
                  </a:lnTo>
                  <a:lnTo>
                    <a:pt x="874852" y="139369"/>
                  </a:lnTo>
                  <a:lnTo>
                    <a:pt x="876769" y="111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8130027" y="7912605"/>
              <a:ext cx="106258" cy="160197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8262908" y="804340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23998" y="0"/>
                  </a:moveTo>
                  <a:lnTo>
                    <a:pt x="7098" y="0"/>
                  </a:lnTo>
                  <a:lnTo>
                    <a:pt x="0" y="6945"/>
                  </a:lnTo>
                  <a:lnTo>
                    <a:pt x="154" y="15433"/>
                  </a:lnTo>
                  <a:lnTo>
                    <a:pt x="0" y="23921"/>
                  </a:lnTo>
                  <a:lnTo>
                    <a:pt x="7098" y="30866"/>
                  </a:lnTo>
                  <a:lnTo>
                    <a:pt x="15664" y="30866"/>
                  </a:lnTo>
                  <a:lnTo>
                    <a:pt x="23998" y="30866"/>
                  </a:lnTo>
                  <a:lnTo>
                    <a:pt x="31098" y="23921"/>
                  </a:lnTo>
                  <a:lnTo>
                    <a:pt x="31098" y="6945"/>
                  </a:lnTo>
                  <a:lnTo>
                    <a:pt x="239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8367933" y="7895783"/>
              <a:ext cx="183193" cy="191527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8573582" y="7895783"/>
              <a:ext cx="151400" cy="195926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752299" y="7895783"/>
              <a:ext cx="187360" cy="195540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001400" y="7895783"/>
              <a:ext cx="171232" cy="195540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203500" y="7895783"/>
              <a:ext cx="155259" cy="195926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389471" y="7895783"/>
              <a:ext cx="162512" cy="195540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9639420" y="7895783"/>
              <a:ext cx="160661" cy="195540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9830794" y="7899410"/>
              <a:ext cx="178486" cy="191064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0078398" y="7895705"/>
              <a:ext cx="360600" cy="195926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8130027" y="8308859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20">
                  <a:moveTo>
                    <a:pt x="70221" y="0"/>
                  </a:moveTo>
                  <a:lnTo>
                    <a:pt x="0" y="0"/>
                  </a:lnTo>
                  <a:lnTo>
                    <a:pt x="0" y="20063"/>
                  </a:lnTo>
                  <a:lnTo>
                    <a:pt x="70221" y="20063"/>
                  </a:lnTo>
                  <a:lnTo>
                    <a:pt x="70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4" name="object 274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8282351" y="8208619"/>
              <a:ext cx="161123" cy="195540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467396" y="8208619"/>
              <a:ext cx="163593" cy="195926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8662238" y="8221979"/>
              <a:ext cx="372745" cy="158115"/>
            </a:xfrm>
            <a:custGeom>
              <a:avLst/>
              <a:gdLst/>
              <a:ahLst/>
              <a:cxnLst/>
              <a:rect l="l" t="t" r="r" b="b"/>
              <a:pathLst>
                <a:path w="372745" h="158115">
                  <a:moveTo>
                    <a:pt x="157721" y="34290"/>
                  </a:moveTo>
                  <a:lnTo>
                    <a:pt x="137121" y="34290"/>
                  </a:lnTo>
                  <a:lnTo>
                    <a:pt x="137121" y="50800"/>
                  </a:lnTo>
                  <a:lnTo>
                    <a:pt x="137121" y="83820"/>
                  </a:lnTo>
                  <a:lnTo>
                    <a:pt x="41122" y="83820"/>
                  </a:lnTo>
                  <a:lnTo>
                    <a:pt x="41122" y="50800"/>
                  </a:lnTo>
                  <a:lnTo>
                    <a:pt x="137121" y="50800"/>
                  </a:lnTo>
                  <a:lnTo>
                    <a:pt x="137121" y="34290"/>
                  </a:lnTo>
                  <a:lnTo>
                    <a:pt x="41122" y="34290"/>
                  </a:lnTo>
                  <a:lnTo>
                    <a:pt x="41122" y="0"/>
                  </a:lnTo>
                  <a:lnTo>
                    <a:pt x="20370" y="0"/>
                  </a:lnTo>
                  <a:lnTo>
                    <a:pt x="20370" y="34290"/>
                  </a:lnTo>
                  <a:lnTo>
                    <a:pt x="20370" y="50800"/>
                  </a:lnTo>
                  <a:lnTo>
                    <a:pt x="20370" y="83820"/>
                  </a:lnTo>
                  <a:lnTo>
                    <a:pt x="20370" y="100330"/>
                  </a:lnTo>
                  <a:lnTo>
                    <a:pt x="157721" y="100330"/>
                  </a:lnTo>
                  <a:lnTo>
                    <a:pt x="157721" y="83870"/>
                  </a:lnTo>
                  <a:lnTo>
                    <a:pt x="157721" y="50800"/>
                  </a:lnTo>
                  <a:lnTo>
                    <a:pt x="157721" y="50380"/>
                  </a:lnTo>
                  <a:lnTo>
                    <a:pt x="157721" y="34290"/>
                  </a:lnTo>
                  <a:close/>
                </a:path>
                <a:path w="372745" h="158115">
                  <a:moveTo>
                    <a:pt x="157721" y="0"/>
                  </a:moveTo>
                  <a:lnTo>
                    <a:pt x="137121" y="0"/>
                  </a:lnTo>
                  <a:lnTo>
                    <a:pt x="137121" y="33718"/>
                  </a:lnTo>
                  <a:lnTo>
                    <a:pt x="157721" y="33718"/>
                  </a:lnTo>
                  <a:lnTo>
                    <a:pt x="157721" y="0"/>
                  </a:lnTo>
                  <a:close/>
                </a:path>
                <a:path w="372745" h="158115">
                  <a:moveTo>
                    <a:pt x="178943" y="140830"/>
                  </a:moveTo>
                  <a:lnTo>
                    <a:pt x="99237" y="140830"/>
                  </a:lnTo>
                  <a:lnTo>
                    <a:pt x="99237" y="100698"/>
                  </a:lnTo>
                  <a:lnTo>
                    <a:pt x="78701" y="100698"/>
                  </a:lnTo>
                  <a:lnTo>
                    <a:pt x="78701" y="140830"/>
                  </a:lnTo>
                  <a:lnTo>
                    <a:pt x="0" y="140830"/>
                  </a:lnTo>
                  <a:lnTo>
                    <a:pt x="0" y="157949"/>
                  </a:lnTo>
                  <a:lnTo>
                    <a:pt x="178943" y="157949"/>
                  </a:lnTo>
                  <a:lnTo>
                    <a:pt x="178943" y="140830"/>
                  </a:lnTo>
                  <a:close/>
                </a:path>
                <a:path w="372745" h="158115">
                  <a:moveTo>
                    <a:pt x="351574" y="80010"/>
                  </a:moveTo>
                  <a:lnTo>
                    <a:pt x="235902" y="80010"/>
                  </a:lnTo>
                  <a:lnTo>
                    <a:pt x="235902" y="21590"/>
                  </a:lnTo>
                  <a:lnTo>
                    <a:pt x="349872" y="21590"/>
                  </a:lnTo>
                  <a:lnTo>
                    <a:pt x="349872" y="3810"/>
                  </a:lnTo>
                  <a:lnTo>
                    <a:pt x="215442" y="3810"/>
                  </a:lnTo>
                  <a:lnTo>
                    <a:pt x="215442" y="21590"/>
                  </a:lnTo>
                  <a:lnTo>
                    <a:pt x="215442" y="80010"/>
                  </a:lnTo>
                  <a:lnTo>
                    <a:pt x="215442" y="96520"/>
                  </a:lnTo>
                  <a:lnTo>
                    <a:pt x="351574" y="96520"/>
                  </a:lnTo>
                  <a:lnTo>
                    <a:pt x="351574" y="80010"/>
                  </a:lnTo>
                  <a:close/>
                </a:path>
                <a:path w="372745" h="158115">
                  <a:moveTo>
                    <a:pt x="372173" y="139204"/>
                  </a:moveTo>
                  <a:lnTo>
                    <a:pt x="193217" y="139204"/>
                  </a:lnTo>
                  <a:lnTo>
                    <a:pt x="193217" y="156413"/>
                  </a:lnTo>
                  <a:lnTo>
                    <a:pt x="372173" y="156413"/>
                  </a:lnTo>
                  <a:lnTo>
                    <a:pt x="372173" y="139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7" name="object 277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9102828" y="8208619"/>
              <a:ext cx="356819" cy="195849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9557308" y="8208632"/>
              <a:ext cx="1536700" cy="210185"/>
            </a:xfrm>
            <a:custGeom>
              <a:avLst/>
              <a:gdLst/>
              <a:ahLst/>
              <a:cxnLst/>
              <a:rect l="l" t="t" r="r" b="b"/>
              <a:pathLst>
                <a:path w="1536700" h="210184">
                  <a:moveTo>
                    <a:pt x="51396" y="13106"/>
                  </a:moveTo>
                  <a:lnTo>
                    <a:pt x="30022" y="13106"/>
                  </a:lnTo>
                  <a:lnTo>
                    <a:pt x="17030" y="34632"/>
                  </a:lnTo>
                  <a:lnTo>
                    <a:pt x="7632" y="58077"/>
                  </a:lnTo>
                  <a:lnTo>
                    <a:pt x="1930" y="83642"/>
                  </a:lnTo>
                  <a:lnTo>
                    <a:pt x="0" y="111506"/>
                  </a:lnTo>
                  <a:lnTo>
                    <a:pt x="1930" y="139369"/>
                  </a:lnTo>
                  <a:lnTo>
                    <a:pt x="7632" y="164960"/>
                  </a:lnTo>
                  <a:lnTo>
                    <a:pt x="17030" y="188442"/>
                  </a:lnTo>
                  <a:lnTo>
                    <a:pt x="30022" y="209969"/>
                  </a:lnTo>
                  <a:lnTo>
                    <a:pt x="51396" y="209969"/>
                  </a:lnTo>
                  <a:lnTo>
                    <a:pt x="40728" y="191135"/>
                  </a:lnTo>
                  <a:lnTo>
                    <a:pt x="32080" y="166839"/>
                  </a:lnTo>
                  <a:lnTo>
                    <a:pt x="26276" y="139484"/>
                  </a:lnTo>
                  <a:lnTo>
                    <a:pt x="24155" y="111506"/>
                  </a:lnTo>
                  <a:lnTo>
                    <a:pt x="26276" y="83527"/>
                  </a:lnTo>
                  <a:lnTo>
                    <a:pt x="32080" y="56197"/>
                  </a:lnTo>
                  <a:lnTo>
                    <a:pt x="40728" y="31927"/>
                  </a:lnTo>
                  <a:lnTo>
                    <a:pt x="51396" y="13106"/>
                  </a:lnTo>
                  <a:close/>
                </a:path>
                <a:path w="1536700" h="210184">
                  <a:moveTo>
                    <a:pt x="165836" y="12192"/>
                  </a:moveTo>
                  <a:lnTo>
                    <a:pt x="145300" y="12192"/>
                  </a:lnTo>
                  <a:lnTo>
                    <a:pt x="145300" y="40424"/>
                  </a:lnTo>
                  <a:lnTo>
                    <a:pt x="145300" y="56629"/>
                  </a:lnTo>
                  <a:lnTo>
                    <a:pt x="145300" y="86423"/>
                  </a:lnTo>
                  <a:lnTo>
                    <a:pt x="94068" y="86423"/>
                  </a:lnTo>
                  <a:lnTo>
                    <a:pt x="94068" y="56629"/>
                  </a:lnTo>
                  <a:lnTo>
                    <a:pt x="145300" y="56629"/>
                  </a:lnTo>
                  <a:lnTo>
                    <a:pt x="145300" y="40424"/>
                  </a:lnTo>
                  <a:lnTo>
                    <a:pt x="94068" y="40424"/>
                  </a:lnTo>
                  <a:lnTo>
                    <a:pt x="94068" y="12192"/>
                  </a:lnTo>
                  <a:lnTo>
                    <a:pt x="73621" y="12192"/>
                  </a:lnTo>
                  <a:lnTo>
                    <a:pt x="73621" y="102933"/>
                  </a:lnTo>
                  <a:lnTo>
                    <a:pt x="165836" y="102933"/>
                  </a:lnTo>
                  <a:lnTo>
                    <a:pt x="165836" y="86423"/>
                  </a:lnTo>
                  <a:lnTo>
                    <a:pt x="165836" y="56629"/>
                  </a:lnTo>
                  <a:lnTo>
                    <a:pt x="165836" y="40424"/>
                  </a:lnTo>
                  <a:lnTo>
                    <a:pt x="165836" y="12192"/>
                  </a:lnTo>
                  <a:close/>
                </a:path>
                <a:path w="1536700" h="210184">
                  <a:moveTo>
                    <a:pt x="221551" y="158496"/>
                  </a:moveTo>
                  <a:lnTo>
                    <a:pt x="217068" y="142963"/>
                  </a:lnTo>
                  <a:lnTo>
                    <a:pt x="211569" y="138049"/>
                  </a:lnTo>
                  <a:lnTo>
                    <a:pt x="204190" y="131457"/>
                  </a:lnTo>
                  <a:lnTo>
                    <a:pt x="201256" y="130441"/>
                  </a:lnTo>
                  <a:lnTo>
                    <a:pt x="201256" y="158496"/>
                  </a:lnTo>
                  <a:lnTo>
                    <a:pt x="198234" y="167208"/>
                  </a:lnTo>
                  <a:lnTo>
                    <a:pt x="189471" y="173647"/>
                  </a:lnTo>
                  <a:lnTo>
                    <a:pt x="175437" y="177647"/>
                  </a:lnTo>
                  <a:lnTo>
                    <a:pt x="156578" y="179019"/>
                  </a:lnTo>
                  <a:lnTo>
                    <a:pt x="137629" y="177647"/>
                  </a:lnTo>
                  <a:lnTo>
                    <a:pt x="123507" y="173647"/>
                  </a:lnTo>
                  <a:lnTo>
                    <a:pt x="114706" y="167208"/>
                  </a:lnTo>
                  <a:lnTo>
                    <a:pt x="111734" y="158496"/>
                  </a:lnTo>
                  <a:lnTo>
                    <a:pt x="114706" y="149821"/>
                  </a:lnTo>
                  <a:lnTo>
                    <a:pt x="123507" y="143433"/>
                  </a:lnTo>
                  <a:lnTo>
                    <a:pt x="137629" y="139471"/>
                  </a:lnTo>
                  <a:lnTo>
                    <a:pt x="156578" y="138049"/>
                  </a:lnTo>
                  <a:lnTo>
                    <a:pt x="175437" y="139471"/>
                  </a:lnTo>
                  <a:lnTo>
                    <a:pt x="189471" y="143433"/>
                  </a:lnTo>
                  <a:lnTo>
                    <a:pt x="198234" y="149821"/>
                  </a:lnTo>
                  <a:lnTo>
                    <a:pt x="201256" y="158496"/>
                  </a:lnTo>
                  <a:lnTo>
                    <a:pt x="201256" y="130441"/>
                  </a:lnTo>
                  <a:lnTo>
                    <a:pt x="183756" y="124294"/>
                  </a:lnTo>
                  <a:lnTo>
                    <a:pt x="156578" y="121843"/>
                  </a:lnTo>
                  <a:lnTo>
                    <a:pt x="129171" y="124294"/>
                  </a:lnTo>
                  <a:lnTo>
                    <a:pt x="108521" y="131457"/>
                  </a:lnTo>
                  <a:lnTo>
                    <a:pt x="95516" y="142963"/>
                  </a:lnTo>
                  <a:lnTo>
                    <a:pt x="90982" y="158496"/>
                  </a:lnTo>
                  <a:lnTo>
                    <a:pt x="95516" y="174129"/>
                  </a:lnTo>
                  <a:lnTo>
                    <a:pt x="108521" y="185724"/>
                  </a:lnTo>
                  <a:lnTo>
                    <a:pt x="129171" y="192963"/>
                  </a:lnTo>
                  <a:lnTo>
                    <a:pt x="156578" y="195529"/>
                  </a:lnTo>
                  <a:lnTo>
                    <a:pt x="183756" y="192963"/>
                  </a:lnTo>
                  <a:lnTo>
                    <a:pt x="204190" y="185724"/>
                  </a:lnTo>
                  <a:lnTo>
                    <a:pt x="211632" y="179019"/>
                  </a:lnTo>
                  <a:lnTo>
                    <a:pt x="217068" y="174129"/>
                  </a:lnTo>
                  <a:lnTo>
                    <a:pt x="221551" y="158496"/>
                  </a:lnTo>
                  <a:close/>
                </a:path>
                <a:path w="1536700" h="210184">
                  <a:moveTo>
                    <a:pt x="248094" y="47917"/>
                  </a:moveTo>
                  <a:lnTo>
                    <a:pt x="219773" y="47917"/>
                  </a:lnTo>
                  <a:lnTo>
                    <a:pt x="219773" y="0"/>
                  </a:lnTo>
                  <a:lnTo>
                    <a:pt x="199009" y="0"/>
                  </a:lnTo>
                  <a:lnTo>
                    <a:pt x="199009" y="116827"/>
                  </a:lnTo>
                  <a:lnTo>
                    <a:pt x="219773" y="116827"/>
                  </a:lnTo>
                  <a:lnTo>
                    <a:pt x="219773" y="65430"/>
                  </a:lnTo>
                  <a:lnTo>
                    <a:pt x="248094" y="65430"/>
                  </a:lnTo>
                  <a:lnTo>
                    <a:pt x="248094" y="47917"/>
                  </a:lnTo>
                  <a:close/>
                </a:path>
                <a:path w="1536700" h="210184">
                  <a:moveTo>
                    <a:pt x="414845" y="9537"/>
                  </a:moveTo>
                  <a:lnTo>
                    <a:pt x="282041" y="9537"/>
                  </a:lnTo>
                  <a:lnTo>
                    <a:pt x="282041" y="26047"/>
                  </a:lnTo>
                  <a:lnTo>
                    <a:pt x="282041" y="62877"/>
                  </a:lnTo>
                  <a:lnTo>
                    <a:pt x="282041" y="78117"/>
                  </a:lnTo>
                  <a:lnTo>
                    <a:pt x="414845" y="78117"/>
                  </a:lnTo>
                  <a:lnTo>
                    <a:pt x="414845" y="62877"/>
                  </a:lnTo>
                  <a:lnTo>
                    <a:pt x="302336" y="62877"/>
                  </a:lnTo>
                  <a:lnTo>
                    <a:pt x="302336" y="26047"/>
                  </a:lnTo>
                  <a:lnTo>
                    <a:pt x="394398" y="26047"/>
                  </a:lnTo>
                  <a:lnTo>
                    <a:pt x="394398" y="62268"/>
                  </a:lnTo>
                  <a:lnTo>
                    <a:pt x="414845" y="62268"/>
                  </a:lnTo>
                  <a:lnTo>
                    <a:pt x="414845" y="26047"/>
                  </a:lnTo>
                  <a:lnTo>
                    <a:pt x="414845" y="25539"/>
                  </a:lnTo>
                  <a:lnTo>
                    <a:pt x="414845" y="9537"/>
                  </a:lnTo>
                  <a:close/>
                </a:path>
                <a:path w="1536700" h="210184">
                  <a:moveTo>
                    <a:pt x="418172" y="174637"/>
                  </a:moveTo>
                  <a:lnTo>
                    <a:pt x="302031" y="174637"/>
                  </a:lnTo>
                  <a:lnTo>
                    <a:pt x="302031" y="135267"/>
                  </a:lnTo>
                  <a:lnTo>
                    <a:pt x="281355" y="135267"/>
                  </a:lnTo>
                  <a:lnTo>
                    <a:pt x="281355" y="174637"/>
                  </a:lnTo>
                  <a:lnTo>
                    <a:pt x="281355" y="191147"/>
                  </a:lnTo>
                  <a:lnTo>
                    <a:pt x="418172" y="191147"/>
                  </a:lnTo>
                  <a:lnTo>
                    <a:pt x="418172" y="174637"/>
                  </a:lnTo>
                  <a:close/>
                </a:path>
                <a:path w="1536700" h="210184">
                  <a:moveTo>
                    <a:pt x="437997" y="98844"/>
                  </a:moveTo>
                  <a:lnTo>
                    <a:pt x="259054" y="98844"/>
                  </a:lnTo>
                  <a:lnTo>
                    <a:pt x="259054" y="115747"/>
                  </a:lnTo>
                  <a:lnTo>
                    <a:pt x="339915" y="115747"/>
                  </a:lnTo>
                  <a:lnTo>
                    <a:pt x="339915" y="153631"/>
                  </a:lnTo>
                  <a:lnTo>
                    <a:pt x="360451" y="153631"/>
                  </a:lnTo>
                  <a:lnTo>
                    <a:pt x="360451" y="115747"/>
                  </a:lnTo>
                  <a:lnTo>
                    <a:pt x="437997" y="115747"/>
                  </a:lnTo>
                  <a:lnTo>
                    <a:pt x="437997" y="98844"/>
                  </a:lnTo>
                  <a:close/>
                </a:path>
                <a:path w="1536700" h="210184">
                  <a:moveTo>
                    <a:pt x="570572" y="136969"/>
                  </a:moveTo>
                  <a:lnTo>
                    <a:pt x="550265" y="123024"/>
                  </a:lnTo>
                  <a:lnTo>
                    <a:pt x="534479" y="103644"/>
                  </a:lnTo>
                  <a:lnTo>
                    <a:pt x="530631" y="95135"/>
                  </a:lnTo>
                  <a:lnTo>
                    <a:pt x="524281" y="81127"/>
                  </a:lnTo>
                  <a:lnTo>
                    <a:pt x="520725" y="57708"/>
                  </a:lnTo>
                  <a:lnTo>
                    <a:pt x="520725" y="36804"/>
                  </a:lnTo>
                  <a:lnTo>
                    <a:pt x="563168" y="36804"/>
                  </a:lnTo>
                  <a:lnTo>
                    <a:pt x="563168" y="19672"/>
                  </a:lnTo>
                  <a:lnTo>
                    <a:pt x="456133" y="19672"/>
                  </a:lnTo>
                  <a:lnTo>
                    <a:pt x="456133" y="36804"/>
                  </a:lnTo>
                  <a:lnTo>
                    <a:pt x="500189" y="36804"/>
                  </a:lnTo>
                  <a:lnTo>
                    <a:pt x="500189" y="57708"/>
                  </a:lnTo>
                  <a:lnTo>
                    <a:pt x="496277" y="82791"/>
                  </a:lnTo>
                  <a:lnTo>
                    <a:pt x="485597" y="106832"/>
                  </a:lnTo>
                  <a:lnTo>
                    <a:pt x="469379" y="127342"/>
                  </a:lnTo>
                  <a:lnTo>
                    <a:pt x="448881" y="141820"/>
                  </a:lnTo>
                  <a:lnTo>
                    <a:pt x="461149" y="158191"/>
                  </a:lnTo>
                  <a:lnTo>
                    <a:pt x="476999" y="147599"/>
                  </a:lnTo>
                  <a:lnTo>
                    <a:pt x="490855" y="132969"/>
                  </a:lnTo>
                  <a:lnTo>
                    <a:pt x="502234" y="115189"/>
                  </a:lnTo>
                  <a:lnTo>
                    <a:pt x="510616" y="95135"/>
                  </a:lnTo>
                  <a:lnTo>
                    <a:pt x="518795" y="113525"/>
                  </a:lnTo>
                  <a:lnTo>
                    <a:pt x="529805" y="129844"/>
                  </a:lnTo>
                  <a:lnTo>
                    <a:pt x="543280" y="143370"/>
                  </a:lnTo>
                  <a:lnTo>
                    <a:pt x="558838" y="153327"/>
                  </a:lnTo>
                  <a:lnTo>
                    <a:pt x="570572" y="136969"/>
                  </a:lnTo>
                  <a:close/>
                </a:path>
                <a:path w="1536700" h="210184">
                  <a:moveTo>
                    <a:pt x="636244" y="77546"/>
                  </a:moveTo>
                  <a:lnTo>
                    <a:pt x="604913" y="77546"/>
                  </a:lnTo>
                  <a:lnTo>
                    <a:pt x="604913" y="0"/>
                  </a:lnTo>
                  <a:lnTo>
                    <a:pt x="584149" y="0"/>
                  </a:lnTo>
                  <a:lnTo>
                    <a:pt x="584149" y="195529"/>
                  </a:lnTo>
                  <a:lnTo>
                    <a:pt x="604913" y="195529"/>
                  </a:lnTo>
                  <a:lnTo>
                    <a:pt x="604913" y="95059"/>
                  </a:lnTo>
                  <a:lnTo>
                    <a:pt x="636244" y="95059"/>
                  </a:lnTo>
                  <a:lnTo>
                    <a:pt x="636244" y="77546"/>
                  </a:lnTo>
                  <a:close/>
                </a:path>
                <a:path w="1536700" h="210184">
                  <a:moveTo>
                    <a:pt x="870356" y="72758"/>
                  </a:moveTo>
                  <a:lnTo>
                    <a:pt x="843140" y="65557"/>
                  </a:lnTo>
                  <a:lnTo>
                    <a:pt x="820801" y="52793"/>
                  </a:lnTo>
                  <a:lnTo>
                    <a:pt x="813650" y="44907"/>
                  </a:lnTo>
                  <a:lnTo>
                    <a:pt x="805688" y="36131"/>
                  </a:lnTo>
                  <a:lnTo>
                    <a:pt x="800125" y="17195"/>
                  </a:lnTo>
                  <a:lnTo>
                    <a:pt x="800125" y="6553"/>
                  </a:lnTo>
                  <a:lnTo>
                    <a:pt x="778522" y="6553"/>
                  </a:lnTo>
                  <a:lnTo>
                    <a:pt x="778522" y="17195"/>
                  </a:lnTo>
                  <a:lnTo>
                    <a:pt x="772985" y="36258"/>
                  </a:lnTo>
                  <a:lnTo>
                    <a:pt x="757910" y="52908"/>
                  </a:lnTo>
                  <a:lnTo>
                    <a:pt x="735647" y="65595"/>
                  </a:lnTo>
                  <a:lnTo>
                    <a:pt x="708533" y="72758"/>
                  </a:lnTo>
                  <a:lnTo>
                    <a:pt x="716864" y="89662"/>
                  </a:lnTo>
                  <a:lnTo>
                    <a:pt x="739863" y="83756"/>
                  </a:lnTo>
                  <a:lnTo>
                    <a:pt x="760285" y="74053"/>
                  </a:lnTo>
                  <a:lnTo>
                    <a:pt x="777176" y="60947"/>
                  </a:lnTo>
                  <a:lnTo>
                    <a:pt x="789406" y="44907"/>
                  </a:lnTo>
                  <a:lnTo>
                    <a:pt x="801636" y="60883"/>
                  </a:lnTo>
                  <a:lnTo>
                    <a:pt x="818540" y="74002"/>
                  </a:lnTo>
                  <a:lnTo>
                    <a:pt x="839050" y="83756"/>
                  </a:lnTo>
                  <a:lnTo>
                    <a:pt x="862101" y="89662"/>
                  </a:lnTo>
                  <a:lnTo>
                    <a:pt x="870356" y="72758"/>
                  </a:lnTo>
                  <a:close/>
                </a:path>
                <a:path w="1536700" h="210184">
                  <a:moveTo>
                    <a:pt x="878382" y="108877"/>
                  </a:moveTo>
                  <a:lnTo>
                    <a:pt x="700125" y="108877"/>
                  </a:lnTo>
                  <a:lnTo>
                    <a:pt x="700125" y="126009"/>
                  </a:lnTo>
                  <a:lnTo>
                    <a:pt x="778598" y="126009"/>
                  </a:lnTo>
                  <a:lnTo>
                    <a:pt x="778598" y="195529"/>
                  </a:lnTo>
                  <a:lnTo>
                    <a:pt x="798969" y="195529"/>
                  </a:lnTo>
                  <a:lnTo>
                    <a:pt x="798969" y="126009"/>
                  </a:lnTo>
                  <a:lnTo>
                    <a:pt x="878382" y="126009"/>
                  </a:lnTo>
                  <a:lnTo>
                    <a:pt x="878382" y="108877"/>
                  </a:lnTo>
                  <a:close/>
                </a:path>
                <a:path w="1536700" h="210184">
                  <a:moveTo>
                    <a:pt x="960640" y="11569"/>
                  </a:moveTo>
                  <a:lnTo>
                    <a:pt x="939876" y="11569"/>
                  </a:lnTo>
                  <a:lnTo>
                    <a:pt x="888949" y="200787"/>
                  </a:lnTo>
                  <a:lnTo>
                    <a:pt x="909713" y="200787"/>
                  </a:lnTo>
                  <a:lnTo>
                    <a:pt x="960640" y="11569"/>
                  </a:lnTo>
                  <a:close/>
                </a:path>
                <a:path w="1536700" h="210184">
                  <a:moveTo>
                    <a:pt x="1119212" y="170535"/>
                  </a:moveTo>
                  <a:lnTo>
                    <a:pt x="1115225" y="159372"/>
                  </a:lnTo>
                  <a:lnTo>
                    <a:pt x="1114513" y="158877"/>
                  </a:lnTo>
                  <a:lnTo>
                    <a:pt x="1103604" y="151295"/>
                  </a:lnTo>
                  <a:lnTo>
                    <a:pt x="1097915" y="149809"/>
                  </a:lnTo>
                  <a:lnTo>
                    <a:pt x="1097915" y="170535"/>
                  </a:lnTo>
                  <a:lnTo>
                    <a:pt x="1095349" y="175691"/>
                  </a:lnTo>
                  <a:lnTo>
                    <a:pt x="1087996" y="179412"/>
                  </a:lnTo>
                  <a:lnTo>
                    <a:pt x="1076020" y="181660"/>
                  </a:lnTo>
                  <a:lnTo>
                    <a:pt x="1059561" y="182333"/>
                  </a:lnTo>
                  <a:lnTo>
                    <a:pt x="1043279" y="181660"/>
                  </a:lnTo>
                  <a:lnTo>
                    <a:pt x="1031316" y="179412"/>
                  </a:lnTo>
                  <a:lnTo>
                    <a:pt x="1023962" y="175691"/>
                  </a:lnTo>
                  <a:lnTo>
                    <a:pt x="1021524" y="170535"/>
                  </a:lnTo>
                  <a:lnTo>
                    <a:pt x="1023962" y="165404"/>
                  </a:lnTo>
                  <a:lnTo>
                    <a:pt x="1031316" y="161785"/>
                  </a:lnTo>
                  <a:lnTo>
                    <a:pt x="1043279" y="159626"/>
                  </a:lnTo>
                  <a:lnTo>
                    <a:pt x="1059561" y="158877"/>
                  </a:lnTo>
                  <a:lnTo>
                    <a:pt x="1076020" y="159626"/>
                  </a:lnTo>
                  <a:lnTo>
                    <a:pt x="1087996" y="161785"/>
                  </a:lnTo>
                  <a:lnTo>
                    <a:pt x="1095349" y="165404"/>
                  </a:lnTo>
                  <a:lnTo>
                    <a:pt x="1097915" y="170535"/>
                  </a:lnTo>
                  <a:lnTo>
                    <a:pt x="1097915" y="149809"/>
                  </a:lnTo>
                  <a:lnTo>
                    <a:pt x="1084872" y="146380"/>
                  </a:lnTo>
                  <a:lnTo>
                    <a:pt x="1059561" y="144678"/>
                  </a:lnTo>
                  <a:lnTo>
                    <a:pt x="1034249" y="146380"/>
                  </a:lnTo>
                  <a:lnTo>
                    <a:pt x="1015669" y="151295"/>
                  </a:lnTo>
                  <a:lnTo>
                    <a:pt x="1004214" y="159372"/>
                  </a:lnTo>
                  <a:lnTo>
                    <a:pt x="1000302" y="170535"/>
                  </a:lnTo>
                  <a:lnTo>
                    <a:pt x="1004214" y="181775"/>
                  </a:lnTo>
                  <a:lnTo>
                    <a:pt x="1015669" y="189890"/>
                  </a:lnTo>
                  <a:lnTo>
                    <a:pt x="1034249" y="194805"/>
                  </a:lnTo>
                  <a:lnTo>
                    <a:pt x="1059561" y="196456"/>
                  </a:lnTo>
                  <a:lnTo>
                    <a:pt x="1084872" y="194805"/>
                  </a:lnTo>
                  <a:lnTo>
                    <a:pt x="1103604" y="189890"/>
                  </a:lnTo>
                  <a:lnTo>
                    <a:pt x="1114425" y="182333"/>
                  </a:lnTo>
                  <a:lnTo>
                    <a:pt x="1115225" y="181775"/>
                  </a:lnTo>
                  <a:lnTo>
                    <a:pt x="1119212" y="170535"/>
                  </a:lnTo>
                  <a:close/>
                </a:path>
                <a:path w="1536700" h="210184">
                  <a:moveTo>
                    <a:pt x="1132484" y="120446"/>
                  </a:moveTo>
                  <a:lnTo>
                    <a:pt x="1070063" y="120446"/>
                  </a:lnTo>
                  <a:lnTo>
                    <a:pt x="1070063" y="103314"/>
                  </a:lnTo>
                  <a:lnTo>
                    <a:pt x="1049451" y="103314"/>
                  </a:lnTo>
                  <a:lnTo>
                    <a:pt x="1049451" y="120446"/>
                  </a:lnTo>
                  <a:lnTo>
                    <a:pt x="987183" y="120446"/>
                  </a:lnTo>
                  <a:lnTo>
                    <a:pt x="987183" y="136347"/>
                  </a:lnTo>
                  <a:lnTo>
                    <a:pt x="1132484" y="136347"/>
                  </a:lnTo>
                  <a:lnTo>
                    <a:pt x="1132484" y="120446"/>
                  </a:lnTo>
                  <a:close/>
                </a:path>
                <a:path w="1536700" h="210184">
                  <a:moveTo>
                    <a:pt x="1140129" y="54317"/>
                  </a:moveTo>
                  <a:lnTo>
                    <a:pt x="1095044" y="43446"/>
                  </a:lnTo>
                  <a:lnTo>
                    <a:pt x="1073924" y="21755"/>
                  </a:lnTo>
                  <a:lnTo>
                    <a:pt x="1132954" y="21755"/>
                  </a:lnTo>
                  <a:lnTo>
                    <a:pt x="1132954" y="5626"/>
                  </a:lnTo>
                  <a:lnTo>
                    <a:pt x="987031" y="5626"/>
                  </a:lnTo>
                  <a:lnTo>
                    <a:pt x="987031" y="21755"/>
                  </a:lnTo>
                  <a:lnTo>
                    <a:pt x="1045679" y="21755"/>
                  </a:lnTo>
                  <a:lnTo>
                    <a:pt x="1038733" y="33591"/>
                  </a:lnTo>
                  <a:lnTo>
                    <a:pt x="1024331" y="43421"/>
                  </a:lnTo>
                  <a:lnTo>
                    <a:pt x="1004062" y="50558"/>
                  </a:lnTo>
                  <a:lnTo>
                    <a:pt x="979538" y="54317"/>
                  </a:lnTo>
                  <a:lnTo>
                    <a:pt x="986332" y="69900"/>
                  </a:lnTo>
                  <a:lnTo>
                    <a:pt x="1010907" y="65900"/>
                  </a:lnTo>
                  <a:lnTo>
                    <a:pt x="1032129" y="58547"/>
                  </a:lnTo>
                  <a:lnTo>
                    <a:pt x="1048842" y="48094"/>
                  </a:lnTo>
                  <a:lnTo>
                    <a:pt x="1059878" y="34798"/>
                  </a:lnTo>
                  <a:lnTo>
                    <a:pt x="1070864" y="48094"/>
                  </a:lnTo>
                  <a:lnTo>
                    <a:pt x="1087551" y="58547"/>
                  </a:lnTo>
                  <a:lnTo>
                    <a:pt x="1108760" y="65900"/>
                  </a:lnTo>
                  <a:lnTo>
                    <a:pt x="1133335" y="69900"/>
                  </a:lnTo>
                  <a:lnTo>
                    <a:pt x="1140129" y="54317"/>
                  </a:lnTo>
                  <a:close/>
                </a:path>
                <a:path w="1536700" h="210184">
                  <a:moveTo>
                    <a:pt x="1149388" y="79629"/>
                  </a:moveTo>
                  <a:lnTo>
                    <a:pt x="1069898" y="79629"/>
                  </a:lnTo>
                  <a:lnTo>
                    <a:pt x="1069898" y="58254"/>
                  </a:lnTo>
                  <a:lnTo>
                    <a:pt x="1049528" y="58254"/>
                  </a:lnTo>
                  <a:lnTo>
                    <a:pt x="1049528" y="79629"/>
                  </a:lnTo>
                  <a:lnTo>
                    <a:pt x="970432" y="79629"/>
                  </a:lnTo>
                  <a:lnTo>
                    <a:pt x="970432" y="96380"/>
                  </a:lnTo>
                  <a:lnTo>
                    <a:pt x="1149388" y="96380"/>
                  </a:lnTo>
                  <a:lnTo>
                    <a:pt x="1149388" y="79629"/>
                  </a:lnTo>
                  <a:close/>
                </a:path>
                <a:path w="1536700" h="210184">
                  <a:moveTo>
                    <a:pt x="1266532" y="83261"/>
                  </a:moveTo>
                  <a:lnTo>
                    <a:pt x="1262722" y="54876"/>
                  </a:lnTo>
                  <a:lnTo>
                    <a:pt x="1252321" y="33274"/>
                  </a:lnTo>
                  <a:lnTo>
                    <a:pt x="1246619" y="28333"/>
                  </a:lnTo>
                  <a:lnTo>
                    <a:pt x="1246619" y="83261"/>
                  </a:lnTo>
                  <a:lnTo>
                    <a:pt x="1244409" y="104178"/>
                  </a:lnTo>
                  <a:lnTo>
                    <a:pt x="1238250" y="119964"/>
                  </a:lnTo>
                  <a:lnTo>
                    <a:pt x="1228699" y="129933"/>
                  </a:lnTo>
                  <a:lnTo>
                    <a:pt x="1216291" y="133413"/>
                  </a:lnTo>
                  <a:lnTo>
                    <a:pt x="1204061" y="129933"/>
                  </a:lnTo>
                  <a:lnTo>
                    <a:pt x="1194523" y="119964"/>
                  </a:lnTo>
                  <a:lnTo>
                    <a:pt x="1188326" y="104178"/>
                  </a:lnTo>
                  <a:lnTo>
                    <a:pt x="1186116" y="83261"/>
                  </a:lnTo>
                  <a:lnTo>
                    <a:pt x="1188326" y="62458"/>
                  </a:lnTo>
                  <a:lnTo>
                    <a:pt x="1194523" y="46723"/>
                  </a:lnTo>
                  <a:lnTo>
                    <a:pt x="1204061" y="36741"/>
                  </a:lnTo>
                  <a:lnTo>
                    <a:pt x="1216291" y="33172"/>
                  </a:lnTo>
                  <a:lnTo>
                    <a:pt x="1228699" y="36741"/>
                  </a:lnTo>
                  <a:lnTo>
                    <a:pt x="1238250" y="46723"/>
                  </a:lnTo>
                  <a:lnTo>
                    <a:pt x="1244409" y="62458"/>
                  </a:lnTo>
                  <a:lnTo>
                    <a:pt x="1246619" y="83261"/>
                  </a:lnTo>
                  <a:lnTo>
                    <a:pt x="1246619" y="28333"/>
                  </a:lnTo>
                  <a:lnTo>
                    <a:pt x="1236459" y="19519"/>
                  </a:lnTo>
                  <a:lnTo>
                    <a:pt x="1216291" y="14655"/>
                  </a:lnTo>
                  <a:lnTo>
                    <a:pt x="1196124" y="19519"/>
                  </a:lnTo>
                  <a:lnTo>
                    <a:pt x="1180299" y="33274"/>
                  </a:lnTo>
                  <a:lnTo>
                    <a:pt x="1169987" y="54876"/>
                  </a:lnTo>
                  <a:lnTo>
                    <a:pt x="1166368" y="83261"/>
                  </a:lnTo>
                  <a:lnTo>
                    <a:pt x="1169987" y="111772"/>
                  </a:lnTo>
                  <a:lnTo>
                    <a:pt x="1180299" y="133438"/>
                  </a:lnTo>
                  <a:lnTo>
                    <a:pt x="1196124" y="147193"/>
                  </a:lnTo>
                  <a:lnTo>
                    <a:pt x="1216291" y="152006"/>
                  </a:lnTo>
                  <a:lnTo>
                    <a:pt x="1236459" y="147193"/>
                  </a:lnTo>
                  <a:lnTo>
                    <a:pt x="1252321" y="133413"/>
                  </a:lnTo>
                  <a:lnTo>
                    <a:pt x="1262722" y="111772"/>
                  </a:lnTo>
                  <a:lnTo>
                    <a:pt x="1266532" y="83261"/>
                  </a:lnTo>
                  <a:close/>
                </a:path>
                <a:path w="1536700" h="210184">
                  <a:moveTo>
                    <a:pt x="1347635" y="76619"/>
                  </a:moveTo>
                  <a:lnTo>
                    <a:pt x="1316304" y="76619"/>
                  </a:lnTo>
                  <a:lnTo>
                    <a:pt x="1316304" y="0"/>
                  </a:lnTo>
                  <a:lnTo>
                    <a:pt x="1295539" y="0"/>
                  </a:lnTo>
                  <a:lnTo>
                    <a:pt x="1295539" y="195529"/>
                  </a:lnTo>
                  <a:lnTo>
                    <a:pt x="1316304" y="195529"/>
                  </a:lnTo>
                  <a:lnTo>
                    <a:pt x="1316304" y="94132"/>
                  </a:lnTo>
                  <a:lnTo>
                    <a:pt x="1347635" y="94132"/>
                  </a:lnTo>
                  <a:lnTo>
                    <a:pt x="1347635" y="76619"/>
                  </a:lnTo>
                  <a:close/>
                </a:path>
                <a:path w="1536700" h="210184">
                  <a:moveTo>
                    <a:pt x="1536141" y="154012"/>
                  </a:moveTo>
                  <a:lnTo>
                    <a:pt x="1493240" y="154012"/>
                  </a:lnTo>
                  <a:lnTo>
                    <a:pt x="1493240" y="110413"/>
                  </a:lnTo>
                  <a:lnTo>
                    <a:pt x="1493240" y="102476"/>
                  </a:lnTo>
                  <a:lnTo>
                    <a:pt x="1518475" y="62496"/>
                  </a:lnTo>
                  <a:lnTo>
                    <a:pt x="1513090" y="41541"/>
                  </a:lnTo>
                  <a:lnTo>
                    <a:pt x="1500568" y="28079"/>
                  </a:lnTo>
                  <a:lnTo>
                    <a:pt x="1498257" y="25603"/>
                  </a:lnTo>
                  <a:lnTo>
                    <a:pt x="1498257" y="62496"/>
                  </a:lnTo>
                  <a:lnTo>
                    <a:pt x="1494409" y="76720"/>
                  </a:lnTo>
                  <a:lnTo>
                    <a:pt x="1483639" y="87630"/>
                  </a:lnTo>
                  <a:lnTo>
                    <a:pt x="1472323" y="92430"/>
                  </a:lnTo>
                  <a:lnTo>
                    <a:pt x="1472323" y="110413"/>
                  </a:lnTo>
                  <a:lnTo>
                    <a:pt x="1472323" y="154012"/>
                  </a:lnTo>
                  <a:lnTo>
                    <a:pt x="1420393" y="154012"/>
                  </a:lnTo>
                  <a:lnTo>
                    <a:pt x="1420393" y="110502"/>
                  </a:lnTo>
                  <a:lnTo>
                    <a:pt x="1426438" y="111683"/>
                  </a:lnTo>
                  <a:lnTo>
                    <a:pt x="1432763" y="112547"/>
                  </a:lnTo>
                  <a:lnTo>
                    <a:pt x="1439341" y="113093"/>
                  </a:lnTo>
                  <a:lnTo>
                    <a:pt x="1446174" y="113271"/>
                  </a:lnTo>
                  <a:lnTo>
                    <a:pt x="1453070" y="113093"/>
                  </a:lnTo>
                  <a:lnTo>
                    <a:pt x="1459738" y="112547"/>
                  </a:lnTo>
                  <a:lnTo>
                    <a:pt x="1466164" y="111645"/>
                  </a:lnTo>
                  <a:lnTo>
                    <a:pt x="1471942" y="110502"/>
                  </a:lnTo>
                  <a:lnTo>
                    <a:pt x="1472323" y="110413"/>
                  </a:lnTo>
                  <a:lnTo>
                    <a:pt x="1472323" y="92430"/>
                  </a:lnTo>
                  <a:lnTo>
                    <a:pt x="1467167" y="94602"/>
                  </a:lnTo>
                  <a:lnTo>
                    <a:pt x="1446174" y="97066"/>
                  </a:lnTo>
                  <a:lnTo>
                    <a:pt x="1425130" y="94602"/>
                  </a:lnTo>
                  <a:lnTo>
                    <a:pt x="1408722" y="87630"/>
                  </a:lnTo>
                  <a:lnTo>
                    <a:pt x="1398041" y="76720"/>
                  </a:lnTo>
                  <a:lnTo>
                    <a:pt x="1394231" y="62496"/>
                  </a:lnTo>
                  <a:lnTo>
                    <a:pt x="1398041" y="48183"/>
                  </a:lnTo>
                  <a:lnTo>
                    <a:pt x="1408722" y="37299"/>
                  </a:lnTo>
                  <a:lnTo>
                    <a:pt x="1425130" y="30416"/>
                  </a:lnTo>
                  <a:lnTo>
                    <a:pt x="1446174" y="28079"/>
                  </a:lnTo>
                  <a:lnTo>
                    <a:pt x="1467167" y="30416"/>
                  </a:lnTo>
                  <a:lnTo>
                    <a:pt x="1483639" y="37299"/>
                  </a:lnTo>
                  <a:lnTo>
                    <a:pt x="1494409" y="48183"/>
                  </a:lnTo>
                  <a:lnTo>
                    <a:pt x="1498257" y="62496"/>
                  </a:lnTo>
                  <a:lnTo>
                    <a:pt x="1498257" y="25603"/>
                  </a:lnTo>
                  <a:lnTo>
                    <a:pt x="1498092" y="25425"/>
                  </a:lnTo>
                  <a:lnTo>
                    <a:pt x="1475206" y="15062"/>
                  </a:lnTo>
                  <a:lnTo>
                    <a:pt x="1446174" y="11341"/>
                  </a:lnTo>
                  <a:lnTo>
                    <a:pt x="1417231" y="15062"/>
                  </a:lnTo>
                  <a:lnTo>
                    <a:pt x="1394421" y="25425"/>
                  </a:lnTo>
                  <a:lnTo>
                    <a:pt x="1379461" y="41541"/>
                  </a:lnTo>
                  <a:lnTo>
                    <a:pt x="1374101" y="62496"/>
                  </a:lnTo>
                  <a:lnTo>
                    <a:pt x="1375879" y="74955"/>
                  </a:lnTo>
                  <a:lnTo>
                    <a:pt x="1381010" y="85953"/>
                  </a:lnTo>
                  <a:lnTo>
                    <a:pt x="1389164" y="95300"/>
                  </a:lnTo>
                  <a:lnTo>
                    <a:pt x="1400022" y="102857"/>
                  </a:lnTo>
                  <a:lnTo>
                    <a:pt x="1400022" y="154012"/>
                  </a:lnTo>
                  <a:lnTo>
                    <a:pt x="1357198" y="154012"/>
                  </a:lnTo>
                  <a:lnTo>
                    <a:pt x="1357198" y="171145"/>
                  </a:lnTo>
                  <a:lnTo>
                    <a:pt x="1536141" y="171145"/>
                  </a:lnTo>
                  <a:lnTo>
                    <a:pt x="1536141" y="154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9" name="object 27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1162015" y="8215179"/>
              <a:ext cx="178255" cy="188981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1409279" y="8208619"/>
              <a:ext cx="361680" cy="195540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1848873" y="8208619"/>
              <a:ext cx="163593" cy="195926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2042561" y="8208619"/>
              <a:ext cx="439232" cy="209970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8130027" y="8621696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20">
                  <a:moveTo>
                    <a:pt x="70221" y="0"/>
                  </a:moveTo>
                  <a:lnTo>
                    <a:pt x="0" y="0"/>
                  </a:lnTo>
                  <a:lnTo>
                    <a:pt x="0" y="20063"/>
                  </a:lnTo>
                  <a:lnTo>
                    <a:pt x="70221" y="20063"/>
                  </a:lnTo>
                  <a:lnTo>
                    <a:pt x="70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4" name="object 28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8276794" y="8521456"/>
              <a:ext cx="160660" cy="195540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8468013" y="8521610"/>
              <a:ext cx="168300" cy="191373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8715000" y="8521456"/>
              <a:ext cx="183193" cy="191527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8920649" y="8521456"/>
              <a:ext cx="151400" cy="195926"/>
            </a:xfrm>
            <a:prstGeom prst="rect">
              <a:avLst/>
            </a:prstGeom>
          </p:spPr>
        </p:pic>
        <p:sp>
          <p:nvSpPr>
            <p:cNvPr id="288" name="object 288"/>
            <p:cNvSpPr/>
            <p:nvPr/>
          </p:nvSpPr>
          <p:spPr>
            <a:xfrm>
              <a:off x="9102145" y="8683197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59">
                  <a:moveTo>
                    <a:pt x="36036" y="0"/>
                  </a:moveTo>
                  <a:lnTo>
                    <a:pt x="11652" y="0"/>
                  </a:lnTo>
                  <a:lnTo>
                    <a:pt x="0" y="60344"/>
                  </a:lnTo>
                  <a:lnTo>
                    <a:pt x="18519" y="60344"/>
                  </a:lnTo>
                  <a:lnTo>
                    <a:pt x="360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9" name="object 28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9217509" y="8521456"/>
              <a:ext cx="354966" cy="195540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9600410" y="8520067"/>
              <a:ext cx="378502" cy="196929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0042844" y="8521456"/>
              <a:ext cx="183193" cy="191527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0248493" y="8521456"/>
              <a:ext cx="151401" cy="195926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10429977" y="8521458"/>
              <a:ext cx="664845" cy="222250"/>
            </a:xfrm>
            <a:custGeom>
              <a:avLst/>
              <a:gdLst/>
              <a:ahLst/>
              <a:cxnLst/>
              <a:rect l="l" t="t" r="r" b="b"/>
              <a:pathLst>
                <a:path w="664845" h="222250">
                  <a:moveTo>
                    <a:pt x="36042" y="161747"/>
                  </a:moveTo>
                  <a:lnTo>
                    <a:pt x="11658" y="161747"/>
                  </a:lnTo>
                  <a:lnTo>
                    <a:pt x="0" y="222084"/>
                  </a:lnTo>
                  <a:lnTo>
                    <a:pt x="18529" y="222084"/>
                  </a:lnTo>
                  <a:lnTo>
                    <a:pt x="36042" y="161747"/>
                  </a:lnTo>
                  <a:close/>
                </a:path>
                <a:path w="664845" h="222250">
                  <a:moveTo>
                    <a:pt x="285838" y="96456"/>
                  </a:moveTo>
                  <a:lnTo>
                    <a:pt x="236080" y="71526"/>
                  </a:lnTo>
                  <a:lnTo>
                    <a:pt x="214452" y="27787"/>
                  </a:lnTo>
                  <a:lnTo>
                    <a:pt x="214452" y="13042"/>
                  </a:lnTo>
                  <a:lnTo>
                    <a:pt x="192620" y="13042"/>
                  </a:lnTo>
                  <a:lnTo>
                    <a:pt x="192620" y="27787"/>
                  </a:lnTo>
                  <a:lnTo>
                    <a:pt x="186677" y="50952"/>
                  </a:lnTo>
                  <a:lnTo>
                    <a:pt x="170967" y="71437"/>
                  </a:lnTo>
                  <a:lnTo>
                    <a:pt x="148323" y="87274"/>
                  </a:lnTo>
                  <a:lnTo>
                    <a:pt x="121551" y="96456"/>
                  </a:lnTo>
                  <a:lnTo>
                    <a:pt x="130810" y="113753"/>
                  </a:lnTo>
                  <a:lnTo>
                    <a:pt x="153593" y="106146"/>
                  </a:lnTo>
                  <a:lnTo>
                    <a:pt x="174142" y="94056"/>
                  </a:lnTo>
                  <a:lnTo>
                    <a:pt x="191236" y="78143"/>
                  </a:lnTo>
                  <a:lnTo>
                    <a:pt x="203644" y="59042"/>
                  </a:lnTo>
                  <a:lnTo>
                    <a:pt x="215988" y="78219"/>
                  </a:lnTo>
                  <a:lnTo>
                    <a:pt x="233057" y="94145"/>
                  </a:lnTo>
                  <a:lnTo>
                    <a:pt x="253619" y="106197"/>
                  </a:lnTo>
                  <a:lnTo>
                    <a:pt x="276415" y="113753"/>
                  </a:lnTo>
                  <a:lnTo>
                    <a:pt x="285838" y="96456"/>
                  </a:lnTo>
                  <a:close/>
                </a:path>
                <a:path w="664845" h="222250">
                  <a:moveTo>
                    <a:pt x="294093" y="152641"/>
                  </a:moveTo>
                  <a:lnTo>
                    <a:pt x="115138" y="152641"/>
                  </a:lnTo>
                  <a:lnTo>
                    <a:pt x="115138" y="169849"/>
                  </a:lnTo>
                  <a:lnTo>
                    <a:pt x="294093" y="169849"/>
                  </a:lnTo>
                  <a:lnTo>
                    <a:pt x="294093" y="152641"/>
                  </a:lnTo>
                  <a:close/>
                </a:path>
                <a:path w="664845" h="222250">
                  <a:moveTo>
                    <a:pt x="487311" y="155181"/>
                  </a:moveTo>
                  <a:lnTo>
                    <a:pt x="407835" y="155181"/>
                  </a:lnTo>
                  <a:lnTo>
                    <a:pt x="407835" y="117081"/>
                  </a:lnTo>
                  <a:lnTo>
                    <a:pt x="467017" y="117081"/>
                  </a:lnTo>
                  <a:lnTo>
                    <a:pt x="467017" y="100571"/>
                  </a:lnTo>
                  <a:lnTo>
                    <a:pt x="351726" y="100571"/>
                  </a:lnTo>
                  <a:lnTo>
                    <a:pt x="351726" y="73901"/>
                  </a:lnTo>
                  <a:lnTo>
                    <a:pt x="460768" y="73901"/>
                  </a:lnTo>
                  <a:lnTo>
                    <a:pt x="460768" y="57391"/>
                  </a:lnTo>
                  <a:lnTo>
                    <a:pt x="351726" y="57391"/>
                  </a:lnTo>
                  <a:lnTo>
                    <a:pt x="351726" y="31991"/>
                  </a:lnTo>
                  <a:lnTo>
                    <a:pt x="465086" y="31991"/>
                  </a:lnTo>
                  <a:lnTo>
                    <a:pt x="465086" y="15481"/>
                  </a:lnTo>
                  <a:lnTo>
                    <a:pt x="330822" y="15481"/>
                  </a:lnTo>
                  <a:lnTo>
                    <a:pt x="330822" y="31991"/>
                  </a:lnTo>
                  <a:lnTo>
                    <a:pt x="330822" y="57391"/>
                  </a:lnTo>
                  <a:lnTo>
                    <a:pt x="330822" y="73901"/>
                  </a:lnTo>
                  <a:lnTo>
                    <a:pt x="330822" y="100571"/>
                  </a:lnTo>
                  <a:lnTo>
                    <a:pt x="330822" y="117081"/>
                  </a:lnTo>
                  <a:lnTo>
                    <a:pt x="387070" y="117081"/>
                  </a:lnTo>
                  <a:lnTo>
                    <a:pt x="387070" y="155181"/>
                  </a:lnTo>
                  <a:lnTo>
                    <a:pt x="308368" y="155181"/>
                  </a:lnTo>
                  <a:lnTo>
                    <a:pt x="308368" y="171691"/>
                  </a:lnTo>
                  <a:lnTo>
                    <a:pt x="487311" y="171691"/>
                  </a:lnTo>
                  <a:lnTo>
                    <a:pt x="487311" y="155181"/>
                  </a:lnTo>
                  <a:close/>
                </a:path>
                <a:path w="664845" h="222250">
                  <a:moveTo>
                    <a:pt x="664641" y="0"/>
                  </a:moveTo>
                  <a:lnTo>
                    <a:pt x="644118" y="0"/>
                  </a:lnTo>
                  <a:lnTo>
                    <a:pt x="644118" y="73317"/>
                  </a:lnTo>
                  <a:lnTo>
                    <a:pt x="603605" y="73317"/>
                  </a:lnTo>
                  <a:lnTo>
                    <a:pt x="598373" y="48920"/>
                  </a:lnTo>
                  <a:lnTo>
                    <a:pt x="589419" y="33185"/>
                  </a:lnTo>
                  <a:lnTo>
                    <a:pt x="587870" y="30480"/>
                  </a:lnTo>
                  <a:lnTo>
                    <a:pt x="584390" y="27749"/>
                  </a:lnTo>
                  <a:lnTo>
                    <a:pt x="584390" y="83261"/>
                  </a:lnTo>
                  <a:lnTo>
                    <a:pt x="582206" y="104190"/>
                  </a:lnTo>
                  <a:lnTo>
                    <a:pt x="576097" y="119976"/>
                  </a:lnTo>
                  <a:lnTo>
                    <a:pt x="566686" y="129946"/>
                  </a:lnTo>
                  <a:lnTo>
                    <a:pt x="554609" y="133426"/>
                  </a:lnTo>
                  <a:lnTo>
                    <a:pt x="542455" y="129946"/>
                  </a:lnTo>
                  <a:lnTo>
                    <a:pt x="533019" y="119976"/>
                  </a:lnTo>
                  <a:lnTo>
                    <a:pt x="526910" y="104190"/>
                  </a:lnTo>
                  <a:lnTo>
                    <a:pt x="524738" y="83261"/>
                  </a:lnTo>
                  <a:lnTo>
                    <a:pt x="526910" y="62471"/>
                  </a:lnTo>
                  <a:lnTo>
                    <a:pt x="533019" y="46736"/>
                  </a:lnTo>
                  <a:lnTo>
                    <a:pt x="542455" y="36741"/>
                  </a:lnTo>
                  <a:lnTo>
                    <a:pt x="554609" y="33185"/>
                  </a:lnTo>
                  <a:lnTo>
                    <a:pt x="566686" y="36741"/>
                  </a:lnTo>
                  <a:lnTo>
                    <a:pt x="576097" y="46736"/>
                  </a:lnTo>
                  <a:lnTo>
                    <a:pt x="582206" y="62471"/>
                  </a:lnTo>
                  <a:lnTo>
                    <a:pt x="584390" y="83261"/>
                  </a:lnTo>
                  <a:lnTo>
                    <a:pt x="584390" y="27749"/>
                  </a:lnTo>
                  <a:lnTo>
                    <a:pt x="572998" y="18783"/>
                  </a:lnTo>
                  <a:lnTo>
                    <a:pt x="554609" y="14668"/>
                  </a:lnTo>
                  <a:lnTo>
                    <a:pt x="534492" y="19519"/>
                  </a:lnTo>
                  <a:lnTo>
                    <a:pt x="518769" y="33286"/>
                  </a:lnTo>
                  <a:lnTo>
                    <a:pt x="508558" y="54876"/>
                  </a:lnTo>
                  <a:lnTo>
                    <a:pt x="504990" y="83261"/>
                  </a:lnTo>
                  <a:lnTo>
                    <a:pt x="508558" y="111785"/>
                  </a:lnTo>
                  <a:lnTo>
                    <a:pt x="518769" y="133438"/>
                  </a:lnTo>
                  <a:lnTo>
                    <a:pt x="534492" y="147205"/>
                  </a:lnTo>
                  <a:lnTo>
                    <a:pt x="554609" y="152019"/>
                  </a:lnTo>
                  <a:lnTo>
                    <a:pt x="573468" y="147726"/>
                  </a:lnTo>
                  <a:lnTo>
                    <a:pt x="588581" y="135407"/>
                  </a:lnTo>
                  <a:lnTo>
                    <a:pt x="589648" y="133426"/>
                  </a:lnTo>
                  <a:lnTo>
                    <a:pt x="598995" y="115951"/>
                  </a:lnTo>
                  <a:lnTo>
                    <a:pt x="603758" y="90208"/>
                  </a:lnTo>
                  <a:lnTo>
                    <a:pt x="644118" y="90208"/>
                  </a:lnTo>
                  <a:lnTo>
                    <a:pt x="644118" y="195935"/>
                  </a:lnTo>
                  <a:lnTo>
                    <a:pt x="664641" y="195935"/>
                  </a:lnTo>
                  <a:lnTo>
                    <a:pt x="664641" y="90208"/>
                  </a:lnTo>
                  <a:lnTo>
                    <a:pt x="664641" y="73317"/>
                  </a:lnTo>
                  <a:lnTo>
                    <a:pt x="6646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4" name="object 294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1177509" y="8521456"/>
              <a:ext cx="183193" cy="191527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1383158" y="8521456"/>
              <a:ext cx="151401" cy="195926"/>
            </a:xfrm>
            <a:prstGeom prst="rect">
              <a:avLst/>
            </a:prstGeom>
          </p:spPr>
        </p:pic>
        <p:sp>
          <p:nvSpPr>
            <p:cNvPr id="296" name="object 296"/>
            <p:cNvSpPr/>
            <p:nvPr/>
          </p:nvSpPr>
          <p:spPr>
            <a:xfrm>
              <a:off x="11564654" y="8683197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59">
                  <a:moveTo>
                    <a:pt x="36037" y="0"/>
                  </a:moveTo>
                  <a:lnTo>
                    <a:pt x="11652" y="0"/>
                  </a:lnTo>
                  <a:lnTo>
                    <a:pt x="0" y="60344"/>
                  </a:lnTo>
                  <a:lnTo>
                    <a:pt x="18520" y="60344"/>
                  </a:lnTo>
                  <a:lnTo>
                    <a:pt x="360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7" name="object 297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11679480" y="8526009"/>
              <a:ext cx="372020" cy="190987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2120694" y="8521456"/>
              <a:ext cx="355121" cy="195926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12507062" y="8539479"/>
              <a:ext cx="179070" cy="151765"/>
            </a:xfrm>
            <a:custGeom>
              <a:avLst/>
              <a:gdLst/>
              <a:ahLst/>
              <a:cxnLst/>
              <a:rect l="l" t="t" r="r" b="b"/>
              <a:pathLst>
                <a:path w="179070" h="151765">
                  <a:moveTo>
                    <a:pt x="158343" y="74930"/>
                  </a:moveTo>
                  <a:lnTo>
                    <a:pt x="42672" y="74930"/>
                  </a:lnTo>
                  <a:lnTo>
                    <a:pt x="42672" y="16510"/>
                  </a:lnTo>
                  <a:lnTo>
                    <a:pt x="156654" y="16510"/>
                  </a:lnTo>
                  <a:lnTo>
                    <a:pt x="156654" y="0"/>
                  </a:lnTo>
                  <a:lnTo>
                    <a:pt x="22225" y="0"/>
                  </a:lnTo>
                  <a:lnTo>
                    <a:pt x="22225" y="16510"/>
                  </a:lnTo>
                  <a:lnTo>
                    <a:pt x="22225" y="74930"/>
                  </a:lnTo>
                  <a:lnTo>
                    <a:pt x="22225" y="91440"/>
                  </a:lnTo>
                  <a:lnTo>
                    <a:pt x="158343" y="91440"/>
                  </a:lnTo>
                  <a:lnTo>
                    <a:pt x="158343" y="74930"/>
                  </a:lnTo>
                  <a:close/>
                </a:path>
                <a:path w="179070" h="151765">
                  <a:moveTo>
                    <a:pt x="178955" y="134543"/>
                  </a:moveTo>
                  <a:lnTo>
                    <a:pt x="0" y="134543"/>
                  </a:lnTo>
                  <a:lnTo>
                    <a:pt x="0" y="151752"/>
                  </a:lnTo>
                  <a:lnTo>
                    <a:pt x="178955" y="151752"/>
                  </a:lnTo>
                  <a:lnTo>
                    <a:pt x="178955" y="134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0" name="object 30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2753004" y="8521456"/>
              <a:ext cx="183193" cy="191527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2958653" y="8521456"/>
              <a:ext cx="151401" cy="195926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199157" y="8538278"/>
              <a:ext cx="136353" cy="162358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13361439" y="8540439"/>
              <a:ext cx="117216" cy="158037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3499104" y="8540439"/>
              <a:ext cx="125703" cy="160660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13656910" y="8540439"/>
              <a:ext cx="127248" cy="158037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13858549" y="8521456"/>
              <a:ext cx="160661" cy="195540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14049923" y="8525083"/>
              <a:ext cx="178486" cy="191064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14256804" y="8521458"/>
              <a:ext cx="887094" cy="210185"/>
            </a:xfrm>
            <a:custGeom>
              <a:avLst/>
              <a:gdLst/>
              <a:ahLst/>
              <a:cxnLst/>
              <a:rect l="l" t="t" r="r" b="b"/>
              <a:pathLst>
                <a:path w="887094" h="210184">
                  <a:moveTo>
                    <a:pt x="51384" y="13119"/>
                  </a:moveTo>
                  <a:lnTo>
                    <a:pt x="30010" y="13119"/>
                  </a:lnTo>
                  <a:lnTo>
                    <a:pt x="17018" y="34632"/>
                  </a:lnTo>
                  <a:lnTo>
                    <a:pt x="7620" y="58089"/>
                  </a:lnTo>
                  <a:lnTo>
                    <a:pt x="1917" y="83654"/>
                  </a:lnTo>
                  <a:lnTo>
                    <a:pt x="0" y="111506"/>
                  </a:lnTo>
                  <a:lnTo>
                    <a:pt x="1917" y="139369"/>
                  </a:lnTo>
                  <a:lnTo>
                    <a:pt x="7620" y="164973"/>
                  </a:lnTo>
                  <a:lnTo>
                    <a:pt x="17018" y="188442"/>
                  </a:lnTo>
                  <a:lnTo>
                    <a:pt x="30010" y="209969"/>
                  </a:lnTo>
                  <a:lnTo>
                    <a:pt x="51384" y="209969"/>
                  </a:lnTo>
                  <a:lnTo>
                    <a:pt x="40716" y="191147"/>
                  </a:lnTo>
                  <a:lnTo>
                    <a:pt x="32067" y="166852"/>
                  </a:lnTo>
                  <a:lnTo>
                    <a:pt x="26263" y="139496"/>
                  </a:lnTo>
                  <a:lnTo>
                    <a:pt x="24155" y="111506"/>
                  </a:lnTo>
                  <a:lnTo>
                    <a:pt x="26263" y="83540"/>
                  </a:lnTo>
                  <a:lnTo>
                    <a:pt x="32067" y="56210"/>
                  </a:lnTo>
                  <a:lnTo>
                    <a:pt x="40716" y="31940"/>
                  </a:lnTo>
                  <a:lnTo>
                    <a:pt x="51384" y="13119"/>
                  </a:lnTo>
                  <a:close/>
                </a:path>
                <a:path w="887094" h="210184">
                  <a:moveTo>
                    <a:pt x="222618" y="159740"/>
                  </a:moveTo>
                  <a:lnTo>
                    <a:pt x="217919" y="144627"/>
                  </a:lnTo>
                  <a:lnTo>
                    <a:pt x="212636" y="140220"/>
                  </a:lnTo>
                  <a:lnTo>
                    <a:pt x="204558" y="133477"/>
                  </a:lnTo>
                  <a:lnTo>
                    <a:pt x="201942" y="132638"/>
                  </a:lnTo>
                  <a:lnTo>
                    <a:pt x="201942" y="159740"/>
                  </a:lnTo>
                  <a:lnTo>
                    <a:pt x="198704" y="168071"/>
                  </a:lnTo>
                  <a:lnTo>
                    <a:pt x="189509" y="174142"/>
                  </a:lnTo>
                  <a:lnTo>
                    <a:pt x="174802" y="177850"/>
                  </a:lnTo>
                  <a:lnTo>
                    <a:pt x="155028" y="179108"/>
                  </a:lnTo>
                  <a:lnTo>
                    <a:pt x="135102" y="177850"/>
                  </a:lnTo>
                  <a:lnTo>
                    <a:pt x="120383" y="174142"/>
                  </a:lnTo>
                  <a:lnTo>
                    <a:pt x="111302" y="168071"/>
                  </a:lnTo>
                  <a:lnTo>
                    <a:pt x="108254" y="159740"/>
                  </a:lnTo>
                  <a:lnTo>
                    <a:pt x="111302" y="151472"/>
                  </a:lnTo>
                  <a:lnTo>
                    <a:pt x="120383" y="145376"/>
                  </a:lnTo>
                  <a:lnTo>
                    <a:pt x="135102" y="141579"/>
                  </a:lnTo>
                  <a:lnTo>
                    <a:pt x="155028" y="140220"/>
                  </a:lnTo>
                  <a:lnTo>
                    <a:pt x="174802" y="141579"/>
                  </a:lnTo>
                  <a:lnTo>
                    <a:pt x="189509" y="145376"/>
                  </a:lnTo>
                  <a:lnTo>
                    <a:pt x="198704" y="151472"/>
                  </a:lnTo>
                  <a:lnTo>
                    <a:pt x="201942" y="159740"/>
                  </a:lnTo>
                  <a:lnTo>
                    <a:pt x="201942" y="132638"/>
                  </a:lnTo>
                  <a:lnTo>
                    <a:pt x="183337" y="126593"/>
                  </a:lnTo>
                  <a:lnTo>
                    <a:pt x="155028" y="124244"/>
                  </a:lnTo>
                  <a:lnTo>
                    <a:pt x="126555" y="126593"/>
                  </a:lnTo>
                  <a:lnTo>
                    <a:pt x="105219" y="133477"/>
                  </a:lnTo>
                  <a:lnTo>
                    <a:pt x="91833" y="144627"/>
                  </a:lnTo>
                  <a:lnTo>
                    <a:pt x="87198" y="159740"/>
                  </a:lnTo>
                  <a:lnTo>
                    <a:pt x="91833" y="174891"/>
                  </a:lnTo>
                  <a:lnTo>
                    <a:pt x="105219" y="186029"/>
                  </a:lnTo>
                  <a:lnTo>
                    <a:pt x="126555" y="192887"/>
                  </a:lnTo>
                  <a:lnTo>
                    <a:pt x="155028" y="195237"/>
                  </a:lnTo>
                  <a:lnTo>
                    <a:pt x="183337" y="192887"/>
                  </a:lnTo>
                  <a:lnTo>
                    <a:pt x="204558" y="186029"/>
                  </a:lnTo>
                  <a:lnTo>
                    <a:pt x="212864" y="179108"/>
                  </a:lnTo>
                  <a:lnTo>
                    <a:pt x="217919" y="174891"/>
                  </a:lnTo>
                  <a:lnTo>
                    <a:pt x="222618" y="159740"/>
                  </a:lnTo>
                  <a:close/>
                </a:path>
                <a:path w="887094" h="210184">
                  <a:moveTo>
                    <a:pt x="223774" y="58115"/>
                  </a:moveTo>
                  <a:lnTo>
                    <a:pt x="108877" y="58115"/>
                  </a:lnTo>
                  <a:lnTo>
                    <a:pt x="108877" y="23926"/>
                  </a:lnTo>
                  <a:lnTo>
                    <a:pt x="222618" y="23926"/>
                  </a:lnTo>
                  <a:lnTo>
                    <a:pt x="222618" y="7023"/>
                  </a:lnTo>
                  <a:lnTo>
                    <a:pt x="88353" y="7023"/>
                  </a:lnTo>
                  <a:lnTo>
                    <a:pt x="88353" y="74853"/>
                  </a:lnTo>
                  <a:lnTo>
                    <a:pt x="223774" y="74853"/>
                  </a:lnTo>
                  <a:lnTo>
                    <a:pt x="223774" y="58115"/>
                  </a:lnTo>
                  <a:close/>
                </a:path>
                <a:path w="887094" h="210184">
                  <a:moveTo>
                    <a:pt x="244614" y="91833"/>
                  </a:moveTo>
                  <a:lnTo>
                    <a:pt x="66128" y="91833"/>
                  </a:lnTo>
                  <a:lnTo>
                    <a:pt x="66128" y="108966"/>
                  </a:lnTo>
                  <a:lnTo>
                    <a:pt x="244614" y="108966"/>
                  </a:lnTo>
                  <a:lnTo>
                    <a:pt x="244614" y="91833"/>
                  </a:lnTo>
                  <a:close/>
                </a:path>
                <a:path w="887094" h="210184">
                  <a:moveTo>
                    <a:pt x="416547" y="137401"/>
                  </a:moveTo>
                  <a:lnTo>
                    <a:pt x="279107" y="137401"/>
                  </a:lnTo>
                  <a:lnTo>
                    <a:pt x="279107" y="153924"/>
                  </a:lnTo>
                  <a:lnTo>
                    <a:pt x="395706" y="153924"/>
                  </a:lnTo>
                  <a:lnTo>
                    <a:pt x="395706" y="194551"/>
                  </a:lnTo>
                  <a:lnTo>
                    <a:pt x="416547" y="194551"/>
                  </a:lnTo>
                  <a:lnTo>
                    <a:pt x="416547" y="153924"/>
                  </a:lnTo>
                  <a:lnTo>
                    <a:pt x="416547" y="137401"/>
                  </a:lnTo>
                  <a:close/>
                </a:path>
                <a:path w="887094" h="210184">
                  <a:moveTo>
                    <a:pt x="419468" y="71361"/>
                  </a:moveTo>
                  <a:lnTo>
                    <a:pt x="302564" y="71361"/>
                  </a:lnTo>
                  <a:lnTo>
                    <a:pt x="302564" y="53581"/>
                  </a:lnTo>
                  <a:lnTo>
                    <a:pt x="415467" y="53581"/>
                  </a:lnTo>
                  <a:lnTo>
                    <a:pt x="415467" y="38341"/>
                  </a:lnTo>
                  <a:lnTo>
                    <a:pt x="415467" y="20561"/>
                  </a:lnTo>
                  <a:lnTo>
                    <a:pt x="415467" y="4051"/>
                  </a:lnTo>
                  <a:lnTo>
                    <a:pt x="281495" y="4051"/>
                  </a:lnTo>
                  <a:lnTo>
                    <a:pt x="281495" y="20561"/>
                  </a:lnTo>
                  <a:lnTo>
                    <a:pt x="394779" y="20561"/>
                  </a:lnTo>
                  <a:lnTo>
                    <a:pt x="394779" y="38341"/>
                  </a:lnTo>
                  <a:lnTo>
                    <a:pt x="282041" y="38341"/>
                  </a:lnTo>
                  <a:lnTo>
                    <a:pt x="282041" y="53581"/>
                  </a:lnTo>
                  <a:lnTo>
                    <a:pt x="282041" y="71361"/>
                  </a:lnTo>
                  <a:lnTo>
                    <a:pt x="282041" y="87871"/>
                  </a:lnTo>
                  <a:lnTo>
                    <a:pt x="419468" y="87871"/>
                  </a:lnTo>
                  <a:lnTo>
                    <a:pt x="419468" y="71361"/>
                  </a:lnTo>
                  <a:close/>
                </a:path>
                <a:path w="887094" h="210184">
                  <a:moveTo>
                    <a:pt x="437997" y="106730"/>
                  </a:moveTo>
                  <a:lnTo>
                    <a:pt x="358749" y="106730"/>
                  </a:lnTo>
                  <a:lnTo>
                    <a:pt x="358749" y="88201"/>
                  </a:lnTo>
                  <a:lnTo>
                    <a:pt x="338366" y="88201"/>
                  </a:lnTo>
                  <a:lnTo>
                    <a:pt x="338366" y="106730"/>
                  </a:lnTo>
                  <a:lnTo>
                    <a:pt x="259041" y="106730"/>
                  </a:lnTo>
                  <a:lnTo>
                    <a:pt x="259041" y="123621"/>
                  </a:lnTo>
                  <a:lnTo>
                    <a:pt x="437997" y="123621"/>
                  </a:lnTo>
                  <a:lnTo>
                    <a:pt x="437997" y="106730"/>
                  </a:lnTo>
                  <a:close/>
                </a:path>
                <a:path w="887094" h="210184">
                  <a:moveTo>
                    <a:pt x="519861" y="11582"/>
                  </a:moveTo>
                  <a:lnTo>
                    <a:pt x="499110" y="11582"/>
                  </a:lnTo>
                  <a:lnTo>
                    <a:pt x="448183" y="200787"/>
                  </a:lnTo>
                  <a:lnTo>
                    <a:pt x="468934" y="200787"/>
                  </a:lnTo>
                  <a:lnTo>
                    <a:pt x="519861" y="11582"/>
                  </a:lnTo>
                  <a:close/>
                </a:path>
                <a:path w="887094" h="210184">
                  <a:moveTo>
                    <a:pt x="700201" y="72771"/>
                  </a:moveTo>
                  <a:lnTo>
                    <a:pt x="650659" y="52806"/>
                  </a:lnTo>
                  <a:lnTo>
                    <a:pt x="629983" y="17208"/>
                  </a:lnTo>
                  <a:lnTo>
                    <a:pt x="629983" y="6565"/>
                  </a:lnTo>
                  <a:lnTo>
                    <a:pt x="608380" y="6565"/>
                  </a:lnTo>
                  <a:lnTo>
                    <a:pt x="608380" y="17208"/>
                  </a:lnTo>
                  <a:lnTo>
                    <a:pt x="602830" y="36271"/>
                  </a:lnTo>
                  <a:lnTo>
                    <a:pt x="587768" y="52920"/>
                  </a:lnTo>
                  <a:lnTo>
                    <a:pt x="565505" y="65608"/>
                  </a:lnTo>
                  <a:lnTo>
                    <a:pt x="538391" y="72771"/>
                  </a:lnTo>
                  <a:lnTo>
                    <a:pt x="546722" y="89674"/>
                  </a:lnTo>
                  <a:lnTo>
                    <a:pt x="569722" y="83769"/>
                  </a:lnTo>
                  <a:lnTo>
                    <a:pt x="590143" y="74066"/>
                  </a:lnTo>
                  <a:lnTo>
                    <a:pt x="607021" y="60960"/>
                  </a:lnTo>
                  <a:lnTo>
                    <a:pt x="619264" y="44919"/>
                  </a:lnTo>
                  <a:lnTo>
                    <a:pt x="631494" y="60896"/>
                  </a:lnTo>
                  <a:lnTo>
                    <a:pt x="648398" y="74002"/>
                  </a:lnTo>
                  <a:lnTo>
                    <a:pt x="668909" y="83769"/>
                  </a:lnTo>
                  <a:lnTo>
                    <a:pt x="691946" y="89674"/>
                  </a:lnTo>
                  <a:lnTo>
                    <a:pt x="700201" y="72771"/>
                  </a:lnTo>
                  <a:close/>
                </a:path>
                <a:path w="887094" h="210184">
                  <a:moveTo>
                    <a:pt x="708228" y="108889"/>
                  </a:moveTo>
                  <a:lnTo>
                    <a:pt x="529971" y="108889"/>
                  </a:lnTo>
                  <a:lnTo>
                    <a:pt x="529971" y="126022"/>
                  </a:lnTo>
                  <a:lnTo>
                    <a:pt x="608457" y="126022"/>
                  </a:lnTo>
                  <a:lnTo>
                    <a:pt x="608457" y="195541"/>
                  </a:lnTo>
                  <a:lnTo>
                    <a:pt x="628827" y="195541"/>
                  </a:lnTo>
                  <a:lnTo>
                    <a:pt x="628827" y="126022"/>
                  </a:lnTo>
                  <a:lnTo>
                    <a:pt x="708228" y="126022"/>
                  </a:lnTo>
                  <a:lnTo>
                    <a:pt x="708228" y="108889"/>
                  </a:lnTo>
                  <a:close/>
                </a:path>
                <a:path w="887094" h="210184">
                  <a:moveTo>
                    <a:pt x="840270" y="93370"/>
                  </a:moveTo>
                  <a:lnTo>
                    <a:pt x="805637" y="69532"/>
                  </a:lnTo>
                  <a:lnTo>
                    <a:pt x="793115" y="30403"/>
                  </a:lnTo>
                  <a:lnTo>
                    <a:pt x="835253" y="30403"/>
                  </a:lnTo>
                  <a:lnTo>
                    <a:pt x="835253" y="13512"/>
                  </a:lnTo>
                  <a:lnTo>
                    <a:pt x="729678" y="13512"/>
                  </a:lnTo>
                  <a:lnTo>
                    <a:pt x="729678" y="30403"/>
                  </a:lnTo>
                  <a:lnTo>
                    <a:pt x="772121" y="30403"/>
                  </a:lnTo>
                  <a:lnTo>
                    <a:pt x="772121" y="34734"/>
                  </a:lnTo>
                  <a:lnTo>
                    <a:pt x="768743" y="54635"/>
                  </a:lnTo>
                  <a:lnTo>
                    <a:pt x="759040" y="72885"/>
                  </a:lnTo>
                  <a:lnTo>
                    <a:pt x="743673" y="88074"/>
                  </a:lnTo>
                  <a:lnTo>
                    <a:pt x="723277" y="98780"/>
                  </a:lnTo>
                  <a:lnTo>
                    <a:pt x="734009" y="115214"/>
                  </a:lnTo>
                  <a:lnTo>
                    <a:pt x="750328" y="107188"/>
                  </a:lnTo>
                  <a:lnTo>
                    <a:pt x="764095" y="96227"/>
                  </a:lnTo>
                  <a:lnTo>
                    <a:pt x="775093" y="82791"/>
                  </a:lnTo>
                  <a:lnTo>
                    <a:pt x="783082" y="67297"/>
                  </a:lnTo>
                  <a:lnTo>
                    <a:pt x="790854" y="81013"/>
                  </a:lnTo>
                  <a:lnTo>
                    <a:pt x="801319" y="92964"/>
                  </a:lnTo>
                  <a:lnTo>
                    <a:pt x="814324" y="102717"/>
                  </a:lnTo>
                  <a:lnTo>
                    <a:pt x="829691" y="109893"/>
                  </a:lnTo>
                  <a:lnTo>
                    <a:pt x="840270" y="93370"/>
                  </a:lnTo>
                  <a:close/>
                </a:path>
                <a:path w="887094" h="210184">
                  <a:moveTo>
                    <a:pt x="886180" y="0"/>
                  </a:moveTo>
                  <a:lnTo>
                    <a:pt x="865492" y="0"/>
                  </a:lnTo>
                  <a:lnTo>
                    <a:pt x="865492" y="49847"/>
                  </a:lnTo>
                  <a:lnTo>
                    <a:pt x="828992" y="49847"/>
                  </a:lnTo>
                  <a:lnTo>
                    <a:pt x="828992" y="66903"/>
                  </a:lnTo>
                  <a:lnTo>
                    <a:pt x="865492" y="66903"/>
                  </a:lnTo>
                  <a:lnTo>
                    <a:pt x="865492" y="116370"/>
                  </a:lnTo>
                  <a:lnTo>
                    <a:pt x="886180" y="116370"/>
                  </a:lnTo>
                  <a:lnTo>
                    <a:pt x="886180" y="0"/>
                  </a:lnTo>
                  <a:close/>
                </a:path>
                <a:path w="887094" h="210184">
                  <a:moveTo>
                    <a:pt x="886790" y="158737"/>
                  </a:moveTo>
                  <a:lnTo>
                    <a:pt x="882192" y="143141"/>
                  </a:lnTo>
                  <a:lnTo>
                    <a:pt x="876261" y="137896"/>
                  </a:lnTo>
                  <a:lnTo>
                    <a:pt x="869061" y="131559"/>
                  </a:lnTo>
                  <a:lnTo>
                    <a:pt x="866267" y="130594"/>
                  </a:lnTo>
                  <a:lnTo>
                    <a:pt x="866267" y="158737"/>
                  </a:lnTo>
                  <a:lnTo>
                    <a:pt x="863130" y="167500"/>
                  </a:lnTo>
                  <a:lnTo>
                    <a:pt x="854138" y="173977"/>
                  </a:lnTo>
                  <a:lnTo>
                    <a:pt x="839825" y="177965"/>
                  </a:lnTo>
                  <a:lnTo>
                    <a:pt x="820661" y="179260"/>
                  </a:lnTo>
                  <a:lnTo>
                    <a:pt x="801446" y="177965"/>
                  </a:lnTo>
                  <a:lnTo>
                    <a:pt x="787107" y="173977"/>
                  </a:lnTo>
                  <a:lnTo>
                    <a:pt x="778154" y="167500"/>
                  </a:lnTo>
                  <a:lnTo>
                    <a:pt x="775131" y="158737"/>
                  </a:lnTo>
                  <a:lnTo>
                    <a:pt x="778154" y="149885"/>
                  </a:lnTo>
                  <a:lnTo>
                    <a:pt x="787107" y="143344"/>
                  </a:lnTo>
                  <a:lnTo>
                    <a:pt x="801446" y="139293"/>
                  </a:lnTo>
                  <a:lnTo>
                    <a:pt x="820661" y="137896"/>
                  </a:lnTo>
                  <a:lnTo>
                    <a:pt x="839825" y="139293"/>
                  </a:lnTo>
                  <a:lnTo>
                    <a:pt x="854138" y="143344"/>
                  </a:lnTo>
                  <a:lnTo>
                    <a:pt x="863130" y="149885"/>
                  </a:lnTo>
                  <a:lnTo>
                    <a:pt x="866267" y="158737"/>
                  </a:lnTo>
                  <a:lnTo>
                    <a:pt x="866267" y="130594"/>
                  </a:lnTo>
                  <a:lnTo>
                    <a:pt x="848271" y="124333"/>
                  </a:lnTo>
                  <a:lnTo>
                    <a:pt x="820661" y="121856"/>
                  </a:lnTo>
                  <a:lnTo>
                    <a:pt x="793000" y="124333"/>
                  </a:lnTo>
                  <a:lnTo>
                    <a:pt x="772185" y="131559"/>
                  </a:lnTo>
                  <a:lnTo>
                    <a:pt x="759091" y="143141"/>
                  </a:lnTo>
                  <a:lnTo>
                    <a:pt x="754608" y="158737"/>
                  </a:lnTo>
                  <a:lnTo>
                    <a:pt x="759091" y="174269"/>
                  </a:lnTo>
                  <a:lnTo>
                    <a:pt x="772185" y="185788"/>
                  </a:lnTo>
                  <a:lnTo>
                    <a:pt x="793000" y="192989"/>
                  </a:lnTo>
                  <a:lnTo>
                    <a:pt x="820661" y="195541"/>
                  </a:lnTo>
                  <a:lnTo>
                    <a:pt x="848271" y="192989"/>
                  </a:lnTo>
                  <a:lnTo>
                    <a:pt x="869061" y="185788"/>
                  </a:lnTo>
                  <a:lnTo>
                    <a:pt x="876503" y="179260"/>
                  </a:lnTo>
                  <a:lnTo>
                    <a:pt x="882192" y="174269"/>
                  </a:lnTo>
                  <a:lnTo>
                    <a:pt x="886790" y="158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9" name="object 309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15168838" y="8521456"/>
              <a:ext cx="442704" cy="200787"/>
            </a:xfrm>
            <a:prstGeom prst="rect">
              <a:avLst/>
            </a:prstGeom>
          </p:spPr>
        </p:pic>
        <p:sp>
          <p:nvSpPr>
            <p:cNvPr id="310" name="object 310"/>
            <p:cNvSpPr/>
            <p:nvPr/>
          </p:nvSpPr>
          <p:spPr>
            <a:xfrm>
              <a:off x="15637316" y="8534575"/>
              <a:ext cx="51435" cy="196850"/>
            </a:xfrm>
            <a:custGeom>
              <a:avLst/>
              <a:gdLst/>
              <a:ahLst/>
              <a:cxnLst/>
              <a:rect l="l" t="t" r="r" b="b"/>
              <a:pathLst>
                <a:path w="51434" h="196850">
                  <a:moveTo>
                    <a:pt x="21375" y="0"/>
                  </a:moveTo>
                  <a:lnTo>
                    <a:pt x="0" y="0"/>
                  </a:lnTo>
                  <a:lnTo>
                    <a:pt x="10669" y="18812"/>
                  </a:lnTo>
                  <a:lnTo>
                    <a:pt x="19320" y="43087"/>
                  </a:lnTo>
                  <a:lnTo>
                    <a:pt x="25121" y="70415"/>
                  </a:lnTo>
                  <a:lnTo>
                    <a:pt x="27240" y="98387"/>
                  </a:lnTo>
                  <a:lnTo>
                    <a:pt x="25121" y="126371"/>
                  </a:lnTo>
                  <a:lnTo>
                    <a:pt x="19320" y="153725"/>
                  </a:lnTo>
                  <a:lnTo>
                    <a:pt x="10669" y="178027"/>
                  </a:lnTo>
                  <a:lnTo>
                    <a:pt x="0" y="196852"/>
                  </a:lnTo>
                  <a:lnTo>
                    <a:pt x="21375" y="196852"/>
                  </a:lnTo>
                  <a:lnTo>
                    <a:pt x="34366" y="175324"/>
                  </a:lnTo>
                  <a:lnTo>
                    <a:pt x="43763" y="151844"/>
                  </a:lnTo>
                  <a:lnTo>
                    <a:pt x="49470" y="126251"/>
                  </a:lnTo>
                  <a:lnTo>
                    <a:pt x="51393" y="98387"/>
                  </a:lnTo>
                  <a:lnTo>
                    <a:pt x="49470" y="70535"/>
                  </a:lnTo>
                  <a:lnTo>
                    <a:pt x="43763" y="44968"/>
                  </a:lnTo>
                  <a:lnTo>
                    <a:pt x="34366" y="21515"/>
                  </a:lnTo>
                  <a:lnTo>
                    <a:pt x="21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1" name="object 31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5770626" y="8521379"/>
              <a:ext cx="360600" cy="195926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8130027" y="8934532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20">
                  <a:moveTo>
                    <a:pt x="70221" y="0"/>
                  </a:moveTo>
                  <a:lnTo>
                    <a:pt x="0" y="0"/>
                  </a:lnTo>
                  <a:lnTo>
                    <a:pt x="0" y="20063"/>
                  </a:lnTo>
                  <a:lnTo>
                    <a:pt x="70221" y="20063"/>
                  </a:lnTo>
                  <a:lnTo>
                    <a:pt x="70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3" name="object 313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8284588" y="8853276"/>
              <a:ext cx="160583" cy="158037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8466084" y="8892785"/>
              <a:ext cx="110965" cy="162975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8597962" y="8846948"/>
              <a:ext cx="363685" cy="166988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8981480" y="8891242"/>
              <a:ext cx="96612" cy="122463"/>
            </a:xfrm>
            <a:prstGeom prst="rect">
              <a:avLst/>
            </a:prstGeom>
          </p:spPr>
        </p:pic>
        <p:sp>
          <p:nvSpPr>
            <p:cNvPr id="317" name="object 317"/>
            <p:cNvSpPr/>
            <p:nvPr/>
          </p:nvSpPr>
          <p:spPr>
            <a:xfrm>
              <a:off x="9154769" y="8834297"/>
              <a:ext cx="161925" cy="195580"/>
            </a:xfrm>
            <a:custGeom>
              <a:avLst/>
              <a:gdLst/>
              <a:ahLst/>
              <a:cxnLst/>
              <a:rect l="l" t="t" r="r" b="b"/>
              <a:pathLst>
                <a:path w="161925" h="195579">
                  <a:moveTo>
                    <a:pt x="75933" y="38430"/>
                  </a:moveTo>
                  <a:lnTo>
                    <a:pt x="56489" y="38430"/>
                  </a:lnTo>
                  <a:lnTo>
                    <a:pt x="56489" y="127558"/>
                  </a:lnTo>
                  <a:lnTo>
                    <a:pt x="75933" y="127558"/>
                  </a:lnTo>
                  <a:lnTo>
                    <a:pt x="75933" y="38430"/>
                  </a:lnTo>
                  <a:close/>
                </a:path>
                <a:path w="161925" h="195579">
                  <a:moveTo>
                    <a:pt x="75933" y="21424"/>
                  </a:moveTo>
                  <a:lnTo>
                    <a:pt x="0" y="21424"/>
                  </a:lnTo>
                  <a:lnTo>
                    <a:pt x="0" y="37922"/>
                  </a:lnTo>
                  <a:lnTo>
                    <a:pt x="0" y="128092"/>
                  </a:lnTo>
                  <a:lnTo>
                    <a:pt x="0" y="144602"/>
                  </a:lnTo>
                  <a:lnTo>
                    <a:pt x="75933" y="144602"/>
                  </a:lnTo>
                  <a:lnTo>
                    <a:pt x="75933" y="128092"/>
                  </a:lnTo>
                  <a:lnTo>
                    <a:pt x="19532" y="128092"/>
                  </a:lnTo>
                  <a:lnTo>
                    <a:pt x="19532" y="37922"/>
                  </a:lnTo>
                  <a:lnTo>
                    <a:pt x="75933" y="37922"/>
                  </a:lnTo>
                  <a:lnTo>
                    <a:pt x="75933" y="21424"/>
                  </a:lnTo>
                  <a:close/>
                </a:path>
                <a:path w="161925" h="195579">
                  <a:moveTo>
                    <a:pt x="161594" y="0"/>
                  </a:moveTo>
                  <a:lnTo>
                    <a:pt x="141681" y="0"/>
                  </a:lnTo>
                  <a:lnTo>
                    <a:pt x="141681" y="76022"/>
                  </a:lnTo>
                  <a:lnTo>
                    <a:pt x="117602" y="76022"/>
                  </a:lnTo>
                  <a:lnTo>
                    <a:pt x="117602" y="3632"/>
                  </a:lnTo>
                  <a:lnTo>
                    <a:pt x="97929" y="3632"/>
                  </a:lnTo>
                  <a:lnTo>
                    <a:pt x="97929" y="76022"/>
                  </a:lnTo>
                  <a:lnTo>
                    <a:pt x="97929" y="93802"/>
                  </a:lnTo>
                  <a:lnTo>
                    <a:pt x="97929" y="186512"/>
                  </a:lnTo>
                  <a:lnTo>
                    <a:pt x="117602" y="186512"/>
                  </a:lnTo>
                  <a:lnTo>
                    <a:pt x="117602" y="93802"/>
                  </a:lnTo>
                  <a:lnTo>
                    <a:pt x="141681" y="93802"/>
                  </a:lnTo>
                  <a:lnTo>
                    <a:pt x="141681" y="195541"/>
                  </a:lnTo>
                  <a:lnTo>
                    <a:pt x="161594" y="195541"/>
                  </a:lnTo>
                  <a:lnTo>
                    <a:pt x="161594" y="93802"/>
                  </a:lnTo>
                  <a:lnTo>
                    <a:pt x="161594" y="76555"/>
                  </a:lnTo>
                  <a:lnTo>
                    <a:pt x="161594" y="76022"/>
                  </a:lnTo>
                  <a:lnTo>
                    <a:pt x="1615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8" name="object 318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9340135" y="8834293"/>
              <a:ext cx="164365" cy="195540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9532203" y="8834293"/>
              <a:ext cx="185045" cy="195540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9781304" y="8853276"/>
              <a:ext cx="95146" cy="160197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9908551" y="8853276"/>
              <a:ext cx="265916" cy="158037"/>
            </a:xfrm>
            <a:prstGeom prst="rect">
              <a:avLst/>
            </a:prstGeom>
          </p:spPr>
        </p:pic>
        <p:sp>
          <p:nvSpPr>
            <p:cNvPr id="322" name="object 322"/>
            <p:cNvSpPr/>
            <p:nvPr/>
          </p:nvSpPr>
          <p:spPr>
            <a:xfrm>
              <a:off x="10199382" y="8847416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59" h="196850">
                  <a:moveTo>
                    <a:pt x="51396" y="0"/>
                  </a:moveTo>
                  <a:lnTo>
                    <a:pt x="30022" y="0"/>
                  </a:lnTo>
                  <a:lnTo>
                    <a:pt x="17030" y="21513"/>
                  </a:lnTo>
                  <a:lnTo>
                    <a:pt x="7632" y="44970"/>
                  </a:lnTo>
                  <a:lnTo>
                    <a:pt x="1930" y="70535"/>
                  </a:lnTo>
                  <a:lnTo>
                    <a:pt x="0" y="98386"/>
                  </a:lnTo>
                  <a:lnTo>
                    <a:pt x="1930" y="126250"/>
                  </a:lnTo>
                  <a:lnTo>
                    <a:pt x="7632" y="151841"/>
                  </a:lnTo>
                  <a:lnTo>
                    <a:pt x="17030" y="175323"/>
                  </a:lnTo>
                  <a:lnTo>
                    <a:pt x="30022" y="196850"/>
                  </a:lnTo>
                  <a:lnTo>
                    <a:pt x="51396" y="196850"/>
                  </a:lnTo>
                  <a:lnTo>
                    <a:pt x="40728" y="178028"/>
                  </a:lnTo>
                  <a:lnTo>
                    <a:pt x="32080" y="153720"/>
                  </a:lnTo>
                  <a:lnTo>
                    <a:pt x="26276" y="126377"/>
                  </a:lnTo>
                  <a:lnTo>
                    <a:pt x="24155" y="98386"/>
                  </a:lnTo>
                  <a:lnTo>
                    <a:pt x="26276" y="70421"/>
                  </a:lnTo>
                  <a:lnTo>
                    <a:pt x="32080" y="43091"/>
                  </a:lnTo>
                  <a:lnTo>
                    <a:pt x="40728" y="18808"/>
                  </a:lnTo>
                  <a:lnTo>
                    <a:pt x="51396" y="0"/>
                  </a:lnTo>
                  <a:close/>
                </a:path>
                <a:path w="175259" h="196850">
                  <a:moveTo>
                    <a:pt x="175018" y="142913"/>
                  </a:moveTo>
                  <a:lnTo>
                    <a:pt x="98933" y="142913"/>
                  </a:lnTo>
                  <a:lnTo>
                    <a:pt x="98933" y="94665"/>
                  </a:lnTo>
                  <a:lnTo>
                    <a:pt x="168998" y="94665"/>
                  </a:lnTo>
                  <a:lnTo>
                    <a:pt x="168998" y="74333"/>
                  </a:lnTo>
                  <a:lnTo>
                    <a:pt x="98933" y="74333"/>
                  </a:lnTo>
                  <a:lnTo>
                    <a:pt x="98933" y="26073"/>
                  </a:lnTo>
                  <a:lnTo>
                    <a:pt x="174167" y="26073"/>
                  </a:lnTo>
                  <a:lnTo>
                    <a:pt x="174167" y="5753"/>
                  </a:lnTo>
                  <a:lnTo>
                    <a:pt x="74930" y="5753"/>
                  </a:lnTo>
                  <a:lnTo>
                    <a:pt x="74930" y="26073"/>
                  </a:lnTo>
                  <a:lnTo>
                    <a:pt x="74930" y="74333"/>
                  </a:lnTo>
                  <a:lnTo>
                    <a:pt x="74930" y="94665"/>
                  </a:lnTo>
                  <a:lnTo>
                    <a:pt x="74930" y="142913"/>
                  </a:lnTo>
                  <a:lnTo>
                    <a:pt x="74930" y="164503"/>
                  </a:lnTo>
                  <a:lnTo>
                    <a:pt x="175018" y="164503"/>
                  </a:lnTo>
                  <a:lnTo>
                    <a:pt x="175018" y="1429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3" name="object 323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10400874" y="8846948"/>
              <a:ext cx="500811" cy="208812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1176013" y="8834293"/>
              <a:ext cx="168762" cy="195231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10993128" y="8834293"/>
              <a:ext cx="154333" cy="195231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11421527" y="8834293"/>
              <a:ext cx="374799" cy="195540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11884194" y="8870098"/>
              <a:ext cx="158808" cy="144147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12133581" y="8853276"/>
              <a:ext cx="127248" cy="158037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12287837" y="8853276"/>
              <a:ext cx="114052" cy="158037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2480065" y="8834293"/>
              <a:ext cx="161046" cy="195540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2672981" y="8834293"/>
              <a:ext cx="155259" cy="195926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13107668" y="8834293"/>
              <a:ext cx="167992" cy="193688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12868443" y="8834293"/>
              <a:ext cx="154102" cy="195926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3298654" y="8834293"/>
              <a:ext cx="163593" cy="195926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13493270" y="8834293"/>
              <a:ext cx="182190" cy="191527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13748543" y="8834119"/>
              <a:ext cx="349333" cy="195404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4191995" y="8834293"/>
              <a:ext cx="163438" cy="195000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14427916" y="8834293"/>
              <a:ext cx="183193" cy="191527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14633565" y="8834293"/>
              <a:ext cx="151401" cy="195926"/>
            </a:xfrm>
            <a:prstGeom prst="rect">
              <a:avLst/>
            </a:prstGeom>
          </p:spPr>
        </p:pic>
        <p:sp>
          <p:nvSpPr>
            <p:cNvPr id="340" name="object 340"/>
            <p:cNvSpPr/>
            <p:nvPr/>
          </p:nvSpPr>
          <p:spPr>
            <a:xfrm>
              <a:off x="8130027" y="9247369"/>
              <a:ext cx="70485" cy="20320"/>
            </a:xfrm>
            <a:custGeom>
              <a:avLst/>
              <a:gdLst/>
              <a:ahLst/>
              <a:cxnLst/>
              <a:rect l="l" t="t" r="r" b="b"/>
              <a:pathLst>
                <a:path w="70484" h="20320">
                  <a:moveTo>
                    <a:pt x="70221" y="0"/>
                  </a:moveTo>
                  <a:lnTo>
                    <a:pt x="0" y="0"/>
                  </a:lnTo>
                  <a:lnTo>
                    <a:pt x="0" y="20063"/>
                  </a:lnTo>
                  <a:lnTo>
                    <a:pt x="70221" y="20063"/>
                  </a:lnTo>
                  <a:lnTo>
                    <a:pt x="70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1" name="object 341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8272627" y="9159785"/>
              <a:ext cx="185740" cy="208812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8478431" y="9204079"/>
              <a:ext cx="98695" cy="122694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8597730" y="9205622"/>
              <a:ext cx="104098" cy="118527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8771747" y="9164415"/>
              <a:ext cx="128945" cy="161972"/>
            </a:xfrm>
            <a:prstGeom prst="rect">
              <a:avLst/>
            </a:prstGeom>
          </p:spPr>
        </p:pic>
        <p:sp>
          <p:nvSpPr>
            <p:cNvPr id="345" name="object 345"/>
            <p:cNvSpPr/>
            <p:nvPr/>
          </p:nvSpPr>
          <p:spPr>
            <a:xfrm>
              <a:off x="8951256" y="9159785"/>
              <a:ext cx="45720" cy="208915"/>
            </a:xfrm>
            <a:custGeom>
              <a:avLst/>
              <a:gdLst/>
              <a:ahLst/>
              <a:cxnLst/>
              <a:rect l="l" t="t" r="r" b="b"/>
              <a:pathLst>
                <a:path w="45720" h="208915">
                  <a:moveTo>
                    <a:pt x="38660" y="0"/>
                  </a:moveTo>
                  <a:lnTo>
                    <a:pt x="22610" y="0"/>
                  </a:lnTo>
                  <a:lnTo>
                    <a:pt x="15973" y="6173"/>
                  </a:lnTo>
                  <a:lnTo>
                    <a:pt x="15973" y="21452"/>
                  </a:lnTo>
                  <a:lnTo>
                    <a:pt x="22610" y="27625"/>
                  </a:lnTo>
                  <a:lnTo>
                    <a:pt x="38660" y="27625"/>
                  </a:lnTo>
                  <a:lnTo>
                    <a:pt x="45297" y="21452"/>
                  </a:lnTo>
                  <a:lnTo>
                    <a:pt x="45297" y="6173"/>
                  </a:lnTo>
                  <a:lnTo>
                    <a:pt x="38660" y="0"/>
                  </a:lnTo>
                  <a:close/>
                </a:path>
                <a:path w="45720" h="208915">
                  <a:moveTo>
                    <a:pt x="42518" y="45836"/>
                  </a:moveTo>
                  <a:lnTo>
                    <a:pt x="19214" y="45836"/>
                  </a:lnTo>
                  <a:lnTo>
                    <a:pt x="19214" y="182807"/>
                  </a:lnTo>
                  <a:lnTo>
                    <a:pt x="14584" y="188826"/>
                  </a:lnTo>
                  <a:lnTo>
                    <a:pt x="0" y="188826"/>
                  </a:lnTo>
                  <a:lnTo>
                    <a:pt x="0" y="208735"/>
                  </a:lnTo>
                  <a:lnTo>
                    <a:pt x="1697" y="208812"/>
                  </a:lnTo>
                  <a:lnTo>
                    <a:pt x="4784" y="208812"/>
                  </a:lnTo>
                  <a:lnTo>
                    <a:pt x="21032" y="206425"/>
                  </a:lnTo>
                  <a:lnTo>
                    <a:pt x="32853" y="199379"/>
                  </a:lnTo>
                  <a:lnTo>
                    <a:pt x="40073" y="187847"/>
                  </a:lnTo>
                  <a:lnTo>
                    <a:pt x="42518" y="172004"/>
                  </a:lnTo>
                  <a:lnTo>
                    <a:pt x="42518" y="458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6" name="object 346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9018932" y="9163952"/>
              <a:ext cx="142449" cy="174396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9186537" y="9205622"/>
              <a:ext cx="98387" cy="120071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9307998" y="9204079"/>
              <a:ext cx="107492" cy="122463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9438564" y="9151619"/>
              <a:ext cx="373487" cy="216978"/>
            </a:xfrm>
            <a:prstGeom prst="rect">
              <a:avLst/>
            </a:prstGeom>
          </p:spPr>
        </p:pic>
        <p:sp>
          <p:nvSpPr>
            <p:cNvPr id="350" name="object 350"/>
            <p:cNvSpPr/>
            <p:nvPr/>
          </p:nvSpPr>
          <p:spPr>
            <a:xfrm>
              <a:off x="9879508" y="9145358"/>
              <a:ext cx="797560" cy="198120"/>
            </a:xfrm>
            <a:custGeom>
              <a:avLst/>
              <a:gdLst/>
              <a:ahLst/>
              <a:cxnLst/>
              <a:rect l="l" t="t" r="r" b="b"/>
              <a:pathLst>
                <a:path w="797559" h="198120">
                  <a:moveTo>
                    <a:pt x="117830" y="15824"/>
                  </a:moveTo>
                  <a:lnTo>
                    <a:pt x="71843" y="15824"/>
                  </a:lnTo>
                  <a:lnTo>
                    <a:pt x="71843" y="0"/>
                  </a:lnTo>
                  <a:lnTo>
                    <a:pt x="51155" y="0"/>
                  </a:lnTo>
                  <a:lnTo>
                    <a:pt x="51155" y="15824"/>
                  </a:lnTo>
                  <a:lnTo>
                    <a:pt x="5016" y="15824"/>
                  </a:lnTo>
                  <a:lnTo>
                    <a:pt x="5016" y="30251"/>
                  </a:lnTo>
                  <a:lnTo>
                    <a:pt x="117830" y="30251"/>
                  </a:lnTo>
                  <a:lnTo>
                    <a:pt x="117830" y="15824"/>
                  </a:lnTo>
                  <a:close/>
                </a:path>
                <a:path w="797559" h="198120">
                  <a:moveTo>
                    <a:pt x="125006" y="106032"/>
                  </a:moveTo>
                  <a:lnTo>
                    <a:pt x="123926" y="97155"/>
                  </a:lnTo>
                  <a:lnTo>
                    <a:pt x="123393" y="92684"/>
                  </a:lnTo>
                  <a:lnTo>
                    <a:pt x="110858" y="94208"/>
                  </a:lnTo>
                  <a:lnTo>
                    <a:pt x="98018" y="95440"/>
                  </a:lnTo>
                  <a:lnTo>
                    <a:pt x="84975" y="96418"/>
                  </a:lnTo>
                  <a:lnTo>
                    <a:pt x="71843" y="97155"/>
                  </a:lnTo>
                  <a:lnTo>
                    <a:pt x="71843" y="86893"/>
                  </a:lnTo>
                  <a:lnTo>
                    <a:pt x="86791" y="84010"/>
                  </a:lnTo>
                  <a:lnTo>
                    <a:pt x="98107" y="78676"/>
                  </a:lnTo>
                  <a:lnTo>
                    <a:pt x="102717" y="73774"/>
                  </a:lnTo>
                  <a:lnTo>
                    <a:pt x="105295" y="71031"/>
                  </a:lnTo>
                  <a:lnTo>
                    <a:pt x="107873" y="61201"/>
                  </a:lnTo>
                  <a:lnTo>
                    <a:pt x="104508" y="50507"/>
                  </a:lnTo>
                  <a:lnTo>
                    <a:pt x="103098" y="49314"/>
                  </a:lnTo>
                  <a:lnTo>
                    <a:pt x="95110" y="42545"/>
                  </a:lnTo>
                  <a:lnTo>
                    <a:pt x="88049" y="40170"/>
                  </a:lnTo>
                  <a:lnTo>
                    <a:pt x="88049" y="61201"/>
                  </a:lnTo>
                  <a:lnTo>
                    <a:pt x="86194" y="66484"/>
                  </a:lnTo>
                  <a:lnTo>
                    <a:pt x="80886" y="70434"/>
                  </a:lnTo>
                  <a:lnTo>
                    <a:pt x="72453" y="72910"/>
                  </a:lnTo>
                  <a:lnTo>
                    <a:pt x="61264" y="73774"/>
                  </a:lnTo>
                  <a:lnTo>
                    <a:pt x="50088" y="72910"/>
                  </a:lnTo>
                  <a:lnTo>
                    <a:pt x="41668" y="70434"/>
                  </a:lnTo>
                  <a:lnTo>
                    <a:pt x="36372" y="66484"/>
                  </a:lnTo>
                  <a:lnTo>
                    <a:pt x="34569" y="61201"/>
                  </a:lnTo>
                  <a:lnTo>
                    <a:pt x="36372" y="56159"/>
                  </a:lnTo>
                  <a:lnTo>
                    <a:pt x="41668" y="52451"/>
                  </a:lnTo>
                  <a:lnTo>
                    <a:pt x="50088" y="50139"/>
                  </a:lnTo>
                  <a:lnTo>
                    <a:pt x="61264" y="49314"/>
                  </a:lnTo>
                  <a:lnTo>
                    <a:pt x="72453" y="50139"/>
                  </a:lnTo>
                  <a:lnTo>
                    <a:pt x="80886" y="52451"/>
                  </a:lnTo>
                  <a:lnTo>
                    <a:pt x="86194" y="56159"/>
                  </a:lnTo>
                  <a:lnTo>
                    <a:pt x="88049" y="61201"/>
                  </a:lnTo>
                  <a:lnTo>
                    <a:pt x="88049" y="40170"/>
                  </a:lnTo>
                  <a:lnTo>
                    <a:pt x="80441" y="37592"/>
                  </a:lnTo>
                  <a:lnTo>
                    <a:pt x="61264" y="35890"/>
                  </a:lnTo>
                  <a:lnTo>
                    <a:pt x="42075" y="37592"/>
                  </a:lnTo>
                  <a:lnTo>
                    <a:pt x="27393" y="42545"/>
                  </a:lnTo>
                  <a:lnTo>
                    <a:pt x="18034" y="50507"/>
                  </a:lnTo>
                  <a:lnTo>
                    <a:pt x="14820" y="61201"/>
                  </a:lnTo>
                  <a:lnTo>
                    <a:pt x="17272" y="71081"/>
                  </a:lnTo>
                  <a:lnTo>
                    <a:pt x="24511" y="78765"/>
                  </a:lnTo>
                  <a:lnTo>
                    <a:pt x="35991" y="84086"/>
                  </a:lnTo>
                  <a:lnTo>
                    <a:pt x="51155" y="86893"/>
                  </a:lnTo>
                  <a:lnTo>
                    <a:pt x="51155" y="97853"/>
                  </a:lnTo>
                  <a:lnTo>
                    <a:pt x="37553" y="98158"/>
                  </a:lnTo>
                  <a:lnTo>
                    <a:pt x="0" y="98386"/>
                  </a:lnTo>
                  <a:lnTo>
                    <a:pt x="2311" y="113284"/>
                  </a:lnTo>
                  <a:lnTo>
                    <a:pt x="30035" y="113131"/>
                  </a:lnTo>
                  <a:lnTo>
                    <a:pt x="60769" y="112293"/>
                  </a:lnTo>
                  <a:lnTo>
                    <a:pt x="92951" y="110121"/>
                  </a:lnTo>
                  <a:lnTo>
                    <a:pt x="125006" y="106032"/>
                  </a:lnTo>
                  <a:close/>
                </a:path>
                <a:path w="797559" h="198120">
                  <a:moveTo>
                    <a:pt x="162356" y="181038"/>
                  </a:moveTo>
                  <a:lnTo>
                    <a:pt x="47066" y="181038"/>
                  </a:lnTo>
                  <a:lnTo>
                    <a:pt x="47066" y="166065"/>
                  </a:lnTo>
                  <a:lnTo>
                    <a:pt x="155181" y="166065"/>
                  </a:lnTo>
                  <a:lnTo>
                    <a:pt x="155181" y="125323"/>
                  </a:lnTo>
                  <a:lnTo>
                    <a:pt x="26085" y="125323"/>
                  </a:lnTo>
                  <a:lnTo>
                    <a:pt x="26085" y="139598"/>
                  </a:lnTo>
                  <a:lnTo>
                    <a:pt x="134658" y="139598"/>
                  </a:lnTo>
                  <a:lnTo>
                    <a:pt x="134658" y="152869"/>
                  </a:lnTo>
                  <a:lnTo>
                    <a:pt x="26466" y="152869"/>
                  </a:lnTo>
                  <a:lnTo>
                    <a:pt x="26466" y="195465"/>
                  </a:lnTo>
                  <a:lnTo>
                    <a:pt x="162356" y="195465"/>
                  </a:lnTo>
                  <a:lnTo>
                    <a:pt x="162356" y="181038"/>
                  </a:lnTo>
                  <a:close/>
                </a:path>
                <a:path w="797559" h="198120">
                  <a:moveTo>
                    <a:pt x="183045" y="50546"/>
                  </a:moveTo>
                  <a:lnTo>
                    <a:pt x="155181" y="50546"/>
                  </a:lnTo>
                  <a:lnTo>
                    <a:pt x="155181" y="1778"/>
                  </a:lnTo>
                  <a:lnTo>
                    <a:pt x="134505" y="1778"/>
                  </a:lnTo>
                  <a:lnTo>
                    <a:pt x="134505" y="117068"/>
                  </a:lnTo>
                  <a:lnTo>
                    <a:pt x="155181" y="117068"/>
                  </a:lnTo>
                  <a:lnTo>
                    <a:pt x="155181" y="68059"/>
                  </a:lnTo>
                  <a:lnTo>
                    <a:pt x="183045" y="68059"/>
                  </a:lnTo>
                  <a:lnTo>
                    <a:pt x="183045" y="50546"/>
                  </a:lnTo>
                  <a:close/>
                </a:path>
                <a:path w="797559" h="198120">
                  <a:moveTo>
                    <a:pt x="351104" y="162052"/>
                  </a:moveTo>
                  <a:lnTo>
                    <a:pt x="346405" y="147180"/>
                  </a:lnTo>
                  <a:lnTo>
                    <a:pt x="341464" y="143141"/>
                  </a:lnTo>
                  <a:lnTo>
                    <a:pt x="333044" y="136283"/>
                  </a:lnTo>
                  <a:lnTo>
                    <a:pt x="330428" y="135470"/>
                  </a:lnTo>
                  <a:lnTo>
                    <a:pt x="330428" y="162052"/>
                  </a:lnTo>
                  <a:lnTo>
                    <a:pt x="327190" y="170180"/>
                  </a:lnTo>
                  <a:lnTo>
                    <a:pt x="317995" y="176174"/>
                  </a:lnTo>
                  <a:lnTo>
                    <a:pt x="303288" y="179844"/>
                  </a:lnTo>
                  <a:lnTo>
                    <a:pt x="283514" y="181038"/>
                  </a:lnTo>
                  <a:lnTo>
                    <a:pt x="263588" y="179844"/>
                  </a:lnTo>
                  <a:lnTo>
                    <a:pt x="248869" y="176174"/>
                  </a:lnTo>
                  <a:lnTo>
                    <a:pt x="239788" y="170180"/>
                  </a:lnTo>
                  <a:lnTo>
                    <a:pt x="236753" y="162052"/>
                  </a:lnTo>
                  <a:lnTo>
                    <a:pt x="239788" y="154012"/>
                  </a:lnTo>
                  <a:lnTo>
                    <a:pt x="248869" y="148120"/>
                  </a:lnTo>
                  <a:lnTo>
                    <a:pt x="263588" y="144462"/>
                  </a:lnTo>
                  <a:lnTo>
                    <a:pt x="283514" y="143141"/>
                  </a:lnTo>
                  <a:lnTo>
                    <a:pt x="303288" y="144462"/>
                  </a:lnTo>
                  <a:lnTo>
                    <a:pt x="317995" y="148120"/>
                  </a:lnTo>
                  <a:lnTo>
                    <a:pt x="327190" y="154012"/>
                  </a:lnTo>
                  <a:lnTo>
                    <a:pt x="330428" y="162052"/>
                  </a:lnTo>
                  <a:lnTo>
                    <a:pt x="330428" y="135470"/>
                  </a:lnTo>
                  <a:lnTo>
                    <a:pt x="311823" y="129603"/>
                  </a:lnTo>
                  <a:lnTo>
                    <a:pt x="283514" y="127406"/>
                  </a:lnTo>
                  <a:lnTo>
                    <a:pt x="255003" y="129603"/>
                  </a:lnTo>
                  <a:lnTo>
                    <a:pt x="233680" y="136283"/>
                  </a:lnTo>
                  <a:lnTo>
                    <a:pt x="220306" y="147180"/>
                  </a:lnTo>
                  <a:lnTo>
                    <a:pt x="215684" y="162052"/>
                  </a:lnTo>
                  <a:lnTo>
                    <a:pt x="220306" y="177012"/>
                  </a:lnTo>
                  <a:lnTo>
                    <a:pt x="233680" y="187947"/>
                  </a:lnTo>
                  <a:lnTo>
                    <a:pt x="255003" y="194652"/>
                  </a:lnTo>
                  <a:lnTo>
                    <a:pt x="283514" y="196926"/>
                  </a:lnTo>
                  <a:lnTo>
                    <a:pt x="311823" y="194652"/>
                  </a:lnTo>
                  <a:lnTo>
                    <a:pt x="333044" y="187947"/>
                  </a:lnTo>
                  <a:lnTo>
                    <a:pt x="341490" y="181038"/>
                  </a:lnTo>
                  <a:lnTo>
                    <a:pt x="346405" y="177012"/>
                  </a:lnTo>
                  <a:lnTo>
                    <a:pt x="351104" y="162052"/>
                  </a:lnTo>
                  <a:close/>
                </a:path>
                <a:path w="797559" h="198120">
                  <a:moveTo>
                    <a:pt x="372872" y="97155"/>
                  </a:moveTo>
                  <a:lnTo>
                    <a:pt x="329653" y="97155"/>
                  </a:lnTo>
                  <a:lnTo>
                    <a:pt x="329653" y="76403"/>
                  </a:lnTo>
                  <a:lnTo>
                    <a:pt x="329653" y="70993"/>
                  </a:lnTo>
                  <a:lnTo>
                    <a:pt x="353352" y="41986"/>
                  </a:lnTo>
                  <a:lnTo>
                    <a:pt x="348475" y="26441"/>
                  </a:lnTo>
                  <a:lnTo>
                    <a:pt x="342265" y="21297"/>
                  </a:lnTo>
                  <a:lnTo>
                    <a:pt x="334530" y="14897"/>
                  </a:lnTo>
                  <a:lnTo>
                    <a:pt x="332130" y="14122"/>
                  </a:lnTo>
                  <a:lnTo>
                    <a:pt x="332130" y="41986"/>
                  </a:lnTo>
                  <a:lnTo>
                    <a:pt x="328790" y="50698"/>
                  </a:lnTo>
                  <a:lnTo>
                    <a:pt x="319201" y="57086"/>
                  </a:lnTo>
                  <a:lnTo>
                    <a:pt x="309054" y="59702"/>
                  </a:lnTo>
                  <a:lnTo>
                    <a:pt x="309054" y="76403"/>
                  </a:lnTo>
                  <a:lnTo>
                    <a:pt x="309054" y="97155"/>
                  </a:lnTo>
                  <a:lnTo>
                    <a:pt x="258203" y="97155"/>
                  </a:lnTo>
                  <a:lnTo>
                    <a:pt x="258203" y="76479"/>
                  </a:lnTo>
                  <a:lnTo>
                    <a:pt x="264083" y="77241"/>
                  </a:lnTo>
                  <a:lnTo>
                    <a:pt x="270281" y="77800"/>
                  </a:lnTo>
                  <a:lnTo>
                    <a:pt x="276783" y="78130"/>
                  </a:lnTo>
                  <a:lnTo>
                    <a:pt x="283591" y="78244"/>
                  </a:lnTo>
                  <a:lnTo>
                    <a:pt x="290398" y="78130"/>
                  </a:lnTo>
                  <a:lnTo>
                    <a:pt x="296926" y="77787"/>
                  </a:lnTo>
                  <a:lnTo>
                    <a:pt x="303149" y="77203"/>
                  </a:lnTo>
                  <a:lnTo>
                    <a:pt x="308495" y="76479"/>
                  </a:lnTo>
                  <a:lnTo>
                    <a:pt x="309054" y="76403"/>
                  </a:lnTo>
                  <a:lnTo>
                    <a:pt x="309054" y="59702"/>
                  </a:lnTo>
                  <a:lnTo>
                    <a:pt x="303936" y="61010"/>
                  </a:lnTo>
                  <a:lnTo>
                    <a:pt x="283591" y="62357"/>
                  </a:lnTo>
                  <a:lnTo>
                    <a:pt x="263182" y="61010"/>
                  </a:lnTo>
                  <a:lnTo>
                    <a:pt x="247942" y="57086"/>
                  </a:lnTo>
                  <a:lnTo>
                    <a:pt x="238417" y="50698"/>
                  </a:lnTo>
                  <a:lnTo>
                    <a:pt x="235204" y="41986"/>
                  </a:lnTo>
                  <a:lnTo>
                    <a:pt x="238417" y="33210"/>
                  </a:lnTo>
                  <a:lnTo>
                    <a:pt x="247942" y="26720"/>
                  </a:lnTo>
                  <a:lnTo>
                    <a:pt x="263182" y="22682"/>
                  </a:lnTo>
                  <a:lnTo>
                    <a:pt x="283591" y="21297"/>
                  </a:lnTo>
                  <a:lnTo>
                    <a:pt x="303936" y="22682"/>
                  </a:lnTo>
                  <a:lnTo>
                    <a:pt x="319201" y="26720"/>
                  </a:lnTo>
                  <a:lnTo>
                    <a:pt x="328790" y="33210"/>
                  </a:lnTo>
                  <a:lnTo>
                    <a:pt x="332130" y="41986"/>
                  </a:lnTo>
                  <a:lnTo>
                    <a:pt x="332130" y="14122"/>
                  </a:lnTo>
                  <a:lnTo>
                    <a:pt x="312559" y="7696"/>
                  </a:lnTo>
                  <a:lnTo>
                    <a:pt x="283591" y="5168"/>
                  </a:lnTo>
                  <a:lnTo>
                    <a:pt x="254533" y="7696"/>
                  </a:lnTo>
                  <a:lnTo>
                    <a:pt x="232511" y="14897"/>
                  </a:lnTo>
                  <a:lnTo>
                    <a:pt x="218554" y="26441"/>
                  </a:lnTo>
                  <a:lnTo>
                    <a:pt x="213677" y="41986"/>
                  </a:lnTo>
                  <a:lnTo>
                    <a:pt x="215252" y="51117"/>
                  </a:lnTo>
                  <a:lnTo>
                    <a:pt x="219862" y="59029"/>
                  </a:lnTo>
                  <a:lnTo>
                    <a:pt x="227279" y="65646"/>
                  </a:lnTo>
                  <a:lnTo>
                    <a:pt x="237363" y="70916"/>
                  </a:lnTo>
                  <a:lnTo>
                    <a:pt x="237363" y="97155"/>
                  </a:lnTo>
                  <a:lnTo>
                    <a:pt x="194614" y="97155"/>
                  </a:lnTo>
                  <a:lnTo>
                    <a:pt x="194614" y="113982"/>
                  </a:lnTo>
                  <a:lnTo>
                    <a:pt x="372872" y="113982"/>
                  </a:lnTo>
                  <a:lnTo>
                    <a:pt x="372872" y="97155"/>
                  </a:lnTo>
                  <a:close/>
                </a:path>
                <a:path w="797559" h="198120">
                  <a:moveTo>
                    <a:pt x="493712" y="87896"/>
                  </a:moveTo>
                  <a:lnTo>
                    <a:pt x="490220" y="72631"/>
                  </a:lnTo>
                  <a:lnTo>
                    <a:pt x="485444" y="66903"/>
                  </a:lnTo>
                  <a:lnTo>
                    <a:pt x="480491" y="60960"/>
                  </a:lnTo>
                  <a:lnTo>
                    <a:pt x="474116" y="57772"/>
                  </a:lnTo>
                  <a:lnTo>
                    <a:pt x="474116" y="87896"/>
                  </a:lnTo>
                  <a:lnTo>
                    <a:pt x="472033" y="96431"/>
                  </a:lnTo>
                  <a:lnTo>
                    <a:pt x="466356" y="102857"/>
                  </a:lnTo>
                  <a:lnTo>
                    <a:pt x="457619" y="106895"/>
                  </a:lnTo>
                  <a:lnTo>
                    <a:pt x="446328" y="108267"/>
                  </a:lnTo>
                  <a:lnTo>
                    <a:pt x="434962" y="106895"/>
                  </a:lnTo>
                  <a:lnTo>
                    <a:pt x="426212" y="102857"/>
                  </a:lnTo>
                  <a:lnTo>
                    <a:pt x="420611" y="96431"/>
                  </a:lnTo>
                  <a:lnTo>
                    <a:pt x="418706" y="87896"/>
                  </a:lnTo>
                  <a:lnTo>
                    <a:pt x="420611" y="79146"/>
                  </a:lnTo>
                  <a:lnTo>
                    <a:pt x="426212" y="72542"/>
                  </a:lnTo>
                  <a:lnTo>
                    <a:pt x="434962" y="68364"/>
                  </a:lnTo>
                  <a:lnTo>
                    <a:pt x="446328" y="66903"/>
                  </a:lnTo>
                  <a:lnTo>
                    <a:pt x="457619" y="68364"/>
                  </a:lnTo>
                  <a:lnTo>
                    <a:pt x="466356" y="72542"/>
                  </a:lnTo>
                  <a:lnTo>
                    <a:pt x="472033" y="79146"/>
                  </a:lnTo>
                  <a:lnTo>
                    <a:pt x="474116" y="87896"/>
                  </a:lnTo>
                  <a:lnTo>
                    <a:pt x="474116" y="57772"/>
                  </a:lnTo>
                  <a:lnTo>
                    <a:pt x="465543" y="53479"/>
                  </a:lnTo>
                  <a:lnTo>
                    <a:pt x="446328" y="50850"/>
                  </a:lnTo>
                  <a:lnTo>
                    <a:pt x="426897" y="53479"/>
                  </a:lnTo>
                  <a:lnTo>
                    <a:pt x="411848" y="60960"/>
                  </a:lnTo>
                  <a:lnTo>
                    <a:pt x="402132" y="72631"/>
                  </a:lnTo>
                  <a:lnTo>
                    <a:pt x="398716" y="87896"/>
                  </a:lnTo>
                  <a:lnTo>
                    <a:pt x="402132" y="102908"/>
                  </a:lnTo>
                  <a:lnTo>
                    <a:pt x="411848" y="114427"/>
                  </a:lnTo>
                  <a:lnTo>
                    <a:pt x="426897" y="121793"/>
                  </a:lnTo>
                  <a:lnTo>
                    <a:pt x="446328" y="124396"/>
                  </a:lnTo>
                  <a:lnTo>
                    <a:pt x="465543" y="121793"/>
                  </a:lnTo>
                  <a:lnTo>
                    <a:pt x="480491" y="114427"/>
                  </a:lnTo>
                  <a:lnTo>
                    <a:pt x="485686" y="108267"/>
                  </a:lnTo>
                  <a:lnTo>
                    <a:pt x="490220" y="102908"/>
                  </a:lnTo>
                  <a:lnTo>
                    <a:pt x="493712" y="87896"/>
                  </a:lnTo>
                  <a:close/>
                </a:path>
                <a:path w="797559" h="198120">
                  <a:moveTo>
                    <a:pt x="504444" y="24777"/>
                  </a:moveTo>
                  <a:lnTo>
                    <a:pt x="456666" y="24777"/>
                  </a:lnTo>
                  <a:lnTo>
                    <a:pt x="456666" y="1854"/>
                  </a:lnTo>
                  <a:lnTo>
                    <a:pt x="436067" y="1854"/>
                  </a:lnTo>
                  <a:lnTo>
                    <a:pt x="436067" y="24777"/>
                  </a:lnTo>
                  <a:lnTo>
                    <a:pt x="388073" y="24777"/>
                  </a:lnTo>
                  <a:lnTo>
                    <a:pt x="388073" y="41440"/>
                  </a:lnTo>
                  <a:lnTo>
                    <a:pt x="504444" y="41440"/>
                  </a:lnTo>
                  <a:lnTo>
                    <a:pt x="504444" y="24777"/>
                  </a:lnTo>
                  <a:close/>
                </a:path>
                <a:path w="797559" h="198120">
                  <a:moveTo>
                    <a:pt x="549808" y="176326"/>
                  </a:moveTo>
                  <a:lnTo>
                    <a:pt x="438150" y="176326"/>
                  </a:lnTo>
                  <a:lnTo>
                    <a:pt x="438150" y="136664"/>
                  </a:lnTo>
                  <a:lnTo>
                    <a:pt x="417550" y="136664"/>
                  </a:lnTo>
                  <a:lnTo>
                    <a:pt x="417550" y="193306"/>
                  </a:lnTo>
                  <a:lnTo>
                    <a:pt x="549808" y="193306"/>
                  </a:lnTo>
                  <a:lnTo>
                    <a:pt x="549808" y="176326"/>
                  </a:lnTo>
                  <a:close/>
                </a:path>
                <a:path w="797559" h="198120">
                  <a:moveTo>
                    <a:pt x="569798" y="64820"/>
                  </a:moveTo>
                  <a:lnTo>
                    <a:pt x="541477" y="64820"/>
                  </a:lnTo>
                  <a:lnTo>
                    <a:pt x="541477" y="1930"/>
                  </a:lnTo>
                  <a:lnTo>
                    <a:pt x="520725" y="1930"/>
                  </a:lnTo>
                  <a:lnTo>
                    <a:pt x="520725" y="148310"/>
                  </a:lnTo>
                  <a:lnTo>
                    <a:pt x="541477" y="148310"/>
                  </a:lnTo>
                  <a:lnTo>
                    <a:pt x="541477" y="82105"/>
                  </a:lnTo>
                  <a:lnTo>
                    <a:pt x="569798" y="82105"/>
                  </a:lnTo>
                  <a:lnTo>
                    <a:pt x="569798" y="64820"/>
                  </a:lnTo>
                  <a:close/>
                </a:path>
                <a:path w="797559" h="198120">
                  <a:moveTo>
                    <a:pt x="740117" y="68491"/>
                  </a:moveTo>
                  <a:lnTo>
                    <a:pt x="719658" y="68491"/>
                  </a:lnTo>
                  <a:lnTo>
                    <a:pt x="719658" y="85001"/>
                  </a:lnTo>
                  <a:lnTo>
                    <a:pt x="719658" y="133261"/>
                  </a:lnTo>
                  <a:lnTo>
                    <a:pt x="666877" y="133261"/>
                  </a:lnTo>
                  <a:lnTo>
                    <a:pt x="666877" y="85001"/>
                  </a:lnTo>
                  <a:lnTo>
                    <a:pt x="719658" y="85001"/>
                  </a:lnTo>
                  <a:lnTo>
                    <a:pt x="719658" y="68491"/>
                  </a:lnTo>
                  <a:lnTo>
                    <a:pt x="666877" y="68491"/>
                  </a:lnTo>
                  <a:lnTo>
                    <a:pt x="666877" y="17691"/>
                  </a:lnTo>
                  <a:lnTo>
                    <a:pt x="646201" y="17691"/>
                  </a:lnTo>
                  <a:lnTo>
                    <a:pt x="646201" y="68491"/>
                  </a:lnTo>
                  <a:lnTo>
                    <a:pt x="646201" y="85001"/>
                  </a:lnTo>
                  <a:lnTo>
                    <a:pt x="646201" y="133261"/>
                  </a:lnTo>
                  <a:lnTo>
                    <a:pt x="646201" y="151041"/>
                  </a:lnTo>
                  <a:lnTo>
                    <a:pt x="740117" y="151041"/>
                  </a:lnTo>
                  <a:lnTo>
                    <a:pt x="740117" y="133807"/>
                  </a:lnTo>
                  <a:lnTo>
                    <a:pt x="740117" y="133261"/>
                  </a:lnTo>
                  <a:lnTo>
                    <a:pt x="740117" y="85001"/>
                  </a:lnTo>
                  <a:lnTo>
                    <a:pt x="740117" y="84734"/>
                  </a:lnTo>
                  <a:lnTo>
                    <a:pt x="740117" y="68491"/>
                  </a:lnTo>
                  <a:close/>
                </a:path>
                <a:path w="797559" h="198120">
                  <a:moveTo>
                    <a:pt x="740117" y="18059"/>
                  </a:moveTo>
                  <a:lnTo>
                    <a:pt x="719658" y="18059"/>
                  </a:lnTo>
                  <a:lnTo>
                    <a:pt x="719658" y="68300"/>
                  </a:lnTo>
                  <a:lnTo>
                    <a:pt x="740117" y="68300"/>
                  </a:lnTo>
                  <a:lnTo>
                    <a:pt x="740117" y="18059"/>
                  </a:lnTo>
                  <a:close/>
                </a:path>
                <a:path w="797559" h="198120">
                  <a:moveTo>
                    <a:pt x="797369" y="1778"/>
                  </a:moveTo>
                  <a:lnTo>
                    <a:pt x="776528" y="1778"/>
                  </a:lnTo>
                  <a:lnTo>
                    <a:pt x="776528" y="197700"/>
                  </a:lnTo>
                  <a:lnTo>
                    <a:pt x="797369" y="197700"/>
                  </a:lnTo>
                  <a:lnTo>
                    <a:pt x="797369" y="1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1" name="object 351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10708136" y="9147130"/>
              <a:ext cx="355737" cy="195540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1155941" y="9147130"/>
              <a:ext cx="161045" cy="195540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1348857" y="9147130"/>
              <a:ext cx="155259" cy="195926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11544320" y="9147130"/>
              <a:ext cx="154102" cy="195926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782700" y="9147130"/>
              <a:ext cx="163207" cy="195926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1986806" y="9147130"/>
              <a:ext cx="151401" cy="195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58100" y="1684659"/>
              <a:ext cx="12067540" cy="3548379"/>
            </a:xfrm>
            <a:custGeom>
              <a:avLst/>
              <a:gdLst/>
              <a:ahLst/>
              <a:cxnLst/>
              <a:rect l="l" t="t" r="r" b="b"/>
              <a:pathLst>
                <a:path w="12067540" h="3548379">
                  <a:moveTo>
                    <a:pt x="12067298" y="3548291"/>
                  </a:moveTo>
                  <a:lnTo>
                    <a:pt x="0" y="3548291"/>
                  </a:lnTo>
                  <a:lnTo>
                    <a:pt x="0" y="0"/>
                  </a:lnTo>
                  <a:lnTo>
                    <a:pt x="12067298" y="0"/>
                  </a:lnTo>
                  <a:lnTo>
                    <a:pt x="12067298" y="3548291"/>
                  </a:lnTo>
                  <a:close/>
                </a:path>
              </a:pathLst>
            </a:custGeom>
            <a:solidFill>
              <a:srgbClr val="EAF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58100" y="5485658"/>
              <a:ext cx="12067540" cy="4147185"/>
            </a:xfrm>
            <a:custGeom>
              <a:avLst/>
              <a:gdLst/>
              <a:ahLst/>
              <a:cxnLst/>
              <a:rect l="l" t="t" r="r" b="b"/>
              <a:pathLst>
                <a:path w="12067540" h="4147184">
                  <a:moveTo>
                    <a:pt x="12067298" y="4146727"/>
                  </a:moveTo>
                  <a:lnTo>
                    <a:pt x="0" y="4146727"/>
                  </a:lnTo>
                  <a:lnTo>
                    <a:pt x="0" y="0"/>
                  </a:lnTo>
                  <a:lnTo>
                    <a:pt x="12067298" y="0"/>
                  </a:lnTo>
                  <a:lnTo>
                    <a:pt x="12067298" y="4146727"/>
                  </a:lnTo>
                  <a:close/>
                </a:path>
              </a:pathLst>
            </a:custGeom>
            <a:solidFill>
              <a:srgbClr val="A4C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46750" y="2162034"/>
              <a:ext cx="751205" cy="4293870"/>
            </a:xfrm>
            <a:custGeom>
              <a:avLst/>
              <a:gdLst/>
              <a:ahLst/>
              <a:cxnLst/>
              <a:rect l="l" t="t" r="r" b="b"/>
              <a:pathLst>
                <a:path w="751204" h="4293870">
                  <a:moveTo>
                    <a:pt x="310883" y="353060"/>
                  </a:moveTo>
                  <a:lnTo>
                    <a:pt x="303530" y="345440"/>
                  </a:lnTo>
                  <a:lnTo>
                    <a:pt x="171945" y="345440"/>
                  </a:lnTo>
                  <a:lnTo>
                    <a:pt x="164592" y="353060"/>
                  </a:lnTo>
                  <a:lnTo>
                    <a:pt x="164592" y="370840"/>
                  </a:lnTo>
                  <a:lnTo>
                    <a:pt x="171945" y="378460"/>
                  </a:lnTo>
                  <a:lnTo>
                    <a:pt x="303530" y="378460"/>
                  </a:lnTo>
                  <a:lnTo>
                    <a:pt x="310883" y="370840"/>
                  </a:lnTo>
                  <a:lnTo>
                    <a:pt x="310883" y="353060"/>
                  </a:lnTo>
                  <a:close/>
                </a:path>
                <a:path w="751204" h="4293870">
                  <a:moveTo>
                    <a:pt x="310883" y="274320"/>
                  </a:moveTo>
                  <a:lnTo>
                    <a:pt x="303530" y="266700"/>
                  </a:lnTo>
                  <a:lnTo>
                    <a:pt x="171945" y="266700"/>
                  </a:lnTo>
                  <a:lnTo>
                    <a:pt x="164592" y="274320"/>
                  </a:lnTo>
                  <a:lnTo>
                    <a:pt x="164592" y="292100"/>
                  </a:lnTo>
                  <a:lnTo>
                    <a:pt x="171945" y="299720"/>
                  </a:lnTo>
                  <a:lnTo>
                    <a:pt x="303530" y="299720"/>
                  </a:lnTo>
                  <a:lnTo>
                    <a:pt x="310883" y="292100"/>
                  </a:lnTo>
                  <a:lnTo>
                    <a:pt x="310883" y="274320"/>
                  </a:lnTo>
                  <a:close/>
                </a:path>
                <a:path w="751204" h="4293870">
                  <a:moveTo>
                    <a:pt x="310883" y="195580"/>
                  </a:moveTo>
                  <a:lnTo>
                    <a:pt x="303530" y="187960"/>
                  </a:lnTo>
                  <a:lnTo>
                    <a:pt x="171945" y="187960"/>
                  </a:lnTo>
                  <a:lnTo>
                    <a:pt x="164592" y="195580"/>
                  </a:lnTo>
                  <a:lnTo>
                    <a:pt x="164592" y="213360"/>
                  </a:lnTo>
                  <a:lnTo>
                    <a:pt x="171945" y="220980"/>
                  </a:lnTo>
                  <a:lnTo>
                    <a:pt x="303530" y="220980"/>
                  </a:lnTo>
                  <a:lnTo>
                    <a:pt x="310883" y="213360"/>
                  </a:lnTo>
                  <a:lnTo>
                    <a:pt x="310883" y="195580"/>
                  </a:lnTo>
                  <a:close/>
                </a:path>
                <a:path w="751204" h="4293870">
                  <a:moveTo>
                    <a:pt x="720661" y="3939375"/>
                  </a:moveTo>
                  <a:lnTo>
                    <a:pt x="713308" y="3932123"/>
                  </a:lnTo>
                  <a:lnTo>
                    <a:pt x="665276" y="3932123"/>
                  </a:lnTo>
                  <a:lnTo>
                    <a:pt x="657212" y="3878465"/>
                  </a:lnTo>
                  <a:lnTo>
                    <a:pt x="639800" y="3828465"/>
                  </a:lnTo>
                  <a:lnTo>
                    <a:pt x="632383" y="3815435"/>
                  </a:lnTo>
                  <a:lnTo>
                    <a:pt x="632383" y="3932224"/>
                  </a:lnTo>
                  <a:lnTo>
                    <a:pt x="587400" y="3932224"/>
                  </a:lnTo>
                  <a:lnTo>
                    <a:pt x="580148" y="3939375"/>
                  </a:lnTo>
                  <a:lnTo>
                    <a:pt x="580148" y="3957561"/>
                  </a:lnTo>
                  <a:lnTo>
                    <a:pt x="587400" y="3964813"/>
                  </a:lnTo>
                  <a:lnTo>
                    <a:pt x="632383" y="3964813"/>
                  </a:lnTo>
                  <a:lnTo>
                    <a:pt x="625030" y="4012006"/>
                  </a:lnTo>
                  <a:lnTo>
                    <a:pt x="609536" y="4055961"/>
                  </a:lnTo>
                  <a:lnTo>
                    <a:pt x="586727" y="4095839"/>
                  </a:lnTo>
                  <a:lnTo>
                    <a:pt x="557441" y="4130865"/>
                  </a:lnTo>
                  <a:lnTo>
                    <a:pt x="554088" y="4134116"/>
                  </a:lnTo>
                  <a:lnTo>
                    <a:pt x="546785" y="4107332"/>
                  </a:lnTo>
                  <a:lnTo>
                    <a:pt x="535686" y="4082377"/>
                  </a:lnTo>
                  <a:lnTo>
                    <a:pt x="524548" y="4064914"/>
                  </a:lnTo>
                  <a:lnTo>
                    <a:pt x="524548" y="4158615"/>
                  </a:lnTo>
                  <a:lnTo>
                    <a:pt x="494766" y="4176852"/>
                  </a:lnTo>
                  <a:lnTo>
                    <a:pt x="462445" y="4191050"/>
                  </a:lnTo>
                  <a:lnTo>
                    <a:pt x="428053" y="4200741"/>
                  </a:lnTo>
                  <a:lnTo>
                    <a:pt x="391922" y="4205592"/>
                  </a:lnTo>
                  <a:lnTo>
                    <a:pt x="391922" y="4160507"/>
                  </a:lnTo>
                  <a:lnTo>
                    <a:pt x="384556" y="4153255"/>
                  </a:lnTo>
                  <a:lnTo>
                    <a:pt x="366483" y="4153255"/>
                  </a:lnTo>
                  <a:lnTo>
                    <a:pt x="359232" y="4160507"/>
                  </a:lnTo>
                  <a:lnTo>
                    <a:pt x="359130" y="4205592"/>
                  </a:lnTo>
                  <a:lnTo>
                    <a:pt x="322922" y="4200702"/>
                  </a:lnTo>
                  <a:lnTo>
                    <a:pt x="288518" y="4191012"/>
                  </a:lnTo>
                  <a:lnTo>
                    <a:pt x="256273" y="4176877"/>
                  </a:lnTo>
                  <a:lnTo>
                    <a:pt x="226491" y="4158615"/>
                  </a:lnTo>
                  <a:lnTo>
                    <a:pt x="230390" y="4134116"/>
                  </a:lnTo>
                  <a:lnTo>
                    <a:pt x="253339" y="4082719"/>
                  </a:lnTo>
                  <a:lnTo>
                    <a:pt x="292417" y="4044569"/>
                  </a:lnTo>
                  <a:lnTo>
                    <a:pt x="345198" y="4022445"/>
                  </a:lnTo>
                  <a:lnTo>
                    <a:pt x="374891" y="4019359"/>
                  </a:lnTo>
                  <a:lnTo>
                    <a:pt x="376047" y="4019359"/>
                  </a:lnTo>
                  <a:lnTo>
                    <a:pt x="433527" y="4030967"/>
                  </a:lnTo>
                  <a:lnTo>
                    <a:pt x="480517" y="4062450"/>
                  </a:lnTo>
                  <a:lnTo>
                    <a:pt x="511086" y="4105795"/>
                  </a:lnTo>
                  <a:lnTo>
                    <a:pt x="524548" y="4158615"/>
                  </a:lnTo>
                  <a:lnTo>
                    <a:pt x="524548" y="4064914"/>
                  </a:lnTo>
                  <a:lnTo>
                    <a:pt x="521131" y="4059555"/>
                  </a:lnTo>
                  <a:lnTo>
                    <a:pt x="503428" y="4039222"/>
                  </a:lnTo>
                  <a:lnTo>
                    <a:pt x="489712" y="4026954"/>
                  </a:lnTo>
                  <a:lnTo>
                    <a:pt x="479259" y="4019359"/>
                  </a:lnTo>
                  <a:lnTo>
                    <a:pt x="474802" y="4016108"/>
                  </a:lnTo>
                  <a:lnTo>
                    <a:pt x="458800" y="4006773"/>
                  </a:lnTo>
                  <a:lnTo>
                    <a:pt x="441731" y="3999065"/>
                  </a:lnTo>
                  <a:lnTo>
                    <a:pt x="447929" y="3994861"/>
                  </a:lnTo>
                  <a:lnTo>
                    <a:pt x="453720" y="3990136"/>
                  </a:lnTo>
                  <a:lnTo>
                    <a:pt x="457212" y="3986568"/>
                  </a:lnTo>
                  <a:lnTo>
                    <a:pt x="458965" y="3984777"/>
                  </a:lnTo>
                  <a:lnTo>
                    <a:pt x="473430" y="3967251"/>
                  </a:lnTo>
                  <a:lnTo>
                    <a:pt x="484352" y="3947160"/>
                  </a:lnTo>
                  <a:lnTo>
                    <a:pt x="491248" y="3924960"/>
                  </a:lnTo>
                  <a:lnTo>
                    <a:pt x="493649" y="3901122"/>
                  </a:lnTo>
                  <a:lnTo>
                    <a:pt x="491248" y="3877272"/>
                  </a:lnTo>
                  <a:lnTo>
                    <a:pt x="484352" y="3855072"/>
                  </a:lnTo>
                  <a:lnTo>
                    <a:pt x="473430" y="3834981"/>
                  </a:lnTo>
                  <a:lnTo>
                    <a:pt x="460857" y="3819753"/>
                  </a:lnTo>
                  <a:lnTo>
                    <a:pt x="460857" y="3901122"/>
                  </a:lnTo>
                  <a:lnTo>
                    <a:pt x="459130" y="3918318"/>
                  </a:lnTo>
                  <a:lnTo>
                    <a:pt x="435851" y="3961549"/>
                  </a:lnTo>
                  <a:lnTo>
                    <a:pt x="393077" y="3984726"/>
                  </a:lnTo>
                  <a:lnTo>
                    <a:pt x="376047" y="3986568"/>
                  </a:lnTo>
                  <a:lnTo>
                    <a:pt x="374891" y="3986568"/>
                  </a:lnTo>
                  <a:lnTo>
                    <a:pt x="327520" y="3971912"/>
                  </a:lnTo>
                  <a:lnTo>
                    <a:pt x="296710" y="3934409"/>
                  </a:lnTo>
                  <a:lnTo>
                    <a:pt x="289966" y="3901122"/>
                  </a:lnTo>
                  <a:lnTo>
                    <a:pt x="291706" y="3883876"/>
                  </a:lnTo>
                  <a:lnTo>
                    <a:pt x="314985" y="3840683"/>
                  </a:lnTo>
                  <a:lnTo>
                    <a:pt x="358216" y="3817404"/>
                  </a:lnTo>
                  <a:lnTo>
                    <a:pt x="375412" y="3815677"/>
                  </a:lnTo>
                  <a:lnTo>
                    <a:pt x="392658" y="3817404"/>
                  </a:lnTo>
                  <a:lnTo>
                    <a:pt x="435851" y="3840683"/>
                  </a:lnTo>
                  <a:lnTo>
                    <a:pt x="459130" y="3883876"/>
                  </a:lnTo>
                  <a:lnTo>
                    <a:pt x="460857" y="3901122"/>
                  </a:lnTo>
                  <a:lnTo>
                    <a:pt x="460857" y="3819753"/>
                  </a:lnTo>
                  <a:lnTo>
                    <a:pt x="458965" y="3817455"/>
                  </a:lnTo>
                  <a:lnTo>
                    <a:pt x="456819" y="3815677"/>
                  </a:lnTo>
                  <a:lnTo>
                    <a:pt x="441515" y="3802989"/>
                  </a:lnTo>
                  <a:lnTo>
                    <a:pt x="421449" y="3792080"/>
                  </a:lnTo>
                  <a:lnTo>
                    <a:pt x="399262" y="3785184"/>
                  </a:lnTo>
                  <a:lnTo>
                    <a:pt x="375412" y="3782771"/>
                  </a:lnTo>
                  <a:lnTo>
                    <a:pt x="351574" y="3785184"/>
                  </a:lnTo>
                  <a:lnTo>
                    <a:pt x="309283" y="3802989"/>
                  </a:lnTo>
                  <a:lnTo>
                    <a:pt x="277291" y="3834981"/>
                  </a:lnTo>
                  <a:lnTo>
                    <a:pt x="259473" y="3877272"/>
                  </a:lnTo>
                  <a:lnTo>
                    <a:pt x="257073" y="3901122"/>
                  </a:lnTo>
                  <a:lnTo>
                    <a:pt x="259473" y="3924960"/>
                  </a:lnTo>
                  <a:lnTo>
                    <a:pt x="277291" y="3967251"/>
                  </a:lnTo>
                  <a:lnTo>
                    <a:pt x="308991" y="3999065"/>
                  </a:lnTo>
                  <a:lnTo>
                    <a:pt x="292125" y="4006735"/>
                  </a:lnTo>
                  <a:lnTo>
                    <a:pt x="247408" y="4039222"/>
                  </a:lnTo>
                  <a:lnTo>
                    <a:pt x="215138" y="4082338"/>
                  </a:lnTo>
                  <a:lnTo>
                    <a:pt x="196748" y="4134116"/>
                  </a:lnTo>
                  <a:lnTo>
                    <a:pt x="195592" y="4133075"/>
                  </a:lnTo>
                  <a:lnTo>
                    <a:pt x="194538" y="4131919"/>
                  </a:lnTo>
                  <a:lnTo>
                    <a:pt x="193382" y="4130865"/>
                  </a:lnTo>
                  <a:lnTo>
                    <a:pt x="164109" y="4095889"/>
                  </a:lnTo>
                  <a:lnTo>
                    <a:pt x="141300" y="4055999"/>
                  </a:lnTo>
                  <a:lnTo>
                    <a:pt x="125793" y="4012019"/>
                  </a:lnTo>
                  <a:lnTo>
                    <a:pt x="118452" y="3964813"/>
                  </a:lnTo>
                  <a:lnTo>
                    <a:pt x="163436" y="3964813"/>
                  </a:lnTo>
                  <a:lnTo>
                    <a:pt x="170789" y="3957561"/>
                  </a:lnTo>
                  <a:lnTo>
                    <a:pt x="170688" y="3939476"/>
                  </a:lnTo>
                  <a:lnTo>
                    <a:pt x="163436" y="3932224"/>
                  </a:lnTo>
                  <a:lnTo>
                    <a:pt x="118452" y="3932224"/>
                  </a:lnTo>
                  <a:lnTo>
                    <a:pt x="125793" y="3885031"/>
                  </a:lnTo>
                  <a:lnTo>
                    <a:pt x="141300" y="3841077"/>
                  </a:lnTo>
                  <a:lnTo>
                    <a:pt x="164109" y="3801186"/>
                  </a:lnTo>
                  <a:lnTo>
                    <a:pt x="193382" y="3766172"/>
                  </a:lnTo>
                  <a:lnTo>
                    <a:pt x="228320" y="3736898"/>
                  </a:lnTo>
                  <a:lnTo>
                    <a:pt x="268122" y="3714115"/>
                  </a:lnTo>
                  <a:lnTo>
                    <a:pt x="311962" y="3698633"/>
                  </a:lnTo>
                  <a:lnTo>
                    <a:pt x="359016" y="3691229"/>
                  </a:lnTo>
                  <a:lnTo>
                    <a:pt x="359130" y="3736327"/>
                  </a:lnTo>
                  <a:lnTo>
                    <a:pt x="366382" y="3743579"/>
                  </a:lnTo>
                  <a:lnTo>
                    <a:pt x="384454" y="3743579"/>
                  </a:lnTo>
                  <a:lnTo>
                    <a:pt x="391807" y="3736327"/>
                  </a:lnTo>
                  <a:lnTo>
                    <a:pt x="391807" y="3691229"/>
                  </a:lnTo>
                  <a:lnTo>
                    <a:pt x="438912" y="3698633"/>
                  </a:lnTo>
                  <a:lnTo>
                    <a:pt x="482752" y="3714115"/>
                  </a:lnTo>
                  <a:lnTo>
                    <a:pt x="522516" y="3736898"/>
                  </a:lnTo>
                  <a:lnTo>
                    <a:pt x="557441" y="3766172"/>
                  </a:lnTo>
                  <a:lnTo>
                    <a:pt x="586727" y="3801135"/>
                  </a:lnTo>
                  <a:lnTo>
                    <a:pt x="609536" y="3841000"/>
                  </a:lnTo>
                  <a:lnTo>
                    <a:pt x="625030" y="3884968"/>
                  </a:lnTo>
                  <a:lnTo>
                    <a:pt x="632383" y="3932224"/>
                  </a:lnTo>
                  <a:lnTo>
                    <a:pt x="632383" y="3815435"/>
                  </a:lnTo>
                  <a:lnTo>
                    <a:pt x="580669" y="3743261"/>
                  </a:lnTo>
                  <a:lnTo>
                    <a:pt x="540905" y="3709949"/>
                  </a:lnTo>
                  <a:lnTo>
                    <a:pt x="495541" y="3684130"/>
                  </a:lnTo>
                  <a:lnTo>
                    <a:pt x="445528" y="3666718"/>
                  </a:lnTo>
                  <a:lnTo>
                    <a:pt x="391807" y="3658654"/>
                  </a:lnTo>
                  <a:lnTo>
                    <a:pt x="391807" y="3610521"/>
                  </a:lnTo>
                  <a:lnTo>
                    <a:pt x="384454" y="3603269"/>
                  </a:lnTo>
                  <a:lnTo>
                    <a:pt x="366382" y="3603269"/>
                  </a:lnTo>
                  <a:lnTo>
                    <a:pt x="359130" y="3610521"/>
                  </a:lnTo>
                  <a:lnTo>
                    <a:pt x="359016" y="3658654"/>
                  </a:lnTo>
                  <a:lnTo>
                    <a:pt x="305358" y="3666718"/>
                  </a:lnTo>
                  <a:lnTo>
                    <a:pt x="255371" y="3684130"/>
                  </a:lnTo>
                  <a:lnTo>
                    <a:pt x="209981" y="3709949"/>
                  </a:lnTo>
                  <a:lnTo>
                    <a:pt x="170154" y="3743261"/>
                  </a:lnTo>
                  <a:lnTo>
                    <a:pt x="136855" y="3783088"/>
                  </a:lnTo>
                  <a:lnTo>
                    <a:pt x="111023" y="3828465"/>
                  </a:lnTo>
                  <a:lnTo>
                    <a:pt x="93611" y="3878465"/>
                  </a:lnTo>
                  <a:lnTo>
                    <a:pt x="85547" y="3932123"/>
                  </a:lnTo>
                  <a:lnTo>
                    <a:pt x="37528" y="3932123"/>
                  </a:lnTo>
                  <a:lnTo>
                    <a:pt x="30276" y="3939375"/>
                  </a:lnTo>
                  <a:lnTo>
                    <a:pt x="30276" y="3957561"/>
                  </a:lnTo>
                  <a:lnTo>
                    <a:pt x="37528" y="3964698"/>
                  </a:lnTo>
                  <a:lnTo>
                    <a:pt x="85547" y="3964698"/>
                  </a:lnTo>
                  <a:lnTo>
                    <a:pt x="93611" y="4018356"/>
                  </a:lnTo>
                  <a:lnTo>
                    <a:pt x="111036" y="4068356"/>
                  </a:lnTo>
                  <a:lnTo>
                    <a:pt x="136893" y="4113746"/>
                  </a:lnTo>
                  <a:lnTo>
                    <a:pt x="170268" y="4153560"/>
                  </a:lnTo>
                  <a:lnTo>
                    <a:pt x="197904" y="4177944"/>
                  </a:lnTo>
                  <a:lnTo>
                    <a:pt x="199161" y="4179316"/>
                  </a:lnTo>
                  <a:lnTo>
                    <a:pt x="200634" y="4180471"/>
                  </a:lnTo>
                  <a:lnTo>
                    <a:pt x="202323" y="4181310"/>
                  </a:lnTo>
                  <a:lnTo>
                    <a:pt x="237172" y="4203611"/>
                  </a:lnTo>
                  <a:lnTo>
                    <a:pt x="275310" y="4220896"/>
                  </a:lnTo>
                  <a:lnTo>
                    <a:pt x="316014" y="4232541"/>
                  </a:lnTo>
                  <a:lnTo>
                    <a:pt x="359016" y="4238168"/>
                  </a:lnTo>
                  <a:lnTo>
                    <a:pt x="359016" y="4286301"/>
                  </a:lnTo>
                  <a:lnTo>
                    <a:pt x="366382" y="4293552"/>
                  </a:lnTo>
                  <a:lnTo>
                    <a:pt x="384454" y="4293552"/>
                  </a:lnTo>
                  <a:lnTo>
                    <a:pt x="391706" y="4286301"/>
                  </a:lnTo>
                  <a:lnTo>
                    <a:pt x="391807" y="4238168"/>
                  </a:lnTo>
                  <a:lnTo>
                    <a:pt x="434835" y="4232541"/>
                  </a:lnTo>
                  <a:lnTo>
                    <a:pt x="475615" y="4220857"/>
                  </a:lnTo>
                  <a:lnTo>
                    <a:pt x="509333" y="4205592"/>
                  </a:lnTo>
                  <a:lnTo>
                    <a:pt x="513702" y="4203611"/>
                  </a:lnTo>
                  <a:lnTo>
                    <a:pt x="548614" y="4181310"/>
                  </a:lnTo>
                  <a:lnTo>
                    <a:pt x="550303" y="4180471"/>
                  </a:lnTo>
                  <a:lnTo>
                    <a:pt x="551776" y="4179316"/>
                  </a:lnTo>
                  <a:lnTo>
                    <a:pt x="553034" y="4177944"/>
                  </a:lnTo>
                  <a:lnTo>
                    <a:pt x="560209" y="4172178"/>
                  </a:lnTo>
                  <a:lnTo>
                    <a:pt x="596938" y="4134116"/>
                  </a:lnTo>
                  <a:lnTo>
                    <a:pt x="639800" y="4068356"/>
                  </a:lnTo>
                  <a:lnTo>
                    <a:pt x="657212" y="4018356"/>
                  </a:lnTo>
                  <a:lnTo>
                    <a:pt x="665276" y="3964698"/>
                  </a:lnTo>
                  <a:lnTo>
                    <a:pt x="713308" y="3964698"/>
                  </a:lnTo>
                  <a:lnTo>
                    <a:pt x="720559" y="3957447"/>
                  </a:lnTo>
                  <a:lnTo>
                    <a:pt x="720661" y="3939375"/>
                  </a:lnTo>
                  <a:close/>
                </a:path>
                <a:path w="751204" h="4293870">
                  <a:moveTo>
                    <a:pt x="751039" y="430530"/>
                  </a:moveTo>
                  <a:lnTo>
                    <a:pt x="718146" y="378828"/>
                  </a:lnTo>
                  <a:lnTo>
                    <a:pt x="718146" y="427990"/>
                  </a:lnTo>
                  <a:lnTo>
                    <a:pt x="718146" y="433070"/>
                  </a:lnTo>
                  <a:lnTo>
                    <a:pt x="717092" y="435610"/>
                  </a:lnTo>
                  <a:lnTo>
                    <a:pt x="704583" y="448310"/>
                  </a:lnTo>
                  <a:lnTo>
                    <a:pt x="702170" y="450850"/>
                  </a:lnTo>
                  <a:lnTo>
                    <a:pt x="699757" y="452120"/>
                  </a:lnTo>
                  <a:lnTo>
                    <a:pt x="694499" y="452120"/>
                  </a:lnTo>
                  <a:lnTo>
                    <a:pt x="692924" y="450850"/>
                  </a:lnTo>
                  <a:lnTo>
                    <a:pt x="644118" y="401320"/>
                  </a:lnTo>
                  <a:lnTo>
                    <a:pt x="626592" y="383540"/>
                  </a:lnTo>
                  <a:lnTo>
                    <a:pt x="625335" y="382270"/>
                  </a:lnTo>
                  <a:lnTo>
                    <a:pt x="629754" y="379730"/>
                  </a:lnTo>
                  <a:lnTo>
                    <a:pt x="634060" y="375920"/>
                  </a:lnTo>
                  <a:lnTo>
                    <a:pt x="638060" y="370840"/>
                  </a:lnTo>
                  <a:lnTo>
                    <a:pt x="642366" y="367030"/>
                  </a:lnTo>
                  <a:lnTo>
                    <a:pt x="646468" y="361950"/>
                  </a:lnTo>
                  <a:lnTo>
                    <a:pt x="650252" y="358140"/>
                  </a:lnTo>
                  <a:lnTo>
                    <a:pt x="715416" y="422910"/>
                  </a:lnTo>
                  <a:lnTo>
                    <a:pt x="717194" y="425450"/>
                  </a:lnTo>
                  <a:lnTo>
                    <a:pt x="718146" y="427990"/>
                  </a:lnTo>
                  <a:lnTo>
                    <a:pt x="718146" y="378828"/>
                  </a:lnTo>
                  <a:lnTo>
                    <a:pt x="697445" y="358140"/>
                  </a:lnTo>
                  <a:lnTo>
                    <a:pt x="668223" y="328930"/>
                  </a:lnTo>
                  <a:lnTo>
                    <a:pt x="675093" y="312420"/>
                  </a:lnTo>
                  <a:lnTo>
                    <a:pt x="680148" y="295910"/>
                  </a:lnTo>
                  <a:lnTo>
                    <a:pt x="683234" y="278130"/>
                  </a:lnTo>
                  <a:lnTo>
                    <a:pt x="684199" y="259080"/>
                  </a:lnTo>
                  <a:lnTo>
                    <a:pt x="680986" y="227330"/>
                  </a:lnTo>
                  <a:lnTo>
                    <a:pt x="671779" y="198120"/>
                  </a:lnTo>
                  <a:lnTo>
                    <a:pt x="657199" y="171450"/>
                  </a:lnTo>
                  <a:lnTo>
                    <a:pt x="650354" y="162928"/>
                  </a:lnTo>
                  <a:lnTo>
                    <a:pt x="650354" y="259080"/>
                  </a:lnTo>
                  <a:lnTo>
                    <a:pt x="647839" y="284480"/>
                  </a:lnTo>
                  <a:lnTo>
                    <a:pt x="629158" y="328930"/>
                  </a:lnTo>
                  <a:lnTo>
                    <a:pt x="595604" y="361950"/>
                  </a:lnTo>
                  <a:lnTo>
                    <a:pt x="551192" y="381000"/>
                  </a:lnTo>
                  <a:lnTo>
                    <a:pt x="526122" y="383540"/>
                  </a:lnTo>
                  <a:lnTo>
                    <a:pt x="501103" y="381000"/>
                  </a:lnTo>
                  <a:lnTo>
                    <a:pt x="456666" y="361950"/>
                  </a:lnTo>
                  <a:lnTo>
                    <a:pt x="423100" y="328930"/>
                  </a:lnTo>
                  <a:lnTo>
                    <a:pt x="404418" y="284480"/>
                  </a:lnTo>
                  <a:lnTo>
                    <a:pt x="401904" y="259080"/>
                  </a:lnTo>
                  <a:lnTo>
                    <a:pt x="404418" y="233680"/>
                  </a:lnTo>
                  <a:lnTo>
                    <a:pt x="423100" y="189230"/>
                  </a:lnTo>
                  <a:lnTo>
                    <a:pt x="456653" y="156210"/>
                  </a:lnTo>
                  <a:lnTo>
                    <a:pt x="501065" y="137160"/>
                  </a:lnTo>
                  <a:lnTo>
                    <a:pt x="526122" y="134620"/>
                  </a:lnTo>
                  <a:lnTo>
                    <a:pt x="551141" y="137160"/>
                  </a:lnTo>
                  <a:lnTo>
                    <a:pt x="595591" y="156210"/>
                  </a:lnTo>
                  <a:lnTo>
                    <a:pt x="629158" y="189230"/>
                  </a:lnTo>
                  <a:lnTo>
                    <a:pt x="647839" y="233680"/>
                  </a:lnTo>
                  <a:lnTo>
                    <a:pt x="650354" y="259080"/>
                  </a:lnTo>
                  <a:lnTo>
                    <a:pt x="650354" y="162928"/>
                  </a:lnTo>
                  <a:lnTo>
                    <a:pt x="637844" y="147320"/>
                  </a:lnTo>
                  <a:lnTo>
                    <a:pt x="626097" y="137160"/>
                  </a:lnTo>
                  <a:lnTo>
                    <a:pt x="622896" y="134620"/>
                  </a:lnTo>
                  <a:lnTo>
                    <a:pt x="613308" y="127000"/>
                  </a:lnTo>
                  <a:lnTo>
                    <a:pt x="599567" y="119380"/>
                  </a:lnTo>
                  <a:lnTo>
                    <a:pt x="584987" y="113030"/>
                  </a:lnTo>
                  <a:lnTo>
                    <a:pt x="584987" y="102870"/>
                  </a:lnTo>
                  <a:lnTo>
                    <a:pt x="584860" y="34290"/>
                  </a:lnTo>
                  <a:lnTo>
                    <a:pt x="562813" y="2540"/>
                  </a:lnTo>
                  <a:lnTo>
                    <a:pt x="556006" y="0"/>
                  </a:lnTo>
                  <a:lnTo>
                    <a:pt x="552297" y="0"/>
                  </a:lnTo>
                  <a:lnTo>
                    <a:pt x="552297" y="34290"/>
                  </a:lnTo>
                  <a:lnTo>
                    <a:pt x="552297" y="102870"/>
                  </a:lnTo>
                  <a:lnTo>
                    <a:pt x="545871" y="102870"/>
                  </a:lnTo>
                  <a:lnTo>
                    <a:pt x="539369" y="101600"/>
                  </a:lnTo>
                  <a:lnTo>
                    <a:pt x="513029" y="101600"/>
                  </a:lnTo>
                  <a:lnTo>
                    <a:pt x="500253" y="102870"/>
                  </a:lnTo>
                  <a:lnTo>
                    <a:pt x="487819" y="105410"/>
                  </a:lnTo>
                  <a:lnTo>
                    <a:pt x="475780" y="109220"/>
                  </a:lnTo>
                  <a:lnTo>
                    <a:pt x="171945" y="109220"/>
                  </a:lnTo>
                  <a:lnTo>
                    <a:pt x="164592" y="116840"/>
                  </a:lnTo>
                  <a:lnTo>
                    <a:pt x="164592" y="134620"/>
                  </a:lnTo>
                  <a:lnTo>
                    <a:pt x="171945" y="142240"/>
                  </a:lnTo>
                  <a:lnTo>
                    <a:pt x="419773" y="142240"/>
                  </a:lnTo>
                  <a:lnTo>
                    <a:pt x="417880" y="143510"/>
                  </a:lnTo>
                  <a:lnTo>
                    <a:pt x="415988" y="146050"/>
                  </a:lnTo>
                  <a:lnTo>
                    <a:pt x="414197" y="147320"/>
                  </a:lnTo>
                  <a:lnTo>
                    <a:pt x="405714" y="156210"/>
                  </a:lnTo>
                  <a:lnTo>
                    <a:pt x="397941" y="166370"/>
                  </a:lnTo>
                  <a:lnTo>
                    <a:pt x="390944" y="176530"/>
                  </a:lnTo>
                  <a:lnTo>
                    <a:pt x="384771" y="187960"/>
                  </a:lnTo>
                  <a:lnTo>
                    <a:pt x="357860" y="187960"/>
                  </a:lnTo>
                  <a:lnTo>
                    <a:pt x="350507" y="195580"/>
                  </a:lnTo>
                  <a:lnTo>
                    <a:pt x="350507" y="213360"/>
                  </a:lnTo>
                  <a:lnTo>
                    <a:pt x="357860" y="220980"/>
                  </a:lnTo>
                  <a:lnTo>
                    <a:pt x="372478" y="220980"/>
                  </a:lnTo>
                  <a:lnTo>
                    <a:pt x="370446" y="229870"/>
                  </a:lnTo>
                  <a:lnTo>
                    <a:pt x="368960" y="240030"/>
                  </a:lnTo>
                  <a:lnTo>
                    <a:pt x="368058" y="248920"/>
                  </a:lnTo>
                  <a:lnTo>
                    <a:pt x="367741" y="259080"/>
                  </a:lnTo>
                  <a:lnTo>
                    <a:pt x="367741" y="261620"/>
                  </a:lnTo>
                  <a:lnTo>
                    <a:pt x="367957" y="266700"/>
                  </a:lnTo>
                  <a:lnTo>
                    <a:pt x="357860" y="266700"/>
                  </a:lnTo>
                  <a:lnTo>
                    <a:pt x="350507" y="274320"/>
                  </a:lnTo>
                  <a:lnTo>
                    <a:pt x="350507" y="292100"/>
                  </a:lnTo>
                  <a:lnTo>
                    <a:pt x="357860" y="299720"/>
                  </a:lnTo>
                  <a:lnTo>
                    <a:pt x="372897" y="299720"/>
                  </a:lnTo>
                  <a:lnTo>
                    <a:pt x="376605" y="311150"/>
                  </a:lnTo>
                  <a:lnTo>
                    <a:pt x="381266" y="323850"/>
                  </a:lnTo>
                  <a:lnTo>
                    <a:pt x="386803" y="335280"/>
                  </a:lnTo>
                  <a:lnTo>
                    <a:pt x="393179" y="345440"/>
                  </a:lnTo>
                  <a:lnTo>
                    <a:pt x="357860" y="345440"/>
                  </a:lnTo>
                  <a:lnTo>
                    <a:pt x="350507" y="353060"/>
                  </a:lnTo>
                  <a:lnTo>
                    <a:pt x="350507" y="370840"/>
                  </a:lnTo>
                  <a:lnTo>
                    <a:pt x="357860" y="378460"/>
                  </a:lnTo>
                  <a:lnTo>
                    <a:pt x="421551" y="378460"/>
                  </a:lnTo>
                  <a:lnTo>
                    <a:pt x="443992" y="394970"/>
                  </a:lnTo>
                  <a:lnTo>
                    <a:pt x="469214" y="406400"/>
                  </a:lnTo>
                  <a:lnTo>
                    <a:pt x="496722" y="415290"/>
                  </a:lnTo>
                  <a:lnTo>
                    <a:pt x="526021" y="417830"/>
                  </a:lnTo>
                  <a:lnTo>
                    <a:pt x="532688" y="417830"/>
                  </a:lnTo>
                  <a:lnTo>
                    <a:pt x="539267" y="416560"/>
                  </a:lnTo>
                  <a:lnTo>
                    <a:pt x="545769" y="416560"/>
                  </a:lnTo>
                  <a:lnTo>
                    <a:pt x="552196" y="415290"/>
                  </a:lnTo>
                  <a:lnTo>
                    <a:pt x="552196" y="431800"/>
                  </a:lnTo>
                  <a:lnTo>
                    <a:pt x="549567" y="438150"/>
                  </a:lnTo>
                  <a:lnTo>
                    <a:pt x="541159" y="445770"/>
                  </a:lnTo>
                  <a:lnTo>
                    <a:pt x="535266" y="449580"/>
                  </a:lnTo>
                  <a:lnTo>
                    <a:pt x="107315" y="449580"/>
                  </a:lnTo>
                  <a:lnTo>
                    <a:pt x="110464" y="441960"/>
                  </a:lnTo>
                  <a:lnTo>
                    <a:pt x="112356" y="434340"/>
                  </a:lnTo>
                  <a:lnTo>
                    <a:pt x="112356" y="105410"/>
                  </a:lnTo>
                  <a:lnTo>
                    <a:pt x="112356" y="34290"/>
                  </a:lnTo>
                  <a:lnTo>
                    <a:pt x="112776" y="34290"/>
                  </a:lnTo>
                  <a:lnTo>
                    <a:pt x="114033" y="31750"/>
                  </a:lnTo>
                  <a:lnTo>
                    <a:pt x="549770" y="31750"/>
                  </a:lnTo>
                  <a:lnTo>
                    <a:pt x="550621" y="33020"/>
                  </a:lnTo>
                  <a:lnTo>
                    <a:pt x="551878" y="34290"/>
                  </a:lnTo>
                  <a:lnTo>
                    <a:pt x="552297" y="34290"/>
                  </a:lnTo>
                  <a:lnTo>
                    <a:pt x="552297" y="0"/>
                  </a:lnTo>
                  <a:lnTo>
                    <a:pt x="108483" y="0"/>
                  </a:lnTo>
                  <a:lnTo>
                    <a:pt x="101727" y="2540"/>
                  </a:lnTo>
                  <a:lnTo>
                    <a:pt x="95567" y="5080"/>
                  </a:lnTo>
                  <a:lnTo>
                    <a:pt x="90182" y="10160"/>
                  </a:lnTo>
                  <a:lnTo>
                    <a:pt x="79565" y="38671"/>
                  </a:lnTo>
                  <a:lnTo>
                    <a:pt x="79565" y="105410"/>
                  </a:lnTo>
                  <a:lnTo>
                    <a:pt x="79565" y="431800"/>
                  </a:lnTo>
                  <a:lnTo>
                    <a:pt x="76936" y="438150"/>
                  </a:lnTo>
                  <a:lnTo>
                    <a:pt x="72097" y="443230"/>
                  </a:lnTo>
                  <a:lnTo>
                    <a:pt x="67995" y="447040"/>
                  </a:lnTo>
                  <a:lnTo>
                    <a:pt x="62534" y="449580"/>
                  </a:lnTo>
                  <a:lnTo>
                    <a:pt x="49822" y="449580"/>
                  </a:lnTo>
                  <a:lnTo>
                    <a:pt x="43929" y="447040"/>
                  </a:lnTo>
                  <a:lnTo>
                    <a:pt x="35521" y="438150"/>
                  </a:lnTo>
                  <a:lnTo>
                    <a:pt x="32893" y="431800"/>
                  </a:lnTo>
                  <a:lnTo>
                    <a:pt x="32893" y="107950"/>
                  </a:lnTo>
                  <a:lnTo>
                    <a:pt x="33210" y="107950"/>
                  </a:lnTo>
                  <a:lnTo>
                    <a:pt x="33845" y="106680"/>
                  </a:lnTo>
                  <a:lnTo>
                    <a:pt x="34582" y="106680"/>
                  </a:lnTo>
                  <a:lnTo>
                    <a:pt x="35420" y="105410"/>
                  </a:lnTo>
                  <a:lnTo>
                    <a:pt x="79565" y="105410"/>
                  </a:lnTo>
                  <a:lnTo>
                    <a:pt x="79565" y="38671"/>
                  </a:lnTo>
                  <a:lnTo>
                    <a:pt x="79463" y="73660"/>
                  </a:lnTo>
                  <a:lnTo>
                    <a:pt x="29032" y="73660"/>
                  </a:lnTo>
                  <a:lnTo>
                    <a:pt x="22275" y="76200"/>
                  </a:lnTo>
                  <a:lnTo>
                    <a:pt x="16116" y="78740"/>
                  </a:lnTo>
                  <a:lnTo>
                    <a:pt x="10718" y="83820"/>
                  </a:lnTo>
                  <a:lnTo>
                    <a:pt x="0" y="425450"/>
                  </a:lnTo>
                  <a:lnTo>
                    <a:pt x="1143" y="436880"/>
                  </a:lnTo>
                  <a:lnTo>
                    <a:pt x="24841" y="472440"/>
                  </a:lnTo>
                  <a:lnTo>
                    <a:pt x="56235" y="482600"/>
                  </a:lnTo>
                  <a:lnTo>
                    <a:pt x="528967" y="482600"/>
                  </a:lnTo>
                  <a:lnTo>
                    <a:pt x="568693" y="466090"/>
                  </a:lnTo>
                  <a:lnTo>
                    <a:pt x="580021" y="449580"/>
                  </a:lnTo>
                  <a:lnTo>
                    <a:pt x="580771" y="448310"/>
                  </a:lnTo>
                  <a:lnTo>
                    <a:pt x="584047" y="436880"/>
                  </a:lnTo>
                  <a:lnTo>
                    <a:pt x="585190" y="425450"/>
                  </a:lnTo>
                  <a:lnTo>
                    <a:pt x="585190" y="415290"/>
                  </a:lnTo>
                  <a:lnTo>
                    <a:pt x="585190" y="406400"/>
                  </a:lnTo>
                  <a:lnTo>
                    <a:pt x="589191" y="405130"/>
                  </a:lnTo>
                  <a:lnTo>
                    <a:pt x="593178" y="402590"/>
                  </a:lnTo>
                  <a:lnTo>
                    <a:pt x="597065" y="401320"/>
                  </a:lnTo>
                  <a:lnTo>
                    <a:pt x="669582" y="473710"/>
                  </a:lnTo>
                  <a:lnTo>
                    <a:pt x="676770" y="478790"/>
                  </a:lnTo>
                  <a:lnTo>
                    <a:pt x="684326" y="482600"/>
                  </a:lnTo>
                  <a:lnTo>
                    <a:pt x="692251" y="485140"/>
                  </a:lnTo>
                  <a:lnTo>
                    <a:pt x="700379" y="485140"/>
                  </a:lnTo>
                  <a:lnTo>
                    <a:pt x="728332" y="471170"/>
                  </a:lnTo>
                  <a:lnTo>
                    <a:pt x="738111" y="461010"/>
                  </a:lnTo>
                  <a:lnTo>
                    <a:pt x="743762" y="454660"/>
                  </a:lnTo>
                  <a:lnTo>
                    <a:pt x="745109" y="452120"/>
                  </a:lnTo>
                  <a:lnTo>
                    <a:pt x="747801" y="447040"/>
                  </a:lnTo>
                  <a:lnTo>
                    <a:pt x="750227" y="438150"/>
                  </a:lnTo>
                  <a:lnTo>
                    <a:pt x="751039" y="430530"/>
                  </a:lnTo>
                  <a:close/>
                </a:path>
              </a:pathLst>
            </a:custGeom>
            <a:solidFill>
              <a:srgbClr val="0045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2294" y="1858121"/>
              <a:ext cx="71306" cy="179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79208" y="2004329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276" y="0"/>
                  </a:moveTo>
                  <a:lnTo>
                    <a:pt x="8069" y="0"/>
                  </a:lnTo>
                  <a:lnTo>
                    <a:pt x="0" y="7893"/>
                  </a:lnTo>
                  <a:lnTo>
                    <a:pt x="175" y="17542"/>
                  </a:lnTo>
                  <a:lnTo>
                    <a:pt x="0" y="27189"/>
                  </a:lnTo>
                  <a:lnTo>
                    <a:pt x="8069" y="35083"/>
                  </a:lnTo>
                  <a:lnTo>
                    <a:pt x="17804" y="35083"/>
                  </a:lnTo>
                  <a:lnTo>
                    <a:pt x="27276" y="35083"/>
                  </a:lnTo>
                  <a:lnTo>
                    <a:pt x="35346" y="27189"/>
                  </a:lnTo>
                  <a:lnTo>
                    <a:pt x="35346" y="7893"/>
                  </a:lnTo>
                  <a:lnTo>
                    <a:pt x="272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7929" y="1836545"/>
              <a:ext cx="193219" cy="222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0179" y="1846631"/>
              <a:ext cx="202603" cy="2118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9674" y="1836545"/>
              <a:ext cx="208216" cy="2176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3414" y="1836545"/>
              <a:ext cx="172081" cy="2226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0778" y="1836545"/>
              <a:ext cx="185939" cy="2226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2239" y="1851368"/>
              <a:ext cx="203392" cy="1782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1681" y="1836545"/>
              <a:ext cx="179536" cy="21944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065365" y="2382227"/>
              <a:ext cx="80010" cy="22860"/>
            </a:xfrm>
            <a:custGeom>
              <a:avLst/>
              <a:gdLst/>
              <a:ahLst/>
              <a:cxnLst/>
              <a:rect l="l" t="t" r="r" b="b"/>
              <a:pathLst>
                <a:path w="80009" h="22860">
                  <a:moveTo>
                    <a:pt x="79813" y="0"/>
                  </a:moveTo>
                  <a:lnTo>
                    <a:pt x="0" y="0"/>
                  </a:lnTo>
                  <a:lnTo>
                    <a:pt x="0" y="22803"/>
                  </a:lnTo>
                  <a:lnTo>
                    <a:pt x="79813" y="22803"/>
                  </a:lnTo>
                  <a:lnTo>
                    <a:pt x="79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1056" y="2289871"/>
              <a:ext cx="129631" cy="1796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99806" y="2289871"/>
              <a:ext cx="182519" cy="1796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618811" y="2289871"/>
              <a:ext cx="27305" cy="179705"/>
            </a:xfrm>
            <a:custGeom>
              <a:avLst/>
              <a:gdLst/>
              <a:ahLst/>
              <a:cxnLst/>
              <a:rect l="l" t="t" r="r" b="b"/>
              <a:pathLst>
                <a:path w="27304" h="179705">
                  <a:moveTo>
                    <a:pt x="27277" y="0"/>
                  </a:moveTo>
                  <a:lnTo>
                    <a:pt x="0" y="0"/>
                  </a:lnTo>
                  <a:lnTo>
                    <a:pt x="0" y="179624"/>
                  </a:lnTo>
                  <a:lnTo>
                    <a:pt x="27277" y="179624"/>
                  </a:lnTo>
                  <a:lnTo>
                    <a:pt x="2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0184" y="2268295"/>
              <a:ext cx="426696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34183" y="2268295"/>
              <a:ext cx="192341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53276" y="2268207"/>
              <a:ext cx="261367" cy="25250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804464" y="2277109"/>
              <a:ext cx="423545" cy="213360"/>
            </a:xfrm>
            <a:custGeom>
              <a:avLst/>
              <a:gdLst/>
              <a:ahLst/>
              <a:cxnLst/>
              <a:rect l="l" t="t" r="r" b="b"/>
              <a:pathLst>
                <a:path w="423545" h="213360">
                  <a:moveTo>
                    <a:pt x="176733" y="0"/>
                  </a:moveTo>
                  <a:lnTo>
                    <a:pt x="153492" y="0"/>
                  </a:lnTo>
                  <a:lnTo>
                    <a:pt x="153492" y="19050"/>
                  </a:lnTo>
                  <a:lnTo>
                    <a:pt x="153492" y="57150"/>
                  </a:lnTo>
                  <a:lnTo>
                    <a:pt x="48856" y="57150"/>
                  </a:lnTo>
                  <a:lnTo>
                    <a:pt x="48856" y="19050"/>
                  </a:lnTo>
                  <a:lnTo>
                    <a:pt x="153492" y="19050"/>
                  </a:lnTo>
                  <a:lnTo>
                    <a:pt x="153492" y="0"/>
                  </a:lnTo>
                  <a:lnTo>
                    <a:pt x="25781" y="0"/>
                  </a:lnTo>
                  <a:lnTo>
                    <a:pt x="25781" y="19050"/>
                  </a:lnTo>
                  <a:lnTo>
                    <a:pt x="25781" y="57150"/>
                  </a:lnTo>
                  <a:lnTo>
                    <a:pt x="25781" y="76200"/>
                  </a:lnTo>
                  <a:lnTo>
                    <a:pt x="176733" y="76200"/>
                  </a:lnTo>
                  <a:lnTo>
                    <a:pt x="176733" y="57759"/>
                  </a:lnTo>
                  <a:lnTo>
                    <a:pt x="176733" y="57150"/>
                  </a:lnTo>
                  <a:lnTo>
                    <a:pt x="176733" y="19050"/>
                  </a:lnTo>
                  <a:lnTo>
                    <a:pt x="176733" y="0"/>
                  </a:lnTo>
                  <a:close/>
                </a:path>
                <a:path w="423545" h="213360">
                  <a:moveTo>
                    <a:pt x="177698" y="142240"/>
                  </a:moveTo>
                  <a:lnTo>
                    <a:pt x="22453" y="142240"/>
                  </a:lnTo>
                  <a:lnTo>
                    <a:pt x="22453" y="161290"/>
                  </a:lnTo>
                  <a:lnTo>
                    <a:pt x="154012" y="161290"/>
                  </a:lnTo>
                  <a:lnTo>
                    <a:pt x="154012" y="213360"/>
                  </a:lnTo>
                  <a:lnTo>
                    <a:pt x="177698" y="213360"/>
                  </a:lnTo>
                  <a:lnTo>
                    <a:pt x="177698" y="161290"/>
                  </a:lnTo>
                  <a:lnTo>
                    <a:pt x="177698" y="142240"/>
                  </a:lnTo>
                  <a:close/>
                </a:path>
                <a:path w="423545" h="213360">
                  <a:moveTo>
                    <a:pt x="202603" y="102489"/>
                  </a:moveTo>
                  <a:lnTo>
                    <a:pt x="112877" y="102489"/>
                  </a:lnTo>
                  <a:lnTo>
                    <a:pt x="112877" y="76619"/>
                  </a:lnTo>
                  <a:lnTo>
                    <a:pt x="89458" y="76619"/>
                  </a:lnTo>
                  <a:lnTo>
                    <a:pt x="89458" y="102489"/>
                  </a:lnTo>
                  <a:lnTo>
                    <a:pt x="0" y="102489"/>
                  </a:lnTo>
                  <a:lnTo>
                    <a:pt x="0" y="121526"/>
                  </a:lnTo>
                  <a:lnTo>
                    <a:pt x="202603" y="121526"/>
                  </a:lnTo>
                  <a:lnTo>
                    <a:pt x="202603" y="102489"/>
                  </a:lnTo>
                  <a:close/>
                </a:path>
                <a:path w="423545" h="213360">
                  <a:moveTo>
                    <a:pt x="423011" y="167919"/>
                  </a:moveTo>
                  <a:lnTo>
                    <a:pt x="367144" y="167919"/>
                  </a:lnTo>
                  <a:lnTo>
                    <a:pt x="367144" y="118541"/>
                  </a:lnTo>
                  <a:lnTo>
                    <a:pt x="403720" y="118541"/>
                  </a:lnTo>
                  <a:lnTo>
                    <a:pt x="403720" y="99250"/>
                  </a:lnTo>
                  <a:lnTo>
                    <a:pt x="370382" y="99250"/>
                  </a:lnTo>
                  <a:lnTo>
                    <a:pt x="370382" y="30137"/>
                  </a:lnTo>
                  <a:lnTo>
                    <a:pt x="404418" y="30137"/>
                  </a:lnTo>
                  <a:lnTo>
                    <a:pt x="404418" y="10922"/>
                  </a:lnTo>
                  <a:lnTo>
                    <a:pt x="347230" y="10922"/>
                  </a:lnTo>
                  <a:lnTo>
                    <a:pt x="347230" y="30137"/>
                  </a:lnTo>
                  <a:lnTo>
                    <a:pt x="347230" y="99250"/>
                  </a:lnTo>
                  <a:lnTo>
                    <a:pt x="343547" y="99250"/>
                  </a:lnTo>
                  <a:lnTo>
                    <a:pt x="343547" y="118541"/>
                  </a:lnTo>
                  <a:lnTo>
                    <a:pt x="343547" y="167919"/>
                  </a:lnTo>
                  <a:lnTo>
                    <a:pt x="297764" y="167919"/>
                  </a:lnTo>
                  <a:lnTo>
                    <a:pt x="297764" y="118541"/>
                  </a:lnTo>
                  <a:lnTo>
                    <a:pt x="343547" y="118541"/>
                  </a:lnTo>
                  <a:lnTo>
                    <a:pt x="343547" y="99250"/>
                  </a:lnTo>
                  <a:lnTo>
                    <a:pt x="293992" y="99250"/>
                  </a:lnTo>
                  <a:lnTo>
                    <a:pt x="293992" y="30137"/>
                  </a:lnTo>
                  <a:lnTo>
                    <a:pt x="347230" y="30137"/>
                  </a:lnTo>
                  <a:lnTo>
                    <a:pt x="347230" y="10922"/>
                  </a:lnTo>
                  <a:lnTo>
                    <a:pt x="236893" y="10922"/>
                  </a:lnTo>
                  <a:lnTo>
                    <a:pt x="236893" y="30137"/>
                  </a:lnTo>
                  <a:lnTo>
                    <a:pt x="270573" y="30137"/>
                  </a:lnTo>
                  <a:lnTo>
                    <a:pt x="270573" y="99250"/>
                  </a:lnTo>
                  <a:lnTo>
                    <a:pt x="237426" y="99250"/>
                  </a:lnTo>
                  <a:lnTo>
                    <a:pt x="237426" y="118541"/>
                  </a:lnTo>
                  <a:lnTo>
                    <a:pt x="274167" y="118541"/>
                  </a:lnTo>
                  <a:lnTo>
                    <a:pt x="274167" y="167919"/>
                  </a:lnTo>
                  <a:lnTo>
                    <a:pt x="219621" y="167919"/>
                  </a:lnTo>
                  <a:lnTo>
                    <a:pt x="219621" y="187134"/>
                  </a:lnTo>
                  <a:lnTo>
                    <a:pt x="423011" y="187134"/>
                  </a:lnTo>
                  <a:lnTo>
                    <a:pt x="423011" y="1679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2942" y="2268295"/>
              <a:ext cx="193219" cy="2222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25192" y="2278382"/>
              <a:ext cx="202603" cy="21181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05888" y="2268295"/>
              <a:ext cx="193657" cy="21944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26384" y="2268295"/>
              <a:ext cx="185852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19123" y="2268295"/>
              <a:ext cx="185763" cy="2216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89215" y="2268295"/>
              <a:ext cx="404856" cy="2226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027401" y="2452130"/>
              <a:ext cx="41275" cy="69215"/>
            </a:xfrm>
            <a:custGeom>
              <a:avLst/>
              <a:gdLst/>
              <a:ahLst/>
              <a:cxnLst/>
              <a:rect l="l" t="t" r="r" b="b"/>
              <a:pathLst>
                <a:path w="41275" h="69214">
                  <a:moveTo>
                    <a:pt x="40959" y="0"/>
                  </a:moveTo>
                  <a:lnTo>
                    <a:pt x="13243" y="0"/>
                  </a:lnTo>
                  <a:lnTo>
                    <a:pt x="0" y="68587"/>
                  </a:lnTo>
                  <a:lnTo>
                    <a:pt x="21048" y="68587"/>
                  </a:lnTo>
                  <a:lnTo>
                    <a:pt x="4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55554" y="2268295"/>
              <a:ext cx="193219" cy="2222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77804" y="2278382"/>
              <a:ext cx="202603" cy="21181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669812" y="2268473"/>
              <a:ext cx="179705" cy="217170"/>
            </a:xfrm>
            <a:custGeom>
              <a:avLst/>
              <a:gdLst/>
              <a:ahLst/>
              <a:cxnLst/>
              <a:rect l="l" t="t" r="r" b="b"/>
              <a:pathLst>
                <a:path w="179704" h="217169">
                  <a:moveTo>
                    <a:pt x="174713" y="106476"/>
                  </a:moveTo>
                  <a:lnTo>
                    <a:pt x="151206" y="106476"/>
                  </a:lnTo>
                  <a:lnTo>
                    <a:pt x="151206" y="164274"/>
                  </a:lnTo>
                  <a:lnTo>
                    <a:pt x="174713" y="164274"/>
                  </a:lnTo>
                  <a:lnTo>
                    <a:pt x="174713" y="106476"/>
                  </a:lnTo>
                  <a:close/>
                </a:path>
                <a:path w="179704" h="217169">
                  <a:moveTo>
                    <a:pt x="174713" y="0"/>
                  </a:moveTo>
                  <a:lnTo>
                    <a:pt x="151206" y="0"/>
                  </a:lnTo>
                  <a:lnTo>
                    <a:pt x="151206" y="39116"/>
                  </a:lnTo>
                  <a:lnTo>
                    <a:pt x="102616" y="39116"/>
                  </a:lnTo>
                  <a:lnTo>
                    <a:pt x="102616" y="14986"/>
                  </a:lnTo>
                  <a:lnTo>
                    <a:pt x="79286" y="14986"/>
                  </a:lnTo>
                  <a:lnTo>
                    <a:pt x="79286" y="39116"/>
                  </a:lnTo>
                  <a:lnTo>
                    <a:pt x="79286" y="51816"/>
                  </a:lnTo>
                  <a:lnTo>
                    <a:pt x="79286" y="70866"/>
                  </a:lnTo>
                  <a:lnTo>
                    <a:pt x="79286" y="87376"/>
                  </a:lnTo>
                  <a:lnTo>
                    <a:pt x="79286" y="106426"/>
                  </a:lnTo>
                  <a:lnTo>
                    <a:pt x="79286" y="107696"/>
                  </a:lnTo>
                  <a:lnTo>
                    <a:pt x="23583" y="107696"/>
                  </a:lnTo>
                  <a:lnTo>
                    <a:pt x="23583" y="70866"/>
                  </a:lnTo>
                  <a:lnTo>
                    <a:pt x="79286" y="70866"/>
                  </a:lnTo>
                  <a:lnTo>
                    <a:pt x="79286" y="51816"/>
                  </a:lnTo>
                  <a:lnTo>
                    <a:pt x="23583" y="51816"/>
                  </a:lnTo>
                  <a:lnTo>
                    <a:pt x="23583" y="14986"/>
                  </a:lnTo>
                  <a:lnTo>
                    <a:pt x="0" y="14986"/>
                  </a:lnTo>
                  <a:lnTo>
                    <a:pt x="0" y="126746"/>
                  </a:lnTo>
                  <a:lnTo>
                    <a:pt x="102616" y="126746"/>
                  </a:lnTo>
                  <a:lnTo>
                    <a:pt x="102616" y="107696"/>
                  </a:lnTo>
                  <a:lnTo>
                    <a:pt x="102616" y="106426"/>
                  </a:lnTo>
                  <a:lnTo>
                    <a:pt x="174713" y="106426"/>
                  </a:lnTo>
                  <a:lnTo>
                    <a:pt x="174713" y="87376"/>
                  </a:lnTo>
                  <a:lnTo>
                    <a:pt x="102616" y="87376"/>
                  </a:lnTo>
                  <a:lnTo>
                    <a:pt x="102616" y="70866"/>
                  </a:lnTo>
                  <a:lnTo>
                    <a:pt x="102616" y="59436"/>
                  </a:lnTo>
                  <a:lnTo>
                    <a:pt x="151206" y="59436"/>
                  </a:lnTo>
                  <a:lnTo>
                    <a:pt x="151206" y="87274"/>
                  </a:lnTo>
                  <a:lnTo>
                    <a:pt x="174713" y="87274"/>
                  </a:lnTo>
                  <a:lnTo>
                    <a:pt x="174713" y="39116"/>
                  </a:lnTo>
                  <a:lnTo>
                    <a:pt x="174713" y="0"/>
                  </a:lnTo>
                  <a:close/>
                </a:path>
                <a:path w="179704" h="217169">
                  <a:moveTo>
                    <a:pt x="179705" y="197866"/>
                  </a:moveTo>
                  <a:lnTo>
                    <a:pt x="53327" y="197866"/>
                  </a:lnTo>
                  <a:lnTo>
                    <a:pt x="53327" y="148336"/>
                  </a:lnTo>
                  <a:lnTo>
                    <a:pt x="29552" y="148336"/>
                  </a:lnTo>
                  <a:lnTo>
                    <a:pt x="29552" y="197866"/>
                  </a:lnTo>
                  <a:lnTo>
                    <a:pt x="29552" y="216916"/>
                  </a:lnTo>
                  <a:lnTo>
                    <a:pt x="179705" y="216916"/>
                  </a:lnTo>
                  <a:lnTo>
                    <a:pt x="179705" y="197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76103" y="2268295"/>
              <a:ext cx="210322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60394" y="2290924"/>
              <a:ext cx="202603" cy="1681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86679" y="2268295"/>
              <a:ext cx="183921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3599630" y="2289784"/>
              <a:ext cx="203835" cy="173355"/>
            </a:xfrm>
            <a:custGeom>
              <a:avLst/>
              <a:gdLst/>
              <a:ahLst/>
              <a:cxnLst/>
              <a:rect l="l" t="t" r="r" b="b"/>
              <a:pathLst>
                <a:path w="203834" h="173355">
                  <a:moveTo>
                    <a:pt x="184797" y="0"/>
                  </a:moveTo>
                  <a:lnTo>
                    <a:pt x="127609" y="0"/>
                  </a:lnTo>
                  <a:lnTo>
                    <a:pt x="127609" y="19215"/>
                  </a:lnTo>
                  <a:lnTo>
                    <a:pt x="127609" y="93408"/>
                  </a:lnTo>
                  <a:lnTo>
                    <a:pt x="74371" y="93408"/>
                  </a:lnTo>
                  <a:lnTo>
                    <a:pt x="74371" y="19215"/>
                  </a:lnTo>
                  <a:lnTo>
                    <a:pt x="127609" y="19215"/>
                  </a:lnTo>
                  <a:lnTo>
                    <a:pt x="127609" y="0"/>
                  </a:lnTo>
                  <a:lnTo>
                    <a:pt x="17272" y="0"/>
                  </a:lnTo>
                  <a:lnTo>
                    <a:pt x="17272" y="19215"/>
                  </a:lnTo>
                  <a:lnTo>
                    <a:pt x="50952" y="19215"/>
                  </a:lnTo>
                  <a:lnTo>
                    <a:pt x="50952" y="93408"/>
                  </a:lnTo>
                  <a:lnTo>
                    <a:pt x="17805" y="93408"/>
                  </a:lnTo>
                  <a:lnTo>
                    <a:pt x="17805" y="112268"/>
                  </a:lnTo>
                  <a:lnTo>
                    <a:pt x="184099" y="112268"/>
                  </a:lnTo>
                  <a:lnTo>
                    <a:pt x="184099" y="93408"/>
                  </a:lnTo>
                  <a:lnTo>
                    <a:pt x="150761" y="93408"/>
                  </a:lnTo>
                  <a:lnTo>
                    <a:pt x="150761" y="19215"/>
                  </a:lnTo>
                  <a:lnTo>
                    <a:pt x="184797" y="19215"/>
                  </a:lnTo>
                  <a:lnTo>
                    <a:pt x="184797" y="0"/>
                  </a:lnTo>
                  <a:close/>
                </a:path>
                <a:path w="203834" h="173355">
                  <a:moveTo>
                    <a:pt x="203390" y="153225"/>
                  </a:moveTo>
                  <a:lnTo>
                    <a:pt x="0" y="153225"/>
                  </a:lnTo>
                  <a:lnTo>
                    <a:pt x="0" y="173050"/>
                  </a:lnTo>
                  <a:lnTo>
                    <a:pt x="203390" y="173050"/>
                  </a:lnTo>
                  <a:lnTo>
                    <a:pt x="203390" y="153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79030" y="2268295"/>
              <a:ext cx="185938" cy="2226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99175" y="2268295"/>
              <a:ext cx="480460" cy="2524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73984" y="2268471"/>
              <a:ext cx="186378" cy="21751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897901" y="2268295"/>
              <a:ext cx="401699" cy="2226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90400" y="2268295"/>
              <a:ext cx="190763" cy="2176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611774" y="2268295"/>
              <a:ext cx="182343" cy="21944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893197" y="2268295"/>
              <a:ext cx="182607" cy="2222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110712" y="2272418"/>
              <a:ext cx="202866" cy="21716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65365" y="2719166"/>
              <a:ext cx="120772" cy="18208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216396" y="286783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276" y="0"/>
                  </a:moveTo>
                  <a:lnTo>
                    <a:pt x="8069" y="0"/>
                  </a:lnTo>
                  <a:lnTo>
                    <a:pt x="0" y="7893"/>
                  </a:lnTo>
                  <a:lnTo>
                    <a:pt x="175" y="17542"/>
                  </a:lnTo>
                  <a:lnTo>
                    <a:pt x="0" y="27189"/>
                  </a:lnTo>
                  <a:lnTo>
                    <a:pt x="8069" y="35083"/>
                  </a:lnTo>
                  <a:lnTo>
                    <a:pt x="17804" y="35083"/>
                  </a:lnTo>
                  <a:lnTo>
                    <a:pt x="27276" y="35083"/>
                  </a:lnTo>
                  <a:lnTo>
                    <a:pt x="35346" y="27189"/>
                  </a:lnTo>
                  <a:lnTo>
                    <a:pt x="35346" y="7893"/>
                  </a:lnTo>
                  <a:lnTo>
                    <a:pt x="272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37267" y="2705220"/>
              <a:ext cx="422836" cy="21707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838717" y="2706712"/>
              <a:ext cx="203200" cy="213360"/>
            </a:xfrm>
            <a:custGeom>
              <a:avLst/>
              <a:gdLst/>
              <a:ahLst/>
              <a:cxnLst/>
              <a:rect l="l" t="t" r="r" b="b"/>
              <a:pathLst>
                <a:path w="203200" h="213360">
                  <a:moveTo>
                    <a:pt x="183311" y="195237"/>
                  </a:moveTo>
                  <a:lnTo>
                    <a:pt x="47625" y="195237"/>
                  </a:lnTo>
                  <a:lnTo>
                    <a:pt x="47625" y="177457"/>
                  </a:lnTo>
                  <a:lnTo>
                    <a:pt x="176911" y="177457"/>
                  </a:lnTo>
                  <a:lnTo>
                    <a:pt x="176911" y="160947"/>
                  </a:lnTo>
                  <a:lnTo>
                    <a:pt x="176911" y="144437"/>
                  </a:lnTo>
                  <a:lnTo>
                    <a:pt x="176911" y="126657"/>
                  </a:lnTo>
                  <a:lnTo>
                    <a:pt x="24117" y="126657"/>
                  </a:lnTo>
                  <a:lnTo>
                    <a:pt x="24117" y="144437"/>
                  </a:lnTo>
                  <a:lnTo>
                    <a:pt x="153746" y="144437"/>
                  </a:lnTo>
                  <a:lnTo>
                    <a:pt x="153746" y="160947"/>
                  </a:lnTo>
                  <a:lnTo>
                    <a:pt x="24561" y="160947"/>
                  </a:lnTo>
                  <a:lnTo>
                    <a:pt x="24561" y="177457"/>
                  </a:lnTo>
                  <a:lnTo>
                    <a:pt x="24561" y="195237"/>
                  </a:lnTo>
                  <a:lnTo>
                    <a:pt x="24561" y="213017"/>
                  </a:lnTo>
                  <a:lnTo>
                    <a:pt x="183311" y="213017"/>
                  </a:lnTo>
                  <a:lnTo>
                    <a:pt x="183311" y="195237"/>
                  </a:lnTo>
                  <a:close/>
                </a:path>
                <a:path w="203200" h="213360">
                  <a:moveTo>
                    <a:pt x="183565" y="0"/>
                  </a:moveTo>
                  <a:lnTo>
                    <a:pt x="127609" y="0"/>
                  </a:lnTo>
                  <a:lnTo>
                    <a:pt x="127609" y="17983"/>
                  </a:lnTo>
                  <a:lnTo>
                    <a:pt x="127609" y="56400"/>
                  </a:lnTo>
                  <a:lnTo>
                    <a:pt x="74371" y="56400"/>
                  </a:lnTo>
                  <a:lnTo>
                    <a:pt x="74371" y="17983"/>
                  </a:lnTo>
                  <a:lnTo>
                    <a:pt x="127609" y="17983"/>
                  </a:lnTo>
                  <a:lnTo>
                    <a:pt x="127609" y="0"/>
                  </a:lnTo>
                  <a:lnTo>
                    <a:pt x="18503" y="0"/>
                  </a:lnTo>
                  <a:lnTo>
                    <a:pt x="18503" y="17983"/>
                  </a:lnTo>
                  <a:lnTo>
                    <a:pt x="50952" y="17983"/>
                  </a:lnTo>
                  <a:lnTo>
                    <a:pt x="50952" y="56400"/>
                  </a:lnTo>
                  <a:lnTo>
                    <a:pt x="19469" y="56400"/>
                  </a:lnTo>
                  <a:lnTo>
                    <a:pt x="19469" y="74383"/>
                  </a:lnTo>
                  <a:lnTo>
                    <a:pt x="182600" y="74383"/>
                  </a:lnTo>
                  <a:lnTo>
                    <a:pt x="182600" y="56400"/>
                  </a:lnTo>
                  <a:lnTo>
                    <a:pt x="151206" y="56400"/>
                  </a:lnTo>
                  <a:lnTo>
                    <a:pt x="151206" y="17983"/>
                  </a:lnTo>
                  <a:lnTo>
                    <a:pt x="183565" y="17983"/>
                  </a:lnTo>
                  <a:lnTo>
                    <a:pt x="183565" y="0"/>
                  </a:lnTo>
                  <a:close/>
                </a:path>
                <a:path w="203200" h="213360">
                  <a:moveTo>
                    <a:pt x="202603" y="90779"/>
                  </a:moveTo>
                  <a:lnTo>
                    <a:pt x="0" y="90779"/>
                  </a:lnTo>
                  <a:lnTo>
                    <a:pt x="0" y="109550"/>
                  </a:lnTo>
                  <a:lnTo>
                    <a:pt x="202603" y="109550"/>
                  </a:lnTo>
                  <a:lnTo>
                    <a:pt x="202603" y="9077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65007" y="2700046"/>
              <a:ext cx="183922" cy="2222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89889" y="2700046"/>
              <a:ext cx="173573" cy="22268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554349" y="2713202"/>
              <a:ext cx="81915" cy="215265"/>
            </a:xfrm>
            <a:custGeom>
              <a:avLst/>
              <a:gdLst/>
              <a:ahLst/>
              <a:cxnLst/>
              <a:rect l="l" t="t" r="r" b="b"/>
              <a:pathLst>
                <a:path w="81915" h="215264">
                  <a:moveTo>
                    <a:pt x="81480" y="0"/>
                  </a:moveTo>
                  <a:lnTo>
                    <a:pt x="57887" y="0"/>
                  </a:lnTo>
                  <a:lnTo>
                    <a:pt x="0" y="215058"/>
                  </a:lnTo>
                  <a:lnTo>
                    <a:pt x="23593" y="215058"/>
                  </a:lnTo>
                  <a:lnTo>
                    <a:pt x="814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708867" y="2705220"/>
              <a:ext cx="422836" cy="2170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210410" y="2700046"/>
              <a:ext cx="207516" cy="2219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437572" y="2700046"/>
              <a:ext cx="176467" cy="2226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649560" y="2720339"/>
              <a:ext cx="203835" cy="172720"/>
            </a:xfrm>
            <a:custGeom>
              <a:avLst/>
              <a:gdLst/>
              <a:ahLst/>
              <a:cxnLst/>
              <a:rect l="l" t="t" r="r" b="b"/>
              <a:pathLst>
                <a:path w="203834" h="172719">
                  <a:moveTo>
                    <a:pt x="179971" y="85090"/>
                  </a:moveTo>
                  <a:lnTo>
                    <a:pt x="48501" y="85090"/>
                  </a:lnTo>
                  <a:lnTo>
                    <a:pt x="48501" y="19050"/>
                  </a:lnTo>
                  <a:lnTo>
                    <a:pt x="178041" y="19050"/>
                  </a:lnTo>
                  <a:lnTo>
                    <a:pt x="178041" y="0"/>
                  </a:lnTo>
                  <a:lnTo>
                    <a:pt x="25260" y="0"/>
                  </a:lnTo>
                  <a:lnTo>
                    <a:pt x="25260" y="19050"/>
                  </a:lnTo>
                  <a:lnTo>
                    <a:pt x="25260" y="85090"/>
                  </a:lnTo>
                  <a:lnTo>
                    <a:pt x="25260" y="104140"/>
                  </a:lnTo>
                  <a:lnTo>
                    <a:pt x="179971" y="104140"/>
                  </a:lnTo>
                  <a:lnTo>
                    <a:pt x="179971" y="85090"/>
                  </a:lnTo>
                  <a:close/>
                </a:path>
                <a:path w="203834" h="172719">
                  <a:moveTo>
                    <a:pt x="203390" y="153111"/>
                  </a:moveTo>
                  <a:lnTo>
                    <a:pt x="0" y="153111"/>
                  </a:lnTo>
                  <a:lnTo>
                    <a:pt x="0" y="172669"/>
                  </a:lnTo>
                  <a:lnTo>
                    <a:pt x="203390" y="172669"/>
                  </a:lnTo>
                  <a:lnTo>
                    <a:pt x="203390" y="15311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065365" y="3245728"/>
              <a:ext cx="80010" cy="22860"/>
            </a:xfrm>
            <a:custGeom>
              <a:avLst/>
              <a:gdLst/>
              <a:ahLst/>
              <a:cxnLst/>
              <a:rect l="l" t="t" r="r" b="b"/>
              <a:pathLst>
                <a:path w="80009" h="22860">
                  <a:moveTo>
                    <a:pt x="79813" y="0"/>
                  </a:moveTo>
                  <a:lnTo>
                    <a:pt x="0" y="0"/>
                  </a:lnTo>
                  <a:lnTo>
                    <a:pt x="0" y="22803"/>
                  </a:lnTo>
                  <a:lnTo>
                    <a:pt x="79813" y="22803"/>
                  </a:lnTo>
                  <a:lnTo>
                    <a:pt x="79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41056" y="3153372"/>
              <a:ext cx="182519" cy="17962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460054" y="3153409"/>
              <a:ext cx="276860" cy="179070"/>
            </a:xfrm>
            <a:custGeom>
              <a:avLst/>
              <a:gdLst/>
              <a:ahLst/>
              <a:cxnLst/>
              <a:rect l="l" t="t" r="r" b="b"/>
              <a:pathLst>
                <a:path w="276859" h="179070">
                  <a:moveTo>
                    <a:pt x="113753" y="156210"/>
                  </a:moveTo>
                  <a:lnTo>
                    <a:pt x="27279" y="156210"/>
                  </a:lnTo>
                  <a:lnTo>
                    <a:pt x="27279" y="101600"/>
                  </a:lnTo>
                  <a:lnTo>
                    <a:pt x="106921" y="101600"/>
                  </a:lnTo>
                  <a:lnTo>
                    <a:pt x="106921" y="77470"/>
                  </a:lnTo>
                  <a:lnTo>
                    <a:pt x="27279" y="77470"/>
                  </a:lnTo>
                  <a:lnTo>
                    <a:pt x="27279" y="22860"/>
                  </a:lnTo>
                  <a:lnTo>
                    <a:pt x="112788" y="22860"/>
                  </a:lnTo>
                  <a:lnTo>
                    <a:pt x="112788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0" y="77470"/>
                  </a:lnTo>
                  <a:lnTo>
                    <a:pt x="0" y="101600"/>
                  </a:lnTo>
                  <a:lnTo>
                    <a:pt x="0" y="156210"/>
                  </a:lnTo>
                  <a:lnTo>
                    <a:pt x="0" y="179070"/>
                  </a:lnTo>
                  <a:lnTo>
                    <a:pt x="113753" y="179070"/>
                  </a:lnTo>
                  <a:lnTo>
                    <a:pt x="113753" y="156210"/>
                  </a:lnTo>
                  <a:close/>
                </a:path>
                <a:path w="276859" h="179070">
                  <a:moveTo>
                    <a:pt x="276275" y="0"/>
                  </a:moveTo>
                  <a:lnTo>
                    <a:pt x="137083" y="0"/>
                  </a:lnTo>
                  <a:lnTo>
                    <a:pt x="137083" y="22860"/>
                  </a:lnTo>
                  <a:lnTo>
                    <a:pt x="193128" y="22860"/>
                  </a:lnTo>
                  <a:lnTo>
                    <a:pt x="193128" y="179070"/>
                  </a:lnTo>
                  <a:lnTo>
                    <a:pt x="220408" y="179070"/>
                  </a:lnTo>
                  <a:lnTo>
                    <a:pt x="220408" y="22860"/>
                  </a:lnTo>
                  <a:lnTo>
                    <a:pt x="276275" y="22860"/>
                  </a:lnTo>
                  <a:lnTo>
                    <a:pt x="276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17760" y="3131796"/>
              <a:ext cx="182606" cy="22225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043772" y="3131819"/>
              <a:ext cx="198755" cy="217170"/>
            </a:xfrm>
            <a:custGeom>
              <a:avLst/>
              <a:gdLst/>
              <a:ahLst/>
              <a:cxnLst/>
              <a:rect l="l" t="t" r="r" b="b"/>
              <a:pathLst>
                <a:path w="198754" h="217170">
                  <a:moveTo>
                    <a:pt x="104813" y="52070"/>
                  </a:moveTo>
                  <a:lnTo>
                    <a:pt x="23241" y="52070"/>
                  </a:lnTo>
                  <a:lnTo>
                    <a:pt x="23241" y="16510"/>
                  </a:lnTo>
                  <a:lnTo>
                    <a:pt x="0" y="16510"/>
                  </a:lnTo>
                  <a:lnTo>
                    <a:pt x="0" y="52070"/>
                  </a:lnTo>
                  <a:lnTo>
                    <a:pt x="0" y="69850"/>
                  </a:lnTo>
                  <a:lnTo>
                    <a:pt x="0" y="107950"/>
                  </a:lnTo>
                  <a:lnTo>
                    <a:pt x="0" y="127000"/>
                  </a:lnTo>
                  <a:lnTo>
                    <a:pt x="104813" y="127000"/>
                  </a:lnTo>
                  <a:lnTo>
                    <a:pt x="104813" y="107950"/>
                  </a:lnTo>
                  <a:lnTo>
                    <a:pt x="104813" y="70154"/>
                  </a:lnTo>
                  <a:lnTo>
                    <a:pt x="81483" y="70154"/>
                  </a:lnTo>
                  <a:lnTo>
                    <a:pt x="81483" y="107950"/>
                  </a:lnTo>
                  <a:lnTo>
                    <a:pt x="23241" y="107950"/>
                  </a:lnTo>
                  <a:lnTo>
                    <a:pt x="23241" y="69850"/>
                  </a:lnTo>
                  <a:lnTo>
                    <a:pt x="104813" y="69850"/>
                  </a:lnTo>
                  <a:lnTo>
                    <a:pt x="104813" y="52070"/>
                  </a:lnTo>
                  <a:close/>
                </a:path>
                <a:path w="198754" h="217170">
                  <a:moveTo>
                    <a:pt x="104813" y="16027"/>
                  </a:moveTo>
                  <a:lnTo>
                    <a:pt x="81483" y="16027"/>
                  </a:lnTo>
                  <a:lnTo>
                    <a:pt x="81483" y="51727"/>
                  </a:lnTo>
                  <a:lnTo>
                    <a:pt x="104813" y="51727"/>
                  </a:lnTo>
                  <a:lnTo>
                    <a:pt x="104813" y="16027"/>
                  </a:lnTo>
                  <a:close/>
                </a:path>
                <a:path w="198754" h="217170">
                  <a:moveTo>
                    <a:pt x="175590" y="198120"/>
                  </a:moveTo>
                  <a:lnTo>
                    <a:pt x="48679" y="198120"/>
                  </a:lnTo>
                  <a:lnTo>
                    <a:pt x="48679" y="147320"/>
                  </a:lnTo>
                  <a:lnTo>
                    <a:pt x="25260" y="147320"/>
                  </a:lnTo>
                  <a:lnTo>
                    <a:pt x="25260" y="198120"/>
                  </a:lnTo>
                  <a:lnTo>
                    <a:pt x="25260" y="217170"/>
                  </a:lnTo>
                  <a:lnTo>
                    <a:pt x="175590" y="217170"/>
                  </a:lnTo>
                  <a:lnTo>
                    <a:pt x="175590" y="198120"/>
                  </a:lnTo>
                  <a:close/>
                </a:path>
                <a:path w="198754" h="217170">
                  <a:moveTo>
                    <a:pt x="198310" y="66040"/>
                  </a:moveTo>
                  <a:lnTo>
                    <a:pt x="166116" y="66040"/>
                  </a:lnTo>
                  <a:lnTo>
                    <a:pt x="166116" y="0"/>
                  </a:lnTo>
                  <a:lnTo>
                    <a:pt x="142532" y="0"/>
                  </a:lnTo>
                  <a:lnTo>
                    <a:pt x="142532" y="66040"/>
                  </a:lnTo>
                  <a:lnTo>
                    <a:pt x="142532" y="85090"/>
                  </a:lnTo>
                  <a:lnTo>
                    <a:pt x="142532" y="163830"/>
                  </a:lnTo>
                  <a:lnTo>
                    <a:pt x="166116" y="163830"/>
                  </a:lnTo>
                  <a:lnTo>
                    <a:pt x="166116" y="85090"/>
                  </a:lnTo>
                  <a:lnTo>
                    <a:pt x="198310" y="85090"/>
                  </a:lnTo>
                  <a:lnTo>
                    <a:pt x="198310" y="66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319214" y="3131796"/>
              <a:ext cx="420556" cy="21944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68275" y="3131796"/>
              <a:ext cx="172082" cy="2226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35919" y="3131796"/>
              <a:ext cx="192342" cy="2222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5013" y="3131708"/>
              <a:ext cx="261367" cy="25250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606003" y="3136971"/>
              <a:ext cx="422836" cy="2170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109563" y="3131796"/>
              <a:ext cx="182607" cy="22225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1326724" y="3136899"/>
              <a:ext cx="203835" cy="215900"/>
            </a:xfrm>
            <a:custGeom>
              <a:avLst/>
              <a:gdLst/>
              <a:ahLst/>
              <a:cxnLst/>
              <a:rect l="l" t="t" r="r" b="b"/>
              <a:pathLst>
                <a:path w="203834" h="215900">
                  <a:moveTo>
                    <a:pt x="179006" y="151130"/>
                  </a:moveTo>
                  <a:lnTo>
                    <a:pt x="22796" y="151130"/>
                  </a:lnTo>
                  <a:lnTo>
                    <a:pt x="22796" y="170180"/>
                  </a:lnTo>
                  <a:lnTo>
                    <a:pt x="155333" y="170180"/>
                  </a:lnTo>
                  <a:lnTo>
                    <a:pt x="155333" y="215900"/>
                  </a:lnTo>
                  <a:lnTo>
                    <a:pt x="179006" y="215900"/>
                  </a:lnTo>
                  <a:lnTo>
                    <a:pt x="179006" y="170180"/>
                  </a:lnTo>
                  <a:lnTo>
                    <a:pt x="179006" y="151130"/>
                  </a:lnTo>
                  <a:close/>
                </a:path>
                <a:path w="203834" h="215900">
                  <a:moveTo>
                    <a:pt x="203390" y="116205"/>
                  </a:moveTo>
                  <a:lnTo>
                    <a:pt x="113309" y="116205"/>
                  </a:lnTo>
                  <a:lnTo>
                    <a:pt x="113309" y="95250"/>
                  </a:lnTo>
                  <a:lnTo>
                    <a:pt x="182346" y="95250"/>
                  </a:lnTo>
                  <a:lnTo>
                    <a:pt x="182346" y="76200"/>
                  </a:lnTo>
                  <a:lnTo>
                    <a:pt x="49466" y="76200"/>
                  </a:lnTo>
                  <a:lnTo>
                    <a:pt x="49466" y="55880"/>
                  </a:lnTo>
                  <a:lnTo>
                    <a:pt x="177774" y="55880"/>
                  </a:lnTo>
                  <a:lnTo>
                    <a:pt x="177774" y="38100"/>
                  </a:lnTo>
                  <a:lnTo>
                    <a:pt x="177774" y="19050"/>
                  </a:lnTo>
                  <a:lnTo>
                    <a:pt x="177774" y="0"/>
                  </a:lnTo>
                  <a:lnTo>
                    <a:pt x="25514" y="0"/>
                  </a:lnTo>
                  <a:lnTo>
                    <a:pt x="25514" y="19050"/>
                  </a:lnTo>
                  <a:lnTo>
                    <a:pt x="154279" y="19050"/>
                  </a:lnTo>
                  <a:lnTo>
                    <a:pt x="154279" y="38100"/>
                  </a:lnTo>
                  <a:lnTo>
                    <a:pt x="26136" y="38100"/>
                  </a:lnTo>
                  <a:lnTo>
                    <a:pt x="26136" y="55880"/>
                  </a:lnTo>
                  <a:lnTo>
                    <a:pt x="26136" y="76200"/>
                  </a:lnTo>
                  <a:lnTo>
                    <a:pt x="26136" y="95250"/>
                  </a:lnTo>
                  <a:lnTo>
                    <a:pt x="90157" y="95250"/>
                  </a:lnTo>
                  <a:lnTo>
                    <a:pt x="90157" y="116205"/>
                  </a:lnTo>
                  <a:lnTo>
                    <a:pt x="0" y="116205"/>
                  </a:lnTo>
                  <a:lnTo>
                    <a:pt x="0" y="135407"/>
                  </a:lnTo>
                  <a:lnTo>
                    <a:pt x="203390" y="135407"/>
                  </a:lnTo>
                  <a:lnTo>
                    <a:pt x="203390" y="116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606572" y="3131796"/>
              <a:ext cx="208216" cy="21768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840312" y="3131796"/>
              <a:ext cx="172082" cy="22268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2046601" y="3315631"/>
              <a:ext cx="41275" cy="69215"/>
            </a:xfrm>
            <a:custGeom>
              <a:avLst/>
              <a:gdLst/>
              <a:ahLst/>
              <a:cxnLst/>
              <a:rect l="l" t="t" r="r" b="b"/>
              <a:pathLst>
                <a:path w="41275" h="69214">
                  <a:moveTo>
                    <a:pt x="40959" y="0"/>
                  </a:moveTo>
                  <a:lnTo>
                    <a:pt x="13243" y="0"/>
                  </a:lnTo>
                  <a:lnTo>
                    <a:pt x="0" y="68587"/>
                  </a:lnTo>
                  <a:lnTo>
                    <a:pt x="21048" y="68587"/>
                  </a:lnTo>
                  <a:lnTo>
                    <a:pt x="4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114836" y="3131796"/>
              <a:ext cx="191202" cy="22225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339806" y="3131972"/>
              <a:ext cx="186377" cy="21751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625084" y="3131006"/>
              <a:ext cx="413715" cy="2224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117329" y="3136971"/>
              <a:ext cx="422836" cy="2170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623109" y="3131796"/>
              <a:ext cx="187167" cy="21944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838342" y="3131796"/>
              <a:ext cx="185852" cy="22225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056033" y="3131796"/>
              <a:ext cx="208216" cy="21768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289772" y="3131796"/>
              <a:ext cx="172082" cy="22268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558784" y="3136900"/>
              <a:ext cx="422661" cy="21679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065365" y="3677479"/>
              <a:ext cx="80010" cy="22860"/>
            </a:xfrm>
            <a:custGeom>
              <a:avLst/>
              <a:gdLst/>
              <a:ahLst/>
              <a:cxnLst/>
              <a:rect l="l" t="t" r="r" b="b"/>
              <a:pathLst>
                <a:path w="80009" h="22860">
                  <a:moveTo>
                    <a:pt x="79813" y="0"/>
                  </a:moveTo>
                  <a:lnTo>
                    <a:pt x="0" y="0"/>
                  </a:lnTo>
                  <a:lnTo>
                    <a:pt x="0" y="22803"/>
                  </a:lnTo>
                  <a:lnTo>
                    <a:pt x="79813" y="22803"/>
                  </a:lnTo>
                  <a:lnTo>
                    <a:pt x="79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32285" y="3563722"/>
              <a:ext cx="189623" cy="21751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48046" y="3563546"/>
              <a:ext cx="193219" cy="22225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757005" y="3572509"/>
              <a:ext cx="153035" cy="97155"/>
            </a:xfrm>
            <a:custGeom>
              <a:avLst/>
              <a:gdLst/>
              <a:ahLst/>
              <a:cxnLst/>
              <a:rect l="l" t="t" r="r" b="b"/>
              <a:pathLst>
                <a:path w="153034" h="97154">
                  <a:moveTo>
                    <a:pt x="152603" y="29210"/>
                  </a:moveTo>
                  <a:lnTo>
                    <a:pt x="129108" y="29210"/>
                  </a:lnTo>
                  <a:lnTo>
                    <a:pt x="129108" y="48260"/>
                  </a:lnTo>
                  <a:lnTo>
                    <a:pt x="129108" y="77482"/>
                  </a:lnTo>
                  <a:lnTo>
                    <a:pt x="23329" y="77482"/>
                  </a:lnTo>
                  <a:lnTo>
                    <a:pt x="23329" y="48260"/>
                  </a:lnTo>
                  <a:lnTo>
                    <a:pt x="129108" y="48260"/>
                  </a:lnTo>
                  <a:lnTo>
                    <a:pt x="129108" y="29210"/>
                  </a:lnTo>
                  <a:lnTo>
                    <a:pt x="23329" y="29210"/>
                  </a:lnTo>
                  <a:lnTo>
                    <a:pt x="23329" y="0"/>
                  </a:lnTo>
                  <a:lnTo>
                    <a:pt x="0" y="0"/>
                  </a:lnTo>
                  <a:lnTo>
                    <a:pt x="0" y="29210"/>
                  </a:lnTo>
                  <a:lnTo>
                    <a:pt x="0" y="48260"/>
                  </a:lnTo>
                  <a:lnTo>
                    <a:pt x="0" y="77482"/>
                  </a:lnTo>
                  <a:lnTo>
                    <a:pt x="0" y="96532"/>
                  </a:lnTo>
                  <a:lnTo>
                    <a:pt x="152603" y="96532"/>
                  </a:lnTo>
                  <a:lnTo>
                    <a:pt x="152603" y="77609"/>
                  </a:lnTo>
                  <a:lnTo>
                    <a:pt x="152603" y="77482"/>
                  </a:lnTo>
                  <a:lnTo>
                    <a:pt x="152603" y="48260"/>
                  </a:lnTo>
                  <a:lnTo>
                    <a:pt x="152603" y="47879"/>
                  </a:lnTo>
                  <a:lnTo>
                    <a:pt x="152603" y="29210"/>
                  </a:lnTo>
                  <a:close/>
                </a:path>
                <a:path w="153034" h="97154">
                  <a:moveTo>
                    <a:pt x="152603" y="76"/>
                  </a:moveTo>
                  <a:lnTo>
                    <a:pt x="129108" y="76"/>
                  </a:lnTo>
                  <a:lnTo>
                    <a:pt x="129108" y="29019"/>
                  </a:lnTo>
                  <a:lnTo>
                    <a:pt x="152603" y="29019"/>
                  </a:lnTo>
                  <a:lnTo>
                    <a:pt x="152603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31662" y="3563722"/>
              <a:ext cx="404593" cy="22216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9181770" y="3563556"/>
              <a:ext cx="182880" cy="220345"/>
            </a:xfrm>
            <a:custGeom>
              <a:avLst/>
              <a:gdLst/>
              <a:ahLst/>
              <a:cxnLst/>
              <a:rect l="l" t="t" r="r" b="b"/>
              <a:pathLst>
                <a:path w="182879" h="220345">
                  <a:moveTo>
                    <a:pt x="174536" y="89192"/>
                  </a:moveTo>
                  <a:lnTo>
                    <a:pt x="151206" y="89192"/>
                  </a:lnTo>
                  <a:lnTo>
                    <a:pt x="151206" y="115595"/>
                  </a:lnTo>
                  <a:lnTo>
                    <a:pt x="174536" y="115595"/>
                  </a:lnTo>
                  <a:lnTo>
                    <a:pt x="174536" y="89192"/>
                  </a:lnTo>
                  <a:close/>
                </a:path>
                <a:path w="182879" h="220345">
                  <a:moveTo>
                    <a:pt x="174536" y="48679"/>
                  </a:moveTo>
                  <a:lnTo>
                    <a:pt x="151206" y="48679"/>
                  </a:lnTo>
                  <a:lnTo>
                    <a:pt x="151206" y="70954"/>
                  </a:lnTo>
                  <a:lnTo>
                    <a:pt x="174536" y="70954"/>
                  </a:lnTo>
                  <a:lnTo>
                    <a:pt x="174536" y="48679"/>
                  </a:lnTo>
                  <a:close/>
                </a:path>
                <a:path w="182879" h="220345">
                  <a:moveTo>
                    <a:pt x="174536" y="0"/>
                  </a:moveTo>
                  <a:lnTo>
                    <a:pt x="151206" y="0"/>
                  </a:lnTo>
                  <a:lnTo>
                    <a:pt x="151206" y="30543"/>
                  </a:lnTo>
                  <a:lnTo>
                    <a:pt x="102616" y="30543"/>
                  </a:lnTo>
                  <a:lnTo>
                    <a:pt x="102616" y="10223"/>
                  </a:lnTo>
                  <a:lnTo>
                    <a:pt x="79286" y="10223"/>
                  </a:lnTo>
                  <a:lnTo>
                    <a:pt x="79286" y="30543"/>
                  </a:lnTo>
                  <a:lnTo>
                    <a:pt x="79286" y="40703"/>
                  </a:lnTo>
                  <a:lnTo>
                    <a:pt x="79286" y="58483"/>
                  </a:lnTo>
                  <a:lnTo>
                    <a:pt x="79286" y="71183"/>
                  </a:lnTo>
                  <a:lnTo>
                    <a:pt x="79286" y="88963"/>
                  </a:lnTo>
                  <a:lnTo>
                    <a:pt x="23596" y="88963"/>
                  </a:lnTo>
                  <a:lnTo>
                    <a:pt x="23596" y="58483"/>
                  </a:lnTo>
                  <a:lnTo>
                    <a:pt x="79286" y="58483"/>
                  </a:lnTo>
                  <a:lnTo>
                    <a:pt x="79286" y="40703"/>
                  </a:lnTo>
                  <a:lnTo>
                    <a:pt x="23596" y="40703"/>
                  </a:lnTo>
                  <a:lnTo>
                    <a:pt x="23596" y="10223"/>
                  </a:lnTo>
                  <a:lnTo>
                    <a:pt x="0" y="10223"/>
                  </a:lnTo>
                  <a:lnTo>
                    <a:pt x="0" y="108013"/>
                  </a:lnTo>
                  <a:lnTo>
                    <a:pt x="102616" y="108013"/>
                  </a:lnTo>
                  <a:lnTo>
                    <a:pt x="102616" y="88963"/>
                  </a:lnTo>
                  <a:lnTo>
                    <a:pt x="174536" y="88963"/>
                  </a:lnTo>
                  <a:lnTo>
                    <a:pt x="174536" y="71183"/>
                  </a:lnTo>
                  <a:lnTo>
                    <a:pt x="102616" y="71183"/>
                  </a:lnTo>
                  <a:lnTo>
                    <a:pt x="102616" y="58483"/>
                  </a:lnTo>
                  <a:lnTo>
                    <a:pt x="102616" y="48323"/>
                  </a:lnTo>
                  <a:lnTo>
                    <a:pt x="174536" y="48323"/>
                  </a:lnTo>
                  <a:lnTo>
                    <a:pt x="174536" y="40703"/>
                  </a:lnTo>
                  <a:lnTo>
                    <a:pt x="174536" y="30607"/>
                  </a:lnTo>
                  <a:lnTo>
                    <a:pt x="174536" y="0"/>
                  </a:lnTo>
                  <a:close/>
                </a:path>
                <a:path w="182879" h="220345">
                  <a:moveTo>
                    <a:pt x="182435" y="200736"/>
                  </a:moveTo>
                  <a:lnTo>
                    <a:pt x="53060" y="200736"/>
                  </a:lnTo>
                  <a:lnTo>
                    <a:pt x="53060" y="180416"/>
                  </a:lnTo>
                  <a:lnTo>
                    <a:pt x="174536" y="180416"/>
                  </a:lnTo>
                  <a:lnTo>
                    <a:pt x="174536" y="162636"/>
                  </a:lnTo>
                  <a:lnTo>
                    <a:pt x="174536" y="143586"/>
                  </a:lnTo>
                  <a:lnTo>
                    <a:pt x="174536" y="125793"/>
                  </a:lnTo>
                  <a:lnTo>
                    <a:pt x="29210" y="125793"/>
                  </a:lnTo>
                  <a:lnTo>
                    <a:pt x="29210" y="143586"/>
                  </a:lnTo>
                  <a:lnTo>
                    <a:pt x="151206" y="143586"/>
                  </a:lnTo>
                  <a:lnTo>
                    <a:pt x="151206" y="162636"/>
                  </a:lnTo>
                  <a:lnTo>
                    <a:pt x="29641" y="162636"/>
                  </a:lnTo>
                  <a:lnTo>
                    <a:pt x="29641" y="180416"/>
                  </a:lnTo>
                  <a:lnTo>
                    <a:pt x="29641" y="200736"/>
                  </a:lnTo>
                  <a:lnTo>
                    <a:pt x="29641" y="219786"/>
                  </a:lnTo>
                  <a:lnTo>
                    <a:pt x="182435" y="219786"/>
                  </a:lnTo>
                  <a:lnTo>
                    <a:pt x="182435" y="200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57112" y="3563722"/>
              <a:ext cx="186378" cy="21751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682432" y="3563546"/>
              <a:ext cx="175150" cy="22268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901174" y="3563722"/>
              <a:ext cx="180062" cy="22207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125091" y="3563546"/>
              <a:ext cx="171116" cy="22225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0331107" y="3578859"/>
              <a:ext cx="203835" cy="178435"/>
            </a:xfrm>
            <a:custGeom>
              <a:avLst/>
              <a:gdLst/>
              <a:ahLst/>
              <a:cxnLst/>
              <a:rect l="l" t="t" r="r" b="b"/>
              <a:pathLst>
                <a:path w="203834" h="178435">
                  <a:moveTo>
                    <a:pt x="179273" y="38"/>
                  </a:moveTo>
                  <a:lnTo>
                    <a:pt x="155854" y="38"/>
                  </a:lnTo>
                  <a:lnTo>
                    <a:pt x="155854" y="39370"/>
                  </a:lnTo>
                  <a:lnTo>
                    <a:pt x="46748" y="39370"/>
                  </a:lnTo>
                  <a:lnTo>
                    <a:pt x="46748" y="0"/>
                  </a:lnTo>
                  <a:lnTo>
                    <a:pt x="23152" y="0"/>
                  </a:lnTo>
                  <a:lnTo>
                    <a:pt x="23152" y="39370"/>
                  </a:lnTo>
                  <a:lnTo>
                    <a:pt x="23152" y="58420"/>
                  </a:lnTo>
                  <a:lnTo>
                    <a:pt x="23152" y="97790"/>
                  </a:lnTo>
                  <a:lnTo>
                    <a:pt x="23152" y="116840"/>
                  </a:lnTo>
                  <a:lnTo>
                    <a:pt x="179273" y="116840"/>
                  </a:lnTo>
                  <a:lnTo>
                    <a:pt x="179273" y="98005"/>
                  </a:lnTo>
                  <a:lnTo>
                    <a:pt x="179273" y="97790"/>
                  </a:lnTo>
                  <a:lnTo>
                    <a:pt x="179273" y="58635"/>
                  </a:lnTo>
                  <a:lnTo>
                    <a:pt x="155854" y="58635"/>
                  </a:lnTo>
                  <a:lnTo>
                    <a:pt x="155854" y="97790"/>
                  </a:lnTo>
                  <a:lnTo>
                    <a:pt x="46748" y="97790"/>
                  </a:lnTo>
                  <a:lnTo>
                    <a:pt x="46748" y="58420"/>
                  </a:lnTo>
                  <a:lnTo>
                    <a:pt x="179273" y="58420"/>
                  </a:lnTo>
                  <a:lnTo>
                    <a:pt x="179273" y="39954"/>
                  </a:lnTo>
                  <a:lnTo>
                    <a:pt x="179273" y="39370"/>
                  </a:lnTo>
                  <a:lnTo>
                    <a:pt x="179273" y="38"/>
                  </a:lnTo>
                  <a:close/>
                </a:path>
                <a:path w="203834" h="178435">
                  <a:moveTo>
                    <a:pt x="203390" y="158788"/>
                  </a:moveTo>
                  <a:lnTo>
                    <a:pt x="0" y="158788"/>
                  </a:lnTo>
                  <a:lnTo>
                    <a:pt x="0" y="178181"/>
                  </a:lnTo>
                  <a:lnTo>
                    <a:pt x="203390" y="178181"/>
                  </a:lnTo>
                  <a:lnTo>
                    <a:pt x="203390" y="15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611956" y="3568721"/>
              <a:ext cx="422836" cy="2170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113351" y="3563546"/>
              <a:ext cx="207516" cy="22198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340512" y="3563546"/>
              <a:ext cx="176467" cy="22268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1552491" y="3572509"/>
              <a:ext cx="834390" cy="243840"/>
            </a:xfrm>
            <a:custGeom>
              <a:avLst/>
              <a:gdLst/>
              <a:ahLst/>
              <a:cxnLst/>
              <a:rect l="l" t="t" r="r" b="b"/>
              <a:pathLst>
                <a:path w="834390" h="243839">
                  <a:moveTo>
                    <a:pt x="179984" y="96532"/>
                  </a:moveTo>
                  <a:lnTo>
                    <a:pt x="48501" y="96532"/>
                  </a:lnTo>
                  <a:lnTo>
                    <a:pt x="48501" y="30480"/>
                  </a:lnTo>
                  <a:lnTo>
                    <a:pt x="178054" y="30480"/>
                  </a:lnTo>
                  <a:lnTo>
                    <a:pt x="178054" y="11430"/>
                  </a:lnTo>
                  <a:lnTo>
                    <a:pt x="25260" y="11430"/>
                  </a:lnTo>
                  <a:lnTo>
                    <a:pt x="25260" y="30480"/>
                  </a:lnTo>
                  <a:lnTo>
                    <a:pt x="25260" y="96532"/>
                  </a:lnTo>
                  <a:lnTo>
                    <a:pt x="25260" y="115582"/>
                  </a:lnTo>
                  <a:lnTo>
                    <a:pt x="179984" y="115582"/>
                  </a:lnTo>
                  <a:lnTo>
                    <a:pt x="179984" y="96532"/>
                  </a:lnTo>
                  <a:close/>
                </a:path>
                <a:path w="834390" h="243839">
                  <a:moveTo>
                    <a:pt x="203403" y="164439"/>
                  </a:moveTo>
                  <a:lnTo>
                    <a:pt x="0" y="164439"/>
                  </a:lnTo>
                  <a:lnTo>
                    <a:pt x="0" y="183997"/>
                  </a:lnTo>
                  <a:lnTo>
                    <a:pt x="203403" y="183997"/>
                  </a:lnTo>
                  <a:lnTo>
                    <a:pt x="203403" y="164439"/>
                  </a:lnTo>
                  <a:close/>
                </a:path>
                <a:path w="834390" h="243839">
                  <a:moveTo>
                    <a:pt x="321297" y="174879"/>
                  </a:moveTo>
                  <a:lnTo>
                    <a:pt x="293585" y="174879"/>
                  </a:lnTo>
                  <a:lnTo>
                    <a:pt x="280339" y="243459"/>
                  </a:lnTo>
                  <a:lnTo>
                    <a:pt x="301383" y="243459"/>
                  </a:lnTo>
                  <a:lnTo>
                    <a:pt x="321297" y="174879"/>
                  </a:lnTo>
                  <a:close/>
                </a:path>
                <a:path w="834390" h="243839">
                  <a:moveTo>
                    <a:pt x="588048" y="0"/>
                  </a:moveTo>
                  <a:lnTo>
                    <a:pt x="564807" y="0"/>
                  </a:lnTo>
                  <a:lnTo>
                    <a:pt x="564807" y="19050"/>
                  </a:lnTo>
                  <a:lnTo>
                    <a:pt x="564807" y="57162"/>
                  </a:lnTo>
                  <a:lnTo>
                    <a:pt x="460171" y="57162"/>
                  </a:lnTo>
                  <a:lnTo>
                    <a:pt x="460171" y="19050"/>
                  </a:lnTo>
                  <a:lnTo>
                    <a:pt x="564807" y="19050"/>
                  </a:lnTo>
                  <a:lnTo>
                    <a:pt x="564807" y="0"/>
                  </a:lnTo>
                  <a:lnTo>
                    <a:pt x="437108" y="0"/>
                  </a:lnTo>
                  <a:lnTo>
                    <a:pt x="437108" y="19050"/>
                  </a:lnTo>
                  <a:lnTo>
                    <a:pt x="437108" y="57162"/>
                  </a:lnTo>
                  <a:lnTo>
                    <a:pt x="437108" y="76212"/>
                  </a:lnTo>
                  <a:lnTo>
                    <a:pt x="588048" y="76212"/>
                  </a:lnTo>
                  <a:lnTo>
                    <a:pt x="588048" y="57607"/>
                  </a:lnTo>
                  <a:lnTo>
                    <a:pt x="588048" y="57162"/>
                  </a:lnTo>
                  <a:lnTo>
                    <a:pt x="588048" y="19050"/>
                  </a:lnTo>
                  <a:lnTo>
                    <a:pt x="588048" y="18846"/>
                  </a:lnTo>
                  <a:lnTo>
                    <a:pt x="588048" y="0"/>
                  </a:lnTo>
                  <a:close/>
                </a:path>
                <a:path w="834390" h="243839">
                  <a:moveTo>
                    <a:pt x="589013" y="142240"/>
                  </a:moveTo>
                  <a:lnTo>
                    <a:pt x="433768" y="142240"/>
                  </a:lnTo>
                  <a:lnTo>
                    <a:pt x="433768" y="161290"/>
                  </a:lnTo>
                  <a:lnTo>
                    <a:pt x="565327" y="161290"/>
                  </a:lnTo>
                  <a:lnTo>
                    <a:pt x="565327" y="213360"/>
                  </a:lnTo>
                  <a:lnTo>
                    <a:pt x="589013" y="213360"/>
                  </a:lnTo>
                  <a:lnTo>
                    <a:pt x="589013" y="161290"/>
                  </a:lnTo>
                  <a:lnTo>
                    <a:pt x="589013" y="142240"/>
                  </a:lnTo>
                  <a:close/>
                </a:path>
                <a:path w="834390" h="243839">
                  <a:moveTo>
                    <a:pt x="613918" y="102349"/>
                  </a:moveTo>
                  <a:lnTo>
                    <a:pt x="524192" y="102349"/>
                  </a:lnTo>
                  <a:lnTo>
                    <a:pt x="524192" y="76466"/>
                  </a:lnTo>
                  <a:lnTo>
                    <a:pt x="500773" y="76466"/>
                  </a:lnTo>
                  <a:lnTo>
                    <a:pt x="500773" y="102349"/>
                  </a:lnTo>
                  <a:lnTo>
                    <a:pt x="411314" y="102349"/>
                  </a:lnTo>
                  <a:lnTo>
                    <a:pt x="411314" y="121373"/>
                  </a:lnTo>
                  <a:lnTo>
                    <a:pt x="613918" y="121373"/>
                  </a:lnTo>
                  <a:lnTo>
                    <a:pt x="613918" y="102349"/>
                  </a:lnTo>
                  <a:close/>
                </a:path>
                <a:path w="834390" h="243839">
                  <a:moveTo>
                    <a:pt x="834326" y="167779"/>
                  </a:moveTo>
                  <a:lnTo>
                    <a:pt x="778459" y="167779"/>
                  </a:lnTo>
                  <a:lnTo>
                    <a:pt x="778459" y="118389"/>
                  </a:lnTo>
                  <a:lnTo>
                    <a:pt x="815035" y="118389"/>
                  </a:lnTo>
                  <a:lnTo>
                    <a:pt x="815035" y="99098"/>
                  </a:lnTo>
                  <a:lnTo>
                    <a:pt x="781710" y="99098"/>
                  </a:lnTo>
                  <a:lnTo>
                    <a:pt x="781710" y="29984"/>
                  </a:lnTo>
                  <a:lnTo>
                    <a:pt x="815733" y="29984"/>
                  </a:lnTo>
                  <a:lnTo>
                    <a:pt x="815733" y="10782"/>
                  </a:lnTo>
                  <a:lnTo>
                    <a:pt x="758558" y="10782"/>
                  </a:lnTo>
                  <a:lnTo>
                    <a:pt x="758558" y="29984"/>
                  </a:lnTo>
                  <a:lnTo>
                    <a:pt x="758558" y="99098"/>
                  </a:lnTo>
                  <a:lnTo>
                    <a:pt x="754862" y="99098"/>
                  </a:lnTo>
                  <a:lnTo>
                    <a:pt x="754862" y="118389"/>
                  </a:lnTo>
                  <a:lnTo>
                    <a:pt x="754862" y="167779"/>
                  </a:lnTo>
                  <a:lnTo>
                    <a:pt x="709091" y="167779"/>
                  </a:lnTo>
                  <a:lnTo>
                    <a:pt x="709091" y="118389"/>
                  </a:lnTo>
                  <a:lnTo>
                    <a:pt x="754862" y="118389"/>
                  </a:lnTo>
                  <a:lnTo>
                    <a:pt x="754862" y="99098"/>
                  </a:lnTo>
                  <a:lnTo>
                    <a:pt x="705319" y="99098"/>
                  </a:lnTo>
                  <a:lnTo>
                    <a:pt x="705319" y="29984"/>
                  </a:lnTo>
                  <a:lnTo>
                    <a:pt x="758558" y="29984"/>
                  </a:lnTo>
                  <a:lnTo>
                    <a:pt x="758558" y="10782"/>
                  </a:lnTo>
                  <a:lnTo>
                    <a:pt x="648220" y="10782"/>
                  </a:lnTo>
                  <a:lnTo>
                    <a:pt x="648220" y="29984"/>
                  </a:lnTo>
                  <a:lnTo>
                    <a:pt x="681901" y="29984"/>
                  </a:lnTo>
                  <a:lnTo>
                    <a:pt x="681901" y="99098"/>
                  </a:lnTo>
                  <a:lnTo>
                    <a:pt x="648741" y="99098"/>
                  </a:lnTo>
                  <a:lnTo>
                    <a:pt x="648741" y="118389"/>
                  </a:lnTo>
                  <a:lnTo>
                    <a:pt x="685495" y="118389"/>
                  </a:lnTo>
                  <a:lnTo>
                    <a:pt x="685495" y="167779"/>
                  </a:lnTo>
                  <a:lnTo>
                    <a:pt x="630936" y="167779"/>
                  </a:lnTo>
                  <a:lnTo>
                    <a:pt x="630936" y="186982"/>
                  </a:lnTo>
                  <a:lnTo>
                    <a:pt x="834326" y="186982"/>
                  </a:lnTo>
                  <a:lnTo>
                    <a:pt x="834326" y="167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464921" y="3568546"/>
              <a:ext cx="422223" cy="21725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2911614" y="366862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276" y="0"/>
                  </a:moveTo>
                  <a:lnTo>
                    <a:pt x="8068" y="0"/>
                  </a:lnTo>
                  <a:lnTo>
                    <a:pt x="0" y="7893"/>
                  </a:lnTo>
                  <a:lnTo>
                    <a:pt x="174" y="17542"/>
                  </a:lnTo>
                  <a:lnTo>
                    <a:pt x="0" y="27189"/>
                  </a:lnTo>
                  <a:lnTo>
                    <a:pt x="8068" y="35083"/>
                  </a:lnTo>
                  <a:lnTo>
                    <a:pt x="17803" y="35083"/>
                  </a:lnTo>
                  <a:lnTo>
                    <a:pt x="27276" y="35083"/>
                  </a:lnTo>
                  <a:lnTo>
                    <a:pt x="35345" y="27189"/>
                  </a:lnTo>
                  <a:lnTo>
                    <a:pt x="35345" y="7893"/>
                  </a:lnTo>
                  <a:lnTo>
                    <a:pt x="27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971079" y="3563546"/>
              <a:ext cx="426696" cy="22225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3417772" y="366862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276" y="0"/>
                  </a:moveTo>
                  <a:lnTo>
                    <a:pt x="8068" y="0"/>
                  </a:lnTo>
                  <a:lnTo>
                    <a:pt x="0" y="7893"/>
                  </a:lnTo>
                  <a:lnTo>
                    <a:pt x="175" y="17542"/>
                  </a:lnTo>
                  <a:lnTo>
                    <a:pt x="0" y="27189"/>
                  </a:lnTo>
                  <a:lnTo>
                    <a:pt x="8068" y="35083"/>
                  </a:lnTo>
                  <a:lnTo>
                    <a:pt x="17804" y="35083"/>
                  </a:lnTo>
                  <a:lnTo>
                    <a:pt x="27276" y="35083"/>
                  </a:lnTo>
                  <a:lnTo>
                    <a:pt x="35345" y="27189"/>
                  </a:lnTo>
                  <a:lnTo>
                    <a:pt x="35345" y="7893"/>
                  </a:lnTo>
                  <a:lnTo>
                    <a:pt x="27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3485745" y="3563546"/>
              <a:ext cx="198306" cy="22225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3707377" y="3563556"/>
              <a:ext cx="981710" cy="252729"/>
            </a:xfrm>
            <a:custGeom>
              <a:avLst/>
              <a:gdLst/>
              <a:ahLst/>
              <a:cxnLst/>
              <a:rect l="l" t="t" r="r" b="b"/>
              <a:pathLst>
                <a:path w="981709" h="252729">
                  <a:moveTo>
                    <a:pt x="174536" y="131826"/>
                  </a:moveTo>
                  <a:lnTo>
                    <a:pt x="151206" y="131826"/>
                  </a:lnTo>
                  <a:lnTo>
                    <a:pt x="151206" y="156273"/>
                  </a:lnTo>
                  <a:lnTo>
                    <a:pt x="151206" y="175323"/>
                  </a:lnTo>
                  <a:lnTo>
                    <a:pt x="151206" y="199466"/>
                  </a:lnTo>
                  <a:lnTo>
                    <a:pt x="53238" y="199466"/>
                  </a:lnTo>
                  <a:lnTo>
                    <a:pt x="53238" y="175323"/>
                  </a:lnTo>
                  <a:lnTo>
                    <a:pt x="151206" y="175323"/>
                  </a:lnTo>
                  <a:lnTo>
                    <a:pt x="151206" y="156273"/>
                  </a:lnTo>
                  <a:lnTo>
                    <a:pt x="53238" y="156273"/>
                  </a:lnTo>
                  <a:lnTo>
                    <a:pt x="53238" y="132143"/>
                  </a:lnTo>
                  <a:lnTo>
                    <a:pt x="29819" y="132143"/>
                  </a:lnTo>
                  <a:lnTo>
                    <a:pt x="29819" y="156273"/>
                  </a:lnTo>
                  <a:lnTo>
                    <a:pt x="29819" y="175323"/>
                  </a:lnTo>
                  <a:lnTo>
                    <a:pt x="29819" y="199466"/>
                  </a:lnTo>
                  <a:lnTo>
                    <a:pt x="29819" y="219786"/>
                  </a:lnTo>
                  <a:lnTo>
                    <a:pt x="174536" y="219786"/>
                  </a:lnTo>
                  <a:lnTo>
                    <a:pt x="174536" y="156273"/>
                  </a:lnTo>
                  <a:lnTo>
                    <a:pt x="174536" y="131826"/>
                  </a:lnTo>
                  <a:close/>
                </a:path>
                <a:path w="981709" h="252729">
                  <a:moveTo>
                    <a:pt x="174713" y="72974"/>
                  </a:moveTo>
                  <a:lnTo>
                    <a:pt x="151206" y="72974"/>
                  </a:lnTo>
                  <a:lnTo>
                    <a:pt x="151206" y="121386"/>
                  </a:lnTo>
                  <a:lnTo>
                    <a:pt x="174713" y="121386"/>
                  </a:lnTo>
                  <a:lnTo>
                    <a:pt x="174713" y="72974"/>
                  </a:lnTo>
                  <a:close/>
                </a:path>
                <a:path w="981709" h="252729">
                  <a:moveTo>
                    <a:pt x="174713" y="53403"/>
                  </a:moveTo>
                  <a:lnTo>
                    <a:pt x="102616" y="53403"/>
                  </a:lnTo>
                  <a:lnTo>
                    <a:pt x="102616" y="43853"/>
                  </a:lnTo>
                  <a:lnTo>
                    <a:pt x="102616" y="43243"/>
                  </a:lnTo>
                  <a:lnTo>
                    <a:pt x="102616" y="11480"/>
                  </a:lnTo>
                  <a:lnTo>
                    <a:pt x="79286" y="11480"/>
                  </a:lnTo>
                  <a:lnTo>
                    <a:pt x="79286" y="43243"/>
                  </a:lnTo>
                  <a:lnTo>
                    <a:pt x="79286" y="62293"/>
                  </a:lnTo>
                  <a:lnTo>
                    <a:pt x="79286" y="72453"/>
                  </a:lnTo>
                  <a:lnTo>
                    <a:pt x="79286" y="95313"/>
                  </a:lnTo>
                  <a:lnTo>
                    <a:pt x="23596" y="95313"/>
                  </a:lnTo>
                  <a:lnTo>
                    <a:pt x="23596" y="62293"/>
                  </a:lnTo>
                  <a:lnTo>
                    <a:pt x="79286" y="62293"/>
                  </a:lnTo>
                  <a:lnTo>
                    <a:pt x="79286" y="43243"/>
                  </a:lnTo>
                  <a:lnTo>
                    <a:pt x="23596" y="43243"/>
                  </a:lnTo>
                  <a:lnTo>
                    <a:pt x="23596" y="11493"/>
                  </a:lnTo>
                  <a:lnTo>
                    <a:pt x="0" y="11493"/>
                  </a:lnTo>
                  <a:lnTo>
                    <a:pt x="0" y="114363"/>
                  </a:lnTo>
                  <a:lnTo>
                    <a:pt x="102616" y="114363"/>
                  </a:lnTo>
                  <a:lnTo>
                    <a:pt x="102616" y="95313"/>
                  </a:lnTo>
                  <a:lnTo>
                    <a:pt x="102616" y="72453"/>
                  </a:lnTo>
                  <a:lnTo>
                    <a:pt x="174713" y="72453"/>
                  </a:lnTo>
                  <a:lnTo>
                    <a:pt x="174713" y="62293"/>
                  </a:lnTo>
                  <a:lnTo>
                    <a:pt x="174713" y="53403"/>
                  </a:lnTo>
                  <a:close/>
                </a:path>
                <a:path w="981709" h="252729">
                  <a:moveTo>
                    <a:pt x="174713" y="0"/>
                  </a:moveTo>
                  <a:lnTo>
                    <a:pt x="151206" y="0"/>
                  </a:lnTo>
                  <a:lnTo>
                    <a:pt x="151206" y="53327"/>
                  </a:lnTo>
                  <a:lnTo>
                    <a:pt x="174713" y="53327"/>
                  </a:lnTo>
                  <a:lnTo>
                    <a:pt x="174713" y="0"/>
                  </a:lnTo>
                  <a:close/>
                </a:path>
                <a:path w="981709" h="252729">
                  <a:moveTo>
                    <a:pt x="248996" y="183832"/>
                  </a:moveTo>
                  <a:lnTo>
                    <a:pt x="221284" y="183832"/>
                  </a:lnTo>
                  <a:lnTo>
                    <a:pt x="208038" y="252412"/>
                  </a:lnTo>
                  <a:lnTo>
                    <a:pt x="229095" y="252412"/>
                  </a:lnTo>
                  <a:lnTo>
                    <a:pt x="248996" y="183832"/>
                  </a:lnTo>
                  <a:close/>
                </a:path>
                <a:path w="981709" h="252729">
                  <a:moveTo>
                    <a:pt x="518693" y="57531"/>
                  </a:moveTo>
                  <a:lnTo>
                    <a:pt x="512914" y="37211"/>
                  </a:lnTo>
                  <a:lnTo>
                    <a:pt x="502666" y="27444"/>
                  </a:lnTo>
                  <a:lnTo>
                    <a:pt x="496671" y="21742"/>
                  </a:lnTo>
                  <a:lnTo>
                    <a:pt x="494398" y="20853"/>
                  </a:lnTo>
                  <a:lnTo>
                    <a:pt x="494398" y="57531"/>
                  </a:lnTo>
                  <a:lnTo>
                    <a:pt x="490448" y="69837"/>
                  </a:lnTo>
                  <a:lnTo>
                    <a:pt x="479298" y="79121"/>
                  </a:lnTo>
                  <a:lnTo>
                    <a:pt x="461949" y="85001"/>
                  </a:lnTo>
                  <a:lnTo>
                    <a:pt x="439407" y="87083"/>
                  </a:lnTo>
                  <a:lnTo>
                    <a:pt x="416902" y="85001"/>
                  </a:lnTo>
                  <a:lnTo>
                    <a:pt x="399567" y="79121"/>
                  </a:lnTo>
                  <a:lnTo>
                    <a:pt x="388442" y="69837"/>
                  </a:lnTo>
                  <a:lnTo>
                    <a:pt x="384581" y="57531"/>
                  </a:lnTo>
                  <a:lnTo>
                    <a:pt x="388442" y="44945"/>
                  </a:lnTo>
                  <a:lnTo>
                    <a:pt x="399567" y="35483"/>
                  </a:lnTo>
                  <a:lnTo>
                    <a:pt x="416902" y="29527"/>
                  </a:lnTo>
                  <a:lnTo>
                    <a:pt x="439407" y="27444"/>
                  </a:lnTo>
                  <a:lnTo>
                    <a:pt x="461949" y="29527"/>
                  </a:lnTo>
                  <a:lnTo>
                    <a:pt x="479298" y="35483"/>
                  </a:lnTo>
                  <a:lnTo>
                    <a:pt x="490448" y="44945"/>
                  </a:lnTo>
                  <a:lnTo>
                    <a:pt x="494398" y="57531"/>
                  </a:lnTo>
                  <a:lnTo>
                    <a:pt x="494398" y="20853"/>
                  </a:lnTo>
                  <a:lnTo>
                    <a:pt x="471627" y="11874"/>
                  </a:lnTo>
                  <a:lnTo>
                    <a:pt x="439407" y="8331"/>
                  </a:lnTo>
                  <a:lnTo>
                    <a:pt x="407225" y="11874"/>
                  </a:lnTo>
                  <a:lnTo>
                    <a:pt x="382257" y="21742"/>
                  </a:lnTo>
                  <a:lnTo>
                    <a:pt x="366115" y="37211"/>
                  </a:lnTo>
                  <a:lnTo>
                    <a:pt x="360375" y="57531"/>
                  </a:lnTo>
                  <a:lnTo>
                    <a:pt x="366115" y="77597"/>
                  </a:lnTo>
                  <a:lnTo>
                    <a:pt x="382257" y="92837"/>
                  </a:lnTo>
                  <a:lnTo>
                    <a:pt x="407225" y="102476"/>
                  </a:lnTo>
                  <a:lnTo>
                    <a:pt x="439407" y="105765"/>
                  </a:lnTo>
                  <a:lnTo>
                    <a:pt x="471627" y="102476"/>
                  </a:lnTo>
                  <a:lnTo>
                    <a:pt x="496671" y="92837"/>
                  </a:lnTo>
                  <a:lnTo>
                    <a:pt x="502793" y="87083"/>
                  </a:lnTo>
                  <a:lnTo>
                    <a:pt x="512914" y="77597"/>
                  </a:lnTo>
                  <a:lnTo>
                    <a:pt x="518693" y="57531"/>
                  </a:lnTo>
                  <a:close/>
                </a:path>
                <a:path w="981709" h="252729">
                  <a:moveTo>
                    <a:pt x="541578" y="125590"/>
                  </a:moveTo>
                  <a:lnTo>
                    <a:pt x="338188" y="125590"/>
                  </a:lnTo>
                  <a:lnTo>
                    <a:pt x="338188" y="144894"/>
                  </a:lnTo>
                  <a:lnTo>
                    <a:pt x="388886" y="144894"/>
                  </a:lnTo>
                  <a:lnTo>
                    <a:pt x="388886" y="222250"/>
                  </a:lnTo>
                  <a:lnTo>
                    <a:pt x="413092" y="222250"/>
                  </a:lnTo>
                  <a:lnTo>
                    <a:pt x="413092" y="144894"/>
                  </a:lnTo>
                  <a:lnTo>
                    <a:pt x="466242" y="144894"/>
                  </a:lnTo>
                  <a:lnTo>
                    <a:pt x="466242" y="222250"/>
                  </a:lnTo>
                  <a:lnTo>
                    <a:pt x="490093" y="222250"/>
                  </a:lnTo>
                  <a:lnTo>
                    <a:pt x="490093" y="144894"/>
                  </a:lnTo>
                  <a:lnTo>
                    <a:pt x="541578" y="144894"/>
                  </a:lnTo>
                  <a:lnTo>
                    <a:pt x="541578" y="125590"/>
                  </a:lnTo>
                  <a:close/>
                </a:path>
                <a:path w="981709" h="252729">
                  <a:moveTo>
                    <a:pt x="738746" y="94043"/>
                  </a:moveTo>
                  <a:lnTo>
                    <a:pt x="607796" y="94043"/>
                  </a:lnTo>
                  <a:lnTo>
                    <a:pt x="607796" y="69913"/>
                  </a:lnTo>
                  <a:lnTo>
                    <a:pt x="731202" y="69913"/>
                  </a:lnTo>
                  <a:lnTo>
                    <a:pt x="731202" y="50863"/>
                  </a:lnTo>
                  <a:lnTo>
                    <a:pt x="607796" y="50863"/>
                  </a:lnTo>
                  <a:lnTo>
                    <a:pt x="607796" y="29273"/>
                  </a:lnTo>
                  <a:lnTo>
                    <a:pt x="736295" y="29273"/>
                  </a:lnTo>
                  <a:lnTo>
                    <a:pt x="736295" y="10223"/>
                  </a:lnTo>
                  <a:lnTo>
                    <a:pt x="584555" y="10223"/>
                  </a:lnTo>
                  <a:lnTo>
                    <a:pt x="584555" y="29273"/>
                  </a:lnTo>
                  <a:lnTo>
                    <a:pt x="584555" y="50863"/>
                  </a:lnTo>
                  <a:lnTo>
                    <a:pt x="584555" y="69913"/>
                  </a:lnTo>
                  <a:lnTo>
                    <a:pt x="584555" y="94043"/>
                  </a:lnTo>
                  <a:lnTo>
                    <a:pt x="584555" y="113093"/>
                  </a:lnTo>
                  <a:lnTo>
                    <a:pt x="738746" y="113093"/>
                  </a:lnTo>
                  <a:lnTo>
                    <a:pt x="738746" y="94043"/>
                  </a:lnTo>
                  <a:close/>
                </a:path>
                <a:path w="981709" h="252729">
                  <a:moveTo>
                    <a:pt x="761199" y="133311"/>
                  </a:moveTo>
                  <a:lnTo>
                    <a:pt x="557809" y="133311"/>
                  </a:lnTo>
                  <a:lnTo>
                    <a:pt x="557809" y="152781"/>
                  </a:lnTo>
                  <a:lnTo>
                    <a:pt x="609206" y="152781"/>
                  </a:lnTo>
                  <a:lnTo>
                    <a:pt x="609206" y="222250"/>
                  </a:lnTo>
                  <a:lnTo>
                    <a:pt x="632714" y="222250"/>
                  </a:lnTo>
                  <a:lnTo>
                    <a:pt x="632714" y="152781"/>
                  </a:lnTo>
                  <a:lnTo>
                    <a:pt x="686384" y="152781"/>
                  </a:lnTo>
                  <a:lnTo>
                    <a:pt x="686384" y="222250"/>
                  </a:lnTo>
                  <a:lnTo>
                    <a:pt x="710069" y="222250"/>
                  </a:lnTo>
                  <a:lnTo>
                    <a:pt x="710069" y="152781"/>
                  </a:lnTo>
                  <a:lnTo>
                    <a:pt x="761199" y="152781"/>
                  </a:lnTo>
                  <a:lnTo>
                    <a:pt x="761199" y="133311"/>
                  </a:lnTo>
                  <a:close/>
                </a:path>
                <a:path w="981709" h="252729">
                  <a:moveTo>
                    <a:pt x="957046" y="15341"/>
                  </a:moveTo>
                  <a:lnTo>
                    <a:pt x="933627" y="15341"/>
                  </a:lnTo>
                  <a:lnTo>
                    <a:pt x="933627" y="54673"/>
                  </a:lnTo>
                  <a:lnTo>
                    <a:pt x="824522" y="54673"/>
                  </a:lnTo>
                  <a:lnTo>
                    <a:pt x="824522" y="15303"/>
                  </a:lnTo>
                  <a:lnTo>
                    <a:pt x="800925" y="15303"/>
                  </a:lnTo>
                  <a:lnTo>
                    <a:pt x="800925" y="54673"/>
                  </a:lnTo>
                  <a:lnTo>
                    <a:pt x="800925" y="73723"/>
                  </a:lnTo>
                  <a:lnTo>
                    <a:pt x="800925" y="113093"/>
                  </a:lnTo>
                  <a:lnTo>
                    <a:pt x="800925" y="132143"/>
                  </a:lnTo>
                  <a:lnTo>
                    <a:pt x="957046" y="132143"/>
                  </a:lnTo>
                  <a:lnTo>
                    <a:pt x="957046" y="113309"/>
                  </a:lnTo>
                  <a:lnTo>
                    <a:pt x="957046" y="113093"/>
                  </a:lnTo>
                  <a:lnTo>
                    <a:pt x="957046" y="73939"/>
                  </a:lnTo>
                  <a:lnTo>
                    <a:pt x="933627" y="73939"/>
                  </a:lnTo>
                  <a:lnTo>
                    <a:pt x="933627" y="113093"/>
                  </a:lnTo>
                  <a:lnTo>
                    <a:pt x="824522" y="113093"/>
                  </a:lnTo>
                  <a:lnTo>
                    <a:pt x="824522" y="73723"/>
                  </a:lnTo>
                  <a:lnTo>
                    <a:pt x="957046" y="73723"/>
                  </a:lnTo>
                  <a:lnTo>
                    <a:pt x="957046" y="55257"/>
                  </a:lnTo>
                  <a:lnTo>
                    <a:pt x="957046" y="54673"/>
                  </a:lnTo>
                  <a:lnTo>
                    <a:pt x="957046" y="15341"/>
                  </a:lnTo>
                  <a:close/>
                </a:path>
                <a:path w="981709" h="252729">
                  <a:moveTo>
                    <a:pt x="981176" y="174091"/>
                  </a:moveTo>
                  <a:lnTo>
                    <a:pt x="777773" y="174091"/>
                  </a:lnTo>
                  <a:lnTo>
                    <a:pt x="777773" y="193484"/>
                  </a:lnTo>
                  <a:lnTo>
                    <a:pt x="981176" y="193484"/>
                  </a:lnTo>
                  <a:lnTo>
                    <a:pt x="981176" y="174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769793" y="3563722"/>
              <a:ext cx="187868" cy="21751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986167" y="3573808"/>
              <a:ext cx="202866" cy="21198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064575" y="4014417"/>
              <a:ext cx="129281" cy="18453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8223852" y="4163081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276" y="0"/>
                  </a:moveTo>
                  <a:lnTo>
                    <a:pt x="8068" y="0"/>
                  </a:lnTo>
                  <a:lnTo>
                    <a:pt x="0" y="7893"/>
                  </a:lnTo>
                  <a:lnTo>
                    <a:pt x="174" y="17541"/>
                  </a:lnTo>
                  <a:lnTo>
                    <a:pt x="0" y="27189"/>
                  </a:lnTo>
                  <a:lnTo>
                    <a:pt x="8068" y="35083"/>
                  </a:lnTo>
                  <a:lnTo>
                    <a:pt x="17804" y="35083"/>
                  </a:lnTo>
                  <a:lnTo>
                    <a:pt x="27276" y="35083"/>
                  </a:lnTo>
                  <a:lnTo>
                    <a:pt x="35346" y="27189"/>
                  </a:lnTo>
                  <a:lnTo>
                    <a:pt x="35346" y="7893"/>
                  </a:lnTo>
                  <a:lnTo>
                    <a:pt x="272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341613" y="4016873"/>
              <a:ext cx="160767" cy="179624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8525184" y="4016873"/>
              <a:ext cx="27305" cy="179705"/>
            </a:xfrm>
            <a:custGeom>
              <a:avLst/>
              <a:gdLst/>
              <a:ahLst/>
              <a:cxnLst/>
              <a:rect l="l" t="t" r="r" b="b"/>
              <a:pathLst>
                <a:path w="27304" h="179704">
                  <a:moveTo>
                    <a:pt x="27277" y="0"/>
                  </a:moveTo>
                  <a:lnTo>
                    <a:pt x="0" y="0"/>
                  </a:lnTo>
                  <a:lnTo>
                    <a:pt x="0" y="179624"/>
                  </a:lnTo>
                  <a:lnTo>
                    <a:pt x="27277" y="179624"/>
                  </a:lnTo>
                  <a:lnTo>
                    <a:pt x="2727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649289" y="3994507"/>
              <a:ext cx="413715" cy="2224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142938" y="3995297"/>
              <a:ext cx="183308" cy="22225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371416" y="3995209"/>
              <a:ext cx="197078" cy="21777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642990" y="3995297"/>
              <a:ext cx="410733" cy="22260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142104" y="3995297"/>
              <a:ext cx="185938" cy="22268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3565" y="4010120"/>
              <a:ext cx="203393" cy="17822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593006" y="3995297"/>
              <a:ext cx="179536" cy="21944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8065365" y="4540979"/>
              <a:ext cx="80010" cy="22860"/>
            </a:xfrm>
            <a:custGeom>
              <a:avLst/>
              <a:gdLst/>
              <a:ahLst/>
              <a:cxnLst/>
              <a:rect l="l" t="t" r="r" b="b"/>
              <a:pathLst>
                <a:path w="80009" h="22860">
                  <a:moveTo>
                    <a:pt x="79813" y="0"/>
                  </a:moveTo>
                  <a:lnTo>
                    <a:pt x="0" y="0"/>
                  </a:lnTo>
                  <a:lnTo>
                    <a:pt x="0" y="22803"/>
                  </a:lnTo>
                  <a:lnTo>
                    <a:pt x="79813" y="22803"/>
                  </a:lnTo>
                  <a:lnTo>
                    <a:pt x="79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239478" y="4427047"/>
              <a:ext cx="199183" cy="22198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458307" y="4427047"/>
              <a:ext cx="176467" cy="222688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669243" y="4610882"/>
              <a:ext cx="41275" cy="69215"/>
            </a:xfrm>
            <a:custGeom>
              <a:avLst/>
              <a:gdLst/>
              <a:ahLst/>
              <a:cxnLst/>
              <a:rect l="l" t="t" r="r" b="b"/>
              <a:pathLst>
                <a:path w="41275" h="69214">
                  <a:moveTo>
                    <a:pt x="40959" y="0"/>
                  </a:moveTo>
                  <a:lnTo>
                    <a:pt x="13243" y="0"/>
                  </a:lnTo>
                  <a:lnTo>
                    <a:pt x="0" y="68587"/>
                  </a:lnTo>
                  <a:lnTo>
                    <a:pt x="21049" y="68587"/>
                  </a:lnTo>
                  <a:lnTo>
                    <a:pt x="4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799151" y="4427047"/>
              <a:ext cx="186816" cy="22189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9030170" y="4427054"/>
              <a:ext cx="249554" cy="252729"/>
            </a:xfrm>
            <a:custGeom>
              <a:avLst/>
              <a:gdLst/>
              <a:ahLst/>
              <a:cxnLst/>
              <a:rect l="l" t="t" r="r" b="b"/>
              <a:pathLst>
                <a:path w="249554" h="252729">
                  <a:moveTo>
                    <a:pt x="174536" y="89192"/>
                  </a:moveTo>
                  <a:lnTo>
                    <a:pt x="151206" y="89192"/>
                  </a:lnTo>
                  <a:lnTo>
                    <a:pt x="151206" y="115595"/>
                  </a:lnTo>
                  <a:lnTo>
                    <a:pt x="174536" y="115595"/>
                  </a:lnTo>
                  <a:lnTo>
                    <a:pt x="174536" y="89192"/>
                  </a:lnTo>
                  <a:close/>
                </a:path>
                <a:path w="249554" h="252729">
                  <a:moveTo>
                    <a:pt x="174536" y="48679"/>
                  </a:moveTo>
                  <a:lnTo>
                    <a:pt x="151206" y="48679"/>
                  </a:lnTo>
                  <a:lnTo>
                    <a:pt x="151206" y="70954"/>
                  </a:lnTo>
                  <a:lnTo>
                    <a:pt x="174536" y="70954"/>
                  </a:lnTo>
                  <a:lnTo>
                    <a:pt x="174536" y="48679"/>
                  </a:lnTo>
                  <a:close/>
                </a:path>
                <a:path w="249554" h="252729">
                  <a:moveTo>
                    <a:pt x="174536" y="30645"/>
                  </a:moveTo>
                  <a:lnTo>
                    <a:pt x="102616" y="30645"/>
                  </a:lnTo>
                  <a:lnTo>
                    <a:pt x="102616" y="10325"/>
                  </a:lnTo>
                  <a:lnTo>
                    <a:pt x="79286" y="10325"/>
                  </a:lnTo>
                  <a:lnTo>
                    <a:pt x="79286" y="89065"/>
                  </a:lnTo>
                  <a:lnTo>
                    <a:pt x="23583" y="89065"/>
                  </a:lnTo>
                  <a:lnTo>
                    <a:pt x="23583" y="58597"/>
                  </a:lnTo>
                  <a:lnTo>
                    <a:pt x="79286" y="58597"/>
                  </a:lnTo>
                  <a:lnTo>
                    <a:pt x="79286" y="39547"/>
                  </a:lnTo>
                  <a:lnTo>
                    <a:pt x="23583" y="39547"/>
                  </a:lnTo>
                  <a:lnTo>
                    <a:pt x="23583" y="10325"/>
                  </a:lnTo>
                  <a:lnTo>
                    <a:pt x="0" y="10325"/>
                  </a:lnTo>
                  <a:lnTo>
                    <a:pt x="0" y="106845"/>
                  </a:lnTo>
                  <a:lnTo>
                    <a:pt x="102616" y="106845"/>
                  </a:lnTo>
                  <a:lnTo>
                    <a:pt x="102616" y="89065"/>
                  </a:lnTo>
                  <a:lnTo>
                    <a:pt x="174536" y="89065"/>
                  </a:lnTo>
                  <a:lnTo>
                    <a:pt x="174536" y="71285"/>
                  </a:lnTo>
                  <a:lnTo>
                    <a:pt x="102616" y="71285"/>
                  </a:lnTo>
                  <a:lnTo>
                    <a:pt x="102616" y="58597"/>
                  </a:lnTo>
                  <a:lnTo>
                    <a:pt x="102616" y="48425"/>
                  </a:lnTo>
                  <a:lnTo>
                    <a:pt x="174536" y="48425"/>
                  </a:lnTo>
                  <a:lnTo>
                    <a:pt x="174536" y="39547"/>
                  </a:lnTo>
                  <a:lnTo>
                    <a:pt x="174536" y="30645"/>
                  </a:lnTo>
                  <a:close/>
                </a:path>
                <a:path w="249554" h="252729">
                  <a:moveTo>
                    <a:pt x="174536" y="0"/>
                  </a:moveTo>
                  <a:lnTo>
                    <a:pt x="151206" y="0"/>
                  </a:lnTo>
                  <a:lnTo>
                    <a:pt x="151206" y="30607"/>
                  </a:lnTo>
                  <a:lnTo>
                    <a:pt x="174536" y="30607"/>
                  </a:lnTo>
                  <a:lnTo>
                    <a:pt x="174536" y="0"/>
                  </a:lnTo>
                  <a:close/>
                </a:path>
                <a:path w="249554" h="252729">
                  <a:moveTo>
                    <a:pt x="182422" y="200825"/>
                  </a:moveTo>
                  <a:lnTo>
                    <a:pt x="53060" y="200825"/>
                  </a:lnTo>
                  <a:lnTo>
                    <a:pt x="53060" y="180505"/>
                  </a:lnTo>
                  <a:lnTo>
                    <a:pt x="174536" y="180505"/>
                  </a:lnTo>
                  <a:lnTo>
                    <a:pt x="174536" y="162725"/>
                  </a:lnTo>
                  <a:lnTo>
                    <a:pt x="174536" y="143675"/>
                  </a:lnTo>
                  <a:lnTo>
                    <a:pt x="174536" y="125895"/>
                  </a:lnTo>
                  <a:lnTo>
                    <a:pt x="29197" y="125895"/>
                  </a:lnTo>
                  <a:lnTo>
                    <a:pt x="29197" y="143675"/>
                  </a:lnTo>
                  <a:lnTo>
                    <a:pt x="151206" y="143675"/>
                  </a:lnTo>
                  <a:lnTo>
                    <a:pt x="151206" y="162725"/>
                  </a:lnTo>
                  <a:lnTo>
                    <a:pt x="29641" y="162725"/>
                  </a:lnTo>
                  <a:lnTo>
                    <a:pt x="29641" y="180505"/>
                  </a:lnTo>
                  <a:lnTo>
                    <a:pt x="29641" y="200825"/>
                  </a:lnTo>
                  <a:lnTo>
                    <a:pt x="29641" y="219875"/>
                  </a:lnTo>
                  <a:lnTo>
                    <a:pt x="182422" y="219875"/>
                  </a:lnTo>
                  <a:lnTo>
                    <a:pt x="182422" y="200825"/>
                  </a:lnTo>
                  <a:close/>
                </a:path>
                <a:path w="249554" h="252729">
                  <a:moveTo>
                    <a:pt x="248996" y="183832"/>
                  </a:moveTo>
                  <a:lnTo>
                    <a:pt x="221284" y="183832"/>
                  </a:lnTo>
                  <a:lnTo>
                    <a:pt x="208038" y="252425"/>
                  </a:lnTo>
                  <a:lnTo>
                    <a:pt x="229082" y="252425"/>
                  </a:lnTo>
                  <a:lnTo>
                    <a:pt x="248996" y="183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372830" y="4427047"/>
              <a:ext cx="181027" cy="22225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9587713" y="4610882"/>
              <a:ext cx="41275" cy="69215"/>
            </a:xfrm>
            <a:custGeom>
              <a:avLst/>
              <a:gdLst/>
              <a:ahLst/>
              <a:cxnLst/>
              <a:rect l="l" t="t" r="r" b="b"/>
              <a:pathLst>
                <a:path w="41275" h="69214">
                  <a:moveTo>
                    <a:pt x="40959" y="0"/>
                  </a:moveTo>
                  <a:lnTo>
                    <a:pt x="13243" y="0"/>
                  </a:lnTo>
                  <a:lnTo>
                    <a:pt x="0" y="68587"/>
                  </a:lnTo>
                  <a:lnTo>
                    <a:pt x="21049" y="68587"/>
                  </a:lnTo>
                  <a:lnTo>
                    <a:pt x="4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9716113" y="4427047"/>
              <a:ext cx="193219" cy="2222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938363" y="4437134"/>
              <a:ext cx="259525" cy="24233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286134" y="4425030"/>
              <a:ext cx="424064" cy="22426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0735722" y="4427223"/>
              <a:ext cx="198218" cy="22163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010444" y="4427047"/>
              <a:ext cx="182607" cy="22225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1236465" y="4427219"/>
              <a:ext cx="198755" cy="217170"/>
            </a:xfrm>
            <a:custGeom>
              <a:avLst/>
              <a:gdLst/>
              <a:ahLst/>
              <a:cxnLst/>
              <a:rect l="l" t="t" r="r" b="b"/>
              <a:pathLst>
                <a:path w="198754" h="217170">
                  <a:moveTo>
                    <a:pt x="104800" y="70002"/>
                  </a:moveTo>
                  <a:lnTo>
                    <a:pt x="81470" y="70002"/>
                  </a:lnTo>
                  <a:lnTo>
                    <a:pt x="81470" y="107797"/>
                  </a:lnTo>
                  <a:lnTo>
                    <a:pt x="104800" y="107797"/>
                  </a:lnTo>
                  <a:lnTo>
                    <a:pt x="104800" y="70002"/>
                  </a:lnTo>
                  <a:close/>
                </a:path>
                <a:path w="198754" h="217170">
                  <a:moveTo>
                    <a:pt x="104800" y="52070"/>
                  </a:moveTo>
                  <a:lnTo>
                    <a:pt x="23241" y="52070"/>
                  </a:lnTo>
                  <a:lnTo>
                    <a:pt x="23241" y="16510"/>
                  </a:lnTo>
                  <a:lnTo>
                    <a:pt x="0" y="16510"/>
                  </a:lnTo>
                  <a:lnTo>
                    <a:pt x="0" y="52070"/>
                  </a:lnTo>
                  <a:lnTo>
                    <a:pt x="0" y="69850"/>
                  </a:lnTo>
                  <a:lnTo>
                    <a:pt x="0" y="107950"/>
                  </a:lnTo>
                  <a:lnTo>
                    <a:pt x="0" y="127000"/>
                  </a:lnTo>
                  <a:lnTo>
                    <a:pt x="104800" y="127000"/>
                  </a:lnTo>
                  <a:lnTo>
                    <a:pt x="104800" y="107950"/>
                  </a:lnTo>
                  <a:lnTo>
                    <a:pt x="23241" y="107950"/>
                  </a:lnTo>
                  <a:lnTo>
                    <a:pt x="23241" y="69850"/>
                  </a:lnTo>
                  <a:lnTo>
                    <a:pt x="104800" y="69850"/>
                  </a:lnTo>
                  <a:lnTo>
                    <a:pt x="104800" y="52070"/>
                  </a:lnTo>
                  <a:close/>
                </a:path>
                <a:path w="198754" h="217170">
                  <a:moveTo>
                    <a:pt x="104800" y="15887"/>
                  </a:moveTo>
                  <a:lnTo>
                    <a:pt x="81470" y="15887"/>
                  </a:lnTo>
                  <a:lnTo>
                    <a:pt x="81470" y="51587"/>
                  </a:lnTo>
                  <a:lnTo>
                    <a:pt x="104800" y="51587"/>
                  </a:lnTo>
                  <a:lnTo>
                    <a:pt x="104800" y="15887"/>
                  </a:lnTo>
                  <a:close/>
                </a:path>
                <a:path w="198754" h="217170">
                  <a:moveTo>
                    <a:pt x="175590" y="198120"/>
                  </a:moveTo>
                  <a:lnTo>
                    <a:pt x="48679" y="198120"/>
                  </a:lnTo>
                  <a:lnTo>
                    <a:pt x="48679" y="147320"/>
                  </a:lnTo>
                  <a:lnTo>
                    <a:pt x="25260" y="147320"/>
                  </a:lnTo>
                  <a:lnTo>
                    <a:pt x="25260" y="198120"/>
                  </a:lnTo>
                  <a:lnTo>
                    <a:pt x="25260" y="217170"/>
                  </a:lnTo>
                  <a:lnTo>
                    <a:pt x="175590" y="217170"/>
                  </a:lnTo>
                  <a:lnTo>
                    <a:pt x="175590" y="198120"/>
                  </a:lnTo>
                  <a:close/>
                </a:path>
                <a:path w="198754" h="217170">
                  <a:moveTo>
                    <a:pt x="198297" y="66040"/>
                  </a:moveTo>
                  <a:lnTo>
                    <a:pt x="166116" y="66040"/>
                  </a:lnTo>
                  <a:lnTo>
                    <a:pt x="166116" y="0"/>
                  </a:lnTo>
                  <a:lnTo>
                    <a:pt x="142519" y="0"/>
                  </a:lnTo>
                  <a:lnTo>
                    <a:pt x="142519" y="66040"/>
                  </a:lnTo>
                  <a:lnTo>
                    <a:pt x="142519" y="85090"/>
                  </a:lnTo>
                  <a:lnTo>
                    <a:pt x="142519" y="163830"/>
                  </a:lnTo>
                  <a:lnTo>
                    <a:pt x="166116" y="163830"/>
                  </a:lnTo>
                  <a:lnTo>
                    <a:pt x="166116" y="85090"/>
                  </a:lnTo>
                  <a:lnTo>
                    <a:pt x="198297" y="85090"/>
                  </a:lnTo>
                  <a:lnTo>
                    <a:pt x="198297" y="66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1511899" y="4427047"/>
              <a:ext cx="420556" cy="21944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960961" y="4427047"/>
              <a:ext cx="172082" cy="22268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2229920" y="4439941"/>
              <a:ext cx="422222" cy="20970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2677930" y="4427223"/>
              <a:ext cx="198218" cy="22163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2948704" y="4426170"/>
              <a:ext cx="480986" cy="253298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065364" y="4856873"/>
              <a:ext cx="791845" cy="224154"/>
            </a:xfrm>
            <a:custGeom>
              <a:avLst/>
              <a:gdLst/>
              <a:ahLst/>
              <a:cxnLst/>
              <a:rect l="l" t="t" r="r" b="b"/>
              <a:pathLst>
                <a:path w="791845" h="224154">
                  <a:moveTo>
                    <a:pt x="79806" y="115862"/>
                  </a:moveTo>
                  <a:lnTo>
                    <a:pt x="0" y="115862"/>
                  </a:lnTo>
                  <a:lnTo>
                    <a:pt x="0" y="138671"/>
                  </a:lnTo>
                  <a:lnTo>
                    <a:pt x="79806" y="138671"/>
                  </a:lnTo>
                  <a:lnTo>
                    <a:pt x="79806" y="115862"/>
                  </a:lnTo>
                  <a:close/>
                </a:path>
                <a:path w="791845" h="224154">
                  <a:moveTo>
                    <a:pt x="278307" y="16840"/>
                  </a:moveTo>
                  <a:lnTo>
                    <a:pt x="255231" y="16840"/>
                  </a:lnTo>
                  <a:lnTo>
                    <a:pt x="255231" y="35788"/>
                  </a:lnTo>
                  <a:lnTo>
                    <a:pt x="255231" y="93764"/>
                  </a:lnTo>
                  <a:lnTo>
                    <a:pt x="197256" y="93764"/>
                  </a:lnTo>
                  <a:lnTo>
                    <a:pt x="197256" y="35788"/>
                  </a:lnTo>
                  <a:lnTo>
                    <a:pt x="255231" y="35788"/>
                  </a:lnTo>
                  <a:lnTo>
                    <a:pt x="255231" y="16840"/>
                  </a:lnTo>
                  <a:lnTo>
                    <a:pt x="174193" y="16840"/>
                  </a:lnTo>
                  <a:lnTo>
                    <a:pt x="174193" y="112699"/>
                  </a:lnTo>
                  <a:lnTo>
                    <a:pt x="278307" y="112699"/>
                  </a:lnTo>
                  <a:lnTo>
                    <a:pt x="278307" y="93764"/>
                  </a:lnTo>
                  <a:lnTo>
                    <a:pt x="278307" y="35788"/>
                  </a:lnTo>
                  <a:lnTo>
                    <a:pt x="278307" y="16840"/>
                  </a:lnTo>
                  <a:close/>
                </a:path>
                <a:path w="791845" h="224154">
                  <a:moveTo>
                    <a:pt x="352856" y="205320"/>
                  </a:moveTo>
                  <a:lnTo>
                    <a:pt x="304850" y="188099"/>
                  </a:lnTo>
                  <a:lnTo>
                    <a:pt x="282689" y="159105"/>
                  </a:lnTo>
                  <a:lnTo>
                    <a:pt x="343827" y="159105"/>
                  </a:lnTo>
                  <a:lnTo>
                    <a:pt x="343827" y="140246"/>
                  </a:lnTo>
                  <a:lnTo>
                    <a:pt x="196126" y="140246"/>
                  </a:lnTo>
                  <a:lnTo>
                    <a:pt x="196126" y="159105"/>
                  </a:lnTo>
                  <a:lnTo>
                    <a:pt x="257251" y="159105"/>
                  </a:lnTo>
                  <a:lnTo>
                    <a:pt x="250202" y="174713"/>
                  </a:lnTo>
                  <a:lnTo>
                    <a:pt x="235242" y="188252"/>
                  </a:lnTo>
                  <a:lnTo>
                    <a:pt x="213766" y="198755"/>
                  </a:lnTo>
                  <a:lnTo>
                    <a:pt x="187172" y="205232"/>
                  </a:lnTo>
                  <a:lnTo>
                    <a:pt x="195859" y="223126"/>
                  </a:lnTo>
                  <a:lnTo>
                    <a:pt x="219849" y="217525"/>
                  </a:lnTo>
                  <a:lnTo>
                    <a:pt x="240728" y="208470"/>
                  </a:lnTo>
                  <a:lnTo>
                    <a:pt x="257695" y="196367"/>
                  </a:lnTo>
                  <a:lnTo>
                    <a:pt x="269887" y="181648"/>
                  </a:lnTo>
                  <a:lnTo>
                    <a:pt x="282155" y="196380"/>
                  </a:lnTo>
                  <a:lnTo>
                    <a:pt x="299173" y="208559"/>
                  </a:lnTo>
                  <a:lnTo>
                    <a:pt x="320116" y="217766"/>
                  </a:lnTo>
                  <a:lnTo>
                    <a:pt x="344170" y="223570"/>
                  </a:lnTo>
                  <a:lnTo>
                    <a:pt x="352856" y="205320"/>
                  </a:lnTo>
                  <a:close/>
                </a:path>
                <a:path w="791845" h="224154">
                  <a:moveTo>
                    <a:pt x="372503" y="53594"/>
                  </a:moveTo>
                  <a:lnTo>
                    <a:pt x="340309" y="53594"/>
                  </a:lnTo>
                  <a:lnTo>
                    <a:pt x="340309" y="1930"/>
                  </a:lnTo>
                  <a:lnTo>
                    <a:pt x="316725" y="1930"/>
                  </a:lnTo>
                  <a:lnTo>
                    <a:pt x="316725" y="128054"/>
                  </a:lnTo>
                  <a:lnTo>
                    <a:pt x="340309" y="128054"/>
                  </a:lnTo>
                  <a:lnTo>
                    <a:pt x="340309" y="73240"/>
                  </a:lnTo>
                  <a:lnTo>
                    <a:pt x="372503" y="73240"/>
                  </a:lnTo>
                  <a:lnTo>
                    <a:pt x="372503" y="53594"/>
                  </a:lnTo>
                  <a:close/>
                </a:path>
                <a:path w="791845" h="224154">
                  <a:moveTo>
                    <a:pt x="576859" y="81661"/>
                  </a:moveTo>
                  <a:lnTo>
                    <a:pt x="522465" y="67970"/>
                  </a:lnTo>
                  <a:lnTo>
                    <a:pt x="499592" y="40868"/>
                  </a:lnTo>
                  <a:lnTo>
                    <a:pt x="567563" y="40868"/>
                  </a:lnTo>
                  <a:lnTo>
                    <a:pt x="567563" y="22186"/>
                  </a:lnTo>
                  <a:lnTo>
                    <a:pt x="498005" y="22186"/>
                  </a:lnTo>
                  <a:lnTo>
                    <a:pt x="498005" y="1143"/>
                  </a:lnTo>
                  <a:lnTo>
                    <a:pt x="474853" y="1143"/>
                  </a:lnTo>
                  <a:lnTo>
                    <a:pt x="474853" y="22186"/>
                  </a:lnTo>
                  <a:lnTo>
                    <a:pt x="405650" y="22186"/>
                  </a:lnTo>
                  <a:lnTo>
                    <a:pt x="405650" y="40868"/>
                  </a:lnTo>
                  <a:lnTo>
                    <a:pt x="473278" y="40868"/>
                  </a:lnTo>
                  <a:lnTo>
                    <a:pt x="466407" y="55778"/>
                  </a:lnTo>
                  <a:lnTo>
                    <a:pt x="450367" y="67970"/>
                  </a:lnTo>
                  <a:lnTo>
                    <a:pt x="426453" y="76809"/>
                  </a:lnTo>
                  <a:lnTo>
                    <a:pt x="396011" y="81661"/>
                  </a:lnTo>
                  <a:lnTo>
                    <a:pt x="403021" y="99288"/>
                  </a:lnTo>
                  <a:lnTo>
                    <a:pt x="430326" y="95008"/>
                  </a:lnTo>
                  <a:lnTo>
                    <a:pt x="453974" y="87477"/>
                  </a:lnTo>
                  <a:lnTo>
                    <a:pt x="472998" y="76771"/>
                  </a:lnTo>
                  <a:lnTo>
                    <a:pt x="486435" y="62979"/>
                  </a:lnTo>
                  <a:lnTo>
                    <a:pt x="499808" y="76771"/>
                  </a:lnTo>
                  <a:lnTo>
                    <a:pt x="518820" y="87477"/>
                  </a:lnTo>
                  <a:lnTo>
                    <a:pt x="542531" y="95008"/>
                  </a:lnTo>
                  <a:lnTo>
                    <a:pt x="570014" y="99288"/>
                  </a:lnTo>
                  <a:lnTo>
                    <a:pt x="576859" y="81661"/>
                  </a:lnTo>
                  <a:close/>
                </a:path>
                <a:path w="791845" h="224154">
                  <a:moveTo>
                    <a:pt x="587908" y="110858"/>
                  </a:moveTo>
                  <a:lnTo>
                    <a:pt x="385305" y="110858"/>
                  </a:lnTo>
                  <a:lnTo>
                    <a:pt x="385305" y="129628"/>
                  </a:lnTo>
                  <a:lnTo>
                    <a:pt x="474853" y="129628"/>
                  </a:lnTo>
                  <a:lnTo>
                    <a:pt x="474853" y="151650"/>
                  </a:lnTo>
                  <a:lnTo>
                    <a:pt x="409600" y="151650"/>
                  </a:lnTo>
                  <a:lnTo>
                    <a:pt x="409600" y="221373"/>
                  </a:lnTo>
                  <a:lnTo>
                    <a:pt x="563181" y="221373"/>
                  </a:lnTo>
                  <a:lnTo>
                    <a:pt x="563181" y="202260"/>
                  </a:lnTo>
                  <a:lnTo>
                    <a:pt x="563181" y="170510"/>
                  </a:lnTo>
                  <a:lnTo>
                    <a:pt x="563181" y="151650"/>
                  </a:lnTo>
                  <a:lnTo>
                    <a:pt x="540283" y="151650"/>
                  </a:lnTo>
                  <a:lnTo>
                    <a:pt x="540283" y="170510"/>
                  </a:lnTo>
                  <a:lnTo>
                    <a:pt x="540283" y="202260"/>
                  </a:lnTo>
                  <a:lnTo>
                    <a:pt x="432841" y="202260"/>
                  </a:lnTo>
                  <a:lnTo>
                    <a:pt x="432841" y="170510"/>
                  </a:lnTo>
                  <a:lnTo>
                    <a:pt x="540283" y="170510"/>
                  </a:lnTo>
                  <a:lnTo>
                    <a:pt x="540283" y="151650"/>
                  </a:lnTo>
                  <a:lnTo>
                    <a:pt x="498005" y="151650"/>
                  </a:lnTo>
                  <a:lnTo>
                    <a:pt x="498005" y="129628"/>
                  </a:lnTo>
                  <a:lnTo>
                    <a:pt x="587908" y="129628"/>
                  </a:lnTo>
                  <a:lnTo>
                    <a:pt x="587908" y="110858"/>
                  </a:lnTo>
                  <a:close/>
                </a:path>
                <a:path w="791845" h="224154">
                  <a:moveTo>
                    <a:pt x="720001" y="95783"/>
                  </a:moveTo>
                  <a:lnTo>
                    <a:pt x="716114" y="78803"/>
                  </a:lnTo>
                  <a:lnTo>
                    <a:pt x="710590" y="72009"/>
                  </a:lnTo>
                  <a:lnTo>
                    <a:pt x="705485" y="65735"/>
                  </a:lnTo>
                  <a:lnTo>
                    <a:pt x="698068" y="61899"/>
                  </a:lnTo>
                  <a:lnTo>
                    <a:pt x="698068" y="95783"/>
                  </a:lnTo>
                  <a:lnTo>
                    <a:pt x="695833" y="105448"/>
                  </a:lnTo>
                  <a:lnTo>
                    <a:pt x="689787" y="112801"/>
                  </a:lnTo>
                  <a:lnTo>
                    <a:pt x="680504" y="117475"/>
                  </a:lnTo>
                  <a:lnTo>
                    <a:pt x="668604" y="119113"/>
                  </a:lnTo>
                  <a:lnTo>
                    <a:pt x="656615" y="117475"/>
                  </a:lnTo>
                  <a:lnTo>
                    <a:pt x="647458" y="112801"/>
                  </a:lnTo>
                  <a:lnTo>
                    <a:pt x="641629" y="105448"/>
                  </a:lnTo>
                  <a:lnTo>
                    <a:pt x="639660" y="95783"/>
                  </a:lnTo>
                  <a:lnTo>
                    <a:pt x="641629" y="85979"/>
                  </a:lnTo>
                  <a:lnTo>
                    <a:pt x="647458" y="78536"/>
                  </a:lnTo>
                  <a:lnTo>
                    <a:pt x="656615" y="73761"/>
                  </a:lnTo>
                  <a:lnTo>
                    <a:pt x="668604" y="72009"/>
                  </a:lnTo>
                  <a:lnTo>
                    <a:pt x="680504" y="73761"/>
                  </a:lnTo>
                  <a:lnTo>
                    <a:pt x="689787" y="78536"/>
                  </a:lnTo>
                  <a:lnTo>
                    <a:pt x="695833" y="85979"/>
                  </a:lnTo>
                  <a:lnTo>
                    <a:pt x="698068" y="95783"/>
                  </a:lnTo>
                  <a:lnTo>
                    <a:pt x="698068" y="61899"/>
                  </a:lnTo>
                  <a:lnTo>
                    <a:pt x="689267" y="57340"/>
                  </a:lnTo>
                  <a:lnTo>
                    <a:pt x="668604" y="54381"/>
                  </a:lnTo>
                  <a:lnTo>
                    <a:pt x="647852" y="57340"/>
                  </a:lnTo>
                  <a:lnTo>
                    <a:pt x="631710" y="65735"/>
                  </a:lnTo>
                  <a:lnTo>
                    <a:pt x="621271" y="78803"/>
                  </a:lnTo>
                  <a:lnTo>
                    <a:pt x="617639" y="95783"/>
                  </a:lnTo>
                  <a:lnTo>
                    <a:pt x="621271" y="112636"/>
                  </a:lnTo>
                  <a:lnTo>
                    <a:pt x="631710" y="125603"/>
                  </a:lnTo>
                  <a:lnTo>
                    <a:pt x="647852" y="133921"/>
                  </a:lnTo>
                  <a:lnTo>
                    <a:pt x="668604" y="136829"/>
                  </a:lnTo>
                  <a:lnTo>
                    <a:pt x="689267" y="133921"/>
                  </a:lnTo>
                  <a:lnTo>
                    <a:pt x="705485" y="125603"/>
                  </a:lnTo>
                  <a:lnTo>
                    <a:pt x="710806" y="119113"/>
                  </a:lnTo>
                  <a:lnTo>
                    <a:pt x="716114" y="112636"/>
                  </a:lnTo>
                  <a:lnTo>
                    <a:pt x="720001" y="95783"/>
                  </a:lnTo>
                  <a:close/>
                </a:path>
                <a:path w="791845" h="224154">
                  <a:moveTo>
                    <a:pt x="730262" y="25349"/>
                  </a:moveTo>
                  <a:lnTo>
                    <a:pt x="680529" y="25349"/>
                  </a:lnTo>
                  <a:lnTo>
                    <a:pt x="680529" y="0"/>
                  </a:lnTo>
                  <a:lnTo>
                    <a:pt x="657110" y="0"/>
                  </a:lnTo>
                  <a:lnTo>
                    <a:pt x="657110" y="25349"/>
                  </a:lnTo>
                  <a:lnTo>
                    <a:pt x="605193" y="25349"/>
                  </a:lnTo>
                  <a:lnTo>
                    <a:pt x="605193" y="44208"/>
                  </a:lnTo>
                  <a:lnTo>
                    <a:pt x="730262" y="44208"/>
                  </a:lnTo>
                  <a:lnTo>
                    <a:pt x="730262" y="25349"/>
                  </a:lnTo>
                  <a:close/>
                </a:path>
                <a:path w="791845" h="224154">
                  <a:moveTo>
                    <a:pt x="790168" y="1930"/>
                  </a:moveTo>
                  <a:lnTo>
                    <a:pt x="766660" y="1930"/>
                  </a:lnTo>
                  <a:lnTo>
                    <a:pt x="766660" y="53771"/>
                  </a:lnTo>
                  <a:lnTo>
                    <a:pt x="730961" y="53771"/>
                  </a:lnTo>
                  <a:lnTo>
                    <a:pt x="730961" y="72974"/>
                  </a:lnTo>
                  <a:lnTo>
                    <a:pt x="766660" y="72974"/>
                  </a:lnTo>
                  <a:lnTo>
                    <a:pt x="766660" y="97447"/>
                  </a:lnTo>
                  <a:lnTo>
                    <a:pt x="730694" y="97447"/>
                  </a:lnTo>
                  <a:lnTo>
                    <a:pt x="730694" y="116649"/>
                  </a:lnTo>
                  <a:lnTo>
                    <a:pt x="766660" y="116649"/>
                  </a:lnTo>
                  <a:lnTo>
                    <a:pt x="766660" y="144983"/>
                  </a:lnTo>
                  <a:lnTo>
                    <a:pt x="790168" y="144983"/>
                  </a:lnTo>
                  <a:lnTo>
                    <a:pt x="790168" y="1930"/>
                  </a:lnTo>
                  <a:close/>
                </a:path>
                <a:path w="791845" h="224154">
                  <a:moveTo>
                    <a:pt x="791387" y="185674"/>
                  </a:moveTo>
                  <a:lnTo>
                    <a:pt x="786155" y="169392"/>
                  </a:lnTo>
                  <a:lnTo>
                    <a:pt x="781253" y="165417"/>
                  </a:lnTo>
                  <a:lnTo>
                    <a:pt x="771245" y="157327"/>
                  </a:lnTo>
                  <a:lnTo>
                    <a:pt x="766394" y="155790"/>
                  </a:lnTo>
                  <a:lnTo>
                    <a:pt x="766394" y="185674"/>
                  </a:lnTo>
                  <a:lnTo>
                    <a:pt x="762977" y="194233"/>
                  </a:lnTo>
                  <a:lnTo>
                    <a:pt x="753084" y="200545"/>
                  </a:lnTo>
                  <a:lnTo>
                    <a:pt x="737311" y="204419"/>
                  </a:lnTo>
                  <a:lnTo>
                    <a:pt x="716229" y="205676"/>
                  </a:lnTo>
                  <a:lnTo>
                    <a:pt x="694753" y="204419"/>
                  </a:lnTo>
                  <a:lnTo>
                    <a:pt x="678738" y="200545"/>
                  </a:lnTo>
                  <a:lnTo>
                    <a:pt x="668731" y="194233"/>
                  </a:lnTo>
                  <a:lnTo>
                    <a:pt x="665264" y="185674"/>
                  </a:lnTo>
                  <a:lnTo>
                    <a:pt x="668731" y="176974"/>
                  </a:lnTo>
                  <a:lnTo>
                    <a:pt x="678738" y="170649"/>
                  </a:lnTo>
                  <a:lnTo>
                    <a:pt x="694753" y="166763"/>
                  </a:lnTo>
                  <a:lnTo>
                    <a:pt x="716229" y="165417"/>
                  </a:lnTo>
                  <a:lnTo>
                    <a:pt x="737311" y="166763"/>
                  </a:lnTo>
                  <a:lnTo>
                    <a:pt x="753084" y="170649"/>
                  </a:lnTo>
                  <a:lnTo>
                    <a:pt x="762977" y="176974"/>
                  </a:lnTo>
                  <a:lnTo>
                    <a:pt x="766394" y="185674"/>
                  </a:lnTo>
                  <a:lnTo>
                    <a:pt x="766394" y="155790"/>
                  </a:lnTo>
                  <a:lnTo>
                    <a:pt x="747610" y="149834"/>
                  </a:lnTo>
                  <a:lnTo>
                    <a:pt x="716229" y="147256"/>
                  </a:lnTo>
                  <a:lnTo>
                    <a:pt x="684593" y="149834"/>
                  </a:lnTo>
                  <a:lnTo>
                    <a:pt x="660844" y="157327"/>
                  </a:lnTo>
                  <a:lnTo>
                    <a:pt x="645896" y="169392"/>
                  </a:lnTo>
                  <a:lnTo>
                    <a:pt x="640715" y="185674"/>
                  </a:lnTo>
                  <a:lnTo>
                    <a:pt x="645896" y="201739"/>
                  </a:lnTo>
                  <a:lnTo>
                    <a:pt x="660844" y="213728"/>
                  </a:lnTo>
                  <a:lnTo>
                    <a:pt x="684593" y="221234"/>
                  </a:lnTo>
                  <a:lnTo>
                    <a:pt x="716229" y="223824"/>
                  </a:lnTo>
                  <a:lnTo>
                    <a:pt x="747610" y="221234"/>
                  </a:lnTo>
                  <a:lnTo>
                    <a:pt x="771245" y="213728"/>
                  </a:lnTo>
                  <a:lnTo>
                    <a:pt x="781265" y="205676"/>
                  </a:lnTo>
                  <a:lnTo>
                    <a:pt x="786155" y="201739"/>
                  </a:lnTo>
                  <a:lnTo>
                    <a:pt x="791387" y="185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952587" y="4858797"/>
              <a:ext cx="183308" cy="22225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181065" y="4858710"/>
              <a:ext cx="197078" cy="21777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452639" y="4858797"/>
              <a:ext cx="410733" cy="222601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9890824" y="5042632"/>
              <a:ext cx="41275" cy="69215"/>
            </a:xfrm>
            <a:custGeom>
              <a:avLst/>
              <a:gdLst/>
              <a:ahLst/>
              <a:cxnLst/>
              <a:rect l="l" t="t" r="r" b="b"/>
              <a:pathLst>
                <a:path w="41275" h="69214">
                  <a:moveTo>
                    <a:pt x="40959" y="0"/>
                  </a:moveTo>
                  <a:lnTo>
                    <a:pt x="13243" y="0"/>
                  </a:lnTo>
                  <a:lnTo>
                    <a:pt x="0" y="68587"/>
                  </a:lnTo>
                  <a:lnTo>
                    <a:pt x="21048" y="68587"/>
                  </a:lnTo>
                  <a:lnTo>
                    <a:pt x="4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0022459" y="4858797"/>
              <a:ext cx="190939" cy="220145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39535" y="4858797"/>
              <a:ext cx="185938" cy="22268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0460732" y="4858797"/>
              <a:ext cx="207076" cy="21768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0746445" y="4877918"/>
              <a:ext cx="154978" cy="18453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0928788" y="4880374"/>
              <a:ext cx="113843" cy="17962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1068418" y="4923526"/>
              <a:ext cx="112176" cy="13945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1201909" y="4893004"/>
              <a:ext cx="75515" cy="16874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1297773" y="4877918"/>
              <a:ext cx="156469" cy="18453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485554" y="4880373"/>
              <a:ext cx="126385" cy="179624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11631752" y="4865369"/>
              <a:ext cx="394970" cy="194945"/>
            </a:xfrm>
            <a:custGeom>
              <a:avLst/>
              <a:gdLst/>
              <a:ahLst/>
              <a:cxnLst/>
              <a:rect l="l" t="t" r="r" b="b"/>
              <a:pathLst>
                <a:path w="394970" h="194945">
                  <a:moveTo>
                    <a:pt x="139192" y="15240"/>
                  </a:moveTo>
                  <a:lnTo>
                    <a:pt x="0" y="15240"/>
                  </a:lnTo>
                  <a:lnTo>
                    <a:pt x="0" y="38100"/>
                  </a:lnTo>
                  <a:lnTo>
                    <a:pt x="56045" y="38100"/>
                  </a:lnTo>
                  <a:lnTo>
                    <a:pt x="56045" y="194322"/>
                  </a:lnTo>
                  <a:lnTo>
                    <a:pt x="83324" y="194322"/>
                  </a:lnTo>
                  <a:lnTo>
                    <a:pt x="83324" y="38100"/>
                  </a:lnTo>
                  <a:lnTo>
                    <a:pt x="139192" y="38100"/>
                  </a:lnTo>
                  <a:lnTo>
                    <a:pt x="139192" y="15240"/>
                  </a:lnTo>
                  <a:close/>
                </a:path>
                <a:path w="394970" h="194945">
                  <a:moveTo>
                    <a:pt x="394639" y="533"/>
                  </a:moveTo>
                  <a:lnTo>
                    <a:pt x="371221" y="533"/>
                  </a:lnTo>
                  <a:lnTo>
                    <a:pt x="371221" y="26670"/>
                  </a:lnTo>
                  <a:lnTo>
                    <a:pt x="371221" y="45720"/>
                  </a:lnTo>
                  <a:lnTo>
                    <a:pt x="371221" y="71120"/>
                  </a:lnTo>
                  <a:lnTo>
                    <a:pt x="268262" y="71120"/>
                  </a:lnTo>
                  <a:lnTo>
                    <a:pt x="268262" y="45720"/>
                  </a:lnTo>
                  <a:lnTo>
                    <a:pt x="371221" y="45720"/>
                  </a:lnTo>
                  <a:lnTo>
                    <a:pt x="371221" y="26670"/>
                  </a:lnTo>
                  <a:lnTo>
                    <a:pt x="268262" y="26670"/>
                  </a:lnTo>
                  <a:lnTo>
                    <a:pt x="268262" y="0"/>
                  </a:lnTo>
                  <a:lnTo>
                    <a:pt x="244843" y="0"/>
                  </a:lnTo>
                  <a:lnTo>
                    <a:pt x="244843" y="26670"/>
                  </a:lnTo>
                  <a:lnTo>
                    <a:pt x="244843" y="45720"/>
                  </a:lnTo>
                  <a:lnTo>
                    <a:pt x="244843" y="71120"/>
                  </a:lnTo>
                  <a:lnTo>
                    <a:pt x="244843" y="90170"/>
                  </a:lnTo>
                  <a:lnTo>
                    <a:pt x="394639" y="90170"/>
                  </a:lnTo>
                  <a:lnTo>
                    <a:pt x="394639" y="26670"/>
                  </a:lnTo>
                  <a:lnTo>
                    <a:pt x="394639" y="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1849761" y="4858797"/>
              <a:ext cx="405207" cy="2222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62706" y="4858797"/>
              <a:ext cx="185763" cy="221636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2636131" y="4858797"/>
              <a:ext cx="188571" cy="22014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2850224" y="4858797"/>
              <a:ext cx="209269" cy="2222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3130421" y="4858797"/>
              <a:ext cx="193921" cy="2222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3353636" y="4869674"/>
              <a:ext cx="202077" cy="211023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6408267" y="2282583"/>
              <a:ext cx="1098550" cy="392430"/>
            </a:xfrm>
            <a:custGeom>
              <a:avLst/>
              <a:gdLst/>
              <a:ahLst/>
              <a:cxnLst/>
              <a:rect l="l" t="t" r="r" b="b"/>
              <a:pathLst>
                <a:path w="1098550" h="392430">
                  <a:moveTo>
                    <a:pt x="317106" y="345503"/>
                  </a:moveTo>
                  <a:lnTo>
                    <a:pt x="92544" y="345503"/>
                  </a:lnTo>
                  <a:lnTo>
                    <a:pt x="92544" y="270141"/>
                  </a:lnTo>
                  <a:lnTo>
                    <a:pt x="44043" y="270141"/>
                  </a:lnTo>
                  <a:lnTo>
                    <a:pt x="44043" y="384644"/>
                  </a:lnTo>
                  <a:lnTo>
                    <a:pt x="317106" y="384644"/>
                  </a:lnTo>
                  <a:lnTo>
                    <a:pt x="317106" y="345503"/>
                  </a:lnTo>
                  <a:close/>
                </a:path>
                <a:path w="1098550" h="392430">
                  <a:moveTo>
                    <a:pt x="319709" y="91795"/>
                  </a:moveTo>
                  <a:lnTo>
                    <a:pt x="309676" y="58458"/>
                  </a:lnTo>
                  <a:lnTo>
                    <a:pt x="301117" y="50965"/>
                  </a:lnTo>
                  <a:lnTo>
                    <a:pt x="281165" y="33489"/>
                  </a:lnTo>
                  <a:lnTo>
                    <a:pt x="270141" y="29629"/>
                  </a:lnTo>
                  <a:lnTo>
                    <a:pt x="270141" y="91795"/>
                  </a:lnTo>
                  <a:lnTo>
                    <a:pt x="263842" y="109486"/>
                  </a:lnTo>
                  <a:lnTo>
                    <a:pt x="245732" y="122377"/>
                  </a:lnTo>
                  <a:lnTo>
                    <a:pt x="216903" y="130251"/>
                  </a:lnTo>
                  <a:lnTo>
                    <a:pt x="178498" y="132930"/>
                  </a:lnTo>
                  <a:lnTo>
                    <a:pt x="140106" y="130251"/>
                  </a:lnTo>
                  <a:lnTo>
                    <a:pt x="111315" y="122377"/>
                  </a:lnTo>
                  <a:lnTo>
                    <a:pt x="93294" y="109486"/>
                  </a:lnTo>
                  <a:lnTo>
                    <a:pt x="87172" y="91795"/>
                  </a:lnTo>
                  <a:lnTo>
                    <a:pt x="93294" y="74549"/>
                  </a:lnTo>
                  <a:lnTo>
                    <a:pt x="111315" y="61760"/>
                  </a:lnTo>
                  <a:lnTo>
                    <a:pt x="140106" y="53784"/>
                  </a:lnTo>
                  <a:lnTo>
                    <a:pt x="178498" y="50965"/>
                  </a:lnTo>
                  <a:lnTo>
                    <a:pt x="216903" y="53784"/>
                  </a:lnTo>
                  <a:lnTo>
                    <a:pt x="245732" y="61760"/>
                  </a:lnTo>
                  <a:lnTo>
                    <a:pt x="263842" y="74549"/>
                  </a:lnTo>
                  <a:lnTo>
                    <a:pt x="270141" y="91795"/>
                  </a:lnTo>
                  <a:lnTo>
                    <a:pt x="270141" y="29629"/>
                  </a:lnTo>
                  <a:lnTo>
                    <a:pt x="236639" y="17868"/>
                  </a:lnTo>
                  <a:lnTo>
                    <a:pt x="178498" y="12585"/>
                  </a:lnTo>
                  <a:lnTo>
                    <a:pt x="120192" y="17868"/>
                  </a:lnTo>
                  <a:lnTo>
                    <a:pt x="75590" y="33489"/>
                  </a:lnTo>
                  <a:lnTo>
                    <a:pt x="47104" y="58458"/>
                  </a:lnTo>
                  <a:lnTo>
                    <a:pt x="37147" y="91795"/>
                  </a:lnTo>
                  <a:lnTo>
                    <a:pt x="47104" y="125387"/>
                  </a:lnTo>
                  <a:lnTo>
                    <a:pt x="75590" y="150647"/>
                  </a:lnTo>
                  <a:lnTo>
                    <a:pt x="120192" y="166598"/>
                  </a:lnTo>
                  <a:lnTo>
                    <a:pt x="178498" y="172224"/>
                  </a:lnTo>
                  <a:lnTo>
                    <a:pt x="236639" y="166598"/>
                  </a:lnTo>
                  <a:lnTo>
                    <a:pt x="281165" y="150647"/>
                  </a:lnTo>
                  <a:lnTo>
                    <a:pt x="301155" y="132930"/>
                  </a:lnTo>
                  <a:lnTo>
                    <a:pt x="309676" y="125387"/>
                  </a:lnTo>
                  <a:lnTo>
                    <a:pt x="319709" y="91795"/>
                  </a:lnTo>
                  <a:close/>
                </a:path>
                <a:path w="1098550" h="392430">
                  <a:moveTo>
                    <a:pt x="357466" y="202603"/>
                  </a:moveTo>
                  <a:lnTo>
                    <a:pt x="0" y="202603"/>
                  </a:lnTo>
                  <a:lnTo>
                    <a:pt x="0" y="241134"/>
                  </a:lnTo>
                  <a:lnTo>
                    <a:pt x="357466" y="241134"/>
                  </a:lnTo>
                  <a:lnTo>
                    <a:pt x="357466" y="202603"/>
                  </a:lnTo>
                  <a:close/>
                </a:path>
                <a:path w="1098550" h="392430">
                  <a:moveTo>
                    <a:pt x="633285" y="269836"/>
                  </a:moveTo>
                  <a:lnTo>
                    <a:pt x="590918" y="242989"/>
                  </a:lnTo>
                  <a:lnTo>
                    <a:pt x="559206" y="204838"/>
                  </a:lnTo>
                  <a:lnTo>
                    <a:pt x="555675" y="196773"/>
                  </a:lnTo>
                  <a:lnTo>
                    <a:pt x="539330" y="159537"/>
                  </a:lnTo>
                  <a:lnTo>
                    <a:pt x="532447" y="111290"/>
                  </a:lnTo>
                  <a:lnTo>
                    <a:pt x="532447" y="78282"/>
                  </a:lnTo>
                  <a:lnTo>
                    <a:pt x="618096" y="78282"/>
                  </a:lnTo>
                  <a:lnTo>
                    <a:pt x="618096" y="38684"/>
                  </a:lnTo>
                  <a:lnTo>
                    <a:pt x="396913" y="38684"/>
                  </a:lnTo>
                  <a:lnTo>
                    <a:pt x="396913" y="78282"/>
                  </a:lnTo>
                  <a:lnTo>
                    <a:pt x="483323" y="78282"/>
                  </a:lnTo>
                  <a:lnTo>
                    <a:pt x="483323" y="111290"/>
                  </a:lnTo>
                  <a:lnTo>
                    <a:pt x="476161" y="161836"/>
                  </a:lnTo>
                  <a:lnTo>
                    <a:pt x="456044" y="209918"/>
                  </a:lnTo>
                  <a:lnTo>
                    <a:pt x="424357" y="250786"/>
                  </a:lnTo>
                  <a:lnTo>
                    <a:pt x="382485" y="279654"/>
                  </a:lnTo>
                  <a:lnTo>
                    <a:pt x="410273" y="317728"/>
                  </a:lnTo>
                  <a:lnTo>
                    <a:pt x="442544" y="297205"/>
                  </a:lnTo>
                  <a:lnTo>
                    <a:pt x="470001" y="269278"/>
                  </a:lnTo>
                  <a:lnTo>
                    <a:pt x="492175" y="235343"/>
                  </a:lnTo>
                  <a:lnTo>
                    <a:pt x="508660" y="196773"/>
                  </a:lnTo>
                  <a:lnTo>
                    <a:pt x="525081" y="232359"/>
                  </a:lnTo>
                  <a:lnTo>
                    <a:pt x="547204" y="263499"/>
                  </a:lnTo>
                  <a:lnTo>
                    <a:pt x="574636" y="289064"/>
                  </a:lnTo>
                  <a:lnTo>
                    <a:pt x="607034" y="307898"/>
                  </a:lnTo>
                  <a:lnTo>
                    <a:pt x="633285" y="269836"/>
                  </a:lnTo>
                  <a:close/>
                </a:path>
                <a:path w="1098550" h="392430">
                  <a:moveTo>
                    <a:pt x="710793" y="0"/>
                  </a:moveTo>
                  <a:lnTo>
                    <a:pt x="662139" y="0"/>
                  </a:lnTo>
                  <a:lnTo>
                    <a:pt x="662139" y="392010"/>
                  </a:lnTo>
                  <a:lnTo>
                    <a:pt x="710793" y="392010"/>
                  </a:lnTo>
                  <a:lnTo>
                    <a:pt x="710793" y="0"/>
                  </a:lnTo>
                  <a:close/>
                </a:path>
                <a:path w="1098550" h="392430">
                  <a:moveTo>
                    <a:pt x="1097280" y="0"/>
                  </a:moveTo>
                  <a:lnTo>
                    <a:pt x="1049083" y="0"/>
                  </a:lnTo>
                  <a:lnTo>
                    <a:pt x="1049083" y="53416"/>
                  </a:lnTo>
                  <a:lnTo>
                    <a:pt x="1049083" y="91948"/>
                  </a:lnTo>
                  <a:lnTo>
                    <a:pt x="1049083" y="141833"/>
                  </a:lnTo>
                  <a:lnTo>
                    <a:pt x="976947" y="141833"/>
                  </a:lnTo>
                  <a:lnTo>
                    <a:pt x="979093" y="133997"/>
                  </a:lnTo>
                  <a:lnTo>
                    <a:pt x="980325" y="125717"/>
                  </a:lnTo>
                  <a:lnTo>
                    <a:pt x="980325" y="108216"/>
                  </a:lnTo>
                  <a:lnTo>
                    <a:pt x="979093" y="99771"/>
                  </a:lnTo>
                  <a:lnTo>
                    <a:pt x="976947" y="91948"/>
                  </a:lnTo>
                  <a:lnTo>
                    <a:pt x="1049083" y="91948"/>
                  </a:lnTo>
                  <a:lnTo>
                    <a:pt x="1049083" y="53416"/>
                  </a:lnTo>
                  <a:lnTo>
                    <a:pt x="955611" y="53416"/>
                  </a:lnTo>
                  <a:lnTo>
                    <a:pt x="940054" y="40132"/>
                  </a:lnTo>
                  <a:lnTo>
                    <a:pt x="934275" y="37033"/>
                  </a:lnTo>
                  <a:lnTo>
                    <a:pt x="934275" y="116967"/>
                  </a:lnTo>
                  <a:lnTo>
                    <a:pt x="929995" y="139001"/>
                  </a:lnTo>
                  <a:lnTo>
                    <a:pt x="918146" y="156019"/>
                  </a:lnTo>
                  <a:lnTo>
                    <a:pt x="900150" y="166954"/>
                  </a:lnTo>
                  <a:lnTo>
                    <a:pt x="877481" y="170688"/>
                  </a:lnTo>
                  <a:lnTo>
                    <a:pt x="854316" y="166954"/>
                  </a:lnTo>
                  <a:lnTo>
                    <a:pt x="836104" y="156019"/>
                  </a:lnTo>
                  <a:lnTo>
                    <a:pt x="824191" y="139001"/>
                  </a:lnTo>
                  <a:lnTo>
                    <a:pt x="819924" y="116967"/>
                  </a:lnTo>
                  <a:lnTo>
                    <a:pt x="824191" y="94627"/>
                  </a:lnTo>
                  <a:lnTo>
                    <a:pt x="836104" y="77685"/>
                  </a:lnTo>
                  <a:lnTo>
                    <a:pt x="854316" y="66992"/>
                  </a:lnTo>
                  <a:lnTo>
                    <a:pt x="877481" y="63398"/>
                  </a:lnTo>
                  <a:lnTo>
                    <a:pt x="900150" y="66992"/>
                  </a:lnTo>
                  <a:lnTo>
                    <a:pt x="918146" y="77685"/>
                  </a:lnTo>
                  <a:lnTo>
                    <a:pt x="929995" y="94627"/>
                  </a:lnTo>
                  <a:lnTo>
                    <a:pt x="934275" y="116967"/>
                  </a:lnTo>
                  <a:lnTo>
                    <a:pt x="934275" y="37033"/>
                  </a:lnTo>
                  <a:lnTo>
                    <a:pt x="921550" y="30200"/>
                  </a:lnTo>
                  <a:lnTo>
                    <a:pt x="900544" y="24015"/>
                  </a:lnTo>
                  <a:lnTo>
                    <a:pt x="877481" y="21958"/>
                  </a:lnTo>
                  <a:lnTo>
                    <a:pt x="836345" y="28917"/>
                  </a:lnTo>
                  <a:lnTo>
                    <a:pt x="803490" y="48564"/>
                  </a:lnTo>
                  <a:lnTo>
                    <a:pt x="781761" y="78651"/>
                  </a:lnTo>
                  <a:lnTo>
                    <a:pt x="774039" y="116967"/>
                  </a:lnTo>
                  <a:lnTo>
                    <a:pt x="781761" y="155054"/>
                  </a:lnTo>
                  <a:lnTo>
                    <a:pt x="803490" y="185089"/>
                  </a:lnTo>
                  <a:lnTo>
                    <a:pt x="836345" y="204749"/>
                  </a:lnTo>
                  <a:lnTo>
                    <a:pt x="877481" y="211670"/>
                  </a:lnTo>
                  <a:lnTo>
                    <a:pt x="900353" y="209626"/>
                  </a:lnTo>
                  <a:lnTo>
                    <a:pt x="921207" y="203530"/>
                  </a:lnTo>
                  <a:lnTo>
                    <a:pt x="939622" y="193751"/>
                  </a:lnTo>
                  <a:lnTo>
                    <a:pt x="955154" y="180657"/>
                  </a:lnTo>
                  <a:lnTo>
                    <a:pt x="1049083" y="180657"/>
                  </a:lnTo>
                  <a:lnTo>
                    <a:pt x="1049083" y="230543"/>
                  </a:lnTo>
                  <a:lnTo>
                    <a:pt x="1097280" y="230543"/>
                  </a:lnTo>
                  <a:lnTo>
                    <a:pt x="1097280" y="180657"/>
                  </a:lnTo>
                  <a:lnTo>
                    <a:pt x="1097280" y="170688"/>
                  </a:lnTo>
                  <a:lnTo>
                    <a:pt x="1097280" y="141833"/>
                  </a:lnTo>
                  <a:lnTo>
                    <a:pt x="1097280" y="91948"/>
                  </a:lnTo>
                  <a:lnTo>
                    <a:pt x="1097280" y="63398"/>
                  </a:lnTo>
                  <a:lnTo>
                    <a:pt x="1097280" y="53416"/>
                  </a:lnTo>
                  <a:lnTo>
                    <a:pt x="1097280" y="0"/>
                  </a:lnTo>
                  <a:close/>
                </a:path>
                <a:path w="1098550" h="392430">
                  <a:moveTo>
                    <a:pt x="1098359" y="315417"/>
                  </a:moveTo>
                  <a:lnTo>
                    <a:pt x="1089037" y="283057"/>
                  </a:lnTo>
                  <a:lnTo>
                    <a:pt x="1081341" y="276123"/>
                  </a:lnTo>
                  <a:lnTo>
                    <a:pt x="1062342" y="259016"/>
                  </a:lnTo>
                  <a:lnTo>
                    <a:pt x="1051229" y="255079"/>
                  </a:lnTo>
                  <a:lnTo>
                    <a:pt x="1051229" y="315417"/>
                  </a:lnTo>
                  <a:lnTo>
                    <a:pt x="1045476" y="331927"/>
                  </a:lnTo>
                  <a:lnTo>
                    <a:pt x="1028649" y="343992"/>
                  </a:lnTo>
                  <a:lnTo>
                    <a:pt x="1001433" y="351358"/>
                  </a:lnTo>
                  <a:lnTo>
                    <a:pt x="964514" y="353796"/>
                  </a:lnTo>
                  <a:lnTo>
                    <a:pt x="927963" y="351358"/>
                  </a:lnTo>
                  <a:lnTo>
                    <a:pt x="900849" y="343992"/>
                  </a:lnTo>
                  <a:lnTo>
                    <a:pt x="884047" y="331927"/>
                  </a:lnTo>
                  <a:lnTo>
                    <a:pt x="878408" y="315417"/>
                  </a:lnTo>
                  <a:lnTo>
                    <a:pt x="884047" y="298475"/>
                  </a:lnTo>
                  <a:lnTo>
                    <a:pt x="900849" y="286169"/>
                  </a:lnTo>
                  <a:lnTo>
                    <a:pt x="927963" y="278663"/>
                  </a:lnTo>
                  <a:lnTo>
                    <a:pt x="964514" y="276123"/>
                  </a:lnTo>
                  <a:lnTo>
                    <a:pt x="1001433" y="278663"/>
                  </a:lnTo>
                  <a:lnTo>
                    <a:pt x="1028649" y="286169"/>
                  </a:lnTo>
                  <a:lnTo>
                    <a:pt x="1045476" y="298475"/>
                  </a:lnTo>
                  <a:lnTo>
                    <a:pt x="1051229" y="315417"/>
                  </a:lnTo>
                  <a:lnTo>
                    <a:pt x="1051229" y="255079"/>
                  </a:lnTo>
                  <a:lnTo>
                    <a:pt x="1020203" y="244068"/>
                  </a:lnTo>
                  <a:lnTo>
                    <a:pt x="964514" y="238988"/>
                  </a:lnTo>
                  <a:lnTo>
                    <a:pt x="908913" y="244068"/>
                  </a:lnTo>
                  <a:lnTo>
                    <a:pt x="866838" y="259016"/>
                  </a:lnTo>
                  <a:lnTo>
                    <a:pt x="840206" y="283057"/>
                  </a:lnTo>
                  <a:lnTo>
                    <a:pt x="830973" y="315417"/>
                  </a:lnTo>
                  <a:lnTo>
                    <a:pt x="840206" y="347700"/>
                  </a:lnTo>
                  <a:lnTo>
                    <a:pt x="866838" y="371690"/>
                  </a:lnTo>
                  <a:lnTo>
                    <a:pt x="908913" y="386626"/>
                  </a:lnTo>
                  <a:lnTo>
                    <a:pt x="964514" y="391706"/>
                  </a:lnTo>
                  <a:lnTo>
                    <a:pt x="1020203" y="386626"/>
                  </a:lnTo>
                  <a:lnTo>
                    <a:pt x="1062342" y="371690"/>
                  </a:lnTo>
                  <a:lnTo>
                    <a:pt x="1082255" y="353796"/>
                  </a:lnTo>
                  <a:lnTo>
                    <a:pt x="1089037" y="347700"/>
                  </a:lnTo>
                  <a:lnTo>
                    <a:pt x="1098359" y="3154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062294" y="5742461"/>
              <a:ext cx="71306" cy="179624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8179208" y="5888669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276" y="0"/>
                  </a:moveTo>
                  <a:lnTo>
                    <a:pt x="8069" y="0"/>
                  </a:lnTo>
                  <a:lnTo>
                    <a:pt x="0" y="7893"/>
                  </a:lnTo>
                  <a:lnTo>
                    <a:pt x="175" y="17541"/>
                  </a:lnTo>
                  <a:lnTo>
                    <a:pt x="0" y="27189"/>
                  </a:lnTo>
                  <a:lnTo>
                    <a:pt x="8069" y="35083"/>
                  </a:lnTo>
                  <a:lnTo>
                    <a:pt x="17804" y="35083"/>
                  </a:lnTo>
                  <a:lnTo>
                    <a:pt x="27276" y="35083"/>
                  </a:lnTo>
                  <a:lnTo>
                    <a:pt x="35346" y="27189"/>
                  </a:lnTo>
                  <a:lnTo>
                    <a:pt x="35346" y="7893"/>
                  </a:lnTo>
                  <a:lnTo>
                    <a:pt x="272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308191" y="5720885"/>
              <a:ext cx="176467" cy="222688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8532457" y="5720892"/>
              <a:ext cx="172085" cy="222885"/>
            </a:xfrm>
            <a:custGeom>
              <a:avLst/>
              <a:gdLst/>
              <a:ahLst/>
              <a:cxnLst/>
              <a:rect l="l" t="t" r="r" b="b"/>
              <a:pathLst>
                <a:path w="172084" h="222885">
                  <a:moveTo>
                    <a:pt x="104279" y="20777"/>
                  </a:moveTo>
                  <a:lnTo>
                    <a:pt x="0" y="20777"/>
                  </a:lnTo>
                  <a:lnTo>
                    <a:pt x="0" y="39827"/>
                  </a:lnTo>
                  <a:lnTo>
                    <a:pt x="0" y="147777"/>
                  </a:lnTo>
                  <a:lnTo>
                    <a:pt x="0" y="166827"/>
                  </a:lnTo>
                  <a:lnTo>
                    <a:pt x="104279" y="166827"/>
                  </a:lnTo>
                  <a:lnTo>
                    <a:pt x="104279" y="148399"/>
                  </a:lnTo>
                  <a:lnTo>
                    <a:pt x="104279" y="147777"/>
                  </a:lnTo>
                  <a:lnTo>
                    <a:pt x="104279" y="39992"/>
                  </a:lnTo>
                  <a:lnTo>
                    <a:pt x="81394" y="39992"/>
                  </a:lnTo>
                  <a:lnTo>
                    <a:pt x="81394" y="147777"/>
                  </a:lnTo>
                  <a:lnTo>
                    <a:pt x="23329" y="147777"/>
                  </a:lnTo>
                  <a:lnTo>
                    <a:pt x="23329" y="39827"/>
                  </a:lnTo>
                  <a:lnTo>
                    <a:pt x="104279" y="39827"/>
                  </a:lnTo>
                  <a:lnTo>
                    <a:pt x="104279" y="20777"/>
                  </a:lnTo>
                  <a:close/>
                </a:path>
                <a:path w="172084" h="222885">
                  <a:moveTo>
                    <a:pt x="171818" y="0"/>
                  </a:moveTo>
                  <a:lnTo>
                    <a:pt x="148132" y="0"/>
                  </a:lnTo>
                  <a:lnTo>
                    <a:pt x="148132" y="222681"/>
                  </a:lnTo>
                  <a:lnTo>
                    <a:pt x="171818" y="222681"/>
                  </a:lnTo>
                  <a:lnTo>
                    <a:pt x="1718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739185" y="5720885"/>
              <a:ext cx="184712" cy="22225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024283" y="5720885"/>
              <a:ext cx="181992" cy="219443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9240647" y="5736589"/>
              <a:ext cx="423545" cy="180340"/>
            </a:xfrm>
            <a:custGeom>
              <a:avLst/>
              <a:gdLst/>
              <a:ahLst/>
              <a:cxnLst/>
              <a:rect l="l" t="t" r="r" b="b"/>
              <a:pathLst>
                <a:path w="423545" h="180339">
                  <a:moveTo>
                    <a:pt x="203390" y="160020"/>
                  </a:moveTo>
                  <a:lnTo>
                    <a:pt x="112788" y="160020"/>
                  </a:lnTo>
                  <a:lnTo>
                    <a:pt x="112788" y="120650"/>
                  </a:lnTo>
                  <a:lnTo>
                    <a:pt x="183667" y="120650"/>
                  </a:lnTo>
                  <a:lnTo>
                    <a:pt x="183667" y="101600"/>
                  </a:lnTo>
                  <a:lnTo>
                    <a:pt x="48158" y="101600"/>
                  </a:lnTo>
                  <a:lnTo>
                    <a:pt x="48158" y="69850"/>
                  </a:lnTo>
                  <a:lnTo>
                    <a:pt x="178485" y="69850"/>
                  </a:lnTo>
                  <a:lnTo>
                    <a:pt x="178485" y="50800"/>
                  </a:lnTo>
                  <a:lnTo>
                    <a:pt x="178485" y="19050"/>
                  </a:lnTo>
                  <a:lnTo>
                    <a:pt x="178485" y="0"/>
                  </a:lnTo>
                  <a:lnTo>
                    <a:pt x="24295" y="0"/>
                  </a:lnTo>
                  <a:lnTo>
                    <a:pt x="24295" y="19050"/>
                  </a:lnTo>
                  <a:lnTo>
                    <a:pt x="155244" y="19050"/>
                  </a:lnTo>
                  <a:lnTo>
                    <a:pt x="155244" y="50800"/>
                  </a:lnTo>
                  <a:lnTo>
                    <a:pt x="24739" y="50800"/>
                  </a:lnTo>
                  <a:lnTo>
                    <a:pt x="24739" y="69850"/>
                  </a:lnTo>
                  <a:lnTo>
                    <a:pt x="24739" y="101600"/>
                  </a:lnTo>
                  <a:lnTo>
                    <a:pt x="24739" y="120650"/>
                  </a:lnTo>
                  <a:lnTo>
                    <a:pt x="89458" y="120650"/>
                  </a:lnTo>
                  <a:lnTo>
                    <a:pt x="89458" y="160020"/>
                  </a:lnTo>
                  <a:lnTo>
                    <a:pt x="0" y="160020"/>
                  </a:lnTo>
                  <a:lnTo>
                    <a:pt x="0" y="180340"/>
                  </a:lnTo>
                  <a:lnTo>
                    <a:pt x="203390" y="180340"/>
                  </a:lnTo>
                  <a:lnTo>
                    <a:pt x="203390" y="160020"/>
                  </a:lnTo>
                  <a:close/>
                </a:path>
                <a:path w="423545" h="180339">
                  <a:moveTo>
                    <a:pt x="399592" y="90170"/>
                  </a:moveTo>
                  <a:lnTo>
                    <a:pt x="268122" y="90170"/>
                  </a:lnTo>
                  <a:lnTo>
                    <a:pt x="268122" y="24130"/>
                  </a:lnTo>
                  <a:lnTo>
                    <a:pt x="397662" y="24130"/>
                  </a:lnTo>
                  <a:lnTo>
                    <a:pt x="397662" y="3810"/>
                  </a:lnTo>
                  <a:lnTo>
                    <a:pt x="244881" y="3810"/>
                  </a:lnTo>
                  <a:lnTo>
                    <a:pt x="244881" y="24130"/>
                  </a:lnTo>
                  <a:lnTo>
                    <a:pt x="244881" y="90170"/>
                  </a:lnTo>
                  <a:lnTo>
                    <a:pt x="244881" y="109220"/>
                  </a:lnTo>
                  <a:lnTo>
                    <a:pt x="399592" y="109220"/>
                  </a:lnTo>
                  <a:lnTo>
                    <a:pt x="399592" y="90170"/>
                  </a:lnTo>
                  <a:close/>
                </a:path>
                <a:path w="423545" h="180339">
                  <a:moveTo>
                    <a:pt x="423011" y="157695"/>
                  </a:moveTo>
                  <a:lnTo>
                    <a:pt x="219621" y="157695"/>
                  </a:lnTo>
                  <a:lnTo>
                    <a:pt x="219621" y="177253"/>
                  </a:lnTo>
                  <a:lnTo>
                    <a:pt x="423011" y="177253"/>
                  </a:lnTo>
                  <a:lnTo>
                    <a:pt x="423011" y="15769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753153" y="5720885"/>
              <a:ext cx="185763" cy="221636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10030701" y="5720892"/>
              <a:ext cx="184150" cy="222250"/>
            </a:xfrm>
            <a:custGeom>
              <a:avLst/>
              <a:gdLst/>
              <a:ahLst/>
              <a:cxnLst/>
              <a:rect l="l" t="t" r="r" b="b"/>
              <a:pathLst>
                <a:path w="184150" h="222250">
                  <a:moveTo>
                    <a:pt x="86474" y="74117"/>
                  </a:moveTo>
                  <a:lnTo>
                    <a:pt x="22364" y="74117"/>
                  </a:lnTo>
                  <a:lnTo>
                    <a:pt x="22364" y="20777"/>
                  </a:lnTo>
                  <a:lnTo>
                    <a:pt x="0" y="20777"/>
                  </a:lnTo>
                  <a:lnTo>
                    <a:pt x="0" y="74117"/>
                  </a:lnTo>
                  <a:lnTo>
                    <a:pt x="0" y="91897"/>
                  </a:lnTo>
                  <a:lnTo>
                    <a:pt x="0" y="147777"/>
                  </a:lnTo>
                  <a:lnTo>
                    <a:pt x="0" y="168097"/>
                  </a:lnTo>
                  <a:lnTo>
                    <a:pt x="86474" y="168097"/>
                  </a:lnTo>
                  <a:lnTo>
                    <a:pt x="86474" y="148399"/>
                  </a:lnTo>
                  <a:lnTo>
                    <a:pt x="86474" y="147777"/>
                  </a:lnTo>
                  <a:lnTo>
                    <a:pt x="86474" y="92443"/>
                  </a:lnTo>
                  <a:lnTo>
                    <a:pt x="64630" y="92443"/>
                  </a:lnTo>
                  <a:lnTo>
                    <a:pt x="64630" y="147777"/>
                  </a:lnTo>
                  <a:lnTo>
                    <a:pt x="22364" y="147777"/>
                  </a:lnTo>
                  <a:lnTo>
                    <a:pt x="22364" y="91897"/>
                  </a:lnTo>
                  <a:lnTo>
                    <a:pt x="86474" y="91897"/>
                  </a:lnTo>
                  <a:lnTo>
                    <a:pt x="86474" y="74117"/>
                  </a:lnTo>
                  <a:close/>
                </a:path>
                <a:path w="184150" h="222250">
                  <a:moveTo>
                    <a:pt x="86474" y="20701"/>
                  </a:moveTo>
                  <a:lnTo>
                    <a:pt x="64630" y="20701"/>
                  </a:lnTo>
                  <a:lnTo>
                    <a:pt x="64630" y="73583"/>
                  </a:lnTo>
                  <a:lnTo>
                    <a:pt x="86474" y="73583"/>
                  </a:lnTo>
                  <a:lnTo>
                    <a:pt x="86474" y="20701"/>
                  </a:lnTo>
                  <a:close/>
                </a:path>
                <a:path w="184150" h="222250">
                  <a:moveTo>
                    <a:pt x="183654" y="106476"/>
                  </a:moveTo>
                  <a:lnTo>
                    <a:pt x="161023" y="106476"/>
                  </a:lnTo>
                  <a:lnTo>
                    <a:pt x="161023" y="222250"/>
                  </a:lnTo>
                  <a:lnTo>
                    <a:pt x="183654" y="222250"/>
                  </a:lnTo>
                  <a:lnTo>
                    <a:pt x="183654" y="106476"/>
                  </a:lnTo>
                  <a:close/>
                </a:path>
                <a:path w="184150" h="222250">
                  <a:moveTo>
                    <a:pt x="183654" y="0"/>
                  </a:moveTo>
                  <a:lnTo>
                    <a:pt x="161023" y="0"/>
                  </a:lnTo>
                  <a:lnTo>
                    <a:pt x="161023" y="86817"/>
                  </a:lnTo>
                  <a:lnTo>
                    <a:pt x="133654" y="86817"/>
                  </a:lnTo>
                  <a:lnTo>
                    <a:pt x="133654" y="4267"/>
                  </a:lnTo>
                  <a:lnTo>
                    <a:pt x="111290" y="4267"/>
                  </a:lnTo>
                  <a:lnTo>
                    <a:pt x="111290" y="86817"/>
                  </a:lnTo>
                  <a:lnTo>
                    <a:pt x="111290" y="105867"/>
                  </a:lnTo>
                  <a:lnTo>
                    <a:pt x="111290" y="211277"/>
                  </a:lnTo>
                  <a:lnTo>
                    <a:pt x="133654" y="211277"/>
                  </a:lnTo>
                  <a:lnTo>
                    <a:pt x="133654" y="105867"/>
                  </a:lnTo>
                  <a:lnTo>
                    <a:pt x="183654" y="105867"/>
                  </a:lnTo>
                  <a:lnTo>
                    <a:pt x="183654" y="87007"/>
                  </a:lnTo>
                  <a:lnTo>
                    <a:pt x="183654" y="86817"/>
                  </a:lnTo>
                  <a:lnTo>
                    <a:pt x="1836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0246111" y="5720885"/>
              <a:ext cx="180764" cy="222250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8065364" y="6152641"/>
              <a:ext cx="1032510" cy="222250"/>
            </a:xfrm>
            <a:custGeom>
              <a:avLst/>
              <a:gdLst/>
              <a:ahLst/>
              <a:cxnLst/>
              <a:rect l="l" t="t" r="r" b="b"/>
              <a:pathLst>
                <a:path w="1032509" h="222250">
                  <a:moveTo>
                    <a:pt x="79806" y="113931"/>
                  </a:moveTo>
                  <a:lnTo>
                    <a:pt x="0" y="113931"/>
                  </a:lnTo>
                  <a:lnTo>
                    <a:pt x="0" y="136740"/>
                  </a:lnTo>
                  <a:lnTo>
                    <a:pt x="79806" y="136740"/>
                  </a:lnTo>
                  <a:lnTo>
                    <a:pt x="79806" y="113931"/>
                  </a:lnTo>
                  <a:close/>
                </a:path>
                <a:path w="1032509" h="222250">
                  <a:moveTo>
                    <a:pt x="298475" y="152260"/>
                  </a:moveTo>
                  <a:lnTo>
                    <a:pt x="258152" y="113093"/>
                  </a:lnTo>
                  <a:lnTo>
                    <a:pt x="242697" y="56565"/>
                  </a:lnTo>
                  <a:lnTo>
                    <a:pt x="242697" y="18503"/>
                  </a:lnTo>
                  <a:lnTo>
                    <a:pt x="219278" y="18503"/>
                  </a:lnTo>
                  <a:lnTo>
                    <a:pt x="219278" y="56565"/>
                  </a:lnTo>
                  <a:lnTo>
                    <a:pt x="215036" y="87058"/>
                  </a:lnTo>
                  <a:lnTo>
                    <a:pt x="203327" y="115582"/>
                  </a:lnTo>
                  <a:lnTo>
                    <a:pt x="185242" y="139560"/>
                  </a:lnTo>
                  <a:lnTo>
                    <a:pt x="161912" y="156387"/>
                  </a:lnTo>
                  <a:lnTo>
                    <a:pt x="176568" y="175323"/>
                  </a:lnTo>
                  <a:lnTo>
                    <a:pt x="194360" y="163080"/>
                  </a:lnTo>
                  <a:lnTo>
                    <a:pt x="209638" y="146583"/>
                  </a:lnTo>
                  <a:lnTo>
                    <a:pt x="222034" y="126631"/>
                  </a:lnTo>
                  <a:lnTo>
                    <a:pt x="231203" y="104025"/>
                  </a:lnTo>
                  <a:lnTo>
                    <a:pt x="240144" y="125247"/>
                  </a:lnTo>
                  <a:lnTo>
                    <a:pt x="252145" y="143979"/>
                  </a:lnTo>
                  <a:lnTo>
                    <a:pt x="266877" y="159512"/>
                  </a:lnTo>
                  <a:lnTo>
                    <a:pt x="284010" y="171119"/>
                  </a:lnTo>
                  <a:lnTo>
                    <a:pt x="298475" y="152260"/>
                  </a:lnTo>
                  <a:close/>
                </a:path>
                <a:path w="1032509" h="222250">
                  <a:moveTo>
                    <a:pt x="374434" y="88671"/>
                  </a:moveTo>
                  <a:lnTo>
                    <a:pt x="338823" y="88671"/>
                  </a:lnTo>
                  <a:lnTo>
                    <a:pt x="338823" y="0"/>
                  </a:lnTo>
                  <a:lnTo>
                    <a:pt x="315226" y="0"/>
                  </a:lnTo>
                  <a:lnTo>
                    <a:pt x="315226" y="222250"/>
                  </a:lnTo>
                  <a:lnTo>
                    <a:pt x="338823" y="222250"/>
                  </a:lnTo>
                  <a:lnTo>
                    <a:pt x="338823" y="108762"/>
                  </a:lnTo>
                  <a:lnTo>
                    <a:pt x="374434" y="108762"/>
                  </a:lnTo>
                  <a:lnTo>
                    <a:pt x="374434" y="88671"/>
                  </a:lnTo>
                  <a:close/>
                </a:path>
                <a:path w="1032509" h="222250">
                  <a:moveTo>
                    <a:pt x="563181" y="182168"/>
                  </a:moveTo>
                  <a:lnTo>
                    <a:pt x="557834" y="165265"/>
                  </a:lnTo>
                  <a:lnTo>
                    <a:pt x="552221" y="160680"/>
                  </a:lnTo>
                  <a:lnTo>
                    <a:pt x="542658" y="152869"/>
                  </a:lnTo>
                  <a:lnTo>
                    <a:pt x="539673" y="151942"/>
                  </a:lnTo>
                  <a:lnTo>
                    <a:pt x="539673" y="182168"/>
                  </a:lnTo>
                  <a:lnTo>
                    <a:pt x="535990" y="191414"/>
                  </a:lnTo>
                  <a:lnTo>
                    <a:pt x="525538" y="198221"/>
                  </a:lnTo>
                  <a:lnTo>
                    <a:pt x="508825" y="202399"/>
                  </a:lnTo>
                  <a:lnTo>
                    <a:pt x="486346" y="203746"/>
                  </a:lnTo>
                  <a:lnTo>
                    <a:pt x="463702" y="202399"/>
                  </a:lnTo>
                  <a:lnTo>
                    <a:pt x="446976" y="198221"/>
                  </a:lnTo>
                  <a:lnTo>
                    <a:pt x="436651" y="191414"/>
                  </a:lnTo>
                  <a:lnTo>
                    <a:pt x="433197" y="182168"/>
                  </a:lnTo>
                  <a:lnTo>
                    <a:pt x="436651" y="173024"/>
                  </a:lnTo>
                  <a:lnTo>
                    <a:pt x="446976" y="166331"/>
                  </a:lnTo>
                  <a:lnTo>
                    <a:pt x="463702" y="162179"/>
                  </a:lnTo>
                  <a:lnTo>
                    <a:pt x="486346" y="160680"/>
                  </a:lnTo>
                  <a:lnTo>
                    <a:pt x="508825" y="162179"/>
                  </a:lnTo>
                  <a:lnTo>
                    <a:pt x="525538" y="166331"/>
                  </a:lnTo>
                  <a:lnTo>
                    <a:pt x="535990" y="173024"/>
                  </a:lnTo>
                  <a:lnTo>
                    <a:pt x="539673" y="182168"/>
                  </a:lnTo>
                  <a:lnTo>
                    <a:pt x="539673" y="151942"/>
                  </a:lnTo>
                  <a:lnTo>
                    <a:pt x="518528" y="145288"/>
                  </a:lnTo>
                  <a:lnTo>
                    <a:pt x="486346" y="142786"/>
                  </a:lnTo>
                  <a:lnTo>
                    <a:pt x="453948" y="145288"/>
                  </a:lnTo>
                  <a:lnTo>
                    <a:pt x="429704" y="152869"/>
                  </a:lnTo>
                  <a:lnTo>
                    <a:pt x="414515" y="165265"/>
                  </a:lnTo>
                  <a:lnTo>
                    <a:pt x="409257" y="182168"/>
                  </a:lnTo>
                  <a:lnTo>
                    <a:pt x="414515" y="199161"/>
                  </a:lnTo>
                  <a:lnTo>
                    <a:pt x="429704" y="211594"/>
                  </a:lnTo>
                  <a:lnTo>
                    <a:pt x="453948" y="219214"/>
                  </a:lnTo>
                  <a:lnTo>
                    <a:pt x="486346" y="221818"/>
                  </a:lnTo>
                  <a:lnTo>
                    <a:pt x="518528" y="219214"/>
                  </a:lnTo>
                  <a:lnTo>
                    <a:pt x="542658" y="211594"/>
                  </a:lnTo>
                  <a:lnTo>
                    <a:pt x="552246" y="203746"/>
                  </a:lnTo>
                  <a:lnTo>
                    <a:pt x="557834" y="199161"/>
                  </a:lnTo>
                  <a:lnTo>
                    <a:pt x="563181" y="182168"/>
                  </a:lnTo>
                  <a:close/>
                </a:path>
                <a:path w="1032509" h="222250">
                  <a:moveTo>
                    <a:pt x="587908" y="108407"/>
                  </a:moveTo>
                  <a:lnTo>
                    <a:pt x="538797" y="108407"/>
                  </a:lnTo>
                  <a:lnTo>
                    <a:pt x="538797" y="84810"/>
                  </a:lnTo>
                  <a:lnTo>
                    <a:pt x="538797" y="78676"/>
                  </a:lnTo>
                  <a:lnTo>
                    <a:pt x="550252" y="72631"/>
                  </a:lnTo>
                  <a:lnTo>
                    <a:pt x="554482" y="68846"/>
                  </a:lnTo>
                  <a:lnTo>
                    <a:pt x="558711" y="65062"/>
                  </a:lnTo>
                  <a:lnTo>
                    <a:pt x="563930" y="56083"/>
                  </a:lnTo>
                  <a:lnTo>
                    <a:pt x="565721" y="45694"/>
                  </a:lnTo>
                  <a:lnTo>
                    <a:pt x="560171" y="28028"/>
                  </a:lnTo>
                  <a:lnTo>
                    <a:pt x="553123" y="22186"/>
                  </a:lnTo>
                  <a:lnTo>
                    <a:pt x="544334" y="14909"/>
                  </a:lnTo>
                  <a:lnTo>
                    <a:pt x="541604" y="14020"/>
                  </a:lnTo>
                  <a:lnTo>
                    <a:pt x="541604" y="45694"/>
                  </a:lnTo>
                  <a:lnTo>
                    <a:pt x="537819" y="55600"/>
                  </a:lnTo>
                  <a:lnTo>
                    <a:pt x="526910" y="62865"/>
                  </a:lnTo>
                  <a:lnTo>
                    <a:pt x="515378" y="65836"/>
                  </a:lnTo>
                  <a:lnTo>
                    <a:pt x="515378" y="84810"/>
                  </a:lnTo>
                  <a:lnTo>
                    <a:pt x="515378" y="108407"/>
                  </a:lnTo>
                  <a:lnTo>
                    <a:pt x="457581" y="108407"/>
                  </a:lnTo>
                  <a:lnTo>
                    <a:pt x="457581" y="84899"/>
                  </a:lnTo>
                  <a:lnTo>
                    <a:pt x="464273" y="85775"/>
                  </a:lnTo>
                  <a:lnTo>
                    <a:pt x="471309" y="86398"/>
                  </a:lnTo>
                  <a:lnTo>
                    <a:pt x="478701" y="86791"/>
                  </a:lnTo>
                  <a:lnTo>
                    <a:pt x="486435" y="86918"/>
                  </a:lnTo>
                  <a:lnTo>
                    <a:pt x="494169" y="86791"/>
                  </a:lnTo>
                  <a:lnTo>
                    <a:pt x="501599" y="86398"/>
                  </a:lnTo>
                  <a:lnTo>
                    <a:pt x="508673" y="85737"/>
                  </a:lnTo>
                  <a:lnTo>
                    <a:pt x="514743" y="84899"/>
                  </a:lnTo>
                  <a:lnTo>
                    <a:pt x="515378" y="84810"/>
                  </a:lnTo>
                  <a:lnTo>
                    <a:pt x="515378" y="65836"/>
                  </a:lnTo>
                  <a:lnTo>
                    <a:pt x="509562" y="67335"/>
                  </a:lnTo>
                  <a:lnTo>
                    <a:pt x="486435" y="68846"/>
                  </a:lnTo>
                  <a:lnTo>
                    <a:pt x="463232" y="67335"/>
                  </a:lnTo>
                  <a:lnTo>
                    <a:pt x="445909" y="62865"/>
                  </a:lnTo>
                  <a:lnTo>
                    <a:pt x="435102" y="55600"/>
                  </a:lnTo>
                  <a:lnTo>
                    <a:pt x="431444" y="45694"/>
                  </a:lnTo>
                  <a:lnTo>
                    <a:pt x="435102" y="35737"/>
                  </a:lnTo>
                  <a:lnTo>
                    <a:pt x="445909" y="28346"/>
                  </a:lnTo>
                  <a:lnTo>
                    <a:pt x="463232" y="23761"/>
                  </a:lnTo>
                  <a:lnTo>
                    <a:pt x="486435" y="22186"/>
                  </a:lnTo>
                  <a:lnTo>
                    <a:pt x="509562" y="23761"/>
                  </a:lnTo>
                  <a:lnTo>
                    <a:pt x="526910" y="28346"/>
                  </a:lnTo>
                  <a:lnTo>
                    <a:pt x="537819" y="35737"/>
                  </a:lnTo>
                  <a:lnTo>
                    <a:pt x="541604" y="45694"/>
                  </a:lnTo>
                  <a:lnTo>
                    <a:pt x="541604" y="14020"/>
                  </a:lnTo>
                  <a:lnTo>
                    <a:pt x="519353" y="6718"/>
                  </a:lnTo>
                  <a:lnTo>
                    <a:pt x="486435" y="3860"/>
                  </a:lnTo>
                  <a:lnTo>
                    <a:pt x="453402" y="6718"/>
                  </a:lnTo>
                  <a:lnTo>
                    <a:pt x="428383" y="14909"/>
                  </a:lnTo>
                  <a:lnTo>
                    <a:pt x="412521" y="28028"/>
                  </a:lnTo>
                  <a:lnTo>
                    <a:pt x="406971" y="45694"/>
                  </a:lnTo>
                  <a:lnTo>
                    <a:pt x="408762" y="56083"/>
                  </a:lnTo>
                  <a:lnTo>
                    <a:pt x="413994" y="65074"/>
                  </a:lnTo>
                  <a:lnTo>
                    <a:pt x="422440" y="72593"/>
                  </a:lnTo>
                  <a:lnTo>
                    <a:pt x="433895" y="78587"/>
                  </a:lnTo>
                  <a:lnTo>
                    <a:pt x="433895" y="108407"/>
                  </a:lnTo>
                  <a:lnTo>
                    <a:pt x="385305" y="108407"/>
                  </a:lnTo>
                  <a:lnTo>
                    <a:pt x="385305" y="127520"/>
                  </a:lnTo>
                  <a:lnTo>
                    <a:pt x="587908" y="127520"/>
                  </a:lnTo>
                  <a:lnTo>
                    <a:pt x="587908" y="108407"/>
                  </a:lnTo>
                  <a:close/>
                </a:path>
                <a:path w="1032509" h="222250">
                  <a:moveTo>
                    <a:pt x="739025" y="155676"/>
                  </a:moveTo>
                  <a:lnTo>
                    <a:pt x="715949" y="139827"/>
                  </a:lnTo>
                  <a:lnTo>
                    <a:pt x="698004" y="117817"/>
                  </a:lnTo>
                  <a:lnTo>
                    <a:pt x="693623" y="108140"/>
                  </a:lnTo>
                  <a:lnTo>
                    <a:pt x="686409" y="92214"/>
                  </a:lnTo>
                  <a:lnTo>
                    <a:pt x="682371" y="65608"/>
                  </a:lnTo>
                  <a:lnTo>
                    <a:pt x="682371" y="41833"/>
                  </a:lnTo>
                  <a:lnTo>
                    <a:pt x="730605" y="41833"/>
                  </a:lnTo>
                  <a:lnTo>
                    <a:pt x="730605" y="22364"/>
                  </a:lnTo>
                  <a:lnTo>
                    <a:pt x="608965" y="22364"/>
                  </a:lnTo>
                  <a:lnTo>
                    <a:pt x="608965" y="41833"/>
                  </a:lnTo>
                  <a:lnTo>
                    <a:pt x="659041" y="41833"/>
                  </a:lnTo>
                  <a:lnTo>
                    <a:pt x="659041" y="65608"/>
                  </a:lnTo>
                  <a:lnTo>
                    <a:pt x="654596" y="94107"/>
                  </a:lnTo>
                  <a:lnTo>
                    <a:pt x="642442" y="121424"/>
                  </a:lnTo>
                  <a:lnTo>
                    <a:pt x="624014" y="144741"/>
                  </a:lnTo>
                  <a:lnTo>
                    <a:pt x="600722" y="161201"/>
                  </a:lnTo>
                  <a:lnTo>
                    <a:pt x="614667" y="179793"/>
                  </a:lnTo>
                  <a:lnTo>
                    <a:pt x="632675" y="167767"/>
                  </a:lnTo>
                  <a:lnTo>
                    <a:pt x="648423" y="151142"/>
                  </a:lnTo>
                  <a:lnTo>
                    <a:pt x="661352" y="130937"/>
                  </a:lnTo>
                  <a:lnTo>
                    <a:pt x="670877" y="108140"/>
                  </a:lnTo>
                  <a:lnTo>
                    <a:pt x="680186" y="129032"/>
                  </a:lnTo>
                  <a:lnTo>
                    <a:pt x="692696" y="147586"/>
                  </a:lnTo>
                  <a:lnTo>
                    <a:pt x="708012" y="162953"/>
                  </a:lnTo>
                  <a:lnTo>
                    <a:pt x="725703" y="174269"/>
                  </a:lnTo>
                  <a:lnTo>
                    <a:pt x="739025" y="155676"/>
                  </a:lnTo>
                  <a:close/>
                </a:path>
                <a:path w="1032509" h="222250">
                  <a:moveTo>
                    <a:pt x="813663" y="88150"/>
                  </a:moveTo>
                  <a:lnTo>
                    <a:pt x="778065" y="88150"/>
                  </a:lnTo>
                  <a:lnTo>
                    <a:pt x="778065" y="0"/>
                  </a:lnTo>
                  <a:lnTo>
                    <a:pt x="754468" y="0"/>
                  </a:lnTo>
                  <a:lnTo>
                    <a:pt x="754468" y="222250"/>
                  </a:lnTo>
                  <a:lnTo>
                    <a:pt x="778065" y="222250"/>
                  </a:lnTo>
                  <a:lnTo>
                    <a:pt x="778065" y="108051"/>
                  </a:lnTo>
                  <a:lnTo>
                    <a:pt x="813663" y="108051"/>
                  </a:lnTo>
                  <a:lnTo>
                    <a:pt x="813663" y="88150"/>
                  </a:lnTo>
                  <a:close/>
                </a:path>
                <a:path w="1032509" h="222250">
                  <a:moveTo>
                    <a:pt x="939533" y="23507"/>
                  </a:moveTo>
                  <a:lnTo>
                    <a:pt x="835774" y="23507"/>
                  </a:lnTo>
                  <a:lnTo>
                    <a:pt x="835774" y="42976"/>
                  </a:lnTo>
                  <a:lnTo>
                    <a:pt x="915581" y="42976"/>
                  </a:lnTo>
                  <a:lnTo>
                    <a:pt x="907110" y="79654"/>
                  </a:lnTo>
                  <a:lnTo>
                    <a:pt x="889152" y="111887"/>
                  </a:lnTo>
                  <a:lnTo>
                    <a:pt x="861669" y="139623"/>
                  </a:lnTo>
                  <a:lnTo>
                    <a:pt x="824636" y="162788"/>
                  </a:lnTo>
                  <a:lnTo>
                    <a:pt x="837793" y="181025"/>
                  </a:lnTo>
                  <a:lnTo>
                    <a:pt x="884555" y="150228"/>
                  </a:lnTo>
                  <a:lnTo>
                    <a:pt x="916051" y="112788"/>
                  </a:lnTo>
                  <a:lnTo>
                    <a:pt x="933856" y="70091"/>
                  </a:lnTo>
                  <a:lnTo>
                    <a:pt x="939533" y="23507"/>
                  </a:lnTo>
                  <a:close/>
                </a:path>
                <a:path w="1032509" h="222250">
                  <a:moveTo>
                    <a:pt x="1032154" y="88582"/>
                  </a:moveTo>
                  <a:lnTo>
                    <a:pt x="997673" y="88582"/>
                  </a:lnTo>
                  <a:lnTo>
                    <a:pt x="997673" y="0"/>
                  </a:lnTo>
                  <a:lnTo>
                    <a:pt x="974090" y="0"/>
                  </a:lnTo>
                  <a:lnTo>
                    <a:pt x="974090" y="221983"/>
                  </a:lnTo>
                  <a:lnTo>
                    <a:pt x="997673" y="221983"/>
                  </a:lnTo>
                  <a:lnTo>
                    <a:pt x="997673" y="108318"/>
                  </a:lnTo>
                  <a:lnTo>
                    <a:pt x="1032154" y="108318"/>
                  </a:lnTo>
                  <a:lnTo>
                    <a:pt x="1032154" y="88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174302" y="6152636"/>
              <a:ext cx="181992" cy="219443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9390672" y="6152730"/>
              <a:ext cx="646430" cy="217804"/>
            </a:xfrm>
            <a:custGeom>
              <a:avLst/>
              <a:gdLst/>
              <a:ahLst/>
              <a:cxnLst/>
              <a:rect l="l" t="t" r="r" b="b"/>
              <a:pathLst>
                <a:path w="646429" h="217804">
                  <a:moveTo>
                    <a:pt x="203390" y="175679"/>
                  </a:moveTo>
                  <a:lnTo>
                    <a:pt x="112788" y="175679"/>
                  </a:lnTo>
                  <a:lnTo>
                    <a:pt x="112788" y="136309"/>
                  </a:lnTo>
                  <a:lnTo>
                    <a:pt x="183654" y="136309"/>
                  </a:lnTo>
                  <a:lnTo>
                    <a:pt x="183654" y="117259"/>
                  </a:lnTo>
                  <a:lnTo>
                    <a:pt x="48145" y="117259"/>
                  </a:lnTo>
                  <a:lnTo>
                    <a:pt x="48145" y="85509"/>
                  </a:lnTo>
                  <a:lnTo>
                    <a:pt x="178485" y="85509"/>
                  </a:lnTo>
                  <a:lnTo>
                    <a:pt x="178485" y="66459"/>
                  </a:lnTo>
                  <a:lnTo>
                    <a:pt x="178485" y="34709"/>
                  </a:lnTo>
                  <a:lnTo>
                    <a:pt x="178485" y="15659"/>
                  </a:lnTo>
                  <a:lnTo>
                    <a:pt x="24295" y="15659"/>
                  </a:lnTo>
                  <a:lnTo>
                    <a:pt x="24295" y="34709"/>
                  </a:lnTo>
                  <a:lnTo>
                    <a:pt x="155244" y="34709"/>
                  </a:lnTo>
                  <a:lnTo>
                    <a:pt x="155244" y="66459"/>
                  </a:lnTo>
                  <a:lnTo>
                    <a:pt x="24726" y="66459"/>
                  </a:lnTo>
                  <a:lnTo>
                    <a:pt x="24726" y="85509"/>
                  </a:lnTo>
                  <a:lnTo>
                    <a:pt x="24726" y="117259"/>
                  </a:lnTo>
                  <a:lnTo>
                    <a:pt x="24726" y="136309"/>
                  </a:lnTo>
                  <a:lnTo>
                    <a:pt x="89458" y="136309"/>
                  </a:lnTo>
                  <a:lnTo>
                    <a:pt x="89458" y="175679"/>
                  </a:lnTo>
                  <a:lnTo>
                    <a:pt x="0" y="175679"/>
                  </a:lnTo>
                  <a:lnTo>
                    <a:pt x="0" y="195999"/>
                  </a:lnTo>
                  <a:lnTo>
                    <a:pt x="203390" y="195999"/>
                  </a:lnTo>
                  <a:lnTo>
                    <a:pt x="203390" y="175679"/>
                  </a:lnTo>
                  <a:close/>
                </a:path>
                <a:path w="646429" h="217804">
                  <a:moveTo>
                    <a:pt x="399592" y="105829"/>
                  </a:moveTo>
                  <a:lnTo>
                    <a:pt x="268122" y="105829"/>
                  </a:lnTo>
                  <a:lnTo>
                    <a:pt x="268122" y="39789"/>
                  </a:lnTo>
                  <a:lnTo>
                    <a:pt x="397662" y="39789"/>
                  </a:lnTo>
                  <a:lnTo>
                    <a:pt x="397662" y="19469"/>
                  </a:lnTo>
                  <a:lnTo>
                    <a:pt x="244881" y="19469"/>
                  </a:lnTo>
                  <a:lnTo>
                    <a:pt x="244881" y="39789"/>
                  </a:lnTo>
                  <a:lnTo>
                    <a:pt x="244881" y="105829"/>
                  </a:lnTo>
                  <a:lnTo>
                    <a:pt x="244881" y="124879"/>
                  </a:lnTo>
                  <a:lnTo>
                    <a:pt x="399592" y="124879"/>
                  </a:lnTo>
                  <a:lnTo>
                    <a:pt x="399592" y="105829"/>
                  </a:lnTo>
                  <a:close/>
                </a:path>
                <a:path w="646429" h="217804">
                  <a:moveTo>
                    <a:pt x="423011" y="173304"/>
                  </a:moveTo>
                  <a:lnTo>
                    <a:pt x="219621" y="173304"/>
                  </a:lnTo>
                  <a:lnTo>
                    <a:pt x="219621" y="192862"/>
                  </a:lnTo>
                  <a:lnTo>
                    <a:pt x="423011" y="192862"/>
                  </a:lnTo>
                  <a:lnTo>
                    <a:pt x="423011" y="173304"/>
                  </a:lnTo>
                  <a:close/>
                </a:path>
                <a:path w="646429" h="217804">
                  <a:moveTo>
                    <a:pt x="559574" y="97790"/>
                  </a:moveTo>
                  <a:lnTo>
                    <a:pt x="555599" y="80441"/>
                  </a:lnTo>
                  <a:lnTo>
                    <a:pt x="550176" y="73939"/>
                  </a:lnTo>
                  <a:lnTo>
                    <a:pt x="544550" y="67170"/>
                  </a:lnTo>
                  <a:lnTo>
                    <a:pt x="537298" y="63563"/>
                  </a:lnTo>
                  <a:lnTo>
                    <a:pt x="537298" y="97790"/>
                  </a:lnTo>
                  <a:lnTo>
                    <a:pt x="534924" y="107492"/>
                  </a:lnTo>
                  <a:lnTo>
                    <a:pt x="528472" y="114795"/>
                  </a:lnTo>
                  <a:lnTo>
                    <a:pt x="518541" y="119392"/>
                  </a:lnTo>
                  <a:lnTo>
                    <a:pt x="505714" y="120942"/>
                  </a:lnTo>
                  <a:lnTo>
                    <a:pt x="492798" y="119392"/>
                  </a:lnTo>
                  <a:lnTo>
                    <a:pt x="482854" y="114795"/>
                  </a:lnTo>
                  <a:lnTo>
                    <a:pt x="476491" y="107492"/>
                  </a:lnTo>
                  <a:lnTo>
                    <a:pt x="474319" y="97790"/>
                  </a:lnTo>
                  <a:lnTo>
                    <a:pt x="476491" y="87845"/>
                  </a:lnTo>
                  <a:lnTo>
                    <a:pt x="482854" y="80340"/>
                  </a:lnTo>
                  <a:lnTo>
                    <a:pt x="492798" y="75590"/>
                  </a:lnTo>
                  <a:lnTo>
                    <a:pt x="505714" y="73939"/>
                  </a:lnTo>
                  <a:lnTo>
                    <a:pt x="518541" y="75590"/>
                  </a:lnTo>
                  <a:lnTo>
                    <a:pt x="528472" y="80340"/>
                  </a:lnTo>
                  <a:lnTo>
                    <a:pt x="534924" y="87845"/>
                  </a:lnTo>
                  <a:lnTo>
                    <a:pt x="537298" y="97790"/>
                  </a:lnTo>
                  <a:lnTo>
                    <a:pt x="537298" y="63563"/>
                  </a:lnTo>
                  <a:lnTo>
                    <a:pt x="527545" y="58686"/>
                  </a:lnTo>
                  <a:lnTo>
                    <a:pt x="505714" y="55689"/>
                  </a:lnTo>
                  <a:lnTo>
                    <a:pt x="483628" y="58686"/>
                  </a:lnTo>
                  <a:lnTo>
                    <a:pt x="466521" y="67170"/>
                  </a:lnTo>
                  <a:lnTo>
                    <a:pt x="455485" y="80441"/>
                  </a:lnTo>
                  <a:lnTo>
                    <a:pt x="451599" y="97790"/>
                  </a:lnTo>
                  <a:lnTo>
                    <a:pt x="455485" y="114858"/>
                  </a:lnTo>
                  <a:lnTo>
                    <a:pt x="466521" y="127939"/>
                  </a:lnTo>
                  <a:lnTo>
                    <a:pt x="483628" y="136321"/>
                  </a:lnTo>
                  <a:lnTo>
                    <a:pt x="505714" y="139280"/>
                  </a:lnTo>
                  <a:lnTo>
                    <a:pt x="527545" y="136321"/>
                  </a:lnTo>
                  <a:lnTo>
                    <a:pt x="544550" y="127939"/>
                  </a:lnTo>
                  <a:lnTo>
                    <a:pt x="550456" y="120942"/>
                  </a:lnTo>
                  <a:lnTo>
                    <a:pt x="555599" y="114858"/>
                  </a:lnTo>
                  <a:lnTo>
                    <a:pt x="559574" y="97790"/>
                  </a:lnTo>
                  <a:close/>
                </a:path>
                <a:path w="646429" h="217804">
                  <a:moveTo>
                    <a:pt x="571766" y="26047"/>
                  </a:moveTo>
                  <a:lnTo>
                    <a:pt x="517474" y="26047"/>
                  </a:lnTo>
                  <a:lnTo>
                    <a:pt x="517474" y="0"/>
                  </a:lnTo>
                  <a:lnTo>
                    <a:pt x="494055" y="0"/>
                  </a:lnTo>
                  <a:lnTo>
                    <a:pt x="494055" y="26047"/>
                  </a:lnTo>
                  <a:lnTo>
                    <a:pt x="439496" y="26047"/>
                  </a:lnTo>
                  <a:lnTo>
                    <a:pt x="439496" y="44996"/>
                  </a:lnTo>
                  <a:lnTo>
                    <a:pt x="571766" y="44996"/>
                  </a:lnTo>
                  <a:lnTo>
                    <a:pt x="571766" y="26047"/>
                  </a:lnTo>
                  <a:close/>
                </a:path>
                <a:path w="646429" h="217804">
                  <a:moveTo>
                    <a:pt x="623328" y="198310"/>
                  </a:moveTo>
                  <a:lnTo>
                    <a:pt x="496417" y="198310"/>
                  </a:lnTo>
                  <a:lnTo>
                    <a:pt x="496417" y="153225"/>
                  </a:lnTo>
                  <a:lnTo>
                    <a:pt x="472998" y="153225"/>
                  </a:lnTo>
                  <a:lnTo>
                    <a:pt x="472998" y="217601"/>
                  </a:lnTo>
                  <a:lnTo>
                    <a:pt x="623328" y="217601"/>
                  </a:lnTo>
                  <a:lnTo>
                    <a:pt x="623328" y="198310"/>
                  </a:lnTo>
                  <a:close/>
                </a:path>
                <a:path w="646429" h="217804">
                  <a:moveTo>
                    <a:pt x="646049" y="71564"/>
                  </a:moveTo>
                  <a:lnTo>
                    <a:pt x="613867" y="71564"/>
                  </a:lnTo>
                  <a:lnTo>
                    <a:pt x="613867" y="88"/>
                  </a:lnTo>
                  <a:lnTo>
                    <a:pt x="590270" y="88"/>
                  </a:lnTo>
                  <a:lnTo>
                    <a:pt x="590270" y="166471"/>
                  </a:lnTo>
                  <a:lnTo>
                    <a:pt x="613867" y="166471"/>
                  </a:lnTo>
                  <a:lnTo>
                    <a:pt x="613867" y="91211"/>
                  </a:lnTo>
                  <a:lnTo>
                    <a:pt x="646049" y="91211"/>
                  </a:lnTo>
                  <a:lnTo>
                    <a:pt x="646049" y="71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9" name="object 1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118835" y="6152636"/>
              <a:ext cx="176465" cy="222688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0343096" y="6152641"/>
              <a:ext cx="172085" cy="222885"/>
            </a:xfrm>
            <a:custGeom>
              <a:avLst/>
              <a:gdLst/>
              <a:ahLst/>
              <a:cxnLst/>
              <a:rect l="l" t="t" r="r" b="b"/>
              <a:pathLst>
                <a:path w="172084" h="222885">
                  <a:moveTo>
                    <a:pt x="104279" y="20828"/>
                  </a:moveTo>
                  <a:lnTo>
                    <a:pt x="0" y="20828"/>
                  </a:lnTo>
                  <a:lnTo>
                    <a:pt x="0" y="39878"/>
                  </a:lnTo>
                  <a:lnTo>
                    <a:pt x="0" y="147828"/>
                  </a:lnTo>
                  <a:lnTo>
                    <a:pt x="0" y="166878"/>
                  </a:lnTo>
                  <a:lnTo>
                    <a:pt x="104279" y="166878"/>
                  </a:lnTo>
                  <a:lnTo>
                    <a:pt x="104279" y="148399"/>
                  </a:lnTo>
                  <a:lnTo>
                    <a:pt x="104279" y="147828"/>
                  </a:lnTo>
                  <a:lnTo>
                    <a:pt x="104279" y="39992"/>
                  </a:lnTo>
                  <a:lnTo>
                    <a:pt x="81394" y="39992"/>
                  </a:lnTo>
                  <a:lnTo>
                    <a:pt x="81394" y="147828"/>
                  </a:lnTo>
                  <a:lnTo>
                    <a:pt x="23329" y="147828"/>
                  </a:lnTo>
                  <a:lnTo>
                    <a:pt x="23329" y="39878"/>
                  </a:lnTo>
                  <a:lnTo>
                    <a:pt x="104279" y="39878"/>
                  </a:lnTo>
                  <a:lnTo>
                    <a:pt x="104279" y="20828"/>
                  </a:lnTo>
                  <a:close/>
                </a:path>
                <a:path w="172084" h="222885">
                  <a:moveTo>
                    <a:pt x="171818" y="0"/>
                  </a:moveTo>
                  <a:lnTo>
                    <a:pt x="148132" y="0"/>
                  </a:lnTo>
                  <a:lnTo>
                    <a:pt x="148132" y="222694"/>
                  </a:lnTo>
                  <a:lnTo>
                    <a:pt x="171818" y="222694"/>
                  </a:lnTo>
                  <a:lnTo>
                    <a:pt x="171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0549828" y="6152636"/>
              <a:ext cx="184710" cy="222250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0769702" y="6160769"/>
              <a:ext cx="203835" cy="208279"/>
            </a:xfrm>
            <a:custGeom>
              <a:avLst/>
              <a:gdLst/>
              <a:ahLst/>
              <a:cxnLst/>
              <a:rect l="l" t="t" r="r" b="b"/>
              <a:pathLst>
                <a:path w="203834" h="208279">
                  <a:moveTo>
                    <a:pt x="180238" y="57150"/>
                  </a:moveTo>
                  <a:lnTo>
                    <a:pt x="50431" y="57150"/>
                  </a:lnTo>
                  <a:lnTo>
                    <a:pt x="50431" y="0"/>
                  </a:lnTo>
                  <a:lnTo>
                    <a:pt x="27101" y="0"/>
                  </a:lnTo>
                  <a:lnTo>
                    <a:pt x="27101" y="57150"/>
                  </a:lnTo>
                  <a:lnTo>
                    <a:pt x="27101" y="76200"/>
                  </a:lnTo>
                  <a:lnTo>
                    <a:pt x="180238" y="76200"/>
                  </a:lnTo>
                  <a:lnTo>
                    <a:pt x="180238" y="57150"/>
                  </a:lnTo>
                  <a:close/>
                </a:path>
                <a:path w="203834" h="208279">
                  <a:moveTo>
                    <a:pt x="181648" y="189230"/>
                  </a:moveTo>
                  <a:lnTo>
                    <a:pt x="48856" y="189230"/>
                  </a:lnTo>
                  <a:lnTo>
                    <a:pt x="48856" y="143510"/>
                  </a:lnTo>
                  <a:lnTo>
                    <a:pt x="25438" y="143510"/>
                  </a:lnTo>
                  <a:lnTo>
                    <a:pt x="25438" y="189230"/>
                  </a:lnTo>
                  <a:lnTo>
                    <a:pt x="25438" y="208280"/>
                  </a:lnTo>
                  <a:lnTo>
                    <a:pt x="181648" y="208280"/>
                  </a:lnTo>
                  <a:lnTo>
                    <a:pt x="181648" y="189230"/>
                  </a:lnTo>
                  <a:close/>
                </a:path>
                <a:path w="203834" h="208279">
                  <a:moveTo>
                    <a:pt x="203390" y="103784"/>
                  </a:moveTo>
                  <a:lnTo>
                    <a:pt x="0" y="103784"/>
                  </a:lnTo>
                  <a:lnTo>
                    <a:pt x="0" y="122643"/>
                  </a:lnTo>
                  <a:lnTo>
                    <a:pt x="203390" y="122643"/>
                  </a:lnTo>
                  <a:lnTo>
                    <a:pt x="203390" y="103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1058104" y="6171756"/>
              <a:ext cx="129280" cy="184536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1378235" y="6171756"/>
              <a:ext cx="129280" cy="184536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1223695" y="6206400"/>
              <a:ext cx="117791" cy="117615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1575885" y="6152641"/>
              <a:ext cx="172085" cy="222885"/>
            </a:xfrm>
            <a:custGeom>
              <a:avLst/>
              <a:gdLst/>
              <a:ahLst/>
              <a:cxnLst/>
              <a:rect l="l" t="t" r="r" b="b"/>
              <a:pathLst>
                <a:path w="172084" h="222885">
                  <a:moveTo>
                    <a:pt x="106743" y="18503"/>
                  </a:moveTo>
                  <a:lnTo>
                    <a:pt x="83502" y="18503"/>
                  </a:lnTo>
                  <a:lnTo>
                    <a:pt x="83502" y="75438"/>
                  </a:lnTo>
                  <a:lnTo>
                    <a:pt x="23507" y="75438"/>
                  </a:lnTo>
                  <a:lnTo>
                    <a:pt x="23507" y="18288"/>
                  </a:lnTo>
                  <a:lnTo>
                    <a:pt x="0" y="18288"/>
                  </a:lnTo>
                  <a:lnTo>
                    <a:pt x="0" y="75438"/>
                  </a:lnTo>
                  <a:lnTo>
                    <a:pt x="0" y="94488"/>
                  </a:lnTo>
                  <a:lnTo>
                    <a:pt x="0" y="150368"/>
                  </a:lnTo>
                  <a:lnTo>
                    <a:pt x="0" y="169418"/>
                  </a:lnTo>
                  <a:lnTo>
                    <a:pt x="106743" y="169418"/>
                  </a:lnTo>
                  <a:lnTo>
                    <a:pt x="106743" y="150368"/>
                  </a:lnTo>
                  <a:lnTo>
                    <a:pt x="23507" y="150368"/>
                  </a:lnTo>
                  <a:lnTo>
                    <a:pt x="23507" y="94488"/>
                  </a:lnTo>
                  <a:lnTo>
                    <a:pt x="83502" y="94488"/>
                  </a:lnTo>
                  <a:lnTo>
                    <a:pt x="83502" y="150063"/>
                  </a:lnTo>
                  <a:lnTo>
                    <a:pt x="106743" y="150063"/>
                  </a:lnTo>
                  <a:lnTo>
                    <a:pt x="106743" y="94488"/>
                  </a:lnTo>
                  <a:lnTo>
                    <a:pt x="106743" y="94284"/>
                  </a:lnTo>
                  <a:lnTo>
                    <a:pt x="106743" y="75603"/>
                  </a:lnTo>
                  <a:lnTo>
                    <a:pt x="106743" y="75438"/>
                  </a:lnTo>
                  <a:lnTo>
                    <a:pt x="106743" y="18503"/>
                  </a:lnTo>
                  <a:close/>
                </a:path>
                <a:path w="172084" h="222885">
                  <a:moveTo>
                    <a:pt x="171818" y="0"/>
                  </a:moveTo>
                  <a:lnTo>
                    <a:pt x="148145" y="0"/>
                  </a:lnTo>
                  <a:lnTo>
                    <a:pt x="148145" y="222694"/>
                  </a:lnTo>
                  <a:lnTo>
                    <a:pt x="171818" y="222694"/>
                  </a:lnTo>
                  <a:lnTo>
                    <a:pt x="171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1783237" y="6155091"/>
              <a:ext cx="423012" cy="217689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2280033" y="6152636"/>
              <a:ext cx="426696" cy="22225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2785435" y="6152636"/>
              <a:ext cx="185852" cy="222250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3013737" y="6152636"/>
              <a:ext cx="184448" cy="22067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3225726" y="6152636"/>
              <a:ext cx="182607" cy="222688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448064" y="6152636"/>
              <a:ext cx="181465" cy="222688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8057553" y="6336474"/>
              <a:ext cx="5646420" cy="470534"/>
            </a:xfrm>
            <a:custGeom>
              <a:avLst/>
              <a:gdLst/>
              <a:ahLst/>
              <a:cxnLst/>
              <a:rect l="l" t="t" r="r" b="b"/>
              <a:pathLst>
                <a:path w="5646419" h="470534">
                  <a:moveTo>
                    <a:pt x="65519" y="259753"/>
                  </a:moveTo>
                  <a:lnTo>
                    <a:pt x="6134" y="259753"/>
                  </a:lnTo>
                  <a:lnTo>
                    <a:pt x="6134" y="278879"/>
                  </a:lnTo>
                  <a:lnTo>
                    <a:pt x="42799" y="278879"/>
                  </a:lnTo>
                  <a:lnTo>
                    <a:pt x="38049" y="298043"/>
                  </a:lnTo>
                  <a:lnTo>
                    <a:pt x="29324" y="313880"/>
                  </a:lnTo>
                  <a:lnTo>
                    <a:pt x="16637" y="327431"/>
                  </a:lnTo>
                  <a:lnTo>
                    <a:pt x="0" y="339750"/>
                  </a:lnTo>
                  <a:lnTo>
                    <a:pt x="15697" y="354571"/>
                  </a:lnTo>
                  <a:lnTo>
                    <a:pt x="37909" y="335826"/>
                  </a:lnTo>
                  <a:lnTo>
                    <a:pt x="53441" y="314629"/>
                  </a:lnTo>
                  <a:lnTo>
                    <a:pt x="62547" y="289712"/>
                  </a:lnTo>
                  <a:lnTo>
                    <a:pt x="65519" y="259753"/>
                  </a:lnTo>
                  <a:close/>
                </a:path>
                <a:path w="5646419" h="470534">
                  <a:moveTo>
                    <a:pt x="129019" y="259753"/>
                  </a:moveTo>
                  <a:lnTo>
                    <a:pt x="74282" y="259753"/>
                  </a:lnTo>
                  <a:lnTo>
                    <a:pt x="74282" y="278879"/>
                  </a:lnTo>
                  <a:lnTo>
                    <a:pt x="106210" y="278879"/>
                  </a:lnTo>
                  <a:lnTo>
                    <a:pt x="102031" y="299948"/>
                  </a:lnTo>
                  <a:lnTo>
                    <a:pt x="93789" y="318160"/>
                  </a:lnTo>
                  <a:lnTo>
                    <a:pt x="81064" y="334314"/>
                  </a:lnTo>
                  <a:lnTo>
                    <a:pt x="63411" y="349224"/>
                  </a:lnTo>
                  <a:lnTo>
                    <a:pt x="80073" y="362991"/>
                  </a:lnTo>
                  <a:lnTo>
                    <a:pt x="102793" y="341820"/>
                  </a:lnTo>
                  <a:lnTo>
                    <a:pt x="117894" y="318046"/>
                  </a:lnTo>
                  <a:lnTo>
                    <a:pt x="126326" y="290944"/>
                  </a:lnTo>
                  <a:lnTo>
                    <a:pt x="129019" y="259753"/>
                  </a:lnTo>
                  <a:close/>
                </a:path>
                <a:path w="5646419" h="470534">
                  <a:moveTo>
                    <a:pt x="183311" y="448500"/>
                  </a:moveTo>
                  <a:lnTo>
                    <a:pt x="54025" y="448500"/>
                  </a:lnTo>
                  <a:lnTo>
                    <a:pt x="54025" y="427012"/>
                  </a:lnTo>
                  <a:lnTo>
                    <a:pt x="174802" y="427012"/>
                  </a:lnTo>
                  <a:lnTo>
                    <a:pt x="174802" y="371055"/>
                  </a:lnTo>
                  <a:lnTo>
                    <a:pt x="30175" y="371055"/>
                  </a:lnTo>
                  <a:lnTo>
                    <a:pt x="30175" y="389483"/>
                  </a:lnTo>
                  <a:lnTo>
                    <a:pt x="151815" y="389483"/>
                  </a:lnTo>
                  <a:lnTo>
                    <a:pt x="151815" y="409384"/>
                  </a:lnTo>
                  <a:lnTo>
                    <a:pt x="30784" y="409384"/>
                  </a:lnTo>
                  <a:lnTo>
                    <a:pt x="30784" y="467360"/>
                  </a:lnTo>
                  <a:lnTo>
                    <a:pt x="183311" y="467360"/>
                  </a:lnTo>
                  <a:lnTo>
                    <a:pt x="183311" y="448500"/>
                  </a:lnTo>
                  <a:close/>
                </a:path>
                <a:path w="5646419" h="470534">
                  <a:moveTo>
                    <a:pt x="207073" y="294754"/>
                  </a:moveTo>
                  <a:lnTo>
                    <a:pt x="174802" y="294754"/>
                  </a:lnTo>
                  <a:lnTo>
                    <a:pt x="174802" y="247916"/>
                  </a:lnTo>
                  <a:lnTo>
                    <a:pt x="151206" y="247916"/>
                  </a:lnTo>
                  <a:lnTo>
                    <a:pt x="151206" y="361238"/>
                  </a:lnTo>
                  <a:lnTo>
                    <a:pt x="174802" y="361238"/>
                  </a:lnTo>
                  <a:lnTo>
                    <a:pt x="174802" y="314223"/>
                  </a:lnTo>
                  <a:lnTo>
                    <a:pt x="207073" y="314223"/>
                  </a:lnTo>
                  <a:lnTo>
                    <a:pt x="207073" y="294754"/>
                  </a:lnTo>
                  <a:close/>
                </a:path>
                <a:path w="5646419" h="470534">
                  <a:moveTo>
                    <a:pt x="397751" y="385876"/>
                  </a:moveTo>
                  <a:lnTo>
                    <a:pt x="374421" y="385876"/>
                  </a:lnTo>
                  <a:lnTo>
                    <a:pt x="374421" y="404736"/>
                  </a:lnTo>
                  <a:lnTo>
                    <a:pt x="374421" y="447624"/>
                  </a:lnTo>
                  <a:lnTo>
                    <a:pt x="267677" y="447624"/>
                  </a:lnTo>
                  <a:lnTo>
                    <a:pt x="267677" y="404736"/>
                  </a:lnTo>
                  <a:lnTo>
                    <a:pt x="374421" y="404736"/>
                  </a:lnTo>
                  <a:lnTo>
                    <a:pt x="374421" y="385876"/>
                  </a:lnTo>
                  <a:lnTo>
                    <a:pt x="244614" y="385876"/>
                  </a:lnTo>
                  <a:lnTo>
                    <a:pt x="244614" y="466483"/>
                  </a:lnTo>
                  <a:lnTo>
                    <a:pt x="397751" y="466483"/>
                  </a:lnTo>
                  <a:lnTo>
                    <a:pt x="397751" y="447624"/>
                  </a:lnTo>
                  <a:lnTo>
                    <a:pt x="397751" y="404736"/>
                  </a:lnTo>
                  <a:lnTo>
                    <a:pt x="397751" y="385876"/>
                  </a:lnTo>
                  <a:close/>
                </a:path>
                <a:path w="5646419" h="470534">
                  <a:moveTo>
                    <a:pt x="422833" y="338162"/>
                  </a:moveTo>
                  <a:lnTo>
                    <a:pt x="391172" y="338162"/>
                  </a:lnTo>
                  <a:lnTo>
                    <a:pt x="395236" y="315810"/>
                  </a:lnTo>
                  <a:lnTo>
                    <a:pt x="397332" y="296710"/>
                  </a:lnTo>
                  <a:lnTo>
                    <a:pt x="398157" y="280835"/>
                  </a:lnTo>
                  <a:lnTo>
                    <a:pt x="398360" y="268097"/>
                  </a:lnTo>
                  <a:lnTo>
                    <a:pt x="398360" y="257213"/>
                  </a:lnTo>
                  <a:lnTo>
                    <a:pt x="326186" y="257213"/>
                  </a:lnTo>
                  <a:lnTo>
                    <a:pt x="326186" y="276428"/>
                  </a:lnTo>
                  <a:lnTo>
                    <a:pt x="375297" y="276428"/>
                  </a:lnTo>
                  <a:lnTo>
                    <a:pt x="374916" y="288391"/>
                  </a:lnTo>
                  <a:lnTo>
                    <a:pt x="373786" y="302564"/>
                  </a:lnTo>
                  <a:lnTo>
                    <a:pt x="371500" y="319100"/>
                  </a:lnTo>
                  <a:lnTo>
                    <a:pt x="367665" y="338162"/>
                  </a:lnTo>
                  <a:lnTo>
                    <a:pt x="302945" y="338162"/>
                  </a:lnTo>
                  <a:lnTo>
                    <a:pt x="308013" y="314388"/>
                  </a:lnTo>
                  <a:lnTo>
                    <a:pt x="310629" y="294309"/>
                  </a:lnTo>
                  <a:lnTo>
                    <a:pt x="311607" y="278091"/>
                  </a:lnTo>
                  <a:lnTo>
                    <a:pt x="311759" y="268097"/>
                  </a:lnTo>
                  <a:lnTo>
                    <a:pt x="311797" y="257213"/>
                  </a:lnTo>
                  <a:lnTo>
                    <a:pt x="238823" y="257213"/>
                  </a:lnTo>
                  <a:lnTo>
                    <a:pt x="238823" y="276428"/>
                  </a:lnTo>
                  <a:lnTo>
                    <a:pt x="288556" y="276428"/>
                  </a:lnTo>
                  <a:lnTo>
                    <a:pt x="287985" y="288391"/>
                  </a:lnTo>
                  <a:lnTo>
                    <a:pt x="286537" y="302564"/>
                  </a:lnTo>
                  <a:lnTo>
                    <a:pt x="283794" y="319100"/>
                  </a:lnTo>
                  <a:lnTo>
                    <a:pt x="279349" y="338162"/>
                  </a:lnTo>
                  <a:lnTo>
                    <a:pt x="219887" y="338162"/>
                  </a:lnTo>
                  <a:lnTo>
                    <a:pt x="219887" y="357200"/>
                  </a:lnTo>
                  <a:lnTo>
                    <a:pt x="422833" y="357200"/>
                  </a:lnTo>
                  <a:lnTo>
                    <a:pt x="422833" y="338162"/>
                  </a:lnTo>
                  <a:close/>
                </a:path>
                <a:path w="5646419" h="470534">
                  <a:moveTo>
                    <a:pt x="560184" y="370090"/>
                  </a:moveTo>
                  <a:lnTo>
                    <a:pt x="555993" y="349211"/>
                  </a:lnTo>
                  <a:lnTo>
                    <a:pt x="547979" y="337820"/>
                  </a:lnTo>
                  <a:lnTo>
                    <a:pt x="544474" y="332841"/>
                  </a:lnTo>
                  <a:lnTo>
                    <a:pt x="537730" y="328714"/>
                  </a:lnTo>
                  <a:lnTo>
                    <a:pt x="537730" y="370090"/>
                  </a:lnTo>
                  <a:lnTo>
                    <a:pt x="535190" y="383209"/>
                  </a:lnTo>
                  <a:lnTo>
                    <a:pt x="528345" y="393331"/>
                  </a:lnTo>
                  <a:lnTo>
                    <a:pt x="518020" y="399846"/>
                  </a:lnTo>
                  <a:lnTo>
                    <a:pt x="505015" y="402107"/>
                  </a:lnTo>
                  <a:lnTo>
                    <a:pt x="491832" y="399846"/>
                  </a:lnTo>
                  <a:lnTo>
                    <a:pt x="481418" y="393331"/>
                  </a:lnTo>
                  <a:lnTo>
                    <a:pt x="474586" y="383209"/>
                  </a:lnTo>
                  <a:lnTo>
                    <a:pt x="472211" y="370090"/>
                  </a:lnTo>
                  <a:lnTo>
                    <a:pt x="474586" y="356984"/>
                  </a:lnTo>
                  <a:lnTo>
                    <a:pt x="481418" y="346786"/>
                  </a:lnTo>
                  <a:lnTo>
                    <a:pt x="491832" y="340169"/>
                  </a:lnTo>
                  <a:lnTo>
                    <a:pt x="505015" y="337820"/>
                  </a:lnTo>
                  <a:lnTo>
                    <a:pt x="518020" y="340169"/>
                  </a:lnTo>
                  <a:lnTo>
                    <a:pt x="528345" y="346786"/>
                  </a:lnTo>
                  <a:lnTo>
                    <a:pt x="535190" y="356984"/>
                  </a:lnTo>
                  <a:lnTo>
                    <a:pt x="537730" y="370090"/>
                  </a:lnTo>
                  <a:lnTo>
                    <a:pt x="537730" y="328714"/>
                  </a:lnTo>
                  <a:lnTo>
                    <a:pt x="527024" y="322160"/>
                  </a:lnTo>
                  <a:lnTo>
                    <a:pt x="505015" y="318350"/>
                  </a:lnTo>
                  <a:lnTo>
                    <a:pt x="482815" y="322160"/>
                  </a:lnTo>
                  <a:lnTo>
                    <a:pt x="465277" y="332841"/>
                  </a:lnTo>
                  <a:lnTo>
                    <a:pt x="453771" y="349211"/>
                  </a:lnTo>
                  <a:lnTo>
                    <a:pt x="449668" y="370090"/>
                  </a:lnTo>
                  <a:lnTo>
                    <a:pt x="453771" y="390994"/>
                  </a:lnTo>
                  <a:lnTo>
                    <a:pt x="465277" y="407301"/>
                  </a:lnTo>
                  <a:lnTo>
                    <a:pt x="482815" y="417918"/>
                  </a:lnTo>
                  <a:lnTo>
                    <a:pt x="505015" y="421754"/>
                  </a:lnTo>
                  <a:lnTo>
                    <a:pt x="527024" y="417918"/>
                  </a:lnTo>
                  <a:lnTo>
                    <a:pt x="544474" y="407301"/>
                  </a:lnTo>
                  <a:lnTo>
                    <a:pt x="548144" y="402107"/>
                  </a:lnTo>
                  <a:lnTo>
                    <a:pt x="555993" y="390994"/>
                  </a:lnTo>
                  <a:lnTo>
                    <a:pt x="560184" y="370090"/>
                  </a:lnTo>
                  <a:close/>
                </a:path>
                <a:path w="5646419" h="470534">
                  <a:moveTo>
                    <a:pt x="569925" y="282740"/>
                  </a:moveTo>
                  <a:lnTo>
                    <a:pt x="516597" y="282740"/>
                  </a:lnTo>
                  <a:lnTo>
                    <a:pt x="516597" y="250812"/>
                  </a:lnTo>
                  <a:lnTo>
                    <a:pt x="493090" y="250812"/>
                  </a:lnTo>
                  <a:lnTo>
                    <a:pt x="493090" y="282740"/>
                  </a:lnTo>
                  <a:lnTo>
                    <a:pt x="438277" y="282740"/>
                  </a:lnTo>
                  <a:lnTo>
                    <a:pt x="438277" y="301942"/>
                  </a:lnTo>
                  <a:lnTo>
                    <a:pt x="569925" y="301942"/>
                  </a:lnTo>
                  <a:lnTo>
                    <a:pt x="569925" y="282740"/>
                  </a:lnTo>
                  <a:close/>
                </a:path>
                <a:path w="5646419" h="470534">
                  <a:moveTo>
                    <a:pt x="648246" y="337997"/>
                  </a:moveTo>
                  <a:lnTo>
                    <a:pt x="612635" y="337997"/>
                  </a:lnTo>
                  <a:lnTo>
                    <a:pt x="612635" y="247916"/>
                  </a:lnTo>
                  <a:lnTo>
                    <a:pt x="589305" y="247916"/>
                  </a:lnTo>
                  <a:lnTo>
                    <a:pt x="589305" y="470166"/>
                  </a:lnTo>
                  <a:lnTo>
                    <a:pt x="612635" y="470166"/>
                  </a:lnTo>
                  <a:lnTo>
                    <a:pt x="612635" y="357555"/>
                  </a:lnTo>
                  <a:lnTo>
                    <a:pt x="648246" y="357555"/>
                  </a:lnTo>
                  <a:lnTo>
                    <a:pt x="648246" y="337997"/>
                  </a:lnTo>
                  <a:close/>
                </a:path>
                <a:path w="5646419" h="470534">
                  <a:moveTo>
                    <a:pt x="838923" y="269316"/>
                  </a:moveTo>
                  <a:lnTo>
                    <a:pt x="680427" y="269316"/>
                  </a:lnTo>
                  <a:lnTo>
                    <a:pt x="680427" y="288442"/>
                  </a:lnTo>
                  <a:lnTo>
                    <a:pt x="815416" y="288442"/>
                  </a:lnTo>
                  <a:lnTo>
                    <a:pt x="815416" y="291071"/>
                  </a:lnTo>
                  <a:lnTo>
                    <a:pt x="815162" y="312496"/>
                  </a:lnTo>
                  <a:lnTo>
                    <a:pt x="814197" y="335597"/>
                  </a:lnTo>
                  <a:lnTo>
                    <a:pt x="811657" y="362102"/>
                  </a:lnTo>
                  <a:lnTo>
                    <a:pt x="806729" y="392290"/>
                  </a:lnTo>
                  <a:lnTo>
                    <a:pt x="830414" y="394919"/>
                  </a:lnTo>
                  <a:lnTo>
                    <a:pt x="835279" y="363321"/>
                  </a:lnTo>
                  <a:lnTo>
                    <a:pt x="837793" y="336219"/>
                  </a:lnTo>
                  <a:lnTo>
                    <a:pt x="838746" y="312127"/>
                  </a:lnTo>
                  <a:lnTo>
                    <a:pt x="838923" y="291071"/>
                  </a:lnTo>
                  <a:lnTo>
                    <a:pt x="838923" y="269316"/>
                  </a:lnTo>
                  <a:close/>
                </a:path>
                <a:path w="5646419" h="470534">
                  <a:moveTo>
                    <a:pt x="861720" y="420700"/>
                  </a:moveTo>
                  <a:lnTo>
                    <a:pt x="759460" y="420700"/>
                  </a:lnTo>
                  <a:lnTo>
                    <a:pt x="759460" y="342290"/>
                  </a:lnTo>
                  <a:lnTo>
                    <a:pt x="736130" y="342290"/>
                  </a:lnTo>
                  <a:lnTo>
                    <a:pt x="736130" y="420700"/>
                  </a:lnTo>
                  <a:lnTo>
                    <a:pt x="659117" y="420700"/>
                  </a:lnTo>
                  <a:lnTo>
                    <a:pt x="659117" y="440169"/>
                  </a:lnTo>
                  <a:lnTo>
                    <a:pt x="861720" y="440169"/>
                  </a:lnTo>
                  <a:lnTo>
                    <a:pt x="861720" y="420700"/>
                  </a:lnTo>
                  <a:close/>
                </a:path>
                <a:path w="5646419" h="470534">
                  <a:moveTo>
                    <a:pt x="5646166" y="0"/>
                  </a:moveTo>
                  <a:lnTo>
                    <a:pt x="5618454" y="0"/>
                  </a:lnTo>
                  <a:lnTo>
                    <a:pt x="5605208" y="68592"/>
                  </a:lnTo>
                  <a:lnTo>
                    <a:pt x="5626265" y="68592"/>
                  </a:lnTo>
                  <a:lnTo>
                    <a:pt x="5646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002293" y="6584386"/>
              <a:ext cx="187167" cy="219443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9215597" y="6584386"/>
              <a:ext cx="407400" cy="221899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9722917" y="6584569"/>
              <a:ext cx="418465" cy="220979"/>
            </a:xfrm>
            <a:custGeom>
              <a:avLst/>
              <a:gdLst/>
              <a:ahLst/>
              <a:cxnLst/>
              <a:rect l="l" t="t" r="r" b="b"/>
              <a:pathLst>
                <a:path w="418465" h="220979">
                  <a:moveTo>
                    <a:pt x="118224" y="64820"/>
                  </a:moveTo>
                  <a:lnTo>
                    <a:pt x="113792" y="43522"/>
                  </a:lnTo>
                  <a:lnTo>
                    <a:pt x="105498" y="32359"/>
                  </a:lnTo>
                  <a:lnTo>
                    <a:pt x="101473" y="26949"/>
                  </a:lnTo>
                  <a:lnTo>
                    <a:pt x="95161" y="23329"/>
                  </a:lnTo>
                  <a:lnTo>
                    <a:pt x="95161" y="64820"/>
                  </a:lnTo>
                  <a:lnTo>
                    <a:pt x="92481" y="78079"/>
                  </a:lnTo>
                  <a:lnTo>
                    <a:pt x="85001" y="88366"/>
                  </a:lnTo>
                  <a:lnTo>
                    <a:pt x="73621" y="95034"/>
                  </a:lnTo>
                  <a:lnTo>
                    <a:pt x="59194" y="97447"/>
                  </a:lnTo>
                  <a:lnTo>
                    <a:pt x="44615" y="95034"/>
                  </a:lnTo>
                  <a:lnTo>
                    <a:pt x="33134" y="88366"/>
                  </a:lnTo>
                  <a:lnTo>
                    <a:pt x="25666" y="78079"/>
                  </a:lnTo>
                  <a:lnTo>
                    <a:pt x="23063" y="64820"/>
                  </a:lnTo>
                  <a:lnTo>
                    <a:pt x="25666" y="51511"/>
                  </a:lnTo>
                  <a:lnTo>
                    <a:pt x="33134" y="41224"/>
                  </a:lnTo>
                  <a:lnTo>
                    <a:pt x="44615" y="34620"/>
                  </a:lnTo>
                  <a:lnTo>
                    <a:pt x="59194" y="32359"/>
                  </a:lnTo>
                  <a:lnTo>
                    <a:pt x="73621" y="34620"/>
                  </a:lnTo>
                  <a:lnTo>
                    <a:pt x="85001" y="41224"/>
                  </a:lnTo>
                  <a:lnTo>
                    <a:pt x="92481" y="51511"/>
                  </a:lnTo>
                  <a:lnTo>
                    <a:pt x="95161" y="64820"/>
                  </a:lnTo>
                  <a:lnTo>
                    <a:pt x="95161" y="23329"/>
                  </a:lnTo>
                  <a:lnTo>
                    <a:pt x="82778" y="16192"/>
                  </a:lnTo>
                  <a:lnTo>
                    <a:pt x="59194" y="12369"/>
                  </a:lnTo>
                  <a:lnTo>
                    <a:pt x="35560" y="16192"/>
                  </a:lnTo>
                  <a:lnTo>
                    <a:pt x="16802" y="26949"/>
                  </a:lnTo>
                  <a:lnTo>
                    <a:pt x="4445" y="43522"/>
                  </a:lnTo>
                  <a:lnTo>
                    <a:pt x="0" y="64820"/>
                  </a:lnTo>
                  <a:lnTo>
                    <a:pt x="4445" y="85953"/>
                  </a:lnTo>
                  <a:lnTo>
                    <a:pt x="16802" y="102450"/>
                  </a:lnTo>
                  <a:lnTo>
                    <a:pt x="35560" y="113169"/>
                  </a:lnTo>
                  <a:lnTo>
                    <a:pt x="59194" y="117005"/>
                  </a:lnTo>
                  <a:lnTo>
                    <a:pt x="82778" y="113169"/>
                  </a:lnTo>
                  <a:lnTo>
                    <a:pt x="101473" y="102450"/>
                  </a:lnTo>
                  <a:lnTo>
                    <a:pt x="105219" y="97447"/>
                  </a:lnTo>
                  <a:lnTo>
                    <a:pt x="113792" y="85953"/>
                  </a:lnTo>
                  <a:lnTo>
                    <a:pt x="118224" y="64820"/>
                  </a:lnTo>
                  <a:close/>
                </a:path>
                <a:path w="418465" h="220979">
                  <a:moveTo>
                    <a:pt x="179882" y="0"/>
                  </a:moveTo>
                  <a:lnTo>
                    <a:pt x="156286" y="0"/>
                  </a:lnTo>
                  <a:lnTo>
                    <a:pt x="156286" y="126479"/>
                  </a:lnTo>
                  <a:lnTo>
                    <a:pt x="179882" y="126479"/>
                  </a:lnTo>
                  <a:lnTo>
                    <a:pt x="179882" y="0"/>
                  </a:lnTo>
                  <a:close/>
                </a:path>
                <a:path w="418465" h="220979">
                  <a:moveTo>
                    <a:pt x="199796" y="201637"/>
                  </a:moveTo>
                  <a:lnTo>
                    <a:pt x="166865" y="179235"/>
                  </a:lnTo>
                  <a:lnTo>
                    <a:pt x="155765" y="146646"/>
                  </a:lnTo>
                  <a:lnTo>
                    <a:pt x="155765" y="136029"/>
                  </a:lnTo>
                  <a:lnTo>
                    <a:pt x="132613" y="136029"/>
                  </a:lnTo>
                  <a:lnTo>
                    <a:pt x="132613" y="146646"/>
                  </a:lnTo>
                  <a:lnTo>
                    <a:pt x="130721" y="160007"/>
                  </a:lnTo>
                  <a:lnTo>
                    <a:pt x="125018" y="173786"/>
                  </a:lnTo>
                  <a:lnTo>
                    <a:pt x="115519" y="186855"/>
                  </a:lnTo>
                  <a:lnTo>
                    <a:pt x="102171" y="198043"/>
                  </a:lnTo>
                  <a:lnTo>
                    <a:pt x="89065" y="187591"/>
                  </a:lnTo>
                  <a:lnTo>
                    <a:pt x="82715" y="178917"/>
                  </a:lnTo>
                  <a:lnTo>
                    <a:pt x="79819" y="174980"/>
                  </a:lnTo>
                  <a:lnTo>
                    <a:pt x="74333" y="161036"/>
                  </a:lnTo>
                  <a:lnTo>
                    <a:pt x="72529" y="146646"/>
                  </a:lnTo>
                  <a:lnTo>
                    <a:pt x="72529" y="136029"/>
                  </a:lnTo>
                  <a:lnTo>
                    <a:pt x="49809" y="136029"/>
                  </a:lnTo>
                  <a:lnTo>
                    <a:pt x="49809" y="146646"/>
                  </a:lnTo>
                  <a:lnTo>
                    <a:pt x="46850" y="162890"/>
                  </a:lnTo>
                  <a:lnTo>
                    <a:pt x="38379" y="178346"/>
                  </a:lnTo>
                  <a:lnTo>
                    <a:pt x="24587" y="191719"/>
                  </a:lnTo>
                  <a:lnTo>
                    <a:pt x="5702" y="201637"/>
                  </a:lnTo>
                  <a:lnTo>
                    <a:pt x="17449" y="218833"/>
                  </a:lnTo>
                  <a:lnTo>
                    <a:pt x="31991" y="211836"/>
                  </a:lnTo>
                  <a:lnTo>
                    <a:pt x="44157" y="202590"/>
                  </a:lnTo>
                  <a:lnTo>
                    <a:pt x="53886" y="191490"/>
                  </a:lnTo>
                  <a:lnTo>
                    <a:pt x="61125" y="178917"/>
                  </a:lnTo>
                  <a:lnTo>
                    <a:pt x="67525" y="192049"/>
                  </a:lnTo>
                  <a:lnTo>
                    <a:pt x="76542" y="203733"/>
                  </a:lnTo>
                  <a:lnTo>
                    <a:pt x="88290" y="213499"/>
                  </a:lnTo>
                  <a:lnTo>
                    <a:pt x="102882" y="220840"/>
                  </a:lnTo>
                  <a:lnTo>
                    <a:pt x="116827" y="213131"/>
                  </a:lnTo>
                  <a:lnTo>
                    <a:pt x="128219" y="203047"/>
                  </a:lnTo>
                  <a:lnTo>
                    <a:pt x="131991" y="198043"/>
                  </a:lnTo>
                  <a:lnTo>
                    <a:pt x="137121" y="191198"/>
                  </a:lnTo>
                  <a:lnTo>
                    <a:pt x="143573" y="178219"/>
                  </a:lnTo>
                  <a:lnTo>
                    <a:pt x="150710" y="191211"/>
                  </a:lnTo>
                  <a:lnTo>
                    <a:pt x="160528" y="202539"/>
                  </a:lnTo>
                  <a:lnTo>
                    <a:pt x="172999" y="211861"/>
                  </a:lnTo>
                  <a:lnTo>
                    <a:pt x="188125" y="218833"/>
                  </a:lnTo>
                  <a:lnTo>
                    <a:pt x="199796" y="201637"/>
                  </a:lnTo>
                  <a:close/>
                </a:path>
                <a:path w="418465" h="220979">
                  <a:moveTo>
                    <a:pt x="395033" y="65151"/>
                  </a:moveTo>
                  <a:lnTo>
                    <a:pt x="265226" y="65151"/>
                  </a:lnTo>
                  <a:lnTo>
                    <a:pt x="265226" y="8001"/>
                  </a:lnTo>
                  <a:lnTo>
                    <a:pt x="241896" y="8001"/>
                  </a:lnTo>
                  <a:lnTo>
                    <a:pt x="241896" y="65151"/>
                  </a:lnTo>
                  <a:lnTo>
                    <a:pt x="241896" y="84201"/>
                  </a:lnTo>
                  <a:lnTo>
                    <a:pt x="395033" y="84201"/>
                  </a:lnTo>
                  <a:lnTo>
                    <a:pt x="395033" y="65151"/>
                  </a:lnTo>
                  <a:close/>
                </a:path>
                <a:path w="418465" h="220979">
                  <a:moveTo>
                    <a:pt x="396430" y="197231"/>
                  </a:moveTo>
                  <a:lnTo>
                    <a:pt x="263639" y="197231"/>
                  </a:lnTo>
                  <a:lnTo>
                    <a:pt x="263639" y="151511"/>
                  </a:lnTo>
                  <a:lnTo>
                    <a:pt x="240233" y="151511"/>
                  </a:lnTo>
                  <a:lnTo>
                    <a:pt x="240233" y="197231"/>
                  </a:lnTo>
                  <a:lnTo>
                    <a:pt x="240233" y="216281"/>
                  </a:lnTo>
                  <a:lnTo>
                    <a:pt x="396430" y="216281"/>
                  </a:lnTo>
                  <a:lnTo>
                    <a:pt x="396430" y="197231"/>
                  </a:lnTo>
                  <a:close/>
                </a:path>
                <a:path w="418465" h="220979">
                  <a:moveTo>
                    <a:pt x="418185" y="111734"/>
                  </a:moveTo>
                  <a:lnTo>
                    <a:pt x="214795" y="111734"/>
                  </a:lnTo>
                  <a:lnTo>
                    <a:pt x="214795" y="130594"/>
                  </a:lnTo>
                  <a:lnTo>
                    <a:pt x="418185" y="130594"/>
                  </a:lnTo>
                  <a:lnTo>
                    <a:pt x="418185" y="111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218525" y="6584386"/>
              <a:ext cx="191903" cy="222250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0437179" y="6584386"/>
              <a:ext cx="185938" cy="222688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0658640" y="6584561"/>
              <a:ext cx="206812" cy="217514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0946693" y="6584386"/>
              <a:ext cx="183922" cy="222250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1167276" y="6584386"/>
              <a:ext cx="176467" cy="222688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1381984" y="6584386"/>
              <a:ext cx="419854" cy="222250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1876841" y="6584386"/>
              <a:ext cx="193921" cy="222250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65365" y="7035257"/>
              <a:ext cx="120772" cy="182080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2100056" y="6595261"/>
              <a:ext cx="202077" cy="211023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8216396" y="7183921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27276" y="0"/>
                  </a:moveTo>
                  <a:lnTo>
                    <a:pt x="8069" y="0"/>
                  </a:lnTo>
                  <a:lnTo>
                    <a:pt x="0" y="7893"/>
                  </a:lnTo>
                  <a:lnTo>
                    <a:pt x="175" y="17541"/>
                  </a:lnTo>
                  <a:lnTo>
                    <a:pt x="0" y="27189"/>
                  </a:lnTo>
                  <a:lnTo>
                    <a:pt x="8069" y="35083"/>
                  </a:lnTo>
                  <a:lnTo>
                    <a:pt x="17804" y="35083"/>
                  </a:lnTo>
                  <a:lnTo>
                    <a:pt x="27276" y="35083"/>
                  </a:lnTo>
                  <a:lnTo>
                    <a:pt x="35346" y="27189"/>
                  </a:lnTo>
                  <a:lnTo>
                    <a:pt x="35346" y="7893"/>
                  </a:lnTo>
                  <a:lnTo>
                    <a:pt x="272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8336742" y="7016136"/>
              <a:ext cx="191903" cy="222250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8555396" y="7016136"/>
              <a:ext cx="185939" cy="222688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776857" y="7016312"/>
              <a:ext cx="206814" cy="217514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9056484" y="7016140"/>
              <a:ext cx="863600" cy="222250"/>
            </a:xfrm>
            <a:custGeom>
              <a:avLst/>
              <a:gdLst/>
              <a:ahLst/>
              <a:cxnLst/>
              <a:rect l="l" t="t" r="r" b="b"/>
              <a:pathLst>
                <a:path w="863600" h="222250">
                  <a:moveTo>
                    <a:pt x="131914" y="102704"/>
                  </a:moveTo>
                  <a:lnTo>
                    <a:pt x="92646" y="75996"/>
                  </a:lnTo>
                  <a:lnTo>
                    <a:pt x="78232" y="35610"/>
                  </a:lnTo>
                  <a:lnTo>
                    <a:pt x="78232" y="11582"/>
                  </a:lnTo>
                  <a:lnTo>
                    <a:pt x="54902" y="11582"/>
                  </a:lnTo>
                  <a:lnTo>
                    <a:pt x="54902" y="33591"/>
                  </a:lnTo>
                  <a:lnTo>
                    <a:pt x="51117" y="57543"/>
                  </a:lnTo>
                  <a:lnTo>
                    <a:pt x="40373" y="78943"/>
                  </a:lnTo>
                  <a:lnTo>
                    <a:pt x="23164" y="96443"/>
                  </a:lnTo>
                  <a:lnTo>
                    <a:pt x="0" y="108762"/>
                  </a:lnTo>
                  <a:lnTo>
                    <a:pt x="12712" y="127444"/>
                  </a:lnTo>
                  <a:lnTo>
                    <a:pt x="30772" y="118465"/>
                  </a:lnTo>
                  <a:lnTo>
                    <a:pt x="45986" y="106184"/>
                  </a:lnTo>
                  <a:lnTo>
                    <a:pt x="58127" y="91020"/>
                  </a:lnTo>
                  <a:lnTo>
                    <a:pt x="67005" y="73418"/>
                  </a:lnTo>
                  <a:lnTo>
                    <a:pt x="75869" y="88925"/>
                  </a:lnTo>
                  <a:lnTo>
                    <a:pt x="87693" y="102311"/>
                  </a:lnTo>
                  <a:lnTo>
                    <a:pt x="102273" y="113207"/>
                  </a:lnTo>
                  <a:lnTo>
                    <a:pt x="119367" y="121208"/>
                  </a:lnTo>
                  <a:lnTo>
                    <a:pt x="131914" y="102704"/>
                  </a:lnTo>
                  <a:close/>
                </a:path>
                <a:path w="863600" h="222250">
                  <a:moveTo>
                    <a:pt x="178396" y="180505"/>
                  </a:moveTo>
                  <a:lnTo>
                    <a:pt x="173291" y="163156"/>
                  </a:lnTo>
                  <a:lnTo>
                    <a:pt x="167500" y="158051"/>
                  </a:lnTo>
                  <a:lnTo>
                    <a:pt x="158635" y="150228"/>
                  </a:lnTo>
                  <a:lnTo>
                    <a:pt x="155333" y="149085"/>
                  </a:lnTo>
                  <a:lnTo>
                    <a:pt x="155333" y="180505"/>
                  </a:lnTo>
                  <a:lnTo>
                    <a:pt x="151892" y="190271"/>
                  </a:lnTo>
                  <a:lnTo>
                    <a:pt x="141947" y="197408"/>
                  </a:lnTo>
                  <a:lnTo>
                    <a:pt x="125984" y="201815"/>
                  </a:lnTo>
                  <a:lnTo>
                    <a:pt x="104546" y="203390"/>
                  </a:lnTo>
                  <a:lnTo>
                    <a:pt x="83019" y="201815"/>
                  </a:lnTo>
                  <a:lnTo>
                    <a:pt x="66967" y="197408"/>
                  </a:lnTo>
                  <a:lnTo>
                    <a:pt x="56959" y="190271"/>
                  </a:lnTo>
                  <a:lnTo>
                    <a:pt x="53594" y="180505"/>
                  </a:lnTo>
                  <a:lnTo>
                    <a:pt x="56959" y="171043"/>
                  </a:lnTo>
                  <a:lnTo>
                    <a:pt x="66967" y="163982"/>
                  </a:lnTo>
                  <a:lnTo>
                    <a:pt x="83019" y="159575"/>
                  </a:lnTo>
                  <a:lnTo>
                    <a:pt x="104546" y="158051"/>
                  </a:lnTo>
                  <a:lnTo>
                    <a:pt x="125984" y="159575"/>
                  </a:lnTo>
                  <a:lnTo>
                    <a:pt x="141947" y="163982"/>
                  </a:lnTo>
                  <a:lnTo>
                    <a:pt x="151892" y="171043"/>
                  </a:lnTo>
                  <a:lnTo>
                    <a:pt x="155333" y="180505"/>
                  </a:lnTo>
                  <a:lnTo>
                    <a:pt x="155333" y="149085"/>
                  </a:lnTo>
                  <a:lnTo>
                    <a:pt x="135394" y="142163"/>
                  </a:lnTo>
                  <a:lnTo>
                    <a:pt x="104546" y="139369"/>
                  </a:lnTo>
                  <a:lnTo>
                    <a:pt x="73431" y="142163"/>
                  </a:lnTo>
                  <a:lnTo>
                    <a:pt x="49974" y="150228"/>
                  </a:lnTo>
                  <a:lnTo>
                    <a:pt x="35153" y="163156"/>
                  </a:lnTo>
                  <a:lnTo>
                    <a:pt x="29997" y="180505"/>
                  </a:lnTo>
                  <a:lnTo>
                    <a:pt x="35153" y="198107"/>
                  </a:lnTo>
                  <a:lnTo>
                    <a:pt x="49974" y="211099"/>
                  </a:lnTo>
                  <a:lnTo>
                    <a:pt x="73431" y="219151"/>
                  </a:lnTo>
                  <a:lnTo>
                    <a:pt x="104546" y="221907"/>
                  </a:lnTo>
                  <a:lnTo>
                    <a:pt x="135394" y="219151"/>
                  </a:lnTo>
                  <a:lnTo>
                    <a:pt x="158635" y="211099"/>
                  </a:lnTo>
                  <a:lnTo>
                    <a:pt x="167335" y="203390"/>
                  </a:lnTo>
                  <a:lnTo>
                    <a:pt x="173291" y="198107"/>
                  </a:lnTo>
                  <a:lnTo>
                    <a:pt x="178396" y="180505"/>
                  </a:lnTo>
                  <a:close/>
                </a:path>
                <a:path w="863600" h="222250">
                  <a:moveTo>
                    <a:pt x="208572" y="55956"/>
                  </a:moveTo>
                  <a:lnTo>
                    <a:pt x="176377" y="55956"/>
                  </a:lnTo>
                  <a:lnTo>
                    <a:pt x="176377" y="0"/>
                  </a:lnTo>
                  <a:lnTo>
                    <a:pt x="152781" y="0"/>
                  </a:lnTo>
                  <a:lnTo>
                    <a:pt x="152781" y="134112"/>
                  </a:lnTo>
                  <a:lnTo>
                    <a:pt x="176377" y="134112"/>
                  </a:lnTo>
                  <a:lnTo>
                    <a:pt x="176377" y="75603"/>
                  </a:lnTo>
                  <a:lnTo>
                    <a:pt x="208572" y="75603"/>
                  </a:lnTo>
                  <a:lnTo>
                    <a:pt x="208572" y="55956"/>
                  </a:lnTo>
                  <a:close/>
                </a:path>
                <a:path w="863600" h="222250">
                  <a:moveTo>
                    <a:pt x="413893" y="31229"/>
                  </a:moveTo>
                  <a:lnTo>
                    <a:pt x="334073" y="31229"/>
                  </a:lnTo>
                  <a:lnTo>
                    <a:pt x="334073" y="3251"/>
                  </a:lnTo>
                  <a:lnTo>
                    <a:pt x="310921" y="3251"/>
                  </a:lnTo>
                  <a:lnTo>
                    <a:pt x="310921" y="31229"/>
                  </a:lnTo>
                  <a:lnTo>
                    <a:pt x="230936" y="31229"/>
                  </a:lnTo>
                  <a:lnTo>
                    <a:pt x="230936" y="50431"/>
                  </a:lnTo>
                  <a:lnTo>
                    <a:pt x="413893" y="50431"/>
                  </a:lnTo>
                  <a:lnTo>
                    <a:pt x="413893" y="31229"/>
                  </a:lnTo>
                  <a:close/>
                </a:path>
                <a:path w="863600" h="222250">
                  <a:moveTo>
                    <a:pt x="424764" y="178054"/>
                  </a:moveTo>
                  <a:lnTo>
                    <a:pt x="334073" y="178054"/>
                  </a:lnTo>
                  <a:lnTo>
                    <a:pt x="334073" y="148844"/>
                  </a:lnTo>
                  <a:lnTo>
                    <a:pt x="360121" y="144538"/>
                  </a:lnTo>
                  <a:lnTo>
                    <a:pt x="379768" y="135775"/>
                  </a:lnTo>
                  <a:lnTo>
                    <a:pt x="385089" y="130251"/>
                  </a:lnTo>
                  <a:lnTo>
                    <a:pt x="392188" y="122872"/>
                  </a:lnTo>
                  <a:lnTo>
                    <a:pt x="396519" y="106133"/>
                  </a:lnTo>
                  <a:lnTo>
                    <a:pt x="391325" y="88252"/>
                  </a:lnTo>
                  <a:lnTo>
                    <a:pt x="384759" y="82359"/>
                  </a:lnTo>
                  <a:lnTo>
                    <a:pt x="376478" y="74917"/>
                  </a:lnTo>
                  <a:lnTo>
                    <a:pt x="372491" y="73507"/>
                  </a:lnTo>
                  <a:lnTo>
                    <a:pt x="372491" y="106133"/>
                  </a:lnTo>
                  <a:lnTo>
                    <a:pt x="369036" y="116433"/>
                  </a:lnTo>
                  <a:lnTo>
                    <a:pt x="359156" y="123977"/>
                  </a:lnTo>
                  <a:lnTo>
                    <a:pt x="343433" y="128625"/>
                  </a:lnTo>
                  <a:lnTo>
                    <a:pt x="322414" y="130251"/>
                  </a:lnTo>
                  <a:lnTo>
                    <a:pt x="301256" y="128625"/>
                  </a:lnTo>
                  <a:lnTo>
                    <a:pt x="285496" y="123977"/>
                  </a:lnTo>
                  <a:lnTo>
                    <a:pt x="275678" y="116433"/>
                  </a:lnTo>
                  <a:lnTo>
                    <a:pt x="272326" y="106133"/>
                  </a:lnTo>
                  <a:lnTo>
                    <a:pt x="275678" y="95935"/>
                  </a:lnTo>
                  <a:lnTo>
                    <a:pt x="285496" y="88493"/>
                  </a:lnTo>
                  <a:lnTo>
                    <a:pt x="301256" y="83921"/>
                  </a:lnTo>
                  <a:lnTo>
                    <a:pt x="322414" y="82359"/>
                  </a:lnTo>
                  <a:lnTo>
                    <a:pt x="343433" y="83921"/>
                  </a:lnTo>
                  <a:lnTo>
                    <a:pt x="359156" y="88493"/>
                  </a:lnTo>
                  <a:lnTo>
                    <a:pt x="369036" y="95935"/>
                  </a:lnTo>
                  <a:lnTo>
                    <a:pt x="372491" y="106133"/>
                  </a:lnTo>
                  <a:lnTo>
                    <a:pt x="372491" y="73507"/>
                  </a:lnTo>
                  <a:lnTo>
                    <a:pt x="353123" y="66598"/>
                  </a:lnTo>
                  <a:lnTo>
                    <a:pt x="322414" y="63766"/>
                  </a:lnTo>
                  <a:lnTo>
                    <a:pt x="291503" y="66598"/>
                  </a:lnTo>
                  <a:lnTo>
                    <a:pt x="268160" y="74917"/>
                  </a:lnTo>
                  <a:lnTo>
                    <a:pt x="253441" y="88252"/>
                  </a:lnTo>
                  <a:lnTo>
                    <a:pt x="248386" y="106133"/>
                  </a:lnTo>
                  <a:lnTo>
                    <a:pt x="252590" y="122885"/>
                  </a:lnTo>
                  <a:lnTo>
                    <a:pt x="264947" y="135801"/>
                  </a:lnTo>
                  <a:lnTo>
                    <a:pt x="284657" y="144576"/>
                  </a:lnTo>
                  <a:lnTo>
                    <a:pt x="310921" y="148844"/>
                  </a:lnTo>
                  <a:lnTo>
                    <a:pt x="310921" y="178054"/>
                  </a:lnTo>
                  <a:lnTo>
                    <a:pt x="221373" y="178054"/>
                  </a:lnTo>
                  <a:lnTo>
                    <a:pt x="221373" y="197345"/>
                  </a:lnTo>
                  <a:lnTo>
                    <a:pt x="424764" y="197345"/>
                  </a:lnTo>
                  <a:lnTo>
                    <a:pt x="424764" y="178054"/>
                  </a:lnTo>
                  <a:close/>
                </a:path>
                <a:path w="863600" h="222250">
                  <a:moveTo>
                    <a:pt x="572198" y="106743"/>
                  </a:moveTo>
                  <a:lnTo>
                    <a:pt x="549452" y="95491"/>
                  </a:lnTo>
                  <a:lnTo>
                    <a:pt x="532599" y="79705"/>
                  </a:lnTo>
                  <a:lnTo>
                    <a:pt x="531215" y="77190"/>
                  </a:lnTo>
                  <a:lnTo>
                    <a:pt x="522122" y="60731"/>
                  </a:lnTo>
                  <a:lnTo>
                    <a:pt x="518528" y="39903"/>
                  </a:lnTo>
                  <a:lnTo>
                    <a:pt x="518528" y="33769"/>
                  </a:lnTo>
                  <a:lnTo>
                    <a:pt x="566496" y="33769"/>
                  </a:lnTo>
                  <a:lnTo>
                    <a:pt x="566496" y="14732"/>
                  </a:lnTo>
                  <a:lnTo>
                    <a:pt x="446074" y="14732"/>
                  </a:lnTo>
                  <a:lnTo>
                    <a:pt x="446074" y="33769"/>
                  </a:lnTo>
                  <a:lnTo>
                    <a:pt x="495020" y="33769"/>
                  </a:lnTo>
                  <a:lnTo>
                    <a:pt x="495007" y="39903"/>
                  </a:lnTo>
                  <a:lnTo>
                    <a:pt x="491096" y="62141"/>
                  </a:lnTo>
                  <a:lnTo>
                    <a:pt x="480060" y="82397"/>
                  </a:lnTo>
                  <a:lnTo>
                    <a:pt x="462546" y="99136"/>
                  </a:lnTo>
                  <a:lnTo>
                    <a:pt x="439242" y="110947"/>
                  </a:lnTo>
                  <a:lnTo>
                    <a:pt x="451866" y="129197"/>
                  </a:lnTo>
                  <a:lnTo>
                    <a:pt x="470141" y="120548"/>
                  </a:lnTo>
                  <a:lnTo>
                    <a:pt x="485597" y="108712"/>
                  </a:lnTo>
                  <a:lnTo>
                    <a:pt x="497979" y="94119"/>
                  </a:lnTo>
                  <a:lnTo>
                    <a:pt x="507034" y="77190"/>
                  </a:lnTo>
                  <a:lnTo>
                    <a:pt x="515874" y="92608"/>
                  </a:lnTo>
                  <a:lnTo>
                    <a:pt x="527786" y="105981"/>
                  </a:lnTo>
                  <a:lnTo>
                    <a:pt x="542620" y="116916"/>
                  </a:lnTo>
                  <a:lnTo>
                    <a:pt x="560184" y="124980"/>
                  </a:lnTo>
                  <a:lnTo>
                    <a:pt x="572198" y="106743"/>
                  </a:lnTo>
                  <a:close/>
                </a:path>
                <a:path w="863600" h="222250">
                  <a:moveTo>
                    <a:pt x="615619" y="144983"/>
                  </a:moveTo>
                  <a:lnTo>
                    <a:pt x="468706" y="144983"/>
                  </a:lnTo>
                  <a:lnTo>
                    <a:pt x="468706" y="164020"/>
                  </a:lnTo>
                  <a:lnTo>
                    <a:pt x="592023" y="164020"/>
                  </a:lnTo>
                  <a:lnTo>
                    <a:pt x="592023" y="222250"/>
                  </a:lnTo>
                  <a:lnTo>
                    <a:pt x="615619" y="222250"/>
                  </a:lnTo>
                  <a:lnTo>
                    <a:pt x="615619" y="144983"/>
                  </a:lnTo>
                  <a:close/>
                </a:path>
                <a:path w="863600" h="222250">
                  <a:moveTo>
                    <a:pt x="647801" y="57099"/>
                  </a:moveTo>
                  <a:lnTo>
                    <a:pt x="615619" y="57099"/>
                  </a:lnTo>
                  <a:lnTo>
                    <a:pt x="615619" y="0"/>
                  </a:lnTo>
                  <a:lnTo>
                    <a:pt x="592023" y="0"/>
                  </a:lnTo>
                  <a:lnTo>
                    <a:pt x="592023" y="133934"/>
                  </a:lnTo>
                  <a:lnTo>
                    <a:pt x="615619" y="133934"/>
                  </a:lnTo>
                  <a:lnTo>
                    <a:pt x="615619" y="77012"/>
                  </a:lnTo>
                  <a:lnTo>
                    <a:pt x="647801" y="77012"/>
                  </a:lnTo>
                  <a:lnTo>
                    <a:pt x="647801" y="57099"/>
                  </a:lnTo>
                  <a:close/>
                </a:path>
                <a:path w="863600" h="222250">
                  <a:moveTo>
                    <a:pt x="838479" y="182168"/>
                  </a:moveTo>
                  <a:lnTo>
                    <a:pt x="833132" y="165265"/>
                  </a:lnTo>
                  <a:lnTo>
                    <a:pt x="827519" y="160680"/>
                  </a:lnTo>
                  <a:lnTo>
                    <a:pt x="817956" y="152882"/>
                  </a:lnTo>
                  <a:lnTo>
                    <a:pt x="814971" y="151942"/>
                  </a:lnTo>
                  <a:lnTo>
                    <a:pt x="814971" y="182168"/>
                  </a:lnTo>
                  <a:lnTo>
                    <a:pt x="811288" y="191414"/>
                  </a:lnTo>
                  <a:lnTo>
                    <a:pt x="800849" y="198221"/>
                  </a:lnTo>
                  <a:lnTo>
                    <a:pt x="784123" y="202399"/>
                  </a:lnTo>
                  <a:lnTo>
                    <a:pt x="761644" y="203746"/>
                  </a:lnTo>
                  <a:lnTo>
                    <a:pt x="739000" y="202399"/>
                  </a:lnTo>
                  <a:lnTo>
                    <a:pt x="722274" y="198221"/>
                  </a:lnTo>
                  <a:lnTo>
                    <a:pt x="711962" y="191414"/>
                  </a:lnTo>
                  <a:lnTo>
                    <a:pt x="708494" y="182168"/>
                  </a:lnTo>
                  <a:lnTo>
                    <a:pt x="711962" y="173024"/>
                  </a:lnTo>
                  <a:lnTo>
                    <a:pt x="722274" y="166331"/>
                  </a:lnTo>
                  <a:lnTo>
                    <a:pt x="739000" y="162179"/>
                  </a:lnTo>
                  <a:lnTo>
                    <a:pt x="761644" y="160680"/>
                  </a:lnTo>
                  <a:lnTo>
                    <a:pt x="784123" y="162179"/>
                  </a:lnTo>
                  <a:lnTo>
                    <a:pt x="800849" y="166331"/>
                  </a:lnTo>
                  <a:lnTo>
                    <a:pt x="811288" y="173024"/>
                  </a:lnTo>
                  <a:lnTo>
                    <a:pt x="814971" y="182168"/>
                  </a:lnTo>
                  <a:lnTo>
                    <a:pt x="814971" y="151942"/>
                  </a:lnTo>
                  <a:lnTo>
                    <a:pt x="793838" y="145288"/>
                  </a:lnTo>
                  <a:lnTo>
                    <a:pt x="761644" y="142786"/>
                  </a:lnTo>
                  <a:lnTo>
                    <a:pt x="729259" y="145288"/>
                  </a:lnTo>
                  <a:lnTo>
                    <a:pt x="705015" y="152882"/>
                  </a:lnTo>
                  <a:lnTo>
                    <a:pt x="689813" y="165265"/>
                  </a:lnTo>
                  <a:lnTo>
                    <a:pt x="684555" y="182168"/>
                  </a:lnTo>
                  <a:lnTo>
                    <a:pt x="689813" y="199174"/>
                  </a:lnTo>
                  <a:lnTo>
                    <a:pt x="705015" y="211594"/>
                  </a:lnTo>
                  <a:lnTo>
                    <a:pt x="729259" y="219227"/>
                  </a:lnTo>
                  <a:lnTo>
                    <a:pt x="761644" y="221818"/>
                  </a:lnTo>
                  <a:lnTo>
                    <a:pt x="793838" y="219227"/>
                  </a:lnTo>
                  <a:lnTo>
                    <a:pt x="817956" y="211594"/>
                  </a:lnTo>
                  <a:lnTo>
                    <a:pt x="827544" y="203746"/>
                  </a:lnTo>
                  <a:lnTo>
                    <a:pt x="833132" y="199174"/>
                  </a:lnTo>
                  <a:lnTo>
                    <a:pt x="838479" y="182168"/>
                  </a:lnTo>
                  <a:close/>
                </a:path>
                <a:path w="863600" h="222250">
                  <a:moveTo>
                    <a:pt x="863219" y="108407"/>
                  </a:moveTo>
                  <a:lnTo>
                    <a:pt x="814095" y="108407"/>
                  </a:lnTo>
                  <a:lnTo>
                    <a:pt x="814095" y="84810"/>
                  </a:lnTo>
                  <a:lnTo>
                    <a:pt x="814095" y="78676"/>
                  </a:lnTo>
                  <a:lnTo>
                    <a:pt x="825563" y="72631"/>
                  </a:lnTo>
                  <a:lnTo>
                    <a:pt x="829792" y="68846"/>
                  </a:lnTo>
                  <a:lnTo>
                    <a:pt x="834009" y="65074"/>
                  </a:lnTo>
                  <a:lnTo>
                    <a:pt x="839241" y="56083"/>
                  </a:lnTo>
                  <a:lnTo>
                    <a:pt x="841019" y="45694"/>
                  </a:lnTo>
                  <a:lnTo>
                    <a:pt x="835482" y="28041"/>
                  </a:lnTo>
                  <a:lnTo>
                    <a:pt x="828421" y="22186"/>
                  </a:lnTo>
                  <a:lnTo>
                    <a:pt x="819632" y="14909"/>
                  </a:lnTo>
                  <a:lnTo>
                    <a:pt x="816902" y="14020"/>
                  </a:lnTo>
                  <a:lnTo>
                    <a:pt x="816902" y="45694"/>
                  </a:lnTo>
                  <a:lnTo>
                    <a:pt x="813117" y="55600"/>
                  </a:lnTo>
                  <a:lnTo>
                    <a:pt x="802220" y="62865"/>
                  </a:lnTo>
                  <a:lnTo>
                    <a:pt x="790676" y="65849"/>
                  </a:lnTo>
                  <a:lnTo>
                    <a:pt x="790676" y="84810"/>
                  </a:lnTo>
                  <a:lnTo>
                    <a:pt x="790676" y="108407"/>
                  </a:lnTo>
                  <a:lnTo>
                    <a:pt x="732878" y="108407"/>
                  </a:lnTo>
                  <a:lnTo>
                    <a:pt x="732878" y="84899"/>
                  </a:lnTo>
                  <a:lnTo>
                    <a:pt x="739571" y="85775"/>
                  </a:lnTo>
                  <a:lnTo>
                    <a:pt x="746620" y="86410"/>
                  </a:lnTo>
                  <a:lnTo>
                    <a:pt x="754011" y="86791"/>
                  </a:lnTo>
                  <a:lnTo>
                    <a:pt x="761733" y="86918"/>
                  </a:lnTo>
                  <a:lnTo>
                    <a:pt x="769480" y="86791"/>
                  </a:lnTo>
                  <a:lnTo>
                    <a:pt x="776897" y="86398"/>
                  </a:lnTo>
                  <a:lnTo>
                    <a:pt x="783971" y="85737"/>
                  </a:lnTo>
                  <a:lnTo>
                    <a:pt x="790041" y="84899"/>
                  </a:lnTo>
                  <a:lnTo>
                    <a:pt x="790676" y="84810"/>
                  </a:lnTo>
                  <a:lnTo>
                    <a:pt x="790676" y="65849"/>
                  </a:lnTo>
                  <a:lnTo>
                    <a:pt x="784860" y="67335"/>
                  </a:lnTo>
                  <a:lnTo>
                    <a:pt x="761733" y="68846"/>
                  </a:lnTo>
                  <a:lnTo>
                    <a:pt x="738543" y="67335"/>
                  </a:lnTo>
                  <a:lnTo>
                    <a:pt x="721220" y="62865"/>
                  </a:lnTo>
                  <a:lnTo>
                    <a:pt x="710399" y="55600"/>
                  </a:lnTo>
                  <a:lnTo>
                    <a:pt x="706742" y="45694"/>
                  </a:lnTo>
                  <a:lnTo>
                    <a:pt x="710399" y="35737"/>
                  </a:lnTo>
                  <a:lnTo>
                    <a:pt x="721220" y="28359"/>
                  </a:lnTo>
                  <a:lnTo>
                    <a:pt x="738543" y="23774"/>
                  </a:lnTo>
                  <a:lnTo>
                    <a:pt x="761733" y="22186"/>
                  </a:lnTo>
                  <a:lnTo>
                    <a:pt x="784860" y="23774"/>
                  </a:lnTo>
                  <a:lnTo>
                    <a:pt x="802220" y="28359"/>
                  </a:lnTo>
                  <a:lnTo>
                    <a:pt x="813117" y="35737"/>
                  </a:lnTo>
                  <a:lnTo>
                    <a:pt x="816902" y="45694"/>
                  </a:lnTo>
                  <a:lnTo>
                    <a:pt x="816902" y="14020"/>
                  </a:lnTo>
                  <a:lnTo>
                    <a:pt x="794664" y="6718"/>
                  </a:lnTo>
                  <a:lnTo>
                    <a:pt x="761733" y="3860"/>
                  </a:lnTo>
                  <a:lnTo>
                    <a:pt x="728713" y="6718"/>
                  </a:lnTo>
                  <a:lnTo>
                    <a:pt x="703681" y="14909"/>
                  </a:lnTo>
                  <a:lnTo>
                    <a:pt x="687819" y="28041"/>
                  </a:lnTo>
                  <a:lnTo>
                    <a:pt x="682269" y="45694"/>
                  </a:lnTo>
                  <a:lnTo>
                    <a:pt x="684060" y="56083"/>
                  </a:lnTo>
                  <a:lnTo>
                    <a:pt x="689305" y="65087"/>
                  </a:lnTo>
                  <a:lnTo>
                    <a:pt x="697738" y="72593"/>
                  </a:lnTo>
                  <a:lnTo>
                    <a:pt x="709206" y="78587"/>
                  </a:lnTo>
                  <a:lnTo>
                    <a:pt x="709206" y="108407"/>
                  </a:lnTo>
                  <a:lnTo>
                    <a:pt x="660615" y="108407"/>
                  </a:lnTo>
                  <a:lnTo>
                    <a:pt x="660615" y="127533"/>
                  </a:lnTo>
                  <a:lnTo>
                    <a:pt x="863219" y="127533"/>
                  </a:lnTo>
                  <a:lnTo>
                    <a:pt x="863219" y="10840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1" name="object 20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0000496" y="7016136"/>
              <a:ext cx="182607" cy="22225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0218011" y="7020258"/>
              <a:ext cx="202866" cy="217163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0514872" y="7022539"/>
              <a:ext cx="278207" cy="232248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0812374" y="7016136"/>
              <a:ext cx="420292" cy="222250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1312538" y="7035783"/>
              <a:ext cx="146559" cy="184097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1539962" y="7016136"/>
              <a:ext cx="488529" cy="238651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8065365" y="7561819"/>
              <a:ext cx="80010" cy="22860"/>
            </a:xfrm>
            <a:custGeom>
              <a:avLst/>
              <a:gdLst/>
              <a:ahLst/>
              <a:cxnLst/>
              <a:rect l="l" t="t" r="r" b="b"/>
              <a:pathLst>
                <a:path w="80009" h="22859">
                  <a:moveTo>
                    <a:pt x="79813" y="0"/>
                  </a:moveTo>
                  <a:lnTo>
                    <a:pt x="0" y="0"/>
                  </a:lnTo>
                  <a:lnTo>
                    <a:pt x="0" y="22803"/>
                  </a:lnTo>
                  <a:lnTo>
                    <a:pt x="79813" y="22803"/>
                  </a:lnTo>
                  <a:lnTo>
                    <a:pt x="79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8" name="object 20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8230706" y="7454289"/>
              <a:ext cx="203393" cy="216900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453395" y="7447887"/>
              <a:ext cx="420293" cy="222250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953640" y="7447887"/>
              <a:ext cx="182606" cy="222250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9171154" y="7452009"/>
              <a:ext cx="202866" cy="217163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9449306" y="7447887"/>
              <a:ext cx="193920" cy="222250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9672521" y="7458762"/>
              <a:ext cx="202077" cy="211023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9965084" y="7447887"/>
              <a:ext cx="185763" cy="221636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10231399" y="7447889"/>
              <a:ext cx="870585" cy="222250"/>
            </a:xfrm>
            <a:custGeom>
              <a:avLst/>
              <a:gdLst/>
              <a:ahLst/>
              <a:cxnLst/>
              <a:rect l="l" t="t" r="r" b="b"/>
              <a:pathLst>
                <a:path w="870584" h="222250">
                  <a:moveTo>
                    <a:pt x="136563" y="152260"/>
                  </a:moveTo>
                  <a:lnTo>
                    <a:pt x="113906" y="136029"/>
                  </a:lnTo>
                  <a:lnTo>
                    <a:pt x="96240" y="113106"/>
                  </a:lnTo>
                  <a:lnTo>
                    <a:pt x="92430" y="104025"/>
                  </a:lnTo>
                  <a:lnTo>
                    <a:pt x="84785" y="85839"/>
                  </a:lnTo>
                  <a:lnTo>
                    <a:pt x="80784" y="56578"/>
                  </a:lnTo>
                  <a:lnTo>
                    <a:pt x="80784" y="18503"/>
                  </a:lnTo>
                  <a:lnTo>
                    <a:pt x="57365" y="18503"/>
                  </a:lnTo>
                  <a:lnTo>
                    <a:pt x="57365" y="56578"/>
                  </a:lnTo>
                  <a:lnTo>
                    <a:pt x="53124" y="87058"/>
                  </a:lnTo>
                  <a:lnTo>
                    <a:pt x="41414" y="115595"/>
                  </a:lnTo>
                  <a:lnTo>
                    <a:pt x="23329" y="139573"/>
                  </a:lnTo>
                  <a:lnTo>
                    <a:pt x="0" y="156387"/>
                  </a:lnTo>
                  <a:lnTo>
                    <a:pt x="14643" y="175336"/>
                  </a:lnTo>
                  <a:lnTo>
                    <a:pt x="32448" y="163080"/>
                  </a:lnTo>
                  <a:lnTo>
                    <a:pt x="47726" y="146583"/>
                  </a:lnTo>
                  <a:lnTo>
                    <a:pt x="60121" y="126631"/>
                  </a:lnTo>
                  <a:lnTo>
                    <a:pt x="69291" y="104025"/>
                  </a:lnTo>
                  <a:lnTo>
                    <a:pt x="78232" y="125247"/>
                  </a:lnTo>
                  <a:lnTo>
                    <a:pt x="90233" y="143992"/>
                  </a:lnTo>
                  <a:lnTo>
                    <a:pt x="104952" y="159512"/>
                  </a:lnTo>
                  <a:lnTo>
                    <a:pt x="122085" y="171119"/>
                  </a:lnTo>
                  <a:lnTo>
                    <a:pt x="136563" y="152260"/>
                  </a:lnTo>
                  <a:close/>
                </a:path>
                <a:path w="870584" h="222250">
                  <a:moveTo>
                    <a:pt x="212509" y="88671"/>
                  </a:moveTo>
                  <a:lnTo>
                    <a:pt x="176911" y="88671"/>
                  </a:lnTo>
                  <a:lnTo>
                    <a:pt x="176911" y="0"/>
                  </a:lnTo>
                  <a:lnTo>
                    <a:pt x="153314" y="0"/>
                  </a:lnTo>
                  <a:lnTo>
                    <a:pt x="153314" y="222250"/>
                  </a:lnTo>
                  <a:lnTo>
                    <a:pt x="176911" y="222250"/>
                  </a:lnTo>
                  <a:lnTo>
                    <a:pt x="176911" y="108762"/>
                  </a:lnTo>
                  <a:lnTo>
                    <a:pt x="212509" y="108762"/>
                  </a:lnTo>
                  <a:lnTo>
                    <a:pt x="212509" y="88671"/>
                  </a:lnTo>
                  <a:close/>
                </a:path>
                <a:path w="870584" h="222250">
                  <a:moveTo>
                    <a:pt x="401256" y="182168"/>
                  </a:moveTo>
                  <a:lnTo>
                    <a:pt x="395922" y="165265"/>
                  </a:lnTo>
                  <a:lnTo>
                    <a:pt x="390309" y="160680"/>
                  </a:lnTo>
                  <a:lnTo>
                    <a:pt x="380733" y="152882"/>
                  </a:lnTo>
                  <a:lnTo>
                    <a:pt x="377761" y="151955"/>
                  </a:lnTo>
                  <a:lnTo>
                    <a:pt x="377761" y="182168"/>
                  </a:lnTo>
                  <a:lnTo>
                    <a:pt x="374078" y="191414"/>
                  </a:lnTo>
                  <a:lnTo>
                    <a:pt x="363626" y="198221"/>
                  </a:lnTo>
                  <a:lnTo>
                    <a:pt x="346913" y="202399"/>
                  </a:lnTo>
                  <a:lnTo>
                    <a:pt x="324434" y="203746"/>
                  </a:lnTo>
                  <a:lnTo>
                    <a:pt x="301777" y="202399"/>
                  </a:lnTo>
                  <a:lnTo>
                    <a:pt x="285064" y="198221"/>
                  </a:lnTo>
                  <a:lnTo>
                    <a:pt x="274739" y="191414"/>
                  </a:lnTo>
                  <a:lnTo>
                    <a:pt x="271284" y="182168"/>
                  </a:lnTo>
                  <a:lnTo>
                    <a:pt x="274739" y="173024"/>
                  </a:lnTo>
                  <a:lnTo>
                    <a:pt x="285064" y="166331"/>
                  </a:lnTo>
                  <a:lnTo>
                    <a:pt x="301777" y="162179"/>
                  </a:lnTo>
                  <a:lnTo>
                    <a:pt x="324434" y="160680"/>
                  </a:lnTo>
                  <a:lnTo>
                    <a:pt x="346913" y="162179"/>
                  </a:lnTo>
                  <a:lnTo>
                    <a:pt x="363626" y="166331"/>
                  </a:lnTo>
                  <a:lnTo>
                    <a:pt x="374078" y="173024"/>
                  </a:lnTo>
                  <a:lnTo>
                    <a:pt x="377761" y="182168"/>
                  </a:lnTo>
                  <a:lnTo>
                    <a:pt x="377761" y="151955"/>
                  </a:lnTo>
                  <a:lnTo>
                    <a:pt x="356616" y="145288"/>
                  </a:lnTo>
                  <a:lnTo>
                    <a:pt x="324434" y="142786"/>
                  </a:lnTo>
                  <a:lnTo>
                    <a:pt x="292036" y="145288"/>
                  </a:lnTo>
                  <a:lnTo>
                    <a:pt x="267792" y="152882"/>
                  </a:lnTo>
                  <a:lnTo>
                    <a:pt x="252603" y="165265"/>
                  </a:lnTo>
                  <a:lnTo>
                    <a:pt x="247332" y="182168"/>
                  </a:lnTo>
                  <a:lnTo>
                    <a:pt x="252603" y="199174"/>
                  </a:lnTo>
                  <a:lnTo>
                    <a:pt x="267792" y="211594"/>
                  </a:lnTo>
                  <a:lnTo>
                    <a:pt x="292036" y="219227"/>
                  </a:lnTo>
                  <a:lnTo>
                    <a:pt x="324434" y="221818"/>
                  </a:lnTo>
                  <a:lnTo>
                    <a:pt x="356616" y="219227"/>
                  </a:lnTo>
                  <a:lnTo>
                    <a:pt x="380733" y="211594"/>
                  </a:lnTo>
                  <a:lnTo>
                    <a:pt x="390321" y="203746"/>
                  </a:lnTo>
                  <a:lnTo>
                    <a:pt x="395922" y="199174"/>
                  </a:lnTo>
                  <a:lnTo>
                    <a:pt x="401256" y="182168"/>
                  </a:lnTo>
                  <a:close/>
                </a:path>
                <a:path w="870584" h="222250">
                  <a:moveTo>
                    <a:pt x="425996" y="108407"/>
                  </a:moveTo>
                  <a:lnTo>
                    <a:pt x="376872" y="108407"/>
                  </a:lnTo>
                  <a:lnTo>
                    <a:pt x="376872" y="84810"/>
                  </a:lnTo>
                  <a:lnTo>
                    <a:pt x="376872" y="78676"/>
                  </a:lnTo>
                  <a:lnTo>
                    <a:pt x="403809" y="45694"/>
                  </a:lnTo>
                  <a:lnTo>
                    <a:pt x="398259" y="28041"/>
                  </a:lnTo>
                  <a:lnTo>
                    <a:pt x="391210" y="22199"/>
                  </a:lnTo>
                  <a:lnTo>
                    <a:pt x="382409" y="14909"/>
                  </a:lnTo>
                  <a:lnTo>
                    <a:pt x="379679" y="14020"/>
                  </a:lnTo>
                  <a:lnTo>
                    <a:pt x="379679" y="45694"/>
                  </a:lnTo>
                  <a:lnTo>
                    <a:pt x="375894" y="55613"/>
                  </a:lnTo>
                  <a:lnTo>
                    <a:pt x="364998" y="62865"/>
                  </a:lnTo>
                  <a:lnTo>
                    <a:pt x="353466" y="65836"/>
                  </a:lnTo>
                  <a:lnTo>
                    <a:pt x="353466" y="84810"/>
                  </a:lnTo>
                  <a:lnTo>
                    <a:pt x="353466" y="108407"/>
                  </a:lnTo>
                  <a:lnTo>
                    <a:pt x="295656" y="108407"/>
                  </a:lnTo>
                  <a:lnTo>
                    <a:pt x="295656" y="84899"/>
                  </a:lnTo>
                  <a:lnTo>
                    <a:pt x="302348" y="85775"/>
                  </a:lnTo>
                  <a:lnTo>
                    <a:pt x="309397" y="86410"/>
                  </a:lnTo>
                  <a:lnTo>
                    <a:pt x="316788" y="86791"/>
                  </a:lnTo>
                  <a:lnTo>
                    <a:pt x="324523" y="86918"/>
                  </a:lnTo>
                  <a:lnTo>
                    <a:pt x="332257" y="86791"/>
                  </a:lnTo>
                  <a:lnTo>
                    <a:pt x="339674" y="86398"/>
                  </a:lnTo>
                  <a:lnTo>
                    <a:pt x="346760" y="85737"/>
                  </a:lnTo>
                  <a:lnTo>
                    <a:pt x="352818" y="84899"/>
                  </a:lnTo>
                  <a:lnTo>
                    <a:pt x="353466" y="84810"/>
                  </a:lnTo>
                  <a:lnTo>
                    <a:pt x="353466" y="65836"/>
                  </a:lnTo>
                  <a:lnTo>
                    <a:pt x="347637" y="67335"/>
                  </a:lnTo>
                  <a:lnTo>
                    <a:pt x="324523" y="68859"/>
                  </a:lnTo>
                  <a:lnTo>
                    <a:pt x="301320" y="67335"/>
                  </a:lnTo>
                  <a:lnTo>
                    <a:pt x="283997" y="62865"/>
                  </a:lnTo>
                  <a:lnTo>
                    <a:pt x="273189" y="55613"/>
                  </a:lnTo>
                  <a:lnTo>
                    <a:pt x="269519" y="45694"/>
                  </a:lnTo>
                  <a:lnTo>
                    <a:pt x="273189" y="35737"/>
                  </a:lnTo>
                  <a:lnTo>
                    <a:pt x="283997" y="28359"/>
                  </a:lnTo>
                  <a:lnTo>
                    <a:pt x="301320" y="23774"/>
                  </a:lnTo>
                  <a:lnTo>
                    <a:pt x="324523" y="22199"/>
                  </a:lnTo>
                  <a:lnTo>
                    <a:pt x="347637" y="23774"/>
                  </a:lnTo>
                  <a:lnTo>
                    <a:pt x="364998" y="28359"/>
                  </a:lnTo>
                  <a:lnTo>
                    <a:pt x="375894" y="35737"/>
                  </a:lnTo>
                  <a:lnTo>
                    <a:pt x="379679" y="45694"/>
                  </a:lnTo>
                  <a:lnTo>
                    <a:pt x="379679" y="14020"/>
                  </a:lnTo>
                  <a:lnTo>
                    <a:pt x="357441" y="6718"/>
                  </a:lnTo>
                  <a:lnTo>
                    <a:pt x="324523" y="3860"/>
                  </a:lnTo>
                  <a:lnTo>
                    <a:pt x="291490" y="6718"/>
                  </a:lnTo>
                  <a:lnTo>
                    <a:pt x="266471" y="14909"/>
                  </a:lnTo>
                  <a:lnTo>
                    <a:pt x="250596" y="28041"/>
                  </a:lnTo>
                  <a:lnTo>
                    <a:pt x="245059" y="45694"/>
                  </a:lnTo>
                  <a:lnTo>
                    <a:pt x="246849" y="56083"/>
                  </a:lnTo>
                  <a:lnTo>
                    <a:pt x="252082" y="65087"/>
                  </a:lnTo>
                  <a:lnTo>
                    <a:pt x="260527" y="72593"/>
                  </a:lnTo>
                  <a:lnTo>
                    <a:pt x="271983" y="78587"/>
                  </a:lnTo>
                  <a:lnTo>
                    <a:pt x="271983" y="108407"/>
                  </a:lnTo>
                  <a:lnTo>
                    <a:pt x="223393" y="108407"/>
                  </a:lnTo>
                  <a:lnTo>
                    <a:pt x="223393" y="127533"/>
                  </a:lnTo>
                  <a:lnTo>
                    <a:pt x="425996" y="127533"/>
                  </a:lnTo>
                  <a:lnTo>
                    <a:pt x="425996" y="108407"/>
                  </a:lnTo>
                  <a:close/>
                </a:path>
                <a:path w="870584" h="222250">
                  <a:moveTo>
                    <a:pt x="577113" y="155689"/>
                  </a:moveTo>
                  <a:lnTo>
                    <a:pt x="536092" y="117817"/>
                  </a:lnTo>
                  <a:lnTo>
                    <a:pt x="520458" y="65608"/>
                  </a:lnTo>
                  <a:lnTo>
                    <a:pt x="520458" y="41846"/>
                  </a:lnTo>
                  <a:lnTo>
                    <a:pt x="568693" y="41846"/>
                  </a:lnTo>
                  <a:lnTo>
                    <a:pt x="568693" y="22364"/>
                  </a:lnTo>
                  <a:lnTo>
                    <a:pt x="447040" y="22364"/>
                  </a:lnTo>
                  <a:lnTo>
                    <a:pt x="447040" y="41846"/>
                  </a:lnTo>
                  <a:lnTo>
                    <a:pt x="497128" y="41846"/>
                  </a:lnTo>
                  <a:lnTo>
                    <a:pt x="497128" y="65608"/>
                  </a:lnTo>
                  <a:lnTo>
                    <a:pt x="492671" y="94119"/>
                  </a:lnTo>
                  <a:lnTo>
                    <a:pt x="480529" y="121437"/>
                  </a:lnTo>
                  <a:lnTo>
                    <a:pt x="462102" y="144741"/>
                  </a:lnTo>
                  <a:lnTo>
                    <a:pt x="438797" y="161213"/>
                  </a:lnTo>
                  <a:lnTo>
                    <a:pt x="452742" y="179806"/>
                  </a:lnTo>
                  <a:lnTo>
                    <a:pt x="470750" y="167767"/>
                  </a:lnTo>
                  <a:lnTo>
                    <a:pt x="486511" y="151142"/>
                  </a:lnTo>
                  <a:lnTo>
                    <a:pt x="499440" y="130937"/>
                  </a:lnTo>
                  <a:lnTo>
                    <a:pt x="508965" y="108153"/>
                  </a:lnTo>
                  <a:lnTo>
                    <a:pt x="518274" y="129032"/>
                  </a:lnTo>
                  <a:lnTo>
                    <a:pt x="530783" y="147599"/>
                  </a:lnTo>
                  <a:lnTo>
                    <a:pt x="546087" y="162953"/>
                  </a:lnTo>
                  <a:lnTo>
                    <a:pt x="563778" y="174282"/>
                  </a:lnTo>
                  <a:lnTo>
                    <a:pt x="577113" y="155689"/>
                  </a:lnTo>
                  <a:close/>
                </a:path>
                <a:path w="870584" h="222250">
                  <a:moveTo>
                    <a:pt x="651751" y="88150"/>
                  </a:moveTo>
                  <a:lnTo>
                    <a:pt x="616140" y="88150"/>
                  </a:lnTo>
                  <a:lnTo>
                    <a:pt x="616140" y="0"/>
                  </a:lnTo>
                  <a:lnTo>
                    <a:pt x="592556" y="0"/>
                  </a:lnTo>
                  <a:lnTo>
                    <a:pt x="592556" y="222250"/>
                  </a:lnTo>
                  <a:lnTo>
                    <a:pt x="616140" y="222250"/>
                  </a:lnTo>
                  <a:lnTo>
                    <a:pt x="616140" y="108064"/>
                  </a:lnTo>
                  <a:lnTo>
                    <a:pt x="651751" y="108064"/>
                  </a:lnTo>
                  <a:lnTo>
                    <a:pt x="651751" y="88150"/>
                  </a:lnTo>
                  <a:close/>
                </a:path>
                <a:path w="870584" h="222250">
                  <a:moveTo>
                    <a:pt x="777608" y="23507"/>
                  </a:moveTo>
                  <a:lnTo>
                    <a:pt x="673862" y="23507"/>
                  </a:lnTo>
                  <a:lnTo>
                    <a:pt x="673862" y="42976"/>
                  </a:lnTo>
                  <a:lnTo>
                    <a:pt x="753668" y="42976"/>
                  </a:lnTo>
                  <a:lnTo>
                    <a:pt x="745197" y="79654"/>
                  </a:lnTo>
                  <a:lnTo>
                    <a:pt x="727240" y="111899"/>
                  </a:lnTo>
                  <a:lnTo>
                    <a:pt x="699757" y="139623"/>
                  </a:lnTo>
                  <a:lnTo>
                    <a:pt x="662711" y="162788"/>
                  </a:lnTo>
                  <a:lnTo>
                    <a:pt x="675868" y="181025"/>
                  </a:lnTo>
                  <a:lnTo>
                    <a:pt x="722642" y="150228"/>
                  </a:lnTo>
                  <a:lnTo>
                    <a:pt x="754138" y="112801"/>
                  </a:lnTo>
                  <a:lnTo>
                    <a:pt x="771944" y="70104"/>
                  </a:lnTo>
                  <a:lnTo>
                    <a:pt x="777608" y="23507"/>
                  </a:lnTo>
                  <a:close/>
                </a:path>
                <a:path w="870584" h="222250">
                  <a:moveTo>
                    <a:pt x="870229" y="88582"/>
                  </a:moveTo>
                  <a:lnTo>
                    <a:pt x="835761" y="88582"/>
                  </a:lnTo>
                  <a:lnTo>
                    <a:pt x="835761" y="0"/>
                  </a:lnTo>
                  <a:lnTo>
                    <a:pt x="812165" y="0"/>
                  </a:lnTo>
                  <a:lnTo>
                    <a:pt x="812165" y="221996"/>
                  </a:lnTo>
                  <a:lnTo>
                    <a:pt x="835761" y="221996"/>
                  </a:lnTo>
                  <a:lnTo>
                    <a:pt x="835761" y="108318"/>
                  </a:lnTo>
                  <a:lnTo>
                    <a:pt x="870229" y="108318"/>
                  </a:lnTo>
                  <a:lnTo>
                    <a:pt x="870229" y="88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1177693" y="7447887"/>
              <a:ext cx="181992" cy="222250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1395031" y="7447887"/>
              <a:ext cx="184974" cy="219443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11676278" y="7454900"/>
              <a:ext cx="422909" cy="215265"/>
            </a:xfrm>
            <a:custGeom>
              <a:avLst/>
              <a:gdLst/>
              <a:ahLst/>
              <a:cxnLst/>
              <a:rect l="l" t="t" r="r" b="b"/>
              <a:pathLst>
                <a:path w="422909" h="215265">
                  <a:moveTo>
                    <a:pt x="180238" y="66052"/>
                  </a:moveTo>
                  <a:lnTo>
                    <a:pt x="49288" y="66052"/>
                  </a:lnTo>
                  <a:lnTo>
                    <a:pt x="49288" y="3810"/>
                  </a:lnTo>
                  <a:lnTo>
                    <a:pt x="25781" y="3810"/>
                  </a:lnTo>
                  <a:lnTo>
                    <a:pt x="25781" y="66052"/>
                  </a:lnTo>
                  <a:lnTo>
                    <a:pt x="25781" y="85102"/>
                  </a:lnTo>
                  <a:lnTo>
                    <a:pt x="180238" y="85102"/>
                  </a:lnTo>
                  <a:lnTo>
                    <a:pt x="180238" y="66052"/>
                  </a:lnTo>
                  <a:close/>
                </a:path>
                <a:path w="422909" h="215265">
                  <a:moveTo>
                    <a:pt x="203390" y="116052"/>
                  </a:moveTo>
                  <a:lnTo>
                    <a:pt x="0" y="116052"/>
                  </a:lnTo>
                  <a:lnTo>
                    <a:pt x="0" y="135521"/>
                  </a:lnTo>
                  <a:lnTo>
                    <a:pt x="88925" y="135521"/>
                  </a:lnTo>
                  <a:lnTo>
                    <a:pt x="88925" y="215239"/>
                  </a:lnTo>
                  <a:lnTo>
                    <a:pt x="112344" y="215239"/>
                  </a:lnTo>
                  <a:lnTo>
                    <a:pt x="112344" y="135521"/>
                  </a:lnTo>
                  <a:lnTo>
                    <a:pt x="203390" y="135521"/>
                  </a:lnTo>
                  <a:lnTo>
                    <a:pt x="203390" y="116052"/>
                  </a:lnTo>
                  <a:close/>
                </a:path>
                <a:path w="422909" h="215265">
                  <a:moveTo>
                    <a:pt x="401612" y="78740"/>
                  </a:moveTo>
                  <a:lnTo>
                    <a:pt x="268732" y="78740"/>
                  </a:lnTo>
                  <a:lnTo>
                    <a:pt x="268732" y="57150"/>
                  </a:lnTo>
                  <a:lnTo>
                    <a:pt x="397052" y="57150"/>
                  </a:lnTo>
                  <a:lnTo>
                    <a:pt x="397052" y="39370"/>
                  </a:lnTo>
                  <a:lnTo>
                    <a:pt x="397052" y="17792"/>
                  </a:lnTo>
                  <a:lnTo>
                    <a:pt x="397052" y="0"/>
                  </a:lnTo>
                  <a:lnTo>
                    <a:pt x="244792" y="0"/>
                  </a:lnTo>
                  <a:lnTo>
                    <a:pt x="244792" y="17792"/>
                  </a:lnTo>
                  <a:lnTo>
                    <a:pt x="373545" y="17792"/>
                  </a:lnTo>
                  <a:lnTo>
                    <a:pt x="373545" y="39370"/>
                  </a:lnTo>
                  <a:lnTo>
                    <a:pt x="245402" y="39370"/>
                  </a:lnTo>
                  <a:lnTo>
                    <a:pt x="245402" y="57150"/>
                  </a:lnTo>
                  <a:lnTo>
                    <a:pt x="245402" y="78740"/>
                  </a:lnTo>
                  <a:lnTo>
                    <a:pt x="245402" y="96520"/>
                  </a:lnTo>
                  <a:lnTo>
                    <a:pt x="401612" y="96520"/>
                  </a:lnTo>
                  <a:lnTo>
                    <a:pt x="401612" y="78740"/>
                  </a:lnTo>
                  <a:close/>
                </a:path>
                <a:path w="422909" h="215265">
                  <a:moveTo>
                    <a:pt x="401866" y="191770"/>
                  </a:moveTo>
                  <a:lnTo>
                    <a:pt x="269519" y="191770"/>
                  </a:lnTo>
                  <a:lnTo>
                    <a:pt x="269519" y="149860"/>
                  </a:lnTo>
                  <a:lnTo>
                    <a:pt x="245833" y="149860"/>
                  </a:lnTo>
                  <a:lnTo>
                    <a:pt x="245833" y="191770"/>
                  </a:lnTo>
                  <a:lnTo>
                    <a:pt x="245833" y="210820"/>
                  </a:lnTo>
                  <a:lnTo>
                    <a:pt x="401866" y="210820"/>
                  </a:lnTo>
                  <a:lnTo>
                    <a:pt x="401866" y="191770"/>
                  </a:lnTo>
                  <a:close/>
                </a:path>
                <a:path w="422909" h="215265">
                  <a:moveTo>
                    <a:pt x="422656" y="115163"/>
                  </a:moveTo>
                  <a:lnTo>
                    <a:pt x="219265" y="115163"/>
                  </a:lnTo>
                  <a:lnTo>
                    <a:pt x="219265" y="134289"/>
                  </a:lnTo>
                  <a:lnTo>
                    <a:pt x="422656" y="134289"/>
                  </a:lnTo>
                  <a:lnTo>
                    <a:pt x="422656" y="1151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2177033" y="7454289"/>
              <a:ext cx="203393" cy="216900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2399722" y="7447887"/>
              <a:ext cx="420294" cy="222250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2905492" y="7447887"/>
              <a:ext cx="176465" cy="222688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3126251" y="7448062"/>
              <a:ext cx="176467" cy="222338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3397386" y="7446133"/>
              <a:ext cx="412049" cy="224004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900157" y="7447887"/>
              <a:ext cx="422398" cy="221987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8065365" y="7993569"/>
              <a:ext cx="80010" cy="22860"/>
            </a:xfrm>
            <a:custGeom>
              <a:avLst/>
              <a:gdLst/>
              <a:ahLst/>
              <a:cxnLst/>
              <a:rect l="l" t="t" r="r" b="b"/>
              <a:pathLst>
                <a:path w="80009" h="22859">
                  <a:moveTo>
                    <a:pt x="79813" y="0"/>
                  </a:moveTo>
                  <a:lnTo>
                    <a:pt x="0" y="0"/>
                  </a:lnTo>
                  <a:lnTo>
                    <a:pt x="0" y="22803"/>
                  </a:lnTo>
                  <a:lnTo>
                    <a:pt x="79813" y="22803"/>
                  </a:lnTo>
                  <a:lnTo>
                    <a:pt x="79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6" name="object 226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240442" y="7879637"/>
              <a:ext cx="413627" cy="221285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8730259" y="7879637"/>
              <a:ext cx="407312" cy="222250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9167038" y="7879638"/>
              <a:ext cx="708025" cy="222250"/>
            </a:xfrm>
            <a:custGeom>
              <a:avLst/>
              <a:gdLst/>
              <a:ahLst/>
              <a:cxnLst/>
              <a:rect l="l" t="t" r="r" b="b"/>
              <a:pathLst>
                <a:path w="708025" h="222250">
                  <a:moveTo>
                    <a:pt x="138315" y="155689"/>
                  </a:moveTo>
                  <a:lnTo>
                    <a:pt x="115227" y="139839"/>
                  </a:lnTo>
                  <a:lnTo>
                    <a:pt x="97282" y="117817"/>
                  </a:lnTo>
                  <a:lnTo>
                    <a:pt x="92913" y="108153"/>
                  </a:lnTo>
                  <a:lnTo>
                    <a:pt x="85699" y="92214"/>
                  </a:lnTo>
                  <a:lnTo>
                    <a:pt x="81648" y="65608"/>
                  </a:lnTo>
                  <a:lnTo>
                    <a:pt x="81648" y="41846"/>
                  </a:lnTo>
                  <a:lnTo>
                    <a:pt x="129895" y="41846"/>
                  </a:lnTo>
                  <a:lnTo>
                    <a:pt x="129895" y="22364"/>
                  </a:lnTo>
                  <a:lnTo>
                    <a:pt x="8242" y="22364"/>
                  </a:lnTo>
                  <a:lnTo>
                    <a:pt x="8242" y="41846"/>
                  </a:lnTo>
                  <a:lnTo>
                    <a:pt x="58318" y="41846"/>
                  </a:lnTo>
                  <a:lnTo>
                    <a:pt x="58318" y="65608"/>
                  </a:lnTo>
                  <a:lnTo>
                    <a:pt x="53873" y="94119"/>
                  </a:lnTo>
                  <a:lnTo>
                    <a:pt x="41719" y="121437"/>
                  </a:lnTo>
                  <a:lnTo>
                    <a:pt x="23291" y="144741"/>
                  </a:lnTo>
                  <a:lnTo>
                    <a:pt x="0" y="161213"/>
                  </a:lnTo>
                  <a:lnTo>
                    <a:pt x="13944" y="179806"/>
                  </a:lnTo>
                  <a:lnTo>
                    <a:pt x="31953" y="167767"/>
                  </a:lnTo>
                  <a:lnTo>
                    <a:pt x="47713" y="151142"/>
                  </a:lnTo>
                  <a:lnTo>
                    <a:pt x="60642" y="130937"/>
                  </a:lnTo>
                  <a:lnTo>
                    <a:pt x="70167" y="108153"/>
                  </a:lnTo>
                  <a:lnTo>
                    <a:pt x="79463" y="129044"/>
                  </a:lnTo>
                  <a:lnTo>
                    <a:pt x="91986" y="147599"/>
                  </a:lnTo>
                  <a:lnTo>
                    <a:pt x="107289" y="162953"/>
                  </a:lnTo>
                  <a:lnTo>
                    <a:pt x="124980" y="174282"/>
                  </a:lnTo>
                  <a:lnTo>
                    <a:pt x="138315" y="155689"/>
                  </a:lnTo>
                  <a:close/>
                </a:path>
                <a:path w="708025" h="222250">
                  <a:moveTo>
                    <a:pt x="212953" y="88150"/>
                  </a:moveTo>
                  <a:lnTo>
                    <a:pt x="177342" y="88150"/>
                  </a:lnTo>
                  <a:lnTo>
                    <a:pt x="177342" y="0"/>
                  </a:lnTo>
                  <a:lnTo>
                    <a:pt x="153746" y="0"/>
                  </a:lnTo>
                  <a:lnTo>
                    <a:pt x="153746" y="222250"/>
                  </a:lnTo>
                  <a:lnTo>
                    <a:pt x="177342" y="222250"/>
                  </a:lnTo>
                  <a:lnTo>
                    <a:pt x="177342" y="108064"/>
                  </a:lnTo>
                  <a:lnTo>
                    <a:pt x="212953" y="108064"/>
                  </a:lnTo>
                  <a:lnTo>
                    <a:pt x="212953" y="88150"/>
                  </a:lnTo>
                  <a:close/>
                </a:path>
                <a:path w="708025" h="222250">
                  <a:moveTo>
                    <a:pt x="403720" y="65481"/>
                  </a:moveTo>
                  <a:lnTo>
                    <a:pt x="273913" y="65481"/>
                  </a:lnTo>
                  <a:lnTo>
                    <a:pt x="273913" y="8331"/>
                  </a:lnTo>
                  <a:lnTo>
                    <a:pt x="250571" y="8331"/>
                  </a:lnTo>
                  <a:lnTo>
                    <a:pt x="250571" y="65481"/>
                  </a:lnTo>
                  <a:lnTo>
                    <a:pt x="250571" y="84531"/>
                  </a:lnTo>
                  <a:lnTo>
                    <a:pt x="403720" y="84531"/>
                  </a:lnTo>
                  <a:lnTo>
                    <a:pt x="403720" y="65481"/>
                  </a:lnTo>
                  <a:close/>
                </a:path>
                <a:path w="708025" h="222250">
                  <a:moveTo>
                    <a:pt x="405117" y="197561"/>
                  </a:moveTo>
                  <a:lnTo>
                    <a:pt x="272326" y="197561"/>
                  </a:lnTo>
                  <a:lnTo>
                    <a:pt x="272326" y="151841"/>
                  </a:lnTo>
                  <a:lnTo>
                    <a:pt x="248907" y="151841"/>
                  </a:lnTo>
                  <a:lnTo>
                    <a:pt x="248907" y="197561"/>
                  </a:lnTo>
                  <a:lnTo>
                    <a:pt x="248907" y="216611"/>
                  </a:lnTo>
                  <a:lnTo>
                    <a:pt x="405117" y="216611"/>
                  </a:lnTo>
                  <a:lnTo>
                    <a:pt x="405117" y="197561"/>
                  </a:lnTo>
                  <a:close/>
                </a:path>
                <a:path w="708025" h="222250">
                  <a:moveTo>
                    <a:pt x="426872" y="111925"/>
                  </a:moveTo>
                  <a:lnTo>
                    <a:pt x="223481" y="111925"/>
                  </a:lnTo>
                  <a:lnTo>
                    <a:pt x="223481" y="130771"/>
                  </a:lnTo>
                  <a:lnTo>
                    <a:pt x="426872" y="130771"/>
                  </a:lnTo>
                  <a:lnTo>
                    <a:pt x="426872" y="111925"/>
                  </a:lnTo>
                  <a:close/>
                </a:path>
                <a:path w="708025" h="222250">
                  <a:moveTo>
                    <a:pt x="681405" y="53149"/>
                  </a:moveTo>
                  <a:lnTo>
                    <a:pt x="657987" y="53149"/>
                  </a:lnTo>
                  <a:lnTo>
                    <a:pt x="657987" y="79286"/>
                  </a:lnTo>
                  <a:lnTo>
                    <a:pt x="681405" y="79286"/>
                  </a:lnTo>
                  <a:lnTo>
                    <a:pt x="681405" y="53149"/>
                  </a:lnTo>
                  <a:close/>
                </a:path>
                <a:path w="708025" h="222250">
                  <a:moveTo>
                    <a:pt x="681405" y="8597"/>
                  </a:moveTo>
                  <a:lnTo>
                    <a:pt x="657987" y="8597"/>
                  </a:lnTo>
                  <a:lnTo>
                    <a:pt x="657987" y="34823"/>
                  </a:lnTo>
                  <a:lnTo>
                    <a:pt x="681405" y="34823"/>
                  </a:lnTo>
                  <a:lnTo>
                    <a:pt x="681405" y="8597"/>
                  </a:lnTo>
                  <a:close/>
                </a:path>
                <a:path w="708025" h="222250">
                  <a:moveTo>
                    <a:pt x="684911" y="198831"/>
                  </a:moveTo>
                  <a:lnTo>
                    <a:pt x="554316" y="198831"/>
                  </a:lnTo>
                  <a:lnTo>
                    <a:pt x="554316" y="155651"/>
                  </a:lnTo>
                  <a:lnTo>
                    <a:pt x="530644" y="155651"/>
                  </a:lnTo>
                  <a:lnTo>
                    <a:pt x="530644" y="198831"/>
                  </a:lnTo>
                  <a:lnTo>
                    <a:pt x="530644" y="217881"/>
                  </a:lnTo>
                  <a:lnTo>
                    <a:pt x="684911" y="217881"/>
                  </a:lnTo>
                  <a:lnTo>
                    <a:pt x="684911" y="198831"/>
                  </a:lnTo>
                  <a:close/>
                </a:path>
                <a:path w="708025" h="222250">
                  <a:moveTo>
                    <a:pt x="707720" y="120167"/>
                  </a:moveTo>
                  <a:lnTo>
                    <a:pt x="617994" y="120167"/>
                  </a:lnTo>
                  <a:lnTo>
                    <a:pt x="617994" y="98501"/>
                  </a:lnTo>
                  <a:lnTo>
                    <a:pt x="681405" y="98501"/>
                  </a:lnTo>
                  <a:lnTo>
                    <a:pt x="681405" y="79451"/>
                  </a:lnTo>
                  <a:lnTo>
                    <a:pt x="555028" y="79451"/>
                  </a:lnTo>
                  <a:lnTo>
                    <a:pt x="555028" y="52781"/>
                  </a:lnTo>
                  <a:lnTo>
                    <a:pt x="681405" y="52781"/>
                  </a:lnTo>
                  <a:lnTo>
                    <a:pt x="681405" y="35001"/>
                  </a:lnTo>
                  <a:lnTo>
                    <a:pt x="555028" y="35001"/>
                  </a:lnTo>
                  <a:lnTo>
                    <a:pt x="555028" y="8331"/>
                  </a:lnTo>
                  <a:lnTo>
                    <a:pt x="531609" y="8331"/>
                  </a:lnTo>
                  <a:lnTo>
                    <a:pt x="531609" y="35001"/>
                  </a:lnTo>
                  <a:lnTo>
                    <a:pt x="531609" y="52781"/>
                  </a:lnTo>
                  <a:lnTo>
                    <a:pt x="531609" y="79451"/>
                  </a:lnTo>
                  <a:lnTo>
                    <a:pt x="531609" y="98501"/>
                  </a:lnTo>
                  <a:lnTo>
                    <a:pt x="594575" y="98501"/>
                  </a:lnTo>
                  <a:lnTo>
                    <a:pt x="594575" y="120167"/>
                  </a:lnTo>
                  <a:lnTo>
                    <a:pt x="505117" y="120167"/>
                  </a:lnTo>
                  <a:lnTo>
                    <a:pt x="505117" y="139458"/>
                  </a:lnTo>
                  <a:lnTo>
                    <a:pt x="707720" y="139458"/>
                  </a:lnTo>
                  <a:lnTo>
                    <a:pt x="707720" y="120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896253" y="7879812"/>
              <a:ext cx="186378" cy="217514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0119028" y="7879637"/>
              <a:ext cx="176467" cy="222688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0390883" y="7879637"/>
              <a:ext cx="407313" cy="22225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0832138" y="7879725"/>
              <a:ext cx="206550" cy="217601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11122647" y="7879638"/>
              <a:ext cx="621030" cy="222250"/>
            </a:xfrm>
            <a:custGeom>
              <a:avLst/>
              <a:gdLst/>
              <a:ahLst/>
              <a:cxnLst/>
              <a:rect l="l" t="t" r="r" b="b"/>
              <a:pathLst>
                <a:path w="621029" h="222250">
                  <a:moveTo>
                    <a:pt x="97434" y="113322"/>
                  </a:moveTo>
                  <a:lnTo>
                    <a:pt x="95935" y="100164"/>
                  </a:lnTo>
                  <a:lnTo>
                    <a:pt x="95250" y="94119"/>
                  </a:lnTo>
                  <a:lnTo>
                    <a:pt x="77990" y="97091"/>
                  </a:lnTo>
                  <a:lnTo>
                    <a:pt x="60858" y="98945"/>
                  </a:lnTo>
                  <a:lnTo>
                    <a:pt x="42913" y="99898"/>
                  </a:lnTo>
                  <a:lnTo>
                    <a:pt x="23241" y="100164"/>
                  </a:lnTo>
                  <a:lnTo>
                    <a:pt x="23241" y="38074"/>
                  </a:lnTo>
                  <a:lnTo>
                    <a:pt x="85864" y="38074"/>
                  </a:lnTo>
                  <a:lnTo>
                    <a:pt x="85864" y="18948"/>
                  </a:lnTo>
                  <a:lnTo>
                    <a:pt x="0" y="18948"/>
                  </a:lnTo>
                  <a:lnTo>
                    <a:pt x="0" y="119456"/>
                  </a:lnTo>
                  <a:lnTo>
                    <a:pt x="14643" y="119456"/>
                  </a:lnTo>
                  <a:lnTo>
                    <a:pt x="37719" y="119214"/>
                  </a:lnTo>
                  <a:lnTo>
                    <a:pt x="58280" y="118300"/>
                  </a:lnTo>
                  <a:lnTo>
                    <a:pt x="77711" y="116433"/>
                  </a:lnTo>
                  <a:lnTo>
                    <a:pt x="97434" y="113322"/>
                  </a:lnTo>
                  <a:close/>
                </a:path>
                <a:path w="621029" h="222250">
                  <a:moveTo>
                    <a:pt x="179971" y="0"/>
                  </a:moveTo>
                  <a:lnTo>
                    <a:pt x="157695" y="0"/>
                  </a:lnTo>
                  <a:lnTo>
                    <a:pt x="157695" y="56578"/>
                  </a:lnTo>
                  <a:lnTo>
                    <a:pt x="130505" y="56578"/>
                  </a:lnTo>
                  <a:lnTo>
                    <a:pt x="130505" y="4127"/>
                  </a:lnTo>
                  <a:lnTo>
                    <a:pt x="108483" y="4127"/>
                  </a:lnTo>
                  <a:lnTo>
                    <a:pt x="108483" y="127177"/>
                  </a:lnTo>
                  <a:lnTo>
                    <a:pt x="130505" y="127177"/>
                  </a:lnTo>
                  <a:lnTo>
                    <a:pt x="130505" y="76047"/>
                  </a:lnTo>
                  <a:lnTo>
                    <a:pt x="157695" y="76047"/>
                  </a:lnTo>
                  <a:lnTo>
                    <a:pt x="157695" y="146735"/>
                  </a:lnTo>
                  <a:lnTo>
                    <a:pt x="179971" y="146735"/>
                  </a:lnTo>
                  <a:lnTo>
                    <a:pt x="179971" y="76047"/>
                  </a:lnTo>
                  <a:lnTo>
                    <a:pt x="179971" y="56578"/>
                  </a:lnTo>
                  <a:lnTo>
                    <a:pt x="179971" y="0"/>
                  </a:lnTo>
                  <a:close/>
                </a:path>
                <a:path w="621029" h="222250">
                  <a:moveTo>
                    <a:pt x="191465" y="202958"/>
                  </a:moveTo>
                  <a:lnTo>
                    <a:pt x="138290" y="181749"/>
                  </a:lnTo>
                  <a:lnTo>
                    <a:pt x="116560" y="144284"/>
                  </a:lnTo>
                  <a:lnTo>
                    <a:pt x="116560" y="136296"/>
                  </a:lnTo>
                  <a:lnTo>
                    <a:pt x="93052" y="136296"/>
                  </a:lnTo>
                  <a:lnTo>
                    <a:pt x="93052" y="144284"/>
                  </a:lnTo>
                  <a:lnTo>
                    <a:pt x="87147" y="164312"/>
                  </a:lnTo>
                  <a:lnTo>
                    <a:pt x="71196" y="181749"/>
                  </a:lnTo>
                  <a:lnTo>
                    <a:pt x="47447" y="195110"/>
                  </a:lnTo>
                  <a:lnTo>
                    <a:pt x="18148" y="202958"/>
                  </a:lnTo>
                  <a:lnTo>
                    <a:pt x="28143" y="221284"/>
                  </a:lnTo>
                  <a:lnTo>
                    <a:pt x="52451" y="214884"/>
                  </a:lnTo>
                  <a:lnTo>
                    <a:pt x="74015" y="204724"/>
                  </a:lnTo>
                  <a:lnTo>
                    <a:pt x="91846" y="191236"/>
                  </a:lnTo>
                  <a:lnTo>
                    <a:pt x="104889" y="174802"/>
                  </a:lnTo>
                  <a:lnTo>
                    <a:pt x="117817" y="191236"/>
                  </a:lnTo>
                  <a:lnTo>
                    <a:pt x="135547" y="204724"/>
                  </a:lnTo>
                  <a:lnTo>
                    <a:pt x="157086" y="214884"/>
                  </a:lnTo>
                  <a:lnTo>
                    <a:pt x="181457" y="221284"/>
                  </a:lnTo>
                  <a:lnTo>
                    <a:pt x="191465" y="202958"/>
                  </a:lnTo>
                  <a:close/>
                </a:path>
                <a:path w="621029" h="222250">
                  <a:moveTo>
                    <a:pt x="393712" y="201295"/>
                  </a:moveTo>
                  <a:lnTo>
                    <a:pt x="257771" y="201295"/>
                  </a:lnTo>
                  <a:lnTo>
                    <a:pt x="257771" y="178574"/>
                  </a:lnTo>
                  <a:lnTo>
                    <a:pt x="388010" y="178574"/>
                  </a:lnTo>
                  <a:lnTo>
                    <a:pt x="388010" y="120421"/>
                  </a:lnTo>
                  <a:lnTo>
                    <a:pt x="233997" y="120421"/>
                  </a:lnTo>
                  <a:lnTo>
                    <a:pt x="233997" y="139103"/>
                  </a:lnTo>
                  <a:lnTo>
                    <a:pt x="364680" y="139103"/>
                  </a:lnTo>
                  <a:lnTo>
                    <a:pt x="364680" y="160515"/>
                  </a:lnTo>
                  <a:lnTo>
                    <a:pt x="234264" y="160515"/>
                  </a:lnTo>
                  <a:lnTo>
                    <a:pt x="234264" y="219976"/>
                  </a:lnTo>
                  <a:lnTo>
                    <a:pt x="393712" y="219976"/>
                  </a:lnTo>
                  <a:lnTo>
                    <a:pt x="393712" y="201295"/>
                  </a:lnTo>
                  <a:close/>
                </a:path>
                <a:path w="621029" h="222250">
                  <a:moveTo>
                    <a:pt x="413626" y="81572"/>
                  </a:moveTo>
                  <a:lnTo>
                    <a:pt x="383095" y="81572"/>
                  </a:lnTo>
                  <a:lnTo>
                    <a:pt x="385838" y="64465"/>
                  </a:lnTo>
                  <a:lnTo>
                    <a:pt x="387248" y="49250"/>
                  </a:lnTo>
                  <a:lnTo>
                    <a:pt x="387756" y="35814"/>
                  </a:lnTo>
                  <a:lnTo>
                    <a:pt x="387832" y="9563"/>
                  </a:lnTo>
                  <a:lnTo>
                    <a:pt x="235661" y="9563"/>
                  </a:lnTo>
                  <a:lnTo>
                    <a:pt x="235661" y="28333"/>
                  </a:lnTo>
                  <a:lnTo>
                    <a:pt x="364413" y="28333"/>
                  </a:lnTo>
                  <a:lnTo>
                    <a:pt x="364236" y="39357"/>
                  </a:lnTo>
                  <a:lnTo>
                    <a:pt x="363601" y="51765"/>
                  </a:lnTo>
                  <a:lnTo>
                    <a:pt x="362115" y="65773"/>
                  </a:lnTo>
                  <a:lnTo>
                    <a:pt x="359422" y="81572"/>
                  </a:lnTo>
                  <a:lnTo>
                    <a:pt x="210223" y="81572"/>
                  </a:lnTo>
                  <a:lnTo>
                    <a:pt x="210223" y="100431"/>
                  </a:lnTo>
                  <a:lnTo>
                    <a:pt x="413626" y="100431"/>
                  </a:lnTo>
                  <a:lnTo>
                    <a:pt x="413626" y="81572"/>
                  </a:lnTo>
                  <a:close/>
                </a:path>
                <a:path w="621029" h="222250">
                  <a:moveTo>
                    <a:pt x="575792" y="4305"/>
                  </a:moveTo>
                  <a:lnTo>
                    <a:pt x="553339" y="4305"/>
                  </a:lnTo>
                  <a:lnTo>
                    <a:pt x="553339" y="85166"/>
                  </a:lnTo>
                  <a:lnTo>
                    <a:pt x="528256" y="85166"/>
                  </a:lnTo>
                  <a:lnTo>
                    <a:pt x="523341" y="57035"/>
                  </a:lnTo>
                  <a:lnTo>
                    <a:pt x="515200" y="39916"/>
                  </a:lnTo>
                  <a:lnTo>
                    <a:pt x="513257" y="35839"/>
                  </a:lnTo>
                  <a:lnTo>
                    <a:pt x="506679" y="29832"/>
                  </a:lnTo>
                  <a:lnTo>
                    <a:pt x="506679" y="95961"/>
                  </a:lnTo>
                  <a:lnTo>
                    <a:pt x="504837" y="119684"/>
                  </a:lnTo>
                  <a:lnTo>
                    <a:pt x="499541" y="137337"/>
                  </a:lnTo>
                  <a:lnTo>
                    <a:pt x="491172" y="148297"/>
                  </a:lnTo>
                  <a:lnTo>
                    <a:pt x="480110" y="152006"/>
                  </a:lnTo>
                  <a:lnTo>
                    <a:pt x="469303" y="148297"/>
                  </a:lnTo>
                  <a:lnTo>
                    <a:pt x="461111" y="137337"/>
                  </a:lnTo>
                  <a:lnTo>
                    <a:pt x="455955" y="119684"/>
                  </a:lnTo>
                  <a:lnTo>
                    <a:pt x="454228" y="95961"/>
                  </a:lnTo>
                  <a:lnTo>
                    <a:pt x="455955" y="72288"/>
                  </a:lnTo>
                  <a:lnTo>
                    <a:pt x="461111" y="54673"/>
                  </a:lnTo>
                  <a:lnTo>
                    <a:pt x="469303" y="43700"/>
                  </a:lnTo>
                  <a:lnTo>
                    <a:pt x="480110" y="39916"/>
                  </a:lnTo>
                  <a:lnTo>
                    <a:pt x="491172" y="43700"/>
                  </a:lnTo>
                  <a:lnTo>
                    <a:pt x="499541" y="54673"/>
                  </a:lnTo>
                  <a:lnTo>
                    <a:pt x="504837" y="72288"/>
                  </a:lnTo>
                  <a:lnTo>
                    <a:pt x="506679" y="95961"/>
                  </a:lnTo>
                  <a:lnTo>
                    <a:pt x="506679" y="29832"/>
                  </a:lnTo>
                  <a:lnTo>
                    <a:pt x="498627" y="22466"/>
                  </a:lnTo>
                  <a:lnTo>
                    <a:pt x="480110" y="17805"/>
                  </a:lnTo>
                  <a:lnTo>
                    <a:pt x="460425" y="23266"/>
                  </a:lnTo>
                  <a:lnTo>
                    <a:pt x="445350" y="38862"/>
                  </a:lnTo>
                  <a:lnTo>
                    <a:pt x="435698" y="63474"/>
                  </a:lnTo>
                  <a:lnTo>
                    <a:pt x="432308" y="95961"/>
                  </a:lnTo>
                  <a:lnTo>
                    <a:pt x="435698" y="128625"/>
                  </a:lnTo>
                  <a:lnTo>
                    <a:pt x="445350" y="153365"/>
                  </a:lnTo>
                  <a:lnTo>
                    <a:pt x="460425" y="169024"/>
                  </a:lnTo>
                  <a:lnTo>
                    <a:pt x="480110" y="174459"/>
                  </a:lnTo>
                  <a:lnTo>
                    <a:pt x="498957" y="169633"/>
                  </a:lnTo>
                  <a:lnTo>
                    <a:pt x="513727" y="155689"/>
                  </a:lnTo>
                  <a:lnTo>
                    <a:pt x="515404" y="152006"/>
                  </a:lnTo>
                  <a:lnTo>
                    <a:pt x="523748" y="133578"/>
                  </a:lnTo>
                  <a:lnTo>
                    <a:pt x="528345" y="104292"/>
                  </a:lnTo>
                  <a:lnTo>
                    <a:pt x="553339" y="104292"/>
                  </a:lnTo>
                  <a:lnTo>
                    <a:pt x="553339" y="211289"/>
                  </a:lnTo>
                  <a:lnTo>
                    <a:pt x="575792" y="211289"/>
                  </a:lnTo>
                  <a:lnTo>
                    <a:pt x="575792" y="104292"/>
                  </a:lnTo>
                  <a:lnTo>
                    <a:pt x="575792" y="85166"/>
                  </a:lnTo>
                  <a:lnTo>
                    <a:pt x="575792" y="4305"/>
                  </a:lnTo>
                  <a:close/>
                </a:path>
                <a:path w="621029" h="222250">
                  <a:moveTo>
                    <a:pt x="620966" y="0"/>
                  </a:moveTo>
                  <a:lnTo>
                    <a:pt x="598335" y="0"/>
                  </a:lnTo>
                  <a:lnTo>
                    <a:pt x="598335" y="222250"/>
                  </a:lnTo>
                  <a:lnTo>
                    <a:pt x="620966" y="222250"/>
                  </a:lnTo>
                  <a:lnTo>
                    <a:pt x="620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1834152" y="7879637"/>
              <a:ext cx="409680" cy="222250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2271899" y="7879637"/>
              <a:ext cx="186552" cy="222688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12501245" y="7879079"/>
              <a:ext cx="198755" cy="218440"/>
            </a:xfrm>
            <a:custGeom>
              <a:avLst/>
              <a:gdLst/>
              <a:ahLst/>
              <a:cxnLst/>
              <a:rect l="l" t="t" r="r" b="b"/>
              <a:pathLst>
                <a:path w="198754" h="218440">
                  <a:moveTo>
                    <a:pt x="104114" y="20320"/>
                  </a:moveTo>
                  <a:lnTo>
                    <a:pt x="0" y="20320"/>
                  </a:lnTo>
                  <a:lnTo>
                    <a:pt x="0" y="39370"/>
                  </a:lnTo>
                  <a:lnTo>
                    <a:pt x="0" y="105410"/>
                  </a:lnTo>
                  <a:lnTo>
                    <a:pt x="0" y="124460"/>
                  </a:lnTo>
                  <a:lnTo>
                    <a:pt x="104114" y="124460"/>
                  </a:lnTo>
                  <a:lnTo>
                    <a:pt x="104114" y="105410"/>
                  </a:lnTo>
                  <a:lnTo>
                    <a:pt x="23063" y="105410"/>
                  </a:lnTo>
                  <a:lnTo>
                    <a:pt x="23063" y="39370"/>
                  </a:lnTo>
                  <a:lnTo>
                    <a:pt x="81038" y="39370"/>
                  </a:lnTo>
                  <a:lnTo>
                    <a:pt x="81038" y="105194"/>
                  </a:lnTo>
                  <a:lnTo>
                    <a:pt x="104114" y="105194"/>
                  </a:lnTo>
                  <a:lnTo>
                    <a:pt x="104114" y="39370"/>
                  </a:lnTo>
                  <a:lnTo>
                    <a:pt x="104114" y="39154"/>
                  </a:lnTo>
                  <a:lnTo>
                    <a:pt x="104114" y="20320"/>
                  </a:lnTo>
                  <a:close/>
                </a:path>
                <a:path w="198754" h="218440">
                  <a:moveTo>
                    <a:pt x="175590" y="199390"/>
                  </a:moveTo>
                  <a:lnTo>
                    <a:pt x="48679" y="199390"/>
                  </a:lnTo>
                  <a:lnTo>
                    <a:pt x="48679" y="147320"/>
                  </a:lnTo>
                  <a:lnTo>
                    <a:pt x="25260" y="147320"/>
                  </a:lnTo>
                  <a:lnTo>
                    <a:pt x="25260" y="199390"/>
                  </a:lnTo>
                  <a:lnTo>
                    <a:pt x="25260" y="218440"/>
                  </a:lnTo>
                  <a:lnTo>
                    <a:pt x="175590" y="218440"/>
                  </a:lnTo>
                  <a:lnTo>
                    <a:pt x="175590" y="199390"/>
                  </a:lnTo>
                  <a:close/>
                </a:path>
                <a:path w="198754" h="218440">
                  <a:moveTo>
                    <a:pt x="198310" y="67310"/>
                  </a:moveTo>
                  <a:lnTo>
                    <a:pt x="166116" y="67310"/>
                  </a:lnTo>
                  <a:lnTo>
                    <a:pt x="166116" y="0"/>
                  </a:lnTo>
                  <a:lnTo>
                    <a:pt x="142532" y="0"/>
                  </a:lnTo>
                  <a:lnTo>
                    <a:pt x="142532" y="67310"/>
                  </a:lnTo>
                  <a:lnTo>
                    <a:pt x="142532" y="86360"/>
                  </a:lnTo>
                  <a:lnTo>
                    <a:pt x="142532" y="162560"/>
                  </a:lnTo>
                  <a:lnTo>
                    <a:pt x="166116" y="162560"/>
                  </a:lnTo>
                  <a:lnTo>
                    <a:pt x="166116" y="86360"/>
                  </a:lnTo>
                  <a:lnTo>
                    <a:pt x="198310" y="86360"/>
                  </a:lnTo>
                  <a:lnTo>
                    <a:pt x="198310" y="67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7" name="object 23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2774036" y="7879637"/>
              <a:ext cx="405558" cy="22225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286482" y="7879637"/>
              <a:ext cx="185763" cy="221636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13555434" y="7879637"/>
              <a:ext cx="411347" cy="222250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4057617" y="7879637"/>
              <a:ext cx="422398" cy="221987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8064575" y="8330507"/>
              <a:ext cx="129281" cy="184536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8223847" y="8311388"/>
              <a:ext cx="769620" cy="222885"/>
            </a:xfrm>
            <a:custGeom>
              <a:avLst/>
              <a:gdLst/>
              <a:ahLst/>
              <a:cxnLst/>
              <a:rect l="l" t="t" r="r" b="b"/>
              <a:pathLst>
                <a:path w="769620" h="222884">
                  <a:moveTo>
                    <a:pt x="35344" y="175679"/>
                  </a:moveTo>
                  <a:lnTo>
                    <a:pt x="27279" y="167792"/>
                  </a:lnTo>
                  <a:lnTo>
                    <a:pt x="8064" y="167792"/>
                  </a:lnTo>
                  <a:lnTo>
                    <a:pt x="0" y="175679"/>
                  </a:lnTo>
                  <a:lnTo>
                    <a:pt x="177" y="185331"/>
                  </a:lnTo>
                  <a:lnTo>
                    <a:pt x="0" y="194983"/>
                  </a:lnTo>
                  <a:lnTo>
                    <a:pt x="8064" y="202869"/>
                  </a:lnTo>
                  <a:lnTo>
                    <a:pt x="17805" y="202869"/>
                  </a:lnTo>
                  <a:lnTo>
                    <a:pt x="27279" y="202869"/>
                  </a:lnTo>
                  <a:lnTo>
                    <a:pt x="35344" y="194983"/>
                  </a:lnTo>
                  <a:lnTo>
                    <a:pt x="35344" y="175679"/>
                  </a:lnTo>
                  <a:close/>
                </a:path>
                <a:path w="769620" h="222884">
                  <a:moveTo>
                    <a:pt x="254139" y="152260"/>
                  </a:moveTo>
                  <a:lnTo>
                    <a:pt x="231495" y="136029"/>
                  </a:lnTo>
                  <a:lnTo>
                    <a:pt x="213817" y="113106"/>
                  </a:lnTo>
                  <a:lnTo>
                    <a:pt x="210007" y="104025"/>
                  </a:lnTo>
                  <a:lnTo>
                    <a:pt x="202361" y="85839"/>
                  </a:lnTo>
                  <a:lnTo>
                    <a:pt x="198361" y="56578"/>
                  </a:lnTo>
                  <a:lnTo>
                    <a:pt x="198361" y="18516"/>
                  </a:lnTo>
                  <a:lnTo>
                    <a:pt x="174942" y="18516"/>
                  </a:lnTo>
                  <a:lnTo>
                    <a:pt x="174942" y="56578"/>
                  </a:lnTo>
                  <a:lnTo>
                    <a:pt x="170700" y="87058"/>
                  </a:lnTo>
                  <a:lnTo>
                    <a:pt x="158991" y="115595"/>
                  </a:lnTo>
                  <a:lnTo>
                    <a:pt x="140919" y="139573"/>
                  </a:lnTo>
                  <a:lnTo>
                    <a:pt x="117589" y="156387"/>
                  </a:lnTo>
                  <a:lnTo>
                    <a:pt x="132232" y="175336"/>
                  </a:lnTo>
                  <a:lnTo>
                    <a:pt x="150037" y="163080"/>
                  </a:lnTo>
                  <a:lnTo>
                    <a:pt x="165303" y="146583"/>
                  </a:lnTo>
                  <a:lnTo>
                    <a:pt x="177711" y="126644"/>
                  </a:lnTo>
                  <a:lnTo>
                    <a:pt x="186867" y="104025"/>
                  </a:lnTo>
                  <a:lnTo>
                    <a:pt x="195808" y="125247"/>
                  </a:lnTo>
                  <a:lnTo>
                    <a:pt x="207810" y="143992"/>
                  </a:lnTo>
                  <a:lnTo>
                    <a:pt x="222542" y="159512"/>
                  </a:lnTo>
                  <a:lnTo>
                    <a:pt x="239674" y="171119"/>
                  </a:lnTo>
                  <a:lnTo>
                    <a:pt x="254139" y="152260"/>
                  </a:lnTo>
                  <a:close/>
                </a:path>
                <a:path w="769620" h="222884">
                  <a:moveTo>
                    <a:pt x="330098" y="88684"/>
                  </a:moveTo>
                  <a:lnTo>
                    <a:pt x="294487" y="88684"/>
                  </a:lnTo>
                  <a:lnTo>
                    <a:pt x="294487" y="0"/>
                  </a:lnTo>
                  <a:lnTo>
                    <a:pt x="270891" y="0"/>
                  </a:lnTo>
                  <a:lnTo>
                    <a:pt x="270891" y="222262"/>
                  </a:lnTo>
                  <a:lnTo>
                    <a:pt x="294487" y="222262"/>
                  </a:lnTo>
                  <a:lnTo>
                    <a:pt x="294487" y="108762"/>
                  </a:lnTo>
                  <a:lnTo>
                    <a:pt x="330098" y="108762"/>
                  </a:lnTo>
                  <a:lnTo>
                    <a:pt x="330098" y="88684"/>
                  </a:lnTo>
                  <a:close/>
                </a:path>
                <a:path w="769620" h="222884">
                  <a:moveTo>
                    <a:pt x="518845" y="182168"/>
                  </a:moveTo>
                  <a:lnTo>
                    <a:pt x="513499" y="165265"/>
                  </a:lnTo>
                  <a:lnTo>
                    <a:pt x="507885" y="160680"/>
                  </a:lnTo>
                  <a:lnTo>
                    <a:pt x="498322" y="152882"/>
                  </a:lnTo>
                  <a:lnTo>
                    <a:pt x="495338" y="151955"/>
                  </a:lnTo>
                  <a:lnTo>
                    <a:pt x="495338" y="182168"/>
                  </a:lnTo>
                  <a:lnTo>
                    <a:pt x="491655" y="191414"/>
                  </a:lnTo>
                  <a:lnTo>
                    <a:pt x="481203" y="198221"/>
                  </a:lnTo>
                  <a:lnTo>
                    <a:pt x="464489" y="202399"/>
                  </a:lnTo>
                  <a:lnTo>
                    <a:pt x="442010" y="203746"/>
                  </a:lnTo>
                  <a:lnTo>
                    <a:pt x="419366" y="202399"/>
                  </a:lnTo>
                  <a:lnTo>
                    <a:pt x="402640" y="198221"/>
                  </a:lnTo>
                  <a:lnTo>
                    <a:pt x="392315" y="191414"/>
                  </a:lnTo>
                  <a:lnTo>
                    <a:pt x="388861" y="182168"/>
                  </a:lnTo>
                  <a:lnTo>
                    <a:pt x="392315" y="173037"/>
                  </a:lnTo>
                  <a:lnTo>
                    <a:pt x="402640" y="166331"/>
                  </a:lnTo>
                  <a:lnTo>
                    <a:pt x="419366" y="162179"/>
                  </a:lnTo>
                  <a:lnTo>
                    <a:pt x="442010" y="160680"/>
                  </a:lnTo>
                  <a:lnTo>
                    <a:pt x="464489" y="162179"/>
                  </a:lnTo>
                  <a:lnTo>
                    <a:pt x="481203" y="166331"/>
                  </a:lnTo>
                  <a:lnTo>
                    <a:pt x="491655" y="173037"/>
                  </a:lnTo>
                  <a:lnTo>
                    <a:pt x="495338" y="182168"/>
                  </a:lnTo>
                  <a:lnTo>
                    <a:pt x="495338" y="151955"/>
                  </a:lnTo>
                  <a:lnTo>
                    <a:pt x="474192" y="145300"/>
                  </a:lnTo>
                  <a:lnTo>
                    <a:pt x="442010" y="142798"/>
                  </a:lnTo>
                  <a:lnTo>
                    <a:pt x="409613" y="145300"/>
                  </a:lnTo>
                  <a:lnTo>
                    <a:pt x="385381" y="152882"/>
                  </a:lnTo>
                  <a:lnTo>
                    <a:pt x="370179" y="165265"/>
                  </a:lnTo>
                  <a:lnTo>
                    <a:pt x="364921" y="182168"/>
                  </a:lnTo>
                  <a:lnTo>
                    <a:pt x="370179" y="199174"/>
                  </a:lnTo>
                  <a:lnTo>
                    <a:pt x="385381" y="211594"/>
                  </a:lnTo>
                  <a:lnTo>
                    <a:pt x="409613" y="219227"/>
                  </a:lnTo>
                  <a:lnTo>
                    <a:pt x="442010" y="221818"/>
                  </a:lnTo>
                  <a:lnTo>
                    <a:pt x="474192" y="219227"/>
                  </a:lnTo>
                  <a:lnTo>
                    <a:pt x="498322" y="211594"/>
                  </a:lnTo>
                  <a:lnTo>
                    <a:pt x="507911" y="203746"/>
                  </a:lnTo>
                  <a:lnTo>
                    <a:pt x="513499" y="199174"/>
                  </a:lnTo>
                  <a:lnTo>
                    <a:pt x="518845" y="182168"/>
                  </a:lnTo>
                  <a:close/>
                </a:path>
                <a:path w="769620" h="222884">
                  <a:moveTo>
                    <a:pt x="543585" y="108407"/>
                  </a:moveTo>
                  <a:lnTo>
                    <a:pt x="494461" y="108407"/>
                  </a:lnTo>
                  <a:lnTo>
                    <a:pt x="494461" y="84823"/>
                  </a:lnTo>
                  <a:lnTo>
                    <a:pt x="494461" y="78676"/>
                  </a:lnTo>
                  <a:lnTo>
                    <a:pt x="521385" y="45707"/>
                  </a:lnTo>
                  <a:lnTo>
                    <a:pt x="515848" y="28041"/>
                  </a:lnTo>
                  <a:lnTo>
                    <a:pt x="508787" y="22199"/>
                  </a:lnTo>
                  <a:lnTo>
                    <a:pt x="499999" y="14922"/>
                  </a:lnTo>
                  <a:lnTo>
                    <a:pt x="497268" y="14033"/>
                  </a:lnTo>
                  <a:lnTo>
                    <a:pt x="497268" y="45707"/>
                  </a:lnTo>
                  <a:lnTo>
                    <a:pt x="493483" y="55613"/>
                  </a:lnTo>
                  <a:lnTo>
                    <a:pt x="482574" y="62865"/>
                  </a:lnTo>
                  <a:lnTo>
                    <a:pt x="471043" y="65836"/>
                  </a:lnTo>
                  <a:lnTo>
                    <a:pt x="471043" y="84823"/>
                  </a:lnTo>
                  <a:lnTo>
                    <a:pt x="471043" y="108407"/>
                  </a:lnTo>
                  <a:lnTo>
                    <a:pt x="413245" y="108407"/>
                  </a:lnTo>
                  <a:lnTo>
                    <a:pt x="413245" y="84912"/>
                  </a:lnTo>
                  <a:lnTo>
                    <a:pt x="419938" y="85775"/>
                  </a:lnTo>
                  <a:lnTo>
                    <a:pt x="426986" y="86410"/>
                  </a:lnTo>
                  <a:lnTo>
                    <a:pt x="434378" y="86791"/>
                  </a:lnTo>
                  <a:lnTo>
                    <a:pt x="442099" y="86918"/>
                  </a:lnTo>
                  <a:lnTo>
                    <a:pt x="449846" y="86791"/>
                  </a:lnTo>
                  <a:lnTo>
                    <a:pt x="457263" y="86398"/>
                  </a:lnTo>
                  <a:lnTo>
                    <a:pt x="464337" y="85737"/>
                  </a:lnTo>
                  <a:lnTo>
                    <a:pt x="470408" y="84912"/>
                  </a:lnTo>
                  <a:lnTo>
                    <a:pt x="471043" y="84823"/>
                  </a:lnTo>
                  <a:lnTo>
                    <a:pt x="471043" y="65836"/>
                  </a:lnTo>
                  <a:lnTo>
                    <a:pt x="465226" y="67335"/>
                  </a:lnTo>
                  <a:lnTo>
                    <a:pt x="442099" y="68859"/>
                  </a:lnTo>
                  <a:lnTo>
                    <a:pt x="418909" y="67335"/>
                  </a:lnTo>
                  <a:lnTo>
                    <a:pt x="401586" y="62865"/>
                  </a:lnTo>
                  <a:lnTo>
                    <a:pt x="390766" y="55613"/>
                  </a:lnTo>
                  <a:lnTo>
                    <a:pt x="387108" y="45707"/>
                  </a:lnTo>
                  <a:lnTo>
                    <a:pt x="390766" y="35737"/>
                  </a:lnTo>
                  <a:lnTo>
                    <a:pt x="401586" y="28359"/>
                  </a:lnTo>
                  <a:lnTo>
                    <a:pt x="418909" y="23774"/>
                  </a:lnTo>
                  <a:lnTo>
                    <a:pt x="442099" y="22199"/>
                  </a:lnTo>
                  <a:lnTo>
                    <a:pt x="465226" y="23774"/>
                  </a:lnTo>
                  <a:lnTo>
                    <a:pt x="482574" y="28359"/>
                  </a:lnTo>
                  <a:lnTo>
                    <a:pt x="493483" y="35737"/>
                  </a:lnTo>
                  <a:lnTo>
                    <a:pt x="497268" y="45707"/>
                  </a:lnTo>
                  <a:lnTo>
                    <a:pt x="497268" y="14033"/>
                  </a:lnTo>
                  <a:lnTo>
                    <a:pt x="475030" y="6731"/>
                  </a:lnTo>
                  <a:lnTo>
                    <a:pt x="442099" y="3860"/>
                  </a:lnTo>
                  <a:lnTo>
                    <a:pt x="409079" y="6731"/>
                  </a:lnTo>
                  <a:lnTo>
                    <a:pt x="384048" y="14922"/>
                  </a:lnTo>
                  <a:lnTo>
                    <a:pt x="368185" y="28041"/>
                  </a:lnTo>
                  <a:lnTo>
                    <a:pt x="362635" y="45707"/>
                  </a:lnTo>
                  <a:lnTo>
                    <a:pt x="364426" y="56083"/>
                  </a:lnTo>
                  <a:lnTo>
                    <a:pt x="369671" y="65087"/>
                  </a:lnTo>
                  <a:lnTo>
                    <a:pt x="378104" y="72605"/>
                  </a:lnTo>
                  <a:lnTo>
                    <a:pt x="389559" y="78587"/>
                  </a:lnTo>
                  <a:lnTo>
                    <a:pt x="389559" y="108407"/>
                  </a:lnTo>
                  <a:lnTo>
                    <a:pt x="340969" y="108407"/>
                  </a:lnTo>
                  <a:lnTo>
                    <a:pt x="340969" y="127533"/>
                  </a:lnTo>
                  <a:lnTo>
                    <a:pt x="543585" y="127533"/>
                  </a:lnTo>
                  <a:lnTo>
                    <a:pt x="543585" y="108407"/>
                  </a:lnTo>
                  <a:close/>
                </a:path>
                <a:path w="769620" h="222884">
                  <a:moveTo>
                    <a:pt x="694702" y="155689"/>
                  </a:moveTo>
                  <a:lnTo>
                    <a:pt x="671614" y="139839"/>
                  </a:lnTo>
                  <a:lnTo>
                    <a:pt x="653669" y="117817"/>
                  </a:lnTo>
                  <a:lnTo>
                    <a:pt x="649300" y="108153"/>
                  </a:lnTo>
                  <a:lnTo>
                    <a:pt x="642086" y="92214"/>
                  </a:lnTo>
                  <a:lnTo>
                    <a:pt x="638035" y="65608"/>
                  </a:lnTo>
                  <a:lnTo>
                    <a:pt x="638035" y="41846"/>
                  </a:lnTo>
                  <a:lnTo>
                    <a:pt x="686282" y="41846"/>
                  </a:lnTo>
                  <a:lnTo>
                    <a:pt x="686282" y="22377"/>
                  </a:lnTo>
                  <a:lnTo>
                    <a:pt x="564629" y="22377"/>
                  </a:lnTo>
                  <a:lnTo>
                    <a:pt x="564629" y="41846"/>
                  </a:lnTo>
                  <a:lnTo>
                    <a:pt x="614705" y="41846"/>
                  </a:lnTo>
                  <a:lnTo>
                    <a:pt x="614705" y="65608"/>
                  </a:lnTo>
                  <a:lnTo>
                    <a:pt x="610260" y="94119"/>
                  </a:lnTo>
                  <a:lnTo>
                    <a:pt x="598106" y="121437"/>
                  </a:lnTo>
                  <a:lnTo>
                    <a:pt x="579678" y="144741"/>
                  </a:lnTo>
                  <a:lnTo>
                    <a:pt x="556387" y="161213"/>
                  </a:lnTo>
                  <a:lnTo>
                    <a:pt x="570331" y="179806"/>
                  </a:lnTo>
                  <a:lnTo>
                    <a:pt x="588340" y="167767"/>
                  </a:lnTo>
                  <a:lnTo>
                    <a:pt x="604100" y="151142"/>
                  </a:lnTo>
                  <a:lnTo>
                    <a:pt x="617029" y="130937"/>
                  </a:lnTo>
                  <a:lnTo>
                    <a:pt x="626554" y="108153"/>
                  </a:lnTo>
                  <a:lnTo>
                    <a:pt x="635850" y="129044"/>
                  </a:lnTo>
                  <a:lnTo>
                    <a:pt x="648373" y="147599"/>
                  </a:lnTo>
                  <a:lnTo>
                    <a:pt x="663676" y="162966"/>
                  </a:lnTo>
                  <a:lnTo>
                    <a:pt x="681367" y="174282"/>
                  </a:lnTo>
                  <a:lnTo>
                    <a:pt x="694702" y="155689"/>
                  </a:lnTo>
                  <a:close/>
                </a:path>
                <a:path w="769620" h="222884">
                  <a:moveTo>
                    <a:pt x="769340" y="88150"/>
                  </a:moveTo>
                  <a:lnTo>
                    <a:pt x="733729" y="88150"/>
                  </a:lnTo>
                  <a:lnTo>
                    <a:pt x="733729" y="0"/>
                  </a:lnTo>
                  <a:lnTo>
                    <a:pt x="710133" y="0"/>
                  </a:lnTo>
                  <a:lnTo>
                    <a:pt x="710133" y="222262"/>
                  </a:lnTo>
                  <a:lnTo>
                    <a:pt x="733729" y="222262"/>
                  </a:lnTo>
                  <a:lnTo>
                    <a:pt x="733729" y="108064"/>
                  </a:lnTo>
                  <a:lnTo>
                    <a:pt x="769340" y="108064"/>
                  </a:lnTo>
                  <a:lnTo>
                    <a:pt x="769340" y="881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9064107" y="8311563"/>
              <a:ext cx="192956" cy="217514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9285568" y="8311475"/>
              <a:ext cx="206550" cy="21760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9564948" y="8311388"/>
              <a:ext cx="208216" cy="21768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9798687" y="8311388"/>
              <a:ext cx="172082" cy="222688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8065365" y="8857070"/>
              <a:ext cx="80010" cy="22860"/>
            </a:xfrm>
            <a:custGeom>
              <a:avLst/>
              <a:gdLst/>
              <a:ahLst/>
              <a:cxnLst/>
              <a:rect l="l" t="t" r="r" b="b"/>
              <a:pathLst>
                <a:path w="80009" h="22859">
                  <a:moveTo>
                    <a:pt x="79813" y="0"/>
                  </a:moveTo>
                  <a:lnTo>
                    <a:pt x="0" y="0"/>
                  </a:lnTo>
                  <a:lnTo>
                    <a:pt x="0" y="22803"/>
                  </a:lnTo>
                  <a:lnTo>
                    <a:pt x="79813" y="22803"/>
                  </a:lnTo>
                  <a:lnTo>
                    <a:pt x="79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230181" y="8743138"/>
              <a:ext cx="191903" cy="222250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8448835" y="8743138"/>
              <a:ext cx="185939" cy="222688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8670296" y="8752698"/>
              <a:ext cx="203393" cy="210409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8949780" y="8743138"/>
              <a:ext cx="407312" cy="222250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9386563" y="8743138"/>
              <a:ext cx="414943" cy="222250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829134" y="8743138"/>
              <a:ext cx="191903" cy="222250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10058134" y="8742680"/>
              <a:ext cx="198755" cy="219075"/>
            </a:xfrm>
            <a:custGeom>
              <a:avLst/>
              <a:gdLst/>
              <a:ahLst/>
              <a:cxnLst/>
              <a:rect l="l" t="t" r="r" b="b"/>
              <a:pathLst>
                <a:path w="198754" h="219075">
                  <a:moveTo>
                    <a:pt x="104101" y="20320"/>
                  </a:moveTo>
                  <a:lnTo>
                    <a:pt x="0" y="20320"/>
                  </a:lnTo>
                  <a:lnTo>
                    <a:pt x="0" y="39370"/>
                  </a:lnTo>
                  <a:lnTo>
                    <a:pt x="0" y="105410"/>
                  </a:lnTo>
                  <a:lnTo>
                    <a:pt x="0" y="124460"/>
                  </a:lnTo>
                  <a:lnTo>
                    <a:pt x="104101" y="124460"/>
                  </a:lnTo>
                  <a:lnTo>
                    <a:pt x="104101" y="105410"/>
                  </a:lnTo>
                  <a:lnTo>
                    <a:pt x="23063" y="105410"/>
                  </a:lnTo>
                  <a:lnTo>
                    <a:pt x="23063" y="39370"/>
                  </a:lnTo>
                  <a:lnTo>
                    <a:pt x="81038" y="39370"/>
                  </a:lnTo>
                  <a:lnTo>
                    <a:pt x="81038" y="105105"/>
                  </a:lnTo>
                  <a:lnTo>
                    <a:pt x="104101" y="105105"/>
                  </a:lnTo>
                  <a:lnTo>
                    <a:pt x="104101" y="39370"/>
                  </a:lnTo>
                  <a:lnTo>
                    <a:pt x="104101" y="39052"/>
                  </a:lnTo>
                  <a:lnTo>
                    <a:pt x="104101" y="20320"/>
                  </a:lnTo>
                  <a:close/>
                </a:path>
                <a:path w="198754" h="219075">
                  <a:moveTo>
                    <a:pt x="175590" y="199402"/>
                  </a:moveTo>
                  <a:lnTo>
                    <a:pt x="48679" y="199402"/>
                  </a:lnTo>
                  <a:lnTo>
                    <a:pt x="48679" y="147320"/>
                  </a:lnTo>
                  <a:lnTo>
                    <a:pt x="25260" y="147320"/>
                  </a:lnTo>
                  <a:lnTo>
                    <a:pt x="25260" y="199402"/>
                  </a:lnTo>
                  <a:lnTo>
                    <a:pt x="25260" y="218452"/>
                  </a:lnTo>
                  <a:lnTo>
                    <a:pt x="175590" y="218452"/>
                  </a:lnTo>
                  <a:lnTo>
                    <a:pt x="175590" y="199402"/>
                  </a:lnTo>
                  <a:close/>
                </a:path>
                <a:path w="198754" h="219075">
                  <a:moveTo>
                    <a:pt x="198310" y="67310"/>
                  </a:moveTo>
                  <a:lnTo>
                    <a:pt x="166116" y="67310"/>
                  </a:lnTo>
                  <a:lnTo>
                    <a:pt x="166116" y="0"/>
                  </a:lnTo>
                  <a:lnTo>
                    <a:pt x="142519" y="0"/>
                  </a:lnTo>
                  <a:lnTo>
                    <a:pt x="142519" y="67310"/>
                  </a:lnTo>
                  <a:lnTo>
                    <a:pt x="142519" y="86360"/>
                  </a:lnTo>
                  <a:lnTo>
                    <a:pt x="142519" y="162560"/>
                  </a:lnTo>
                  <a:lnTo>
                    <a:pt x="166116" y="162560"/>
                  </a:lnTo>
                  <a:lnTo>
                    <a:pt x="166116" y="86360"/>
                  </a:lnTo>
                  <a:lnTo>
                    <a:pt x="198310" y="86360"/>
                  </a:lnTo>
                  <a:lnTo>
                    <a:pt x="198310" y="67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5" name="object 255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0330198" y="8743138"/>
              <a:ext cx="190851" cy="222250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0559729" y="8743138"/>
              <a:ext cx="197429" cy="221899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0830952" y="8743138"/>
              <a:ext cx="191903" cy="222250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11049606" y="8743138"/>
              <a:ext cx="185938" cy="222688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11271067" y="8752698"/>
              <a:ext cx="203393" cy="210409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1563797" y="8743138"/>
              <a:ext cx="185763" cy="22163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11837134" y="8743138"/>
              <a:ext cx="181992" cy="219443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12053506" y="8743226"/>
              <a:ext cx="646430" cy="217804"/>
            </a:xfrm>
            <a:custGeom>
              <a:avLst/>
              <a:gdLst/>
              <a:ahLst/>
              <a:cxnLst/>
              <a:rect l="l" t="t" r="r" b="b"/>
              <a:pathLst>
                <a:path w="646429" h="217804">
                  <a:moveTo>
                    <a:pt x="203390" y="175983"/>
                  </a:moveTo>
                  <a:lnTo>
                    <a:pt x="112788" y="175983"/>
                  </a:lnTo>
                  <a:lnTo>
                    <a:pt x="112788" y="136626"/>
                  </a:lnTo>
                  <a:lnTo>
                    <a:pt x="183654" y="136626"/>
                  </a:lnTo>
                  <a:lnTo>
                    <a:pt x="183654" y="117576"/>
                  </a:lnTo>
                  <a:lnTo>
                    <a:pt x="48145" y="117576"/>
                  </a:lnTo>
                  <a:lnTo>
                    <a:pt x="48145" y="84556"/>
                  </a:lnTo>
                  <a:lnTo>
                    <a:pt x="178485" y="84556"/>
                  </a:lnTo>
                  <a:lnTo>
                    <a:pt x="178485" y="66763"/>
                  </a:lnTo>
                  <a:lnTo>
                    <a:pt x="178485" y="35013"/>
                  </a:lnTo>
                  <a:lnTo>
                    <a:pt x="178485" y="15963"/>
                  </a:lnTo>
                  <a:lnTo>
                    <a:pt x="24295" y="15963"/>
                  </a:lnTo>
                  <a:lnTo>
                    <a:pt x="24295" y="35013"/>
                  </a:lnTo>
                  <a:lnTo>
                    <a:pt x="155232" y="35013"/>
                  </a:lnTo>
                  <a:lnTo>
                    <a:pt x="155232" y="66763"/>
                  </a:lnTo>
                  <a:lnTo>
                    <a:pt x="24726" y="66763"/>
                  </a:lnTo>
                  <a:lnTo>
                    <a:pt x="24726" y="84556"/>
                  </a:lnTo>
                  <a:lnTo>
                    <a:pt x="24726" y="117576"/>
                  </a:lnTo>
                  <a:lnTo>
                    <a:pt x="24726" y="136626"/>
                  </a:lnTo>
                  <a:lnTo>
                    <a:pt x="89458" y="136626"/>
                  </a:lnTo>
                  <a:lnTo>
                    <a:pt x="89458" y="175983"/>
                  </a:lnTo>
                  <a:lnTo>
                    <a:pt x="0" y="175983"/>
                  </a:lnTo>
                  <a:lnTo>
                    <a:pt x="0" y="195033"/>
                  </a:lnTo>
                  <a:lnTo>
                    <a:pt x="203390" y="195033"/>
                  </a:lnTo>
                  <a:lnTo>
                    <a:pt x="203390" y="175983"/>
                  </a:lnTo>
                  <a:close/>
                </a:path>
                <a:path w="646429" h="217804">
                  <a:moveTo>
                    <a:pt x="399592" y="104863"/>
                  </a:moveTo>
                  <a:lnTo>
                    <a:pt x="268122" y="104863"/>
                  </a:lnTo>
                  <a:lnTo>
                    <a:pt x="268122" y="38823"/>
                  </a:lnTo>
                  <a:lnTo>
                    <a:pt x="397662" y="38823"/>
                  </a:lnTo>
                  <a:lnTo>
                    <a:pt x="397662" y="19773"/>
                  </a:lnTo>
                  <a:lnTo>
                    <a:pt x="244868" y="19773"/>
                  </a:lnTo>
                  <a:lnTo>
                    <a:pt x="244868" y="38823"/>
                  </a:lnTo>
                  <a:lnTo>
                    <a:pt x="244868" y="104863"/>
                  </a:lnTo>
                  <a:lnTo>
                    <a:pt x="244868" y="125183"/>
                  </a:lnTo>
                  <a:lnTo>
                    <a:pt x="399592" y="125183"/>
                  </a:lnTo>
                  <a:lnTo>
                    <a:pt x="399592" y="104863"/>
                  </a:lnTo>
                  <a:close/>
                </a:path>
                <a:path w="646429" h="217804">
                  <a:moveTo>
                    <a:pt x="423011" y="173316"/>
                  </a:moveTo>
                  <a:lnTo>
                    <a:pt x="219621" y="173316"/>
                  </a:lnTo>
                  <a:lnTo>
                    <a:pt x="219621" y="192874"/>
                  </a:lnTo>
                  <a:lnTo>
                    <a:pt x="423011" y="192874"/>
                  </a:lnTo>
                  <a:lnTo>
                    <a:pt x="423011" y="173316"/>
                  </a:lnTo>
                  <a:close/>
                </a:path>
                <a:path w="646429" h="217804">
                  <a:moveTo>
                    <a:pt x="559574" y="97802"/>
                  </a:moveTo>
                  <a:lnTo>
                    <a:pt x="555599" y="80454"/>
                  </a:lnTo>
                  <a:lnTo>
                    <a:pt x="550176" y="73939"/>
                  </a:lnTo>
                  <a:lnTo>
                    <a:pt x="544550" y="67183"/>
                  </a:lnTo>
                  <a:lnTo>
                    <a:pt x="537286" y="63563"/>
                  </a:lnTo>
                  <a:lnTo>
                    <a:pt x="537286" y="97802"/>
                  </a:lnTo>
                  <a:lnTo>
                    <a:pt x="534924" y="107492"/>
                  </a:lnTo>
                  <a:lnTo>
                    <a:pt x="528472" y="114808"/>
                  </a:lnTo>
                  <a:lnTo>
                    <a:pt x="518541" y="119392"/>
                  </a:lnTo>
                  <a:lnTo>
                    <a:pt x="505714" y="120954"/>
                  </a:lnTo>
                  <a:lnTo>
                    <a:pt x="492798" y="119392"/>
                  </a:lnTo>
                  <a:lnTo>
                    <a:pt x="482841" y="114808"/>
                  </a:lnTo>
                  <a:lnTo>
                    <a:pt x="476478" y="107492"/>
                  </a:lnTo>
                  <a:lnTo>
                    <a:pt x="474319" y="97802"/>
                  </a:lnTo>
                  <a:lnTo>
                    <a:pt x="476478" y="87858"/>
                  </a:lnTo>
                  <a:lnTo>
                    <a:pt x="482841" y="80340"/>
                  </a:lnTo>
                  <a:lnTo>
                    <a:pt x="492798" y="75603"/>
                  </a:lnTo>
                  <a:lnTo>
                    <a:pt x="505714" y="73939"/>
                  </a:lnTo>
                  <a:lnTo>
                    <a:pt x="518541" y="75603"/>
                  </a:lnTo>
                  <a:lnTo>
                    <a:pt x="528472" y="80340"/>
                  </a:lnTo>
                  <a:lnTo>
                    <a:pt x="534924" y="87858"/>
                  </a:lnTo>
                  <a:lnTo>
                    <a:pt x="537286" y="97802"/>
                  </a:lnTo>
                  <a:lnTo>
                    <a:pt x="537286" y="63563"/>
                  </a:lnTo>
                  <a:lnTo>
                    <a:pt x="527545" y="58686"/>
                  </a:lnTo>
                  <a:lnTo>
                    <a:pt x="505714" y="55702"/>
                  </a:lnTo>
                  <a:lnTo>
                    <a:pt x="483628" y="58686"/>
                  </a:lnTo>
                  <a:lnTo>
                    <a:pt x="466521" y="67183"/>
                  </a:lnTo>
                  <a:lnTo>
                    <a:pt x="455485" y="80454"/>
                  </a:lnTo>
                  <a:lnTo>
                    <a:pt x="451599" y="97802"/>
                  </a:lnTo>
                  <a:lnTo>
                    <a:pt x="455485" y="114858"/>
                  </a:lnTo>
                  <a:lnTo>
                    <a:pt x="466521" y="127952"/>
                  </a:lnTo>
                  <a:lnTo>
                    <a:pt x="483628" y="136334"/>
                  </a:lnTo>
                  <a:lnTo>
                    <a:pt x="505714" y="139280"/>
                  </a:lnTo>
                  <a:lnTo>
                    <a:pt x="527545" y="136334"/>
                  </a:lnTo>
                  <a:lnTo>
                    <a:pt x="544550" y="127952"/>
                  </a:lnTo>
                  <a:lnTo>
                    <a:pt x="550456" y="120954"/>
                  </a:lnTo>
                  <a:lnTo>
                    <a:pt x="555599" y="114858"/>
                  </a:lnTo>
                  <a:lnTo>
                    <a:pt x="559574" y="97802"/>
                  </a:lnTo>
                  <a:close/>
                </a:path>
                <a:path w="646429" h="217804">
                  <a:moveTo>
                    <a:pt x="571754" y="26060"/>
                  </a:moveTo>
                  <a:lnTo>
                    <a:pt x="517474" y="26060"/>
                  </a:lnTo>
                  <a:lnTo>
                    <a:pt x="517474" y="0"/>
                  </a:lnTo>
                  <a:lnTo>
                    <a:pt x="494055" y="0"/>
                  </a:lnTo>
                  <a:lnTo>
                    <a:pt x="494055" y="26060"/>
                  </a:lnTo>
                  <a:lnTo>
                    <a:pt x="439496" y="26060"/>
                  </a:lnTo>
                  <a:lnTo>
                    <a:pt x="439496" y="44996"/>
                  </a:lnTo>
                  <a:lnTo>
                    <a:pt x="571754" y="44996"/>
                  </a:lnTo>
                  <a:lnTo>
                    <a:pt x="571754" y="26060"/>
                  </a:lnTo>
                  <a:close/>
                </a:path>
                <a:path w="646429" h="217804">
                  <a:moveTo>
                    <a:pt x="623328" y="198310"/>
                  </a:moveTo>
                  <a:lnTo>
                    <a:pt x="496417" y="198310"/>
                  </a:lnTo>
                  <a:lnTo>
                    <a:pt x="496417" y="153225"/>
                  </a:lnTo>
                  <a:lnTo>
                    <a:pt x="472998" y="153225"/>
                  </a:lnTo>
                  <a:lnTo>
                    <a:pt x="472998" y="217601"/>
                  </a:lnTo>
                  <a:lnTo>
                    <a:pt x="623328" y="217601"/>
                  </a:lnTo>
                  <a:lnTo>
                    <a:pt x="623328" y="198310"/>
                  </a:lnTo>
                  <a:close/>
                </a:path>
                <a:path w="646429" h="217804">
                  <a:moveTo>
                    <a:pt x="646049" y="71577"/>
                  </a:moveTo>
                  <a:lnTo>
                    <a:pt x="613854" y="71577"/>
                  </a:lnTo>
                  <a:lnTo>
                    <a:pt x="613854" y="88"/>
                  </a:lnTo>
                  <a:lnTo>
                    <a:pt x="590270" y="88"/>
                  </a:lnTo>
                  <a:lnTo>
                    <a:pt x="590270" y="166471"/>
                  </a:lnTo>
                  <a:lnTo>
                    <a:pt x="613854" y="166471"/>
                  </a:lnTo>
                  <a:lnTo>
                    <a:pt x="613854" y="91224"/>
                  </a:lnTo>
                  <a:lnTo>
                    <a:pt x="646049" y="91224"/>
                  </a:lnTo>
                  <a:lnTo>
                    <a:pt x="646049" y="71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3" name="object 26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781667" y="8743138"/>
              <a:ext cx="176465" cy="222688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13005930" y="8743150"/>
              <a:ext cx="172085" cy="222885"/>
            </a:xfrm>
            <a:custGeom>
              <a:avLst/>
              <a:gdLst/>
              <a:ahLst/>
              <a:cxnLst/>
              <a:rect l="l" t="t" r="r" b="b"/>
              <a:pathLst>
                <a:path w="172084" h="222884">
                  <a:moveTo>
                    <a:pt x="104279" y="21120"/>
                  </a:moveTo>
                  <a:lnTo>
                    <a:pt x="81394" y="21120"/>
                  </a:lnTo>
                  <a:lnTo>
                    <a:pt x="81394" y="40170"/>
                  </a:lnTo>
                  <a:lnTo>
                    <a:pt x="81394" y="148120"/>
                  </a:lnTo>
                  <a:lnTo>
                    <a:pt x="23329" y="148120"/>
                  </a:lnTo>
                  <a:lnTo>
                    <a:pt x="23329" y="40170"/>
                  </a:lnTo>
                  <a:lnTo>
                    <a:pt x="81394" y="40170"/>
                  </a:lnTo>
                  <a:lnTo>
                    <a:pt x="81394" y="21120"/>
                  </a:lnTo>
                  <a:lnTo>
                    <a:pt x="0" y="21120"/>
                  </a:lnTo>
                  <a:lnTo>
                    <a:pt x="0" y="40170"/>
                  </a:lnTo>
                  <a:lnTo>
                    <a:pt x="0" y="148120"/>
                  </a:lnTo>
                  <a:lnTo>
                    <a:pt x="0" y="167170"/>
                  </a:lnTo>
                  <a:lnTo>
                    <a:pt x="104279" y="167170"/>
                  </a:lnTo>
                  <a:lnTo>
                    <a:pt x="104279" y="148399"/>
                  </a:lnTo>
                  <a:lnTo>
                    <a:pt x="104279" y="148120"/>
                  </a:lnTo>
                  <a:lnTo>
                    <a:pt x="104279" y="40170"/>
                  </a:lnTo>
                  <a:lnTo>
                    <a:pt x="104279" y="39992"/>
                  </a:lnTo>
                  <a:lnTo>
                    <a:pt x="104279" y="21120"/>
                  </a:lnTo>
                  <a:close/>
                </a:path>
                <a:path w="172084" h="222884">
                  <a:moveTo>
                    <a:pt x="171818" y="0"/>
                  </a:moveTo>
                  <a:lnTo>
                    <a:pt x="148132" y="0"/>
                  </a:lnTo>
                  <a:lnTo>
                    <a:pt x="148132" y="222681"/>
                  </a:lnTo>
                  <a:lnTo>
                    <a:pt x="171818" y="222681"/>
                  </a:lnTo>
                  <a:lnTo>
                    <a:pt x="171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5" name="object 265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13212661" y="8743138"/>
              <a:ext cx="184710" cy="222250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3434034" y="8743138"/>
              <a:ext cx="182607" cy="222688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3714035" y="8743138"/>
              <a:ext cx="405558" cy="222250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14160727" y="8848211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27276" y="0"/>
                  </a:moveTo>
                  <a:lnTo>
                    <a:pt x="8068" y="0"/>
                  </a:lnTo>
                  <a:lnTo>
                    <a:pt x="0" y="7893"/>
                  </a:lnTo>
                  <a:lnTo>
                    <a:pt x="174" y="17541"/>
                  </a:lnTo>
                  <a:lnTo>
                    <a:pt x="0" y="27189"/>
                  </a:lnTo>
                  <a:lnTo>
                    <a:pt x="8068" y="35082"/>
                  </a:lnTo>
                  <a:lnTo>
                    <a:pt x="17803" y="35082"/>
                  </a:lnTo>
                  <a:lnTo>
                    <a:pt x="27276" y="35082"/>
                  </a:lnTo>
                  <a:lnTo>
                    <a:pt x="35345" y="27189"/>
                  </a:lnTo>
                  <a:lnTo>
                    <a:pt x="35345" y="7893"/>
                  </a:lnTo>
                  <a:lnTo>
                    <a:pt x="27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9" name="object 269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14219053" y="8743138"/>
              <a:ext cx="411348" cy="222250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14719427" y="8743313"/>
              <a:ext cx="192955" cy="217514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14940888" y="8743226"/>
              <a:ext cx="206551" cy="217601"/>
            </a:xfrm>
            <a:prstGeom prst="rect">
              <a:avLst/>
            </a:prstGeom>
          </p:spPr>
        </p:pic>
        <p:sp>
          <p:nvSpPr>
            <p:cNvPr id="272" name="object 272"/>
            <p:cNvSpPr/>
            <p:nvPr/>
          </p:nvSpPr>
          <p:spPr>
            <a:xfrm>
              <a:off x="15221751" y="8751582"/>
              <a:ext cx="203835" cy="213995"/>
            </a:xfrm>
            <a:custGeom>
              <a:avLst/>
              <a:gdLst/>
              <a:ahLst/>
              <a:cxnLst/>
              <a:rect l="l" t="t" r="r" b="b"/>
              <a:pathLst>
                <a:path w="203834" h="213995">
                  <a:moveTo>
                    <a:pt x="177965" y="48399"/>
                  </a:moveTo>
                  <a:lnTo>
                    <a:pt x="154457" y="48399"/>
                  </a:lnTo>
                  <a:lnTo>
                    <a:pt x="154457" y="78130"/>
                  </a:lnTo>
                  <a:lnTo>
                    <a:pt x="177965" y="78130"/>
                  </a:lnTo>
                  <a:lnTo>
                    <a:pt x="177965" y="48399"/>
                  </a:lnTo>
                  <a:close/>
                </a:path>
                <a:path w="203834" h="213995">
                  <a:moveTo>
                    <a:pt x="177965" y="596"/>
                  </a:moveTo>
                  <a:lnTo>
                    <a:pt x="154457" y="596"/>
                  </a:lnTo>
                  <a:lnTo>
                    <a:pt x="154457" y="29197"/>
                  </a:lnTo>
                  <a:lnTo>
                    <a:pt x="48679" y="29197"/>
                  </a:lnTo>
                  <a:lnTo>
                    <a:pt x="48679" y="0"/>
                  </a:lnTo>
                  <a:lnTo>
                    <a:pt x="25349" y="0"/>
                  </a:lnTo>
                  <a:lnTo>
                    <a:pt x="25349" y="29197"/>
                  </a:lnTo>
                  <a:lnTo>
                    <a:pt x="25349" y="48247"/>
                  </a:lnTo>
                  <a:lnTo>
                    <a:pt x="25349" y="78727"/>
                  </a:lnTo>
                  <a:lnTo>
                    <a:pt x="25349" y="96507"/>
                  </a:lnTo>
                  <a:lnTo>
                    <a:pt x="177965" y="96507"/>
                  </a:lnTo>
                  <a:lnTo>
                    <a:pt x="177965" y="78727"/>
                  </a:lnTo>
                  <a:lnTo>
                    <a:pt x="48679" y="78727"/>
                  </a:lnTo>
                  <a:lnTo>
                    <a:pt x="48679" y="48247"/>
                  </a:lnTo>
                  <a:lnTo>
                    <a:pt x="177965" y="48247"/>
                  </a:lnTo>
                  <a:lnTo>
                    <a:pt x="177965" y="29540"/>
                  </a:lnTo>
                  <a:lnTo>
                    <a:pt x="177965" y="29197"/>
                  </a:lnTo>
                  <a:lnTo>
                    <a:pt x="177965" y="596"/>
                  </a:lnTo>
                  <a:close/>
                </a:path>
                <a:path w="203834" h="213995">
                  <a:moveTo>
                    <a:pt x="203390" y="122250"/>
                  </a:moveTo>
                  <a:lnTo>
                    <a:pt x="0" y="122250"/>
                  </a:lnTo>
                  <a:lnTo>
                    <a:pt x="0" y="141020"/>
                  </a:lnTo>
                  <a:lnTo>
                    <a:pt x="89547" y="141020"/>
                  </a:lnTo>
                  <a:lnTo>
                    <a:pt x="89547" y="213817"/>
                  </a:lnTo>
                  <a:lnTo>
                    <a:pt x="112712" y="213817"/>
                  </a:lnTo>
                  <a:lnTo>
                    <a:pt x="112712" y="141020"/>
                  </a:lnTo>
                  <a:lnTo>
                    <a:pt x="203390" y="141020"/>
                  </a:lnTo>
                  <a:lnTo>
                    <a:pt x="203390" y="122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3" name="object 273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5445589" y="8743138"/>
              <a:ext cx="181465" cy="222688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8065365" y="9288820"/>
              <a:ext cx="80010" cy="22860"/>
            </a:xfrm>
            <a:custGeom>
              <a:avLst/>
              <a:gdLst/>
              <a:ahLst/>
              <a:cxnLst/>
              <a:rect l="l" t="t" r="r" b="b"/>
              <a:pathLst>
                <a:path w="80009" h="22859">
                  <a:moveTo>
                    <a:pt x="79813" y="0"/>
                  </a:moveTo>
                  <a:lnTo>
                    <a:pt x="0" y="0"/>
                  </a:lnTo>
                  <a:lnTo>
                    <a:pt x="0" y="22803"/>
                  </a:lnTo>
                  <a:lnTo>
                    <a:pt x="79813" y="22803"/>
                  </a:lnTo>
                  <a:lnTo>
                    <a:pt x="79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5" name="object 275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8235531" y="9174888"/>
              <a:ext cx="187167" cy="219443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8459178" y="9174480"/>
              <a:ext cx="1134745" cy="222885"/>
            </a:xfrm>
            <a:custGeom>
              <a:avLst/>
              <a:gdLst/>
              <a:ahLst/>
              <a:cxnLst/>
              <a:rect l="l" t="t" r="r" b="b"/>
              <a:pathLst>
                <a:path w="1134745" h="222884">
                  <a:moveTo>
                    <a:pt x="104813" y="16459"/>
                  </a:moveTo>
                  <a:lnTo>
                    <a:pt x="81483" y="16459"/>
                  </a:lnTo>
                  <a:lnTo>
                    <a:pt x="81483" y="52070"/>
                  </a:lnTo>
                  <a:lnTo>
                    <a:pt x="81483" y="71120"/>
                  </a:lnTo>
                  <a:lnTo>
                    <a:pt x="81483" y="107950"/>
                  </a:lnTo>
                  <a:lnTo>
                    <a:pt x="23241" y="107950"/>
                  </a:lnTo>
                  <a:lnTo>
                    <a:pt x="23241" y="71120"/>
                  </a:lnTo>
                  <a:lnTo>
                    <a:pt x="81483" y="71120"/>
                  </a:lnTo>
                  <a:lnTo>
                    <a:pt x="81483" y="52070"/>
                  </a:lnTo>
                  <a:lnTo>
                    <a:pt x="23241" y="52070"/>
                  </a:lnTo>
                  <a:lnTo>
                    <a:pt x="23241" y="16510"/>
                  </a:lnTo>
                  <a:lnTo>
                    <a:pt x="0" y="16510"/>
                  </a:lnTo>
                  <a:lnTo>
                    <a:pt x="0" y="52070"/>
                  </a:lnTo>
                  <a:lnTo>
                    <a:pt x="0" y="71120"/>
                  </a:lnTo>
                  <a:lnTo>
                    <a:pt x="0" y="107950"/>
                  </a:lnTo>
                  <a:lnTo>
                    <a:pt x="0" y="127000"/>
                  </a:lnTo>
                  <a:lnTo>
                    <a:pt x="104813" y="127000"/>
                  </a:lnTo>
                  <a:lnTo>
                    <a:pt x="104813" y="52070"/>
                  </a:lnTo>
                  <a:lnTo>
                    <a:pt x="104813" y="16459"/>
                  </a:lnTo>
                  <a:close/>
                </a:path>
                <a:path w="1134745" h="222884">
                  <a:moveTo>
                    <a:pt x="175590" y="199390"/>
                  </a:moveTo>
                  <a:lnTo>
                    <a:pt x="48679" y="199390"/>
                  </a:lnTo>
                  <a:lnTo>
                    <a:pt x="48679" y="147320"/>
                  </a:lnTo>
                  <a:lnTo>
                    <a:pt x="25260" y="147320"/>
                  </a:lnTo>
                  <a:lnTo>
                    <a:pt x="25260" y="199390"/>
                  </a:lnTo>
                  <a:lnTo>
                    <a:pt x="25260" y="218440"/>
                  </a:lnTo>
                  <a:lnTo>
                    <a:pt x="175590" y="218440"/>
                  </a:lnTo>
                  <a:lnTo>
                    <a:pt x="175590" y="199390"/>
                  </a:lnTo>
                  <a:close/>
                </a:path>
                <a:path w="1134745" h="222884">
                  <a:moveTo>
                    <a:pt x="198310" y="66040"/>
                  </a:moveTo>
                  <a:lnTo>
                    <a:pt x="166116" y="66040"/>
                  </a:lnTo>
                  <a:lnTo>
                    <a:pt x="166116" y="0"/>
                  </a:lnTo>
                  <a:lnTo>
                    <a:pt x="142519" y="0"/>
                  </a:lnTo>
                  <a:lnTo>
                    <a:pt x="142519" y="66040"/>
                  </a:lnTo>
                  <a:lnTo>
                    <a:pt x="142519" y="86360"/>
                  </a:lnTo>
                  <a:lnTo>
                    <a:pt x="142519" y="163830"/>
                  </a:lnTo>
                  <a:lnTo>
                    <a:pt x="166116" y="163830"/>
                  </a:lnTo>
                  <a:lnTo>
                    <a:pt x="166116" y="86360"/>
                  </a:lnTo>
                  <a:lnTo>
                    <a:pt x="198310" y="86360"/>
                  </a:lnTo>
                  <a:lnTo>
                    <a:pt x="198310" y="66040"/>
                  </a:lnTo>
                  <a:close/>
                </a:path>
                <a:path w="1134745" h="222884">
                  <a:moveTo>
                    <a:pt x="405612" y="152679"/>
                  </a:moveTo>
                  <a:lnTo>
                    <a:pt x="382968" y="136436"/>
                  </a:lnTo>
                  <a:lnTo>
                    <a:pt x="365290" y="113512"/>
                  </a:lnTo>
                  <a:lnTo>
                    <a:pt x="361480" y="104432"/>
                  </a:lnTo>
                  <a:lnTo>
                    <a:pt x="353834" y="86245"/>
                  </a:lnTo>
                  <a:lnTo>
                    <a:pt x="349834" y="56984"/>
                  </a:lnTo>
                  <a:lnTo>
                    <a:pt x="349834" y="18923"/>
                  </a:lnTo>
                  <a:lnTo>
                    <a:pt x="326415" y="18923"/>
                  </a:lnTo>
                  <a:lnTo>
                    <a:pt x="326415" y="56984"/>
                  </a:lnTo>
                  <a:lnTo>
                    <a:pt x="322173" y="87464"/>
                  </a:lnTo>
                  <a:lnTo>
                    <a:pt x="310464" y="116001"/>
                  </a:lnTo>
                  <a:lnTo>
                    <a:pt x="292392" y="139979"/>
                  </a:lnTo>
                  <a:lnTo>
                    <a:pt x="269062" y="156794"/>
                  </a:lnTo>
                  <a:lnTo>
                    <a:pt x="283705" y="175742"/>
                  </a:lnTo>
                  <a:lnTo>
                    <a:pt x="301510" y="163487"/>
                  </a:lnTo>
                  <a:lnTo>
                    <a:pt x="316776" y="146989"/>
                  </a:lnTo>
                  <a:lnTo>
                    <a:pt x="329184" y="127050"/>
                  </a:lnTo>
                  <a:lnTo>
                    <a:pt x="338340" y="104432"/>
                  </a:lnTo>
                  <a:lnTo>
                    <a:pt x="347281" y="125666"/>
                  </a:lnTo>
                  <a:lnTo>
                    <a:pt x="359283" y="144399"/>
                  </a:lnTo>
                  <a:lnTo>
                    <a:pt x="374015" y="159931"/>
                  </a:lnTo>
                  <a:lnTo>
                    <a:pt x="391147" y="171526"/>
                  </a:lnTo>
                  <a:lnTo>
                    <a:pt x="405612" y="152679"/>
                  </a:lnTo>
                  <a:close/>
                </a:path>
                <a:path w="1134745" h="222884">
                  <a:moveTo>
                    <a:pt x="481571" y="89090"/>
                  </a:moveTo>
                  <a:lnTo>
                    <a:pt x="445960" y="89090"/>
                  </a:lnTo>
                  <a:lnTo>
                    <a:pt x="445960" y="419"/>
                  </a:lnTo>
                  <a:lnTo>
                    <a:pt x="422376" y="419"/>
                  </a:lnTo>
                  <a:lnTo>
                    <a:pt x="422376" y="222669"/>
                  </a:lnTo>
                  <a:lnTo>
                    <a:pt x="445960" y="222669"/>
                  </a:lnTo>
                  <a:lnTo>
                    <a:pt x="445960" y="109169"/>
                  </a:lnTo>
                  <a:lnTo>
                    <a:pt x="481571" y="109169"/>
                  </a:lnTo>
                  <a:lnTo>
                    <a:pt x="481571" y="89090"/>
                  </a:lnTo>
                  <a:close/>
                </a:path>
                <a:path w="1134745" h="222884">
                  <a:moveTo>
                    <a:pt x="670318" y="182587"/>
                  </a:moveTo>
                  <a:lnTo>
                    <a:pt x="664972" y="165671"/>
                  </a:lnTo>
                  <a:lnTo>
                    <a:pt x="659358" y="161099"/>
                  </a:lnTo>
                  <a:lnTo>
                    <a:pt x="649795" y="153289"/>
                  </a:lnTo>
                  <a:lnTo>
                    <a:pt x="646811" y="152361"/>
                  </a:lnTo>
                  <a:lnTo>
                    <a:pt x="646811" y="182587"/>
                  </a:lnTo>
                  <a:lnTo>
                    <a:pt x="643128" y="191820"/>
                  </a:lnTo>
                  <a:lnTo>
                    <a:pt x="632675" y="198628"/>
                  </a:lnTo>
                  <a:lnTo>
                    <a:pt x="615962" y="202806"/>
                  </a:lnTo>
                  <a:lnTo>
                    <a:pt x="593483" y="204165"/>
                  </a:lnTo>
                  <a:lnTo>
                    <a:pt x="570839" y="202806"/>
                  </a:lnTo>
                  <a:lnTo>
                    <a:pt x="554113" y="198628"/>
                  </a:lnTo>
                  <a:lnTo>
                    <a:pt x="543788" y="191820"/>
                  </a:lnTo>
                  <a:lnTo>
                    <a:pt x="540334" y="182587"/>
                  </a:lnTo>
                  <a:lnTo>
                    <a:pt x="543788" y="173443"/>
                  </a:lnTo>
                  <a:lnTo>
                    <a:pt x="554113" y="166738"/>
                  </a:lnTo>
                  <a:lnTo>
                    <a:pt x="570839" y="162585"/>
                  </a:lnTo>
                  <a:lnTo>
                    <a:pt x="593483" y="161099"/>
                  </a:lnTo>
                  <a:lnTo>
                    <a:pt x="615962" y="162585"/>
                  </a:lnTo>
                  <a:lnTo>
                    <a:pt x="632675" y="166738"/>
                  </a:lnTo>
                  <a:lnTo>
                    <a:pt x="643128" y="173443"/>
                  </a:lnTo>
                  <a:lnTo>
                    <a:pt x="646811" y="182587"/>
                  </a:lnTo>
                  <a:lnTo>
                    <a:pt x="646811" y="152361"/>
                  </a:lnTo>
                  <a:lnTo>
                    <a:pt x="625665" y="145707"/>
                  </a:lnTo>
                  <a:lnTo>
                    <a:pt x="593483" y="143205"/>
                  </a:lnTo>
                  <a:lnTo>
                    <a:pt x="561086" y="145707"/>
                  </a:lnTo>
                  <a:lnTo>
                    <a:pt x="536854" y="153289"/>
                  </a:lnTo>
                  <a:lnTo>
                    <a:pt x="521652" y="165671"/>
                  </a:lnTo>
                  <a:lnTo>
                    <a:pt x="516394" y="182587"/>
                  </a:lnTo>
                  <a:lnTo>
                    <a:pt x="521652" y="199580"/>
                  </a:lnTo>
                  <a:lnTo>
                    <a:pt x="536854" y="212013"/>
                  </a:lnTo>
                  <a:lnTo>
                    <a:pt x="561086" y="219633"/>
                  </a:lnTo>
                  <a:lnTo>
                    <a:pt x="593483" y="222224"/>
                  </a:lnTo>
                  <a:lnTo>
                    <a:pt x="625665" y="219633"/>
                  </a:lnTo>
                  <a:lnTo>
                    <a:pt x="649795" y="212013"/>
                  </a:lnTo>
                  <a:lnTo>
                    <a:pt x="659384" y="204165"/>
                  </a:lnTo>
                  <a:lnTo>
                    <a:pt x="664972" y="199580"/>
                  </a:lnTo>
                  <a:lnTo>
                    <a:pt x="670318" y="182587"/>
                  </a:lnTo>
                  <a:close/>
                </a:path>
                <a:path w="1134745" h="222884">
                  <a:moveTo>
                    <a:pt x="695058" y="108826"/>
                  </a:moveTo>
                  <a:lnTo>
                    <a:pt x="645934" y="108826"/>
                  </a:lnTo>
                  <a:lnTo>
                    <a:pt x="645934" y="85229"/>
                  </a:lnTo>
                  <a:lnTo>
                    <a:pt x="645934" y="79082"/>
                  </a:lnTo>
                  <a:lnTo>
                    <a:pt x="672858" y="46113"/>
                  </a:lnTo>
                  <a:lnTo>
                    <a:pt x="667321" y="28448"/>
                  </a:lnTo>
                  <a:lnTo>
                    <a:pt x="660260" y="22606"/>
                  </a:lnTo>
                  <a:lnTo>
                    <a:pt x="651471" y="15328"/>
                  </a:lnTo>
                  <a:lnTo>
                    <a:pt x="648741" y="14439"/>
                  </a:lnTo>
                  <a:lnTo>
                    <a:pt x="648741" y="46113"/>
                  </a:lnTo>
                  <a:lnTo>
                    <a:pt x="644956" y="56019"/>
                  </a:lnTo>
                  <a:lnTo>
                    <a:pt x="634047" y="63284"/>
                  </a:lnTo>
                  <a:lnTo>
                    <a:pt x="622515" y="66255"/>
                  </a:lnTo>
                  <a:lnTo>
                    <a:pt x="622515" y="85229"/>
                  </a:lnTo>
                  <a:lnTo>
                    <a:pt x="622515" y="108826"/>
                  </a:lnTo>
                  <a:lnTo>
                    <a:pt x="564718" y="108826"/>
                  </a:lnTo>
                  <a:lnTo>
                    <a:pt x="564718" y="85318"/>
                  </a:lnTo>
                  <a:lnTo>
                    <a:pt x="571411" y="86182"/>
                  </a:lnTo>
                  <a:lnTo>
                    <a:pt x="578459" y="86817"/>
                  </a:lnTo>
                  <a:lnTo>
                    <a:pt x="585851" y="87198"/>
                  </a:lnTo>
                  <a:lnTo>
                    <a:pt x="593572" y="87337"/>
                  </a:lnTo>
                  <a:lnTo>
                    <a:pt x="601319" y="87198"/>
                  </a:lnTo>
                  <a:lnTo>
                    <a:pt x="608736" y="86804"/>
                  </a:lnTo>
                  <a:lnTo>
                    <a:pt x="615810" y="86144"/>
                  </a:lnTo>
                  <a:lnTo>
                    <a:pt x="621880" y="85318"/>
                  </a:lnTo>
                  <a:lnTo>
                    <a:pt x="622515" y="85229"/>
                  </a:lnTo>
                  <a:lnTo>
                    <a:pt x="622515" y="66255"/>
                  </a:lnTo>
                  <a:lnTo>
                    <a:pt x="616699" y="67741"/>
                  </a:lnTo>
                  <a:lnTo>
                    <a:pt x="593572" y="69265"/>
                  </a:lnTo>
                  <a:lnTo>
                    <a:pt x="570382" y="67741"/>
                  </a:lnTo>
                  <a:lnTo>
                    <a:pt x="553059" y="63284"/>
                  </a:lnTo>
                  <a:lnTo>
                    <a:pt x="542239" y="56019"/>
                  </a:lnTo>
                  <a:lnTo>
                    <a:pt x="538581" y="46113"/>
                  </a:lnTo>
                  <a:lnTo>
                    <a:pt x="542239" y="36144"/>
                  </a:lnTo>
                  <a:lnTo>
                    <a:pt x="553059" y="28765"/>
                  </a:lnTo>
                  <a:lnTo>
                    <a:pt x="570382" y="24180"/>
                  </a:lnTo>
                  <a:lnTo>
                    <a:pt x="593572" y="22606"/>
                  </a:lnTo>
                  <a:lnTo>
                    <a:pt x="616699" y="24180"/>
                  </a:lnTo>
                  <a:lnTo>
                    <a:pt x="634047" y="28765"/>
                  </a:lnTo>
                  <a:lnTo>
                    <a:pt x="644956" y="36144"/>
                  </a:lnTo>
                  <a:lnTo>
                    <a:pt x="648741" y="46113"/>
                  </a:lnTo>
                  <a:lnTo>
                    <a:pt x="648741" y="14439"/>
                  </a:lnTo>
                  <a:lnTo>
                    <a:pt x="626503" y="7137"/>
                  </a:lnTo>
                  <a:lnTo>
                    <a:pt x="593572" y="4279"/>
                  </a:lnTo>
                  <a:lnTo>
                    <a:pt x="560552" y="7137"/>
                  </a:lnTo>
                  <a:lnTo>
                    <a:pt x="535520" y="15328"/>
                  </a:lnTo>
                  <a:lnTo>
                    <a:pt x="519658" y="28448"/>
                  </a:lnTo>
                  <a:lnTo>
                    <a:pt x="514108" y="46113"/>
                  </a:lnTo>
                  <a:lnTo>
                    <a:pt x="515899" y="56489"/>
                  </a:lnTo>
                  <a:lnTo>
                    <a:pt x="521144" y="65493"/>
                  </a:lnTo>
                  <a:lnTo>
                    <a:pt x="529577" y="73012"/>
                  </a:lnTo>
                  <a:lnTo>
                    <a:pt x="541032" y="79006"/>
                  </a:lnTo>
                  <a:lnTo>
                    <a:pt x="541032" y="108826"/>
                  </a:lnTo>
                  <a:lnTo>
                    <a:pt x="492442" y="108826"/>
                  </a:lnTo>
                  <a:lnTo>
                    <a:pt x="492442" y="127939"/>
                  </a:lnTo>
                  <a:lnTo>
                    <a:pt x="695058" y="127939"/>
                  </a:lnTo>
                  <a:lnTo>
                    <a:pt x="695058" y="108826"/>
                  </a:lnTo>
                  <a:close/>
                </a:path>
                <a:path w="1134745" h="222884">
                  <a:moveTo>
                    <a:pt x="846175" y="156095"/>
                  </a:moveTo>
                  <a:lnTo>
                    <a:pt x="823087" y="140246"/>
                  </a:lnTo>
                  <a:lnTo>
                    <a:pt x="805141" y="118224"/>
                  </a:lnTo>
                  <a:lnTo>
                    <a:pt x="800773" y="108559"/>
                  </a:lnTo>
                  <a:lnTo>
                    <a:pt x="793559" y="92621"/>
                  </a:lnTo>
                  <a:lnTo>
                    <a:pt x="789508" y="66014"/>
                  </a:lnTo>
                  <a:lnTo>
                    <a:pt x="789508" y="42252"/>
                  </a:lnTo>
                  <a:lnTo>
                    <a:pt x="837755" y="42252"/>
                  </a:lnTo>
                  <a:lnTo>
                    <a:pt x="837755" y="22783"/>
                  </a:lnTo>
                  <a:lnTo>
                    <a:pt x="716102" y="22783"/>
                  </a:lnTo>
                  <a:lnTo>
                    <a:pt x="716102" y="42252"/>
                  </a:lnTo>
                  <a:lnTo>
                    <a:pt x="766178" y="42252"/>
                  </a:lnTo>
                  <a:lnTo>
                    <a:pt x="766178" y="66014"/>
                  </a:lnTo>
                  <a:lnTo>
                    <a:pt x="761733" y="94526"/>
                  </a:lnTo>
                  <a:lnTo>
                    <a:pt x="749579" y="121843"/>
                  </a:lnTo>
                  <a:lnTo>
                    <a:pt x="731151" y="145148"/>
                  </a:lnTo>
                  <a:lnTo>
                    <a:pt x="707859" y="161620"/>
                  </a:lnTo>
                  <a:lnTo>
                    <a:pt x="721804" y="180213"/>
                  </a:lnTo>
                  <a:lnTo>
                    <a:pt x="739813" y="168186"/>
                  </a:lnTo>
                  <a:lnTo>
                    <a:pt x="755573" y="151561"/>
                  </a:lnTo>
                  <a:lnTo>
                    <a:pt x="768502" y="131343"/>
                  </a:lnTo>
                  <a:lnTo>
                    <a:pt x="778027" y="108559"/>
                  </a:lnTo>
                  <a:lnTo>
                    <a:pt x="787323" y="129451"/>
                  </a:lnTo>
                  <a:lnTo>
                    <a:pt x="799846" y="148005"/>
                  </a:lnTo>
                  <a:lnTo>
                    <a:pt x="815149" y="163372"/>
                  </a:lnTo>
                  <a:lnTo>
                    <a:pt x="832840" y="174688"/>
                  </a:lnTo>
                  <a:lnTo>
                    <a:pt x="846175" y="156095"/>
                  </a:lnTo>
                  <a:close/>
                </a:path>
                <a:path w="1134745" h="222884">
                  <a:moveTo>
                    <a:pt x="920813" y="88557"/>
                  </a:moveTo>
                  <a:lnTo>
                    <a:pt x="885202" y="88557"/>
                  </a:lnTo>
                  <a:lnTo>
                    <a:pt x="885202" y="419"/>
                  </a:lnTo>
                  <a:lnTo>
                    <a:pt x="861606" y="419"/>
                  </a:lnTo>
                  <a:lnTo>
                    <a:pt x="861606" y="222669"/>
                  </a:lnTo>
                  <a:lnTo>
                    <a:pt x="885202" y="222669"/>
                  </a:lnTo>
                  <a:lnTo>
                    <a:pt x="885202" y="108470"/>
                  </a:lnTo>
                  <a:lnTo>
                    <a:pt x="920813" y="108470"/>
                  </a:lnTo>
                  <a:lnTo>
                    <a:pt x="920813" y="88557"/>
                  </a:lnTo>
                  <a:close/>
                </a:path>
                <a:path w="1134745" h="222884">
                  <a:moveTo>
                    <a:pt x="1111580" y="66040"/>
                  </a:moveTo>
                  <a:lnTo>
                    <a:pt x="981773" y="66040"/>
                  </a:lnTo>
                  <a:lnTo>
                    <a:pt x="981773" y="8890"/>
                  </a:lnTo>
                  <a:lnTo>
                    <a:pt x="958430" y="8890"/>
                  </a:lnTo>
                  <a:lnTo>
                    <a:pt x="958430" y="66040"/>
                  </a:lnTo>
                  <a:lnTo>
                    <a:pt x="958430" y="83820"/>
                  </a:lnTo>
                  <a:lnTo>
                    <a:pt x="1111580" y="83820"/>
                  </a:lnTo>
                  <a:lnTo>
                    <a:pt x="1111580" y="66040"/>
                  </a:lnTo>
                  <a:close/>
                </a:path>
                <a:path w="1134745" h="222884">
                  <a:moveTo>
                    <a:pt x="1112977" y="198120"/>
                  </a:moveTo>
                  <a:lnTo>
                    <a:pt x="980186" y="198120"/>
                  </a:lnTo>
                  <a:lnTo>
                    <a:pt x="980186" y="152400"/>
                  </a:lnTo>
                  <a:lnTo>
                    <a:pt x="956767" y="152400"/>
                  </a:lnTo>
                  <a:lnTo>
                    <a:pt x="956767" y="198120"/>
                  </a:lnTo>
                  <a:lnTo>
                    <a:pt x="956767" y="217170"/>
                  </a:lnTo>
                  <a:lnTo>
                    <a:pt x="1112977" y="217170"/>
                  </a:lnTo>
                  <a:lnTo>
                    <a:pt x="1112977" y="198120"/>
                  </a:lnTo>
                  <a:close/>
                </a:path>
                <a:path w="1134745" h="222884">
                  <a:moveTo>
                    <a:pt x="1134732" y="112331"/>
                  </a:moveTo>
                  <a:lnTo>
                    <a:pt x="931341" y="112331"/>
                  </a:lnTo>
                  <a:lnTo>
                    <a:pt x="931341" y="131191"/>
                  </a:lnTo>
                  <a:lnTo>
                    <a:pt x="1134732" y="131191"/>
                  </a:lnTo>
                  <a:lnTo>
                    <a:pt x="1134732" y="112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7" name="object 277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9675406" y="9174888"/>
              <a:ext cx="189710" cy="219443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9900550" y="9175063"/>
              <a:ext cx="198218" cy="219268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84606" y="9174888"/>
              <a:ext cx="185763" cy="221636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10454261" y="9174888"/>
              <a:ext cx="185150" cy="222250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10674312" y="9175063"/>
              <a:ext cx="409575" cy="222250"/>
            </a:xfrm>
            <a:custGeom>
              <a:avLst/>
              <a:gdLst/>
              <a:ahLst/>
              <a:cxnLst/>
              <a:rect l="l" t="t" r="r" b="b"/>
              <a:pathLst>
                <a:path w="409575" h="222250">
                  <a:moveTo>
                    <a:pt x="179971" y="104825"/>
                  </a:moveTo>
                  <a:lnTo>
                    <a:pt x="48501" y="104825"/>
                  </a:lnTo>
                  <a:lnTo>
                    <a:pt x="48501" y="38785"/>
                  </a:lnTo>
                  <a:lnTo>
                    <a:pt x="178041" y="38785"/>
                  </a:lnTo>
                  <a:lnTo>
                    <a:pt x="178041" y="19735"/>
                  </a:lnTo>
                  <a:lnTo>
                    <a:pt x="25260" y="19735"/>
                  </a:lnTo>
                  <a:lnTo>
                    <a:pt x="25260" y="38785"/>
                  </a:lnTo>
                  <a:lnTo>
                    <a:pt x="25260" y="104825"/>
                  </a:lnTo>
                  <a:lnTo>
                    <a:pt x="25260" y="125145"/>
                  </a:lnTo>
                  <a:lnTo>
                    <a:pt x="179971" y="125145"/>
                  </a:lnTo>
                  <a:lnTo>
                    <a:pt x="179971" y="104825"/>
                  </a:lnTo>
                  <a:close/>
                </a:path>
                <a:path w="409575" h="222250">
                  <a:moveTo>
                    <a:pt x="203390" y="173228"/>
                  </a:moveTo>
                  <a:lnTo>
                    <a:pt x="0" y="173228"/>
                  </a:lnTo>
                  <a:lnTo>
                    <a:pt x="0" y="192786"/>
                  </a:lnTo>
                  <a:lnTo>
                    <a:pt x="203390" y="192786"/>
                  </a:lnTo>
                  <a:lnTo>
                    <a:pt x="203390" y="173228"/>
                  </a:lnTo>
                  <a:close/>
                </a:path>
                <a:path w="409575" h="222250">
                  <a:moveTo>
                    <a:pt x="316179" y="13957"/>
                  </a:moveTo>
                  <a:lnTo>
                    <a:pt x="294259" y="13957"/>
                  </a:lnTo>
                  <a:lnTo>
                    <a:pt x="294259" y="47675"/>
                  </a:lnTo>
                  <a:lnTo>
                    <a:pt x="294259" y="66725"/>
                  </a:lnTo>
                  <a:lnTo>
                    <a:pt x="294259" y="99745"/>
                  </a:lnTo>
                  <a:lnTo>
                    <a:pt x="251282" y="99745"/>
                  </a:lnTo>
                  <a:lnTo>
                    <a:pt x="251282" y="66725"/>
                  </a:lnTo>
                  <a:lnTo>
                    <a:pt x="294259" y="66725"/>
                  </a:lnTo>
                  <a:lnTo>
                    <a:pt x="294259" y="47675"/>
                  </a:lnTo>
                  <a:lnTo>
                    <a:pt x="251282" y="47675"/>
                  </a:lnTo>
                  <a:lnTo>
                    <a:pt x="251282" y="13385"/>
                  </a:lnTo>
                  <a:lnTo>
                    <a:pt x="229006" y="13385"/>
                  </a:lnTo>
                  <a:lnTo>
                    <a:pt x="229006" y="47675"/>
                  </a:lnTo>
                  <a:lnTo>
                    <a:pt x="229006" y="66725"/>
                  </a:lnTo>
                  <a:lnTo>
                    <a:pt x="229006" y="99745"/>
                  </a:lnTo>
                  <a:lnTo>
                    <a:pt x="229006" y="118795"/>
                  </a:lnTo>
                  <a:lnTo>
                    <a:pt x="316179" y="118795"/>
                  </a:lnTo>
                  <a:lnTo>
                    <a:pt x="316179" y="47675"/>
                  </a:lnTo>
                  <a:lnTo>
                    <a:pt x="316179" y="13957"/>
                  </a:lnTo>
                  <a:close/>
                </a:path>
                <a:path w="409575" h="222250">
                  <a:moveTo>
                    <a:pt x="408978" y="145465"/>
                  </a:moveTo>
                  <a:lnTo>
                    <a:pt x="257949" y="145465"/>
                  </a:lnTo>
                  <a:lnTo>
                    <a:pt x="257949" y="164515"/>
                  </a:lnTo>
                  <a:lnTo>
                    <a:pt x="385737" y="164515"/>
                  </a:lnTo>
                  <a:lnTo>
                    <a:pt x="385737" y="221665"/>
                  </a:lnTo>
                  <a:lnTo>
                    <a:pt x="408978" y="221665"/>
                  </a:lnTo>
                  <a:lnTo>
                    <a:pt x="408978" y="164515"/>
                  </a:lnTo>
                  <a:lnTo>
                    <a:pt x="408978" y="145465"/>
                  </a:lnTo>
                  <a:close/>
                </a:path>
                <a:path w="409575" h="222250">
                  <a:moveTo>
                    <a:pt x="408978" y="75958"/>
                  </a:moveTo>
                  <a:lnTo>
                    <a:pt x="386702" y="75958"/>
                  </a:lnTo>
                  <a:lnTo>
                    <a:pt x="386702" y="133502"/>
                  </a:lnTo>
                  <a:lnTo>
                    <a:pt x="408978" y="133502"/>
                  </a:lnTo>
                  <a:lnTo>
                    <a:pt x="408978" y="75958"/>
                  </a:lnTo>
                  <a:close/>
                </a:path>
                <a:path w="409575" h="222250">
                  <a:moveTo>
                    <a:pt x="408978" y="0"/>
                  </a:moveTo>
                  <a:lnTo>
                    <a:pt x="386702" y="0"/>
                  </a:lnTo>
                  <a:lnTo>
                    <a:pt x="386702" y="56565"/>
                  </a:lnTo>
                  <a:lnTo>
                    <a:pt x="360743" y="56565"/>
                  </a:lnTo>
                  <a:lnTo>
                    <a:pt x="360743" y="4495"/>
                  </a:lnTo>
                  <a:lnTo>
                    <a:pt x="338810" y="4495"/>
                  </a:lnTo>
                  <a:lnTo>
                    <a:pt x="338810" y="56565"/>
                  </a:lnTo>
                  <a:lnTo>
                    <a:pt x="338810" y="75615"/>
                  </a:lnTo>
                  <a:lnTo>
                    <a:pt x="338810" y="132765"/>
                  </a:lnTo>
                  <a:lnTo>
                    <a:pt x="360743" y="132765"/>
                  </a:lnTo>
                  <a:lnTo>
                    <a:pt x="360743" y="75615"/>
                  </a:lnTo>
                  <a:lnTo>
                    <a:pt x="408978" y="75615"/>
                  </a:lnTo>
                  <a:lnTo>
                    <a:pt x="408978" y="56667"/>
                  </a:lnTo>
                  <a:lnTo>
                    <a:pt x="4089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2" name="object 282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1129080" y="9181291"/>
              <a:ext cx="278207" cy="232248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11426583" y="9174898"/>
              <a:ext cx="513080" cy="228600"/>
            </a:xfrm>
            <a:custGeom>
              <a:avLst/>
              <a:gdLst/>
              <a:ahLst/>
              <a:cxnLst/>
              <a:rect l="l" t="t" r="r" b="b"/>
              <a:pathLst>
                <a:path w="513079" h="228600">
                  <a:moveTo>
                    <a:pt x="113842" y="94627"/>
                  </a:moveTo>
                  <a:lnTo>
                    <a:pt x="109512" y="62369"/>
                  </a:lnTo>
                  <a:lnTo>
                    <a:pt x="97688" y="37820"/>
                  </a:lnTo>
                  <a:lnTo>
                    <a:pt x="97561" y="37706"/>
                  </a:lnTo>
                  <a:lnTo>
                    <a:pt x="91211" y="32207"/>
                  </a:lnTo>
                  <a:lnTo>
                    <a:pt x="91211" y="94627"/>
                  </a:lnTo>
                  <a:lnTo>
                    <a:pt x="88696" y="118414"/>
                  </a:lnTo>
                  <a:lnTo>
                    <a:pt x="81699" y="136359"/>
                  </a:lnTo>
                  <a:lnTo>
                    <a:pt x="70840" y="147688"/>
                  </a:lnTo>
                  <a:lnTo>
                    <a:pt x="56743" y="151638"/>
                  </a:lnTo>
                  <a:lnTo>
                    <a:pt x="42837" y="147688"/>
                  </a:lnTo>
                  <a:lnTo>
                    <a:pt x="31991" y="136359"/>
                  </a:lnTo>
                  <a:lnTo>
                    <a:pt x="24955" y="118414"/>
                  </a:lnTo>
                  <a:lnTo>
                    <a:pt x="22440" y="94627"/>
                  </a:lnTo>
                  <a:lnTo>
                    <a:pt x="24955" y="70993"/>
                  </a:lnTo>
                  <a:lnTo>
                    <a:pt x="31991" y="53111"/>
                  </a:lnTo>
                  <a:lnTo>
                    <a:pt x="42837" y="41757"/>
                  </a:lnTo>
                  <a:lnTo>
                    <a:pt x="56743" y="37706"/>
                  </a:lnTo>
                  <a:lnTo>
                    <a:pt x="70840" y="41757"/>
                  </a:lnTo>
                  <a:lnTo>
                    <a:pt x="81699" y="53111"/>
                  </a:lnTo>
                  <a:lnTo>
                    <a:pt x="88696" y="70993"/>
                  </a:lnTo>
                  <a:lnTo>
                    <a:pt x="91211" y="94627"/>
                  </a:lnTo>
                  <a:lnTo>
                    <a:pt x="91211" y="32207"/>
                  </a:lnTo>
                  <a:lnTo>
                    <a:pt x="79667" y="22186"/>
                  </a:lnTo>
                  <a:lnTo>
                    <a:pt x="56743" y="16662"/>
                  </a:lnTo>
                  <a:lnTo>
                    <a:pt x="33820" y="22186"/>
                  </a:lnTo>
                  <a:lnTo>
                    <a:pt x="15836" y="37820"/>
                  </a:lnTo>
                  <a:lnTo>
                    <a:pt x="4114" y="62369"/>
                  </a:lnTo>
                  <a:lnTo>
                    <a:pt x="0" y="94627"/>
                  </a:lnTo>
                  <a:lnTo>
                    <a:pt x="4114" y="127050"/>
                  </a:lnTo>
                  <a:lnTo>
                    <a:pt x="15836" y="151663"/>
                  </a:lnTo>
                  <a:lnTo>
                    <a:pt x="33820" y="167297"/>
                  </a:lnTo>
                  <a:lnTo>
                    <a:pt x="56743" y="172783"/>
                  </a:lnTo>
                  <a:lnTo>
                    <a:pt x="79667" y="167297"/>
                  </a:lnTo>
                  <a:lnTo>
                    <a:pt x="97701" y="151638"/>
                  </a:lnTo>
                  <a:lnTo>
                    <a:pt x="109512" y="127050"/>
                  </a:lnTo>
                  <a:lnTo>
                    <a:pt x="113842" y="94627"/>
                  </a:lnTo>
                  <a:close/>
                </a:path>
                <a:path w="513079" h="228600">
                  <a:moveTo>
                    <a:pt x="206019" y="87083"/>
                  </a:moveTo>
                  <a:lnTo>
                    <a:pt x="170408" y="87083"/>
                  </a:lnTo>
                  <a:lnTo>
                    <a:pt x="170408" y="0"/>
                  </a:lnTo>
                  <a:lnTo>
                    <a:pt x="146812" y="0"/>
                  </a:lnTo>
                  <a:lnTo>
                    <a:pt x="146812" y="222250"/>
                  </a:lnTo>
                  <a:lnTo>
                    <a:pt x="170408" y="222250"/>
                  </a:lnTo>
                  <a:lnTo>
                    <a:pt x="170408" y="106997"/>
                  </a:lnTo>
                  <a:lnTo>
                    <a:pt x="206019" y="106997"/>
                  </a:lnTo>
                  <a:lnTo>
                    <a:pt x="206019" y="87083"/>
                  </a:lnTo>
                  <a:close/>
                </a:path>
                <a:path w="513079" h="228600">
                  <a:moveTo>
                    <a:pt x="420281" y="175056"/>
                  </a:moveTo>
                  <a:lnTo>
                    <a:pt x="371525" y="175056"/>
                  </a:lnTo>
                  <a:lnTo>
                    <a:pt x="371525" y="125501"/>
                  </a:lnTo>
                  <a:lnTo>
                    <a:pt x="371525" y="116471"/>
                  </a:lnTo>
                  <a:lnTo>
                    <a:pt x="398233" y="85013"/>
                  </a:lnTo>
                  <a:lnTo>
                    <a:pt x="400202" y="71043"/>
                  </a:lnTo>
                  <a:lnTo>
                    <a:pt x="394081" y="47218"/>
                  </a:lnTo>
                  <a:lnTo>
                    <a:pt x="379844" y="31915"/>
                  </a:lnTo>
                  <a:lnTo>
                    <a:pt x="377228" y="29121"/>
                  </a:lnTo>
                  <a:lnTo>
                    <a:pt x="377228" y="71043"/>
                  </a:lnTo>
                  <a:lnTo>
                    <a:pt x="372846" y="87210"/>
                  </a:lnTo>
                  <a:lnTo>
                    <a:pt x="360616" y="99593"/>
                  </a:lnTo>
                  <a:lnTo>
                    <a:pt x="347751" y="105054"/>
                  </a:lnTo>
                  <a:lnTo>
                    <a:pt x="347751" y="125501"/>
                  </a:lnTo>
                  <a:lnTo>
                    <a:pt x="347751" y="175056"/>
                  </a:lnTo>
                  <a:lnTo>
                    <a:pt x="288721" y="175056"/>
                  </a:lnTo>
                  <a:lnTo>
                    <a:pt x="288721" y="125590"/>
                  </a:lnTo>
                  <a:lnTo>
                    <a:pt x="295592" y="126936"/>
                  </a:lnTo>
                  <a:lnTo>
                    <a:pt x="302780" y="127927"/>
                  </a:lnTo>
                  <a:lnTo>
                    <a:pt x="310261" y="128536"/>
                  </a:lnTo>
                  <a:lnTo>
                    <a:pt x="318020" y="128752"/>
                  </a:lnTo>
                  <a:lnTo>
                    <a:pt x="325856" y="128536"/>
                  </a:lnTo>
                  <a:lnTo>
                    <a:pt x="333451" y="127914"/>
                  </a:lnTo>
                  <a:lnTo>
                    <a:pt x="340753" y="126898"/>
                  </a:lnTo>
                  <a:lnTo>
                    <a:pt x="347306" y="125590"/>
                  </a:lnTo>
                  <a:lnTo>
                    <a:pt x="347751" y="125501"/>
                  </a:lnTo>
                  <a:lnTo>
                    <a:pt x="347751" y="105054"/>
                  </a:lnTo>
                  <a:lnTo>
                    <a:pt x="341884" y="107530"/>
                  </a:lnTo>
                  <a:lnTo>
                    <a:pt x="318020" y="110337"/>
                  </a:lnTo>
                  <a:lnTo>
                    <a:pt x="294106" y="107530"/>
                  </a:lnTo>
                  <a:lnTo>
                    <a:pt x="275450" y="99593"/>
                  </a:lnTo>
                  <a:lnTo>
                    <a:pt x="263321" y="87210"/>
                  </a:lnTo>
                  <a:lnTo>
                    <a:pt x="258991" y="71043"/>
                  </a:lnTo>
                  <a:lnTo>
                    <a:pt x="263321" y="54762"/>
                  </a:lnTo>
                  <a:lnTo>
                    <a:pt x="275450" y="42405"/>
                  </a:lnTo>
                  <a:lnTo>
                    <a:pt x="294106" y="34582"/>
                  </a:lnTo>
                  <a:lnTo>
                    <a:pt x="318020" y="31915"/>
                  </a:lnTo>
                  <a:lnTo>
                    <a:pt x="341884" y="34582"/>
                  </a:lnTo>
                  <a:lnTo>
                    <a:pt x="360616" y="42405"/>
                  </a:lnTo>
                  <a:lnTo>
                    <a:pt x="372846" y="54762"/>
                  </a:lnTo>
                  <a:lnTo>
                    <a:pt x="377228" y="71043"/>
                  </a:lnTo>
                  <a:lnTo>
                    <a:pt x="377228" y="29121"/>
                  </a:lnTo>
                  <a:lnTo>
                    <a:pt x="377037" y="28905"/>
                  </a:lnTo>
                  <a:lnTo>
                    <a:pt x="351028" y="17132"/>
                  </a:lnTo>
                  <a:lnTo>
                    <a:pt x="318020" y="12890"/>
                  </a:lnTo>
                  <a:lnTo>
                    <a:pt x="285127" y="17132"/>
                  </a:lnTo>
                  <a:lnTo>
                    <a:pt x="259207" y="28905"/>
                  </a:lnTo>
                  <a:lnTo>
                    <a:pt x="242201" y="47218"/>
                  </a:lnTo>
                  <a:lnTo>
                    <a:pt x="236105" y="71043"/>
                  </a:lnTo>
                  <a:lnTo>
                    <a:pt x="238125" y="85204"/>
                  </a:lnTo>
                  <a:lnTo>
                    <a:pt x="243967" y="97688"/>
                  </a:lnTo>
                  <a:lnTo>
                    <a:pt x="253238" y="108318"/>
                  </a:lnTo>
                  <a:lnTo>
                    <a:pt x="265569" y="116903"/>
                  </a:lnTo>
                  <a:lnTo>
                    <a:pt x="265569" y="175056"/>
                  </a:lnTo>
                  <a:lnTo>
                    <a:pt x="216890" y="175056"/>
                  </a:lnTo>
                  <a:lnTo>
                    <a:pt x="216890" y="194525"/>
                  </a:lnTo>
                  <a:lnTo>
                    <a:pt x="420281" y="194525"/>
                  </a:lnTo>
                  <a:lnTo>
                    <a:pt x="420281" y="175056"/>
                  </a:lnTo>
                  <a:close/>
                </a:path>
                <a:path w="513079" h="228600">
                  <a:moveTo>
                    <a:pt x="512991" y="13157"/>
                  </a:moveTo>
                  <a:lnTo>
                    <a:pt x="489394" y="13157"/>
                  </a:lnTo>
                  <a:lnTo>
                    <a:pt x="431507" y="228206"/>
                  </a:lnTo>
                  <a:lnTo>
                    <a:pt x="455104" y="228206"/>
                  </a:lnTo>
                  <a:lnTo>
                    <a:pt x="512991" y="13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4" name="object 284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11960457" y="9174888"/>
              <a:ext cx="488530" cy="238651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12489498" y="9174480"/>
              <a:ext cx="198755" cy="218440"/>
            </a:xfrm>
            <a:custGeom>
              <a:avLst/>
              <a:gdLst/>
              <a:ahLst/>
              <a:cxnLst/>
              <a:rect l="l" t="t" r="r" b="b"/>
              <a:pathLst>
                <a:path w="198754" h="218440">
                  <a:moveTo>
                    <a:pt x="104114" y="20320"/>
                  </a:moveTo>
                  <a:lnTo>
                    <a:pt x="0" y="20320"/>
                  </a:lnTo>
                  <a:lnTo>
                    <a:pt x="0" y="39370"/>
                  </a:lnTo>
                  <a:lnTo>
                    <a:pt x="0" y="105410"/>
                  </a:lnTo>
                  <a:lnTo>
                    <a:pt x="0" y="123190"/>
                  </a:lnTo>
                  <a:lnTo>
                    <a:pt x="104114" y="123190"/>
                  </a:lnTo>
                  <a:lnTo>
                    <a:pt x="104114" y="105410"/>
                  </a:lnTo>
                  <a:lnTo>
                    <a:pt x="23075" y="105410"/>
                  </a:lnTo>
                  <a:lnTo>
                    <a:pt x="23075" y="39370"/>
                  </a:lnTo>
                  <a:lnTo>
                    <a:pt x="81051" y="39370"/>
                  </a:lnTo>
                  <a:lnTo>
                    <a:pt x="81051" y="105054"/>
                  </a:lnTo>
                  <a:lnTo>
                    <a:pt x="104114" y="105054"/>
                  </a:lnTo>
                  <a:lnTo>
                    <a:pt x="104114" y="39370"/>
                  </a:lnTo>
                  <a:lnTo>
                    <a:pt x="104114" y="39001"/>
                  </a:lnTo>
                  <a:lnTo>
                    <a:pt x="104114" y="20320"/>
                  </a:lnTo>
                  <a:close/>
                </a:path>
                <a:path w="198754" h="218440">
                  <a:moveTo>
                    <a:pt x="175590" y="199390"/>
                  </a:moveTo>
                  <a:lnTo>
                    <a:pt x="48679" y="199390"/>
                  </a:lnTo>
                  <a:lnTo>
                    <a:pt x="48679" y="147320"/>
                  </a:lnTo>
                  <a:lnTo>
                    <a:pt x="25260" y="147320"/>
                  </a:lnTo>
                  <a:lnTo>
                    <a:pt x="25260" y="199390"/>
                  </a:lnTo>
                  <a:lnTo>
                    <a:pt x="25260" y="218440"/>
                  </a:lnTo>
                  <a:lnTo>
                    <a:pt x="175590" y="218440"/>
                  </a:lnTo>
                  <a:lnTo>
                    <a:pt x="175590" y="199390"/>
                  </a:lnTo>
                  <a:close/>
                </a:path>
                <a:path w="198754" h="218440">
                  <a:moveTo>
                    <a:pt x="198310" y="67310"/>
                  </a:moveTo>
                  <a:lnTo>
                    <a:pt x="166116" y="67310"/>
                  </a:lnTo>
                  <a:lnTo>
                    <a:pt x="166116" y="0"/>
                  </a:lnTo>
                  <a:lnTo>
                    <a:pt x="142532" y="0"/>
                  </a:lnTo>
                  <a:lnTo>
                    <a:pt x="142532" y="67310"/>
                  </a:lnTo>
                  <a:lnTo>
                    <a:pt x="142532" y="86360"/>
                  </a:lnTo>
                  <a:lnTo>
                    <a:pt x="142532" y="162560"/>
                  </a:lnTo>
                  <a:lnTo>
                    <a:pt x="166116" y="162560"/>
                  </a:lnTo>
                  <a:lnTo>
                    <a:pt x="166116" y="86360"/>
                  </a:lnTo>
                  <a:lnTo>
                    <a:pt x="198310" y="86360"/>
                  </a:lnTo>
                  <a:lnTo>
                    <a:pt x="198310" y="67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6" name="object 286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12761771" y="9174888"/>
              <a:ext cx="422398" cy="221987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5061021" y="905440"/>
              <a:ext cx="796925" cy="510540"/>
            </a:xfrm>
            <a:custGeom>
              <a:avLst/>
              <a:gdLst/>
              <a:ahLst/>
              <a:cxnLst/>
              <a:rect l="l" t="t" r="r" b="b"/>
              <a:pathLst>
                <a:path w="796925" h="510540">
                  <a:moveTo>
                    <a:pt x="189815" y="510114"/>
                  </a:moveTo>
                  <a:lnTo>
                    <a:pt x="232101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2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10" y="37953"/>
                  </a:lnTo>
                  <a:lnTo>
                    <a:pt x="269332" y="17064"/>
                  </a:lnTo>
                  <a:lnTo>
                    <a:pt x="231903" y="4315"/>
                  </a:lnTo>
                  <a:lnTo>
                    <a:pt x="189815" y="0"/>
                  </a:lnTo>
                  <a:lnTo>
                    <a:pt x="147659" y="4305"/>
                  </a:lnTo>
                  <a:lnTo>
                    <a:pt x="110197" y="17030"/>
                  </a:lnTo>
                  <a:lnTo>
                    <a:pt x="77715" y="37889"/>
                  </a:lnTo>
                  <a:lnTo>
                    <a:pt x="50499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2"/>
                  </a:lnTo>
                  <a:lnTo>
                    <a:pt x="3199" y="311663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6"/>
                  </a:lnTo>
                  <a:lnTo>
                    <a:pt x="189815" y="510114"/>
                  </a:lnTo>
                  <a:close/>
                </a:path>
                <a:path w="796925" h="510540">
                  <a:moveTo>
                    <a:pt x="189815" y="434862"/>
                  </a:moveTo>
                  <a:lnTo>
                    <a:pt x="127720" y="405449"/>
                  </a:lnTo>
                  <a:lnTo>
                    <a:pt x="106947" y="369064"/>
                  </a:lnTo>
                  <a:lnTo>
                    <a:pt x="93965" y="318567"/>
                  </a:lnTo>
                  <a:lnTo>
                    <a:pt x="89481" y="254212"/>
                  </a:lnTo>
                  <a:lnTo>
                    <a:pt x="94081" y="190185"/>
                  </a:lnTo>
                  <a:lnTo>
                    <a:pt x="107120" y="139842"/>
                  </a:lnTo>
                  <a:lnTo>
                    <a:pt x="127893" y="103496"/>
                  </a:lnTo>
                  <a:lnTo>
                    <a:pt x="155694" y="81459"/>
                  </a:lnTo>
                  <a:lnTo>
                    <a:pt x="189815" y="74044"/>
                  </a:lnTo>
                  <a:lnTo>
                    <a:pt x="223819" y="81459"/>
                  </a:lnTo>
                  <a:lnTo>
                    <a:pt x="251548" y="103496"/>
                  </a:lnTo>
                  <a:lnTo>
                    <a:pt x="272284" y="139842"/>
                  </a:lnTo>
                  <a:lnTo>
                    <a:pt x="285310" y="190185"/>
                  </a:lnTo>
                  <a:lnTo>
                    <a:pt x="289909" y="254212"/>
                  </a:lnTo>
                  <a:lnTo>
                    <a:pt x="285426" y="318567"/>
                  </a:lnTo>
                  <a:lnTo>
                    <a:pt x="272458" y="369064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2"/>
                  </a:lnTo>
                  <a:close/>
                </a:path>
                <a:path w="796925" h="510540">
                  <a:moveTo>
                    <a:pt x="796646" y="500707"/>
                  </a:moveTo>
                  <a:lnTo>
                    <a:pt x="796646" y="426421"/>
                  </a:lnTo>
                  <a:lnTo>
                    <a:pt x="577406" y="426421"/>
                  </a:lnTo>
                  <a:lnTo>
                    <a:pt x="577406" y="422803"/>
                  </a:lnTo>
                  <a:lnTo>
                    <a:pt x="664957" y="335734"/>
                  </a:lnTo>
                  <a:lnTo>
                    <a:pt x="715176" y="285870"/>
                  </a:lnTo>
                  <a:lnTo>
                    <a:pt x="750600" y="244422"/>
                  </a:lnTo>
                  <a:lnTo>
                    <a:pt x="773336" y="208635"/>
                  </a:lnTo>
                  <a:lnTo>
                    <a:pt x="785489" y="175755"/>
                  </a:lnTo>
                  <a:lnTo>
                    <a:pt x="789169" y="143024"/>
                  </a:lnTo>
                  <a:lnTo>
                    <a:pt x="781173" y="96382"/>
                  </a:lnTo>
                  <a:lnTo>
                    <a:pt x="758602" y="56941"/>
                  </a:lnTo>
                  <a:lnTo>
                    <a:pt x="723145" y="26519"/>
                  </a:lnTo>
                  <a:lnTo>
                    <a:pt x="676493" y="6932"/>
                  </a:lnTo>
                  <a:lnTo>
                    <a:pt x="620337" y="0"/>
                  </a:lnTo>
                  <a:lnTo>
                    <a:pt x="573378" y="4935"/>
                  </a:lnTo>
                  <a:lnTo>
                    <a:pt x="532401" y="19223"/>
                  </a:lnTo>
                  <a:lnTo>
                    <a:pt x="498567" y="42087"/>
                  </a:lnTo>
                  <a:lnTo>
                    <a:pt x="473033" y="72749"/>
                  </a:lnTo>
                  <a:lnTo>
                    <a:pt x="456959" y="110433"/>
                  </a:lnTo>
                  <a:lnTo>
                    <a:pt x="451505" y="154360"/>
                  </a:lnTo>
                  <a:lnTo>
                    <a:pt x="535921" y="154360"/>
                  </a:lnTo>
                  <a:lnTo>
                    <a:pt x="541698" y="120383"/>
                  </a:lnTo>
                  <a:lnTo>
                    <a:pt x="558442" y="94545"/>
                  </a:lnTo>
                  <a:lnTo>
                    <a:pt x="584728" y="78114"/>
                  </a:lnTo>
                  <a:lnTo>
                    <a:pt x="619131" y="72356"/>
                  </a:lnTo>
                  <a:lnTo>
                    <a:pt x="652852" y="77602"/>
                  </a:lnTo>
                  <a:lnTo>
                    <a:pt x="679790" y="92616"/>
                  </a:lnTo>
                  <a:lnTo>
                    <a:pt x="697683" y="116313"/>
                  </a:lnTo>
                  <a:lnTo>
                    <a:pt x="704270" y="147607"/>
                  </a:lnTo>
                  <a:lnTo>
                    <a:pt x="699281" y="176828"/>
                  </a:lnTo>
                  <a:lnTo>
                    <a:pt x="684794" y="204648"/>
                  </a:lnTo>
                  <a:lnTo>
                    <a:pt x="660992" y="234096"/>
                  </a:lnTo>
                  <a:lnTo>
                    <a:pt x="628055" y="268201"/>
                  </a:lnTo>
                  <a:lnTo>
                    <a:pt x="453675" y="436310"/>
                  </a:lnTo>
                  <a:lnTo>
                    <a:pt x="453917" y="500707"/>
                  </a:lnTo>
                  <a:lnTo>
                    <a:pt x="796646" y="50070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8" name="object 288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5930034" y="1299311"/>
              <a:ext cx="119610" cy="119127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6271456" y="850449"/>
              <a:ext cx="6011545" cy="617220"/>
            </a:xfrm>
            <a:custGeom>
              <a:avLst/>
              <a:gdLst/>
              <a:ahLst/>
              <a:cxnLst/>
              <a:rect l="l" t="t" r="r" b="b"/>
              <a:pathLst>
                <a:path w="6011545" h="617219">
                  <a:moveTo>
                    <a:pt x="47996" y="314268"/>
                  </a:moveTo>
                  <a:lnTo>
                    <a:pt x="47996" y="374566"/>
                  </a:lnTo>
                  <a:lnTo>
                    <a:pt x="512043" y="374566"/>
                  </a:lnTo>
                  <a:lnTo>
                    <a:pt x="512043" y="314268"/>
                  </a:lnTo>
                  <a:lnTo>
                    <a:pt x="424009" y="314268"/>
                  </a:lnTo>
                  <a:lnTo>
                    <a:pt x="424009" y="118182"/>
                  </a:lnTo>
                  <a:lnTo>
                    <a:pt x="514455" y="118182"/>
                  </a:lnTo>
                  <a:lnTo>
                    <a:pt x="514455" y="56920"/>
                  </a:lnTo>
                  <a:lnTo>
                    <a:pt x="46066" y="56920"/>
                  </a:lnTo>
                  <a:lnTo>
                    <a:pt x="46066" y="118182"/>
                  </a:lnTo>
                  <a:lnTo>
                    <a:pt x="135306" y="118182"/>
                  </a:lnTo>
                  <a:lnTo>
                    <a:pt x="135306" y="314268"/>
                  </a:lnTo>
                  <a:lnTo>
                    <a:pt x="47996" y="314268"/>
                  </a:lnTo>
                  <a:close/>
                </a:path>
                <a:path w="6011545" h="617219">
                  <a:moveTo>
                    <a:pt x="210798" y="314268"/>
                  </a:moveTo>
                  <a:lnTo>
                    <a:pt x="210798" y="118182"/>
                  </a:lnTo>
                  <a:lnTo>
                    <a:pt x="349241" y="118182"/>
                  </a:lnTo>
                  <a:lnTo>
                    <a:pt x="349241" y="314268"/>
                  </a:lnTo>
                  <a:lnTo>
                    <a:pt x="210798" y="314268"/>
                  </a:lnTo>
                  <a:close/>
                </a:path>
                <a:path w="6011545" h="617219">
                  <a:moveTo>
                    <a:pt x="0" y="541950"/>
                  </a:moveTo>
                  <a:lnTo>
                    <a:pt x="563658" y="541950"/>
                  </a:lnTo>
                  <a:lnTo>
                    <a:pt x="563658" y="478518"/>
                  </a:lnTo>
                  <a:lnTo>
                    <a:pt x="0" y="478518"/>
                  </a:lnTo>
                  <a:lnTo>
                    <a:pt x="0" y="541950"/>
                  </a:lnTo>
                  <a:close/>
                </a:path>
                <a:path w="6011545" h="617219">
                  <a:moveTo>
                    <a:pt x="922064" y="381560"/>
                  </a:moveTo>
                  <a:lnTo>
                    <a:pt x="1115015" y="381560"/>
                  </a:lnTo>
                  <a:lnTo>
                    <a:pt x="1115015" y="319574"/>
                  </a:lnTo>
                  <a:lnTo>
                    <a:pt x="746478" y="319574"/>
                  </a:lnTo>
                  <a:lnTo>
                    <a:pt x="746478" y="239982"/>
                  </a:lnTo>
                  <a:lnTo>
                    <a:pt x="1100785" y="239982"/>
                  </a:lnTo>
                  <a:lnTo>
                    <a:pt x="1100785" y="41966"/>
                  </a:lnTo>
                  <a:lnTo>
                    <a:pt x="669781" y="41966"/>
                  </a:lnTo>
                  <a:lnTo>
                    <a:pt x="669781" y="103228"/>
                  </a:lnTo>
                  <a:lnTo>
                    <a:pt x="1025775" y="103228"/>
                  </a:lnTo>
                  <a:lnTo>
                    <a:pt x="1025775" y="179926"/>
                  </a:lnTo>
                  <a:lnTo>
                    <a:pt x="670745" y="179926"/>
                  </a:lnTo>
                  <a:lnTo>
                    <a:pt x="670745" y="381560"/>
                  </a:lnTo>
                  <a:lnTo>
                    <a:pt x="846813" y="381560"/>
                  </a:lnTo>
                  <a:lnTo>
                    <a:pt x="846813" y="482136"/>
                  </a:lnTo>
                  <a:lnTo>
                    <a:pt x="603936" y="482136"/>
                  </a:lnTo>
                  <a:lnTo>
                    <a:pt x="603936" y="544845"/>
                  </a:lnTo>
                  <a:lnTo>
                    <a:pt x="1167594" y="544845"/>
                  </a:lnTo>
                  <a:lnTo>
                    <a:pt x="1167594" y="482136"/>
                  </a:lnTo>
                  <a:lnTo>
                    <a:pt x="922064" y="482136"/>
                  </a:lnTo>
                  <a:lnTo>
                    <a:pt x="922064" y="381560"/>
                  </a:lnTo>
                  <a:close/>
                </a:path>
                <a:path w="6011545" h="617219">
                  <a:moveTo>
                    <a:pt x="1662996" y="375771"/>
                  </a:moveTo>
                  <a:lnTo>
                    <a:pt x="1735111" y="375771"/>
                  </a:lnTo>
                  <a:lnTo>
                    <a:pt x="1735111" y="0"/>
                  </a:lnTo>
                  <a:lnTo>
                    <a:pt x="1662996" y="0"/>
                  </a:lnTo>
                  <a:lnTo>
                    <a:pt x="1662996" y="375771"/>
                  </a:lnTo>
                  <a:close/>
                </a:path>
                <a:path w="6011545" h="617219">
                  <a:moveTo>
                    <a:pt x="1464256" y="216346"/>
                  </a:moveTo>
                  <a:lnTo>
                    <a:pt x="1541437" y="216346"/>
                  </a:lnTo>
                  <a:lnTo>
                    <a:pt x="1541437" y="371912"/>
                  </a:lnTo>
                  <a:lnTo>
                    <a:pt x="1613552" y="371912"/>
                  </a:lnTo>
                  <a:lnTo>
                    <a:pt x="1613552" y="12782"/>
                  </a:lnTo>
                  <a:lnTo>
                    <a:pt x="1541437" y="12782"/>
                  </a:lnTo>
                  <a:lnTo>
                    <a:pt x="1541437" y="154360"/>
                  </a:lnTo>
                  <a:lnTo>
                    <a:pt x="1464256" y="154360"/>
                  </a:lnTo>
                  <a:lnTo>
                    <a:pt x="1464256" y="216346"/>
                  </a:lnTo>
                  <a:close/>
                </a:path>
                <a:path w="6011545" h="617219">
                  <a:moveTo>
                    <a:pt x="1362475" y="246253"/>
                  </a:moveTo>
                  <a:lnTo>
                    <a:pt x="1381498" y="280200"/>
                  </a:lnTo>
                  <a:lnTo>
                    <a:pt x="1406492" y="310168"/>
                  </a:lnTo>
                  <a:lnTo>
                    <a:pt x="1437635" y="335252"/>
                  </a:lnTo>
                  <a:lnTo>
                    <a:pt x="1475109" y="354546"/>
                  </a:lnTo>
                  <a:lnTo>
                    <a:pt x="1513700" y="296179"/>
                  </a:lnTo>
                  <a:lnTo>
                    <a:pt x="1462376" y="266690"/>
                  </a:lnTo>
                  <a:lnTo>
                    <a:pt x="1426360" y="227229"/>
                  </a:lnTo>
                  <a:lnTo>
                    <a:pt x="1405131" y="181302"/>
                  </a:lnTo>
                  <a:lnTo>
                    <a:pt x="1398171" y="132412"/>
                  </a:lnTo>
                  <a:lnTo>
                    <a:pt x="1398171" y="107810"/>
                  </a:lnTo>
                  <a:lnTo>
                    <a:pt x="1495852" y="107810"/>
                  </a:lnTo>
                  <a:lnTo>
                    <a:pt x="1495852" y="46790"/>
                  </a:lnTo>
                  <a:lnTo>
                    <a:pt x="1220897" y="46790"/>
                  </a:lnTo>
                  <a:lnTo>
                    <a:pt x="1220897" y="107810"/>
                  </a:lnTo>
                  <a:lnTo>
                    <a:pt x="1324608" y="107810"/>
                  </a:lnTo>
                  <a:lnTo>
                    <a:pt x="1324608" y="131929"/>
                  </a:lnTo>
                  <a:lnTo>
                    <a:pt x="1319906" y="174066"/>
                  </a:lnTo>
                  <a:lnTo>
                    <a:pt x="1305629" y="214848"/>
                  </a:lnTo>
                  <a:lnTo>
                    <a:pt x="1281524" y="252169"/>
                  </a:lnTo>
                  <a:lnTo>
                    <a:pt x="1247335" y="283921"/>
                  </a:lnTo>
                  <a:lnTo>
                    <a:pt x="1202808" y="307997"/>
                  </a:lnTo>
                  <a:lnTo>
                    <a:pt x="1242845" y="367812"/>
                  </a:lnTo>
                  <a:lnTo>
                    <a:pt x="1283041" y="346241"/>
                  </a:lnTo>
                  <a:lnTo>
                    <a:pt x="1316227" y="318067"/>
                  </a:lnTo>
                  <a:lnTo>
                    <a:pt x="1342629" y="284376"/>
                  </a:lnTo>
                  <a:lnTo>
                    <a:pt x="1362475" y="246253"/>
                  </a:lnTo>
                  <a:close/>
                </a:path>
                <a:path w="6011545" h="617219">
                  <a:moveTo>
                    <a:pt x="1659619" y="460670"/>
                  </a:moveTo>
                  <a:lnTo>
                    <a:pt x="1659619" y="615995"/>
                  </a:lnTo>
                  <a:lnTo>
                    <a:pt x="1735111" y="615995"/>
                  </a:lnTo>
                  <a:lnTo>
                    <a:pt x="1735111" y="399890"/>
                  </a:lnTo>
                  <a:lnTo>
                    <a:pt x="1312790" y="399890"/>
                  </a:lnTo>
                  <a:lnTo>
                    <a:pt x="1312790" y="460670"/>
                  </a:lnTo>
                  <a:lnTo>
                    <a:pt x="1659619" y="460670"/>
                  </a:lnTo>
                  <a:close/>
                </a:path>
                <a:path w="6011545" h="617219">
                  <a:moveTo>
                    <a:pt x="1957487" y="323192"/>
                  </a:moveTo>
                  <a:lnTo>
                    <a:pt x="1957487" y="243600"/>
                  </a:lnTo>
                  <a:lnTo>
                    <a:pt x="2293463" y="243600"/>
                  </a:lnTo>
                  <a:lnTo>
                    <a:pt x="2293463" y="183544"/>
                  </a:lnTo>
                  <a:lnTo>
                    <a:pt x="1957487" y="183544"/>
                  </a:lnTo>
                  <a:lnTo>
                    <a:pt x="1957487" y="109740"/>
                  </a:lnTo>
                  <a:lnTo>
                    <a:pt x="2307452" y="109740"/>
                  </a:lnTo>
                  <a:lnTo>
                    <a:pt x="2307452" y="48237"/>
                  </a:lnTo>
                  <a:lnTo>
                    <a:pt x="1880548" y="48237"/>
                  </a:lnTo>
                  <a:lnTo>
                    <a:pt x="1880548" y="383248"/>
                  </a:lnTo>
                  <a:lnTo>
                    <a:pt x="2312999" y="383248"/>
                  </a:lnTo>
                  <a:lnTo>
                    <a:pt x="2312999" y="323192"/>
                  </a:lnTo>
                  <a:lnTo>
                    <a:pt x="1957487" y="323192"/>
                  </a:lnTo>
                  <a:close/>
                </a:path>
                <a:path w="6011545" h="617219">
                  <a:moveTo>
                    <a:pt x="1811809" y="541468"/>
                  </a:moveTo>
                  <a:lnTo>
                    <a:pt x="2375467" y="541468"/>
                  </a:lnTo>
                  <a:lnTo>
                    <a:pt x="2375467" y="479482"/>
                  </a:lnTo>
                  <a:lnTo>
                    <a:pt x="1811809" y="479482"/>
                  </a:lnTo>
                  <a:lnTo>
                    <a:pt x="1811809" y="541468"/>
                  </a:lnTo>
                  <a:close/>
                </a:path>
                <a:path w="6011545" h="617219">
                  <a:moveTo>
                    <a:pt x="3018847" y="366847"/>
                  </a:moveTo>
                  <a:lnTo>
                    <a:pt x="3094822" y="366847"/>
                  </a:lnTo>
                  <a:lnTo>
                    <a:pt x="3094822" y="481"/>
                  </a:lnTo>
                  <a:lnTo>
                    <a:pt x="3018847" y="481"/>
                  </a:lnTo>
                  <a:lnTo>
                    <a:pt x="3018847" y="366847"/>
                  </a:lnTo>
                  <a:close/>
                </a:path>
                <a:path w="6011545" h="617219">
                  <a:moveTo>
                    <a:pt x="2959274" y="258795"/>
                  </a:moveTo>
                  <a:lnTo>
                    <a:pt x="2911570" y="265730"/>
                  </a:lnTo>
                  <a:lnTo>
                    <a:pt x="2863659" y="270337"/>
                  </a:lnTo>
                  <a:lnTo>
                    <a:pt x="2812899" y="273069"/>
                  </a:lnTo>
                  <a:lnTo>
                    <a:pt x="2756652" y="274377"/>
                  </a:lnTo>
                  <a:lnTo>
                    <a:pt x="2692278" y="274713"/>
                  </a:lnTo>
                  <a:lnTo>
                    <a:pt x="2692278" y="213934"/>
                  </a:lnTo>
                  <a:lnTo>
                    <a:pt x="2895841" y="213934"/>
                  </a:lnTo>
                  <a:lnTo>
                    <a:pt x="2895841" y="154842"/>
                  </a:lnTo>
                  <a:lnTo>
                    <a:pt x="2692278" y="154842"/>
                  </a:lnTo>
                  <a:lnTo>
                    <a:pt x="2692278" y="97198"/>
                  </a:lnTo>
                  <a:lnTo>
                    <a:pt x="2913689" y="97198"/>
                  </a:lnTo>
                  <a:lnTo>
                    <a:pt x="2913689" y="35936"/>
                  </a:lnTo>
                  <a:lnTo>
                    <a:pt x="2616062" y="35936"/>
                  </a:lnTo>
                  <a:lnTo>
                    <a:pt x="2616062" y="335010"/>
                  </a:lnTo>
                  <a:lnTo>
                    <a:pt x="2668159" y="335010"/>
                  </a:lnTo>
                  <a:lnTo>
                    <a:pt x="2730291" y="335017"/>
                  </a:lnTo>
                  <a:lnTo>
                    <a:pt x="2785019" y="334341"/>
                  </a:lnTo>
                  <a:lnTo>
                    <a:pt x="2834187" y="332659"/>
                  </a:lnTo>
                  <a:lnTo>
                    <a:pt x="2879637" y="329651"/>
                  </a:lnTo>
                  <a:lnTo>
                    <a:pt x="2923210" y="324995"/>
                  </a:lnTo>
                  <a:lnTo>
                    <a:pt x="2966750" y="318368"/>
                  </a:lnTo>
                  <a:lnTo>
                    <a:pt x="2959274" y="258795"/>
                  </a:lnTo>
                  <a:close/>
                </a:path>
                <a:path w="6011545" h="617219">
                  <a:moveTo>
                    <a:pt x="3094822" y="608759"/>
                  </a:moveTo>
                  <a:lnTo>
                    <a:pt x="3094822" y="393619"/>
                  </a:lnTo>
                  <a:lnTo>
                    <a:pt x="2686007" y="393619"/>
                  </a:lnTo>
                  <a:lnTo>
                    <a:pt x="2686007" y="608759"/>
                  </a:lnTo>
                  <a:lnTo>
                    <a:pt x="3094822" y="608759"/>
                  </a:lnTo>
                  <a:close/>
                </a:path>
                <a:path w="6011545" h="617219">
                  <a:moveTo>
                    <a:pt x="3020535" y="452952"/>
                  </a:moveTo>
                  <a:lnTo>
                    <a:pt x="3020535" y="547497"/>
                  </a:lnTo>
                  <a:lnTo>
                    <a:pt x="2760775" y="547497"/>
                  </a:lnTo>
                  <a:lnTo>
                    <a:pt x="2760775" y="452952"/>
                  </a:lnTo>
                  <a:lnTo>
                    <a:pt x="3020535" y="452952"/>
                  </a:lnTo>
                  <a:close/>
                </a:path>
                <a:path w="6011545" h="617219">
                  <a:moveTo>
                    <a:pt x="3827900" y="300279"/>
                  </a:moveTo>
                  <a:lnTo>
                    <a:pt x="3837382" y="239168"/>
                  </a:lnTo>
                  <a:lnTo>
                    <a:pt x="3842251" y="185293"/>
                  </a:lnTo>
                  <a:lnTo>
                    <a:pt x="3844045" y="136934"/>
                  </a:lnTo>
                  <a:lnTo>
                    <a:pt x="3844301" y="92375"/>
                  </a:lnTo>
                  <a:lnTo>
                    <a:pt x="3844301" y="37383"/>
                  </a:lnTo>
                  <a:lnTo>
                    <a:pt x="3417879" y="37383"/>
                  </a:lnTo>
                  <a:lnTo>
                    <a:pt x="3417879" y="98405"/>
                  </a:lnTo>
                  <a:lnTo>
                    <a:pt x="3768809" y="98405"/>
                  </a:lnTo>
                  <a:lnTo>
                    <a:pt x="3768432" y="141445"/>
                  </a:lnTo>
                  <a:lnTo>
                    <a:pt x="3766337" y="188579"/>
                  </a:lnTo>
                  <a:lnTo>
                    <a:pt x="3761076" y="241094"/>
                  </a:lnTo>
                  <a:lnTo>
                    <a:pt x="3751202" y="300279"/>
                  </a:lnTo>
                  <a:lnTo>
                    <a:pt x="3351311" y="300279"/>
                  </a:lnTo>
                  <a:lnTo>
                    <a:pt x="3351311" y="362023"/>
                  </a:lnTo>
                  <a:lnTo>
                    <a:pt x="3591777" y="362023"/>
                  </a:lnTo>
                  <a:lnTo>
                    <a:pt x="3591777" y="616960"/>
                  </a:lnTo>
                  <a:lnTo>
                    <a:pt x="3668233" y="616960"/>
                  </a:lnTo>
                  <a:lnTo>
                    <a:pt x="3668233" y="362023"/>
                  </a:lnTo>
                  <a:lnTo>
                    <a:pt x="3913040" y="362023"/>
                  </a:lnTo>
                  <a:lnTo>
                    <a:pt x="3913040" y="300279"/>
                  </a:lnTo>
                  <a:lnTo>
                    <a:pt x="3827900" y="300279"/>
                  </a:lnTo>
                  <a:close/>
                </a:path>
                <a:path w="6011545" h="617219">
                  <a:moveTo>
                    <a:pt x="4471632" y="362265"/>
                  </a:moveTo>
                  <a:lnTo>
                    <a:pt x="4471632" y="0"/>
                  </a:lnTo>
                  <a:lnTo>
                    <a:pt x="4395900" y="0"/>
                  </a:lnTo>
                  <a:lnTo>
                    <a:pt x="4395900" y="119146"/>
                  </a:lnTo>
                  <a:lnTo>
                    <a:pt x="4273134" y="119146"/>
                  </a:lnTo>
                  <a:lnTo>
                    <a:pt x="4273134" y="181373"/>
                  </a:lnTo>
                  <a:lnTo>
                    <a:pt x="4395900" y="181373"/>
                  </a:lnTo>
                  <a:lnTo>
                    <a:pt x="4395900" y="362265"/>
                  </a:lnTo>
                  <a:lnTo>
                    <a:pt x="4471632" y="362265"/>
                  </a:lnTo>
                  <a:close/>
                </a:path>
                <a:path w="6011545" h="617219">
                  <a:moveTo>
                    <a:pt x="4144581" y="211522"/>
                  </a:moveTo>
                  <a:lnTo>
                    <a:pt x="4168214" y="252788"/>
                  </a:lnTo>
                  <a:lnTo>
                    <a:pt x="4199602" y="288220"/>
                  </a:lnTo>
                  <a:lnTo>
                    <a:pt x="4238633" y="317140"/>
                  </a:lnTo>
                  <a:lnTo>
                    <a:pt x="4285194" y="338870"/>
                  </a:lnTo>
                  <a:lnTo>
                    <a:pt x="4325955" y="279537"/>
                  </a:lnTo>
                  <a:lnTo>
                    <a:pt x="4273879" y="255962"/>
                  </a:lnTo>
                  <a:lnTo>
                    <a:pt x="4233219" y="223207"/>
                  </a:lnTo>
                  <a:lnTo>
                    <a:pt x="4204100" y="183089"/>
                  </a:lnTo>
                  <a:lnTo>
                    <a:pt x="4186652" y="137425"/>
                  </a:lnTo>
                  <a:lnTo>
                    <a:pt x="4181000" y="88033"/>
                  </a:lnTo>
                  <a:lnTo>
                    <a:pt x="4181000" y="33284"/>
                  </a:lnTo>
                  <a:lnTo>
                    <a:pt x="4104785" y="33284"/>
                  </a:lnTo>
                  <a:lnTo>
                    <a:pt x="4104785" y="91410"/>
                  </a:lnTo>
                  <a:lnTo>
                    <a:pt x="4100322" y="135271"/>
                  </a:lnTo>
                  <a:lnTo>
                    <a:pt x="4087410" y="176835"/>
                  </a:lnTo>
                  <a:lnTo>
                    <a:pt x="4066044" y="214929"/>
                  </a:lnTo>
                  <a:lnTo>
                    <a:pt x="4036216" y="248379"/>
                  </a:lnTo>
                  <a:lnTo>
                    <a:pt x="3997920" y="276014"/>
                  </a:lnTo>
                  <a:lnTo>
                    <a:pt x="3951148" y="296662"/>
                  </a:lnTo>
                  <a:lnTo>
                    <a:pt x="3991668" y="357682"/>
                  </a:lnTo>
                  <a:lnTo>
                    <a:pt x="4043203" y="333318"/>
                  </a:lnTo>
                  <a:lnTo>
                    <a:pt x="4085942" y="300068"/>
                  </a:lnTo>
                  <a:lnTo>
                    <a:pt x="4119773" y="259085"/>
                  </a:lnTo>
                  <a:lnTo>
                    <a:pt x="4144581" y="211522"/>
                  </a:lnTo>
                  <a:close/>
                </a:path>
                <a:path w="6011545" h="617219">
                  <a:moveTo>
                    <a:pt x="4263004" y="378907"/>
                  </a:moveTo>
                  <a:lnTo>
                    <a:pt x="4202221" y="382488"/>
                  </a:lnTo>
                  <a:lnTo>
                    <a:pt x="4150664" y="393003"/>
                  </a:lnTo>
                  <a:lnTo>
                    <a:pt x="4109156" y="410111"/>
                  </a:lnTo>
                  <a:lnTo>
                    <a:pt x="4078522" y="433469"/>
                  </a:lnTo>
                  <a:lnTo>
                    <a:pt x="4053171" y="497571"/>
                  </a:lnTo>
                  <a:lnTo>
                    <a:pt x="4059585" y="532454"/>
                  </a:lnTo>
                  <a:lnTo>
                    <a:pt x="4109156" y="584852"/>
                  </a:lnTo>
                  <a:lnTo>
                    <a:pt x="4150664" y="601765"/>
                  </a:lnTo>
                  <a:lnTo>
                    <a:pt x="4202221" y="612086"/>
                  </a:lnTo>
                  <a:lnTo>
                    <a:pt x="4263004" y="615513"/>
                  </a:lnTo>
                  <a:lnTo>
                    <a:pt x="4323890" y="612086"/>
                  </a:lnTo>
                  <a:lnTo>
                    <a:pt x="4375523" y="601765"/>
                  </a:lnTo>
                  <a:lnTo>
                    <a:pt x="4417094" y="584852"/>
                  </a:lnTo>
                  <a:lnTo>
                    <a:pt x="4447790" y="561648"/>
                  </a:lnTo>
                  <a:lnTo>
                    <a:pt x="4473321" y="497571"/>
                  </a:lnTo>
                  <a:lnTo>
                    <a:pt x="4466803" y="462737"/>
                  </a:lnTo>
                  <a:lnTo>
                    <a:pt x="4417094" y="410111"/>
                  </a:lnTo>
                  <a:lnTo>
                    <a:pt x="4375523" y="393003"/>
                  </a:lnTo>
                  <a:lnTo>
                    <a:pt x="4323890" y="382488"/>
                  </a:lnTo>
                  <a:lnTo>
                    <a:pt x="4263004" y="378907"/>
                  </a:lnTo>
                  <a:close/>
                </a:path>
                <a:path w="6011545" h="617219">
                  <a:moveTo>
                    <a:pt x="4263004" y="555939"/>
                  </a:moveTo>
                  <a:lnTo>
                    <a:pt x="4205722" y="552212"/>
                  </a:lnTo>
                  <a:lnTo>
                    <a:pt x="4163454" y="540955"/>
                  </a:lnTo>
                  <a:lnTo>
                    <a:pt x="4137375" y="522599"/>
                  </a:lnTo>
                  <a:lnTo>
                    <a:pt x="4128663" y="497571"/>
                  </a:lnTo>
                  <a:lnTo>
                    <a:pt x="4137375" y="471881"/>
                  </a:lnTo>
                  <a:lnTo>
                    <a:pt x="4163454" y="453223"/>
                  </a:lnTo>
                  <a:lnTo>
                    <a:pt x="4205722" y="441845"/>
                  </a:lnTo>
                  <a:lnTo>
                    <a:pt x="4263004" y="437998"/>
                  </a:lnTo>
                  <a:lnTo>
                    <a:pt x="4320400" y="441845"/>
                  </a:lnTo>
                  <a:lnTo>
                    <a:pt x="4362736" y="453223"/>
                  </a:lnTo>
                  <a:lnTo>
                    <a:pt x="4388973" y="471881"/>
                  </a:lnTo>
                  <a:lnTo>
                    <a:pt x="4398071" y="497571"/>
                  </a:lnTo>
                  <a:lnTo>
                    <a:pt x="4388973" y="522599"/>
                  </a:lnTo>
                  <a:lnTo>
                    <a:pt x="4362736" y="540955"/>
                  </a:lnTo>
                  <a:lnTo>
                    <a:pt x="4320400" y="552212"/>
                  </a:lnTo>
                  <a:lnTo>
                    <a:pt x="4263004" y="555939"/>
                  </a:lnTo>
                  <a:close/>
                </a:path>
                <a:path w="6011545" h="617219">
                  <a:moveTo>
                    <a:pt x="5162419" y="0"/>
                  </a:moveTo>
                  <a:lnTo>
                    <a:pt x="5162419" y="350929"/>
                  </a:lnTo>
                  <a:lnTo>
                    <a:pt x="5237429" y="350929"/>
                  </a:lnTo>
                  <a:lnTo>
                    <a:pt x="5237429" y="0"/>
                  </a:lnTo>
                  <a:lnTo>
                    <a:pt x="5162419" y="0"/>
                  </a:lnTo>
                  <a:close/>
                </a:path>
                <a:path w="6011545" h="617219">
                  <a:moveTo>
                    <a:pt x="4756739" y="38107"/>
                  </a:moveTo>
                  <a:lnTo>
                    <a:pt x="4756739" y="294491"/>
                  </a:lnTo>
                  <a:lnTo>
                    <a:pt x="5053642" y="294491"/>
                  </a:lnTo>
                  <a:lnTo>
                    <a:pt x="5053642" y="38107"/>
                  </a:lnTo>
                  <a:lnTo>
                    <a:pt x="4756739" y="38107"/>
                  </a:lnTo>
                  <a:close/>
                </a:path>
                <a:path w="6011545" h="617219">
                  <a:moveTo>
                    <a:pt x="4831266" y="235158"/>
                  </a:moveTo>
                  <a:lnTo>
                    <a:pt x="4831266" y="97922"/>
                  </a:lnTo>
                  <a:lnTo>
                    <a:pt x="4978633" y="97922"/>
                  </a:lnTo>
                  <a:lnTo>
                    <a:pt x="4978633" y="235158"/>
                  </a:lnTo>
                  <a:lnTo>
                    <a:pt x="4831266" y="235158"/>
                  </a:lnTo>
                  <a:close/>
                </a:path>
                <a:path w="6011545" h="617219">
                  <a:moveTo>
                    <a:pt x="5250212" y="444269"/>
                  </a:moveTo>
                  <a:lnTo>
                    <a:pt x="5250212" y="387590"/>
                  </a:lnTo>
                  <a:lnTo>
                    <a:pt x="5071972" y="387590"/>
                  </a:lnTo>
                  <a:lnTo>
                    <a:pt x="5071972" y="333322"/>
                  </a:lnTo>
                  <a:lnTo>
                    <a:pt x="4995998" y="333322"/>
                  </a:lnTo>
                  <a:lnTo>
                    <a:pt x="4995998" y="387590"/>
                  </a:lnTo>
                  <a:lnTo>
                    <a:pt x="4818483" y="387590"/>
                  </a:lnTo>
                  <a:lnTo>
                    <a:pt x="4818483" y="444269"/>
                  </a:lnTo>
                  <a:lnTo>
                    <a:pt x="4994310" y="444269"/>
                  </a:lnTo>
                  <a:lnTo>
                    <a:pt x="4982098" y="473740"/>
                  </a:lnTo>
                  <a:lnTo>
                    <a:pt x="4954674" y="501927"/>
                  </a:lnTo>
                  <a:lnTo>
                    <a:pt x="4913265" y="526617"/>
                  </a:lnTo>
                  <a:lnTo>
                    <a:pt x="4859098" y="545599"/>
                  </a:lnTo>
                  <a:lnTo>
                    <a:pt x="4793400" y="556663"/>
                  </a:lnTo>
                  <a:lnTo>
                    <a:pt x="4819448" y="614548"/>
                  </a:lnTo>
                  <a:lnTo>
                    <a:pt x="4876691" y="604754"/>
                  </a:lnTo>
                  <a:lnTo>
                    <a:pt x="4927532" y="589102"/>
                  </a:lnTo>
                  <a:lnTo>
                    <a:pt x="4971241" y="568217"/>
                  </a:lnTo>
                  <a:lnTo>
                    <a:pt x="5007090" y="542724"/>
                  </a:lnTo>
                  <a:lnTo>
                    <a:pt x="5034348" y="513249"/>
                  </a:lnTo>
                  <a:lnTo>
                    <a:pt x="5061386" y="542493"/>
                  </a:lnTo>
                  <a:lnTo>
                    <a:pt x="5096910" y="568043"/>
                  </a:lnTo>
                  <a:lnTo>
                    <a:pt x="5140260" y="589102"/>
                  </a:lnTo>
                  <a:lnTo>
                    <a:pt x="5190777" y="604870"/>
                  </a:lnTo>
                  <a:lnTo>
                    <a:pt x="5247800" y="614548"/>
                  </a:lnTo>
                  <a:lnTo>
                    <a:pt x="5273366" y="556663"/>
                  </a:lnTo>
                  <a:lnTo>
                    <a:pt x="5208004" y="544927"/>
                  </a:lnTo>
                  <a:lnTo>
                    <a:pt x="5154219" y="525644"/>
                  </a:lnTo>
                  <a:lnTo>
                    <a:pt x="5113168" y="500989"/>
                  </a:lnTo>
                  <a:lnTo>
                    <a:pt x="5086010" y="473138"/>
                  </a:lnTo>
                  <a:lnTo>
                    <a:pt x="5073903" y="444269"/>
                  </a:lnTo>
                  <a:lnTo>
                    <a:pt x="5250212" y="444269"/>
                  </a:lnTo>
                  <a:close/>
                </a:path>
                <a:path w="6011545" h="617219">
                  <a:moveTo>
                    <a:pt x="5935684" y="85380"/>
                  </a:moveTo>
                  <a:lnTo>
                    <a:pt x="5790729" y="85380"/>
                  </a:lnTo>
                  <a:lnTo>
                    <a:pt x="5766124" y="63647"/>
                  </a:lnTo>
                  <a:lnTo>
                    <a:pt x="5736612" y="47363"/>
                  </a:lnTo>
                  <a:lnTo>
                    <a:pt x="5702985" y="37184"/>
                  </a:lnTo>
                  <a:lnTo>
                    <a:pt x="5666034" y="33765"/>
                  </a:lnTo>
                  <a:lnTo>
                    <a:pt x="5613424" y="40750"/>
                  </a:lnTo>
                  <a:lnTo>
                    <a:pt x="5568559" y="61049"/>
                  </a:lnTo>
                  <a:lnTo>
                    <a:pt x="5533743" y="92809"/>
                  </a:lnTo>
                  <a:lnTo>
                    <a:pt x="5511280" y="134178"/>
                  </a:lnTo>
                  <a:lnTo>
                    <a:pt x="5503473" y="183303"/>
                  </a:lnTo>
                  <a:lnTo>
                    <a:pt x="5511280" y="233136"/>
                  </a:lnTo>
                  <a:lnTo>
                    <a:pt x="5533743" y="274947"/>
                  </a:lnTo>
                  <a:lnTo>
                    <a:pt x="5568559" y="306963"/>
                  </a:lnTo>
                  <a:lnTo>
                    <a:pt x="5613424" y="327414"/>
                  </a:lnTo>
                  <a:lnTo>
                    <a:pt x="5666034" y="334528"/>
                  </a:lnTo>
                  <a:lnTo>
                    <a:pt x="5702985" y="331102"/>
                  </a:lnTo>
                  <a:lnTo>
                    <a:pt x="5736612" y="320871"/>
                  </a:lnTo>
                  <a:lnTo>
                    <a:pt x="5766124" y="304444"/>
                  </a:lnTo>
                  <a:lnTo>
                    <a:pt x="5790729" y="282431"/>
                  </a:lnTo>
                  <a:lnTo>
                    <a:pt x="5935684" y="282431"/>
                  </a:lnTo>
                  <a:lnTo>
                    <a:pt x="5935684" y="363712"/>
                  </a:lnTo>
                  <a:lnTo>
                    <a:pt x="6011416" y="363712"/>
                  </a:lnTo>
                  <a:lnTo>
                    <a:pt x="6011416" y="0"/>
                  </a:lnTo>
                  <a:lnTo>
                    <a:pt x="5935684" y="0"/>
                  </a:lnTo>
                  <a:lnTo>
                    <a:pt x="5935684" y="8538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11840061" y="941386"/>
              <a:ext cx="193655" cy="186419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12087519" y="990347"/>
              <a:ext cx="126605" cy="88255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11862482" y="845625"/>
              <a:ext cx="1081405" cy="621030"/>
            </a:xfrm>
            <a:custGeom>
              <a:avLst/>
              <a:gdLst/>
              <a:ahLst/>
              <a:cxnLst/>
              <a:rect l="l" t="t" r="r" b="b"/>
              <a:pathLst>
                <a:path w="1081404" h="621030">
                  <a:moveTo>
                    <a:pt x="344659" y="458499"/>
                  </a:moveTo>
                  <a:lnTo>
                    <a:pt x="344659" y="620819"/>
                  </a:lnTo>
                  <a:lnTo>
                    <a:pt x="420391" y="620819"/>
                  </a:lnTo>
                  <a:lnTo>
                    <a:pt x="420391" y="398443"/>
                  </a:lnTo>
                  <a:lnTo>
                    <a:pt x="0" y="398443"/>
                  </a:lnTo>
                  <a:lnTo>
                    <a:pt x="0" y="458499"/>
                  </a:lnTo>
                  <a:lnTo>
                    <a:pt x="344659" y="458499"/>
                  </a:lnTo>
                  <a:close/>
                </a:path>
                <a:path w="1081404" h="621030">
                  <a:moveTo>
                    <a:pt x="729354" y="54026"/>
                  </a:moveTo>
                  <a:lnTo>
                    <a:pt x="729354" y="0"/>
                  </a:lnTo>
                  <a:lnTo>
                    <a:pt x="653862" y="0"/>
                  </a:lnTo>
                  <a:lnTo>
                    <a:pt x="653862" y="54026"/>
                  </a:lnTo>
                  <a:lnTo>
                    <a:pt x="508425" y="54026"/>
                  </a:lnTo>
                  <a:lnTo>
                    <a:pt x="508425" y="112394"/>
                  </a:lnTo>
                  <a:lnTo>
                    <a:pt x="874309" y="112394"/>
                  </a:lnTo>
                  <a:lnTo>
                    <a:pt x="874309" y="54026"/>
                  </a:lnTo>
                  <a:lnTo>
                    <a:pt x="729354" y="54026"/>
                  </a:lnTo>
                  <a:close/>
                </a:path>
                <a:path w="1081404" h="621030">
                  <a:moveTo>
                    <a:pt x="994420" y="3376"/>
                  </a:moveTo>
                  <a:lnTo>
                    <a:pt x="918205" y="3376"/>
                  </a:lnTo>
                  <a:lnTo>
                    <a:pt x="918205" y="339593"/>
                  </a:lnTo>
                  <a:lnTo>
                    <a:pt x="994420" y="339593"/>
                  </a:lnTo>
                  <a:lnTo>
                    <a:pt x="994420" y="203563"/>
                  </a:lnTo>
                  <a:lnTo>
                    <a:pt x="1081008" y="203563"/>
                  </a:lnTo>
                  <a:lnTo>
                    <a:pt x="1081008" y="142301"/>
                  </a:lnTo>
                  <a:lnTo>
                    <a:pt x="994420" y="142301"/>
                  </a:lnTo>
                  <a:lnTo>
                    <a:pt x="994420" y="3376"/>
                  </a:lnTo>
                  <a:close/>
                </a:path>
                <a:path w="1081404" h="621030">
                  <a:moveTo>
                    <a:pt x="841990" y="232506"/>
                  </a:moveTo>
                  <a:lnTo>
                    <a:pt x="831196" y="190840"/>
                  </a:lnTo>
                  <a:lnTo>
                    <a:pt x="800867" y="159124"/>
                  </a:lnTo>
                  <a:lnTo>
                    <a:pt x="753534" y="138894"/>
                  </a:lnTo>
                  <a:lnTo>
                    <a:pt x="691729" y="131689"/>
                  </a:lnTo>
                  <a:lnTo>
                    <a:pt x="629363" y="138894"/>
                  </a:lnTo>
                  <a:lnTo>
                    <a:pt x="581536" y="159124"/>
                  </a:lnTo>
                  <a:lnTo>
                    <a:pt x="550938" y="190840"/>
                  </a:lnTo>
                  <a:lnTo>
                    <a:pt x="540262" y="232506"/>
                  </a:lnTo>
                  <a:lnTo>
                    <a:pt x="550938" y="274815"/>
                  </a:lnTo>
                  <a:lnTo>
                    <a:pt x="581536" y="306520"/>
                  </a:lnTo>
                  <a:lnTo>
                    <a:pt x="629363" y="326422"/>
                  </a:lnTo>
                  <a:lnTo>
                    <a:pt x="691729" y="333322"/>
                  </a:lnTo>
                  <a:lnTo>
                    <a:pt x="753534" y="326422"/>
                  </a:lnTo>
                  <a:lnTo>
                    <a:pt x="800867" y="306520"/>
                  </a:lnTo>
                  <a:lnTo>
                    <a:pt x="831196" y="274815"/>
                  </a:lnTo>
                  <a:lnTo>
                    <a:pt x="841990" y="2325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3" name="object 293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12469322" y="1024355"/>
              <a:ext cx="170260" cy="106827"/>
            </a:xfrm>
            <a:prstGeom prst="rect">
              <a:avLst/>
            </a:prstGeom>
          </p:spPr>
        </p:pic>
        <p:sp>
          <p:nvSpPr>
            <p:cNvPr id="294" name="object 294"/>
            <p:cNvSpPr/>
            <p:nvPr/>
          </p:nvSpPr>
          <p:spPr>
            <a:xfrm>
              <a:off x="12453394" y="897963"/>
              <a:ext cx="1545590" cy="613410"/>
            </a:xfrm>
            <a:custGeom>
              <a:avLst/>
              <a:gdLst/>
              <a:ahLst/>
              <a:cxnLst/>
              <a:rect l="l" t="t" r="r" b="b"/>
              <a:pathLst>
                <a:path w="1545590" h="613410">
                  <a:moveTo>
                    <a:pt x="403507" y="463564"/>
                  </a:moveTo>
                  <a:lnTo>
                    <a:pt x="403507" y="314268"/>
                  </a:lnTo>
                  <a:lnTo>
                    <a:pt x="0" y="314268"/>
                  </a:lnTo>
                  <a:lnTo>
                    <a:pt x="0" y="369501"/>
                  </a:lnTo>
                  <a:lnTo>
                    <a:pt x="327775" y="369501"/>
                  </a:lnTo>
                  <a:lnTo>
                    <a:pt x="327775" y="410744"/>
                  </a:lnTo>
                  <a:lnTo>
                    <a:pt x="963" y="410744"/>
                  </a:lnTo>
                  <a:lnTo>
                    <a:pt x="963" y="563416"/>
                  </a:lnTo>
                  <a:lnTo>
                    <a:pt x="422803" y="563416"/>
                  </a:lnTo>
                  <a:lnTo>
                    <a:pt x="422803" y="506978"/>
                  </a:lnTo>
                  <a:lnTo>
                    <a:pt x="75732" y="506978"/>
                  </a:lnTo>
                  <a:lnTo>
                    <a:pt x="75732" y="463564"/>
                  </a:lnTo>
                  <a:lnTo>
                    <a:pt x="403507" y="463564"/>
                  </a:lnTo>
                  <a:close/>
                </a:path>
                <a:path w="1545590" h="613410">
                  <a:moveTo>
                    <a:pt x="729950" y="306551"/>
                  </a:moveTo>
                  <a:lnTo>
                    <a:pt x="731912" y="356997"/>
                  </a:lnTo>
                  <a:lnTo>
                    <a:pt x="737789" y="405043"/>
                  </a:lnTo>
                  <a:lnTo>
                    <a:pt x="747569" y="450798"/>
                  </a:lnTo>
                  <a:lnTo>
                    <a:pt x="761239" y="494371"/>
                  </a:lnTo>
                  <a:lnTo>
                    <a:pt x="778786" y="535873"/>
                  </a:lnTo>
                  <a:lnTo>
                    <a:pt x="800197" y="575413"/>
                  </a:lnTo>
                  <a:lnTo>
                    <a:pt x="825461" y="613101"/>
                  </a:lnTo>
                  <a:lnTo>
                    <a:pt x="906983" y="613101"/>
                  </a:lnTo>
                  <a:lnTo>
                    <a:pt x="883634" y="576241"/>
                  </a:lnTo>
                  <a:lnTo>
                    <a:pt x="862818" y="530784"/>
                  </a:lnTo>
                  <a:lnTo>
                    <a:pt x="845298" y="478910"/>
                  </a:lnTo>
                  <a:lnTo>
                    <a:pt x="831838" y="422795"/>
                  </a:lnTo>
                  <a:lnTo>
                    <a:pt x="823202" y="364616"/>
                  </a:lnTo>
                  <a:lnTo>
                    <a:pt x="820154" y="306551"/>
                  </a:lnTo>
                  <a:lnTo>
                    <a:pt x="823202" y="248569"/>
                  </a:lnTo>
                  <a:lnTo>
                    <a:pt x="831838" y="190414"/>
                  </a:lnTo>
                  <a:lnTo>
                    <a:pt x="845298" y="134281"/>
                  </a:lnTo>
                  <a:lnTo>
                    <a:pt x="862818" y="82370"/>
                  </a:lnTo>
                  <a:lnTo>
                    <a:pt x="883634" y="36877"/>
                  </a:lnTo>
                  <a:lnTo>
                    <a:pt x="906983" y="0"/>
                  </a:lnTo>
                  <a:lnTo>
                    <a:pt x="825461" y="0"/>
                  </a:lnTo>
                  <a:lnTo>
                    <a:pt x="800197" y="37700"/>
                  </a:lnTo>
                  <a:lnTo>
                    <a:pt x="778786" y="77270"/>
                  </a:lnTo>
                  <a:lnTo>
                    <a:pt x="761239" y="118806"/>
                  </a:lnTo>
                  <a:lnTo>
                    <a:pt x="747569" y="162405"/>
                  </a:lnTo>
                  <a:lnTo>
                    <a:pt x="737789" y="208164"/>
                  </a:lnTo>
                  <a:lnTo>
                    <a:pt x="731912" y="256180"/>
                  </a:lnTo>
                  <a:lnTo>
                    <a:pt x="729950" y="306551"/>
                  </a:lnTo>
                  <a:close/>
                </a:path>
                <a:path w="1545590" h="613410">
                  <a:moveTo>
                    <a:pt x="1311215" y="508184"/>
                  </a:moveTo>
                  <a:lnTo>
                    <a:pt x="1311215" y="433898"/>
                  </a:lnTo>
                  <a:lnTo>
                    <a:pt x="1091975" y="433898"/>
                  </a:lnTo>
                  <a:lnTo>
                    <a:pt x="1091975" y="430280"/>
                  </a:lnTo>
                  <a:lnTo>
                    <a:pt x="1179526" y="343211"/>
                  </a:lnTo>
                  <a:lnTo>
                    <a:pt x="1229746" y="293347"/>
                  </a:lnTo>
                  <a:lnTo>
                    <a:pt x="1265169" y="251899"/>
                  </a:lnTo>
                  <a:lnTo>
                    <a:pt x="1287905" y="216112"/>
                  </a:lnTo>
                  <a:lnTo>
                    <a:pt x="1300059" y="183232"/>
                  </a:lnTo>
                  <a:lnTo>
                    <a:pt x="1303739" y="150501"/>
                  </a:lnTo>
                  <a:lnTo>
                    <a:pt x="1295742" y="103859"/>
                  </a:lnTo>
                  <a:lnTo>
                    <a:pt x="1273171" y="64418"/>
                  </a:lnTo>
                  <a:lnTo>
                    <a:pt x="1237714" y="33996"/>
                  </a:lnTo>
                  <a:lnTo>
                    <a:pt x="1191062" y="14409"/>
                  </a:lnTo>
                  <a:lnTo>
                    <a:pt x="1134906" y="7476"/>
                  </a:lnTo>
                  <a:lnTo>
                    <a:pt x="1087947" y="12412"/>
                  </a:lnTo>
                  <a:lnTo>
                    <a:pt x="1046970" y="26700"/>
                  </a:lnTo>
                  <a:lnTo>
                    <a:pt x="1013136" y="49564"/>
                  </a:lnTo>
                  <a:lnTo>
                    <a:pt x="987602" y="80226"/>
                  </a:lnTo>
                  <a:lnTo>
                    <a:pt x="971529" y="117910"/>
                  </a:lnTo>
                  <a:lnTo>
                    <a:pt x="966074" y="161837"/>
                  </a:lnTo>
                  <a:lnTo>
                    <a:pt x="1050490" y="161837"/>
                  </a:lnTo>
                  <a:lnTo>
                    <a:pt x="1056267" y="127860"/>
                  </a:lnTo>
                  <a:lnTo>
                    <a:pt x="1073011" y="102022"/>
                  </a:lnTo>
                  <a:lnTo>
                    <a:pt x="1099297" y="85591"/>
                  </a:lnTo>
                  <a:lnTo>
                    <a:pt x="1133700" y="79833"/>
                  </a:lnTo>
                  <a:lnTo>
                    <a:pt x="1167421" y="85079"/>
                  </a:lnTo>
                  <a:lnTo>
                    <a:pt x="1194359" y="100093"/>
                  </a:lnTo>
                  <a:lnTo>
                    <a:pt x="1212252" y="123789"/>
                  </a:lnTo>
                  <a:lnTo>
                    <a:pt x="1218839" y="155084"/>
                  </a:lnTo>
                  <a:lnTo>
                    <a:pt x="1213850" y="184305"/>
                  </a:lnTo>
                  <a:lnTo>
                    <a:pt x="1199364" y="212125"/>
                  </a:lnTo>
                  <a:lnTo>
                    <a:pt x="1175561" y="241572"/>
                  </a:lnTo>
                  <a:lnTo>
                    <a:pt x="1142624" y="275678"/>
                  </a:lnTo>
                  <a:lnTo>
                    <a:pt x="968245" y="443787"/>
                  </a:lnTo>
                  <a:lnTo>
                    <a:pt x="968486" y="508184"/>
                  </a:lnTo>
                  <a:lnTo>
                    <a:pt x="1311215" y="508184"/>
                  </a:lnTo>
                  <a:close/>
                </a:path>
                <a:path w="1545590" h="613410">
                  <a:moveTo>
                    <a:pt x="1545409" y="306551"/>
                  </a:moveTo>
                  <a:lnTo>
                    <a:pt x="1543447" y="256180"/>
                  </a:lnTo>
                  <a:lnTo>
                    <a:pt x="1537570" y="208164"/>
                  </a:lnTo>
                  <a:lnTo>
                    <a:pt x="1527790" y="162405"/>
                  </a:lnTo>
                  <a:lnTo>
                    <a:pt x="1514121" y="118806"/>
                  </a:lnTo>
                  <a:lnTo>
                    <a:pt x="1496574" y="77270"/>
                  </a:lnTo>
                  <a:lnTo>
                    <a:pt x="1475162" y="37700"/>
                  </a:lnTo>
                  <a:lnTo>
                    <a:pt x="1449898" y="0"/>
                  </a:lnTo>
                  <a:lnTo>
                    <a:pt x="1368376" y="0"/>
                  </a:lnTo>
                  <a:lnTo>
                    <a:pt x="1391725" y="36877"/>
                  </a:lnTo>
                  <a:lnTo>
                    <a:pt x="1412541" y="82370"/>
                  </a:lnTo>
                  <a:lnTo>
                    <a:pt x="1430061" y="134281"/>
                  </a:lnTo>
                  <a:lnTo>
                    <a:pt x="1443521" y="190414"/>
                  </a:lnTo>
                  <a:lnTo>
                    <a:pt x="1452157" y="248569"/>
                  </a:lnTo>
                  <a:lnTo>
                    <a:pt x="1455205" y="306551"/>
                  </a:lnTo>
                  <a:lnTo>
                    <a:pt x="1452157" y="364616"/>
                  </a:lnTo>
                  <a:lnTo>
                    <a:pt x="1443521" y="422795"/>
                  </a:lnTo>
                  <a:lnTo>
                    <a:pt x="1430061" y="478910"/>
                  </a:lnTo>
                  <a:lnTo>
                    <a:pt x="1412541" y="530784"/>
                  </a:lnTo>
                  <a:lnTo>
                    <a:pt x="1391725" y="576241"/>
                  </a:lnTo>
                  <a:lnTo>
                    <a:pt x="1368376" y="613101"/>
                  </a:lnTo>
                  <a:lnTo>
                    <a:pt x="1449898" y="613101"/>
                  </a:lnTo>
                  <a:lnTo>
                    <a:pt x="1475162" y="575413"/>
                  </a:lnTo>
                  <a:lnTo>
                    <a:pt x="1496574" y="535873"/>
                  </a:lnTo>
                  <a:lnTo>
                    <a:pt x="1514121" y="494371"/>
                  </a:lnTo>
                  <a:lnTo>
                    <a:pt x="1527790" y="450798"/>
                  </a:lnTo>
                  <a:lnTo>
                    <a:pt x="1537570" y="405043"/>
                  </a:lnTo>
                  <a:lnTo>
                    <a:pt x="1543447" y="356997"/>
                  </a:lnTo>
                  <a:lnTo>
                    <a:pt x="1545409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5061021" y="905439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29" h="510540">
                  <a:moveTo>
                    <a:pt x="189815" y="0"/>
                  </a:moveTo>
                  <a:lnTo>
                    <a:pt x="147629" y="4315"/>
                  </a:lnTo>
                  <a:lnTo>
                    <a:pt x="110197" y="17030"/>
                  </a:lnTo>
                  <a:lnTo>
                    <a:pt x="77715" y="37889"/>
                  </a:lnTo>
                  <a:lnTo>
                    <a:pt x="50499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4" y="197032"/>
                  </a:lnTo>
                  <a:lnTo>
                    <a:pt x="0" y="254212"/>
                  </a:lnTo>
                  <a:lnTo>
                    <a:pt x="3199" y="311663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lnTo>
                    <a:pt x="232101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34054" y="434862"/>
                  </a:lnTo>
                  <a:lnTo>
                    <a:pt x="189815" y="434862"/>
                  </a:lnTo>
                  <a:lnTo>
                    <a:pt x="155578" y="427467"/>
                  </a:lnTo>
                  <a:lnTo>
                    <a:pt x="127720" y="405449"/>
                  </a:lnTo>
                  <a:lnTo>
                    <a:pt x="106947" y="369064"/>
                  </a:lnTo>
                  <a:lnTo>
                    <a:pt x="93965" y="318567"/>
                  </a:lnTo>
                  <a:lnTo>
                    <a:pt x="89481" y="254212"/>
                  </a:lnTo>
                  <a:lnTo>
                    <a:pt x="94081" y="190185"/>
                  </a:lnTo>
                  <a:lnTo>
                    <a:pt x="107120" y="139842"/>
                  </a:lnTo>
                  <a:lnTo>
                    <a:pt x="127893" y="103496"/>
                  </a:lnTo>
                  <a:lnTo>
                    <a:pt x="155694" y="81459"/>
                  </a:lnTo>
                  <a:lnTo>
                    <a:pt x="189815" y="74044"/>
                  </a:lnTo>
                  <a:lnTo>
                    <a:pt x="333438" y="74044"/>
                  </a:lnTo>
                  <a:lnTo>
                    <a:pt x="329041" y="66688"/>
                  </a:lnTo>
                  <a:lnTo>
                    <a:pt x="301810" y="37953"/>
                  </a:lnTo>
                  <a:lnTo>
                    <a:pt x="269332" y="17064"/>
                  </a:lnTo>
                  <a:lnTo>
                    <a:pt x="231903" y="4315"/>
                  </a:lnTo>
                  <a:lnTo>
                    <a:pt x="189815" y="0"/>
                  </a:lnTo>
                  <a:close/>
                </a:path>
                <a:path w="379729" h="510540">
                  <a:moveTo>
                    <a:pt x="333438" y="74044"/>
                  </a:moveTo>
                  <a:lnTo>
                    <a:pt x="189815" y="74044"/>
                  </a:lnTo>
                  <a:lnTo>
                    <a:pt x="223819" y="81459"/>
                  </a:lnTo>
                  <a:lnTo>
                    <a:pt x="251548" y="103496"/>
                  </a:lnTo>
                  <a:lnTo>
                    <a:pt x="272284" y="139842"/>
                  </a:lnTo>
                  <a:lnTo>
                    <a:pt x="285310" y="190185"/>
                  </a:lnTo>
                  <a:lnTo>
                    <a:pt x="289909" y="254212"/>
                  </a:lnTo>
                  <a:lnTo>
                    <a:pt x="285426" y="318567"/>
                  </a:lnTo>
                  <a:lnTo>
                    <a:pt x="272458" y="369064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2"/>
                  </a:lnTo>
                  <a:lnTo>
                    <a:pt x="334054" y="434862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2"/>
                  </a:lnTo>
                  <a:lnTo>
                    <a:pt x="376308" y="196963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33438" y="7404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5061021" y="905440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29" h="510540">
                  <a:moveTo>
                    <a:pt x="189815" y="510114"/>
                  </a:moveTo>
                  <a:lnTo>
                    <a:pt x="232101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0" y="254212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10" y="37953"/>
                  </a:lnTo>
                  <a:lnTo>
                    <a:pt x="269332" y="17064"/>
                  </a:lnTo>
                  <a:lnTo>
                    <a:pt x="231903" y="4315"/>
                  </a:lnTo>
                  <a:lnTo>
                    <a:pt x="189815" y="0"/>
                  </a:lnTo>
                  <a:lnTo>
                    <a:pt x="147659" y="4305"/>
                  </a:lnTo>
                  <a:lnTo>
                    <a:pt x="110197" y="17030"/>
                  </a:lnTo>
                  <a:lnTo>
                    <a:pt x="77715" y="37889"/>
                  </a:lnTo>
                  <a:lnTo>
                    <a:pt x="50499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2"/>
                  </a:lnTo>
                  <a:lnTo>
                    <a:pt x="3199" y="311663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6"/>
                  </a:lnTo>
                  <a:lnTo>
                    <a:pt x="189815" y="510114"/>
                  </a:lnTo>
                  <a:close/>
                </a:path>
                <a:path w="379729" h="510540">
                  <a:moveTo>
                    <a:pt x="189815" y="434862"/>
                  </a:moveTo>
                  <a:lnTo>
                    <a:pt x="127720" y="405449"/>
                  </a:lnTo>
                  <a:lnTo>
                    <a:pt x="106947" y="369064"/>
                  </a:lnTo>
                  <a:lnTo>
                    <a:pt x="93965" y="318567"/>
                  </a:lnTo>
                  <a:lnTo>
                    <a:pt x="89481" y="254212"/>
                  </a:lnTo>
                  <a:lnTo>
                    <a:pt x="94081" y="190185"/>
                  </a:lnTo>
                  <a:lnTo>
                    <a:pt x="107120" y="139842"/>
                  </a:lnTo>
                  <a:lnTo>
                    <a:pt x="127893" y="103496"/>
                  </a:lnTo>
                  <a:lnTo>
                    <a:pt x="155694" y="81459"/>
                  </a:lnTo>
                  <a:lnTo>
                    <a:pt x="189815" y="74044"/>
                  </a:lnTo>
                  <a:lnTo>
                    <a:pt x="223819" y="81459"/>
                  </a:lnTo>
                  <a:lnTo>
                    <a:pt x="251548" y="103496"/>
                  </a:lnTo>
                  <a:lnTo>
                    <a:pt x="272284" y="139842"/>
                  </a:lnTo>
                  <a:lnTo>
                    <a:pt x="285310" y="190185"/>
                  </a:lnTo>
                  <a:lnTo>
                    <a:pt x="289909" y="254212"/>
                  </a:lnTo>
                  <a:lnTo>
                    <a:pt x="285426" y="318567"/>
                  </a:lnTo>
                  <a:lnTo>
                    <a:pt x="272458" y="369064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5512526" y="905440"/>
              <a:ext cx="345440" cy="501015"/>
            </a:xfrm>
            <a:custGeom>
              <a:avLst/>
              <a:gdLst/>
              <a:ahLst/>
              <a:cxnLst/>
              <a:rect l="l" t="t" r="r" b="b"/>
              <a:pathLst>
                <a:path w="345439" h="501015">
                  <a:moveTo>
                    <a:pt x="168832" y="0"/>
                  </a:moveTo>
                  <a:lnTo>
                    <a:pt x="121873" y="4935"/>
                  </a:lnTo>
                  <a:lnTo>
                    <a:pt x="80896" y="19223"/>
                  </a:lnTo>
                  <a:lnTo>
                    <a:pt x="47062" y="42087"/>
                  </a:lnTo>
                  <a:lnTo>
                    <a:pt x="21528" y="72749"/>
                  </a:lnTo>
                  <a:lnTo>
                    <a:pt x="5454" y="110433"/>
                  </a:lnTo>
                  <a:lnTo>
                    <a:pt x="0" y="154360"/>
                  </a:lnTo>
                  <a:lnTo>
                    <a:pt x="84416" y="154360"/>
                  </a:lnTo>
                  <a:lnTo>
                    <a:pt x="90193" y="120383"/>
                  </a:lnTo>
                  <a:lnTo>
                    <a:pt x="106937" y="94545"/>
                  </a:lnTo>
                  <a:lnTo>
                    <a:pt x="133223" y="78114"/>
                  </a:lnTo>
                  <a:lnTo>
                    <a:pt x="167626" y="72356"/>
                  </a:lnTo>
                  <a:lnTo>
                    <a:pt x="201347" y="77602"/>
                  </a:lnTo>
                  <a:lnTo>
                    <a:pt x="228285" y="92616"/>
                  </a:lnTo>
                  <a:lnTo>
                    <a:pt x="246178" y="116313"/>
                  </a:lnTo>
                  <a:lnTo>
                    <a:pt x="252765" y="147607"/>
                  </a:lnTo>
                  <a:lnTo>
                    <a:pt x="247776" y="176828"/>
                  </a:lnTo>
                  <a:lnTo>
                    <a:pt x="233289" y="204648"/>
                  </a:lnTo>
                  <a:lnTo>
                    <a:pt x="209487" y="234096"/>
                  </a:lnTo>
                  <a:lnTo>
                    <a:pt x="176550" y="268201"/>
                  </a:lnTo>
                  <a:lnTo>
                    <a:pt x="2170" y="436310"/>
                  </a:lnTo>
                  <a:lnTo>
                    <a:pt x="2412" y="500707"/>
                  </a:lnTo>
                  <a:lnTo>
                    <a:pt x="345141" y="500707"/>
                  </a:lnTo>
                  <a:lnTo>
                    <a:pt x="345141" y="426421"/>
                  </a:lnTo>
                  <a:lnTo>
                    <a:pt x="125901" y="426421"/>
                  </a:lnTo>
                  <a:lnTo>
                    <a:pt x="125901" y="422803"/>
                  </a:lnTo>
                  <a:lnTo>
                    <a:pt x="263671" y="285870"/>
                  </a:lnTo>
                  <a:lnTo>
                    <a:pt x="299095" y="244422"/>
                  </a:lnTo>
                  <a:lnTo>
                    <a:pt x="321831" y="208635"/>
                  </a:lnTo>
                  <a:lnTo>
                    <a:pt x="337664" y="143024"/>
                  </a:lnTo>
                  <a:lnTo>
                    <a:pt x="329668" y="96382"/>
                  </a:lnTo>
                  <a:lnTo>
                    <a:pt x="307097" y="56941"/>
                  </a:lnTo>
                  <a:lnTo>
                    <a:pt x="271640" y="26519"/>
                  </a:lnTo>
                  <a:lnTo>
                    <a:pt x="224988" y="6932"/>
                  </a:lnTo>
                  <a:lnTo>
                    <a:pt x="16883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5512526" y="905440"/>
              <a:ext cx="345440" cy="501015"/>
            </a:xfrm>
            <a:custGeom>
              <a:avLst/>
              <a:gdLst/>
              <a:ahLst/>
              <a:cxnLst/>
              <a:rect l="l" t="t" r="r" b="b"/>
              <a:pathLst>
                <a:path w="345439" h="501015">
                  <a:moveTo>
                    <a:pt x="345141" y="500707"/>
                  </a:moveTo>
                  <a:lnTo>
                    <a:pt x="345141" y="426421"/>
                  </a:lnTo>
                  <a:lnTo>
                    <a:pt x="125901" y="426421"/>
                  </a:lnTo>
                  <a:lnTo>
                    <a:pt x="125901" y="422803"/>
                  </a:lnTo>
                  <a:lnTo>
                    <a:pt x="213452" y="335734"/>
                  </a:lnTo>
                  <a:lnTo>
                    <a:pt x="263671" y="285870"/>
                  </a:lnTo>
                  <a:lnTo>
                    <a:pt x="299095" y="244422"/>
                  </a:lnTo>
                  <a:lnTo>
                    <a:pt x="321831" y="208635"/>
                  </a:lnTo>
                  <a:lnTo>
                    <a:pt x="333984" y="175755"/>
                  </a:lnTo>
                  <a:lnTo>
                    <a:pt x="337664" y="143024"/>
                  </a:lnTo>
                  <a:lnTo>
                    <a:pt x="329668" y="96382"/>
                  </a:lnTo>
                  <a:lnTo>
                    <a:pt x="307097" y="56941"/>
                  </a:lnTo>
                  <a:lnTo>
                    <a:pt x="271640" y="26519"/>
                  </a:lnTo>
                  <a:lnTo>
                    <a:pt x="224988" y="6932"/>
                  </a:lnTo>
                  <a:lnTo>
                    <a:pt x="168832" y="0"/>
                  </a:lnTo>
                  <a:lnTo>
                    <a:pt x="121873" y="4935"/>
                  </a:lnTo>
                  <a:lnTo>
                    <a:pt x="80896" y="19223"/>
                  </a:lnTo>
                  <a:lnTo>
                    <a:pt x="47062" y="42087"/>
                  </a:lnTo>
                  <a:lnTo>
                    <a:pt x="21528" y="72749"/>
                  </a:lnTo>
                  <a:lnTo>
                    <a:pt x="5454" y="110433"/>
                  </a:lnTo>
                  <a:lnTo>
                    <a:pt x="0" y="154360"/>
                  </a:lnTo>
                  <a:lnTo>
                    <a:pt x="84416" y="154360"/>
                  </a:lnTo>
                  <a:lnTo>
                    <a:pt x="90193" y="120383"/>
                  </a:lnTo>
                  <a:lnTo>
                    <a:pt x="106937" y="94545"/>
                  </a:lnTo>
                  <a:lnTo>
                    <a:pt x="133223" y="78114"/>
                  </a:lnTo>
                  <a:lnTo>
                    <a:pt x="167626" y="72356"/>
                  </a:lnTo>
                  <a:lnTo>
                    <a:pt x="201347" y="77602"/>
                  </a:lnTo>
                  <a:lnTo>
                    <a:pt x="228285" y="92616"/>
                  </a:lnTo>
                  <a:lnTo>
                    <a:pt x="246178" y="116313"/>
                  </a:lnTo>
                  <a:lnTo>
                    <a:pt x="252765" y="147607"/>
                  </a:lnTo>
                  <a:lnTo>
                    <a:pt x="247776" y="176828"/>
                  </a:lnTo>
                  <a:lnTo>
                    <a:pt x="233289" y="204648"/>
                  </a:lnTo>
                  <a:lnTo>
                    <a:pt x="209487" y="234096"/>
                  </a:lnTo>
                  <a:lnTo>
                    <a:pt x="176550" y="268201"/>
                  </a:lnTo>
                  <a:lnTo>
                    <a:pt x="2170" y="436310"/>
                  </a:lnTo>
                  <a:lnTo>
                    <a:pt x="2412" y="500707"/>
                  </a:lnTo>
                  <a:lnTo>
                    <a:pt x="345141" y="50070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9" name="object 299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5930034" y="1299311"/>
              <a:ext cx="119610" cy="119127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6271450" y="907376"/>
              <a:ext cx="563880" cy="485140"/>
            </a:xfrm>
            <a:custGeom>
              <a:avLst/>
              <a:gdLst/>
              <a:ahLst/>
              <a:cxnLst/>
              <a:rect l="l" t="t" r="r" b="b"/>
              <a:pathLst>
                <a:path w="563879" h="485140">
                  <a:moveTo>
                    <a:pt x="514451" y="0"/>
                  </a:moveTo>
                  <a:lnTo>
                    <a:pt x="349237" y="0"/>
                  </a:lnTo>
                  <a:lnTo>
                    <a:pt x="349237" y="61264"/>
                  </a:lnTo>
                  <a:lnTo>
                    <a:pt x="349237" y="257352"/>
                  </a:lnTo>
                  <a:lnTo>
                    <a:pt x="210794" y="257352"/>
                  </a:lnTo>
                  <a:lnTo>
                    <a:pt x="210794" y="61264"/>
                  </a:lnTo>
                  <a:lnTo>
                    <a:pt x="349237" y="61264"/>
                  </a:lnTo>
                  <a:lnTo>
                    <a:pt x="349237" y="0"/>
                  </a:lnTo>
                  <a:lnTo>
                    <a:pt x="46062" y="0"/>
                  </a:lnTo>
                  <a:lnTo>
                    <a:pt x="46062" y="61264"/>
                  </a:lnTo>
                  <a:lnTo>
                    <a:pt x="135305" y="61264"/>
                  </a:lnTo>
                  <a:lnTo>
                    <a:pt x="135305" y="257352"/>
                  </a:lnTo>
                  <a:lnTo>
                    <a:pt x="47993" y="257352"/>
                  </a:lnTo>
                  <a:lnTo>
                    <a:pt x="47993" y="317639"/>
                  </a:lnTo>
                  <a:lnTo>
                    <a:pt x="512038" y="317639"/>
                  </a:lnTo>
                  <a:lnTo>
                    <a:pt x="512038" y="257352"/>
                  </a:lnTo>
                  <a:lnTo>
                    <a:pt x="424014" y="257352"/>
                  </a:lnTo>
                  <a:lnTo>
                    <a:pt x="424014" y="61264"/>
                  </a:lnTo>
                  <a:lnTo>
                    <a:pt x="514451" y="61264"/>
                  </a:lnTo>
                  <a:lnTo>
                    <a:pt x="514451" y="0"/>
                  </a:lnTo>
                  <a:close/>
                </a:path>
                <a:path w="563879" h="485140">
                  <a:moveTo>
                    <a:pt x="563664" y="421601"/>
                  </a:moveTo>
                  <a:lnTo>
                    <a:pt x="0" y="421601"/>
                  </a:lnTo>
                  <a:lnTo>
                    <a:pt x="0" y="485025"/>
                  </a:lnTo>
                  <a:lnTo>
                    <a:pt x="563664" y="485025"/>
                  </a:lnTo>
                  <a:lnTo>
                    <a:pt x="563664" y="42160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6271456" y="907369"/>
              <a:ext cx="563880" cy="485140"/>
            </a:xfrm>
            <a:custGeom>
              <a:avLst/>
              <a:gdLst/>
              <a:ahLst/>
              <a:cxnLst/>
              <a:rect l="l" t="t" r="r" b="b"/>
              <a:pathLst>
                <a:path w="563879" h="485140">
                  <a:moveTo>
                    <a:pt x="47996" y="257348"/>
                  </a:moveTo>
                  <a:lnTo>
                    <a:pt x="47996" y="317645"/>
                  </a:lnTo>
                  <a:lnTo>
                    <a:pt x="512043" y="317645"/>
                  </a:lnTo>
                  <a:lnTo>
                    <a:pt x="512043" y="257348"/>
                  </a:lnTo>
                  <a:lnTo>
                    <a:pt x="424009" y="257348"/>
                  </a:lnTo>
                  <a:lnTo>
                    <a:pt x="424009" y="61261"/>
                  </a:lnTo>
                  <a:lnTo>
                    <a:pt x="514455" y="61261"/>
                  </a:lnTo>
                  <a:lnTo>
                    <a:pt x="514455" y="0"/>
                  </a:lnTo>
                  <a:lnTo>
                    <a:pt x="46066" y="0"/>
                  </a:lnTo>
                  <a:lnTo>
                    <a:pt x="46066" y="61261"/>
                  </a:lnTo>
                  <a:lnTo>
                    <a:pt x="135306" y="61261"/>
                  </a:lnTo>
                  <a:lnTo>
                    <a:pt x="135306" y="257348"/>
                  </a:lnTo>
                  <a:lnTo>
                    <a:pt x="47996" y="257348"/>
                  </a:lnTo>
                  <a:close/>
                </a:path>
                <a:path w="563879" h="485140">
                  <a:moveTo>
                    <a:pt x="210798" y="257348"/>
                  </a:moveTo>
                  <a:lnTo>
                    <a:pt x="210798" y="61261"/>
                  </a:lnTo>
                  <a:lnTo>
                    <a:pt x="349241" y="61261"/>
                  </a:lnTo>
                  <a:lnTo>
                    <a:pt x="349241" y="257348"/>
                  </a:lnTo>
                  <a:lnTo>
                    <a:pt x="210798" y="257348"/>
                  </a:lnTo>
                  <a:close/>
                </a:path>
                <a:path w="563879" h="485140">
                  <a:moveTo>
                    <a:pt x="0" y="485030"/>
                  </a:moveTo>
                  <a:lnTo>
                    <a:pt x="563658" y="485030"/>
                  </a:lnTo>
                  <a:lnTo>
                    <a:pt x="563658" y="421598"/>
                  </a:lnTo>
                  <a:lnTo>
                    <a:pt x="0" y="421598"/>
                  </a:lnTo>
                  <a:lnTo>
                    <a:pt x="0" y="48503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6875386" y="892809"/>
              <a:ext cx="563880" cy="502920"/>
            </a:xfrm>
            <a:custGeom>
              <a:avLst/>
              <a:gdLst/>
              <a:ahLst/>
              <a:cxnLst/>
              <a:rect l="l" t="t" r="r" b="b"/>
              <a:pathLst>
                <a:path w="563879" h="502919">
                  <a:moveTo>
                    <a:pt x="563664" y="439420"/>
                  </a:moveTo>
                  <a:lnTo>
                    <a:pt x="318135" y="439420"/>
                  </a:lnTo>
                  <a:lnTo>
                    <a:pt x="318135" y="339090"/>
                  </a:lnTo>
                  <a:lnTo>
                    <a:pt x="511086" y="339090"/>
                  </a:lnTo>
                  <a:lnTo>
                    <a:pt x="511086" y="276860"/>
                  </a:lnTo>
                  <a:lnTo>
                    <a:pt x="142544" y="276860"/>
                  </a:lnTo>
                  <a:lnTo>
                    <a:pt x="142544" y="198120"/>
                  </a:lnTo>
                  <a:lnTo>
                    <a:pt x="496849" y="198120"/>
                  </a:lnTo>
                  <a:lnTo>
                    <a:pt x="496849" y="137160"/>
                  </a:lnTo>
                  <a:lnTo>
                    <a:pt x="496849" y="60960"/>
                  </a:lnTo>
                  <a:lnTo>
                    <a:pt x="496849" y="0"/>
                  </a:lnTo>
                  <a:lnTo>
                    <a:pt x="65849" y="0"/>
                  </a:lnTo>
                  <a:lnTo>
                    <a:pt x="65849" y="60960"/>
                  </a:lnTo>
                  <a:lnTo>
                    <a:pt x="421843" y="60960"/>
                  </a:lnTo>
                  <a:lnTo>
                    <a:pt x="421843" y="137160"/>
                  </a:lnTo>
                  <a:lnTo>
                    <a:pt x="66814" y="137160"/>
                  </a:lnTo>
                  <a:lnTo>
                    <a:pt x="66814" y="198120"/>
                  </a:lnTo>
                  <a:lnTo>
                    <a:pt x="66814" y="276860"/>
                  </a:lnTo>
                  <a:lnTo>
                    <a:pt x="66814" y="339090"/>
                  </a:lnTo>
                  <a:lnTo>
                    <a:pt x="242874" y="339090"/>
                  </a:lnTo>
                  <a:lnTo>
                    <a:pt x="242874" y="439420"/>
                  </a:lnTo>
                  <a:lnTo>
                    <a:pt x="0" y="439420"/>
                  </a:lnTo>
                  <a:lnTo>
                    <a:pt x="0" y="502920"/>
                  </a:lnTo>
                  <a:lnTo>
                    <a:pt x="563664" y="502920"/>
                  </a:lnTo>
                  <a:lnTo>
                    <a:pt x="563664" y="43942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6875393" y="892415"/>
              <a:ext cx="563880" cy="502920"/>
            </a:xfrm>
            <a:custGeom>
              <a:avLst/>
              <a:gdLst/>
              <a:ahLst/>
              <a:cxnLst/>
              <a:rect l="l" t="t" r="r" b="b"/>
              <a:pathLst>
                <a:path w="563879" h="502919">
                  <a:moveTo>
                    <a:pt x="318128" y="339593"/>
                  </a:moveTo>
                  <a:lnTo>
                    <a:pt x="511079" y="339593"/>
                  </a:lnTo>
                  <a:lnTo>
                    <a:pt x="511079" y="277608"/>
                  </a:lnTo>
                  <a:lnTo>
                    <a:pt x="142542" y="277608"/>
                  </a:lnTo>
                  <a:lnTo>
                    <a:pt x="142542" y="198015"/>
                  </a:lnTo>
                  <a:lnTo>
                    <a:pt x="496848" y="198015"/>
                  </a:lnTo>
                  <a:lnTo>
                    <a:pt x="496848" y="0"/>
                  </a:lnTo>
                  <a:lnTo>
                    <a:pt x="65844" y="0"/>
                  </a:lnTo>
                  <a:lnTo>
                    <a:pt x="65844" y="61261"/>
                  </a:lnTo>
                  <a:lnTo>
                    <a:pt x="421839" y="61261"/>
                  </a:lnTo>
                  <a:lnTo>
                    <a:pt x="421839" y="137960"/>
                  </a:lnTo>
                  <a:lnTo>
                    <a:pt x="66809" y="137960"/>
                  </a:lnTo>
                  <a:lnTo>
                    <a:pt x="66809" y="339593"/>
                  </a:lnTo>
                  <a:lnTo>
                    <a:pt x="242877" y="339593"/>
                  </a:lnTo>
                  <a:lnTo>
                    <a:pt x="242877" y="440169"/>
                  </a:lnTo>
                  <a:lnTo>
                    <a:pt x="0" y="440169"/>
                  </a:lnTo>
                  <a:lnTo>
                    <a:pt x="0" y="502878"/>
                  </a:lnTo>
                  <a:lnTo>
                    <a:pt x="563658" y="502878"/>
                  </a:lnTo>
                  <a:lnTo>
                    <a:pt x="563658" y="440169"/>
                  </a:lnTo>
                  <a:lnTo>
                    <a:pt x="318128" y="440169"/>
                  </a:lnTo>
                  <a:lnTo>
                    <a:pt x="318128" y="33959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7474264" y="850448"/>
              <a:ext cx="532765" cy="616585"/>
            </a:xfrm>
            <a:custGeom>
              <a:avLst/>
              <a:gdLst/>
              <a:ahLst/>
              <a:cxnLst/>
              <a:rect l="l" t="t" r="r" b="b"/>
              <a:pathLst>
                <a:path w="532765" h="616585">
                  <a:moveTo>
                    <a:pt x="532303" y="0"/>
                  </a:moveTo>
                  <a:lnTo>
                    <a:pt x="460188" y="0"/>
                  </a:lnTo>
                  <a:lnTo>
                    <a:pt x="460188" y="375771"/>
                  </a:lnTo>
                  <a:lnTo>
                    <a:pt x="532303" y="375771"/>
                  </a:lnTo>
                  <a:lnTo>
                    <a:pt x="532303" y="0"/>
                  </a:lnTo>
                  <a:close/>
                </a:path>
                <a:path w="532765" h="616585">
                  <a:moveTo>
                    <a:pt x="410744" y="12782"/>
                  </a:moveTo>
                  <a:lnTo>
                    <a:pt x="338629" y="12782"/>
                  </a:lnTo>
                  <a:lnTo>
                    <a:pt x="338629" y="154360"/>
                  </a:lnTo>
                  <a:lnTo>
                    <a:pt x="261448" y="154360"/>
                  </a:lnTo>
                  <a:lnTo>
                    <a:pt x="261448" y="216346"/>
                  </a:lnTo>
                  <a:lnTo>
                    <a:pt x="338629" y="216346"/>
                  </a:lnTo>
                  <a:lnTo>
                    <a:pt x="338629" y="371912"/>
                  </a:lnTo>
                  <a:lnTo>
                    <a:pt x="410744" y="371912"/>
                  </a:lnTo>
                  <a:lnTo>
                    <a:pt x="410744" y="12782"/>
                  </a:lnTo>
                  <a:close/>
                </a:path>
                <a:path w="532765" h="616585">
                  <a:moveTo>
                    <a:pt x="195363" y="107810"/>
                  </a:moveTo>
                  <a:lnTo>
                    <a:pt x="121800" y="107810"/>
                  </a:lnTo>
                  <a:lnTo>
                    <a:pt x="121746" y="132412"/>
                  </a:lnTo>
                  <a:lnTo>
                    <a:pt x="117098" y="174066"/>
                  </a:lnTo>
                  <a:lnTo>
                    <a:pt x="102821" y="214848"/>
                  </a:lnTo>
                  <a:lnTo>
                    <a:pt x="78716" y="252169"/>
                  </a:lnTo>
                  <a:lnTo>
                    <a:pt x="44527" y="283921"/>
                  </a:lnTo>
                  <a:lnTo>
                    <a:pt x="0" y="307997"/>
                  </a:lnTo>
                  <a:lnTo>
                    <a:pt x="40037" y="367812"/>
                  </a:lnTo>
                  <a:lnTo>
                    <a:pt x="80233" y="346241"/>
                  </a:lnTo>
                  <a:lnTo>
                    <a:pt x="113419" y="318067"/>
                  </a:lnTo>
                  <a:lnTo>
                    <a:pt x="139821" y="284376"/>
                  </a:lnTo>
                  <a:lnTo>
                    <a:pt x="159667" y="246253"/>
                  </a:lnTo>
                  <a:lnTo>
                    <a:pt x="240915" y="246253"/>
                  </a:lnTo>
                  <a:lnTo>
                    <a:pt x="223551" y="227229"/>
                  </a:lnTo>
                  <a:lnTo>
                    <a:pt x="202323" y="181302"/>
                  </a:lnTo>
                  <a:lnTo>
                    <a:pt x="195363" y="132412"/>
                  </a:lnTo>
                  <a:lnTo>
                    <a:pt x="195363" y="107810"/>
                  </a:lnTo>
                  <a:close/>
                </a:path>
                <a:path w="532765" h="616585">
                  <a:moveTo>
                    <a:pt x="240915" y="246253"/>
                  </a:moveTo>
                  <a:lnTo>
                    <a:pt x="159667" y="246253"/>
                  </a:lnTo>
                  <a:lnTo>
                    <a:pt x="178690" y="280200"/>
                  </a:lnTo>
                  <a:lnTo>
                    <a:pt x="203684" y="310168"/>
                  </a:lnTo>
                  <a:lnTo>
                    <a:pt x="234827" y="335252"/>
                  </a:lnTo>
                  <a:lnTo>
                    <a:pt x="272301" y="354546"/>
                  </a:lnTo>
                  <a:lnTo>
                    <a:pt x="310892" y="296179"/>
                  </a:lnTo>
                  <a:lnTo>
                    <a:pt x="259568" y="266690"/>
                  </a:lnTo>
                  <a:lnTo>
                    <a:pt x="240915" y="246253"/>
                  </a:lnTo>
                  <a:close/>
                </a:path>
                <a:path w="532765" h="616585">
                  <a:moveTo>
                    <a:pt x="293044" y="46790"/>
                  </a:moveTo>
                  <a:lnTo>
                    <a:pt x="18089" y="46790"/>
                  </a:lnTo>
                  <a:lnTo>
                    <a:pt x="18089" y="107810"/>
                  </a:lnTo>
                  <a:lnTo>
                    <a:pt x="293044" y="107810"/>
                  </a:lnTo>
                  <a:lnTo>
                    <a:pt x="293044" y="46790"/>
                  </a:lnTo>
                  <a:close/>
                </a:path>
                <a:path w="532765" h="616585">
                  <a:moveTo>
                    <a:pt x="532303" y="399890"/>
                  </a:moveTo>
                  <a:lnTo>
                    <a:pt x="109982" y="399890"/>
                  </a:lnTo>
                  <a:lnTo>
                    <a:pt x="109982" y="460670"/>
                  </a:lnTo>
                  <a:lnTo>
                    <a:pt x="456811" y="460670"/>
                  </a:lnTo>
                  <a:lnTo>
                    <a:pt x="456811" y="615995"/>
                  </a:lnTo>
                  <a:lnTo>
                    <a:pt x="532303" y="615995"/>
                  </a:lnTo>
                  <a:lnTo>
                    <a:pt x="532303" y="39989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7474264" y="850449"/>
              <a:ext cx="532765" cy="616585"/>
            </a:xfrm>
            <a:custGeom>
              <a:avLst/>
              <a:gdLst/>
              <a:ahLst/>
              <a:cxnLst/>
              <a:rect l="l" t="t" r="r" b="b"/>
              <a:pathLst>
                <a:path w="532765" h="616585">
                  <a:moveTo>
                    <a:pt x="460188" y="375771"/>
                  </a:moveTo>
                  <a:lnTo>
                    <a:pt x="532303" y="375771"/>
                  </a:lnTo>
                  <a:lnTo>
                    <a:pt x="532303" y="0"/>
                  </a:lnTo>
                  <a:lnTo>
                    <a:pt x="460188" y="0"/>
                  </a:lnTo>
                  <a:lnTo>
                    <a:pt x="460188" y="375771"/>
                  </a:lnTo>
                  <a:close/>
                </a:path>
                <a:path w="532765" h="616585">
                  <a:moveTo>
                    <a:pt x="261448" y="216346"/>
                  </a:moveTo>
                  <a:lnTo>
                    <a:pt x="338629" y="216346"/>
                  </a:lnTo>
                  <a:lnTo>
                    <a:pt x="338629" y="371912"/>
                  </a:lnTo>
                  <a:lnTo>
                    <a:pt x="410744" y="371912"/>
                  </a:lnTo>
                  <a:lnTo>
                    <a:pt x="410744" y="12782"/>
                  </a:lnTo>
                  <a:lnTo>
                    <a:pt x="338629" y="12782"/>
                  </a:lnTo>
                  <a:lnTo>
                    <a:pt x="338629" y="154360"/>
                  </a:lnTo>
                  <a:lnTo>
                    <a:pt x="261448" y="154360"/>
                  </a:lnTo>
                  <a:lnTo>
                    <a:pt x="261448" y="216346"/>
                  </a:lnTo>
                  <a:close/>
                </a:path>
                <a:path w="532765" h="616585">
                  <a:moveTo>
                    <a:pt x="159667" y="246253"/>
                  </a:moveTo>
                  <a:lnTo>
                    <a:pt x="178690" y="280200"/>
                  </a:lnTo>
                  <a:lnTo>
                    <a:pt x="203684" y="310168"/>
                  </a:lnTo>
                  <a:lnTo>
                    <a:pt x="234827" y="335252"/>
                  </a:lnTo>
                  <a:lnTo>
                    <a:pt x="272301" y="354546"/>
                  </a:lnTo>
                  <a:lnTo>
                    <a:pt x="310892" y="296179"/>
                  </a:lnTo>
                  <a:lnTo>
                    <a:pt x="259568" y="266690"/>
                  </a:lnTo>
                  <a:lnTo>
                    <a:pt x="223551" y="227229"/>
                  </a:lnTo>
                  <a:lnTo>
                    <a:pt x="202323" y="181302"/>
                  </a:lnTo>
                  <a:lnTo>
                    <a:pt x="195363" y="132412"/>
                  </a:lnTo>
                  <a:lnTo>
                    <a:pt x="195363" y="107810"/>
                  </a:lnTo>
                  <a:lnTo>
                    <a:pt x="293044" y="107810"/>
                  </a:lnTo>
                  <a:lnTo>
                    <a:pt x="293044" y="46790"/>
                  </a:lnTo>
                  <a:lnTo>
                    <a:pt x="18089" y="46790"/>
                  </a:lnTo>
                  <a:lnTo>
                    <a:pt x="18089" y="107810"/>
                  </a:lnTo>
                  <a:lnTo>
                    <a:pt x="121800" y="107810"/>
                  </a:lnTo>
                  <a:lnTo>
                    <a:pt x="121800" y="131929"/>
                  </a:lnTo>
                  <a:lnTo>
                    <a:pt x="117098" y="174066"/>
                  </a:lnTo>
                  <a:lnTo>
                    <a:pt x="102821" y="214848"/>
                  </a:lnTo>
                  <a:lnTo>
                    <a:pt x="78716" y="252169"/>
                  </a:lnTo>
                  <a:lnTo>
                    <a:pt x="44527" y="283921"/>
                  </a:lnTo>
                  <a:lnTo>
                    <a:pt x="0" y="307997"/>
                  </a:lnTo>
                  <a:lnTo>
                    <a:pt x="40037" y="367812"/>
                  </a:lnTo>
                  <a:lnTo>
                    <a:pt x="80233" y="346241"/>
                  </a:lnTo>
                  <a:lnTo>
                    <a:pt x="113419" y="318067"/>
                  </a:lnTo>
                  <a:lnTo>
                    <a:pt x="139821" y="284376"/>
                  </a:lnTo>
                  <a:lnTo>
                    <a:pt x="159667" y="246253"/>
                  </a:lnTo>
                  <a:close/>
                </a:path>
                <a:path w="532765" h="616585">
                  <a:moveTo>
                    <a:pt x="456811" y="460670"/>
                  </a:moveTo>
                  <a:lnTo>
                    <a:pt x="456811" y="615995"/>
                  </a:lnTo>
                  <a:lnTo>
                    <a:pt x="532303" y="615995"/>
                  </a:lnTo>
                  <a:lnTo>
                    <a:pt x="532303" y="399890"/>
                  </a:lnTo>
                  <a:lnTo>
                    <a:pt x="109982" y="399890"/>
                  </a:lnTo>
                  <a:lnTo>
                    <a:pt x="109982" y="460670"/>
                  </a:lnTo>
                  <a:lnTo>
                    <a:pt x="456811" y="46067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8083258" y="899159"/>
              <a:ext cx="563880" cy="492759"/>
            </a:xfrm>
            <a:custGeom>
              <a:avLst/>
              <a:gdLst/>
              <a:ahLst/>
              <a:cxnLst/>
              <a:rect l="l" t="t" r="r" b="b"/>
              <a:pathLst>
                <a:path w="563879" h="492759">
                  <a:moveTo>
                    <a:pt x="501192" y="274320"/>
                  </a:moveTo>
                  <a:lnTo>
                    <a:pt x="145681" y="274320"/>
                  </a:lnTo>
                  <a:lnTo>
                    <a:pt x="145681" y="194310"/>
                  </a:lnTo>
                  <a:lnTo>
                    <a:pt x="481660" y="194310"/>
                  </a:lnTo>
                  <a:lnTo>
                    <a:pt x="481660" y="134620"/>
                  </a:lnTo>
                  <a:lnTo>
                    <a:pt x="145681" y="134620"/>
                  </a:lnTo>
                  <a:lnTo>
                    <a:pt x="145681" y="60960"/>
                  </a:lnTo>
                  <a:lnTo>
                    <a:pt x="495642" y="60960"/>
                  </a:lnTo>
                  <a:lnTo>
                    <a:pt x="495642" y="0"/>
                  </a:lnTo>
                  <a:lnTo>
                    <a:pt x="68745" y="0"/>
                  </a:lnTo>
                  <a:lnTo>
                    <a:pt x="68745" y="60960"/>
                  </a:lnTo>
                  <a:lnTo>
                    <a:pt x="68745" y="134620"/>
                  </a:lnTo>
                  <a:lnTo>
                    <a:pt x="68745" y="194310"/>
                  </a:lnTo>
                  <a:lnTo>
                    <a:pt x="68745" y="274320"/>
                  </a:lnTo>
                  <a:lnTo>
                    <a:pt x="68745" y="334010"/>
                  </a:lnTo>
                  <a:lnTo>
                    <a:pt x="501192" y="334010"/>
                  </a:lnTo>
                  <a:lnTo>
                    <a:pt x="501192" y="274320"/>
                  </a:lnTo>
                  <a:close/>
                </a:path>
                <a:path w="563879" h="492759">
                  <a:moveTo>
                    <a:pt x="563664" y="430784"/>
                  </a:moveTo>
                  <a:lnTo>
                    <a:pt x="0" y="430784"/>
                  </a:lnTo>
                  <a:lnTo>
                    <a:pt x="0" y="492760"/>
                  </a:lnTo>
                  <a:lnTo>
                    <a:pt x="563664" y="492760"/>
                  </a:lnTo>
                  <a:lnTo>
                    <a:pt x="563664" y="43078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8083266" y="898686"/>
              <a:ext cx="563880" cy="493395"/>
            </a:xfrm>
            <a:custGeom>
              <a:avLst/>
              <a:gdLst/>
              <a:ahLst/>
              <a:cxnLst/>
              <a:rect l="l" t="t" r="r" b="b"/>
              <a:pathLst>
                <a:path w="563879" h="493394">
                  <a:moveTo>
                    <a:pt x="145677" y="274954"/>
                  </a:moveTo>
                  <a:lnTo>
                    <a:pt x="145677" y="195362"/>
                  </a:lnTo>
                  <a:lnTo>
                    <a:pt x="481653" y="195362"/>
                  </a:lnTo>
                  <a:lnTo>
                    <a:pt x="481653" y="135306"/>
                  </a:lnTo>
                  <a:lnTo>
                    <a:pt x="145677" y="135306"/>
                  </a:lnTo>
                  <a:lnTo>
                    <a:pt x="145677" y="61502"/>
                  </a:lnTo>
                  <a:lnTo>
                    <a:pt x="495642" y="61502"/>
                  </a:lnTo>
                  <a:lnTo>
                    <a:pt x="495642" y="0"/>
                  </a:lnTo>
                  <a:lnTo>
                    <a:pt x="68738" y="0"/>
                  </a:lnTo>
                  <a:lnTo>
                    <a:pt x="68738" y="335010"/>
                  </a:lnTo>
                  <a:lnTo>
                    <a:pt x="501189" y="335010"/>
                  </a:lnTo>
                  <a:lnTo>
                    <a:pt x="501189" y="274954"/>
                  </a:lnTo>
                  <a:lnTo>
                    <a:pt x="145677" y="274954"/>
                  </a:lnTo>
                  <a:close/>
                </a:path>
                <a:path w="563879" h="493394">
                  <a:moveTo>
                    <a:pt x="0" y="493230"/>
                  </a:moveTo>
                  <a:lnTo>
                    <a:pt x="563658" y="493230"/>
                  </a:lnTo>
                  <a:lnTo>
                    <a:pt x="563658" y="431245"/>
                  </a:lnTo>
                  <a:lnTo>
                    <a:pt x="0" y="431245"/>
                  </a:lnTo>
                  <a:lnTo>
                    <a:pt x="0" y="49323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8887519" y="850930"/>
              <a:ext cx="478790" cy="608330"/>
            </a:xfrm>
            <a:custGeom>
              <a:avLst/>
              <a:gdLst/>
              <a:ahLst/>
              <a:cxnLst/>
              <a:rect l="l" t="t" r="r" b="b"/>
              <a:pathLst>
                <a:path w="478790" h="608330">
                  <a:moveTo>
                    <a:pt x="478759" y="0"/>
                  </a:moveTo>
                  <a:lnTo>
                    <a:pt x="402785" y="0"/>
                  </a:lnTo>
                  <a:lnTo>
                    <a:pt x="402785" y="366365"/>
                  </a:lnTo>
                  <a:lnTo>
                    <a:pt x="478759" y="366365"/>
                  </a:lnTo>
                  <a:lnTo>
                    <a:pt x="478759" y="0"/>
                  </a:lnTo>
                  <a:close/>
                </a:path>
                <a:path w="478790" h="608330">
                  <a:moveTo>
                    <a:pt x="297627" y="35454"/>
                  </a:moveTo>
                  <a:lnTo>
                    <a:pt x="0" y="35454"/>
                  </a:lnTo>
                  <a:lnTo>
                    <a:pt x="0" y="334528"/>
                  </a:lnTo>
                  <a:lnTo>
                    <a:pt x="114228" y="334535"/>
                  </a:lnTo>
                  <a:lnTo>
                    <a:pt x="168957" y="333859"/>
                  </a:lnTo>
                  <a:lnTo>
                    <a:pt x="218125" y="332177"/>
                  </a:lnTo>
                  <a:lnTo>
                    <a:pt x="263574" y="329169"/>
                  </a:lnTo>
                  <a:lnTo>
                    <a:pt x="307148" y="324513"/>
                  </a:lnTo>
                  <a:lnTo>
                    <a:pt x="350688" y="317886"/>
                  </a:lnTo>
                  <a:lnTo>
                    <a:pt x="345209" y="274231"/>
                  </a:lnTo>
                  <a:lnTo>
                    <a:pt x="76215" y="274231"/>
                  </a:lnTo>
                  <a:lnTo>
                    <a:pt x="76215" y="213452"/>
                  </a:lnTo>
                  <a:lnTo>
                    <a:pt x="279778" y="213452"/>
                  </a:lnTo>
                  <a:lnTo>
                    <a:pt x="279778" y="154360"/>
                  </a:lnTo>
                  <a:lnTo>
                    <a:pt x="76215" y="154360"/>
                  </a:lnTo>
                  <a:lnTo>
                    <a:pt x="76215" y="96716"/>
                  </a:lnTo>
                  <a:lnTo>
                    <a:pt x="297627" y="96716"/>
                  </a:lnTo>
                  <a:lnTo>
                    <a:pt x="297627" y="35454"/>
                  </a:lnTo>
                  <a:close/>
                </a:path>
                <a:path w="478790" h="608330">
                  <a:moveTo>
                    <a:pt x="343211" y="258313"/>
                  </a:moveTo>
                  <a:lnTo>
                    <a:pt x="295508" y="265248"/>
                  </a:lnTo>
                  <a:lnTo>
                    <a:pt x="247596" y="269855"/>
                  </a:lnTo>
                  <a:lnTo>
                    <a:pt x="196837" y="272587"/>
                  </a:lnTo>
                  <a:lnTo>
                    <a:pt x="140589" y="273895"/>
                  </a:lnTo>
                  <a:lnTo>
                    <a:pt x="76215" y="274231"/>
                  </a:lnTo>
                  <a:lnTo>
                    <a:pt x="345209" y="274231"/>
                  </a:lnTo>
                  <a:lnTo>
                    <a:pt x="343211" y="258313"/>
                  </a:lnTo>
                  <a:close/>
                </a:path>
                <a:path w="478790" h="608330">
                  <a:moveTo>
                    <a:pt x="478759" y="393137"/>
                  </a:moveTo>
                  <a:lnTo>
                    <a:pt x="69945" y="393137"/>
                  </a:lnTo>
                  <a:lnTo>
                    <a:pt x="69945" y="608277"/>
                  </a:lnTo>
                  <a:lnTo>
                    <a:pt x="478759" y="608277"/>
                  </a:lnTo>
                  <a:lnTo>
                    <a:pt x="478759" y="547016"/>
                  </a:lnTo>
                  <a:lnTo>
                    <a:pt x="144713" y="547016"/>
                  </a:lnTo>
                  <a:lnTo>
                    <a:pt x="144713" y="452470"/>
                  </a:lnTo>
                  <a:lnTo>
                    <a:pt x="478759" y="452470"/>
                  </a:lnTo>
                  <a:lnTo>
                    <a:pt x="478759" y="393137"/>
                  </a:lnTo>
                  <a:close/>
                </a:path>
                <a:path w="478790" h="608330">
                  <a:moveTo>
                    <a:pt x="478759" y="452470"/>
                  </a:moveTo>
                  <a:lnTo>
                    <a:pt x="404473" y="452470"/>
                  </a:lnTo>
                  <a:lnTo>
                    <a:pt x="404473" y="547016"/>
                  </a:lnTo>
                  <a:lnTo>
                    <a:pt x="478759" y="547016"/>
                  </a:lnTo>
                  <a:lnTo>
                    <a:pt x="478759" y="45247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8887519" y="850931"/>
              <a:ext cx="478790" cy="608330"/>
            </a:xfrm>
            <a:custGeom>
              <a:avLst/>
              <a:gdLst/>
              <a:ahLst/>
              <a:cxnLst/>
              <a:rect l="l" t="t" r="r" b="b"/>
              <a:pathLst>
                <a:path w="478790" h="608330">
                  <a:moveTo>
                    <a:pt x="402785" y="366365"/>
                  </a:moveTo>
                  <a:lnTo>
                    <a:pt x="478759" y="366365"/>
                  </a:lnTo>
                  <a:lnTo>
                    <a:pt x="478759" y="0"/>
                  </a:lnTo>
                  <a:lnTo>
                    <a:pt x="402785" y="0"/>
                  </a:lnTo>
                  <a:lnTo>
                    <a:pt x="402785" y="366365"/>
                  </a:lnTo>
                  <a:close/>
                </a:path>
                <a:path w="478790" h="608330">
                  <a:moveTo>
                    <a:pt x="343211" y="258313"/>
                  </a:moveTo>
                  <a:lnTo>
                    <a:pt x="295508" y="265248"/>
                  </a:lnTo>
                  <a:lnTo>
                    <a:pt x="247596" y="269855"/>
                  </a:lnTo>
                  <a:lnTo>
                    <a:pt x="196837" y="272587"/>
                  </a:lnTo>
                  <a:lnTo>
                    <a:pt x="140589" y="273895"/>
                  </a:lnTo>
                  <a:lnTo>
                    <a:pt x="76215" y="274231"/>
                  </a:lnTo>
                  <a:lnTo>
                    <a:pt x="76215" y="213452"/>
                  </a:lnTo>
                  <a:lnTo>
                    <a:pt x="279778" y="213452"/>
                  </a:lnTo>
                  <a:lnTo>
                    <a:pt x="279778" y="154360"/>
                  </a:lnTo>
                  <a:lnTo>
                    <a:pt x="76215" y="154360"/>
                  </a:lnTo>
                  <a:lnTo>
                    <a:pt x="76215" y="96716"/>
                  </a:lnTo>
                  <a:lnTo>
                    <a:pt x="297627" y="96716"/>
                  </a:lnTo>
                  <a:lnTo>
                    <a:pt x="297627" y="35454"/>
                  </a:lnTo>
                  <a:lnTo>
                    <a:pt x="0" y="35454"/>
                  </a:lnTo>
                  <a:lnTo>
                    <a:pt x="0" y="334528"/>
                  </a:lnTo>
                  <a:lnTo>
                    <a:pt x="52096" y="334528"/>
                  </a:lnTo>
                  <a:lnTo>
                    <a:pt x="114228" y="334535"/>
                  </a:lnTo>
                  <a:lnTo>
                    <a:pt x="168957" y="333859"/>
                  </a:lnTo>
                  <a:lnTo>
                    <a:pt x="218125" y="332177"/>
                  </a:lnTo>
                  <a:lnTo>
                    <a:pt x="263574" y="329169"/>
                  </a:lnTo>
                  <a:lnTo>
                    <a:pt x="307148" y="324513"/>
                  </a:lnTo>
                  <a:lnTo>
                    <a:pt x="350688" y="317886"/>
                  </a:lnTo>
                  <a:lnTo>
                    <a:pt x="343211" y="258313"/>
                  </a:lnTo>
                  <a:close/>
                </a:path>
                <a:path w="478790" h="608330">
                  <a:moveTo>
                    <a:pt x="478759" y="608277"/>
                  </a:moveTo>
                  <a:lnTo>
                    <a:pt x="478759" y="393137"/>
                  </a:lnTo>
                  <a:lnTo>
                    <a:pt x="69945" y="393137"/>
                  </a:lnTo>
                  <a:lnTo>
                    <a:pt x="69945" y="608277"/>
                  </a:lnTo>
                  <a:lnTo>
                    <a:pt x="478759" y="608277"/>
                  </a:lnTo>
                  <a:close/>
                </a:path>
                <a:path w="478790" h="608330">
                  <a:moveTo>
                    <a:pt x="404473" y="452470"/>
                  </a:moveTo>
                  <a:lnTo>
                    <a:pt x="404473" y="547015"/>
                  </a:lnTo>
                  <a:lnTo>
                    <a:pt x="144713" y="547015"/>
                  </a:lnTo>
                  <a:lnTo>
                    <a:pt x="144713" y="452470"/>
                  </a:lnTo>
                  <a:lnTo>
                    <a:pt x="404473" y="45247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9622768" y="887833"/>
              <a:ext cx="561975" cy="579755"/>
            </a:xfrm>
            <a:custGeom>
              <a:avLst/>
              <a:gdLst/>
              <a:ahLst/>
              <a:cxnLst/>
              <a:rect l="l" t="t" r="r" b="b"/>
              <a:pathLst>
                <a:path w="561975" h="579755">
                  <a:moveTo>
                    <a:pt x="492989" y="0"/>
                  </a:moveTo>
                  <a:lnTo>
                    <a:pt x="66568" y="0"/>
                  </a:lnTo>
                  <a:lnTo>
                    <a:pt x="66568" y="61021"/>
                  </a:lnTo>
                  <a:lnTo>
                    <a:pt x="417497" y="61021"/>
                  </a:lnTo>
                  <a:lnTo>
                    <a:pt x="417120" y="104062"/>
                  </a:lnTo>
                  <a:lnTo>
                    <a:pt x="415025" y="151195"/>
                  </a:lnTo>
                  <a:lnTo>
                    <a:pt x="409764" y="203710"/>
                  </a:lnTo>
                  <a:lnTo>
                    <a:pt x="399890" y="262896"/>
                  </a:lnTo>
                  <a:lnTo>
                    <a:pt x="0" y="262896"/>
                  </a:lnTo>
                  <a:lnTo>
                    <a:pt x="0" y="324640"/>
                  </a:lnTo>
                  <a:lnTo>
                    <a:pt x="240465" y="324640"/>
                  </a:lnTo>
                  <a:lnTo>
                    <a:pt x="240465" y="579576"/>
                  </a:lnTo>
                  <a:lnTo>
                    <a:pt x="316921" y="579576"/>
                  </a:lnTo>
                  <a:lnTo>
                    <a:pt x="316921" y="324640"/>
                  </a:lnTo>
                  <a:lnTo>
                    <a:pt x="561728" y="324640"/>
                  </a:lnTo>
                  <a:lnTo>
                    <a:pt x="561728" y="262896"/>
                  </a:lnTo>
                  <a:lnTo>
                    <a:pt x="476588" y="262896"/>
                  </a:lnTo>
                  <a:lnTo>
                    <a:pt x="486070" y="201784"/>
                  </a:lnTo>
                  <a:lnTo>
                    <a:pt x="490939" y="147909"/>
                  </a:lnTo>
                  <a:lnTo>
                    <a:pt x="492733" y="99551"/>
                  </a:lnTo>
                  <a:lnTo>
                    <a:pt x="492989" y="54991"/>
                  </a:lnTo>
                  <a:lnTo>
                    <a:pt x="492989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9622768" y="887833"/>
              <a:ext cx="561975" cy="579755"/>
            </a:xfrm>
            <a:custGeom>
              <a:avLst/>
              <a:gdLst/>
              <a:ahLst/>
              <a:cxnLst/>
              <a:rect l="l" t="t" r="r" b="b"/>
              <a:pathLst>
                <a:path w="561975" h="579755">
                  <a:moveTo>
                    <a:pt x="476588" y="262896"/>
                  </a:moveTo>
                  <a:lnTo>
                    <a:pt x="486070" y="201784"/>
                  </a:lnTo>
                  <a:lnTo>
                    <a:pt x="490939" y="147909"/>
                  </a:lnTo>
                  <a:lnTo>
                    <a:pt x="492733" y="99551"/>
                  </a:lnTo>
                  <a:lnTo>
                    <a:pt x="492989" y="54991"/>
                  </a:lnTo>
                  <a:lnTo>
                    <a:pt x="492989" y="0"/>
                  </a:lnTo>
                  <a:lnTo>
                    <a:pt x="66568" y="0"/>
                  </a:lnTo>
                  <a:lnTo>
                    <a:pt x="66568" y="61021"/>
                  </a:lnTo>
                  <a:lnTo>
                    <a:pt x="417497" y="61021"/>
                  </a:lnTo>
                  <a:lnTo>
                    <a:pt x="417120" y="104062"/>
                  </a:lnTo>
                  <a:lnTo>
                    <a:pt x="415025" y="151195"/>
                  </a:lnTo>
                  <a:lnTo>
                    <a:pt x="409764" y="203710"/>
                  </a:lnTo>
                  <a:lnTo>
                    <a:pt x="399890" y="262896"/>
                  </a:lnTo>
                  <a:lnTo>
                    <a:pt x="0" y="262896"/>
                  </a:lnTo>
                  <a:lnTo>
                    <a:pt x="0" y="324640"/>
                  </a:lnTo>
                  <a:lnTo>
                    <a:pt x="240465" y="324640"/>
                  </a:lnTo>
                  <a:lnTo>
                    <a:pt x="240465" y="579576"/>
                  </a:lnTo>
                  <a:lnTo>
                    <a:pt x="316921" y="579576"/>
                  </a:lnTo>
                  <a:lnTo>
                    <a:pt x="316921" y="324640"/>
                  </a:lnTo>
                  <a:lnTo>
                    <a:pt x="561728" y="324640"/>
                  </a:lnTo>
                  <a:lnTo>
                    <a:pt x="561728" y="262896"/>
                  </a:lnTo>
                  <a:lnTo>
                    <a:pt x="476588" y="26289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10222605" y="850448"/>
              <a:ext cx="522605" cy="615950"/>
            </a:xfrm>
            <a:custGeom>
              <a:avLst/>
              <a:gdLst/>
              <a:ahLst/>
              <a:cxnLst/>
              <a:rect l="l" t="t" r="r" b="b"/>
              <a:pathLst>
                <a:path w="522604" h="615950">
                  <a:moveTo>
                    <a:pt x="520484" y="0"/>
                  </a:moveTo>
                  <a:lnTo>
                    <a:pt x="444751" y="0"/>
                  </a:lnTo>
                  <a:lnTo>
                    <a:pt x="444751" y="119146"/>
                  </a:lnTo>
                  <a:lnTo>
                    <a:pt x="321986" y="119146"/>
                  </a:lnTo>
                  <a:lnTo>
                    <a:pt x="321986" y="181373"/>
                  </a:lnTo>
                  <a:lnTo>
                    <a:pt x="444751" y="181373"/>
                  </a:lnTo>
                  <a:lnTo>
                    <a:pt x="444751" y="362265"/>
                  </a:lnTo>
                  <a:lnTo>
                    <a:pt x="520484" y="362265"/>
                  </a:lnTo>
                  <a:lnTo>
                    <a:pt x="520484" y="0"/>
                  </a:lnTo>
                  <a:close/>
                </a:path>
                <a:path w="522604" h="615950">
                  <a:moveTo>
                    <a:pt x="229852" y="33284"/>
                  </a:moveTo>
                  <a:lnTo>
                    <a:pt x="153637" y="33284"/>
                  </a:lnTo>
                  <a:lnTo>
                    <a:pt x="153637" y="91410"/>
                  </a:lnTo>
                  <a:lnTo>
                    <a:pt x="149173" y="135271"/>
                  </a:lnTo>
                  <a:lnTo>
                    <a:pt x="136262" y="176835"/>
                  </a:lnTo>
                  <a:lnTo>
                    <a:pt x="114896" y="214929"/>
                  </a:lnTo>
                  <a:lnTo>
                    <a:pt x="85068" y="248379"/>
                  </a:lnTo>
                  <a:lnTo>
                    <a:pt x="46771" y="276014"/>
                  </a:lnTo>
                  <a:lnTo>
                    <a:pt x="0" y="296662"/>
                  </a:lnTo>
                  <a:lnTo>
                    <a:pt x="40519" y="357682"/>
                  </a:lnTo>
                  <a:lnTo>
                    <a:pt x="92054" y="333318"/>
                  </a:lnTo>
                  <a:lnTo>
                    <a:pt x="134794" y="300068"/>
                  </a:lnTo>
                  <a:lnTo>
                    <a:pt x="168624" y="259085"/>
                  </a:lnTo>
                  <a:lnTo>
                    <a:pt x="193433" y="211522"/>
                  </a:lnTo>
                  <a:lnTo>
                    <a:pt x="273589" y="211522"/>
                  </a:lnTo>
                  <a:lnTo>
                    <a:pt x="252952" y="183089"/>
                  </a:lnTo>
                  <a:lnTo>
                    <a:pt x="235503" y="137425"/>
                  </a:lnTo>
                  <a:lnTo>
                    <a:pt x="229852" y="88033"/>
                  </a:lnTo>
                  <a:lnTo>
                    <a:pt x="229852" y="33284"/>
                  </a:lnTo>
                  <a:close/>
                </a:path>
                <a:path w="522604" h="615950">
                  <a:moveTo>
                    <a:pt x="273589" y="211522"/>
                  </a:moveTo>
                  <a:lnTo>
                    <a:pt x="193433" y="211522"/>
                  </a:lnTo>
                  <a:lnTo>
                    <a:pt x="217065" y="252788"/>
                  </a:lnTo>
                  <a:lnTo>
                    <a:pt x="248454" y="288220"/>
                  </a:lnTo>
                  <a:lnTo>
                    <a:pt x="287485" y="317140"/>
                  </a:lnTo>
                  <a:lnTo>
                    <a:pt x="334045" y="338870"/>
                  </a:lnTo>
                  <a:lnTo>
                    <a:pt x="374807" y="279537"/>
                  </a:lnTo>
                  <a:lnTo>
                    <a:pt x="322731" y="255962"/>
                  </a:lnTo>
                  <a:lnTo>
                    <a:pt x="282070" y="223207"/>
                  </a:lnTo>
                  <a:lnTo>
                    <a:pt x="273589" y="211522"/>
                  </a:lnTo>
                  <a:close/>
                </a:path>
                <a:path w="522604" h="615950">
                  <a:moveTo>
                    <a:pt x="311856" y="378907"/>
                  </a:moveTo>
                  <a:lnTo>
                    <a:pt x="251073" y="382488"/>
                  </a:lnTo>
                  <a:lnTo>
                    <a:pt x="199516" y="393003"/>
                  </a:lnTo>
                  <a:lnTo>
                    <a:pt x="158008" y="410111"/>
                  </a:lnTo>
                  <a:lnTo>
                    <a:pt x="127374" y="433469"/>
                  </a:lnTo>
                  <a:lnTo>
                    <a:pt x="102022" y="497572"/>
                  </a:lnTo>
                  <a:lnTo>
                    <a:pt x="108437" y="532454"/>
                  </a:lnTo>
                  <a:lnTo>
                    <a:pt x="158008" y="584852"/>
                  </a:lnTo>
                  <a:lnTo>
                    <a:pt x="199516" y="601765"/>
                  </a:lnTo>
                  <a:lnTo>
                    <a:pt x="251073" y="612086"/>
                  </a:lnTo>
                  <a:lnTo>
                    <a:pt x="311856" y="615513"/>
                  </a:lnTo>
                  <a:lnTo>
                    <a:pt x="372742" y="612086"/>
                  </a:lnTo>
                  <a:lnTo>
                    <a:pt x="424375" y="601765"/>
                  </a:lnTo>
                  <a:lnTo>
                    <a:pt x="465945" y="584852"/>
                  </a:lnTo>
                  <a:lnTo>
                    <a:pt x="496642" y="561648"/>
                  </a:lnTo>
                  <a:lnTo>
                    <a:pt x="500359" y="555939"/>
                  </a:lnTo>
                  <a:lnTo>
                    <a:pt x="311856" y="555939"/>
                  </a:lnTo>
                  <a:lnTo>
                    <a:pt x="254574" y="552212"/>
                  </a:lnTo>
                  <a:lnTo>
                    <a:pt x="212305" y="540956"/>
                  </a:lnTo>
                  <a:lnTo>
                    <a:pt x="186227" y="522599"/>
                  </a:lnTo>
                  <a:lnTo>
                    <a:pt x="177514" y="497572"/>
                  </a:lnTo>
                  <a:lnTo>
                    <a:pt x="186227" y="471881"/>
                  </a:lnTo>
                  <a:lnTo>
                    <a:pt x="212305" y="453223"/>
                  </a:lnTo>
                  <a:lnTo>
                    <a:pt x="254574" y="441846"/>
                  </a:lnTo>
                  <a:lnTo>
                    <a:pt x="311856" y="437998"/>
                  </a:lnTo>
                  <a:lnTo>
                    <a:pt x="499584" y="437998"/>
                  </a:lnTo>
                  <a:lnTo>
                    <a:pt x="496642" y="433469"/>
                  </a:lnTo>
                  <a:lnTo>
                    <a:pt x="465945" y="410111"/>
                  </a:lnTo>
                  <a:lnTo>
                    <a:pt x="424375" y="393003"/>
                  </a:lnTo>
                  <a:lnTo>
                    <a:pt x="372742" y="382488"/>
                  </a:lnTo>
                  <a:lnTo>
                    <a:pt x="311856" y="378907"/>
                  </a:lnTo>
                  <a:close/>
                </a:path>
                <a:path w="522604" h="615950">
                  <a:moveTo>
                    <a:pt x="499584" y="437998"/>
                  </a:moveTo>
                  <a:lnTo>
                    <a:pt x="311856" y="437998"/>
                  </a:lnTo>
                  <a:lnTo>
                    <a:pt x="369251" y="441846"/>
                  </a:lnTo>
                  <a:lnTo>
                    <a:pt x="411587" y="453223"/>
                  </a:lnTo>
                  <a:lnTo>
                    <a:pt x="437824" y="471881"/>
                  </a:lnTo>
                  <a:lnTo>
                    <a:pt x="446922" y="497572"/>
                  </a:lnTo>
                  <a:lnTo>
                    <a:pt x="437824" y="522599"/>
                  </a:lnTo>
                  <a:lnTo>
                    <a:pt x="411587" y="540956"/>
                  </a:lnTo>
                  <a:lnTo>
                    <a:pt x="369251" y="552212"/>
                  </a:lnTo>
                  <a:lnTo>
                    <a:pt x="311856" y="555939"/>
                  </a:lnTo>
                  <a:lnTo>
                    <a:pt x="500359" y="555939"/>
                  </a:lnTo>
                  <a:lnTo>
                    <a:pt x="515655" y="532454"/>
                  </a:lnTo>
                  <a:lnTo>
                    <a:pt x="522172" y="497572"/>
                  </a:lnTo>
                  <a:lnTo>
                    <a:pt x="515655" y="462737"/>
                  </a:lnTo>
                  <a:lnTo>
                    <a:pt x="499584" y="43799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10222605" y="850449"/>
              <a:ext cx="522605" cy="615950"/>
            </a:xfrm>
            <a:custGeom>
              <a:avLst/>
              <a:gdLst/>
              <a:ahLst/>
              <a:cxnLst/>
              <a:rect l="l" t="t" r="r" b="b"/>
              <a:pathLst>
                <a:path w="522604" h="615950">
                  <a:moveTo>
                    <a:pt x="520484" y="362265"/>
                  </a:moveTo>
                  <a:lnTo>
                    <a:pt x="520484" y="0"/>
                  </a:lnTo>
                  <a:lnTo>
                    <a:pt x="444751" y="0"/>
                  </a:lnTo>
                  <a:lnTo>
                    <a:pt x="444751" y="119146"/>
                  </a:lnTo>
                  <a:lnTo>
                    <a:pt x="321986" y="119146"/>
                  </a:lnTo>
                  <a:lnTo>
                    <a:pt x="321986" y="181373"/>
                  </a:lnTo>
                  <a:lnTo>
                    <a:pt x="444751" y="181373"/>
                  </a:lnTo>
                  <a:lnTo>
                    <a:pt x="444751" y="362265"/>
                  </a:lnTo>
                  <a:lnTo>
                    <a:pt x="520484" y="362265"/>
                  </a:lnTo>
                  <a:close/>
                </a:path>
                <a:path w="522604" h="615950">
                  <a:moveTo>
                    <a:pt x="193433" y="211522"/>
                  </a:moveTo>
                  <a:lnTo>
                    <a:pt x="217065" y="252788"/>
                  </a:lnTo>
                  <a:lnTo>
                    <a:pt x="248454" y="288220"/>
                  </a:lnTo>
                  <a:lnTo>
                    <a:pt x="287485" y="317140"/>
                  </a:lnTo>
                  <a:lnTo>
                    <a:pt x="334045" y="338870"/>
                  </a:lnTo>
                  <a:lnTo>
                    <a:pt x="374807" y="279537"/>
                  </a:lnTo>
                  <a:lnTo>
                    <a:pt x="322731" y="255962"/>
                  </a:lnTo>
                  <a:lnTo>
                    <a:pt x="282070" y="223207"/>
                  </a:lnTo>
                  <a:lnTo>
                    <a:pt x="252952" y="183089"/>
                  </a:lnTo>
                  <a:lnTo>
                    <a:pt x="235503" y="137425"/>
                  </a:lnTo>
                  <a:lnTo>
                    <a:pt x="229852" y="88033"/>
                  </a:lnTo>
                  <a:lnTo>
                    <a:pt x="229852" y="33284"/>
                  </a:lnTo>
                  <a:lnTo>
                    <a:pt x="153637" y="33284"/>
                  </a:lnTo>
                  <a:lnTo>
                    <a:pt x="153637" y="91410"/>
                  </a:lnTo>
                  <a:lnTo>
                    <a:pt x="149173" y="135271"/>
                  </a:lnTo>
                  <a:lnTo>
                    <a:pt x="136262" y="176835"/>
                  </a:lnTo>
                  <a:lnTo>
                    <a:pt x="114896" y="214929"/>
                  </a:lnTo>
                  <a:lnTo>
                    <a:pt x="85068" y="248379"/>
                  </a:lnTo>
                  <a:lnTo>
                    <a:pt x="46771" y="276014"/>
                  </a:lnTo>
                  <a:lnTo>
                    <a:pt x="0" y="296662"/>
                  </a:lnTo>
                  <a:lnTo>
                    <a:pt x="40519" y="357682"/>
                  </a:lnTo>
                  <a:lnTo>
                    <a:pt x="92054" y="333318"/>
                  </a:lnTo>
                  <a:lnTo>
                    <a:pt x="134794" y="300068"/>
                  </a:lnTo>
                  <a:lnTo>
                    <a:pt x="168624" y="259085"/>
                  </a:lnTo>
                  <a:lnTo>
                    <a:pt x="193433" y="211522"/>
                  </a:lnTo>
                  <a:close/>
                </a:path>
                <a:path w="522604" h="615950">
                  <a:moveTo>
                    <a:pt x="311856" y="378907"/>
                  </a:moveTo>
                  <a:lnTo>
                    <a:pt x="251073" y="382488"/>
                  </a:lnTo>
                  <a:lnTo>
                    <a:pt x="199516" y="393003"/>
                  </a:lnTo>
                  <a:lnTo>
                    <a:pt x="158008" y="410111"/>
                  </a:lnTo>
                  <a:lnTo>
                    <a:pt x="127374" y="433469"/>
                  </a:lnTo>
                  <a:lnTo>
                    <a:pt x="102022" y="497571"/>
                  </a:lnTo>
                  <a:lnTo>
                    <a:pt x="108437" y="532454"/>
                  </a:lnTo>
                  <a:lnTo>
                    <a:pt x="158008" y="584852"/>
                  </a:lnTo>
                  <a:lnTo>
                    <a:pt x="199516" y="601765"/>
                  </a:lnTo>
                  <a:lnTo>
                    <a:pt x="251073" y="612086"/>
                  </a:lnTo>
                  <a:lnTo>
                    <a:pt x="311856" y="615513"/>
                  </a:lnTo>
                  <a:lnTo>
                    <a:pt x="372742" y="612086"/>
                  </a:lnTo>
                  <a:lnTo>
                    <a:pt x="424375" y="601765"/>
                  </a:lnTo>
                  <a:lnTo>
                    <a:pt x="465945" y="584852"/>
                  </a:lnTo>
                  <a:lnTo>
                    <a:pt x="496642" y="561648"/>
                  </a:lnTo>
                  <a:lnTo>
                    <a:pt x="522172" y="497571"/>
                  </a:lnTo>
                  <a:lnTo>
                    <a:pt x="515655" y="462737"/>
                  </a:lnTo>
                  <a:lnTo>
                    <a:pt x="465945" y="410111"/>
                  </a:lnTo>
                  <a:lnTo>
                    <a:pt x="424375" y="393003"/>
                  </a:lnTo>
                  <a:lnTo>
                    <a:pt x="372742" y="382488"/>
                  </a:lnTo>
                  <a:lnTo>
                    <a:pt x="311856" y="378907"/>
                  </a:lnTo>
                  <a:close/>
                </a:path>
                <a:path w="522604" h="615950">
                  <a:moveTo>
                    <a:pt x="311856" y="555939"/>
                  </a:moveTo>
                  <a:lnTo>
                    <a:pt x="254574" y="552212"/>
                  </a:lnTo>
                  <a:lnTo>
                    <a:pt x="212305" y="540955"/>
                  </a:lnTo>
                  <a:lnTo>
                    <a:pt x="186227" y="522599"/>
                  </a:lnTo>
                  <a:lnTo>
                    <a:pt x="177514" y="497571"/>
                  </a:lnTo>
                  <a:lnTo>
                    <a:pt x="186227" y="471881"/>
                  </a:lnTo>
                  <a:lnTo>
                    <a:pt x="212305" y="453223"/>
                  </a:lnTo>
                  <a:lnTo>
                    <a:pt x="254574" y="441845"/>
                  </a:lnTo>
                  <a:lnTo>
                    <a:pt x="311856" y="437998"/>
                  </a:lnTo>
                  <a:lnTo>
                    <a:pt x="369251" y="441845"/>
                  </a:lnTo>
                  <a:lnTo>
                    <a:pt x="411587" y="453223"/>
                  </a:lnTo>
                  <a:lnTo>
                    <a:pt x="437824" y="471881"/>
                  </a:lnTo>
                  <a:lnTo>
                    <a:pt x="446922" y="497571"/>
                  </a:lnTo>
                  <a:lnTo>
                    <a:pt x="437824" y="522599"/>
                  </a:lnTo>
                  <a:lnTo>
                    <a:pt x="411587" y="540955"/>
                  </a:lnTo>
                  <a:lnTo>
                    <a:pt x="369251" y="552212"/>
                  </a:lnTo>
                  <a:lnTo>
                    <a:pt x="311856" y="55593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11028196" y="850448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317163" y="444269"/>
                  </a:moveTo>
                  <a:lnTo>
                    <a:pt x="237570" y="444269"/>
                  </a:lnTo>
                  <a:lnTo>
                    <a:pt x="225358" y="473740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8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50" y="542724"/>
                  </a:lnTo>
                  <a:lnTo>
                    <a:pt x="277608" y="513249"/>
                  </a:lnTo>
                  <a:lnTo>
                    <a:pt x="376841" y="513249"/>
                  </a:lnTo>
                  <a:lnTo>
                    <a:pt x="356428" y="500989"/>
                  </a:lnTo>
                  <a:lnTo>
                    <a:pt x="329271" y="473138"/>
                  </a:lnTo>
                  <a:lnTo>
                    <a:pt x="317163" y="444269"/>
                  </a:lnTo>
                  <a:close/>
                </a:path>
                <a:path w="516890" h="614680">
                  <a:moveTo>
                    <a:pt x="376841" y="513249"/>
                  </a:move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3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8"/>
                  </a:lnTo>
                  <a:lnTo>
                    <a:pt x="516626" y="556663"/>
                  </a:lnTo>
                  <a:lnTo>
                    <a:pt x="451264" y="544927"/>
                  </a:lnTo>
                  <a:lnTo>
                    <a:pt x="397479" y="525644"/>
                  </a:lnTo>
                  <a:lnTo>
                    <a:pt x="376841" y="513249"/>
                  </a:lnTo>
                  <a:close/>
                </a:path>
                <a:path w="516890" h="614680">
                  <a:moveTo>
                    <a:pt x="493472" y="387590"/>
                  </a:moveTo>
                  <a:lnTo>
                    <a:pt x="61743" y="387590"/>
                  </a:lnTo>
                  <a:lnTo>
                    <a:pt x="61743" y="444269"/>
                  </a:lnTo>
                  <a:lnTo>
                    <a:pt x="493472" y="444269"/>
                  </a:lnTo>
                  <a:lnTo>
                    <a:pt x="493472" y="387590"/>
                  </a:lnTo>
                  <a:close/>
                </a:path>
                <a:path w="516890" h="614680">
                  <a:moveTo>
                    <a:pt x="315233" y="333322"/>
                  </a:moveTo>
                  <a:lnTo>
                    <a:pt x="239258" y="333322"/>
                  </a:lnTo>
                  <a:lnTo>
                    <a:pt x="239258" y="387590"/>
                  </a:lnTo>
                  <a:lnTo>
                    <a:pt x="315233" y="387590"/>
                  </a:lnTo>
                  <a:lnTo>
                    <a:pt x="315233" y="333322"/>
                  </a:lnTo>
                  <a:close/>
                </a:path>
                <a:path w="516890" h="614680">
                  <a:moveTo>
                    <a:pt x="480689" y="0"/>
                  </a:moveTo>
                  <a:lnTo>
                    <a:pt x="405679" y="0"/>
                  </a:lnTo>
                  <a:lnTo>
                    <a:pt x="405679" y="350929"/>
                  </a:lnTo>
                  <a:lnTo>
                    <a:pt x="480689" y="350929"/>
                  </a:lnTo>
                  <a:lnTo>
                    <a:pt x="480689" y="0"/>
                  </a:lnTo>
                  <a:close/>
                </a:path>
                <a:path w="516890" h="614680">
                  <a:moveTo>
                    <a:pt x="296902" y="38107"/>
                  </a:moveTo>
                  <a:lnTo>
                    <a:pt x="0" y="38107"/>
                  </a:lnTo>
                  <a:lnTo>
                    <a:pt x="0" y="294491"/>
                  </a:lnTo>
                  <a:lnTo>
                    <a:pt x="296902" y="294491"/>
                  </a:lnTo>
                  <a:lnTo>
                    <a:pt x="296902" y="235158"/>
                  </a:lnTo>
                  <a:lnTo>
                    <a:pt x="74526" y="235158"/>
                  </a:lnTo>
                  <a:lnTo>
                    <a:pt x="74526" y="97922"/>
                  </a:lnTo>
                  <a:lnTo>
                    <a:pt x="296902" y="97922"/>
                  </a:lnTo>
                  <a:lnTo>
                    <a:pt x="296902" y="38107"/>
                  </a:lnTo>
                  <a:close/>
                </a:path>
                <a:path w="516890" h="614680">
                  <a:moveTo>
                    <a:pt x="296902" y="97922"/>
                  </a:moveTo>
                  <a:lnTo>
                    <a:pt x="221893" y="97922"/>
                  </a:lnTo>
                  <a:lnTo>
                    <a:pt x="221893" y="235158"/>
                  </a:lnTo>
                  <a:lnTo>
                    <a:pt x="296902" y="235158"/>
                  </a:lnTo>
                  <a:lnTo>
                    <a:pt x="296902" y="9792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11028196" y="850449"/>
              <a:ext cx="516890" cy="614680"/>
            </a:xfrm>
            <a:custGeom>
              <a:avLst/>
              <a:gdLst/>
              <a:ahLst/>
              <a:cxnLst/>
              <a:rect l="l" t="t" r="r" b="b"/>
              <a:pathLst>
                <a:path w="516890" h="614680">
                  <a:moveTo>
                    <a:pt x="405679" y="0"/>
                  </a:moveTo>
                  <a:lnTo>
                    <a:pt x="405679" y="350929"/>
                  </a:lnTo>
                  <a:lnTo>
                    <a:pt x="480689" y="350929"/>
                  </a:lnTo>
                  <a:lnTo>
                    <a:pt x="480689" y="0"/>
                  </a:lnTo>
                  <a:lnTo>
                    <a:pt x="405679" y="0"/>
                  </a:lnTo>
                  <a:close/>
                </a:path>
                <a:path w="516890" h="614680">
                  <a:moveTo>
                    <a:pt x="0" y="38107"/>
                  </a:moveTo>
                  <a:lnTo>
                    <a:pt x="0" y="294491"/>
                  </a:lnTo>
                  <a:lnTo>
                    <a:pt x="296902" y="294491"/>
                  </a:lnTo>
                  <a:lnTo>
                    <a:pt x="296902" y="38107"/>
                  </a:lnTo>
                  <a:lnTo>
                    <a:pt x="0" y="38107"/>
                  </a:lnTo>
                  <a:close/>
                </a:path>
                <a:path w="516890" h="614680">
                  <a:moveTo>
                    <a:pt x="74526" y="235158"/>
                  </a:moveTo>
                  <a:lnTo>
                    <a:pt x="74526" y="97922"/>
                  </a:lnTo>
                  <a:lnTo>
                    <a:pt x="221893" y="97922"/>
                  </a:lnTo>
                  <a:lnTo>
                    <a:pt x="221893" y="235158"/>
                  </a:lnTo>
                  <a:lnTo>
                    <a:pt x="74526" y="235158"/>
                  </a:lnTo>
                  <a:close/>
                </a:path>
                <a:path w="516890" h="614680">
                  <a:moveTo>
                    <a:pt x="493472" y="444269"/>
                  </a:moveTo>
                  <a:lnTo>
                    <a:pt x="493472" y="387590"/>
                  </a:lnTo>
                  <a:lnTo>
                    <a:pt x="315233" y="387590"/>
                  </a:lnTo>
                  <a:lnTo>
                    <a:pt x="315233" y="333322"/>
                  </a:lnTo>
                  <a:lnTo>
                    <a:pt x="239258" y="333322"/>
                  </a:lnTo>
                  <a:lnTo>
                    <a:pt x="239258" y="387590"/>
                  </a:lnTo>
                  <a:lnTo>
                    <a:pt x="61743" y="387590"/>
                  </a:lnTo>
                  <a:lnTo>
                    <a:pt x="61743" y="444269"/>
                  </a:lnTo>
                  <a:lnTo>
                    <a:pt x="237570" y="444269"/>
                  </a:lnTo>
                  <a:lnTo>
                    <a:pt x="225358" y="473740"/>
                  </a:lnTo>
                  <a:lnTo>
                    <a:pt x="197934" y="501927"/>
                  </a:lnTo>
                  <a:lnTo>
                    <a:pt x="156525" y="526617"/>
                  </a:lnTo>
                  <a:lnTo>
                    <a:pt x="102358" y="545599"/>
                  </a:lnTo>
                  <a:lnTo>
                    <a:pt x="36660" y="556663"/>
                  </a:lnTo>
                  <a:lnTo>
                    <a:pt x="62708" y="614548"/>
                  </a:lnTo>
                  <a:lnTo>
                    <a:pt x="119951" y="604754"/>
                  </a:lnTo>
                  <a:lnTo>
                    <a:pt x="170792" y="589102"/>
                  </a:lnTo>
                  <a:lnTo>
                    <a:pt x="214501" y="568217"/>
                  </a:lnTo>
                  <a:lnTo>
                    <a:pt x="250350" y="542724"/>
                  </a:lnTo>
                  <a:lnTo>
                    <a:pt x="277608" y="513249"/>
                  </a:lnTo>
                  <a:lnTo>
                    <a:pt x="304646" y="542493"/>
                  </a:lnTo>
                  <a:lnTo>
                    <a:pt x="340170" y="568043"/>
                  </a:lnTo>
                  <a:lnTo>
                    <a:pt x="383520" y="589102"/>
                  </a:lnTo>
                  <a:lnTo>
                    <a:pt x="434037" y="604870"/>
                  </a:lnTo>
                  <a:lnTo>
                    <a:pt x="491060" y="614548"/>
                  </a:lnTo>
                  <a:lnTo>
                    <a:pt x="516626" y="556663"/>
                  </a:lnTo>
                  <a:lnTo>
                    <a:pt x="451264" y="544927"/>
                  </a:lnTo>
                  <a:lnTo>
                    <a:pt x="397479" y="525644"/>
                  </a:lnTo>
                  <a:lnTo>
                    <a:pt x="356428" y="500989"/>
                  </a:lnTo>
                  <a:lnTo>
                    <a:pt x="329271" y="473138"/>
                  </a:lnTo>
                  <a:lnTo>
                    <a:pt x="317163" y="444269"/>
                  </a:lnTo>
                  <a:lnTo>
                    <a:pt x="493472" y="444269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11774930" y="850448"/>
              <a:ext cx="508000" cy="616585"/>
            </a:xfrm>
            <a:custGeom>
              <a:avLst/>
              <a:gdLst/>
              <a:ahLst/>
              <a:cxnLst/>
              <a:rect l="l" t="t" r="r" b="b"/>
              <a:pathLst>
                <a:path w="508000" h="616585">
                  <a:moveTo>
                    <a:pt x="507943" y="282431"/>
                  </a:moveTo>
                  <a:lnTo>
                    <a:pt x="432210" y="282431"/>
                  </a:lnTo>
                  <a:lnTo>
                    <a:pt x="432210" y="363712"/>
                  </a:lnTo>
                  <a:lnTo>
                    <a:pt x="507943" y="363712"/>
                  </a:lnTo>
                  <a:lnTo>
                    <a:pt x="507943" y="282431"/>
                  </a:lnTo>
                  <a:close/>
                </a:path>
                <a:path w="508000" h="616585">
                  <a:moveTo>
                    <a:pt x="162561" y="33765"/>
                  </a:moveTo>
                  <a:lnTo>
                    <a:pt x="109951" y="40750"/>
                  </a:lnTo>
                  <a:lnTo>
                    <a:pt x="65086" y="61049"/>
                  </a:lnTo>
                  <a:lnTo>
                    <a:pt x="30270" y="92809"/>
                  </a:lnTo>
                  <a:lnTo>
                    <a:pt x="7806" y="134178"/>
                  </a:lnTo>
                  <a:lnTo>
                    <a:pt x="0" y="183303"/>
                  </a:lnTo>
                  <a:lnTo>
                    <a:pt x="7806" y="233136"/>
                  </a:lnTo>
                  <a:lnTo>
                    <a:pt x="30270" y="274947"/>
                  </a:lnTo>
                  <a:lnTo>
                    <a:pt x="65086" y="306963"/>
                  </a:lnTo>
                  <a:lnTo>
                    <a:pt x="109951" y="327414"/>
                  </a:lnTo>
                  <a:lnTo>
                    <a:pt x="162561" y="334528"/>
                  </a:lnTo>
                  <a:lnTo>
                    <a:pt x="199512" y="331102"/>
                  </a:lnTo>
                  <a:lnTo>
                    <a:pt x="233139" y="320871"/>
                  </a:lnTo>
                  <a:lnTo>
                    <a:pt x="262651" y="304444"/>
                  </a:lnTo>
                  <a:lnTo>
                    <a:pt x="287255" y="282431"/>
                  </a:lnTo>
                  <a:lnTo>
                    <a:pt x="507943" y="282431"/>
                  </a:lnTo>
                  <a:lnTo>
                    <a:pt x="507943" y="270372"/>
                  </a:lnTo>
                  <a:lnTo>
                    <a:pt x="162561" y="270372"/>
                  </a:lnTo>
                  <a:lnTo>
                    <a:pt x="126145" y="264161"/>
                  </a:lnTo>
                  <a:lnTo>
                    <a:pt x="97530" y="246735"/>
                  </a:lnTo>
                  <a:lnTo>
                    <a:pt x="78819" y="219361"/>
                  </a:lnTo>
                  <a:lnTo>
                    <a:pt x="72115" y="183303"/>
                  </a:lnTo>
                  <a:lnTo>
                    <a:pt x="78819" y="148187"/>
                  </a:lnTo>
                  <a:lnTo>
                    <a:pt x="97530" y="121257"/>
                  </a:lnTo>
                  <a:lnTo>
                    <a:pt x="126145" y="104005"/>
                  </a:lnTo>
                  <a:lnTo>
                    <a:pt x="162561" y="97922"/>
                  </a:lnTo>
                  <a:lnTo>
                    <a:pt x="507943" y="97922"/>
                  </a:lnTo>
                  <a:lnTo>
                    <a:pt x="507943" y="85380"/>
                  </a:lnTo>
                  <a:lnTo>
                    <a:pt x="287255" y="85380"/>
                  </a:lnTo>
                  <a:lnTo>
                    <a:pt x="262651" y="63647"/>
                  </a:lnTo>
                  <a:lnTo>
                    <a:pt x="233139" y="47363"/>
                  </a:lnTo>
                  <a:lnTo>
                    <a:pt x="199512" y="37184"/>
                  </a:lnTo>
                  <a:lnTo>
                    <a:pt x="162561" y="33765"/>
                  </a:lnTo>
                  <a:close/>
                </a:path>
                <a:path w="508000" h="616585">
                  <a:moveTo>
                    <a:pt x="507943" y="97922"/>
                  </a:moveTo>
                  <a:lnTo>
                    <a:pt x="162561" y="97922"/>
                  </a:lnTo>
                  <a:lnTo>
                    <a:pt x="197872" y="104005"/>
                  </a:lnTo>
                  <a:lnTo>
                    <a:pt x="226174" y="121257"/>
                  </a:lnTo>
                  <a:lnTo>
                    <a:pt x="244979" y="148187"/>
                  </a:lnTo>
                  <a:lnTo>
                    <a:pt x="251801" y="183303"/>
                  </a:lnTo>
                  <a:lnTo>
                    <a:pt x="244979" y="219361"/>
                  </a:lnTo>
                  <a:lnTo>
                    <a:pt x="226174" y="246735"/>
                  </a:lnTo>
                  <a:lnTo>
                    <a:pt x="197872" y="264161"/>
                  </a:lnTo>
                  <a:lnTo>
                    <a:pt x="162561" y="270372"/>
                  </a:lnTo>
                  <a:lnTo>
                    <a:pt x="507943" y="270372"/>
                  </a:lnTo>
                  <a:lnTo>
                    <a:pt x="507943" y="221169"/>
                  </a:lnTo>
                  <a:lnTo>
                    <a:pt x="319574" y="221169"/>
                  </a:lnTo>
                  <a:lnTo>
                    <a:pt x="321512" y="212031"/>
                  </a:lnTo>
                  <a:lnTo>
                    <a:pt x="322952" y="202688"/>
                  </a:lnTo>
                  <a:lnTo>
                    <a:pt x="323849" y="193120"/>
                  </a:lnTo>
                  <a:lnTo>
                    <a:pt x="324158" y="183303"/>
                  </a:lnTo>
                  <a:lnTo>
                    <a:pt x="323852" y="173848"/>
                  </a:lnTo>
                  <a:lnTo>
                    <a:pt x="322982" y="164641"/>
                  </a:lnTo>
                  <a:lnTo>
                    <a:pt x="321614" y="155660"/>
                  </a:lnTo>
                  <a:lnTo>
                    <a:pt x="319816" y="146883"/>
                  </a:lnTo>
                  <a:lnTo>
                    <a:pt x="507943" y="146883"/>
                  </a:lnTo>
                  <a:lnTo>
                    <a:pt x="507943" y="97922"/>
                  </a:lnTo>
                  <a:close/>
                </a:path>
                <a:path w="508000" h="616585">
                  <a:moveTo>
                    <a:pt x="507943" y="146883"/>
                  </a:moveTo>
                  <a:lnTo>
                    <a:pt x="432210" y="146883"/>
                  </a:lnTo>
                  <a:lnTo>
                    <a:pt x="432210" y="221169"/>
                  </a:lnTo>
                  <a:lnTo>
                    <a:pt x="507943" y="221169"/>
                  </a:lnTo>
                  <a:lnTo>
                    <a:pt x="507943" y="146883"/>
                  </a:lnTo>
                  <a:close/>
                </a:path>
                <a:path w="508000" h="616585">
                  <a:moveTo>
                    <a:pt x="507943" y="0"/>
                  </a:moveTo>
                  <a:lnTo>
                    <a:pt x="432210" y="0"/>
                  </a:lnTo>
                  <a:lnTo>
                    <a:pt x="432210" y="85380"/>
                  </a:lnTo>
                  <a:lnTo>
                    <a:pt x="507943" y="85380"/>
                  </a:lnTo>
                  <a:lnTo>
                    <a:pt x="507943" y="0"/>
                  </a:lnTo>
                  <a:close/>
                </a:path>
                <a:path w="508000" h="616585">
                  <a:moveTo>
                    <a:pt x="507943" y="393619"/>
                  </a:moveTo>
                  <a:lnTo>
                    <a:pt x="87551" y="393619"/>
                  </a:lnTo>
                  <a:lnTo>
                    <a:pt x="87551" y="453675"/>
                  </a:lnTo>
                  <a:lnTo>
                    <a:pt x="432210" y="453675"/>
                  </a:lnTo>
                  <a:lnTo>
                    <a:pt x="432210" y="615995"/>
                  </a:lnTo>
                  <a:lnTo>
                    <a:pt x="507943" y="615995"/>
                  </a:lnTo>
                  <a:lnTo>
                    <a:pt x="507943" y="39361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11774930" y="850449"/>
              <a:ext cx="508000" cy="363855"/>
            </a:xfrm>
            <a:custGeom>
              <a:avLst/>
              <a:gdLst/>
              <a:ahLst/>
              <a:cxnLst/>
              <a:rect l="l" t="t" r="r" b="b"/>
              <a:pathLst>
                <a:path w="508000" h="363855">
                  <a:moveTo>
                    <a:pt x="432210" y="85380"/>
                  </a:moveTo>
                  <a:lnTo>
                    <a:pt x="287255" y="85380"/>
                  </a:lnTo>
                  <a:lnTo>
                    <a:pt x="262651" y="63647"/>
                  </a:lnTo>
                  <a:lnTo>
                    <a:pt x="233139" y="47363"/>
                  </a:lnTo>
                  <a:lnTo>
                    <a:pt x="199512" y="37184"/>
                  </a:lnTo>
                  <a:lnTo>
                    <a:pt x="162561" y="33765"/>
                  </a:lnTo>
                  <a:lnTo>
                    <a:pt x="109951" y="40750"/>
                  </a:lnTo>
                  <a:lnTo>
                    <a:pt x="65086" y="61049"/>
                  </a:lnTo>
                  <a:lnTo>
                    <a:pt x="30270" y="92809"/>
                  </a:lnTo>
                  <a:lnTo>
                    <a:pt x="7806" y="134178"/>
                  </a:lnTo>
                  <a:lnTo>
                    <a:pt x="0" y="183303"/>
                  </a:lnTo>
                  <a:lnTo>
                    <a:pt x="7806" y="233136"/>
                  </a:lnTo>
                  <a:lnTo>
                    <a:pt x="30270" y="274947"/>
                  </a:lnTo>
                  <a:lnTo>
                    <a:pt x="65086" y="306963"/>
                  </a:lnTo>
                  <a:lnTo>
                    <a:pt x="109951" y="327414"/>
                  </a:lnTo>
                  <a:lnTo>
                    <a:pt x="162561" y="334528"/>
                  </a:lnTo>
                  <a:lnTo>
                    <a:pt x="199512" y="331102"/>
                  </a:lnTo>
                  <a:lnTo>
                    <a:pt x="233139" y="320871"/>
                  </a:lnTo>
                  <a:lnTo>
                    <a:pt x="262651" y="304444"/>
                  </a:lnTo>
                  <a:lnTo>
                    <a:pt x="287255" y="282431"/>
                  </a:lnTo>
                  <a:lnTo>
                    <a:pt x="432210" y="282431"/>
                  </a:lnTo>
                  <a:lnTo>
                    <a:pt x="432210" y="363712"/>
                  </a:lnTo>
                  <a:lnTo>
                    <a:pt x="507943" y="363712"/>
                  </a:lnTo>
                  <a:lnTo>
                    <a:pt x="507943" y="0"/>
                  </a:lnTo>
                  <a:lnTo>
                    <a:pt x="432210" y="0"/>
                  </a:lnTo>
                  <a:lnTo>
                    <a:pt x="432210" y="8538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8" name="object 318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11840061" y="941386"/>
              <a:ext cx="193655" cy="186419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2087519" y="990347"/>
              <a:ext cx="126605" cy="88255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11862482" y="1244068"/>
              <a:ext cx="421005" cy="222885"/>
            </a:xfrm>
            <a:custGeom>
              <a:avLst/>
              <a:gdLst/>
              <a:ahLst/>
              <a:cxnLst/>
              <a:rect l="l" t="t" r="r" b="b"/>
              <a:pathLst>
                <a:path w="421004" h="222884">
                  <a:moveTo>
                    <a:pt x="344659" y="60056"/>
                  </a:moveTo>
                  <a:lnTo>
                    <a:pt x="344659" y="222375"/>
                  </a:lnTo>
                  <a:lnTo>
                    <a:pt x="420391" y="222375"/>
                  </a:lnTo>
                  <a:lnTo>
                    <a:pt x="420391" y="0"/>
                  </a:lnTo>
                  <a:lnTo>
                    <a:pt x="0" y="0"/>
                  </a:lnTo>
                  <a:lnTo>
                    <a:pt x="0" y="60056"/>
                  </a:lnTo>
                  <a:lnTo>
                    <a:pt x="344659" y="6005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12370907" y="845624"/>
              <a:ext cx="572770" cy="615950"/>
            </a:xfrm>
            <a:custGeom>
              <a:avLst/>
              <a:gdLst/>
              <a:ahLst/>
              <a:cxnLst/>
              <a:rect l="l" t="t" r="r" b="b"/>
              <a:pathLst>
                <a:path w="572770" h="615950">
                  <a:moveTo>
                    <a:pt x="365883" y="54026"/>
                  </a:moveTo>
                  <a:lnTo>
                    <a:pt x="0" y="54026"/>
                  </a:lnTo>
                  <a:lnTo>
                    <a:pt x="0" y="112394"/>
                  </a:lnTo>
                  <a:lnTo>
                    <a:pt x="365883" y="112394"/>
                  </a:lnTo>
                  <a:lnTo>
                    <a:pt x="365883" y="54026"/>
                  </a:lnTo>
                  <a:close/>
                </a:path>
                <a:path w="572770" h="615950">
                  <a:moveTo>
                    <a:pt x="220928" y="0"/>
                  </a:moveTo>
                  <a:lnTo>
                    <a:pt x="145436" y="0"/>
                  </a:lnTo>
                  <a:lnTo>
                    <a:pt x="145436" y="54026"/>
                  </a:lnTo>
                  <a:lnTo>
                    <a:pt x="220928" y="54026"/>
                  </a:lnTo>
                  <a:lnTo>
                    <a:pt x="220928" y="0"/>
                  </a:lnTo>
                  <a:close/>
                </a:path>
                <a:path w="572770" h="615950">
                  <a:moveTo>
                    <a:pt x="485994" y="3376"/>
                  </a:moveTo>
                  <a:lnTo>
                    <a:pt x="409779" y="3376"/>
                  </a:lnTo>
                  <a:lnTo>
                    <a:pt x="409779" y="339593"/>
                  </a:lnTo>
                  <a:lnTo>
                    <a:pt x="485994" y="339593"/>
                  </a:lnTo>
                  <a:lnTo>
                    <a:pt x="485994" y="203563"/>
                  </a:lnTo>
                  <a:lnTo>
                    <a:pt x="572582" y="203563"/>
                  </a:lnTo>
                  <a:lnTo>
                    <a:pt x="572582" y="142301"/>
                  </a:lnTo>
                  <a:lnTo>
                    <a:pt x="485994" y="142301"/>
                  </a:lnTo>
                  <a:lnTo>
                    <a:pt x="485994" y="3376"/>
                  </a:lnTo>
                  <a:close/>
                </a:path>
                <a:path w="572770" h="615950">
                  <a:moveTo>
                    <a:pt x="183303" y="131689"/>
                  </a:moveTo>
                  <a:lnTo>
                    <a:pt x="120937" y="138894"/>
                  </a:lnTo>
                  <a:lnTo>
                    <a:pt x="73110" y="159124"/>
                  </a:lnTo>
                  <a:lnTo>
                    <a:pt x="42513" y="190840"/>
                  </a:lnTo>
                  <a:lnTo>
                    <a:pt x="31836" y="232506"/>
                  </a:lnTo>
                  <a:lnTo>
                    <a:pt x="42513" y="274815"/>
                  </a:lnTo>
                  <a:lnTo>
                    <a:pt x="73110" y="306520"/>
                  </a:lnTo>
                  <a:lnTo>
                    <a:pt x="120937" y="326422"/>
                  </a:lnTo>
                  <a:lnTo>
                    <a:pt x="183303" y="333322"/>
                  </a:lnTo>
                  <a:lnTo>
                    <a:pt x="245108" y="326422"/>
                  </a:lnTo>
                  <a:lnTo>
                    <a:pt x="292441" y="306520"/>
                  </a:lnTo>
                  <a:lnTo>
                    <a:pt x="319176" y="278573"/>
                  </a:lnTo>
                  <a:lnTo>
                    <a:pt x="183303" y="278573"/>
                  </a:lnTo>
                  <a:lnTo>
                    <a:pt x="150713" y="275614"/>
                  </a:lnTo>
                  <a:lnTo>
                    <a:pt x="126081" y="266845"/>
                  </a:lnTo>
                  <a:lnTo>
                    <a:pt x="110584" y="252423"/>
                  </a:lnTo>
                  <a:lnTo>
                    <a:pt x="105399" y="232506"/>
                  </a:lnTo>
                  <a:lnTo>
                    <a:pt x="110584" y="212781"/>
                  </a:lnTo>
                  <a:lnTo>
                    <a:pt x="126081" y="198076"/>
                  </a:lnTo>
                  <a:lnTo>
                    <a:pt x="150713" y="188888"/>
                  </a:lnTo>
                  <a:lnTo>
                    <a:pt x="183303" y="185715"/>
                  </a:lnTo>
                  <a:lnTo>
                    <a:pt x="317869" y="185715"/>
                  </a:lnTo>
                  <a:lnTo>
                    <a:pt x="292441" y="159124"/>
                  </a:lnTo>
                  <a:lnTo>
                    <a:pt x="245108" y="138894"/>
                  </a:lnTo>
                  <a:lnTo>
                    <a:pt x="183303" y="131689"/>
                  </a:lnTo>
                  <a:close/>
                </a:path>
                <a:path w="572770" h="615950">
                  <a:moveTo>
                    <a:pt x="317869" y="185715"/>
                  </a:moveTo>
                  <a:lnTo>
                    <a:pt x="183303" y="185715"/>
                  </a:lnTo>
                  <a:lnTo>
                    <a:pt x="215528" y="188888"/>
                  </a:lnTo>
                  <a:lnTo>
                    <a:pt x="240133" y="198076"/>
                  </a:lnTo>
                  <a:lnTo>
                    <a:pt x="255920" y="212781"/>
                  </a:lnTo>
                  <a:lnTo>
                    <a:pt x="261689" y="232506"/>
                  </a:lnTo>
                  <a:lnTo>
                    <a:pt x="255920" y="252423"/>
                  </a:lnTo>
                  <a:lnTo>
                    <a:pt x="240133" y="266845"/>
                  </a:lnTo>
                  <a:lnTo>
                    <a:pt x="215528" y="275614"/>
                  </a:lnTo>
                  <a:lnTo>
                    <a:pt x="183303" y="278573"/>
                  </a:lnTo>
                  <a:lnTo>
                    <a:pt x="319176" y="278573"/>
                  </a:lnTo>
                  <a:lnTo>
                    <a:pt x="322771" y="274815"/>
                  </a:lnTo>
                  <a:lnTo>
                    <a:pt x="333564" y="232506"/>
                  </a:lnTo>
                  <a:lnTo>
                    <a:pt x="322771" y="190840"/>
                  </a:lnTo>
                  <a:lnTo>
                    <a:pt x="317869" y="185715"/>
                  </a:lnTo>
                  <a:close/>
                </a:path>
                <a:path w="572770" h="615950">
                  <a:moveTo>
                    <a:pt x="485994" y="366606"/>
                  </a:moveTo>
                  <a:lnTo>
                    <a:pt x="82486" y="366606"/>
                  </a:lnTo>
                  <a:lnTo>
                    <a:pt x="82486" y="421839"/>
                  </a:lnTo>
                  <a:lnTo>
                    <a:pt x="410262" y="421839"/>
                  </a:lnTo>
                  <a:lnTo>
                    <a:pt x="410262" y="463082"/>
                  </a:lnTo>
                  <a:lnTo>
                    <a:pt x="83450" y="463082"/>
                  </a:lnTo>
                  <a:lnTo>
                    <a:pt x="83450" y="615754"/>
                  </a:lnTo>
                  <a:lnTo>
                    <a:pt x="505290" y="615754"/>
                  </a:lnTo>
                  <a:lnTo>
                    <a:pt x="505290" y="559317"/>
                  </a:lnTo>
                  <a:lnTo>
                    <a:pt x="158219" y="559317"/>
                  </a:lnTo>
                  <a:lnTo>
                    <a:pt x="158219" y="515902"/>
                  </a:lnTo>
                  <a:lnTo>
                    <a:pt x="485994" y="515902"/>
                  </a:lnTo>
                  <a:lnTo>
                    <a:pt x="485994" y="366606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12370907" y="845625"/>
              <a:ext cx="572770" cy="339725"/>
            </a:xfrm>
            <a:custGeom>
              <a:avLst/>
              <a:gdLst/>
              <a:ahLst/>
              <a:cxnLst/>
              <a:rect l="l" t="t" r="r" b="b"/>
              <a:pathLst>
                <a:path w="572770" h="339725">
                  <a:moveTo>
                    <a:pt x="220928" y="54026"/>
                  </a:moveTo>
                  <a:lnTo>
                    <a:pt x="220928" y="0"/>
                  </a:lnTo>
                  <a:lnTo>
                    <a:pt x="145436" y="0"/>
                  </a:lnTo>
                  <a:lnTo>
                    <a:pt x="145436" y="54026"/>
                  </a:lnTo>
                  <a:lnTo>
                    <a:pt x="0" y="54026"/>
                  </a:lnTo>
                  <a:lnTo>
                    <a:pt x="0" y="112394"/>
                  </a:lnTo>
                  <a:lnTo>
                    <a:pt x="365883" y="112394"/>
                  </a:lnTo>
                  <a:lnTo>
                    <a:pt x="365883" y="54026"/>
                  </a:lnTo>
                  <a:lnTo>
                    <a:pt x="220928" y="54026"/>
                  </a:lnTo>
                  <a:close/>
                </a:path>
                <a:path w="572770" h="339725">
                  <a:moveTo>
                    <a:pt x="485994" y="3376"/>
                  </a:moveTo>
                  <a:lnTo>
                    <a:pt x="409779" y="3376"/>
                  </a:lnTo>
                  <a:lnTo>
                    <a:pt x="409779" y="339593"/>
                  </a:lnTo>
                  <a:lnTo>
                    <a:pt x="485994" y="339593"/>
                  </a:lnTo>
                  <a:lnTo>
                    <a:pt x="485994" y="203563"/>
                  </a:lnTo>
                  <a:lnTo>
                    <a:pt x="572582" y="203563"/>
                  </a:lnTo>
                  <a:lnTo>
                    <a:pt x="572582" y="142301"/>
                  </a:lnTo>
                  <a:lnTo>
                    <a:pt x="485994" y="142301"/>
                  </a:lnTo>
                  <a:lnTo>
                    <a:pt x="485994" y="3376"/>
                  </a:lnTo>
                  <a:close/>
                </a:path>
                <a:path w="572770" h="339725">
                  <a:moveTo>
                    <a:pt x="333564" y="232506"/>
                  </a:moveTo>
                  <a:lnTo>
                    <a:pt x="322771" y="190840"/>
                  </a:lnTo>
                  <a:lnTo>
                    <a:pt x="292441" y="159124"/>
                  </a:lnTo>
                  <a:lnTo>
                    <a:pt x="245108" y="138894"/>
                  </a:lnTo>
                  <a:lnTo>
                    <a:pt x="183303" y="131689"/>
                  </a:lnTo>
                  <a:lnTo>
                    <a:pt x="120937" y="138894"/>
                  </a:lnTo>
                  <a:lnTo>
                    <a:pt x="73110" y="159124"/>
                  </a:lnTo>
                  <a:lnTo>
                    <a:pt x="42513" y="190840"/>
                  </a:lnTo>
                  <a:lnTo>
                    <a:pt x="31836" y="232506"/>
                  </a:lnTo>
                  <a:lnTo>
                    <a:pt x="42513" y="274815"/>
                  </a:lnTo>
                  <a:lnTo>
                    <a:pt x="73110" y="306520"/>
                  </a:lnTo>
                  <a:lnTo>
                    <a:pt x="120937" y="326422"/>
                  </a:lnTo>
                  <a:lnTo>
                    <a:pt x="183303" y="333322"/>
                  </a:lnTo>
                  <a:lnTo>
                    <a:pt x="245108" y="326422"/>
                  </a:lnTo>
                  <a:lnTo>
                    <a:pt x="292441" y="306520"/>
                  </a:lnTo>
                  <a:lnTo>
                    <a:pt x="322771" y="274815"/>
                  </a:lnTo>
                  <a:lnTo>
                    <a:pt x="333564" y="23250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3" name="object 323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2469322" y="1024355"/>
              <a:ext cx="170260" cy="106827"/>
            </a:xfrm>
            <a:prstGeom prst="rect">
              <a:avLst/>
            </a:prstGeom>
          </p:spPr>
        </p:pic>
        <p:sp>
          <p:nvSpPr>
            <p:cNvPr id="324" name="object 324"/>
            <p:cNvSpPr/>
            <p:nvPr/>
          </p:nvSpPr>
          <p:spPr>
            <a:xfrm>
              <a:off x="12453394" y="1212231"/>
              <a:ext cx="422909" cy="249554"/>
            </a:xfrm>
            <a:custGeom>
              <a:avLst/>
              <a:gdLst/>
              <a:ahLst/>
              <a:cxnLst/>
              <a:rect l="l" t="t" r="r" b="b"/>
              <a:pathLst>
                <a:path w="422909" h="249555">
                  <a:moveTo>
                    <a:pt x="403507" y="149296"/>
                  </a:moveTo>
                  <a:lnTo>
                    <a:pt x="403507" y="0"/>
                  </a:lnTo>
                  <a:lnTo>
                    <a:pt x="0" y="0"/>
                  </a:lnTo>
                  <a:lnTo>
                    <a:pt x="0" y="55232"/>
                  </a:lnTo>
                  <a:lnTo>
                    <a:pt x="327775" y="55232"/>
                  </a:lnTo>
                  <a:lnTo>
                    <a:pt x="327775" y="96475"/>
                  </a:lnTo>
                  <a:lnTo>
                    <a:pt x="963" y="96475"/>
                  </a:lnTo>
                  <a:lnTo>
                    <a:pt x="963" y="249148"/>
                  </a:lnTo>
                  <a:lnTo>
                    <a:pt x="422803" y="249148"/>
                  </a:lnTo>
                  <a:lnTo>
                    <a:pt x="422803" y="192710"/>
                  </a:lnTo>
                  <a:lnTo>
                    <a:pt x="75732" y="192710"/>
                  </a:lnTo>
                  <a:lnTo>
                    <a:pt x="75732" y="149296"/>
                  </a:lnTo>
                  <a:lnTo>
                    <a:pt x="403507" y="149296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13183345" y="897963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177032" y="0"/>
                  </a:moveTo>
                  <a:lnTo>
                    <a:pt x="95510" y="0"/>
                  </a:lnTo>
                  <a:lnTo>
                    <a:pt x="70246" y="37700"/>
                  </a:lnTo>
                  <a:lnTo>
                    <a:pt x="48835" y="77270"/>
                  </a:lnTo>
                  <a:lnTo>
                    <a:pt x="31288" y="118806"/>
                  </a:lnTo>
                  <a:lnTo>
                    <a:pt x="17618" y="162405"/>
                  </a:lnTo>
                  <a:lnTo>
                    <a:pt x="7838" y="208164"/>
                  </a:lnTo>
                  <a:lnTo>
                    <a:pt x="1961" y="256180"/>
                  </a:lnTo>
                  <a:lnTo>
                    <a:pt x="0" y="306551"/>
                  </a:lnTo>
                  <a:lnTo>
                    <a:pt x="1961" y="356997"/>
                  </a:lnTo>
                  <a:lnTo>
                    <a:pt x="7838" y="405043"/>
                  </a:lnTo>
                  <a:lnTo>
                    <a:pt x="17618" y="450798"/>
                  </a:lnTo>
                  <a:lnTo>
                    <a:pt x="31288" y="494371"/>
                  </a:lnTo>
                  <a:lnTo>
                    <a:pt x="48835" y="535873"/>
                  </a:lnTo>
                  <a:lnTo>
                    <a:pt x="70246" y="575413"/>
                  </a:lnTo>
                  <a:lnTo>
                    <a:pt x="95510" y="613101"/>
                  </a:lnTo>
                  <a:lnTo>
                    <a:pt x="177032" y="613101"/>
                  </a:lnTo>
                  <a:lnTo>
                    <a:pt x="153683" y="576241"/>
                  </a:lnTo>
                  <a:lnTo>
                    <a:pt x="132867" y="530784"/>
                  </a:lnTo>
                  <a:lnTo>
                    <a:pt x="115347" y="478910"/>
                  </a:lnTo>
                  <a:lnTo>
                    <a:pt x="101888" y="422795"/>
                  </a:lnTo>
                  <a:lnTo>
                    <a:pt x="93252" y="364616"/>
                  </a:lnTo>
                  <a:lnTo>
                    <a:pt x="90203" y="306551"/>
                  </a:lnTo>
                  <a:lnTo>
                    <a:pt x="93252" y="248569"/>
                  </a:lnTo>
                  <a:lnTo>
                    <a:pt x="101888" y="190414"/>
                  </a:lnTo>
                  <a:lnTo>
                    <a:pt x="115347" y="134281"/>
                  </a:lnTo>
                  <a:lnTo>
                    <a:pt x="132867" y="82370"/>
                  </a:lnTo>
                  <a:lnTo>
                    <a:pt x="153683" y="36877"/>
                  </a:lnTo>
                  <a:lnTo>
                    <a:pt x="177032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13183345" y="897963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0" y="306551"/>
                  </a:moveTo>
                  <a:lnTo>
                    <a:pt x="1961" y="356997"/>
                  </a:lnTo>
                  <a:lnTo>
                    <a:pt x="7838" y="405043"/>
                  </a:lnTo>
                  <a:lnTo>
                    <a:pt x="17618" y="450798"/>
                  </a:lnTo>
                  <a:lnTo>
                    <a:pt x="31288" y="494371"/>
                  </a:lnTo>
                  <a:lnTo>
                    <a:pt x="48835" y="535873"/>
                  </a:lnTo>
                  <a:lnTo>
                    <a:pt x="70246" y="575413"/>
                  </a:lnTo>
                  <a:lnTo>
                    <a:pt x="95510" y="613101"/>
                  </a:lnTo>
                  <a:lnTo>
                    <a:pt x="177032" y="613101"/>
                  </a:lnTo>
                  <a:lnTo>
                    <a:pt x="153683" y="576241"/>
                  </a:lnTo>
                  <a:lnTo>
                    <a:pt x="132867" y="530784"/>
                  </a:lnTo>
                  <a:lnTo>
                    <a:pt x="115347" y="478910"/>
                  </a:lnTo>
                  <a:lnTo>
                    <a:pt x="101888" y="422795"/>
                  </a:lnTo>
                  <a:lnTo>
                    <a:pt x="93252" y="364616"/>
                  </a:lnTo>
                  <a:lnTo>
                    <a:pt x="90203" y="306551"/>
                  </a:lnTo>
                  <a:lnTo>
                    <a:pt x="93252" y="248569"/>
                  </a:lnTo>
                  <a:lnTo>
                    <a:pt x="101888" y="190414"/>
                  </a:lnTo>
                  <a:lnTo>
                    <a:pt x="115347" y="134281"/>
                  </a:lnTo>
                  <a:lnTo>
                    <a:pt x="132867" y="82370"/>
                  </a:lnTo>
                  <a:lnTo>
                    <a:pt x="153683" y="36877"/>
                  </a:lnTo>
                  <a:lnTo>
                    <a:pt x="177032" y="0"/>
                  </a:lnTo>
                  <a:lnTo>
                    <a:pt x="95510" y="0"/>
                  </a:lnTo>
                  <a:lnTo>
                    <a:pt x="70246" y="37700"/>
                  </a:lnTo>
                  <a:lnTo>
                    <a:pt x="48835" y="77270"/>
                  </a:lnTo>
                  <a:lnTo>
                    <a:pt x="31288" y="118806"/>
                  </a:lnTo>
                  <a:lnTo>
                    <a:pt x="17618" y="162405"/>
                  </a:lnTo>
                  <a:lnTo>
                    <a:pt x="7838" y="208164"/>
                  </a:lnTo>
                  <a:lnTo>
                    <a:pt x="1961" y="256180"/>
                  </a:lnTo>
                  <a:lnTo>
                    <a:pt x="0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13419469" y="905440"/>
              <a:ext cx="345440" cy="501015"/>
            </a:xfrm>
            <a:custGeom>
              <a:avLst/>
              <a:gdLst/>
              <a:ahLst/>
              <a:cxnLst/>
              <a:rect l="l" t="t" r="r" b="b"/>
              <a:pathLst>
                <a:path w="345440" h="501015">
                  <a:moveTo>
                    <a:pt x="168831" y="0"/>
                  </a:moveTo>
                  <a:lnTo>
                    <a:pt x="121872" y="4935"/>
                  </a:lnTo>
                  <a:lnTo>
                    <a:pt x="80895" y="19223"/>
                  </a:lnTo>
                  <a:lnTo>
                    <a:pt x="47061" y="42087"/>
                  </a:lnTo>
                  <a:lnTo>
                    <a:pt x="21528" y="72749"/>
                  </a:lnTo>
                  <a:lnTo>
                    <a:pt x="5454" y="110433"/>
                  </a:lnTo>
                  <a:lnTo>
                    <a:pt x="0" y="154360"/>
                  </a:lnTo>
                  <a:lnTo>
                    <a:pt x="84415" y="154360"/>
                  </a:lnTo>
                  <a:lnTo>
                    <a:pt x="90192" y="120383"/>
                  </a:lnTo>
                  <a:lnTo>
                    <a:pt x="106936" y="94545"/>
                  </a:lnTo>
                  <a:lnTo>
                    <a:pt x="133222" y="78114"/>
                  </a:lnTo>
                  <a:lnTo>
                    <a:pt x="167625" y="72356"/>
                  </a:lnTo>
                  <a:lnTo>
                    <a:pt x="201346" y="77602"/>
                  </a:lnTo>
                  <a:lnTo>
                    <a:pt x="228284" y="92616"/>
                  </a:lnTo>
                  <a:lnTo>
                    <a:pt x="246177" y="116313"/>
                  </a:lnTo>
                  <a:lnTo>
                    <a:pt x="252764" y="147607"/>
                  </a:lnTo>
                  <a:lnTo>
                    <a:pt x="247775" y="176828"/>
                  </a:lnTo>
                  <a:lnTo>
                    <a:pt x="233289" y="204648"/>
                  </a:lnTo>
                  <a:lnTo>
                    <a:pt x="209487" y="234096"/>
                  </a:lnTo>
                  <a:lnTo>
                    <a:pt x="176549" y="268201"/>
                  </a:lnTo>
                  <a:lnTo>
                    <a:pt x="2170" y="436310"/>
                  </a:lnTo>
                  <a:lnTo>
                    <a:pt x="2411" y="500707"/>
                  </a:lnTo>
                  <a:lnTo>
                    <a:pt x="345140" y="500707"/>
                  </a:lnTo>
                  <a:lnTo>
                    <a:pt x="345140" y="426421"/>
                  </a:lnTo>
                  <a:lnTo>
                    <a:pt x="125900" y="426421"/>
                  </a:lnTo>
                  <a:lnTo>
                    <a:pt x="125900" y="422803"/>
                  </a:lnTo>
                  <a:lnTo>
                    <a:pt x="263671" y="285870"/>
                  </a:lnTo>
                  <a:lnTo>
                    <a:pt x="299094" y="244422"/>
                  </a:lnTo>
                  <a:lnTo>
                    <a:pt x="321830" y="208635"/>
                  </a:lnTo>
                  <a:lnTo>
                    <a:pt x="337664" y="143024"/>
                  </a:lnTo>
                  <a:lnTo>
                    <a:pt x="329668" y="96382"/>
                  </a:lnTo>
                  <a:lnTo>
                    <a:pt x="307096" y="56941"/>
                  </a:lnTo>
                  <a:lnTo>
                    <a:pt x="271639" y="26519"/>
                  </a:lnTo>
                  <a:lnTo>
                    <a:pt x="224987" y="6932"/>
                  </a:lnTo>
                  <a:lnTo>
                    <a:pt x="16883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13419469" y="905440"/>
              <a:ext cx="345440" cy="501015"/>
            </a:xfrm>
            <a:custGeom>
              <a:avLst/>
              <a:gdLst/>
              <a:ahLst/>
              <a:cxnLst/>
              <a:rect l="l" t="t" r="r" b="b"/>
              <a:pathLst>
                <a:path w="345440" h="501015">
                  <a:moveTo>
                    <a:pt x="345140" y="500707"/>
                  </a:moveTo>
                  <a:lnTo>
                    <a:pt x="345140" y="426421"/>
                  </a:lnTo>
                  <a:lnTo>
                    <a:pt x="125900" y="426421"/>
                  </a:lnTo>
                  <a:lnTo>
                    <a:pt x="125900" y="422803"/>
                  </a:lnTo>
                  <a:lnTo>
                    <a:pt x="213452" y="335734"/>
                  </a:lnTo>
                  <a:lnTo>
                    <a:pt x="263671" y="285870"/>
                  </a:lnTo>
                  <a:lnTo>
                    <a:pt x="299094" y="244422"/>
                  </a:lnTo>
                  <a:lnTo>
                    <a:pt x="321830" y="208635"/>
                  </a:lnTo>
                  <a:lnTo>
                    <a:pt x="333984" y="175755"/>
                  </a:lnTo>
                  <a:lnTo>
                    <a:pt x="337664" y="143024"/>
                  </a:lnTo>
                  <a:lnTo>
                    <a:pt x="329668" y="96382"/>
                  </a:lnTo>
                  <a:lnTo>
                    <a:pt x="307096" y="56941"/>
                  </a:lnTo>
                  <a:lnTo>
                    <a:pt x="271639" y="26519"/>
                  </a:lnTo>
                  <a:lnTo>
                    <a:pt x="224987" y="6932"/>
                  </a:lnTo>
                  <a:lnTo>
                    <a:pt x="168831" y="0"/>
                  </a:lnTo>
                  <a:lnTo>
                    <a:pt x="121872" y="4935"/>
                  </a:lnTo>
                  <a:lnTo>
                    <a:pt x="80895" y="19223"/>
                  </a:lnTo>
                  <a:lnTo>
                    <a:pt x="47061" y="42087"/>
                  </a:lnTo>
                  <a:lnTo>
                    <a:pt x="21528" y="72749"/>
                  </a:lnTo>
                  <a:lnTo>
                    <a:pt x="5454" y="110433"/>
                  </a:lnTo>
                  <a:lnTo>
                    <a:pt x="0" y="154360"/>
                  </a:lnTo>
                  <a:lnTo>
                    <a:pt x="84415" y="154360"/>
                  </a:lnTo>
                  <a:lnTo>
                    <a:pt x="90192" y="120383"/>
                  </a:lnTo>
                  <a:lnTo>
                    <a:pt x="106936" y="94545"/>
                  </a:lnTo>
                  <a:lnTo>
                    <a:pt x="133222" y="78114"/>
                  </a:lnTo>
                  <a:lnTo>
                    <a:pt x="167625" y="72356"/>
                  </a:lnTo>
                  <a:lnTo>
                    <a:pt x="201346" y="77602"/>
                  </a:lnTo>
                  <a:lnTo>
                    <a:pt x="228284" y="92616"/>
                  </a:lnTo>
                  <a:lnTo>
                    <a:pt x="246177" y="116313"/>
                  </a:lnTo>
                  <a:lnTo>
                    <a:pt x="252764" y="147607"/>
                  </a:lnTo>
                  <a:lnTo>
                    <a:pt x="247775" y="176828"/>
                  </a:lnTo>
                  <a:lnTo>
                    <a:pt x="233289" y="204648"/>
                  </a:lnTo>
                  <a:lnTo>
                    <a:pt x="209487" y="234096"/>
                  </a:lnTo>
                  <a:lnTo>
                    <a:pt x="176549" y="268201"/>
                  </a:lnTo>
                  <a:lnTo>
                    <a:pt x="2170" y="436310"/>
                  </a:lnTo>
                  <a:lnTo>
                    <a:pt x="2411" y="500707"/>
                  </a:lnTo>
                  <a:lnTo>
                    <a:pt x="345140" y="50070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13821771" y="897963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81521" y="0"/>
                  </a:moveTo>
                  <a:lnTo>
                    <a:pt x="0" y="0"/>
                  </a:lnTo>
                  <a:lnTo>
                    <a:pt x="23348" y="36877"/>
                  </a:lnTo>
                  <a:lnTo>
                    <a:pt x="44164" y="82370"/>
                  </a:lnTo>
                  <a:lnTo>
                    <a:pt x="61684" y="134281"/>
                  </a:lnTo>
                  <a:lnTo>
                    <a:pt x="75144" y="190414"/>
                  </a:lnTo>
                  <a:lnTo>
                    <a:pt x="83780" y="248569"/>
                  </a:lnTo>
                  <a:lnTo>
                    <a:pt x="86828" y="306551"/>
                  </a:lnTo>
                  <a:lnTo>
                    <a:pt x="83780" y="364616"/>
                  </a:lnTo>
                  <a:lnTo>
                    <a:pt x="75144" y="422795"/>
                  </a:lnTo>
                  <a:lnTo>
                    <a:pt x="61684" y="478910"/>
                  </a:lnTo>
                  <a:lnTo>
                    <a:pt x="44164" y="530784"/>
                  </a:lnTo>
                  <a:lnTo>
                    <a:pt x="23348" y="576241"/>
                  </a:lnTo>
                  <a:lnTo>
                    <a:pt x="0" y="613101"/>
                  </a:lnTo>
                  <a:lnTo>
                    <a:pt x="81521" y="613101"/>
                  </a:lnTo>
                  <a:lnTo>
                    <a:pt x="106785" y="575413"/>
                  </a:lnTo>
                  <a:lnTo>
                    <a:pt x="128197" y="535873"/>
                  </a:lnTo>
                  <a:lnTo>
                    <a:pt x="145744" y="494371"/>
                  </a:lnTo>
                  <a:lnTo>
                    <a:pt x="159413" y="450798"/>
                  </a:lnTo>
                  <a:lnTo>
                    <a:pt x="169193" y="405043"/>
                  </a:lnTo>
                  <a:lnTo>
                    <a:pt x="175070" y="356997"/>
                  </a:lnTo>
                  <a:lnTo>
                    <a:pt x="177032" y="306551"/>
                  </a:lnTo>
                  <a:lnTo>
                    <a:pt x="175070" y="256180"/>
                  </a:lnTo>
                  <a:lnTo>
                    <a:pt x="169193" y="208164"/>
                  </a:lnTo>
                  <a:lnTo>
                    <a:pt x="159413" y="162405"/>
                  </a:lnTo>
                  <a:lnTo>
                    <a:pt x="145744" y="118806"/>
                  </a:lnTo>
                  <a:lnTo>
                    <a:pt x="128197" y="77270"/>
                  </a:lnTo>
                  <a:lnTo>
                    <a:pt x="106785" y="37700"/>
                  </a:lnTo>
                  <a:lnTo>
                    <a:pt x="8152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13821771" y="897963"/>
              <a:ext cx="177165" cy="613410"/>
            </a:xfrm>
            <a:custGeom>
              <a:avLst/>
              <a:gdLst/>
              <a:ahLst/>
              <a:cxnLst/>
              <a:rect l="l" t="t" r="r" b="b"/>
              <a:pathLst>
                <a:path w="177165" h="613410">
                  <a:moveTo>
                    <a:pt x="177032" y="306551"/>
                  </a:moveTo>
                  <a:lnTo>
                    <a:pt x="175070" y="256180"/>
                  </a:lnTo>
                  <a:lnTo>
                    <a:pt x="169193" y="208164"/>
                  </a:lnTo>
                  <a:lnTo>
                    <a:pt x="159413" y="162405"/>
                  </a:lnTo>
                  <a:lnTo>
                    <a:pt x="145744" y="118806"/>
                  </a:lnTo>
                  <a:lnTo>
                    <a:pt x="128197" y="77270"/>
                  </a:lnTo>
                  <a:lnTo>
                    <a:pt x="106785" y="37700"/>
                  </a:lnTo>
                  <a:lnTo>
                    <a:pt x="81521" y="0"/>
                  </a:lnTo>
                  <a:lnTo>
                    <a:pt x="0" y="0"/>
                  </a:lnTo>
                  <a:lnTo>
                    <a:pt x="23348" y="36877"/>
                  </a:lnTo>
                  <a:lnTo>
                    <a:pt x="44164" y="82370"/>
                  </a:lnTo>
                  <a:lnTo>
                    <a:pt x="61684" y="134281"/>
                  </a:lnTo>
                  <a:lnTo>
                    <a:pt x="75144" y="190414"/>
                  </a:lnTo>
                  <a:lnTo>
                    <a:pt x="83780" y="248569"/>
                  </a:lnTo>
                  <a:lnTo>
                    <a:pt x="86828" y="306551"/>
                  </a:lnTo>
                  <a:lnTo>
                    <a:pt x="83780" y="364616"/>
                  </a:lnTo>
                  <a:lnTo>
                    <a:pt x="75144" y="422795"/>
                  </a:lnTo>
                  <a:lnTo>
                    <a:pt x="61684" y="478910"/>
                  </a:lnTo>
                  <a:lnTo>
                    <a:pt x="44164" y="530784"/>
                  </a:lnTo>
                  <a:lnTo>
                    <a:pt x="23348" y="576241"/>
                  </a:lnTo>
                  <a:lnTo>
                    <a:pt x="0" y="613101"/>
                  </a:lnTo>
                  <a:lnTo>
                    <a:pt x="81521" y="613101"/>
                  </a:lnTo>
                  <a:lnTo>
                    <a:pt x="106785" y="575413"/>
                  </a:lnTo>
                  <a:lnTo>
                    <a:pt x="128197" y="535873"/>
                  </a:lnTo>
                  <a:lnTo>
                    <a:pt x="145744" y="494371"/>
                  </a:lnTo>
                  <a:lnTo>
                    <a:pt x="159413" y="450798"/>
                  </a:lnTo>
                  <a:lnTo>
                    <a:pt x="169193" y="405043"/>
                  </a:lnTo>
                  <a:lnTo>
                    <a:pt x="175070" y="356997"/>
                  </a:lnTo>
                  <a:lnTo>
                    <a:pt x="177032" y="306551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846939" y="3213825"/>
              <a:ext cx="4173220" cy="4173220"/>
            </a:xfrm>
            <a:custGeom>
              <a:avLst/>
              <a:gdLst/>
              <a:ahLst/>
              <a:cxnLst/>
              <a:rect l="l" t="t" r="r" b="b"/>
              <a:pathLst>
                <a:path w="4173220" h="4173220">
                  <a:moveTo>
                    <a:pt x="2086346" y="4172692"/>
                  </a:moveTo>
                  <a:lnTo>
                    <a:pt x="2037791" y="4172139"/>
                  </a:lnTo>
                  <a:lnTo>
                    <a:pt x="1989507" y="4170485"/>
                  </a:lnTo>
                  <a:lnTo>
                    <a:pt x="1941508" y="4167743"/>
                  </a:lnTo>
                  <a:lnTo>
                    <a:pt x="1893804" y="4163926"/>
                  </a:lnTo>
                  <a:lnTo>
                    <a:pt x="1846407" y="4159045"/>
                  </a:lnTo>
                  <a:lnTo>
                    <a:pt x="1799330" y="4153112"/>
                  </a:lnTo>
                  <a:lnTo>
                    <a:pt x="1752585" y="4146140"/>
                  </a:lnTo>
                  <a:lnTo>
                    <a:pt x="1706184" y="4138139"/>
                  </a:lnTo>
                  <a:lnTo>
                    <a:pt x="1660138" y="4129123"/>
                  </a:lnTo>
                  <a:lnTo>
                    <a:pt x="1614460" y="4119103"/>
                  </a:lnTo>
                  <a:lnTo>
                    <a:pt x="1569162" y="4108092"/>
                  </a:lnTo>
                  <a:lnTo>
                    <a:pt x="1524255" y="4096100"/>
                  </a:lnTo>
                  <a:lnTo>
                    <a:pt x="1479752" y="4083141"/>
                  </a:lnTo>
                  <a:lnTo>
                    <a:pt x="1435665" y="4069226"/>
                  </a:lnTo>
                  <a:lnTo>
                    <a:pt x="1392006" y="4054367"/>
                  </a:lnTo>
                  <a:lnTo>
                    <a:pt x="1348786" y="4038577"/>
                  </a:lnTo>
                  <a:lnTo>
                    <a:pt x="1306018" y="4021866"/>
                  </a:lnTo>
                  <a:lnTo>
                    <a:pt x="1263713" y="4004248"/>
                  </a:lnTo>
                  <a:lnTo>
                    <a:pt x="1221885" y="3985734"/>
                  </a:lnTo>
                  <a:lnTo>
                    <a:pt x="1180544" y="3966337"/>
                  </a:lnTo>
                  <a:lnTo>
                    <a:pt x="1139702" y="3946067"/>
                  </a:lnTo>
                  <a:lnTo>
                    <a:pt x="1099373" y="3924938"/>
                  </a:lnTo>
                  <a:lnTo>
                    <a:pt x="1059567" y="3902961"/>
                  </a:lnTo>
                  <a:lnTo>
                    <a:pt x="1020297" y="3880149"/>
                  </a:lnTo>
                  <a:lnTo>
                    <a:pt x="981574" y="3856513"/>
                  </a:lnTo>
                  <a:lnTo>
                    <a:pt x="943412" y="3832064"/>
                  </a:lnTo>
                  <a:lnTo>
                    <a:pt x="905821" y="3806817"/>
                  </a:lnTo>
                  <a:lnTo>
                    <a:pt x="868813" y="3780781"/>
                  </a:lnTo>
                  <a:lnTo>
                    <a:pt x="832402" y="3753970"/>
                  </a:lnTo>
                  <a:lnTo>
                    <a:pt x="796598" y="3726395"/>
                  </a:lnTo>
                  <a:lnTo>
                    <a:pt x="761414" y="3698068"/>
                  </a:lnTo>
                  <a:lnTo>
                    <a:pt x="726861" y="3669001"/>
                  </a:lnTo>
                  <a:lnTo>
                    <a:pt x="692953" y="3639207"/>
                  </a:lnTo>
                  <a:lnTo>
                    <a:pt x="659700" y="3608697"/>
                  </a:lnTo>
                  <a:lnTo>
                    <a:pt x="627114" y="3577483"/>
                  </a:lnTo>
                  <a:lnTo>
                    <a:pt x="595209" y="3545578"/>
                  </a:lnTo>
                  <a:lnTo>
                    <a:pt x="563995" y="3512992"/>
                  </a:lnTo>
                  <a:lnTo>
                    <a:pt x="533485" y="3479739"/>
                  </a:lnTo>
                  <a:lnTo>
                    <a:pt x="503691" y="3445831"/>
                  </a:lnTo>
                  <a:lnTo>
                    <a:pt x="474624" y="3411278"/>
                  </a:lnTo>
                  <a:lnTo>
                    <a:pt x="446297" y="3376094"/>
                  </a:lnTo>
                  <a:lnTo>
                    <a:pt x="418722" y="3340290"/>
                  </a:lnTo>
                  <a:lnTo>
                    <a:pt x="391911" y="3303879"/>
                  </a:lnTo>
                  <a:lnTo>
                    <a:pt x="365875" y="3266871"/>
                  </a:lnTo>
                  <a:lnTo>
                    <a:pt x="340628" y="3229280"/>
                  </a:lnTo>
                  <a:lnTo>
                    <a:pt x="316179" y="3191118"/>
                  </a:lnTo>
                  <a:lnTo>
                    <a:pt x="292543" y="3152395"/>
                  </a:lnTo>
                  <a:lnTo>
                    <a:pt x="269730" y="3113125"/>
                  </a:lnTo>
                  <a:lnTo>
                    <a:pt x="247754" y="3073319"/>
                  </a:lnTo>
                  <a:lnTo>
                    <a:pt x="226625" y="3032990"/>
                  </a:lnTo>
                  <a:lnTo>
                    <a:pt x="206355" y="2992148"/>
                  </a:lnTo>
                  <a:lnTo>
                    <a:pt x="186958" y="2950807"/>
                  </a:lnTo>
                  <a:lnTo>
                    <a:pt x="168444" y="2908979"/>
                  </a:lnTo>
                  <a:lnTo>
                    <a:pt x="150826" y="2866674"/>
                  </a:lnTo>
                  <a:lnTo>
                    <a:pt x="134115" y="2823906"/>
                  </a:lnTo>
                  <a:lnTo>
                    <a:pt x="118325" y="2780686"/>
                  </a:lnTo>
                  <a:lnTo>
                    <a:pt x="103466" y="2737027"/>
                  </a:lnTo>
                  <a:lnTo>
                    <a:pt x="89551" y="2692939"/>
                  </a:lnTo>
                  <a:lnTo>
                    <a:pt x="76592" y="2648437"/>
                  </a:lnTo>
                  <a:lnTo>
                    <a:pt x="64600" y="2603530"/>
                  </a:lnTo>
                  <a:lnTo>
                    <a:pt x="53589" y="2558232"/>
                  </a:lnTo>
                  <a:lnTo>
                    <a:pt x="43569" y="2512554"/>
                  </a:lnTo>
                  <a:lnTo>
                    <a:pt x="34553" y="2466508"/>
                  </a:lnTo>
                  <a:lnTo>
                    <a:pt x="26552" y="2420107"/>
                  </a:lnTo>
                  <a:lnTo>
                    <a:pt x="19580" y="2373362"/>
                  </a:lnTo>
                  <a:lnTo>
                    <a:pt x="13647" y="2326285"/>
                  </a:lnTo>
                  <a:lnTo>
                    <a:pt x="8766" y="2278888"/>
                  </a:lnTo>
                  <a:lnTo>
                    <a:pt x="4949" y="2231184"/>
                  </a:lnTo>
                  <a:lnTo>
                    <a:pt x="2207" y="2183185"/>
                  </a:lnTo>
                  <a:lnTo>
                    <a:pt x="553" y="2134901"/>
                  </a:lnTo>
                  <a:lnTo>
                    <a:pt x="0" y="2086346"/>
                  </a:lnTo>
                  <a:lnTo>
                    <a:pt x="553" y="2037791"/>
                  </a:lnTo>
                  <a:lnTo>
                    <a:pt x="2207" y="1989507"/>
                  </a:lnTo>
                  <a:lnTo>
                    <a:pt x="4949" y="1941508"/>
                  </a:lnTo>
                  <a:lnTo>
                    <a:pt x="8766" y="1893804"/>
                  </a:lnTo>
                  <a:lnTo>
                    <a:pt x="13647" y="1846407"/>
                  </a:lnTo>
                  <a:lnTo>
                    <a:pt x="19580" y="1799330"/>
                  </a:lnTo>
                  <a:lnTo>
                    <a:pt x="26552" y="1752585"/>
                  </a:lnTo>
                  <a:lnTo>
                    <a:pt x="34553" y="1706184"/>
                  </a:lnTo>
                  <a:lnTo>
                    <a:pt x="43569" y="1660138"/>
                  </a:lnTo>
                  <a:lnTo>
                    <a:pt x="53589" y="1614460"/>
                  </a:lnTo>
                  <a:lnTo>
                    <a:pt x="64600" y="1569162"/>
                  </a:lnTo>
                  <a:lnTo>
                    <a:pt x="76592" y="1524255"/>
                  </a:lnTo>
                  <a:lnTo>
                    <a:pt x="89551" y="1479752"/>
                  </a:lnTo>
                  <a:lnTo>
                    <a:pt x="103466" y="1435665"/>
                  </a:lnTo>
                  <a:lnTo>
                    <a:pt x="118325" y="1392006"/>
                  </a:lnTo>
                  <a:lnTo>
                    <a:pt x="134115" y="1348786"/>
                  </a:lnTo>
                  <a:lnTo>
                    <a:pt x="150826" y="1306018"/>
                  </a:lnTo>
                  <a:lnTo>
                    <a:pt x="168444" y="1263713"/>
                  </a:lnTo>
                  <a:lnTo>
                    <a:pt x="186958" y="1221885"/>
                  </a:lnTo>
                  <a:lnTo>
                    <a:pt x="206355" y="1180544"/>
                  </a:lnTo>
                  <a:lnTo>
                    <a:pt x="226625" y="1139702"/>
                  </a:lnTo>
                  <a:lnTo>
                    <a:pt x="247754" y="1099373"/>
                  </a:lnTo>
                  <a:lnTo>
                    <a:pt x="269730" y="1059567"/>
                  </a:lnTo>
                  <a:lnTo>
                    <a:pt x="292543" y="1020297"/>
                  </a:lnTo>
                  <a:lnTo>
                    <a:pt x="316179" y="981574"/>
                  </a:lnTo>
                  <a:lnTo>
                    <a:pt x="340628" y="943412"/>
                  </a:lnTo>
                  <a:lnTo>
                    <a:pt x="365875" y="905821"/>
                  </a:lnTo>
                  <a:lnTo>
                    <a:pt x="391911" y="868813"/>
                  </a:lnTo>
                  <a:lnTo>
                    <a:pt x="418722" y="832402"/>
                  </a:lnTo>
                  <a:lnTo>
                    <a:pt x="446297" y="796598"/>
                  </a:lnTo>
                  <a:lnTo>
                    <a:pt x="474624" y="761414"/>
                  </a:lnTo>
                  <a:lnTo>
                    <a:pt x="503691" y="726861"/>
                  </a:lnTo>
                  <a:lnTo>
                    <a:pt x="533485" y="692953"/>
                  </a:lnTo>
                  <a:lnTo>
                    <a:pt x="563995" y="659700"/>
                  </a:lnTo>
                  <a:lnTo>
                    <a:pt x="595209" y="627114"/>
                  </a:lnTo>
                  <a:lnTo>
                    <a:pt x="627114" y="595209"/>
                  </a:lnTo>
                  <a:lnTo>
                    <a:pt x="659700" y="563995"/>
                  </a:lnTo>
                  <a:lnTo>
                    <a:pt x="692953" y="533485"/>
                  </a:lnTo>
                  <a:lnTo>
                    <a:pt x="726861" y="503691"/>
                  </a:lnTo>
                  <a:lnTo>
                    <a:pt x="761414" y="474624"/>
                  </a:lnTo>
                  <a:lnTo>
                    <a:pt x="796598" y="446297"/>
                  </a:lnTo>
                  <a:lnTo>
                    <a:pt x="832402" y="418722"/>
                  </a:lnTo>
                  <a:lnTo>
                    <a:pt x="868813" y="391911"/>
                  </a:lnTo>
                  <a:lnTo>
                    <a:pt x="905821" y="365875"/>
                  </a:lnTo>
                  <a:lnTo>
                    <a:pt x="943412" y="340628"/>
                  </a:lnTo>
                  <a:lnTo>
                    <a:pt x="981574" y="316179"/>
                  </a:lnTo>
                  <a:lnTo>
                    <a:pt x="1020297" y="292543"/>
                  </a:lnTo>
                  <a:lnTo>
                    <a:pt x="1059567" y="269730"/>
                  </a:lnTo>
                  <a:lnTo>
                    <a:pt x="1099373" y="247754"/>
                  </a:lnTo>
                  <a:lnTo>
                    <a:pt x="1139702" y="226625"/>
                  </a:lnTo>
                  <a:lnTo>
                    <a:pt x="1180544" y="206355"/>
                  </a:lnTo>
                  <a:lnTo>
                    <a:pt x="1221885" y="186958"/>
                  </a:lnTo>
                  <a:lnTo>
                    <a:pt x="1263713" y="168444"/>
                  </a:lnTo>
                  <a:lnTo>
                    <a:pt x="1306018" y="150826"/>
                  </a:lnTo>
                  <a:lnTo>
                    <a:pt x="1348786" y="134115"/>
                  </a:lnTo>
                  <a:lnTo>
                    <a:pt x="1392006" y="118325"/>
                  </a:lnTo>
                  <a:lnTo>
                    <a:pt x="1435665" y="103466"/>
                  </a:lnTo>
                  <a:lnTo>
                    <a:pt x="1479752" y="89551"/>
                  </a:lnTo>
                  <a:lnTo>
                    <a:pt x="1524255" y="76592"/>
                  </a:lnTo>
                  <a:lnTo>
                    <a:pt x="1569162" y="64600"/>
                  </a:lnTo>
                  <a:lnTo>
                    <a:pt x="1614460" y="53589"/>
                  </a:lnTo>
                  <a:lnTo>
                    <a:pt x="1660138" y="43569"/>
                  </a:lnTo>
                  <a:lnTo>
                    <a:pt x="1706184" y="34553"/>
                  </a:lnTo>
                  <a:lnTo>
                    <a:pt x="1752585" y="26552"/>
                  </a:lnTo>
                  <a:lnTo>
                    <a:pt x="1799330" y="19580"/>
                  </a:lnTo>
                  <a:lnTo>
                    <a:pt x="1846407" y="13647"/>
                  </a:lnTo>
                  <a:lnTo>
                    <a:pt x="1893804" y="8766"/>
                  </a:lnTo>
                  <a:lnTo>
                    <a:pt x="1941508" y="4949"/>
                  </a:lnTo>
                  <a:lnTo>
                    <a:pt x="1989507" y="2207"/>
                  </a:lnTo>
                  <a:lnTo>
                    <a:pt x="2037791" y="553"/>
                  </a:lnTo>
                  <a:lnTo>
                    <a:pt x="2086346" y="0"/>
                  </a:lnTo>
                  <a:lnTo>
                    <a:pt x="2134901" y="553"/>
                  </a:lnTo>
                  <a:lnTo>
                    <a:pt x="2183185" y="2207"/>
                  </a:lnTo>
                  <a:lnTo>
                    <a:pt x="2231184" y="4949"/>
                  </a:lnTo>
                  <a:lnTo>
                    <a:pt x="2278888" y="8766"/>
                  </a:lnTo>
                  <a:lnTo>
                    <a:pt x="2326285" y="13647"/>
                  </a:lnTo>
                  <a:lnTo>
                    <a:pt x="2373362" y="19580"/>
                  </a:lnTo>
                  <a:lnTo>
                    <a:pt x="2420107" y="26552"/>
                  </a:lnTo>
                  <a:lnTo>
                    <a:pt x="2466508" y="34553"/>
                  </a:lnTo>
                  <a:lnTo>
                    <a:pt x="2512554" y="43569"/>
                  </a:lnTo>
                  <a:lnTo>
                    <a:pt x="2558232" y="53589"/>
                  </a:lnTo>
                  <a:lnTo>
                    <a:pt x="2603530" y="64600"/>
                  </a:lnTo>
                  <a:lnTo>
                    <a:pt x="2648437" y="76592"/>
                  </a:lnTo>
                  <a:lnTo>
                    <a:pt x="2692939" y="89551"/>
                  </a:lnTo>
                  <a:lnTo>
                    <a:pt x="2737027" y="103466"/>
                  </a:lnTo>
                  <a:lnTo>
                    <a:pt x="2780686" y="118325"/>
                  </a:lnTo>
                  <a:lnTo>
                    <a:pt x="2823906" y="134115"/>
                  </a:lnTo>
                  <a:lnTo>
                    <a:pt x="2866674" y="150826"/>
                  </a:lnTo>
                  <a:lnTo>
                    <a:pt x="2908979" y="168444"/>
                  </a:lnTo>
                  <a:lnTo>
                    <a:pt x="2950807" y="186958"/>
                  </a:lnTo>
                  <a:lnTo>
                    <a:pt x="2992148" y="206355"/>
                  </a:lnTo>
                  <a:lnTo>
                    <a:pt x="3032990" y="226625"/>
                  </a:lnTo>
                  <a:lnTo>
                    <a:pt x="3073319" y="247754"/>
                  </a:lnTo>
                  <a:lnTo>
                    <a:pt x="3113125" y="269730"/>
                  </a:lnTo>
                  <a:lnTo>
                    <a:pt x="3152395" y="292543"/>
                  </a:lnTo>
                  <a:lnTo>
                    <a:pt x="3191118" y="316179"/>
                  </a:lnTo>
                  <a:lnTo>
                    <a:pt x="3229280" y="340628"/>
                  </a:lnTo>
                  <a:lnTo>
                    <a:pt x="3266871" y="365875"/>
                  </a:lnTo>
                  <a:lnTo>
                    <a:pt x="3303879" y="391911"/>
                  </a:lnTo>
                  <a:lnTo>
                    <a:pt x="3340290" y="418722"/>
                  </a:lnTo>
                  <a:lnTo>
                    <a:pt x="3376094" y="446297"/>
                  </a:lnTo>
                  <a:lnTo>
                    <a:pt x="3411278" y="474624"/>
                  </a:lnTo>
                  <a:lnTo>
                    <a:pt x="3445831" y="503691"/>
                  </a:lnTo>
                  <a:lnTo>
                    <a:pt x="3479739" y="533485"/>
                  </a:lnTo>
                  <a:lnTo>
                    <a:pt x="3512992" y="563995"/>
                  </a:lnTo>
                  <a:lnTo>
                    <a:pt x="3545578" y="595209"/>
                  </a:lnTo>
                  <a:lnTo>
                    <a:pt x="3577483" y="627114"/>
                  </a:lnTo>
                  <a:lnTo>
                    <a:pt x="3608697" y="659700"/>
                  </a:lnTo>
                  <a:lnTo>
                    <a:pt x="3639207" y="692953"/>
                  </a:lnTo>
                  <a:lnTo>
                    <a:pt x="3669001" y="726861"/>
                  </a:lnTo>
                  <a:lnTo>
                    <a:pt x="3698068" y="761414"/>
                  </a:lnTo>
                  <a:lnTo>
                    <a:pt x="3726395" y="796598"/>
                  </a:lnTo>
                  <a:lnTo>
                    <a:pt x="3753970" y="832402"/>
                  </a:lnTo>
                  <a:lnTo>
                    <a:pt x="3780781" y="868813"/>
                  </a:lnTo>
                  <a:lnTo>
                    <a:pt x="3806817" y="905821"/>
                  </a:lnTo>
                  <a:lnTo>
                    <a:pt x="3832064" y="943412"/>
                  </a:lnTo>
                  <a:lnTo>
                    <a:pt x="3856513" y="981574"/>
                  </a:lnTo>
                  <a:lnTo>
                    <a:pt x="3880149" y="1020297"/>
                  </a:lnTo>
                  <a:lnTo>
                    <a:pt x="3902961" y="1059567"/>
                  </a:lnTo>
                  <a:lnTo>
                    <a:pt x="3924938" y="1099373"/>
                  </a:lnTo>
                  <a:lnTo>
                    <a:pt x="3946067" y="1139702"/>
                  </a:lnTo>
                  <a:lnTo>
                    <a:pt x="3966337" y="1180544"/>
                  </a:lnTo>
                  <a:lnTo>
                    <a:pt x="3985734" y="1221885"/>
                  </a:lnTo>
                  <a:lnTo>
                    <a:pt x="4004248" y="1263713"/>
                  </a:lnTo>
                  <a:lnTo>
                    <a:pt x="4021866" y="1306018"/>
                  </a:lnTo>
                  <a:lnTo>
                    <a:pt x="4038577" y="1348786"/>
                  </a:lnTo>
                  <a:lnTo>
                    <a:pt x="4054367" y="1392006"/>
                  </a:lnTo>
                  <a:lnTo>
                    <a:pt x="4069226" y="1435665"/>
                  </a:lnTo>
                  <a:lnTo>
                    <a:pt x="4083141" y="1479752"/>
                  </a:lnTo>
                  <a:lnTo>
                    <a:pt x="4096100" y="1524255"/>
                  </a:lnTo>
                  <a:lnTo>
                    <a:pt x="4108092" y="1569162"/>
                  </a:lnTo>
                  <a:lnTo>
                    <a:pt x="4119103" y="1614460"/>
                  </a:lnTo>
                  <a:lnTo>
                    <a:pt x="4129123" y="1660138"/>
                  </a:lnTo>
                  <a:lnTo>
                    <a:pt x="4138139" y="1706184"/>
                  </a:lnTo>
                  <a:lnTo>
                    <a:pt x="4146140" y="1752585"/>
                  </a:lnTo>
                  <a:lnTo>
                    <a:pt x="4153112" y="1799330"/>
                  </a:lnTo>
                  <a:lnTo>
                    <a:pt x="4159045" y="1846407"/>
                  </a:lnTo>
                  <a:lnTo>
                    <a:pt x="4163926" y="1893804"/>
                  </a:lnTo>
                  <a:lnTo>
                    <a:pt x="4167743" y="1941508"/>
                  </a:lnTo>
                  <a:lnTo>
                    <a:pt x="4170485" y="1989507"/>
                  </a:lnTo>
                  <a:lnTo>
                    <a:pt x="4172139" y="2037791"/>
                  </a:lnTo>
                  <a:lnTo>
                    <a:pt x="4172692" y="2086346"/>
                  </a:lnTo>
                  <a:lnTo>
                    <a:pt x="4172139" y="2134901"/>
                  </a:lnTo>
                  <a:lnTo>
                    <a:pt x="4170485" y="2183185"/>
                  </a:lnTo>
                  <a:lnTo>
                    <a:pt x="4167743" y="2231184"/>
                  </a:lnTo>
                  <a:lnTo>
                    <a:pt x="4163926" y="2278888"/>
                  </a:lnTo>
                  <a:lnTo>
                    <a:pt x="4159045" y="2326285"/>
                  </a:lnTo>
                  <a:lnTo>
                    <a:pt x="4153112" y="2373362"/>
                  </a:lnTo>
                  <a:lnTo>
                    <a:pt x="4146140" y="2420107"/>
                  </a:lnTo>
                  <a:lnTo>
                    <a:pt x="4138139" y="2466508"/>
                  </a:lnTo>
                  <a:lnTo>
                    <a:pt x="4129123" y="2512554"/>
                  </a:lnTo>
                  <a:lnTo>
                    <a:pt x="4119103" y="2558232"/>
                  </a:lnTo>
                  <a:lnTo>
                    <a:pt x="4108092" y="2603530"/>
                  </a:lnTo>
                  <a:lnTo>
                    <a:pt x="4096100" y="2648437"/>
                  </a:lnTo>
                  <a:lnTo>
                    <a:pt x="4083141" y="2692939"/>
                  </a:lnTo>
                  <a:lnTo>
                    <a:pt x="4069226" y="2737027"/>
                  </a:lnTo>
                  <a:lnTo>
                    <a:pt x="4054367" y="2780686"/>
                  </a:lnTo>
                  <a:lnTo>
                    <a:pt x="4038577" y="2823906"/>
                  </a:lnTo>
                  <a:lnTo>
                    <a:pt x="4021866" y="2866674"/>
                  </a:lnTo>
                  <a:lnTo>
                    <a:pt x="4004248" y="2908979"/>
                  </a:lnTo>
                  <a:lnTo>
                    <a:pt x="3985734" y="2950807"/>
                  </a:lnTo>
                  <a:lnTo>
                    <a:pt x="3966337" y="2992148"/>
                  </a:lnTo>
                  <a:lnTo>
                    <a:pt x="3946067" y="3032990"/>
                  </a:lnTo>
                  <a:lnTo>
                    <a:pt x="3924938" y="3073319"/>
                  </a:lnTo>
                  <a:lnTo>
                    <a:pt x="3902961" y="3113125"/>
                  </a:lnTo>
                  <a:lnTo>
                    <a:pt x="3880149" y="3152395"/>
                  </a:lnTo>
                  <a:lnTo>
                    <a:pt x="3856513" y="3191118"/>
                  </a:lnTo>
                  <a:lnTo>
                    <a:pt x="3832064" y="3229280"/>
                  </a:lnTo>
                  <a:lnTo>
                    <a:pt x="3806817" y="3266871"/>
                  </a:lnTo>
                  <a:lnTo>
                    <a:pt x="3780781" y="3303879"/>
                  </a:lnTo>
                  <a:lnTo>
                    <a:pt x="3753970" y="3340290"/>
                  </a:lnTo>
                  <a:lnTo>
                    <a:pt x="3726395" y="3376094"/>
                  </a:lnTo>
                  <a:lnTo>
                    <a:pt x="3698068" y="3411278"/>
                  </a:lnTo>
                  <a:lnTo>
                    <a:pt x="3669001" y="3445831"/>
                  </a:lnTo>
                  <a:lnTo>
                    <a:pt x="3639207" y="3479739"/>
                  </a:lnTo>
                  <a:lnTo>
                    <a:pt x="3608697" y="3512992"/>
                  </a:lnTo>
                  <a:lnTo>
                    <a:pt x="3577483" y="3545578"/>
                  </a:lnTo>
                  <a:lnTo>
                    <a:pt x="3545578" y="3577483"/>
                  </a:lnTo>
                  <a:lnTo>
                    <a:pt x="3512992" y="3608697"/>
                  </a:lnTo>
                  <a:lnTo>
                    <a:pt x="3479739" y="3639207"/>
                  </a:lnTo>
                  <a:lnTo>
                    <a:pt x="3445831" y="3669001"/>
                  </a:lnTo>
                  <a:lnTo>
                    <a:pt x="3411278" y="3698068"/>
                  </a:lnTo>
                  <a:lnTo>
                    <a:pt x="3376094" y="3726395"/>
                  </a:lnTo>
                  <a:lnTo>
                    <a:pt x="3340290" y="3753970"/>
                  </a:lnTo>
                  <a:lnTo>
                    <a:pt x="3303879" y="3780781"/>
                  </a:lnTo>
                  <a:lnTo>
                    <a:pt x="3266871" y="3806817"/>
                  </a:lnTo>
                  <a:lnTo>
                    <a:pt x="3229280" y="3832064"/>
                  </a:lnTo>
                  <a:lnTo>
                    <a:pt x="3191118" y="3856513"/>
                  </a:lnTo>
                  <a:lnTo>
                    <a:pt x="3152395" y="3880149"/>
                  </a:lnTo>
                  <a:lnTo>
                    <a:pt x="3113125" y="3902961"/>
                  </a:lnTo>
                  <a:lnTo>
                    <a:pt x="3073319" y="3924938"/>
                  </a:lnTo>
                  <a:lnTo>
                    <a:pt x="3032990" y="3946067"/>
                  </a:lnTo>
                  <a:lnTo>
                    <a:pt x="2992148" y="3966337"/>
                  </a:lnTo>
                  <a:lnTo>
                    <a:pt x="2950807" y="3985734"/>
                  </a:lnTo>
                  <a:lnTo>
                    <a:pt x="2908979" y="4004248"/>
                  </a:lnTo>
                  <a:lnTo>
                    <a:pt x="2866674" y="4021866"/>
                  </a:lnTo>
                  <a:lnTo>
                    <a:pt x="2823906" y="4038577"/>
                  </a:lnTo>
                  <a:lnTo>
                    <a:pt x="2780686" y="4054367"/>
                  </a:lnTo>
                  <a:lnTo>
                    <a:pt x="2737027" y="4069226"/>
                  </a:lnTo>
                  <a:lnTo>
                    <a:pt x="2692939" y="4083141"/>
                  </a:lnTo>
                  <a:lnTo>
                    <a:pt x="2648437" y="4096100"/>
                  </a:lnTo>
                  <a:lnTo>
                    <a:pt x="2603530" y="4108092"/>
                  </a:lnTo>
                  <a:lnTo>
                    <a:pt x="2558232" y="4119103"/>
                  </a:lnTo>
                  <a:lnTo>
                    <a:pt x="2512554" y="4129123"/>
                  </a:lnTo>
                  <a:lnTo>
                    <a:pt x="2466508" y="4138139"/>
                  </a:lnTo>
                  <a:lnTo>
                    <a:pt x="2420107" y="4146140"/>
                  </a:lnTo>
                  <a:lnTo>
                    <a:pt x="2373362" y="4153112"/>
                  </a:lnTo>
                  <a:lnTo>
                    <a:pt x="2326285" y="4159045"/>
                  </a:lnTo>
                  <a:lnTo>
                    <a:pt x="2278888" y="4163926"/>
                  </a:lnTo>
                  <a:lnTo>
                    <a:pt x="2231184" y="4167743"/>
                  </a:lnTo>
                  <a:lnTo>
                    <a:pt x="2183185" y="4170485"/>
                  </a:lnTo>
                  <a:lnTo>
                    <a:pt x="2134901" y="4172139"/>
                  </a:lnTo>
                  <a:lnTo>
                    <a:pt x="2086346" y="4172692"/>
                  </a:lnTo>
                  <a:close/>
                </a:path>
              </a:pathLst>
            </a:custGeom>
            <a:solidFill>
              <a:srgbClr val="4A5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6410109" y="5935548"/>
              <a:ext cx="1134745" cy="393065"/>
            </a:xfrm>
            <a:custGeom>
              <a:avLst/>
              <a:gdLst/>
              <a:ahLst/>
              <a:cxnLst/>
              <a:rect l="l" t="t" r="r" b="b"/>
              <a:pathLst>
                <a:path w="1134745" h="393064">
                  <a:moveTo>
                    <a:pt x="248183" y="181724"/>
                  </a:moveTo>
                  <a:lnTo>
                    <a:pt x="208889" y="166497"/>
                  </a:lnTo>
                  <a:lnTo>
                    <a:pt x="180187" y="144881"/>
                  </a:lnTo>
                  <a:lnTo>
                    <a:pt x="179679" y="144500"/>
                  </a:lnTo>
                  <a:lnTo>
                    <a:pt x="160959" y="117449"/>
                  </a:lnTo>
                  <a:lnTo>
                    <a:pt x="153174" y="87020"/>
                  </a:lnTo>
                  <a:lnTo>
                    <a:pt x="237286" y="87020"/>
                  </a:lnTo>
                  <a:lnTo>
                    <a:pt x="237286" y="48031"/>
                  </a:lnTo>
                  <a:lnTo>
                    <a:pt x="152565" y="48031"/>
                  </a:lnTo>
                  <a:lnTo>
                    <a:pt x="152565" y="3213"/>
                  </a:lnTo>
                  <a:lnTo>
                    <a:pt x="104521" y="3213"/>
                  </a:lnTo>
                  <a:lnTo>
                    <a:pt x="104521" y="48031"/>
                  </a:lnTo>
                  <a:lnTo>
                    <a:pt x="20713" y="48031"/>
                  </a:lnTo>
                  <a:lnTo>
                    <a:pt x="20713" y="87020"/>
                  </a:lnTo>
                  <a:lnTo>
                    <a:pt x="103454" y="87020"/>
                  </a:lnTo>
                  <a:lnTo>
                    <a:pt x="95846" y="118808"/>
                  </a:lnTo>
                  <a:lnTo>
                    <a:pt x="77393" y="147002"/>
                  </a:lnTo>
                  <a:lnTo>
                    <a:pt x="48412" y="169951"/>
                  </a:lnTo>
                  <a:lnTo>
                    <a:pt x="9207" y="186016"/>
                  </a:lnTo>
                  <a:lnTo>
                    <a:pt x="31927" y="222707"/>
                  </a:lnTo>
                  <a:lnTo>
                    <a:pt x="64363" y="210324"/>
                  </a:lnTo>
                  <a:lnTo>
                    <a:pt x="91376" y="192773"/>
                  </a:lnTo>
                  <a:lnTo>
                    <a:pt x="112839" y="170726"/>
                  </a:lnTo>
                  <a:lnTo>
                    <a:pt x="128625" y="144881"/>
                  </a:lnTo>
                  <a:lnTo>
                    <a:pt x="144843" y="169443"/>
                  </a:lnTo>
                  <a:lnTo>
                    <a:pt x="166649" y="190449"/>
                  </a:lnTo>
                  <a:lnTo>
                    <a:pt x="193802" y="207289"/>
                  </a:lnTo>
                  <a:lnTo>
                    <a:pt x="226085" y="219329"/>
                  </a:lnTo>
                  <a:lnTo>
                    <a:pt x="248183" y="181724"/>
                  </a:lnTo>
                  <a:close/>
                </a:path>
                <a:path w="1134745" h="393064">
                  <a:moveTo>
                    <a:pt x="257086" y="299300"/>
                  </a:moveTo>
                  <a:lnTo>
                    <a:pt x="254431" y="273507"/>
                  </a:lnTo>
                  <a:lnTo>
                    <a:pt x="253403" y="263537"/>
                  </a:lnTo>
                  <a:lnTo>
                    <a:pt x="228777" y="266877"/>
                  </a:lnTo>
                  <a:lnTo>
                    <a:pt x="203619" y="269608"/>
                  </a:lnTo>
                  <a:lnTo>
                    <a:pt x="178142" y="271792"/>
                  </a:lnTo>
                  <a:lnTo>
                    <a:pt x="152565" y="273507"/>
                  </a:lnTo>
                  <a:lnTo>
                    <a:pt x="152565" y="210121"/>
                  </a:lnTo>
                  <a:lnTo>
                    <a:pt x="104521" y="210121"/>
                  </a:lnTo>
                  <a:lnTo>
                    <a:pt x="104521" y="275653"/>
                  </a:lnTo>
                  <a:lnTo>
                    <a:pt x="76492" y="276390"/>
                  </a:lnTo>
                  <a:lnTo>
                    <a:pt x="49491" y="276809"/>
                  </a:lnTo>
                  <a:lnTo>
                    <a:pt x="0" y="277037"/>
                  </a:lnTo>
                  <a:lnTo>
                    <a:pt x="5829" y="316484"/>
                  </a:lnTo>
                  <a:lnTo>
                    <a:pt x="50177" y="316255"/>
                  </a:lnTo>
                  <a:lnTo>
                    <a:pt x="98958" y="315125"/>
                  </a:lnTo>
                  <a:lnTo>
                    <a:pt x="150698" y="312369"/>
                  </a:lnTo>
                  <a:lnTo>
                    <a:pt x="203911" y="307327"/>
                  </a:lnTo>
                  <a:lnTo>
                    <a:pt x="257086" y="299300"/>
                  </a:lnTo>
                  <a:close/>
                </a:path>
                <a:path w="1134745" h="393064">
                  <a:moveTo>
                    <a:pt x="324929" y="0"/>
                  </a:moveTo>
                  <a:lnTo>
                    <a:pt x="276733" y="0"/>
                  </a:lnTo>
                  <a:lnTo>
                    <a:pt x="276733" y="392925"/>
                  </a:lnTo>
                  <a:lnTo>
                    <a:pt x="324929" y="392925"/>
                  </a:lnTo>
                  <a:lnTo>
                    <a:pt x="324929" y="0"/>
                  </a:lnTo>
                  <a:close/>
                </a:path>
                <a:path w="1134745" h="393064">
                  <a:moveTo>
                    <a:pt x="591540" y="32181"/>
                  </a:moveTo>
                  <a:lnTo>
                    <a:pt x="402590" y="32181"/>
                  </a:lnTo>
                  <a:lnTo>
                    <a:pt x="402590" y="71551"/>
                  </a:lnTo>
                  <a:lnTo>
                    <a:pt x="402590" y="180771"/>
                  </a:lnTo>
                  <a:lnTo>
                    <a:pt x="402590" y="218871"/>
                  </a:lnTo>
                  <a:lnTo>
                    <a:pt x="591540" y="218871"/>
                  </a:lnTo>
                  <a:lnTo>
                    <a:pt x="591540" y="180771"/>
                  </a:lnTo>
                  <a:lnTo>
                    <a:pt x="450024" y="180771"/>
                  </a:lnTo>
                  <a:lnTo>
                    <a:pt x="450024" y="71551"/>
                  </a:lnTo>
                  <a:lnTo>
                    <a:pt x="543801" y="71551"/>
                  </a:lnTo>
                  <a:lnTo>
                    <a:pt x="543801" y="180644"/>
                  </a:lnTo>
                  <a:lnTo>
                    <a:pt x="591540" y="180644"/>
                  </a:lnTo>
                  <a:lnTo>
                    <a:pt x="591540" y="71551"/>
                  </a:lnTo>
                  <a:lnTo>
                    <a:pt x="591540" y="71056"/>
                  </a:lnTo>
                  <a:lnTo>
                    <a:pt x="591540" y="32181"/>
                  </a:lnTo>
                  <a:close/>
                </a:path>
                <a:path w="1134745" h="393064">
                  <a:moveTo>
                    <a:pt x="709104" y="304"/>
                  </a:moveTo>
                  <a:lnTo>
                    <a:pt x="660768" y="304"/>
                  </a:lnTo>
                  <a:lnTo>
                    <a:pt x="660768" y="280263"/>
                  </a:lnTo>
                  <a:lnTo>
                    <a:pt x="709104" y="280263"/>
                  </a:lnTo>
                  <a:lnTo>
                    <a:pt x="709104" y="304"/>
                  </a:lnTo>
                  <a:close/>
                </a:path>
                <a:path w="1134745" h="393064">
                  <a:moveTo>
                    <a:pt x="720166" y="343331"/>
                  </a:moveTo>
                  <a:lnTo>
                    <a:pt x="498221" y="343331"/>
                  </a:lnTo>
                  <a:lnTo>
                    <a:pt x="498221" y="254431"/>
                  </a:lnTo>
                  <a:lnTo>
                    <a:pt x="449567" y="254431"/>
                  </a:lnTo>
                  <a:lnTo>
                    <a:pt x="449567" y="343331"/>
                  </a:lnTo>
                  <a:lnTo>
                    <a:pt x="449567" y="381431"/>
                  </a:lnTo>
                  <a:lnTo>
                    <a:pt x="720166" y="381431"/>
                  </a:lnTo>
                  <a:lnTo>
                    <a:pt x="720166" y="343331"/>
                  </a:lnTo>
                  <a:close/>
                </a:path>
                <a:path w="1134745" h="393064">
                  <a:moveTo>
                    <a:pt x="974178" y="166992"/>
                  </a:moveTo>
                  <a:lnTo>
                    <a:pt x="966431" y="109613"/>
                  </a:lnTo>
                  <a:lnTo>
                    <a:pt x="948169" y="71983"/>
                  </a:lnTo>
                  <a:lnTo>
                    <a:pt x="945248" y="65976"/>
                  </a:lnTo>
                  <a:lnTo>
                    <a:pt x="927671" y="50825"/>
                  </a:lnTo>
                  <a:lnTo>
                    <a:pt x="927671" y="166992"/>
                  </a:lnTo>
                  <a:lnTo>
                    <a:pt x="923696" y="207327"/>
                  </a:lnTo>
                  <a:lnTo>
                    <a:pt x="912444" y="237261"/>
                  </a:lnTo>
                  <a:lnTo>
                    <a:pt x="894918" y="255892"/>
                  </a:lnTo>
                  <a:lnTo>
                    <a:pt x="872109" y="262305"/>
                  </a:lnTo>
                  <a:lnTo>
                    <a:pt x="849579" y="255892"/>
                  </a:lnTo>
                  <a:lnTo>
                    <a:pt x="832040" y="237261"/>
                  </a:lnTo>
                  <a:lnTo>
                    <a:pt x="820674" y="207327"/>
                  </a:lnTo>
                  <a:lnTo>
                    <a:pt x="816711" y="166992"/>
                  </a:lnTo>
                  <a:lnTo>
                    <a:pt x="820674" y="126885"/>
                  </a:lnTo>
                  <a:lnTo>
                    <a:pt x="832040" y="97040"/>
                  </a:lnTo>
                  <a:lnTo>
                    <a:pt x="849579" y="78409"/>
                  </a:lnTo>
                  <a:lnTo>
                    <a:pt x="872109" y="71983"/>
                  </a:lnTo>
                  <a:lnTo>
                    <a:pt x="894918" y="78409"/>
                  </a:lnTo>
                  <a:lnTo>
                    <a:pt x="912444" y="97040"/>
                  </a:lnTo>
                  <a:lnTo>
                    <a:pt x="923696" y="126885"/>
                  </a:lnTo>
                  <a:lnTo>
                    <a:pt x="927671" y="166992"/>
                  </a:lnTo>
                  <a:lnTo>
                    <a:pt x="927671" y="50825"/>
                  </a:lnTo>
                  <a:lnTo>
                    <a:pt x="913015" y="38188"/>
                  </a:lnTo>
                  <a:lnTo>
                    <a:pt x="872109" y="28384"/>
                  </a:lnTo>
                  <a:lnTo>
                    <a:pt x="831113" y="38188"/>
                  </a:lnTo>
                  <a:lnTo>
                    <a:pt x="798830" y="65976"/>
                  </a:lnTo>
                  <a:lnTo>
                    <a:pt x="777709" y="109613"/>
                  </a:lnTo>
                  <a:lnTo>
                    <a:pt x="770204" y="166992"/>
                  </a:lnTo>
                  <a:lnTo>
                    <a:pt x="777709" y="224713"/>
                  </a:lnTo>
                  <a:lnTo>
                    <a:pt x="798830" y="268503"/>
                  </a:lnTo>
                  <a:lnTo>
                    <a:pt x="831113" y="296252"/>
                  </a:lnTo>
                  <a:lnTo>
                    <a:pt x="872109" y="305892"/>
                  </a:lnTo>
                  <a:lnTo>
                    <a:pt x="913015" y="296252"/>
                  </a:lnTo>
                  <a:lnTo>
                    <a:pt x="945248" y="268503"/>
                  </a:lnTo>
                  <a:lnTo>
                    <a:pt x="948245" y="262305"/>
                  </a:lnTo>
                  <a:lnTo>
                    <a:pt x="966431" y="224713"/>
                  </a:lnTo>
                  <a:lnTo>
                    <a:pt x="974178" y="166992"/>
                  </a:lnTo>
                  <a:close/>
                </a:path>
                <a:path w="1134745" h="393064">
                  <a:moveTo>
                    <a:pt x="1134579" y="150723"/>
                  </a:moveTo>
                  <a:lnTo>
                    <a:pt x="1074102" y="150723"/>
                  </a:lnTo>
                  <a:lnTo>
                    <a:pt x="1074102" y="0"/>
                  </a:lnTo>
                  <a:lnTo>
                    <a:pt x="1025753" y="0"/>
                  </a:lnTo>
                  <a:lnTo>
                    <a:pt x="1025753" y="391998"/>
                  </a:lnTo>
                  <a:lnTo>
                    <a:pt x="1074102" y="391998"/>
                  </a:lnTo>
                  <a:lnTo>
                    <a:pt x="1074102" y="191236"/>
                  </a:lnTo>
                  <a:lnTo>
                    <a:pt x="1134579" y="191236"/>
                  </a:lnTo>
                  <a:lnTo>
                    <a:pt x="1134579" y="15072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1624545" y="3615092"/>
              <a:ext cx="2388870" cy="3371215"/>
            </a:xfrm>
            <a:custGeom>
              <a:avLst/>
              <a:gdLst/>
              <a:ahLst/>
              <a:cxnLst/>
              <a:rect l="l" t="t" r="r" b="b"/>
              <a:pathLst>
                <a:path w="2388870" h="3371215">
                  <a:moveTo>
                    <a:pt x="1862886" y="289509"/>
                  </a:moveTo>
                  <a:lnTo>
                    <a:pt x="1858975" y="243306"/>
                  </a:lnTo>
                  <a:lnTo>
                    <a:pt x="1847697" y="199199"/>
                  </a:lnTo>
                  <a:lnTo>
                    <a:pt x="1829689" y="157835"/>
                  </a:lnTo>
                  <a:lnTo>
                    <a:pt x="1805609" y="119875"/>
                  </a:lnTo>
                  <a:lnTo>
                    <a:pt x="1776082" y="85966"/>
                  </a:lnTo>
                  <a:lnTo>
                    <a:pt x="1741766" y="56756"/>
                  </a:lnTo>
                  <a:lnTo>
                    <a:pt x="1703311" y="32905"/>
                  </a:lnTo>
                  <a:lnTo>
                    <a:pt x="1661350" y="15062"/>
                  </a:lnTo>
                  <a:lnTo>
                    <a:pt x="1616544" y="3873"/>
                  </a:lnTo>
                  <a:lnTo>
                    <a:pt x="1569529" y="0"/>
                  </a:lnTo>
                  <a:lnTo>
                    <a:pt x="1517992" y="3784"/>
                  </a:lnTo>
                  <a:lnTo>
                    <a:pt x="1469834" y="14744"/>
                  </a:lnTo>
                  <a:lnTo>
                    <a:pt x="1425524" y="32359"/>
                  </a:lnTo>
                  <a:lnTo>
                    <a:pt x="1385519" y="56083"/>
                  </a:lnTo>
                  <a:lnTo>
                    <a:pt x="1350238" y="85369"/>
                  </a:lnTo>
                  <a:lnTo>
                    <a:pt x="1320165" y="119672"/>
                  </a:lnTo>
                  <a:lnTo>
                    <a:pt x="1295730" y="158445"/>
                  </a:lnTo>
                  <a:lnTo>
                    <a:pt x="1277391" y="201168"/>
                  </a:lnTo>
                  <a:lnTo>
                    <a:pt x="1265593" y="247281"/>
                  </a:lnTo>
                  <a:lnTo>
                    <a:pt x="1260792" y="296240"/>
                  </a:lnTo>
                  <a:lnTo>
                    <a:pt x="1263865" y="343306"/>
                  </a:lnTo>
                  <a:lnTo>
                    <a:pt x="1274902" y="388264"/>
                  </a:lnTo>
                  <a:lnTo>
                    <a:pt x="1293114" y="430453"/>
                  </a:lnTo>
                  <a:lnTo>
                    <a:pt x="1317764" y="469214"/>
                  </a:lnTo>
                  <a:lnTo>
                    <a:pt x="1348079" y="503872"/>
                  </a:lnTo>
                  <a:lnTo>
                    <a:pt x="1383296" y="533768"/>
                  </a:lnTo>
                  <a:lnTo>
                    <a:pt x="1422654" y="558241"/>
                  </a:lnTo>
                  <a:lnTo>
                    <a:pt x="1465402" y="576630"/>
                  </a:lnTo>
                  <a:lnTo>
                    <a:pt x="1510766" y="588264"/>
                  </a:lnTo>
                  <a:lnTo>
                    <a:pt x="1557985" y="592480"/>
                  </a:lnTo>
                  <a:lnTo>
                    <a:pt x="1608366" y="588873"/>
                  </a:lnTo>
                  <a:lnTo>
                    <a:pt x="1655813" y="577862"/>
                  </a:lnTo>
                  <a:lnTo>
                    <a:pt x="1699768" y="559993"/>
                  </a:lnTo>
                  <a:lnTo>
                    <a:pt x="1739684" y="535825"/>
                  </a:lnTo>
                  <a:lnTo>
                    <a:pt x="1775002" y="505917"/>
                  </a:lnTo>
                  <a:lnTo>
                    <a:pt x="1805139" y="470801"/>
                  </a:lnTo>
                  <a:lnTo>
                    <a:pt x="1829562" y="431050"/>
                  </a:lnTo>
                  <a:lnTo>
                    <a:pt x="1847697" y="387223"/>
                  </a:lnTo>
                  <a:lnTo>
                    <a:pt x="1858987" y="339852"/>
                  </a:lnTo>
                  <a:lnTo>
                    <a:pt x="1862886" y="289509"/>
                  </a:lnTo>
                  <a:close/>
                </a:path>
                <a:path w="2388870" h="3371215">
                  <a:moveTo>
                    <a:pt x="2388755" y="1266748"/>
                  </a:moveTo>
                  <a:lnTo>
                    <a:pt x="2378405" y="1227264"/>
                  </a:lnTo>
                  <a:lnTo>
                    <a:pt x="2357234" y="1186078"/>
                  </a:lnTo>
                  <a:lnTo>
                    <a:pt x="2328748" y="1153807"/>
                  </a:lnTo>
                  <a:lnTo>
                    <a:pt x="2291435" y="1133259"/>
                  </a:lnTo>
                  <a:lnTo>
                    <a:pt x="2243759" y="1127239"/>
                  </a:lnTo>
                  <a:lnTo>
                    <a:pt x="2220684" y="1129233"/>
                  </a:lnTo>
                  <a:lnTo>
                    <a:pt x="2197709" y="1132408"/>
                  </a:lnTo>
                  <a:lnTo>
                    <a:pt x="2174913" y="1136840"/>
                  </a:lnTo>
                  <a:lnTo>
                    <a:pt x="2152383" y="1142631"/>
                  </a:lnTo>
                  <a:lnTo>
                    <a:pt x="1886927" y="1222451"/>
                  </a:lnTo>
                  <a:lnTo>
                    <a:pt x="1867700" y="1225550"/>
                  </a:lnTo>
                  <a:lnTo>
                    <a:pt x="1825371" y="1195527"/>
                  </a:lnTo>
                  <a:lnTo>
                    <a:pt x="1804924" y="1146340"/>
                  </a:lnTo>
                  <a:lnTo>
                    <a:pt x="1789430" y="1096340"/>
                  </a:lnTo>
                  <a:lnTo>
                    <a:pt x="1782762" y="1044714"/>
                  </a:lnTo>
                  <a:lnTo>
                    <a:pt x="1788820" y="990663"/>
                  </a:lnTo>
                  <a:lnTo>
                    <a:pt x="1789772" y="983449"/>
                  </a:lnTo>
                  <a:lnTo>
                    <a:pt x="1789899" y="976236"/>
                  </a:lnTo>
                  <a:lnTo>
                    <a:pt x="1780070" y="913599"/>
                  </a:lnTo>
                  <a:lnTo>
                    <a:pt x="1763890" y="870000"/>
                  </a:lnTo>
                  <a:lnTo>
                    <a:pt x="1740979" y="831570"/>
                  </a:lnTo>
                  <a:lnTo>
                    <a:pt x="1712048" y="798868"/>
                  </a:lnTo>
                  <a:lnTo>
                    <a:pt x="1677771" y="772439"/>
                  </a:lnTo>
                  <a:lnTo>
                    <a:pt x="1638858" y="752843"/>
                  </a:lnTo>
                  <a:lnTo>
                    <a:pt x="1595996" y="740638"/>
                  </a:lnTo>
                  <a:lnTo>
                    <a:pt x="1549895" y="736371"/>
                  </a:lnTo>
                  <a:lnTo>
                    <a:pt x="1501241" y="740587"/>
                  </a:lnTo>
                  <a:lnTo>
                    <a:pt x="1395120" y="761072"/>
                  </a:lnTo>
                  <a:lnTo>
                    <a:pt x="1236751" y="794448"/>
                  </a:lnTo>
                  <a:lnTo>
                    <a:pt x="754888" y="902169"/>
                  </a:lnTo>
                  <a:lnTo>
                    <a:pt x="710425" y="917409"/>
                  </a:lnTo>
                  <a:lnTo>
                    <a:pt x="673912" y="940727"/>
                  </a:lnTo>
                  <a:lnTo>
                    <a:pt x="645198" y="971423"/>
                  </a:lnTo>
                  <a:lnTo>
                    <a:pt x="624141" y="1008824"/>
                  </a:lnTo>
                  <a:lnTo>
                    <a:pt x="610616" y="1052220"/>
                  </a:lnTo>
                  <a:lnTo>
                    <a:pt x="600341" y="1100137"/>
                  </a:lnTo>
                  <a:lnTo>
                    <a:pt x="590283" y="1148118"/>
                  </a:lnTo>
                  <a:lnTo>
                    <a:pt x="580567" y="1195527"/>
                  </a:lnTo>
                  <a:lnTo>
                    <a:pt x="570788" y="1244206"/>
                  </a:lnTo>
                  <a:lnTo>
                    <a:pt x="561327" y="1292301"/>
                  </a:lnTo>
                  <a:lnTo>
                    <a:pt x="552132" y="1339926"/>
                  </a:lnTo>
                  <a:lnTo>
                    <a:pt x="542899" y="1388579"/>
                  </a:lnTo>
                  <a:lnTo>
                    <a:pt x="533920" y="1436751"/>
                  </a:lnTo>
                  <a:lnTo>
                    <a:pt x="525081" y="1484934"/>
                  </a:lnTo>
                  <a:lnTo>
                    <a:pt x="516356" y="1533118"/>
                  </a:lnTo>
                  <a:lnTo>
                    <a:pt x="515226" y="1582940"/>
                  </a:lnTo>
                  <a:lnTo>
                    <a:pt x="528942" y="1628203"/>
                  </a:lnTo>
                  <a:lnTo>
                    <a:pt x="555561" y="1666633"/>
                  </a:lnTo>
                  <a:lnTo>
                    <a:pt x="593064" y="1695958"/>
                  </a:lnTo>
                  <a:lnTo>
                    <a:pt x="639470" y="1713941"/>
                  </a:lnTo>
                  <a:lnTo>
                    <a:pt x="689203" y="1718729"/>
                  </a:lnTo>
                  <a:lnTo>
                    <a:pt x="735368" y="1709585"/>
                  </a:lnTo>
                  <a:lnTo>
                    <a:pt x="775817" y="1687550"/>
                  </a:lnTo>
                  <a:lnTo>
                    <a:pt x="808380" y="1653705"/>
                  </a:lnTo>
                  <a:lnTo>
                    <a:pt x="830872" y="1609102"/>
                  </a:lnTo>
                  <a:lnTo>
                    <a:pt x="842289" y="1566786"/>
                  </a:lnTo>
                  <a:lnTo>
                    <a:pt x="850099" y="1524457"/>
                  </a:lnTo>
                  <a:lnTo>
                    <a:pt x="859167" y="1474038"/>
                  </a:lnTo>
                  <a:lnTo>
                    <a:pt x="868133" y="1423720"/>
                  </a:lnTo>
                  <a:lnTo>
                    <a:pt x="882891" y="1340434"/>
                  </a:lnTo>
                  <a:lnTo>
                    <a:pt x="894905" y="1272882"/>
                  </a:lnTo>
                  <a:lnTo>
                    <a:pt x="903922" y="1222692"/>
                  </a:lnTo>
                  <a:lnTo>
                    <a:pt x="916114" y="1185672"/>
                  </a:lnTo>
                  <a:lnTo>
                    <a:pt x="949172" y="1164742"/>
                  </a:lnTo>
                  <a:lnTo>
                    <a:pt x="1081582" y="1138377"/>
                  </a:lnTo>
                  <a:lnTo>
                    <a:pt x="1126147" y="1130122"/>
                  </a:lnTo>
                  <a:lnTo>
                    <a:pt x="1160538" y="1126566"/>
                  </a:lnTo>
                  <a:lnTo>
                    <a:pt x="1179880" y="1133373"/>
                  </a:lnTo>
                  <a:lnTo>
                    <a:pt x="1186065" y="1152982"/>
                  </a:lnTo>
                  <a:lnTo>
                    <a:pt x="1180960" y="1187831"/>
                  </a:lnTo>
                  <a:lnTo>
                    <a:pt x="1168895" y="1236522"/>
                  </a:lnTo>
                  <a:lnTo>
                    <a:pt x="1156614" y="1285303"/>
                  </a:lnTo>
                  <a:lnTo>
                    <a:pt x="1144117" y="1334122"/>
                  </a:lnTo>
                  <a:lnTo>
                    <a:pt x="1131443" y="1382966"/>
                  </a:lnTo>
                  <a:lnTo>
                    <a:pt x="1118603" y="1431798"/>
                  </a:lnTo>
                  <a:lnTo>
                    <a:pt x="1105611" y="1480578"/>
                  </a:lnTo>
                  <a:lnTo>
                    <a:pt x="1092479" y="1529270"/>
                  </a:lnTo>
                  <a:lnTo>
                    <a:pt x="1066012" y="1628203"/>
                  </a:lnTo>
                  <a:lnTo>
                    <a:pt x="1012050" y="1829295"/>
                  </a:lnTo>
                  <a:lnTo>
                    <a:pt x="931125" y="2129523"/>
                  </a:lnTo>
                  <a:lnTo>
                    <a:pt x="877036" y="2329484"/>
                  </a:lnTo>
                  <a:lnTo>
                    <a:pt x="852754" y="2377224"/>
                  </a:lnTo>
                  <a:lnTo>
                    <a:pt x="801052" y="2388158"/>
                  </a:lnTo>
                  <a:lnTo>
                    <a:pt x="483654" y="2388158"/>
                  </a:lnTo>
                  <a:lnTo>
                    <a:pt x="157607" y="2390076"/>
                  </a:lnTo>
                  <a:lnTo>
                    <a:pt x="108750" y="2398433"/>
                  </a:lnTo>
                  <a:lnTo>
                    <a:pt x="65392" y="2421585"/>
                  </a:lnTo>
                  <a:lnTo>
                    <a:pt x="30873" y="2456624"/>
                  </a:lnTo>
                  <a:lnTo>
                    <a:pt x="8534" y="2500693"/>
                  </a:lnTo>
                  <a:lnTo>
                    <a:pt x="0" y="2544445"/>
                  </a:lnTo>
                  <a:lnTo>
                    <a:pt x="1943" y="2586215"/>
                  </a:lnTo>
                  <a:lnTo>
                    <a:pt x="13500" y="2624798"/>
                  </a:lnTo>
                  <a:lnTo>
                    <a:pt x="33782" y="2659024"/>
                  </a:lnTo>
                  <a:lnTo>
                    <a:pt x="61899" y="2687701"/>
                  </a:lnTo>
                  <a:lnTo>
                    <a:pt x="96964" y="2709646"/>
                  </a:lnTo>
                  <a:lnTo>
                    <a:pt x="138163" y="2723692"/>
                  </a:lnTo>
                  <a:lnTo>
                    <a:pt x="184543" y="2728633"/>
                  </a:lnTo>
                  <a:lnTo>
                    <a:pt x="442048" y="2729065"/>
                  </a:lnTo>
                  <a:lnTo>
                    <a:pt x="956868" y="2728633"/>
                  </a:lnTo>
                  <a:lnTo>
                    <a:pt x="1004519" y="2723896"/>
                  </a:lnTo>
                  <a:lnTo>
                    <a:pt x="1045883" y="2709659"/>
                  </a:lnTo>
                  <a:lnTo>
                    <a:pt x="1080960" y="2685834"/>
                  </a:lnTo>
                  <a:lnTo>
                    <a:pt x="1109649" y="2652433"/>
                  </a:lnTo>
                  <a:lnTo>
                    <a:pt x="1131912" y="2609367"/>
                  </a:lnTo>
                  <a:lnTo>
                    <a:pt x="1151712" y="2559596"/>
                  </a:lnTo>
                  <a:lnTo>
                    <a:pt x="1191069" y="2460002"/>
                  </a:lnTo>
                  <a:lnTo>
                    <a:pt x="1218907" y="2389124"/>
                  </a:lnTo>
                  <a:lnTo>
                    <a:pt x="1288681" y="2210219"/>
                  </a:lnTo>
                  <a:lnTo>
                    <a:pt x="1305382" y="2175230"/>
                  </a:lnTo>
                  <a:lnTo>
                    <a:pt x="1323428" y="2160333"/>
                  </a:lnTo>
                  <a:lnTo>
                    <a:pt x="1346708" y="2164372"/>
                  </a:lnTo>
                  <a:lnTo>
                    <a:pt x="1379093" y="2186178"/>
                  </a:lnTo>
                  <a:lnTo>
                    <a:pt x="1646478" y="2393924"/>
                  </a:lnTo>
                  <a:lnTo>
                    <a:pt x="1694802" y="2440571"/>
                  </a:lnTo>
                  <a:lnTo>
                    <a:pt x="1718614" y="2504541"/>
                  </a:lnTo>
                  <a:lnTo>
                    <a:pt x="1723415" y="2551531"/>
                  </a:lnTo>
                  <a:lnTo>
                    <a:pt x="1728698" y="2598521"/>
                  </a:lnTo>
                  <a:lnTo>
                    <a:pt x="1734337" y="2645511"/>
                  </a:lnTo>
                  <a:lnTo>
                    <a:pt x="1740204" y="2692501"/>
                  </a:lnTo>
                  <a:lnTo>
                    <a:pt x="1752180" y="2786481"/>
                  </a:lnTo>
                  <a:lnTo>
                    <a:pt x="1758048" y="2833471"/>
                  </a:lnTo>
                  <a:lnTo>
                    <a:pt x="1771230" y="2941256"/>
                  </a:lnTo>
                  <a:lnTo>
                    <a:pt x="1804212" y="3209531"/>
                  </a:lnTo>
                  <a:lnTo>
                    <a:pt x="1813013" y="3248329"/>
                  </a:lnTo>
                  <a:lnTo>
                    <a:pt x="1852637" y="3312198"/>
                  </a:lnTo>
                  <a:lnTo>
                    <a:pt x="1883079" y="3337458"/>
                  </a:lnTo>
                  <a:lnTo>
                    <a:pt x="1926628" y="3360318"/>
                  </a:lnTo>
                  <a:lnTo>
                    <a:pt x="1971802" y="3370999"/>
                  </a:lnTo>
                  <a:lnTo>
                    <a:pt x="2018068" y="3369246"/>
                  </a:lnTo>
                  <a:lnTo>
                    <a:pt x="2064854" y="3354768"/>
                  </a:lnTo>
                  <a:lnTo>
                    <a:pt x="2107120" y="3329571"/>
                  </a:lnTo>
                  <a:lnTo>
                    <a:pt x="2138197" y="3295980"/>
                  </a:lnTo>
                  <a:lnTo>
                    <a:pt x="2157374" y="3254273"/>
                  </a:lnTo>
                  <a:lnTo>
                    <a:pt x="2163927" y="3204730"/>
                  </a:lnTo>
                  <a:lnTo>
                    <a:pt x="2163876" y="3186696"/>
                  </a:lnTo>
                  <a:lnTo>
                    <a:pt x="2161044" y="3132594"/>
                  </a:lnTo>
                  <a:lnTo>
                    <a:pt x="2130221" y="2885440"/>
                  </a:lnTo>
                  <a:lnTo>
                    <a:pt x="2111654" y="2737243"/>
                  </a:lnTo>
                  <a:lnTo>
                    <a:pt x="2099195" y="2638514"/>
                  </a:lnTo>
                  <a:lnTo>
                    <a:pt x="2086686" y="2539847"/>
                  </a:lnTo>
                  <a:lnTo>
                    <a:pt x="2074075" y="2441257"/>
                  </a:lnTo>
                  <a:lnTo>
                    <a:pt x="2067750" y="2392007"/>
                  </a:lnTo>
                  <a:lnTo>
                    <a:pt x="2056904" y="2340368"/>
                  </a:lnTo>
                  <a:lnTo>
                    <a:pt x="2037334" y="2292705"/>
                  </a:lnTo>
                  <a:lnTo>
                    <a:pt x="2008911" y="2249716"/>
                  </a:lnTo>
                  <a:lnTo>
                    <a:pt x="1971560" y="2212149"/>
                  </a:lnTo>
                  <a:lnTo>
                    <a:pt x="1908911" y="2160333"/>
                  </a:lnTo>
                  <a:lnTo>
                    <a:pt x="1851431" y="2113280"/>
                  </a:lnTo>
                  <a:lnTo>
                    <a:pt x="1568577" y="1885137"/>
                  </a:lnTo>
                  <a:lnTo>
                    <a:pt x="1555394" y="1871560"/>
                  </a:lnTo>
                  <a:lnTo>
                    <a:pt x="1547533" y="1856638"/>
                  </a:lnTo>
                  <a:lnTo>
                    <a:pt x="1544904" y="1840103"/>
                  </a:lnTo>
                  <a:lnTo>
                    <a:pt x="1547406" y="1821662"/>
                  </a:lnTo>
                  <a:lnTo>
                    <a:pt x="1559356" y="1773491"/>
                  </a:lnTo>
                  <a:lnTo>
                    <a:pt x="1571205" y="1725193"/>
                  </a:lnTo>
                  <a:lnTo>
                    <a:pt x="1594789" y="1628305"/>
                  </a:lnTo>
                  <a:lnTo>
                    <a:pt x="1606638" y="1579765"/>
                  </a:lnTo>
                  <a:lnTo>
                    <a:pt x="1618589" y="1531188"/>
                  </a:lnTo>
                  <a:lnTo>
                    <a:pt x="1632305" y="1486966"/>
                  </a:lnTo>
                  <a:lnTo>
                    <a:pt x="1649006" y="1468793"/>
                  </a:lnTo>
                  <a:lnTo>
                    <a:pt x="1673098" y="1475333"/>
                  </a:lnTo>
                  <a:lnTo>
                    <a:pt x="1708988" y="1505229"/>
                  </a:lnTo>
                  <a:lnTo>
                    <a:pt x="1745373" y="1533639"/>
                  </a:lnTo>
                  <a:lnTo>
                    <a:pt x="1784375" y="1551508"/>
                  </a:lnTo>
                  <a:lnTo>
                    <a:pt x="1826793" y="1557299"/>
                  </a:lnTo>
                  <a:lnTo>
                    <a:pt x="1873465" y="1549463"/>
                  </a:lnTo>
                  <a:lnTo>
                    <a:pt x="1925091" y="1533550"/>
                  </a:lnTo>
                  <a:lnTo>
                    <a:pt x="2142566" y="1468793"/>
                  </a:lnTo>
                  <a:lnTo>
                    <a:pt x="2236063" y="1440789"/>
                  </a:lnTo>
                  <a:lnTo>
                    <a:pt x="2296655" y="1415783"/>
                  </a:lnTo>
                  <a:lnTo>
                    <a:pt x="2348585" y="1373454"/>
                  </a:lnTo>
                  <a:lnTo>
                    <a:pt x="2372322" y="1339926"/>
                  </a:lnTo>
                  <a:lnTo>
                    <a:pt x="2386228" y="1304328"/>
                  </a:lnTo>
                  <a:lnTo>
                    <a:pt x="2388755" y="12667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902009" y="1262150"/>
              <a:ext cx="817880" cy="510540"/>
            </a:xfrm>
            <a:custGeom>
              <a:avLst/>
              <a:gdLst/>
              <a:ahLst/>
              <a:cxnLst/>
              <a:rect l="l" t="t" r="r" b="b"/>
              <a:pathLst>
                <a:path w="817879" h="510539">
                  <a:moveTo>
                    <a:pt x="379628" y="254203"/>
                  </a:moveTo>
                  <a:lnTo>
                    <a:pt x="376301" y="196951"/>
                  </a:lnTo>
                  <a:lnTo>
                    <a:pt x="366585" y="146519"/>
                  </a:lnTo>
                  <a:lnTo>
                    <a:pt x="350735" y="102971"/>
                  </a:lnTo>
                  <a:lnTo>
                    <a:pt x="333438" y="74041"/>
                  </a:lnTo>
                  <a:lnTo>
                    <a:pt x="329044" y="66687"/>
                  </a:lnTo>
                  <a:lnTo>
                    <a:pt x="301802" y="37947"/>
                  </a:lnTo>
                  <a:lnTo>
                    <a:pt x="289902" y="30302"/>
                  </a:lnTo>
                  <a:lnTo>
                    <a:pt x="289902" y="254203"/>
                  </a:lnTo>
                  <a:lnTo>
                    <a:pt x="285419" y="318566"/>
                  </a:lnTo>
                  <a:lnTo>
                    <a:pt x="272453" y="369062"/>
                  </a:lnTo>
                  <a:lnTo>
                    <a:pt x="251714" y="405447"/>
                  </a:lnTo>
                  <a:lnTo>
                    <a:pt x="223926" y="427456"/>
                  </a:lnTo>
                  <a:lnTo>
                    <a:pt x="189814" y="434860"/>
                  </a:lnTo>
                  <a:lnTo>
                    <a:pt x="155575" y="427456"/>
                  </a:lnTo>
                  <a:lnTo>
                    <a:pt x="127711" y="405447"/>
                  </a:lnTo>
                  <a:lnTo>
                    <a:pt x="106946" y="369062"/>
                  </a:lnTo>
                  <a:lnTo>
                    <a:pt x="93967" y="318566"/>
                  </a:lnTo>
                  <a:lnTo>
                    <a:pt x="89484" y="254203"/>
                  </a:lnTo>
                  <a:lnTo>
                    <a:pt x="94081" y="190182"/>
                  </a:lnTo>
                  <a:lnTo>
                    <a:pt x="107111" y="139839"/>
                  </a:lnTo>
                  <a:lnTo>
                    <a:pt x="127889" y="103492"/>
                  </a:lnTo>
                  <a:lnTo>
                    <a:pt x="155689" y="81457"/>
                  </a:lnTo>
                  <a:lnTo>
                    <a:pt x="189814" y="74041"/>
                  </a:lnTo>
                  <a:lnTo>
                    <a:pt x="223812" y="81457"/>
                  </a:lnTo>
                  <a:lnTo>
                    <a:pt x="251548" y="103492"/>
                  </a:lnTo>
                  <a:lnTo>
                    <a:pt x="272275" y="139839"/>
                  </a:lnTo>
                  <a:lnTo>
                    <a:pt x="285305" y="190182"/>
                  </a:lnTo>
                  <a:lnTo>
                    <a:pt x="289902" y="254203"/>
                  </a:lnTo>
                  <a:lnTo>
                    <a:pt x="289902" y="30302"/>
                  </a:lnTo>
                  <a:lnTo>
                    <a:pt x="269328" y="17056"/>
                  </a:lnTo>
                  <a:lnTo>
                    <a:pt x="231902" y="4305"/>
                  </a:lnTo>
                  <a:lnTo>
                    <a:pt x="189814" y="0"/>
                  </a:lnTo>
                  <a:lnTo>
                    <a:pt x="147624" y="4305"/>
                  </a:lnTo>
                  <a:lnTo>
                    <a:pt x="110197" y="17018"/>
                  </a:lnTo>
                  <a:lnTo>
                    <a:pt x="77711" y="37884"/>
                  </a:lnTo>
                  <a:lnTo>
                    <a:pt x="50495" y="66586"/>
                  </a:lnTo>
                  <a:lnTo>
                    <a:pt x="28829" y="102870"/>
                  </a:lnTo>
                  <a:lnTo>
                    <a:pt x="13004" y="146418"/>
                  </a:lnTo>
                  <a:lnTo>
                    <a:pt x="3289" y="197027"/>
                  </a:lnTo>
                  <a:lnTo>
                    <a:pt x="0" y="254203"/>
                  </a:lnTo>
                  <a:lnTo>
                    <a:pt x="3200" y="311658"/>
                  </a:lnTo>
                  <a:lnTo>
                    <a:pt x="12801" y="362432"/>
                  </a:lnTo>
                  <a:lnTo>
                    <a:pt x="28536" y="406234"/>
                  </a:lnTo>
                  <a:lnTo>
                    <a:pt x="50139" y="442760"/>
                  </a:lnTo>
                  <a:lnTo>
                    <a:pt x="77330" y="471703"/>
                  </a:lnTo>
                  <a:lnTo>
                    <a:pt x="109855" y="492785"/>
                  </a:lnTo>
                  <a:lnTo>
                    <a:pt x="147434" y="505675"/>
                  </a:lnTo>
                  <a:lnTo>
                    <a:pt x="189814" y="510108"/>
                  </a:lnTo>
                  <a:lnTo>
                    <a:pt x="232092" y="505764"/>
                  </a:lnTo>
                  <a:lnTo>
                    <a:pt x="269595" y="492950"/>
                  </a:lnTo>
                  <a:lnTo>
                    <a:pt x="302056" y="471944"/>
                  </a:lnTo>
                  <a:lnTo>
                    <a:pt x="329222" y="443026"/>
                  </a:lnTo>
                  <a:lnTo>
                    <a:pt x="334048" y="434860"/>
                  </a:lnTo>
                  <a:lnTo>
                    <a:pt x="350812" y="406501"/>
                  </a:lnTo>
                  <a:lnTo>
                    <a:pt x="366585" y="362673"/>
                  </a:lnTo>
                  <a:lnTo>
                    <a:pt x="376275" y="311810"/>
                  </a:lnTo>
                  <a:lnTo>
                    <a:pt x="379628" y="254203"/>
                  </a:lnTo>
                  <a:close/>
                </a:path>
                <a:path w="817879" h="510539">
                  <a:moveTo>
                    <a:pt x="817384" y="363702"/>
                  </a:moveTo>
                  <a:lnTo>
                    <a:pt x="810387" y="320611"/>
                  </a:lnTo>
                  <a:lnTo>
                    <a:pt x="789292" y="285775"/>
                  </a:lnTo>
                  <a:lnTo>
                    <a:pt x="754976" y="260832"/>
                  </a:lnTo>
                  <a:lnTo>
                    <a:pt x="708367" y="247459"/>
                  </a:lnTo>
                  <a:lnTo>
                    <a:pt x="708367" y="243598"/>
                  </a:lnTo>
                  <a:lnTo>
                    <a:pt x="745464" y="229958"/>
                  </a:lnTo>
                  <a:lnTo>
                    <a:pt x="774115" y="206819"/>
                  </a:lnTo>
                  <a:lnTo>
                    <a:pt x="792518" y="175348"/>
                  </a:lnTo>
                  <a:lnTo>
                    <a:pt x="798817" y="136753"/>
                  </a:lnTo>
                  <a:lnTo>
                    <a:pt x="791502" y="93535"/>
                  </a:lnTo>
                  <a:lnTo>
                    <a:pt x="769962" y="55994"/>
                  </a:lnTo>
                  <a:lnTo>
                    <a:pt x="735660" y="26390"/>
                  </a:lnTo>
                  <a:lnTo>
                    <a:pt x="690041" y="6972"/>
                  </a:lnTo>
                  <a:lnTo>
                    <a:pt x="634568" y="0"/>
                  </a:lnTo>
                  <a:lnTo>
                    <a:pt x="579412" y="6578"/>
                  </a:lnTo>
                  <a:lnTo>
                    <a:pt x="531939" y="25323"/>
                  </a:lnTo>
                  <a:lnTo>
                    <a:pt x="494626" y="54749"/>
                  </a:lnTo>
                  <a:lnTo>
                    <a:pt x="469963" y="93357"/>
                  </a:lnTo>
                  <a:lnTo>
                    <a:pt x="460425" y="139636"/>
                  </a:lnTo>
                  <a:lnTo>
                    <a:pt x="545566" y="139636"/>
                  </a:lnTo>
                  <a:lnTo>
                    <a:pt x="553529" y="111734"/>
                  </a:lnTo>
                  <a:lnTo>
                    <a:pt x="572909" y="90525"/>
                  </a:lnTo>
                  <a:lnTo>
                    <a:pt x="600748" y="77063"/>
                  </a:lnTo>
                  <a:lnTo>
                    <a:pt x="634085" y="72351"/>
                  </a:lnTo>
                  <a:lnTo>
                    <a:pt x="666584" y="77368"/>
                  </a:lnTo>
                  <a:lnTo>
                    <a:pt x="691540" y="91528"/>
                  </a:lnTo>
                  <a:lnTo>
                    <a:pt x="707542" y="113461"/>
                  </a:lnTo>
                  <a:lnTo>
                    <a:pt x="713193" y="141808"/>
                  </a:lnTo>
                  <a:lnTo>
                    <a:pt x="706640" y="171335"/>
                  </a:lnTo>
                  <a:lnTo>
                    <a:pt x="688289" y="194183"/>
                  </a:lnTo>
                  <a:lnTo>
                    <a:pt x="660082" y="208940"/>
                  </a:lnTo>
                  <a:lnTo>
                    <a:pt x="623951" y="214172"/>
                  </a:lnTo>
                  <a:lnTo>
                    <a:pt x="580059" y="214172"/>
                  </a:lnTo>
                  <a:lnTo>
                    <a:pt x="580059" y="282663"/>
                  </a:lnTo>
                  <a:lnTo>
                    <a:pt x="623951" y="282663"/>
                  </a:lnTo>
                  <a:lnTo>
                    <a:pt x="667169" y="288340"/>
                  </a:lnTo>
                  <a:lnTo>
                    <a:pt x="699439" y="304165"/>
                  </a:lnTo>
                  <a:lnTo>
                    <a:pt x="719594" y="328358"/>
                  </a:lnTo>
                  <a:lnTo>
                    <a:pt x="726452" y="359130"/>
                  </a:lnTo>
                  <a:lnTo>
                    <a:pt x="719607" y="389039"/>
                  </a:lnTo>
                  <a:lnTo>
                    <a:pt x="700201" y="412280"/>
                  </a:lnTo>
                  <a:lnTo>
                    <a:pt x="670521" y="427329"/>
                  </a:lnTo>
                  <a:lnTo>
                    <a:pt x="632879" y="432689"/>
                  </a:lnTo>
                  <a:lnTo>
                    <a:pt x="596963" y="427990"/>
                  </a:lnTo>
                  <a:lnTo>
                    <a:pt x="567880" y="414655"/>
                  </a:lnTo>
                  <a:lnTo>
                    <a:pt x="548017" y="393814"/>
                  </a:lnTo>
                  <a:lnTo>
                    <a:pt x="539775" y="366598"/>
                  </a:lnTo>
                  <a:lnTo>
                    <a:pt x="450049" y="366598"/>
                  </a:lnTo>
                  <a:lnTo>
                    <a:pt x="457136" y="406006"/>
                  </a:lnTo>
                  <a:lnTo>
                    <a:pt x="475170" y="440207"/>
                  </a:lnTo>
                  <a:lnTo>
                    <a:pt x="502970" y="468325"/>
                  </a:lnTo>
                  <a:lnTo>
                    <a:pt x="539343" y="489483"/>
                  </a:lnTo>
                  <a:lnTo>
                    <a:pt x="583133" y="502818"/>
                  </a:lnTo>
                  <a:lnTo>
                    <a:pt x="633120" y="507453"/>
                  </a:lnTo>
                  <a:lnTo>
                    <a:pt x="683895" y="502589"/>
                  </a:lnTo>
                  <a:lnTo>
                    <a:pt x="728484" y="488683"/>
                  </a:lnTo>
                  <a:lnTo>
                    <a:pt x="765505" y="466788"/>
                  </a:lnTo>
                  <a:lnTo>
                    <a:pt x="793572" y="437959"/>
                  </a:lnTo>
                  <a:lnTo>
                    <a:pt x="811326" y="403250"/>
                  </a:lnTo>
                  <a:lnTo>
                    <a:pt x="817384" y="36370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8270" y="1662995"/>
              <a:ext cx="105640" cy="1051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32677" y="1207159"/>
              <a:ext cx="7219315" cy="616585"/>
            </a:xfrm>
            <a:custGeom>
              <a:avLst/>
              <a:gdLst/>
              <a:ahLst/>
              <a:cxnLst/>
              <a:rect l="l" t="t" r="r" b="b"/>
              <a:pathLst>
                <a:path w="7219315" h="616585">
                  <a:moveTo>
                    <a:pt x="514464" y="56908"/>
                  </a:moveTo>
                  <a:lnTo>
                    <a:pt x="349250" y="56908"/>
                  </a:lnTo>
                  <a:lnTo>
                    <a:pt x="349250" y="118173"/>
                  </a:lnTo>
                  <a:lnTo>
                    <a:pt x="349250" y="314261"/>
                  </a:lnTo>
                  <a:lnTo>
                    <a:pt x="210807" y="314261"/>
                  </a:lnTo>
                  <a:lnTo>
                    <a:pt x="210807" y="118173"/>
                  </a:lnTo>
                  <a:lnTo>
                    <a:pt x="349250" y="118173"/>
                  </a:lnTo>
                  <a:lnTo>
                    <a:pt x="349250" y="56908"/>
                  </a:lnTo>
                  <a:lnTo>
                    <a:pt x="46075" y="56908"/>
                  </a:lnTo>
                  <a:lnTo>
                    <a:pt x="46075" y="118173"/>
                  </a:lnTo>
                  <a:lnTo>
                    <a:pt x="135305" y="118173"/>
                  </a:lnTo>
                  <a:lnTo>
                    <a:pt x="135305" y="314261"/>
                  </a:lnTo>
                  <a:lnTo>
                    <a:pt x="48006" y="314261"/>
                  </a:lnTo>
                  <a:lnTo>
                    <a:pt x="48006" y="374561"/>
                  </a:lnTo>
                  <a:lnTo>
                    <a:pt x="512051" y="374561"/>
                  </a:lnTo>
                  <a:lnTo>
                    <a:pt x="512051" y="314261"/>
                  </a:lnTo>
                  <a:lnTo>
                    <a:pt x="424014" y="314261"/>
                  </a:lnTo>
                  <a:lnTo>
                    <a:pt x="424014" y="118173"/>
                  </a:lnTo>
                  <a:lnTo>
                    <a:pt x="514464" y="118173"/>
                  </a:lnTo>
                  <a:lnTo>
                    <a:pt x="514464" y="56908"/>
                  </a:lnTo>
                  <a:close/>
                </a:path>
                <a:path w="7219315" h="616585">
                  <a:moveTo>
                    <a:pt x="563664" y="478510"/>
                  </a:moveTo>
                  <a:lnTo>
                    <a:pt x="0" y="478510"/>
                  </a:lnTo>
                  <a:lnTo>
                    <a:pt x="0" y="541947"/>
                  </a:lnTo>
                  <a:lnTo>
                    <a:pt x="563664" y="541947"/>
                  </a:lnTo>
                  <a:lnTo>
                    <a:pt x="563664" y="478510"/>
                  </a:lnTo>
                  <a:close/>
                </a:path>
                <a:path w="7219315" h="616585">
                  <a:moveTo>
                    <a:pt x="1167599" y="481939"/>
                  </a:moveTo>
                  <a:lnTo>
                    <a:pt x="922070" y="481939"/>
                  </a:lnTo>
                  <a:lnTo>
                    <a:pt x="922070" y="381609"/>
                  </a:lnTo>
                  <a:lnTo>
                    <a:pt x="1115021" y="381609"/>
                  </a:lnTo>
                  <a:lnTo>
                    <a:pt x="1115021" y="319379"/>
                  </a:lnTo>
                  <a:lnTo>
                    <a:pt x="746480" y="319379"/>
                  </a:lnTo>
                  <a:lnTo>
                    <a:pt x="746480" y="239369"/>
                  </a:lnTo>
                  <a:lnTo>
                    <a:pt x="1100785" y="239369"/>
                  </a:lnTo>
                  <a:lnTo>
                    <a:pt x="1100785" y="179679"/>
                  </a:lnTo>
                  <a:lnTo>
                    <a:pt x="1100785" y="103479"/>
                  </a:lnTo>
                  <a:lnTo>
                    <a:pt x="1100785" y="42519"/>
                  </a:lnTo>
                  <a:lnTo>
                    <a:pt x="669785" y="42519"/>
                  </a:lnTo>
                  <a:lnTo>
                    <a:pt x="669785" y="103479"/>
                  </a:lnTo>
                  <a:lnTo>
                    <a:pt x="1025779" y="103479"/>
                  </a:lnTo>
                  <a:lnTo>
                    <a:pt x="1025779" y="179679"/>
                  </a:lnTo>
                  <a:lnTo>
                    <a:pt x="670750" y="179679"/>
                  </a:lnTo>
                  <a:lnTo>
                    <a:pt x="670750" y="239369"/>
                  </a:lnTo>
                  <a:lnTo>
                    <a:pt x="670750" y="319379"/>
                  </a:lnTo>
                  <a:lnTo>
                    <a:pt x="670750" y="381609"/>
                  </a:lnTo>
                  <a:lnTo>
                    <a:pt x="846823" y="381609"/>
                  </a:lnTo>
                  <a:lnTo>
                    <a:pt x="846823" y="481939"/>
                  </a:lnTo>
                  <a:lnTo>
                    <a:pt x="603935" y="481939"/>
                  </a:lnTo>
                  <a:lnTo>
                    <a:pt x="603935" y="545439"/>
                  </a:lnTo>
                  <a:lnTo>
                    <a:pt x="1167599" y="545439"/>
                  </a:lnTo>
                  <a:lnTo>
                    <a:pt x="1167599" y="481939"/>
                  </a:lnTo>
                  <a:close/>
                </a:path>
                <a:path w="7219315" h="616585">
                  <a:moveTo>
                    <a:pt x="1513700" y="296176"/>
                  </a:moveTo>
                  <a:lnTo>
                    <a:pt x="1462379" y="266687"/>
                  </a:lnTo>
                  <a:lnTo>
                    <a:pt x="1426362" y="227228"/>
                  </a:lnTo>
                  <a:lnTo>
                    <a:pt x="1405140" y="181292"/>
                  </a:lnTo>
                  <a:lnTo>
                    <a:pt x="1398181" y="132410"/>
                  </a:lnTo>
                  <a:lnTo>
                    <a:pt x="1398181" y="107810"/>
                  </a:lnTo>
                  <a:lnTo>
                    <a:pt x="1495856" y="107810"/>
                  </a:lnTo>
                  <a:lnTo>
                    <a:pt x="1495856" y="46786"/>
                  </a:lnTo>
                  <a:lnTo>
                    <a:pt x="1220901" y="46786"/>
                  </a:lnTo>
                  <a:lnTo>
                    <a:pt x="1220901" y="107810"/>
                  </a:lnTo>
                  <a:lnTo>
                    <a:pt x="1324610" y="107810"/>
                  </a:lnTo>
                  <a:lnTo>
                    <a:pt x="1324559" y="132410"/>
                  </a:lnTo>
                  <a:lnTo>
                    <a:pt x="1319911" y="174066"/>
                  </a:lnTo>
                  <a:lnTo>
                    <a:pt x="1305636" y="214845"/>
                  </a:lnTo>
                  <a:lnTo>
                    <a:pt x="1281531" y="252158"/>
                  </a:lnTo>
                  <a:lnTo>
                    <a:pt x="1247343" y="283921"/>
                  </a:lnTo>
                  <a:lnTo>
                    <a:pt x="1202817" y="307987"/>
                  </a:lnTo>
                  <a:lnTo>
                    <a:pt x="1242847" y="367804"/>
                  </a:lnTo>
                  <a:lnTo>
                    <a:pt x="1283042" y="346240"/>
                  </a:lnTo>
                  <a:lnTo>
                    <a:pt x="1316228" y="318058"/>
                  </a:lnTo>
                  <a:lnTo>
                    <a:pt x="1342631" y="284365"/>
                  </a:lnTo>
                  <a:lnTo>
                    <a:pt x="1362481" y="246253"/>
                  </a:lnTo>
                  <a:lnTo>
                    <a:pt x="1381506" y="280200"/>
                  </a:lnTo>
                  <a:lnTo>
                    <a:pt x="1406499" y="310159"/>
                  </a:lnTo>
                  <a:lnTo>
                    <a:pt x="1437640" y="335241"/>
                  </a:lnTo>
                  <a:lnTo>
                    <a:pt x="1475117" y="354545"/>
                  </a:lnTo>
                  <a:lnTo>
                    <a:pt x="1513700" y="296176"/>
                  </a:lnTo>
                  <a:close/>
                </a:path>
                <a:path w="7219315" h="616585">
                  <a:moveTo>
                    <a:pt x="1613560" y="12776"/>
                  </a:moveTo>
                  <a:lnTo>
                    <a:pt x="1541437" y="12776"/>
                  </a:lnTo>
                  <a:lnTo>
                    <a:pt x="1541437" y="154355"/>
                  </a:lnTo>
                  <a:lnTo>
                    <a:pt x="1464259" y="154355"/>
                  </a:lnTo>
                  <a:lnTo>
                    <a:pt x="1464259" y="216344"/>
                  </a:lnTo>
                  <a:lnTo>
                    <a:pt x="1541437" y="216344"/>
                  </a:lnTo>
                  <a:lnTo>
                    <a:pt x="1541437" y="371906"/>
                  </a:lnTo>
                  <a:lnTo>
                    <a:pt x="1613560" y="371906"/>
                  </a:lnTo>
                  <a:lnTo>
                    <a:pt x="1613560" y="12776"/>
                  </a:lnTo>
                  <a:close/>
                </a:path>
                <a:path w="7219315" h="616585">
                  <a:moveTo>
                    <a:pt x="1735112" y="399884"/>
                  </a:moveTo>
                  <a:lnTo>
                    <a:pt x="1312799" y="399884"/>
                  </a:lnTo>
                  <a:lnTo>
                    <a:pt x="1312799" y="460667"/>
                  </a:lnTo>
                  <a:lnTo>
                    <a:pt x="1659623" y="460667"/>
                  </a:lnTo>
                  <a:lnTo>
                    <a:pt x="1659623" y="615988"/>
                  </a:lnTo>
                  <a:lnTo>
                    <a:pt x="1735112" y="615988"/>
                  </a:lnTo>
                  <a:lnTo>
                    <a:pt x="1735112" y="399884"/>
                  </a:lnTo>
                  <a:close/>
                </a:path>
                <a:path w="7219315" h="616585">
                  <a:moveTo>
                    <a:pt x="1735112" y="0"/>
                  </a:moveTo>
                  <a:lnTo>
                    <a:pt x="1663001" y="0"/>
                  </a:lnTo>
                  <a:lnTo>
                    <a:pt x="1663001" y="375767"/>
                  </a:lnTo>
                  <a:lnTo>
                    <a:pt x="1735112" y="375767"/>
                  </a:lnTo>
                  <a:lnTo>
                    <a:pt x="1735112" y="0"/>
                  </a:lnTo>
                  <a:close/>
                </a:path>
                <a:path w="7219315" h="616585">
                  <a:moveTo>
                    <a:pt x="2313000" y="323189"/>
                  </a:moveTo>
                  <a:lnTo>
                    <a:pt x="1957489" y="323189"/>
                  </a:lnTo>
                  <a:lnTo>
                    <a:pt x="1957489" y="243179"/>
                  </a:lnTo>
                  <a:lnTo>
                    <a:pt x="2293467" y="243179"/>
                  </a:lnTo>
                  <a:lnTo>
                    <a:pt x="2293467" y="183489"/>
                  </a:lnTo>
                  <a:lnTo>
                    <a:pt x="1957489" y="183489"/>
                  </a:lnTo>
                  <a:lnTo>
                    <a:pt x="1957489" y="109829"/>
                  </a:lnTo>
                  <a:lnTo>
                    <a:pt x="2307463" y="109829"/>
                  </a:lnTo>
                  <a:lnTo>
                    <a:pt x="2307463" y="47599"/>
                  </a:lnTo>
                  <a:lnTo>
                    <a:pt x="1880552" y="47599"/>
                  </a:lnTo>
                  <a:lnTo>
                    <a:pt x="1880552" y="109829"/>
                  </a:lnTo>
                  <a:lnTo>
                    <a:pt x="1880552" y="183489"/>
                  </a:lnTo>
                  <a:lnTo>
                    <a:pt x="1880552" y="243179"/>
                  </a:lnTo>
                  <a:lnTo>
                    <a:pt x="1880552" y="323189"/>
                  </a:lnTo>
                  <a:lnTo>
                    <a:pt x="1880552" y="382879"/>
                  </a:lnTo>
                  <a:lnTo>
                    <a:pt x="2313000" y="382879"/>
                  </a:lnTo>
                  <a:lnTo>
                    <a:pt x="2313000" y="323189"/>
                  </a:lnTo>
                  <a:close/>
                </a:path>
                <a:path w="7219315" h="616585">
                  <a:moveTo>
                    <a:pt x="2375471" y="479475"/>
                  </a:moveTo>
                  <a:lnTo>
                    <a:pt x="1811820" y="479475"/>
                  </a:lnTo>
                  <a:lnTo>
                    <a:pt x="1811820" y="541464"/>
                  </a:lnTo>
                  <a:lnTo>
                    <a:pt x="2375471" y="541464"/>
                  </a:lnTo>
                  <a:lnTo>
                    <a:pt x="2375471" y="479475"/>
                  </a:lnTo>
                  <a:close/>
                </a:path>
                <a:path w="7219315" h="616585">
                  <a:moveTo>
                    <a:pt x="3120872" y="224053"/>
                  </a:moveTo>
                  <a:lnTo>
                    <a:pt x="3059150" y="210756"/>
                  </a:lnTo>
                  <a:lnTo>
                    <a:pt x="3005975" y="188925"/>
                  </a:lnTo>
                  <a:lnTo>
                    <a:pt x="2962529" y="160299"/>
                  </a:lnTo>
                  <a:lnTo>
                    <a:pt x="2951454" y="148805"/>
                  </a:lnTo>
                  <a:lnTo>
                    <a:pt x="2930029" y="126619"/>
                  </a:lnTo>
                  <a:lnTo>
                    <a:pt x="2909659" y="89649"/>
                  </a:lnTo>
                  <a:lnTo>
                    <a:pt x="2902597" y="51130"/>
                  </a:lnTo>
                  <a:lnTo>
                    <a:pt x="2902597" y="19532"/>
                  </a:lnTo>
                  <a:lnTo>
                    <a:pt x="2823006" y="19532"/>
                  </a:lnTo>
                  <a:lnTo>
                    <a:pt x="2823006" y="51130"/>
                  </a:lnTo>
                  <a:lnTo>
                    <a:pt x="2815971" y="89814"/>
                  </a:lnTo>
                  <a:lnTo>
                    <a:pt x="2795663" y="126834"/>
                  </a:lnTo>
                  <a:lnTo>
                    <a:pt x="2763278" y="160477"/>
                  </a:lnTo>
                  <a:lnTo>
                    <a:pt x="2720022" y="189026"/>
                  </a:lnTo>
                  <a:lnTo>
                    <a:pt x="2667101" y="210794"/>
                  </a:lnTo>
                  <a:lnTo>
                    <a:pt x="2605697" y="224053"/>
                  </a:lnTo>
                  <a:lnTo>
                    <a:pt x="2635847" y="285318"/>
                  </a:lnTo>
                  <a:lnTo>
                    <a:pt x="2685872" y="274688"/>
                  </a:lnTo>
                  <a:lnTo>
                    <a:pt x="2731833" y="258559"/>
                  </a:lnTo>
                  <a:lnTo>
                    <a:pt x="2773146" y="237413"/>
                  </a:lnTo>
                  <a:lnTo>
                    <a:pt x="2809176" y="211747"/>
                  </a:lnTo>
                  <a:lnTo>
                    <a:pt x="2839351" y="182054"/>
                  </a:lnTo>
                  <a:lnTo>
                    <a:pt x="2863050" y="148805"/>
                  </a:lnTo>
                  <a:lnTo>
                    <a:pt x="2886557" y="182054"/>
                  </a:lnTo>
                  <a:lnTo>
                    <a:pt x="2916669" y="211747"/>
                  </a:lnTo>
                  <a:lnTo>
                    <a:pt x="2952762" y="237413"/>
                  </a:lnTo>
                  <a:lnTo>
                    <a:pt x="2994253" y="258559"/>
                  </a:lnTo>
                  <a:lnTo>
                    <a:pt x="3040519" y="274688"/>
                  </a:lnTo>
                  <a:lnTo>
                    <a:pt x="3090964" y="285318"/>
                  </a:lnTo>
                  <a:lnTo>
                    <a:pt x="3120872" y="224053"/>
                  </a:lnTo>
                  <a:close/>
                </a:path>
                <a:path w="7219315" h="616585">
                  <a:moveTo>
                    <a:pt x="3143300" y="338861"/>
                  </a:moveTo>
                  <a:lnTo>
                    <a:pt x="2581579" y="338861"/>
                  </a:lnTo>
                  <a:lnTo>
                    <a:pt x="2581579" y="401332"/>
                  </a:lnTo>
                  <a:lnTo>
                    <a:pt x="2823489" y="401332"/>
                  </a:lnTo>
                  <a:lnTo>
                    <a:pt x="2823489" y="615988"/>
                  </a:lnTo>
                  <a:lnTo>
                    <a:pt x="2898495" y="615988"/>
                  </a:lnTo>
                  <a:lnTo>
                    <a:pt x="2898495" y="401332"/>
                  </a:lnTo>
                  <a:lnTo>
                    <a:pt x="3143300" y="401332"/>
                  </a:lnTo>
                  <a:lnTo>
                    <a:pt x="3143300" y="338861"/>
                  </a:lnTo>
                  <a:close/>
                </a:path>
                <a:path w="7219315" h="616585">
                  <a:moveTo>
                    <a:pt x="3470364" y="257822"/>
                  </a:moveTo>
                  <a:lnTo>
                    <a:pt x="3460331" y="213956"/>
                  </a:lnTo>
                  <a:lnTo>
                    <a:pt x="3453752" y="205968"/>
                  </a:lnTo>
                  <a:lnTo>
                    <a:pt x="3432606" y="180251"/>
                  </a:lnTo>
                  <a:lnTo>
                    <a:pt x="3401618" y="164439"/>
                  </a:lnTo>
                  <a:lnTo>
                    <a:pt x="3401618" y="257822"/>
                  </a:lnTo>
                  <a:lnTo>
                    <a:pt x="3396869" y="279222"/>
                  </a:lnTo>
                  <a:lnTo>
                    <a:pt x="3383496" y="295478"/>
                  </a:lnTo>
                  <a:lnTo>
                    <a:pt x="3362845" y="305816"/>
                  </a:lnTo>
                  <a:lnTo>
                    <a:pt x="3336252" y="309435"/>
                  </a:lnTo>
                  <a:lnTo>
                    <a:pt x="3309836" y="305816"/>
                  </a:lnTo>
                  <a:lnTo>
                    <a:pt x="3289350" y="295478"/>
                  </a:lnTo>
                  <a:lnTo>
                    <a:pt x="3276092" y="279222"/>
                  </a:lnTo>
                  <a:lnTo>
                    <a:pt x="3271380" y="257822"/>
                  </a:lnTo>
                  <a:lnTo>
                    <a:pt x="3276092" y="236194"/>
                  </a:lnTo>
                  <a:lnTo>
                    <a:pt x="3289350" y="219862"/>
                  </a:lnTo>
                  <a:lnTo>
                    <a:pt x="3309836" y="209562"/>
                  </a:lnTo>
                  <a:lnTo>
                    <a:pt x="3336252" y="205968"/>
                  </a:lnTo>
                  <a:lnTo>
                    <a:pt x="3362845" y="209562"/>
                  </a:lnTo>
                  <a:lnTo>
                    <a:pt x="3383496" y="219862"/>
                  </a:lnTo>
                  <a:lnTo>
                    <a:pt x="3396869" y="236194"/>
                  </a:lnTo>
                  <a:lnTo>
                    <a:pt x="3401618" y="257822"/>
                  </a:lnTo>
                  <a:lnTo>
                    <a:pt x="3401618" y="164439"/>
                  </a:lnTo>
                  <a:lnTo>
                    <a:pt x="3390239" y="158623"/>
                  </a:lnTo>
                  <a:lnTo>
                    <a:pt x="3336252" y="150977"/>
                  </a:lnTo>
                  <a:lnTo>
                    <a:pt x="3282937" y="158623"/>
                  </a:lnTo>
                  <a:lnTo>
                    <a:pt x="3240900" y="180251"/>
                  </a:lnTo>
                  <a:lnTo>
                    <a:pt x="3213379" y="213956"/>
                  </a:lnTo>
                  <a:lnTo>
                    <a:pt x="3203600" y="257822"/>
                  </a:lnTo>
                  <a:lnTo>
                    <a:pt x="3213379" y="301269"/>
                  </a:lnTo>
                  <a:lnTo>
                    <a:pt x="3240900" y="334759"/>
                  </a:lnTo>
                  <a:lnTo>
                    <a:pt x="3282937" y="356323"/>
                  </a:lnTo>
                  <a:lnTo>
                    <a:pt x="3336252" y="363943"/>
                  </a:lnTo>
                  <a:lnTo>
                    <a:pt x="3390239" y="356323"/>
                  </a:lnTo>
                  <a:lnTo>
                    <a:pt x="3432606" y="334759"/>
                  </a:lnTo>
                  <a:lnTo>
                    <a:pt x="3453561" y="309435"/>
                  </a:lnTo>
                  <a:lnTo>
                    <a:pt x="3460331" y="301269"/>
                  </a:lnTo>
                  <a:lnTo>
                    <a:pt x="3470364" y="257822"/>
                  </a:lnTo>
                  <a:close/>
                </a:path>
                <a:path w="7219315" h="616585">
                  <a:moveTo>
                    <a:pt x="3489172" y="66802"/>
                  </a:moveTo>
                  <a:lnTo>
                    <a:pt x="3373882" y="66802"/>
                  </a:lnTo>
                  <a:lnTo>
                    <a:pt x="3373882" y="5054"/>
                  </a:lnTo>
                  <a:lnTo>
                    <a:pt x="3298634" y="5054"/>
                  </a:lnTo>
                  <a:lnTo>
                    <a:pt x="3298634" y="66802"/>
                  </a:lnTo>
                  <a:lnTo>
                    <a:pt x="3182137" y="66802"/>
                  </a:lnTo>
                  <a:lnTo>
                    <a:pt x="3182137" y="126136"/>
                  </a:lnTo>
                  <a:lnTo>
                    <a:pt x="3489172" y="126136"/>
                  </a:lnTo>
                  <a:lnTo>
                    <a:pt x="3489172" y="66802"/>
                  </a:lnTo>
                  <a:close/>
                </a:path>
                <a:path w="7219315" h="616585">
                  <a:moveTo>
                    <a:pt x="3712756" y="0"/>
                  </a:moveTo>
                  <a:lnTo>
                    <a:pt x="3640632" y="0"/>
                  </a:lnTo>
                  <a:lnTo>
                    <a:pt x="3640632" y="157734"/>
                  </a:lnTo>
                  <a:lnTo>
                    <a:pt x="3580346" y="157734"/>
                  </a:lnTo>
                  <a:lnTo>
                    <a:pt x="3580346" y="11811"/>
                  </a:lnTo>
                  <a:lnTo>
                    <a:pt x="3509429" y="11811"/>
                  </a:lnTo>
                  <a:lnTo>
                    <a:pt x="3509429" y="366598"/>
                  </a:lnTo>
                  <a:lnTo>
                    <a:pt x="3580346" y="366598"/>
                  </a:lnTo>
                  <a:lnTo>
                    <a:pt x="3580346" y="219722"/>
                  </a:lnTo>
                  <a:lnTo>
                    <a:pt x="3640632" y="219722"/>
                  </a:lnTo>
                  <a:lnTo>
                    <a:pt x="3640632" y="387578"/>
                  </a:lnTo>
                  <a:lnTo>
                    <a:pt x="3712756" y="387578"/>
                  </a:lnTo>
                  <a:lnTo>
                    <a:pt x="3712756" y="219722"/>
                  </a:lnTo>
                  <a:lnTo>
                    <a:pt x="3712756" y="157734"/>
                  </a:lnTo>
                  <a:lnTo>
                    <a:pt x="3712756" y="0"/>
                  </a:lnTo>
                  <a:close/>
                </a:path>
                <a:path w="7219315" h="616585">
                  <a:moveTo>
                    <a:pt x="3715893" y="505523"/>
                  </a:moveTo>
                  <a:lnTo>
                    <a:pt x="3709301" y="472782"/>
                  </a:lnTo>
                  <a:lnTo>
                    <a:pt x="3695166" y="452462"/>
                  </a:lnTo>
                  <a:lnTo>
                    <a:pt x="3690264" y="445414"/>
                  </a:lnTo>
                  <a:lnTo>
                    <a:pt x="3659543" y="423672"/>
                  </a:lnTo>
                  <a:lnTo>
                    <a:pt x="3639909" y="416217"/>
                  </a:lnTo>
                  <a:lnTo>
                    <a:pt x="3639909" y="505523"/>
                  </a:lnTo>
                  <a:lnTo>
                    <a:pt x="3630879" y="528180"/>
                  </a:lnTo>
                  <a:lnTo>
                    <a:pt x="3604907" y="544601"/>
                  </a:lnTo>
                  <a:lnTo>
                    <a:pt x="3562616" y="554507"/>
                  </a:lnTo>
                  <a:lnTo>
                    <a:pt x="3504603" y="557618"/>
                  </a:lnTo>
                  <a:lnTo>
                    <a:pt x="3446361" y="554507"/>
                  </a:lnTo>
                  <a:lnTo>
                    <a:pt x="3403816" y="544601"/>
                  </a:lnTo>
                  <a:lnTo>
                    <a:pt x="3377793" y="528180"/>
                  </a:lnTo>
                  <a:lnTo>
                    <a:pt x="3369056" y="505523"/>
                  </a:lnTo>
                  <a:lnTo>
                    <a:pt x="3377793" y="482104"/>
                  </a:lnTo>
                  <a:lnTo>
                    <a:pt x="3403816" y="465429"/>
                  </a:lnTo>
                  <a:lnTo>
                    <a:pt x="3446361" y="455536"/>
                  </a:lnTo>
                  <a:lnTo>
                    <a:pt x="3504603" y="452462"/>
                  </a:lnTo>
                  <a:lnTo>
                    <a:pt x="3562616" y="455536"/>
                  </a:lnTo>
                  <a:lnTo>
                    <a:pt x="3604907" y="465429"/>
                  </a:lnTo>
                  <a:lnTo>
                    <a:pt x="3630879" y="482104"/>
                  </a:lnTo>
                  <a:lnTo>
                    <a:pt x="3639909" y="505523"/>
                  </a:lnTo>
                  <a:lnTo>
                    <a:pt x="3639909" y="416217"/>
                  </a:lnTo>
                  <a:lnTo>
                    <a:pt x="3617861" y="407822"/>
                  </a:lnTo>
                  <a:lnTo>
                    <a:pt x="3565969" y="398106"/>
                  </a:lnTo>
                  <a:lnTo>
                    <a:pt x="3504603" y="394817"/>
                  </a:lnTo>
                  <a:lnTo>
                    <a:pt x="3443211" y="398106"/>
                  </a:lnTo>
                  <a:lnTo>
                    <a:pt x="3391255" y="407822"/>
                  </a:lnTo>
                  <a:lnTo>
                    <a:pt x="3349523" y="423672"/>
                  </a:lnTo>
                  <a:lnTo>
                    <a:pt x="3299891" y="472782"/>
                  </a:lnTo>
                  <a:lnTo>
                    <a:pt x="3293567" y="505523"/>
                  </a:lnTo>
                  <a:lnTo>
                    <a:pt x="3299891" y="538060"/>
                  </a:lnTo>
                  <a:lnTo>
                    <a:pt x="3349523" y="586930"/>
                  </a:lnTo>
                  <a:lnTo>
                    <a:pt x="3391255" y="602703"/>
                  </a:lnTo>
                  <a:lnTo>
                    <a:pt x="3443211" y="612317"/>
                  </a:lnTo>
                  <a:lnTo>
                    <a:pt x="3504603" y="615505"/>
                  </a:lnTo>
                  <a:lnTo>
                    <a:pt x="3565969" y="612317"/>
                  </a:lnTo>
                  <a:lnTo>
                    <a:pt x="3617861" y="602703"/>
                  </a:lnTo>
                  <a:lnTo>
                    <a:pt x="3659543" y="586930"/>
                  </a:lnTo>
                  <a:lnTo>
                    <a:pt x="3690264" y="565289"/>
                  </a:lnTo>
                  <a:lnTo>
                    <a:pt x="3695623" y="557618"/>
                  </a:lnTo>
                  <a:lnTo>
                    <a:pt x="3709301" y="538060"/>
                  </a:lnTo>
                  <a:lnTo>
                    <a:pt x="3715893" y="505523"/>
                  </a:lnTo>
                  <a:close/>
                </a:path>
                <a:path w="7219315" h="616585">
                  <a:moveTo>
                    <a:pt x="4323321" y="252996"/>
                  </a:moveTo>
                  <a:lnTo>
                    <a:pt x="4272318" y="231838"/>
                  </a:lnTo>
                  <a:lnTo>
                    <a:pt x="4232097" y="202971"/>
                  </a:lnTo>
                  <a:lnTo>
                    <a:pt x="4225277" y="194868"/>
                  </a:lnTo>
                  <a:lnTo>
                    <a:pt x="4202988" y="168427"/>
                  </a:lnTo>
                  <a:lnTo>
                    <a:pt x="4185297" y="130238"/>
                  </a:lnTo>
                  <a:lnTo>
                    <a:pt x="4179328" y="90436"/>
                  </a:lnTo>
                  <a:lnTo>
                    <a:pt x="4179328" y="87541"/>
                  </a:lnTo>
                  <a:lnTo>
                    <a:pt x="4307154" y="87541"/>
                  </a:lnTo>
                  <a:lnTo>
                    <a:pt x="4307154" y="26530"/>
                  </a:lnTo>
                  <a:lnTo>
                    <a:pt x="3973830" y="26530"/>
                  </a:lnTo>
                  <a:lnTo>
                    <a:pt x="3973830" y="87541"/>
                  </a:lnTo>
                  <a:lnTo>
                    <a:pt x="4103116" y="87541"/>
                  </a:lnTo>
                  <a:lnTo>
                    <a:pt x="4103116" y="89471"/>
                  </a:lnTo>
                  <a:lnTo>
                    <a:pt x="4096689" y="132245"/>
                  </a:lnTo>
                  <a:lnTo>
                    <a:pt x="4077830" y="173685"/>
                  </a:lnTo>
                  <a:lnTo>
                    <a:pt x="4047109" y="211505"/>
                  </a:lnTo>
                  <a:lnTo>
                    <a:pt x="4005084" y="243446"/>
                  </a:lnTo>
                  <a:lnTo>
                    <a:pt x="3952367" y="267233"/>
                  </a:lnTo>
                  <a:lnTo>
                    <a:pt x="3989755" y="326326"/>
                  </a:lnTo>
                  <a:lnTo>
                    <a:pt x="4039882" y="304736"/>
                  </a:lnTo>
                  <a:lnTo>
                    <a:pt x="4082186" y="274612"/>
                  </a:lnTo>
                  <a:lnTo>
                    <a:pt x="4116260" y="237490"/>
                  </a:lnTo>
                  <a:lnTo>
                    <a:pt x="4141698" y="194868"/>
                  </a:lnTo>
                  <a:lnTo>
                    <a:pt x="4166171" y="233184"/>
                  </a:lnTo>
                  <a:lnTo>
                    <a:pt x="4198861" y="266331"/>
                  </a:lnTo>
                  <a:lnTo>
                    <a:pt x="4239514" y="293230"/>
                  </a:lnTo>
                  <a:lnTo>
                    <a:pt x="4287863" y="312813"/>
                  </a:lnTo>
                  <a:lnTo>
                    <a:pt x="4323321" y="252996"/>
                  </a:lnTo>
                  <a:close/>
                </a:path>
                <a:path w="7219315" h="616585">
                  <a:moveTo>
                    <a:pt x="4471403" y="0"/>
                  </a:moveTo>
                  <a:lnTo>
                    <a:pt x="4395914" y="0"/>
                  </a:lnTo>
                  <a:lnTo>
                    <a:pt x="4395914" y="130238"/>
                  </a:lnTo>
                  <a:lnTo>
                    <a:pt x="4290034" y="130238"/>
                  </a:lnTo>
                  <a:lnTo>
                    <a:pt x="4290034" y="191020"/>
                  </a:lnTo>
                  <a:lnTo>
                    <a:pt x="4395914" y="191020"/>
                  </a:lnTo>
                  <a:lnTo>
                    <a:pt x="4395914" y="315226"/>
                  </a:lnTo>
                  <a:lnTo>
                    <a:pt x="4471403" y="315226"/>
                  </a:lnTo>
                  <a:lnTo>
                    <a:pt x="4471403" y="0"/>
                  </a:lnTo>
                  <a:close/>
                </a:path>
                <a:path w="7219315" h="616585">
                  <a:moveTo>
                    <a:pt x="4491177" y="550392"/>
                  </a:moveTo>
                  <a:lnTo>
                    <a:pt x="4141698" y="550392"/>
                  </a:lnTo>
                  <a:lnTo>
                    <a:pt x="4141698" y="501421"/>
                  </a:lnTo>
                  <a:lnTo>
                    <a:pt x="4471403" y="501421"/>
                  </a:lnTo>
                  <a:lnTo>
                    <a:pt x="4471403" y="341274"/>
                  </a:lnTo>
                  <a:lnTo>
                    <a:pt x="4065003" y="341274"/>
                  </a:lnTo>
                  <a:lnTo>
                    <a:pt x="4065003" y="401574"/>
                  </a:lnTo>
                  <a:lnTo>
                    <a:pt x="4395914" y="401574"/>
                  </a:lnTo>
                  <a:lnTo>
                    <a:pt x="4395914" y="445465"/>
                  </a:lnTo>
                  <a:lnTo>
                    <a:pt x="4065727" y="445465"/>
                  </a:lnTo>
                  <a:lnTo>
                    <a:pt x="4065727" y="609714"/>
                  </a:lnTo>
                  <a:lnTo>
                    <a:pt x="4491177" y="609714"/>
                  </a:lnTo>
                  <a:lnTo>
                    <a:pt x="4491177" y="550392"/>
                  </a:lnTo>
                  <a:close/>
                </a:path>
                <a:path w="7219315" h="616585">
                  <a:moveTo>
                    <a:pt x="4922672" y="431482"/>
                  </a:moveTo>
                  <a:lnTo>
                    <a:pt x="4878806" y="404672"/>
                  </a:lnTo>
                  <a:lnTo>
                    <a:pt x="4842421" y="370535"/>
                  </a:lnTo>
                  <a:lnTo>
                    <a:pt x="4813744" y="330809"/>
                  </a:lnTo>
                  <a:lnTo>
                    <a:pt x="4792992" y="287248"/>
                  </a:lnTo>
                  <a:lnTo>
                    <a:pt x="4780432" y="241592"/>
                  </a:lnTo>
                  <a:lnTo>
                    <a:pt x="4776267" y="195592"/>
                  </a:lnTo>
                  <a:lnTo>
                    <a:pt x="4776267" y="163283"/>
                  </a:lnTo>
                  <a:lnTo>
                    <a:pt x="4906505" y="163283"/>
                  </a:lnTo>
                  <a:lnTo>
                    <a:pt x="4906505" y="102743"/>
                  </a:lnTo>
                  <a:lnTo>
                    <a:pt x="4776990" y="102743"/>
                  </a:lnTo>
                  <a:lnTo>
                    <a:pt x="4776990" y="13017"/>
                  </a:lnTo>
                  <a:lnTo>
                    <a:pt x="4700778" y="13017"/>
                  </a:lnTo>
                  <a:lnTo>
                    <a:pt x="4700778" y="102743"/>
                  </a:lnTo>
                  <a:lnTo>
                    <a:pt x="4569574" y="102743"/>
                  </a:lnTo>
                  <a:lnTo>
                    <a:pt x="4569574" y="163283"/>
                  </a:lnTo>
                  <a:lnTo>
                    <a:pt x="4701260" y="163283"/>
                  </a:lnTo>
                  <a:lnTo>
                    <a:pt x="4701260" y="195592"/>
                  </a:lnTo>
                  <a:lnTo>
                    <a:pt x="4696688" y="244424"/>
                  </a:lnTo>
                  <a:lnTo>
                    <a:pt x="4683404" y="292646"/>
                  </a:lnTo>
                  <a:lnTo>
                    <a:pt x="4661738" y="338353"/>
                  </a:lnTo>
                  <a:lnTo>
                    <a:pt x="4631956" y="379615"/>
                  </a:lnTo>
                  <a:lnTo>
                    <a:pt x="4594377" y="414515"/>
                  </a:lnTo>
                  <a:lnTo>
                    <a:pt x="4549305" y="441134"/>
                  </a:lnTo>
                  <a:lnTo>
                    <a:pt x="4591520" y="499732"/>
                  </a:lnTo>
                  <a:lnTo>
                    <a:pt x="4631372" y="476872"/>
                  </a:lnTo>
                  <a:lnTo>
                    <a:pt x="4666272" y="446900"/>
                  </a:lnTo>
                  <a:lnTo>
                    <a:pt x="4696041" y="410883"/>
                  </a:lnTo>
                  <a:lnTo>
                    <a:pt x="4720475" y="369849"/>
                  </a:lnTo>
                  <a:lnTo>
                    <a:pt x="4739360" y="324878"/>
                  </a:lnTo>
                  <a:lnTo>
                    <a:pt x="4763008" y="376618"/>
                  </a:lnTo>
                  <a:lnTo>
                    <a:pt x="4794593" y="422465"/>
                  </a:lnTo>
                  <a:lnTo>
                    <a:pt x="4833785" y="460578"/>
                  </a:lnTo>
                  <a:lnTo>
                    <a:pt x="4880216" y="489127"/>
                  </a:lnTo>
                  <a:lnTo>
                    <a:pt x="4922672" y="431482"/>
                  </a:lnTo>
                  <a:close/>
                </a:path>
                <a:path w="7219315" h="616585">
                  <a:moveTo>
                    <a:pt x="5137086" y="243598"/>
                  </a:moveTo>
                  <a:lnTo>
                    <a:pt x="5042052" y="243598"/>
                  </a:lnTo>
                  <a:lnTo>
                    <a:pt x="5042052" y="0"/>
                  </a:lnTo>
                  <a:lnTo>
                    <a:pt x="4966081" y="0"/>
                  </a:lnTo>
                  <a:lnTo>
                    <a:pt x="4966081" y="615988"/>
                  </a:lnTo>
                  <a:lnTo>
                    <a:pt x="5042052" y="615988"/>
                  </a:lnTo>
                  <a:lnTo>
                    <a:pt x="5042052" y="307505"/>
                  </a:lnTo>
                  <a:lnTo>
                    <a:pt x="5137086" y="307505"/>
                  </a:lnTo>
                  <a:lnTo>
                    <a:pt x="5137086" y="243598"/>
                  </a:lnTo>
                  <a:close/>
                </a:path>
                <a:path w="7219315" h="616585">
                  <a:moveTo>
                    <a:pt x="5657596" y="38100"/>
                  </a:moveTo>
                  <a:lnTo>
                    <a:pt x="5582577" y="38100"/>
                  </a:lnTo>
                  <a:lnTo>
                    <a:pt x="5582577" y="97917"/>
                  </a:lnTo>
                  <a:lnTo>
                    <a:pt x="5582577" y="235153"/>
                  </a:lnTo>
                  <a:lnTo>
                    <a:pt x="5435219" y="235153"/>
                  </a:lnTo>
                  <a:lnTo>
                    <a:pt x="5435219" y="97917"/>
                  </a:lnTo>
                  <a:lnTo>
                    <a:pt x="5582577" y="97917"/>
                  </a:lnTo>
                  <a:lnTo>
                    <a:pt x="5582577" y="38100"/>
                  </a:lnTo>
                  <a:lnTo>
                    <a:pt x="5360695" y="38100"/>
                  </a:lnTo>
                  <a:lnTo>
                    <a:pt x="5360695" y="294487"/>
                  </a:lnTo>
                  <a:lnTo>
                    <a:pt x="5657596" y="294487"/>
                  </a:lnTo>
                  <a:lnTo>
                    <a:pt x="5657596" y="235153"/>
                  </a:lnTo>
                  <a:lnTo>
                    <a:pt x="5657596" y="97917"/>
                  </a:lnTo>
                  <a:lnTo>
                    <a:pt x="5657596" y="38100"/>
                  </a:lnTo>
                  <a:close/>
                </a:path>
                <a:path w="7219315" h="616585">
                  <a:moveTo>
                    <a:pt x="5841377" y="0"/>
                  </a:moveTo>
                  <a:lnTo>
                    <a:pt x="5766371" y="0"/>
                  </a:lnTo>
                  <a:lnTo>
                    <a:pt x="5766371" y="350926"/>
                  </a:lnTo>
                  <a:lnTo>
                    <a:pt x="5841377" y="350926"/>
                  </a:lnTo>
                  <a:lnTo>
                    <a:pt x="5841377" y="0"/>
                  </a:lnTo>
                  <a:close/>
                </a:path>
                <a:path w="7219315" h="616585">
                  <a:moveTo>
                    <a:pt x="5877318" y="556653"/>
                  </a:moveTo>
                  <a:lnTo>
                    <a:pt x="5811952" y="544918"/>
                  </a:lnTo>
                  <a:lnTo>
                    <a:pt x="5758167" y="525640"/>
                  </a:lnTo>
                  <a:lnTo>
                    <a:pt x="5737530" y="513245"/>
                  </a:lnTo>
                  <a:lnTo>
                    <a:pt x="5717121" y="500989"/>
                  </a:lnTo>
                  <a:lnTo>
                    <a:pt x="5689955" y="473138"/>
                  </a:lnTo>
                  <a:lnTo>
                    <a:pt x="5677852" y="444258"/>
                  </a:lnTo>
                  <a:lnTo>
                    <a:pt x="5854166" y="444258"/>
                  </a:lnTo>
                  <a:lnTo>
                    <a:pt x="5854166" y="387578"/>
                  </a:lnTo>
                  <a:lnTo>
                    <a:pt x="5675922" y="387578"/>
                  </a:lnTo>
                  <a:lnTo>
                    <a:pt x="5675922" y="333311"/>
                  </a:lnTo>
                  <a:lnTo>
                    <a:pt x="5599950" y="333311"/>
                  </a:lnTo>
                  <a:lnTo>
                    <a:pt x="5599950" y="387578"/>
                  </a:lnTo>
                  <a:lnTo>
                    <a:pt x="5422430" y="387578"/>
                  </a:lnTo>
                  <a:lnTo>
                    <a:pt x="5422430" y="444258"/>
                  </a:lnTo>
                  <a:lnTo>
                    <a:pt x="5598261" y="444258"/>
                  </a:lnTo>
                  <a:lnTo>
                    <a:pt x="5586044" y="473735"/>
                  </a:lnTo>
                  <a:lnTo>
                    <a:pt x="5558625" y="501916"/>
                  </a:lnTo>
                  <a:lnTo>
                    <a:pt x="5517210" y="526605"/>
                  </a:lnTo>
                  <a:lnTo>
                    <a:pt x="5463044" y="545592"/>
                  </a:lnTo>
                  <a:lnTo>
                    <a:pt x="5397347" y="556653"/>
                  </a:lnTo>
                  <a:lnTo>
                    <a:pt x="5423395" y="614540"/>
                  </a:lnTo>
                  <a:lnTo>
                    <a:pt x="5480647" y="604748"/>
                  </a:lnTo>
                  <a:lnTo>
                    <a:pt x="5531485" y="589102"/>
                  </a:lnTo>
                  <a:lnTo>
                    <a:pt x="5575185" y="568210"/>
                  </a:lnTo>
                  <a:lnTo>
                    <a:pt x="5611038" y="542721"/>
                  </a:lnTo>
                  <a:lnTo>
                    <a:pt x="5638292" y="513245"/>
                  </a:lnTo>
                  <a:lnTo>
                    <a:pt x="5665330" y="542493"/>
                  </a:lnTo>
                  <a:lnTo>
                    <a:pt x="5700865" y="568032"/>
                  </a:lnTo>
                  <a:lnTo>
                    <a:pt x="5744210" y="589102"/>
                  </a:lnTo>
                  <a:lnTo>
                    <a:pt x="5794730" y="604862"/>
                  </a:lnTo>
                  <a:lnTo>
                    <a:pt x="5851753" y="614540"/>
                  </a:lnTo>
                  <a:lnTo>
                    <a:pt x="5877318" y="556653"/>
                  </a:lnTo>
                  <a:close/>
                </a:path>
                <a:path w="7219315" h="616585">
                  <a:moveTo>
                    <a:pt x="6414313" y="38582"/>
                  </a:moveTo>
                  <a:lnTo>
                    <a:pt x="6338570" y="38582"/>
                  </a:lnTo>
                  <a:lnTo>
                    <a:pt x="6338570" y="122034"/>
                  </a:lnTo>
                  <a:lnTo>
                    <a:pt x="6338570" y="181127"/>
                  </a:lnTo>
                  <a:lnTo>
                    <a:pt x="6338570" y="266268"/>
                  </a:lnTo>
                  <a:lnTo>
                    <a:pt x="6194831" y="266268"/>
                  </a:lnTo>
                  <a:lnTo>
                    <a:pt x="6194831" y="181127"/>
                  </a:lnTo>
                  <a:lnTo>
                    <a:pt x="6338570" y="181127"/>
                  </a:lnTo>
                  <a:lnTo>
                    <a:pt x="6338570" y="122034"/>
                  </a:lnTo>
                  <a:lnTo>
                    <a:pt x="6194831" y="122034"/>
                  </a:lnTo>
                  <a:lnTo>
                    <a:pt x="6194831" y="38582"/>
                  </a:lnTo>
                  <a:lnTo>
                    <a:pt x="6119812" y="38582"/>
                  </a:lnTo>
                  <a:lnTo>
                    <a:pt x="6119812" y="326326"/>
                  </a:lnTo>
                  <a:lnTo>
                    <a:pt x="6414313" y="326326"/>
                  </a:lnTo>
                  <a:lnTo>
                    <a:pt x="6414313" y="266268"/>
                  </a:lnTo>
                  <a:lnTo>
                    <a:pt x="6414313" y="181127"/>
                  </a:lnTo>
                  <a:lnTo>
                    <a:pt x="6414313" y="122034"/>
                  </a:lnTo>
                  <a:lnTo>
                    <a:pt x="6414313" y="38582"/>
                  </a:lnTo>
                  <a:close/>
                </a:path>
                <a:path w="7219315" h="616585">
                  <a:moveTo>
                    <a:pt x="6590855" y="497801"/>
                  </a:moveTo>
                  <a:lnTo>
                    <a:pt x="6569240" y="439686"/>
                  </a:lnTo>
                  <a:lnTo>
                    <a:pt x="6535687" y="411251"/>
                  </a:lnTo>
                  <a:lnTo>
                    <a:pt x="6516332" y="403237"/>
                  </a:lnTo>
                  <a:lnTo>
                    <a:pt x="6516332" y="497801"/>
                  </a:lnTo>
                  <a:lnTo>
                    <a:pt x="6507620" y="523074"/>
                  </a:lnTo>
                  <a:lnTo>
                    <a:pt x="6482143" y="541528"/>
                  </a:lnTo>
                  <a:lnTo>
                    <a:pt x="6440830" y="552818"/>
                  </a:lnTo>
                  <a:lnTo>
                    <a:pt x="6384645" y="556653"/>
                  </a:lnTo>
                  <a:lnTo>
                    <a:pt x="6328130" y="552818"/>
                  </a:lnTo>
                  <a:lnTo>
                    <a:pt x="6286360" y="541528"/>
                  </a:lnTo>
                  <a:lnTo>
                    <a:pt x="6260503" y="523074"/>
                  </a:lnTo>
                  <a:lnTo>
                    <a:pt x="6251753" y="497801"/>
                  </a:lnTo>
                  <a:lnTo>
                    <a:pt x="6260503" y="472681"/>
                  </a:lnTo>
                  <a:lnTo>
                    <a:pt x="6286360" y="454545"/>
                  </a:lnTo>
                  <a:lnTo>
                    <a:pt x="6328130" y="443509"/>
                  </a:lnTo>
                  <a:lnTo>
                    <a:pt x="6384645" y="439686"/>
                  </a:lnTo>
                  <a:lnTo>
                    <a:pt x="6440830" y="443509"/>
                  </a:lnTo>
                  <a:lnTo>
                    <a:pt x="6482143" y="454545"/>
                  </a:lnTo>
                  <a:lnTo>
                    <a:pt x="6507620" y="472681"/>
                  </a:lnTo>
                  <a:lnTo>
                    <a:pt x="6516332" y="497801"/>
                  </a:lnTo>
                  <a:lnTo>
                    <a:pt x="6516332" y="403237"/>
                  </a:lnTo>
                  <a:lnTo>
                    <a:pt x="6494920" y="394360"/>
                  </a:lnTo>
                  <a:lnTo>
                    <a:pt x="6444297" y="384035"/>
                  </a:lnTo>
                  <a:lnTo>
                    <a:pt x="6384645" y="380593"/>
                  </a:lnTo>
                  <a:lnTo>
                    <a:pt x="6324371" y="384035"/>
                  </a:lnTo>
                  <a:lnTo>
                    <a:pt x="6273152" y="394360"/>
                  </a:lnTo>
                  <a:lnTo>
                    <a:pt x="6231852" y="411251"/>
                  </a:lnTo>
                  <a:lnTo>
                    <a:pt x="6201321" y="434352"/>
                  </a:lnTo>
                  <a:lnTo>
                    <a:pt x="6176010" y="497801"/>
                  </a:lnTo>
                  <a:lnTo>
                    <a:pt x="6182423" y="532625"/>
                  </a:lnTo>
                  <a:lnTo>
                    <a:pt x="6231852" y="585177"/>
                  </a:lnTo>
                  <a:lnTo>
                    <a:pt x="6273152" y="602272"/>
                  </a:lnTo>
                  <a:lnTo>
                    <a:pt x="6324371" y="612813"/>
                  </a:lnTo>
                  <a:lnTo>
                    <a:pt x="6384645" y="616470"/>
                  </a:lnTo>
                  <a:lnTo>
                    <a:pt x="6444297" y="612813"/>
                  </a:lnTo>
                  <a:lnTo>
                    <a:pt x="6494920" y="602272"/>
                  </a:lnTo>
                  <a:lnTo>
                    <a:pt x="6535687" y="585177"/>
                  </a:lnTo>
                  <a:lnTo>
                    <a:pt x="6565798" y="561860"/>
                  </a:lnTo>
                  <a:lnTo>
                    <a:pt x="6569113" y="556653"/>
                  </a:lnTo>
                  <a:lnTo>
                    <a:pt x="6584455" y="532625"/>
                  </a:lnTo>
                  <a:lnTo>
                    <a:pt x="6590855" y="497801"/>
                  </a:lnTo>
                  <a:close/>
                </a:path>
                <a:path w="7219315" h="616585">
                  <a:moveTo>
                    <a:pt x="6671411" y="147116"/>
                  </a:moveTo>
                  <a:lnTo>
                    <a:pt x="6585305" y="147116"/>
                  </a:lnTo>
                  <a:lnTo>
                    <a:pt x="6585305" y="0"/>
                  </a:lnTo>
                  <a:lnTo>
                    <a:pt x="6509093" y="0"/>
                  </a:lnTo>
                  <a:lnTo>
                    <a:pt x="6509093" y="365633"/>
                  </a:lnTo>
                  <a:lnTo>
                    <a:pt x="6585305" y="365633"/>
                  </a:lnTo>
                  <a:lnTo>
                    <a:pt x="6585305" y="210794"/>
                  </a:lnTo>
                  <a:lnTo>
                    <a:pt x="6671411" y="210794"/>
                  </a:lnTo>
                  <a:lnTo>
                    <a:pt x="6671411" y="147116"/>
                  </a:lnTo>
                  <a:close/>
                </a:path>
                <a:path w="7219315" h="616585">
                  <a:moveTo>
                    <a:pt x="7019455" y="31584"/>
                  </a:moveTo>
                  <a:lnTo>
                    <a:pt x="6944436" y="31584"/>
                  </a:lnTo>
                  <a:lnTo>
                    <a:pt x="6944436" y="115760"/>
                  </a:lnTo>
                  <a:lnTo>
                    <a:pt x="7019455" y="115760"/>
                  </a:lnTo>
                  <a:lnTo>
                    <a:pt x="7019455" y="31584"/>
                  </a:lnTo>
                  <a:close/>
                </a:path>
                <a:path w="7219315" h="616585">
                  <a:moveTo>
                    <a:pt x="7218908" y="427329"/>
                  </a:moveTo>
                  <a:lnTo>
                    <a:pt x="6888239" y="427329"/>
                  </a:lnTo>
                  <a:lnTo>
                    <a:pt x="6888239" y="363829"/>
                  </a:lnTo>
                  <a:lnTo>
                    <a:pt x="6812750" y="363829"/>
                  </a:lnTo>
                  <a:lnTo>
                    <a:pt x="6812750" y="427329"/>
                  </a:lnTo>
                  <a:lnTo>
                    <a:pt x="6812750" y="485749"/>
                  </a:lnTo>
                  <a:lnTo>
                    <a:pt x="6812750" y="546709"/>
                  </a:lnTo>
                  <a:lnTo>
                    <a:pt x="6812750" y="607669"/>
                  </a:lnTo>
                  <a:lnTo>
                    <a:pt x="7218908" y="607669"/>
                  </a:lnTo>
                  <a:lnTo>
                    <a:pt x="7218908" y="546709"/>
                  </a:lnTo>
                  <a:lnTo>
                    <a:pt x="6888239" y="546709"/>
                  </a:lnTo>
                  <a:lnTo>
                    <a:pt x="6888239" y="485749"/>
                  </a:lnTo>
                  <a:lnTo>
                    <a:pt x="7143420" y="485749"/>
                  </a:lnTo>
                  <a:lnTo>
                    <a:pt x="7143420" y="546531"/>
                  </a:lnTo>
                  <a:lnTo>
                    <a:pt x="7218908" y="546531"/>
                  </a:lnTo>
                  <a:lnTo>
                    <a:pt x="7218908" y="485749"/>
                  </a:lnTo>
                  <a:lnTo>
                    <a:pt x="7218908" y="427329"/>
                  </a:lnTo>
                  <a:close/>
                </a:path>
                <a:path w="7219315" h="616585">
                  <a:moveTo>
                    <a:pt x="7218908" y="363943"/>
                  </a:moveTo>
                  <a:lnTo>
                    <a:pt x="7143420" y="363943"/>
                  </a:lnTo>
                  <a:lnTo>
                    <a:pt x="7143420" y="426897"/>
                  </a:lnTo>
                  <a:lnTo>
                    <a:pt x="7218908" y="426897"/>
                  </a:lnTo>
                  <a:lnTo>
                    <a:pt x="7218908" y="363943"/>
                  </a:lnTo>
                  <a:close/>
                </a:path>
                <a:path w="7219315" h="616585">
                  <a:moveTo>
                    <a:pt x="7219150" y="206933"/>
                  </a:moveTo>
                  <a:lnTo>
                    <a:pt x="7143420" y="206933"/>
                  </a:lnTo>
                  <a:lnTo>
                    <a:pt x="7143420" y="336931"/>
                  </a:lnTo>
                  <a:lnTo>
                    <a:pt x="7219150" y="336931"/>
                  </a:lnTo>
                  <a:lnTo>
                    <a:pt x="7219150" y="206933"/>
                  </a:lnTo>
                  <a:close/>
                </a:path>
                <a:path w="7219315" h="616585">
                  <a:moveTo>
                    <a:pt x="7219150" y="0"/>
                  </a:moveTo>
                  <a:lnTo>
                    <a:pt x="7143420" y="0"/>
                  </a:lnTo>
                  <a:lnTo>
                    <a:pt x="7143420" y="144119"/>
                  </a:lnTo>
                  <a:lnTo>
                    <a:pt x="7019455" y="144119"/>
                  </a:lnTo>
                  <a:lnTo>
                    <a:pt x="7019455" y="116179"/>
                  </a:lnTo>
                  <a:lnTo>
                    <a:pt x="6944436" y="116179"/>
                  </a:lnTo>
                  <a:lnTo>
                    <a:pt x="6944436" y="174599"/>
                  </a:lnTo>
                  <a:lnTo>
                    <a:pt x="6944436" y="206349"/>
                  </a:lnTo>
                  <a:lnTo>
                    <a:pt x="6944436" y="257149"/>
                  </a:lnTo>
                  <a:lnTo>
                    <a:pt x="6806717" y="257149"/>
                  </a:lnTo>
                  <a:lnTo>
                    <a:pt x="6806717" y="174599"/>
                  </a:lnTo>
                  <a:lnTo>
                    <a:pt x="6944436" y="174599"/>
                  </a:lnTo>
                  <a:lnTo>
                    <a:pt x="6944436" y="116179"/>
                  </a:lnTo>
                  <a:lnTo>
                    <a:pt x="6806717" y="116179"/>
                  </a:lnTo>
                  <a:lnTo>
                    <a:pt x="6806717" y="31089"/>
                  </a:lnTo>
                  <a:lnTo>
                    <a:pt x="6730505" y="31089"/>
                  </a:lnTo>
                  <a:lnTo>
                    <a:pt x="6730505" y="318109"/>
                  </a:lnTo>
                  <a:lnTo>
                    <a:pt x="7019455" y="318109"/>
                  </a:lnTo>
                  <a:lnTo>
                    <a:pt x="7019455" y="257149"/>
                  </a:lnTo>
                  <a:lnTo>
                    <a:pt x="7019455" y="206349"/>
                  </a:lnTo>
                  <a:lnTo>
                    <a:pt x="7219150" y="206349"/>
                  </a:lnTo>
                  <a:lnTo>
                    <a:pt x="7219150" y="174599"/>
                  </a:lnTo>
                  <a:lnTo>
                    <a:pt x="7219150" y="144221"/>
                  </a:lnTo>
                  <a:lnTo>
                    <a:pt x="7219150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54189" y="2301055"/>
              <a:ext cx="10134600" cy="6951980"/>
            </a:xfrm>
            <a:custGeom>
              <a:avLst/>
              <a:gdLst/>
              <a:ahLst/>
              <a:cxnLst/>
              <a:rect l="l" t="t" r="r" b="b"/>
              <a:pathLst>
                <a:path w="10134600" h="6951980">
                  <a:moveTo>
                    <a:pt x="10134590" y="6951497"/>
                  </a:moveTo>
                  <a:lnTo>
                    <a:pt x="0" y="6951497"/>
                  </a:lnTo>
                  <a:lnTo>
                    <a:pt x="0" y="0"/>
                  </a:lnTo>
                  <a:lnTo>
                    <a:pt x="10134590" y="0"/>
                  </a:lnTo>
                  <a:lnTo>
                    <a:pt x="10134590" y="6951497"/>
                  </a:lnTo>
                  <a:close/>
                </a:path>
              </a:pathLst>
            </a:custGeom>
            <a:solidFill>
              <a:srgbClr val="EAF2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4731" y="2779826"/>
              <a:ext cx="88793" cy="2236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10536" y="2752965"/>
              <a:ext cx="1493520" cy="297815"/>
            </a:xfrm>
            <a:custGeom>
              <a:avLst/>
              <a:gdLst/>
              <a:ahLst/>
              <a:cxnLst/>
              <a:rect l="l" t="t" r="r" b="b"/>
              <a:pathLst>
                <a:path w="1493520" h="297814">
                  <a:moveTo>
                    <a:pt x="43789" y="230771"/>
                  </a:moveTo>
                  <a:lnTo>
                    <a:pt x="42037" y="222288"/>
                  </a:lnTo>
                  <a:lnTo>
                    <a:pt x="37287" y="215353"/>
                  </a:lnTo>
                  <a:lnTo>
                    <a:pt x="30340" y="210654"/>
                  </a:lnTo>
                  <a:lnTo>
                    <a:pt x="21945" y="208927"/>
                  </a:lnTo>
                  <a:lnTo>
                    <a:pt x="13373" y="210654"/>
                  </a:lnTo>
                  <a:lnTo>
                    <a:pt x="6337" y="215353"/>
                  </a:lnTo>
                  <a:lnTo>
                    <a:pt x="1625" y="222288"/>
                  </a:lnTo>
                  <a:lnTo>
                    <a:pt x="0" y="230771"/>
                  </a:lnTo>
                  <a:lnTo>
                    <a:pt x="1625" y="239255"/>
                  </a:lnTo>
                  <a:lnTo>
                    <a:pt x="6337" y="246202"/>
                  </a:lnTo>
                  <a:lnTo>
                    <a:pt x="13373" y="250901"/>
                  </a:lnTo>
                  <a:lnTo>
                    <a:pt x="21945" y="252615"/>
                  </a:lnTo>
                  <a:lnTo>
                    <a:pt x="30340" y="250901"/>
                  </a:lnTo>
                  <a:lnTo>
                    <a:pt x="37287" y="246202"/>
                  </a:lnTo>
                  <a:lnTo>
                    <a:pt x="42037" y="239255"/>
                  </a:lnTo>
                  <a:lnTo>
                    <a:pt x="43789" y="230771"/>
                  </a:lnTo>
                  <a:close/>
                </a:path>
                <a:path w="1493520" h="297814">
                  <a:moveTo>
                    <a:pt x="389051" y="111836"/>
                  </a:moveTo>
                  <a:lnTo>
                    <a:pt x="352183" y="102438"/>
                  </a:lnTo>
                  <a:lnTo>
                    <a:pt x="321932" y="86004"/>
                  </a:lnTo>
                  <a:lnTo>
                    <a:pt x="310388" y="73939"/>
                  </a:lnTo>
                  <a:lnTo>
                    <a:pt x="301358" y="64503"/>
                  </a:lnTo>
                  <a:lnTo>
                    <a:pt x="293484" y="39865"/>
                  </a:lnTo>
                  <a:lnTo>
                    <a:pt x="379336" y="39865"/>
                  </a:lnTo>
                  <a:lnTo>
                    <a:pt x="379336" y="16484"/>
                  </a:lnTo>
                  <a:lnTo>
                    <a:pt x="174117" y="16484"/>
                  </a:lnTo>
                  <a:lnTo>
                    <a:pt x="174117" y="39865"/>
                  </a:lnTo>
                  <a:lnTo>
                    <a:pt x="260286" y="39865"/>
                  </a:lnTo>
                  <a:lnTo>
                    <a:pt x="252222" y="64503"/>
                  </a:lnTo>
                  <a:lnTo>
                    <a:pt x="231559" y="86004"/>
                  </a:lnTo>
                  <a:lnTo>
                    <a:pt x="201396" y="102438"/>
                  </a:lnTo>
                  <a:lnTo>
                    <a:pt x="164833" y="111836"/>
                  </a:lnTo>
                  <a:lnTo>
                    <a:pt x="175856" y="134988"/>
                  </a:lnTo>
                  <a:lnTo>
                    <a:pt x="208140" y="126898"/>
                  </a:lnTo>
                  <a:lnTo>
                    <a:pt x="236766" y="113639"/>
                  </a:lnTo>
                  <a:lnTo>
                    <a:pt x="260159" y="95796"/>
                  </a:lnTo>
                  <a:lnTo>
                    <a:pt x="276771" y="73939"/>
                  </a:lnTo>
                  <a:lnTo>
                    <a:pt x="293395" y="95796"/>
                  </a:lnTo>
                  <a:lnTo>
                    <a:pt x="316865" y="113639"/>
                  </a:lnTo>
                  <a:lnTo>
                    <a:pt x="345643" y="126898"/>
                  </a:lnTo>
                  <a:lnTo>
                    <a:pt x="378244" y="134988"/>
                  </a:lnTo>
                  <a:lnTo>
                    <a:pt x="389051" y="111836"/>
                  </a:lnTo>
                  <a:close/>
                </a:path>
                <a:path w="1493520" h="297814">
                  <a:moveTo>
                    <a:pt x="403034" y="155956"/>
                  </a:moveTo>
                  <a:lnTo>
                    <a:pt x="150736" y="155956"/>
                  </a:lnTo>
                  <a:lnTo>
                    <a:pt x="150736" y="179882"/>
                  </a:lnTo>
                  <a:lnTo>
                    <a:pt x="261810" y="179882"/>
                  </a:lnTo>
                  <a:lnTo>
                    <a:pt x="261810" y="276644"/>
                  </a:lnTo>
                  <a:lnTo>
                    <a:pt x="290652" y="276644"/>
                  </a:lnTo>
                  <a:lnTo>
                    <a:pt x="290652" y="179882"/>
                  </a:lnTo>
                  <a:lnTo>
                    <a:pt x="403034" y="179882"/>
                  </a:lnTo>
                  <a:lnTo>
                    <a:pt x="403034" y="155956"/>
                  </a:lnTo>
                  <a:close/>
                </a:path>
                <a:path w="1493520" h="297814">
                  <a:moveTo>
                    <a:pt x="565543" y="194297"/>
                  </a:moveTo>
                  <a:lnTo>
                    <a:pt x="521970" y="145135"/>
                  </a:lnTo>
                  <a:lnTo>
                    <a:pt x="507555" y="77216"/>
                  </a:lnTo>
                  <a:lnTo>
                    <a:pt x="507555" y="55041"/>
                  </a:lnTo>
                  <a:lnTo>
                    <a:pt x="555282" y="55041"/>
                  </a:lnTo>
                  <a:lnTo>
                    <a:pt x="555282" y="31127"/>
                  </a:lnTo>
                  <a:lnTo>
                    <a:pt x="428586" y="31127"/>
                  </a:lnTo>
                  <a:lnTo>
                    <a:pt x="428586" y="55041"/>
                  </a:lnTo>
                  <a:lnTo>
                    <a:pt x="479259" y="55041"/>
                  </a:lnTo>
                  <a:lnTo>
                    <a:pt x="479259" y="77216"/>
                  </a:lnTo>
                  <a:lnTo>
                    <a:pt x="475526" y="113931"/>
                  </a:lnTo>
                  <a:lnTo>
                    <a:pt x="464375" y="148463"/>
                  </a:lnTo>
                  <a:lnTo>
                    <a:pt x="445858" y="178231"/>
                  </a:lnTo>
                  <a:lnTo>
                    <a:pt x="420065" y="200634"/>
                  </a:lnTo>
                  <a:lnTo>
                    <a:pt x="438200" y="222364"/>
                  </a:lnTo>
                  <a:lnTo>
                    <a:pt x="456882" y="207251"/>
                  </a:lnTo>
                  <a:lnTo>
                    <a:pt x="472427" y="187680"/>
                  </a:lnTo>
                  <a:lnTo>
                    <a:pt x="484759" y="164477"/>
                  </a:lnTo>
                  <a:lnTo>
                    <a:pt x="493788" y="138480"/>
                  </a:lnTo>
                  <a:lnTo>
                    <a:pt x="502602" y="162458"/>
                  </a:lnTo>
                  <a:lnTo>
                    <a:pt x="514578" y="183794"/>
                  </a:lnTo>
                  <a:lnTo>
                    <a:pt x="529742" y="201841"/>
                  </a:lnTo>
                  <a:lnTo>
                    <a:pt x="548068" y="215925"/>
                  </a:lnTo>
                  <a:lnTo>
                    <a:pt x="565543" y="194297"/>
                  </a:lnTo>
                  <a:close/>
                </a:path>
                <a:path w="1493520" h="297814">
                  <a:moveTo>
                    <a:pt x="605409" y="5892"/>
                  </a:moveTo>
                  <a:lnTo>
                    <a:pt x="577786" y="5892"/>
                  </a:lnTo>
                  <a:lnTo>
                    <a:pt x="577786" y="98069"/>
                  </a:lnTo>
                  <a:lnTo>
                    <a:pt x="534644" y="98069"/>
                  </a:lnTo>
                  <a:lnTo>
                    <a:pt x="534644" y="121881"/>
                  </a:lnTo>
                  <a:lnTo>
                    <a:pt x="577786" y="121881"/>
                  </a:lnTo>
                  <a:lnTo>
                    <a:pt x="577786" y="262775"/>
                  </a:lnTo>
                  <a:lnTo>
                    <a:pt x="605409" y="262775"/>
                  </a:lnTo>
                  <a:lnTo>
                    <a:pt x="605409" y="5892"/>
                  </a:lnTo>
                  <a:close/>
                </a:path>
                <a:path w="1493520" h="297814">
                  <a:moveTo>
                    <a:pt x="661555" y="0"/>
                  </a:moveTo>
                  <a:lnTo>
                    <a:pt x="633704" y="0"/>
                  </a:lnTo>
                  <a:lnTo>
                    <a:pt x="633704" y="276758"/>
                  </a:lnTo>
                  <a:lnTo>
                    <a:pt x="661555" y="276758"/>
                  </a:lnTo>
                  <a:lnTo>
                    <a:pt x="661555" y="0"/>
                  </a:lnTo>
                  <a:close/>
                </a:path>
                <a:path w="1493520" h="297814">
                  <a:moveTo>
                    <a:pt x="938999" y="139026"/>
                  </a:moveTo>
                  <a:lnTo>
                    <a:pt x="889990" y="103441"/>
                  </a:lnTo>
                  <a:lnTo>
                    <a:pt x="872274" y="50571"/>
                  </a:lnTo>
                  <a:lnTo>
                    <a:pt x="872274" y="16929"/>
                  </a:lnTo>
                  <a:lnTo>
                    <a:pt x="843102" y="16929"/>
                  </a:lnTo>
                  <a:lnTo>
                    <a:pt x="838365" y="80149"/>
                  </a:lnTo>
                  <a:lnTo>
                    <a:pt x="803186" y="129603"/>
                  </a:lnTo>
                  <a:lnTo>
                    <a:pt x="774293" y="145034"/>
                  </a:lnTo>
                  <a:lnTo>
                    <a:pt x="789914" y="168516"/>
                  </a:lnTo>
                  <a:lnTo>
                    <a:pt x="812634" y="156832"/>
                  </a:lnTo>
                  <a:lnTo>
                    <a:pt x="831786" y="140982"/>
                  </a:lnTo>
                  <a:lnTo>
                    <a:pt x="847064" y="121513"/>
                  </a:lnTo>
                  <a:lnTo>
                    <a:pt x="858177" y="98945"/>
                  </a:lnTo>
                  <a:lnTo>
                    <a:pt x="869061" y="119227"/>
                  </a:lnTo>
                  <a:lnTo>
                    <a:pt x="883666" y="136804"/>
                  </a:lnTo>
                  <a:lnTo>
                    <a:pt x="901687" y="151218"/>
                  </a:lnTo>
                  <a:lnTo>
                    <a:pt x="922832" y="161963"/>
                  </a:lnTo>
                  <a:lnTo>
                    <a:pt x="938999" y="139026"/>
                  </a:lnTo>
                  <a:close/>
                </a:path>
                <a:path w="1493520" h="297814">
                  <a:moveTo>
                    <a:pt x="1005293" y="215"/>
                  </a:moveTo>
                  <a:lnTo>
                    <a:pt x="976020" y="215"/>
                  </a:lnTo>
                  <a:lnTo>
                    <a:pt x="976020" y="63233"/>
                  </a:lnTo>
                  <a:lnTo>
                    <a:pt x="917702" y="63233"/>
                  </a:lnTo>
                  <a:lnTo>
                    <a:pt x="917702" y="87477"/>
                  </a:lnTo>
                  <a:lnTo>
                    <a:pt x="976020" y="87477"/>
                  </a:lnTo>
                  <a:lnTo>
                    <a:pt x="976020" y="206641"/>
                  </a:lnTo>
                  <a:lnTo>
                    <a:pt x="1005293" y="206641"/>
                  </a:lnTo>
                  <a:lnTo>
                    <a:pt x="1005293" y="215"/>
                  </a:lnTo>
                  <a:close/>
                </a:path>
                <a:path w="1493520" h="297814">
                  <a:moveTo>
                    <a:pt x="1011516" y="247053"/>
                  </a:moveTo>
                  <a:lnTo>
                    <a:pt x="854138" y="247053"/>
                  </a:lnTo>
                  <a:lnTo>
                    <a:pt x="854138" y="183705"/>
                  </a:lnTo>
                  <a:lnTo>
                    <a:pt x="824534" y="183705"/>
                  </a:lnTo>
                  <a:lnTo>
                    <a:pt x="824534" y="271081"/>
                  </a:lnTo>
                  <a:lnTo>
                    <a:pt x="1011516" y="271081"/>
                  </a:lnTo>
                  <a:lnTo>
                    <a:pt x="1011516" y="247053"/>
                  </a:lnTo>
                  <a:close/>
                </a:path>
                <a:path w="1493520" h="297814">
                  <a:moveTo>
                    <a:pt x="1213789" y="132156"/>
                  </a:moveTo>
                  <a:lnTo>
                    <a:pt x="1164780" y="98399"/>
                  </a:lnTo>
                  <a:lnTo>
                    <a:pt x="1147102" y="49149"/>
                  </a:lnTo>
                  <a:lnTo>
                    <a:pt x="1147064" y="43027"/>
                  </a:lnTo>
                  <a:lnTo>
                    <a:pt x="1206690" y="43027"/>
                  </a:lnTo>
                  <a:lnTo>
                    <a:pt x="1206690" y="19113"/>
                  </a:lnTo>
                  <a:lnTo>
                    <a:pt x="1057287" y="19113"/>
                  </a:lnTo>
                  <a:lnTo>
                    <a:pt x="1057287" y="43027"/>
                  </a:lnTo>
                  <a:lnTo>
                    <a:pt x="1117346" y="43027"/>
                  </a:lnTo>
                  <a:lnTo>
                    <a:pt x="1117346" y="49149"/>
                  </a:lnTo>
                  <a:lnTo>
                    <a:pt x="1112570" y="77317"/>
                  </a:lnTo>
                  <a:lnTo>
                    <a:pt x="1098842" y="103149"/>
                  </a:lnTo>
                  <a:lnTo>
                    <a:pt x="1077087" y="124650"/>
                  </a:lnTo>
                  <a:lnTo>
                    <a:pt x="1048219" y="139801"/>
                  </a:lnTo>
                  <a:lnTo>
                    <a:pt x="1063396" y="163055"/>
                  </a:lnTo>
                  <a:lnTo>
                    <a:pt x="1086510" y="151688"/>
                  </a:lnTo>
                  <a:lnTo>
                    <a:pt x="1105992" y="136194"/>
                  </a:lnTo>
                  <a:lnTo>
                    <a:pt x="1121549" y="117170"/>
                  </a:lnTo>
                  <a:lnTo>
                    <a:pt x="1132865" y="95237"/>
                  </a:lnTo>
                  <a:lnTo>
                    <a:pt x="1143863" y="114655"/>
                  </a:lnTo>
                  <a:lnTo>
                    <a:pt x="1158671" y="131559"/>
                  </a:lnTo>
                  <a:lnTo>
                    <a:pt x="1177074" y="145376"/>
                  </a:lnTo>
                  <a:lnTo>
                    <a:pt x="1198829" y="155524"/>
                  </a:lnTo>
                  <a:lnTo>
                    <a:pt x="1213789" y="132156"/>
                  </a:lnTo>
                  <a:close/>
                </a:path>
                <a:path w="1493520" h="297814">
                  <a:moveTo>
                    <a:pt x="1278775" y="0"/>
                  </a:moveTo>
                  <a:lnTo>
                    <a:pt x="1249502" y="0"/>
                  </a:lnTo>
                  <a:lnTo>
                    <a:pt x="1249502" y="70548"/>
                  </a:lnTo>
                  <a:lnTo>
                    <a:pt x="1197851" y="70548"/>
                  </a:lnTo>
                  <a:lnTo>
                    <a:pt x="1197851" y="94691"/>
                  </a:lnTo>
                  <a:lnTo>
                    <a:pt x="1249502" y="94691"/>
                  </a:lnTo>
                  <a:lnTo>
                    <a:pt x="1249502" y="164693"/>
                  </a:lnTo>
                  <a:lnTo>
                    <a:pt x="1278775" y="164693"/>
                  </a:lnTo>
                  <a:lnTo>
                    <a:pt x="1278775" y="0"/>
                  </a:lnTo>
                  <a:close/>
                </a:path>
                <a:path w="1493520" h="297814">
                  <a:moveTo>
                    <a:pt x="1279652" y="224663"/>
                  </a:moveTo>
                  <a:lnTo>
                    <a:pt x="1273136" y="202590"/>
                  </a:lnTo>
                  <a:lnTo>
                    <a:pt x="1264729" y="195173"/>
                  </a:lnTo>
                  <a:lnTo>
                    <a:pt x="1254556" y="186182"/>
                  </a:lnTo>
                  <a:lnTo>
                    <a:pt x="1250594" y="184810"/>
                  </a:lnTo>
                  <a:lnTo>
                    <a:pt x="1250594" y="224663"/>
                  </a:lnTo>
                  <a:lnTo>
                    <a:pt x="1246149" y="237058"/>
                  </a:lnTo>
                  <a:lnTo>
                    <a:pt x="1233436" y="246227"/>
                  </a:lnTo>
                  <a:lnTo>
                    <a:pt x="1213167" y="251879"/>
                  </a:lnTo>
                  <a:lnTo>
                    <a:pt x="1186053" y="253707"/>
                  </a:lnTo>
                  <a:lnTo>
                    <a:pt x="1158862" y="251879"/>
                  </a:lnTo>
                  <a:lnTo>
                    <a:pt x="1138555" y="246227"/>
                  </a:lnTo>
                  <a:lnTo>
                    <a:pt x="1125893" y="237058"/>
                  </a:lnTo>
                  <a:lnTo>
                    <a:pt x="1121613" y="224663"/>
                  </a:lnTo>
                  <a:lnTo>
                    <a:pt x="1125893" y="212128"/>
                  </a:lnTo>
                  <a:lnTo>
                    <a:pt x="1138555" y="202869"/>
                  </a:lnTo>
                  <a:lnTo>
                    <a:pt x="1158862" y="197142"/>
                  </a:lnTo>
                  <a:lnTo>
                    <a:pt x="1186053" y="195173"/>
                  </a:lnTo>
                  <a:lnTo>
                    <a:pt x="1213167" y="197142"/>
                  </a:lnTo>
                  <a:lnTo>
                    <a:pt x="1233436" y="202869"/>
                  </a:lnTo>
                  <a:lnTo>
                    <a:pt x="1246149" y="212128"/>
                  </a:lnTo>
                  <a:lnTo>
                    <a:pt x="1250594" y="224663"/>
                  </a:lnTo>
                  <a:lnTo>
                    <a:pt x="1250594" y="184810"/>
                  </a:lnTo>
                  <a:lnTo>
                    <a:pt x="1225130" y="175971"/>
                  </a:lnTo>
                  <a:lnTo>
                    <a:pt x="1186053" y="172453"/>
                  </a:lnTo>
                  <a:lnTo>
                    <a:pt x="1146898" y="175971"/>
                  </a:lnTo>
                  <a:lnTo>
                    <a:pt x="1117434" y="186182"/>
                  </a:lnTo>
                  <a:lnTo>
                    <a:pt x="1098905" y="202590"/>
                  </a:lnTo>
                  <a:lnTo>
                    <a:pt x="1092555" y="224663"/>
                  </a:lnTo>
                  <a:lnTo>
                    <a:pt x="1098905" y="246634"/>
                  </a:lnTo>
                  <a:lnTo>
                    <a:pt x="1117434" y="262953"/>
                  </a:lnTo>
                  <a:lnTo>
                    <a:pt x="1146898" y="273151"/>
                  </a:lnTo>
                  <a:lnTo>
                    <a:pt x="1186053" y="276758"/>
                  </a:lnTo>
                  <a:lnTo>
                    <a:pt x="1225130" y="273151"/>
                  </a:lnTo>
                  <a:lnTo>
                    <a:pt x="1254556" y="262953"/>
                  </a:lnTo>
                  <a:lnTo>
                    <a:pt x="1265085" y="253707"/>
                  </a:lnTo>
                  <a:lnTo>
                    <a:pt x="1273136" y="246634"/>
                  </a:lnTo>
                  <a:lnTo>
                    <a:pt x="1279652" y="224663"/>
                  </a:lnTo>
                  <a:close/>
                </a:path>
                <a:path w="1493520" h="297814">
                  <a:moveTo>
                    <a:pt x="1493380" y="18173"/>
                  </a:moveTo>
                  <a:lnTo>
                    <a:pt x="1421307" y="18173"/>
                  </a:lnTo>
                  <a:lnTo>
                    <a:pt x="1421307" y="44843"/>
                  </a:lnTo>
                  <a:lnTo>
                    <a:pt x="1421307" y="270903"/>
                  </a:lnTo>
                  <a:lnTo>
                    <a:pt x="1421307" y="297573"/>
                  </a:lnTo>
                  <a:lnTo>
                    <a:pt x="1493380" y="297573"/>
                  </a:lnTo>
                  <a:lnTo>
                    <a:pt x="1493380" y="270903"/>
                  </a:lnTo>
                  <a:lnTo>
                    <a:pt x="1452867" y="270903"/>
                  </a:lnTo>
                  <a:lnTo>
                    <a:pt x="1452867" y="44843"/>
                  </a:lnTo>
                  <a:lnTo>
                    <a:pt x="1493380" y="44843"/>
                  </a:lnTo>
                  <a:lnTo>
                    <a:pt x="1493380" y="18173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205" y="2776768"/>
              <a:ext cx="164153" cy="2303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0250" y="2776768"/>
              <a:ext cx="164590" cy="22979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00773" y="2961891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952" y="0"/>
                  </a:moveTo>
                  <a:lnTo>
                    <a:pt x="13377" y="1723"/>
                  </a:lnTo>
                  <a:lnTo>
                    <a:pt x="6348" y="6416"/>
                  </a:lnTo>
                  <a:lnTo>
                    <a:pt x="1633" y="13362"/>
                  </a:lnTo>
                  <a:lnTo>
                    <a:pt x="0" y="21843"/>
                  </a:lnTo>
                  <a:lnTo>
                    <a:pt x="1633" y="30324"/>
                  </a:lnTo>
                  <a:lnTo>
                    <a:pt x="6348" y="37270"/>
                  </a:lnTo>
                  <a:lnTo>
                    <a:pt x="13377" y="41963"/>
                  </a:lnTo>
                  <a:lnTo>
                    <a:pt x="21952" y="43686"/>
                  </a:lnTo>
                  <a:lnTo>
                    <a:pt x="30342" y="41963"/>
                  </a:lnTo>
                  <a:lnTo>
                    <a:pt x="37297" y="37270"/>
                  </a:lnTo>
                  <a:lnTo>
                    <a:pt x="42041" y="30324"/>
                  </a:lnTo>
                  <a:lnTo>
                    <a:pt x="43796" y="21843"/>
                  </a:lnTo>
                  <a:lnTo>
                    <a:pt x="42041" y="13362"/>
                  </a:lnTo>
                  <a:lnTo>
                    <a:pt x="37297" y="6416"/>
                  </a:lnTo>
                  <a:lnTo>
                    <a:pt x="30342" y="1723"/>
                  </a:lnTo>
                  <a:lnTo>
                    <a:pt x="21952" y="0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0174" y="2779826"/>
              <a:ext cx="88794" cy="2236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2376" y="2776768"/>
              <a:ext cx="164590" cy="2297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32947" y="2752965"/>
              <a:ext cx="626110" cy="297815"/>
            </a:xfrm>
            <a:custGeom>
              <a:avLst/>
              <a:gdLst/>
              <a:ahLst/>
              <a:cxnLst/>
              <a:rect l="l" t="t" r="r" b="b"/>
              <a:pathLst>
                <a:path w="626110" h="297814">
                  <a:moveTo>
                    <a:pt x="72732" y="18567"/>
                  </a:moveTo>
                  <a:lnTo>
                    <a:pt x="42481" y="18567"/>
                  </a:lnTo>
                  <a:lnTo>
                    <a:pt x="24091" y="49022"/>
                  </a:lnTo>
                  <a:lnTo>
                    <a:pt x="10795" y="82207"/>
                  </a:lnTo>
                  <a:lnTo>
                    <a:pt x="2717" y="118402"/>
                  </a:lnTo>
                  <a:lnTo>
                    <a:pt x="0" y="157822"/>
                  </a:lnTo>
                  <a:lnTo>
                    <a:pt x="2717" y="197256"/>
                  </a:lnTo>
                  <a:lnTo>
                    <a:pt x="10795" y="233476"/>
                  </a:lnTo>
                  <a:lnTo>
                    <a:pt x="24091" y="266712"/>
                  </a:lnTo>
                  <a:lnTo>
                    <a:pt x="42481" y="297180"/>
                  </a:lnTo>
                  <a:lnTo>
                    <a:pt x="72732" y="297180"/>
                  </a:lnTo>
                  <a:lnTo>
                    <a:pt x="57632" y="270535"/>
                  </a:lnTo>
                  <a:lnTo>
                    <a:pt x="45389" y="236143"/>
                  </a:lnTo>
                  <a:lnTo>
                    <a:pt x="37172" y="197421"/>
                  </a:lnTo>
                  <a:lnTo>
                    <a:pt x="34175" y="157822"/>
                  </a:lnTo>
                  <a:lnTo>
                    <a:pt x="37172" y="118224"/>
                  </a:lnTo>
                  <a:lnTo>
                    <a:pt x="45389" y="79552"/>
                  </a:lnTo>
                  <a:lnTo>
                    <a:pt x="57632" y="45186"/>
                  </a:lnTo>
                  <a:lnTo>
                    <a:pt x="72732" y="18567"/>
                  </a:lnTo>
                  <a:close/>
                </a:path>
                <a:path w="626110" h="297814">
                  <a:moveTo>
                    <a:pt x="261239" y="32867"/>
                  </a:moveTo>
                  <a:lnTo>
                    <a:pt x="193090" y="32867"/>
                  </a:lnTo>
                  <a:lnTo>
                    <a:pt x="193090" y="762"/>
                  </a:lnTo>
                  <a:lnTo>
                    <a:pt x="163715" y="762"/>
                  </a:lnTo>
                  <a:lnTo>
                    <a:pt x="163715" y="32867"/>
                  </a:lnTo>
                  <a:lnTo>
                    <a:pt x="95237" y="32867"/>
                  </a:lnTo>
                  <a:lnTo>
                    <a:pt x="95237" y="56248"/>
                  </a:lnTo>
                  <a:lnTo>
                    <a:pt x="261239" y="56248"/>
                  </a:lnTo>
                  <a:lnTo>
                    <a:pt x="261239" y="32867"/>
                  </a:lnTo>
                  <a:close/>
                </a:path>
                <a:path w="626110" h="297814">
                  <a:moveTo>
                    <a:pt x="267246" y="214833"/>
                  </a:moveTo>
                  <a:lnTo>
                    <a:pt x="265785" y="199542"/>
                  </a:lnTo>
                  <a:lnTo>
                    <a:pt x="265176" y="193090"/>
                  </a:lnTo>
                  <a:lnTo>
                    <a:pt x="247675" y="195313"/>
                  </a:lnTo>
                  <a:lnTo>
                    <a:pt x="229704" y="197091"/>
                  </a:lnTo>
                  <a:lnTo>
                    <a:pt x="211455" y="198488"/>
                  </a:lnTo>
                  <a:lnTo>
                    <a:pt x="193090" y="199542"/>
                  </a:lnTo>
                  <a:lnTo>
                    <a:pt x="193090" y="172567"/>
                  </a:lnTo>
                  <a:lnTo>
                    <a:pt x="214325" y="166598"/>
                  </a:lnTo>
                  <a:lnTo>
                    <a:pt x="230733" y="155841"/>
                  </a:lnTo>
                  <a:lnTo>
                    <a:pt x="234353" y="150723"/>
                  </a:lnTo>
                  <a:lnTo>
                    <a:pt x="241338" y="140881"/>
                  </a:lnTo>
                  <a:lnTo>
                    <a:pt x="245186" y="122326"/>
                  </a:lnTo>
                  <a:lnTo>
                    <a:pt x="240182" y="101053"/>
                  </a:lnTo>
                  <a:lnTo>
                    <a:pt x="233641" y="93268"/>
                  </a:lnTo>
                  <a:lnTo>
                    <a:pt x="226453" y="84721"/>
                  </a:lnTo>
                  <a:lnTo>
                    <a:pt x="217004" y="80022"/>
                  </a:lnTo>
                  <a:lnTo>
                    <a:pt x="217004" y="122326"/>
                  </a:lnTo>
                  <a:lnTo>
                    <a:pt x="214236" y="134188"/>
                  </a:lnTo>
                  <a:lnTo>
                    <a:pt x="206425" y="143154"/>
                  </a:lnTo>
                  <a:lnTo>
                    <a:pt x="194297" y="148805"/>
                  </a:lnTo>
                  <a:lnTo>
                    <a:pt x="178562" y="150723"/>
                  </a:lnTo>
                  <a:lnTo>
                    <a:pt x="162712" y="148805"/>
                  </a:lnTo>
                  <a:lnTo>
                    <a:pt x="150507" y="143154"/>
                  </a:lnTo>
                  <a:lnTo>
                    <a:pt x="142671" y="134188"/>
                  </a:lnTo>
                  <a:lnTo>
                    <a:pt x="139903" y="122326"/>
                  </a:lnTo>
                  <a:lnTo>
                    <a:pt x="142671" y="110312"/>
                  </a:lnTo>
                  <a:lnTo>
                    <a:pt x="150507" y="101155"/>
                  </a:lnTo>
                  <a:lnTo>
                    <a:pt x="162712" y="95326"/>
                  </a:lnTo>
                  <a:lnTo>
                    <a:pt x="178562" y="93268"/>
                  </a:lnTo>
                  <a:lnTo>
                    <a:pt x="194297" y="95326"/>
                  </a:lnTo>
                  <a:lnTo>
                    <a:pt x="206425" y="101155"/>
                  </a:lnTo>
                  <a:lnTo>
                    <a:pt x="214236" y="110312"/>
                  </a:lnTo>
                  <a:lnTo>
                    <a:pt x="217004" y="122326"/>
                  </a:lnTo>
                  <a:lnTo>
                    <a:pt x="217004" y="80022"/>
                  </a:lnTo>
                  <a:lnTo>
                    <a:pt x="205435" y="74244"/>
                  </a:lnTo>
                  <a:lnTo>
                    <a:pt x="178562" y="70548"/>
                  </a:lnTo>
                  <a:lnTo>
                    <a:pt x="151498" y="74244"/>
                  </a:lnTo>
                  <a:lnTo>
                    <a:pt x="130505" y="84721"/>
                  </a:lnTo>
                  <a:lnTo>
                    <a:pt x="116979" y="101053"/>
                  </a:lnTo>
                  <a:lnTo>
                    <a:pt x="112268" y="122326"/>
                  </a:lnTo>
                  <a:lnTo>
                    <a:pt x="115824" y="140817"/>
                  </a:lnTo>
                  <a:lnTo>
                    <a:pt x="126199" y="155752"/>
                  </a:lnTo>
                  <a:lnTo>
                    <a:pt x="142468" y="166535"/>
                  </a:lnTo>
                  <a:lnTo>
                    <a:pt x="163715" y="172567"/>
                  </a:lnTo>
                  <a:lnTo>
                    <a:pt x="163715" y="200634"/>
                  </a:lnTo>
                  <a:lnTo>
                    <a:pt x="144132" y="201091"/>
                  </a:lnTo>
                  <a:lnTo>
                    <a:pt x="90093" y="201510"/>
                  </a:lnTo>
                  <a:lnTo>
                    <a:pt x="94576" y="225971"/>
                  </a:lnTo>
                  <a:lnTo>
                    <a:pt x="133286" y="225717"/>
                  </a:lnTo>
                  <a:lnTo>
                    <a:pt x="176326" y="224370"/>
                  </a:lnTo>
                  <a:lnTo>
                    <a:pt x="221653" y="221043"/>
                  </a:lnTo>
                  <a:lnTo>
                    <a:pt x="267246" y="214833"/>
                  </a:lnTo>
                  <a:close/>
                </a:path>
                <a:path w="626110" h="297814">
                  <a:moveTo>
                    <a:pt x="352005" y="115989"/>
                  </a:moveTo>
                  <a:lnTo>
                    <a:pt x="310502" y="115989"/>
                  </a:lnTo>
                  <a:lnTo>
                    <a:pt x="310502" y="0"/>
                  </a:lnTo>
                  <a:lnTo>
                    <a:pt x="281012" y="0"/>
                  </a:lnTo>
                  <a:lnTo>
                    <a:pt x="281012" y="276758"/>
                  </a:lnTo>
                  <a:lnTo>
                    <a:pt x="310502" y="276758"/>
                  </a:lnTo>
                  <a:lnTo>
                    <a:pt x="310502" y="140563"/>
                  </a:lnTo>
                  <a:lnTo>
                    <a:pt x="352005" y="140563"/>
                  </a:lnTo>
                  <a:lnTo>
                    <a:pt x="352005" y="115989"/>
                  </a:lnTo>
                  <a:close/>
                </a:path>
                <a:path w="626110" h="297814">
                  <a:moveTo>
                    <a:pt x="440143" y="157822"/>
                  </a:moveTo>
                  <a:lnTo>
                    <a:pt x="437413" y="118402"/>
                  </a:lnTo>
                  <a:lnTo>
                    <a:pt x="429336" y="82207"/>
                  </a:lnTo>
                  <a:lnTo>
                    <a:pt x="416039" y="49022"/>
                  </a:lnTo>
                  <a:lnTo>
                    <a:pt x="397649" y="18567"/>
                  </a:lnTo>
                  <a:lnTo>
                    <a:pt x="367398" y="18567"/>
                  </a:lnTo>
                  <a:lnTo>
                    <a:pt x="382498" y="45186"/>
                  </a:lnTo>
                  <a:lnTo>
                    <a:pt x="394741" y="79552"/>
                  </a:lnTo>
                  <a:lnTo>
                    <a:pt x="402958" y="118224"/>
                  </a:lnTo>
                  <a:lnTo>
                    <a:pt x="405955" y="157822"/>
                  </a:lnTo>
                  <a:lnTo>
                    <a:pt x="402958" y="197421"/>
                  </a:lnTo>
                  <a:lnTo>
                    <a:pt x="394741" y="236143"/>
                  </a:lnTo>
                  <a:lnTo>
                    <a:pt x="382498" y="270535"/>
                  </a:lnTo>
                  <a:lnTo>
                    <a:pt x="367398" y="297180"/>
                  </a:lnTo>
                  <a:lnTo>
                    <a:pt x="397649" y="297180"/>
                  </a:lnTo>
                  <a:lnTo>
                    <a:pt x="416039" y="266712"/>
                  </a:lnTo>
                  <a:lnTo>
                    <a:pt x="429336" y="233476"/>
                  </a:lnTo>
                  <a:lnTo>
                    <a:pt x="437413" y="197256"/>
                  </a:lnTo>
                  <a:lnTo>
                    <a:pt x="440143" y="157822"/>
                  </a:lnTo>
                  <a:close/>
                </a:path>
                <a:path w="626110" h="297814">
                  <a:moveTo>
                    <a:pt x="625640" y="18173"/>
                  </a:moveTo>
                  <a:lnTo>
                    <a:pt x="553554" y="18173"/>
                  </a:lnTo>
                  <a:lnTo>
                    <a:pt x="553554" y="44843"/>
                  </a:lnTo>
                  <a:lnTo>
                    <a:pt x="594080" y="44843"/>
                  </a:lnTo>
                  <a:lnTo>
                    <a:pt x="594080" y="270903"/>
                  </a:lnTo>
                  <a:lnTo>
                    <a:pt x="553554" y="270903"/>
                  </a:lnTo>
                  <a:lnTo>
                    <a:pt x="553554" y="297573"/>
                  </a:lnTo>
                  <a:lnTo>
                    <a:pt x="625640" y="297573"/>
                  </a:lnTo>
                  <a:lnTo>
                    <a:pt x="625640" y="270903"/>
                  </a:lnTo>
                  <a:lnTo>
                    <a:pt x="625640" y="44843"/>
                  </a:lnTo>
                  <a:lnTo>
                    <a:pt x="625640" y="18173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68550" y="3194849"/>
              <a:ext cx="4826000" cy="278130"/>
            </a:xfrm>
            <a:custGeom>
              <a:avLst/>
              <a:gdLst/>
              <a:ahLst/>
              <a:cxnLst/>
              <a:rect l="l" t="t" r="r" b="b"/>
              <a:pathLst>
                <a:path w="4826000" h="278129">
                  <a:moveTo>
                    <a:pt x="99390" y="142748"/>
                  </a:moveTo>
                  <a:lnTo>
                    <a:pt x="0" y="142748"/>
                  </a:lnTo>
                  <a:lnTo>
                    <a:pt x="0" y="171145"/>
                  </a:lnTo>
                  <a:lnTo>
                    <a:pt x="99390" y="171145"/>
                  </a:lnTo>
                  <a:lnTo>
                    <a:pt x="99390" y="142748"/>
                  </a:lnTo>
                  <a:close/>
                </a:path>
                <a:path w="4826000" h="278129">
                  <a:moveTo>
                    <a:pt x="436372" y="27635"/>
                  </a:moveTo>
                  <a:lnTo>
                    <a:pt x="365163" y="27635"/>
                  </a:lnTo>
                  <a:lnTo>
                    <a:pt x="365163" y="51549"/>
                  </a:lnTo>
                  <a:lnTo>
                    <a:pt x="365163" y="143954"/>
                  </a:lnTo>
                  <a:lnTo>
                    <a:pt x="298869" y="143954"/>
                  </a:lnTo>
                  <a:lnTo>
                    <a:pt x="298869" y="51549"/>
                  </a:lnTo>
                  <a:lnTo>
                    <a:pt x="365163" y="51549"/>
                  </a:lnTo>
                  <a:lnTo>
                    <a:pt x="365163" y="27635"/>
                  </a:lnTo>
                  <a:lnTo>
                    <a:pt x="227774" y="27635"/>
                  </a:lnTo>
                  <a:lnTo>
                    <a:pt x="227774" y="51549"/>
                  </a:lnTo>
                  <a:lnTo>
                    <a:pt x="269709" y="51549"/>
                  </a:lnTo>
                  <a:lnTo>
                    <a:pt x="269709" y="143954"/>
                  </a:lnTo>
                  <a:lnTo>
                    <a:pt x="228422" y="143954"/>
                  </a:lnTo>
                  <a:lnTo>
                    <a:pt x="228422" y="167436"/>
                  </a:lnTo>
                  <a:lnTo>
                    <a:pt x="435508" y="167436"/>
                  </a:lnTo>
                  <a:lnTo>
                    <a:pt x="435508" y="143954"/>
                  </a:lnTo>
                  <a:lnTo>
                    <a:pt x="394004" y="143954"/>
                  </a:lnTo>
                  <a:lnTo>
                    <a:pt x="394004" y="51549"/>
                  </a:lnTo>
                  <a:lnTo>
                    <a:pt x="436372" y="51549"/>
                  </a:lnTo>
                  <a:lnTo>
                    <a:pt x="436372" y="27635"/>
                  </a:lnTo>
                  <a:close/>
                </a:path>
                <a:path w="4826000" h="278129">
                  <a:moveTo>
                    <a:pt x="459536" y="218440"/>
                  </a:moveTo>
                  <a:lnTo>
                    <a:pt x="206260" y="218440"/>
                  </a:lnTo>
                  <a:lnTo>
                    <a:pt x="206260" y="243128"/>
                  </a:lnTo>
                  <a:lnTo>
                    <a:pt x="459536" y="243128"/>
                  </a:lnTo>
                  <a:lnTo>
                    <a:pt x="459536" y="218440"/>
                  </a:lnTo>
                  <a:close/>
                </a:path>
                <a:path w="4826000" h="278129">
                  <a:moveTo>
                    <a:pt x="733018" y="220179"/>
                  </a:moveTo>
                  <a:lnTo>
                    <a:pt x="620191" y="220179"/>
                  </a:lnTo>
                  <a:lnTo>
                    <a:pt x="620191" y="171919"/>
                  </a:lnTo>
                  <a:lnTo>
                    <a:pt x="708444" y="171919"/>
                  </a:lnTo>
                  <a:lnTo>
                    <a:pt x="708444" y="147789"/>
                  </a:lnTo>
                  <a:lnTo>
                    <a:pt x="539699" y="147789"/>
                  </a:lnTo>
                  <a:lnTo>
                    <a:pt x="539699" y="107149"/>
                  </a:lnTo>
                  <a:lnTo>
                    <a:pt x="701992" y="107149"/>
                  </a:lnTo>
                  <a:lnTo>
                    <a:pt x="701992" y="83019"/>
                  </a:lnTo>
                  <a:lnTo>
                    <a:pt x="701992" y="44919"/>
                  </a:lnTo>
                  <a:lnTo>
                    <a:pt x="701992" y="20789"/>
                  </a:lnTo>
                  <a:lnTo>
                    <a:pt x="509993" y="20789"/>
                  </a:lnTo>
                  <a:lnTo>
                    <a:pt x="509993" y="44919"/>
                  </a:lnTo>
                  <a:lnTo>
                    <a:pt x="673049" y="44919"/>
                  </a:lnTo>
                  <a:lnTo>
                    <a:pt x="673049" y="83019"/>
                  </a:lnTo>
                  <a:lnTo>
                    <a:pt x="510540" y="83019"/>
                  </a:lnTo>
                  <a:lnTo>
                    <a:pt x="510540" y="107149"/>
                  </a:lnTo>
                  <a:lnTo>
                    <a:pt x="510540" y="147789"/>
                  </a:lnTo>
                  <a:lnTo>
                    <a:pt x="510540" y="171919"/>
                  </a:lnTo>
                  <a:lnTo>
                    <a:pt x="591134" y="171919"/>
                  </a:lnTo>
                  <a:lnTo>
                    <a:pt x="591134" y="220179"/>
                  </a:lnTo>
                  <a:lnTo>
                    <a:pt x="479742" y="220179"/>
                  </a:lnTo>
                  <a:lnTo>
                    <a:pt x="479742" y="244309"/>
                  </a:lnTo>
                  <a:lnTo>
                    <a:pt x="733018" y="244309"/>
                  </a:lnTo>
                  <a:lnTo>
                    <a:pt x="733018" y="220179"/>
                  </a:lnTo>
                  <a:close/>
                </a:path>
                <a:path w="4826000" h="278129">
                  <a:moveTo>
                    <a:pt x="890397" y="135763"/>
                  </a:moveTo>
                  <a:lnTo>
                    <a:pt x="867194" y="122174"/>
                  </a:lnTo>
                  <a:lnTo>
                    <a:pt x="852652" y="106273"/>
                  </a:lnTo>
                  <a:lnTo>
                    <a:pt x="850442" y="103873"/>
                  </a:lnTo>
                  <a:lnTo>
                    <a:pt x="840295" y="82626"/>
                  </a:lnTo>
                  <a:lnTo>
                    <a:pt x="836879" y="60185"/>
                  </a:lnTo>
                  <a:lnTo>
                    <a:pt x="836879" y="46532"/>
                  </a:lnTo>
                  <a:lnTo>
                    <a:pt x="883183" y="46532"/>
                  </a:lnTo>
                  <a:lnTo>
                    <a:pt x="883183" y="22720"/>
                  </a:lnTo>
                  <a:lnTo>
                    <a:pt x="759333" y="22720"/>
                  </a:lnTo>
                  <a:lnTo>
                    <a:pt x="759333" y="46532"/>
                  </a:lnTo>
                  <a:lnTo>
                    <a:pt x="808596" y="46532"/>
                  </a:lnTo>
                  <a:lnTo>
                    <a:pt x="808570" y="60185"/>
                  </a:lnTo>
                  <a:lnTo>
                    <a:pt x="804951" y="84353"/>
                  </a:lnTo>
                  <a:lnTo>
                    <a:pt x="794296" y="107365"/>
                  </a:lnTo>
                  <a:lnTo>
                    <a:pt x="776782" y="127101"/>
                  </a:lnTo>
                  <a:lnTo>
                    <a:pt x="752563" y="141554"/>
                  </a:lnTo>
                  <a:lnTo>
                    <a:pt x="768184" y="164706"/>
                  </a:lnTo>
                  <a:lnTo>
                    <a:pt x="786739" y="154317"/>
                  </a:lnTo>
                  <a:lnTo>
                    <a:pt x="802093" y="140728"/>
                  </a:lnTo>
                  <a:lnTo>
                    <a:pt x="814260" y="124523"/>
                  </a:lnTo>
                  <a:lnTo>
                    <a:pt x="823226" y="106273"/>
                  </a:lnTo>
                  <a:lnTo>
                    <a:pt x="831888" y="122555"/>
                  </a:lnTo>
                  <a:lnTo>
                    <a:pt x="843457" y="136994"/>
                  </a:lnTo>
                  <a:lnTo>
                    <a:pt x="857935" y="149098"/>
                  </a:lnTo>
                  <a:lnTo>
                    <a:pt x="875322" y="158369"/>
                  </a:lnTo>
                  <a:lnTo>
                    <a:pt x="890397" y="135763"/>
                  </a:lnTo>
                  <a:close/>
                </a:path>
                <a:path w="4826000" h="278129">
                  <a:moveTo>
                    <a:pt x="934847" y="6883"/>
                  </a:moveTo>
                  <a:lnTo>
                    <a:pt x="906881" y="6883"/>
                  </a:lnTo>
                  <a:lnTo>
                    <a:pt x="906881" y="71208"/>
                  </a:lnTo>
                  <a:lnTo>
                    <a:pt x="868337" y="71208"/>
                  </a:lnTo>
                  <a:lnTo>
                    <a:pt x="868337" y="95237"/>
                  </a:lnTo>
                  <a:lnTo>
                    <a:pt x="906881" y="95237"/>
                  </a:lnTo>
                  <a:lnTo>
                    <a:pt x="906881" y="167767"/>
                  </a:lnTo>
                  <a:lnTo>
                    <a:pt x="934847" y="167767"/>
                  </a:lnTo>
                  <a:lnTo>
                    <a:pt x="934847" y="6883"/>
                  </a:lnTo>
                  <a:close/>
                </a:path>
                <a:path w="4826000" h="278129">
                  <a:moveTo>
                    <a:pt x="989012" y="181419"/>
                  </a:moveTo>
                  <a:lnTo>
                    <a:pt x="800950" y="181419"/>
                  </a:lnTo>
                  <a:lnTo>
                    <a:pt x="800950" y="205117"/>
                  </a:lnTo>
                  <a:lnTo>
                    <a:pt x="960081" y="205117"/>
                  </a:lnTo>
                  <a:lnTo>
                    <a:pt x="960081" y="277634"/>
                  </a:lnTo>
                  <a:lnTo>
                    <a:pt x="989012" y="277634"/>
                  </a:lnTo>
                  <a:lnTo>
                    <a:pt x="989012" y="181419"/>
                  </a:lnTo>
                  <a:close/>
                </a:path>
                <a:path w="4826000" h="278129">
                  <a:moveTo>
                    <a:pt x="989012" y="876"/>
                  </a:moveTo>
                  <a:lnTo>
                    <a:pt x="961275" y="876"/>
                  </a:lnTo>
                  <a:lnTo>
                    <a:pt x="961275" y="169837"/>
                  </a:lnTo>
                  <a:lnTo>
                    <a:pt x="989012" y="169837"/>
                  </a:lnTo>
                  <a:lnTo>
                    <a:pt x="989012" y="876"/>
                  </a:lnTo>
                  <a:close/>
                </a:path>
                <a:path w="4826000" h="278129">
                  <a:moveTo>
                    <a:pt x="1251254" y="147789"/>
                  </a:moveTo>
                  <a:lnTo>
                    <a:pt x="1088085" y="147789"/>
                  </a:lnTo>
                  <a:lnTo>
                    <a:pt x="1088085" y="108419"/>
                  </a:lnTo>
                  <a:lnTo>
                    <a:pt x="1242402" y="108419"/>
                  </a:lnTo>
                  <a:lnTo>
                    <a:pt x="1242402" y="84289"/>
                  </a:lnTo>
                  <a:lnTo>
                    <a:pt x="1088085" y="84289"/>
                  </a:lnTo>
                  <a:lnTo>
                    <a:pt x="1088085" y="47459"/>
                  </a:lnTo>
                  <a:lnTo>
                    <a:pt x="1248524" y="47459"/>
                  </a:lnTo>
                  <a:lnTo>
                    <a:pt x="1248524" y="23329"/>
                  </a:lnTo>
                  <a:lnTo>
                    <a:pt x="1058481" y="23329"/>
                  </a:lnTo>
                  <a:lnTo>
                    <a:pt x="1058481" y="47459"/>
                  </a:lnTo>
                  <a:lnTo>
                    <a:pt x="1058481" y="84289"/>
                  </a:lnTo>
                  <a:lnTo>
                    <a:pt x="1058481" y="108419"/>
                  </a:lnTo>
                  <a:lnTo>
                    <a:pt x="1058481" y="147789"/>
                  </a:lnTo>
                  <a:lnTo>
                    <a:pt x="1058481" y="171919"/>
                  </a:lnTo>
                  <a:lnTo>
                    <a:pt x="1251254" y="171919"/>
                  </a:lnTo>
                  <a:lnTo>
                    <a:pt x="1251254" y="147789"/>
                  </a:lnTo>
                  <a:close/>
                </a:path>
                <a:path w="4826000" h="278129">
                  <a:moveTo>
                    <a:pt x="1279969" y="218655"/>
                  </a:moveTo>
                  <a:lnTo>
                    <a:pt x="1026693" y="218655"/>
                  </a:lnTo>
                  <a:lnTo>
                    <a:pt x="1026693" y="242900"/>
                  </a:lnTo>
                  <a:lnTo>
                    <a:pt x="1279969" y="242900"/>
                  </a:lnTo>
                  <a:lnTo>
                    <a:pt x="1279969" y="218655"/>
                  </a:lnTo>
                  <a:close/>
                </a:path>
                <a:path w="4826000" h="278129">
                  <a:moveTo>
                    <a:pt x="1692198" y="112712"/>
                  </a:moveTo>
                  <a:lnTo>
                    <a:pt x="1655330" y="103314"/>
                  </a:lnTo>
                  <a:lnTo>
                    <a:pt x="1625079" y="86893"/>
                  </a:lnTo>
                  <a:lnTo>
                    <a:pt x="1613535" y="74815"/>
                  </a:lnTo>
                  <a:lnTo>
                    <a:pt x="1604492" y="65379"/>
                  </a:lnTo>
                  <a:lnTo>
                    <a:pt x="1596631" y="40741"/>
                  </a:lnTo>
                  <a:lnTo>
                    <a:pt x="1682470" y="40741"/>
                  </a:lnTo>
                  <a:lnTo>
                    <a:pt x="1682470" y="17373"/>
                  </a:lnTo>
                  <a:lnTo>
                    <a:pt x="1477251" y="17373"/>
                  </a:lnTo>
                  <a:lnTo>
                    <a:pt x="1477251" y="40741"/>
                  </a:lnTo>
                  <a:lnTo>
                    <a:pt x="1563433" y="40741"/>
                  </a:lnTo>
                  <a:lnTo>
                    <a:pt x="1555369" y="65379"/>
                  </a:lnTo>
                  <a:lnTo>
                    <a:pt x="1534706" y="86893"/>
                  </a:lnTo>
                  <a:lnTo>
                    <a:pt x="1504543" y="103314"/>
                  </a:lnTo>
                  <a:lnTo>
                    <a:pt x="1467967" y="112712"/>
                  </a:lnTo>
                  <a:lnTo>
                    <a:pt x="1479003" y="135877"/>
                  </a:lnTo>
                  <a:lnTo>
                    <a:pt x="1511287" y="127774"/>
                  </a:lnTo>
                  <a:lnTo>
                    <a:pt x="1539900" y="114515"/>
                  </a:lnTo>
                  <a:lnTo>
                    <a:pt x="1563306" y="96672"/>
                  </a:lnTo>
                  <a:lnTo>
                    <a:pt x="1579918" y="74815"/>
                  </a:lnTo>
                  <a:lnTo>
                    <a:pt x="1596542" y="96672"/>
                  </a:lnTo>
                  <a:lnTo>
                    <a:pt x="1619999" y="114515"/>
                  </a:lnTo>
                  <a:lnTo>
                    <a:pt x="1648790" y="127774"/>
                  </a:lnTo>
                  <a:lnTo>
                    <a:pt x="1681378" y="135877"/>
                  </a:lnTo>
                  <a:lnTo>
                    <a:pt x="1692198" y="112712"/>
                  </a:lnTo>
                  <a:close/>
                </a:path>
                <a:path w="4826000" h="278129">
                  <a:moveTo>
                    <a:pt x="1706181" y="156845"/>
                  </a:moveTo>
                  <a:lnTo>
                    <a:pt x="1453883" y="156845"/>
                  </a:lnTo>
                  <a:lnTo>
                    <a:pt x="1453883" y="180759"/>
                  </a:lnTo>
                  <a:lnTo>
                    <a:pt x="1564957" y="180759"/>
                  </a:lnTo>
                  <a:lnTo>
                    <a:pt x="1564957" y="277520"/>
                  </a:lnTo>
                  <a:lnTo>
                    <a:pt x="1593786" y="277520"/>
                  </a:lnTo>
                  <a:lnTo>
                    <a:pt x="1593786" y="180759"/>
                  </a:lnTo>
                  <a:lnTo>
                    <a:pt x="1706181" y="180759"/>
                  </a:lnTo>
                  <a:lnTo>
                    <a:pt x="1706181" y="156845"/>
                  </a:lnTo>
                  <a:close/>
                </a:path>
                <a:path w="4826000" h="278129">
                  <a:moveTo>
                    <a:pt x="1868690" y="195173"/>
                  </a:moveTo>
                  <a:lnTo>
                    <a:pt x="1825117" y="146011"/>
                  </a:lnTo>
                  <a:lnTo>
                    <a:pt x="1810702" y="78092"/>
                  </a:lnTo>
                  <a:lnTo>
                    <a:pt x="1810702" y="55918"/>
                  </a:lnTo>
                  <a:lnTo>
                    <a:pt x="1858429" y="55918"/>
                  </a:lnTo>
                  <a:lnTo>
                    <a:pt x="1858429" y="32004"/>
                  </a:lnTo>
                  <a:lnTo>
                    <a:pt x="1731733" y="32004"/>
                  </a:lnTo>
                  <a:lnTo>
                    <a:pt x="1731733" y="55918"/>
                  </a:lnTo>
                  <a:lnTo>
                    <a:pt x="1782406" y="55918"/>
                  </a:lnTo>
                  <a:lnTo>
                    <a:pt x="1782406" y="78092"/>
                  </a:lnTo>
                  <a:lnTo>
                    <a:pt x="1778673" y="114808"/>
                  </a:lnTo>
                  <a:lnTo>
                    <a:pt x="1767509" y="149352"/>
                  </a:lnTo>
                  <a:lnTo>
                    <a:pt x="1749005" y="179108"/>
                  </a:lnTo>
                  <a:lnTo>
                    <a:pt x="1723212" y="201510"/>
                  </a:lnTo>
                  <a:lnTo>
                    <a:pt x="1741347" y="223240"/>
                  </a:lnTo>
                  <a:lnTo>
                    <a:pt x="1760029" y="208127"/>
                  </a:lnTo>
                  <a:lnTo>
                    <a:pt x="1775574" y="188556"/>
                  </a:lnTo>
                  <a:lnTo>
                    <a:pt x="1787893" y="165354"/>
                  </a:lnTo>
                  <a:lnTo>
                    <a:pt x="1796935" y="139369"/>
                  </a:lnTo>
                  <a:lnTo>
                    <a:pt x="1805736" y="163334"/>
                  </a:lnTo>
                  <a:lnTo>
                    <a:pt x="1817725" y="184683"/>
                  </a:lnTo>
                  <a:lnTo>
                    <a:pt x="1832889" y="202717"/>
                  </a:lnTo>
                  <a:lnTo>
                    <a:pt x="1851215" y="216801"/>
                  </a:lnTo>
                  <a:lnTo>
                    <a:pt x="1868690" y="195173"/>
                  </a:lnTo>
                  <a:close/>
                </a:path>
                <a:path w="4826000" h="278129">
                  <a:moveTo>
                    <a:pt x="1908556" y="6781"/>
                  </a:moveTo>
                  <a:lnTo>
                    <a:pt x="1880920" y="6781"/>
                  </a:lnTo>
                  <a:lnTo>
                    <a:pt x="1880920" y="98958"/>
                  </a:lnTo>
                  <a:lnTo>
                    <a:pt x="1837778" y="98958"/>
                  </a:lnTo>
                  <a:lnTo>
                    <a:pt x="1837778" y="122770"/>
                  </a:lnTo>
                  <a:lnTo>
                    <a:pt x="1880920" y="122770"/>
                  </a:lnTo>
                  <a:lnTo>
                    <a:pt x="1880920" y="263652"/>
                  </a:lnTo>
                  <a:lnTo>
                    <a:pt x="1908556" y="263652"/>
                  </a:lnTo>
                  <a:lnTo>
                    <a:pt x="1908556" y="6781"/>
                  </a:lnTo>
                  <a:close/>
                </a:path>
                <a:path w="4826000" h="278129">
                  <a:moveTo>
                    <a:pt x="1964690" y="876"/>
                  </a:moveTo>
                  <a:lnTo>
                    <a:pt x="1936838" y="876"/>
                  </a:lnTo>
                  <a:lnTo>
                    <a:pt x="1936838" y="277634"/>
                  </a:lnTo>
                  <a:lnTo>
                    <a:pt x="1964690" y="277634"/>
                  </a:lnTo>
                  <a:lnTo>
                    <a:pt x="1964690" y="876"/>
                  </a:lnTo>
                  <a:close/>
                </a:path>
                <a:path w="4826000" h="278129">
                  <a:moveTo>
                    <a:pt x="2241994" y="139915"/>
                  </a:moveTo>
                  <a:lnTo>
                    <a:pt x="2192985" y="104317"/>
                  </a:lnTo>
                  <a:lnTo>
                    <a:pt x="2175256" y="51447"/>
                  </a:lnTo>
                  <a:lnTo>
                    <a:pt x="2175256" y="17805"/>
                  </a:lnTo>
                  <a:lnTo>
                    <a:pt x="2146096" y="17805"/>
                  </a:lnTo>
                  <a:lnTo>
                    <a:pt x="2141359" y="81026"/>
                  </a:lnTo>
                  <a:lnTo>
                    <a:pt x="2106180" y="130492"/>
                  </a:lnTo>
                  <a:lnTo>
                    <a:pt x="2077288" y="145923"/>
                  </a:lnTo>
                  <a:lnTo>
                    <a:pt x="2092909" y="169405"/>
                  </a:lnTo>
                  <a:lnTo>
                    <a:pt x="2115629" y="157721"/>
                  </a:lnTo>
                  <a:lnTo>
                    <a:pt x="2134781" y="141859"/>
                  </a:lnTo>
                  <a:lnTo>
                    <a:pt x="2150059" y="122389"/>
                  </a:lnTo>
                  <a:lnTo>
                    <a:pt x="2161171" y="99834"/>
                  </a:lnTo>
                  <a:lnTo>
                    <a:pt x="2172055" y="120103"/>
                  </a:lnTo>
                  <a:lnTo>
                    <a:pt x="2186660" y="137680"/>
                  </a:lnTo>
                  <a:lnTo>
                    <a:pt x="2204682" y="152095"/>
                  </a:lnTo>
                  <a:lnTo>
                    <a:pt x="2225827" y="162852"/>
                  </a:lnTo>
                  <a:lnTo>
                    <a:pt x="2241994" y="139915"/>
                  </a:lnTo>
                  <a:close/>
                </a:path>
                <a:path w="4826000" h="278129">
                  <a:moveTo>
                    <a:pt x="2308288" y="1092"/>
                  </a:moveTo>
                  <a:lnTo>
                    <a:pt x="2279015" y="1092"/>
                  </a:lnTo>
                  <a:lnTo>
                    <a:pt x="2279015" y="64109"/>
                  </a:lnTo>
                  <a:lnTo>
                    <a:pt x="2220696" y="64109"/>
                  </a:lnTo>
                  <a:lnTo>
                    <a:pt x="2220696" y="88366"/>
                  </a:lnTo>
                  <a:lnTo>
                    <a:pt x="2279015" y="88366"/>
                  </a:lnTo>
                  <a:lnTo>
                    <a:pt x="2279015" y="207518"/>
                  </a:lnTo>
                  <a:lnTo>
                    <a:pt x="2308288" y="207518"/>
                  </a:lnTo>
                  <a:lnTo>
                    <a:pt x="2308288" y="1092"/>
                  </a:lnTo>
                  <a:close/>
                </a:path>
                <a:path w="4826000" h="278129">
                  <a:moveTo>
                    <a:pt x="2314511" y="247929"/>
                  </a:moveTo>
                  <a:lnTo>
                    <a:pt x="2157133" y="247929"/>
                  </a:lnTo>
                  <a:lnTo>
                    <a:pt x="2157133" y="184581"/>
                  </a:lnTo>
                  <a:lnTo>
                    <a:pt x="2127529" y="184581"/>
                  </a:lnTo>
                  <a:lnTo>
                    <a:pt x="2127529" y="271957"/>
                  </a:lnTo>
                  <a:lnTo>
                    <a:pt x="2314511" y="271957"/>
                  </a:lnTo>
                  <a:lnTo>
                    <a:pt x="2314511" y="247929"/>
                  </a:lnTo>
                  <a:close/>
                </a:path>
                <a:path w="4826000" h="278129">
                  <a:moveTo>
                    <a:pt x="2516784" y="133032"/>
                  </a:moveTo>
                  <a:lnTo>
                    <a:pt x="2467775" y="99288"/>
                  </a:lnTo>
                  <a:lnTo>
                    <a:pt x="2450096" y="50025"/>
                  </a:lnTo>
                  <a:lnTo>
                    <a:pt x="2450058" y="43903"/>
                  </a:lnTo>
                  <a:lnTo>
                    <a:pt x="2509685" y="43903"/>
                  </a:lnTo>
                  <a:lnTo>
                    <a:pt x="2509685" y="19989"/>
                  </a:lnTo>
                  <a:lnTo>
                    <a:pt x="2360282" y="19989"/>
                  </a:lnTo>
                  <a:lnTo>
                    <a:pt x="2360282" y="43903"/>
                  </a:lnTo>
                  <a:lnTo>
                    <a:pt x="2420340" y="43903"/>
                  </a:lnTo>
                  <a:lnTo>
                    <a:pt x="2420340" y="50025"/>
                  </a:lnTo>
                  <a:lnTo>
                    <a:pt x="2415565" y="78193"/>
                  </a:lnTo>
                  <a:lnTo>
                    <a:pt x="2401836" y="104038"/>
                  </a:lnTo>
                  <a:lnTo>
                    <a:pt x="2380081" y="125526"/>
                  </a:lnTo>
                  <a:lnTo>
                    <a:pt x="2351214" y="140677"/>
                  </a:lnTo>
                  <a:lnTo>
                    <a:pt x="2366391" y="163944"/>
                  </a:lnTo>
                  <a:lnTo>
                    <a:pt x="2389505" y="152577"/>
                  </a:lnTo>
                  <a:lnTo>
                    <a:pt x="2408986" y="137071"/>
                  </a:lnTo>
                  <a:lnTo>
                    <a:pt x="2424544" y="118046"/>
                  </a:lnTo>
                  <a:lnTo>
                    <a:pt x="2435860" y="96113"/>
                  </a:lnTo>
                  <a:lnTo>
                    <a:pt x="2446858" y="115531"/>
                  </a:lnTo>
                  <a:lnTo>
                    <a:pt x="2461666" y="132448"/>
                  </a:lnTo>
                  <a:lnTo>
                    <a:pt x="2480068" y="146265"/>
                  </a:lnTo>
                  <a:lnTo>
                    <a:pt x="2501823" y="156400"/>
                  </a:lnTo>
                  <a:lnTo>
                    <a:pt x="2516784" y="133032"/>
                  </a:lnTo>
                  <a:close/>
                </a:path>
                <a:path w="4826000" h="278129">
                  <a:moveTo>
                    <a:pt x="2581770" y="876"/>
                  </a:moveTo>
                  <a:lnTo>
                    <a:pt x="2552496" y="876"/>
                  </a:lnTo>
                  <a:lnTo>
                    <a:pt x="2552496" y="71437"/>
                  </a:lnTo>
                  <a:lnTo>
                    <a:pt x="2500833" y="71437"/>
                  </a:lnTo>
                  <a:lnTo>
                    <a:pt x="2500833" y="95567"/>
                  </a:lnTo>
                  <a:lnTo>
                    <a:pt x="2552496" y="95567"/>
                  </a:lnTo>
                  <a:lnTo>
                    <a:pt x="2552496" y="165582"/>
                  </a:lnTo>
                  <a:lnTo>
                    <a:pt x="2581770" y="165582"/>
                  </a:lnTo>
                  <a:lnTo>
                    <a:pt x="2581770" y="876"/>
                  </a:lnTo>
                  <a:close/>
                </a:path>
                <a:path w="4826000" h="278129">
                  <a:moveTo>
                    <a:pt x="2582646" y="225539"/>
                  </a:moveTo>
                  <a:lnTo>
                    <a:pt x="2576131" y="203466"/>
                  </a:lnTo>
                  <a:lnTo>
                    <a:pt x="2567724" y="196049"/>
                  </a:lnTo>
                  <a:lnTo>
                    <a:pt x="2557551" y="187071"/>
                  </a:lnTo>
                  <a:lnTo>
                    <a:pt x="2553589" y="185699"/>
                  </a:lnTo>
                  <a:lnTo>
                    <a:pt x="2553589" y="225539"/>
                  </a:lnTo>
                  <a:lnTo>
                    <a:pt x="2549144" y="237947"/>
                  </a:lnTo>
                  <a:lnTo>
                    <a:pt x="2536431" y="247103"/>
                  </a:lnTo>
                  <a:lnTo>
                    <a:pt x="2516162" y="252755"/>
                  </a:lnTo>
                  <a:lnTo>
                    <a:pt x="2489047" y="254596"/>
                  </a:lnTo>
                  <a:lnTo>
                    <a:pt x="2461857" y="252755"/>
                  </a:lnTo>
                  <a:lnTo>
                    <a:pt x="2441549" y="247103"/>
                  </a:lnTo>
                  <a:lnTo>
                    <a:pt x="2428887" y="237947"/>
                  </a:lnTo>
                  <a:lnTo>
                    <a:pt x="2424607" y="225539"/>
                  </a:lnTo>
                  <a:lnTo>
                    <a:pt x="2428887" y="213004"/>
                  </a:lnTo>
                  <a:lnTo>
                    <a:pt x="2441549" y="203746"/>
                  </a:lnTo>
                  <a:lnTo>
                    <a:pt x="2461857" y="198018"/>
                  </a:lnTo>
                  <a:lnTo>
                    <a:pt x="2489047" y="196049"/>
                  </a:lnTo>
                  <a:lnTo>
                    <a:pt x="2516162" y="198018"/>
                  </a:lnTo>
                  <a:lnTo>
                    <a:pt x="2536431" y="203746"/>
                  </a:lnTo>
                  <a:lnTo>
                    <a:pt x="2549144" y="213004"/>
                  </a:lnTo>
                  <a:lnTo>
                    <a:pt x="2553589" y="225539"/>
                  </a:lnTo>
                  <a:lnTo>
                    <a:pt x="2553589" y="185699"/>
                  </a:lnTo>
                  <a:lnTo>
                    <a:pt x="2528125" y="176847"/>
                  </a:lnTo>
                  <a:lnTo>
                    <a:pt x="2489047" y="173329"/>
                  </a:lnTo>
                  <a:lnTo>
                    <a:pt x="2449893" y="176847"/>
                  </a:lnTo>
                  <a:lnTo>
                    <a:pt x="2420429" y="187071"/>
                  </a:lnTo>
                  <a:lnTo>
                    <a:pt x="2401900" y="203466"/>
                  </a:lnTo>
                  <a:lnTo>
                    <a:pt x="2395550" y="225539"/>
                  </a:lnTo>
                  <a:lnTo>
                    <a:pt x="2401900" y="247523"/>
                  </a:lnTo>
                  <a:lnTo>
                    <a:pt x="2420429" y="263829"/>
                  </a:lnTo>
                  <a:lnTo>
                    <a:pt x="2449893" y="274027"/>
                  </a:lnTo>
                  <a:lnTo>
                    <a:pt x="2489047" y="277634"/>
                  </a:lnTo>
                  <a:lnTo>
                    <a:pt x="2528125" y="274027"/>
                  </a:lnTo>
                  <a:lnTo>
                    <a:pt x="2557551" y="263829"/>
                  </a:lnTo>
                  <a:lnTo>
                    <a:pt x="2568079" y="254596"/>
                  </a:lnTo>
                  <a:lnTo>
                    <a:pt x="2576131" y="247523"/>
                  </a:lnTo>
                  <a:lnTo>
                    <a:pt x="2582646" y="225539"/>
                  </a:lnTo>
                  <a:close/>
                </a:path>
                <a:path w="4826000" h="278129">
                  <a:moveTo>
                    <a:pt x="2847530" y="18465"/>
                  </a:moveTo>
                  <a:lnTo>
                    <a:pt x="2818587" y="18465"/>
                  </a:lnTo>
                  <a:lnTo>
                    <a:pt x="2818587" y="41833"/>
                  </a:lnTo>
                  <a:lnTo>
                    <a:pt x="2818587" y="109220"/>
                  </a:lnTo>
                  <a:lnTo>
                    <a:pt x="2744647" y="109220"/>
                  </a:lnTo>
                  <a:lnTo>
                    <a:pt x="2744647" y="41833"/>
                  </a:lnTo>
                  <a:lnTo>
                    <a:pt x="2818587" y="41833"/>
                  </a:lnTo>
                  <a:lnTo>
                    <a:pt x="2818587" y="18465"/>
                  </a:lnTo>
                  <a:lnTo>
                    <a:pt x="2715818" y="18465"/>
                  </a:lnTo>
                  <a:lnTo>
                    <a:pt x="2715818" y="132372"/>
                  </a:lnTo>
                  <a:lnTo>
                    <a:pt x="2847530" y="132372"/>
                  </a:lnTo>
                  <a:lnTo>
                    <a:pt x="2847530" y="109220"/>
                  </a:lnTo>
                  <a:lnTo>
                    <a:pt x="2847530" y="41833"/>
                  </a:lnTo>
                  <a:lnTo>
                    <a:pt x="2847530" y="18465"/>
                  </a:lnTo>
                  <a:close/>
                </a:path>
                <a:path w="4826000" h="278129">
                  <a:moveTo>
                    <a:pt x="2930652" y="876"/>
                  </a:moveTo>
                  <a:lnTo>
                    <a:pt x="2901708" y="876"/>
                  </a:lnTo>
                  <a:lnTo>
                    <a:pt x="2901708" y="159131"/>
                  </a:lnTo>
                  <a:lnTo>
                    <a:pt x="2930652" y="159131"/>
                  </a:lnTo>
                  <a:lnTo>
                    <a:pt x="2930652" y="876"/>
                  </a:lnTo>
                  <a:close/>
                </a:path>
                <a:path w="4826000" h="278129">
                  <a:moveTo>
                    <a:pt x="2947136" y="254266"/>
                  </a:moveTo>
                  <a:lnTo>
                    <a:pt x="2883357" y="233603"/>
                  </a:lnTo>
                  <a:lnTo>
                    <a:pt x="2856268" y="199110"/>
                  </a:lnTo>
                  <a:lnTo>
                    <a:pt x="2937091" y="199110"/>
                  </a:lnTo>
                  <a:lnTo>
                    <a:pt x="2937091" y="176822"/>
                  </a:lnTo>
                  <a:lnTo>
                    <a:pt x="2855722" y="176822"/>
                  </a:lnTo>
                  <a:lnTo>
                    <a:pt x="2855722" y="151155"/>
                  </a:lnTo>
                  <a:lnTo>
                    <a:pt x="2826448" y="151155"/>
                  </a:lnTo>
                  <a:lnTo>
                    <a:pt x="2826448" y="176822"/>
                  </a:lnTo>
                  <a:lnTo>
                    <a:pt x="2745409" y="176822"/>
                  </a:lnTo>
                  <a:lnTo>
                    <a:pt x="2745409" y="199110"/>
                  </a:lnTo>
                  <a:lnTo>
                    <a:pt x="2825800" y="199110"/>
                  </a:lnTo>
                  <a:lnTo>
                    <a:pt x="2817901" y="217474"/>
                  </a:lnTo>
                  <a:lnTo>
                    <a:pt x="2798318" y="234099"/>
                  </a:lnTo>
                  <a:lnTo>
                    <a:pt x="2769539" y="247015"/>
                  </a:lnTo>
                  <a:lnTo>
                    <a:pt x="2734056" y="254266"/>
                  </a:lnTo>
                  <a:lnTo>
                    <a:pt x="2744317" y="276872"/>
                  </a:lnTo>
                  <a:lnTo>
                    <a:pt x="2775458" y="270535"/>
                  </a:lnTo>
                  <a:lnTo>
                    <a:pt x="2802750" y="259981"/>
                  </a:lnTo>
                  <a:lnTo>
                    <a:pt x="2825051" y="245795"/>
                  </a:lnTo>
                  <a:lnTo>
                    <a:pt x="2841193" y="228600"/>
                  </a:lnTo>
                  <a:lnTo>
                    <a:pt x="2857131" y="245681"/>
                  </a:lnTo>
                  <a:lnTo>
                    <a:pt x="2879153" y="259905"/>
                  </a:lnTo>
                  <a:lnTo>
                    <a:pt x="2906166" y="270535"/>
                  </a:lnTo>
                  <a:lnTo>
                    <a:pt x="2937091" y="276872"/>
                  </a:lnTo>
                  <a:lnTo>
                    <a:pt x="2947136" y="254266"/>
                  </a:lnTo>
                  <a:close/>
                </a:path>
                <a:path w="4826000" h="278129">
                  <a:moveTo>
                    <a:pt x="3171482" y="36156"/>
                  </a:moveTo>
                  <a:lnTo>
                    <a:pt x="3062706" y="36156"/>
                  </a:lnTo>
                  <a:lnTo>
                    <a:pt x="3062706" y="60071"/>
                  </a:lnTo>
                  <a:lnTo>
                    <a:pt x="3142869" y="60071"/>
                  </a:lnTo>
                  <a:lnTo>
                    <a:pt x="3135287" y="100558"/>
                  </a:lnTo>
                  <a:lnTo>
                    <a:pt x="3118345" y="137287"/>
                  </a:lnTo>
                  <a:lnTo>
                    <a:pt x="3090684" y="170014"/>
                  </a:lnTo>
                  <a:lnTo>
                    <a:pt x="3050908" y="198450"/>
                  </a:lnTo>
                  <a:lnTo>
                    <a:pt x="3067951" y="219100"/>
                  </a:lnTo>
                  <a:lnTo>
                    <a:pt x="3109099" y="189852"/>
                  </a:lnTo>
                  <a:lnTo>
                    <a:pt x="3138538" y="156298"/>
                  </a:lnTo>
                  <a:lnTo>
                    <a:pt x="3157753" y="119075"/>
                  </a:lnTo>
                  <a:lnTo>
                    <a:pt x="3168231" y="78816"/>
                  </a:lnTo>
                  <a:lnTo>
                    <a:pt x="3171482" y="36156"/>
                  </a:lnTo>
                  <a:close/>
                </a:path>
                <a:path w="4826000" h="278129">
                  <a:moveTo>
                    <a:pt x="3289008" y="876"/>
                  </a:moveTo>
                  <a:lnTo>
                    <a:pt x="3260610" y="876"/>
                  </a:lnTo>
                  <a:lnTo>
                    <a:pt x="3260610" y="110210"/>
                  </a:lnTo>
                  <a:lnTo>
                    <a:pt x="3226524" y="110210"/>
                  </a:lnTo>
                  <a:lnTo>
                    <a:pt x="3226524" y="8305"/>
                  </a:lnTo>
                  <a:lnTo>
                    <a:pt x="3199117" y="8305"/>
                  </a:lnTo>
                  <a:lnTo>
                    <a:pt x="3199117" y="264312"/>
                  </a:lnTo>
                  <a:lnTo>
                    <a:pt x="3226524" y="264312"/>
                  </a:lnTo>
                  <a:lnTo>
                    <a:pt x="3226524" y="134124"/>
                  </a:lnTo>
                  <a:lnTo>
                    <a:pt x="3260610" y="134124"/>
                  </a:lnTo>
                  <a:lnTo>
                    <a:pt x="3260610" y="277634"/>
                  </a:lnTo>
                  <a:lnTo>
                    <a:pt x="3289008" y="277634"/>
                  </a:lnTo>
                  <a:lnTo>
                    <a:pt x="3289008" y="134124"/>
                  </a:lnTo>
                  <a:lnTo>
                    <a:pt x="3289008" y="110210"/>
                  </a:lnTo>
                  <a:lnTo>
                    <a:pt x="3289008" y="876"/>
                  </a:lnTo>
                  <a:close/>
                </a:path>
                <a:path w="4826000" h="278129">
                  <a:moveTo>
                    <a:pt x="3466592" y="12788"/>
                  </a:moveTo>
                  <a:lnTo>
                    <a:pt x="3437534" y="12788"/>
                  </a:lnTo>
                  <a:lnTo>
                    <a:pt x="3437534" y="49999"/>
                  </a:lnTo>
                  <a:lnTo>
                    <a:pt x="3437534" y="72859"/>
                  </a:lnTo>
                  <a:lnTo>
                    <a:pt x="3437534" y="109689"/>
                  </a:lnTo>
                  <a:lnTo>
                    <a:pt x="3365017" y="109689"/>
                  </a:lnTo>
                  <a:lnTo>
                    <a:pt x="3365017" y="72859"/>
                  </a:lnTo>
                  <a:lnTo>
                    <a:pt x="3437534" y="72859"/>
                  </a:lnTo>
                  <a:lnTo>
                    <a:pt x="3437534" y="49999"/>
                  </a:lnTo>
                  <a:lnTo>
                    <a:pt x="3365017" y="49999"/>
                  </a:lnTo>
                  <a:lnTo>
                    <a:pt x="3365017" y="13169"/>
                  </a:lnTo>
                  <a:lnTo>
                    <a:pt x="3336074" y="13169"/>
                  </a:lnTo>
                  <a:lnTo>
                    <a:pt x="3336074" y="49999"/>
                  </a:lnTo>
                  <a:lnTo>
                    <a:pt x="3336074" y="72859"/>
                  </a:lnTo>
                  <a:lnTo>
                    <a:pt x="3336074" y="109689"/>
                  </a:lnTo>
                  <a:lnTo>
                    <a:pt x="3336074" y="133819"/>
                  </a:lnTo>
                  <a:lnTo>
                    <a:pt x="3466592" y="133819"/>
                  </a:lnTo>
                  <a:lnTo>
                    <a:pt x="3466592" y="49999"/>
                  </a:lnTo>
                  <a:lnTo>
                    <a:pt x="3466592" y="12788"/>
                  </a:lnTo>
                  <a:close/>
                </a:path>
                <a:path w="4826000" h="278129">
                  <a:moveTo>
                    <a:pt x="3552329" y="251929"/>
                  </a:moveTo>
                  <a:lnTo>
                    <a:pt x="3393414" y="251929"/>
                  </a:lnTo>
                  <a:lnTo>
                    <a:pt x="3393414" y="225259"/>
                  </a:lnTo>
                  <a:lnTo>
                    <a:pt x="3542931" y="225259"/>
                  </a:lnTo>
                  <a:lnTo>
                    <a:pt x="3542931" y="203669"/>
                  </a:lnTo>
                  <a:lnTo>
                    <a:pt x="3542931" y="178269"/>
                  </a:lnTo>
                  <a:lnTo>
                    <a:pt x="3542931" y="155409"/>
                  </a:lnTo>
                  <a:lnTo>
                    <a:pt x="3363925" y="155409"/>
                  </a:lnTo>
                  <a:lnTo>
                    <a:pt x="3363925" y="178269"/>
                  </a:lnTo>
                  <a:lnTo>
                    <a:pt x="3513772" y="178269"/>
                  </a:lnTo>
                  <a:lnTo>
                    <a:pt x="3513772" y="203669"/>
                  </a:lnTo>
                  <a:lnTo>
                    <a:pt x="3364585" y="203669"/>
                  </a:lnTo>
                  <a:lnTo>
                    <a:pt x="3364585" y="225259"/>
                  </a:lnTo>
                  <a:lnTo>
                    <a:pt x="3364585" y="251929"/>
                  </a:lnTo>
                  <a:lnTo>
                    <a:pt x="3364585" y="274789"/>
                  </a:lnTo>
                  <a:lnTo>
                    <a:pt x="3552329" y="274789"/>
                  </a:lnTo>
                  <a:lnTo>
                    <a:pt x="3552329" y="251929"/>
                  </a:lnTo>
                  <a:close/>
                </a:path>
                <a:path w="4826000" h="278129">
                  <a:moveTo>
                    <a:pt x="3583013" y="58889"/>
                  </a:moveTo>
                  <a:lnTo>
                    <a:pt x="3542931" y="58889"/>
                  </a:lnTo>
                  <a:lnTo>
                    <a:pt x="3542931" y="469"/>
                  </a:lnTo>
                  <a:lnTo>
                    <a:pt x="3513556" y="469"/>
                  </a:lnTo>
                  <a:lnTo>
                    <a:pt x="3513556" y="58889"/>
                  </a:lnTo>
                  <a:lnTo>
                    <a:pt x="3513556" y="83019"/>
                  </a:lnTo>
                  <a:lnTo>
                    <a:pt x="3513556" y="142709"/>
                  </a:lnTo>
                  <a:lnTo>
                    <a:pt x="3542931" y="142709"/>
                  </a:lnTo>
                  <a:lnTo>
                    <a:pt x="3542931" y="83019"/>
                  </a:lnTo>
                  <a:lnTo>
                    <a:pt x="3583013" y="83019"/>
                  </a:lnTo>
                  <a:lnTo>
                    <a:pt x="3583013" y="58889"/>
                  </a:lnTo>
                  <a:close/>
                </a:path>
                <a:path w="4826000" h="278129">
                  <a:moveTo>
                    <a:pt x="3840696" y="26543"/>
                  </a:moveTo>
                  <a:lnTo>
                    <a:pt x="3775608" y="26543"/>
                  </a:lnTo>
                  <a:lnTo>
                    <a:pt x="3775608" y="0"/>
                  </a:lnTo>
                  <a:lnTo>
                    <a:pt x="3746335" y="0"/>
                  </a:lnTo>
                  <a:lnTo>
                    <a:pt x="3746335" y="26543"/>
                  </a:lnTo>
                  <a:lnTo>
                    <a:pt x="3681018" y="26543"/>
                  </a:lnTo>
                  <a:lnTo>
                    <a:pt x="3681018" y="48272"/>
                  </a:lnTo>
                  <a:lnTo>
                    <a:pt x="3840696" y="48272"/>
                  </a:lnTo>
                  <a:lnTo>
                    <a:pt x="3840696" y="26543"/>
                  </a:lnTo>
                  <a:close/>
                </a:path>
                <a:path w="4826000" h="278129">
                  <a:moveTo>
                    <a:pt x="3850856" y="174536"/>
                  </a:moveTo>
                  <a:lnTo>
                    <a:pt x="3849370" y="161099"/>
                  </a:lnTo>
                  <a:lnTo>
                    <a:pt x="3848557" y="153784"/>
                  </a:lnTo>
                  <a:lnTo>
                    <a:pt x="3830878" y="156248"/>
                  </a:lnTo>
                  <a:lnTo>
                    <a:pt x="3812692" y="158254"/>
                  </a:lnTo>
                  <a:lnTo>
                    <a:pt x="3794201" y="159867"/>
                  </a:lnTo>
                  <a:lnTo>
                    <a:pt x="3775608" y="161099"/>
                  </a:lnTo>
                  <a:lnTo>
                    <a:pt x="3775608" y="143192"/>
                  </a:lnTo>
                  <a:lnTo>
                    <a:pt x="3796715" y="138264"/>
                  </a:lnTo>
                  <a:lnTo>
                    <a:pt x="3812730" y="129463"/>
                  </a:lnTo>
                  <a:lnTo>
                    <a:pt x="3817645" y="123532"/>
                  </a:lnTo>
                  <a:lnTo>
                    <a:pt x="3822941" y="117119"/>
                  </a:lnTo>
                  <a:lnTo>
                    <a:pt x="3826611" y="101574"/>
                  </a:lnTo>
                  <a:lnTo>
                    <a:pt x="3821798" y="83540"/>
                  </a:lnTo>
                  <a:lnTo>
                    <a:pt x="3817264" y="78968"/>
                  </a:lnTo>
                  <a:lnTo>
                    <a:pt x="3808450" y="70065"/>
                  </a:lnTo>
                  <a:lnTo>
                    <a:pt x="3798544" y="66065"/>
                  </a:lnTo>
                  <a:lnTo>
                    <a:pt x="3798544" y="101574"/>
                  </a:lnTo>
                  <a:lnTo>
                    <a:pt x="3795915" y="110718"/>
                  </a:lnTo>
                  <a:lnTo>
                    <a:pt x="3788397" y="117627"/>
                  </a:lnTo>
                  <a:lnTo>
                    <a:pt x="3776472" y="122008"/>
                  </a:lnTo>
                  <a:lnTo>
                    <a:pt x="3760635" y="123532"/>
                  </a:lnTo>
                  <a:lnTo>
                    <a:pt x="3744811" y="122008"/>
                  </a:lnTo>
                  <a:lnTo>
                    <a:pt x="3732898" y="117627"/>
                  </a:lnTo>
                  <a:lnTo>
                    <a:pt x="3725405" y="110718"/>
                  </a:lnTo>
                  <a:lnTo>
                    <a:pt x="3722852" y="101574"/>
                  </a:lnTo>
                  <a:lnTo>
                    <a:pt x="3725405" y="92011"/>
                  </a:lnTo>
                  <a:lnTo>
                    <a:pt x="3732898" y="84912"/>
                  </a:lnTo>
                  <a:lnTo>
                    <a:pt x="3744811" y="80492"/>
                  </a:lnTo>
                  <a:lnTo>
                    <a:pt x="3760635" y="78968"/>
                  </a:lnTo>
                  <a:lnTo>
                    <a:pt x="3776472" y="80492"/>
                  </a:lnTo>
                  <a:lnTo>
                    <a:pt x="3788397" y="84912"/>
                  </a:lnTo>
                  <a:lnTo>
                    <a:pt x="3795915" y="92011"/>
                  </a:lnTo>
                  <a:lnTo>
                    <a:pt x="3798544" y="101574"/>
                  </a:lnTo>
                  <a:lnTo>
                    <a:pt x="3798544" y="66065"/>
                  </a:lnTo>
                  <a:lnTo>
                    <a:pt x="3787686" y="61671"/>
                  </a:lnTo>
                  <a:lnTo>
                    <a:pt x="3760635" y="58877"/>
                  </a:lnTo>
                  <a:lnTo>
                    <a:pt x="3733609" y="61671"/>
                  </a:lnTo>
                  <a:lnTo>
                    <a:pt x="3712819" y="70065"/>
                  </a:lnTo>
                  <a:lnTo>
                    <a:pt x="3699497" y="83540"/>
                  </a:lnTo>
                  <a:lnTo>
                    <a:pt x="3694887" y="101574"/>
                  </a:lnTo>
                  <a:lnTo>
                    <a:pt x="3698392" y="117195"/>
                  </a:lnTo>
                  <a:lnTo>
                    <a:pt x="3708692" y="129590"/>
                  </a:lnTo>
                  <a:lnTo>
                    <a:pt x="3724948" y="138379"/>
                  </a:lnTo>
                  <a:lnTo>
                    <a:pt x="3746335" y="143192"/>
                  </a:lnTo>
                  <a:lnTo>
                    <a:pt x="3746335" y="162407"/>
                  </a:lnTo>
                  <a:lnTo>
                    <a:pt x="3708323" y="163283"/>
                  </a:lnTo>
                  <a:lnTo>
                    <a:pt x="3673919" y="163499"/>
                  </a:lnTo>
                  <a:lnTo>
                    <a:pt x="3677196" y="186880"/>
                  </a:lnTo>
                  <a:lnTo>
                    <a:pt x="3716375" y="186309"/>
                  </a:lnTo>
                  <a:lnTo>
                    <a:pt x="3760012" y="184683"/>
                  </a:lnTo>
                  <a:lnTo>
                    <a:pt x="3805656" y="181051"/>
                  </a:lnTo>
                  <a:lnTo>
                    <a:pt x="3850856" y="174536"/>
                  </a:lnTo>
                  <a:close/>
                </a:path>
                <a:path w="4826000" h="278129">
                  <a:moveTo>
                    <a:pt x="3903497" y="247929"/>
                  </a:moveTo>
                  <a:lnTo>
                    <a:pt x="3744036" y="247929"/>
                  </a:lnTo>
                  <a:lnTo>
                    <a:pt x="3744036" y="202717"/>
                  </a:lnTo>
                  <a:lnTo>
                    <a:pt x="3714546" y="202717"/>
                  </a:lnTo>
                  <a:lnTo>
                    <a:pt x="3714546" y="271957"/>
                  </a:lnTo>
                  <a:lnTo>
                    <a:pt x="3903497" y="271957"/>
                  </a:lnTo>
                  <a:lnTo>
                    <a:pt x="3903497" y="247929"/>
                  </a:lnTo>
                  <a:close/>
                </a:path>
                <a:path w="4826000" h="278129">
                  <a:moveTo>
                    <a:pt x="3932986" y="95681"/>
                  </a:moveTo>
                  <a:lnTo>
                    <a:pt x="3893553" y="95681"/>
                  </a:lnTo>
                  <a:lnTo>
                    <a:pt x="3893553" y="876"/>
                  </a:lnTo>
                  <a:lnTo>
                    <a:pt x="3864292" y="876"/>
                  </a:lnTo>
                  <a:lnTo>
                    <a:pt x="3864292" y="217233"/>
                  </a:lnTo>
                  <a:lnTo>
                    <a:pt x="3893553" y="217233"/>
                  </a:lnTo>
                  <a:lnTo>
                    <a:pt x="3893553" y="120256"/>
                  </a:lnTo>
                  <a:lnTo>
                    <a:pt x="3932986" y="120256"/>
                  </a:lnTo>
                  <a:lnTo>
                    <a:pt x="3932986" y="95681"/>
                  </a:lnTo>
                  <a:close/>
                </a:path>
                <a:path w="4826000" h="278129">
                  <a:moveTo>
                    <a:pt x="4180040" y="1092"/>
                  </a:moveTo>
                  <a:lnTo>
                    <a:pt x="4150766" y="1092"/>
                  </a:lnTo>
                  <a:lnTo>
                    <a:pt x="4150766" y="50241"/>
                  </a:lnTo>
                  <a:lnTo>
                    <a:pt x="4090695" y="50241"/>
                  </a:lnTo>
                  <a:lnTo>
                    <a:pt x="4091927" y="43192"/>
                  </a:lnTo>
                  <a:lnTo>
                    <a:pt x="4092816" y="35979"/>
                  </a:lnTo>
                  <a:lnTo>
                    <a:pt x="4093349" y="28575"/>
                  </a:lnTo>
                  <a:lnTo>
                    <a:pt x="4093540" y="20980"/>
                  </a:lnTo>
                  <a:lnTo>
                    <a:pt x="3966946" y="20980"/>
                  </a:lnTo>
                  <a:lnTo>
                    <a:pt x="3966946" y="45008"/>
                  </a:lnTo>
                  <a:lnTo>
                    <a:pt x="4061637" y="45008"/>
                  </a:lnTo>
                  <a:lnTo>
                    <a:pt x="4051693" y="76568"/>
                  </a:lnTo>
                  <a:lnTo>
                    <a:pt x="4029875" y="103962"/>
                  </a:lnTo>
                  <a:lnTo>
                    <a:pt x="3996690" y="126504"/>
                  </a:lnTo>
                  <a:lnTo>
                    <a:pt x="3952646" y="143510"/>
                  </a:lnTo>
                  <a:lnTo>
                    <a:pt x="3964444" y="166674"/>
                  </a:lnTo>
                  <a:lnTo>
                    <a:pt x="4005872" y="151079"/>
                  </a:lnTo>
                  <a:lnTo>
                    <a:pt x="4039895" y="130289"/>
                  </a:lnTo>
                  <a:lnTo>
                    <a:pt x="4066032" y="104394"/>
                  </a:lnTo>
                  <a:lnTo>
                    <a:pt x="4083812" y="73507"/>
                  </a:lnTo>
                  <a:lnTo>
                    <a:pt x="4150766" y="73507"/>
                  </a:lnTo>
                  <a:lnTo>
                    <a:pt x="4150766" y="107149"/>
                  </a:lnTo>
                  <a:lnTo>
                    <a:pt x="4080980" y="107149"/>
                  </a:lnTo>
                  <a:lnTo>
                    <a:pt x="4080980" y="131178"/>
                  </a:lnTo>
                  <a:lnTo>
                    <a:pt x="4150766" y="131178"/>
                  </a:lnTo>
                  <a:lnTo>
                    <a:pt x="4150766" y="165138"/>
                  </a:lnTo>
                  <a:lnTo>
                    <a:pt x="4180040" y="165138"/>
                  </a:lnTo>
                  <a:lnTo>
                    <a:pt x="4180040" y="73507"/>
                  </a:lnTo>
                  <a:lnTo>
                    <a:pt x="4180040" y="50241"/>
                  </a:lnTo>
                  <a:lnTo>
                    <a:pt x="4180040" y="1092"/>
                  </a:lnTo>
                  <a:close/>
                </a:path>
                <a:path w="4826000" h="278129">
                  <a:moveTo>
                    <a:pt x="4181779" y="222046"/>
                  </a:moveTo>
                  <a:lnTo>
                    <a:pt x="4175112" y="199466"/>
                  </a:lnTo>
                  <a:lnTo>
                    <a:pt x="4166019" y="191249"/>
                  </a:lnTo>
                  <a:lnTo>
                    <a:pt x="4156329" y="182499"/>
                  </a:lnTo>
                  <a:lnTo>
                    <a:pt x="4152506" y="181102"/>
                  </a:lnTo>
                  <a:lnTo>
                    <a:pt x="4152506" y="222046"/>
                  </a:lnTo>
                  <a:lnTo>
                    <a:pt x="4147985" y="235102"/>
                  </a:lnTo>
                  <a:lnTo>
                    <a:pt x="4135234" y="244779"/>
                  </a:lnTo>
                  <a:lnTo>
                    <a:pt x="4115219" y="250774"/>
                  </a:lnTo>
                  <a:lnTo>
                    <a:pt x="4088942" y="252844"/>
                  </a:lnTo>
                  <a:lnTo>
                    <a:pt x="4062234" y="250774"/>
                  </a:lnTo>
                  <a:lnTo>
                    <a:pt x="4042016" y="244779"/>
                  </a:lnTo>
                  <a:lnTo>
                    <a:pt x="4029202" y="235102"/>
                  </a:lnTo>
                  <a:lnTo>
                    <a:pt x="4024731" y="222046"/>
                  </a:lnTo>
                  <a:lnTo>
                    <a:pt x="4029202" y="208927"/>
                  </a:lnTo>
                  <a:lnTo>
                    <a:pt x="4042016" y="199224"/>
                  </a:lnTo>
                  <a:lnTo>
                    <a:pt x="4062234" y="193243"/>
                  </a:lnTo>
                  <a:lnTo>
                    <a:pt x="4088942" y="191249"/>
                  </a:lnTo>
                  <a:lnTo>
                    <a:pt x="4115219" y="193243"/>
                  </a:lnTo>
                  <a:lnTo>
                    <a:pt x="4135234" y="199224"/>
                  </a:lnTo>
                  <a:lnTo>
                    <a:pt x="4147985" y="208927"/>
                  </a:lnTo>
                  <a:lnTo>
                    <a:pt x="4152506" y="222046"/>
                  </a:lnTo>
                  <a:lnTo>
                    <a:pt x="4152506" y="181102"/>
                  </a:lnTo>
                  <a:lnTo>
                    <a:pt x="4127081" y="171805"/>
                  </a:lnTo>
                  <a:lnTo>
                    <a:pt x="4088942" y="168084"/>
                  </a:lnTo>
                  <a:lnTo>
                    <a:pt x="4050398" y="171805"/>
                  </a:lnTo>
                  <a:lnTo>
                    <a:pt x="4020959" y="182499"/>
                  </a:lnTo>
                  <a:lnTo>
                    <a:pt x="4002176" y="199466"/>
                  </a:lnTo>
                  <a:lnTo>
                    <a:pt x="3995572" y="222046"/>
                  </a:lnTo>
                  <a:lnTo>
                    <a:pt x="4002176" y="244716"/>
                  </a:lnTo>
                  <a:lnTo>
                    <a:pt x="4020959" y="261797"/>
                  </a:lnTo>
                  <a:lnTo>
                    <a:pt x="4050398" y="272580"/>
                  </a:lnTo>
                  <a:lnTo>
                    <a:pt x="4088942" y="276326"/>
                  </a:lnTo>
                  <a:lnTo>
                    <a:pt x="4127081" y="272580"/>
                  </a:lnTo>
                  <a:lnTo>
                    <a:pt x="4156329" y="261797"/>
                  </a:lnTo>
                  <a:lnTo>
                    <a:pt x="4166184" y="252844"/>
                  </a:lnTo>
                  <a:lnTo>
                    <a:pt x="4175112" y="244716"/>
                  </a:lnTo>
                  <a:lnTo>
                    <a:pt x="4181779" y="222046"/>
                  </a:lnTo>
                  <a:close/>
                </a:path>
                <a:path w="4826000" h="278129">
                  <a:moveTo>
                    <a:pt x="4551921" y="136855"/>
                  </a:moveTo>
                  <a:lnTo>
                    <a:pt x="4512157" y="136855"/>
                  </a:lnTo>
                  <a:lnTo>
                    <a:pt x="4516526" y="109131"/>
                  </a:lnTo>
                  <a:lnTo>
                    <a:pt x="4518774" y="84747"/>
                  </a:lnTo>
                  <a:lnTo>
                    <a:pt x="4519625" y="62865"/>
                  </a:lnTo>
                  <a:lnTo>
                    <a:pt x="4519803" y="42710"/>
                  </a:lnTo>
                  <a:lnTo>
                    <a:pt x="4519803" y="18351"/>
                  </a:lnTo>
                  <a:lnTo>
                    <a:pt x="4330319" y="18351"/>
                  </a:lnTo>
                  <a:lnTo>
                    <a:pt x="4330319" y="42164"/>
                  </a:lnTo>
                  <a:lnTo>
                    <a:pt x="4490644" y="42164"/>
                  </a:lnTo>
                  <a:lnTo>
                    <a:pt x="4490517" y="62750"/>
                  </a:lnTo>
                  <a:lnTo>
                    <a:pt x="4489615" y="84658"/>
                  </a:lnTo>
                  <a:lnTo>
                    <a:pt x="4487151" y="109131"/>
                  </a:lnTo>
                  <a:lnTo>
                    <a:pt x="4482350" y="136855"/>
                  </a:lnTo>
                  <a:lnTo>
                    <a:pt x="4299623" y="136855"/>
                  </a:lnTo>
                  <a:lnTo>
                    <a:pt x="4299623" y="160769"/>
                  </a:lnTo>
                  <a:lnTo>
                    <a:pt x="4410265" y="160769"/>
                  </a:lnTo>
                  <a:lnTo>
                    <a:pt x="4410265" y="278066"/>
                  </a:lnTo>
                  <a:lnTo>
                    <a:pt x="4439640" y="278066"/>
                  </a:lnTo>
                  <a:lnTo>
                    <a:pt x="4439640" y="160769"/>
                  </a:lnTo>
                  <a:lnTo>
                    <a:pt x="4551921" y="160769"/>
                  </a:lnTo>
                  <a:lnTo>
                    <a:pt x="4551921" y="136855"/>
                  </a:lnTo>
                  <a:close/>
                </a:path>
                <a:path w="4826000" h="278129">
                  <a:moveTo>
                    <a:pt x="4811522" y="103327"/>
                  </a:moveTo>
                  <a:lnTo>
                    <a:pt x="4773498" y="96926"/>
                  </a:lnTo>
                  <a:lnTo>
                    <a:pt x="4743729" y="85483"/>
                  </a:lnTo>
                  <a:lnTo>
                    <a:pt x="4735474" y="78968"/>
                  </a:lnTo>
                  <a:lnTo>
                    <a:pt x="4723828" y="69799"/>
                  </a:lnTo>
                  <a:lnTo>
                    <a:pt x="4715421" y="50685"/>
                  </a:lnTo>
                  <a:lnTo>
                    <a:pt x="4800054" y="50685"/>
                  </a:lnTo>
                  <a:lnTo>
                    <a:pt x="4800054" y="27533"/>
                  </a:lnTo>
                  <a:lnTo>
                    <a:pt x="4713452" y="27533"/>
                  </a:lnTo>
                  <a:lnTo>
                    <a:pt x="4713452" y="114"/>
                  </a:lnTo>
                  <a:lnTo>
                    <a:pt x="4684623" y="114"/>
                  </a:lnTo>
                  <a:lnTo>
                    <a:pt x="4684623" y="27533"/>
                  </a:lnTo>
                  <a:lnTo>
                    <a:pt x="4598441" y="27533"/>
                  </a:lnTo>
                  <a:lnTo>
                    <a:pt x="4598441" y="50685"/>
                  </a:lnTo>
                  <a:lnTo>
                    <a:pt x="4682655" y="50685"/>
                  </a:lnTo>
                  <a:lnTo>
                    <a:pt x="4674095" y="69799"/>
                  </a:lnTo>
                  <a:lnTo>
                    <a:pt x="4654131" y="85483"/>
                  </a:lnTo>
                  <a:lnTo>
                    <a:pt x="4624400" y="96926"/>
                  </a:lnTo>
                  <a:lnTo>
                    <a:pt x="4586541" y="103327"/>
                  </a:lnTo>
                  <a:lnTo>
                    <a:pt x="4595825" y="125501"/>
                  </a:lnTo>
                  <a:lnTo>
                    <a:pt x="4629582" y="120053"/>
                  </a:lnTo>
                  <a:lnTo>
                    <a:pt x="4658817" y="110388"/>
                  </a:lnTo>
                  <a:lnTo>
                    <a:pt x="4682350" y="96634"/>
                  </a:lnTo>
                  <a:lnTo>
                    <a:pt x="4699038" y="78968"/>
                  </a:lnTo>
                  <a:lnTo>
                    <a:pt x="4715586" y="96634"/>
                  </a:lnTo>
                  <a:lnTo>
                    <a:pt x="4739094" y="110388"/>
                  </a:lnTo>
                  <a:lnTo>
                    <a:pt x="4768367" y="120053"/>
                  </a:lnTo>
                  <a:lnTo>
                    <a:pt x="4802251" y="125501"/>
                  </a:lnTo>
                  <a:lnTo>
                    <a:pt x="4811522" y="103327"/>
                  </a:lnTo>
                  <a:close/>
                </a:path>
                <a:path w="4826000" h="278129">
                  <a:moveTo>
                    <a:pt x="4825403" y="139153"/>
                  </a:moveTo>
                  <a:lnTo>
                    <a:pt x="4573105" y="139153"/>
                  </a:lnTo>
                  <a:lnTo>
                    <a:pt x="4573105" y="162737"/>
                  </a:lnTo>
                  <a:lnTo>
                    <a:pt x="4684623" y="162737"/>
                  </a:lnTo>
                  <a:lnTo>
                    <a:pt x="4684623" y="191795"/>
                  </a:lnTo>
                  <a:lnTo>
                    <a:pt x="4601070" y="191795"/>
                  </a:lnTo>
                  <a:lnTo>
                    <a:pt x="4601070" y="215493"/>
                  </a:lnTo>
                  <a:lnTo>
                    <a:pt x="4764887" y="215493"/>
                  </a:lnTo>
                  <a:lnTo>
                    <a:pt x="4764887" y="276974"/>
                  </a:lnTo>
                  <a:lnTo>
                    <a:pt x="4794377" y="276974"/>
                  </a:lnTo>
                  <a:lnTo>
                    <a:pt x="4794377" y="191795"/>
                  </a:lnTo>
                  <a:lnTo>
                    <a:pt x="4713452" y="191795"/>
                  </a:lnTo>
                  <a:lnTo>
                    <a:pt x="4713452" y="162737"/>
                  </a:lnTo>
                  <a:lnTo>
                    <a:pt x="4825403" y="162737"/>
                  </a:lnTo>
                  <a:lnTo>
                    <a:pt x="4825403" y="1391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8554" y="4105059"/>
              <a:ext cx="150392" cy="2267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56840" y="4079506"/>
              <a:ext cx="1493520" cy="299720"/>
            </a:xfrm>
            <a:custGeom>
              <a:avLst/>
              <a:gdLst/>
              <a:ahLst/>
              <a:cxnLst/>
              <a:rect l="l" t="t" r="r" b="b"/>
              <a:pathLst>
                <a:path w="1493520" h="299720">
                  <a:moveTo>
                    <a:pt x="43789" y="232524"/>
                  </a:moveTo>
                  <a:lnTo>
                    <a:pt x="42037" y="224040"/>
                  </a:lnTo>
                  <a:lnTo>
                    <a:pt x="37299" y="217093"/>
                  </a:lnTo>
                  <a:lnTo>
                    <a:pt x="30340" y="212407"/>
                  </a:lnTo>
                  <a:lnTo>
                    <a:pt x="21945" y="210680"/>
                  </a:lnTo>
                  <a:lnTo>
                    <a:pt x="13373" y="212407"/>
                  </a:lnTo>
                  <a:lnTo>
                    <a:pt x="6350" y="217093"/>
                  </a:lnTo>
                  <a:lnTo>
                    <a:pt x="1625" y="224040"/>
                  </a:lnTo>
                  <a:lnTo>
                    <a:pt x="0" y="232524"/>
                  </a:lnTo>
                  <a:lnTo>
                    <a:pt x="1625" y="241007"/>
                  </a:lnTo>
                  <a:lnTo>
                    <a:pt x="6350" y="247954"/>
                  </a:lnTo>
                  <a:lnTo>
                    <a:pt x="13373" y="252641"/>
                  </a:lnTo>
                  <a:lnTo>
                    <a:pt x="21945" y="254368"/>
                  </a:lnTo>
                  <a:lnTo>
                    <a:pt x="30340" y="252641"/>
                  </a:lnTo>
                  <a:lnTo>
                    <a:pt x="37299" y="247954"/>
                  </a:lnTo>
                  <a:lnTo>
                    <a:pt x="42037" y="241007"/>
                  </a:lnTo>
                  <a:lnTo>
                    <a:pt x="43789" y="232524"/>
                  </a:lnTo>
                  <a:close/>
                </a:path>
                <a:path w="1493520" h="299720">
                  <a:moveTo>
                    <a:pt x="332028" y="8851"/>
                  </a:moveTo>
                  <a:lnTo>
                    <a:pt x="304063" y="8851"/>
                  </a:lnTo>
                  <a:lnTo>
                    <a:pt x="304063" y="77431"/>
                  </a:lnTo>
                  <a:lnTo>
                    <a:pt x="266928" y="77431"/>
                  </a:lnTo>
                  <a:lnTo>
                    <a:pt x="268363" y="67348"/>
                  </a:lnTo>
                  <a:lnTo>
                    <a:pt x="269392" y="57086"/>
                  </a:lnTo>
                  <a:lnTo>
                    <a:pt x="270002" y="46672"/>
                  </a:lnTo>
                  <a:lnTo>
                    <a:pt x="270205" y="36156"/>
                  </a:lnTo>
                  <a:lnTo>
                    <a:pt x="162737" y="36156"/>
                  </a:lnTo>
                  <a:lnTo>
                    <a:pt x="162737" y="60286"/>
                  </a:lnTo>
                  <a:lnTo>
                    <a:pt x="241046" y="60286"/>
                  </a:lnTo>
                  <a:lnTo>
                    <a:pt x="232816" y="100952"/>
                  </a:lnTo>
                  <a:lnTo>
                    <a:pt x="215214" y="137655"/>
                  </a:lnTo>
                  <a:lnTo>
                    <a:pt x="187540" y="170243"/>
                  </a:lnTo>
                  <a:lnTo>
                    <a:pt x="149085" y="198564"/>
                  </a:lnTo>
                  <a:lnTo>
                    <a:pt x="166560" y="219417"/>
                  </a:lnTo>
                  <a:lnTo>
                    <a:pt x="201498" y="194449"/>
                  </a:lnTo>
                  <a:lnTo>
                    <a:pt x="228549" y="166255"/>
                  </a:lnTo>
                  <a:lnTo>
                    <a:pt x="248348" y="135166"/>
                  </a:lnTo>
                  <a:lnTo>
                    <a:pt x="261467" y="101460"/>
                  </a:lnTo>
                  <a:lnTo>
                    <a:pt x="304063" y="101460"/>
                  </a:lnTo>
                  <a:lnTo>
                    <a:pt x="304063" y="146685"/>
                  </a:lnTo>
                  <a:lnTo>
                    <a:pt x="256768" y="146685"/>
                  </a:lnTo>
                  <a:lnTo>
                    <a:pt x="256768" y="170713"/>
                  </a:lnTo>
                  <a:lnTo>
                    <a:pt x="304063" y="170713"/>
                  </a:lnTo>
                  <a:lnTo>
                    <a:pt x="304063" y="265074"/>
                  </a:lnTo>
                  <a:lnTo>
                    <a:pt x="332028" y="265074"/>
                  </a:lnTo>
                  <a:lnTo>
                    <a:pt x="332028" y="101460"/>
                  </a:lnTo>
                  <a:lnTo>
                    <a:pt x="332028" y="77431"/>
                  </a:lnTo>
                  <a:lnTo>
                    <a:pt x="332028" y="8851"/>
                  </a:lnTo>
                  <a:close/>
                </a:path>
                <a:path w="1493520" h="299720">
                  <a:moveTo>
                    <a:pt x="388594" y="1752"/>
                  </a:moveTo>
                  <a:lnTo>
                    <a:pt x="360743" y="1752"/>
                  </a:lnTo>
                  <a:lnTo>
                    <a:pt x="360743" y="278511"/>
                  </a:lnTo>
                  <a:lnTo>
                    <a:pt x="388594" y="278511"/>
                  </a:lnTo>
                  <a:lnTo>
                    <a:pt x="388594" y="1752"/>
                  </a:lnTo>
                  <a:close/>
                </a:path>
                <a:path w="1493520" h="299720">
                  <a:moveTo>
                    <a:pt x="597966" y="25450"/>
                  </a:moveTo>
                  <a:lnTo>
                    <a:pt x="530580" y="25450"/>
                  </a:lnTo>
                  <a:lnTo>
                    <a:pt x="530580" y="0"/>
                  </a:lnTo>
                  <a:lnTo>
                    <a:pt x="501307" y="0"/>
                  </a:lnTo>
                  <a:lnTo>
                    <a:pt x="501307" y="25450"/>
                  </a:lnTo>
                  <a:lnTo>
                    <a:pt x="434365" y="25450"/>
                  </a:lnTo>
                  <a:lnTo>
                    <a:pt x="434365" y="47396"/>
                  </a:lnTo>
                  <a:lnTo>
                    <a:pt x="597966" y="47396"/>
                  </a:lnTo>
                  <a:lnTo>
                    <a:pt x="597966" y="25450"/>
                  </a:lnTo>
                  <a:close/>
                </a:path>
                <a:path w="1493520" h="299720">
                  <a:moveTo>
                    <a:pt x="605282" y="169075"/>
                  </a:moveTo>
                  <a:lnTo>
                    <a:pt x="603770" y="154978"/>
                  </a:lnTo>
                  <a:lnTo>
                    <a:pt x="603097" y="148755"/>
                  </a:lnTo>
                  <a:lnTo>
                    <a:pt x="585457" y="150850"/>
                  </a:lnTo>
                  <a:lnTo>
                    <a:pt x="567372" y="152565"/>
                  </a:lnTo>
                  <a:lnTo>
                    <a:pt x="549021" y="153936"/>
                  </a:lnTo>
                  <a:lnTo>
                    <a:pt x="530580" y="154978"/>
                  </a:lnTo>
                  <a:lnTo>
                    <a:pt x="530580" y="138379"/>
                  </a:lnTo>
                  <a:lnTo>
                    <a:pt x="552323" y="133819"/>
                  </a:lnTo>
                  <a:lnTo>
                    <a:pt x="568985" y="125310"/>
                  </a:lnTo>
                  <a:lnTo>
                    <a:pt x="574738" y="118833"/>
                  </a:lnTo>
                  <a:lnTo>
                    <a:pt x="579589" y="113372"/>
                  </a:lnTo>
                  <a:lnTo>
                    <a:pt x="579704" y="113195"/>
                  </a:lnTo>
                  <a:lnTo>
                    <a:pt x="583552" y="98082"/>
                  </a:lnTo>
                  <a:lnTo>
                    <a:pt x="578561" y="80797"/>
                  </a:lnTo>
                  <a:lnTo>
                    <a:pt x="574344" y="76784"/>
                  </a:lnTo>
                  <a:lnTo>
                    <a:pt x="564819" y="67716"/>
                  </a:lnTo>
                  <a:lnTo>
                    <a:pt x="555371" y="64046"/>
                  </a:lnTo>
                  <a:lnTo>
                    <a:pt x="555371" y="98082"/>
                  </a:lnTo>
                  <a:lnTo>
                    <a:pt x="552551" y="106794"/>
                  </a:lnTo>
                  <a:lnTo>
                    <a:pt x="544588" y="113372"/>
                  </a:lnTo>
                  <a:lnTo>
                    <a:pt x="532244" y="117487"/>
                  </a:lnTo>
                  <a:lnTo>
                    <a:pt x="516267" y="118833"/>
                  </a:lnTo>
                  <a:lnTo>
                    <a:pt x="500100" y="117487"/>
                  </a:lnTo>
                  <a:lnTo>
                    <a:pt x="487743" y="113372"/>
                  </a:lnTo>
                  <a:lnTo>
                    <a:pt x="479844" y="106794"/>
                  </a:lnTo>
                  <a:lnTo>
                    <a:pt x="477062" y="98082"/>
                  </a:lnTo>
                  <a:lnTo>
                    <a:pt x="479844" y="89001"/>
                  </a:lnTo>
                  <a:lnTo>
                    <a:pt x="487743" y="82270"/>
                  </a:lnTo>
                  <a:lnTo>
                    <a:pt x="500100" y="78117"/>
                  </a:lnTo>
                  <a:lnTo>
                    <a:pt x="516267" y="76784"/>
                  </a:lnTo>
                  <a:lnTo>
                    <a:pt x="532244" y="78117"/>
                  </a:lnTo>
                  <a:lnTo>
                    <a:pt x="544588" y="82270"/>
                  </a:lnTo>
                  <a:lnTo>
                    <a:pt x="552551" y="89001"/>
                  </a:lnTo>
                  <a:lnTo>
                    <a:pt x="555371" y="98082"/>
                  </a:lnTo>
                  <a:lnTo>
                    <a:pt x="555371" y="64046"/>
                  </a:lnTo>
                  <a:lnTo>
                    <a:pt x="543623" y="59461"/>
                  </a:lnTo>
                  <a:lnTo>
                    <a:pt x="516267" y="56680"/>
                  </a:lnTo>
                  <a:lnTo>
                    <a:pt x="488607" y="59461"/>
                  </a:lnTo>
                  <a:lnTo>
                    <a:pt x="467372" y="67716"/>
                  </a:lnTo>
                  <a:lnTo>
                    <a:pt x="453796" y="80797"/>
                  </a:lnTo>
                  <a:lnTo>
                    <a:pt x="449097" y="98082"/>
                  </a:lnTo>
                  <a:lnTo>
                    <a:pt x="452653" y="113195"/>
                  </a:lnTo>
                  <a:lnTo>
                    <a:pt x="463080" y="125196"/>
                  </a:lnTo>
                  <a:lnTo>
                    <a:pt x="479577" y="133705"/>
                  </a:lnTo>
                  <a:lnTo>
                    <a:pt x="501307" y="138379"/>
                  </a:lnTo>
                  <a:lnTo>
                    <a:pt x="501307" y="156070"/>
                  </a:lnTo>
                  <a:lnTo>
                    <a:pt x="481215" y="156591"/>
                  </a:lnTo>
                  <a:lnTo>
                    <a:pt x="461708" y="156895"/>
                  </a:lnTo>
                  <a:lnTo>
                    <a:pt x="425297" y="157060"/>
                  </a:lnTo>
                  <a:lnTo>
                    <a:pt x="429450" y="179997"/>
                  </a:lnTo>
                  <a:lnTo>
                    <a:pt x="469392" y="179679"/>
                  </a:lnTo>
                  <a:lnTo>
                    <a:pt x="513435" y="178257"/>
                  </a:lnTo>
                  <a:lnTo>
                    <a:pt x="559435" y="174967"/>
                  </a:lnTo>
                  <a:lnTo>
                    <a:pt x="605282" y="169075"/>
                  </a:lnTo>
                  <a:close/>
                </a:path>
                <a:path w="1493520" h="299720">
                  <a:moveTo>
                    <a:pt x="653783" y="199974"/>
                  </a:moveTo>
                  <a:lnTo>
                    <a:pt x="465048" y="199974"/>
                  </a:lnTo>
                  <a:lnTo>
                    <a:pt x="465048" y="223024"/>
                  </a:lnTo>
                  <a:lnTo>
                    <a:pt x="624293" y="223024"/>
                  </a:lnTo>
                  <a:lnTo>
                    <a:pt x="624293" y="278511"/>
                  </a:lnTo>
                  <a:lnTo>
                    <a:pt x="653783" y="278511"/>
                  </a:lnTo>
                  <a:lnTo>
                    <a:pt x="653783" y="199974"/>
                  </a:lnTo>
                  <a:close/>
                </a:path>
                <a:path w="1493520" h="299720">
                  <a:moveTo>
                    <a:pt x="653783" y="2400"/>
                  </a:moveTo>
                  <a:lnTo>
                    <a:pt x="624293" y="2400"/>
                  </a:lnTo>
                  <a:lnTo>
                    <a:pt x="624293" y="187744"/>
                  </a:lnTo>
                  <a:lnTo>
                    <a:pt x="653783" y="187744"/>
                  </a:lnTo>
                  <a:lnTo>
                    <a:pt x="653783" y="2400"/>
                  </a:lnTo>
                  <a:close/>
                </a:path>
                <a:path w="1493520" h="299720">
                  <a:moveTo>
                    <a:pt x="1015542" y="104736"/>
                  </a:moveTo>
                  <a:lnTo>
                    <a:pt x="977023" y="94538"/>
                  </a:lnTo>
                  <a:lnTo>
                    <a:pt x="945413" y="76479"/>
                  </a:lnTo>
                  <a:lnTo>
                    <a:pt x="935291" y="65316"/>
                  </a:lnTo>
                  <a:lnTo>
                    <a:pt x="924026" y="52895"/>
                  </a:lnTo>
                  <a:lnTo>
                    <a:pt x="916152" y="26098"/>
                  </a:lnTo>
                  <a:lnTo>
                    <a:pt x="916152" y="11036"/>
                  </a:lnTo>
                  <a:lnTo>
                    <a:pt x="885571" y="11036"/>
                  </a:lnTo>
                  <a:lnTo>
                    <a:pt x="885571" y="26098"/>
                  </a:lnTo>
                  <a:lnTo>
                    <a:pt x="877735" y="53073"/>
                  </a:lnTo>
                  <a:lnTo>
                    <a:pt x="856399" y="76644"/>
                  </a:lnTo>
                  <a:lnTo>
                    <a:pt x="824890" y="94602"/>
                  </a:lnTo>
                  <a:lnTo>
                    <a:pt x="786511" y="104736"/>
                  </a:lnTo>
                  <a:lnTo>
                    <a:pt x="798309" y="128663"/>
                  </a:lnTo>
                  <a:lnTo>
                    <a:pt x="830795" y="120332"/>
                  </a:lnTo>
                  <a:lnTo>
                    <a:pt x="859751" y="106565"/>
                  </a:lnTo>
                  <a:lnTo>
                    <a:pt x="883653" y="88023"/>
                  </a:lnTo>
                  <a:lnTo>
                    <a:pt x="900976" y="65316"/>
                  </a:lnTo>
                  <a:lnTo>
                    <a:pt x="918298" y="87934"/>
                  </a:lnTo>
                  <a:lnTo>
                    <a:pt x="942213" y="106489"/>
                  </a:lnTo>
                  <a:lnTo>
                    <a:pt x="971245" y="120294"/>
                  </a:lnTo>
                  <a:lnTo>
                    <a:pt x="1003858" y="128663"/>
                  </a:lnTo>
                  <a:lnTo>
                    <a:pt x="1015542" y="104736"/>
                  </a:lnTo>
                  <a:close/>
                </a:path>
                <a:path w="1493520" h="299720">
                  <a:moveTo>
                    <a:pt x="1026896" y="155854"/>
                  </a:moveTo>
                  <a:lnTo>
                    <a:pt x="774611" y="155854"/>
                  </a:lnTo>
                  <a:lnTo>
                    <a:pt x="774611" y="180098"/>
                  </a:lnTo>
                  <a:lnTo>
                    <a:pt x="885685" y="180098"/>
                  </a:lnTo>
                  <a:lnTo>
                    <a:pt x="885685" y="278511"/>
                  </a:lnTo>
                  <a:lnTo>
                    <a:pt x="914514" y="278511"/>
                  </a:lnTo>
                  <a:lnTo>
                    <a:pt x="914514" y="180098"/>
                  </a:lnTo>
                  <a:lnTo>
                    <a:pt x="1026896" y="180098"/>
                  </a:lnTo>
                  <a:lnTo>
                    <a:pt x="1026896" y="155854"/>
                  </a:lnTo>
                  <a:close/>
                </a:path>
                <a:path w="1493520" h="299720">
                  <a:moveTo>
                    <a:pt x="1220978" y="140563"/>
                  </a:moveTo>
                  <a:lnTo>
                    <a:pt x="1218552" y="124942"/>
                  </a:lnTo>
                  <a:lnTo>
                    <a:pt x="1217269" y="116649"/>
                  </a:lnTo>
                  <a:lnTo>
                    <a:pt x="1186649" y="120904"/>
                  </a:lnTo>
                  <a:lnTo>
                    <a:pt x="1156665" y="123380"/>
                  </a:lnTo>
                  <a:lnTo>
                    <a:pt x="1125474" y="124561"/>
                  </a:lnTo>
                  <a:lnTo>
                    <a:pt x="1091234" y="124942"/>
                  </a:lnTo>
                  <a:lnTo>
                    <a:pt x="1091234" y="92290"/>
                  </a:lnTo>
                  <a:lnTo>
                    <a:pt x="1189202" y="92290"/>
                  </a:lnTo>
                  <a:lnTo>
                    <a:pt x="1189202" y="15074"/>
                  </a:lnTo>
                  <a:lnTo>
                    <a:pt x="1062075" y="15074"/>
                  </a:lnTo>
                  <a:lnTo>
                    <a:pt x="1062075" y="38773"/>
                  </a:lnTo>
                  <a:lnTo>
                    <a:pt x="1160145" y="38773"/>
                  </a:lnTo>
                  <a:lnTo>
                    <a:pt x="1160145" y="69570"/>
                  </a:lnTo>
                  <a:lnTo>
                    <a:pt x="1062621" y="69570"/>
                  </a:lnTo>
                  <a:lnTo>
                    <a:pt x="1062621" y="149301"/>
                  </a:lnTo>
                  <a:lnTo>
                    <a:pt x="1085659" y="149301"/>
                  </a:lnTo>
                  <a:lnTo>
                    <a:pt x="1122565" y="148920"/>
                  </a:lnTo>
                  <a:lnTo>
                    <a:pt x="1156017" y="147637"/>
                  </a:lnTo>
                  <a:lnTo>
                    <a:pt x="1188135" y="144995"/>
                  </a:lnTo>
                  <a:lnTo>
                    <a:pt x="1220978" y="140563"/>
                  </a:lnTo>
                  <a:close/>
                </a:path>
                <a:path w="1493520" h="299720">
                  <a:moveTo>
                    <a:pt x="1277670" y="167754"/>
                  </a:moveTo>
                  <a:lnTo>
                    <a:pt x="1248498" y="167754"/>
                  </a:lnTo>
                  <a:lnTo>
                    <a:pt x="1248498" y="197688"/>
                  </a:lnTo>
                  <a:lnTo>
                    <a:pt x="1248498" y="220726"/>
                  </a:lnTo>
                  <a:lnTo>
                    <a:pt x="1248498" y="251206"/>
                  </a:lnTo>
                  <a:lnTo>
                    <a:pt x="1125194" y="251206"/>
                  </a:lnTo>
                  <a:lnTo>
                    <a:pt x="1125194" y="220726"/>
                  </a:lnTo>
                  <a:lnTo>
                    <a:pt x="1248498" y="220726"/>
                  </a:lnTo>
                  <a:lnTo>
                    <a:pt x="1248498" y="197688"/>
                  </a:lnTo>
                  <a:lnTo>
                    <a:pt x="1125194" y="197688"/>
                  </a:lnTo>
                  <a:lnTo>
                    <a:pt x="1125194" y="167754"/>
                  </a:lnTo>
                  <a:lnTo>
                    <a:pt x="1095819" y="167754"/>
                  </a:lnTo>
                  <a:lnTo>
                    <a:pt x="1095819" y="275005"/>
                  </a:lnTo>
                  <a:lnTo>
                    <a:pt x="1277670" y="275005"/>
                  </a:lnTo>
                  <a:lnTo>
                    <a:pt x="1277670" y="251206"/>
                  </a:lnTo>
                  <a:lnTo>
                    <a:pt x="1277670" y="220726"/>
                  </a:lnTo>
                  <a:lnTo>
                    <a:pt x="1277670" y="197688"/>
                  </a:lnTo>
                  <a:lnTo>
                    <a:pt x="1277670" y="167754"/>
                  </a:lnTo>
                  <a:close/>
                </a:path>
                <a:path w="1493520" h="299720">
                  <a:moveTo>
                    <a:pt x="1277670" y="1968"/>
                  </a:moveTo>
                  <a:lnTo>
                    <a:pt x="1248283" y="1968"/>
                  </a:lnTo>
                  <a:lnTo>
                    <a:pt x="1248283" y="154647"/>
                  </a:lnTo>
                  <a:lnTo>
                    <a:pt x="1277670" y="154647"/>
                  </a:lnTo>
                  <a:lnTo>
                    <a:pt x="1277670" y="1968"/>
                  </a:lnTo>
                  <a:close/>
                </a:path>
                <a:path w="1493520" h="299720">
                  <a:moveTo>
                    <a:pt x="1493367" y="20053"/>
                  </a:moveTo>
                  <a:lnTo>
                    <a:pt x="1421282" y="20053"/>
                  </a:lnTo>
                  <a:lnTo>
                    <a:pt x="1421282" y="46736"/>
                  </a:lnTo>
                  <a:lnTo>
                    <a:pt x="1421282" y="272796"/>
                  </a:lnTo>
                  <a:lnTo>
                    <a:pt x="1421282" y="299453"/>
                  </a:lnTo>
                  <a:lnTo>
                    <a:pt x="1493367" y="299453"/>
                  </a:lnTo>
                  <a:lnTo>
                    <a:pt x="1493367" y="272796"/>
                  </a:lnTo>
                  <a:lnTo>
                    <a:pt x="1452841" y="272796"/>
                  </a:lnTo>
                  <a:lnTo>
                    <a:pt x="1452841" y="46736"/>
                  </a:lnTo>
                  <a:lnTo>
                    <a:pt x="1493367" y="46736"/>
                  </a:lnTo>
                  <a:lnTo>
                    <a:pt x="1493367" y="20053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0490" y="4105059"/>
              <a:ext cx="164153" cy="2303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6536" y="4105059"/>
              <a:ext cx="164590" cy="22979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247059" y="429018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952" y="0"/>
                  </a:moveTo>
                  <a:lnTo>
                    <a:pt x="13377" y="1723"/>
                  </a:lnTo>
                  <a:lnTo>
                    <a:pt x="6348" y="6416"/>
                  </a:lnTo>
                  <a:lnTo>
                    <a:pt x="1633" y="13362"/>
                  </a:lnTo>
                  <a:lnTo>
                    <a:pt x="0" y="21843"/>
                  </a:lnTo>
                  <a:lnTo>
                    <a:pt x="1633" y="30324"/>
                  </a:lnTo>
                  <a:lnTo>
                    <a:pt x="6348" y="37270"/>
                  </a:lnTo>
                  <a:lnTo>
                    <a:pt x="13377" y="41963"/>
                  </a:lnTo>
                  <a:lnTo>
                    <a:pt x="21952" y="43686"/>
                  </a:lnTo>
                  <a:lnTo>
                    <a:pt x="30341" y="41963"/>
                  </a:lnTo>
                  <a:lnTo>
                    <a:pt x="37297" y="37270"/>
                  </a:lnTo>
                  <a:lnTo>
                    <a:pt x="42041" y="30324"/>
                  </a:lnTo>
                  <a:lnTo>
                    <a:pt x="43796" y="21843"/>
                  </a:lnTo>
                  <a:lnTo>
                    <a:pt x="42041" y="13362"/>
                  </a:lnTo>
                  <a:lnTo>
                    <a:pt x="37297" y="6416"/>
                  </a:lnTo>
                  <a:lnTo>
                    <a:pt x="30341" y="1723"/>
                  </a:lnTo>
                  <a:lnTo>
                    <a:pt x="21952" y="0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6460" y="4108117"/>
              <a:ext cx="88793" cy="2236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4402" y="4108117"/>
              <a:ext cx="150610" cy="22367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59134" y="4090542"/>
              <a:ext cx="725170" cy="288290"/>
            </a:xfrm>
            <a:custGeom>
              <a:avLst/>
              <a:gdLst/>
              <a:ahLst/>
              <a:cxnLst/>
              <a:rect l="l" t="t" r="r" b="b"/>
              <a:pathLst>
                <a:path w="725170" h="288289">
                  <a:moveTo>
                    <a:pt x="72732" y="9283"/>
                  </a:moveTo>
                  <a:lnTo>
                    <a:pt x="42481" y="9283"/>
                  </a:lnTo>
                  <a:lnTo>
                    <a:pt x="24091" y="39725"/>
                  </a:lnTo>
                  <a:lnTo>
                    <a:pt x="10795" y="72923"/>
                  </a:lnTo>
                  <a:lnTo>
                    <a:pt x="2717" y="109105"/>
                  </a:lnTo>
                  <a:lnTo>
                    <a:pt x="0" y="148526"/>
                  </a:lnTo>
                  <a:lnTo>
                    <a:pt x="2717" y="187972"/>
                  </a:lnTo>
                  <a:lnTo>
                    <a:pt x="10795" y="224193"/>
                  </a:lnTo>
                  <a:lnTo>
                    <a:pt x="24091" y="257429"/>
                  </a:lnTo>
                  <a:lnTo>
                    <a:pt x="42481" y="287896"/>
                  </a:lnTo>
                  <a:lnTo>
                    <a:pt x="72732" y="287896"/>
                  </a:lnTo>
                  <a:lnTo>
                    <a:pt x="57632" y="261251"/>
                  </a:lnTo>
                  <a:lnTo>
                    <a:pt x="45389" y="226860"/>
                  </a:lnTo>
                  <a:lnTo>
                    <a:pt x="37172" y="188137"/>
                  </a:lnTo>
                  <a:lnTo>
                    <a:pt x="34175" y="148526"/>
                  </a:lnTo>
                  <a:lnTo>
                    <a:pt x="37172" y="108940"/>
                  </a:lnTo>
                  <a:lnTo>
                    <a:pt x="45389" y="70269"/>
                  </a:lnTo>
                  <a:lnTo>
                    <a:pt x="57632" y="35902"/>
                  </a:lnTo>
                  <a:lnTo>
                    <a:pt x="72732" y="9283"/>
                  </a:lnTo>
                  <a:close/>
                </a:path>
                <a:path w="725170" h="288289">
                  <a:moveTo>
                    <a:pt x="334530" y="93700"/>
                  </a:moveTo>
                  <a:lnTo>
                    <a:pt x="296011" y="83502"/>
                  </a:lnTo>
                  <a:lnTo>
                    <a:pt x="254266" y="54279"/>
                  </a:lnTo>
                  <a:lnTo>
                    <a:pt x="235140" y="15062"/>
                  </a:lnTo>
                  <a:lnTo>
                    <a:pt x="235140" y="0"/>
                  </a:lnTo>
                  <a:lnTo>
                    <a:pt x="204558" y="0"/>
                  </a:lnTo>
                  <a:lnTo>
                    <a:pt x="204558" y="15062"/>
                  </a:lnTo>
                  <a:lnTo>
                    <a:pt x="196710" y="42037"/>
                  </a:lnTo>
                  <a:lnTo>
                    <a:pt x="175387" y="65608"/>
                  </a:lnTo>
                  <a:lnTo>
                    <a:pt x="143878" y="83566"/>
                  </a:lnTo>
                  <a:lnTo>
                    <a:pt x="105498" y="93700"/>
                  </a:lnTo>
                  <a:lnTo>
                    <a:pt x="117297" y="117627"/>
                  </a:lnTo>
                  <a:lnTo>
                    <a:pt x="149783" y="109296"/>
                  </a:lnTo>
                  <a:lnTo>
                    <a:pt x="178739" y="95529"/>
                  </a:lnTo>
                  <a:lnTo>
                    <a:pt x="202641" y="76987"/>
                  </a:lnTo>
                  <a:lnTo>
                    <a:pt x="219964" y="54279"/>
                  </a:lnTo>
                  <a:lnTo>
                    <a:pt x="237274" y="76898"/>
                  </a:lnTo>
                  <a:lnTo>
                    <a:pt x="261200" y="95453"/>
                  </a:lnTo>
                  <a:lnTo>
                    <a:pt x="290220" y="109258"/>
                  </a:lnTo>
                  <a:lnTo>
                    <a:pt x="322846" y="117627"/>
                  </a:lnTo>
                  <a:lnTo>
                    <a:pt x="334530" y="93700"/>
                  </a:lnTo>
                  <a:close/>
                </a:path>
                <a:path w="725170" h="288289">
                  <a:moveTo>
                    <a:pt x="345884" y="144818"/>
                  </a:moveTo>
                  <a:lnTo>
                    <a:pt x="93599" y="144818"/>
                  </a:lnTo>
                  <a:lnTo>
                    <a:pt x="93599" y="169062"/>
                  </a:lnTo>
                  <a:lnTo>
                    <a:pt x="204673" y="169062"/>
                  </a:lnTo>
                  <a:lnTo>
                    <a:pt x="204673" y="267474"/>
                  </a:lnTo>
                  <a:lnTo>
                    <a:pt x="233502" y="267474"/>
                  </a:lnTo>
                  <a:lnTo>
                    <a:pt x="233502" y="169062"/>
                  </a:lnTo>
                  <a:lnTo>
                    <a:pt x="345884" y="169062"/>
                  </a:lnTo>
                  <a:lnTo>
                    <a:pt x="345884" y="144818"/>
                  </a:lnTo>
                  <a:close/>
                </a:path>
                <a:path w="725170" h="288289">
                  <a:moveTo>
                    <a:pt x="440143" y="148526"/>
                  </a:moveTo>
                  <a:lnTo>
                    <a:pt x="437426" y="109105"/>
                  </a:lnTo>
                  <a:lnTo>
                    <a:pt x="429348" y="72923"/>
                  </a:lnTo>
                  <a:lnTo>
                    <a:pt x="416039" y="39725"/>
                  </a:lnTo>
                  <a:lnTo>
                    <a:pt x="397662" y="9283"/>
                  </a:lnTo>
                  <a:lnTo>
                    <a:pt x="367398" y="9283"/>
                  </a:lnTo>
                  <a:lnTo>
                    <a:pt x="382498" y="35902"/>
                  </a:lnTo>
                  <a:lnTo>
                    <a:pt x="394754" y="70269"/>
                  </a:lnTo>
                  <a:lnTo>
                    <a:pt x="402958" y="108940"/>
                  </a:lnTo>
                  <a:lnTo>
                    <a:pt x="405955" y="148526"/>
                  </a:lnTo>
                  <a:lnTo>
                    <a:pt x="402958" y="188137"/>
                  </a:lnTo>
                  <a:lnTo>
                    <a:pt x="394754" y="226860"/>
                  </a:lnTo>
                  <a:lnTo>
                    <a:pt x="382498" y="261251"/>
                  </a:lnTo>
                  <a:lnTo>
                    <a:pt x="367398" y="287896"/>
                  </a:lnTo>
                  <a:lnTo>
                    <a:pt x="397662" y="287896"/>
                  </a:lnTo>
                  <a:lnTo>
                    <a:pt x="416039" y="257429"/>
                  </a:lnTo>
                  <a:lnTo>
                    <a:pt x="429348" y="224193"/>
                  </a:lnTo>
                  <a:lnTo>
                    <a:pt x="437426" y="187972"/>
                  </a:lnTo>
                  <a:lnTo>
                    <a:pt x="440143" y="148526"/>
                  </a:lnTo>
                  <a:close/>
                </a:path>
                <a:path w="725170" h="288289">
                  <a:moveTo>
                    <a:pt x="724598" y="127558"/>
                  </a:moveTo>
                  <a:lnTo>
                    <a:pt x="696645" y="127558"/>
                  </a:lnTo>
                  <a:lnTo>
                    <a:pt x="695490" y="139026"/>
                  </a:lnTo>
                  <a:lnTo>
                    <a:pt x="691629" y="147218"/>
                  </a:lnTo>
                  <a:lnTo>
                    <a:pt x="685507" y="152133"/>
                  </a:lnTo>
                  <a:lnTo>
                    <a:pt x="677532" y="153771"/>
                  </a:lnTo>
                  <a:lnTo>
                    <a:pt x="672122" y="153073"/>
                  </a:lnTo>
                  <a:lnTo>
                    <a:pt x="667042" y="150888"/>
                  </a:lnTo>
                  <a:lnTo>
                    <a:pt x="661555" y="147091"/>
                  </a:lnTo>
                  <a:lnTo>
                    <a:pt x="654926" y="141541"/>
                  </a:lnTo>
                  <a:lnTo>
                    <a:pt x="643724" y="132638"/>
                  </a:lnTo>
                  <a:lnTo>
                    <a:pt x="633653" y="126568"/>
                  </a:lnTo>
                  <a:lnTo>
                    <a:pt x="623862" y="123101"/>
                  </a:lnTo>
                  <a:lnTo>
                    <a:pt x="613524" y="121996"/>
                  </a:lnTo>
                  <a:lnTo>
                    <a:pt x="595998" y="125234"/>
                  </a:lnTo>
                  <a:lnTo>
                    <a:pt x="581672" y="135204"/>
                  </a:lnTo>
                  <a:lnTo>
                    <a:pt x="572173" y="152311"/>
                  </a:lnTo>
                  <a:lnTo>
                    <a:pt x="569074" y="176923"/>
                  </a:lnTo>
                  <a:lnTo>
                    <a:pt x="596823" y="176923"/>
                  </a:lnTo>
                  <a:lnTo>
                    <a:pt x="598055" y="164909"/>
                  </a:lnTo>
                  <a:lnTo>
                    <a:pt x="602043" y="156781"/>
                  </a:lnTo>
                  <a:lnTo>
                    <a:pt x="608228" y="152171"/>
                  </a:lnTo>
                  <a:lnTo>
                    <a:pt x="616038" y="150710"/>
                  </a:lnTo>
                  <a:lnTo>
                    <a:pt x="621334" y="151396"/>
                  </a:lnTo>
                  <a:lnTo>
                    <a:pt x="626300" y="153555"/>
                  </a:lnTo>
                  <a:lnTo>
                    <a:pt x="631761" y="157353"/>
                  </a:lnTo>
                  <a:lnTo>
                    <a:pt x="649566" y="171843"/>
                  </a:lnTo>
                  <a:lnTo>
                    <a:pt x="659599" y="177990"/>
                  </a:lnTo>
                  <a:lnTo>
                    <a:pt x="669455" y="181559"/>
                  </a:lnTo>
                  <a:lnTo>
                    <a:pt x="679932" y="182714"/>
                  </a:lnTo>
                  <a:lnTo>
                    <a:pt x="697407" y="179438"/>
                  </a:lnTo>
                  <a:lnTo>
                    <a:pt x="711809" y="169392"/>
                  </a:lnTo>
                  <a:lnTo>
                    <a:pt x="721448" y="152209"/>
                  </a:lnTo>
                  <a:lnTo>
                    <a:pt x="724598" y="127558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9059" y="4105059"/>
              <a:ext cx="164153" cy="2303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5105" y="4105059"/>
              <a:ext cx="164590" cy="2297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895628" y="429018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952" y="0"/>
                  </a:moveTo>
                  <a:lnTo>
                    <a:pt x="13377" y="1723"/>
                  </a:lnTo>
                  <a:lnTo>
                    <a:pt x="6348" y="6416"/>
                  </a:lnTo>
                  <a:lnTo>
                    <a:pt x="1633" y="13362"/>
                  </a:lnTo>
                  <a:lnTo>
                    <a:pt x="0" y="21843"/>
                  </a:lnTo>
                  <a:lnTo>
                    <a:pt x="1633" y="30324"/>
                  </a:lnTo>
                  <a:lnTo>
                    <a:pt x="6348" y="37270"/>
                  </a:lnTo>
                  <a:lnTo>
                    <a:pt x="13377" y="41963"/>
                  </a:lnTo>
                  <a:lnTo>
                    <a:pt x="21952" y="43686"/>
                  </a:lnTo>
                  <a:lnTo>
                    <a:pt x="30341" y="41963"/>
                  </a:lnTo>
                  <a:lnTo>
                    <a:pt x="37297" y="37270"/>
                  </a:lnTo>
                  <a:lnTo>
                    <a:pt x="42041" y="30324"/>
                  </a:lnTo>
                  <a:lnTo>
                    <a:pt x="43796" y="21843"/>
                  </a:lnTo>
                  <a:lnTo>
                    <a:pt x="42041" y="13362"/>
                  </a:lnTo>
                  <a:lnTo>
                    <a:pt x="37297" y="6416"/>
                  </a:lnTo>
                  <a:lnTo>
                    <a:pt x="30341" y="1723"/>
                  </a:lnTo>
                  <a:lnTo>
                    <a:pt x="21952" y="0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5029" y="4108117"/>
              <a:ext cx="88794" cy="22367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6684" y="4105059"/>
              <a:ext cx="164481" cy="22979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26263" y="4093209"/>
              <a:ext cx="626110" cy="285750"/>
            </a:xfrm>
            <a:custGeom>
              <a:avLst/>
              <a:gdLst/>
              <a:ahLst/>
              <a:cxnLst/>
              <a:rect l="l" t="t" r="r" b="b"/>
              <a:pathLst>
                <a:path w="626109" h="285750">
                  <a:moveTo>
                    <a:pt x="72745" y="6616"/>
                  </a:moveTo>
                  <a:lnTo>
                    <a:pt x="42494" y="6616"/>
                  </a:lnTo>
                  <a:lnTo>
                    <a:pt x="24104" y="37058"/>
                  </a:lnTo>
                  <a:lnTo>
                    <a:pt x="10807" y="70256"/>
                  </a:lnTo>
                  <a:lnTo>
                    <a:pt x="2730" y="106438"/>
                  </a:lnTo>
                  <a:lnTo>
                    <a:pt x="0" y="145859"/>
                  </a:lnTo>
                  <a:lnTo>
                    <a:pt x="2730" y="185305"/>
                  </a:lnTo>
                  <a:lnTo>
                    <a:pt x="10807" y="221526"/>
                  </a:lnTo>
                  <a:lnTo>
                    <a:pt x="24104" y="254762"/>
                  </a:lnTo>
                  <a:lnTo>
                    <a:pt x="42494" y="285229"/>
                  </a:lnTo>
                  <a:lnTo>
                    <a:pt x="72745" y="285229"/>
                  </a:lnTo>
                  <a:lnTo>
                    <a:pt x="57645" y="258584"/>
                  </a:lnTo>
                  <a:lnTo>
                    <a:pt x="45402" y="224193"/>
                  </a:lnTo>
                  <a:lnTo>
                    <a:pt x="37185" y="185470"/>
                  </a:lnTo>
                  <a:lnTo>
                    <a:pt x="34188" y="145859"/>
                  </a:lnTo>
                  <a:lnTo>
                    <a:pt x="37185" y="106273"/>
                  </a:lnTo>
                  <a:lnTo>
                    <a:pt x="45402" y="67602"/>
                  </a:lnTo>
                  <a:lnTo>
                    <a:pt x="57645" y="33235"/>
                  </a:lnTo>
                  <a:lnTo>
                    <a:pt x="72745" y="6616"/>
                  </a:lnTo>
                  <a:close/>
                </a:path>
                <a:path w="626109" h="285750">
                  <a:moveTo>
                    <a:pt x="313677" y="0"/>
                  </a:moveTo>
                  <a:lnTo>
                    <a:pt x="125717" y="0"/>
                  </a:lnTo>
                  <a:lnTo>
                    <a:pt x="125717" y="22860"/>
                  </a:lnTo>
                  <a:lnTo>
                    <a:pt x="125717" y="71132"/>
                  </a:lnTo>
                  <a:lnTo>
                    <a:pt x="125717" y="93980"/>
                  </a:lnTo>
                  <a:lnTo>
                    <a:pt x="313677" y="93980"/>
                  </a:lnTo>
                  <a:lnTo>
                    <a:pt x="313677" y="71132"/>
                  </a:lnTo>
                  <a:lnTo>
                    <a:pt x="154432" y="71132"/>
                  </a:lnTo>
                  <a:lnTo>
                    <a:pt x="154432" y="22860"/>
                  </a:lnTo>
                  <a:lnTo>
                    <a:pt x="284734" y="22860"/>
                  </a:lnTo>
                  <a:lnTo>
                    <a:pt x="284734" y="70942"/>
                  </a:lnTo>
                  <a:lnTo>
                    <a:pt x="313677" y="70942"/>
                  </a:lnTo>
                  <a:lnTo>
                    <a:pt x="313677" y="22860"/>
                  </a:lnTo>
                  <a:lnTo>
                    <a:pt x="313677" y="22669"/>
                  </a:lnTo>
                  <a:lnTo>
                    <a:pt x="313677" y="0"/>
                  </a:lnTo>
                  <a:close/>
                </a:path>
                <a:path w="626109" h="285750">
                  <a:moveTo>
                    <a:pt x="314871" y="176530"/>
                  </a:moveTo>
                  <a:lnTo>
                    <a:pt x="121564" y="176530"/>
                  </a:lnTo>
                  <a:lnTo>
                    <a:pt x="121564" y="199390"/>
                  </a:lnTo>
                  <a:lnTo>
                    <a:pt x="285394" y="199390"/>
                  </a:lnTo>
                  <a:lnTo>
                    <a:pt x="285394" y="265430"/>
                  </a:lnTo>
                  <a:lnTo>
                    <a:pt x="314871" y="265430"/>
                  </a:lnTo>
                  <a:lnTo>
                    <a:pt x="314871" y="199390"/>
                  </a:lnTo>
                  <a:lnTo>
                    <a:pt x="314871" y="176530"/>
                  </a:lnTo>
                  <a:close/>
                </a:path>
                <a:path w="626109" h="285750">
                  <a:moveTo>
                    <a:pt x="345897" y="126644"/>
                  </a:moveTo>
                  <a:lnTo>
                    <a:pt x="234162" y="126644"/>
                  </a:lnTo>
                  <a:lnTo>
                    <a:pt x="234162" y="94424"/>
                  </a:lnTo>
                  <a:lnTo>
                    <a:pt x="205003" y="94424"/>
                  </a:lnTo>
                  <a:lnTo>
                    <a:pt x="205003" y="126644"/>
                  </a:lnTo>
                  <a:lnTo>
                    <a:pt x="93599" y="126644"/>
                  </a:lnTo>
                  <a:lnTo>
                    <a:pt x="93599" y="150342"/>
                  </a:lnTo>
                  <a:lnTo>
                    <a:pt x="345897" y="150342"/>
                  </a:lnTo>
                  <a:lnTo>
                    <a:pt x="345897" y="126644"/>
                  </a:lnTo>
                  <a:close/>
                </a:path>
                <a:path w="626109" h="285750">
                  <a:moveTo>
                    <a:pt x="440143" y="145859"/>
                  </a:moveTo>
                  <a:lnTo>
                    <a:pt x="437426" y="106438"/>
                  </a:lnTo>
                  <a:lnTo>
                    <a:pt x="429348" y="70256"/>
                  </a:lnTo>
                  <a:lnTo>
                    <a:pt x="416052" y="37058"/>
                  </a:lnTo>
                  <a:lnTo>
                    <a:pt x="397662" y="6616"/>
                  </a:lnTo>
                  <a:lnTo>
                    <a:pt x="367411" y="6616"/>
                  </a:lnTo>
                  <a:lnTo>
                    <a:pt x="382511" y="33235"/>
                  </a:lnTo>
                  <a:lnTo>
                    <a:pt x="394754" y="67602"/>
                  </a:lnTo>
                  <a:lnTo>
                    <a:pt x="402971" y="106273"/>
                  </a:lnTo>
                  <a:lnTo>
                    <a:pt x="405968" y="145859"/>
                  </a:lnTo>
                  <a:lnTo>
                    <a:pt x="402971" y="185470"/>
                  </a:lnTo>
                  <a:lnTo>
                    <a:pt x="394754" y="224193"/>
                  </a:lnTo>
                  <a:lnTo>
                    <a:pt x="382511" y="258584"/>
                  </a:lnTo>
                  <a:lnTo>
                    <a:pt x="367411" y="285229"/>
                  </a:lnTo>
                  <a:lnTo>
                    <a:pt x="397662" y="285229"/>
                  </a:lnTo>
                  <a:lnTo>
                    <a:pt x="416052" y="254762"/>
                  </a:lnTo>
                  <a:lnTo>
                    <a:pt x="429348" y="221526"/>
                  </a:lnTo>
                  <a:lnTo>
                    <a:pt x="437426" y="185305"/>
                  </a:lnTo>
                  <a:lnTo>
                    <a:pt x="440143" y="145859"/>
                  </a:lnTo>
                  <a:close/>
                </a:path>
                <a:path w="626109" h="285750">
                  <a:moveTo>
                    <a:pt x="625551" y="6350"/>
                  </a:moveTo>
                  <a:lnTo>
                    <a:pt x="553466" y="6350"/>
                  </a:lnTo>
                  <a:lnTo>
                    <a:pt x="553466" y="33032"/>
                  </a:lnTo>
                  <a:lnTo>
                    <a:pt x="593979" y="33032"/>
                  </a:lnTo>
                  <a:lnTo>
                    <a:pt x="593979" y="259092"/>
                  </a:lnTo>
                  <a:lnTo>
                    <a:pt x="553466" y="259092"/>
                  </a:lnTo>
                  <a:lnTo>
                    <a:pt x="553466" y="285750"/>
                  </a:lnTo>
                  <a:lnTo>
                    <a:pt x="625551" y="285750"/>
                  </a:lnTo>
                  <a:lnTo>
                    <a:pt x="625551" y="259092"/>
                  </a:lnTo>
                  <a:lnTo>
                    <a:pt x="625551" y="33032"/>
                  </a:lnTo>
                  <a:lnTo>
                    <a:pt x="625551" y="6350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068550" y="4524019"/>
              <a:ext cx="709295" cy="277495"/>
            </a:xfrm>
            <a:custGeom>
              <a:avLst/>
              <a:gdLst/>
              <a:ahLst/>
              <a:cxnLst/>
              <a:rect l="l" t="t" r="r" b="b"/>
              <a:pathLst>
                <a:path w="709294" h="277495">
                  <a:moveTo>
                    <a:pt x="99390" y="141871"/>
                  </a:moveTo>
                  <a:lnTo>
                    <a:pt x="0" y="141871"/>
                  </a:lnTo>
                  <a:lnTo>
                    <a:pt x="0" y="170268"/>
                  </a:lnTo>
                  <a:lnTo>
                    <a:pt x="99390" y="170268"/>
                  </a:lnTo>
                  <a:lnTo>
                    <a:pt x="99390" y="141871"/>
                  </a:lnTo>
                  <a:close/>
                </a:path>
                <a:path w="709294" h="277495">
                  <a:moveTo>
                    <a:pt x="376631" y="190588"/>
                  </a:moveTo>
                  <a:lnTo>
                    <a:pt x="347764" y="170916"/>
                  </a:lnTo>
                  <a:lnTo>
                    <a:pt x="325462" y="142392"/>
                  </a:lnTo>
                  <a:lnTo>
                    <a:pt x="319976" y="129209"/>
                  </a:lnTo>
                  <a:lnTo>
                    <a:pt x="311111" y="107924"/>
                  </a:lnTo>
                  <a:lnTo>
                    <a:pt x="306082" y="70446"/>
                  </a:lnTo>
                  <a:lnTo>
                    <a:pt x="306082" y="23050"/>
                  </a:lnTo>
                  <a:lnTo>
                    <a:pt x="276377" y="23050"/>
                  </a:lnTo>
                  <a:lnTo>
                    <a:pt x="276377" y="70446"/>
                  </a:lnTo>
                  <a:lnTo>
                    <a:pt x="271106" y="108724"/>
                  </a:lnTo>
                  <a:lnTo>
                    <a:pt x="256527" y="144538"/>
                  </a:lnTo>
                  <a:lnTo>
                    <a:pt x="233959" y="174586"/>
                  </a:lnTo>
                  <a:lnTo>
                    <a:pt x="204724" y="195605"/>
                  </a:lnTo>
                  <a:lnTo>
                    <a:pt x="223291" y="219202"/>
                  </a:lnTo>
                  <a:lnTo>
                    <a:pt x="245630" y="203784"/>
                  </a:lnTo>
                  <a:lnTo>
                    <a:pt x="264706" y="182968"/>
                  </a:lnTo>
                  <a:lnTo>
                    <a:pt x="280111" y="157759"/>
                  </a:lnTo>
                  <a:lnTo>
                    <a:pt x="291452" y="129209"/>
                  </a:lnTo>
                  <a:lnTo>
                    <a:pt x="302666" y="156248"/>
                  </a:lnTo>
                  <a:lnTo>
                    <a:pt x="317906" y="179959"/>
                  </a:lnTo>
                  <a:lnTo>
                    <a:pt x="336791" y="199542"/>
                  </a:lnTo>
                  <a:lnTo>
                    <a:pt x="358940" y="214172"/>
                  </a:lnTo>
                  <a:lnTo>
                    <a:pt x="376631" y="190588"/>
                  </a:lnTo>
                  <a:close/>
                </a:path>
                <a:path w="709294" h="277495">
                  <a:moveTo>
                    <a:pt x="437032" y="0"/>
                  </a:moveTo>
                  <a:lnTo>
                    <a:pt x="407987" y="0"/>
                  </a:lnTo>
                  <a:lnTo>
                    <a:pt x="407987" y="91960"/>
                  </a:lnTo>
                  <a:lnTo>
                    <a:pt x="346278" y="91960"/>
                  </a:lnTo>
                  <a:lnTo>
                    <a:pt x="346278" y="115773"/>
                  </a:lnTo>
                  <a:lnTo>
                    <a:pt x="407987" y="115773"/>
                  </a:lnTo>
                  <a:lnTo>
                    <a:pt x="407987" y="277304"/>
                  </a:lnTo>
                  <a:lnTo>
                    <a:pt x="437032" y="277304"/>
                  </a:lnTo>
                  <a:lnTo>
                    <a:pt x="437032" y="0"/>
                  </a:lnTo>
                  <a:close/>
                </a:path>
                <a:path w="709294" h="277495">
                  <a:moveTo>
                    <a:pt x="627951" y="23050"/>
                  </a:moveTo>
                  <a:lnTo>
                    <a:pt x="599008" y="23050"/>
                  </a:lnTo>
                  <a:lnTo>
                    <a:pt x="599008" y="93700"/>
                  </a:lnTo>
                  <a:lnTo>
                    <a:pt x="599008" y="117830"/>
                  </a:lnTo>
                  <a:lnTo>
                    <a:pt x="599008" y="186410"/>
                  </a:lnTo>
                  <a:lnTo>
                    <a:pt x="524294" y="186410"/>
                  </a:lnTo>
                  <a:lnTo>
                    <a:pt x="524294" y="117830"/>
                  </a:lnTo>
                  <a:lnTo>
                    <a:pt x="599008" y="117830"/>
                  </a:lnTo>
                  <a:lnTo>
                    <a:pt x="599008" y="93700"/>
                  </a:lnTo>
                  <a:lnTo>
                    <a:pt x="524294" y="93700"/>
                  </a:lnTo>
                  <a:lnTo>
                    <a:pt x="524294" y="22580"/>
                  </a:lnTo>
                  <a:lnTo>
                    <a:pt x="495033" y="22580"/>
                  </a:lnTo>
                  <a:lnTo>
                    <a:pt x="495033" y="93700"/>
                  </a:lnTo>
                  <a:lnTo>
                    <a:pt x="495033" y="117830"/>
                  </a:lnTo>
                  <a:lnTo>
                    <a:pt x="495033" y="186410"/>
                  </a:lnTo>
                  <a:lnTo>
                    <a:pt x="495033" y="210553"/>
                  </a:lnTo>
                  <a:lnTo>
                    <a:pt x="627951" y="210553"/>
                  </a:lnTo>
                  <a:lnTo>
                    <a:pt x="627951" y="93700"/>
                  </a:lnTo>
                  <a:lnTo>
                    <a:pt x="627951" y="23050"/>
                  </a:lnTo>
                  <a:close/>
                </a:path>
                <a:path w="709294" h="277495">
                  <a:moveTo>
                    <a:pt x="708990" y="0"/>
                  </a:moveTo>
                  <a:lnTo>
                    <a:pt x="679500" y="0"/>
                  </a:lnTo>
                  <a:lnTo>
                    <a:pt x="679500" y="277304"/>
                  </a:lnTo>
                  <a:lnTo>
                    <a:pt x="708990" y="277304"/>
                  </a:lnTo>
                  <a:lnTo>
                    <a:pt x="7089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1775" y="4542470"/>
              <a:ext cx="253275" cy="22193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186252" y="4524019"/>
              <a:ext cx="588645" cy="276860"/>
            </a:xfrm>
            <a:custGeom>
              <a:avLst/>
              <a:gdLst/>
              <a:ahLst/>
              <a:cxnLst/>
              <a:rect l="l" t="t" r="r" b="b"/>
              <a:pathLst>
                <a:path w="588645" h="276860">
                  <a:moveTo>
                    <a:pt x="131711" y="17589"/>
                  </a:moveTo>
                  <a:lnTo>
                    <a:pt x="102768" y="17589"/>
                  </a:lnTo>
                  <a:lnTo>
                    <a:pt x="102768" y="40957"/>
                  </a:lnTo>
                  <a:lnTo>
                    <a:pt x="102768" y="108343"/>
                  </a:lnTo>
                  <a:lnTo>
                    <a:pt x="28829" y="108343"/>
                  </a:lnTo>
                  <a:lnTo>
                    <a:pt x="28829" y="40957"/>
                  </a:lnTo>
                  <a:lnTo>
                    <a:pt x="102768" y="40957"/>
                  </a:lnTo>
                  <a:lnTo>
                    <a:pt x="102768" y="17589"/>
                  </a:lnTo>
                  <a:lnTo>
                    <a:pt x="0" y="17589"/>
                  </a:lnTo>
                  <a:lnTo>
                    <a:pt x="0" y="131495"/>
                  </a:lnTo>
                  <a:lnTo>
                    <a:pt x="131711" y="131495"/>
                  </a:lnTo>
                  <a:lnTo>
                    <a:pt x="131711" y="108343"/>
                  </a:lnTo>
                  <a:lnTo>
                    <a:pt x="131711" y="40957"/>
                  </a:lnTo>
                  <a:lnTo>
                    <a:pt x="131711" y="17589"/>
                  </a:lnTo>
                  <a:close/>
                </a:path>
                <a:path w="588645" h="276860">
                  <a:moveTo>
                    <a:pt x="214833" y="0"/>
                  </a:moveTo>
                  <a:lnTo>
                    <a:pt x="185889" y="0"/>
                  </a:lnTo>
                  <a:lnTo>
                    <a:pt x="185889" y="158254"/>
                  </a:lnTo>
                  <a:lnTo>
                    <a:pt x="214833" y="158254"/>
                  </a:lnTo>
                  <a:lnTo>
                    <a:pt x="214833" y="0"/>
                  </a:lnTo>
                  <a:close/>
                </a:path>
                <a:path w="588645" h="276860">
                  <a:moveTo>
                    <a:pt x="231317" y="253390"/>
                  </a:moveTo>
                  <a:lnTo>
                    <a:pt x="167538" y="232727"/>
                  </a:lnTo>
                  <a:lnTo>
                    <a:pt x="140449" y="198234"/>
                  </a:lnTo>
                  <a:lnTo>
                    <a:pt x="221272" y="198234"/>
                  </a:lnTo>
                  <a:lnTo>
                    <a:pt x="221272" y="175945"/>
                  </a:lnTo>
                  <a:lnTo>
                    <a:pt x="139903" y="175945"/>
                  </a:lnTo>
                  <a:lnTo>
                    <a:pt x="139903" y="150279"/>
                  </a:lnTo>
                  <a:lnTo>
                    <a:pt x="110642" y="150279"/>
                  </a:lnTo>
                  <a:lnTo>
                    <a:pt x="110642" y="175945"/>
                  </a:lnTo>
                  <a:lnTo>
                    <a:pt x="29591" y="175945"/>
                  </a:lnTo>
                  <a:lnTo>
                    <a:pt x="29591" y="198234"/>
                  </a:lnTo>
                  <a:lnTo>
                    <a:pt x="109982" y="198234"/>
                  </a:lnTo>
                  <a:lnTo>
                    <a:pt x="102082" y="216598"/>
                  </a:lnTo>
                  <a:lnTo>
                    <a:pt x="82499" y="233222"/>
                  </a:lnTo>
                  <a:lnTo>
                    <a:pt x="53721" y="246138"/>
                  </a:lnTo>
                  <a:lnTo>
                    <a:pt x="18237" y="253390"/>
                  </a:lnTo>
                  <a:lnTo>
                    <a:pt x="28498" y="275996"/>
                  </a:lnTo>
                  <a:lnTo>
                    <a:pt x="59639" y="269659"/>
                  </a:lnTo>
                  <a:lnTo>
                    <a:pt x="86931" y="259105"/>
                  </a:lnTo>
                  <a:lnTo>
                    <a:pt x="109232" y="244919"/>
                  </a:lnTo>
                  <a:lnTo>
                    <a:pt x="125374" y="227723"/>
                  </a:lnTo>
                  <a:lnTo>
                    <a:pt x="141312" y="244805"/>
                  </a:lnTo>
                  <a:lnTo>
                    <a:pt x="163334" y="259029"/>
                  </a:lnTo>
                  <a:lnTo>
                    <a:pt x="190347" y="269659"/>
                  </a:lnTo>
                  <a:lnTo>
                    <a:pt x="221272" y="275996"/>
                  </a:lnTo>
                  <a:lnTo>
                    <a:pt x="231317" y="253390"/>
                  </a:lnTo>
                  <a:close/>
                </a:path>
                <a:path w="588645" h="276860">
                  <a:moveTo>
                    <a:pt x="574497" y="111836"/>
                  </a:moveTo>
                  <a:lnTo>
                    <a:pt x="537629" y="102438"/>
                  </a:lnTo>
                  <a:lnTo>
                    <a:pt x="507377" y="86004"/>
                  </a:lnTo>
                  <a:lnTo>
                    <a:pt x="495833" y="73939"/>
                  </a:lnTo>
                  <a:lnTo>
                    <a:pt x="486791" y="64503"/>
                  </a:lnTo>
                  <a:lnTo>
                    <a:pt x="478929" y="39865"/>
                  </a:lnTo>
                  <a:lnTo>
                    <a:pt x="564769" y="39865"/>
                  </a:lnTo>
                  <a:lnTo>
                    <a:pt x="564769" y="16497"/>
                  </a:lnTo>
                  <a:lnTo>
                    <a:pt x="359549" y="16497"/>
                  </a:lnTo>
                  <a:lnTo>
                    <a:pt x="359549" y="39865"/>
                  </a:lnTo>
                  <a:lnTo>
                    <a:pt x="445731" y="39865"/>
                  </a:lnTo>
                  <a:lnTo>
                    <a:pt x="437667" y="64503"/>
                  </a:lnTo>
                  <a:lnTo>
                    <a:pt x="417004" y="86004"/>
                  </a:lnTo>
                  <a:lnTo>
                    <a:pt x="386842" y="102438"/>
                  </a:lnTo>
                  <a:lnTo>
                    <a:pt x="350266" y="111836"/>
                  </a:lnTo>
                  <a:lnTo>
                    <a:pt x="361302" y="134988"/>
                  </a:lnTo>
                  <a:lnTo>
                    <a:pt x="393585" y="126898"/>
                  </a:lnTo>
                  <a:lnTo>
                    <a:pt x="422198" y="113639"/>
                  </a:lnTo>
                  <a:lnTo>
                    <a:pt x="445604" y="95796"/>
                  </a:lnTo>
                  <a:lnTo>
                    <a:pt x="462216" y="73939"/>
                  </a:lnTo>
                  <a:lnTo>
                    <a:pt x="478840" y="95796"/>
                  </a:lnTo>
                  <a:lnTo>
                    <a:pt x="502297" y="113639"/>
                  </a:lnTo>
                  <a:lnTo>
                    <a:pt x="531088" y="126898"/>
                  </a:lnTo>
                  <a:lnTo>
                    <a:pt x="563676" y="134988"/>
                  </a:lnTo>
                  <a:lnTo>
                    <a:pt x="574497" y="111836"/>
                  </a:lnTo>
                  <a:close/>
                </a:path>
                <a:path w="588645" h="276860">
                  <a:moveTo>
                    <a:pt x="588479" y="155968"/>
                  </a:moveTo>
                  <a:lnTo>
                    <a:pt x="336181" y="155968"/>
                  </a:lnTo>
                  <a:lnTo>
                    <a:pt x="336181" y="179882"/>
                  </a:lnTo>
                  <a:lnTo>
                    <a:pt x="447255" y="179882"/>
                  </a:lnTo>
                  <a:lnTo>
                    <a:pt x="447255" y="276644"/>
                  </a:lnTo>
                  <a:lnTo>
                    <a:pt x="476084" y="276644"/>
                  </a:lnTo>
                  <a:lnTo>
                    <a:pt x="476084" y="179882"/>
                  </a:lnTo>
                  <a:lnTo>
                    <a:pt x="588479" y="179882"/>
                  </a:lnTo>
                  <a:lnTo>
                    <a:pt x="588479" y="155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95920" y="4540067"/>
              <a:ext cx="253275" cy="22618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68550" y="4524019"/>
              <a:ext cx="5351780" cy="720090"/>
            </a:xfrm>
            <a:custGeom>
              <a:avLst/>
              <a:gdLst/>
              <a:ahLst/>
              <a:cxnLst/>
              <a:rect l="l" t="t" r="r" b="b"/>
              <a:pathLst>
                <a:path w="5351780" h="720089">
                  <a:moveTo>
                    <a:pt x="99390" y="584631"/>
                  </a:moveTo>
                  <a:lnTo>
                    <a:pt x="0" y="584631"/>
                  </a:lnTo>
                  <a:lnTo>
                    <a:pt x="0" y="613029"/>
                  </a:lnTo>
                  <a:lnTo>
                    <a:pt x="99390" y="613029"/>
                  </a:lnTo>
                  <a:lnTo>
                    <a:pt x="99390" y="584631"/>
                  </a:lnTo>
                  <a:close/>
                </a:path>
                <a:path w="5351780" h="720089">
                  <a:moveTo>
                    <a:pt x="436372" y="469519"/>
                  </a:moveTo>
                  <a:lnTo>
                    <a:pt x="365163" y="469519"/>
                  </a:lnTo>
                  <a:lnTo>
                    <a:pt x="365163" y="493445"/>
                  </a:lnTo>
                  <a:lnTo>
                    <a:pt x="365163" y="585838"/>
                  </a:lnTo>
                  <a:lnTo>
                    <a:pt x="298869" y="585838"/>
                  </a:lnTo>
                  <a:lnTo>
                    <a:pt x="298869" y="493445"/>
                  </a:lnTo>
                  <a:lnTo>
                    <a:pt x="365163" y="493445"/>
                  </a:lnTo>
                  <a:lnTo>
                    <a:pt x="365163" y="469519"/>
                  </a:lnTo>
                  <a:lnTo>
                    <a:pt x="227774" y="469519"/>
                  </a:lnTo>
                  <a:lnTo>
                    <a:pt x="227774" y="493445"/>
                  </a:lnTo>
                  <a:lnTo>
                    <a:pt x="269709" y="493445"/>
                  </a:lnTo>
                  <a:lnTo>
                    <a:pt x="269709" y="585838"/>
                  </a:lnTo>
                  <a:lnTo>
                    <a:pt x="228422" y="585838"/>
                  </a:lnTo>
                  <a:lnTo>
                    <a:pt x="228422" y="609320"/>
                  </a:lnTo>
                  <a:lnTo>
                    <a:pt x="435508" y="609320"/>
                  </a:lnTo>
                  <a:lnTo>
                    <a:pt x="435508" y="585838"/>
                  </a:lnTo>
                  <a:lnTo>
                    <a:pt x="394004" y="585838"/>
                  </a:lnTo>
                  <a:lnTo>
                    <a:pt x="394004" y="493445"/>
                  </a:lnTo>
                  <a:lnTo>
                    <a:pt x="436372" y="493445"/>
                  </a:lnTo>
                  <a:lnTo>
                    <a:pt x="436372" y="469519"/>
                  </a:lnTo>
                  <a:close/>
                </a:path>
                <a:path w="5351780" h="720089">
                  <a:moveTo>
                    <a:pt x="459536" y="660323"/>
                  </a:moveTo>
                  <a:lnTo>
                    <a:pt x="206260" y="660323"/>
                  </a:lnTo>
                  <a:lnTo>
                    <a:pt x="206260" y="685012"/>
                  </a:lnTo>
                  <a:lnTo>
                    <a:pt x="459536" y="685012"/>
                  </a:lnTo>
                  <a:lnTo>
                    <a:pt x="459536" y="660323"/>
                  </a:lnTo>
                  <a:close/>
                </a:path>
                <a:path w="5351780" h="720089">
                  <a:moveTo>
                    <a:pt x="733018" y="661390"/>
                  </a:moveTo>
                  <a:lnTo>
                    <a:pt x="620191" y="661390"/>
                  </a:lnTo>
                  <a:lnTo>
                    <a:pt x="620191" y="613130"/>
                  </a:lnTo>
                  <a:lnTo>
                    <a:pt x="708444" y="613130"/>
                  </a:lnTo>
                  <a:lnTo>
                    <a:pt x="708444" y="589000"/>
                  </a:lnTo>
                  <a:lnTo>
                    <a:pt x="539699" y="589000"/>
                  </a:lnTo>
                  <a:lnTo>
                    <a:pt x="539699" y="548360"/>
                  </a:lnTo>
                  <a:lnTo>
                    <a:pt x="701992" y="548360"/>
                  </a:lnTo>
                  <a:lnTo>
                    <a:pt x="701992" y="525500"/>
                  </a:lnTo>
                  <a:lnTo>
                    <a:pt x="701992" y="486130"/>
                  </a:lnTo>
                  <a:lnTo>
                    <a:pt x="701992" y="462000"/>
                  </a:lnTo>
                  <a:lnTo>
                    <a:pt x="509993" y="462000"/>
                  </a:lnTo>
                  <a:lnTo>
                    <a:pt x="509993" y="486130"/>
                  </a:lnTo>
                  <a:lnTo>
                    <a:pt x="673049" y="486130"/>
                  </a:lnTo>
                  <a:lnTo>
                    <a:pt x="673049" y="525500"/>
                  </a:lnTo>
                  <a:lnTo>
                    <a:pt x="510540" y="525500"/>
                  </a:lnTo>
                  <a:lnTo>
                    <a:pt x="510540" y="548360"/>
                  </a:lnTo>
                  <a:lnTo>
                    <a:pt x="510540" y="589000"/>
                  </a:lnTo>
                  <a:lnTo>
                    <a:pt x="510540" y="613130"/>
                  </a:lnTo>
                  <a:lnTo>
                    <a:pt x="591134" y="613130"/>
                  </a:lnTo>
                  <a:lnTo>
                    <a:pt x="591134" y="661390"/>
                  </a:lnTo>
                  <a:lnTo>
                    <a:pt x="479742" y="661390"/>
                  </a:lnTo>
                  <a:lnTo>
                    <a:pt x="479742" y="686803"/>
                  </a:lnTo>
                  <a:lnTo>
                    <a:pt x="733018" y="686803"/>
                  </a:lnTo>
                  <a:lnTo>
                    <a:pt x="733018" y="661390"/>
                  </a:lnTo>
                  <a:close/>
                </a:path>
                <a:path w="5351780" h="720089">
                  <a:moveTo>
                    <a:pt x="890397" y="577646"/>
                  </a:moveTo>
                  <a:lnTo>
                    <a:pt x="867194" y="564057"/>
                  </a:lnTo>
                  <a:lnTo>
                    <a:pt x="852652" y="548157"/>
                  </a:lnTo>
                  <a:lnTo>
                    <a:pt x="850442" y="545757"/>
                  </a:lnTo>
                  <a:lnTo>
                    <a:pt x="840295" y="524510"/>
                  </a:lnTo>
                  <a:lnTo>
                    <a:pt x="836879" y="502069"/>
                  </a:lnTo>
                  <a:lnTo>
                    <a:pt x="836879" y="488416"/>
                  </a:lnTo>
                  <a:lnTo>
                    <a:pt x="883183" y="488416"/>
                  </a:lnTo>
                  <a:lnTo>
                    <a:pt x="883183" y="464604"/>
                  </a:lnTo>
                  <a:lnTo>
                    <a:pt x="759333" y="464604"/>
                  </a:lnTo>
                  <a:lnTo>
                    <a:pt x="759333" y="488416"/>
                  </a:lnTo>
                  <a:lnTo>
                    <a:pt x="808596" y="488416"/>
                  </a:lnTo>
                  <a:lnTo>
                    <a:pt x="808570" y="502069"/>
                  </a:lnTo>
                  <a:lnTo>
                    <a:pt x="804951" y="526237"/>
                  </a:lnTo>
                  <a:lnTo>
                    <a:pt x="794296" y="549249"/>
                  </a:lnTo>
                  <a:lnTo>
                    <a:pt x="776782" y="568985"/>
                  </a:lnTo>
                  <a:lnTo>
                    <a:pt x="752563" y="583438"/>
                  </a:lnTo>
                  <a:lnTo>
                    <a:pt x="768184" y="606590"/>
                  </a:lnTo>
                  <a:lnTo>
                    <a:pt x="786739" y="596201"/>
                  </a:lnTo>
                  <a:lnTo>
                    <a:pt x="802093" y="582612"/>
                  </a:lnTo>
                  <a:lnTo>
                    <a:pt x="814260" y="566407"/>
                  </a:lnTo>
                  <a:lnTo>
                    <a:pt x="823226" y="548157"/>
                  </a:lnTo>
                  <a:lnTo>
                    <a:pt x="831888" y="564438"/>
                  </a:lnTo>
                  <a:lnTo>
                    <a:pt x="843457" y="578878"/>
                  </a:lnTo>
                  <a:lnTo>
                    <a:pt x="857935" y="590981"/>
                  </a:lnTo>
                  <a:lnTo>
                    <a:pt x="875322" y="600252"/>
                  </a:lnTo>
                  <a:lnTo>
                    <a:pt x="890397" y="577646"/>
                  </a:lnTo>
                  <a:close/>
                </a:path>
                <a:path w="5351780" h="720089">
                  <a:moveTo>
                    <a:pt x="934847" y="448767"/>
                  </a:moveTo>
                  <a:lnTo>
                    <a:pt x="906881" y="448767"/>
                  </a:lnTo>
                  <a:lnTo>
                    <a:pt x="906881" y="513105"/>
                  </a:lnTo>
                  <a:lnTo>
                    <a:pt x="868337" y="513105"/>
                  </a:lnTo>
                  <a:lnTo>
                    <a:pt x="868337" y="537133"/>
                  </a:lnTo>
                  <a:lnTo>
                    <a:pt x="906881" y="537133"/>
                  </a:lnTo>
                  <a:lnTo>
                    <a:pt x="906881" y="609650"/>
                  </a:lnTo>
                  <a:lnTo>
                    <a:pt x="934847" y="609650"/>
                  </a:lnTo>
                  <a:lnTo>
                    <a:pt x="934847" y="448767"/>
                  </a:lnTo>
                  <a:close/>
                </a:path>
                <a:path w="5351780" h="720089">
                  <a:moveTo>
                    <a:pt x="989012" y="623303"/>
                  </a:moveTo>
                  <a:lnTo>
                    <a:pt x="800950" y="623303"/>
                  </a:lnTo>
                  <a:lnTo>
                    <a:pt x="800950" y="647001"/>
                  </a:lnTo>
                  <a:lnTo>
                    <a:pt x="960081" y="647001"/>
                  </a:lnTo>
                  <a:lnTo>
                    <a:pt x="960081" y="719518"/>
                  </a:lnTo>
                  <a:lnTo>
                    <a:pt x="989012" y="719518"/>
                  </a:lnTo>
                  <a:lnTo>
                    <a:pt x="989012" y="623303"/>
                  </a:lnTo>
                  <a:close/>
                </a:path>
                <a:path w="5351780" h="720089">
                  <a:moveTo>
                    <a:pt x="989012" y="442760"/>
                  </a:moveTo>
                  <a:lnTo>
                    <a:pt x="961275" y="442760"/>
                  </a:lnTo>
                  <a:lnTo>
                    <a:pt x="961275" y="611720"/>
                  </a:lnTo>
                  <a:lnTo>
                    <a:pt x="989012" y="611720"/>
                  </a:lnTo>
                  <a:lnTo>
                    <a:pt x="989012" y="442760"/>
                  </a:lnTo>
                  <a:close/>
                </a:path>
                <a:path w="5351780" h="720089">
                  <a:moveTo>
                    <a:pt x="1251254" y="590283"/>
                  </a:moveTo>
                  <a:lnTo>
                    <a:pt x="1088085" y="590283"/>
                  </a:lnTo>
                  <a:lnTo>
                    <a:pt x="1088085" y="549630"/>
                  </a:lnTo>
                  <a:lnTo>
                    <a:pt x="1242402" y="549630"/>
                  </a:lnTo>
                  <a:lnTo>
                    <a:pt x="1242402" y="526770"/>
                  </a:lnTo>
                  <a:lnTo>
                    <a:pt x="1088085" y="526770"/>
                  </a:lnTo>
                  <a:lnTo>
                    <a:pt x="1088085" y="489940"/>
                  </a:lnTo>
                  <a:lnTo>
                    <a:pt x="1248524" y="489940"/>
                  </a:lnTo>
                  <a:lnTo>
                    <a:pt x="1248524" y="465810"/>
                  </a:lnTo>
                  <a:lnTo>
                    <a:pt x="1058481" y="465810"/>
                  </a:lnTo>
                  <a:lnTo>
                    <a:pt x="1058481" y="489940"/>
                  </a:lnTo>
                  <a:lnTo>
                    <a:pt x="1058481" y="526770"/>
                  </a:lnTo>
                  <a:lnTo>
                    <a:pt x="1058481" y="549630"/>
                  </a:lnTo>
                  <a:lnTo>
                    <a:pt x="1058481" y="590283"/>
                  </a:lnTo>
                  <a:lnTo>
                    <a:pt x="1058481" y="613130"/>
                  </a:lnTo>
                  <a:lnTo>
                    <a:pt x="1251254" y="613130"/>
                  </a:lnTo>
                  <a:lnTo>
                    <a:pt x="1251254" y="590283"/>
                  </a:lnTo>
                  <a:close/>
                </a:path>
                <a:path w="5351780" h="720089">
                  <a:moveTo>
                    <a:pt x="1279969" y="660539"/>
                  </a:moveTo>
                  <a:lnTo>
                    <a:pt x="1026693" y="660539"/>
                  </a:lnTo>
                  <a:lnTo>
                    <a:pt x="1026693" y="684784"/>
                  </a:lnTo>
                  <a:lnTo>
                    <a:pt x="1279969" y="684784"/>
                  </a:lnTo>
                  <a:lnTo>
                    <a:pt x="1279969" y="660539"/>
                  </a:lnTo>
                  <a:close/>
                </a:path>
                <a:path w="5351780" h="720089">
                  <a:moveTo>
                    <a:pt x="1617573" y="545757"/>
                  </a:moveTo>
                  <a:lnTo>
                    <a:pt x="1579054" y="535559"/>
                  </a:lnTo>
                  <a:lnTo>
                    <a:pt x="1547444" y="517499"/>
                  </a:lnTo>
                  <a:lnTo>
                    <a:pt x="1537322" y="506323"/>
                  </a:lnTo>
                  <a:lnTo>
                    <a:pt x="1526057" y="493903"/>
                  </a:lnTo>
                  <a:lnTo>
                    <a:pt x="1518183" y="467118"/>
                  </a:lnTo>
                  <a:lnTo>
                    <a:pt x="1518183" y="452043"/>
                  </a:lnTo>
                  <a:lnTo>
                    <a:pt x="1487601" y="452043"/>
                  </a:lnTo>
                  <a:lnTo>
                    <a:pt x="1487601" y="467118"/>
                  </a:lnTo>
                  <a:lnTo>
                    <a:pt x="1479765" y="494093"/>
                  </a:lnTo>
                  <a:lnTo>
                    <a:pt x="1458429" y="517664"/>
                  </a:lnTo>
                  <a:lnTo>
                    <a:pt x="1426921" y="535622"/>
                  </a:lnTo>
                  <a:lnTo>
                    <a:pt x="1388541" y="545757"/>
                  </a:lnTo>
                  <a:lnTo>
                    <a:pt x="1400340" y="569671"/>
                  </a:lnTo>
                  <a:lnTo>
                    <a:pt x="1432826" y="561340"/>
                  </a:lnTo>
                  <a:lnTo>
                    <a:pt x="1461795" y="547585"/>
                  </a:lnTo>
                  <a:lnTo>
                    <a:pt x="1485684" y="529031"/>
                  </a:lnTo>
                  <a:lnTo>
                    <a:pt x="1503006" y="506323"/>
                  </a:lnTo>
                  <a:lnTo>
                    <a:pt x="1520329" y="528942"/>
                  </a:lnTo>
                  <a:lnTo>
                    <a:pt x="1544243" y="547509"/>
                  </a:lnTo>
                  <a:lnTo>
                    <a:pt x="1573276" y="561314"/>
                  </a:lnTo>
                  <a:lnTo>
                    <a:pt x="1605889" y="569671"/>
                  </a:lnTo>
                  <a:lnTo>
                    <a:pt x="1617573" y="545757"/>
                  </a:lnTo>
                  <a:close/>
                </a:path>
                <a:path w="5351780" h="720089">
                  <a:moveTo>
                    <a:pt x="1628940" y="596874"/>
                  </a:moveTo>
                  <a:lnTo>
                    <a:pt x="1376641" y="596874"/>
                  </a:lnTo>
                  <a:lnTo>
                    <a:pt x="1376641" y="621118"/>
                  </a:lnTo>
                  <a:lnTo>
                    <a:pt x="1487716" y="621118"/>
                  </a:lnTo>
                  <a:lnTo>
                    <a:pt x="1487716" y="719518"/>
                  </a:lnTo>
                  <a:lnTo>
                    <a:pt x="1516545" y="719518"/>
                  </a:lnTo>
                  <a:lnTo>
                    <a:pt x="1516545" y="621118"/>
                  </a:lnTo>
                  <a:lnTo>
                    <a:pt x="1628940" y="621118"/>
                  </a:lnTo>
                  <a:lnTo>
                    <a:pt x="1628940" y="596874"/>
                  </a:lnTo>
                  <a:close/>
                </a:path>
                <a:path w="5351780" h="720089">
                  <a:moveTo>
                    <a:pt x="1778673" y="558203"/>
                  </a:moveTo>
                  <a:lnTo>
                    <a:pt x="1774164" y="538543"/>
                  </a:lnTo>
                  <a:lnTo>
                    <a:pt x="1768805" y="531990"/>
                  </a:lnTo>
                  <a:lnTo>
                    <a:pt x="1761832" y="523494"/>
                  </a:lnTo>
                  <a:lnTo>
                    <a:pt x="1752130" y="518553"/>
                  </a:lnTo>
                  <a:lnTo>
                    <a:pt x="1752130" y="558203"/>
                  </a:lnTo>
                  <a:lnTo>
                    <a:pt x="1749653" y="568858"/>
                  </a:lnTo>
                  <a:lnTo>
                    <a:pt x="1742833" y="577049"/>
                  </a:lnTo>
                  <a:lnTo>
                    <a:pt x="1732305" y="582295"/>
                  </a:lnTo>
                  <a:lnTo>
                    <a:pt x="1718716" y="584085"/>
                  </a:lnTo>
                  <a:lnTo>
                    <a:pt x="1705229" y="582295"/>
                  </a:lnTo>
                  <a:lnTo>
                    <a:pt x="1694738" y="577049"/>
                  </a:lnTo>
                  <a:lnTo>
                    <a:pt x="1687931" y="568858"/>
                  </a:lnTo>
                  <a:lnTo>
                    <a:pt x="1685505" y="558203"/>
                  </a:lnTo>
                  <a:lnTo>
                    <a:pt x="1687931" y="547382"/>
                  </a:lnTo>
                  <a:lnTo>
                    <a:pt x="1694738" y="539115"/>
                  </a:lnTo>
                  <a:lnTo>
                    <a:pt x="1705229" y="533844"/>
                  </a:lnTo>
                  <a:lnTo>
                    <a:pt x="1718716" y="531990"/>
                  </a:lnTo>
                  <a:lnTo>
                    <a:pt x="1732305" y="533844"/>
                  </a:lnTo>
                  <a:lnTo>
                    <a:pt x="1742833" y="539115"/>
                  </a:lnTo>
                  <a:lnTo>
                    <a:pt x="1749653" y="547382"/>
                  </a:lnTo>
                  <a:lnTo>
                    <a:pt x="1752130" y="558203"/>
                  </a:lnTo>
                  <a:lnTo>
                    <a:pt x="1752130" y="518553"/>
                  </a:lnTo>
                  <a:lnTo>
                    <a:pt x="1742935" y="513867"/>
                  </a:lnTo>
                  <a:lnTo>
                    <a:pt x="1718716" y="510476"/>
                  </a:lnTo>
                  <a:lnTo>
                    <a:pt x="1694776" y="513867"/>
                  </a:lnTo>
                  <a:lnTo>
                    <a:pt x="1675993" y="523494"/>
                  </a:lnTo>
                  <a:lnTo>
                    <a:pt x="1663738" y="538543"/>
                  </a:lnTo>
                  <a:lnTo>
                    <a:pt x="1659407" y="558203"/>
                  </a:lnTo>
                  <a:lnTo>
                    <a:pt x="1663738" y="577672"/>
                  </a:lnTo>
                  <a:lnTo>
                    <a:pt x="1675993" y="592582"/>
                  </a:lnTo>
                  <a:lnTo>
                    <a:pt x="1694776" y="602132"/>
                  </a:lnTo>
                  <a:lnTo>
                    <a:pt x="1718716" y="605497"/>
                  </a:lnTo>
                  <a:lnTo>
                    <a:pt x="1742935" y="602132"/>
                  </a:lnTo>
                  <a:lnTo>
                    <a:pt x="1761832" y="592582"/>
                  </a:lnTo>
                  <a:lnTo>
                    <a:pt x="1768856" y="584085"/>
                  </a:lnTo>
                  <a:lnTo>
                    <a:pt x="1774164" y="577672"/>
                  </a:lnTo>
                  <a:lnTo>
                    <a:pt x="1778673" y="558203"/>
                  </a:lnTo>
                  <a:close/>
                </a:path>
                <a:path w="5351780" h="720089">
                  <a:moveTo>
                    <a:pt x="1788502" y="474433"/>
                  </a:moveTo>
                  <a:lnTo>
                    <a:pt x="1733346" y="474433"/>
                  </a:lnTo>
                  <a:lnTo>
                    <a:pt x="1733346" y="444944"/>
                  </a:lnTo>
                  <a:lnTo>
                    <a:pt x="1704289" y="444944"/>
                  </a:lnTo>
                  <a:lnTo>
                    <a:pt x="1704289" y="474433"/>
                  </a:lnTo>
                  <a:lnTo>
                    <a:pt x="1648587" y="474433"/>
                  </a:lnTo>
                  <a:lnTo>
                    <a:pt x="1648587" y="497586"/>
                  </a:lnTo>
                  <a:lnTo>
                    <a:pt x="1788502" y="497586"/>
                  </a:lnTo>
                  <a:lnTo>
                    <a:pt x="1788502" y="474433"/>
                  </a:lnTo>
                  <a:close/>
                </a:path>
                <a:path w="5351780" h="720089">
                  <a:moveTo>
                    <a:pt x="1885924" y="442760"/>
                  </a:moveTo>
                  <a:lnTo>
                    <a:pt x="1858175" y="442760"/>
                  </a:lnTo>
                  <a:lnTo>
                    <a:pt x="1858175" y="515937"/>
                  </a:lnTo>
                  <a:lnTo>
                    <a:pt x="1826069" y="515937"/>
                  </a:lnTo>
                  <a:lnTo>
                    <a:pt x="1826069" y="448119"/>
                  </a:lnTo>
                  <a:lnTo>
                    <a:pt x="1798662" y="448119"/>
                  </a:lnTo>
                  <a:lnTo>
                    <a:pt x="1798662" y="607796"/>
                  </a:lnTo>
                  <a:lnTo>
                    <a:pt x="1826069" y="607796"/>
                  </a:lnTo>
                  <a:lnTo>
                    <a:pt x="1826069" y="540080"/>
                  </a:lnTo>
                  <a:lnTo>
                    <a:pt x="1858175" y="540080"/>
                  </a:lnTo>
                  <a:lnTo>
                    <a:pt x="1858175" y="617397"/>
                  </a:lnTo>
                  <a:lnTo>
                    <a:pt x="1885924" y="617397"/>
                  </a:lnTo>
                  <a:lnTo>
                    <a:pt x="1885924" y="540080"/>
                  </a:lnTo>
                  <a:lnTo>
                    <a:pt x="1885924" y="515937"/>
                  </a:lnTo>
                  <a:lnTo>
                    <a:pt x="1885924" y="442760"/>
                  </a:lnTo>
                  <a:close/>
                </a:path>
                <a:path w="5351780" h="720089">
                  <a:moveTo>
                    <a:pt x="1887448" y="670483"/>
                  </a:moveTo>
                  <a:lnTo>
                    <a:pt x="1881022" y="649592"/>
                  </a:lnTo>
                  <a:lnTo>
                    <a:pt x="1874215" y="643940"/>
                  </a:lnTo>
                  <a:lnTo>
                    <a:pt x="1862480" y="634212"/>
                  </a:lnTo>
                  <a:lnTo>
                    <a:pt x="1858175" y="632828"/>
                  </a:lnTo>
                  <a:lnTo>
                    <a:pt x="1858175" y="670483"/>
                  </a:lnTo>
                  <a:lnTo>
                    <a:pt x="1853819" y="681621"/>
                  </a:lnTo>
                  <a:lnTo>
                    <a:pt x="1841258" y="689825"/>
                  </a:lnTo>
                  <a:lnTo>
                    <a:pt x="1820976" y="694855"/>
                  </a:lnTo>
                  <a:lnTo>
                    <a:pt x="1793519" y="696480"/>
                  </a:lnTo>
                  <a:lnTo>
                    <a:pt x="1765960" y="694855"/>
                  </a:lnTo>
                  <a:lnTo>
                    <a:pt x="1745576" y="689825"/>
                  </a:lnTo>
                  <a:lnTo>
                    <a:pt x="1732978" y="681621"/>
                  </a:lnTo>
                  <a:lnTo>
                    <a:pt x="1728762" y="670483"/>
                  </a:lnTo>
                  <a:lnTo>
                    <a:pt x="1732978" y="658926"/>
                  </a:lnTo>
                  <a:lnTo>
                    <a:pt x="1745576" y="650582"/>
                  </a:lnTo>
                  <a:lnTo>
                    <a:pt x="1765960" y="645541"/>
                  </a:lnTo>
                  <a:lnTo>
                    <a:pt x="1793519" y="643940"/>
                  </a:lnTo>
                  <a:lnTo>
                    <a:pt x="1820976" y="645541"/>
                  </a:lnTo>
                  <a:lnTo>
                    <a:pt x="1841258" y="650582"/>
                  </a:lnTo>
                  <a:lnTo>
                    <a:pt x="1853819" y="658926"/>
                  </a:lnTo>
                  <a:lnTo>
                    <a:pt x="1858175" y="670483"/>
                  </a:lnTo>
                  <a:lnTo>
                    <a:pt x="1858175" y="632828"/>
                  </a:lnTo>
                  <a:lnTo>
                    <a:pt x="1832940" y="624700"/>
                  </a:lnTo>
                  <a:lnTo>
                    <a:pt x="1793519" y="621449"/>
                  </a:lnTo>
                  <a:lnTo>
                    <a:pt x="1754022" y="624700"/>
                  </a:lnTo>
                  <a:lnTo>
                    <a:pt x="1724444" y="634212"/>
                  </a:lnTo>
                  <a:lnTo>
                    <a:pt x="1705914" y="649592"/>
                  </a:lnTo>
                  <a:lnTo>
                    <a:pt x="1699602" y="670483"/>
                  </a:lnTo>
                  <a:lnTo>
                    <a:pt x="1705914" y="691121"/>
                  </a:lnTo>
                  <a:lnTo>
                    <a:pt x="1724444" y="706374"/>
                  </a:lnTo>
                  <a:lnTo>
                    <a:pt x="1754022" y="715835"/>
                  </a:lnTo>
                  <a:lnTo>
                    <a:pt x="1793519" y="719086"/>
                  </a:lnTo>
                  <a:lnTo>
                    <a:pt x="1832940" y="715835"/>
                  </a:lnTo>
                  <a:lnTo>
                    <a:pt x="1862480" y="706374"/>
                  </a:lnTo>
                  <a:lnTo>
                    <a:pt x="1874507" y="696480"/>
                  </a:lnTo>
                  <a:lnTo>
                    <a:pt x="1881022" y="691121"/>
                  </a:lnTo>
                  <a:lnTo>
                    <a:pt x="1887448" y="670483"/>
                  </a:lnTo>
                  <a:close/>
                </a:path>
                <a:path w="5351780" h="720089">
                  <a:moveTo>
                    <a:pt x="2181834" y="449859"/>
                  </a:moveTo>
                  <a:lnTo>
                    <a:pt x="2153869" y="449859"/>
                  </a:lnTo>
                  <a:lnTo>
                    <a:pt x="2153869" y="518452"/>
                  </a:lnTo>
                  <a:lnTo>
                    <a:pt x="2116734" y="518452"/>
                  </a:lnTo>
                  <a:lnTo>
                    <a:pt x="2118169" y="508355"/>
                  </a:lnTo>
                  <a:lnTo>
                    <a:pt x="2119198" y="498094"/>
                  </a:lnTo>
                  <a:lnTo>
                    <a:pt x="2119807" y="487692"/>
                  </a:lnTo>
                  <a:lnTo>
                    <a:pt x="2120011" y="477164"/>
                  </a:lnTo>
                  <a:lnTo>
                    <a:pt x="2012543" y="477164"/>
                  </a:lnTo>
                  <a:lnTo>
                    <a:pt x="2012543" y="501307"/>
                  </a:lnTo>
                  <a:lnTo>
                    <a:pt x="2090851" y="501307"/>
                  </a:lnTo>
                  <a:lnTo>
                    <a:pt x="2082622" y="541972"/>
                  </a:lnTo>
                  <a:lnTo>
                    <a:pt x="2065020" y="578675"/>
                  </a:lnTo>
                  <a:lnTo>
                    <a:pt x="2037346" y="611263"/>
                  </a:lnTo>
                  <a:lnTo>
                    <a:pt x="1998891" y="639572"/>
                  </a:lnTo>
                  <a:lnTo>
                    <a:pt x="2016366" y="660438"/>
                  </a:lnTo>
                  <a:lnTo>
                    <a:pt x="2051304" y="635457"/>
                  </a:lnTo>
                  <a:lnTo>
                    <a:pt x="2078355" y="607275"/>
                  </a:lnTo>
                  <a:lnTo>
                    <a:pt x="2098154" y="576173"/>
                  </a:lnTo>
                  <a:lnTo>
                    <a:pt x="2111273" y="542480"/>
                  </a:lnTo>
                  <a:lnTo>
                    <a:pt x="2153869" y="542480"/>
                  </a:lnTo>
                  <a:lnTo>
                    <a:pt x="2153869" y="587692"/>
                  </a:lnTo>
                  <a:lnTo>
                    <a:pt x="2106574" y="587692"/>
                  </a:lnTo>
                  <a:lnTo>
                    <a:pt x="2106574" y="611720"/>
                  </a:lnTo>
                  <a:lnTo>
                    <a:pt x="2153869" y="611720"/>
                  </a:lnTo>
                  <a:lnTo>
                    <a:pt x="2153869" y="706081"/>
                  </a:lnTo>
                  <a:lnTo>
                    <a:pt x="2181834" y="706081"/>
                  </a:lnTo>
                  <a:lnTo>
                    <a:pt x="2181834" y="542480"/>
                  </a:lnTo>
                  <a:lnTo>
                    <a:pt x="2181834" y="518452"/>
                  </a:lnTo>
                  <a:lnTo>
                    <a:pt x="2181834" y="449859"/>
                  </a:lnTo>
                  <a:close/>
                </a:path>
                <a:path w="5351780" h="720089">
                  <a:moveTo>
                    <a:pt x="2225395" y="29819"/>
                  </a:moveTo>
                  <a:lnTo>
                    <a:pt x="2093671" y="29819"/>
                  </a:lnTo>
                  <a:lnTo>
                    <a:pt x="2093671" y="53187"/>
                  </a:lnTo>
                  <a:lnTo>
                    <a:pt x="2195461" y="53187"/>
                  </a:lnTo>
                  <a:lnTo>
                    <a:pt x="2185378" y="98844"/>
                  </a:lnTo>
                  <a:lnTo>
                    <a:pt x="2163292" y="138988"/>
                  </a:lnTo>
                  <a:lnTo>
                    <a:pt x="2128494" y="173583"/>
                  </a:lnTo>
                  <a:lnTo>
                    <a:pt x="2080247" y="202603"/>
                  </a:lnTo>
                  <a:lnTo>
                    <a:pt x="2095754" y="226301"/>
                  </a:lnTo>
                  <a:lnTo>
                    <a:pt x="2145703" y="196227"/>
                  </a:lnTo>
                  <a:lnTo>
                    <a:pt x="2182368" y="160858"/>
                  </a:lnTo>
                  <a:lnTo>
                    <a:pt x="2207031" y="120891"/>
                  </a:lnTo>
                  <a:lnTo>
                    <a:pt x="2220950" y="76974"/>
                  </a:lnTo>
                  <a:lnTo>
                    <a:pt x="2225395" y="29819"/>
                  </a:lnTo>
                  <a:close/>
                </a:path>
                <a:path w="5351780" h="720089">
                  <a:moveTo>
                    <a:pt x="2238400" y="442760"/>
                  </a:moveTo>
                  <a:lnTo>
                    <a:pt x="2210549" y="442760"/>
                  </a:lnTo>
                  <a:lnTo>
                    <a:pt x="2210549" y="719518"/>
                  </a:lnTo>
                  <a:lnTo>
                    <a:pt x="2238400" y="719518"/>
                  </a:lnTo>
                  <a:lnTo>
                    <a:pt x="2238400" y="442760"/>
                  </a:lnTo>
                  <a:close/>
                </a:path>
                <a:path w="5351780" h="720089">
                  <a:moveTo>
                    <a:pt x="2307628" y="0"/>
                  </a:moveTo>
                  <a:lnTo>
                    <a:pt x="2278151" y="0"/>
                  </a:lnTo>
                  <a:lnTo>
                    <a:pt x="2278151" y="276758"/>
                  </a:lnTo>
                  <a:lnTo>
                    <a:pt x="2307628" y="276758"/>
                  </a:lnTo>
                  <a:lnTo>
                    <a:pt x="2307628" y="0"/>
                  </a:lnTo>
                  <a:close/>
                </a:path>
                <a:path w="5351780" h="720089">
                  <a:moveTo>
                    <a:pt x="2447772" y="466458"/>
                  </a:moveTo>
                  <a:lnTo>
                    <a:pt x="2380386" y="466458"/>
                  </a:lnTo>
                  <a:lnTo>
                    <a:pt x="2380386" y="441020"/>
                  </a:lnTo>
                  <a:lnTo>
                    <a:pt x="2351113" y="441020"/>
                  </a:lnTo>
                  <a:lnTo>
                    <a:pt x="2351113" y="466458"/>
                  </a:lnTo>
                  <a:lnTo>
                    <a:pt x="2284171" y="466458"/>
                  </a:lnTo>
                  <a:lnTo>
                    <a:pt x="2284171" y="488416"/>
                  </a:lnTo>
                  <a:lnTo>
                    <a:pt x="2447772" y="488416"/>
                  </a:lnTo>
                  <a:lnTo>
                    <a:pt x="2447772" y="466458"/>
                  </a:lnTo>
                  <a:close/>
                </a:path>
                <a:path w="5351780" h="720089">
                  <a:moveTo>
                    <a:pt x="2455087" y="610082"/>
                  </a:moveTo>
                  <a:lnTo>
                    <a:pt x="2453576" y="595998"/>
                  </a:lnTo>
                  <a:lnTo>
                    <a:pt x="2452903" y="589775"/>
                  </a:lnTo>
                  <a:lnTo>
                    <a:pt x="2435263" y="591858"/>
                  </a:lnTo>
                  <a:lnTo>
                    <a:pt x="2417178" y="593585"/>
                  </a:lnTo>
                  <a:lnTo>
                    <a:pt x="2398826" y="594944"/>
                  </a:lnTo>
                  <a:lnTo>
                    <a:pt x="2380386" y="595998"/>
                  </a:lnTo>
                  <a:lnTo>
                    <a:pt x="2380386" y="579399"/>
                  </a:lnTo>
                  <a:lnTo>
                    <a:pt x="2402128" y="574827"/>
                  </a:lnTo>
                  <a:lnTo>
                    <a:pt x="2418791" y="566331"/>
                  </a:lnTo>
                  <a:lnTo>
                    <a:pt x="2424544" y="559841"/>
                  </a:lnTo>
                  <a:lnTo>
                    <a:pt x="2429395" y="554380"/>
                  </a:lnTo>
                  <a:lnTo>
                    <a:pt x="2429510" y="554202"/>
                  </a:lnTo>
                  <a:lnTo>
                    <a:pt x="2414625" y="508736"/>
                  </a:lnTo>
                  <a:lnTo>
                    <a:pt x="2405176" y="505066"/>
                  </a:lnTo>
                  <a:lnTo>
                    <a:pt x="2405176" y="539089"/>
                  </a:lnTo>
                  <a:lnTo>
                    <a:pt x="2402357" y="547801"/>
                  </a:lnTo>
                  <a:lnTo>
                    <a:pt x="2394394" y="554380"/>
                  </a:lnTo>
                  <a:lnTo>
                    <a:pt x="2382050" y="558507"/>
                  </a:lnTo>
                  <a:lnTo>
                    <a:pt x="2366073" y="559841"/>
                  </a:lnTo>
                  <a:lnTo>
                    <a:pt x="2349906" y="558507"/>
                  </a:lnTo>
                  <a:lnTo>
                    <a:pt x="2337549" y="554380"/>
                  </a:lnTo>
                  <a:lnTo>
                    <a:pt x="2329650" y="547801"/>
                  </a:lnTo>
                  <a:lnTo>
                    <a:pt x="2326868" y="539089"/>
                  </a:lnTo>
                  <a:lnTo>
                    <a:pt x="2329650" y="530021"/>
                  </a:lnTo>
                  <a:lnTo>
                    <a:pt x="2337549" y="523278"/>
                  </a:lnTo>
                  <a:lnTo>
                    <a:pt x="2349906" y="519125"/>
                  </a:lnTo>
                  <a:lnTo>
                    <a:pt x="2366073" y="517791"/>
                  </a:lnTo>
                  <a:lnTo>
                    <a:pt x="2382050" y="519125"/>
                  </a:lnTo>
                  <a:lnTo>
                    <a:pt x="2394394" y="523278"/>
                  </a:lnTo>
                  <a:lnTo>
                    <a:pt x="2402357" y="530021"/>
                  </a:lnTo>
                  <a:lnTo>
                    <a:pt x="2405176" y="539089"/>
                  </a:lnTo>
                  <a:lnTo>
                    <a:pt x="2405176" y="505066"/>
                  </a:lnTo>
                  <a:lnTo>
                    <a:pt x="2393429" y="500481"/>
                  </a:lnTo>
                  <a:lnTo>
                    <a:pt x="2366073" y="497700"/>
                  </a:lnTo>
                  <a:lnTo>
                    <a:pt x="2338413" y="500481"/>
                  </a:lnTo>
                  <a:lnTo>
                    <a:pt x="2317178" y="508736"/>
                  </a:lnTo>
                  <a:lnTo>
                    <a:pt x="2303602" y="521817"/>
                  </a:lnTo>
                  <a:lnTo>
                    <a:pt x="2298916" y="539089"/>
                  </a:lnTo>
                  <a:lnTo>
                    <a:pt x="2302459" y="554202"/>
                  </a:lnTo>
                  <a:lnTo>
                    <a:pt x="2312886" y="566204"/>
                  </a:lnTo>
                  <a:lnTo>
                    <a:pt x="2329383" y="574725"/>
                  </a:lnTo>
                  <a:lnTo>
                    <a:pt x="2351113" y="579399"/>
                  </a:lnTo>
                  <a:lnTo>
                    <a:pt x="2351113" y="597090"/>
                  </a:lnTo>
                  <a:lnTo>
                    <a:pt x="2331021" y="597611"/>
                  </a:lnTo>
                  <a:lnTo>
                    <a:pt x="2311514" y="597903"/>
                  </a:lnTo>
                  <a:lnTo>
                    <a:pt x="2275103" y="598068"/>
                  </a:lnTo>
                  <a:lnTo>
                    <a:pt x="2279256" y="621004"/>
                  </a:lnTo>
                  <a:lnTo>
                    <a:pt x="2319197" y="620699"/>
                  </a:lnTo>
                  <a:lnTo>
                    <a:pt x="2363241" y="619277"/>
                  </a:lnTo>
                  <a:lnTo>
                    <a:pt x="2409253" y="615988"/>
                  </a:lnTo>
                  <a:lnTo>
                    <a:pt x="2455087" y="610082"/>
                  </a:lnTo>
                  <a:close/>
                </a:path>
                <a:path w="5351780" h="720089">
                  <a:moveTo>
                    <a:pt x="2503589" y="640994"/>
                  </a:moveTo>
                  <a:lnTo>
                    <a:pt x="2314854" y="640994"/>
                  </a:lnTo>
                  <a:lnTo>
                    <a:pt x="2314854" y="664044"/>
                  </a:lnTo>
                  <a:lnTo>
                    <a:pt x="2474099" y="664044"/>
                  </a:lnTo>
                  <a:lnTo>
                    <a:pt x="2474099" y="719518"/>
                  </a:lnTo>
                  <a:lnTo>
                    <a:pt x="2503589" y="719518"/>
                  </a:lnTo>
                  <a:lnTo>
                    <a:pt x="2503589" y="640994"/>
                  </a:lnTo>
                  <a:close/>
                </a:path>
                <a:path w="5351780" h="720089">
                  <a:moveTo>
                    <a:pt x="2503589" y="443420"/>
                  </a:moveTo>
                  <a:lnTo>
                    <a:pt x="2474099" y="443420"/>
                  </a:lnTo>
                  <a:lnTo>
                    <a:pt x="2474099" y="628764"/>
                  </a:lnTo>
                  <a:lnTo>
                    <a:pt x="2503589" y="628764"/>
                  </a:lnTo>
                  <a:lnTo>
                    <a:pt x="2503589" y="443420"/>
                  </a:lnTo>
                  <a:close/>
                </a:path>
                <a:path w="5351780" h="720089">
                  <a:moveTo>
                    <a:pt x="2572601" y="224993"/>
                  </a:moveTo>
                  <a:lnTo>
                    <a:pt x="2565946" y="203454"/>
                  </a:lnTo>
                  <a:lnTo>
                    <a:pt x="2558808" y="197459"/>
                  </a:lnTo>
                  <a:lnTo>
                    <a:pt x="2547035" y="187579"/>
                  </a:lnTo>
                  <a:lnTo>
                    <a:pt x="2543327" y="186372"/>
                  </a:lnTo>
                  <a:lnTo>
                    <a:pt x="2543327" y="224993"/>
                  </a:lnTo>
                  <a:lnTo>
                    <a:pt x="2538742" y="236816"/>
                  </a:lnTo>
                  <a:lnTo>
                    <a:pt x="2525725" y="245592"/>
                  </a:lnTo>
                  <a:lnTo>
                    <a:pt x="2504910" y="251015"/>
                  </a:lnTo>
                  <a:lnTo>
                    <a:pt x="2476919" y="252844"/>
                  </a:lnTo>
                  <a:lnTo>
                    <a:pt x="2448712" y="251015"/>
                  </a:lnTo>
                  <a:lnTo>
                    <a:pt x="2427897" y="245592"/>
                  </a:lnTo>
                  <a:lnTo>
                    <a:pt x="2415044" y="236816"/>
                  </a:lnTo>
                  <a:lnTo>
                    <a:pt x="2410739" y="224993"/>
                  </a:lnTo>
                  <a:lnTo>
                    <a:pt x="2415044" y="213144"/>
                  </a:lnTo>
                  <a:lnTo>
                    <a:pt x="2427897" y="204546"/>
                  </a:lnTo>
                  <a:lnTo>
                    <a:pt x="2448712" y="199288"/>
                  </a:lnTo>
                  <a:lnTo>
                    <a:pt x="2476919" y="197459"/>
                  </a:lnTo>
                  <a:lnTo>
                    <a:pt x="2504910" y="199288"/>
                  </a:lnTo>
                  <a:lnTo>
                    <a:pt x="2525725" y="204546"/>
                  </a:lnTo>
                  <a:lnTo>
                    <a:pt x="2538742" y="213144"/>
                  </a:lnTo>
                  <a:lnTo>
                    <a:pt x="2543327" y="224993"/>
                  </a:lnTo>
                  <a:lnTo>
                    <a:pt x="2543327" y="186372"/>
                  </a:lnTo>
                  <a:lnTo>
                    <a:pt x="2517000" y="177774"/>
                  </a:lnTo>
                  <a:lnTo>
                    <a:pt x="2476919" y="174421"/>
                  </a:lnTo>
                  <a:lnTo>
                    <a:pt x="2436622" y="177774"/>
                  </a:lnTo>
                  <a:lnTo>
                    <a:pt x="2406434" y="187579"/>
                  </a:lnTo>
                  <a:lnTo>
                    <a:pt x="2387485" y="203454"/>
                  </a:lnTo>
                  <a:lnTo>
                    <a:pt x="2380919" y="224993"/>
                  </a:lnTo>
                  <a:lnTo>
                    <a:pt x="2387485" y="246570"/>
                  </a:lnTo>
                  <a:lnTo>
                    <a:pt x="2406434" y="262432"/>
                  </a:lnTo>
                  <a:lnTo>
                    <a:pt x="2436622" y="272211"/>
                  </a:lnTo>
                  <a:lnTo>
                    <a:pt x="2476919" y="275551"/>
                  </a:lnTo>
                  <a:lnTo>
                    <a:pt x="2517000" y="272211"/>
                  </a:lnTo>
                  <a:lnTo>
                    <a:pt x="2547035" y="262432"/>
                  </a:lnTo>
                  <a:lnTo>
                    <a:pt x="2558478" y="252844"/>
                  </a:lnTo>
                  <a:lnTo>
                    <a:pt x="2565946" y="246570"/>
                  </a:lnTo>
                  <a:lnTo>
                    <a:pt x="2572601" y="224993"/>
                  </a:lnTo>
                  <a:close/>
                </a:path>
                <a:path w="5351780" h="720089">
                  <a:moveTo>
                    <a:pt x="2574785" y="74701"/>
                  </a:moveTo>
                  <a:lnTo>
                    <a:pt x="2413787" y="74701"/>
                  </a:lnTo>
                  <a:lnTo>
                    <a:pt x="2413787" y="5130"/>
                  </a:lnTo>
                  <a:lnTo>
                    <a:pt x="2384742" y="5130"/>
                  </a:lnTo>
                  <a:lnTo>
                    <a:pt x="2384742" y="98513"/>
                  </a:lnTo>
                  <a:lnTo>
                    <a:pt x="2574785" y="98513"/>
                  </a:lnTo>
                  <a:lnTo>
                    <a:pt x="2574785" y="74701"/>
                  </a:lnTo>
                  <a:close/>
                </a:path>
                <a:path w="5351780" h="720089">
                  <a:moveTo>
                    <a:pt x="2603728" y="128003"/>
                  </a:moveTo>
                  <a:lnTo>
                    <a:pt x="2351100" y="128003"/>
                  </a:lnTo>
                  <a:lnTo>
                    <a:pt x="2351100" y="152031"/>
                  </a:lnTo>
                  <a:lnTo>
                    <a:pt x="2603728" y="152031"/>
                  </a:lnTo>
                  <a:lnTo>
                    <a:pt x="2603728" y="128003"/>
                  </a:lnTo>
                  <a:close/>
                </a:path>
                <a:path w="5351780" h="720089">
                  <a:moveTo>
                    <a:pt x="2865196" y="545757"/>
                  </a:moveTo>
                  <a:lnTo>
                    <a:pt x="2826677" y="535559"/>
                  </a:lnTo>
                  <a:lnTo>
                    <a:pt x="2795066" y="517499"/>
                  </a:lnTo>
                  <a:lnTo>
                    <a:pt x="2784945" y="506323"/>
                  </a:lnTo>
                  <a:lnTo>
                    <a:pt x="2773680" y="493903"/>
                  </a:lnTo>
                  <a:lnTo>
                    <a:pt x="2765818" y="467118"/>
                  </a:lnTo>
                  <a:lnTo>
                    <a:pt x="2765818" y="452043"/>
                  </a:lnTo>
                  <a:lnTo>
                    <a:pt x="2735237" y="452043"/>
                  </a:lnTo>
                  <a:lnTo>
                    <a:pt x="2735237" y="467118"/>
                  </a:lnTo>
                  <a:lnTo>
                    <a:pt x="2727388" y="494093"/>
                  </a:lnTo>
                  <a:lnTo>
                    <a:pt x="2706052" y="517664"/>
                  </a:lnTo>
                  <a:lnTo>
                    <a:pt x="2674556" y="535622"/>
                  </a:lnTo>
                  <a:lnTo>
                    <a:pt x="2636177" y="545757"/>
                  </a:lnTo>
                  <a:lnTo>
                    <a:pt x="2647962" y="569671"/>
                  </a:lnTo>
                  <a:lnTo>
                    <a:pt x="2680462" y="561340"/>
                  </a:lnTo>
                  <a:lnTo>
                    <a:pt x="2709418" y="547585"/>
                  </a:lnTo>
                  <a:lnTo>
                    <a:pt x="2733319" y="529031"/>
                  </a:lnTo>
                  <a:lnTo>
                    <a:pt x="2750629" y="506323"/>
                  </a:lnTo>
                  <a:lnTo>
                    <a:pt x="2767952" y="528942"/>
                  </a:lnTo>
                  <a:lnTo>
                    <a:pt x="2791879" y="547509"/>
                  </a:lnTo>
                  <a:lnTo>
                    <a:pt x="2820898" y="561314"/>
                  </a:lnTo>
                  <a:lnTo>
                    <a:pt x="2853512" y="569671"/>
                  </a:lnTo>
                  <a:lnTo>
                    <a:pt x="2865196" y="545757"/>
                  </a:lnTo>
                  <a:close/>
                </a:path>
                <a:path w="5351780" h="720089">
                  <a:moveTo>
                    <a:pt x="2867190" y="132156"/>
                  </a:moveTo>
                  <a:lnTo>
                    <a:pt x="2818180" y="98399"/>
                  </a:lnTo>
                  <a:lnTo>
                    <a:pt x="2800502" y="49149"/>
                  </a:lnTo>
                  <a:lnTo>
                    <a:pt x="2800464" y="43027"/>
                  </a:lnTo>
                  <a:lnTo>
                    <a:pt x="2860090" y="43027"/>
                  </a:lnTo>
                  <a:lnTo>
                    <a:pt x="2860090" y="19113"/>
                  </a:lnTo>
                  <a:lnTo>
                    <a:pt x="2710688" y="19113"/>
                  </a:lnTo>
                  <a:lnTo>
                    <a:pt x="2710688" y="43027"/>
                  </a:lnTo>
                  <a:lnTo>
                    <a:pt x="2770759" y="43027"/>
                  </a:lnTo>
                  <a:lnTo>
                    <a:pt x="2770759" y="49149"/>
                  </a:lnTo>
                  <a:lnTo>
                    <a:pt x="2765971" y="77317"/>
                  </a:lnTo>
                  <a:lnTo>
                    <a:pt x="2752242" y="103162"/>
                  </a:lnTo>
                  <a:lnTo>
                    <a:pt x="2730487" y="124650"/>
                  </a:lnTo>
                  <a:lnTo>
                    <a:pt x="2701620" y="139801"/>
                  </a:lnTo>
                  <a:lnTo>
                    <a:pt x="2716796" y="163068"/>
                  </a:lnTo>
                  <a:lnTo>
                    <a:pt x="2739910" y="151701"/>
                  </a:lnTo>
                  <a:lnTo>
                    <a:pt x="2759392" y="136194"/>
                  </a:lnTo>
                  <a:lnTo>
                    <a:pt x="2774950" y="117170"/>
                  </a:lnTo>
                  <a:lnTo>
                    <a:pt x="2786265" y="95237"/>
                  </a:lnTo>
                  <a:lnTo>
                    <a:pt x="2797264" y="114655"/>
                  </a:lnTo>
                  <a:lnTo>
                    <a:pt x="2812072" y="131572"/>
                  </a:lnTo>
                  <a:lnTo>
                    <a:pt x="2830474" y="145389"/>
                  </a:lnTo>
                  <a:lnTo>
                    <a:pt x="2852229" y="155524"/>
                  </a:lnTo>
                  <a:lnTo>
                    <a:pt x="2867190" y="132156"/>
                  </a:lnTo>
                  <a:close/>
                </a:path>
                <a:path w="5351780" h="720089">
                  <a:moveTo>
                    <a:pt x="2876562" y="596874"/>
                  </a:moveTo>
                  <a:lnTo>
                    <a:pt x="2624264" y="596874"/>
                  </a:lnTo>
                  <a:lnTo>
                    <a:pt x="2624264" y="621118"/>
                  </a:lnTo>
                  <a:lnTo>
                    <a:pt x="2735338" y="621118"/>
                  </a:lnTo>
                  <a:lnTo>
                    <a:pt x="2735338" y="719518"/>
                  </a:lnTo>
                  <a:lnTo>
                    <a:pt x="2764180" y="719518"/>
                  </a:lnTo>
                  <a:lnTo>
                    <a:pt x="2764180" y="621118"/>
                  </a:lnTo>
                  <a:lnTo>
                    <a:pt x="2876562" y="621118"/>
                  </a:lnTo>
                  <a:lnTo>
                    <a:pt x="2876562" y="596874"/>
                  </a:lnTo>
                  <a:close/>
                </a:path>
                <a:path w="5351780" h="720089">
                  <a:moveTo>
                    <a:pt x="2932176" y="0"/>
                  </a:moveTo>
                  <a:lnTo>
                    <a:pt x="2902902" y="0"/>
                  </a:lnTo>
                  <a:lnTo>
                    <a:pt x="2902902" y="70548"/>
                  </a:lnTo>
                  <a:lnTo>
                    <a:pt x="2851251" y="70548"/>
                  </a:lnTo>
                  <a:lnTo>
                    <a:pt x="2851251" y="94691"/>
                  </a:lnTo>
                  <a:lnTo>
                    <a:pt x="2902902" y="94691"/>
                  </a:lnTo>
                  <a:lnTo>
                    <a:pt x="2902902" y="164706"/>
                  </a:lnTo>
                  <a:lnTo>
                    <a:pt x="2932176" y="164706"/>
                  </a:lnTo>
                  <a:lnTo>
                    <a:pt x="2932176" y="0"/>
                  </a:lnTo>
                  <a:close/>
                </a:path>
                <a:path w="5351780" h="720089">
                  <a:moveTo>
                    <a:pt x="2933052" y="224663"/>
                  </a:moveTo>
                  <a:lnTo>
                    <a:pt x="2926537" y="202590"/>
                  </a:lnTo>
                  <a:lnTo>
                    <a:pt x="2918129" y="195173"/>
                  </a:lnTo>
                  <a:lnTo>
                    <a:pt x="2907957" y="186194"/>
                  </a:lnTo>
                  <a:lnTo>
                    <a:pt x="2903994" y="184823"/>
                  </a:lnTo>
                  <a:lnTo>
                    <a:pt x="2903994" y="224663"/>
                  </a:lnTo>
                  <a:lnTo>
                    <a:pt x="2899549" y="237058"/>
                  </a:lnTo>
                  <a:lnTo>
                    <a:pt x="2886837" y="246227"/>
                  </a:lnTo>
                  <a:lnTo>
                    <a:pt x="2866567" y="251879"/>
                  </a:lnTo>
                  <a:lnTo>
                    <a:pt x="2839453" y="253707"/>
                  </a:lnTo>
                  <a:lnTo>
                    <a:pt x="2812262" y="251879"/>
                  </a:lnTo>
                  <a:lnTo>
                    <a:pt x="2791955" y="246227"/>
                  </a:lnTo>
                  <a:lnTo>
                    <a:pt x="2779293" y="237058"/>
                  </a:lnTo>
                  <a:lnTo>
                    <a:pt x="2775013" y="224663"/>
                  </a:lnTo>
                  <a:lnTo>
                    <a:pt x="2779293" y="212128"/>
                  </a:lnTo>
                  <a:lnTo>
                    <a:pt x="2791955" y="202869"/>
                  </a:lnTo>
                  <a:lnTo>
                    <a:pt x="2812262" y="197142"/>
                  </a:lnTo>
                  <a:lnTo>
                    <a:pt x="2839453" y="195173"/>
                  </a:lnTo>
                  <a:lnTo>
                    <a:pt x="2866567" y="197142"/>
                  </a:lnTo>
                  <a:lnTo>
                    <a:pt x="2886837" y="202869"/>
                  </a:lnTo>
                  <a:lnTo>
                    <a:pt x="2899549" y="212128"/>
                  </a:lnTo>
                  <a:lnTo>
                    <a:pt x="2903994" y="224663"/>
                  </a:lnTo>
                  <a:lnTo>
                    <a:pt x="2903994" y="184823"/>
                  </a:lnTo>
                  <a:lnTo>
                    <a:pt x="2878531" y="175971"/>
                  </a:lnTo>
                  <a:lnTo>
                    <a:pt x="2839453" y="172453"/>
                  </a:lnTo>
                  <a:lnTo>
                    <a:pt x="2800299" y="175971"/>
                  </a:lnTo>
                  <a:lnTo>
                    <a:pt x="2770835" y="186194"/>
                  </a:lnTo>
                  <a:lnTo>
                    <a:pt x="2752306" y="202590"/>
                  </a:lnTo>
                  <a:lnTo>
                    <a:pt x="2745956" y="224663"/>
                  </a:lnTo>
                  <a:lnTo>
                    <a:pt x="2752306" y="246634"/>
                  </a:lnTo>
                  <a:lnTo>
                    <a:pt x="2770835" y="262953"/>
                  </a:lnTo>
                  <a:lnTo>
                    <a:pt x="2800299" y="273151"/>
                  </a:lnTo>
                  <a:lnTo>
                    <a:pt x="2839453" y="276758"/>
                  </a:lnTo>
                  <a:lnTo>
                    <a:pt x="2878531" y="273151"/>
                  </a:lnTo>
                  <a:lnTo>
                    <a:pt x="2907957" y="262953"/>
                  </a:lnTo>
                  <a:lnTo>
                    <a:pt x="2918485" y="253707"/>
                  </a:lnTo>
                  <a:lnTo>
                    <a:pt x="2926537" y="246634"/>
                  </a:lnTo>
                  <a:lnTo>
                    <a:pt x="2933052" y="224663"/>
                  </a:lnTo>
                  <a:close/>
                </a:path>
                <a:path w="5351780" h="720089">
                  <a:moveTo>
                    <a:pt x="3070644" y="581583"/>
                  </a:moveTo>
                  <a:lnTo>
                    <a:pt x="3068218" y="565962"/>
                  </a:lnTo>
                  <a:lnTo>
                    <a:pt x="3066923" y="557657"/>
                  </a:lnTo>
                  <a:lnTo>
                    <a:pt x="3036316" y="561924"/>
                  </a:lnTo>
                  <a:lnTo>
                    <a:pt x="3006318" y="564388"/>
                  </a:lnTo>
                  <a:lnTo>
                    <a:pt x="2975127" y="565569"/>
                  </a:lnTo>
                  <a:lnTo>
                    <a:pt x="2940888" y="565962"/>
                  </a:lnTo>
                  <a:lnTo>
                    <a:pt x="2940888" y="533311"/>
                  </a:lnTo>
                  <a:lnTo>
                    <a:pt x="3038856" y="533311"/>
                  </a:lnTo>
                  <a:lnTo>
                    <a:pt x="3038856" y="456082"/>
                  </a:lnTo>
                  <a:lnTo>
                    <a:pt x="2911729" y="456082"/>
                  </a:lnTo>
                  <a:lnTo>
                    <a:pt x="2911729" y="479793"/>
                  </a:lnTo>
                  <a:lnTo>
                    <a:pt x="3009811" y="479793"/>
                  </a:lnTo>
                  <a:lnTo>
                    <a:pt x="3009811" y="510590"/>
                  </a:lnTo>
                  <a:lnTo>
                    <a:pt x="2912275" y="510590"/>
                  </a:lnTo>
                  <a:lnTo>
                    <a:pt x="2912275" y="590321"/>
                  </a:lnTo>
                  <a:lnTo>
                    <a:pt x="2935313" y="590321"/>
                  </a:lnTo>
                  <a:lnTo>
                    <a:pt x="2972219" y="589940"/>
                  </a:lnTo>
                  <a:lnTo>
                    <a:pt x="3005683" y="588645"/>
                  </a:lnTo>
                  <a:lnTo>
                    <a:pt x="3037789" y="586016"/>
                  </a:lnTo>
                  <a:lnTo>
                    <a:pt x="3070644" y="581583"/>
                  </a:lnTo>
                  <a:close/>
                </a:path>
                <a:path w="5351780" h="720089">
                  <a:moveTo>
                    <a:pt x="3127324" y="608774"/>
                  </a:moveTo>
                  <a:lnTo>
                    <a:pt x="3098165" y="608774"/>
                  </a:lnTo>
                  <a:lnTo>
                    <a:pt x="3098165" y="638695"/>
                  </a:lnTo>
                  <a:lnTo>
                    <a:pt x="3098165" y="661746"/>
                  </a:lnTo>
                  <a:lnTo>
                    <a:pt x="3098165" y="692213"/>
                  </a:lnTo>
                  <a:lnTo>
                    <a:pt x="2974860" y="692213"/>
                  </a:lnTo>
                  <a:lnTo>
                    <a:pt x="2974860" y="661746"/>
                  </a:lnTo>
                  <a:lnTo>
                    <a:pt x="3098165" y="661746"/>
                  </a:lnTo>
                  <a:lnTo>
                    <a:pt x="3098165" y="638695"/>
                  </a:lnTo>
                  <a:lnTo>
                    <a:pt x="2974860" y="638695"/>
                  </a:lnTo>
                  <a:lnTo>
                    <a:pt x="2974860" y="608774"/>
                  </a:lnTo>
                  <a:lnTo>
                    <a:pt x="2945473" y="608774"/>
                  </a:lnTo>
                  <a:lnTo>
                    <a:pt x="2945473" y="716026"/>
                  </a:lnTo>
                  <a:lnTo>
                    <a:pt x="3127324" y="716026"/>
                  </a:lnTo>
                  <a:lnTo>
                    <a:pt x="3127324" y="692213"/>
                  </a:lnTo>
                  <a:lnTo>
                    <a:pt x="3127324" y="661746"/>
                  </a:lnTo>
                  <a:lnTo>
                    <a:pt x="3127324" y="638695"/>
                  </a:lnTo>
                  <a:lnTo>
                    <a:pt x="3127324" y="608774"/>
                  </a:lnTo>
                  <a:close/>
                </a:path>
                <a:path w="5351780" h="720089">
                  <a:moveTo>
                    <a:pt x="3127324" y="442988"/>
                  </a:moveTo>
                  <a:lnTo>
                    <a:pt x="3097949" y="442988"/>
                  </a:lnTo>
                  <a:lnTo>
                    <a:pt x="3097949" y="595668"/>
                  </a:lnTo>
                  <a:lnTo>
                    <a:pt x="3127324" y="595668"/>
                  </a:lnTo>
                  <a:lnTo>
                    <a:pt x="3127324" y="442988"/>
                  </a:lnTo>
                  <a:close/>
                </a:path>
                <a:path w="5351780" h="720089">
                  <a:moveTo>
                    <a:pt x="3140456" y="85623"/>
                  </a:moveTo>
                  <a:lnTo>
                    <a:pt x="3134741" y="58915"/>
                  </a:lnTo>
                  <a:lnTo>
                    <a:pt x="3124390" y="45110"/>
                  </a:lnTo>
                  <a:lnTo>
                    <a:pt x="3119120" y="38061"/>
                  </a:lnTo>
                  <a:lnTo>
                    <a:pt x="3111843" y="33921"/>
                  </a:lnTo>
                  <a:lnTo>
                    <a:pt x="3111843" y="85623"/>
                  </a:lnTo>
                  <a:lnTo>
                    <a:pt x="3108261" y="102273"/>
                  </a:lnTo>
                  <a:lnTo>
                    <a:pt x="3098495" y="115062"/>
                  </a:lnTo>
                  <a:lnTo>
                    <a:pt x="3083712" y="123253"/>
                  </a:lnTo>
                  <a:lnTo>
                    <a:pt x="3065094" y="126149"/>
                  </a:lnTo>
                  <a:lnTo>
                    <a:pt x="3046476" y="123253"/>
                  </a:lnTo>
                  <a:lnTo>
                    <a:pt x="3031731" y="115062"/>
                  </a:lnTo>
                  <a:lnTo>
                    <a:pt x="3022054" y="102273"/>
                  </a:lnTo>
                  <a:lnTo>
                    <a:pt x="3018675" y="85623"/>
                  </a:lnTo>
                  <a:lnTo>
                    <a:pt x="3022054" y="69024"/>
                  </a:lnTo>
                  <a:lnTo>
                    <a:pt x="3031731" y="56235"/>
                  </a:lnTo>
                  <a:lnTo>
                    <a:pt x="3046476" y="48018"/>
                  </a:lnTo>
                  <a:lnTo>
                    <a:pt x="3065094" y="45110"/>
                  </a:lnTo>
                  <a:lnTo>
                    <a:pt x="3083712" y="48018"/>
                  </a:lnTo>
                  <a:lnTo>
                    <a:pt x="3098495" y="56235"/>
                  </a:lnTo>
                  <a:lnTo>
                    <a:pt x="3108261" y="69024"/>
                  </a:lnTo>
                  <a:lnTo>
                    <a:pt x="3111843" y="85623"/>
                  </a:lnTo>
                  <a:lnTo>
                    <a:pt x="3111843" y="33921"/>
                  </a:lnTo>
                  <a:lnTo>
                    <a:pt x="3095320" y="24498"/>
                  </a:lnTo>
                  <a:lnTo>
                    <a:pt x="3065094" y="19659"/>
                  </a:lnTo>
                  <a:lnTo>
                    <a:pt x="3034906" y="24498"/>
                  </a:lnTo>
                  <a:lnTo>
                    <a:pt x="3010992" y="38061"/>
                  </a:lnTo>
                  <a:lnTo>
                    <a:pt x="2995295" y="58915"/>
                  </a:lnTo>
                  <a:lnTo>
                    <a:pt x="2989732" y="85623"/>
                  </a:lnTo>
                  <a:lnTo>
                    <a:pt x="2995295" y="112382"/>
                  </a:lnTo>
                  <a:lnTo>
                    <a:pt x="3010992" y="133235"/>
                  </a:lnTo>
                  <a:lnTo>
                    <a:pt x="3034906" y="146773"/>
                  </a:lnTo>
                  <a:lnTo>
                    <a:pt x="3065094" y="151599"/>
                  </a:lnTo>
                  <a:lnTo>
                    <a:pt x="3095320" y="146773"/>
                  </a:lnTo>
                  <a:lnTo>
                    <a:pt x="3119120" y="133235"/>
                  </a:lnTo>
                  <a:lnTo>
                    <a:pt x="3124428" y="126149"/>
                  </a:lnTo>
                  <a:lnTo>
                    <a:pt x="3134741" y="112382"/>
                  </a:lnTo>
                  <a:lnTo>
                    <a:pt x="3140456" y="85623"/>
                  </a:lnTo>
                  <a:close/>
                </a:path>
                <a:path w="5351780" h="720089">
                  <a:moveTo>
                    <a:pt x="3159455" y="205549"/>
                  </a:moveTo>
                  <a:lnTo>
                    <a:pt x="3157169" y="184137"/>
                  </a:lnTo>
                  <a:lnTo>
                    <a:pt x="3110496" y="189280"/>
                  </a:lnTo>
                  <a:lnTo>
                    <a:pt x="3063024" y="192049"/>
                  </a:lnTo>
                  <a:lnTo>
                    <a:pt x="3017431" y="193154"/>
                  </a:lnTo>
                  <a:lnTo>
                    <a:pt x="2976410" y="193319"/>
                  </a:lnTo>
                  <a:lnTo>
                    <a:pt x="2980017" y="217779"/>
                  </a:lnTo>
                  <a:lnTo>
                    <a:pt x="3020110" y="217538"/>
                  </a:lnTo>
                  <a:lnTo>
                    <a:pt x="3064776" y="216128"/>
                  </a:lnTo>
                  <a:lnTo>
                    <a:pt x="3111931" y="212483"/>
                  </a:lnTo>
                  <a:lnTo>
                    <a:pt x="3159455" y="205549"/>
                  </a:lnTo>
                  <a:close/>
                </a:path>
                <a:path w="5351780" h="720089">
                  <a:moveTo>
                    <a:pt x="3203803" y="0"/>
                  </a:moveTo>
                  <a:lnTo>
                    <a:pt x="3174530" y="0"/>
                  </a:lnTo>
                  <a:lnTo>
                    <a:pt x="3174530" y="277304"/>
                  </a:lnTo>
                  <a:lnTo>
                    <a:pt x="3203803" y="277304"/>
                  </a:lnTo>
                  <a:lnTo>
                    <a:pt x="3203803" y="0"/>
                  </a:lnTo>
                  <a:close/>
                </a:path>
                <a:path w="5351780" h="720089">
                  <a:moveTo>
                    <a:pt x="3394176" y="460349"/>
                  </a:moveTo>
                  <a:lnTo>
                    <a:pt x="3365233" y="460349"/>
                  </a:lnTo>
                  <a:lnTo>
                    <a:pt x="3365233" y="483717"/>
                  </a:lnTo>
                  <a:lnTo>
                    <a:pt x="3365233" y="551103"/>
                  </a:lnTo>
                  <a:lnTo>
                    <a:pt x="3291294" y="551103"/>
                  </a:lnTo>
                  <a:lnTo>
                    <a:pt x="3291294" y="483717"/>
                  </a:lnTo>
                  <a:lnTo>
                    <a:pt x="3365233" y="483717"/>
                  </a:lnTo>
                  <a:lnTo>
                    <a:pt x="3365233" y="460349"/>
                  </a:lnTo>
                  <a:lnTo>
                    <a:pt x="3262465" y="460349"/>
                  </a:lnTo>
                  <a:lnTo>
                    <a:pt x="3262465" y="574255"/>
                  </a:lnTo>
                  <a:lnTo>
                    <a:pt x="3394176" y="574255"/>
                  </a:lnTo>
                  <a:lnTo>
                    <a:pt x="3394176" y="551103"/>
                  </a:lnTo>
                  <a:lnTo>
                    <a:pt x="3394176" y="483717"/>
                  </a:lnTo>
                  <a:lnTo>
                    <a:pt x="3394176" y="460349"/>
                  </a:lnTo>
                  <a:close/>
                </a:path>
                <a:path w="5351780" h="720089">
                  <a:moveTo>
                    <a:pt x="3477298" y="442760"/>
                  </a:moveTo>
                  <a:lnTo>
                    <a:pt x="3448354" y="442760"/>
                  </a:lnTo>
                  <a:lnTo>
                    <a:pt x="3448354" y="601014"/>
                  </a:lnTo>
                  <a:lnTo>
                    <a:pt x="3477298" y="601014"/>
                  </a:lnTo>
                  <a:lnTo>
                    <a:pt x="3477298" y="442760"/>
                  </a:lnTo>
                  <a:close/>
                </a:path>
                <a:path w="5351780" h="720089">
                  <a:moveTo>
                    <a:pt x="3493782" y="696150"/>
                  </a:moveTo>
                  <a:lnTo>
                    <a:pt x="3430003" y="675487"/>
                  </a:lnTo>
                  <a:lnTo>
                    <a:pt x="3402914" y="640994"/>
                  </a:lnTo>
                  <a:lnTo>
                    <a:pt x="3483737" y="640994"/>
                  </a:lnTo>
                  <a:lnTo>
                    <a:pt x="3483737" y="618718"/>
                  </a:lnTo>
                  <a:lnTo>
                    <a:pt x="3402368" y="618718"/>
                  </a:lnTo>
                  <a:lnTo>
                    <a:pt x="3402368" y="593051"/>
                  </a:lnTo>
                  <a:lnTo>
                    <a:pt x="3373094" y="593051"/>
                  </a:lnTo>
                  <a:lnTo>
                    <a:pt x="3373094" y="618718"/>
                  </a:lnTo>
                  <a:lnTo>
                    <a:pt x="3292056" y="618718"/>
                  </a:lnTo>
                  <a:lnTo>
                    <a:pt x="3292056" y="640994"/>
                  </a:lnTo>
                  <a:lnTo>
                    <a:pt x="3372447" y="640994"/>
                  </a:lnTo>
                  <a:lnTo>
                    <a:pt x="3364547" y="659358"/>
                  </a:lnTo>
                  <a:lnTo>
                    <a:pt x="3344964" y="675982"/>
                  </a:lnTo>
                  <a:lnTo>
                    <a:pt x="3316186" y="688898"/>
                  </a:lnTo>
                  <a:lnTo>
                    <a:pt x="3280702" y="696150"/>
                  </a:lnTo>
                  <a:lnTo>
                    <a:pt x="3290963" y="718756"/>
                  </a:lnTo>
                  <a:lnTo>
                    <a:pt x="3322104" y="712431"/>
                  </a:lnTo>
                  <a:lnTo>
                    <a:pt x="3349396" y="701865"/>
                  </a:lnTo>
                  <a:lnTo>
                    <a:pt x="3371697" y="687679"/>
                  </a:lnTo>
                  <a:lnTo>
                    <a:pt x="3387839" y="670483"/>
                  </a:lnTo>
                  <a:lnTo>
                    <a:pt x="3403777" y="687565"/>
                  </a:lnTo>
                  <a:lnTo>
                    <a:pt x="3425799" y="701789"/>
                  </a:lnTo>
                  <a:lnTo>
                    <a:pt x="3452812" y="712431"/>
                  </a:lnTo>
                  <a:lnTo>
                    <a:pt x="3483737" y="718756"/>
                  </a:lnTo>
                  <a:lnTo>
                    <a:pt x="3493782" y="696150"/>
                  </a:lnTo>
                  <a:close/>
                </a:path>
                <a:path w="5351780" h="720089">
                  <a:moveTo>
                    <a:pt x="3752646" y="463727"/>
                  </a:moveTo>
                  <a:lnTo>
                    <a:pt x="3613061" y="463727"/>
                  </a:lnTo>
                  <a:lnTo>
                    <a:pt x="3613061" y="487984"/>
                  </a:lnTo>
                  <a:lnTo>
                    <a:pt x="3723805" y="487984"/>
                  </a:lnTo>
                  <a:lnTo>
                    <a:pt x="3723436" y="501980"/>
                  </a:lnTo>
                  <a:lnTo>
                    <a:pt x="3722370" y="518160"/>
                  </a:lnTo>
                  <a:lnTo>
                    <a:pt x="3720223" y="536867"/>
                  </a:lnTo>
                  <a:lnTo>
                    <a:pt x="3716604" y="558431"/>
                  </a:lnTo>
                  <a:lnTo>
                    <a:pt x="3745649" y="560933"/>
                  </a:lnTo>
                  <a:lnTo>
                    <a:pt x="3749573" y="535762"/>
                  </a:lnTo>
                  <a:lnTo>
                    <a:pt x="3751605" y="513715"/>
                  </a:lnTo>
                  <a:lnTo>
                    <a:pt x="3752405" y="494880"/>
                  </a:lnTo>
                  <a:lnTo>
                    <a:pt x="3752646" y="479348"/>
                  </a:lnTo>
                  <a:lnTo>
                    <a:pt x="3752646" y="463727"/>
                  </a:lnTo>
                  <a:close/>
                </a:path>
                <a:path w="5351780" h="720089">
                  <a:moveTo>
                    <a:pt x="3771862" y="597306"/>
                  </a:moveTo>
                  <a:lnTo>
                    <a:pt x="3770719" y="583222"/>
                  </a:lnTo>
                  <a:lnTo>
                    <a:pt x="3770122" y="575894"/>
                  </a:lnTo>
                  <a:lnTo>
                    <a:pt x="3748786" y="578535"/>
                  </a:lnTo>
                  <a:lnTo>
                    <a:pt x="3726802" y="580580"/>
                  </a:lnTo>
                  <a:lnTo>
                    <a:pt x="3704463" y="582117"/>
                  </a:lnTo>
                  <a:lnTo>
                    <a:pt x="3682085" y="583222"/>
                  </a:lnTo>
                  <a:lnTo>
                    <a:pt x="3682085" y="525983"/>
                  </a:lnTo>
                  <a:lnTo>
                    <a:pt x="3653040" y="525983"/>
                  </a:lnTo>
                  <a:lnTo>
                    <a:pt x="3653040" y="584200"/>
                  </a:lnTo>
                  <a:lnTo>
                    <a:pt x="3596348" y="584860"/>
                  </a:lnTo>
                  <a:lnTo>
                    <a:pt x="3599078" y="608660"/>
                  </a:lnTo>
                  <a:lnTo>
                    <a:pt x="3638600" y="608266"/>
                  </a:lnTo>
                  <a:lnTo>
                    <a:pt x="3682161" y="606755"/>
                  </a:lnTo>
                  <a:lnTo>
                    <a:pt x="3727373" y="603351"/>
                  </a:lnTo>
                  <a:lnTo>
                    <a:pt x="3771862" y="597306"/>
                  </a:lnTo>
                  <a:close/>
                </a:path>
                <a:path w="5351780" h="720089">
                  <a:moveTo>
                    <a:pt x="3826357" y="689813"/>
                  </a:moveTo>
                  <a:lnTo>
                    <a:pt x="3667671" y="689813"/>
                  </a:lnTo>
                  <a:lnTo>
                    <a:pt x="3667671" y="631926"/>
                  </a:lnTo>
                  <a:lnTo>
                    <a:pt x="3638397" y="631926"/>
                  </a:lnTo>
                  <a:lnTo>
                    <a:pt x="3638397" y="713841"/>
                  </a:lnTo>
                  <a:lnTo>
                    <a:pt x="3826357" y="713841"/>
                  </a:lnTo>
                  <a:lnTo>
                    <a:pt x="3826357" y="689813"/>
                  </a:lnTo>
                  <a:close/>
                </a:path>
                <a:path w="5351780" h="720089">
                  <a:moveTo>
                    <a:pt x="3855631" y="530898"/>
                  </a:moveTo>
                  <a:lnTo>
                    <a:pt x="3817518" y="530898"/>
                  </a:lnTo>
                  <a:lnTo>
                    <a:pt x="3817518" y="442760"/>
                  </a:lnTo>
                  <a:lnTo>
                    <a:pt x="3787698" y="442760"/>
                  </a:lnTo>
                  <a:lnTo>
                    <a:pt x="3787698" y="650709"/>
                  </a:lnTo>
                  <a:lnTo>
                    <a:pt x="3817518" y="650709"/>
                  </a:lnTo>
                  <a:lnTo>
                    <a:pt x="3817518" y="555688"/>
                  </a:lnTo>
                  <a:lnTo>
                    <a:pt x="3855631" y="555688"/>
                  </a:lnTo>
                  <a:lnTo>
                    <a:pt x="3855631" y="530898"/>
                  </a:lnTo>
                  <a:close/>
                </a:path>
                <a:path w="5351780" h="720089">
                  <a:moveTo>
                    <a:pt x="4021531" y="603529"/>
                  </a:moveTo>
                  <a:lnTo>
                    <a:pt x="4019385" y="586714"/>
                  </a:lnTo>
                  <a:lnTo>
                    <a:pt x="4018483" y="579615"/>
                  </a:lnTo>
                  <a:lnTo>
                    <a:pt x="3994734" y="583057"/>
                  </a:lnTo>
                  <a:lnTo>
                    <a:pt x="3970680" y="585216"/>
                  </a:lnTo>
                  <a:lnTo>
                    <a:pt x="3944061" y="586346"/>
                  </a:lnTo>
                  <a:lnTo>
                    <a:pt x="3912641" y="586714"/>
                  </a:lnTo>
                  <a:lnTo>
                    <a:pt x="3912641" y="545642"/>
                  </a:lnTo>
                  <a:lnTo>
                    <a:pt x="4003840" y="545642"/>
                  </a:lnTo>
                  <a:lnTo>
                    <a:pt x="4003840" y="462318"/>
                  </a:lnTo>
                  <a:lnTo>
                    <a:pt x="3882606" y="462318"/>
                  </a:lnTo>
                  <a:lnTo>
                    <a:pt x="3882606" y="485902"/>
                  </a:lnTo>
                  <a:lnTo>
                    <a:pt x="3974350" y="485902"/>
                  </a:lnTo>
                  <a:lnTo>
                    <a:pt x="3974350" y="523036"/>
                  </a:lnTo>
                  <a:lnTo>
                    <a:pt x="3883152" y="523036"/>
                  </a:lnTo>
                  <a:lnTo>
                    <a:pt x="3883152" y="610628"/>
                  </a:lnTo>
                  <a:lnTo>
                    <a:pt x="3903586" y="610628"/>
                  </a:lnTo>
                  <a:lnTo>
                    <a:pt x="3939121" y="610400"/>
                  </a:lnTo>
                  <a:lnTo>
                    <a:pt x="3968788" y="609422"/>
                  </a:lnTo>
                  <a:lnTo>
                    <a:pt x="3995331" y="607263"/>
                  </a:lnTo>
                  <a:lnTo>
                    <a:pt x="4021531" y="603529"/>
                  </a:lnTo>
                  <a:close/>
                </a:path>
                <a:path w="5351780" h="720089">
                  <a:moveTo>
                    <a:pt x="4102798" y="442988"/>
                  </a:moveTo>
                  <a:lnTo>
                    <a:pt x="4073525" y="442988"/>
                  </a:lnTo>
                  <a:lnTo>
                    <a:pt x="4073525" y="488086"/>
                  </a:lnTo>
                  <a:lnTo>
                    <a:pt x="4021861" y="488086"/>
                  </a:lnTo>
                  <a:lnTo>
                    <a:pt x="4021861" y="511784"/>
                  </a:lnTo>
                  <a:lnTo>
                    <a:pt x="4073525" y="511784"/>
                  </a:lnTo>
                  <a:lnTo>
                    <a:pt x="4073525" y="550125"/>
                  </a:lnTo>
                  <a:lnTo>
                    <a:pt x="4021861" y="550125"/>
                  </a:lnTo>
                  <a:lnTo>
                    <a:pt x="4021861" y="574040"/>
                  </a:lnTo>
                  <a:lnTo>
                    <a:pt x="4073525" y="574040"/>
                  </a:lnTo>
                  <a:lnTo>
                    <a:pt x="4073525" y="646785"/>
                  </a:lnTo>
                  <a:lnTo>
                    <a:pt x="4102798" y="646785"/>
                  </a:lnTo>
                  <a:lnTo>
                    <a:pt x="4102798" y="442988"/>
                  </a:lnTo>
                  <a:close/>
                </a:path>
                <a:path w="5351780" h="720089">
                  <a:moveTo>
                    <a:pt x="4110659" y="688606"/>
                  </a:moveTo>
                  <a:lnTo>
                    <a:pt x="3950220" y="688606"/>
                  </a:lnTo>
                  <a:lnTo>
                    <a:pt x="3950220" y="631710"/>
                  </a:lnTo>
                  <a:lnTo>
                    <a:pt x="3920947" y="631710"/>
                  </a:lnTo>
                  <a:lnTo>
                    <a:pt x="3920947" y="712863"/>
                  </a:lnTo>
                  <a:lnTo>
                    <a:pt x="4110659" y="712863"/>
                  </a:lnTo>
                  <a:lnTo>
                    <a:pt x="4110659" y="688606"/>
                  </a:lnTo>
                  <a:close/>
                </a:path>
                <a:path w="5351780" h="720089">
                  <a:moveTo>
                    <a:pt x="4442612" y="455650"/>
                  </a:moveTo>
                  <a:lnTo>
                    <a:pt x="4254639" y="455650"/>
                  </a:lnTo>
                  <a:lnTo>
                    <a:pt x="4254639" y="478523"/>
                  </a:lnTo>
                  <a:lnTo>
                    <a:pt x="4254639" y="530580"/>
                  </a:lnTo>
                  <a:lnTo>
                    <a:pt x="4254639" y="553453"/>
                  </a:lnTo>
                  <a:lnTo>
                    <a:pt x="4442612" y="553453"/>
                  </a:lnTo>
                  <a:lnTo>
                    <a:pt x="4442612" y="530898"/>
                  </a:lnTo>
                  <a:lnTo>
                    <a:pt x="4442612" y="530580"/>
                  </a:lnTo>
                  <a:lnTo>
                    <a:pt x="4442612" y="478917"/>
                  </a:lnTo>
                  <a:lnTo>
                    <a:pt x="4413669" y="478917"/>
                  </a:lnTo>
                  <a:lnTo>
                    <a:pt x="4413669" y="530580"/>
                  </a:lnTo>
                  <a:lnTo>
                    <a:pt x="4283367" y="530580"/>
                  </a:lnTo>
                  <a:lnTo>
                    <a:pt x="4283367" y="478523"/>
                  </a:lnTo>
                  <a:lnTo>
                    <a:pt x="4442612" y="478523"/>
                  </a:lnTo>
                  <a:lnTo>
                    <a:pt x="4442612" y="455650"/>
                  </a:lnTo>
                  <a:close/>
                </a:path>
                <a:path w="5351780" h="720089">
                  <a:moveTo>
                    <a:pt x="4447298" y="689330"/>
                  </a:moveTo>
                  <a:lnTo>
                    <a:pt x="4282935" y="689330"/>
                  </a:lnTo>
                  <a:lnTo>
                    <a:pt x="4282935" y="633450"/>
                  </a:lnTo>
                  <a:lnTo>
                    <a:pt x="4253662" y="633450"/>
                  </a:lnTo>
                  <a:lnTo>
                    <a:pt x="4253662" y="689330"/>
                  </a:lnTo>
                  <a:lnTo>
                    <a:pt x="4253662" y="713460"/>
                  </a:lnTo>
                  <a:lnTo>
                    <a:pt x="4447298" y="713460"/>
                  </a:lnTo>
                  <a:lnTo>
                    <a:pt x="4447298" y="689330"/>
                  </a:lnTo>
                  <a:close/>
                </a:path>
                <a:path w="5351780" h="720089">
                  <a:moveTo>
                    <a:pt x="4475365" y="582676"/>
                  </a:moveTo>
                  <a:lnTo>
                    <a:pt x="4222089" y="582676"/>
                  </a:lnTo>
                  <a:lnTo>
                    <a:pt x="4222089" y="606590"/>
                  </a:lnTo>
                  <a:lnTo>
                    <a:pt x="4336554" y="606590"/>
                  </a:lnTo>
                  <a:lnTo>
                    <a:pt x="4336554" y="660209"/>
                  </a:lnTo>
                  <a:lnTo>
                    <a:pt x="4365612" y="660209"/>
                  </a:lnTo>
                  <a:lnTo>
                    <a:pt x="4365612" y="606590"/>
                  </a:lnTo>
                  <a:lnTo>
                    <a:pt x="4475365" y="606590"/>
                  </a:lnTo>
                  <a:lnTo>
                    <a:pt x="4475365" y="582676"/>
                  </a:lnTo>
                  <a:close/>
                </a:path>
                <a:path w="5351780" h="720089">
                  <a:moveTo>
                    <a:pt x="4666386" y="633349"/>
                  </a:moveTo>
                  <a:lnTo>
                    <a:pt x="4637519" y="613689"/>
                  </a:lnTo>
                  <a:lnTo>
                    <a:pt x="4615218" y="585152"/>
                  </a:lnTo>
                  <a:lnTo>
                    <a:pt x="4609731" y="571969"/>
                  </a:lnTo>
                  <a:lnTo>
                    <a:pt x="4600867" y="550684"/>
                  </a:lnTo>
                  <a:lnTo>
                    <a:pt x="4595838" y="513207"/>
                  </a:lnTo>
                  <a:lnTo>
                    <a:pt x="4595838" y="465810"/>
                  </a:lnTo>
                  <a:lnTo>
                    <a:pt x="4566132" y="465810"/>
                  </a:lnTo>
                  <a:lnTo>
                    <a:pt x="4566132" y="513207"/>
                  </a:lnTo>
                  <a:lnTo>
                    <a:pt x="4560862" y="551484"/>
                  </a:lnTo>
                  <a:lnTo>
                    <a:pt x="4546282" y="587298"/>
                  </a:lnTo>
                  <a:lnTo>
                    <a:pt x="4523714" y="617359"/>
                  </a:lnTo>
                  <a:lnTo>
                    <a:pt x="4494479" y="638378"/>
                  </a:lnTo>
                  <a:lnTo>
                    <a:pt x="4513046" y="661962"/>
                  </a:lnTo>
                  <a:lnTo>
                    <a:pt x="4535386" y="646544"/>
                  </a:lnTo>
                  <a:lnTo>
                    <a:pt x="4554461" y="625729"/>
                  </a:lnTo>
                  <a:lnTo>
                    <a:pt x="4569866" y="600532"/>
                  </a:lnTo>
                  <a:lnTo>
                    <a:pt x="4581207" y="571969"/>
                  </a:lnTo>
                  <a:lnTo>
                    <a:pt x="4592421" y="599008"/>
                  </a:lnTo>
                  <a:lnTo>
                    <a:pt x="4607661" y="622731"/>
                  </a:lnTo>
                  <a:lnTo>
                    <a:pt x="4626546" y="642315"/>
                  </a:lnTo>
                  <a:lnTo>
                    <a:pt x="4648695" y="656932"/>
                  </a:lnTo>
                  <a:lnTo>
                    <a:pt x="4666386" y="633349"/>
                  </a:lnTo>
                  <a:close/>
                </a:path>
                <a:path w="5351780" h="720089">
                  <a:moveTo>
                    <a:pt x="4726787" y="442760"/>
                  </a:moveTo>
                  <a:lnTo>
                    <a:pt x="4697742" y="442760"/>
                  </a:lnTo>
                  <a:lnTo>
                    <a:pt x="4697742" y="534720"/>
                  </a:lnTo>
                  <a:lnTo>
                    <a:pt x="4636033" y="534720"/>
                  </a:lnTo>
                  <a:lnTo>
                    <a:pt x="4636033" y="558533"/>
                  </a:lnTo>
                  <a:lnTo>
                    <a:pt x="4697742" y="558533"/>
                  </a:lnTo>
                  <a:lnTo>
                    <a:pt x="4697742" y="720064"/>
                  </a:lnTo>
                  <a:lnTo>
                    <a:pt x="4726787" y="720064"/>
                  </a:lnTo>
                  <a:lnTo>
                    <a:pt x="4726787" y="442760"/>
                  </a:lnTo>
                  <a:close/>
                </a:path>
                <a:path w="5351780" h="720089">
                  <a:moveTo>
                    <a:pt x="5009654" y="575678"/>
                  </a:moveTo>
                  <a:lnTo>
                    <a:pt x="4960353" y="542010"/>
                  </a:lnTo>
                  <a:lnTo>
                    <a:pt x="4942814" y="492455"/>
                  </a:lnTo>
                  <a:lnTo>
                    <a:pt x="4942814" y="484809"/>
                  </a:lnTo>
                  <a:lnTo>
                    <a:pt x="5002555" y="484809"/>
                  </a:lnTo>
                  <a:lnTo>
                    <a:pt x="5002555" y="461111"/>
                  </a:lnTo>
                  <a:lnTo>
                    <a:pt x="4852606" y="461111"/>
                  </a:lnTo>
                  <a:lnTo>
                    <a:pt x="4852606" y="484809"/>
                  </a:lnTo>
                  <a:lnTo>
                    <a:pt x="4913554" y="484809"/>
                  </a:lnTo>
                  <a:lnTo>
                    <a:pt x="4913528" y="492455"/>
                  </a:lnTo>
                  <a:lnTo>
                    <a:pt x="4908664" y="520153"/>
                  </a:lnTo>
                  <a:lnTo>
                    <a:pt x="4894910" y="545363"/>
                  </a:lnTo>
                  <a:lnTo>
                    <a:pt x="4873104" y="566204"/>
                  </a:lnTo>
                  <a:lnTo>
                    <a:pt x="4844085" y="580923"/>
                  </a:lnTo>
                  <a:lnTo>
                    <a:pt x="4859820" y="603643"/>
                  </a:lnTo>
                  <a:lnTo>
                    <a:pt x="4882578" y="592874"/>
                  </a:lnTo>
                  <a:lnTo>
                    <a:pt x="4901819" y="578142"/>
                  </a:lnTo>
                  <a:lnTo>
                    <a:pt x="4917237" y="559955"/>
                  </a:lnTo>
                  <a:lnTo>
                    <a:pt x="4928514" y="538873"/>
                  </a:lnTo>
                  <a:lnTo>
                    <a:pt x="4939512" y="558076"/>
                  </a:lnTo>
                  <a:lnTo>
                    <a:pt x="4954359" y="574738"/>
                  </a:lnTo>
                  <a:lnTo>
                    <a:pt x="4972824" y="588340"/>
                  </a:lnTo>
                  <a:lnTo>
                    <a:pt x="4994694" y="598398"/>
                  </a:lnTo>
                  <a:lnTo>
                    <a:pt x="5009654" y="575678"/>
                  </a:lnTo>
                  <a:close/>
                </a:path>
                <a:path w="5351780" h="720089">
                  <a:moveTo>
                    <a:pt x="5063718" y="623303"/>
                  </a:moveTo>
                  <a:lnTo>
                    <a:pt x="4880788" y="623303"/>
                  </a:lnTo>
                  <a:lnTo>
                    <a:pt x="4880788" y="647001"/>
                  </a:lnTo>
                  <a:lnTo>
                    <a:pt x="5034343" y="647001"/>
                  </a:lnTo>
                  <a:lnTo>
                    <a:pt x="5034343" y="719518"/>
                  </a:lnTo>
                  <a:lnTo>
                    <a:pt x="5063718" y="719518"/>
                  </a:lnTo>
                  <a:lnTo>
                    <a:pt x="5063718" y="623303"/>
                  </a:lnTo>
                  <a:close/>
                </a:path>
                <a:path w="5351780" h="720089">
                  <a:moveTo>
                    <a:pt x="5103812" y="513867"/>
                  </a:moveTo>
                  <a:lnTo>
                    <a:pt x="5063718" y="513867"/>
                  </a:lnTo>
                  <a:lnTo>
                    <a:pt x="5063718" y="442760"/>
                  </a:lnTo>
                  <a:lnTo>
                    <a:pt x="5034343" y="442760"/>
                  </a:lnTo>
                  <a:lnTo>
                    <a:pt x="5034343" y="609536"/>
                  </a:lnTo>
                  <a:lnTo>
                    <a:pt x="5063718" y="609536"/>
                  </a:lnTo>
                  <a:lnTo>
                    <a:pt x="5063718" y="538657"/>
                  </a:lnTo>
                  <a:lnTo>
                    <a:pt x="5103812" y="538657"/>
                  </a:lnTo>
                  <a:lnTo>
                    <a:pt x="5103812" y="513867"/>
                  </a:lnTo>
                  <a:close/>
                </a:path>
                <a:path w="5351780" h="720089">
                  <a:moveTo>
                    <a:pt x="5284889" y="571207"/>
                  </a:moveTo>
                  <a:lnTo>
                    <a:pt x="5235664" y="537133"/>
                  </a:lnTo>
                  <a:lnTo>
                    <a:pt x="5218049" y="484378"/>
                  </a:lnTo>
                  <a:lnTo>
                    <a:pt x="5218049" y="458165"/>
                  </a:lnTo>
                  <a:lnTo>
                    <a:pt x="5188775" y="458165"/>
                  </a:lnTo>
                  <a:lnTo>
                    <a:pt x="5188775" y="485571"/>
                  </a:lnTo>
                  <a:lnTo>
                    <a:pt x="5183949" y="515556"/>
                  </a:lnTo>
                  <a:lnTo>
                    <a:pt x="5170221" y="542175"/>
                  </a:lnTo>
                  <a:lnTo>
                    <a:pt x="5148250" y="563841"/>
                  </a:lnTo>
                  <a:lnTo>
                    <a:pt x="5118659" y="578954"/>
                  </a:lnTo>
                  <a:lnTo>
                    <a:pt x="5134381" y="602551"/>
                  </a:lnTo>
                  <a:lnTo>
                    <a:pt x="5157736" y="591185"/>
                  </a:lnTo>
                  <a:lnTo>
                    <a:pt x="5177294" y="575640"/>
                  </a:lnTo>
                  <a:lnTo>
                    <a:pt x="5192827" y="556425"/>
                  </a:lnTo>
                  <a:lnTo>
                    <a:pt x="5204066" y="534073"/>
                  </a:lnTo>
                  <a:lnTo>
                    <a:pt x="5214988" y="553605"/>
                  </a:lnTo>
                  <a:lnTo>
                    <a:pt x="5229580" y="570369"/>
                  </a:lnTo>
                  <a:lnTo>
                    <a:pt x="5247640" y="583996"/>
                  </a:lnTo>
                  <a:lnTo>
                    <a:pt x="5268938" y="594144"/>
                  </a:lnTo>
                  <a:lnTo>
                    <a:pt x="5284889" y="571207"/>
                  </a:lnTo>
                  <a:close/>
                </a:path>
                <a:path w="5351780" h="720089">
                  <a:moveTo>
                    <a:pt x="5350421" y="442760"/>
                  </a:moveTo>
                  <a:lnTo>
                    <a:pt x="5321147" y="442760"/>
                  </a:lnTo>
                  <a:lnTo>
                    <a:pt x="5321147" y="499122"/>
                  </a:lnTo>
                  <a:lnTo>
                    <a:pt x="5262829" y="499122"/>
                  </a:lnTo>
                  <a:lnTo>
                    <a:pt x="5262829" y="523252"/>
                  </a:lnTo>
                  <a:lnTo>
                    <a:pt x="5321147" y="523252"/>
                  </a:lnTo>
                  <a:lnTo>
                    <a:pt x="5321147" y="606158"/>
                  </a:lnTo>
                  <a:lnTo>
                    <a:pt x="5350421" y="606158"/>
                  </a:lnTo>
                  <a:lnTo>
                    <a:pt x="5350421" y="442760"/>
                  </a:lnTo>
                  <a:close/>
                </a:path>
                <a:path w="5351780" h="720089">
                  <a:moveTo>
                    <a:pt x="5351297" y="666762"/>
                  </a:moveTo>
                  <a:lnTo>
                    <a:pt x="5344782" y="644347"/>
                  </a:lnTo>
                  <a:lnTo>
                    <a:pt x="5336400" y="636841"/>
                  </a:lnTo>
                  <a:lnTo>
                    <a:pt x="5326202" y="627710"/>
                  </a:lnTo>
                  <a:lnTo>
                    <a:pt x="5322240" y="626325"/>
                  </a:lnTo>
                  <a:lnTo>
                    <a:pt x="5322240" y="666762"/>
                  </a:lnTo>
                  <a:lnTo>
                    <a:pt x="5317795" y="679107"/>
                  </a:lnTo>
                  <a:lnTo>
                    <a:pt x="5305082" y="688276"/>
                  </a:lnTo>
                  <a:lnTo>
                    <a:pt x="5284813" y="693966"/>
                  </a:lnTo>
                  <a:lnTo>
                    <a:pt x="5257698" y="695934"/>
                  </a:lnTo>
                  <a:lnTo>
                    <a:pt x="5230495" y="693966"/>
                  </a:lnTo>
                  <a:lnTo>
                    <a:pt x="5210200" y="688276"/>
                  </a:lnTo>
                  <a:lnTo>
                    <a:pt x="5197538" y="679107"/>
                  </a:lnTo>
                  <a:lnTo>
                    <a:pt x="5193258" y="666762"/>
                  </a:lnTo>
                  <a:lnTo>
                    <a:pt x="5197538" y="654024"/>
                  </a:lnTo>
                  <a:lnTo>
                    <a:pt x="5210200" y="644639"/>
                  </a:lnTo>
                  <a:lnTo>
                    <a:pt x="5230495" y="638835"/>
                  </a:lnTo>
                  <a:lnTo>
                    <a:pt x="5257698" y="636841"/>
                  </a:lnTo>
                  <a:lnTo>
                    <a:pt x="5284813" y="638835"/>
                  </a:lnTo>
                  <a:lnTo>
                    <a:pt x="5305082" y="644639"/>
                  </a:lnTo>
                  <a:lnTo>
                    <a:pt x="5317795" y="654024"/>
                  </a:lnTo>
                  <a:lnTo>
                    <a:pt x="5322240" y="666762"/>
                  </a:lnTo>
                  <a:lnTo>
                    <a:pt x="5322240" y="626325"/>
                  </a:lnTo>
                  <a:lnTo>
                    <a:pt x="5296763" y="617359"/>
                  </a:lnTo>
                  <a:lnTo>
                    <a:pt x="5257698" y="613803"/>
                  </a:lnTo>
                  <a:lnTo>
                    <a:pt x="5218544" y="617359"/>
                  </a:lnTo>
                  <a:lnTo>
                    <a:pt x="5189080" y="627710"/>
                  </a:lnTo>
                  <a:lnTo>
                    <a:pt x="5170551" y="644347"/>
                  </a:lnTo>
                  <a:lnTo>
                    <a:pt x="5164201" y="666762"/>
                  </a:lnTo>
                  <a:lnTo>
                    <a:pt x="5170551" y="689038"/>
                  </a:lnTo>
                  <a:lnTo>
                    <a:pt x="5189080" y="705459"/>
                  </a:lnTo>
                  <a:lnTo>
                    <a:pt x="5218544" y="715606"/>
                  </a:lnTo>
                  <a:lnTo>
                    <a:pt x="5257698" y="719086"/>
                  </a:lnTo>
                  <a:lnTo>
                    <a:pt x="5296763" y="715606"/>
                  </a:lnTo>
                  <a:lnTo>
                    <a:pt x="5326202" y="705459"/>
                  </a:lnTo>
                  <a:lnTo>
                    <a:pt x="5336984" y="695934"/>
                  </a:lnTo>
                  <a:lnTo>
                    <a:pt x="5344782" y="689038"/>
                  </a:lnTo>
                  <a:lnTo>
                    <a:pt x="5351297" y="666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67571" y="5876113"/>
              <a:ext cx="160986" cy="22979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266124" y="5852159"/>
              <a:ext cx="2664460" cy="297180"/>
            </a:xfrm>
            <a:custGeom>
              <a:avLst/>
              <a:gdLst/>
              <a:ahLst/>
              <a:cxnLst/>
              <a:rect l="l" t="t" r="r" b="b"/>
              <a:pathLst>
                <a:path w="2664460" h="297179">
                  <a:moveTo>
                    <a:pt x="43789" y="230924"/>
                  </a:moveTo>
                  <a:lnTo>
                    <a:pt x="42037" y="222440"/>
                  </a:lnTo>
                  <a:lnTo>
                    <a:pt x="37299" y="215506"/>
                  </a:lnTo>
                  <a:lnTo>
                    <a:pt x="30340" y="210807"/>
                  </a:lnTo>
                  <a:lnTo>
                    <a:pt x="21945" y="209080"/>
                  </a:lnTo>
                  <a:lnTo>
                    <a:pt x="13373" y="210807"/>
                  </a:lnTo>
                  <a:lnTo>
                    <a:pt x="6350" y="215506"/>
                  </a:lnTo>
                  <a:lnTo>
                    <a:pt x="1625" y="222440"/>
                  </a:lnTo>
                  <a:lnTo>
                    <a:pt x="0" y="230924"/>
                  </a:lnTo>
                  <a:lnTo>
                    <a:pt x="1625" y="239407"/>
                  </a:lnTo>
                  <a:lnTo>
                    <a:pt x="6350" y="246354"/>
                  </a:lnTo>
                  <a:lnTo>
                    <a:pt x="13373" y="251040"/>
                  </a:lnTo>
                  <a:lnTo>
                    <a:pt x="21945" y="252768"/>
                  </a:lnTo>
                  <a:lnTo>
                    <a:pt x="30340" y="251040"/>
                  </a:lnTo>
                  <a:lnTo>
                    <a:pt x="37299" y="246354"/>
                  </a:lnTo>
                  <a:lnTo>
                    <a:pt x="42037" y="239407"/>
                  </a:lnTo>
                  <a:lnTo>
                    <a:pt x="43789" y="230924"/>
                  </a:lnTo>
                  <a:close/>
                </a:path>
                <a:path w="2664460" h="297179">
                  <a:moveTo>
                    <a:pt x="380936" y="26911"/>
                  </a:moveTo>
                  <a:lnTo>
                    <a:pt x="309727" y="26911"/>
                  </a:lnTo>
                  <a:lnTo>
                    <a:pt x="309727" y="50825"/>
                  </a:lnTo>
                  <a:lnTo>
                    <a:pt x="309727" y="143230"/>
                  </a:lnTo>
                  <a:lnTo>
                    <a:pt x="243433" y="143230"/>
                  </a:lnTo>
                  <a:lnTo>
                    <a:pt x="243433" y="50825"/>
                  </a:lnTo>
                  <a:lnTo>
                    <a:pt x="309727" y="50825"/>
                  </a:lnTo>
                  <a:lnTo>
                    <a:pt x="309727" y="26911"/>
                  </a:lnTo>
                  <a:lnTo>
                    <a:pt x="172326" y="26911"/>
                  </a:lnTo>
                  <a:lnTo>
                    <a:pt x="172326" y="50825"/>
                  </a:lnTo>
                  <a:lnTo>
                    <a:pt x="214274" y="50825"/>
                  </a:lnTo>
                  <a:lnTo>
                    <a:pt x="214274" y="143230"/>
                  </a:lnTo>
                  <a:lnTo>
                    <a:pt x="172986" y="143230"/>
                  </a:lnTo>
                  <a:lnTo>
                    <a:pt x="172986" y="166712"/>
                  </a:lnTo>
                  <a:lnTo>
                    <a:pt x="380060" y="166712"/>
                  </a:lnTo>
                  <a:lnTo>
                    <a:pt x="380060" y="143230"/>
                  </a:lnTo>
                  <a:lnTo>
                    <a:pt x="338556" y="143230"/>
                  </a:lnTo>
                  <a:lnTo>
                    <a:pt x="338556" y="50825"/>
                  </a:lnTo>
                  <a:lnTo>
                    <a:pt x="380936" y="50825"/>
                  </a:lnTo>
                  <a:lnTo>
                    <a:pt x="380936" y="26911"/>
                  </a:lnTo>
                  <a:close/>
                </a:path>
                <a:path w="2664460" h="297179">
                  <a:moveTo>
                    <a:pt x="404088" y="217716"/>
                  </a:moveTo>
                  <a:lnTo>
                    <a:pt x="150812" y="217716"/>
                  </a:lnTo>
                  <a:lnTo>
                    <a:pt x="150812" y="242392"/>
                  </a:lnTo>
                  <a:lnTo>
                    <a:pt x="404088" y="242392"/>
                  </a:lnTo>
                  <a:lnTo>
                    <a:pt x="404088" y="217716"/>
                  </a:lnTo>
                  <a:close/>
                </a:path>
                <a:path w="2664460" h="297179">
                  <a:moveTo>
                    <a:pt x="677570" y="219710"/>
                  </a:moveTo>
                  <a:lnTo>
                    <a:pt x="564743" y="219710"/>
                  </a:lnTo>
                  <a:lnTo>
                    <a:pt x="564743" y="170180"/>
                  </a:lnTo>
                  <a:lnTo>
                    <a:pt x="652995" y="170180"/>
                  </a:lnTo>
                  <a:lnTo>
                    <a:pt x="652995" y="146050"/>
                  </a:lnTo>
                  <a:lnTo>
                    <a:pt x="484251" y="146050"/>
                  </a:lnTo>
                  <a:lnTo>
                    <a:pt x="484251" y="106680"/>
                  </a:lnTo>
                  <a:lnTo>
                    <a:pt x="646557" y="106680"/>
                  </a:lnTo>
                  <a:lnTo>
                    <a:pt x="646557" y="82550"/>
                  </a:lnTo>
                  <a:lnTo>
                    <a:pt x="646557" y="43180"/>
                  </a:lnTo>
                  <a:lnTo>
                    <a:pt x="646557" y="20320"/>
                  </a:lnTo>
                  <a:lnTo>
                    <a:pt x="454545" y="20320"/>
                  </a:lnTo>
                  <a:lnTo>
                    <a:pt x="454545" y="43180"/>
                  </a:lnTo>
                  <a:lnTo>
                    <a:pt x="617613" y="43180"/>
                  </a:lnTo>
                  <a:lnTo>
                    <a:pt x="617613" y="82550"/>
                  </a:lnTo>
                  <a:lnTo>
                    <a:pt x="455091" y="82550"/>
                  </a:lnTo>
                  <a:lnTo>
                    <a:pt x="455091" y="106680"/>
                  </a:lnTo>
                  <a:lnTo>
                    <a:pt x="455091" y="146050"/>
                  </a:lnTo>
                  <a:lnTo>
                    <a:pt x="455091" y="170180"/>
                  </a:lnTo>
                  <a:lnTo>
                    <a:pt x="535698" y="170180"/>
                  </a:lnTo>
                  <a:lnTo>
                    <a:pt x="535698" y="219710"/>
                  </a:lnTo>
                  <a:lnTo>
                    <a:pt x="424294" y="219710"/>
                  </a:lnTo>
                  <a:lnTo>
                    <a:pt x="424294" y="243840"/>
                  </a:lnTo>
                  <a:lnTo>
                    <a:pt x="677570" y="243840"/>
                  </a:lnTo>
                  <a:lnTo>
                    <a:pt x="677570" y="219710"/>
                  </a:lnTo>
                  <a:close/>
                </a:path>
                <a:path w="2664460" h="297179">
                  <a:moveTo>
                    <a:pt x="834948" y="135039"/>
                  </a:moveTo>
                  <a:lnTo>
                    <a:pt x="797204" y="105549"/>
                  </a:lnTo>
                  <a:lnTo>
                    <a:pt x="781431" y="59461"/>
                  </a:lnTo>
                  <a:lnTo>
                    <a:pt x="781431" y="45808"/>
                  </a:lnTo>
                  <a:lnTo>
                    <a:pt x="827747" y="45808"/>
                  </a:lnTo>
                  <a:lnTo>
                    <a:pt x="827747" y="21996"/>
                  </a:lnTo>
                  <a:lnTo>
                    <a:pt x="703884" y="21996"/>
                  </a:lnTo>
                  <a:lnTo>
                    <a:pt x="703884" y="45808"/>
                  </a:lnTo>
                  <a:lnTo>
                    <a:pt x="753148" y="45808"/>
                  </a:lnTo>
                  <a:lnTo>
                    <a:pt x="753135" y="59461"/>
                  </a:lnTo>
                  <a:lnTo>
                    <a:pt x="749503" y="83629"/>
                  </a:lnTo>
                  <a:lnTo>
                    <a:pt x="738860" y="106641"/>
                  </a:lnTo>
                  <a:lnTo>
                    <a:pt x="721334" y="126377"/>
                  </a:lnTo>
                  <a:lnTo>
                    <a:pt x="697115" y="140817"/>
                  </a:lnTo>
                  <a:lnTo>
                    <a:pt x="712736" y="163982"/>
                  </a:lnTo>
                  <a:lnTo>
                    <a:pt x="731291" y="153593"/>
                  </a:lnTo>
                  <a:lnTo>
                    <a:pt x="746645" y="140004"/>
                  </a:lnTo>
                  <a:lnTo>
                    <a:pt x="758812" y="123799"/>
                  </a:lnTo>
                  <a:lnTo>
                    <a:pt x="767778" y="105549"/>
                  </a:lnTo>
                  <a:lnTo>
                    <a:pt x="776439" y="121831"/>
                  </a:lnTo>
                  <a:lnTo>
                    <a:pt x="788022" y="136258"/>
                  </a:lnTo>
                  <a:lnTo>
                    <a:pt x="802500" y="148361"/>
                  </a:lnTo>
                  <a:lnTo>
                    <a:pt x="819886" y="157645"/>
                  </a:lnTo>
                  <a:lnTo>
                    <a:pt x="834948" y="135039"/>
                  </a:lnTo>
                  <a:close/>
                </a:path>
                <a:path w="2664460" h="297179">
                  <a:moveTo>
                    <a:pt x="879398" y="6159"/>
                  </a:moveTo>
                  <a:lnTo>
                    <a:pt x="851446" y="6159"/>
                  </a:lnTo>
                  <a:lnTo>
                    <a:pt x="851446" y="70485"/>
                  </a:lnTo>
                  <a:lnTo>
                    <a:pt x="812888" y="70485"/>
                  </a:lnTo>
                  <a:lnTo>
                    <a:pt x="812888" y="94513"/>
                  </a:lnTo>
                  <a:lnTo>
                    <a:pt x="851446" y="94513"/>
                  </a:lnTo>
                  <a:lnTo>
                    <a:pt x="851446" y="167030"/>
                  </a:lnTo>
                  <a:lnTo>
                    <a:pt x="879398" y="167030"/>
                  </a:lnTo>
                  <a:lnTo>
                    <a:pt x="879398" y="6159"/>
                  </a:lnTo>
                  <a:close/>
                </a:path>
                <a:path w="2664460" h="297179">
                  <a:moveTo>
                    <a:pt x="933577" y="180682"/>
                  </a:moveTo>
                  <a:lnTo>
                    <a:pt x="745502" y="180682"/>
                  </a:lnTo>
                  <a:lnTo>
                    <a:pt x="745502" y="204381"/>
                  </a:lnTo>
                  <a:lnTo>
                    <a:pt x="904633" y="204381"/>
                  </a:lnTo>
                  <a:lnTo>
                    <a:pt x="904633" y="276910"/>
                  </a:lnTo>
                  <a:lnTo>
                    <a:pt x="933577" y="276910"/>
                  </a:lnTo>
                  <a:lnTo>
                    <a:pt x="933577" y="180682"/>
                  </a:lnTo>
                  <a:close/>
                </a:path>
                <a:path w="2664460" h="297179">
                  <a:moveTo>
                    <a:pt x="933577" y="152"/>
                  </a:moveTo>
                  <a:lnTo>
                    <a:pt x="905840" y="152"/>
                  </a:lnTo>
                  <a:lnTo>
                    <a:pt x="905840" y="169113"/>
                  </a:lnTo>
                  <a:lnTo>
                    <a:pt x="933577" y="169113"/>
                  </a:lnTo>
                  <a:lnTo>
                    <a:pt x="933577" y="152"/>
                  </a:lnTo>
                  <a:close/>
                </a:path>
                <a:path w="2664460" h="297179">
                  <a:moveTo>
                    <a:pt x="1195806" y="147320"/>
                  </a:moveTo>
                  <a:lnTo>
                    <a:pt x="1032637" y="147320"/>
                  </a:lnTo>
                  <a:lnTo>
                    <a:pt x="1032637" y="107950"/>
                  </a:lnTo>
                  <a:lnTo>
                    <a:pt x="1186954" y="107950"/>
                  </a:lnTo>
                  <a:lnTo>
                    <a:pt x="1186954" y="83820"/>
                  </a:lnTo>
                  <a:lnTo>
                    <a:pt x="1032637" y="83820"/>
                  </a:lnTo>
                  <a:lnTo>
                    <a:pt x="1032637" y="46990"/>
                  </a:lnTo>
                  <a:lnTo>
                    <a:pt x="1193076" y="46990"/>
                  </a:lnTo>
                  <a:lnTo>
                    <a:pt x="1193076" y="22860"/>
                  </a:lnTo>
                  <a:lnTo>
                    <a:pt x="1003033" y="22860"/>
                  </a:lnTo>
                  <a:lnTo>
                    <a:pt x="1003033" y="46990"/>
                  </a:lnTo>
                  <a:lnTo>
                    <a:pt x="1003033" y="83820"/>
                  </a:lnTo>
                  <a:lnTo>
                    <a:pt x="1003033" y="107950"/>
                  </a:lnTo>
                  <a:lnTo>
                    <a:pt x="1003033" y="147320"/>
                  </a:lnTo>
                  <a:lnTo>
                    <a:pt x="1003033" y="171450"/>
                  </a:lnTo>
                  <a:lnTo>
                    <a:pt x="1195806" y="171450"/>
                  </a:lnTo>
                  <a:lnTo>
                    <a:pt x="1195806" y="147320"/>
                  </a:lnTo>
                  <a:close/>
                </a:path>
                <a:path w="2664460" h="297179">
                  <a:moveTo>
                    <a:pt x="1224534" y="217932"/>
                  </a:moveTo>
                  <a:lnTo>
                    <a:pt x="971257" y="217932"/>
                  </a:lnTo>
                  <a:lnTo>
                    <a:pt x="971257" y="242176"/>
                  </a:lnTo>
                  <a:lnTo>
                    <a:pt x="1224534" y="242176"/>
                  </a:lnTo>
                  <a:lnTo>
                    <a:pt x="1224534" y="217932"/>
                  </a:lnTo>
                  <a:close/>
                </a:path>
                <a:path w="2664460" h="297179">
                  <a:moveTo>
                    <a:pt x="1440688" y="35433"/>
                  </a:moveTo>
                  <a:lnTo>
                    <a:pt x="1331899" y="35433"/>
                  </a:lnTo>
                  <a:lnTo>
                    <a:pt x="1331899" y="59347"/>
                  </a:lnTo>
                  <a:lnTo>
                    <a:pt x="1412062" y="59347"/>
                  </a:lnTo>
                  <a:lnTo>
                    <a:pt x="1404493" y="99834"/>
                  </a:lnTo>
                  <a:lnTo>
                    <a:pt x="1387551" y="136563"/>
                  </a:lnTo>
                  <a:lnTo>
                    <a:pt x="1359877" y="169278"/>
                  </a:lnTo>
                  <a:lnTo>
                    <a:pt x="1320101" y="197726"/>
                  </a:lnTo>
                  <a:lnTo>
                    <a:pt x="1337144" y="218363"/>
                  </a:lnTo>
                  <a:lnTo>
                    <a:pt x="1378292" y="189128"/>
                  </a:lnTo>
                  <a:lnTo>
                    <a:pt x="1407731" y="155575"/>
                  </a:lnTo>
                  <a:lnTo>
                    <a:pt x="1426946" y="118351"/>
                  </a:lnTo>
                  <a:lnTo>
                    <a:pt x="1437436" y="78092"/>
                  </a:lnTo>
                  <a:lnTo>
                    <a:pt x="1440688" y="35433"/>
                  </a:lnTo>
                  <a:close/>
                </a:path>
                <a:path w="2664460" h="297179">
                  <a:moveTo>
                    <a:pt x="1558201" y="152"/>
                  </a:moveTo>
                  <a:lnTo>
                    <a:pt x="1529803" y="152"/>
                  </a:lnTo>
                  <a:lnTo>
                    <a:pt x="1529803" y="109474"/>
                  </a:lnTo>
                  <a:lnTo>
                    <a:pt x="1495729" y="109474"/>
                  </a:lnTo>
                  <a:lnTo>
                    <a:pt x="1495729" y="7581"/>
                  </a:lnTo>
                  <a:lnTo>
                    <a:pt x="1468310" y="7581"/>
                  </a:lnTo>
                  <a:lnTo>
                    <a:pt x="1468310" y="263588"/>
                  </a:lnTo>
                  <a:lnTo>
                    <a:pt x="1495729" y="263588"/>
                  </a:lnTo>
                  <a:lnTo>
                    <a:pt x="1495729" y="133400"/>
                  </a:lnTo>
                  <a:lnTo>
                    <a:pt x="1529803" y="133400"/>
                  </a:lnTo>
                  <a:lnTo>
                    <a:pt x="1529803" y="276910"/>
                  </a:lnTo>
                  <a:lnTo>
                    <a:pt x="1558201" y="276910"/>
                  </a:lnTo>
                  <a:lnTo>
                    <a:pt x="1558201" y="133400"/>
                  </a:lnTo>
                  <a:lnTo>
                    <a:pt x="1558201" y="109474"/>
                  </a:lnTo>
                  <a:lnTo>
                    <a:pt x="1558201" y="152"/>
                  </a:lnTo>
                  <a:close/>
                </a:path>
                <a:path w="2664460" h="297179">
                  <a:moveTo>
                    <a:pt x="1735785" y="49530"/>
                  </a:moveTo>
                  <a:lnTo>
                    <a:pt x="1706740" y="49530"/>
                  </a:lnTo>
                  <a:lnTo>
                    <a:pt x="1706740" y="72390"/>
                  </a:lnTo>
                  <a:lnTo>
                    <a:pt x="1706740" y="109220"/>
                  </a:lnTo>
                  <a:lnTo>
                    <a:pt x="1634210" y="109220"/>
                  </a:lnTo>
                  <a:lnTo>
                    <a:pt x="1634210" y="72390"/>
                  </a:lnTo>
                  <a:lnTo>
                    <a:pt x="1706740" y="72390"/>
                  </a:lnTo>
                  <a:lnTo>
                    <a:pt x="1706740" y="49530"/>
                  </a:lnTo>
                  <a:lnTo>
                    <a:pt x="1634210" y="49530"/>
                  </a:lnTo>
                  <a:lnTo>
                    <a:pt x="1634210" y="11430"/>
                  </a:lnTo>
                  <a:lnTo>
                    <a:pt x="1605267" y="11430"/>
                  </a:lnTo>
                  <a:lnTo>
                    <a:pt x="1605267" y="49530"/>
                  </a:lnTo>
                  <a:lnTo>
                    <a:pt x="1605267" y="72390"/>
                  </a:lnTo>
                  <a:lnTo>
                    <a:pt x="1605267" y="109220"/>
                  </a:lnTo>
                  <a:lnTo>
                    <a:pt x="1605267" y="132080"/>
                  </a:lnTo>
                  <a:lnTo>
                    <a:pt x="1735785" y="132080"/>
                  </a:lnTo>
                  <a:lnTo>
                    <a:pt x="1735785" y="109258"/>
                  </a:lnTo>
                  <a:lnTo>
                    <a:pt x="1735785" y="72390"/>
                  </a:lnTo>
                  <a:lnTo>
                    <a:pt x="1735785" y="72123"/>
                  </a:lnTo>
                  <a:lnTo>
                    <a:pt x="1735785" y="49530"/>
                  </a:lnTo>
                  <a:close/>
                </a:path>
                <a:path w="2664460" h="297179">
                  <a:moveTo>
                    <a:pt x="1735785" y="12052"/>
                  </a:moveTo>
                  <a:lnTo>
                    <a:pt x="1706740" y="12052"/>
                  </a:lnTo>
                  <a:lnTo>
                    <a:pt x="1706740" y="49517"/>
                  </a:lnTo>
                  <a:lnTo>
                    <a:pt x="1735785" y="49517"/>
                  </a:lnTo>
                  <a:lnTo>
                    <a:pt x="1735785" y="12052"/>
                  </a:lnTo>
                  <a:close/>
                </a:path>
                <a:path w="2664460" h="297179">
                  <a:moveTo>
                    <a:pt x="1821522" y="250190"/>
                  </a:moveTo>
                  <a:lnTo>
                    <a:pt x="1662607" y="250190"/>
                  </a:lnTo>
                  <a:lnTo>
                    <a:pt x="1662607" y="224790"/>
                  </a:lnTo>
                  <a:lnTo>
                    <a:pt x="1812124" y="224790"/>
                  </a:lnTo>
                  <a:lnTo>
                    <a:pt x="1812124" y="203200"/>
                  </a:lnTo>
                  <a:lnTo>
                    <a:pt x="1812124" y="177800"/>
                  </a:lnTo>
                  <a:lnTo>
                    <a:pt x="1812124" y="154940"/>
                  </a:lnTo>
                  <a:lnTo>
                    <a:pt x="1633118" y="154940"/>
                  </a:lnTo>
                  <a:lnTo>
                    <a:pt x="1633118" y="177800"/>
                  </a:lnTo>
                  <a:lnTo>
                    <a:pt x="1782965" y="177800"/>
                  </a:lnTo>
                  <a:lnTo>
                    <a:pt x="1782965" y="203200"/>
                  </a:lnTo>
                  <a:lnTo>
                    <a:pt x="1633778" y="203200"/>
                  </a:lnTo>
                  <a:lnTo>
                    <a:pt x="1633778" y="224790"/>
                  </a:lnTo>
                  <a:lnTo>
                    <a:pt x="1633778" y="250190"/>
                  </a:lnTo>
                  <a:lnTo>
                    <a:pt x="1633778" y="274320"/>
                  </a:lnTo>
                  <a:lnTo>
                    <a:pt x="1821522" y="274320"/>
                  </a:lnTo>
                  <a:lnTo>
                    <a:pt x="1821522" y="250190"/>
                  </a:lnTo>
                  <a:close/>
                </a:path>
                <a:path w="2664460" h="297179">
                  <a:moveTo>
                    <a:pt x="1852218" y="58420"/>
                  </a:moveTo>
                  <a:lnTo>
                    <a:pt x="1812124" y="58420"/>
                  </a:lnTo>
                  <a:lnTo>
                    <a:pt x="1812124" y="0"/>
                  </a:lnTo>
                  <a:lnTo>
                    <a:pt x="1782749" y="0"/>
                  </a:lnTo>
                  <a:lnTo>
                    <a:pt x="1782749" y="58420"/>
                  </a:lnTo>
                  <a:lnTo>
                    <a:pt x="1782749" y="82550"/>
                  </a:lnTo>
                  <a:lnTo>
                    <a:pt x="1782749" y="142240"/>
                  </a:lnTo>
                  <a:lnTo>
                    <a:pt x="1812124" y="142240"/>
                  </a:lnTo>
                  <a:lnTo>
                    <a:pt x="1812124" y="82550"/>
                  </a:lnTo>
                  <a:lnTo>
                    <a:pt x="1852218" y="82550"/>
                  </a:lnTo>
                  <a:lnTo>
                    <a:pt x="1852218" y="58420"/>
                  </a:lnTo>
                  <a:close/>
                </a:path>
                <a:path w="2664460" h="297179">
                  <a:moveTo>
                    <a:pt x="2116772" y="140931"/>
                  </a:moveTo>
                  <a:lnTo>
                    <a:pt x="2066099" y="107848"/>
                  </a:lnTo>
                  <a:lnTo>
                    <a:pt x="2047532" y="57823"/>
                  </a:lnTo>
                  <a:lnTo>
                    <a:pt x="2047532" y="45910"/>
                  </a:lnTo>
                  <a:lnTo>
                    <a:pt x="2108479" y="45910"/>
                  </a:lnTo>
                  <a:lnTo>
                    <a:pt x="2108479" y="22212"/>
                  </a:lnTo>
                  <a:lnTo>
                    <a:pt x="1955685" y="22212"/>
                  </a:lnTo>
                  <a:lnTo>
                    <a:pt x="1955685" y="45910"/>
                  </a:lnTo>
                  <a:lnTo>
                    <a:pt x="2017928" y="45910"/>
                  </a:lnTo>
                  <a:lnTo>
                    <a:pt x="2017928" y="57823"/>
                  </a:lnTo>
                  <a:lnTo>
                    <a:pt x="2012988" y="85610"/>
                  </a:lnTo>
                  <a:lnTo>
                    <a:pt x="1999081" y="110820"/>
                  </a:lnTo>
                  <a:lnTo>
                    <a:pt x="1977123" y="131635"/>
                  </a:lnTo>
                  <a:lnTo>
                    <a:pt x="1948040" y="146278"/>
                  </a:lnTo>
                  <a:lnTo>
                    <a:pt x="1963216" y="169545"/>
                  </a:lnTo>
                  <a:lnTo>
                    <a:pt x="1986318" y="158597"/>
                  </a:lnTo>
                  <a:lnTo>
                    <a:pt x="2005914" y="143649"/>
                  </a:lnTo>
                  <a:lnTo>
                    <a:pt x="2021674" y="125234"/>
                  </a:lnTo>
                  <a:lnTo>
                    <a:pt x="2033219" y="103911"/>
                  </a:lnTo>
                  <a:lnTo>
                    <a:pt x="2044750" y="123520"/>
                  </a:lnTo>
                  <a:lnTo>
                    <a:pt x="2060270" y="140411"/>
                  </a:lnTo>
                  <a:lnTo>
                    <a:pt x="2079409" y="154063"/>
                  </a:lnTo>
                  <a:lnTo>
                    <a:pt x="2101811" y="163982"/>
                  </a:lnTo>
                  <a:lnTo>
                    <a:pt x="2116772" y="140931"/>
                  </a:lnTo>
                  <a:close/>
                </a:path>
                <a:path w="2664460" h="297179">
                  <a:moveTo>
                    <a:pt x="2174659" y="368"/>
                  </a:moveTo>
                  <a:lnTo>
                    <a:pt x="2145284" y="368"/>
                  </a:lnTo>
                  <a:lnTo>
                    <a:pt x="2145284" y="202425"/>
                  </a:lnTo>
                  <a:lnTo>
                    <a:pt x="2174659" y="202425"/>
                  </a:lnTo>
                  <a:lnTo>
                    <a:pt x="2174659" y="368"/>
                  </a:lnTo>
                  <a:close/>
                </a:path>
                <a:path w="2664460" h="297179">
                  <a:moveTo>
                    <a:pt x="2182749" y="247205"/>
                  </a:moveTo>
                  <a:lnTo>
                    <a:pt x="2023071" y="247205"/>
                  </a:lnTo>
                  <a:lnTo>
                    <a:pt x="2023071" y="183413"/>
                  </a:lnTo>
                  <a:lnTo>
                    <a:pt x="1993582" y="183413"/>
                  </a:lnTo>
                  <a:lnTo>
                    <a:pt x="1993582" y="271233"/>
                  </a:lnTo>
                  <a:lnTo>
                    <a:pt x="2182749" y="271233"/>
                  </a:lnTo>
                  <a:lnTo>
                    <a:pt x="2182749" y="247205"/>
                  </a:lnTo>
                  <a:close/>
                </a:path>
                <a:path w="2664460" h="297179">
                  <a:moveTo>
                    <a:pt x="2347112" y="115595"/>
                  </a:moveTo>
                  <a:lnTo>
                    <a:pt x="2342616" y="95923"/>
                  </a:lnTo>
                  <a:lnTo>
                    <a:pt x="2337257" y="89382"/>
                  </a:lnTo>
                  <a:lnTo>
                    <a:pt x="2330285" y="80873"/>
                  </a:lnTo>
                  <a:lnTo>
                    <a:pt x="2320569" y="75933"/>
                  </a:lnTo>
                  <a:lnTo>
                    <a:pt x="2320569" y="115595"/>
                  </a:lnTo>
                  <a:lnTo>
                    <a:pt x="2318105" y="126238"/>
                  </a:lnTo>
                  <a:lnTo>
                    <a:pt x="2311273" y="134429"/>
                  </a:lnTo>
                  <a:lnTo>
                    <a:pt x="2300744" y="139674"/>
                  </a:lnTo>
                  <a:lnTo>
                    <a:pt x="2287155" y="141478"/>
                  </a:lnTo>
                  <a:lnTo>
                    <a:pt x="2273668" y="139674"/>
                  </a:lnTo>
                  <a:lnTo>
                    <a:pt x="2263178" y="134429"/>
                  </a:lnTo>
                  <a:lnTo>
                    <a:pt x="2256371" y="126238"/>
                  </a:lnTo>
                  <a:lnTo>
                    <a:pt x="2253958" y="115595"/>
                  </a:lnTo>
                  <a:lnTo>
                    <a:pt x="2256371" y="104775"/>
                  </a:lnTo>
                  <a:lnTo>
                    <a:pt x="2263178" y="96507"/>
                  </a:lnTo>
                  <a:lnTo>
                    <a:pt x="2273668" y="91236"/>
                  </a:lnTo>
                  <a:lnTo>
                    <a:pt x="2287155" y="89382"/>
                  </a:lnTo>
                  <a:lnTo>
                    <a:pt x="2300744" y="91236"/>
                  </a:lnTo>
                  <a:lnTo>
                    <a:pt x="2311273" y="96507"/>
                  </a:lnTo>
                  <a:lnTo>
                    <a:pt x="2318105" y="104775"/>
                  </a:lnTo>
                  <a:lnTo>
                    <a:pt x="2320569" y="115595"/>
                  </a:lnTo>
                  <a:lnTo>
                    <a:pt x="2320569" y="75933"/>
                  </a:lnTo>
                  <a:lnTo>
                    <a:pt x="2311374" y="71247"/>
                  </a:lnTo>
                  <a:lnTo>
                    <a:pt x="2287155" y="67868"/>
                  </a:lnTo>
                  <a:lnTo>
                    <a:pt x="2263216" y="71247"/>
                  </a:lnTo>
                  <a:lnTo>
                    <a:pt x="2244433" y="80873"/>
                  </a:lnTo>
                  <a:lnTo>
                    <a:pt x="2232190" y="95923"/>
                  </a:lnTo>
                  <a:lnTo>
                    <a:pt x="2227846" y="115595"/>
                  </a:lnTo>
                  <a:lnTo>
                    <a:pt x="2232190" y="135051"/>
                  </a:lnTo>
                  <a:lnTo>
                    <a:pt x="2244433" y="149974"/>
                  </a:lnTo>
                  <a:lnTo>
                    <a:pt x="2263216" y="159524"/>
                  </a:lnTo>
                  <a:lnTo>
                    <a:pt x="2287155" y="162890"/>
                  </a:lnTo>
                  <a:lnTo>
                    <a:pt x="2311374" y="159524"/>
                  </a:lnTo>
                  <a:lnTo>
                    <a:pt x="2330285" y="149974"/>
                  </a:lnTo>
                  <a:lnTo>
                    <a:pt x="2337308" y="141478"/>
                  </a:lnTo>
                  <a:lnTo>
                    <a:pt x="2342616" y="135051"/>
                  </a:lnTo>
                  <a:lnTo>
                    <a:pt x="2347112" y="115595"/>
                  </a:lnTo>
                  <a:close/>
                </a:path>
                <a:path w="2664460" h="297179">
                  <a:moveTo>
                    <a:pt x="2356942" y="31826"/>
                  </a:moveTo>
                  <a:lnTo>
                    <a:pt x="2301786" y="31826"/>
                  </a:lnTo>
                  <a:lnTo>
                    <a:pt x="2301786" y="2336"/>
                  </a:lnTo>
                  <a:lnTo>
                    <a:pt x="2272741" y="2336"/>
                  </a:lnTo>
                  <a:lnTo>
                    <a:pt x="2272741" y="31826"/>
                  </a:lnTo>
                  <a:lnTo>
                    <a:pt x="2217039" y="31826"/>
                  </a:lnTo>
                  <a:lnTo>
                    <a:pt x="2217039" y="54978"/>
                  </a:lnTo>
                  <a:lnTo>
                    <a:pt x="2356942" y="54978"/>
                  </a:lnTo>
                  <a:lnTo>
                    <a:pt x="2356942" y="31826"/>
                  </a:lnTo>
                  <a:close/>
                </a:path>
                <a:path w="2664460" h="297179">
                  <a:moveTo>
                    <a:pt x="2454364" y="152"/>
                  </a:moveTo>
                  <a:lnTo>
                    <a:pt x="2426627" y="152"/>
                  </a:lnTo>
                  <a:lnTo>
                    <a:pt x="2426627" y="73329"/>
                  </a:lnTo>
                  <a:lnTo>
                    <a:pt x="2394521" y="73329"/>
                  </a:lnTo>
                  <a:lnTo>
                    <a:pt x="2394521" y="5499"/>
                  </a:lnTo>
                  <a:lnTo>
                    <a:pt x="2367102" y="5499"/>
                  </a:lnTo>
                  <a:lnTo>
                    <a:pt x="2367102" y="165176"/>
                  </a:lnTo>
                  <a:lnTo>
                    <a:pt x="2394521" y="165176"/>
                  </a:lnTo>
                  <a:lnTo>
                    <a:pt x="2394521" y="97459"/>
                  </a:lnTo>
                  <a:lnTo>
                    <a:pt x="2426627" y="97459"/>
                  </a:lnTo>
                  <a:lnTo>
                    <a:pt x="2426627" y="174790"/>
                  </a:lnTo>
                  <a:lnTo>
                    <a:pt x="2454364" y="174790"/>
                  </a:lnTo>
                  <a:lnTo>
                    <a:pt x="2454364" y="97459"/>
                  </a:lnTo>
                  <a:lnTo>
                    <a:pt x="2454364" y="73329"/>
                  </a:lnTo>
                  <a:lnTo>
                    <a:pt x="2454364" y="152"/>
                  </a:lnTo>
                  <a:close/>
                </a:path>
                <a:path w="2664460" h="297179">
                  <a:moveTo>
                    <a:pt x="2455900" y="227863"/>
                  </a:moveTo>
                  <a:lnTo>
                    <a:pt x="2449461" y="206984"/>
                  </a:lnTo>
                  <a:lnTo>
                    <a:pt x="2442654" y="201333"/>
                  </a:lnTo>
                  <a:lnTo>
                    <a:pt x="2430932" y="191592"/>
                  </a:lnTo>
                  <a:lnTo>
                    <a:pt x="2426627" y="190207"/>
                  </a:lnTo>
                  <a:lnTo>
                    <a:pt x="2426627" y="227863"/>
                  </a:lnTo>
                  <a:lnTo>
                    <a:pt x="2422271" y="239014"/>
                  </a:lnTo>
                  <a:lnTo>
                    <a:pt x="2409698" y="247218"/>
                  </a:lnTo>
                  <a:lnTo>
                    <a:pt x="2389428" y="252247"/>
                  </a:lnTo>
                  <a:lnTo>
                    <a:pt x="2361971" y="253860"/>
                  </a:lnTo>
                  <a:lnTo>
                    <a:pt x="2334399" y="252247"/>
                  </a:lnTo>
                  <a:lnTo>
                    <a:pt x="2314016" y="247218"/>
                  </a:lnTo>
                  <a:lnTo>
                    <a:pt x="2301430" y="239014"/>
                  </a:lnTo>
                  <a:lnTo>
                    <a:pt x="2297201" y="227863"/>
                  </a:lnTo>
                  <a:lnTo>
                    <a:pt x="2301430" y="216319"/>
                  </a:lnTo>
                  <a:lnTo>
                    <a:pt x="2314016" y="207962"/>
                  </a:lnTo>
                  <a:lnTo>
                    <a:pt x="2334399" y="202920"/>
                  </a:lnTo>
                  <a:lnTo>
                    <a:pt x="2361971" y="201333"/>
                  </a:lnTo>
                  <a:lnTo>
                    <a:pt x="2389428" y="202920"/>
                  </a:lnTo>
                  <a:lnTo>
                    <a:pt x="2409698" y="207962"/>
                  </a:lnTo>
                  <a:lnTo>
                    <a:pt x="2422271" y="216319"/>
                  </a:lnTo>
                  <a:lnTo>
                    <a:pt x="2426627" y="227863"/>
                  </a:lnTo>
                  <a:lnTo>
                    <a:pt x="2426627" y="190207"/>
                  </a:lnTo>
                  <a:lnTo>
                    <a:pt x="2401392" y="182079"/>
                  </a:lnTo>
                  <a:lnTo>
                    <a:pt x="2361971" y="178828"/>
                  </a:lnTo>
                  <a:lnTo>
                    <a:pt x="2322474" y="182079"/>
                  </a:lnTo>
                  <a:lnTo>
                    <a:pt x="2292883" y="191592"/>
                  </a:lnTo>
                  <a:lnTo>
                    <a:pt x="2274366" y="206984"/>
                  </a:lnTo>
                  <a:lnTo>
                    <a:pt x="2268042" y="227863"/>
                  </a:lnTo>
                  <a:lnTo>
                    <a:pt x="2274366" y="248500"/>
                  </a:lnTo>
                  <a:lnTo>
                    <a:pt x="2292883" y="263766"/>
                  </a:lnTo>
                  <a:lnTo>
                    <a:pt x="2322474" y="273227"/>
                  </a:lnTo>
                  <a:lnTo>
                    <a:pt x="2361971" y="276466"/>
                  </a:lnTo>
                  <a:lnTo>
                    <a:pt x="2401392" y="273227"/>
                  </a:lnTo>
                  <a:lnTo>
                    <a:pt x="2430932" y="263766"/>
                  </a:lnTo>
                  <a:lnTo>
                    <a:pt x="2442959" y="253860"/>
                  </a:lnTo>
                  <a:lnTo>
                    <a:pt x="2449461" y="248500"/>
                  </a:lnTo>
                  <a:lnTo>
                    <a:pt x="2455900" y="227863"/>
                  </a:lnTo>
                  <a:close/>
                </a:path>
                <a:path w="2664460" h="297179">
                  <a:moveTo>
                    <a:pt x="2663837" y="19050"/>
                  </a:moveTo>
                  <a:lnTo>
                    <a:pt x="2591765" y="19050"/>
                  </a:lnTo>
                  <a:lnTo>
                    <a:pt x="2591765" y="44450"/>
                  </a:lnTo>
                  <a:lnTo>
                    <a:pt x="2591765" y="270510"/>
                  </a:lnTo>
                  <a:lnTo>
                    <a:pt x="2591765" y="297180"/>
                  </a:lnTo>
                  <a:lnTo>
                    <a:pt x="2663837" y="297180"/>
                  </a:lnTo>
                  <a:lnTo>
                    <a:pt x="2663837" y="270510"/>
                  </a:lnTo>
                  <a:lnTo>
                    <a:pt x="2623324" y="270510"/>
                  </a:lnTo>
                  <a:lnTo>
                    <a:pt x="2623324" y="44450"/>
                  </a:lnTo>
                  <a:lnTo>
                    <a:pt x="2663837" y="44450"/>
                  </a:lnTo>
                  <a:lnTo>
                    <a:pt x="2663837" y="19050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0251" y="5876113"/>
              <a:ext cx="164153" cy="2303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26296" y="5876113"/>
              <a:ext cx="164590" cy="22979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426819" y="6061237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952" y="0"/>
                  </a:moveTo>
                  <a:lnTo>
                    <a:pt x="13377" y="1723"/>
                  </a:lnTo>
                  <a:lnTo>
                    <a:pt x="6348" y="6416"/>
                  </a:lnTo>
                  <a:lnTo>
                    <a:pt x="1633" y="13362"/>
                  </a:lnTo>
                  <a:lnTo>
                    <a:pt x="0" y="21843"/>
                  </a:lnTo>
                  <a:lnTo>
                    <a:pt x="1633" y="30325"/>
                  </a:lnTo>
                  <a:lnTo>
                    <a:pt x="6348" y="37270"/>
                  </a:lnTo>
                  <a:lnTo>
                    <a:pt x="13377" y="41963"/>
                  </a:lnTo>
                  <a:lnTo>
                    <a:pt x="21952" y="43687"/>
                  </a:lnTo>
                  <a:lnTo>
                    <a:pt x="30341" y="41963"/>
                  </a:lnTo>
                  <a:lnTo>
                    <a:pt x="37297" y="37270"/>
                  </a:lnTo>
                  <a:lnTo>
                    <a:pt x="42041" y="30325"/>
                  </a:lnTo>
                  <a:lnTo>
                    <a:pt x="43796" y="21843"/>
                  </a:lnTo>
                  <a:lnTo>
                    <a:pt x="42041" y="13362"/>
                  </a:lnTo>
                  <a:lnTo>
                    <a:pt x="37297" y="6416"/>
                  </a:lnTo>
                  <a:lnTo>
                    <a:pt x="30341" y="1723"/>
                  </a:lnTo>
                  <a:lnTo>
                    <a:pt x="21952" y="0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6220" y="5879171"/>
              <a:ext cx="88794" cy="22367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48640" y="5876113"/>
              <a:ext cx="164590" cy="22979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858992" y="5866396"/>
              <a:ext cx="725170" cy="283210"/>
            </a:xfrm>
            <a:custGeom>
              <a:avLst/>
              <a:gdLst/>
              <a:ahLst/>
              <a:cxnLst/>
              <a:rect l="l" t="t" r="r" b="b"/>
              <a:pathLst>
                <a:path w="725170" h="283210">
                  <a:moveTo>
                    <a:pt x="72732" y="4483"/>
                  </a:moveTo>
                  <a:lnTo>
                    <a:pt x="42481" y="4483"/>
                  </a:lnTo>
                  <a:lnTo>
                    <a:pt x="24091" y="34937"/>
                  </a:lnTo>
                  <a:lnTo>
                    <a:pt x="10795" y="68122"/>
                  </a:lnTo>
                  <a:lnTo>
                    <a:pt x="2717" y="104317"/>
                  </a:lnTo>
                  <a:lnTo>
                    <a:pt x="0" y="143738"/>
                  </a:lnTo>
                  <a:lnTo>
                    <a:pt x="2717" y="183172"/>
                  </a:lnTo>
                  <a:lnTo>
                    <a:pt x="10795" y="219392"/>
                  </a:lnTo>
                  <a:lnTo>
                    <a:pt x="24091" y="252628"/>
                  </a:lnTo>
                  <a:lnTo>
                    <a:pt x="42481" y="283095"/>
                  </a:lnTo>
                  <a:lnTo>
                    <a:pt x="72732" y="283095"/>
                  </a:lnTo>
                  <a:lnTo>
                    <a:pt x="57632" y="256451"/>
                  </a:lnTo>
                  <a:lnTo>
                    <a:pt x="45389" y="222059"/>
                  </a:lnTo>
                  <a:lnTo>
                    <a:pt x="37172" y="183337"/>
                  </a:lnTo>
                  <a:lnTo>
                    <a:pt x="34175" y="143738"/>
                  </a:lnTo>
                  <a:lnTo>
                    <a:pt x="37172" y="104140"/>
                  </a:lnTo>
                  <a:lnTo>
                    <a:pt x="45389" y="65468"/>
                  </a:lnTo>
                  <a:lnTo>
                    <a:pt x="57632" y="31102"/>
                  </a:lnTo>
                  <a:lnTo>
                    <a:pt x="72732" y="4483"/>
                  </a:lnTo>
                  <a:close/>
                </a:path>
                <a:path w="725170" h="283210">
                  <a:moveTo>
                    <a:pt x="315087" y="160121"/>
                  </a:moveTo>
                  <a:lnTo>
                    <a:pt x="286029" y="160121"/>
                  </a:lnTo>
                  <a:lnTo>
                    <a:pt x="286029" y="183159"/>
                  </a:lnTo>
                  <a:lnTo>
                    <a:pt x="286029" y="235369"/>
                  </a:lnTo>
                  <a:lnTo>
                    <a:pt x="153111" y="235369"/>
                  </a:lnTo>
                  <a:lnTo>
                    <a:pt x="153111" y="183159"/>
                  </a:lnTo>
                  <a:lnTo>
                    <a:pt x="286029" y="183159"/>
                  </a:lnTo>
                  <a:lnTo>
                    <a:pt x="286029" y="160121"/>
                  </a:lnTo>
                  <a:lnTo>
                    <a:pt x="124396" y="160121"/>
                  </a:lnTo>
                  <a:lnTo>
                    <a:pt x="124396" y="259181"/>
                  </a:lnTo>
                  <a:lnTo>
                    <a:pt x="315087" y="259181"/>
                  </a:lnTo>
                  <a:lnTo>
                    <a:pt x="315087" y="235369"/>
                  </a:lnTo>
                  <a:lnTo>
                    <a:pt x="315087" y="183159"/>
                  </a:lnTo>
                  <a:lnTo>
                    <a:pt x="315087" y="160121"/>
                  </a:lnTo>
                  <a:close/>
                </a:path>
                <a:path w="725170" h="283210">
                  <a:moveTo>
                    <a:pt x="346875" y="101028"/>
                  </a:moveTo>
                  <a:lnTo>
                    <a:pt x="307555" y="101028"/>
                  </a:lnTo>
                  <a:lnTo>
                    <a:pt x="311721" y="77368"/>
                  </a:lnTo>
                  <a:lnTo>
                    <a:pt x="313855" y="56489"/>
                  </a:lnTo>
                  <a:lnTo>
                    <a:pt x="314642" y="37871"/>
                  </a:lnTo>
                  <a:lnTo>
                    <a:pt x="314756" y="0"/>
                  </a:lnTo>
                  <a:lnTo>
                    <a:pt x="125272" y="0"/>
                  </a:lnTo>
                  <a:lnTo>
                    <a:pt x="125272" y="23812"/>
                  </a:lnTo>
                  <a:lnTo>
                    <a:pt x="285597" y="23812"/>
                  </a:lnTo>
                  <a:lnTo>
                    <a:pt x="285432" y="40208"/>
                  </a:lnTo>
                  <a:lnTo>
                    <a:pt x="284530" y="58166"/>
                  </a:lnTo>
                  <a:lnTo>
                    <a:pt x="282282" y="78244"/>
                  </a:lnTo>
                  <a:lnTo>
                    <a:pt x="278066" y="101028"/>
                  </a:lnTo>
                  <a:lnTo>
                    <a:pt x="93599" y="101028"/>
                  </a:lnTo>
                  <a:lnTo>
                    <a:pt x="93599" y="124942"/>
                  </a:lnTo>
                  <a:lnTo>
                    <a:pt x="346875" y="124942"/>
                  </a:lnTo>
                  <a:lnTo>
                    <a:pt x="346875" y="101028"/>
                  </a:lnTo>
                  <a:close/>
                </a:path>
                <a:path w="725170" h="283210">
                  <a:moveTo>
                    <a:pt x="440143" y="143738"/>
                  </a:moveTo>
                  <a:lnTo>
                    <a:pt x="437413" y="104317"/>
                  </a:lnTo>
                  <a:lnTo>
                    <a:pt x="429336" y="68122"/>
                  </a:lnTo>
                  <a:lnTo>
                    <a:pt x="416039" y="34937"/>
                  </a:lnTo>
                  <a:lnTo>
                    <a:pt x="397649" y="4483"/>
                  </a:lnTo>
                  <a:lnTo>
                    <a:pt x="367398" y="4483"/>
                  </a:lnTo>
                  <a:lnTo>
                    <a:pt x="382498" y="31102"/>
                  </a:lnTo>
                  <a:lnTo>
                    <a:pt x="394741" y="65468"/>
                  </a:lnTo>
                  <a:lnTo>
                    <a:pt x="402958" y="104140"/>
                  </a:lnTo>
                  <a:lnTo>
                    <a:pt x="405955" y="143738"/>
                  </a:lnTo>
                  <a:lnTo>
                    <a:pt x="402958" y="183337"/>
                  </a:lnTo>
                  <a:lnTo>
                    <a:pt x="394741" y="222059"/>
                  </a:lnTo>
                  <a:lnTo>
                    <a:pt x="382498" y="256451"/>
                  </a:lnTo>
                  <a:lnTo>
                    <a:pt x="367398" y="283095"/>
                  </a:lnTo>
                  <a:lnTo>
                    <a:pt x="397649" y="283095"/>
                  </a:lnTo>
                  <a:lnTo>
                    <a:pt x="416039" y="252628"/>
                  </a:lnTo>
                  <a:lnTo>
                    <a:pt x="429336" y="219392"/>
                  </a:lnTo>
                  <a:lnTo>
                    <a:pt x="437413" y="183172"/>
                  </a:lnTo>
                  <a:lnTo>
                    <a:pt x="440143" y="143738"/>
                  </a:lnTo>
                  <a:close/>
                </a:path>
                <a:path w="725170" h="283210">
                  <a:moveTo>
                    <a:pt x="724598" y="122758"/>
                  </a:moveTo>
                  <a:lnTo>
                    <a:pt x="696633" y="122758"/>
                  </a:lnTo>
                  <a:lnTo>
                    <a:pt x="695477" y="134226"/>
                  </a:lnTo>
                  <a:lnTo>
                    <a:pt x="691629" y="142417"/>
                  </a:lnTo>
                  <a:lnTo>
                    <a:pt x="685507" y="147332"/>
                  </a:lnTo>
                  <a:lnTo>
                    <a:pt x="677519" y="148971"/>
                  </a:lnTo>
                  <a:lnTo>
                    <a:pt x="672122" y="148272"/>
                  </a:lnTo>
                  <a:lnTo>
                    <a:pt x="667042" y="146100"/>
                  </a:lnTo>
                  <a:lnTo>
                    <a:pt x="661555" y="142290"/>
                  </a:lnTo>
                  <a:lnTo>
                    <a:pt x="654913" y="136740"/>
                  </a:lnTo>
                  <a:lnTo>
                    <a:pt x="643712" y="127838"/>
                  </a:lnTo>
                  <a:lnTo>
                    <a:pt x="633641" y="121767"/>
                  </a:lnTo>
                  <a:lnTo>
                    <a:pt x="623862" y="118300"/>
                  </a:lnTo>
                  <a:lnTo>
                    <a:pt x="613524" y="117195"/>
                  </a:lnTo>
                  <a:lnTo>
                    <a:pt x="595998" y="120434"/>
                  </a:lnTo>
                  <a:lnTo>
                    <a:pt x="581672" y="130403"/>
                  </a:lnTo>
                  <a:lnTo>
                    <a:pt x="572160" y="147510"/>
                  </a:lnTo>
                  <a:lnTo>
                    <a:pt x="569074" y="172135"/>
                  </a:lnTo>
                  <a:lnTo>
                    <a:pt x="596811" y="172135"/>
                  </a:lnTo>
                  <a:lnTo>
                    <a:pt x="598055" y="160108"/>
                  </a:lnTo>
                  <a:lnTo>
                    <a:pt x="602043" y="151980"/>
                  </a:lnTo>
                  <a:lnTo>
                    <a:pt x="608228" y="147370"/>
                  </a:lnTo>
                  <a:lnTo>
                    <a:pt x="616038" y="145923"/>
                  </a:lnTo>
                  <a:lnTo>
                    <a:pt x="621334" y="146596"/>
                  </a:lnTo>
                  <a:lnTo>
                    <a:pt x="626300" y="148755"/>
                  </a:lnTo>
                  <a:lnTo>
                    <a:pt x="631761" y="152552"/>
                  </a:lnTo>
                  <a:lnTo>
                    <a:pt x="649566" y="167043"/>
                  </a:lnTo>
                  <a:lnTo>
                    <a:pt x="659599" y="173189"/>
                  </a:lnTo>
                  <a:lnTo>
                    <a:pt x="669455" y="176758"/>
                  </a:lnTo>
                  <a:lnTo>
                    <a:pt x="679932" y="177914"/>
                  </a:lnTo>
                  <a:lnTo>
                    <a:pt x="697395" y="174650"/>
                  </a:lnTo>
                  <a:lnTo>
                    <a:pt x="711809" y="164592"/>
                  </a:lnTo>
                  <a:lnTo>
                    <a:pt x="721436" y="147421"/>
                  </a:lnTo>
                  <a:lnTo>
                    <a:pt x="724598" y="122758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8912" y="5876113"/>
              <a:ext cx="164153" cy="2303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4957" y="5876113"/>
              <a:ext cx="164590" cy="22979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095480" y="6061237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952" y="0"/>
                  </a:moveTo>
                  <a:lnTo>
                    <a:pt x="13377" y="1723"/>
                  </a:lnTo>
                  <a:lnTo>
                    <a:pt x="6348" y="6416"/>
                  </a:lnTo>
                  <a:lnTo>
                    <a:pt x="1633" y="13362"/>
                  </a:lnTo>
                  <a:lnTo>
                    <a:pt x="0" y="21843"/>
                  </a:lnTo>
                  <a:lnTo>
                    <a:pt x="1633" y="30325"/>
                  </a:lnTo>
                  <a:lnTo>
                    <a:pt x="6348" y="37270"/>
                  </a:lnTo>
                  <a:lnTo>
                    <a:pt x="13377" y="41963"/>
                  </a:lnTo>
                  <a:lnTo>
                    <a:pt x="21952" y="43687"/>
                  </a:lnTo>
                  <a:lnTo>
                    <a:pt x="30341" y="41963"/>
                  </a:lnTo>
                  <a:lnTo>
                    <a:pt x="37297" y="37270"/>
                  </a:lnTo>
                  <a:lnTo>
                    <a:pt x="42041" y="30325"/>
                  </a:lnTo>
                  <a:lnTo>
                    <a:pt x="43796" y="21843"/>
                  </a:lnTo>
                  <a:lnTo>
                    <a:pt x="42041" y="13362"/>
                  </a:lnTo>
                  <a:lnTo>
                    <a:pt x="37297" y="6416"/>
                  </a:lnTo>
                  <a:lnTo>
                    <a:pt x="30341" y="1723"/>
                  </a:lnTo>
                  <a:lnTo>
                    <a:pt x="21952" y="0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77721" y="5876113"/>
              <a:ext cx="160986" cy="22979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2019" y="5876113"/>
              <a:ext cx="164153" cy="23033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581278" y="5852312"/>
              <a:ext cx="626110" cy="297180"/>
            </a:xfrm>
            <a:custGeom>
              <a:avLst/>
              <a:gdLst/>
              <a:ahLst/>
              <a:cxnLst/>
              <a:rect l="l" t="t" r="r" b="b"/>
              <a:pathLst>
                <a:path w="626109" h="297179">
                  <a:moveTo>
                    <a:pt x="72732" y="18567"/>
                  </a:moveTo>
                  <a:lnTo>
                    <a:pt x="42481" y="18567"/>
                  </a:lnTo>
                  <a:lnTo>
                    <a:pt x="24091" y="49022"/>
                  </a:lnTo>
                  <a:lnTo>
                    <a:pt x="10795" y="82207"/>
                  </a:lnTo>
                  <a:lnTo>
                    <a:pt x="2717" y="118402"/>
                  </a:lnTo>
                  <a:lnTo>
                    <a:pt x="0" y="157822"/>
                  </a:lnTo>
                  <a:lnTo>
                    <a:pt x="2717" y="197256"/>
                  </a:lnTo>
                  <a:lnTo>
                    <a:pt x="10795" y="233476"/>
                  </a:lnTo>
                  <a:lnTo>
                    <a:pt x="24091" y="266712"/>
                  </a:lnTo>
                  <a:lnTo>
                    <a:pt x="42481" y="297180"/>
                  </a:lnTo>
                  <a:lnTo>
                    <a:pt x="72732" y="297180"/>
                  </a:lnTo>
                  <a:lnTo>
                    <a:pt x="57632" y="270535"/>
                  </a:lnTo>
                  <a:lnTo>
                    <a:pt x="45389" y="236143"/>
                  </a:lnTo>
                  <a:lnTo>
                    <a:pt x="37185" y="197421"/>
                  </a:lnTo>
                  <a:lnTo>
                    <a:pt x="34175" y="157822"/>
                  </a:lnTo>
                  <a:lnTo>
                    <a:pt x="37185" y="118224"/>
                  </a:lnTo>
                  <a:lnTo>
                    <a:pt x="45389" y="79552"/>
                  </a:lnTo>
                  <a:lnTo>
                    <a:pt x="57632" y="45186"/>
                  </a:lnTo>
                  <a:lnTo>
                    <a:pt x="72732" y="18567"/>
                  </a:lnTo>
                  <a:close/>
                </a:path>
                <a:path w="626109" h="297179">
                  <a:moveTo>
                    <a:pt x="261239" y="32867"/>
                  </a:moveTo>
                  <a:lnTo>
                    <a:pt x="193090" y="32867"/>
                  </a:lnTo>
                  <a:lnTo>
                    <a:pt x="193090" y="762"/>
                  </a:lnTo>
                  <a:lnTo>
                    <a:pt x="163715" y="762"/>
                  </a:lnTo>
                  <a:lnTo>
                    <a:pt x="163715" y="32867"/>
                  </a:lnTo>
                  <a:lnTo>
                    <a:pt x="95237" y="32867"/>
                  </a:lnTo>
                  <a:lnTo>
                    <a:pt x="95237" y="56248"/>
                  </a:lnTo>
                  <a:lnTo>
                    <a:pt x="261239" y="56248"/>
                  </a:lnTo>
                  <a:lnTo>
                    <a:pt x="261239" y="32867"/>
                  </a:lnTo>
                  <a:close/>
                </a:path>
                <a:path w="626109" h="297179">
                  <a:moveTo>
                    <a:pt x="267246" y="214833"/>
                  </a:moveTo>
                  <a:lnTo>
                    <a:pt x="265785" y="199542"/>
                  </a:lnTo>
                  <a:lnTo>
                    <a:pt x="265176" y="193090"/>
                  </a:lnTo>
                  <a:lnTo>
                    <a:pt x="247675" y="195313"/>
                  </a:lnTo>
                  <a:lnTo>
                    <a:pt x="229704" y="197091"/>
                  </a:lnTo>
                  <a:lnTo>
                    <a:pt x="211455" y="198488"/>
                  </a:lnTo>
                  <a:lnTo>
                    <a:pt x="193090" y="199542"/>
                  </a:lnTo>
                  <a:lnTo>
                    <a:pt x="193090" y="172567"/>
                  </a:lnTo>
                  <a:lnTo>
                    <a:pt x="214337" y="166598"/>
                  </a:lnTo>
                  <a:lnTo>
                    <a:pt x="230733" y="155841"/>
                  </a:lnTo>
                  <a:lnTo>
                    <a:pt x="234365" y="150723"/>
                  </a:lnTo>
                  <a:lnTo>
                    <a:pt x="241338" y="140881"/>
                  </a:lnTo>
                  <a:lnTo>
                    <a:pt x="245186" y="122326"/>
                  </a:lnTo>
                  <a:lnTo>
                    <a:pt x="240182" y="101053"/>
                  </a:lnTo>
                  <a:lnTo>
                    <a:pt x="233641" y="93268"/>
                  </a:lnTo>
                  <a:lnTo>
                    <a:pt x="226453" y="84721"/>
                  </a:lnTo>
                  <a:lnTo>
                    <a:pt x="217017" y="80022"/>
                  </a:lnTo>
                  <a:lnTo>
                    <a:pt x="217017" y="122326"/>
                  </a:lnTo>
                  <a:lnTo>
                    <a:pt x="214249" y="134188"/>
                  </a:lnTo>
                  <a:lnTo>
                    <a:pt x="206425" y="143154"/>
                  </a:lnTo>
                  <a:lnTo>
                    <a:pt x="194297" y="148805"/>
                  </a:lnTo>
                  <a:lnTo>
                    <a:pt x="178562" y="150723"/>
                  </a:lnTo>
                  <a:lnTo>
                    <a:pt x="162712" y="148805"/>
                  </a:lnTo>
                  <a:lnTo>
                    <a:pt x="150507" y="143154"/>
                  </a:lnTo>
                  <a:lnTo>
                    <a:pt x="142671" y="134188"/>
                  </a:lnTo>
                  <a:lnTo>
                    <a:pt x="139903" y="122326"/>
                  </a:lnTo>
                  <a:lnTo>
                    <a:pt x="142671" y="110312"/>
                  </a:lnTo>
                  <a:lnTo>
                    <a:pt x="150507" y="101155"/>
                  </a:lnTo>
                  <a:lnTo>
                    <a:pt x="162712" y="95326"/>
                  </a:lnTo>
                  <a:lnTo>
                    <a:pt x="178562" y="93268"/>
                  </a:lnTo>
                  <a:lnTo>
                    <a:pt x="194297" y="95326"/>
                  </a:lnTo>
                  <a:lnTo>
                    <a:pt x="206425" y="101155"/>
                  </a:lnTo>
                  <a:lnTo>
                    <a:pt x="214249" y="110312"/>
                  </a:lnTo>
                  <a:lnTo>
                    <a:pt x="217017" y="122326"/>
                  </a:lnTo>
                  <a:lnTo>
                    <a:pt x="217017" y="80022"/>
                  </a:lnTo>
                  <a:lnTo>
                    <a:pt x="205435" y="74244"/>
                  </a:lnTo>
                  <a:lnTo>
                    <a:pt x="178562" y="70548"/>
                  </a:lnTo>
                  <a:lnTo>
                    <a:pt x="151498" y="74244"/>
                  </a:lnTo>
                  <a:lnTo>
                    <a:pt x="130505" y="84721"/>
                  </a:lnTo>
                  <a:lnTo>
                    <a:pt x="116979" y="101053"/>
                  </a:lnTo>
                  <a:lnTo>
                    <a:pt x="112268" y="122326"/>
                  </a:lnTo>
                  <a:lnTo>
                    <a:pt x="115824" y="140817"/>
                  </a:lnTo>
                  <a:lnTo>
                    <a:pt x="126199" y="155752"/>
                  </a:lnTo>
                  <a:lnTo>
                    <a:pt x="142468" y="166535"/>
                  </a:lnTo>
                  <a:lnTo>
                    <a:pt x="163715" y="172567"/>
                  </a:lnTo>
                  <a:lnTo>
                    <a:pt x="163715" y="200634"/>
                  </a:lnTo>
                  <a:lnTo>
                    <a:pt x="144132" y="201091"/>
                  </a:lnTo>
                  <a:lnTo>
                    <a:pt x="90106" y="201510"/>
                  </a:lnTo>
                  <a:lnTo>
                    <a:pt x="94576" y="225971"/>
                  </a:lnTo>
                  <a:lnTo>
                    <a:pt x="133286" y="225717"/>
                  </a:lnTo>
                  <a:lnTo>
                    <a:pt x="176326" y="224370"/>
                  </a:lnTo>
                  <a:lnTo>
                    <a:pt x="221653" y="221043"/>
                  </a:lnTo>
                  <a:lnTo>
                    <a:pt x="267246" y="214833"/>
                  </a:lnTo>
                  <a:close/>
                </a:path>
                <a:path w="626109" h="297179">
                  <a:moveTo>
                    <a:pt x="352005" y="115989"/>
                  </a:moveTo>
                  <a:lnTo>
                    <a:pt x="310502" y="115989"/>
                  </a:lnTo>
                  <a:lnTo>
                    <a:pt x="310502" y="0"/>
                  </a:lnTo>
                  <a:lnTo>
                    <a:pt x="281012" y="0"/>
                  </a:lnTo>
                  <a:lnTo>
                    <a:pt x="281012" y="276758"/>
                  </a:lnTo>
                  <a:lnTo>
                    <a:pt x="310502" y="276758"/>
                  </a:lnTo>
                  <a:lnTo>
                    <a:pt x="310502" y="140563"/>
                  </a:lnTo>
                  <a:lnTo>
                    <a:pt x="352005" y="140563"/>
                  </a:lnTo>
                  <a:lnTo>
                    <a:pt x="352005" y="115989"/>
                  </a:lnTo>
                  <a:close/>
                </a:path>
                <a:path w="626109" h="297179">
                  <a:moveTo>
                    <a:pt x="440143" y="157822"/>
                  </a:moveTo>
                  <a:lnTo>
                    <a:pt x="437426" y="118402"/>
                  </a:lnTo>
                  <a:lnTo>
                    <a:pt x="429348" y="82207"/>
                  </a:lnTo>
                  <a:lnTo>
                    <a:pt x="416039" y="49022"/>
                  </a:lnTo>
                  <a:lnTo>
                    <a:pt x="397662" y="18567"/>
                  </a:lnTo>
                  <a:lnTo>
                    <a:pt x="367398" y="18567"/>
                  </a:lnTo>
                  <a:lnTo>
                    <a:pt x="382498" y="45186"/>
                  </a:lnTo>
                  <a:lnTo>
                    <a:pt x="394754" y="79552"/>
                  </a:lnTo>
                  <a:lnTo>
                    <a:pt x="402958" y="118224"/>
                  </a:lnTo>
                  <a:lnTo>
                    <a:pt x="405955" y="157822"/>
                  </a:lnTo>
                  <a:lnTo>
                    <a:pt x="402958" y="197421"/>
                  </a:lnTo>
                  <a:lnTo>
                    <a:pt x="394754" y="236143"/>
                  </a:lnTo>
                  <a:lnTo>
                    <a:pt x="382498" y="270535"/>
                  </a:lnTo>
                  <a:lnTo>
                    <a:pt x="367398" y="297180"/>
                  </a:lnTo>
                  <a:lnTo>
                    <a:pt x="397662" y="297180"/>
                  </a:lnTo>
                  <a:lnTo>
                    <a:pt x="416039" y="266712"/>
                  </a:lnTo>
                  <a:lnTo>
                    <a:pt x="429348" y="233476"/>
                  </a:lnTo>
                  <a:lnTo>
                    <a:pt x="437426" y="197256"/>
                  </a:lnTo>
                  <a:lnTo>
                    <a:pt x="440143" y="157822"/>
                  </a:lnTo>
                  <a:close/>
                </a:path>
                <a:path w="626109" h="297179">
                  <a:moveTo>
                    <a:pt x="625602" y="18897"/>
                  </a:moveTo>
                  <a:lnTo>
                    <a:pt x="553516" y="18897"/>
                  </a:lnTo>
                  <a:lnTo>
                    <a:pt x="553516" y="44297"/>
                  </a:lnTo>
                  <a:lnTo>
                    <a:pt x="594029" y="44297"/>
                  </a:lnTo>
                  <a:lnTo>
                    <a:pt x="594029" y="270357"/>
                  </a:lnTo>
                  <a:lnTo>
                    <a:pt x="553516" y="270357"/>
                  </a:lnTo>
                  <a:lnTo>
                    <a:pt x="553516" y="297027"/>
                  </a:lnTo>
                  <a:lnTo>
                    <a:pt x="625602" y="297027"/>
                  </a:lnTo>
                  <a:lnTo>
                    <a:pt x="625602" y="270357"/>
                  </a:lnTo>
                  <a:lnTo>
                    <a:pt x="625602" y="44297"/>
                  </a:lnTo>
                  <a:lnTo>
                    <a:pt x="625602" y="18897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068550" y="6311569"/>
              <a:ext cx="459105" cy="260350"/>
            </a:xfrm>
            <a:custGeom>
              <a:avLst/>
              <a:gdLst/>
              <a:ahLst/>
              <a:cxnLst/>
              <a:rect l="l" t="t" r="r" b="b"/>
              <a:pathLst>
                <a:path w="459105" h="260350">
                  <a:moveTo>
                    <a:pt x="99390" y="125374"/>
                  </a:moveTo>
                  <a:lnTo>
                    <a:pt x="0" y="125374"/>
                  </a:lnTo>
                  <a:lnTo>
                    <a:pt x="0" y="153771"/>
                  </a:lnTo>
                  <a:lnTo>
                    <a:pt x="99390" y="153771"/>
                  </a:lnTo>
                  <a:lnTo>
                    <a:pt x="99390" y="125374"/>
                  </a:lnTo>
                  <a:close/>
                </a:path>
                <a:path w="459105" h="260350">
                  <a:moveTo>
                    <a:pt x="444563" y="95338"/>
                  </a:moveTo>
                  <a:lnTo>
                    <a:pt x="377456" y="69507"/>
                  </a:lnTo>
                  <a:lnTo>
                    <a:pt x="349008" y="23368"/>
                  </a:lnTo>
                  <a:lnTo>
                    <a:pt x="434848" y="23368"/>
                  </a:lnTo>
                  <a:lnTo>
                    <a:pt x="434848" y="0"/>
                  </a:lnTo>
                  <a:lnTo>
                    <a:pt x="229628" y="0"/>
                  </a:lnTo>
                  <a:lnTo>
                    <a:pt x="229628" y="23368"/>
                  </a:lnTo>
                  <a:lnTo>
                    <a:pt x="315798" y="23368"/>
                  </a:lnTo>
                  <a:lnTo>
                    <a:pt x="307733" y="48006"/>
                  </a:lnTo>
                  <a:lnTo>
                    <a:pt x="287083" y="69507"/>
                  </a:lnTo>
                  <a:lnTo>
                    <a:pt x="256921" y="85940"/>
                  </a:lnTo>
                  <a:lnTo>
                    <a:pt x="220345" y="95338"/>
                  </a:lnTo>
                  <a:lnTo>
                    <a:pt x="231381" y="118503"/>
                  </a:lnTo>
                  <a:lnTo>
                    <a:pt x="263652" y="110401"/>
                  </a:lnTo>
                  <a:lnTo>
                    <a:pt x="292277" y="97142"/>
                  </a:lnTo>
                  <a:lnTo>
                    <a:pt x="315683" y="79298"/>
                  </a:lnTo>
                  <a:lnTo>
                    <a:pt x="332295" y="57442"/>
                  </a:lnTo>
                  <a:lnTo>
                    <a:pt x="348919" y="79298"/>
                  </a:lnTo>
                  <a:lnTo>
                    <a:pt x="372376" y="97142"/>
                  </a:lnTo>
                  <a:lnTo>
                    <a:pt x="401167" y="110401"/>
                  </a:lnTo>
                  <a:lnTo>
                    <a:pt x="433755" y="118503"/>
                  </a:lnTo>
                  <a:lnTo>
                    <a:pt x="444563" y="95338"/>
                  </a:lnTo>
                  <a:close/>
                </a:path>
                <a:path w="459105" h="260350">
                  <a:moveTo>
                    <a:pt x="458546" y="139471"/>
                  </a:moveTo>
                  <a:lnTo>
                    <a:pt x="206260" y="139471"/>
                  </a:lnTo>
                  <a:lnTo>
                    <a:pt x="206260" y="163385"/>
                  </a:lnTo>
                  <a:lnTo>
                    <a:pt x="317334" y="163385"/>
                  </a:lnTo>
                  <a:lnTo>
                    <a:pt x="317334" y="260146"/>
                  </a:lnTo>
                  <a:lnTo>
                    <a:pt x="346163" y="260146"/>
                  </a:lnTo>
                  <a:lnTo>
                    <a:pt x="346163" y="163385"/>
                  </a:lnTo>
                  <a:lnTo>
                    <a:pt x="458546" y="163385"/>
                  </a:lnTo>
                  <a:lnTo>
                    <a:pt x="458546" y="139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8294" y="6311122"/>
              <a:ext cx="253275" cy="22618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068550" y="6294970"/>
              <a:ext cx="2938780" cy="613410"/>
            </a:xfrm>
            <a:custGeom>
              <a:avLst/>
              <a:gdLst/>
              <a:ahLst/>
              <a:cxnLst/>
              <a:rect l="l" t="t" r="r" b="b"/>
              <a:pathLst>
                <a:path w="2938779" h="613409">
                  <a:moveTo>
                    <a:pt x="99390" y="584746"/>
                  </a:moveTo>
                  <a:lnTo>
                    <a:pt x="0" y="584746"/>
                  </a:lnTo>
                  <a:lnTo>
                    <a:pt x="0" y="613143"/>
                  </a:lnTo>
                  <a:lnTo>
                    <a:pt x="99390" y="613143"/>
                  </a:lnTo>
                  <a:lnTo>
                    <a:pt x="99390" y="584746"/>
                  </a:lnTo>
                  <a:close/>
                </a:path>
                <a:path w="2938779" h="613409">
                  <a:moveTo>
                    <a:pt x="977773" y="29921"/>
                  </a:moveTo>
                  <a:lnTo>
                    <a:pt x="846048" y="29921"/>
                  </a:lnTo>
                  <a:lnTo>
                    <a:pt x="846048" y="53289"/>
                  </a:lnTo>
                  <a:lnTo>
                    <a:pt x="947839" y="53289"/>
                  </a:lnTo>
                  <a:lnTo>
                    <a:pt x="937742" y="98958"/>
                  </a:lnTo>
                  <a:lnTo>
                    <a:pt x="915657" y="139090"/>
                  </a:lnTo>
                  <a:lnTo>
                    <a:pt x="880859" y="173685"/>
                  </a:lnTo>
                  <a:lnTo>
                    <a:pt x="832612" y="202704"/>
                  </a:lnTo>
                  <a:lnTo>
                    <a:pt x="848131" y="226402"/>
                  </a:lnTo>
                  <a:lnTo>
                    <a:pt x="898080" y="196329"/>
                  </a:lnTo>
                  <a:lnTo>
                    <a:pt x="934745" y="160972"/>
                  </a:lnTo>
                  <a:lnTo>
                    <a:pt x="959408" y="120992"/>
                  </a:lnTo>
                  <a:lnTo>
                    <a:pt x="973328" y="77076"/>
                  </a:lnTo>
                  <a:lnTo>
                    <a:pt x="977773" y="29921"/>
                  </a:lnTo>
                  <a:close/>
                </a:path>
                <a:path w="2938779" h="613409">
                  <a:moveTo>
                    <a:pt x="1060005" y="101"/>
                  </a:moveTo>
                  <a:lnTo>
                    <a:pt x="1030516" y="101"/>
                  </a:lnTo>
                  <a:lnTo>
                    <a:pt x="1030516" y="276860"/>
                  </a:lnTo>
                  <a:lnTo>
                    <a:pt x="1060005" y="276860"/>
                  </a:lnTo>
                  <a:lnTo>
                    <a:pt x="1060005" y="101"/>
                  </a:lnTo>
                  <a:close/>
                </a:path>
                <a:path w="2938779" h="613409">
                  <a:moveTo>
                    <a:pt x="1324965" y="225094"/>
                  </a:moveTo>
                  <a:lnTo>
                    <a:pt x="1318310" y="203555"/>
                  </a:lnTo>
                  <a:lnTo>
                    <a:pt x="1311186" y="197573"/>
                  </a:lnTo>
                  <a:lnTo>
                    <a:pt x="1299413" y="187680"/>
                  </a:lnTo>
                  <a:lnTo>
                    <a:pt x="1295704" y="186474"/>
                  </a:lnTo>
                  <a:lnTo>
                    <a:pt x="1295704" y="225094"/>
                  </a:lnTo>
                  <a:lnTo>
                    <a:pt x="1291107" y="236918"/>
                  </a:lnTo>
                  <a:lnTo>
                    <a:pt x="1278102" y="245694"/>
                  </a:lnTo>
                  <a:lnTo>
                    <a:pt x="1257287" y="251129"/>
                  </a:lnTo>
                  <a:lnTo>
                    <a:pt x="1229296" y="252945"/>
                  </a:lnTo>
                  <a:lnTo>
                    <a:pt x="1201089" y="251129"/>
                  </a:lnTo>
                  <a:lnTo>
                    <a:pt x="1180274" y="245694"/>
                  </a:lnTo>
                  <a:lnTo>
                    <a:pt x="1167409" y="236918"/>
                  </a:lnTo>
                  <a:lnTo>
                    <a:pt x="1163104" y="225094"/>
                  </a:lnTo>
                  <a:lnTo>
                    <a:pt x="1167409" y="213245"/>
                  </a:lnTo>
                  <a:lnTo>
                    <a:pt x="1180274" y="204647"/>
                  </a:lnTo>
                  <a:lnTo>
                    <a:pt x="1201089" y="199390"/>
                  </a:lnTo>
                  <a:lnTo>
                    <a:pt x="1229296" y="197573"/>
                  </a:lnTo>
                  <a:lnTo>
                    <a:pt x="1257287" y="199390"/>
                  </a:lnTo>
                  <a:lnTo>
                    <a:pt x="1278102" y="204647"/>
                  </a:lnTo>
                  <a:lnTo>
                    <a:pt x="1291107" y="213245"/>
                  </a:lnTo>
                  <a:lnTo>
                    <a:pt x="1295704" y="225094"/>
                  </a:lnTo>
                  <a:lnTo>
                    <a:pt x="1295704" y="186474"/>
                  </a:lnTo>
                  <a:lnTo>
                    <a:pt x="1269365" y="177876"/>
                  </a:lnTo>
                  <a:lnTo>
                    <a:pt x="1229296" y="174523"/>
                  </a:lnTo>
                  <a:lnTo>
                    <a:pt x="1188999" y="177876"/>
                  </a:lnTo>
                  <a:lnTo>
                    <a:pt x="1158811" y="187680"/>
                  </a:lnTo>
                  <a:lnTo>
                    <a:pt x="1139863" y="203555"/>
                  </a:lnTo>
                  <a:lnTo>
                    <a:pt x="1133297" y="225094"/>
                  </a:lnTo>
                  <a:lnTo>
                    <a:pt x="1139863" y="246672"/>
                  </a:lnTo>
                  <a:lnTo>
                    <a:pt x="1158811" y="262534"/>
                  </a:lnTo>
                  <a:lnTo>
                    <a:pt x="1188999" y="272313"/>
                  </a:lnTo>
                  <a:lnTo>
                    <a:pt x="1229296" y="275653"/>
                  </a:lnTo>
                  <a:lnTo>
                    <a:pt x="1269365" y="272313"/>
                  </a:lnTo>
                  <a:lnTo>
                    <a:pt x="1299413" y="262534"/>
                  </a:lnTo>
                  <a:lnTo>
                    <a:pt x="1310843" y="252945"/>
                  </a:lnTo>
                  <a:lnTo>
                    <a:pt x="1318310" y="246672"/>
                  </a:lnTo>
                  <a:lnTo>
                    <a:pt x="1324965" y="225094"/>
                  </a:lnTo>
                  <a:close/>
                </a:path>
                <a:path w="2938779" h="613409">
                  <a:moveTo>
                    <a:pt x="1327150" y="74803"/>
                  </a:moveTo>
                  <a:lnTo>
                    <a:pt x="1166164" y="74803"/>
                  </a:lnTo>
                  <a:lnTo>
                    <a:pt x="1166164" y="5232"/>
                  </a:lnTo>
                  <a:lnTo>
                    <a:pt x="1137119" y="5232"/>
                  </a:lnTo>
                  <a:lnTo>
                    <a:pt x="1137119" y="98615"/>
                  </a:lnTo>
                  <a:lnTo>
                    <a:pt x="1327150" y="98615"/>
                  </a:lnTo>
                  <a:lnTo>
                    <a:pt x="1327150" y="74803"/>
                  </a:lnTo>
                  <a:close/>
                </a:path>
                <a:path w="2938779" h="613409">
                  <a:moveTo>
                    <a:pt x="1356093" y="128104"/>
                  </a:moveTo>
                  <a:lnTo>
                    <a:pt x="1103477" y="128104"/>
                  </a:lnTo>
                  <a:lnTo>
                    <a:pt x="1103477" y="152133"/>
                  </a:lnTo>
                  <a:lnTo>
                    <a:pt x="1356093" y="152133"/>
                  </a:lnTo>
                  <a:lnTo>
                    <a:pt x="1356093" y="128104"/>
                  </a:lnTo>
                  <a:close/>
                </a:path>
                <a:path w="2938779" h="613409">
                  <a:moveTo>
                    <a:pt x="1573364" y="35382"/>
                  </a:moveTo>
                  <a:lnTo>
                    <a:pt x="1464589" y="35382"/>
                  </a:lnTo>
                  <a:lnTo>
                    <a:pt x="1464589" y="59296"/>
                  </a:lnTo>
                  <a:lnTo>
                    <a:pt x="1544751" y="59296"/>
                  </a:lnTo>
                  <a:lnTo>
                    <a:pt x="1537169" y="99783"/>
                  </a:lnTo>
                  <a:lnTo>
                    <a:pt x="1520228" y="136512"/>
                  </a:lnTo>
                  <a:lnTo>
                    <a:pt x="1492567" y="169240"/>
                  </a:lnTo>
                  <a:lnTo>
                    <a:pt x="1452791" y="197675"/>
                  </a:lnTo>
                  <a:lnTo>
                    <a:pt x="1469834" y="218325"/>
                  </a:lnTo>
                  <a:lnTo>
                    <a:pt x="1510982" y="189077"/>
                  </a:lnTo>
                  <a:lnTo>
                    <a:pt x="1540421" y="155524"/>
                  </a:lnTo>
                  <a:lnTo>
                    <a:pt x="1559636" y="118300"/>
                  </a:lnTo>
                  <a:lnTo>
                    <a:pt x="1570113" y="78041"/>
                  </a:lnTo>
                  <a:lnTo>
                    <a:pt x="1573364" y="35382"/>
                  </a:lnTo>
                  <a:close/>
                </a:path>
                <a:path w="2938779" h="613409">
                  <a:moveTo>
                    <a:pt x="1690890" y="101"/>
                  </a:moveTo>
                  <a:lnTo>
                    <a:pt x="1662493" y="101"/>
                  </a:lnTo>
                  <a:lnTo>
                    <a:pt x="1662493" y="109435"/>
                  </a:lnTo>
                  <a:lnTo>
                    <a:pt x="1628406" y="109435"/>
                  </a:lnTo>
                  <a:lnTo>
                    <a:pt x="1628406" y="7531"/>
                  </a:lnTo>
                  <a:lnTo>
                    <a:pt x="1601000" y="7531"/>
                  </a:lnTo>
                  <a:lnTo>
                    <a:pt x="1601000" y="263537"/>
                  </a:lnTo>
                  <a:lnTo>
                    <a:pt x="1628406" y="263537"/>
                  </a:lnTo>
                  <a:lnTo>
                    <a:pt x="1628406" y="133350"/>
                  </a:lnTo>
                  <a:lnTo>
                    <a:pt x="1662493" y="133350"/>
                  </a:lnTo>
                  <a:lnTo>
                    <a:pt x="1662493" y="276860"/>
                  </a:lnTo>
                  <a:lnTo>
                    <a:pt x="1690890" y="276860"/>
                  </a:lnTo>
                  <a:lnTo>
                    <a:pt x="1690890" y="133350"/>
                  </a:lnTo>
                  <a:lnTo>
                    <a:pt x="1690890" y="109435"/>
                  </a:lnTo>
                  <a:lnTo>
                    <a:pt x="1690890" y="101"/>
                  </a:lnTo>
                  <a:close/>
                </a:path>
                <a:path w="2938779" h="613409">
                  <a:moveTo>
                    <a:pt x="1868474" y="72072"/>
                  </a:moveTo>
                  <a:lnTo>
                    <a:pt x="1839417" y="72072"/>
                  </a:lnTo>
                  <a:lnTo>
                    <a:pt x="1839417" y="109207"/>
                  </a:lnTo>
                  <a:lnTo>
                    <a:pt x="1868474" y="109207"/>
                  </a:lnTo>
                  <a:lnTo>
                    <a:pt x="1868474" y="72072"/>
                  </a:lnTo>
                  <a:close/>
                </a:path>
                <a:path w="2938779" h="613409">
                  <a:moveTo>
                    <a:pt x="1868474" y="49949"/>
                  </a:moveTo>
                  <a:lnTo>
                    <a:pt x="1766900" y="49949"/>
                  </a:lnTo>
                  <a:lnTo>
                    <a:pt x="1766900" y="11849"/>
                  </a:lnTo>
                  <a:lnTo>
                    <a:pt x="1737956" y="11849"/>
                  </a:lnTo>
                  <a:lnTo>
                    <a:pt x="1737956" y="49949"/>
                  </a:lnTo>
                  <a:lnTo>
                    <a:pt x="1737956" y="71539"/>
                  </a:lnTo>
                  <a:lnTo>
                    <a:pt x="1737956" y="109639"/>
                  </a:lnTo>
                  <a:lnTo>
                    <a:pt x="1737956" y="132499"/>
                  </a:lnTo>
                  <a:lnTo>
                    <a:pt x="1868474" y="132499"/>
                  </a:lnTo>
                  <a:lnTo>
                    <a:pt x="1868474" y="109639"/>
                  </a:lnTo>
                  <a:lnTo>
                    <a:pt x="1766900" y="109639"/>
                  </a:lnTo>
                  <a:lnTo>
                    <a:pt x="1766900" y="71539"/>
                  </a:lnTo>
                  <a:lnTo>
                    <a:pt x="1868474" y="71539"/>
                  </a:lnTo>
                  <a:lnTo>
                    <a:pt x="1868474" y="49949"/>
                  </a:lnTo>
                  <a:close/>
                </a:path>
                <a:path w="2938779" h="613409">
                  <a:moveTo>
                    <a:pt x="1868474" y="12014"/>
                  </a:moveTo>
                  <a:lnTo>
                    <a:pt x="1839417" y="12014"/>
                  </a:lnTo>
                  <a:lnTo>
                    <a:pt x="1839417" y="49466"/>
                  </a:lnTo>
                  <a:lnTo>
                    <a:pt x="1868474" y="49466"/>
                  </a:lnTo>
                  <a:lnTo>
                    <a:pt x="1868474" y="12014"/>
                  </a:lnTo>
                  <a:close/>
                </a:path>
                <a:path w="2938779" h="613409">
                  <a:moveTo>
                    <a:pt x="1954212" y="250609"/>
                  </a:moveTo>
                  <a:lnTo>
                    <a:pt x="1795297" y="250609"/>
                  </a:lnTo>
                  <a:lnTo>
                    <a:pt x="1795297" y="223939"/>
                  </a:lnTo>
                  <a:lnTo>
                    <a:pt x="1944814" y="223939"/>
                  </a:lnTo>
                  <a:lnTo>
                    <a:pt x="1944814" y="202349"/>
                  </a:lnTo>
                  <a:lnTo>
                    <a:pt x="1944814" y="178219"/>
                  </a:lnTo>
                  <a:lnTo>
                    <a:pt x="1944814" y="154089"/>
                  </a:lnTo>
                  <a:lnTo>
                    <a:pt x="1765808" y="154089"/>
                  </a:lnTo>
                  <a:lnTo>
                    <a:pt x="1765808" y="178219"/>
                  </a:lnTo>
                  <a:lnTo>
                    <a:pt x="1915655" y="178219"/>
                  </a:lnTo>
                  <a:lnTo>
                    <a:pt x="1915655" y="202349"/>
                  </a:lnTo>
                  <a:lnTo>
                    <a:pt x="1766468" y="202349"/>
                  </a:lnTo>
                  <a:lnTo>
                    <a:pt x="1766468" y="223939"/>
                  </a:lnTo>
                  <a:lnTo>
                    <a:pt x="1766468" y="250609"/>
                  </a:lnTo>
                  <a:lnTo>
                    <a:pt x="1766468" y="274739"/>
                  </a:lnTo>
                  <a:lnTo>
                    <a:pt x="1954212" y="274739"/>
                  </a:lnTo>
                  <a:lnTo>
                    <a:pt x="1954212" y="250609"/>
                  </a:lnTo>
                  <a:close/>
                </a:path>
                <a:path w="2938779" h="613409">
                  <a:moveTo>
                    <a:pt x="1984895" y="57569"/>
                  </a:moveTo>
                  <a:lnTo>
                    <a:pt x="1944814" y="57569"/>
                  </a:lnTo>
                  <a:lnTo>
                    <a:pt x="1944814" y="419"/>
                  </a:lnTo>
                  <a:lnTo>
                    <a:pt x="1915439" y="419"/>
                  </a:lnTo>
                  <a:lnTo>
                    <a:pt x="1915439" y="57569"/>
                  </a:lnTo>
                  <a:lnTo>
                    <a:pt x="1915439" y="81699"/>
                  </a:lnTo>
                  <a:lnTo>
                    <a:pt x="1915439" y="142659"/>
                  </a:lnTo>
                  <a:lnTo>
                    <a:pt x="1944814" y="142659"/>
                  </a:lnTo>
                  <a:lnTo>
                    <a:pt x="1944814" y="81699"/>
                  </a:lnTo>
                  <a:lnTo>
                    <a:pt x="1984895" y="81699"/>
                  </a:lnTo>
                  <a:lnTo>
                    <a:pt x="1984895" y="57569"/>
                  </a:lnTo>
                  <a:close/>
                </a:path>
                <a:path w="2938779" h="613409">
                  <a:moveTo>
                    <a:pt x="2223643" y="17691"/>
                  </a:moveTo>
                  <a:lnTo>
                    <a:pt x="2194699" y="17691"/>
                  </a:lnTo>
                  <a:lnTo>
                    <a:pt x="2194699" y="41059"/>
                  </a:lnTo>
                  <a:lnTo>
                    <a:pt x="2194699" y="108445"/>
                  </a:lnTo>
                  <a:lnTo>
                    <a:pt x="2120760" y="108445"/>
                  </a:lnTo>
                  <a:lnTo>
                    <a:pt x="2120760" y="41059"/>
                  </a:lnTo>
                  <a:lnTo>
                    <a:pt x="2194699" y="41059"/>
                  </a:lnTo>
                  <a:lnTo>
                    <a:pt x="2194699" y="17691"/>
                  </a:lnTo>
                  <a:lnTo>
                    <a:pt x="2091931" y="17691"/>
                  </a:lnTo>
                  <a:lnTo>
                    <a:pt x="2091931" y="131597"/>
                  </a:lnTo>
                  <a:lnTo>
                    <a:pt x="2223643" y="131597"/>
                  </a:lnTo>
                  <a:lnTo>
                    <a:pt x="2223643" y="108445"/>
                  </a:lnTo>
                  <a:lnTo>
                    <a:pt x="2223643" y="41059"/>
                  </a:lnTo>
                  <a:lnTo>
                    <a:pt x="2223643" y="17691"/>
                  </a:lnTo>
                  <a:close/>
                </a:path>
                <a:path w="2938779" h="613409">
                  <a:moveTo>
                    <a:pt x="2306764" y="101"/>
                  </a:moveTo>
                  <a:lnTo>
                    <a:pt x="2277821" y="101"/>
                  </a:lnTo>
                  <a:lnTo>
                    <a:pt x="2277821" y="158356"/>
                  </a:lnTo>
                  <a:lnTo>
                    <a:pt x="2306764" y="158356"/>
                  </a:lnTo>
                  <a:lnTo>
                    <a:pt x="2306764" y="101"/>
                  </a:lnTo>
                  <a:close/>
                </a:path>
                <a:path w="2938779" h="613409">
                  <a:moveTo>
                    <a:pt x="2323249" y="253492"/>
                  </a:moveTo>
                  <a:lnTo>
                    <a:pt x="2259469" y="232829"/>
                  </a:lnTo>
                  <a:lnTo>
                    <a:pt x="2232380" y="198335"/>
                  </a:lnTo>
                  <a:lnTo>
                    <a:pt x="2313203" y="198335"/>
                  </a:lnTo>
                  <a:lnTo>
                    <a:pt x="2313203" y="176047"/>
                  </a:lnTo>
                  <a:lnTo>
                    <a:pt x="2231834" y="176047"/>
                  </a:lnTo>
                  <a:lnTo>
                    <a:pt x="2231834" y="150380"/>
                  </a:lnTo>
                  <a:lnTo>
                    <a:pt x="2202561" y="150380"/>
                  </a:lnTo>
                  <a:lnTo>
                    <a:pt x="2202561" y="176047"/>
                  </a:lnTo>
                  <a:lnTo>
                    <a:pt x="2121522" y="176047"/>
                  </a:lnTo>
                  <a:lnTo>
                    <a:pt x="2121522" y="198335"/>
                  </a:lnTo>
                  <a:lnTo>
                    <a:pt x="2201913" y="198335"/>
                  </a:lnTo>
                  <a:lnTo>
                    <a:pt x="2194014" y="216700"/>
                  </a:lnTo>
                  <a:lnTo>
                    <a:pt x="2174430" y="233324"/>
                  </a:lnTo>
                  <a:lnTo>
                    <a:pt x="2145652" y="246240"/>
                  </a:lnTo>
                  <a:lnTo>
                    <a:pt x="2110168" y="253492"/>
                  </a:lnTo>
                  <a:lnTo>
                    <a:pt x="2120430" y="276098"/>
                  </a:lnTo>
                  <a:lnTo>
                    <a:pt x="2151570" y="269760"/>
                  </a:lnTo>
                  <a:lnTo>
                    <a:pt x="2178862" y="259207"/>
                  </a:lnTo>
                  <a:lnTo>
                    <a:pt x="2201164" y="245021"/>
                  </a:lnTo>
                  <a:lnTo>
                    <a:pt x="2217305" y="227825"/>
                  </a:lnTo>
                  <a:lnTo>
                    <a:pt x="2233244" y="244906"/>
                  </a:lnTo>
                  <a:lnTo>
                    <a:pt x="2255266" y="259130"/>
                  </a:lnTo>
                  <a:lnTo>
                    <a:pt x="2282279" y="269760"/>
                  </a:lnTo>
                  <a:lnTo>
                    <a:pt x="2313203" y="276098"/>
                  </a:lnTo>
                  <a:lnTo>
                    <a:pt x="2323249" y="253492"/>
                  </a:lnTo>
                  <a:close/>
                </a:path>
                <a:path w="2938779" h="613409">
                  <a:moveTo>
                    <a:pt x="2680398" y="136080"/>
                  </a:moveTo>
                  <a:lnTo>
                    <a:pt x="2640647" y="136080"/>
                  </a:lnTo>
                  <a:lnTo>
                    <a:pt x="2645003" y="108356"/>
                  </a:lnTo>
                  <a:lnTo>
                    <a:pt x="2647251" y="83972"/>
                  </a:lnTo>
                  <a:lnTo>
                    <a:pt x="2648115" y="62090"/>
                  </a:lnTo>
                  <a:lnTo>
                    <a:pt x="2648293" y="41935"/>
                  </a:lnTo>
                  <a:lnTo>
                    <a:pt x="2648293" y="17576"/>
                  </a:lnTo>
                  <a:lnTo>
                    <a:pt x="2458796" y="17576"/>
                  </a:lnTo>
                  <a:lnTo>
                    <a:pt x="2458796" y="41389"/>
                  </a:lnTo>
                  <a:lnTo>
                    <a:pt x="2619133" y="41389"/>
                  </a:lnTo>
                  <a:lnTo>
                    <a:pt x="2619006" y="61976"/>
                  </a:lnTo>
                  <a:lnTo>
                    <a:pt x="2618092" y="83883"/>
                  </a:lnTo>
                  <a:lnTo>
                    <a:pt x="2615628" y="108356"/>
                  </a:lnTo>
                  <a:lnTo>
                    <a:pt x="2610828" y="136080"/>
                  </a:lnTo>
                  <a:lnTo>
                    <a:pt x="2428113" y="136080"/>
                  </a:lnTo>
                  <a:lnTo>
                    <a:pt x="2428113" y="159994"/>
                  </a:lnTo>
                  <a:lnTo>
                    <a:pt x="2538755" y="159994"/>
                  </a:lnTo>
                  <a:lnTo>
                    <a:pt x="2538755" y="277291"/>
                  </a:lnTo>
                  <a:lnTo>
                    <a:pt x="2568130" y="277291"/>
                  </a:lnTo>
                  <a:lnTo>
                    <a:pt x="2568130" y="159994"/>
                  </a:lnTo>
                  <a:lnTo>
                    <a:pt x="2680398" y="159994"/>
                  </a:lnTo>
                  <a:lnTo>
                    <a:pt x="2680398" y="136080"/>
                  </a:lnTo>
                  <a:close/>
                </a:path>
                <a:path w="2938779" h="613409">
                  <a:moveTo>
                    <a:pt x="2844889" y="122974"/>
                  </a:moveTo>
                  <a:lnTo>
                    <a:pt x="2840050" y="101219"/>
                  </a:lnTo>
                  <a:lnTo>
                    <a:pt x="2833293" y="92608"/>
                  </a:lnTo>
                  <a:lnTo>
                    <a:pt x="2826816" y="84353"/>
                  </a:lnTo>
                  <a:lnTo>
                    <a:pt x="2817253" y="79197"/>
                  </a:lnTo>
                  <a:lnTo>
                    <a:pt x="2817253" y="122974"/>
                  </a:lnTo>
                  <a:lnTo>
                    <a:pt x="2814459" y="135610"/>
                  </a:lnTo>
                  <a:lnTo>
                    <a:pt x="2806928" y="145211"/>
                  </a:lnTo>
                  <a:lnTo>
                    <a:pt x="2795473" y="151307"/>
                  </a:lnTo>
                  <a:lnTo>
                    <a:pt x="2780881" y="153441"/>
                  </a:lnTo>
                  <a:lnTo>
                    <a:pt x="2766149" y="151307"/>
                  </a:lnTo>
                  <a:lnTo>
                    <a:pt x="2754719" y="145211"/>
                  </a:lnTo>
                  <a:lnTo>
                    <a:pt x="2747353" y="135610"/>
                  </a:lnTo>
                  <a:lnTo>
                    <a:pt x="2744838" y="122974"/>
                  </a:lnTo>
                  <a:lnTo>
                    <a:pt x="2747353" y="110515"/>
                  </a:lnTo>
                  <a:lnTo>
                    <a:pt x="2754719" y="100990"/>
                  </a:lnTo>
                  <a:lnTo>
                    <a:pt x="2766149" y="94869"/>
                  </a:lnTo>
                  <a:lnTo>
                    <a:pt x="2780881" y="92608"/>
                  </a:lnTo>
                  <a:lnTo>
                    <a:pt x="2795473" y="94869"/>
                  </a:lnTo>
                  <a:lnTo>
                    <a:pt x="2806928" y="100990"/>
                  </a:lnTo>
                  <a:lnTo>
                    <a:pt x="2814459" y="110515"/>
                  </a:lnTo>
                  <a:lnTo>
                    <a:pt x="2817253" y="122974"/>
                  </a:lnTo>
                  <a:lnTo>
                    <a:pt x="2817253" y="79197"/>
                  </a:lnTo>
                  <a:lnTo>
                    <a:pt x="2806611" y="73444"/>
                  </a:lnTo>
                  <a:lnTo>
                    <a:pt x="2780881" y="69570"/>
                  </a:lnTo>
                  <a:lnTo>
                    <a:pt x="2755176" y="73444"/>
                  </a:lnTo>
                  <a:lnTo>
                    <a:pt x="2735072" y="84353"/>
                  </a:lnTo>
                  <a:lnTo>
                    <a:pt x="2722003" y="101219"/>
                  </a:lnTo>
                  <a:lnTo>
                    <a:pt x="2717431" y="122974"/>
                  </a:lnTo>
                  <a:lnTo>
                    <a:pt x="2722003" y="144614"/>
                  </a:lnTo>
                  <a:lnTo>
                    <a:pt x="2735072" y="161455"/>
                  </a:lnTo>
                  <a:lnTo>
                    <a:pt x="2755176" y="172377"/>
                  </a:lnTo>
                  <a:lnTo>
                    <a:pt x="2780881" y="176276"/>
                  </a:lnTo>
                  <a:lnTo>
                    <a:pt x="2806611" y="172377"/>
                  </a:lnTo>
                  <a:lnTo>
                    <a:pt x="2826816" y="161455"/>
                  </a:lnTo>
                  <a:lnTo>
                    <a:pt x="2833103" y="153441"/>
                  </a:lnTo>
                  <a:lnTo>
                    <a:pt x="2840050" y="144614"/>
                  </a:lnTo>
                  <a:lnTo>
                    <a:pt x="2844889" y="122974"/>
                  </a:lnTo>
                  <a:close/>
                </a:path>
                <a:path w="2938779" h="613409">
                  <a:moveTo>
                    <a:pt x="2857665" y="32651"/>
                  </a:moveTo>
                  <a:lnTo>
                    <a:pt x="2795740" y="32651"/>
                  </a:lnTo>
                  <a:lnTo>
                    <a:pt x="2795740" y="0"/>
                  </a:lnTo>
                  <a:lnTo>
                    <a:pt x="2766580" y="0"/>
                  </a:lnTo>
                  <a:lnTo>
                    <a:pt x="2766580" y="32651"/>
                  </a:lnTo>
                  <a:lnTo>
                    <a:pt x="2701925" y="32651"/>
                  </a:lnTo>
                  <a:lnTo>
                    <a:pt x="2701925" y="56235"/>
                  </a:lnTo>
                  <a:lnTo>
                    <a:pt x="2857665" y="56235"/>
                  </a:lnTo>
                  <a:lnTo>
                    <a:pt x="2857665" y="32651"/>
                  </a:lnTo>
                  <a:close/>
                </a:path>
                <a:path w="2938779" h="613409">
                  <a:moveTo>
                    <a:pt x="2932265" y="317"/>
                  </a:moveTo>
                  <a:lnTo>
                    <a:pt x="2902991" y="317"/>
                  </a:lnTo>
                  <a:lnTo>
                    <a:pt x="2902991" y="72402"/>
                  </a:lnTo>
                  <a:lnTo>
                    <a:pt x="2858427" y="72402"/>
                  </a:lnTo>
                  <a:lnTo>
                    <a:pt x="2858427" y="96431"/>
                  </a:lnTo>
                  <a:lnTo>
                    <a:pt x="2902991" y="96431"/>
                  </a:lnTo>
                  <a:lnTo>
                    <a:pt x="2902991" y="130721"/>
                  </a:lnTo>
                  <a:lnTo>
                    <a:pt x="2858427" y="130721"/>
                  </a:lnTo>
                  <a:lnTo>
                    <a:pt x="2858427" y="154203"/>
                  </a:lnTo>
                  <a:lnTo>
                    <a:pt x="2902991" y="154203"/>
                  </a:lnTo>
                  <a:lnTo>
                    <a:pt x="2902991" y="211442"/>
                  </a:lnTo>
                  <a:lnTo>
                    <a:pt x="2932265" y="211442"/>
                  </a:lnTo>
                  <a:lnTo>
                    <a:pt x="2932265" y="317"/>
                  </a:lnTo>
                  <a:close/>
                </a:path>
                <a:path w="2938779" h="613409">
                  <a:moveTo>
                    <a:pt x="2938488" y="247154"/>
                  </a:moveTo>
                  <a:lnTo>
                    <a:pt x="2781096" y="247154"/>
                  </a:lnTo>
                  <a:lnTo>
                    <a:pt x="2781096" y="192874"/>
                  </a:lnTo>
                  <a:lnTo>
                    <a:pt x="2751505" y="192874"/>
                  </a:lnTo>
                  <a:lnTo>
                    <a:pt x="2751505" y="271183"/>
                  </a:lnTo>
                  <a:lnTo>
                    <a:pt x="2938488" y="271183"/>
                  </a:lnTo>
                  <a:lnTo>
                    <a:pt x="2938488" y="247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87264" y="6764699"/>
              <a:ext cx="177915" cy="22739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510612" y="6754215"/>
              <a:ext cx="162560" cy="267970"/>
            </a:xfrm>
            <a:custGeom>
              <a:avLst/>
              <a:gdLst/>
              <a:ahLst/>
              <a:cxnLst/>
              <a:rect l="l" t="t" r="r" b="b"/>
              <a:pathLst>
                <a:path w="162560" h="267970">
                  <a:moveTo>
                    <a:pt x="33959" y="10490"/>
                  </a:moveTo>
                  <a:lnTo>
                    <a:pt x="0" y="10490"/>
                  </a:lnTo>
                  <a:lnTo>
                    <a:pt x="0" y="234162"/>
                  </a:lnTo>
                  <a:lnTo>
                    <a:pt x="33959" y="234162"/>
                  </a:lnTo>
                  <a:lnTo>
                    <a:pt x="33959" y="10490"/>
                  </a:lnTo>
                  <a:close/>
                </a:path>
                <a:path w="162560" h="267970">
                  <a:moveTo>
                    <a:pt x="162293" y="0"/>
                  </a:moveTo>
                  <a:lnTo>
                    <a:pt x="132918" y="0"/>
                  </a:lnTo>
                  <a:lnTo>
                    <a:pt x="60833" y="267804"/>
                  </a:lnTo>
                  <a:lnTo>
                    <a:pt x="90208" y="267804"/>
                  </a:lnTo>
                  <a:lnTo>
                    <a:pt x="162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99669" y="6764699"/>
              <a:ext cx="177915" cy="22739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06855" y="6764699"/>
              <a:ext cx="188181" cy="22367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187369" y="6737832"/>
              <a:ext cx="1429385" cy="277495"/>
            </a:xfrm>
            <a:custGeom>
              <a:avLst/>
              <a:gdLst/>
              <a:ahLst/>
              <a:cxnLst/>
              <a:rect l="l" t="t" r="r" b="b"/>
              <a:pathLst>
                <a:path w="1429385" h="277495">
                  <a:moveTo>
                    <a:pt x="120573" y="35280"/>
                  </a:moveTo>
                  <a:lnTo>
                    <a:pt x="11798" y="35280"/>
                  </a:lnTo>
                  <a:lnTo>
                    <a:pt x="11798" y="59207"/>
                  </a:lnTo>
                  <a:lnTo>
                    <a:pt x="91960" y="59207"/>
                  </a:lnTo>
                  <a:lnTo>
                    <a:pt x="84378" y="99682"/>
                  </a:lnTo>
                  <a:lnTo>
                    <a:pt x="67437" y="136423"/>
                  </a:lnTo>
                  <a:lnTo>
                    <a:pt x="39776" y="169138"/>
                  </a:lnTo>
                  <a:lnTo>
                    <a:pt x="0" y="197573"/>
                  </a:lnTo>
                  <a:lnTo>
                    <a:pt x="17043" y="218224"/>
                  </a:lnTo>
                  <a:lnTo>
                    <a:pt x="58191" y="188988"/>
                  </a:lnTo>
                  <a:lnTo>
                    <a:pt x="87630" y="155435"/>
                  </a:lnTo>
                  <a:lnTo>
                    <a:pt x="106845" y="118198"/>
                  </a:lnTo>
                  <a:lnTo>
                    <a:pt x="117322" y="77939"/>
                  </a:lnTo>
                  <a:lnTo>
                    <a:pt x="120573" y="35280"/>
                  </a:lnTo>
                  <a:close/>
                </a:path>
                <a:path w="1429385" h="277495">
                  <a:moveTo>
                    <a:pt x="238099" y="0"/>
                  </a:moveTo>
                  <a:lnTo>
                    <a:pt x="209702" y="0"/>
                  </a:lnTo>
                  <a:lnTo>
                    <a:pt x="209702" y="109334"/>
                  </a:lnTo>
                  <a:lnTo>
                    <a:pt x="175628" y="109334"/>
                  </a:lnTo>
                  <a:lnTo>
                    <a:pt x="175628" y="7429"/>
                  </a:lnTo>
                  <a:lnTo>
                    <a:pt x="148209" y="7429"/>
                  </a:lnTo>
                  <a:lnTo>
                    <a:pt x="148209" y="263436"/>
                  </a:lnTo>
                  <a:lnTo>
                    <a:pt x="175628" y="263436"/>
                  </a:lnTo>
                  <a:lnTo>
                    <a:pt x="175628" y="133248"/>
                  </a:lnTo>
                  <a:lnTo>
                    <a:pt x="209702" y="133248"/>
                  </a:lnTo>
                  <a:lnTo>
                    <a:pt x="209702" y="276758"/>
                  </a:lnTo>
                  <a:lnTo>
                    <a:pt x="238099" y="276758"/>
                  </a:lnTo>
                  <a:lnTo>
                    <a:pt x="238099" y="133248"/>
                  </a:lnTo>
                  <a:lnTo>
                    <a:pt x="238099" y="109334"/>
                  </a:lnTo>
                  <a:lnTo>
                    <a:pt x="238099" y="0"/>
                  </a:lnTo>
                  <a:close/>
                </a:path>
                <a:path w="1429385" h="277495">
                  <a:moveTo>
                    <a:pt x="438950" y="139039"/>
                  </a:moveTo>
                  <a:lnTo>
                    <a:pt x="389940" y="103454"/>
                  </a:lnTo>
                  <a:lnTo>
                    <a:pt x="372211" y="50571"/>
                  </a:lnTo>
                  <a:lnTo>
                    <a:pt x="372211" y="16929"/>
                  </a:lnTo>
                  <a:lnTo>
                    <a:pt x="343052" y="16929"/>
                  </a:lnTo>
                  <a:lnTo>
                    <a:pt x="338302" y="80149"/>
                  </a:lnTo>
                  <a:lnTo>
                    <a:pt x="303136" y="129616"/>
                  </a:lnTo>
                  <a:lnTo>
                    <a:pt x="274243" y="145046"/>
                  </a:lnTo>
                  <a:lnTo>
                    <a:pt x="289864" y="168529"/>
                  </a:lnTo>
                  <a:lnTo>
                    <a:pt x="312585" y="156845"/>
                  </a:lnTo>
                  <a:lnTo>
                    <a:pt x="331736" y="140995"/>
                  </a:lnTo>
                  <a:lnTo>
                    <a:pt x="347014" y="121513"/>
                  </a:lnTo>
                  <a:lnTo>
                    <a:pt x="358127" y="98958"/>
                  </a:lnTo>
                  <a:lnTo>
                    <a:pt x="369011" y="119227"/>
                  </a:lnTo>
                  <a:lnTo>
                    <a:pt x="383616" y="136817"/>
                  </a:lnTo>
                  <a:lnTo>
                    <a:pt x="401637" y="151218"/>
                  </a:lnTo>
                  <a:lnTo>
                    <a:pt x="422783" y="161975"/>
                  </a:lnTo>
                  <a:lnTo>
                    <a:pt x="438950" y="139039"/>
                  </a:lnTo>
                  <a:close/>
                </a:path>
                <a:path w="1429385" h="277495">
                  <a:moveTo>
                    <a:pt x="505244" y="228"/>
                  </a:moveTo>
                  <a:lnTo>
                    <a:pt x="475970" y="228"/>
                  </a:lnTo>
                  <a:lnTo>
                    <a:pt x="475970" y="63246"/>
                  </a:lnTo>
                  <a:lnTo>
                    <a:pt x="417652" y="63246"/>
                  </a:lnTo>
                  <a:lnTo>
                    <a:pt x="417652" y="87490"/>
                  </a:lnTo>
                  <a:lnTo>
                    <a:pt x="475970" y="87490"/>
                  </a:lnTo>
                  <a:lnTo>
                    <a:pt x="475970" y="206641"/>
                  </a:lnTo>
                  <a:lnTo>
                    <a:pt x="505244" y="206641"/>
                  </a:lnTo>
                  <a:lnTo>
                    <a:pt x="505244" y="228"/>
                  </a:lnTo>
                  <a:close/>
                </a:path>
                <a:path w="1429385" h="277495">
                  <a:moveTo>
                    <a:pt x="511467" y="247053"/>
                  </a:moveTo>
                  <a:lnTo>
                    <a:pt x="354088" y="247053"/>
                  </a:lnTo>
                  <a:lnTo>
                    <a:pt x="354088" y="183705"/>
                  </a:lnTo>
                  <a:lnTo>
                    <a:pt x="324485" y="183705"/>
                  </a:lnTo>
                  <a:lnTo>
                    <a:pt x="324485" y="271081"/>
                  </a:lnTo>
                  <a:lnTo>
                    <a:pt x="511467" y="271081"/>
                  </a:lnTo>
                  <a:lnTo>
                    <a:pt x="511467" y="247053"/>
                  </a:lnTo>
                  <a:close/>
                </a:path>
                <a:path w="1429385" h="277495">
                  <a:moveTo>
                    <a:pt x="772718" y="52108"/>
                  </a:moveTo>
                  <a:lnTo>
                    <a:pt x="766064" y="31737"/>
                  </a:lnTo>
                  <a:lnTo>
                    <a:pt x="759193" y="26441"/>
                  </a:lnTo>
                  <a:lnTo>
                    <a:pt x="746734" y="16840"/>
                  </a:lnTo>
                  <a:lnTo>
                    <a:pt x="742683" y="15646"/>
                  </a:lnTo>
                  <a:lnTo>
                    <a:pt x="742683" y="52108"/>
                  </a:lnTo>
                  <a:lnTo>
                    <a:pt x="738187" y="63461"/>
                  </a:lnTo>
                  <a:lnTo>
                    <a:pt x="724954" y="71628"/>
                  </a:lnTo>
                  <a:lnTo>
                    <a:pt x="703427" y="76555"/>
                  </a:lnTo>
                  <a:lnTo>
                    <a:pt x="673976" y="78206"/>
                  </a:lnTo>
                  <a:lnTo>
                    <a:pt x="644715" y="76555"/>
                  </a:lnTo>
                  <a:lnTo>
                    <a:pt x="623265" y="71628"/>
                  </a:lnTo>
                  <a:lnTo>
                    <a:pt x="610108" y="63461"/>
                  </a:lnTo>
                  <a:lnTo>
                    <a:pt x="605726" y="52108"/>
                  </a:lnTo>
                  <a:lnTo>
                    <a:pt x="610108" y="41262"/>
                  </a:lnTo>
                  <a:lnTo>
                    <a:pt x="623265" y="33172"/>
                  </a:lnTo>
                  <a:lnTo>
                    <a:pt x="644715" y="28130"/>
                  </a:lnTo>
                  <a:lnTo>
                    <a:pt x="673976" y="26441"/>
                  </a:lnTo>
                  <a:lnTo>
                    <a:pt x="703427" y="28130"/>
                  </a:lnTo>
                  <a:lnTo>
                    <a:pt x="724954" y="33172"/>
                  </a:lnTo>
                  <a:lnTo>
                    <a:pt x="738187" y="41262"/>
                  </a:lnTo>
                  <a:lnTo>
                    <a:pt x="742683" y="52108"/>
                  </a:lnTo>
                  <a:lnTo>
                    <a:pt x="742683" y="15646"/>
                  </a:lnTo>
                  <a:lnTo>
                    <a:pt x="715721" y="7696"/>
                  </a:lnTo>
                  <a:lnTo>
                    <a:pt x="673976" y="4597"/>
                  </a:lnTo>
                  <a:lnTo>
                    <a:pt x="632206" y="7696"/>
                  </a:lnTo>
                  <a:lnTo>
                    <a:pt x="601116" y="16840"/>
                  </a:lnTo>
                  <a:lnTo>
                    <a:pt x="581723" y="31737"/>
                  </a:lnTo>
                  <a:lnTo>
                    <a:pt x="575030" y="52108"/>
                  </a:lnTo>
                  <a:lnTo>
                    <a:pt x="581723" y="72732"/>
                  </a:lnTo>
                  <a:lnTo>
                    <a:pt x="601116" y="87769"/>
                  </a:lnTo>
                  <a:lnTo>
                    <a:pt x="632206" y="97028"/>
                  </a:lnTo>
                  <a:lnTo>
                    <a:pt x="673976" y="100266"/>
                  </a:lnTo>
                  <a:lnTo>
                    <a:pt x="715721" y="97028"/>
                  </a:lnTo>
                  <a:lnTo>
                    <a:pt x="746734" y="87769"/>
                  </a:lnTo>
                  <a:lnTo>
                    <a:pt x="759028" y="78206"/>
                  </a:lnTo>
                  <a:lnTo>
                    <a:pt x="766064" y="72732"/>
                  </a:lnTo>
                  <a:lnTo>
                    <a:pt x="772718" y="52108"/>
                  </a:lnTo>
                  <a:close/>
                </a:path>
                <a:path w="1429385" h="277495">
                  <a:moveTo>
                    <a:pt x="776325" y="251421"/>
                  </a:moveTo>
                  <a:lnTo>
                    <a:pt x="607364" y="251421"/>
                  </a:lnTo>
                  <a:lnTo>
                    <a:pt x="607364" y="226631"/>
                  </a:lnTo>
                  <a:lnTo>
                    <a:pt x="768350" y="226631"/>
                  </a:lnTo>
                  <a:lnTo>
                    <a:pt x="768350" y="161861"/>
                  </a:lnTo>
                  <a:lnTo>
                    <a:pt x="578091" y="161861"/>
                  </a:lnTo>
                  <a:lnTo>
                    <a:pt x="578091" y="183819"/>
                  </a:lnTo>
                  <a:lnTo>
                    <a:pt x="739508" y="183819"/>
                  </a:lnTo>
                  <a:lnTo>
                    <a:pt x="739508" y="205549"/>
                  </a:lnTo>
                  <a:lnTo>
                    <a:pt x="578637" y="205549"/>
                  </a:lnTo>
                  <a:lnTo>
                    <a:pt x="578637" y="274142"/>
                  </a:lnTo>
                  <a:lnTo>
                    <a:pt x="776325" y="274142"/>
                  </a:lnTo>
                  <a:lnTo>
                    <a:pt x="776325" y="251421"/>
                  </a:lnTo>
                  <a:close/>
                </a:path>
                <a:path w="1429385" h="277495">
                  <a:moveTo>
                    <a:pt x="800341" y="117081"/>
                  </a:moveTo>
                  <a:lnTo>
                    <a:pt x="548055" y="117081"/>
                  </a:lnTo>
                  <a:lnTo>
                    <a:pt x="548055" y="140563"/>
                  </a:lnTo>
                  <a:lnTo>
                    <a:pt x="800341" y="140563"/>
                  </a:lnTo>
                  <a:lnTo>
                    <a:pt x="800341" y="117081"/>
                  </a:lnTo>
                  <a:close/>
                </a:path>
                <a:path w="1429385" h="277495">
                  <a:moveTo>
                    <a:pt x="1060742" y="70116"/>
                  </a:moveTo>
                  <a:lnTo>
                    <a:pt x="1055395" y="46710"/>
                  </a:lnTo>
                  <a:lnTo>
                    <a:pt x="1047102" y="36588"/>
                  </a:lnTo>
                  <a:lnTo>
                    <a:pt x="1040511" y="28549"/>
                  </a:lnTo>
                  <a:lnTo>
                    <a:pt x="1032891" y="24625"/>
                  </a:lnTo>
                  <a:lnTo>
                    <a:pt x="1032891" y="70116"/>
                  </a:lnTo>
                  <a:lnTo>
                    <a:pt x="1029665" y="83820"/>
                  </a:lnTo>
                  <a:lnTo>
                    <a:pt x="1020610" y="94348"/>
                  </a:lnTo>
                  <a:lnTo>
                    <a:pt x="1006729" y="101053"/>
                  </a:lnTo>
                  <a:lnTo>
                    <a:pt x="988987" y="103327"/>
                  </a:lnTo>
                  <a:lnTo>
                    <a:pt x="971638" y="101053"/>
                  </a:lnTo>
                  <a:lnTo>
                    <a:pt x="957973" y="94348"/>
                  </a:lnTo>
                  <a:lnTo>
                    <a:pt x="949058" y="83820"/>
                  </a:lnTo>
                  <a:lnTo>
                    <a:pt x="945959" y="70116"/>
                  </a:lnTo>
                  <a:lnTo>
                    <a:pt x="949058" y="56324"/>
                  </a:lnTo>
                  <a:lnTo>
                    <a:pt x="957973" y="45694"/>
                  </a:lnTo>
                  <a:lnTo>
                    <a:pt x="971638" y="38900"/>
                  </a:lnTo>
                  <a:lnTo>
                    <a:pt x="988987" y="36588"/>
                  </a:lnTo>
                  <a:lnTo>
                    <a:pt x="1006729" y="38900"/>
                  </a:lnTo>
                  <a:lnTo>
                    <a:pt x="1020610" y="45694"/>
                  </a:lnTo>
                  <a:lnTo>
                    <a:pt x="1029665" y="56324"/>
                  </a:lnTo>
                  <a:lnTo>
                    <a:pt x="1032891" y="70116"/>
                  </a:lnTo>
                  <a:lnTo>
                    <a:pt x="1032891" y="24625"/>
                  </a:lnTo>
                  <a:lnTo>
                    <a:pt x="1017803" y="16840"/>
                  </a:lnTo>
                  <a:lnTo>
                    <a:pt x="988987" y="12788"/>
                  </a:lnTo>
                  <a:lnTo>
                    <a:pt x="960259" y="16840"/>
                  </a:lnTo>
                  <a:lnTo>
                    <a:pt x="937628" y="28549"/>
                  </a:lnTo>
                  <a:lnTo>
                    <a:pt x="922820" y="46710"/>
                  </a:lnTo>
                  <a:lnTo>
                    <a:pt x="917562" y="70116"/>
                  </a:lnTo>
                  <a:lnTo>
                    <a:pt x="922820" y="93446"/>
                  </a:lnTo>
                  <a:lnTo>
                    <a:pt x="937628" y="111607"/>
                  </a:lnTo>
                  <a:lnTo>
                    <a:pt x="960259" y="123367"/>
                  </a:lnTo>
                  <a:lnTo>
                    <a:pt x="988987" y="127457"/>
                  </a:lnTo>
                  <a:lnTo>
                    <a:pt x="1017803" y="123367"/>
                  </a:lnTo>
                  <a:lnTo>
                    <a:pt x="1040511" y="111607"/>
                  </a:lnTo>
                  <a:lnTo>
                    <a:pt x="1047305" y="103327"/>
                  </a:lnTo>
                  <a:lnTo>
                    <a:pt x="1055395" y="93446"/>
                  </a:lnTo>
                  <a:lnTo>
                    <a:pt x="1060742" y="70116"/>
                  </a:lnTo>
                  <a:close/>
                </a:path>
                <a:path w="1429385" h="277495">
                  <a:moveTo>
                    <a:pt x="1082154" y="160667"/>
                  </a:moveTo>
                  <a:lnTo>
                    <a:pt x="1080071" y="138823"/>
                  </a:lnTo>
                  <a:lnTo>
                    <a:pt x="1033208" y="144170"/>
                  </a:lnTo>
                  <a:lnTo>
                    <a:pt x="985380" y="147205"/>
                  </a:lnTo>
                  <a:lnTo>
                    <a:pt x="939355" y="148551"/>
                  </a:lnTo>
                  <a:lnTo>
                    <a:pt x="897902" y="148869"/>
                  </a:lnTo>
                  <a:lnTo>
                    <a:pt x="901725" y="173329"/>
                  </a:lnTo>
                  <a:lnTo>
                    <a:pt x="937018" y="172974"/>
                  </a:lnTo>
                  <a:lnTo>
                    <a:pt x="956144" y="172529"/>
                  </a:lnTo>
                  <a:lnTo>
                    <a:pt x="975995" y="171805"/>
                  </a:lnTo>
                  <a:lnTo>
                    <a:pt x="975995" y="268351"/>
                  </a:lnTo>
                  <a:lnTo>
                    <a:pt x="1005370" y="268351"/>
                  </a:lnTo>
                  <a:lnTo>
                    <a:pt x="1005370" y="171805"/>
                  </a:lnTo>
                  <a:lnTo>
                    <a:pt x="1005370" y="170167"/>
                  </a:lnTo>
                  <a:lnTo>
                    <a:pt x="1024559" y="168554"/>
                  </a:lnTo>
                  <a:lnTo>
                    <a:pt x="1043838" y="166484"/>
                  </a:lnTo>
                  <a:lnTo>
                    <a:pt x="1063091" y="163868"/>
                  </a:lnTo>
                  <a:lnTo>
                    <a:pt x="1082154" y="160667"/>
                  </a:lnTo>
                  <a:close/>
                </a:path>
                <a:path w="1429385" h="277495">
                  <a:moveTo>
                    <a:pt x="1128128" y="228"/>
                  </a:moveTo>
                  <a:lnTo>
                    <a:pt x="1099299" y="228"/>
                  </a:lnTo>
                  <a:lnTo>
                    <a:pt x="1099299" y="276872"/>
                  </a:lnTo>
                  <a:lnTo>
                    <a:pt x="1128128" y="276872"/>
                  </a:lnTo>
                  <a:lnTo>
                    <a:pt x="1128128" y="228"/>
                  </a:lnTo>
                  <a:close/>
                </a:path>
                <a:path w="1429385" h="277495">
                  <a:moveTo>
                    <a:pt x="1321562" y="121894"/>
                  </a:moveTo>
                  <a:lnTo>
                    <a:pt x="1316609" y="100291"/>
                  </a:lnTo>
                  <a:lnTo>
                    <a:pt x="1309865" y="92189"/>
                  </a:lnTo>
                  <a:lnTo>
                    <a:pt x="1302854" y="83756"/>
                  </a:lnTo>
                  <a:lnTo>
                    <a:pt x="1293812" y="79248"/>
                  </a:lnTo>
                  <a:lnTo>
                    <a:pt x="1293812" y="121894"/>
                  </a:lnTo>
                  <a:lnTo>
                    <a:pt x="1290866" y="133972"/>
                  </a:lnTo>
                  <a:lnTo>
                    <a:pt x="1282839" y="143065"/>
                  </a:lnTo>
                  <a:lnTo>
                    <a:pt x="1270469" y="148780"/>
                  </a:lnTo>
                  <a:lnTo>
                    <a:pt x="1254493" y="150723"/>
                  </a:lnTo>
                  <a:lnTo>
                    <a:pt x="1238402" y="148780"/>
                  </a:lnTo>
                  <a:lnTo>
                    <a:pt x="1226019" y="143065"/>
                  </a:lnTo>
                  <a:lnTo>
                    <a:pt x="1218095" y="133972"/>
                  </a:lnTo>
                  <a:lnTo>
                    <a:pt x="1215402" y="121894"/>
                  </a:lnTo>
                  <a:lnTo>
                    <a:pt x="1218095" y="109512"/>
                  </a:lnTo>
                  <a:lnTo>
                    <a:pt x="1226019" y="100152"/>
                  </a:lnTo>
                  <a:lnTo>
                    <a:pt x="1238402" y="94246"/>
                  </a:lnTo>
                  <a:lnTo>
                    <a:pt x="1254493" y="92189"/>
                  </a:lnTo>
                  <a:lnTo>
                    <a:pt x="1270469" y="94246"/>
                  </a:lnTo>
                  <a:lnTo>
                    <a:pt x="1282839" y="100152"/>
                  </a:lnTo>
                  <a:lnTo>
                    <a:pt x="1290866" y="109512"/>
                  </a:lnTo>
                  <a:lnTo>
                    <a:pt x="1293812" y="121894"/>
                  </a:lnTo>
                  <a:lnTo>
                    <a:pt x="1293812" y="79248"/>
                  </a:lnTo>
                  <a:lnTo>
                    <a:pt x="1281684" y="73190"/>
                  </a:lnTo>
                  <a:lnTo>
                    <a:pt x="1254493" y="69469"/>
                  </a:lnTo>
                  <a:lnTo>
                    <a:pt x="1226997" y="73190"/>
                  </a:lnTo>
                  <a:lnTo>
                    <a:pt x="1205687" y="83756"/>
                  </a:lnTo>
                  <a:lnTo>
                    <a:pt x="1191945" y="100291"/>
                  </a:lnTo>
                  <a:lnTo>
                    <a:pt x="1187107" y="121894"/>
                  </a:lnTo>
                  <a:lnTo>
                    <a:pt x="1191945" y="143141"/>
                  </a:lnTo>
                  <a:lnTo>
                    <a:pt x="1205687" y="159435"/>
                  </a:lnTo>
                  <a:lnTo>
                    <a:pt x="1226997" y="169875"/>
                  </a:lnTo>
                  <a:lnTo>
                    <a:pt x="1254493" y="173558"/>
                  </a:lnTo>
                  <a:lnTo>
                    <a:pt x="1281684" y="169875"/>
                  </a:lnTo>
                  <a:lnTo>
                    <a:pt x="1302854" y="159435"/>
                  </a:lnTo>
                  <a:lnTo>
                    <a:pt x="1310208" y="150723"/>
                  </a:lnTo>
                  <a:lnTo>
                    <a:pt x="1316609" y="143141"/>
                  </a:lnTo>
                  <a:lnTo>
                    <a:pt x="1321562" y="121894"/>
                  </a:lnTo>
                  <a:close/>
                </a:path>
                <a:path w="1429385" h="277495">
                  <a:moveTo>
                    <a:pt x="1336738" y="32550"/>
                  </a:moveTo>
                  <a:lnTo>
                    <a:pt x="1269136" y="32550"/>
                  </a:lnTo>
                  <a:lnTo>
                    <a:pt x="1269136" y="114"/>
                  </a:lnTo>
                  <a:lnTo>
                    <a:pt x="1239977" y="114"/>
                  </a:lnTo>
                  <a:lnTo>
                    <a:pt x="1239977" y="32550"/>
                  </a:lnTo>
                  <a:lnTo>
                    <a:pt x="1172032" y="32550"/>
                  </a:lnTo>
                  <a:lnTo>
                    <a:pt x="1172032" y="56146"/>
                  </a:lnTo>
                  <a:lnTo>
                    <a:pt x="1336738" y="56146"/>
                  </a:lnTo>
                  <a:lnTo>
                    <a:pt x="1336738" y="32550"/>
                  </a:lnTo>
                  <a:close/>
                </a:path>
                <a:path w="1429385" h="277495">
                  <a:moveTo>
                    <a:pt x="1400962" y="247053"/>
                  </a:moveTo>
                  <a:lnTo>
                    <a:pt x="1242923" y="247053"/>
                  </a:lnTo>
                  <a:lnTo>
                    <a:pt x="1242923" y="190919"/>
                  </a:lnTo>
                  <a:lnTo>
                    <a:pt x="1213764" y="190919"/>
                  </a:lnTo>
                  <a:lnTo>
                    <a:pt x="1213764" y="271081"/>
                  </a:lnTo>
                  <a:lnTo>
                    <a:pt x="1400962" y="271081"/>
                  </a:lnTo>
                  <a:lnTo>
                    <a:pt x="1400962" y="247053"/>
                  </a:lnTo>
                  <a:close/>
                </a:path>
                <a:path w="1429385" h="277495">
                  <a:moveTo>
                    <a:pt x="1429245" y="89230"/>
                  </a:moveTo>
                  <a:lnTo>
                    <a:pt x="1389164" y="89230"/>
                  </a:lnTo>
                  <a:lnTo>
                    <a:pt x="1389164" y="228"/>
                  </a:lnTo>
                  <a:lnTo>
                    <a:pt x="1359789" y="228"/>
                  </a:lnTo>
                  <a:lnTo>
                    <a:pt x="1359789" y="207403"/>
                  </a:lnTo>
                  <a:lnTo>
                    <a:pt x="1389164" y="207403"/>
                  </a:lnTo>
                  <a:lnTo>
                    <a:pt x="1389164" y="113703"/>
                  </a:lnTo>
                  <a:lnTo>
                    <a:pt x="1429245" y="113703"/>
                  </a:lnTo>
                  <a:lnTo>
                    <a:pt x="1429245" y="89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14735" y="6761641"/>
              <a:ext cx="192987" cy="22979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35573" y="6761641"/>
              <a:ext cx="166665" cy="2304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29980" y="6761641"/>
              <a:ext cx="166665" cy="23044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97525" y="6756289"/>
              <a:ext cx="253275" cy="22193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682691" y="6737832"/>
              <a:ext cx="1137920" cy="276860"/>
            </a:xfrm>
            <a:custGeom>
              <a:avLst/>
              <a:gdLst/>
              <a:ahLst/>
              <a:cxnLst/>
              <a:rect l="l" t="t" r="r" b="b"/>
              <a:pathLst>
                <a:path w="1137920" h="276859">
                  <a:moveTo>
                    <a:pt x="153009" y="202717"/>
                  </a:moveTo>
                  <a:lnTo>
                    <a:pt x="151117" y="187426"/>
                  </a:lnTo>
                  <a:lnTo>
                    <a:pt x="150063" y="178790"/>
                  </a:lnTo>
                  <a:lnTo>
                    <a:pt x="120827" y="182918"/>
                  </a:lnTo>
                  <a:lnTo>
                    <a:pt x="92125" y="185521"/>
                  </a:lnTo>
                  <a:lnTo>
                    <a:pt x="62268" y="186918"/>
                  </a:lnTo>
                  <a:lnTo>
                    <a:pt x="29591" y="187426"/>
                  </a:lnTo>
                  <a:lnTo>
                    <a:pt x="29591" y="125501"/>
                  </a:lnTo>
                  <a:lnTo>
                    <a:pt x="124828" y="125501"/>
                  </a:lnTo>
                  <a:lnTo>
                    <a:pt x="124828" y="102120"/>
                  </a:lnTo>
                  <a:lnTo>
                    <a:pt x="29591" y="102120"/>
                  </a:lnTo>
                  <a:lnTo>
                    <a:pt x="29591" y="48602"/>
                  </a:lnTo>
                  <a:lnTo>
                    <a:pt x="130289" y="48602"/>
                  </a:lnTo>
                  <a:lnTo>
                    <a:pt x="130289" y="24358"/>
                  </a:lnTo>
                  <a:lnTo>
                    <a:pt x="0" y="24358"/>
                  </a:lnTo>
                  <a:lnTo>
                    <a:pt x="0" y="211340"/>
                  </a:lnTo>
                  <a:lnTo>
                    <a:pt x="22275" y="211340"/>
                  </a:lnTo>
                  <a:lnTo>
                    <a:pt x="58204" y="210934"/>
                  </a:lnTo>
                  <a:lnTo>
                    <a:pt x="90716" y="209613"/>
                  </a:lnTo>
                  <a:lnTo>
                    <a:pt x="121691" y="206997"/>
                  </a:lnTo>
                  <a:lnTo>
                    <a:pt x="153009" y="202717"/>
                  </a:lnTo>
                  <a:close/>
                </a:path>
                <a:path w="1137920" h="276859">
                  <a:moveTo>
                    <a:pt x="248246" y="109118"/>
                  </a:moveTo>
                  <a:lnTo>
                    <a:pt x="203898" y="109118"/>
                  </a:lnTo>
                  <a:lnTo>
                    <a:pt x="203898" y="0"/>
                  </a:lnTo>
                  <a:lnTo>
                    <a:pt x="174523" y="0"/>
                  </a:lnTo>
                  <a:lnTo>
                    <a:pt x="174523" y="276758"/>
                  </a:lnTo>
                  <a:lnTo>
                    <a:pt x="203898" y="276758"/>
                  </a:lnTo>
                  <a:lnTo>
                    <a:pt x="203898" y="133908"/>
                  </a:lnTo>
                  <a:lnTo>
                    <a:pt x="248246" y="133908"/>
                  </a:lnTo>
                  <a:lnTo>
                    <a:pt x="248246" y="109118"/>
                  </a:lnTo>
                  <a:close/>
                </a:path>
                <a:path w="1137920" h="276859">
                  <a:moveTo>
                    <a:pt x="412724" y="71539"/>
                  </a:moveTo>
                  <a:lnTo>
                    <a:pt x="407162" y="46520"/>
                  </a:lnTo>
                  <a:lnTo>
                    <a:pt x="397357" y="33858"/>
                  </a:lnTo>
                  <a:lnTo>
                    <a:pt x="391985" y="26924"/>
                  </a:lnTo>
                  <a:lnTo>
                    <a:pt x="384327" y="22656"/>
                  </a:lnTo>
                  <a:lnTo>
                    <a:pt x="384327" y="71539"/>
                  </a:lnTo>
                  <a:lnTo>
                    <a:pt x="381000" y="87033"/>
                  </a:lnTo>
                  <a:lnTo>
                    <a:pt x="371767" y="98958"/>
                  </a:lnTo>
                  <a:lnTo>
                    <a:pt x="357797" y="106616"/>
                  </a:lnTo>
                  <a:lnTo>
                    <a:pt x="340207" y="109334"/>
                  </a:lnTo>
                  <a:lnTo>
                    <a:pt x="322478" y="106616"/>
                  </a:lnTo>
                  <a:lnTo>
                    <a:pt x="308419" y="98958"/>
                  </a:lnTo>
                  <a:lnTo>
                    <a:pt x="299199" y="87033"/>
                  </a:lnTo>
                  <a:lnTo>
                    <a:pt x="295973" y="71539"/>
                  </a:lnTo>
                  <a:lnTo>
                    <a:pt x="299199" y="56095"/>
                  </a:lnTo>
                  <a:lnTo>
                    <a:pt x="308419" y="44183"/>
                  </a:lnTo>
                  <a:lnTo>
                    <a:pt x="322478" y="36525"/>
                  </a:lnTo>
                  <a:lnTo>
                    <a:pt x="340207" y="33858"/>
                  </a:lnTo>
                  <a:lnTo>
                    <a:pt x="357797" y="36525"/>
                  </a:lnTo>
                  <a:lnTo>
                    <a:pt x="371767" y="44183"/>
                  </a:lnTo>
                  <a:lnTo>
                    <a:pt x="381000" y="56095"/>
                  </a:lnTo>
                  <a:lnTo>
                    <a:pt x="384327" y="71539"/>
                  </a:lnTo>
                  <a:lnTo>
                    <a:pt x="384327" y="22656"/>
                  </a:lnTo>
                  <a:lnTo>
                    <a:pt x="369062" y="14135"/>
                  </a:lnTo>
                  <a:lnTo>
                    <a:pt x="340207" y="9512"/>
                  </a:lnTo>
                  <a:lnTo>
                    <a:pt x="311035" y="14135"/>
                  </a:lnTo>
                  <a:lnTo>
                    <a:pt x="287972" y="26924"/>
                  </a:lnTo>
                  <a:lnTo>
                    <a:pt x="272808" y="46520"/>
                  </a:lnTo>
                  <a:lnTo>
                    <a:pt x="267360" y="71539"/>
                  </a:lnTo>
                  <a:lnTo>
                    <a:pt x="272808" y="96469"/>
                  </a:lnTo>
                  <a:lnTo>
                    <a:pt x="287972" y="115938"/>
                  </a:lnTo>
                  <a:lnTo>
                    <a:pt x="311035" y="128612"/>
                  </a:lnTo>
                  <a:lnTo>
                    <a:pt x="340207" y="133146"/>
                  </a:lnTo>
                  <a:lnTo>
                    <a:pt x="369062" y="128612"/>
                  </a:lnTo>
                  <a:lnTo>
                    <a:pt x="391985" y="115938"/>
                  </a:lnTo>
                  <a:lnTo>
                    <a:pt x="397141" y="109334"/>
                  </a:lnTo>
                  <a:lnTo>
                    <a:pt x="407162" y="96469"/>
                  </a:lnTo>
                  <a:lnTo>
                    <a:pt x="412724" y="71539"/>
                  </a:lnTo>
                  <a:close/>
                </a:path>
                <a:path w="1137920" h="276859">
                  <a:moveTo>
                    <a:pt x="491363" y="0"/>
                  </a:moveTo>
                  <a:lnTo>
                    <a:pt x="461987" y="0"/>
                  </a:lnTo>
                  <a:lnTo>
                    <a:pt x="461987" y="140893"/>
                  </a:lnTo>
                  <a:lnTo>
                    <a:pt x="491363" y="140893"/>
                  </a:lnTo>
                  <a:lnTo>
                    <a:pt x="491363" y="0"/>
                  </a:lnTo>
                  <a:close/>
                </a:path>
                <a:path w="1137920" h="276859">
                  <a:moveTo>
                    <a:pt x="500430" y="249783"/>
                  </a:moveTo>
                  <a:lnTo>
                    <a:pt x="338683" y="249783"/>
                  </a:lnTo>
                  <a:lnTo>
                    <a:pt x="338683" y="223240"/>
                  </a:lnTo>
                  <a:lnTo>
                    <a:pt x="491363" y="223240"/>
                  </a:lnTo>
                  <a:lnTo>
                    <a:pt x="491363" y="153670"/>
                  </a:lnTo>
                  <a:lnTo>
                    <a:pt x="309295" y="153670"/>
                  </a:lnTo>
                  <a:lnTo>
                    <a:pt x="309295" y="176936"/>
                  </a:lnTo>
                  <a:lnTo>
                    <a:pt x="462203" y="176936"/>
                  </a:lnTo>
                  <a:lnTo>
                    <a:pt x="462203" y="201396"/>
                  </a:lnTo>
                  <a:lnTo>
                    <a:pt x="310172" y="201396"/>
                  </a:lnTo>
                  <a:lnTo>
                    <a:pt x="310172" y="273265"/>
                  </a:lnTo>
                  <a:lnTo>
                    <a:pt x="500430" y="273265"/>
                  </a:lnTo>
                  <a:lnTo>
                    <a:pt x="500430" y="249783"/>
                  </a:lnTo>
                  <a:close/>
                </a:path>
                <a:path w="1137920" h="276859">
                  <a:moveTo>
                    <a:pt x="777646" y="132486"/>
                  </a:moveTo>
                  <a:lnTo>
                    <a:pt x="749617" y="118389"/>
                  </a:lnTo>
                  <a:lnTo>
                    <a:pt x="728637" y="98615"/>
                  </a:lnTo>
                  <a:lnTo>
                    <a:pt x="726757" y="95237"/>
                  </a:lnTo>
                  <a:lnTo>
                    <a:pt x="715479" y="74968"/>
                  </a:lnTo>
                  <a:lnTo>
                    <a:pt x="710958" y="49479"/>
                  </a:lnTo>
                  <a:lnTo>
                    <a:pt x="710920" y="41617"/>
                  </a:lnTo>
                  <a:lnTo>
                    <a:pt x="770547" y="41617"/>
                  </a:lnTo>
                  <a:lnTo>
                    <a:pt x="770547" y="17919"/>
                  </a:lnTo>
                  <a:lnTo>
                    <a:pt x="621144" y="17919"/>
                  </a:lnTo>
                  <a:lnTo>
                    <a:pt x="621144" y="41617"/>
                  </a:lnTo>
                  <a:lnTo>
                    <a:pt x="681202" y="41617"/>
                  </a:lnTo>
                  <a:lnTo>
                    <a:pt x="681202" y="49479"/>
                  </a:lnTo>
                  <a:lnTo>
                    <a:pt x="676389" y="77127"/>
                  </a:lnTo>
                  <a:lnTo>
                    <a:pt x="662609" y="102527"/>
                  </a:lnTo>
                  <a:lnTo>
                    <a:pt x="640842" y="123634"/>
                  </a:lnTo>
                  <a:lnTo>
                    <a:pt x="612076" y="138379"/>
                  </a:lnTo>
                  <a:lnTo>
                    <a:pt x="627253" y="161645"/>
                  </a:lnTo>
                  <a:lnTo>
                    <a:pt x="650303" y="150660"/>
                  </a:lnTo>
                  <a:lnTo>
                    <a:pt x="669759" y="135483"/>
                  </a:lnTo>
                  <a:lnTo>
                    <a:pt x="685292" y="116801"/>
                  </a:lnTo>
                  <a:lnTo>
                    <a:pt x="696607" y="95237"/>
                  </a:lnTo>
                  <a:lnTo>
                    <a:pt x="707618" y="114655"/>
                  </a:lnTo>
                  <a:lnTo>
                    <a:pt x="722477" y="131546"/>
                  </a:lnTo>
                  <a:lnTo>
                    <a:pt x="740918" y="145300"/>
                  </a:lnTo>
                  <a:lnTo>
                    <a:pt x="762685" y="155308"/>
                  </a:lnTo>
                  <a:lnTo>
                    <a:pt x="777646" y="132486"/>
                  </a:lnTo>
                  <a:close/>
                </a:path>
                <a:path w="1137920" h="276859">
                  <a:moveTo>
                    <a:pt x="842632" y="179336"/>
                  </a:moveTo>
                  <a:lnTo>
                    <a:pt x="654989" y="179336"/>
                  </a:lnTo>
                  <a:lnTo>
                    <a:pt x="654989" y="203149"/>
                  </a:lnTo>
                  <a:lnTo>
                    <a:pt x="813358" y="203149"/>
                  </a:lnTo>
                  <a:lnTo>
                    <a:pt x="813358" y="276758"/>
                  </a:lnTo>
                  <a:lnTo>
                    <a:pt x="842632" y="276758"/>
                  </a:lnTo>
                  <a:lnTo>
                    <a:pt x="842632" y="179336"/>
                  </a:lnTo>
                  <a:close/>
                </a:path>
                <a:path w="1137920" h="276859">
                  <a:moveTo>
                    <a:pt x="842632" y="0"/>
                  </a:moveTo>
                  <a:lnTo>
                    <a:pt x="813358" y="0"/>
                  </a:lnTo>
                  <a:lnTo>
                    <a:pt x="813358" y="70446"/>
                  </a:lnTo>
                  <a:lnTo>
                    <a:pt x="762025" y="70446"/>
                  </a:lnTo>
                  <a:lnTo>
                    <a:pt x="762025" y="94691"/>
                  </a:lnTo>
                  <a:lnTo>
                    <a:pt x="813358" y="94691"/>
                  </a:lnTo>
                  <a:lnTo>
                    <a:pt x="813358" y="165468"/>
                  </a:lnTo>
                  <a:lnTo>
                    <a:pt x="842632" y="165468"/>
                  </a:lnTo>
                  <a:lnTo>
                    <a:pt x="842632" y="0"/>
                  </a:lnTo>
                  <a:close/>
                </a:path>
                <a:path w="1137920" h="276859">
                  <a:moveTo>
                    <a:pt x="1106932" y="226847"/>
                  </a:moveTo>
                  <a:lnTo>
                    <a:pt x="1100277" y="205790"/>
                  </a:lnTo>
                  <a:lnTo>
                    <a:pt x="1093292" y="200088"/>
                  </a:lnTo>
                  <a:lnTo>
                    <a:pt x="1081379" y="190373"/>
                  </a:lnTo>
                  <a:lnTo>
                    <a:pt x="1077671" y="189217"/>
                  </a:lnTo>
                  <a:lnTo>
                    <a:pt x="1077671" y="226847"/>
                  </a:lnTo>
                  <a:lnTo>
                    <a:pt x="1073086" y="238353"/>
                  </a:lnTo>
                  <a:lnTo>
                    <a:pt x="1060069" y="246837"/>
                  </a:lnTo>
                  <a:lnTo>
                    <a:pt x="1039253" y="252044"/>
                  </a:lnTo>
                  <a:lnTo>
                    <a:pt x="1011262" y="253720"/>
                  </a:lnTo>
                  <a:lnTo>
                    <a:pt x="983056" y="252044"/>
                  </a:lnTo>
                  <a:lnTo>
                    <a:pt x="962240" y="246837"/>
                  </a:lnTo>
                  <a:lnTo>
                    <a:pt x="949388" y="238353"/>
                  </a:lnTo>
                  <a:lnTo>
                    <a:pt x="945083" y="226847"/>
                  </a:lnTo>
                  <a:lnTo>
                    <a:pt x="949388" y="215468"/>
                  </a:lnTo>
                  <a:lnTo>
                    <a:pt x="962240" y="207124"/>
                  </a:lnTo>
                  <a:lnTo>
                    <a:pt x="983056" y="201955"/>
                  </a:lnTo>
                  <a:lnTo>
                    <a:pt x="1011262" y="200088"/>
                  </a:lnTo>
                  <a:lnTo>
                    <a:pt x="1039253" y="201955"/>
                  </a:lnTo>
                  <a:lnTo>
                    <a:pt x="1060069" y="207124"/>
                  </a:lnTo>
                  <a:lnTo>
                    <a:pt x="1073086" y="215468"/>
                  </a:lnTo>
                  <a:lnTo>
                    <a:pt x="1077671" y="226847"/>
                  </a:lnTo>
                  <a:lnTo>
                    <a:pt x="1077671" y="189217"/>
                  </a:lnTo>
                  <a:lnTo>
                    <a:pt x="1051344" y="180924"/>
                  </a:lnTo>
                  <a:lnTo>
                    <a:pt x="1011262" y="177812"/>
                  </a:lnTo>
                  <a:lnTo>
                    <a:pt x="970915" y="180924"/>
                  </a:lnTo>
                  <a:lnTo>
                    <a:pt x="940739" y="190373"/>
                  </a:lnTo>
                  <a:lnTo>
                    <a:pt x="921816" y="205790"/>
                  </a:lnTo>
                  <a:lnTo>
                    <a:pt x="915263" y="226847"/>
                  </a:lnTo>
                  <a:lnTo>
                    <a:pt x="921816" y="248018"/>
                  </a:lnTo>
                  <a:lnTo>
                    <a:pt x="940739" y="263486"/>
                  </a:lnTo>
                  <a:lnTo>
                    <a:pt x="970915" y="272986"/>
                  </a:lnTo>
                  <a:lnTo>
                    <a:pt x="1011262" y="276212"/>
                  </a:lnTo>
                  <a:lnTo>
                    <a:pt x="1051344" y="272986"/>
                  </a:lnTo>
                  <a:lnTo>
                    <a:pt x="1081379" y="263486"/>
                  </a:lnTo>
                  <a:lnTo>
                    <a:pt x="1093317" y="253720"/>
                  </a:lnTo>
                  <a:lnTo>
                    <a:pt x="1100277" y="248018"/>
                  </a:lnTo>
                  <a:lnTo>
                    <a:pt x="1106932" y="226847"/>
                  </a:lnTo>
                  <a:close/>
                </a:path>
                <a:path w="1137920" h="276859">
                  <a:moveTo>
                    <a:pt x="1137742" y="135001"/>
                  </a:moveTo>
                  <a:lnTo>
                    <a:pt x="1076579" y="135001"/>
                  </a:lnTo>
                  <a:lnTo>
                    <a:pt x="1076579" y="105613"/>
                  </a:lnTo>
                  <a:lnTo>
                    <a:pt x="1076579" y="97967"/>
                  </a:lnTo>
                  <a:lnTo>
                    <a:pt x="1107871" y="69837"/>
                  </a:lnTo>
                  <a:lnTo>
                    <a:pt x="1110107" y="56908"/>
                  </a:lnTo>
                  <a:lnTo>
                    <a:pt x="1103198" y="34912"/>
                  </a:lnTo>
                  <a:lnTo>
                    <a:pt x="1094409" y="27635"/>
                  </a:lnTo>
                  <a:lnTo>
                    <a:pt x="1083475" y="18567"/>
                  </a:lnTo>
                  <a:lnTo>
                    <a:pt x="1080071" y="17462"/>
                  </a:lnTo>
                  <a:lnTo>
                    <a:pt x="1080071" y="56908"/>
                  </a:lnTo>
                  <a:lnTo>
                    <a:pt x="1075359" y="69240"/>
                  </a:lnTo>
                  <a:lnTo>
                    <a:pt x="1061770" y="78282"/>
                  </a:lnTo>
                  <a:lnTo>
                    <a:pt x="1047419" y="81978"/>
                  </a:lnTo>
                  <a:lnTo>
                    <a:pt x="1047419" y="105613"/>
                  </a:lnTo>
                  <a:lnTo>
                    <a:pt x="1047419" y="135001"/>
                  </a:lnTo>
                  <a:lnTo>
                    <a:pt x="975436" y="135001"/>
                  </a:lnTo>
                  <a:lnTo>
                    <a:pt x="975436" y="105727"/>
                  </a:lnTo>
                  <a:lnTo>
                    <a:pt x="983767" y="106807"/>
                  </a:lnTo>
                  <a:lnTo>
                    <a:pt x="992543" y="107594"/>
                  </a:lnTo>
                  <a:lnTo>
                    <a:pt x="1001750" y="108077"/>
                  </a:lnTo>
                  <a:lnTo>
                    <a:pt x="1011377" y="108242"/>
                  </a:lnTo>
                  <a:lnTo>
                    <a:pt x="1021016" y="108077"/>
                  </a:lnTo>
                  <a:lnTo>
                    <a:pt x="1030249" y="107581"/>
                  </a:lnTo>
                  <a:lnTo>
                    <a:pt x="1039063" y="106768"/>
                  </a:lnTo>
                  <a:lnTo>
                    <a:pt x="1046619" y="105727"/>
                  </a:lnTo>
                  <a:lnTo>
                    <a:pt x="1047419" y="105613"/>
                  </a:lnTo>
                  <a:lnTo>
                    <a:pt x="1047419" y="81978"/>
                  </a:lnTo>
                  <a:lnTo>
                    <a:pt x="1040168" y="83845"/>
                  </a:lnTo>
                  <a:lnTo>
                    <a:pt x="1011377" y="85737"/>
                  </a:lnTo>
                  <a:lnTo>
                    <a:pt x="982484" y="83845"/>
                  </a:lnTo>
                  <a:lnTo>
                    <a:pt x="960920" y="78282"/>
                  </a:lnTo>
                  <a:lnTo>
                    <a:pt x="947445" y="69240"/>
                  </a:lnTo>
                  <a:lnTo>
                    <a:pt x="942898" y="56908"/>
                  </a:lnTo>
                  <a:lnTo>
                    <a:pt x="947445" y="44500"/>
                  </a:lnTo>
                  <a:lnTo>
                    <a:pt x="960920" y="35306"/>
                  </a:lnTo>
                  <a:lnTo>
                    <a:pt x="982484" y="29603"/>
                  </a:lnTo>
                  <a:lnTo>
                    <a:pt x="1011377" y="27635"/>
                  </a:lnTo>
                  <a:lnTo>
                    <a:pt x="1040168" y="29603"/>
                  </a:lnTo>
                  <a:lnTo>
                    <a:pt x="1061770" y="35306"/>
                  </a:lnTo>
                  <a:lnTo>
                    <a:pt x="1075359" y="44500"/>
                  </a:lnTo>
                  <a:lnTo>
                    <a:pt x="1080071" y="56908"/>
                  </a:lnTo>
                  <a:lnTo>
                    <a:pt x="1080071" y="17462"/>
                  </a:lnTo>
                  <a:lnTo>
                    <a:pt x="1052372" y="8369"/>
                  </a:lnTo>
                  <a:lnTo>
                    <a:pt x="1011377" y="4813"/>
                  </a:lnTo>
                  <a:lnTo>
                    <a:pt x="970241" y="8369"/>
                  </a:lnTo>
                  <a:lnTo>
                    <a:pt x="939088" y="18567"/>
                  </a:lnTo>
                  <a:lnTo>
                    <a:pt x="919327" y="34912"/>
                  </a:lnTo>
                  <a:lnTo>
                    <a:pt x="912418" y="56908"/>
                  </a:lnTo>
                  <a:lnTo>
                    <a:pt x="914654" y="69837"/>
                  </a:lnTo>
                  <a:lnTo>
                    <a:pt x="921169" y="81038"/>
                  </a:lnTo>
                  <a:lnTo>
                    <a:pt x="931684" y="90411"/>
                  </a:lnTo>
                  <a:lnTo>
                    <a:pt x="945946" y="97866"/>
                  </a:lnTo>
                  <a:lnTo>
                    <a:pt x="945946" y="135001"/>
                  </a:lnTo>
                  <a:lnTo>
                    <a:pt x="885444" y="135001"/>
                  </a:lnTo>
                  <a:lnTo>
                    <a:pt x="885444" y="158813"/>
                  </a:lnTo>
                  <a:lnTo>
                    <a:pt x="1137742" y="158813"/>
                  </a:lnTo>
                  <a:lnTo>
                    <a:pt x="1137742" y="135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63858" y="7650226"/>
              <a:ext cx="171253" cy="22367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269401" y="7623365"/>
              <a:ext cx="389255" cy="276860"/>
            </a:xfrm>
            <a:custGeom>
              <a:avLst/>
              <a:gdLst/>
              <a:ahLst/>
              <a:cxnLst/>
              <a:rect l="l" t="t" r="r" b="b"/>
              <a:pathLst>
                <a:path w="389255" h="276859">
                  <a:moveTo>
                    <a:pt x="43789" y="230771"/>
                  </a:moveTo>
                  <a:lnTo>
                    <a:pt x="42037" y="222300"/>
                  </a:lnTo>
                  <a:lnTo>
                    <a:pt x="37299" y="215353"/>
                  </a:lnTo>
                  <a:lnTo>
                    <a:pt x="30340" y="210654"/>
                  </a:lnTo>
                  <a:lnTo>
                    <a:pt x="21945" y="208927"/>
                  </a:lnTo>
                  <a:lnTo>
                    <a:pt x="13373" y="210654"/>
                  </a:lnTo>
                  <a:lnTo>
                    <a:pt x="6350" y="215353"/>
                  </a:lnTo>
                  <a:lnTo>
                    <a:pt x="1625" y="222300"/>
                  </a:lnTo>
                  <a:lnTo>
                    <a:pt x="0" y="230771"/>
                  </a:lnTo>
                  <a:lnTo>
                    <a:pt x="1625" y="239255"/>
                  </a:lnTo>
                  <a:lnTo>
                    <a:pt x="6350" y="246202"/>
                  </a:lnTo>
                  <a:lnTo>
                    <a:pt x="13373" y="250901"/>
                  </a:lnTo>
                  <a:lnTo>
                    <a:pt x="21945" y="252615"/>
                  </a:lnTo>
                  <a:lnTo>
                    <a:pt x="30340" y="250901"/>
                  </a:lnTo>
                  <a:lnTo>
                    <a:pt x="37299" y="246202"/>
                  </a:lnTo>
                  <a:lnTo>
                    <a:pt x="42037" y="239255"/>
                  </a:lnTo>
                  <a:lnTo>
                    <a:pt x="43789" y="230771"/>
                  </a:lnTo>
                  <a:close/>
                </a:path>
                <a:path w="389255" h="276859">
                  <a:moveTo>
                    <a:pt x="279692" y="204889"/>
                  </a:moveTo>
                  <a:lnTo>
                    <a:pt x="277761" y="188074"/>
                  </a:lnTo>
                  <a:lnTo>
                    <a:pt x="276961" y="181076"/>
                  </a:lnTo>
                  <a:lnTo>
                    <a:pt x="256247" y="184340"/>
                  </a:lnTo>
                  <a:lnTo>
                    <a:pt x="235737" y="186423"/>
                  </a:lnTo>
                  <a:lnTo>
                    <a:pt x="213791" y="187579"/>
                  </a:lnTo>
                  <a:lnTo>
                    <a:pt x="188709" y="188074"/>
                  </a:lnTo>
                  <a:lnTo>
                    <a:pt x="188709" y="130073"/>
                  </a:lnTo>
                  <a:lnTo>
                    <a:pt x="251841" y="130073"/>
                  </a:lnTo>
                  <a:lnTo>
                    <a:pt x="251841" y="107251"/>
                  </a:lnTo>
                  <a:lnTo>
                    <a:pt x="188709" y="107251"/>
                  </a:lnTo>
                  <a:lnTo>
                    <a:pt x="188709" y="56134"/>
                  </a:lnTo>
                  <a:lnTo>
                    <a:pt x="264071" y="56134"/>
                  </a:lnTo>
                  <a:lnTo>
                    <a:pt x="264071" y="32651"/>
                  </a:lnTo>
                  <a:lnTo>
                    <a:pt x="160756" y="32651"/>
                  </a:lnTo>
                  <a:lnTo>
                    <a:pt x="160756" y="211988"/>
                  </a:lnTo>
                  <a:lnTo>
                    <a:pt x="178549" y="211988"/>
                  </a:lnTo>
                  <a:lnTo>
                    <a:pt x="207911" y="211683"/>
                  </a:lnTo>
                  <a:lnTo>
                    <a:pt x="233172" y="210731"/>
                  </a:lnTo>
                  <a:lnTo>
                    <a:pt x="256400" y="208648"/>
                  </a:lnTo>
                  <a:lnTo>
                    <a:pt x="279692" y="204889"/>
                  </a:lnTo>
                  <a:close/>
                </a:path>
                <a:path w="389255" h="276859">
                  <a:moveTo>
                    <a:pt x="331343" y="6007"/>
                  </a:moveTo>
                  <a:lnTo>
                    <a:pt x="303720" y="6007"/>
                  </a:lnTo>
                  <a:lnTo>
                    <a:pt x="303720" y="103644"/>
                  </a:lnTo>
                  <a:lnTo>
                    <a:pt x="266255" y="103644"/>
                  </a:lnTo>
                  <a:lnTo>
                    <a:pt x="266255" y="127787"/>
                  </a:lnTo>
                  <a:lnTo>
                    <a:pt x="303720" y="127787"/>
                  </a:lnTo>
                  <a:lnTo>
                    <a:pt x="303720" y="262890"/>
                  </a:lnTo>
                  <a:lnTo>
                    <a:pt x="331343" y="262890"/>
                  </a:lnTo>
                  <a:lnTo>
                    <a:pt x="331343" y="6007"/>
                  </a:lnTo>
                  <a:close/>
                </a:path>
                <a:path w="389255" h="276859">
                  <a:moveTo>
                    <a:pt x="388683" y="0"/>
                  </a:moveTo>
                  <a:lnTo>
                    <a:pt x="360286" y="0"/>
                  </a:lnTo>
                  <a:lnTo>
                    <a:pt x="360286" y="276758"/>
                  </a:lnTo>
                  <a:lnTo>
                    <a:pt x="388683" y="276758"/>
                  </a:lnTo>
                  <a:lnTo>
                    <a:pt x="388683" y="0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93699" y="7641816"/>
              <a:ext cx="253275" cy="22193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967177" y="7623365"/>
              <a:ext cx="4429760" cy="297815"/>
            </a:xfrm>
            <a:custGeom>
              <a:avLst/>
              <a:gdLst/>
              <a:ahLst/>
              <a:cxnLst/>
              <a:rect l="l" t="t" r="r" b="b"/>
              <a:pathLst>
                <a:path w="4429759" h="297815">
                  <a:moveTo>
                    <a:pt x="224548" y="147764"/>
                  </a:moveTo>
                  <a:lnTo>
                    <a:pt x="61379" y="147764"/>
                  </a:lnTo>
                  <a:lnTo>
                    <a:pt x="61379" y="107137"/>
                  </a:lnTo>
                  <a:lnTo>
                    <a:pt x="215696" y="107137"/>
                  </a:lnTo>
                  <a:lnTo>
                    <a:pt x="215696" y="84264"/>
                  </a:lnTo>
                  <a:lnTo>
                    <a:pt x="61379" y="84264"/>
                  </a:lnTo>
                  <a:lnTo>
                    <a:pt x="61379" y="47434"/>
                  </a:lnTo>
                  <a:lnTo>
                    <a:pt x="221818" y="47434"/>
                  </a:lnTo>
                  <a:lnTo>
                    <a:pt x="221818" y="23304"/>
                  </a:lnTo>
                  <a:lnTo>
                    <a:pt x="31775" y="23304"/>
                  </a:lnTo>
                  <a:lnTo>
                    <a:pt x="31775" y="47434"/>
                  </a:lnTo>
                  <a:lnTo>
                    <a:pt x="31775" y="84264"/>
                  </a:lnTo>
                  <a:lnTo>
                    <a:pt x="31775" y="107137"/>
                  </a:lnTo>
                  <a:lnTo>
                    <a:pt x="31775" y="147764"/>
                  </a:lnTo>
                  <a:lnTo>
                    <a:pt x="31775" y="170624"/>
                  </a:lnTo>
                  <a:lnTo>
                    <a:pt x="224548" y="170624"/>
                  </a:lnTo>
                  <a:lnTo>
                    <a:pt x="224548" y="147764"/>
                  </a:lnTo>
                  <a:close/>
                </a:path>
                <a:path w="4429759" h="297815">
                  <a:moveTo>
                    <a:pt x="253276" y="217779"/>
                  </a:moveTo>
                  <a:lnTo>
                    <a:pt x="0" y="217779"/>
                  </a:lnTo>
                  <a:lnTo>
                    <a:pt x="0" y="242023"/>
                  </a:lnTo>
                  <a:lnTo>
                    <a:pt x="253276" y="242023"/>
                  </a:lnTo>
                  <a:lnTo>
                    <a:pt x="253276" y="217779"/>
                  </a:lnTo>
                  <a:close/>
                </a:path>
                <a:path w="4429759" h="297815">
                  <a:moveTo>
                    <a:pt x="496189" y="17589"/>
                  </a:moveTo>
                  <a:lnTo>
                    <a:pt x="467258" y="17589"/>
                  </a:lnTo>
                  <a:lnTo>
                    <a:pt x="467258" y="40957"/>
                  </a:lnTo>
                  <a:lnTo>
                    <a:pt x="467258" y="108343"/>
                  </a:lnTo>
                  <a:lnTo>
                    <a:pt x="393306" y="108343"/>
                  </a:lnTo>
                  <a:lnTo>
                    <a:pt x="393306" y="40957"/>
                  </a:lnTo>
                  <a:lnTo>
                    <a:pt x="467258" y="40957"/>
                  </a:lnTo>
                  <a:lnTo>
                    <a:pt x="467258" y="17589"/>
                  </a:lnTo>
                  <a:lnTo>
                    <a:pt x="364477" y="17589"/>
                  </a:lnTo>
                  <a:lnTo>
                    <a:pt x="364477" y="131495"/>
                  </a:lnTo>
                  <a:lnTo>
                    <a:pt x="496189" y="131495"/>
                  </a:lnTo>
                  <a:lnTo>
                    <a:pt x="496189" y="108343"/>
                  </a:lnTo>
                  <a:lnTo>
                    <a:pt x="496189" y="40957"/>
                  </a:lnTo>
                  <a:lnTo>
                    <a:pt x="496189" y="17589"/>
                  </a:lnTo>
                  <a:close/>
                </a:path>
                <a:path w="4429759" h="297815">
                  <a:moveTo>
                    <a:pt x="579310" y="0"/>
                  </a:moveTo>
                  <a:lnTo>
                    <a:pt x="550367" y="0"/>
                  </a:lnTo>
                  <a:lnTo>
                    <a:pt x="550367" y="158254"/>
                  </a:lnTo>
                  <a:lnTo>
                    <a:pt x="579310" y="158254"/>
                  </a:lnTo>
                  <a:lnTo>
                    <a:pt x="579310" y="0"/>
                  </a:lnTo>
                  <a:close/>
                </a:path>
                <a:path w="4429759" h="297815">
                  <a:moveTo>
                    <a:pt x="595795" y="253390"/>
                  </a:moveTo>
                  <a:lnTo>
                    <a:pt x="560501" y="245732"/>
                  </a:lnTo>
                  <a:lnTo>
                    <a:pt x="532015" y="232727"/>
                  </a:lnTo>
                  <a:lnTo>
                    <a:pt x="526148" y="227723"/>
                  </a:lnTo>
                  <a:lnTo>
                    <a:pt x="512711" y="216268"/>
                  </a:lnTo>
                  <a:lnTo>
                    <a:pt x="504926" y="198234"/>
                  </a:lnTo>
                  <a:lnTo>
                    <a:pt x="585749" y="198234"/>
                  </a:lnTo>
                  <a:lnTo>
                    <a:pt x="585749" y="175945"/>
                  </a:lnTo>
                  <a:lnTo>
                    <a:pt x="504380" y="175945"/>
                  </a:lnTo>
                  <a:lnTo>
                    <a:pt x="504380" y="150279"/>
                  </a:lnTo>
                  <a:lnTo>
                    <a:pt x="475119" y="150279"/>
                  </a:lnTo>
                  <a:lnTo>
                    <a:pt x="475119" y="175945"/>
                  </a:lnTo>
                  <a:lnTo>
                    <a:pt x="394081" y="175945"/>
                  </a:lnTo>
                  <a:lnTo>
                    <a:pt x="394081" y="198234"/>
                  </a:lnTo>
                  <a:lnTo>
                    <a:pt x="474459" y="198234"/>
                  </a:lnTo>
                  <a:lnTo>
                    <a:pt x="466559" y="216598"/>
                  </a:lnTo>
                  <a:lnTo>
                    <a:pt x="446976" y="233222"/>
                  </a:lnTo>
                  <a:lnTo>
                    <a:pt x="418198" y="246138"/>
                  </a:lnTo>
                  <a:lnTo>
                    <a:pt x="382714" y="253390"/>
                  </a:lnTo>
                  <a:lnTo>
                    <a:pt x="392988" y="275996"/>
                  </a:lnTo>
                  <a:lnTo>
                    <a:pt x="424129" y="269659"/>
                  </a:lnTo>
                  <a:lnTo>
                    <a:pt x="451421" y="259105"/>
                  </a:lnTo>
                  <a:lnTo>
                    <a:pt x="473710" y="244919"/>
                  </a:lnTo>
                  <a:lnTo>
                    <a:pt x="489864" y="227723"/>
                  </a:lnTo>
                  <a:lnTo>
                    <a:pt x="505790" y="244792"/>
                  </a:lnTo>
                  <a:lnTo>
                    <a:pt x="527812" y="259016"/>
                  </a:lnTo>
                  <a:lnTo>
                    <a:pt x="554824" y="269659"/>
                  </a:lnTo>
                  <a:lnTo>
                    <a:pt x="585749" y="275996"/>
                  </a:lnTo>
                  <a:lnTo>
                    <a:pt x="595795" y="253390"/>
                  </a:lnTo>
                  <a:close/>
                </a:path>
                <a:path w="4429759" h="297815">
                  <a:moveTo>
                    <a:pt x="848436" y="29819"/>
                  </a:moveTo>
                  <a:lnTo>
                    <a:pt x="716711" y="29819"/>
                  </a:lnTo>
                  <a:lnTo>
                    <a:pt x="716711" y="53187"/>
                  </a:lnTo>
                  <a:lnTo>
                    <a:pt x="818502" y="53187"/>
                  </a:lnTo>
                  <a:lnTo>
                    <a:pt x="808418" y="98844"/>
                  </a:lnTo>
                  <a:lnTo>
                    <a:pt x="786333" y="138988"/>
                  </a:lnTo>
                  <a:lnTo>
                    <a:pt x="751522" y="173583"/>
                  </a:lnTo>
                  <a:lnTo>
                    <a:pt x="703287" y="202603"/>
                  </a:lnTo>
                  <a:lnTo>
                    <a:pt x="718794" y="226301"/>
                  </a:lnTo>
                  <a:lnTo>
                    <a:pt x="768743" y="196227"/>
                  </a:lnTo>
                  <a:lnTo>
                    <a:pt x="805408" y="160858"/>
                  </a:lnTo>
                  <a:lnTo>
                    <a:pt x="830072" y="120891"/>
                  </a:lnTo>
                  <a:lnTo>
                    <a:pt x="843991" y="76974"/>
                  </a:lnTo>
                  <a:lnTo>
                    <a:pt x="848436" y="29819"/>
                  </a:lnTo>
                  <a:close/>
                </a:path>
                <a:path w="4429759" h="297815">
                  <a:moveTo>
                    <a:pt x="930668" y="0"/>
                  </a:moveTo>
                  <a:lnTo>
                    <a:pt x="901179" y="0"/>
                  </a:lnTo>
                  <a:lnTo>
                    <a:pt x="901179" y="276758"/>
                  </a:lnTo>
                  <a:lnTo>
                    <a:pt x="930668" y="276758"/>
                  </a:lnTo>
                  <a:lnTo>
                    <a:pt x="930668" y="0"/>
                  </a:lnTo>
                  <a:close/>
                </a:path>
                <a:path w="4429759" h="297815">
                  <a:moveTo>
                    <a:pt x="1195628" y="224993"/>
                  </a:moveTo>
                  <a:lnTo>
                    <a:pt x="1188974" y="203454"/>
                  </a:lnTo>
                  <a:lnTo>
                    <a:pt x="1181849" y="197459"/>
                  </a:lnTo>
                  <a:lnTo>
                    <a:pt x="1170076" y="187579"/>
                  </a:lnTo>
                  <a:lnTo>
                    <a:pt x="1166368" y="186372"/>
                  </a:lnTo>
                  <a:lnTo>
                    <a:pt x="1166368" y="224993"/>
                  </a:lnTo>
                  <a:lnTo>
                    <a:pt x="1161783" y="236816"/>
                  </a:lnTo>
                  <a:lnTo>
                    <a:pt x="1148765" y="245592"/>
                  </a:lnTo>
                  <a:lnTo>
                    <a:pt x="1127950" y="251015"/>
                  </a:lnTo>
                  <a:lnTo>
                    <a:pt x="1099959" y="252844"/>
                  </a:lnTo>
                  <a:lnTo>
                    <a:pt x="1071753" y="251015"/>
                  </a:lnTo>
                  <a:lnTo>
                    <a:pt x="1050937" y="245592"/>
                  </a:lnTo>
                  <a:lnTo>
                    <a:pt x="1038085" y="236816"/>
                  </a:lnTo>
                  <a:lnTo>
                    <a:pt x="1033780" y="224993"/>
                  </a:lnTo>
                  <a:lnTo>
                    <a:pt x="1038085" y="213144"/>
                  </a:lnTo>
                  <a:lnTo>
                    <a:pt x="1050937" y="204546"/>
                  </a:lnTo>
                  <a:lnTo>
                    <a:pt x="1071753" y="199288"/>
                  </a:lnTo>
                  <a:lnTo>
                    <a:pt x="1099959" y="197459"/>
                  </a:lnTo>
                  <a:lnTo>
                    <a:pt x="1127950" y="199288"/>
                  </a:lnTo>
                  <a:lnTo>
                    <a:pt x="1148765" y="204546"/>
                  </a:lnTo>
                  <a:lnTo>
                    <a:pt x="1161783" y="213144"/>
                  </a:lnTo>
                  <a:lnTo>
                    <a:pt x="1166368" y="224993"/>
                  </a:lnTo>
                  <a:lnTo>
                    <a:pt x="1166368" y="186372"/>
                  </a:lnTo>
                  <a:lnTo>
                    <a:pt x="1140040" y="177774"/>
                  </a:lnTo>
                  <a:lnTo>
                    <a:pt x="1099959" y="174421"/>
                  </a:lnTo>
                  <a:lnTo>
                    <a:pt x="1059662" y="177774"/>
                  </a:lnTo>
                  <a:lnTo>
                    <a:pt x="1029474" y="187579"/>
                  </a:lnTo>
                  <a:lnTo>
                    <a:pt x="1010526" y="203454"/>
                  </a:lnTo>
                  <a:lnTo>
                    <a:pt x="1003960" y="224993"/>
                  </a:lnTo>
                  <a:lnTo>
                    <a:pt x="1010526" y="246570"/>
                  </a:lnTo>
                  <a:lnTo>
                    <a:pt x="1029474" y="262432"/>
                  </a:lnTo>
                  <a:lnTo>
                    <a:pt x="1059662" y="272211"/>
                  </a:lnTo>
                  <a:lnTo>
                    <a:pt x="1099959" y="275551"/>
                  </a:lnTo>
                  <a:lnTo>
                    <a:pt x="1140040" y="272211"/>
                  </a:lnTo>
                  <a:lnTo>
                    <a:pt x="1170076" y="262432"/>
                  </a:lnTo>
                  <a:lnTo>
                    <a:pt x="1181519" y="252844"/>
                  </a:lnTo>
                  <a:lnTo>
                    <a:pt x="1188974" y="246570"/>
                  </a:lnTo>
                  <a:lnTo>
                    <a:pt x="1195628" y="224993"/>
                  </a:lnTo>
                  <a:close/>
                </a:path>
                <a:path w="4429759" h="297815">
                  <a:moveTo>
                    <a:pt x="1197825" y="74701"/>
                  </a:moveTo>
                  <a:lnTo>
                    <a:pt x="1036828" y="74701"/>
                  </a:lnTo>
                  <a:lnTo>
                    <a:pt x="1036828" y="5130"/>
                  </a:lnTo>
                  <a:lnTo>
                    <a:pt x="1007783" y="5130"/>
                  </a:lnTo>
                  <a:lnTo>
                    <a:pt x="1007783" y="98513"/>
                  </a:lnTo>
                  <a:lnTo>
                    <a:pt x="1197825" y="98513"/>
                  </a:lnTo>
                  <a:lnTo>
                    <a:pt x="1197825" y="74701"/>
                  </a:lnTo>
                  <a:close/>
                </a:path>
                <a:path w="4429759" h="297815">
                  <a:moveTo>
                    <a:pt x="1226756" y="128003"/>
                  </a:moveTo>
                  <a:lnTo>
                    <a:pt x="974140" y="128003"/>
                  </a:lnTo>
                  <a:lnTo>
                    <a:pt x="974140" y="152031"/>
                  </a:lnTo>
                  <a:lnTo>
                    <a:pt x="1226756" y="152031"/>
                  </a:lnTo>
                  <a:lnTo>
                    <a:pt x="1226756" y="128003"/>
                  </a:lnTo>
                  <a:close/>
                </a:path>
                <a:path w="4429759" h="297815">
                  <a:moveTo>
                    <a:pt x="1443888" y="35280"/>
                  </a:moveTo>
                  <a:lnTo>
                    <a:pt x="1335100" y="35280"/>
                  </a:lnTo>
                  <a:lnTo>
                    <a:pt x="1335100" y="59194"/>
                  </a:lnTo>
                  <a:lnTo>
                    <a:pt x="1415275" y="59194"/>
                  </a:lnTo>
                  <a:lnTo>
                    <a:pt x="1407693" y="99682"/>
                  </a:lnTo>
                  <a:lnTo>
                    <a:pt x="1390751" y="136410"/>
                  </a:lnTo>
                  <a:lnTo>
                    <a:pt x="1363078" y="169138"/>
                  </a:lnTo>
                  <a:lnTo>
                    <a:pt x="1323301" y="197573"/>
                  </a:lnTo>
                  <a:lnTo>
                    <a:pt x="1340345" y="218211"/>
                  </a:lnTo>
                  <a:lnTo>
                    <a:pt x="1381493" y="188976"/>
                  </a:lnTo>
                  <a:lnTo>
                    <a:pt x="1410931" y="155422"/>
                  </a:lnTo>
                  <a:lnTo>
                    <a:pt x="1430147" y="118198"/>
                  </a:lnTo>
                  <a:lnTo>
                    <a:pt x="1440637" y="77939"/>
                  </a:lnTo>
                  <a:lnTo>
                    <a:pt x="1443888" y="35280"/>
                  </a:lnTo>
                  <a:close/>
                </a:path>
                <a:path w="4429759" h="297815">
                  <a:moveTo>
                    <a:pt x="1561401" y="0"/>
                  </a:moveTo>
                  <a:lnTo>
                    <a:pt x="1533004" y="0"/>
                  </a:lnTo>
                  <a:lnTo>
                    <a:pt x="1533004" y="109321"/>
                  </a:lnTo>
                  <a:lnTo>
                    <a:pt x="1498930" y="109321"/>
                  </a:lnTo>
                  <a:lnTo>
                    <a:pt x="1498930" y="7429"/>
                  </a:lnTo>
                  <a:lnTo>
                    <a:pt x="1471510" y="7429"/>
                  </a:lnTo>
                  <a:lnTo>
                    <a:pt x="1471510" y="263436"/>
                  </a:lnTo>
                  <a:lnTo>
                    <a:pt x="1498930" y="263436"/>
                  </a:lnTo>
                  <a:lnTo>
                    <a:pt x="1498930" y="133248"/>
                  </a:lnTo>
                  <a:lnTo>
                    <a:pt x="1533004" y="133248"/>
                  </a:lnTo>
                  <a:lnTo>
                    <a:pt x="1533004" y="276758"/>
                  </a:lnTo>
                  <a:lnTo>
                    <a:pt x="1561401" y="276758"/>
                  </a:lnTo>
                  <a:lnTo>
                    <a:pt x="1561401" y="133248"/>
                  </a:lnTo>
                  <a:lnTo>
                    <a:pt x="1561401" y="109321"/>
                  </a:lnTo>
                  <a:lnTo>
                    <a:pt x="1561401" y="0"/>
                  </a:lnTo>
                  <a:close/>
                </a:path>
                <a:path w="4429759" h="297815">
                  <a:moveTo>
                    <a:pt x="1762252" y="139039"/>
                  </a:moveTo>
                  <a:lnTo>
                    <a:pt x="1713242" y="103441"/>
                  </a:lnTo>
                  <a:lnTo>
                    <a:pt x="1695526" y="50571"/>
                  </a:lnTo>
                  <a:lnTo>
                    <a:pt x="1695526" y="16929"/>
                  </a:lnTo>
                  <a:lnTo>
                    <a:pt x="1666354" y="16929"/>
                  </a:lnTo>
                  <a:lnTo>
                    <a:pt x="1661617" y="80149"/>
                  </a:lnTo>
                  <a:lnTo>
                    <a:pt x="1626438" y="129603"/>
                  </a:lnTo>
                  <a:lnTo>
                    <a:pt x="1597558" y="145046"/>
                  </a:lnTo>
                  <a:lnTo>
                    <a:pt x="1613166" y="168516"/>
                  </a:lnTo>
                  <a:lnTo>
                    <a:pt x="1635899" y="156832"/>
                  </a:lnTo>
                  <a:lnTo>
                    <a:pt x="1655038" y="140982"/>
                  </a:lnTo>
                  <a:lnTo>
                    <a:pt x="1670316" y="121513"/>
                  </a:lnTo>
                  <a:lnTo>
                    <a:pt x="1681429" y="98945"/>
                  </a:lnTo>
                  <a:lnTo>
                    <a:pt x="1692313" y="119227"/>
                  </a:lnTo>
                  <a:lnTo>
                    <a:pt x="1706918" y="136804"/>
                  </a:lnTo>
                  <a:lnTo>
                    <a:pt x="1724939" y="151218"/>
                  </a:lnTo>
                  <a:lnTo>
                    <a:pt x="1746084" y="161963"/>
                  </a:lnTo>
                  <a:lnTo>
                    <a:pt x="1762252" y="139039"/>
                  </a:lnTo>
                  <a:close/>
                </a:path>
                <a:path w="4429759" h="297815">
                  <a:moveTo>
                    <a:pt x="1828546" y="215"/>
                  </a:moveTo>
                  <a:lnTo>
                    <a:pt x="1799272" y="215"/>
                  </a:lnTo>
                  <a:lnTo>
                    <a:pt x="1799272" y="63233"/>
                  </a:lnTo>
                  <a:lnTo>
                    <a:pt x="1740954" y="63233"/>
                  </a:lnTo>
                  <a:lnTo>
                    <a:pt x="1740954" y="87477"/>
                  </a:lnTo>
                  <a:lnTo>
                    <a:pt x="1799272" y="87477"/>
                  </a:lnTo>
                  <a:lnTo>
                    <a:pt x="1799272" y="206641"/>
                  </a:lnTo>
                  <a:lnTo>
                    <a:pt x="1828546" y="206641"/>
                  </a:lnTo>
                  <a:lnTo>
                    <a:pt x="1828546" y="215"/>
                  </a:lnTo>
                  <a:close/>
                </a:path>
                <a:path w="4429759" h="297815">
                  <a:moveTo>
                    <a:pt x="1834769" y="247053"/>
                  </a:moveTo>
                  <a:lnTo>
                    <a:pt x="1677390" y="247053"/>
                  </a:lnTo>
                  <a:lnTo>
                    <a:pt x="1677390" y="183705"/>
                  </a:lnTo>
                  <a:lnTo>
                    <a:pt x="1647799" y="183705"/>
                  </a:lnTo>
                  <a:lnTo>
                    <a:pt x="1647799" y="271081"/>
                  </a:lnTo>
                  <a:lnTo>
                    <a:pt x="1834769" y="271081"/>
                  </a:lnTo>
                  <a:lnTo>
                    <a:pt x="1834769" y="247053"/>
                  </a:lnTo>
                  <a:close/>
                </a:path>
                <a:path w="4429759" h="297815">
                  <a:moveTo>
                    <a:pt x="2043303" y="18224"/>
                  </a:moveTo>
                  <a:lnTo>
                    <a:pt x="1971217" y="18224"/>
                  </a:lnTo>
                  <a:lnTo>
                    <a:pt x="1971217" y="44894"/>
                  </a:lnTo>
                  <a:lnTo>
                    <a:pt x="1971217" y="270954"/>
                  </a:lnTo>
                  <a:lnTo>
                    <a:pt x="1971217" y="297624"/>
                  </a:lnTo>
                  <a:lnTo>
                    <a:pt x="2043303" y="297624"/>
                  </a:lnTo>
                  <a:lnTo>
                    <a:pt x="2043303" y="270954"/>
                  </a:lnTo>
                  <a:lnTo>
                    <a:pt x="2002790" y="270954"/>
                  </a:lnTo>
                  <a:lnTo>
                    <a:pt x="2002790" y="44894"/>
                  </a:lnTo>
                  <a:lnTo>
                    <a:pt x="2043303" y="44894"/>
                  </a:lnTo>
                  <a:lnTo>
                    <a:pt x="2043303" y="18224"/>
                  </a:lnTo>
                  <a:close/>
                </a:path>
                <a:path w="4429759" h="297815">
                  <a:moveTo>
                    <a:pt x="2286114" y="29819"/>
                  </a:moveTo>
                  <a:lnTo>
                    <a:pt x="2154402" y="29819"/>
                  </a:lnTo>
                  <a:lnTo>
                    <a:pt x="2154402" y="53187"/>
                  </a:lnTo>
                  <a:lnTo>
                    <a:pt x="2256193" y="53187"/>
                  </a:lnTo>
                  <a:lnTo>
                    <a:pt x="2246096" y="98844"/>
                  </a:lnTo>
                  <a:lnTo>
                    <a:pt x="2224011" y="138988"/>
                  </a:lnTo>
                  <a:lnTo>
                    <a:pt x="2189213" y="173583"/>
                  </a:lnTo>
                  <a:lnTo>
                    <a:pt x="2140966" y="202603"/>
                  </a:lnTo>
                  <a:lnTo>
                    <a:pt x="2156472" y="226301"/>
                  </a:lnTo>
                  <a:lnTo>
                    <a:pt x="2206421" y="196227"/>
                  </a:lnTo>
                  <a:lnTo>
                    <a:pt x="2243086" y="160858"/>
                  </a:lnTo>
                  <a:lnTo>
                    <a:pt x="2267750" y="120891"/>
                  </a:lnTo>
                  <a:lnTo>
                    <a:pt x="2281669" y="76974"/>
                  </a:lnTo>
                  <a:lnTo>
                    <a:pt x="2286114" y="29819"/>
                  </a:lnTo>
                  <a:close/>
                </a:path>
                <a:path w="4429759" h="297815">
                  <a:moveTo>
                    <a:pt x="2368359" y="0"/>
                  </a:moveTo>
                  <a:lnTo>
                    <a:pt x="2338870" y="0"/>
                  </a:lnTo>
                  <a:lnTo>
                    <a:pt x="2338870" y="276758"/>
                  </a:lnTo>
                  <a:lnTo>
                    <a:pt x="2368359" y="276758"/>
                  </a:lnTo>
                  <a:lnTo>
                    <a:pt x="2368359" y="0"/>
                  </a:lnTo>
                  <a:close/>
                </a:path>
                <a:path w="4429759" h="297815">
                  <a:moveTo>
                    <a:pt x="2554135" y="21082"/>
                  </a:moveTo>
                  <a:lnTo>
                    <a:pt x="2423071" y="21082"/>
                  </a:lnTo>
                  <a:lnTo>
                    <a:pt x="2423071" y="45440"/>
                  </a:lnTo>
                  <a:lnTo>
                    <a:pt x="2522245" y="45440"/>
                  </a:lnTo>
                  <a:lnTo>
                    <a:pt x="2511666" y="77838"/>
                  </a:lnTo>
                  <a:lnTo>
                    <a:pt x="2489060" y="106172"/>
                  </a:lnTo>
                  <a:lnTo>
                    <a:pt x="2455367" y="129616"/>
                  </a:lnTo>
                  <a:lnTo>
                    <a:pt x="2411488" y="147332"/>
                  </a:lnTo>
                  <a:lnTo>
                    <a:pt x="2423947" y="170700"/>
                  </a:lnTo>
                  <a:lnTo>
                    <a:pt x="2468524" y="152768"/>
                  </a:lnTo>
                  <a:lnTo>
                    <a:pt x="2504681" y="128435"/>
                  </a:lnTo>
                  <a:lnTo>
                    <a:pt x="2531580" y="98107"/>
                  </a:lnTo>
                  <a:lnTo>
                    <a:pt x="2548356" y="62191"/>
                  </a:lnTo>
                  <a:lnTo>
                    <a:pt x="2554135" y="21082"/>
                  </a:lnTo>
                  <a:close/>
                </a:path>
                <a:path w="4429759" h="297815">
                  <a:moveTo>
                    <a:pt x="2640736" y="247053"/>
                  </a:moveTo>
                  <a:lnTo>
                    <a:pt x="2483027" y="247053"/>
                  </a:lnTo>
                  <a:lnTo>
                    <a:pt x="2483027" y="180530"/>
                  </a:lnTo>
                  <a:lnTo>
                    <a:pt x="2453538" y="180530"/>
                  </a:lnTo>
                  <a:lnTo>
                    <a:pt x="2453538" y="271081"/>
                  </a:lnTo>
                  <a:lnTo>
                    <a:pt x="2640736" y="271081"/>
                  </a:lnTo>
                  <a:lnTo>
                    <a:pt x="2640736" y="247053"/>
                  </a:lnTo>
                  <a:close/>
                </a:path>
                <a:path w="4429759" h="297815">
                  <a:moveTo>
                    <a:pt x="2669362" y="81800"/>
                  </a:moveTo>
                  <a:lnTo>
                    <a:pt x="2629268" y="81800"/>
                  </a:lnTo>
                  <a:lnTo>
                    <a:pt x="2629268" y="0"/>
                  </a:lnTo>
                  <a:lnTo>
                    <a:pt x="2599563" y="0"/>
                  </a:lnTo>
                  <a:lnTo>
                    <a:pt x="2599563" y="201180"/>
                  </a:lnTo>
                  <a:lnTo>
                    <a:pt x="2629268" y="201180"/>
                  </a:lnTo>
                  <a:lnTo>
                    <a:pt x="2629268" y="106375"/>
                  </a:lnTo>
                  <a:lnTo>
                    <a:pt x="2669362" y="106375"/>
                  </a:lnTo>
                  <a:lnTo>
                    <a:pt x="2669362" y="81800"/>
                  </a:lnTo>
                  <a:close/>
                </a:path>
                <a:path w="4429759" h="297815">
                  <a:moveTo>
                    <a:pt x="2892374" y="197688"/>
                  </a:moveTo>
                  <a:lnTo>
                    <a:pt x="2890189" y="180644"/>
                  </a:lnTo>
                  <a:lnTo>
                    <a:pt x="2889097" y="172123"/>
                  </a:lnTo>
                  <a:lnTo>
                    <a:pt x="2866225" y="175971"/>
                  </a:lnTo>
                  <a:lnTo>
                    <a:pt x="2844558" y="178511"/>
                  </a:lnTo>
                  <a:lnTo>
                    <a:pt x="2823959" y="179984"/>
                  </a:lnTo>
                  <a:lnTo>
                    <a:pt x="2804350" y="180644"/>
                  </a:lnTo>
                  <a:lnTo>
                    <a:pt x="2804350" y="32651"/>
                  </a:lnTo>
                  <a:lnTo>
                    <a:pt x="2774962" y="32651"/>
                  </a:lnTo>
                  <a:lnTo>
                    <a:pt x="2774962" y="206425"/>
                  </a:lnTo>
                  <a:lnTo>
                    <a:pt x="2792882" y="206425"/>
                  </a:lnTo>
                  <a:lnTo>
                    <a:pt x="2815666" y="206019"/>
                  </a:lnTo>
                  <a:lnTo>
                    <a:pt x="2839555" y="204635"/>
                  </a:lnTo>
                  <a:lnTo>
                    <a:pt x="2864993" y="201955"/>
                  </a:lnTo>
                  <a:lnTo>
                    <a:pt x="2892374" y="197688"/>
                  </a:lnTo>
                  <a:close/>
                </a:path>
                <a:path w="4429759" h="297815">
                  <a:moveTo>
                    <a:pt x="2999079" y="0"/>
                  </a:moveTo>
                  <a:lnTo>
                    <a:pt x="2970682" y="0"/>
                  </a:lnTo>
                  <a:lnTo>
                    <a:pt x="2970682" y="110744"/>
                  </a:lnTo>
                  <a:lnTo>
                    <a:pt x="2935401" y="110744"/>
                  </a:lnTo>
                  <a:lnTo>
                    <a:pt x="2935401" y="5676"/>
                  </a:lnTo>
                  <a:lnTo>
                    <a:pt x="2907881" y="5676"/>
                  </a:lnTo>
                  <a:lnTo>
                    <a:pt x="2907881" y="262559"/>
                  </a:lnTo>
                  <a:lnTo>
                    <a:pt x="2935401" y="262559"/>
                  </a:lnTo>
                  <a:lnTo>
                    <a:pt x="2935401" y="135102"/>
                  </a:lnTo>
                  <a:lnTo>
                    <a:pt x="2970682" y="135102"/>
                  </a:lnTo>
                  <a:lnTo>
                    <a:pt x="2970682" y="276758"/>
                  </a:lnTo>
                  <a:lnTo>
                    <a:pt x="2999079" y="276758"/>
                  </a:lnTo>
                  <a:lnTo>
                    <a:pt x="2999079" y="135102"/>
                  </a:lnTo>
                  <a:lnTo>
                    <a:pt x="2999079" y="110744"/>
                  </a:lnTo>
                  <a:lnTo>
                    <a:pt x="2999079" y="0"/>
                  </a:lnTo>
                  <a:close/>
                </a:path>
                <a:path w="4429759" h="297815">
                  <a:moveTo>
                    <a:pt x="3353498" y="102997"/>
                  </a:moveTo>
                  <a:lnTo>
                    <a:pt x="3314979" y="92798"/>
                  </a:lnTo>
                  <a:lnTo>
                    <a:pt x="3283369" y="74726"/>
                  </a:lnTo>
                  <a:lnTo>
                    <a:pt x="3273247" y="63563"/>
                  </a:lnTo>
                  <a:lnTo>
                    <a:pt x="3261982" y="51142"/>
                  </a:lnTo>
                  <a:lnTo>
                    <a:pt x="3254121" y="24358"/>
                  </a:lnTo>
                  <a:lnTo>
                    <a:pt x="3254121" y="9283"/>
                  </a:lnTo>
                  <a:lnTo>
                    <a:pt x="3223539" y="9283"/>
                  </a:lnTo>
                  <a:lnTo>
                    <a:pt x="3223539" y="24358"/>
                  </a:lnTo>
                  <a:lnTo>
                    <a:pt x="3215690" y="51320"/>
                  </a:lnTo>
                  <a:lnTo>
                    <a:pt x="3194354" y="74891"/>
                  </a:lnTo>
                  <a:lnTo>
                    <a:pt x="3162858" y="92849"/>
                  </a:lnTo>
                  <a:lnTo>
                    <a:pt x="3124479" y="102997"/>
                  </a:lnTo>
                  <a:lnTo>
                    <a:pt x="3136265" y="126911"/>
                  </a:lnTo>
                  <a:lnTo>
                    <a:pt x="3168764" y="118579"/>
                  </a:lnTo>
                  <a:lnTo>
                    <a:pt x="3197720" y="104825"/>
                  </a:lnTo>
                  <a:lnTo>
                    <a:pt x="3221621" y="86271"/>
                  </a:lnTo>
                  <a:lnTo>
                    <a:pt x="3238931" y="63563"/>
                  </a:lnTo>
                  <a:lnTo>
                    <a:pt x="3256254" y="86182"/>
                  </a:lnTo>
                  <a:lnTo>
                    <a:pt x="3280181" y="104736"/>
                  </a:lnTo>
                  <a:lnTo>
                    <a:pt x="3309201" y="118554"/>
                  </a:lnTo>
                  <a:lnTo>
                    <a:pt x="3341814" y="126911"/>
                  </a:lnTo>
                  <a:lnTo>
                    <a:pt x="3353498" y="102997"/>
                  </a:lnTo>
                  <a:close/>
                </a:path>
                <a:path w="4429759" h="297815">
                  <a:moveTo>
                    <a:pt x="3364865" y="154101"/>
                  </a:moveTo>
                  <a:lnTo>
                    <a:pt x="3112566" y="154101"/>
                  </a:lnTo>
                  <a:lnTo>
                    <a:pt x="3112566" y="178346"/>
                  </a:lnTo>
                  <a:lnTo>
                    <a:pt x="3223641" y="178346"/>
                  </a:lnTo>
                  <a:lnTo>
                    <a:pt x="3223641" y="276758"/>
                  </a:lnTo>
                  <a:lnTo>
                    <a:pt x="3252482" y="276758"/>
                  </a:lnTo>
                  <a:lnTo>
                    <a:pt x="3252482" y="178346"/>
                  </a:lnTo>
                  <a:lnTo>
                    <a:pt x="3364865" y="178346"/>
                  </a:lnTo>
                  <a:lnTo>
                    <a:pt x="3364865" y="154101"/>
                  </a:lnTo>
                  <a:close/>
                </a:path>
                <a:path w="4429759" h="297815">
                  <a:moveTo>
                    <a:pt x="3560800" y="190804"/>
                  </a:moveTo>
                  <a:lnTo>
                    <a:pt x="3508032" y="142506"/>
                  </a:lnTo>
                  <a:lnTo>
                    <a:pt x="3487623" y="70446"/>
                  </a:lnTo>
                  <a:lnTo>
                    <a:pt x="3487623" y="23050"/>
                  </a:lnTo>
                  <a:lnTo>
                    <a:pt x="3458133" y="23050"/>
                  </a:lnTo>
                  <a:lnTo>
                    <a:pt x="3458133" y="70446"/>
                  </a:lnTo>
                  <a:lnTo>
                    <a:pt x="3452545" y="109562"/>
                  </a:lnTo>
                  <a:lnTo>
                    <a:pt x="3437204" y="145554"/>
                  </a:lnTo>
                  <a:lnTo>
                    <a:pt x="3413734" y="175285"/>
                  </a:lnTo>
                  <a:lnTo>
                    <a:pt x="3383762" y="195605"/>
                  </a:lnTo>
                  <a:lnTo>
                    <a:pt x="3401885" y="220078"/>
                  </a:lnTo>
                  <a:lnTo>
                    <a:pt x="3425190" y="204914"/>
                  </a:lnTo>
                  <a:lnTo>
                    <a:pt x="3445167" y="184200"/>
                  </a:lnTo>
                  <a:lnTo>
                    <a:pt x="3461321" y="158889"/>
                  </a:lnTo>
                  <a:lnTo>
                    <a:pt x="3473208" y="129971"/>
                  </a:lnTo>
                  <a:lnTo>
                    <a:pt x="3485146" y="156984"/>
                  </a:lnTo>
                  <a:lnTo>
                    <a:pt x="3501110" y="180594"/>
                  </a:lnTo>
                  <a:lnTo>
                    <a:pt x="3520605" y="199948"/>
                  </a:lnTo>
                  <a:lnTo>
                    <a:pt x="3543109" y="214172"/>
                  </a:lnTo>
                  <a:lnTo>
                    <a:pt x="3560800" y="190804"/>
                  </a:lnTo>
                  <a:close/>
                </a:path>
                <a:path w="4429759" h="297815">
                  <a:moveTo>
                    <a:pt x="3615296" y="0"/>
                  </a:moveTo>
                  <a:lnTo>
                    <a:pt x="3585807" y="0"/>
                  </a:lnTo>
                  <a:lnTo>
                    <a:pt x="3585807" y="277304"/>
                  </a:lnTo>
                  <a:lnTo>
                    <a:pt x="3615296" y="277304"/>
                  </a:lnTo>
                  <a:lnTo>
                    <a:pt x="3615296" y="0"/>
                  </a:lnTo>
                  <a:close/>
                </a:path>
                <a:path w="4429759" h="297815">
                  <a:moveTo>
                    <a:pt x="3908145" y="140779"/>
                  </a:moveTo>
                  <a:lnTo>
                    <a:pt x="3857472" y="107696"/>
                  </a:lnTo>
                  <a:lnTo>
                    <a:pt x="3838905" y="57670"/>
                  </a:lnTo>
                  <a:lnTo>
                    <a:pt x="3838905" y="45758"/>
                  </a:lnTo>
                  <a:lnTo>
                    <a:pt x="3899852" y="45758"/>
                  </a:lnTo>
                  <a:lnTo>
                    <a:pt x="3899852" y="22059"/>
                  </a:lnTo>
                  <a:lnTo>
                    <a:pt x="3747046" y="22059"/>
                  </a:lnTo>
                  <a:lnTo>
                    <a:pt x="3747046" y="45758"/>
                  </a:lnTo>
                  <a:lnTo>
                    <a:pt x="3809301" y="45758"/>
                  </a:lnTo>
                  <a:lnTo>
                    <a:pt x="3809301" y="57670"/>
                  </a:lnTo>
                  <a:lnTo>
                    <a:pt x="3804361" y="85471"/>
                  </a:lnTo>
                  <a:lnTo>
                    <a:pt x="3790454" y="110667"/>
                  </a:lnTo>
                  <a:lnTo>
                    <a:pt x="3768496" y="131483"/>
                  </a:lnTo>
                  <a:lnTo>
                    <a:pt x="3739400" y="146138"/>
                  </a:lnTo>
                  <a:lnTo>
                    <a:pt x="3754590" y="169392"/>
                  </a:lnTo>
                  <a:lnTo>
                    <a:pt x="3777691" y="158445"/>
                  </a:lnTo>
                  <a:lnTo>
                    <a:pt x="3797287" y="143497"/>
                  </a:lnTo>
                  <a:lnTo>
                    <a:pt x="3813048" y="125082"/>
                  </a:lnTo>
                  <a:lnTo>
                    <a:pt x="3824592" y="103759"/>
                  </a:lnTo>
                  <a:lnTo>
                    <a:pt x="3836124" y="123367"/>
                  </a:lnTo>
                  <a:lnTo>
                    <a:pt x="3851643" y="140258"/>
                  </a:lnTo>
                  <a:lnTo>
                    <a:pt x="3870782" y="153924"/>
                  </a:lnTo>
                  <a:lnTo>
                    <a:pt x="3893185" y="163830"/>
                  </a:lnTo>
                  <a:lnTo>
                    <a:pt x="3908145" y="140779"/>
                  </a:lnTo>
                  <a:close/>
                </a:path>
                <a:path w="4429759" h="297815">
                  <a:moveTo>
                    <a:pt x="3966032" y="215"/>
                  </a:moveTo>
                  <a:lnTo>
                    <a:pt x="3936657" y="215"/>
                  </a:lnTo>
                  <a:lnTo>
                    <a:pt x="3936657" y="202272"/>
                  </a:lnTo>
                  <a:lnTo>
                    <a:pt x="3966032" y="202272"/>
                  </a:lnTo>
                  <a:lnTo>
                    <a:pt x="3966032" y="215"/>
                  </a:lnTo>
                  <a:close/>
                </a:path>
                <a:path w="4429759" h="297815">
                  <a:moveTo>
                    <a:pt x="3974109" y="247053"/>
                  </a:moveTo>
                  <a:lnTo>
                    <a:pt x="3814445" y="247053"/>
                  </a:lnTo>
                  <a:lnTo>
                    <a:pt x="3814445" y="183261"/>
                  </a:lnTo>
                  <a:lnTo>
                    <a:pt x="3784955" y="183261"/>
                  </a:lnTo>
                  <a:lnTo>
                    <a:pt x="3784955" y="271081"/>
                  </a:lnTo>
                  <a:lnTo>
                    <a:pt x="3974109" y="271081"/>
                  </a:lnTo>
                  <a:lnTo>
                    <a:pt x="3974109" y="247053"/>
                  </a:lnTo>
                  <a:close/>
                </a:path>
                <a:path w="4429759" h="297815">
                  <a:moveTo>
                    <a:pt x="4138485" y="115443"/>
                  </a:moveTo>
                  <a:lnTo>
                    <a:pt x="4133989" y="95770"/>
                  </a:lnTo>
                  <a:lnTo>
                    <a:pt x="4128630" y="89230"/>
                  </a:lnTo>
                  <a:lnTo>
                    <a:pt x="4121658" y="80721"/>
                  </a:lnTo>
                  <a:lnTo>
                    <a:pt x="4111942" y="75793"/>
                  </a:lnTo>
                  <a:lnTo>
                    <a:pt x="4111942" y="115443"/>
                  </a:lnTo>
                  <a:lnTo>
                    <a:pt x="4109478" y="126085"/>
                  </a:lnTo>
                  <a:lnTo>
                    <a:pt x="4102646" y="134277"/>
                  </a:lnTo>
                  <a:lnTo>
                    <a:pt x="4092117" y="139522"/>
                  </a:lnTo>
                  <a:lnTo>
                    <a:pt x="4078528" y="141325"/>
                  </a:lnTo>
                  <a:lnTo>
                    <a:pt x="4065041" y="139522"/>
                  </a:lnTo>
                  <a:lnTo>
                    <a:pt x="4054551" y="134277"/>
                  </a:lnTo>
                  <a:lnTo>
                    <a:pt x="4047744" y="126085"/>
                  </a:lnTo>
                  <a:lnTo>
                    <a:pt x="4045318" y="115443"/>
                  </a:lnTo>
                  <a:lnTo>
                    <a:pt x="4047744" y="104622"/>
                  </a:lnTo>
                  <a:lnTo>
                    <a:pt x="4054551" y="96354"/>
                  </a:lnTo>
                  <a:lnTo>
                    <a:pt x="4065041" y="91084"/>
                  </a:lnTo>
                  <a:lnTo>
                    <a:pt x="4078528" y="89230"/>
                  </a:lnTo>
                  <a:lnTo>
                    <a:pt x="4092117" y="91084"/>
                  </a:lnTo>
                  <a:lnTo>
                    <a:pt x="4102646" y="96354"/>
                  </a:lnTo>
                  <a:lnTo>
                    <a:pt x="4109478" y="104622"/>
                  </a:lnTo>
                  <a:lnTo>
                    <a:pt x="4111942" y="115443"/>
                  </a:lnTo>
                  <a:lnTo>
                    <a:pt x="4111942" y="75793"/>
                  </a:lnTo>
                  <a:lnTo>
                    <a:pt x="4102747" y="71107"/>
                  </a:lnTo>
                  <a:lnTo>
                    <a:pt x="4078528" y="67716"/>
                  </a:lnTo>
                  <a:lnTo>
                    <a:pt x="4054589" y="71107"/>
                  </a:lnTo>
                  <a:lnTo>
                    <a:pt x="4035806" y="80721"/>
                  </a:lnTo>
                  <a:lnTo>
                    <a:pt x="4023563" y="95770"/>
                  </a:lnTo>
                  <a:lnTo>
                    <a:pt x="4019219" y="115443"/>
                  </a:lnTo>
                  <a:lnTo>
                    <a:pt x="4023563" y="134899"/>
                  </a:lnTo>
                  <a:lnTo>
                    <a:pt x="4035806" y="149821"/>
                  </a:lnTo>
                  <a:lnTo>
                    <a:pt x="4054589" y="159372"/>
                  </a:lnTo>
                  <a:lnTo>
                    <a:pt x="4078528" y="162737"/>
                  </a:lnTo>
                  <a:lnTo>
                    <a:pt x="4102747" y="159372"/>
                  </a:lnTo>
                  <a:lnTo>
                    <a:pt x="4121658" y="149821"/>
                  </a:lnTo>
                  <a:lnTo>
                    <a:pt x="4128681" y="141325"/>
                  </a:lnTo>
                  <a:lnTo>
                    <a:pt x="4133989" y="134899"/>
                  </a:lnTo>
                  <a:lnTo>
                    <a:pt x="4138485" y="115443"/>
                  </a:lnTo>
                  <a:close/>
                </a:path>
                <a:path w="4429759" h="297815">
                  <a:moveTo>
                    <a:pt x="4148315" y="31673"/>
                  </a:moveTo>
                  <a:lnTo>
                    <a:pt x="4093159" y="31673"/>
                  </a:lnTo>
                  <a:lnTo>
                    <a:pt x="4093159" y="2184"/>
                  </a:lnTo>
                  <a:lnTo>
                    <a:pt x="4064114" y="2184"/>
                  </a:lnTo>
                  <a:lnTo>
                    <a:pt x="4064114" y="31673"/>
                  </a:lnTo>
                  <a:lnTo>
                    <a:pt x="4008412" y="31673"/>
                  </a:lnTo>
                  <a:lnTo>
                    <a:pt x="4008412" y="54825"/>
                  </a:lnTo>
                  <a:lnTo>
                    <a:pt x="4148315" y="54825"/>
                  </a:lnTo>
                  <a:lnTo>
                    <a:pt x="4148315" y="31673"/>
                  </a:lnTo>
                  <a:close/>
                </a:path>
                <a:path w="4429759" h="297815">
                  <a:moveTo>
                    <a:pt x="4245737" y="0"/>
                  </a:moveTo>
                  <a:lnTo>
                    <a:pt x="4218000" y="0"/>
                  </a:lnTo>
                  <a:lnTo>
                    <a:pt x="4218000" y="73177"/>
                  </a:lnTo>
                  <a:lnTo>
                    <a:pt x="4185882" y="73177"/>
                  </a:lnTo>
                  <a:lnTo>
                    <a:pt x="4185882" y="5346"/>
                  </a:lnTo>
                  <a:lnTo>
                    <a:pt x="4158475" y="5346"/>
                  </a:lnTo>
                  <a:lnTo>
                    <a:pt x="4158475" y="165023"/>
                  </a:lnTo>
                  <a:lnTo>
                    <a:pt x="4185882" y="165023"/>
                  </a:lnTo>
                  <a:lnTo>
                    <a:pt x="4185882" y="97307"/>
                  </a:lnTo>
                  <a:lnTo>
                    <a:pt x="4218000" y="97307"/>
                  </a:lnTo>
                  <a:lnTo>
                    <a:pt x="4218000" y="174637"/>
                  </a:lnTo>
                  <a:lnTo>
                    <a:pt x="4245737" y="174637"/>
                  </a:lnTo>
                  <a:lnTo>
                    <a:pt x="4245737" y="97307"/>
                  </a:lnTo>
                  <a:lnTo>
                    <a:pt x="4245737" y="73177"/>
                  </a:lnTo>
                  <a:lnTo>
                    <a:pt x="4245737" y="0"/>
                  </a:lnTo>
                  <a:close/>
                </a:path>
                <a:path w="4429759" h="297815">
                  <a:moveTo>
                    <a:pt x="4247273" y="227723"/>
                  </a:moveTo>
                  <a:lnTo>
                    <a:pt x="4240835" y="206832"/>
                  </a:lnTo>
                  <a:lnTo>
                    <a:pt x="4234027" y="201180"/>
                  </a:lnTo>
                  <a:lnTo>
                    <a:pt x="4222293" y="191439"/>
                  </a:lnTo>
                  <a:lnTo>
                    <a:pt x="4218000" y="190068"/>
                  </a:lnTo>
                  <a:lnTo>
                    <a:pt x="4218000" y="227723"/>
                  </a:lnTo>
                  <a:lnTo>
                    <a:pt x="4213644" y="238861"/>
                  </a:lnTo>
                  <a:lnTo>
                    <a:pt x="4201071" y="247065"/>
                  </a:lnTo>
                  <a:lnTo>
                    <a:pt x="4180802" y="252095"/>
                  </a:lnTo>
                  <a:lnTo>
                    <a:pt x="4153344" y="253707"/>
                  </a:lnTo>
                  <a:lnTo>
                    <a:pt x="4125772" y="252095"/>
                  </a:lnTo>
                  <a:lnTo>
                    <a:pt x="4105389" y="247065"/>
                  </a:lnTo>
                  <a:lnTo>
                    <a:pt x="4092791" y="238861"/>
                  </a:lnTo>
                  <a:lnTo>
                    <a:pt x="4088574" y="227723"/>
                  </a:lnTo>
                  <a:lnTo>
                    <a:pt x="4092791" y="216166"/>
                  </a:lnTo>
                  <a:lnTo>
                    <a:pt x="4105389" y="207810"/>
                  </a:lnTo>
                  <a:lnTo>
                    <a:pt x="4125772" y="202780"/>
                  </a:lnTo>
                  <a:lnTo>
                    <a:pt x="4153344" y="201180"/>
                  </a:lnTo>
                  <a:lnTo>
                    <a:pt x="4180802" y="202780"/>
                  </a:lnTo>
                  <a:lnTo>
                    <a:pt x="4201071" y="207810"/>
                  </a:lnTo>
                  <a:lnTo>
                    <a:pt x="4213644" y="216166"/>
                  </a:lnTo>
                  <a:lnTo>
                    <a:pt x="4218000" y="227723"/>
                  </a:lnTo>
                  <a:lnTo>
                    <a:pt x="4218000" y="190068"/>
                  </a:lnTo>
                  <a:lnTo>
                    <a:pt x="4192765" y="181940"/>
                  </a:lnTo>
                  <a:lnTo>
                    <a:pt x="4153344" y="178676"/>
                  </a:lnTo>
                  <a:lnTo>
                    <a:pt x="4113847" y="181940"/>
                  </a:lnTo>
                  <a:lnTo>
                    <a:pt x="4084256" y="191439"/>
                  </a:lnTo>
                  <a:lnTo>
                    <a:pt x="4065740" y="206832"/>
                  </a:lnTo>
                  <a:lnTo>
                    <a:pt x="4059415" y="227723"/>
                  </a:lnTo>
                  <a:lnTo>
                    <a:pt x="4065740" y="248348"/>
                  </a:lnTo>
                  <a:lnTo>
                    <a:pt x="4084256" y="263613"/>
                  </a:lnTo>
                  <a:lnTo>
                    <a:pt x="4113847" y="273075"/>
                  </a:lnTo>
                  <a:lnTo>
                    <a:pt x="4153344" y="276313"/>
                  </a:lnTo>
                  <a:lnTo>
                    <a:pt x="4192765" y="273075"/>
                  </a:lnTo>
                  <a:lnTo>
                    <a:pt x="4222293" y="263613"/>
                  </a:lnTo>
                  <a:lnTo>
                    <a:pt x="4234319" y="253707"/>
                  </a:lnTo>
                  <a:lnTo>
                    <a:pt x="4240835" y="248348"/>
                  </a:lnTo>
                  <a:lnTo>
                    <a:pt x="4247273" y="227723"/>
                  </a:lnTo>
                  <a:close/>
                </a:path>
                <a:path w="4429759" h="297815">
                  <a:moveTo>
                    <a:pt x="4429328" y="18224"/>
                  </a:moveTo>
                  <a:lnTo>
                    <a:pt x="4357243" y="18224"/>
                  </a:lnTo>
                  <a:lnTo>
                    <a:pt x="4357243" y="44894"/>
                  </a:lnTo>
                  <a:lnTo>
                    <a:pt x="4397768" y="44894"/>
                  </a:lnTo>
                  <a:lnTo>
                    <a:pt x="4397768" y="270954"/>
                  </a:lnTo>
                  <a:lnTo>
                    <a:pt x="4357243" y="270954"/>
                  </a:lnTo>
                  <a:lnTo>
                    <a:pt x="4357243" y="297624"/>
                  </a:lnTo>
                  <a:lnTo>
                    <a:pt x="4429328" y="297624"/>
                  </a:lnTo>
                  <a:lnTo>
                    <a:pt x="4429328" y="270954"/>
                  </a:lnTo>
                  <a:lnTo>
                    <a:pt x="4429328" y="44894"/>
                  </a:lnTo>
                  <a:lnTo>
                    <a:pt x="4429328" y="18224"/>
                  </a:lnTo>
                  <a:close/>
                </a:path>
              </a:pathLst>
            </a:custGeom>
            <a:solidFill>
              <a:srgbClr val="005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068550" y="8066125"/>
              <a:ext cx="1341755" cy="276860"/>
            </a:xfrm>
            <a:custGeom>
              <a:avLst/>
              <a:gdLst/>
              <a:ahLst/>
              <a:cxnLst/>
              <a:rect l="l" t="t" r="r" b="b"/>
              <a:pathLst>
                <a:path w="1341754" h="276859">
                  <a:moveTo>
                    <a:pt x="99390" y="141871"/>
                  </a:moveTo>
                  <a:lnTo>
                    <a:pt x="0" y="141871"/>
                  </a:lnTo>
                  <a:lnTo>
                    <a:pt x="0" y="170268"/>
                  </a:lnTo>
                  <a:lnTo>
                    <a:pt x="99390" y="170268"/>
                  </a:lnTo>
                  <a:lnTo>
                    <a:pt x="99390" y="141871"/>
                  </a:lnTo>
                  <a:close/>
                </a:path>
                <a:path w="1341754" h="276859">
                  <a:moveTo>
                    <a:pt x="354025" y="29819"/>
                  </a:moveTo>
                  <a:lnTo>
                    <a:pt x="222313" y="29819"/>
                  </a:lnTo>
                  <a:lnTo>
                    <a:pt x="222313" y="53187"/>
                  </a:lnTo>
                  <a:lnTo>
                    <a:pt x="324104" y="53187"/>
                  </a:lnTo>
                  <a:lnTo>
                    <a:pt x="314007" y="98856"/>
                  </a:lnTo>
                  <a:lnTo>
                    <a:pt x="291922" y="139001"/>
                  </a:lnTo>
                  <a:lnTo>
                    <a:pt x="257124" y="173583"/>
                  </a:lnTo>
                  <a:lnTo>
                    <a:pt x="208876" y="202603"/>
                  </a:lnTo>
                  <a:lnTo>
                    <a:pt x="224383" y="226301"/>
                  </a:lnTo>
                  <a:lnTo>
                    <a:pt x="274332" y="196227"/>
                  </a:lnTo>
                  <a:lnTo>
                    <a:pt x="311010" y="160870"/>
                  </a:lnTo>
                  <a:lnTo>
                    <a:pt x="335661" y="120891"/>
                  </a:lnTo>
                  <a:lnTo>
                    <a:pt x="349580" y="76974"/>
                  </a:lnTo>
                  <a:lnTo>
                    <a:pt x="354025" y="29819"/>
                  </a:lnTo>
                  <a:close/>
                </a:path>
                <a:path w="1341754" h="276859">
                  <a:moveTo>
                    <a:pt x="436270" y="0"/>
                  </a:moveTo>
                  <a:lnTo>
                    <a:pt x="406781" y="0"/>
                  </a:lnTo>
                  <a:lnTo>
                    <a:pt x="406781" y="276758"/>
                  </a:lnTo>
                  <a:lnTo>
                    <a:pt x="436270" y="276758"/>
                  </a:lnTo>
                  <a:lnTo>
                    <a:pt x="436270" y="0"/>
                  </a:lnTo>
                  <a:close/>
                </a:path>
                <a:path w="1341754" h="276859">
                  <a:moveTo>
                    <a:pt x="701230" y="224993"/>
                  </a:moveTo>
                  <a:lnTo>
                    <a:pt x="694575" y="203454"/>
                  </a:lnTo>
                  <a:lnTo>
                    <a:pt x="687451" y="197472"/>
                  </a:lnTo>
                  <a:lnTo>
                    <a:pt x="675678" y="187579"/>
                  </a:lnTo>
                  <a:lnTo>
                    <a:pt x="671957" y="186372"/>
                  </a:lnTo>
                  <a:lnTo>
                    <a:pt x="671957" y="224993"/>
                  </a:lnTo>
                  <a:lnTo>
                    <a:pt x="667372" y="236816"/>
                  </a:lnTo>
                  <a:lnTo>
                    <a:pt x="654367" y="245592"/>
                  </a:lnTo>
                  <a:lnTo>
                    <a:pt x="633552" y="251028"/>
                  </a:lnTo>
                  <a:lnTo>
                    <a:pt x="605561" y="252844"/>
                  </a:lnTo>
                  <a:lnTo>
                    <a:pt x="577354" y="251028"/>
                  </a:lnTo>
                  <a:lnTo>
                    <a:pt x="556526" y="245592"/>
                  </a:lnTo>
                  <a:lnTo>
                    <a:pt x="543674" y="236816"/>
                  </a:lnTo>
                  <a:lnTo>
                    <a:pt x="539369" y="224993"/>
                  </a:lnTo>
                  <a:lnTo>
                    <a:pt x="543674" y="213144"/>
                  </a:lnTo>
                  <a:lnTo>
                    <a:pt x="556526" y="204558"/>
                  </a:lnTo>
                  <a:lnTo>
                    <a:pt x="577354" y="199301"/>
                  </a:lnTo>
                  <a:lnTo>
                    <a:pt x="605561" y="197472"/>
                  </a:lnTo>
                  <a:lnTo>
                    <a:pt x="633552" y="199301"/>
                  </a:lnTo>
                  <a:lnTo>
                    <a:pt x="654367" y="204558"/>
                  </a:lnTo>
                  <a:lnTo>
                    <a:pt x="667372" y="213144"/>
                  </a:lnTo>
                  <a:lnTo>
                    <a:pt x="671957" y="224993"/>
                  </a:lnTo>
                  <a:lnTo>
                    <a:pt x="671957" y="186372"/>
                  </a:lnTo>
                  <a:lnTo>
                    <a:pt x="645629" y="177774"/>
                  </a:lnTo>
                  <a:lnTo>
                    <a:pt x="605561" y="174421"/>
                  </a:lnTo>
                  <a:lnTo>
                    <a:pt x="565264" y="177774"/>
                  </a:lnTo>
                  <a:lnTo>
                    <a:pt x="535063" y="187579"/>
                  </a:lnTo>
                  <a:lnTo>
                    <a:pt x="516128" y="203454"/>
                  </a:lnTo>
                  <a:lnTo>
                    <a:pt x="509549" y="224993"/>
                  </a:lnTo>
                  <a:lnTo>
                    <a:pt x="516128" y="246583"/>
                  </a:lnTo>
                  <a:lnTo>
                    <a:pt x="535063" y="262445"/>
                  </a:lnTo>
                  <a:lnTo>
                    <a:pt x="565264" y="272224"/>
                  </a:lnTo>
                  <a:lnTo>
                    <a:pt x="605561" y="275564"/>
                  </a:lnTo>
                  <a:lnTo>
                    <a:pt x="645629" y="272224"/>
                  </a:lnTo>
                  <a:lnTo>
                    <a:pt x="675678" y="262445"/>
                  </a:lnTo>
                  <a:lnTo>
                    <a:pt x="687108" y="252844"/>
                  </a:lnTo>
                  <a:lnTo>
                    <a:pt x="694575" y="246583"/>
                  </a:lnTo>
                  <a:lnTo>
                    <a:pt x="701230" y="224993"/>
                  </a:lnTo>
                  <a:close/>
                </a:path>
                <a:path w="1341754" h="276859">
                  <a:moveTo>
                    <a:pt x="703414" y="74714"/>
                  </a:moveTo>
                  <a:lnTo>
                    <a:pt x="542429" y="74714"/>
                  </a:lnTo>
                  <a:lnTo>
                    <a:pt x="542429" y="5130"/>
                  </a:lnTo>
                  <a:lnTo>
                    <a:pt x="513372" y="5130"/>
                  </a:lnTo>
                  <a:lnTo>
                    <a:pt x="513372" y="98513"/>
                  </a:lnTo>
                  <a:lnTo>
                    <a:pt x="703414" y="98513"/>
                  </a:lnTo>
                  <a:lnTo>
                    <a:pt x="703414" y="74714"/>
                  </a:lnTo>
                  <a:close/>
                </a:path>
                <a:path w="1341754" h="276859">
                  <a:moveTo>
                    <a:pt x="732358" y="128003"/>
                  </a:moveTo>
                  <a:lnTo>
                    <a:pt x="479742" y="128003"/>
                  </a:lnTo>
                  <a:lnTo>
                    <a:pt x="479742" y="152031"/>
                  </a:lnTo>
                  <a:lnTo>
                    <a:pt x="732358" y="152031"/>
                  </a:lnTo>
                  <a:lnTo>
                    <a:pt x="732358" y="128003"/>
                  </a:lnTo>
                  <a:close/>
                </a:path>
                <a:path w="1341754" h="276859">
                  <a:moveTo>
                    <a:pt x="983665" y="60617"/>
                  </a:moveTo>
                  <a:lnTo>
                    <a:pt x="954620" y="60617"/>
                  </a:lnTo>
                  <a:lnTo>
                    <a:pt x="954620" y="88366"/>
                  </a:lnTo>
                  <a:lnTo>
                    <a:pt x="983665" y="88366"/>
                  </a:lnTo>
                  <a:lnTo>
                    <a:pt x="983665" y="60617"/>
                  </a:lnTo>
                  <a:close/>
                </a:path>
                <a:path w="1341754" h="276859">
                  <a:moveTo>
                    <a:pt x="983665" y="0"/>
                  </a:moveTo>
                  <a:lnTo>
                    <a:pt x="954620" y="0"/>
                  </a:lnTo>
                  <a:lnTo>
                    <a:pt x="954620" y="37744"/>
                  </a:lnTo>
                  <a:lnTo>
                    <a:pt x="894105" y="37744"/>
                  </a:lnTo>
                  <a:lnTo>
                    <a:pt x="894105" y="12344"/>
                  </a:lnTo>
                  <a:lnTo>
                    <a:pt x="865060" y="12344"/>
                  </a:lnTo>
                  <a:lnTo>
                    <a:pt x="865060" y="37744"/>
                  </a:lnTo>
                  <a:lnTo>
                    <a:pt x="865060" y="50444"/>
                  </a:lnTo>
                  <a:lnTo>
                    <a:pt x="865060" y="72034"/>
                  </a:lnTo>
                  <a:lnTo>
                    <a:pt x="865060" y="88544"/>
                  </a:lnTo>
                  <a:lnTo>
                    <a:pt x="865060" y="110134"/>
                  </a:lnTo>
                  <a:lnTo>
                    <a:pt x="795705" y="110134"/>
                  </a:lnTo>
                  <a:lnTo>
                    <a:pt x="795705" y="72034"/>
                  </a:lnTo>
                  <a:lnTo>
                    <a:pt x="865060" y="72034"/>
                  </a:lnTo>
                  <a:lnTo>
                    <a:pt x="865060" y="50444"/>
                  </a:lnTo>
                  <a:lnTo>
                    <a:pt x="795705" y="50444"/>
                  </a:lnTo>
                  <a:lnTo>
                    <a:pt x="795705" y="12344"/>
                  </a:lnTo>
                  <a:lnTo>
                    <a:pt x="766318" y="12344"/>
                  </a:lnTo>
                  <a:lnTo>
                    <a:pt x="766318" y="134264"/>
                  </a:lnTo>
                  <a:lnTo>
                    <a:pt x="894105" y="134264"/>
                  </a:lnTo>
                  <a:lnTo>
                    <a:pt x="894105" y="111404"/>
                  </a:lnTo>
                  <a:lnTo>
                    <a:pt x="954620" y="111404"/>
                  </a:lnTo>
                  <a:lnTo>
                    <a:pt x="954620" y="143954"/>
                  </a:lnTo>
                  <a:lnTo>
                    <a:pt x="983665" y="143954"/>
                  </a:lnTo>
                  <a:lnTo>
                    <a:pt x="983665" y="111404"/>
                  </a:lnTo>
                  <a:lnTo>
                    <a:pt x="983665" y="111074"/>
                  </a:lnTo>
                  <a:lnTo>
                    <a:pt x="983665" y="110134"/>
                  </a:lnTo>
                  <a:lnTo>
                    <a:pt x="983665" y="88544"/>
                  </a:lnTo>
                  <a:lnTo>
                    <a:pt x="894105" y="88544"/>
                  </a:lnTo>
                  <a:lnTo>
                    <a:pt x="894105" y="72034"/>
                  </a:lnTo>
                  <a:lnTo>
                    <a:pt x="894105" y="60604"/>
                  </a:lnTo>
                  <a:lnTo>
                    <a:pt x="983665" y="60604"/>
                  </a:lnTo>
                  <a:lnTo>
                    <a:pt x="983665" y="50444"/>
                  </a:lnTo>
                  <a:lnTo>
                    <a:pt x="983665" y="38125"/>
                  </a:lnTo>
                  <a:lnTo>
                    <a:pt x="983665" y="37744"/>
                  </a:lnTo>
                  <a:lnTo>
                    <a:pt x="983665" y="0"/>
                  </a:lnTo>
                  <a:close/>
                </a:path>
                <a:path w="1341754" h="276859">
                  <a:moveTo>
                    <a:pt x="993495" y="249834"/>
                  </a:moveTo>
                  <a:lnTo>
                    <a:pt x="832396" y="249834"/>
                  </a:lnTo>
                  <a:lnTo>
                    <a:pt x="832396" y="224434"/>
                  </a:lnTo>
                  <a:lnTo>
                    <a:pt x="983665" y="224434"/>
                  </a:lnTo>
                  <a:lnTo>
                    <a:pt x="983665" y="202844"/>
                  </a:lnTo>
                  <a:lnTo>
                    <a:pt x="983665" y="178714"/>
                  </a:lnTo>
                  <a:lnTo>
                    <a:pt x="983665" y="155854"/>
                  </a:lnTo>
                  <a:lnTo>
                    <a:pt x="802690" y="155854"/>
                  </a:lnTo>
                  <a:lnTo>
                    <a:pt x="802690" y="178714"/>
                  </a:lnTo>
                  <a:lnTo>
                    <a:pt x="954620" y="178714"/>
                  </a:lnTo>
                  <a:lnTo>
                    <a:pt x="954620" y="202844"/>
                  </a:lnTo>
                  <a:lnTo>
                    <a:pt x="803236" y="202844"/>
                  </a:lnTo>
                  <a:lnTo>
                    <a:pt x="803236" y="224434"/>
                  </a:lnTo>
                  <a:lnTo>
                    <a:pt x="803236" y="249834"/>
                  </a:lnTo>
                  <a:lnTo>
                    <a:pt x="803236" y="272694"/>
                  </a:lnTo>
                  <a:lnTo>
                    <a:pt x="993495" y="272694"/>
                  </a:lnTo>
                  <a:lnTo>
                    <a:pt x="993495" y="249834"/>
                  </a:lnTo>
                  <a:close/>
                </a:path>
                <a:path w="1341754" h="276859">
                  <a:moveTo>
                    <a:pt x="1232268" y="204901"/>
                  </a:moveTo>
                  <a:lnTo>
                    <a:pt x="1230337" y="188074"/>
                  </a:lnTo>
                  <a:lnTo>
                    <a:pt x="1229537" y="181089"/>
                  </a:lnTo>
                  <a:lnTo>
                    <a:pt x="1208824" y="184340"/>
                  </a:lnTo>
                  <a:lnTo>
                    <a:pt x="1188326" y="186423"/>
                  </a:lnTo>
                  <a:lnTo>
                    <a:pt x="1166368" y="187579"/>
                  </a:lnTo>
                  <a:lnTo>
                    <a:pt x="1141285" y="188074"/>
                  </a:lnTo>
                  <a:lnTo>
                    <a:pt x="1141285" y="130086"/>
                  </a:lnTo>
                  <a:lnTo>
                    <a:pt x="1204417" y="130086"/>
                  </a:lnTo>
                  <a:lnTo>
                    <a:pt x="1204417" y="107251"/>
                  </a:lnTo>
                  <a:lnTo>
                    <a:pt x="1141285" y="107251"/>
                  </a:lnTo>
                  <a:lnTo>
                    <a:pt x="1141285" y="56146"/>
                  </a:lnTo>
                  <a:lnTo>
                    <a:pt x="1216647" y="56146"/>
                  </a:lnTo>
                  <a:lnTo>
                    <a:pt x="1216647" y="32664"/>
                  </a:lnTo>
                  <a:lnTo>
                    <a:pt x="1113332" y="32664"/>
                  </a:lnTo>
                  <a:lnTo>
                    <a:pt x="1113332" y="211988"/>
                  </a:lnTo>
                  <a:lnTo>
                    <a:pt x="1131138" y="211988"/>
                  </a:lnTo>
                  <a:lnTo>
                    <a:pt x="1160500" y="211683"/>
                  </a:lnTo>
                  <a:lnTo>
                    <a:pt x="1185760" y="210743"/>
                  </a:lnTo>
                  <a:lnTo>
                    <a:pt x="1208989" y="208648"/>
                  </a:lnTo>
                  <a:lnTo>
                    <a:pt x="1232268" y="204901"/>
                  </a:lnTo>
                  <a:close/>
                </a:path>
                <a:path w="1341754" h="276859">
                  <a:moveTo>
                    <a:pt x="1283931" y="6007"/>
                  </a:moveTo>
                  <a:lnTo>
                    <a:pt x="1256296" y="6007"/>
                  </a:lnTo>
                  <a:lnTo>
                    <a:pt x="1256296" y="103644"/>
                  </a:lnTo>
                  <a:lnTo>
                    <a:pt x="1218831" y="103644"/>
                  </a:lnTo>
                  <a:lnTo>
                    <a:pt x="1218831" y="127787"/>
                  </a:lnTo>
                  <a:lnTo>
                    <a:pt x="1256296" y="127787"/>
                  </a:lnTo>
                  <a:lnTo>
                    <a:pt x="1256296" y="262890"/>
                  </a:lnTo>
                  <a:lnTo>
                    <a:pt x="1283931" y="262890"/>
                  </a:lnTo>
                  <a:lnTo>
                    <a:pt x="1283931" y="6007"/>
                  </a:lnTo>
                  <a:close/>
                </a:path>
                <a:path w="1341754" h="276859">
                  <a:moveTo>
                    <a:pt x="1341272" y="0"/>
                  </a:moveTo>
                  <a:lnTo>
                    <a:pt x="1312875" y="0"/>
                  </a:lnTo>
                  <a:lnTo>
                    <a:pt x="1312875" y="276758"/>
                  </a:lnTo>
                  <a:lnTo>
                    <a:pt x="1341272" y="276758"/>
                  </a:lnTo>
                  <a:lnTo>
                    <a:pt x="1341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5430" y="8084580"/>
              <a:ext cx="253275" cy="22192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718903" y="8066125"/>
              <a:ext cx="596265" cy="276225"/>
            </a:xfrm>
            <a:custGeom>
              <a:avLst/>
              <a:gdLst/>
              <a:ahLst/>
              <a:cxnLst/>
              <a:rect l="l" t="t" r="r" b="b"/>
              <a:pathLst>
                <a:path w="596264" h="276225">
                  <a:moveTo>
                    <a:pt x="224548" y="146964"/>
                  </a:moveTo>
                  <a:lnTo>
                    <a:pt x="61379" y="146964"/>
                  </a:lnTo>
                  <a:lnTo>
                    <a:pt x="61379" y="107594"/>
                  </a:lnTo>
                  <a:lnTo>
                    <a:pt x="215709" y="107594"/>
                  </a:lnTo>
                  <a:lnTo>
                    <a:pt x="215709" y="83464"/>
                  </a:lnTo>
                  <a:lnTo>
                    <a:pt x="61379" y="83464"/>
                  </a:lnTo>
                  <a:lnTo>
                    <a:pt x="61379" y="46634"/>
                  </a:lnTo>
                  <a:lnTo>
                    <a:pt x="221818" y="46634"/>
                  </a:lnTo>
                  <a:lnTo>
                    <a:pt x="221818" y="22504"/>
                  </a:lnTo>
                  <a:lnTo>
                    <a:pt x="31788" y="22504"/>
                  </a:lnTo>
                  <a:lnTo>
                    <a:pt x="31788" y="46634"/>
                  </a:lnTo>
                  <a:lnTo>
                    <a:pt x="31788" y="83464"/>
                  </a:lnTo>
                  <a:lnTo>
                    <a:pt x="31788" y="107594"/>
                  </a:lnTo>
                  <a:lnTo>
                    <a:pt x="31788" y="146964"/>
                  </a:lnTo>
                  <a:lnTo>
                    <a:pt x="31788" y="171094"/>
                  </a:lnTo>
                  <a:lnTo>
                    <a:pt x="224548" y="171094"/>
                  </a:lnTo>
                  <a:lnTo>
                    <a:pt x="224548" y="146964"/>
                  </a:lnTo>
                  <a:close/>
                </a:path>
                <a:path w="596264" h="276225">
                  <a:moveTo>
                    <a:pt x="253276" y="217779"/>
                  </a:moveTo>
                  <a:lnTo>
                    <a:pt x="0" y="217779"/>
                  </a:lnTo>
                  <a:lnTo>
                    <a:pt x="0" y="242023"/>
                  </a:lnTo>
                  <a:lnTo>
                    <a:pt x="253276" y="242023"/>
                  </a:lnTo>
                  <a:lnTo>
                    <a:pt x="253276" y="217779"/>
                  </a:lnTo>
                  <a:close/>
                </a:path>
                <a:path w="596264" h="276225">
                  <a:moveTo>
                    <a:pt x="496201" y="17589"/>
                  </a:moveTo>
                  <a:lnTo>
                    <a:pt x="467258" y="17589"/>
                  </a:lnTo>
                  <a:lnTo>
                    <a:pt x="467258" y="40957"/>
                  </a:lnTo>
                  <a:lnTo>
                    <a:pt x="467258" y="108343"/>
                  </a:lnTo>
                  <a:lnTo>
                    <a:pt x="393319" y="108343"/>
                  </a:lnTo>
                  <a:lnTo>
                    <a:pt x="393319" y="40957"/>
                  </a:lnTo>
                  <a:lnTo>
                    <a:pt x="467258" y="40957"/>
                  </a:lnTo>
                  <a:lnTo>
                    <a:pt x="467258" y="17589"/>
                  </a:lnTo>
                  <a:lnTo>
                    <a:pt x="364490" y="17589"/>
                  </a:lnTo>
                  <a:lnTo>
                    <a:pt x="364490" y="131495"/>
                  </a:lnTo>
                  <a:lnTo>
                    <a:pt x="496201" y="131495"/>
                  </a:lnTo>
                  <a:lnTo>
                    <a:pt x="496201" y="108343"/>
                  </a:lnTo>
                  <a:lnTo>
                    <a:pt x="496201" y="40957"/>
                  </a:lnTo>
                  <a:lnTo>
                    <a:pt x="496201" y="17589"/>
                  </a:lnTo>
                  <a:close/>
                </a:path>
                <a:path w="596264" h="276225">
                  <a:moveTo>
                    <a:pt x="579310" y="0"/>
                  </a:moveTo>
                  <a:lnTo>
                    <a:pt x="550367" y="0"/>
                  </a:lnTo>
                  <a:lnTo>
                    <a:pt x="550367" y="158254"/>
                  </a:lnTo>
                  <a:lnTo>
                    <a:pt x="579310" y="158254"/>
                  </a:lnTo>
                  <a:lnTo>
                    <a:pt x="579310" y="0"/>
                  </a:lnTo>
                  <a:close/>
                </a:path>
                <a:path w="596264" h="276225">
                  <a:moveTo>
                    <a:pt x="595807" y="253390"/>
                  </a:moveTo>
                  <a:lnTo>
                    <a:pt x="532028" y="232727"/>
                  </a:lnTo>
                  <a:lnTo>
                    <a:pt x="504939" y="198234"/>
                  </a:lnTo>
                  <a:lnTo>
                    <a:pt x="585762" y="198234"/>
                  </a:lnTo>
                  <a:lnTo>
                    <a:pt x="585762" y="175958"/>
                  </a:lnTo>
                  <a:lnTo>
                    <a:pt x="504393" y="175958"/>
                  </a:lnTo>
                  <a:lnTo>
                    <a:pt x="504393" y="150291"/>
                  </a:lnTo>
                  <a:lnTo>
                    <a:pt x="475119" y="150291"/>
                  </a:lnTo>
                  <a:lnTo>
                    <a:pt x="475119" y="175958"/>
                  </a:lnTo>
                  <a:lnTo>
                    <a:pt x="394081" y="175958"/>
                  </a:lnTo>
                  <a:lnTo>
                    <a:pt x="394081" y="198234"/>
                  </a:lnTo>
                  <a:lnTo>
                    <a:pt x="474472" y="198234"/>
                  </a:lnTo>
                  <a:lnTo>
                    <a:pt x="466572" y="216598"/>
                  </a:lnTo>
                  <a:lnTo>
                    <a:pt x="446989" y="233222"/>
                  </a:lnTo>
                  <a:lnTo>
                    <a:pt x="418211" y="246138"/>
                  </a:lnTo>
                  <a:lnTo>
                    <a:pt x="382727" y="253390"/>
                  </a:lnTo>
                  <a:lnTo>
                    <a:pt x="392988" y="275996"/>
                  </a:lnTo>
                  <a:lnTo>
                    <a:pt x="424129" y="269671"/>
                  </a:lnTo>
                  <a:lnTo>
                    <a:pt x="451421" y="259105"/>
                  </a:lnTo>
                  <a:lnTo>
                    <a:pt x="473710" y="244919"/>
                  </a:lnTo>
                  <a:lnTo>
                    <a:pt x="489864" y="227723"/>
                  </a:lnTo>
                  <a:lnTo>
                    <a:pt x="505802" y="244805"/>
                  </a:lnTo>
                  <a:lnTo>
                    <a:pt x="527824" y="259029"/>
                  </a:lnTo>
                  <a:lnTo>
                    <a:pt x="554837" y="269671"/>
                  </a:lnTo>
                  <a:lnTo>
                    <a:pt x="585762" y="275996"/>
                  </a:lnTo>
                  <a:lnTo>
                    <a:pt x="595807" y="253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19575" y="8082942"/>
              <a:ext cx="253275" cy="22542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068550" y="8066341"/>
              <a:ext cx="4109720" cy="720090"/>
            </a:xfrm>
            <a:custGeom>
              <a:avLst/>
              <a:gdLst/>
              <a:ahLst/>
              <a:cxnLst/>
              <a:rect l="l" t="t" r="r" b="b"/>
              <a:pathLst>
                <a:path w="4109720" h="720090">
                  <a:moveTo>
                    <a:pt x="99390" y="584428"/>
                  </a:moveTo>
                  <a:lnTo>
                    <a:pt x="0" y="584428"/>
                  </a:lnTo>
                  <a:lnTo>
                    <a:pt x="0" y="612825"/>
                  </a:lnTo>
                  <a:lnTo>
                    <a:pt x="99390" y="612825"/>
                  </a:lnTo>
                  <a:lnTo>
                    <a:pt x="99390" y="584428"/>
                  </a:lnTo>
                  <a:close/>
                </a:path>
                <a:path w="4109720" h="720090">
                  <a:moveTo>
                    <a:pt x="385597" y="641654"/>
                  </a:moveTo>
                  <a:lnTo>
                    <a:pt x="384568" y="627024"/>
                  </a:lnTo>
                  <a:lnTo>
                    <a:pt x="384340" y="623747"/>
                  </a:lnTo>
                  <a:lnTo>
                    <a:pt x="384060" y="619810"/>
                  </a:lnTo>
                  <a:lnTo>
                    <a:pt x="373710" y="620979"/>
                  </a:lnTo>
                  <a:lnTo>
                    <a:pt x="363156" y="622020"/>
                  </a:lnTo>
                  <a:lnTo>
                    <a:pt x="352475" y="622947"/>
                  </a:lnTo>
                  <a:lnTo>
                    <a:pt x="341680" y="623747"/>
                  </a:lnTo>
                  <a:lnTo>
                    <a:pt x="341680" y="494969"/>
                  </a:lnTo>
                  <a:lnTo>
                    <a:pt x="370624" y="494969"/>
                  </a:lnTo>
                  <a:lnTo>
                    <a:pt x="370624" y="470941"/>
                  </a:lnTo>
                  <a:lnTo>
                    <a:pt x="312966" y="470941"/>
                  </a:lnTo>
                  <a:lnTo>
                    <a:pt x="312966" y="494969"/>
                  </a:lnTo>
                  <a:lnTo>
                    <a:pt x="312966" y="625487"/>
                  </a:lnTo>
                  <a:lnTo>
                    <a:pt x="291553" y="626414"/>
                  </a:lnTo>
                  <a:lnTo>
                    <a:pt x="270471" y="627024"/>
                  </a:lnTo>
                  <a:lnTo>
                    <a:pt x="270471" y="494969"/>
                  </a:lnTo>
                  <a:lnTo>
                    <a:pt x="312966" y="494969"/>
                  </a:lnTo>
                  <a:lnTo>
                    <a:pt x="312966" y="470941"/>
                  </a:lnTo>
                  <a:lnTo>
                    <a:pt x="213029" y="470941"/>
                  </a:lnTo>
                  <a:lnTo>
                    <a:pt x="213029" y="494969"/>
                  </a:lnTo>
                  <a:lnTo>
                    <a:pt x="242074" y="494969"/>
                  </a:lnTo>
                  <a:lnTo>
                    <a:pt x="242074" y="627570"/>
                  </a:lnTo>
                  <a:lnTo>
                    <a:pt x="205714" y="627786"/>
                  </a:lnTo>
                  <a:lnTo>
                    <a:pt x="208876" y="652360"/>
                  </a:lnTo>
                  <a:lnTo>
                    <a:pt x="249593" y="651929"/>
                  </a:lnTo>
                  <a:lnTo>
                    <a:pt x="293916" y="650494"/>
                  </a:lnTo>
                  <a:lnTo>
                    <a:pt x="339902" y="647306"/>
                  </a:lnTo>
                  <a:lnTo>
                    <a:pt x="385597" y="641654"/>
                  </a:lnTo>
                  <a:close/>
                </a:path>
                <a:path w="4109720" h="720090">
                  <a:moveTo>
                    <a:pt x="436270" y="442556"/>
                  </a:moveTo>
                  <a:lnTo>
                    <a:pt x="406781" y="442556"/>
                  </a:lnTo>
                  <a:lnTo>
                    <a:pt x="406781" y="719302"/>
                  </a:lnTo>
                  <a:lnTo>
                    <a:pt x="436270" y="719302"/>
                  </a:lnTo>
                  <a:lnTo>
                    <a:pt x="436270" y="442556"/>
                  </a:lnTo>
                  <a:close/>
                </a:path>
                <a:path w="4109720" h="720090">
                  <a:moveTo>
                    <a:pt x="703846" y="573468"/>
                  </a:moveTo>
                  <a:lnTo>
                    <a:pt x="540131" y="573468"/>
                  </a:lnTo>
                  <a:lnTo>
                    <a:pt x="540131" y="490918"/>
                  </a:lnTo>
                  <a:lnTo>
                    <a:pt x="701446" y="490918"/>
                  </a:lnTo>
                  <a:lnTo>
                    <a:pt x="701446" y="468058"/>
                  </a:lnTo>
                  <a:lnTo>
                    <a:pt x="511187" y="468058"/>
                  </a:lnTo>
                  <a:lnTo>
                    <a:pt x="511187" y="490918"/>
                  </a:lnTo>
                  <a:lnTo>
                    <a:pt x="511187" y="573468"/>
                  </a:lnTo>
                  <a:lnTo>
                    <a:pt x="511187" y="597598"/>
                  </a:lnTo>
                  <a:lnTo>
                    <a:pt x="703846" y="597598"/>
                  </a:lnTo>
                  <a:lnTo>
                    <a:pt x="703846" y="573468"/>
                  </a:lnTo>
                  <a:close/>
                </a:path>
                <a:path w="4109720" h="720090">
                  <a:moveTo>
                    <a:pt x="733018" y="658469"/>
                  </a:moveTo>
                  <a:lnTo>
                    <a:pt x="479742" y="658469"/>
                  </a:lnTo>
                  <a:lnTo>
                    <a:pt x="479742" y="682828"/>
                  </a:lnTo>
                  <a:lnTo>
                    <a:pt x="733018" y="682828"/>
                  </a:lnTo>
                  <a:lnTo>
                    <a:pt x="733018" y="658469"/>
                  </a:lnTo>
                  <a:close/>
                </a:path>
                <a:path w="4109720" h="720090">
                  <a:moveTo>
                    <a:pt x="873467" y="525449"/>
                  </a:moveTo>
                  <a:lnTo>
                    <a:pt x="846162" y="525449"/>
                  </a:lnTo>
                  <a:lnTo>
                    <a:pt x="846162" y="567055"/>
                  </a:lnTo>
                  <a:lnTo>
                    <a:pt x="873467" y="567055"/>
                  </a:lnTo>
                  <a:lnTo>
                    <a:pt x="873467" y="525449"/>
                  </a:lnTo>
                  <a:close/>
                </a:path>
                <a:path w="4109720" h="720090">
                  <a:moveTo>
                    <a:pt x="873467" y="460133"/>
                  </a:moveTo>
                  <a:lnTo>
                    <a:pt x="846162" y="460133"/>
                  </a:lnTo>
                  <a:lnTo>
                    <a:pt x="846162" y="502348"/>
                  </a:lnTo>
                  <a:lnTo>
                    <a:pt x="792645" y="502348"/>
                  </a:lnTo>
                  <a:lnTo>
                    <a:pt x="792645" y="460438"/>
                  </a:lnTo>
                  <a:lnTo>
                    <a:pt x="764908" y="460438"/>
                  </a:lnTo>
                  <a:lnTo>
                    <a:pt x="764908" y="502348"/>
                  </a:lnTo>
                  <a:lnTo>
                    <a:pt x="764908" y="525208"/>
                  </a:lnTo>
                  <a:lnTo>
                    <a:pt x="764908" y="567118"/>
                  </a:lnTo>
                  <a:lnTo>
                    <a:pt x="764908" y="591248"/>
                  </a:lnTo>
                  <a:lnTo>
                    <a:pt x="873467" y="591248"/>
                  </a:lnTo>
                  <a:lnTo>
                    <a:pt x="873467" y="567118"/>
                  </a:lnTo>
                  <a:lnTo>
                    <a:pt x="792645" y="567118"/>
                  </a:lnTo>
                  <a:lnTo>
                    <a:pt x="792645" y="525208"/>
                  </a:lnTo>
                  <a:lnTo>
                    <a:pt x="873467" y="525208"/>
                  </a:lnTo>
                  <a:lnTo>
                    <a:pt x="873467" y="502615"/>
                  </a:lnTo>
                  <a:lnTo>
                    <a:pt x="873467" y="502348"/>
                  </a:lnTo>
                  <a:lnTo>
                    <a:pt x="873467" y="460133"/>
                  </a:lnTo>
                  <a:close/>
                </a:path>
                <a:path w="4109720" h="720090">
                  <a:moveTo>
                    <a:pt x="989012" y="624268"/>
                  </a:moveTo>
                  <a:lnTo>
                    <a:pt x="800950" y="624268"/>
                  </a:lnTo>
                  <a:lnTo>
                    <a:pt x="800950" y="648398"/>
                  </a:lnTo>
                  <a:lnTo>
                    <a:pt x="960081" y="648398"/>
                  </a:lnTo>
                  <a:lnTo>
                    <a:pt x="960081" y="719518"/>
                  </a:lnTo>
                  <a:lnTo>
                    <a:pt x="989012" y="719518"/>
                  </a:lnTo>
                  <a:lnTo>
                    <a:pt x="989012" y="648398"/>
                  </a:lnTo>
                  <a:lnTo>
                    <a:pt x="989012" y="624268"/>
                  </a:lnTo>
                  <a:close/>
                </a:path>
                <a:path w="4109720" h="720090">
                  <a:moveTo>
                    <a:pt x="989012" y="513778"/>
                  </a:moveTo>
                  <a:lnTo>
                    <a:pt x="928954" y="513778"/>
                  </a:lnTo>
                  <a:lnTo>
                    <a:pt x="928954" y="447738"/>
                  </a:lnTo>
                  <a:lnTo>
                    <a:pt x="901649" y="447738"/>
                  </a:lnTo>
                  <a:lnTo>
                    <a:pt x="901649" y="513778"/>
                  </a:lnTo>
                  <a:lnTo>
                    <a:pt x="901649" y="537908"/>
                  </a:lnTo>
                  <a:lnTo>
                    <a:pt x="901649" y="607758"/>
                  </a:lnTo>
                  <a:lnTo>
                    <a:pt x="928954" y="607758"/>
                  </a:lnTo>
                  <a:lnTo>
                    <a:pt x="928954" y="537908"/>
                  </a:lnTo>
                  <a:lnTo>
                    <a:pt x="961275" y="537908"/>
                  </a:lnTo>
                  <a:lnTo>
                    <a:pt x="961275" y="609003"/>
                  </a:lnTo>
                  <a:lnTo>
                    <a:pt x="989012" y="609003"/>
                  </a:lnTo>
                  <a:lnTo>
                    <a:pt x="989012" y="537908"/>
                  </a:lnTo>
                  <a:lnTo>
                    <a:pt x="989012" y="537349"/>
                  </a:lnTo>
                  <a:lnTo>
                    <a:pt x="989012" y="513778"/>
                  </a:lnTo>
                  <a:close/>
                </a:path>
                <a:path w="4109720" h="720090">
                  <a:moveTo>
                    <a:pt x="989012" y="442772"/>
                  </a:moveTo>
                  <a:lnTo>
                    <a:pt x="961275" y="442772"/>
                  </a:lnTo>
                  <a:lnTo>
                    <a:pt x="961275" y="513321"/>
                  </a:lnTo>
                  <a:lnTo>
                    <a:pt x="989012" y="513321"/>
                  </a:lnTo>
                  <a:lnTo>
                    <a:pt x="989012" y="442772"/>
                  </a:lnTo>
                  <a:close/>
                </a:path>
                <a:path w="4109720" h="720090">
                  <a:moveTo>
                    <a:pt x="1244498" y="507428"/>
                  </a:moveTo>
                  <a:lnTo>
                    <a:pt x="1142923" y="507428"/>
                  </a:lnTo>
                  <a:lnTo>
                    <a:pt x="1142923" y="462978"/>
                  </a:lnTo>
                  <a:lnTo>
                    <a:pt x="1113993" y="462978"/>
                  </a:lnTo>
                  <a:lnTo>
                    <a:pt x="1113993" y="507428"/>
                  </a:lnTo>
                  <a:lnTo>
                    <a:pt x="1113993" y="530288"/>
                  </a:lnTo>
                  <a:lnTo>
                    <a:pt x="1113993" y="577278"/>
                  </a:lnTo>
                  <a:lnTo>
                    <a:pt x="1113993" y="600138"/>
                  </a:lnTo>
                  <a:lnTo>
                    <a:pt x="1244498" y="600138"/>
                  </a:lnTo>
                  <a:lnTo>
                    <a:pt x="1244498" y="577278"/>
                  </a:lnTo>
                  <a:lnTo>
                    <a:pt x="1142923" y="577278"/>
                  </a:lnTo>
                  <a:lnTo>
                    <a:pt x="1142923" y="530288"/>
                  </a:lnTo>
                  <a:lnTo>
                    <a:pt x="1215453" y="530288"/>
                  </a:lnTo>
                  <a:lnTo>
                    <a:pt x="1215453" y="576999"/>
                  </a:lnTo>
                  <a:lnTo>
                    <a:pt x="1244498" y="576999"/>
                  </a:lnTo>
                  <a:lnTo>
                    <a:pt x="1244498" y="530288"/>
                  </a:lnTo>
                  <a:lnTo>
                    <a:pt x="1244498" y="529920"/>
                  </a:lnTo>
                  <a:lnTo>
                    <a:pt x="1244498" y="507428"/>
                  </a:lnTo>
                  <a:close/>
                </a:path>
                <a:path w="4109720" h="720090">
                  <a:moveTo>
                    <a:pt x="1244498" y="462534"/>
                  </a:moveTo>
                  <a:lnTo>
                    <a:pt x="1215453" y="462534"/>
                  </a:lnTo>
                  <a:lnTo>
                    <a:pt x="1215453" y="506984"/>
                  </a:lnTo>
                  <a:lnTo>
                    <a:pt x="1244498" y="506984"/>
                  </a:lnTo>
                  <a:lnTo>
                    <a:pt x="1244498" y="462534"/>
                  </a:lnTo>
                  <a:close/>
                </a:path>
                <a:path w="4109720" h="720090">
                  <a:moveTo>
                    <a:pt x="1332636" y="689038"/>
                  </a:moveTo>
                  <a:lnTo>
                    <a:pt x="1174597" y="689038"/>
                  </a:lnTo>
                  <a:lnTo>
                    <a:pt x="1174597" y="625538"/>
                  </a:lnTo>
                  <a:lnTo>
                    <a:pt x="1145438" y="625538"/>
                  </a:lnTo>
                  <a:lnTo>
                    <a:pt x="1145438" y="689038"/>
                  </a:lnTo>
                  <a:lnTo>
                    <a:pt x="1145438" y="713181"/>
                  </a:lnTo>
                  <a:lnTo>
                    <a:pt x="1332636" y="713181"/>
                  </a:lnTo>
                  <a:lnTo>
                    <a:pt x="1332636" y="689038"/>
                  </a:lnTo>
                  <a:close/>
                </a:path>
                <a:path w="4109720" h="720090">
                  <a:moveTo>
                    <a:pt x="1360932" y="523938"/>
                  </a:moveTo>
                  <a:lnTo>
                    <a:pt x="1320850" y="523938"/>
                  </a:lnTo>
                  <a:lnTo>
                    <a:pt x="1320850" y="442658"/>
                  </a:lnTo>
                  <a:lnTo>
                    <a:pt x="1291463" y="442658"/>
                  </a:lnTo>
                  <a:lnTo>
                    <a:pt x="1291463" y="523938"/>
                  </a:lnTo>
                  <a:lnTo>
                    <a:pt x="1291463" y="549338"/>
                  </a:lnTo>
                  <a:lnTo>
                    <a:pt x="1291463" y="645858"/>
                  </a:lnTo>
                  <a:lnTo>
                    <a:pt x="1320850" y="645858"/>
                  </a:lnTo>
                  <a:lnTo>
                    <a:pt x="1320850" y="549338"/>
                  </a:lnTo>
                  <a:lnTo>
                    <a:pt x="1360932" y="549338"/>
                  </a:lnTo>
                  <a:lnTo>
                    <a:pt x="1360932" y="523938"/>
                  </a:lnTo>
                  <a:close/>
                </a:path>
                <a:path w="4109720" h="720090">
                  <a:moveTo>
                    <a:pt x="1607540" y="442556"/>
                  </a:moveTo>
                  <a:lnTo>
                    <a:pt x="1578267" y="442556"/>
                  </a:lnTo>
                  <a:lnTo>
                    <a:pt x="1578267" y="481431"/>
                  </a:lnTo>
                  <a:lnTo>
                    <a:pt x="1578267" y="505129"/>
                  </a:lnTo>
                  <a:lnTo>
                    <a:pt x="1578267" y="544664"/>
                  </a:lnTo>
                  <a:lnTo>
                    <a:pt x="1522463" y="544664"/>
                  </a:lnTo>
                  <a:lnTo>
                    <a:pt x="1524317" y="538556"/>
                  </a:lnTo>
                  <a:lnTo>
                    <a:pt x="1525409" y="532003"/>
                  </a:lnTo>
                  <a:lnTo>
                    <a:pt x="1525409" y="518020"/>
                  </a:lnTo>
                  <a:lnTo>
                    <a:pt x="1524317" y="511352"/>
                  </a:lnTo>
                  <a:lnTo>
                    <a:pt x="1522463" y="505129"/>
                  </a:lnTo>
                  <a:lnTo>
                    <a:pt x="1578267" y="505129"/>
                  </a:lnTo>
                  <a:lnTo>
                    <a:pt x="1578267" y="481431"/>
                  </a:lnTo>
                  <a:lnTo>
                    <a:pt x="1508912" y="481431"/>
                  </a:lnTo>
                  <a:lnTo>
                    <a:pt x="1497977" y="471830"/>
                  </a:lnTo>
                  <a:lnTo>
                    <a:pt x="1497342" y="471487"/>
                  </a:lnTo>
                  <a:lnTo>
                    <a:pt x="1497342" y="525005"/>
                  </a:lnTo>
                  <a:lnTo>
                    <a:pt x="1494028" y="541705"/>
                  </a:lnTo>
                  <a:lnTo>
                    <a:pt x="1484833" y="554774"/>
                  </a:lnTo>
                  <a:lnTo>
                    <a:pt x="1470888" y="563257"/>
                  </a:lnTo>
                  <a:lnTo>
                    <a:pt x="1453324" y="566191"/>
                  </a:lnTo>
                  <a:lnTo>
                    <a:pt x="1435392" y="563257"/>
                  </a:lnTo>
                  <a:lnTo>
                    <a:pt x="1421295" y="554774"/>
                  </a:lnTo>
                  <a:lnTo>
                    <a:pt x="1412074" y="541705"/>
                  </a:lnTo>
                  <a:lnTo>
                    <a:pt x="1408760" y="525005"/>
                  </a:lnTo>
                  <a:lnTo>
                    <a:pt x="1412074" y="508101"/>
                  </a:lnTo>
                  <a:lnTo>
                    <a:pt x="1421295" y="495096"/>
                  </a:lnTo>
                  <a:lnTo>
                    <a:pt x="1435392" y="486778"/>
                  </a:lnTo>
                  <a:lnTo>
                    <a:pt x="1453324" y="483946"/>
                  </a:lnTo>
                  <a:lnTo>
                    <a:pt x="1470888" y="486778"/>
                  </a:lnTo>
                  <a:lnTo>
                    <a:pt x="1484833" y="495096"/>
                  </a:lnTo>
                  <a:lnTo>
                    <a:pt x="1494028" y="508101"/>
                  </a:lnTo>
                  <a:lnTo>
                    <a:pt x="1497342" y="525005"/>
                  </a:lnTo>
                  <a:lnTo>
                    <a:pt x="1497342" y="471487"/>
                  </a:lnTo>
                  <a:lnTo>
                    <a:pt x="1484845" y="464667"/>
                  </a:lnTo>
                  <a:lnTo>
                    <a:pt x="1469859" y="460209"/>
                  </a:lnTo>
                  <a:lnTo>
                    <a:pt x="1453324" y="458711"/>
                  </a:lnTo>
                  <a:lnTo>
                    <a:pt x="1424432" y="463499"/>
                  </a:lnTo>
                  <a:lnTo>
                    <a:pt x="1401432" y="477164"/>
                  </a:lnTo>
                  <a:lnTo>
                    <a:pt x="1386281" y="498170"/>
                  </a:lnTo>
                  <a:lnTo>
                    <a:pt x="1380909" y="525005"/>
                  </a:lnTo>
                  <a:lnTo>
                    <a:pt x="1386281" y="551726"/>
                  </a:lnTo>
                  <a:lnTo>
                    <a:pt x="1401432" y="572681"/>
                  </a:lnTo>
                  <a:lnTo>
                    <a:pt x="1424432" y="586359"/>
                  </a:lnTo>
                  <a:lnTo>
                    <a:pt x="1453324" y="591197"/>
                  </a:lnTo>
                  <a:lnTo>
                    <a:pt x="1469796" y="589711"/>
                  </a:lnTo>
                  <a:lnTo>
                    <a:pt x="1484757" y="585254"/>
                  </a:lnTo>
                  <a:lnTo>
                    <a:pt x="1497863" y="578129"/>
                  </a:lnTo>
                  <a:lnTo>
                    <a:pt x="1508810" y="568591"/>
                  </a:lnTo>
                  <a:lnTo>
                    <a:pt x="1578267" y="568591"/>
                  </a:lnTo>
                  <a:lnTo>
                    <a:pt x="1578267" y="605942"/>
                  </a:lnTo>
                  <a:lnTo>
                    <a:pt x="1607540" y="605942"/>
                  </a:lnTo>
                  <a:lnTo>
                    <a:pt x="1607540" y="568591"/>
                  </a:lnTo>
                  <a:lnTo>
                    <a:pt x="1607540" y="566191"/>
                  </a:lnTo>
                  <a:lnTo>
                    <a:pt x="1607540" y="544664"/>
                  </a:lnTo>
                  <a:lnTo>
                    <a:pt x="1607540" y="505129"/>
                  </a:lnTo>
                  <a:lnTo>
                    <a:pt x="1607540" y="483946"/>
                  </a:lnTo>
                  <a:lnTo>
                    <a:pt x="1607540" y="481431"/>
                  </a:lnTo>
                  <a:lnTo>
                    <a:pt x="1607540" y="442556"/>
                  </a:lnTo>
                  <a:close/>
                </a:path>
                <a:path w="4109720" h="720090">
                  <a:moveTo>
                    <a:pt x="1608416" y="665467"/>
                  </a:moveTo>
                  <a:lnTo>
                    <a:pt x="1601851" y="642886"/>
                  </a:lnTo>
                  <a:lnTo>
                    <a:pt x="1592834" y="634771"/>
                  </a:lnTo>
                  <a:lnTo>
                    <a:pt x="1583194" y="626110"/>
                  </a:lnTo>
                  <a:lnTo>
                    <a:pt x="1579803" y="624916"/>
                  </a:lnTo>
                  <a:lnTo>
                    <a:pt x="1579803" y="665467"/>
                  </a:lnTo>
                  <a:lnTo>
                    <a:pt x="1575371" y="678294"/>
                  </a:lnTo>
                  <a:lnTo>
                    <a:pt x="1562582" y="687793"/>
                  </a:lnTo>
                  <a:lnTo>
                    <a:pt x="1542161" y="693699"/>
                  </a:lnTo>
                  <a:lnTo>
                    <a:pt x="1514817" y="695718"/>
                  </a:lnTo>
                  <a:lnTo>
                    <a:pt x="1487576" y="693699"/>
                  </a:lnTo>
                  <a:lnTo>
                    <a:pt x="1467154" y="687793"/>
                  </a:lnTo>
                  <a:lnTo>
                    <a:pt x="1454378" y="678294"/>
                  </a:lnTo>
                  <a:lnTo>
                    <a:pt x="1450047" y="665467"/>
                  </a:lnTo>
                  <a:lnTo>
                    <a:pt x="1454378" y="652424"/>
                  </a:lnTo>
                  <a:lnTo>
                    <a:pt x="1467154" y="642785"/>
                  </a:lnTo>
                  <a:lnTo>
                    <a:pt x="1487576" y="636816"/>
                  </a:lnTo>
                  <a:lnTo>
                    <a:pt x="1514817" y="634771"/>
                  </a:lnTo>
                  <a:lnTo>
                    <a:pt x="1542161" y="636816"/>
                  </a:lnTo>
                  <a:lnTo>
                    <a:pt x="1562582" y="642785"/>
                  </a:lnTo>
                  <a:lnTo>
                    <a:pt x="1575371" y="652424"/>
                  </a:lnTo>
                  <a:lnTo>
                    <a:pt x="1579803" y="665467"/>
                  </a:lnTo>
                  <a:lnTo>
                    <a:pt x="1579803" y="624916"/>
                  </a:lnTo>
                  <a:lnTo>
                    <a:pt x="1553756" y="615657"/>
                  </a:lnTo>
                  <a:lnTo>
                    <a:pt x="1514817" y="612051"/>
                  </a:lnTo>
                  <a:lnTo>
                    <a:pt x="1475752" y="615657"/>
                  </a:lnTo>
                  <a:lnTo>
                    <a:pt x="1446276" y="626110"/>
                  </a:lnTo>
                  <a:lnTo>
                    <a:pt x="1427695" y="642886"/>
                  </a:lnTo>
                  <a:lnTo>
                    <a:pt x="1421320" y="665467"/>
                  </a:lnTo>
                  <a:lnTo>
                    <a:pt x="1427695" y="688047"/>
                  </a:lnTo>
                  <a:lnTo>
                    <a:pt x="1446276" y="704824"/>
                  </a:lnTo>
                  <a:lnTo>
                    <a:pt x="1475752" y="715276"/>
                  </a:lnTo>
                  <a:lnTo>
                    <a:pt x="1514817" y="718870"/>
                  </a:lnTo>
                  <a:lnTo>
                    <a:pt x="1553756" y="715276"/>
                  </a:lnTo>
                  <a:lnTo>
                    <a:pt x="1583194" y="704824"/>
                  </a:lnTo>
                  <a:lnTo>
                    <a:pt x="1593329" y="695718"/>
                  </a:lnTo>
                  <a:lnTo>
                    <a:pt x="1601851" y="688047"/>
                  </a:lnTo>
                  <a:lnTo>
                    <a:pt x="1608416" y="665467"/>
                  </a:lnTo>
                  <a:close/>
                </a:path>
                <a:path w="4109720" h="720090">
                  <a:moveTo>
                    <a:pt x="1873161" y="460133"/>
                  </a:moveTo>
                  <a:lnTo>
                    <a:pt x="1844217" y="460133"/>
                  </a:lnTo>
                  <a:lnTo>
                    <a:pt x="1844217" y="483501"/>
                  </a:lnTo>
                  <a:lnTo>
                    <a:pt x="1844217" y="550900"/>
                  </a:lnTo>
                  <a:lnTo>
                    <a:pt x="1770278" y="550900"/>
                  </a:lnTo>
                  <a:lnTo>
                    <a:pt x="1770278" y="483501"/>
                  </a:lnTo>
                  <a:lnTo>
                    <a:pt x="1844217" y="483501"/>
                  </a:lnTo>
                  <a:lnTo>
                    <a:pt x="1844217" y="460133"/>
                  </a:lnTo>
                  <a:lnTo>
                    <a:pt x="1741436" y="460133"/>
                  </a:lnTo>
                  <a:lnTo>
                    <a:pt x="1741436" y="574052"/>
                  </a:lnTo>
                  <a:lnTo>
                    <a:pt x="1873161" y="574052"/>
                  </a:lnTo>
                  <a:lnTo>
                    <a:pt x="1873161" y="550900"/>
                  </a:lnTo>
                  <a:lnTo>
                    <a:pt x="1873161" y="483501"/>
                  </a:lnTo>
                  <a:lnTo>
                    <a:pt x="1873161" y="460133"/>
                  </a:lnTo>
                  <a:close/>
                </a:path>
                <a:path w="4109720" h="720090">
                  <a:moveTo>
                    <a:pt x="1956269" y="442556"/>
                  </a:moveTo>
                  <a:lnTo>
                    <a:pt x="1927326" y="442556"/>
                  </a:lnTo>
                  <a:lnTo>
                    <a:pt x="1927326" y="600811"/>
                  </a:lnTo>
                  <a:lnTo>
                    <a:pt x="1956269" y="600811"/>
                  </a:lnTo>
                  <a:lnTo>
                    <a:pt x="1956269" y="442556"/>
                  </a:lnTo>
                  <a:close/>
                </a:path>
                <a:path w="4109720" h="720090">
                  <a:moveTo>
                    <a:pt x="1972767" y="695934"/>
                  </a:moveTo>
                  <a:lnTo>
                    <a:pt x="1937461" y="688289"/>
                  </a:lnTo>
                  <a:lnTo>
                    <a:pt x="1908975" y="675284"/>
                  </a:lnTo>
                  <a:lnTo>
                    <a:pt x="1903107" y="670267"/>
                  </a:lnTo>
                  <a:lnTo>
                    <a:pt x="1889671" y="658812"/>
                  </a:lnTo>
                  <a:lnTo>
                    <a:pt x="1881898" y="640778"/>
                  </a:lnTo>
                  <a:lnTo>
                    <a:pt x="1962708" y="640778"/>
                  </a:lnTo>
                  <a:lnTo>
                    <a:pt x="1962708" y="618502"/>
                  </a:lnTo>
                  <a:lnTo>
                    <a:pt x="1881352" y="618502"/>
                  </a:lnTo>
                  <a:lnTo>
                    <a:pt x="1881352" y="592836"/>
                  </a:lnTo>
                  <a:lnTo>
                    <a:pt x="1852079" y="592836"/>
                  </a:lnTo>
                  <a:lnTo>
                    <a:pt x="1852079" y="618502"/>
                  </a:lnTo>
                  <a:lnTo>
                    <a:pt x="1771040" y="618502"/>
                  </a:lnTo>
                  <a:lnTo>
                    <a:pt x="1771040" y="640778"/>
                  </a:lnTo>
                  <a:lnTo>
                    <a:pt x="1851418" y="640778"/>
                  </a:lnTo>
                  <a:lnTo>
                    <a:pt x="1843519" y="659155"/>
                  </a:lnTo>
                  <a:lnTo>
                    <a:pt x="1823935" y="675767"/>
                  </a:lnTo>
                  <a:lnTo>
                    <a:pt x="1795157" y="688682"/>
                  </a:lnTo>
                  <a:lnTo>
                    <a:pt x="1759673" y="695934"/>
                  </a:lnTo>
                  <a:lnTo>
                    <a:pt x="1769948" y="718540"/>
                  </a:lnTo>
                  <a:lnTo>
                    <a:pt x="1801088" y="712216"/>
                  </a:lnTo>
                  <a:lnTo>
                    <a:pt x="1828380" y="701662"/>
                  </a:lnTo>
                  <a:lnTo>
                    <a:pt x="1850669" y="687476"/>
                  </a:lnTo>
                  <a:lnTo>
                    <a:pt x="1866823" y="670267"/>
                  </a:lnTo>
                  <a:lnTo>
                    <a:pt x="1882762" y="687349"/>
                  </a:lnTo>
                  <a:lnTo>
                    <a:pt x="1904771" y="701573"/>
                  </a:lnTo>
                  <a:lnTo>
                    <a:pt x="1931784" y="712216"/>
                  </a:lnTo>
                  <a:lnTo>
                    <a:pt x="1962708" y="718540"/>
                  </a:lnTo>
                  <a:lnTo>
                    <a:pt x="1972767" y="695934"/>
                  </a:lnTo>
                  <a:close/>
                </a:path>
                <a:path w="4109720" h="720090">
                  <a:moveTo>
                    <a:pt x="2229104" y="530364"/>
                  </a:moveTo>
                  <a:lnTo>
                    <a:pt x="2223376" y="502564"/>
                  </a:lnTo>
                  <a:lnTo>
                    <a:pt x="2212365" y="487108"/>
                  </a:lnTo>
                  <a:lnTo>
                    <a:pt x="2207869" y="480809"/>
                  </a:lnTo>
                  <a:lnTo>
                    <a:pt x="2200605" y="476389"/>
                  </a:lnTo>
                  <a:lnTo>
                    <a:pt x="2200605" y="530364"/>
                  </a:lnTo>
                  <a:lnTo>
                    <a:pt x="2197049" y="547941"/>
                  </a:lnTo>
                  <a:lnTo>
                    <a:pt x="2187549" y="561606"/>
                  </a:lnTo>
                  <a:lnTo>
                    <a:pt x="2173287" y="570458"/>
                  </a:lnTo>
                  <a:lnTo>
                    <a:pt x="2155494" y="573608"/>
                  </a:lnTo>
                  <a:lnTo>
                    <a:pt x="2137740" y="570458"/>
                  </a:lnTo>
                  <a:lnTo>
                    <a:pt x="2123414" y="561606"/>
                  </a:lnTo>
                  <a:lnTo>
                    <a:pt x="2113877" y="547941"/>
                  </a:lnTo>
                  <a:lnTo>
                    <a:pt x="2110498" y="530364"/>
                  </a:lnTo>
                  <a:lnTo>
                    <a:pt x="2113877" y="512686"/>
                  </a:lnTo>
                  <a:lnTo>
                    <a:pt x="2123414" y="499033"/>
                  </a:lnTo>
                  <a:lnTo>
                    <a:pt x="2137740" y="490232"/>
                  </a:lnTo>
                  <a:lnTo>
                    <a:pt x="2155494" y="487108"/>
                  </a:lnTo>
                  <a:lnTo>
                    <a:pt x="2173287" y="490232"/>
                  </a:lnTo>
                  <a:lnTo>
                    <a:pt x="2187549" y="499033"/>
                  </a:lnTo>
                  <a:lnTo>
                    <a:pt x="2197049" y="512686"/>
                  </a:lnTo>
                  <a:lnTo>
                    <a:pt x="2200605" y="530364"/>
                  </a:lnTo>
                  <a:lnTo>
                    <a:pt x="2200605" y="476389"/>
                  </a:lnTo>
                  <a:lnTo>
                    <a:pt x="2184565" y="466623"/>
                  </a:lnTo>
                  <a:lnTo>
                    <a:pt x="2155494" y="461556"/>
                  </a:lnTo>
                  <a:lnTo>
                    <a:pt x="2126297" y="466623"/>
                  </a:lnTo>
                  <a:lnTo>
                    <a:pt x="2102866" y="480809"/>
                  </a:lnTo>
                  <a:lnTo>
                    <a:pt x="2087321" y="502564"/>
                  </a:lnTo>
                  <a:lnTo>
                    <a:pt x="2081771" y="530364"/>
                  </a:lnTo>
                  <a:lnTo>
                    <a:pt x="2087321" y="558126"/>
                  </a:lnTo>
                  <a:lnTo>
                    <a:pt x="2102866" y="579932"/>
                  </a:lnTo>
                  <a:lnTo>
                    <a:pt x="2126297" y="594182"/>
                  </a:lnTo>
                  <a:lnTo>
                    <a:pt x="2155494" y="599274"/>
                  </a:lnTo>
                  <a:lnTo>
                    <a:pt x="2184565" y="594182"/>
                  </a:lnTo>
                  <a:lnTo>
                    <a:pt x="2207869" y="579932"/>
                  </a:lnTo>
                  <a:lnTo>
                    <a:pt x="2212365" y="573608"/>
                  </a:lnTo>
                  <a:lnTo>
                    <a:pt x="2223376" y="558126"/>
                  </a:lnTo>
                  <a:lnTo>
                    <a:pt x="2229104" y="530364"/>
                  </a:lnTo>
                  <a:close/>
                </a:path>
                <a:path w="4109720" h="720090">
                  <a:moveTo>
                    <a:pt x="2306866" y="689597"/>
                  </a:moveTo>
                  <a:lnTo>
                    <a:pt x="2148827" y="689597"/>
                  </a:lnTo>
                  <a:lnTo>
                    <a:pt x="2148827" y="624611"/>
                  </a:lnTo>
                  <a:lnTo>
                    <a:pt x="2119668" y="624611"/>
                  </a:lnTo>
                  <a:lnTo>
                    <a:pt x="2119668" y="713625"/>
                  </a:lnTo>
                  <a:lnTo>
                    <a:pt x="2306866" y="713625"/>
                  </a:lnTo>
                  <a:lnTo>
                    <a:pt x="2306866" y="689597"/>
                  </a:lnTo>
                  <a:close/>
                </a:path>
                <a:path w="4109720" h="720090">
                  <a:moveTo>
                    <a:pt x="2335161" y="525119"/>
                  </a:moveTo>
                  <a:lnTo>
                    <a:pt x="2295067" y="525119"/>
                  </a:lnTo>
                  <a:lnTo>
                    <a:pt x="2295067" y="442442"/>
                  </a:lnTo>
                  <a:lnTo>
                    <a:pt x="2265692" y="442442"/>
                  </a:lnTo>
                  <a:lnTo>
                    <a:pt x="2265692" y="645807"/>
                  </a:lnTo>
                  <a:lnTo>
                    <a:pt x="2295067" y="645807"/>
                  </a:lnTo>
                  <a:lnTo>
                    <a:pt x="2295067" y="549579"/>
                  </a:lnTo>
                  <a:lnTo>
                    <a:pt x="2335161" y="549579"/>
                  </a:lnTo>
                  <a:lnTo>
                    <a:pt x="2335161" y="525119"/>
                  </a:lnTo>
                  <a:close/>
                </a:path>
                <a:path w="4109720" h="720090">
                  <a:moveTo>
                    <a:pt x="2516784" y="574700"/>
                  </a:moveTo>
                  <a:lnTo>
                    <a:pt x="2467775" y="540956"/>
                  </a:lnTo>
                  <a:lnTo>
                    <a:pt x="2450096" y="491693"/>
                  </a:lnTo>
                  <a:lnTo>
                    <a:pt x="2450058" y="485584"/>
                  </a:lnTo>
                  <a:lnTo>
                    <a:pt x="2509685" y="485584"/>
                  </a:lnTo>
                  <a:lnTo>
                    <a:pt x="2509685" y="461670"/>
                  </a:lnTo>
                  <a:lnTo>
                    <a:pt x="2360282" y="461670"/>
                  </a:lnTo>
                  <a:lnTo>
                    <a:pt x="2360282" y="485584"/>
                  </a:lnTo>
                  <a:lnTo>
                    <a:pt x="2420340" y="485584"/>
                  </a:lnTo>
                  <a:lnTo>
                    <a:pt x="2420340" y="491693"/>
                  </a:lnTo>
                  <a:lnTo>
                    <a:pt x="2415565" y="519874"/>
                  </a:lnTo>
                  <a:lnTo>
                    <a:pt x="2401836" y="545706"/>
                  </a:lnTo>
                  <a:lnTo>
                    <a:pt x="2380081" y="567207"/>
                  </a:lnTo>
                  <a:lnTo>
                    <a:pt x="2351214" y="582345"/>
                  </a:lnTo>
                  <a:lnTo>
                    <a:pt x="2366391" y="605612"/>
                  </a:lnTo>
                  <a:lnTo>
                    <a:pt x="2389505" y="594245"/>
                  </a:lnTo>
                  <a:lnTo>
                    <a:pt x="2408986" y="578751"/>
                  </a:lnTo>
                  <a:lnTo>
                    <a:pt x="2424544" y="559727"/>
                  </a:lnTo>
                  <a:lnTo>
                    <a:pt x="2435860" y="537794"/>
                  </a:lnTo>
                  <a:lnTo>
                    <a:pt x="2446858" y="557212"/>
                  </a:lnTo>
                  <a:lnTo>
                    <a:pt x="2461666" y="574116"/>
                  </a:lnTo>
                  <a:lnTo>
                    <a:pt x="2480068" y="587933"/>
                  </a:lnTo>
                  <a:lnTo>
                    <a:pt x="2501823" y="598081"/>
                  </a:lnTo>
                  <a:lnTo>
                    <a:pt x="2516784" y="574700"/>
                  </a:lnTo>
                  <a:close/>
                </a:path>
                <a:path w="4109720" h="720090">
                  <a:moveTo>
                    <a:pt x="2581770" y="442556"/>
                  </a:moveTo>
                  <a:lnTo>
                    <a:pt x="2552496" y="442556"/>
                  </a:lnTo>
                  <a:lnTo>
                    <a:pt x="2552496" y="513105"/>
                  </a:lnTo>
                  <a:lnTo>
                    <a:pt x="2500833" y="513105"/>
                  </a:lnTo>
                  <a:lnTo>
                    <a:pt x="2500833" y="537248"/>
                  </a:lnTo>
                  <a:lnTo>
                    <a:pt x="2552496" y="537248"/>
                  </a:lnTo>
                  <a:lnTo>
                    <a:pt x="2552496" y="607250"/>
                  </a:lnTo>
                  <a:lnTo>
                    <a:pt x="2581770" y="607250"/>
                  </a:lnTo>
                  <a:lnTo>
                    <a:pt x="2581770" y="442556"/>
                  </a:lnTo>
                  <a:close/>
                </a:path>
                <a:path w="4109720" h="720090">
                  <a:moveTo>
                    <a:pt x="2582646" y="667207"/>
                  </a:moveTo>
                  <a:lnTo>
                    <a:pt x="2576131" y="645134"/>
                  </a:lnTo>
                  <a:lnTo>
                    <a:pt x="2567724" y="637717"/>
                  </a:lnTo>
                  <a:lnTo>
                    <a:pt x="2557551" y="628738"/>
                  </a:lnTo>
                  <a:lnTo>
                    <a:pt x="2553589" y="627367"/>
                  </a:lnTo>
                  <a:lnTo>
                    <a:pt x="2553589" y="667207"/>
                  </a:lnTo>
                  <a:lnTo>
                    <a:pt x="2549144" y="679615"/>
                  </a:lnTo>
                  <a:lnTo>
                    <a:pt x="2536431" y="688784"/>
                  </a:lnTo>
                  <a:lnTo>
                    <a:pt x="2516162" y="694423"/>
                  </a:lnTo>
                  <a:lnTo>
                    <a:pt x="2489047" y="696264"/>
                  </a:lnTo>
                  <a:lnTo>
                    <a:pt x="2461857" y="694423"/>
                  </a:lnTo>
                  <a:lnTo>
                    <a:pt x="2441549" y="688784"/>
                  </a:lnTo>
                  <a:lnTo>
                    <a:pt x="2428887" y="679615"/>
                  </a:lnTo>
                  <a:lnTo>
                    <a:pt x="2424607" y="667207"/>
                  </a:lnTo>
                  <a:lnTo>
                    <a:pt x="2428887" y="654685"/>
                  </a:lnTo>
                  <a:lnTo>
                    <a:pt x="2441549" y="645426"/>
                  </a:lnTo>
                  <a:lnTo>
                    <a:pt x="2461857" y="639686"/>
                  </a:lnTo>
                  <a:lnTo>
                    <a:pt x="2489047" y="637717"/>
                  </a:lnTo>
                  <a:lnTo>
                    <a:pt x="2516162" y="639686"/>
                  </a:lnTo>
                  <a:lnTo>
                    <a:pt x="2536431" y="645426"/>
                  </a:lnTo>
                  <a:lnTo>
                    <a:pt x="2549144" y="654685"/>
                  </a:lnTo>
                  <a:lnTo>
                    <a:pt x="2553589" y="667207"/>
                  </a:lnTo>
                  <a:lnTo>
                    <a:pt x="2553589" y="627367"/>
                  </a:lnTo>
                  <a:lnTo>
                    <a:pt x="2528125" y="618528"/>
                  </a:lnTo>
                  <a:lnTo>
                    <a:pt x="2489047" y="615010"/>
                  </a:lnTo>
                  <a:lnTo>
                    <a:pt x="2449893" y="618528"/>
                  </a:lnTo>
                  <a:lnTo>
                    <a:pt x="2420429" y="628738"/>
                  </a:lnTo>
                  <a:lnTo>
                    <a:pt x="2401900" y="645134"/>
                  </a:lnTo>
                  <a:lnTo>
                    <a:pt x="2395550" y="667207"/>
                  </a:lnTo>
                  <a:lnTo>
                    <a:pt x="2401900" y="689190"/>
                  </a:lnTo>
                  <a:lnTo>
                    <a:pt x="2420429" y="705510"/>
                  </a:lnTo>
                  <a:lnTo>
                    <a:pt x="2449893" y="715695"/>
                  </a:lnTo>
                  <a:lnTo>
                    <a:pt x="2489047" y="719302"/>
                  </a:lnTo>
                  <a:lnTo>
                    <a:pt x="2528125" y="715695"/>
                  </a:lnTo>
                  <a:lnTo>
                    <a:pt x="2557551" y="705510"/>
                  </a:lnTo>
                  <a:lnTo>
                    <a:pt x="2568079" y="696264"/>
                  </a:lnTo>
                  <a:lnTo>
                    <a:pt x="2576131" y="689190"/>
                  </a:lnTo>
                  <a:lnTo>
                    <a:pt x="2582646" y="667207"/>
                  </a:lnTo>
                  <a:close/>
                </a:path>
                <a:path w="4109720" h="720090">
                  <a:moveTo>
                    <a:pt x="2792234" y="475424"/>
                  </a:moveTo>
                  <a:lnTo>
                    <a:pt x="2724073" y="475424"/>
                  </a:lnTo>
                  <a:lnTo>
                    <a:pt x="2724073" y="443318"/>
                  </a:lnTo>
                  <a:lnTo>
                    <a:pt x="2694698" y="443318"/>
                  </a:lnTo>
                  <a:lnTo>
                    <a:pt x="2694698" y="475424"/>
                  </a:lnTo>
                  <a:lnTo>
                    <a:pt x="2626220" y="475424"/>
                  </a:lnTo>
                  <a:lnTo>
                    <a:pt x="2626220" y="498792"/>
                  </a:lnTo>
                  <a:lnTo>
                    <a:pt x="2792234" y="498792"/>
                  </a:lnTo>
                  <a:lnTo>
                    <a:pt x="2792234" y="475424"/>
                  </a:lnTo>
                  <a:close/>
                </a:path>
                <a:path w="4109720" h="720090">
                  <a:moveTo>
                    <a:pt x="2798241" y="657377"/>
                  </a:moveTo>
                  <a:lnTo>
                    <a:pt x="2796781" y="642086"/>
                  </a:lnTo>
                  <a:lnTo>
                    <a:pt x="2796159" y="635647"/>
                  </a:lnTo>
                  <a:lnTo>
                    <a:pt x="2778671" y="637870"/>
                  </a:lnTo>
                  <a:lnTo>
                    <a:pt x="2760700" y="639648"/>
                  </a:lnTo>
                  <a:lnTo>
                    <a:pt x="2742438" y="641032"/>
                  </a:lnTo>
                  <a:lnTo>
                    <a:pt x="2724073" y="642086"/>
                  </a:lnTo>
                  <a:lnTo>
                    <a:pt x="2724073" y="615111"/>
                  </a:lnTo>
                  <a:lnTo>
                    <a:pt x="2745321" y="609155"/>
                  </a:lnTo>
                  <a:lnTo>
                    <a:pt x="2761716" y="598385"/>
                  </a:lnTo>
                  <a:lnTo>
                    <a:pt x="2765348" y="593267"/>
                  </a:lnTo>
                  <a:lnTo>
                    <a:pt x="2772321" y="583425"/>
                  </a:lnTo>
                  <a:lnTo>
                    <a:pt x="2776182" y="564870"/>
                  </a:lnTo>
                  <a:lnTo>
                    <a:pt x="2771178" y="543610"/>
                  </a:lnTo>
                  <a:lnTo>
                    <a:pt x="2764625" y="535825"/>
                  </a:lnTo>
                  <a:lnTo>
                    <a:pt x="2757449" y="527278"/>
                  </a:lnTo>
                  <a:lnTo>
                    <a:pt x="2748000" y="522579"/>
                  </a:lnTo>
                  <a:lnTo>
                    <a:pt x="2748000" y="564870"/>
                  </a:lnTo>
                  <a:lnTo>
                    <a:pt x="2745232" y="576745"/>
                  </a:lnTo>
                  <a:lnTo>
                    <a:pt x="2737421" y="585711"/>
                  </a:lnTo>
                  <a:lnTo>
                    <a:pt x="2725280" y="591350"/>
                  </a:lnTo>
                  <a:lnTo>
                    <a:pt x="2709557" y="593267"/>
                  </a:lnTo>
                  <a:lnTo>
                    <a:pt x="2693695" y="591350"/>
                  </a:lnTo>
                  <a:lnTo>
                    <a:pt x="2681503" y="585711"/>
                  </a:lnTo>
                  <a:lnTo>
                    <a:pt x="2673654" y="576745"/>
                  </a:lnTo>
                  <a:lnTo>
                    <a:pt x="2670886" y="564870"/>
                  </a:lnTo>
                  <a:lnTo>
                    <a:pt x="2673654" y="552869"/>
                  </a:lnTo>
                  <a:lnTo>
                    <a:pt x="2681503" y="543712"/>
                  </a:lnTo>
                  <a:lnTo>
                    <a:pt x="2693695" y="537870"/>
                  </a:lnTo>
                  <a:lnTo>
                    <a:pt x="2709557" y="535825"/>
                  </a:lnTo>
                  <a:lnTo>
                    <a:pt x="2725280" y="537870"/>
                  </a:lnTo>
                  <a:lnTo>
                    <a:pt x="2737421" y="543712"/>
                  </a:lnTo>
                  <a:lnTo>
                    <a:pt x="2745232" y="552869"/>
                  </a:lnTo>
                  <a:lnTo>
                    <a:pt x="2748000" y="564870"/>
                  </a:lnTo>
                  <a:lnTo>
                    <a:pt x="2748000" y="522579"/>
                  </a:lnTo>
                  <a:lnTo>
                    <a:pt x="2736431" y="516801"/>
                  </a:lnTo>
                  <a:lnTo>
                    <a:pt x="2709557" y="513105"/>
                  </a:lnTo>
                  <a:lnTo>
                    <a:pt x="2682481" y="516801"/>
                  </a:lnTo>
                  <a:lnTo>
                    <a:pt x="2661501" y="527278"/>
                  </a:lnTo>
                  <a:lnTo>
                    <a:pt x="2647962" y="543610"/>
                  </a:lnTo>
                  <a:lnTo>
                    <a:pt x="2643263" y="564870"/>
                  </a:lnTo>
                  <a:lnTo>
                    <a:pt x="2646807" y="583374"/>
                  </a:lnTo>
                  <a:lnTo>
                    <a:pt x="2657183" y="598309"/>
                  </a:lnTo>
                  <a:lnTo>
                    <a:pt x="2673451" y="609092"/>
                  </a:lnTo>
                  <a:lnTo>
                    <a:pt x="2694698" y="615111"/>
                  </a:lnTo>
                  <a:lnTo>
                    <a:pt x="2694698" y="643178"/>
                  </a:lnTo>
                  <a:lnTo>
                    <a:pt x="2675115" y="643648"/>
                  </a:lnTo>
                  <a:lnTo>
                    <a:pt x="2621089" y="644055"/>
                  </a:lnTo>
                  <a:lnTo>
                    <a:pt x="2625560" y="668528"/>
                  </a:lnTo>
                  <a:lnTo>
                    <a:pt x="2664282" y="668274"/>
                  </a:lnTo>
                  <a:lnTo>
                    <a:pt x="2707309" y="666927"/>
                  </a:lnTo>
                  <a:lnTo>
                    <a:pt x="2752648" y="663587"/>
                  </a:lnTo>
                  <a:lnTo>
                    <a:pt x="2798241" y="657377"/>
                  </a:lnTo>
                  <a:close/>
                </a:path>
                <a:path w="4109720" h="720090">
                  <a:moveTo>
                    <a:pt x="2853423" y="113728"/>
                  </a:moveTo>
                  <a:lnTo>
                    <a:pt x="2684462" y="113728"/>
                  </a:lnTo>
                  <a:lnTo>
                    <a:pt x="2684462" y="83248"/>
                  </a:lnTo>
                  <a:lnTo>
                    <a:pt x="2847302" y="83248"/>
                  </a:lnTo>
                  <a:lnTo>
                    <a:pt x="2847302" y="61658"/>
                  </a:lnTo>
                  <a:lnTo>
                    <a:pt x="2847302" y="33718"/>
                  </a:lnTo>
                  <a:lnTo>
                    <a:pt x="2847302" y="9588"/>
                  </a:lnTo>
                  <a:lnTo>
                    <a:pt x="2654211" y="9588"/>
                  </a:lnTo>
                  <a:lnTo>
                    <a:pt x="2654211" y="33718"/>
                  </a:lnTo>
                  <a:lnTo>
                    <a:pt x="2817380" y="33718"/>
                  </a:lnTo>
                  <a:lnTo>
                    <a:pt x="2817380" y="61658"/>
                  </a:lnTo>
                  <a:lnTo>
                    <a:pt x="2654858" y="61658"/>
                  </a:lnTo>
                  <a:lnTo>
                    <a:pt x="2654858" y="83248"/>
                  </a:lnTo>
                  <a:lnTo>
                    <a:pt x="2654858" y="113728"/>
                  </a:lnTo>
                  <a:lnTo>
                    <a:pt x="2654858" y="137858"/>
                  </a:lnTo>
                  <a:lnTo>
                    <a:pt x="2853423" y="137858"/>
                  </a:lnTo>
                  <a:lnTo>
                    <a:pt x="2853423" y="113728"/>
                  </a:lnTo>
                  <a:close/>
                </a:path>
                <a:path w="4109720" h="720090">
                  <a:moveTo>
                    <a:pt x="2877337" y="164045"/>
                  </a:moveTo>
                  <a:lnTo>
                    <a:pt x="2624061" y="164045"/>
                  </a:lnTo>
                  <a:lnTo>
                    <a:pt x="2624061" y="187312"/>
                  </a:lnTo>
                  <a:lnTo>
                    <a:pt x="2688069" y="187312"/>
                  </a:lnTo>
                  <a:lnTo>
                    <a:pt x="2688069" y="276542"/>
                  </a:lnTo>
                  <a:lnTo>
                    <a:pt x="2717330" y="276542"/>
                  </a:lnTo>
                  <a:lnTo>
                    <a:pt x="2717330" y="187312"/>
                  </a:lnTo>
                  <a:lnTo>
                    <a:pt x="2784170" y="187312"/>
                  </a:lnTo>
                  <a:lnTo>
                    <a:pt x="2784170" y="276542"/>
                  </a:lnTo>
                  <a:lnTo>
                    <a:pt x="2813659" y="276542"/>
                  </a:lnTo>
                  <a:lnTo>
                    <a:pt x="2813659" y="187312"/>
                  </a:lnTo>
                  <a:lnTo>
                    <a:pt x="2877337" y="187312"/>
                  </a:lnTo>
                  <a:lnTo>
                    <a:pt x="2877337" y="164045"/>
                  </a:lnTo>
                  <a:close/>
                </a:path>
                <a:path w="4109720" h="720090">
                  <a:moveTo>
                    <a:pt x="2882989" y="558546"/>
                  </a:moveTo>
                  <a:lnTo>
                    <a:pt x="2841485" y="558546"/>
                  </a:lnTo>
                  <a:lnTo>
                    <a:pt x="2841485" y="442556"/>
                  </a:lnTo>
                  <a:lnTo>
                    <a:pt x="2811996" y="442556"/>
                  </a:lnTo>
                  <a:lnTo>
                    <a:pt x="2811996" y="719302"/>
                  </a:lnTo>
                  <a:lnTo>
                    <a:pt x="2841485" y="719302"/>
                  </a:lnTo>
                  <a:lnTo>
                    <a:pt x="2841485" y="583107"/>
                  </a:lnTo>
                  <a:lnTo>
                    <a:pt x="2882989" y="583107"/>
                  </a:lnTo>
                  <a:lnTo>
                    <a:pt x="2882989" y="558546"/>
                  </a:lnTo>
                  <a:close/>
                </a:path>
                <a:path w="4109720" h="720090">
                  <a:moveTo>
                    <a:pt x="3117837" y="17259"/>
                  </a:moveTo>
                  <a:lnTo>
                    <a:pt x="2991789" y="17259"/>
                  </a:lnTo>
                  <a:lnTo>
                    <a:pt x="2991789" y="41071"/>
                  </a:lnTo>
                  <a:lnTo>
                    <a:pt x="3086481" y="41071"/>
                  </a:lnTo>
                  <a:lnTo>
                    <a:pt x="3076029" y="71996"/>
                  </a:lnTo>
                  <a:lnTo>
                    <a:pt x="3053740" y="98793"/>
                  </a:lnTo>
                  <a:lnTo>
                    <a:pt x="3020491" y="120751"/>
                  </a:lnTo>
                  <a:lnTo>
                    <a:pt x="2977159" y="137185"/>
                  </a:lnTo>
                  <a:lnTo>
                    <a:pt x="2989288" y="160121"/>
                  </a:lnTo>
                  <a:lnTo>
                    <a:pt x="3043161" y="138150"/>
                  </a:lnTo>
                  <a:lnTo>
                    <a:pt x="3083534" y="106591"/>
                  </a:lnTo>
                  <a:lnTo>
                    <a:pt x="3108922" y="66078"/>
                  </a:lnTo>
                  <a:lnTo>
                    <a:pt x="3117837" y="17259"/>
                  </a:lnTo>
                  <a:close/>
                </a:path>
                <a:path w="4109720" h="720090">
                  <a:moveTo>
                    <a:pt x="3138144" y="575475"/>
                  </a:moveTo>
                  <a:lnTo>
                    <a:pt x="3109823" y="561454"/>
                  </a:lnTo>
                  <a:lnTo>
                    <a:pt x="3088830" y="541807"/>
                  </a:lnTo>
                  <a:lnTo>
                    <a:pt x="3087103" y="538657"/>
                  </a:lnTo>
                  <a:lnTo>
                    <a:pt x="3075787" y="518185"/>
                  </a:lnTo>
                  <a:lnTo>
                    <a:pt x="3071304" y="492239"/>
                  </a:lnTo>
                  <a:lnTo>
                    <a:pt x="3071304" y="484593"/>
                  </a:lnTo>
                  <a:lnTo>
                    <a:pt x="3131045" y="484593"/>
                  </a:lnTo>
                  <a:lnTo>
                    <a:pt x="3131045" y="460895"/>
                  </a:lnTo>
                  <a:lnTo>
                    <a:pt x="2981096" y="460895"/>
                  </a:lnTo>
                  <a:lnTo>
                    <a:pt x="2981096" y="484593"/>
                  </a:lnTo>
                  <a:lnTo>
                    <a:pt x="3042031" y="484593"/>
                  </a:lnTo>
                  <a:lnTo>
                    <a:pt x="3042018" y="492239"/>
                  </a:lnTo>
                  <a:lnTo>
                    <a:pt x="3037154" y="519938"/>
                  </a:lnTo>
                  <a:lnTo>
                    <a:pt x="3023400" y="545147"/>
                  </a:lnTo>
                  <a:lnTo>
                    <a:pt x="3001594" y="566000"/>
                  </a:lnTo>
                  <a:lnTo>
                    <a:pt x="2972574" y="580707"/>
                  </a:lnTo>
                  <a:lnTo>
                    <a:pt x="2988297" y="603427"/>
                  </a:lnTo>
                  <a:lnTo>
                    <a:pt x="3011055" y="592658"/>
                  </a:lnTo>
                  <a:lnTo>
                    <a:pt x="3030309" y="577926"/>
                  </a:lnTo>
                  <a:lnTo>
                    <a:pt x="3045726" y="559752"/>
                  </a:lnTo>
                  <a:lnTo>
                    <a:pt x="3057004" y="538657"/>
                  </a:lnTo>
                  <a:lnTo>
                    <a:pt x="3068002" y="557872"/>
                  </a:lnTo>
                  <a:lnTo>
                    <a:pt x="3082836" y="574522"/>
                  </a:lnTo>
                  <a:lnTo>
                    <a:pt x="3101314" y="588137"/>
                  </a:lnTo>
                  <a:lnTo>
                    <a:pt x="3123184" y="598182"/>
                  </a:lnTo>
                  <a:lnTo>
                    <a:pt x="3138144" y="575475"/>
                  </a:lnTo>
                  <a:close/>
                </a:path>
                <a:path w="4109720" h="720090">
                  <a:moveTo>
                    <a:pt x="3192208" y="623087"/>
                  </a:moveTo>
                  <a:lnTo>
                    <a:pt x="3009265" y="623087"/>
                  </a:lnTo>
                  <a:lnTo>
                    <a:pt x="3009265" y="646785"/>
                  </a:lnTo>
                  <a:lnTo>
                    <a:pt x="3162833" y="646785"/>
                  </a:lnTo>
                  <a:lnTo>
                    <a:pt x="3162833" y="719302"/>
                  </a:lnTo>
                  <a:lnTo>
                    <a:pt x="3192208" y="719302"/>
                  </a:lnTo>
                  <a:lnTo>
                    <a:pt x="3192208" y="623087"/>
                  </a:lnTo>
                  <a:close/>
                </a:path>
                <a:path w="4109720" h="720090">
                  <a:moveTo>
                    <a:pt x="3205429" y="168313"/>
                  </a:moveTo>
                  <a:lnTo>
                    <a:pt x="3176371" y="168313"/>
                  </a:lnTo>
                  <a:lnTo>
                    <a:pt x="3176371" y="191579"/>
                  </a:lnTo>
                  <a:lnTo>
                    <a:pt x="3176371" y="249351"/>
                  </a:lnTo>
                  <a:lnTo>
                    <a:pt x="3053067" y="249351"/>
                  </a:lnTo>
                  <a:lnTo>
                    <a:pt x="3053067" y="191579"/>
                  </a:lnTo>
                  <a:lnTo>
                    <a:pt x="3176371" y="191579"/>
                  </a:lnTo>
                  <a:lnTo>
                    <a:pt x="3176371" y="168313"/>
                  </a:lnTo>
                  <a:lnTo>
                    <a:pt x="3024454" y="168313"/>
                  </a:lnTo>
                  <a:lnTo>
                    <a:pt x="3024454" y="272834"/>
                  </a:lnTo>
                  <a:lnTo>
                    <a:pt x="3205429" y="272834"/>
                  </a:lnTo>
                  <a:lnTo>
                    <a:pt x="3205429" y="249351"/>
                  </a:lnTo>
                  <a:lnTo>
                    <a:pt x="3205429" y="191579"/>
                  </a:lnTo>
                  <a:lnTo>
                    <a:pt x="3205429" y="168313"/>
                  </a:lnTo>
                  <a:close/>
                </a:path>
                <a:path w="4109720" h="720090">
                  <a:moveTo>
                    <a:pt x="3205429" y="0"/>
                  </a:moveTo>
                  <a:lnTo>
                    <a:pt x="3176155" y="0"/>
                  </a:lnTo>
                  <a:lnTo>
                    <a:pt x="3176155" y="69469"/>
                  </a:lnTo>
                  <a:lnTo>
                    <a:pt x="3118815" y="69469"/>
                  </a:lnTo>
                  <a:lnTo>
                    <a:pt x="3118815" y="93713"/>
                  </a:lnTo>
                  <a:lnTo>
                    <a:pt x="3176155" y="93713"/>
                  </a:lnTo>
                  <a:lnTo>
                    <a:pt x="3176155" y="156845"/>
                  </a:lnTo>
                  <a:lnTo>
                    <a:pt x="3205429" y="156845"/>
                  </a:lnTo>
                  <a:lnTo>
                    <a:pt x="3205429" y="0"/>
                  </a:lnTo>
                  <a:close/>
                </a:path>
                <a:path w="4109720" h="720090">
                  <a:moveTo>
                    <a:pt x="3232289" y="513651"/>
                  </a:moveTo>
                  <a:lnTo>
                    <a:pt x="3192208" y="513651"/>
                  </a:lnTo>
                  <a:lnTo>
                    <a:pt x="3192208" y="442556"/>
                  </a:lnTo>
                  <a:lnTo>
                    <a:pt x="3162833" y="442556"/>
                  </a:lnTo>
                  <a:lnTo>
                    <a:pt x="3162833" y="609320"/>
                  </a:lnTo>
                  <a:lnTo>
                    <a:pt x="3192208" y="609320"/>
                  </a:lnTo>
                  <a:lnTo>
                    <a:pt x="3192208" y="538441"/>
                  </a:lnTo>
                  <a:lnTo>
                    <a:pt x="3232289" y="538441"/>
                  </a:lnTo>
                  <a:lnTo>
                    <a:pt x="3232289" y="513651"/>
                  </a:lnTo>
                  <a:close/>
                </a:path>
                <a:path w="4109720" h="720090">
                  <a:moveTo>
                    <a:pt x="3469729" y="225869"/>
                  </a:moveTo>
                  <a:lnTo>
                    <a:pt x="3463074" y="204419"/>
                  </a:lnTo>
                  <a:lnTo>
                    <a:pt x="3455708" y="198234"/>
                  </a:lnTo>
                  <a:lnTo>
                    <a:pt x="3444176" y="188544"/>
                  </a:lnTo>
                  <a:lnTo>
                    <a:pt x="3440455" y="187325"/>
                  </a:lnTo>
                  <a:lnTo>
                    <a:pt x="3440455" y="225869"/>
                  </a:lnTo>
                  <a:lnTo>
                    <a:pt x="3435870" y="237515"/>
                  </a:lnTo>
                  <a:lnTo>
                    <a:pt x="3422866" y="245999"/>
                  </a:lnTo>
                  <a:lnTo>
                    <a:pt x="3402050" y="251193"/>
                  </a:lnTo>
                  <a:lnTo>
                    <a:pt x="3374059" y="252958"/>
                  </a:lnTo>
                  <a:lnTo>
                    <a:pt x="3345853" y="251193"/>
                  </a:lnTo>
                  <a:lnTo>
                    <a:pt x="3325037" y="245999"/>
                  </a:lnTo>
                  <a:lnTo>
                    <a:pt x="3312172" y="237515"/>
                  </a:lnTo>
                  <a:lnTo>
                    <a:pt x="3307867" y="225869"/>
                  </a:lnTo>
                  <a:lnTo>
                    <a:pt x="3312172" y="214071"/>
                  </a:lnTo>
                  <a:lnTo>
                    <a:pt x="3325037" y="205460"/>
                  </a:lnTo>
                  <a:lnTo>
                    <a:pt x="3345853" y="200139"/>
                  </a:lnTo>
                  <a:lnTo>
                    <a:pt x="3374059" y="198234"/>
                  </a:lnTo>
                  <a:lnTo>
                    <a:pt x="3402050" y="200139"/>
                  </a:lnTo>
                  <a:lnTo>
                    <a:pt x="3422866" y="205460"/>
                  </a:lnTo>
                  <a:lnTo>
                    <a:pt x="3435870" y="214071"/>
                  </a:lnTo>
                  <a:lnTo>
                    <a:pt x="3440455" y="225869"/>
                  </a:lnTo>
                  <a:lnTo>
                    <a:pt x="3440455" y="187325"/>
                  </a:lnTo>
                  <a:lnTo>
                    <a:pt x="3414128" y="178689"/>
                  </a:lnTo>
                  <a:lnTo>
                    <a:pt x="3374059" y="175298"/>
                  </a:lnTo>
                  <a:lnTo>
                    <a:pt x="3333762" y="178689"/>
                  </a:lnTo>
                  <a:lnTo>
                    <a:pt x="3303574" y="188544"/>
                  </a:lnTo>
                  <a:lnTo>
                    <a:pt x="3284626" y="204419"/>
                  </a:lnTo>
                  <a:lnTo>
                    <a:pt x="3278060" y="225869"/>
                  </a:lnTo>
                  <a:lnTo>
                    <a:pt x="3284626" y="247307"/>
                  </a:lnTo>
                  <a:lnTo>
                    <a:pt x="3303574" y="263067"/>
                  </a:lnTo>
                  <a:lnTo>
                    <a:pt x="3333762" y="272783"/>
                  </a:lnTo>
                  <a:lnTo>
                    <a:pt x="3374059" y="276110"/>
                  </a:lnTo>
                  <a:lnTo>
                    <a:pt x="3414128" y="272783"/>
                  </a:lnTo>
                  <a:lnTo>
                    <a:pt x="3444176" y="263067"/>
                  </a:lnTo>
                  <a:lnTo>
                    <a:pt x="3456305" y="252958"/>
                  </a:lnTo>
                  <a:lnTo>
                    <a:pt x="3463074" y="247307"/>
                  </a:lnTo>
                  <a:lnTo>
                    <a:pt x="3469729" y="225869"/>
                  </a:lnTo>
                  <a:close/>
                </a:path>
                <a:path w="4109720" h="720090">
                  <a:moveTo>
                    <a:pt x="3478911" y="604520"/>
                  </a:moveTo>
                  <a:lnTo>
                    <a:pt x="3449637" y="604520"/>
                  </a:lnTo>
                  <a:lnTo>
                    <a:pt x="3449637" y="636739"/>
                  </a:lnTo>
                  <a:lnTo>
                    <a:pt x="3449637" y="659790"/>
                  </a:lnTo>
                  <a:lnTo>
                    <a:pt x="3449637" y="691896"/>
                  </a:lnTo>
                  <a:lnTo>
                    <a:pt x="3327527" y="691896"/>
                  </a:lnTo>
                  <a:lnTo>
                    <a:pt x="3327527" y="659790"/>
                  </a:lnTo>
                  <a:lnTo>
                    <a:pt x="3449637" y="659790"/>
                  </a:lnTo>
                  <a:lnTo>
                    <a:pt x="3449637" y="636739"/>
                  </a:lnTo>
                  <a:lnTo>
                    <a:pt x="3327527" y="636739"/>
                  </a:lnTo>
                  <a:lnTo>
                    <a:pt x="3327527" y="604520"/>
                  </a:lnTo>
                  <a:lnTo>
                    <a:pt x="3298482" y="604520"/>
                  </a:lnTo>
                  <a:lnTo>
                    <a:pt x="3298482" y="715810"/>
                  </a:lnTo>
                  <a:lnTo>
                    <a:pt x="3478911" y="715810"/>
                  </a:lnTo>
                  <a:lnTo>
                    <a:pt x="3478911" y="691896"/>
                  </a:lnTo>
                  <a:lnTo>
                    <a:pt x="3478911" y="659790"/>
                  </a:lnTo>
                  <a:lnTo>
                    <a:pt x="3478911" y="636739"/>
                  </a:lnTo>
                  <a:lnTo>
                    <a:pt x="3478911" y="604520"/>
                  </a:lnTo>
                  <a:close/>
                </a:path>
                <a:path w="4109720" h="720090">
                  <a:moveTo>
                    <a:pt x="3478911" y="442556"/>
                  </a:moveTo>
                  <a:lnTo>
                    <a:pt x="3449637" y="442556"/>
                  </a:lnTo>
                  <a:lnTo>
                    <a:pt x="3449637" y="507212"/>
                  </a:lnTo>
                  <a:lnTo>
                    <a:pt x="3395573" y="507212"/>
                  </a:lnTo>
                  <a:lnTo>
                    <a:pt x="3387052" y="485902"/>
                  </a:lnTo>
                  <a:lnTo>
                    <a:pt x="3381298" y="479793"/>
                  </a:lnTo>
                  <a:lnTo>
                    <a:pt x="3371519" y="469404"/>
                  </a:lnTo>
                  <a:lnTo>
                    <a:pt x="3368700" y="467995"/>
                  </a:lnTo>
                  <a:lnTo>
                    <a:pt x="3368700" y="519544"/>
                  </a:lnTo>
                  <a:lnTo>
                    <a:pt x="3365436" y="535762"/>
                  </a:lnTo>
                  <a:lnTo>
                    <a:pt x="3356318" y="548436"/>
                  </a:lnTo>
                  <a:lnTo>
                    <a:pt x="3342398" y="556691"/>
                  </a:lnTo>
                  <a:lnTo>
                    <a:pt x="3324695" y="559638"/>
                  </a:lnTo>
                  <a:lnTo>
                    <a:pt x="3306711" y="556691"/>
                  </a:lnTo>
                  <a:lnTo>
                    <a:pt x="3292627" y="548436"/>
                  </a:lnTo>
                  <a:lnTo>
                    <a:pt x="3283420" y="535762"/>
                  </a:lnTo>
                  <a:lnTo>
                    <a:pt x="3280130" y="519544"/>
                  </a:lnTo>
                  <a:lnTo>
                    <a:pt x="3283420" y="503212"/>
                  </a:lnTo>
                  <a:lnTo>
                    <a:pt x="3292627" y="490626"/>
                  </a:lnTo>
                  <a:lnTo>
                    <a:pt x="3306711" y="482549"/>
                  </a:lnTo>
                  <a:lnTo>
                    <a:pt x="3324695" y="479793"/>
                  </a:lnTo>
                  <a:lnTo>
                    <a:pt x="3342398" y="482549"/>
                  </a:lnTo>
                  <a:lnTo>
                    <a:pt x="3356318" y="490626"/>
                  </a:lnTo>
                  <a:lnTo>
                    <a:pt x="3365436" y="503212"/>
                  </a:lnTo>
                  <a:lnTo>
                    <a:pt x="3368700" y="519544"/>
                  </a:lnTo>
                  <a:lnTo>
                    <a:pt x="3368700" y="467995"/>
                  </a:lnTo>
                  <a:lnTo>
                    <a:pt x="3350298" y="458787"/>
                  </a:lnTo>
                  <a:lnTo>
                    <a:pt x="3324695" y="455117"/>
                  </a:lnTo>
                  <a:lnTo>
                    <a:pt x="3295510" y="459778"/>
                  </a:lnTo>
                  <a:lnTo>
                    <a:pt x="3272548" y="473075"/>
                  </a:lnTo>
                  <a:lnTo>
                    <a:pt x="3257562" y="493509"/>
                  </a:lnTo>
                  <a:lnTo>
                    <a:pt x="3252279" y="519544"/>
                  </a:lnTo>
                  <a:lnTo>
                    <a:pt x="3257562" y="545744"/>
                  </a:lnTo>
                  <a:lnTo>
                    <a:pt x="3272548" y="566229"/>
                  </a:lnTo>
                  <a:lnTo>
                    <a:pt x="3295510" y="579551"/>
                  </a:lnTo>
                  <a:lnTo>
                    <a:pt x="3324695" y="584314"/>
                  </a:lnTo>
                  <a:lnTo>
                    <a:pt x="3350552" y="580478"/>
                  </a:lnTo>
                  <a:lnTo>
                    <a:pt x="3371900" y="569633"/>
                  </a:lnTo>
                  <a:lnTo>
                    <a:pt x="3381121" y="559638"/>
                  </a:lnTo>
                  <a:lnTo>
                    <a:pt x="3387382" y="552843"/>
                  </a:lnTo>
                  <a:lnTo>
                    <a:pt x="3395688" y="531126"/>
                  </a:lnTo>
                  <a:lnTo>
                    <a:pt x="3449637" y="531126"/>
                  </a:lnTo>
                  <a:lnTo>
                    <a:pt x="3449637" y="591083"/>
                  </a:lnTo>
                  <a:lnTo>
                    <a:pt x="3478911" y="591083"/>
                  </a:lnTo>
                  <a:lnTo>
                    <a:pt x="3478911" y="531126"/>
                  </a:lnTo>
                  <a:lnTo>
                    <a:pt x="3478911" y="507212"/>
                  </a:lnTo>
                  <a:lnTo>
                    <a:pt x="3478911" y="442556"/>
                  </a:lnTo>
                  <a:close/>
                </a:path>
                <a:path w="4109720" h="720090">
                  <a:moveTo>
                    <a:pt x="3487648" y="92519"/>
                  </a:moveTo>
                  <a:lnTo>
                    <a:pt x="3422904" y="73075"/>
                  </a:lnTo>
                  <a:lnTo>
                    <a:pt x="3394049" y="37579"/>
                  </a:lnTo>
                  <a:lnTo>
                    <a:pt x="3477818" y="37579"/>
                  </a:lnTo>
                  <a:lnTo>
                    <a:pt x="3477818" y="13436"/>
                  </a:lnTo>
                  <a:lnTo>
                    <a:pt x="3271278" y="13436"/>
                  </a:lnTo>
                  <a:lnTo>
                    <a:pt x="3271278" y="37579"/>
                  </a:lnTo>
                  <a:lnTo>
                    <a:pt x="3354616" y="37579"/>
                  </a:lnTo>
                  <a:lnTo>
                    <a:pt x="3345637" y="56819"/>
                  </a:lnTo>
                  <a:lnTo>
                    <a:pt x="3325520" y="73152"/>
                  </a:lnTo>
                  <a:lnTo>
                    <a:pt x="3296666" y="85432"/>
                  </a:lnTo>
                  <a:lnTo>
                    <a:pt x="3261449" y="92519"/>
                  </a:lnTo>
                  <a:lnTo>
                    <a:pt x="3271609" y="115557"/>
                  </a:lnTo>
                  <a:lnTo>
                    <a:pt x="3305784" y="108788"/>
                  </a:lnTo>
                  <a:lnTo>
                    <a:pt x="3335261" y="97002"/>
                  </a:lnTo>
                  <a:lnTo>
                    <a:pt x="3358540" y="80733"/>
                  </a:lnTo>
                  <a:lnTo>
                    <a:pt x="3374161" y="60515"/>
                  </a:lnTo>
                  <a:lnTo>
                    <a:pt x="3389884" y="80784"/>
                  </a:lnTo>
                  <a:lnTo>
                    <a:pt x="3413277" y="97040"/>
                  </a:lnTo>
                  <a:lnTo>
                    <a:pt x="3442830" y="108800"/>
                  </a:lnTo>
                  <a:lnTo>
                    <a:pt x="3477044" y="115557"/>
                  </a:lnTo>
                  <a:lnTo>
                    <a:pt x="3487648" y="92519"/>
                  </a:lnTo>
                  <a:close/>
                </a:path>
                <a:path w="4109720" h="720090">
                  <a:moveTo>
                    <a:pt x="3500526" y="130086"/>
                  </a:moveTo>
                  <a:lnTo>
                    <a:pt x="3248241" y="130086"/>
                  </a:lnTo>
                  <a:lnTo>
                    <a:pt x="3248241" y="154000"/>
                  </a:lnTo>
                  <a:lnTo>
                    <a:pt x="3500526" y="154000"/>
                  </a:lnTo>
                  <a:lnTo>
                    <a:pt x="3500526" y="130086"/>
                  </a:lnTo>
                  <a:close/>
                </a:path>
                <a:path w="4109720" h="720090">
                  <a:moveTo>
                    <a:pt x="3839578" y="545541"/>
                  </a:moveTo>
                  <a:lnTo>
                    <a:pt x="3801059" y="535343"/>
                  </a:lnTo>
                  <a:lnTo>
                    <a:pt x="3759327" y="506120"/>
                  </a:lnTo>
                  <a:lnTo>
                    <a:pt x="3740188" y="466902"/>
                  </a:lnTo>
                  <a:lnTo>
                    <a:pt x="3740188" y="451840"/>
                  </a:lnTo>
                  <a:lnTo>
                    <a:pt x="3709606" y="451840"/>
                  </a:lnTo>
                  <a:lnTo>
                    <a:pt x="3709606" y="466902"/>
                  </a:lnTo>
                  <a:lnTo>
                    <a:pt x="3701770" y="493877"/>
                  </a:lnTo>
                  <a:lnTo>
                    <a:pt x="3680434" y="517448"/>
                  </a:lnTo>
                  <a:lnTo>
                    <a:pt x="3648926" y="535406"/>
                  </a:lnTo>
                  <a:lnTo>
                    <a:pt x="3610546" y="545541"/>
                  </a:lnTo>
                  <a:lnTo>
                    <a:pt x="3622344" y="569468"/>
                  </a:lnTo>
                  <a:lnTo>
                    <a:pt x="3654831" y="561136"/>
                  </a:lnTo>
                  <a:lnTo>
                    <a:pt x="3683800" y="547370"/>
                  </a:lnTo>
                  <a:lnTo>
                    <a:pt x="3707688" y="528828"/>
                  </a:lnTo>
                  <a:lnTo>
                    <a:pt x="3725011" y="506120"/>
                  </a:lnTo>
                  <a:lnTo>
                    <a:pt x="3742334" y="528726"/>
                  </a:lnTo>
                  <a:lnTo>
                    <a:pt x="3766248" y="547293"/>
                  </a:lnTo>
                  <a:lnTo>
                    <a:pt x="3795280" y="561098"/>
                  </a:lnTo>
                  <a:lnTo>
                    <a:pt x="3827894" y="569468"/>
                  </a:lnTo>
                  <a:lnTo>
                    <a:pt x="3839578" y="545541"/>
                  </a:lnTo>
                  <a:close/>
                </a:path>
                <a:path w="4109720" h="720090">
                  <a:moveTo>
                    <a:pt x="3850932" y="596658"/>
                  </a:moveTo>
                  <a:lnTo>
                    <a:pt x="3598646" y="596658"/>
                  </a:lnTo>
                  <a:lnTo>
                    <a:pt x="3598646" y="620903"/>
                  </a:lnTo>
                  <a:lnTo>
                    <a:pt x="3709720" y="620903"/>
                  </a:lnTo>
                  <a:lnTo>
                    <a:pt x="3709720" y="719302"/>
                  </a:lnTo>
                  <a:lnTo>
                    <a:pt x="3738549" y="719302"/>
                  </a:lnTo>
                  <a:lnTo>
                    <a:pt x="3738549" y="620903"/>
                  </a:lnTo>
                  <a:lnTo>
                    <a:pt x="3850932" y="620903"/>
                  </a:lnTo>
                  <a:lnTo>
                    <a:pt x="3850932" y="596658"/>
                  </a:lnTo>
                  <a:close/>
                </a:path>
                <a:path w="4109720" h="720090">
                  <a:moveTo>
                    <a:pt x="4000677" y="557999"/>
                  </a:moveTo>
                  <a:lnTo>
                    <a:pt x="3996169" y="538327"/>
                  </a:lnTo>
                  <a:lnTo>
                    <a:pt x="3990810" y="531787"/>
                  </a:lnTo>
                  <a:lnTo>
                    <a:pt x="3983837" y="523278"/>
                  </a:lnTo>
                  <a:lnTo>
                    <a:pt x="3974134" y="518337"/>
                  </a:lnTo>
                  <a:lnTo>
                    <a:pt x="3974134" y="557999"/>
                  </a:lnTo>
                  <a:lnTo>
                    <a:pt x="3971658" y="568642"/>
                  </a:lnTo>
                  <a:lnTo>
                    <a:pt x="3964838" y="576834"/>
                  </a:lnTo>
                  <a:lnTo>
                    <a:pt x="3954310" y="582079"/>
                  </a:lnTo>
                  <a:lnTo>
                    <a:pt x="3940708" y="583882"/>
                  </a:lnTo>
                  <a:lnTo>
                    <a:pt x="3927233" y="582079"/>
                  </a:lnTo>
                  <a:lnTo>
                    <a:pt x="3916743" y="576834"/>
                  </a:lnTo>
                  <a:lnTo>
                    <a:pt x="3909936" y="568642"/>
                  </a:lnTo>
                  <a:lnTo>
                    <a:pt x="3907510" y="557999"/>
                  </a:lnTo>
                  <a:lnTo>
                    <a:pt x="3909936" y="547166"/>
                  </a:lnTo>
                  <a:lnTo>
                    <a:pt x="3916743" y="538911"/>
                  </a:lnTo>
                  <a:lnTo>
                    <a:pt x="3927233" y="533641"/>
                  </a:lnTo>
                  <a:lnTo>
                    <a:pt x="3940708" y="531787"/>
                  </a:lnTo>
                  <a:lnTo>
                    <a:pt x="3954310" y="533641"/>
                  </a:lnTo>
                  <a:lnTo>
                    <a:pt x="3964838" y="538911"/>
                  </a:lnTo>
                  <a:lnTo>
                    <a:pt x="3971658" y="547166"/>
                  </a:lnTo>
                  <a:lnTo>
                    <a:pt x="3974134" y="557999"/>
                  </a:lnTo>
                  <a:lnTo>
                    <a:pt x="3974134" y="518337"/>
                  </a:lnTo>
                  <a:lnTo>
                    <a:pt x="3964940" y="513651"/>
                  </a:lnTo>
                  <a:lnTo>
                    <a:pt x="3940708" y="510260"/>
                  </a:lnTo>
                  <a:lnTo>
                    <a:pt x="3916781" y="513651"/>
                  </a:lnTo>
                  <a:lnTo>
                    <a:pt x="3897998" y="523278"/>
                  </a:lnTo>
                  <a:lnTo>
                    <a:pt x="3885742" y="538327"/>
                  </a:lnTo>
                  <a:lnTo>
                    <a:pt x="3881412" y="557999"/>
                  </a:lnTo>
                  <a:lnTo>
                    <a:pt x="3885742" y="577456"/>
                  </a:lnTo>
                  <a:lnTo>
                    <a:pt x="3897998" y="592366"/>
                  </a:lnTo>
                  <a:lnTo>
                    <a:pt x="3916781" y="601916"/>
                  </a:lnTo>
                  <a:lnTo>
                    <a:pt x="3940708" y="605282"/>
                  </a:lnTo>
                  <a:lnTo>
                    <a:pt x="3964940" y="601916"/>
                  </a:lnTo>
                  <a:lnTo>
                    <a:pt x="3983837" y="592366"/>
                  </a:lnTo>
                  <a:lnTo>
                    <a:pt x="3990860" y="583882"/>
                  </a:lnTo>
                  <a:lnTo>
                    <a:pt x="3996169" y="577456"/>
                  </a:lnTo>
                  <a:lnTo>
                    <a:pt x="4000677" y="557999"/>
                  </a:lnTo>
                  <a:close/>
                </a:path>
                <a:path w="4109720" h="720090">
                  <a:moveTo>
                    <a:pt x="4010507" y="474218"/>
                  </a:moveTo>
                  <a:lnTo>
                    <a:pt x="3955351" y="474218"/>
                  </a:lnTo>
                  <a:lnTo>
                    <a:pt x="3955351" y="444741"/>
                  </a:lnTo>
                  <a:lnTo>
                    <a:pt x="3926294" y="444741"/>
                  </a:lnTo>
                  <a:lnTo>
                    <a:pt x="3926294" y="474218"/>
                  </a:lnTo>
                  <a:lnTo>
                    <a:pt x="3870591" y="474218"/>
                  </a:lnTo>
                  <a:lnTo>
                    <a:pt x="3870591" y="497382"/>
                  </a:lnTo>
                  <a:lnTo>
                    <a:pt x="4010507" y="497382"/>
                  </a:lnTo>
                  <a:lnTo>
                    <a:pt x="4010507" y="474218"/>
                  </a:lnTo>
                  <a:close/>
                </a:path>
                <a:path w="4109720" h="720090">
                  <a:moveTo>
                    <a:pt x="4107929" y="442556"/>
                  </a:moveTo>
                  <a:lnTo>
                    <a:pt x="4080179" y="442556"/>
                  </a:lnTo>
                  <a:lnTo>
                    <a:pt x="4080179" y="515721"/>
                  </a:lnTo>
                  <a:lnTo>
                    <a:pt x="4048074" y="515721"/>
                  </a:lnTo>
                  <a:lnTo>
                    <a:pt x="4048074" y="447903"/>
                  </a:lnTo>
                  <a:lnTo>
                    <a:pt x="4020667" y="447903"/>
                  </a:lnTo>
                  <a:lnTo>
                    <a:pt x="4020667" y="607580"/>
                  </a:lnTo>
                  <a:lnTo>
                    <a:pt x="4048074" y="607580"/>
                  </a:lnTo>
                  <a:lnTo>
                    <a:pt x="4048074" y="539864"/>
                  </a:lnTo>
                  <a:lnTo>
                    <a:pt x="4080179" y="539864"/>
                  </a:lnTo>
                  <a:lnTo>
                    <a:pt x="4080179" y="617194"/>
                  </a:lnTo>
                  <a:lnTo>
                    <a:pt x="4107929" y="617194"/>
                  </a:lnTo>
                  <a:lnTo>
                    <a:pt x="4107929" y="539864"/>
                  </a:lnTo>
                  <a:lnTo>
                    <a:pt x="4107929" y="515721"/>
                  </a:lnTo>
                  <a:lnTo>
                    <a:pt x="4107929" y="442556"/>
                  </a:lnTo>
                  <a:close/>
                </a:path>
                <a:path w="4109720" h="720090">
                  <a:moveTo>
                    <a:pt x="4109453" y="670267"/>
                  </a:moveTo>
                  <a:lnTo>
                    <a:pt x="4103027" y="649389"/>
                  </a:lnTo>
                  <a:lnTo>
                    <a:pt x="4096220" y="643724"/>
                  </a:lnTo>
                  <a:lnTo>
                    <a:pt x="4084485" y="633996"/>
                  </a:lnTo>
                  <a:lnTo>
                    <a:pt x="4080179" y="632612"/>
                  </a:lnTo>
                  <a:lnTo>
                    <a:pt x="4080179" y="670267"/>
                  </a:lnTo>
                  <a:lnTo>
                    <a:pt x="4075823" y="681405"/>
                  </a:lnTo>
                  <a:lnTo>
                    <a:pt x="4063250" y="689610"/>
                  </a:lnTo>
                  <a:lnTo>
                    <a:pt x="4042981" y="694639"/>
                  </a:lnTo>
                  <a:lnTo>
                    <a:pt x="4015524" y="696264"/>
                  </a:lnTo>
                  <a:lnTo>
                    <a:pt x="3987965" y="694639"/>
                  </a:lnTo>
                  <a:lnTo>
                    <a:pt x="3967581" y="689610"/>
                  </a:lnTo>
                  <a:lnTo>
                    <a:pt x="3954983" y="681405"/>
                  </a:lnTo>
                  <a:lnTo>
                    <a:pt x="3950766" y="670267"/>
                  </a:lnTo>
                  <a:lnTo>
                    <a:pt x="3954983" y="658723"/>
                  </a:lnTo>
                  <a:lnTo>
                    <a:pt x="3967581" y="650367"/>
                  </a:lnTo>
                  <a:lnTo>
                    <a:pt x="3987965" y="645325"/>
                  </a:lnTo>
                  <a:lnTo>
                    <a:pt x="4015524" y="643724"/>
                  </a:lnTo>
                  <a:lnTo>
                    <a:pt x="4042981" y="645325"/>
                  </a:lnTo>
                  <a:lnTo>
                    <a:pt x="4063250" y="650367"/>
                  </a:lnTo>
                  <a:lnTo>
                    <a:pt x="4075823" y="658723"/>
                  </a:lnTo>
                  <a:lnTo>
                    <a:pt x="4080179" y="670267"/>
                  </a:lnTo>
                  <a:lnTo>
                    <a:pt x="4080179" y="632612"/>
                  </a:lnTo>
                  <a:lnTo>
                    <a:pt x="4054945" y="624484"/>
                  </a:lnTo>
                  <a:lnTo>
                    <a:pt x="4015524" y="621233"/>
                  </a:lnTo>
                  <a:lnTo>
                    <a:pt x="3976027" y="624484"/>
                  </a:lnTo>
                  <a:lnTo>
                    <a:pt x="3946448" y="633996"/>
                  </a:lnTo>
                  <a:lnTo>
                    <a:pt x="3927919" y="649389"/>
                  </a:lnTo>
                  <a:lnTo>
                    <a:pt x="3921607" y="670267"/>
                  </a:lnTo>
                  <a:lnTo>
                    <a:pt x="3927919" y="690905"/>
                  </a:lnTo>
                  <a:lnTo>
                    <a:pt x="3946448" y="706158"/>
                  </a:lnTo>
                  <a:lnTo>
                    <a:pt x="3976027" y="715619"/>
                  </a:lnTo>
                  <a:lnTo>
                    <a:pt x="4015524" y="718870"/>
                  </a:lnTo>
                  <a:lnTo>
                    <a:pt x="4054945" y="715619"/>
                  </a:lnTo>
                  <a:lnTo>
                    <a:pt x="4084485" y="706158"/>
                  </a:lnTo>
                  <a:lnTo>
                    <a:pt x="4096512" y="696264"/>
                  </a:lnTo>
                  <a:lnTo>
                    <a:pt x="4103027" y="690905"/>
                  </a:lnTo>
                  <a:lnTo>
                    <a:pt x="4109453" y="6702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134952" y="3596914"/>
              <a:ext cx="4062294" cy="435981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2797902" y="3705561"/>
              <a:ext cx="2599055" cy="604520"/>
            </a:xfrm>
            <a:custGeom>
              <a:avLst/>
              <a:gdLst/>
              <a:ahLst/>
              <a:cxnLst/>
              <a:rect l="l" t="t" r="r" b="b"/>
              <a:pathLst>
                <a:path w="2599055" h="604520">
                  <a:moveTo>
                    <a:pt x="1716990" y="603951"/>
                  </a:moveTo>
                  <a:lnTo>
                    <a:pt x="1699106" y="600317"/>
                  </a:lnTo>
                  <a:lnTo>
                    <a:pt x="1684476" y="590424"/>
                  </a:lnTo>
                  <a:lnTo>
                    <a:pt x="1674598" y="575791"/>
                  </a:lnTo>
                  <a:lnTo>
                    <a:pt x="1670972" y="557934"/>
                  </a:lnTo>
                  <a:lnTo>
                    <a:pt x="1670972" y="46079"/>
                  </a:lnTo>
                  <a:lnTo>
                    <a:pt x="1674612" y="28187"/>
                  </a:lnTo>
                  <a:lnTo>
                    <a:pt x="1684499" y="13565"/>
                  </a:lnTo>
                  <a:lnTo>
                    <a:pt x="1699132" y="3687"/>
                  </a:lnTo>
                  <a:lnTo>
                    <a:pt x="1716990" y="61"/>
                  </a:lnTo>
                  <a:lnTo>
                    <a:pt x="1734847" y="3661"/>
                  </a:lnTo>
                  <a:lnTo>
                    <a:pt x="1749496" y="13565"/>
                  </a:lnTo>
                  <a:lnTo>
                    <a:pt x="1759375" y="28195"/>
                  </a:lnTo>
                  <a:lnTo>
                    <a:pt x="1763007" y="46079"/>
                  </a:lnTo>
                  <a:lnTo>
                    <a:pt x="1763007" y="557934"/>
                  </a:lnTo>
                  <a:lnTo>
                    <a:pt x="1759373" y="575791"/>
                  </a:lnTo>
                  <a:lnTo>
                    <a:pt x="1749480" y="590424"/>
                  </a:lnTo>
                  <a:lnTo>
                    <a:pt x="1734847" y="600317"/>
                  </a:lnTo>
                  <a:lnTo>
                    <a:pt x="1716990" y="603951"/>
                  </a:lnTo>
                  <a:close/>
                </a:path>
                <a:path w="2599055" h="604520">
                  <a:moveTo>
                    <a:pt x="881473" y="603890"/>
                  </a:moveTo>
                  <a:lnTo>
                    <a:pt x="863615" y="600255"/>
                  </a:lnTo>
                  <a:lnTo>
                    <a:pt x="848982" y="590363"/>
                  </a:lnTo>
                  <a:lnTo>
                    <a:pt x="839090" y="575730"/>
                  </a:lnTo>
                  <a:lnTo>
                    <a:pt x="835455" y="557872"/>
                  </a:lnTo>
                  <a:lnTo>
                    <a:pt x="835455" y="46017"/>
                  </a:lnTo>
                  <a:lnTo>
                    <a:pt x="839081" y="28160"/>
                  </a:lnTo>
                  <a:lnTo>
                    <a:pt x="848959" y="13526"/>
                  </a:lnTo>
                  <a:lnTo>
                    <a:pt x="863589" y="3634"/>
                  </a:lnTo>
                  <a:lnTo>
                    <a:pt x="881473" y="0"/>
                  </a:lnTo>
                  <a:lnTo>
                    <a:pt x="899365" y="3634"/>
                  </a:lnTo>
                  <a:lnTo>
                    <a:pt x="914010" y="13526"/>
                  </a:lnTo>
                  <a:lnTo>
                    <a:pt x="923890" y="28160"/>
                  </a:lnTo>
                  <a:lnTo>
                    <a:pt x="927490" y="46017"/>
                  </a:lnTo>
                  <a:lnTo>
                    <a:pt x="927490" y="557872"/>
                  </a:lnTo>
                  <a:lnTo>
                    <a:pt x="923865" y="575730"/>
                  </a:lnTo>
                  <a:lnTo>
                    <a:pt x="913987" y="590363"/>
                  </a:lnTo>
                  <a:lnTo>
                    <a:pt x="899356" y="600255"/>
                  </a:lnTo>
                  <a:lnTo>
                    <a:pt x="881473" y="603890"/>
                  </a:lnTo>
                  <a:close/>
                </a:path>
                <a:path w="2599055" h="604520">
                  <a:moveTo>
                    <a:pt x="46017" y="603890"/>
                  </a:moveTo>
                  <a:lnTo>
                    <a:pt x="28160" y="600255"/>
                  </a:lnTo>
                  <a:lnTo>
                    <a:pt x="13526" y="590363"/>
                  </a:lnTo>
                  <a:lnTo>
                    <a:pt x="3634" y="575730"/>
                  </a:lnTo>
                  <a:lnTo>
                    <a:pt x="0" y="557872"/>
                  </a:lnTo>
                  <a:lnTo>
                    <a:pt x="0" y="46017"/>
                  </a:lnTo>
                  <a:lnTo>
                    <a:pt x="3625" y="28160"/>
                  </a:lnTo>
                  <a:lnTo>
                    <a:pt x="13503" y="13526"/>
                  </a:lnTo>
                  <a:lnTo>
                    <a:pt x="28134" y="3634"/>
                  </a:lnTo>
                  <a:lnTo>
                    <a:pt x="46017" y="0"/>
                  </a:lnTo>
                  <a:lnTo>
                    <a:pt x="63909" y="3634"/>
                  </a:lnTo>
                  <a:lnTo>
                    <a:pt x="78554" y="13526"/>
                  </a:lnTo>
                  <a:lnTo>
                    <a:pt x="88435" y="28160"/>
                  </a:lnTo>
                  <a:lnTo>
                    <a:pt x="92035" y="46017"/>
                  </a:lnTo>
                  <a:lnTo>
                    <a:pt x="92035" y="557872"/>
                  </a:lnTo>
                  <a:lnTo>
                    <a:pt x="88400" y="575730"/>
                  </a:lnTo>
                  <a:lnTo>
                    <a:pt x="78508" y="590363"/>
                  </a:lnTo>
                  <a:lnTo>
                    <a:pt x="63875" y="600255"/>
                  </a:lnTo>
                  <a:lnTo>
                    <a:pt x="46017" y="603890"/>
                  </a:lnTo>
                  <a:close/>
                </a:path>
                <a:path w="2599055" h="604520">
                  <a:moveTo>
                    <a:pt x="2552445" y="603890"/>
                  </a:moveTo>
                  <a:lnTo>
                    <a:pt x="2534588" y="600255"/>
                  </a:lnTo>
                  <a:lnTo>
                    <a:pt x="2519954" y="590363"/>
                  </a:lnTo>
                  <a:lnTo>
                    <a:pt x="2510062" y="575730"/>
                  </a:lnTo>
                  <a:lnTo>
                    <a:pt x="2506427" y="557872"/>
                  </a:lnTo>
                  <a:lnTo>
                    <a:pt x="2506427" y="46017"/>
                  </a:lnTo>
                  <a:lnTo>
                    <a:pt x="2510053" y="28160"/>
                  </a:lnTo>
                  <a:lnTo>
                    <a:pt x="2519931" y="13526"/>
                  </a:lnTo>
                  <a:lnTo>
                    <a:pt x="2534562" y="3634"/>
                  </a:lnTo>
                  <a:lnTo>
                    <a:pt x="2552445" y="0"/>
                  </a:lnTo>
                  <a:lnTo>
                    <a:pt x="2570303" y="3634"/>
                  </a:lnTo>
                  <a:lnTo>
                    <a:pt x="2584936" y="13526"/>
                  </a:lnTo>
                  <a:lnTo>
                    <a:pt x="2594828" y="28160"/>
                  </a:lnTo>
                  <a:lnTo>
                    <a:pt x="2598463" y="46017"/>
                  </a:lnTo>
                  <a:lnTo>
                    <a:pt x="2598463" y="557872"/>
                  </a:lnTo>
                  <a:lnTo>
                    <a:pt x="2594837" y="575730"/>
                  </a:lnTo>
                  <a:lnTo>
                    <a:pt x="2584959" y="590363"/>
                  </a:lnTo>
                  <a:lnTo>
                    <a:pt x="2570329" y="600255"/>
                  </a:lnTo>
                  <a:lnTo>
                    <a:pt x="2552445" y="60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782" y="988573"/>
            <a:ext cx="379730" cy="510540"/>
          </a:xfrm>
          <a:custGeom>
            <a:avLst/>
            <a:gdLst/>
            <a:ahLst/>
            <a:cxnLst/>
            <a:rect l="l" t="t" r="r" b="b"/>
            <a:pathLst>
              <a:path w="379730" h="510540">
                <a:moveTo>
                  <a:pt x="189815" y="510114"/>
                </a:moveTo>
                <a:lnTo>
                  <a:pt x="232100" y="505776"/>
                </a:lnTo>
                <a:lnTo>
                  <a:pt x="269603" y="492955"/>
                </a:lnTo>
                <a:lnTo>
                  <a:pt x="302064" y="471944"/>
                </a:lnTo>
                <a:lnTo>
                  <a:pt x="329222" y="443033"/>
                </a:lnTo>
                <a:lnTo>
                  <a:pt x="350818" y="406513"/>
                </a:lnTo>
                <a:lnTo>
                  <a:pt x="366591" y="362676"/>
                </a:lnTo>
                <a:lnTo>
                  <a:pt x="376282" y="311812"/>
                </a:lnTo>
                <a:lnTo>
                  <a:pt x="379631" y="254213"/>
                </a:lnTo>
                <a:lnTo>
                  <a:pt x="376322" y="197032"/>
                </a:lnTo>
                <a:lnTo>
                  <a:pt x="366591" y="146522"/>
                </a:lnTo>
                <a:lnTo>
                  <a:pt x="350733" y="102976"/>
                </a:lnTo>
                <a:lnTo>
                  <a:pt x="329041" y="66688"/>
                </a:lnTo>
                <a:lnTo>
                  <a:pt x="301810" y="37953"/>
                </a:lnTo>
                <a:lnTo>
                  <a:pt x="269332" y="17064"/>
                </a:lnTo>
                <a:lnTo>
                  <a:pt x="231902" y="4314"/>
                </a:lnTo>
                <a:lnTo>
                  <a:pt x="189815" y="0"/>
                </a:lnTo>
                <a:lnTo>
                  <a:pt x="147658" y="4305"/>
                </a:lnTo>
                <a:lnTo>
                  <a:pt x="110196" y="17030"/>
                </a:lnTo>
                <a:lnTo>
                  <a:pt x="77715" y="37889"/>
                </a:lnTo>
                <a:lnTo>
                  <a:pt x="50498" y="66598"/>
                </a:lnTo>
                <a:lnTo>
                  <a:pt x="28833" y="102870"/>
                </a:lnTo>
                <a:lnTo>
                  <a:pt x="13005" y="146420"/>
                </a:lnTo>
                <a:lnTo>
                  <a:pt x="3298" y="196963"/>
                </a:lnTo>
                <a:lnTo>
                  <a:pt x="0" y="254213"/>
                </a:lnTo>
                <a:lnTo>
                  <a:pt x="3199" y="311663"/>
                </a:lnTo>
                <a:lnTo>
                  <a:pt x="12801" y="362438"/>
                </a:lnTo>
                <a:lnTo>
                  <a:pt x="28537" y="406237"/>
                </a:lnTo>
                <a:lnTo>
                  <a:pt x="50137" y="442762"/>
                </a:lnTo>
                <a:lnTo>
                  <a:pt x="77333" y="471711"/>
                </a:lnTo>
                <a:lnTo>
                  <a:pt x="109857" y="492786"/>
                </a:lnTo>
                <a:lnTo>
                  <a:pt x="147441" y="505687"/>
                </a:lnTo>
                <a:lnTo>
                  <a:pt x="189815" y="510114"/>
                </a:lnTo>
                <a:close/>
              </a:path>
              <a:path w="379730" h="510540">
                <a:moveTo>
                  <a:pt x="189815" y="434863"/>
                </a:moveTo>
                <a:lnTo>
                  <a:pt x="127720" y="405449"/>
                </a:lnTo>
                <a:lnTo>
                  <a:pt x="106946" y="369065"/>
                </a:lnTo>
                <a:lnTo>
                  <a:pt x="93965" y="318567"/>
                </a:lnTo>
                <a:lnTo>
                  <a:pt x="89480" y="254213"/>
                </a:lnTo>
                <a:lnTo>
                  <a:pt x="94080" y="190185"/>
                </a:lnTo>
                <a:lnTo>
                  <a:pt x="107120" y="139843"/>
                </a:lnTo>
                <a:lnTo>
                  <a:pt x="127893" y="103496"/>
                </a:lnTo>
                <a:lnTo>
                  <a:pt x="155694" y="81460"/>
                </a:lnTo>
                <a:lnTo>
                  <a:pt x="189815" y="74044"/>
                </a:lnTo>
                <a:lnTo>
                  <a:pt x="223819" y="81460"/>
                </a:lnTo>
                <a:lnTo>
                  <a:pt x="251548" y="103496"/>
                </a:lnTo>
                <a:lnTo>
                  <a:pt x="272284" y="139843"/>
                </a:lnTo>
                <a:lnTo>
                  <a:pt x="285310" y="190185"/>
                </a:lnTo>
                <a:lnTo>
                  <a:pt x="289908" y="254213"/>
                </a:lnTo>
                <a:lnTo>
                  <a:pt x="285426" y="318567"/>
                </a:lnTo>
                <a:lnTo>
                  <a:pt x="272458" y="369065"/>
                </a:lnTo>
                <a:lnTo>
                  <a:pt x="251721" y="405449"/>
                </a:lnTo>
                <a:lnTo>
                  <a:pt x="223935" y="427467"/>
                </a:lnTo>
                <a:lnTo>
                  <a:pt x="189815" y="434863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8293" y="995327"/>
            <a:ext cx="389890" cy="494030"/>
          </a:xfrm>
          <a:custGeom>
            <a:avLst/>
            <a:gdLst/>
            <a:ahLst/>
            <a:cxnLst/>
            <a:rect l="l" t="t" r="r" b="b"/>
            <a:pathLst>
              <a:path w="389890" h="494030">
                <a:moveTo>
                  <a:pt x="324398" y="328981"/>
                </a:moveTo>
                <a:lnTo>
                  <a:pt x="324398" y="0"/>
                </a:lnTo>
                <a:lnTo>
                  <a:pt x="213452" y="0"/>
                </a:lnTo>
                <a:lnTo>
                  <a:pt x="0" y="331151"/>
                </a:lnTo>
                <a:lnTo>
                  <a:pt x="0" y="402061"/>
                </a:lnTo>
                <a:lnTo>
                  <a:pt x="239741" y="402061"/>
                </a:lnTo>
                <a:lnTo>
                  <a:pt x="239741" y="493954"/>
                </a:lnTo>
                <a:lnTo>
                  <a:pt x="324398" y="493954"/>
                </a:lnTo>
                <a:lnTo>
                  <a:pt x="324398" y="402061"/>
                </a:lnTo>
                <a:lnTo>
                  <a:pt x="389278" y="402061"/>
                </a:lnTo>
                <a:lnTo>
                  <a:pt x="389278" y="328981"/>
                </a:lnTo>
                <a:lnTo>
                  <a:pt x="324398" y="328981"/>
                </a:lnTo>
                <a:close/>
              </a:path>
              <a:path w="389890" h="494030">
                <a:moveTo>
                  <a:pt x="235641" y="100817"/>
                </a:moveTo>
                <a:lnTo>
                  <a:pt x="240706" y="100817"/>
                </a:lnTo>
                <a:lnTo>
                  <a:pt x="240706" y="328981"/>
                </a:lnTo>
                <a:lnTo>
                  <a:pt x="91169" y="328981"/>
                </a:lnTo>
                <a:lnTo>
                  <a:pt x="91169" y="325122"/>
                </a:lnTo>
                <a:lnTo>
                  <a:pt x="235641" y="100817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943" y="1382444"/>
            <a:ext cx="119610" cy="11912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60348" y="990503"/>
            <a:ext cx="468630" cy="318135"/>
          </a:xfrm>
          <a:custGeom>
            <a:avLst/>
            <a:gdLst/>
            <a:ahLst/>
            <a:cxnLst/>
            <a:rect l="l" t="t" r="r" b="b"/>
            <a:pathLst>
              <a:path w="468630" h="318134">
                <a:moveTo>
                  <a:pt x="1929" y="257348"/>
                </a:moveTo>
                <a:lnTo>
                  <a:pt x="1929" y="317645"/>
                </a:lnTo>
                <a:lnTo>
                  <a:pt x="465976" y="317645"/>
                </a:lnTo>
                <a:lnTo>
                  <a:pt x="465976" y="257348"/>
                </a:lnTo>
                <a:lnTo>
                  <a:pt x="377942" y="257348"/>
                </a:lnTo>
                <a:lnTo>
                  <a:pt x="377942" y="61261"/>
                </a:lnTo>
                <a:lnTo>
                  <a:pt x="468388" y="61261"/>
                </a:lnTo>
                <a:lnTo>
                  <a:pt x="468388" y="0"/>
                </a:lnTo>
                <a:lnTo>
                  <a:pt x="0" y="0"/>
                </a:lnTo>
                <a:lnTo>
                  <a:pt x="0" y="61261"/>
                </a:lnTo>
                <a:lnTo>
                  <a:pt x="89239" y="61261"/>
                </a:lnTo>
                <a:lnTo>
                  <a:pt x="89239" y="257348"/>
                </a:lnTo>
                <a:lnTo>
                  <a:pt x="1929" y="257348"/>
                </a:lnTo>
                <a:close/>
              </a:path>
              <a:path w="468630" h="318134">
                <a:moveTo>
                  <a:pt x="164731" y="257348"/>
                </a:moveTo>
                <a:lnTo>
                  <a:pt x="164731" y="61261"/>
                </a:lnTo>
                <a:lnTo>
                  <a:pt x="303174" y="61261"/>
                </a:lnTo>
                <a:lnTo>
                  <a:pt x="303174" y="257348"/>
                </a:lnTo>
                <a:lnTo>
                  <a:pt x="164731" y="257348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14281" y="975549"/>
            <a:ext cx="1167765" cy="502920"/>
          </a:xfrm>
          <a:custGeom>
            <a:avLst/>
            <a:gdLst/>
            <a:ahLst/>
            <a:cxnLst/>
            <a:rect l="l" t="t" r="r" b="b"/>
            <a:pathLst>
              <a:path w="1167764" h="502919">
                <a:moveTo>
                  <a:pt x="0" y="499984"/>
                </a:moveTo>
                <a:lnTo>
                  <a:pt x="563658" y="499984"/>
                </a:lnTo>
                <a:lnTo>
                  <a:pt x="563658" y="436551"/>
                </a:lnTo>
                <a:lnTo>
                  <a:pt x="0" y="436551"/>
                </a:lnTo>
                <a:lnTo>
                  <a:pt x="0" y="499984"/>
                </a:lnTo>
                <a:close/>
              </a:path>
              <a:path w="1167764" h="502919">
                <a:moveTo>
                  <a:pt x="922064" y="339593"/>
                </a:moveTo>
                <a:lnTo>
                  <a:pt x="1115015" y="339593"/>
                </a:lnTo>
                <a:lnTo>
                  <a:pt x="1115015" y="277608"/>
                </a:lnTo>
                <a:lnTo>
                  <a:pt x="746479" y="277608"/>
                </a:lnTo>
                <a:lnTo>
                  <a:pt x="746479" y="198015"/>
                </a:lnTo>
                <a:lnTo>
                  <a:pt x="1100785" y="198015"/>
                </a:lnTo>
                <a:lnTo>
                  <a:pt x="1100785" y="0"/>
                </a:lnTo>
                <a:lnTo>
                  <a:pt x="669781" y="0"/>
                </a:lnTo>
                <a:lnTo>
                  <a:pt x="669781" y="61261"/>
                </a:lnTo>
                <a:lnTo>
                  <a:pt x="1025775" y="61261"/>
                </a:lnTo>
                <a:lnTo>
                  <a:pt x="1025775" y="137959"/>
                </a:lnTo>
                <a:lnTo>
                  <a:pt x="670745" y="137959"/>
                </a:lnTo>
                <a:lnTo>
                  <a:pt x="670745" y="339593"/>
                </a:lnTo>
                <a:lnTo>
                  <a:pt x="846813" y="339593"/>
                </a:lnTo>
                <a:lnTo>
                  <a:pt x="846813" y="440169"/>
                </a:lnTo>
                <a:lnTo>
                  <a:pt x="603936" y="440169"/>
                </a:lnTo>
                <a:lnTo>
                  <a:pt x="603936" y="502878"/>
                </a:lnTo>
                <a:lnTo>
                  <a:pt x="1167594" y="502878"/>
                </a:lnTo>
                <a:lnTo>
                  <a:pt x="1167594" y="440169"/>
                </a:lnTo>
                <a:lnTo>
                  <a:pt x="922064" y="440169"/>
                </a:lnTo>
                <a:lnTo>
                  <a:pt x="922064" y="339593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17089" y="933582"/>
            <a:ext cx="532765" cy="616585"/>
          </a:xfrm>
          <a:custGeom>
            <a:avLst/>
            <a:gdLst/>
            <a:ahLst/>
            <a:cxnLst/>
            <a:rect l="l" t="t" r="r" b="b"/>
            <a:pathLst>
              <a:path w="532764" h="616585">
                <a:moveTo>
                  <a:pt x="460188" y="375772"/>
                </a:moveTo>
                <a:lnTo>
                  <a:pt x="532303" y="375772"/>
                </a:lnTo>
                <a:lnTo>
                  <a:pt x="532303" y="0"/>
                </a:lnTo>
                <a:lnTo>
                  <a:pt x="460188" y="0"/>
                </a:lnTo>
                <a:lnTo>
                  <a:pt x="460188" y="375772"/>
                </a:lnTo>
                <a:close/>
              </a:path>
              <a:path w="532764" h="616585">
                <a:moveTo>
                  <a:pt x="261448" y="216346"/>
                </a:moveTo>
                <a:lnTo>
                  <a:pt x="338629" y="216346"/>
                </a:lnTo>
                <a:lnTo>
                  <a:pt x="338629" y="371913"/>
                </a:lnTo>
                <a:lnTo>
                  <a:pt x="410744" y="371913"/>
                </a:lnTo>
                <a:lnTo>
                  <a:pt x="410744" y="12782"/>
                </a:lnTo>
                <a:lnTo>
                  <a:pt x="338629" y="12782"/>
                </a:lnTo>
                <a:lnTo>
                  <a:pt x="338629" y="154360"/>
                </a:lnTo>
                <a:lnTo>
                  <a:pt x="261448" y="154360"/>
                </a:lnTo>
                <a:lnTo>
                  <a:pt x="261448" y="216346"/>
                </a:lnTo>
                <a:close/>
              </a:path>
              <a:path w="532764" h="616585">
                <a:moveTo>
                  <a:pt x="159667" y="246253"/>
                </a:moveTo>
                <a:lnTo>
                  <a:pt x="178690" y="280201"/>
                </a:lnTo>
                <a:lnTo>
                  <a:pt x="203683" y="310168"/>
                </a:lnTo>
                <a:lnTo>
                  <a:pt x="234827" y="335252"/>
                </a:lnTo>
                <a:lnTo>
                  <a:pt x="272302" y="354547"/>
                </a:lnTo>
                <a:lnTo>
                  <a:pt x="310892" y="296180"/>
                </a:lnTo>
                <a:lnTo>
                  <a:pt x="259568" y="266690"/>
                </a:lnTo>
                <a:lnTo>
                  <a:pt x="223551" y="227230"/>
                </a:lnTo>
                <a:lnTo>
                  <a:pt x="202323" y="181302"/>
                </a:lnTo>
                <a:lnTo>
                  <a:pt x="195362" y="132412"/>
                </a:lnTo>
                <a:lnTo>
                  <a:pt x="195362" y="107811"/>
                </a:lnTo>
                <a:lnTo>
                  <a:pt x="293044" y="107811"/>
                </a:lnTo>
                <a:lnTo>
                  <a:pt x="293044" y="46790"/>
                </a:lnTo>
                <a:lnTo>
                  <a:pt x="18089" y="46790"/>
                </a:lnTo>
                <a:lnTo>
                  <a:pt x="18089" y="107811"/>
                </a:lnTo>
                <a:lnTo>
                  <a:pt x="121800" y="107811"/>
                </a:lnTo>
                <a:lnTo>
                  <a:pt x="121800" y="131930"/>
                </a:lnTo>
                <a:lnTo>
                  <a:pt x="117098" y="174066"/>
                </a:lnTo>
                <a:lnTo>
                  <a:pt x="102821" y="214849"/>
                </a:lnTo>
                <a:lnTo>
                  <a:pt x="78716" y="252169"/>
                </a:lnTo>
                <a:lnTo>
                  <a:pt x="44527" y="283921"/>
                </a:lnTo>
                <a:lnTo>
                  <a:pt x="0" y="307998"/>
                </a:lnTo>
                <a:lnTo>
                  <a:pt x="40037" y="367813"/>
                </a:lnTo>
                <a:lnTo>
                  <a:pt x="80232" y="346241"/>
                </a:lnTo>
                <a:lnTo>
                  <a:pt x="113419" y="318067"/>
                </a:lnTo>
                <a:lnTo>
                  <a:pt x="139821" y="284376"/>
                </a:lnTo>
                <a:lnTo>
                  <a:pt x="159667" y="246253"/>
                </a:lnTo>
                <a:close/>
              </a:path>
              <a:path w="532764" h="616585">
                <a:moveTo>
                  <a:pt x="456811" y="460670"/>
                </a:moveTo>
                <a:lnTo>
                  <a:pt x="456811" y="615996"/>
                </a:lnTo>
                <a:lnTo>
                  <a:pt x="532303" y="615996"/>
                </a:lnTo>
                <a:lnTo>
                  <a:pt x="532303" y="399891"/>
                </a:lnTo>
                <a:lnTo>
                  <a:pt x="109981" y="399891"/>
                </a:lnTo>
                <a:lnTo>
                  <a:pt x="109981" y="460670"/>
                </a:lnTo>
                <a:lnTo>
                  <a:pt x="456811" y="460670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94829" y="981820"/>
            <a:ext cx="433070" cy="335280"/>
          </a:xfrm>
          <a:custGeom>
            <a:avLst/>
            <a:gdLst/>
            <a:ahLst/>
            <a:cxnLst/>
            <a:rect l="l" t="t" r="r" b="b"/>
            <a:pathLst>
              <a:path w="433070" h="335280">
                <a:moveTo>
                  <a:pt x="76939" y="274955"/>
                </a:moveTo>
                <a:lnTo>
                  <a:pt x="76939" y="195363"/>
                </a:lnTo>
                <a:lnTo>
                  <a:pt x="412915" y="195363"/>
                </a:lnTo>
                <a:lnTo>
                  <a:pt x="412915" y="135306"/>
                </a:lnTo>
                <a:lnTo>
                  <a:pt x="76939" y="135306"/>
                </a:lnTo>
                <a:lnTo>
                  <a:pt x="76939" y="61503"/>
                </a:lnTo>
                <a:lnTo>
                  <a:pt x="426903" y="61503"/>
                </a:lnTo>
                <a:lnTo>
                  <a:pt x="426903" y="0"/>
                </a:lnTo>
                <a:lnTo>
                  <a:pt x="0" y="0"/>
                </a:lnTo>
                <a:lnTo>
                  <a:pt x="0" y="335011"/>
                </a:lnTo>
                <a:lnTo>
                  <a:pt x="432451" y="335011"/>
                </a:lnTo>
                <a:lnTo>
                  <a:pt x="432451" y="274955"/>
                </a:lnTo>
                <a:lnTo>
                  <a:pt x="76939" y="274955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26091" y="1413066"/>
            <a:ext cx="563880" cy="62230"/>
          </a:xfrm>
          <a:custGeom>
            <a:avLst/>
            <a:gdLst/>
            <a:ahLst/>
            <a:cxnLst/>
            <a:rect l="l" t="t" r="r" b="b"/>
            <a:pathLst>
              <a:path w="563879" h="62230">
                <a:moveTo>
                  <a:pt x="0" y="61985"/>
                </a:moveTo>
                <a:lnTo>
                  <a:pt x="563657" y="61985"/>
                </a:lnTo>
                <a:lnTo>
                  <a:pt x="563657" y="0"/>
                </a:lnTo>
                <a:lnTo>
                  <a:pt x="0" y="0"/>
                </a:lnTo>
                <a:lnTo>
                  <a:pt x="0" y="61985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95853" y="953119"/>
            <a:ext cx="561975" cy="596900"/>
          </a:xfrm>
          <a:custGeom>
            <a:avLst/>
            <a:gdLst/>
            <a:ahLst/>
            <a:cxnLst/>
            <a:rect l="l" t="t" r="r" b="b"/>
            <a:pathLst>
              <a:path w="561975" h="596900">
                <a:moveTo>
                  <a:pt x="281467" y="129277"/>
                </a:moveTo>
                <a:lnTo>
                  <a:pt x="304983" y="162519"/>
                </a:lnTo>
                <a:lnTo>
                  <a:pt x="335091" y="192218"/>
                </a:lnTo>
                <a:lnTo>
                  <a:pt x="371189" y="217883"/>
                </a:lnTo>
                <a:lnTo>
                  <a:pt x="412673" y="239026"/>
                </a:lnTo>
                <a:lnTo>
                  <a:pt x="458941" y="255158"/>
                </a:lnTo>
                <a:lnTo>
                  <a:pt x="509390" y="265789"/>
                </a:lnTo>
                <a:lnTo>
                  <a:pt x="539297" y="204527"/>
                </a:lnTo>
                <a:lnTo>
                  <a:pt x="477571" y="191232"/>
                </a:lnTo>
                <a:lnTo>
                  <a:pt x="424393" y="169394"/>
                </a:lnTo>
                <a:lnTo>
                  <a:pt x="380957" y="140763"/>
                </a:lnTo>
                <a:lnTo>
                  <a:pt x="348455" y="107087"/>
                </a:lnTo>
                <a:lnTo>
                  <a:pt x="328079" y="70115"/>
                </a:lnTo>
                <a:lnTo>
                  <a:pt x="321022" y="31595"/>
                </a:lnTo>
                <a:lnTo>
                  <a:pt x="321022" y="0"/>
                </a:lnTo>
                <a:lnTo>
                  <a:pt x="241429" y="0"/>
                </a:lnTo>
                <a:lnTo>
                  <a:pt x="241429" y="31595"/>
                </a:lnTo>
                <a:lnTo>
                  <a:pt x="234394" y="70283"/>
                </a:lnTo>
                <a:lnTo>
                  <a:pt x="214086" y="107302"/>
                </a:lnTo>
                <a:lnTo>
                  <a:pt x="181705" y="140944"/>
                </a:lnTo>
                <a:lnTo>
                  <a:pt x="138451" y="169502"/>
                </a:lnTo>
                <a:lnTo>
                  <a:pt x="85522" y="191265"/>
                </a:lnTo>
                <a:lnTo>
                  <a:pt x="24118" y="204527"/>
                </a:lnTo>
                <a:lnTo>
                  <a:pt x="54267" y="265789"/>
                </a:lnTo>
                <a:lnTo>
                  <a:pt x="104294" y="255158"/>
                </a:lnTo>
                <a:lnTo>
                  <a:pt x="150260" y="239026"/>
                </a:lnTo>
                <a:lnTo>
                  <a:pt x="191564" y="217883"/>
                </a:lnTo>
                <a:lnTo>
                  <a:pt x="227601" y="192218"/>
                </a:lnTo>
                <a:lnTo>
                  <a:pt x="257770" y="162519"/>
                </a:lnTo>
                <a:lnTo>
                  <a:pt x="281467" y="129277"/>
                </a:lnTo>
                <a:close/>
              </a:path>
              <a:path w="561975" h="596900">
                <a:moveTo>
                  <a:pt x="0" y="319334"/>
                </a:moveTo>
                <a:lnTo>
                  <a:pt x="0" y="381801"/>
                </a:lnTo>
                <a:lnTo>
                  <a:pt x="241912" y="381801"/>
                </a:lnTo>
                <a:lnTo>
                  <a:pt x="241912" y="596459"/>
                </a:lnTo>
                <a:lnTo>
                  <a:pt x="316921" y="596459"/>
                </a:lnTo>
                <a:lnTo>
                  <a:pt x="316921" y="381801"/>
                </a:lnTo>
                <a:lnTo>
                  <a:pt x="561728" y="381801"/>
                </a:lnTo>
                <a:lnTo>
                  <a:pt x="561728" y="319334"/>
                </a:lnTo>
                <a:lnTo>
                  <a:pt x="0" y="319334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4989428" y="926597"/>
            <a:ext cx="548005" cy="629920"/>
            <a:chOff x="4989428" y="926597"/>
            <a:chExt cx="548005" cy="629920"/>
          </a:xfrm>
        </p:grpSpPr>
        <p:sp>
          <p:nvSpPr>
            <p:cNvPr id="12" name="object 12"/>
            <p:cNvSpPr/>
            <p:nvPr/>
          </p:nvSpPr>
          <p:spPr>
            <a:xfrm>
              <a:off x="4996413" y="933582"/>
              <a:ext cx="530860" cy="387985"/>
            </a:xfrm>
            <a:custGeom>
              <a:avLst/>
              <a:gdLst/>
              <a:ahLst/>
              <a:cxnLst/>
              <a:rect l="l" t="t" r="r" b="b"/>
              <a:pathLst>
                <a:path w="530860" h="387984">
                  <a:moveTo>
                    <a:pt x="458499" y="219723"/>
                  </a:moveTo>
                  <a:lnTo>
                    <a:pt x="458499" y="387590"/>
                  </a:lnTo>
                  <a:lnTo>
                    <a:pt x="530615" y="387590"/>
                  </a:lnTo>
                  <a:lnTo>
                    <a:pt x="530615" y="0"/>
                  </a:lnTo>
                  <a:lnTo>
                    <a:pt x="458499" y="0"/>
                  </a:lnTo>
                  <a:lnTo>
                    <a:pt x="458499" y="157737"/>
                  </a:lnTo>
                  <a:lnTo>
                    <a:pt x="398203" y="157737"/>
                  </a:lnTo>
                  <a:lnTo>
                    <a:pt x="398203" y="11818"/>
                  </a:lnTo>
                  <a:lnTo>
                    <a:pt x="327293" y="11818"/>
                  </a:lnTo>
                  <a:lnTo>
                    <a:pt x="327293" y="366607"/>
                  </a:lnTo>
                  <a:lnTo>
                    <a:pt x="398203" y="366607"/>
                  </a:lnTo>
                  <a:lnTo>
                    <a:pt x="398203" y="219723"/>
                  </a:lnTo>
                  <a:lnTo>
                    <a:pt x="458499" y="219723"/>
                  </a:lnTo>
                  <a:close/>
                </a:path>
                <a:path w="530860" h="387984">
                  <a:moveTo>
                    <a:pt x="191745" y="66809"/>
                  </a:moveTo>
                  <a:lnTo>
                    <a:pt x="191745" y="5065"/>
                  </a:lnTo>
                  <a:lnTo>
                    <a:pt x="116494" y="5065"/>
                  </a:lnTo>
                  <a:lnTo>
                    <a:pt x="116494" y="66809"/>
                  </a:lnTo>
                  <a:lnTo>
                    <a:pt x="0" y="66809"/>
                  </a:lnTo>
                  <a:lnTo>
                    <a:pt x="0" y="126141"/>
                  </a:lnTo>
                  <a:lnTo>
                    <a:pt x="307033" y="126141"/>
                  </a:lnTo>
                  <a:lnTo>
                    <a:pt x="307033" y="66809"/>
                  </a:lnTo>
                  <a:lnTo>
                    <a:pt x="191745" y="66809"/>
                  </a:lnTo>
                  <a:close/>
                </a:path>
                <a:path w="530860" h="387984">
                  <a:moveTo>
                    <a:pt x="288220" y="257830"/>
                  </a:moveTo>
                  <a:lnTo>
                    <a:pt x="278188" y="213968"/>
                  </a:lnTo>
                  <a:lnTo>
                    <a:pt x="250474" y="180258"/>
                  </a:lnTo>
                  <a:lnTo>
                    <a:pt x="208108" y="158623"/>
                  </a:lnTo>
                  <a:lnTo>
                    <a:pt x="154119" y="150984"/>
                  </a:lnTo>
                  <a:lnTo>
                    <a:pt x="100798" y="158623"/>
                  </a:lnTo>
                  <a:lnTo>
                    <a:pt x="58759" y="180258"/>
                  </a:lnTo>
                  <a:lnTo>
                    <a:pt x="31237" y="213968"/>
                  </a:lnTo>
                  <a:lnTo>
                    <a:pt x="21466" y="257830"/>
                  </a:lnTo>
                  <a:lnTo>
                    <a:pt x="31237" y="301274"/>
                  </a:lnTo>
                  <a:lnTo>
                    <a:pt x="58759" y="334770"/>
                  </a:lnTo>
                  <a:lnTo>
                    <a:pt x="100798" y="356326"/>
                  </a:lnTo>
                  <a:lnTo>
                    <a:pt x="154119" y="363953"/>
                  </a:lnTo>
                  <a:lnTo>
                    <a:pt x="208108" y="356326"/>
                  </a:lnTo>
                  <a:lnTo>
                    <a:pt x="250474" y="334770"/>
                  </a:lnTo>
                  <a:lnTo>
                    <a:pt x="278188" y="301274"/>
                  </a:lnTo>
                  <a:lnTo>
                    <a:pt x="288220" y="25783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8668" y="1132572"/>
              <a:ext cx="144211" cy="1174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07842" y="1328408"/>
              <a:ext cx="422909" cy="220979"/>
            </a:xfrm>
            <a:custGeom>
              <a:avLst/>
              <a:gdLst/>
              <a:ahLst/>
              <a:cxnLst/>
              <a:rect l="l" t="t" r="r" b="b"/>
              <a:pathLst>
                <a:path w="422910" h="220980">
                  <a:moveTo>
                    <a:pt x="211039" y="0"/>
                  </a:moveTo>
                  <a:lnTo>
                    <a:pt x="149648" y="3292"/>
                  </a:lnTo>
                  <a:lnTo>
                    <a:pt x="97690" y="12997"/>
                  </a:lnTo>
                  <a:lnTo>
                    <a:pt x="55955" y="28852"/>
                  </a:lnTo>
                  <a:lnTo>
                    <a:pt x="6319" y="77967"/>
                  </a:lnTo>
                  <a:lnTo>
                    <a:pt x="0" y="110706"/>
                  </a:lnTo>
                  <a:lnTo>
                    <a:pt x="6319" y="143239"/>
                  </a:lnTo>
                  <a:lnTo>
                    <a:pt x="55955" y="192107"/>
                  </a:lnTo>
                  <a:lnTo>
                    <a:pt x="97690" y="207878"/>
                  </a:lnTo>
                  <a:lnTo>
                    <a:pt x="149648" y="217498"/>
                  </a:lnTo>
                  <a:lnTo>
                    <a:pt x="211039" y="220687"/>
                  </a:lnTo>
                  <a:lnTo>
                    <a:pt x="272399" y="217498"/>
                  </a:lnTo>
                  <a:lnTo>
                    <a:pt x="324291" y="207878"/>
                  </a:lnTo>
                  <a:lnTo>
                    <a:pt x="365973" y="192107"/>
                  </a:lnTo>
                  <a:lnTo>
                    <a:pt x="415732" y="143239"/>
                  </a:lnTo>
                  <a:lnTo>
                    <a:pt x="422321" y="110706"/>
                  </a:lnTo>
                  <a:lnTo>
                    <a:pt x="415732" y="77967"/>
                  </a:lnTo>
                  <a:lnTo>
                    <a:pt x="365973" y="28852"/>
                  </a:lnTo>
                  <a:lnTo>
                    <a:pt x="324291" y="12997"/>
                  </a:lnTo>
                  <a:lnTo>
                    <a:pt x="272399" y="3292"/>
                  </a:lnTo>
                  <a:lnTo>
                    <a:pt x="211039" y="0"/>
                  </a:lnTo>
                  <a:close/>
                </a:path>
                <a:path w="422910" h="220980">
                  <a:moveTo>
                    <a:pt x="211039" y="162802"/>
                  </a:moveTo>
                  <a:lnTo>
                    <a:pt x="152789" y="159682"/>
                  </a:lnTo>
                  <a:lnTo>
                    <a:pt x="110253" y="149778"/>
                  </a:lnTo>
                  <a:lnTo>
                    <a:pt x="84223" y="133362"/>
                  </a:lnTo>
                  <a:lnTo>
                    <a:pt x="75491" y="110706"/>
                  </a:lnTo>
                  <a:lnTo>
                    <a:pt x="84223" y="87288"/>
                  </a:lnTo>
                  <a:lnTo>
                    <a:pt x="110253" y="70608"/>
                  </a:lnTo>
                  <a:lnTo>
                    <a:pt x="152789" y="60712"/>
                  </a:lnTo>
                  <a:lnTo>
                    <a:pt x="211039" y="57644"/>
                  </a:lnTo>
                  <a:lnTo>
                    <a:pt x="269049" y="60712"/>
                  </a:lnTo>
                  <a:lnTo>
                    <a:pt x="311344" y="70608"/>
                  </a:lnTo>
                  <a:lnTo>
                    <a:pt x="337313" y="87288"/>
                  </a:lnTo>
                  <a:lnTo>
                    <a:pt x="346346" y="110706"/>
                  </a:lnTo>
                  <a:lnTo>
                    <a:pt x="337313" y="133362"/>
                  </a:lnTo>
                  <a:lnTo>
                    <a:pt x="311344" y="149778"/>
                  </a:lnTo>
                  <a:lnTo>
                    <a:pt x="269049" y="159682"/>
                  </a:lnTo>
                  <a:lnTo>
                    <a:pt x="211039" y="16280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5775957" y="934065"/>
            <a:ext cx="514350" cy="612775"/>
          </a:xfrm>
          <a:custGeom>
            <a:avLst/>
            <a:gdLst/>
            <a:ahLst/>
            <a:cxnLst/>
            <a:rect l="l" t="t" r="r" b="b"/>
            <a:pathLst>
              <a:path w="514350" h="612775">
                <a:moveTo>
                  <a:pt x="434381" y="164008"/>
                </a:moveTo>
                <a:lnTo>
                  <a:pt x="434381" y="230817"/>
                </a:lnTo>
                <a:lnTo>
                  <a:pt x="287496" y="230817"/>
                </a:lnTo>
                <a:lnTo>
                  <a:pt x="287496" y="292079"/>
                </a:lnTo>
                <a:lnTo>
                  <a:pt x="434381" y="292079"/>
                </a:lnTo>
                <a:lnTo>
                  <a:pt x="434381" y="360094"/>
                </a:lnTo>
                <a:lnTo>
                  <a:pt x="510114" y="360094"/>
                </a:lnTo>
                <a:lnTo>
                  <a:pt x="510114" y="0"/>
                </a:lnTo>
                <a:lnTo>
                  <a:pt x="434381" y="0"/>
                </a:lnTo>
                <a:lnTo>
                  <a:pt x="434381" y="103952"/>
                </a:lnTo>
                <a:lnTo>
                  <a:pt x="310409" y="103952"/>
                </a:lnTo>
                <a:lnTo>
                  <a:pt x="312625" y="89157"/>
                </a:lnTo>
                <a:lnTo>
                  <a:pt x="314208" y="74044"/>
                </a:lnTo>
                <a:lnTo>
                  <a:pt x="315158" y="58571"/>
                </a:lnTo>
                <a:lnTo>
                  <a:pt x="315474" y="42690"/>
                </a:lnTo>
                <a:lnTo>
                  <a:pt x="32560" y="42690"/>
                </a:lnTo>
                <a:lnTo>
                  <a:pt x="32560" y="104434"/>
                </a:lnTo>
                <a:lnTo>
                  <a:pt x="232988" y="104434"/>
                </a:lnTo>
                <a:lnTo>
                  <a:pt x="223841" y="142532"/>
                </a:lnTo>
                <a:lnTo>
                  <a:pt x="206712" y="178090"/>
                </a:lnTo>
                <a:lnTo>
                  <a:pt x="181562" y="210843"/>
                </a:lnTo>
                <a:lnTo>
                  <a:pt x="148354" y="240524"/>
                </a:lnTo>
                <a:lnTo>
                  <a:pt x="107049" y="266868"/>
                </a:lnTo>
                <a:lnTo>
                  <a:pt x="57610" y="289608"/>
                </a:lnTo>
                <a:lnTo>
                  <a:pt x="0" y="308480"/>
                </a:lnTo>
                <a:lnTo>
                  <a:pt x="30148" y="368294"/>
                </a:lnTo>
                <a:lnTo>
                  <a:pt x="85000" y="350359"/>
                </a:lnTo>
                <a:lnTo>
                  <a:pt x="134320" y="328617"/>
                </a:lnTo>
                <a:lnTo>
                  <a:pt x="177983" y="303104"/>
                </a:lnTo>
                <a:lnTo>
                  <a:pt x="215862" y="273853"/>
                </a:lnTo>
                <a:lnTo>
                  <a:pt x="247829" y="240897"/>
                </a:lnTo>
                <a:lnTo>
                  <a:pt x="273760" y="204271"/>
                </a:lnTo>
                <a:lnTo>
                  <a:pt x="293526" y="164008"/>
                </a:lnTo>
                <a:lnTo>
                  <a:pt x="434381" y="164008"/>
                </a:lnTo>
                <a:close/>
              </a:path>
              <a:path w="514350" h="612775">
                <a:moveTo>
                  <a:pt x="306068" y="367089"/>
                </a:moveTo>
                <a:lnTo>
                  <a:pt x="246679" y="370904"/>
                </a:lnTo>
                <a:lnTo>
                  <a:pt x="195630" y="382016"/>
                </a:lnTo>
                <a:lnTo>
                  <a:pt x="154029" y="399921"/>
                </a:lnTo>
                <a:lnTo>
                  <a:pt x="122979" y="424116"/>
                </a:lnTo>
                <a:lnTo>
                  <a:pt x="96957" y="489371"/>
                </a:lnTo>
                <a:lnTo>
                  <a:pt x="103586" y="524898"/>
                </a:lnTo>
                <a:lnTo>
                  <a:pt x="154029" y="579576"/>
                </a:lnTo>
                <a:lnTo>
                  <a:pt x="195630" y="597656"/>
                </a:lnTo>
                <a:lnTo>
                  <a:pt x="246679" y="608849"/>
                </a:lnTo>
                <a:lnTo>
                  <a:pt x="306068" y="612619"/>
                </a:lnTo>
                <a:lnTo>
                  <a:pt x="364850" y="608849"/>
                </a:lnTo>
                <a:lnTo>
                  <a:pt x="415505" y="597656"/>
                </a:lnTo>
                <a:lnTo>
                  <a:pt x="456901" y="579576"/>
                </a:lnTo>
                <a:lnTo>
                  <a:pt x="487906" y="555144"/>
                </a:lnTo>
                <a:lnTo>
                  <a:pt x="514213" y="489371"/>
                </a:lnTo>
                <a:lnTo>
                  <a:pt x="507388" y="454101"/>
                </a:lnTo>
                <a:lnTo>
                  <a:pt x="456901" y="399921"/>
                </a:lnTo>
                <a:lnTo>
                  <a:pt x="415505" y="382016"/>
                </a:lnTo>
                <a:lnTo>
                  <a:pt x="364850" y="370904"/>
                </a:lnTo>
                <a:lnTo>
                  <a:pt x="306068" y="367089"/>
                </a:lnTo>
                <a:close/>
              </a:path>
              <a:path w="514350" h="612775">
                <a:moveTo>
                  <a:pt x="306068" y="552322"/>
                </a:moveTo>
                <a:lnTo>
                  <a:pt x="250191" y="548218"/>
                </a:lnTo>
                <a:lnTo>
                  <a:pt x="208175" y="536132"/>
                </a:lnTo>
                <a:lnTo>
                  <a:pt x="181762" y="516403"/>
                </a:lnTo>
                <a:lnTo>
                  <a:pt x="172691" y="489371"/>
                </a:lnTo>
                <a:lnTo>
                  <a:pt x="181762" y="462309"/>
                </a:lnTo>
                <a:lnTo>
                  <a:pt x="208175" y="442551"/>
                </a:lnTo>
                <a:lnTo>
                  <a:pt x="250191" y="430525"/>
                </a:lnTo>
                <a:lnTo>
                  <a:pt x="306068" y="426662"/>
                </a:lnTo>
                <a:lnTo>
                  <a:pt x="361082" y="430525"/>
                </a:lnTo>
                <a:lnTo>
                  <a:pt x="402664" y="442551"/>
                </a:lnTo>
                <a:lnTo>
                  <a:pt x="429052" y="462309"/>
                </a:lnTo>
                <a:lnTo>
                  <a:pt x="438480" y="489371"/>
                </a:lnTo>
                <a:lnTo>
                  <a:pt x="429052" y="516403"/>
                </a:lnTo>
                <a:lnTo>
                  <a:pt x="402664" y="536132"/>
                </a:lnTo>
                <a:lnTo>
                  <a:pt x="361082" y="548218"/>
                </a:lnTo>
                <a:lnTo>
                  <a:pt x="306068" y="552322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80749" y="933582"/>
            <a:ext cx="165735" cy="616585"/>
          </a:xfrm>
          <a:custGeom>
            <a:avLst/>
            <a:gdLst/>
            <a:ahLst/>
            <a:cxnLst/>
            <a:rect l="l" t="t" r="r" b="b"/>
            <a:pathLst>
              <a:path w="165734" h="616585">
                <a:moveTo>
                  <a:pt x="76456" y="250836"/>
                </a:moveTo>
                <a:lnTo>
                  <a:pt x="76456" y="0"/>
                </a:lnTo>
                <a:lnTo>
                  <a:pt x="0" y="0"/>
                </a:lnTo>
                <a:lnTo>
                  <a:pt x="0" y="615996"/>
                </a:lnTo>
                <a:lnTo>
                  <a:pt x="76456" y="615996"/>
                </a:lnTo>
                <a:lnTo>
                  <a:pt x="76456" y="314992"/>
                </a:lnTo>
                <a:lnTo>
                  <a:pt x="165696" y="314992"/>
                </a:lnTo>
                <a:lnTo>
                  <a:pt x="165696" y="250836"/>
                </a:lnTo>
                <a:lnTo>
                  <a:pt x="76456" y="250836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68075" y="997256"/>
            <a:ext cx="385445" cy="423545"/>
          </a:xfrm>
          <a:custGeom>
            <a:avLst/>
            <a:gdLst/>
            <a:ahLst/>
            <a:cxnLst/>
            <a:rect l="l" t="t" r="r" b="b"/>
            <a:pathLst>
              <a:path w="385445" h="423544">
                <a:moveTo>
                  <a:pt x="332840" y="282673"/>
                </a:moveTo>
                <a:lnTo>
                  <a:pt x="341083" y="222275"/>
                </a:lnTo>
                <a:lnTo>
                  <a:pt x="346108" y="168511"/>
                </a:lnTo>
                <a:lnTo>
                  <a:pt x="348747" y="121069"/>
                </a:lnTo>
                <a:lnTo>
                  <a:pt x="349835" y="79634"/>
                </a:lnTo>
                <a:lnTo>
                  <a:pt x="350206" y="43896"/>
                </a:lnTo>
                <a:lnTo>
                  <a:pt x="350206" y="0"/>
                </a:lnTo>
                <a:lnTo>
                  <a:pt x="32802" y="0"/>
                </a:lnTo>
                <a:lnTo>
                  <a:pt x="32802" y="61020"/>
                </a:lnTo>
                <a:lnTo>
                  <a:pt x="274714" y="61020"/>
                </a:lnTo>
                <a:lnTo>
                  <a:pt x="273979" y="103801"/>
                </a:lnTo>
                <a:lnTo>
                  <a:pt x="271729" y="153456"/>
                </a:lnTo>
                <a:lnTo>
                  <a:pt x="266811" y="210798"/>
                </a:lnTo>
                <a:lnTo>
                  <a:pt x="258072" y="276643"/>
                </a:lnTo>
                <a:lnTo>
                  <a:pt x="332840" y="282673"/>
                </a:lnTo>
                <a:close/>
              </a:path>
              <a:path w="385445" h="423544">
                <a:moveTo>
                  <a:pt x="194157" y="176550"/>
                </a:moveTo>
                <a:lnTo>
                  <a:pt x="119629" y="176550"/>
                </a:lnTo>
                <a:lnTo>
                  <a:pt x="119629" y="360576"/>
                </a:lnTo>
                <a:lnTo>
                  <a:pt x="88184" y="361176"/>
                </a:lnTo>
                <a:lnTo>
                  <a:pt x="57644" y="361572"/>
                </a:lnTo>
                <a:lnTo>
                  <a:pt x="28189" y="361832"/>
                </a:lnTo>
                <a:lnTo>
                  <a:pt x="0" y="362024"/>
                </a:lnTo>
                <a:lnTo>
                  <a:pt x="7476" y="423286"/>
                </a:lnTo>
                <a:lnTo>
                  <a:pt x="55953" y="423346"/>
                </a:lnTo>
                <a:lnTo>
                  <a:pt x="107602" y="422730"/>
                </a:lnTo>
                <a:lnTo>
                  <a:pt x="161609" y="421178"/>
                </a:lnTo>
                <a:lnTo>
                  <a:pt x="217160" y="418428"/>
                </a:lnTo>
                <a:lnTo>
                  <a:pt x="273442" y="414218"/>
                </a:lnTo>
                <a:lnTo>
                  <a:pt x="329639" y="408287"/>
                </a:lnTo>
                <a:lnTo>
                  <a:pt x="384937" y="400373"/>
                </a:lnTo>
                <a:lnTo>
                  <a:pt x="380595" y="343934"/>
                </a:lnTo>
                <a:lnTo>
                  <a:pt x="335388" y="348977"/>
                </a:lnTo>
                <a:lnTo>
                  <a:pt x="288823" y="352979"/>
                </a:lnTo>
                <a:lnTo>
                  <a:pt x="241535" y="356077"/>
                </a:lnTo>
                <a:lnTo>
                  <a:pt x="194157" y="358406"/>
                </a:lnTo>
                <a:lnTo>
                  <a:pt x="194157" y="176550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566797" y="981589"/>
            <a:ext cx="393700" cy="524510"/>
            <a:chOff x="566797" y="981589"/>
            <a:chExt cx="393700" cy="524510"/>
          </a:xfrm>
        </p:grpSpPr>
        <p:sp>
          <p:nvSpPr>
            <p:cNvPr id="19" name="object 19"/>
            <p:cNvSpPr/>
            <p:nvPr/>
          </p:nvSpPr>
          <p:spPr>
            <a:xfrm>
              <a:off x="573782" y="988573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0"/>
                  </a:moveTo>
                  <a:lnTo>
                    <a:pt x="147629" y="4314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4" y="197032"/>
                  </a:lnTo>
                  <a:lnTo>
                    <a:pt x="0" y="254213"/>
                  </a:lnTo>
                  <a:lnTo>
                    <a:pt x="3199" y="311663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34054" y="434863"/>
                  </a:lnTo>
                  <a:lnTo>
                    <a:pt x="189815" y="434863"/>
                  </a:lnTo>
                  <a:lnTo>
                    <a:pt x="155578" y="427467"/>
                  </a:ln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5"/>
                  </a:lnTo>
                  <a:lnTo>
                    <a:pt x="107120" y="139843"/>
                  </a:lnTo>
                  <a:lnTo>
                    <a:pt x="127893" y="103496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333439" y="74044"/>
                  </a:lnTo>
                  <a:lnTo>
                    <a:pt x="329041" y="66688"/>
                  </a:lnTo>
                  <a:lnTo>
                    <a:pt x="301810" y="37953"/>
                  </a:lnTo>
                  <a:lnTo>
                    <a:pt x="269332" y="17064"/>
                  </a:lnTo>
                  <a:lnTo>
                    <a:pt x="231902" y="4314"/>
                  </a:lnTo>
                  <a:lnTo>
                    <a:pt x="189815" y="0"/>
                  </a:lnTo>
                  <a:close/>
                </a:path>
                <a:path w="379730" h="510540">
                  <a:moveTo>
                    <a:pt x="333439" y="74044"/>
                  </a:move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6"/>
                  </a:lnTo>
                  <a:lnTo>
                    <a:pt x="272284" y="139843"/>
                  </a:lnTo>
                  <a:lnTo>
                    <a:pt x="285310" y="190185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lnTo>
                    <a:pt x="334054" y="43486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1" y="254213"/>
                  </a:lnTo>
                  <a:lnTo>
                    <a:pt x="376308" y="196963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33439" y="7404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3782" y="988573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1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10" y="37953"/>
                  </a:lnTo>
                  <a:lnTo>
                    <a:pt x="269332" y="17064"/>
                  </a:lnTo>
                  <a:lnTo>
                    <a:pt x="231902" y="4314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3"/>
                  </a:lnTo>
                  <a:lnTo>
                    <a:pt x="12801" y="362438"/>
                  </a:lnTo>
                  <a:lnTo>
                    <a:pt x="28537" y="406237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close/>
                </a:path>
                <a:path w="379730" h="510540">
                  <a:moveTo>
                    <a:pt x="189815" y="434863"/>
                  </a:move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5"/>
                  </a:lnTo>
                  <a:lnTo>
                    <a:pt x="107120" y="139843"/>
                  </a:lnTo>
                  <a:lnTo>
                    <a:pt x="127893" y="103496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6"/>
                  </a:lnTo>
                  <a:lnTo>
                    <a:pt x="272284" y="139843"/>
                  </a:lnTo>
                  <a:lnTo>
                    <a:pt x="285310" y="190185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011308" y="988342"/>
            <a:ext cx="403860" cy="508000"/>
            <a:chOff x="1011308" y="988342"/>
            <a:chExt cx="403860" cy="508000"/>
          </a:xfrm>
        </p:grpSpPr>
        <p:sp>
          <p:nvSpPr>
            <p:cNvPr id="22" name="object 22"/>
            <p:cNvSpPr/>
            <p:nvPr/>
          </p:nvSpPr>
          <p:spPr>
            <a:xfrm>
              <a:off x="1018293" y="995326"/>
              <a:ext cx="389890" cy="494030"/>
            </a:xfrm>
            <a:custGeom>
              <a:avLst/>
              <a:gdLst/>
              <a:ahLst/>
              <a:cxnLst/>
              <a:rect l="l" t="t" r="r" b="b"/>
              <a:pathLst>
                <a:path w="389890" h="494030">
                  <a:moveTo>
                    <a:pt x="324398" y="402061"/>
                  </a:moveTo>
                  <a:lnTo>
                    <a:pt x="239741" y="402061"/>
                  </a:lnTo>
                  <a:lnTo>
                    <a:pt x="239741" y="493954"/>
                  </a:lnTo>
                  <a:lnTo>
                    <a:pt x="324398" y="493954"/>
                  </a:lnTo>
                  <a:lnTo>
                    <a:pt x="324398" y="402061"/>
                  </a:lnTo>
                  <a:close/>
                </a:path>
                <a:path w="389890" h="494030">
                  <a:moveTo>
                    <a:pt x="324398" y="0"/>
                  </a:moveTo>
                  <a:lnTo>
                    <a:pt x="213452" y="0"/>
                  </a:lnTo>
                  <a:lnTo>
                    <a:pt x="0" y="331151"/>
                  </a:lnTo>
                  <a:lnTo>
                    <a:pt x="0" y="402061"/>
                  </a:lnTo>
                  <a:lnTo>
                    <a:pt x="389278" y="402061"/>
                  </a:lnTo>
                  <a:lnTo>
                    <a:pt x="389278" y="328981"/>
                  </a:lnTo>
                  <a:lnTo>
                    <a:pt x="91169" y="328981"/>
                  </a:lnTo>
                  <a:lnTo>
                    <a:pt x="91169" y="325122"/>
                  </a:lnTo>
                  <a:lnTo>
                    <a:pt x="235641" y="100817"/>
                  </a:lnTo>
                  <a:lnTo>
                    <a:pt x="324398" y="100817"/>
                  </a:lnTo>
                  <a:lnTo>
                    <a:pt x="324398" y="0"/>
                  </a:lnTo>
                  <a:close/>
                </a:path>
                <a:path w="389890" h="494030">
                  <a:moveTo>
                    <a:pt x="324398" y="100817"/>
                  </a:moveTo>
                  <a:lnTo>
                    <a:pt x="240706" y="100817"/>
                  </a:lnTo>
                  <a:lnTo>
                    <a:pt x="240706" y="328981"/>
                  </a:lnTo>
                  <a:lnTo>
                    <a:pt x="324398" y="328981"/>
                  </a:lnTo>
                  <a:lnTo>
                    <a:pt x="324398" y="1008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18293" y="995327"/>
              <a:ext cx="389890" cy="494030"/>
            </a:xfrm>
            <a:custGeom>
              <a:avLst/>
              <a:gdLst/>
              <a:ahLst/>
              <a:cxnLst/>
              <a:rect l="l" t="t" r="r" b="b"/>
              <a:pathLst>
                <a:path w="389890" h="494030">
                  <a:moveTo>
                    <a:pt x="324398" y="328981"/>
                  </a:moveTo>
                  <a:lnTo>
                    <a:pt x="324398" y="0"/>
                  </a:lnTo>
                  <a:lnTo>
                    <a:pt x="213452" y="0"/>
                  </a:lnTo>
                  <a:lnTo>
                    <a:pt x="0" y="331151"/>
                  </a:lnTo>
                  <a:lnTo>
                    <a:pt x="0" y="402061"/>
                  </a:lnTo>
                  <a:lnTo>
                    <a:pt x="239741" y="402061"/>
                  </a:lnTo>
                  <a:lnTo>
                    <a:pt x="239741" y="493954"/>
                  </a:lnTo>
                  <a:lnTo>
                    <a:pt x="324398" y="493954"/>
                  </a:lnTo>
                  <a:lnTo>
                    <a:pt x="324398" y="402061"/>
                  </a:lnTo>
                  <a:lnTo>
                    <a:pt x="389278" y="402061"/>
                  </a:lnTo>
                  <a:lnTo>
                    <a:pt x="389278" y="328981"/>
                  </a:lnTo>
                  <a:lnTo>
                    <a:pt x="324398" y="328981"/>
                  </a:lnTo>
                  <a:close/>
                </a:path>
                <a:path w="389890" h="494030">
                  <a:moveTo>
                    <a:pt x="235641" y="100817"/>
                  </a:moveTo>
                  <a:lnTo>
                    <a:pt x="240706" y="100817"/>
                  </a:lnTo>
                  <a:lnTo>
                    <a:pt x="240706" y="328981"/>
                  </a:lnTo>
                  <a:lnTo>
                    <a:pt x="91169" y="328981"/>
                  </a:lnTo>
                  <a:lnTo>
                    <a:pt x="91169" y="325122"/>
                  </a:lnTo>
                  <a:lnTo>
                    <a:pt x="235641" y="1008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2943" y="1382444"/>
            <a:ext cx="119610" cy="1191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860346" y="990510"/>
            <a:ext cx="468630" cy="318135"/>
          </a:xfrm>
          <a:custGeom>
            <a:avLst/>
            <a:gdLst/>
            <a:ahLst/>
            <a:cxnLst/>
            <a:rect l="l" t="t" r="r" b="b"/>
            <a:pathLst>
              <a:path w="468630" h="318134">
                <a:moveTo>
                  <a:pt x="468388" y="0"/>
                </a:moveTo>
                <a:lnTo>
                  <a:pt x="303174" y="0"/>
                </a:lnTo>
                <a:lnTo>
                  <a:pt x="303174" y="61264"/>
                </a:lnTo>
                <a:lnTo>
                  <a:pt x="303174" y="257352"/>
                </a:lnTo>
                <a:lnTo>
                  <a:pt x="164731" y="257352"/>
                </a:lnTo>
                <a:lnTo>
                  <a:pt x="164731" y="61264"/>
                </a:lnTo>
                <a:lnTo>
                  <a:pt x="303174" y="61264"/>
                </a:lnTo>
                <a:lnTo>
                  <a:pt x="303174" y="0"/>
                </a:lnTo>
                <a:lnTo>
                  <a:pt x="0" y="0"/>
                </a:lnTo>
                <a:lnTo>
                  <a:pt x="0" y="61264"/>
                </a:lnTo>
                <a:lnTo>
                  <a:pt x="89230" y="61264"/>
                </a:lnTo>
                <a:lnTo>
                  <a:pt x="89230" y="257352"/>
                </a:lnTo>
                <a:lnTo>
                  <a:pt x="1930" y="257352"/>
                </a:lnTo>
                <a:lnTo>
                  <a:pt x="1930" y="317639"/>
                </a:lnTo>
                <a:lnTo>
                  <a:pt x="465975" y="317639"/>
                </a:lnTo>
                <a:lnTo>
                  <a:pt x="465975" y="257352"/>
                </a:lnTo>
                <a:lnTo>
                  <a:pt x="377939" y="257352"/>
                </a:lnTo>
                <a:lnTo>
                  <a:pt x="377939" y="61264"/>
                </a:lnTo>
                <a:lnTo>
                  <a:pt x="468388" y="61264"/>
                </a:lnTo>
                <a:lnTo>
                  <a:pt x="468388" y="0"/>
                </a:lnTo>
                <a:close/>
              </a:path>
            </a:pathLst>
          </a:custGeom>
          <a:solidFill>
            <a:srgbClr val="0006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14281" y="1412100"/>
            <a:ext cx="563880" cy="63500"/>
          </a:xfrm>
          <a:custGeom>
            <a:avLst/>
            <a:gdLst/>
            <a:ahLst/>
            <a:cxnLst/>
            <a:rect l="l" t="t" r="r" b="b"/>
            <a:pathLst>
              <a:path w="563880" h="63500">
                <a:moveTo>
                  <a:pt x="563658" y="0"/>
                </a:moveTo>
                <a:lnTo>
                  <a:pt x="0" y="0"/>
                </a:lnTo>
                <a:lnTo>
                  <a:pt x="0" y="63432"/>
                </a:lnTo>
                <a:lnTo>
                  <a:pt x="563658" y="63432"/>
                </a:lnTo>
                <a:lnTo>
                  <a:pt x="563658" y="0"/>
                </a:lnTo>
                <a:close/>
              </a:path>
            </a:pathLst>
          </a:custGeom>
          <a:solidFill>
            <a:srgbClr val="0006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60348" y="990503"/>
            <a:ext cx="468630" cy="318135"/>
          </a:xfrm>
          <a:custGeom>
            <a:avLst/>
            <a:gdLst/>
            <a:ahLst/>
            <a:cxnLst/>
            <a:rect l="l" t="t" r="r" b="b"/>
            <a:pathLst>
              <a:path w="468630" h="318134">
                <a:moveTo>
                  <a:pt x="1929" y="257348"/>
                </a:moveTo>
                <a:lnTo>
                  <a:pt x="1929" y="317645"/>
                </a:lnTo>
                <a:lnTo>
                  <a:pt x="465976" y="317645"/>
                </a:lnTo>
                <a:lnTo>
                  <a:pt x="465976" y="257348"/>
                </a:lnTo>
                <a:lnTo>
                  <a:pt x="377942" y="257348"/>
                </a:lnTo>
                <a:lnTo>
                  <a:pt x="377942" y="61261"/>
                </a:lnTo>
                <a:lnTo>
                  <a:pt x="468388" y="61261"/>
                </a:lnTo>
                <a:lnTo>
                  <a:pt x="468388" y="0"/>
                </a:lnTo>
                <a:lnTo>
                  <a:pt x="0" y="0"/>
                </a:lnTo>
                <a:lnTo>
                  <a:pt x="0" y="61261"/>
                </a:lnTo>
                <a:lnTo>
                  <a:pt x="89239" y="61261"/>
                </a:lnTo>
                <a:lnTo>
                  <a:pt x="89239" y="257348"/>
                </a:lnTo>
                <a:lnTo>
                  <a:pt x="1929" y="257348"/>
                </a:lnTo>
                <a:close/>
              </a:path>
              <a:path w="468630" h="318134">
                <a:moveTo>
                  <a:pt x="164731" y="257348"/>
                </a:moveTo>
                <a:lnTo>
                  <a:pt x="164731" y="61261"/>
                </a:lnTo>
                <a:lnTo>
                  <a:pt x="303174" y="61261"/>
                </a:lnTo>
                <a:lnTo>
                  <a:pt x="303174" y="257348"/>
                </a:lnTo>
                <a:lnTo>
                  <a:pt x="164731" y="257348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1807296" y="926597"/>
            <a:ext cx="1749425" cy="630555"/>
            <a:chOff x="1807296" y="926597"/>
            <a:chExt cx="1749425" cy="630555"/>
          </a:xfrm>
        </p:grpSpPr>
        <p:sp>
          <p:nvSpPr>
            <p:cNvPr id="29" name="object 29"/>
            <p:cNvSpPr/>
            <p:nvPr/>
          </p:nvSpPr>
          <p:spPr>
            <a:xfrm>
              <a:off x="1814281" y="1412101"/>
              <a:ext cx="563880" cy="63500"/>
            </a:xfrm>
            <a:custGeom>
              <a:avLst/>
              <a:gdLst/>
              <a:ahLst/>
              <a:cxnLst/>
              <a:rect l="l" t="t" r="r" b="b"/>
              <a:pathLst>
                <a:path w="563880" h="63500">
                  <a:moveTo>
                    <a:pt x="0" y="63432"/>
                  </a:moveTo>
                  <a:lnTo>
                    <a:pt x="563658" y="63432"/>
                  </a:lnTo>
                  <a:lnTo>
                    <a:pt x="563658" y="0"/>
                  </a:lnTo>
                  <a:lnTo>
                    <a:pt x="0" y="0"/>
                  </a:lnTo>
                  <a:lnTo>
                    <a:pt x="0" y="6343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418207" y="975359"/>
              <a:ext cx="563880" cy="502920"/>
            </a:xfrm>
            <a:custGeom>
              <a:avLst/>
              <a:gdLst/>
              <a:ahLst/>
              <a:cxnLst/>
              <a:rect l="l" t="t" r="r" b="b"/>
              <a:pathLst>
                <a:path w="563880" h="502919">
                  <a:moveTo>
                    <a:pt x="563664" y="440690"/>
                  </a:moveTo>
                  <a:lnTo>
                    <a:pt x="318135" y="440690"/>
                  </a:lnTo>
                  <a:lnTo>
                    <a:pt x="318135" y="340360"/>
                  </a:lnTo>
                  <a:lnTo>
                    <a:pt x="511086" y="340360"/>
                  </a:lnTo>
                  <a:lnTo>
                    <a:pt x="511086" y="278130"/>
                  </a:lnTo>
                  <a:lnTo>
                    <a:pt x="142544" y="278130"/>
                  </a:lnTo>
                  <a:lnTo>
                    <a:pt x="142544" y="198120"/>
                  </a:lnTo>
                  <a:lnTo>
                    <a:pt x="496849" y="198120"/>
                  </a:lnTo>
                  <a:lnTo>
                    <a:pt x="496849" y="138430"/>
                  </a:lnTo>
                  <a:lnTo>
                    <a:pt x="496849" y="60960"/>
                  </a:lnTo>
                  <a:lnTo>
                    <a:pt x="496849" y="0"/>
                  </a:lnTo>
                  <a:lnTo>
                    <a:pt x="65849" y="0"/>
                  </a:lnTo>
                  <a:lnTo>
                    <a:pt x="65849" y="60960"/>
                  </a:lnTo>
                  <a:lnTo>
                    <a:pt x="421843" y="60960"/>
                  </a:lnTo>
                  <a:lnTo>
                    <a:pt x="421843" y="138430"/>
                  </a:lnTo>
                  <a:lnTo>
                    <a:pt x="66814" y="138430"/>
                  </a:lnTo>
                  <a:lnTo>
                    <a:pt x="66814" y="198120"/>
                  </a:lnTo>
                  <a:lnTo>
                    <a:pt x="66814" y="278130"/>
                  </a:lnTo>
                  <a:lnTo>
                    <a:pt x="66814" y="340360"/>
                  </a:lnTo>
                  <a:lnTo>
                    <a:pt x="242887" y="340360"/>
                  </a:lnTo>
                  <a:lnTo>
                    <a:pt x="242887" y="440690"/>
                  </a:lnTo>
                  <a:lnTo>
                    <a:pt x="0" y="440690"/>
                  </a:lnTo>
                  <a:lnTo>
                    <a:pt x="0" y="502920"/>
                  </a:lnTo>
                  <a:lnTo>
                    <a:pt x="563664" y="502920"/>
                  </a:lnTo>
                  <a:lnTo>
                    <a:pt x="563664" y="44069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18217" y="975549"/>
              <a:ext cx="563880" cy="502920"/>
            </a:xfrm>
            <a:custGeom>
              <a:avLst/>
              <a:gdLst/>
              <a:ahLst/>
              <a:cxnLst/>
              <a:rect l="l" t="t" r="r" b="b"/>
              <a:pathLst>
                <a:path w="563880" h="502919">
                  <a:moveTo>
                    <a:pt x="318128" y="339593"/>
                  </a:moveTo>
                  <a:lnTo>
                    <a:pt x="511079" y="339593"/>
                  </a:lnTo>
                  <a:lnTo>
                    <a:pt x="511079" y="277608"/>
                  </a:lnTo>
                  <a:lnTo>
                    <a:pt x="142542" y="277608"/>
                  </a:lnTo>
                  <a:lnTo>
                    <a:pt x="142542" y="198015"/>
                  </a:lnTo>
                  <a:lnTo>
                    <a:pt x="496848" y="198015"/>
                  </a:lnTo>
                  <a:lnTo>
                    <a:pt x="496848" y="0"/>
                  </a:lnTo>
                  <a:lnTo>
                    <a:pt x="65844" y="0"/>
                  </a:lnTo>
                  <a:lnTo>
                    <a:pt x="65844" y="61261"/>
                  </a:lnTo>
                  <a:lnTo>
                    <a:pt x="421839" y="61261"/>
                  </a:lnTo>
                  <a:lnTo>
                    <a:pt x="421839" y="137959"/>
                  </a:lnTo>
                  <a:lnTo>
                    <a:pt x="66809" y="137959"/>
                  </a:lnTo>
                  <a:lnTo>
                    <a:pt x="66809" y="339593"/>
                  </a:lnTo>
                  <a:lnTo>
                    <a:pt x="242877" y="339593"/>
                  </a:lnTo>
                  <a:lnTo>
                    <a:pt x="242877" y="440169"/>
                  </a:lnTo>
                  <a:lnTo>
                    <a:pt x="0" y="440169"/>
                  </a:lnTo>
                  <a:lnTo>
                    <a:pt x="0" y="502878"/>
                  </a:lnTo>
                  <a:lnTo>
                    <a:pt x="563658" y="502878"/>
                  </a:lnTo>
                  <a:lnTo>
                    <a:pt x="563658" y="440169"/>
                  </a:lnTo>
                  <a:lnTo>
                    <a:pt x="318128" y="440169"/>
                  </a:lnTo>
                  <a:lnTo>
                    <a:pt x="318128" y="33959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17089" y="933582"/>
              <a:ext cx="532765" cy="616585"/>
            </a:xfrm>
            <a:custGeom>
              <a:avLst/>
              <a:gdLst/>
              <a:ahLst/>
              <a:cxnLst/>
              <a:rect l="l" t="t" r="r" b="b"/>
              <a:pathLst>
                <a:path w="532764" h="616585">
                  <a:moveTo>
                    <a:pt x="532303" y="0"/>
                  </a:moveTo>
                  <a:lnTo>
                    <a:pt x="460188" y="0"/>
                  </a:lnTo>
                  <a:lnTo>
                    <a:pt x="460188" y="375772"/>
                  </a:lnTo>
                  <a:lnTo>
                    <a:pt x="532303" y="375772"/>
                  </a:lnTo>
                  <a:lnTo>
                    <a:pt x="532303" y="0"/>
                  </a:lnTo>
                  <a:close/>
                </a:path>
                <a:path w="532764" h="616585">
                  <a:moveTo>
                    <a:pt x="410744" y="12782"/>
                  </a:moveTo>
                  <a:lnTo>
                    <a:pt x="338629" y="12782"/>
                  </a:lnTo>
                  <a:lnTo>
                    <a:pt x="338629" y="154360"/>
                  </a:lnTo>
                  <a:lnTo>
                    <a:pt x="261448" y="154360"/>
                  </a:lnTo>
                  <a:lnTo>
                    <a:pt x="261448" y="216346"/>
                  </a:lnTo>
                  <a:lnTo>
                    <a:pt x="338629" y="216346"/>
                  </a:lnTo>
                  <a:lnTo>
                    <a:pt x="338629" y="371913"/>
                  </a:lnTo>
                  <a:lnTo>
                    <a:pt x="410744" y="371913"/>
                  </a:lnTo>
                  <a:lnTo>
                    <a:pt x="410744" y="12782"/>
                  </a:lnTo>
                  <a:close/>
                </a:path>
                <a:path w="532764" h="616585">
                  <a:moveTo>
                    <a:pt x="195362" y="107811"/>
                  </a:moveTo>
                  <a:lnTo>
                    <a:pt x="121800" y="107811"/>
                  </a:lnTo>
                  <a:lnTo>
                    <a:pt x="121746" y="132412"/>
                  </a:lnTo>
                  <a:lnTo>
                    <a:pt x="117098" y="174066"/>
                  </a:lnTo>
                  <a:lnTo>
                    <a:pt x="102821" y="214849"/>
                  </a:lnTo>
                  <a:lnTo>
                    <a:pt x="78716" y="252169"/>
                  </a:lnTo>
                  <a:lnTo>
                    <a:pt x="44527" y="283921"/>
                  </a:lnTo>
                  <a:lnTo>
                    <a:pt x="0" y="307998"/>
                  </a:lnTo>
                  <a:lnTo>
                    <a:pt x="40037" y="367813"/>
                  </a:lnTo>
                  <a:lnTo>
                    <a:pt x="80233" y="346241"/>
                  </a:lnTo>
                  <a:lnTo>
                    <a:pt x="113419" y="318067"/>
                  </a:lnTo>
                  <a:lnTo>
                    <a:pt x="139821" y="284376"/>
                  </a:lnTo>
                  <a:lnTo>
                    <a:pt x="159667" y="246253"/>
                  </a:lnTo>
                  <a:lnTo>
                    <a:pt x="240914" y="246253"/>
                  </a:lnTo>
                  <a:lnTo>
                    <a:pt x="223551" y="227230"/>
                  </a:lnTo>
                  <a:lnTo>
                    <a:pt x="202323" y="181302"/>
                  </a:lnTo>
                  <a:lnTo>
                    <a:pt x="195362" y="132412"/>
                  </a:lnTo>
                  <a:lnTo>
                    <a:pt x="195362" y="107811"/>
                  </a:lnTo>
                  <a:close/>
                </a:path>
                <a:path w="532764" h="616585">
                  <a:moveTo>
                    <a:pt x="240914" y="246253"/>
                  </a:moveTo>
                  <a:lnTo>
                    <a:pt x="159667" y="246253"/>
                  </a:lnTo>
                  <a:lnTo>
                    <a:pt x="178690" y="280201"/>
                  </a:lnTo>
                  <a:lnTo>
                    <a:pt x="203683" y="310168"/>
                  </a:lnTo>
                  <a:lnTo>
                    <a:pt x="234827" y="335252"/>
                  </a:lnTo>
                  <a:lnTo>
                    <a:pt x="272302" y="354547"/>
                  </a:lnTo>
                  <a:lnTo>
                    <a:pt x="310892" y="296180"/>
                  </a:lnTo>
                  <a:lnTo>
                    <a:pt x="259568" y="266690"/>
                  </a:lnTo>
                  <a:lnTo>
                    <a:pt x="240914" y="246253"/>
                  </a:lnTo>
                  <a:close/>
                </a:path>
                <a:path w="532764" h="616585">
                  <a:moveTo>
                    <a:pt x="293044" y="46790"/>
                  </a:moveTo>
                  <a:lnTo>
                    <a:pt x="18089" y="46790"/>
                  </a:lnTo>
                  <a:lnTo>
                    <a:pt x="18089" y="107811"/>
                  </a:lnTo>
                  <a:lnTo>
                    <a:pt x="293044" y="107811"/>
                  </a:lnTo>
                  <a:lnTo>
                    <a:pt x="293044" y="46790"/>
                  </a:lnTo>
                  <a:close/>
                </a:path>
                <a:path w="532764" h="616585">
                  <a:moveTo>
                    <a:pt x="532303" y="399891"/>
                  </a:moveTo>
                  <a:lnTo>
                    <a:pt x="109981" y="399891"/>
                  </a:lnTo>
                  <a:lnTo>
                    <a:pt x="109981" y="460670"/>
                  </a:lnTo>
                  <a:lnTo>
                    <a:pt x="456811" y="460670"/>
                  </a:lnTo>
                  <a:lnTo>
                    <a:pt x="456811" y="615996"/>
                  </a:lnTo>
                  <a:lnTo>
                    <a:pt x="532303" y="615996"/>
                  </a:lnTo>
                  <a:lnTo>
                    <a:pt x="532303" y="39989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17089" y="933582"/>
              <a:ext cx="532765" cy="616585"/>
            </a:xfrm>
            <a:custGeom>
              <a:avLst/>
              <a:gdLst/>
              <a:ahLst/>
              <a:cxnLst/>
              <a:rect l="l" t="t" r="r" b="b"/>
              <a:pathLst>
                <a:path w="532764" h="616585">
                  <a:moveTo>
                    <a:pt x="460188" y="375772"/>
                  </a:moveTo>
                  <a:lnTo>
                    <a:pt x="532303" y="375772"/>
                  </a:lnTo>
                  <a:lnTo>
                    <a:pt x="532303" y="0"/>
                  </a:lnTo>
                  <a:lnTo>
                    <a:pt x="460188" y="0"/>
                  </a:lnTo>
                  <a:lnTo>
                    <a:pt x="460188" y="375772"/>
                  </a:lnTo>
                  <a:close/>
                </a:path>
                <a:path w="532764" h="616585">
                  <a:moveTo>
                    <a:pt x="261448" y="216346"/>
                  </a:moveTo>
                  <a:lnTo>
                    <a:pt x="338629" y="216346"/>
                  </a:lnTo>
                  <a:lnTo>
                    <a:pt x="338629" y="371913"/>
                  </a:lnTo>
                  <a:lnTo>
                    <a:pt x="410744" y="371913"/>
                  </a:lnTo>
                  <a:lnTo>
                    <a:pt x="410744" y="12782"/>
                  </a:lnTo>
                  <a:lnTo>
                    <a:pt x="338629" y="12782"/>
                  </a:lnTo>
                  <a:lnTo>
                    <a:pt x="338629" y="154360"/>
                  </a:lnTo>
                  <a:lnTo>
                    <a:pt x="261448" y="154360"/>
                  </a:lnTo>
                  <a:lnTo>
                    <a:pt x="261448" y="216346"/>
                  </a:lnTo>
                  <a:close/>
                </a:path>
                <a:path w="532764" h="616585">
                  <a:moveTo>
                    <a:pt x="159667" y="246253"/>
                  </a:moveTo>
                  <a:lnTo>
                    <a:pt x="178690" y="280201"/>
                  </a:lnTo>
                  <a:lnTo>
                    <a:pt x="203683" y="310168"/>
                  </a:lnTo>
                  <a:lnTo>
                    <a:pt x="234827" y="335252"/>
                  </a:lnTo>
                  <a:lnTo>
                    <a:pt x="272302" y="354547"/>
                  </a:lnTo>
                  <a:lnTo>
                    <a:pt x="310892" y="296180"/>
                  </a:lnTo>
                  <a:lnTo>
                    <a:pt x="259568" y="266690"/>
                  </a:lnTo>
                  <a:lnTo>
                    <a:pt x="223551" y="227230"/>
                  </a:lnTo>
                  <a:lnTo>
                    <a:pt x="202323" y="181302"/>
                  </a:lnTo>
                  <a:lnTo>
                    <a:pt x="195362" y="132412"/>
                  </a:lnTo>
                  <a:lnTo>
                    <a:pt x="195362" y="107811"/>
                  </a:lnTo>
                  <a:lnTo>
                    <a:pt x="293044" y="107811"/>
                  </a:lnTo>
                  <a:lnTo>
                    <a:pt x="293044" y="46790"/>
                  </a:lnTo>
                  <a:lnTo>
                    <a:pt x="18089" y="46790"/>
                  </a:lnTo>
                  <a:lnTo>
                    <a:pt x="18089" y="107811"/>
                  </a:lnTo>
                  <a:lnTo>
                    <a:pt x="121800" y="107811"/>
                  </a:lnTo>
                  <a:lnTo>
                    <a:pt x="121800" y="131930"/>
                  </a:lnTo>
                  <a:lnTo>
                    <a:pt x="117098" y="174066"/>
                  </a:lnTo>
                  <a:lnTo>
                    <a:pt x="102821" y="214849"/>
                  </a:lnTo>
                  <a:lnTo>
                    <a:pt x="78716" y="252169"/>
                  </a:lnTo>
                  <a:lnTo>
                    <a:pt x="44527" y="283921"/>
                  </a:lnTo>
                  <a:lnTo>
                    <a:pt x="0" y="307998"/>
                  </a:lnTo>
                  <a:lnTo>
                    <a:pt x="40037" y="367813"/>
                  </a:lnTo>
                  <a:lnTo>
                    <a:pt x="80232" y="346241"/>
                  </a:lnTo>
                  <a:lnTo>
                    <a:pt x="113419" y="318067"/>
                  </a:lnTo>
                  <a:lnTo>
                    <a:pt x="139821" y="284376"/>
                  </a:lnTo>
                  <a:lnTo>
                    <a:pt x="159667" y="246253"/>
                  </a:lnTo>
                  <a:close/>
                </a:path>
                <a:path w="532764" h="616585">
                  <a:moveTo>
                    <a:pt x="456811" y="460670"/>
                  </a:moveTo>
                  <a:lnTo>
                    <a:pt x="456811" y="615996"/>
                  </a:lnTo>
                  <a:lnTo>
                    <a:pt x="532303" y="615996"/>
                  </a:lnTo>
                  <a:lnTo>
                    <a:pt x="532303" y="399891"/>
                  </a:lnTo>
                  <a:lnTo>
                    <a:pt x="109981" y="399891"/>
                  </a:lnTo>
                  <a:lnTo>
                    <a:pt x="109981" y="460670"/>
                  </a:lnTo>
                  <a:lnTo>
                    <a:pt x="456811" y="46067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3694823" y="981709"/>
            <a:ext cx="433070" cy="335280"/>
          </a:xfrm>
          <a:custGeom>
            <a:avLst/>
            <a:gdLst/>
            <a:ahLst/>
            <a:cxnLst/>
            <a:rect l="l" t="t" r="r" b="b"/>
            <a:pathLst>
              <a:path w="433070" h="335280">
                <a:moveTo>
                  <a:pt x="432447" y="275590"/>
                </a:moveTo>
                <a:lnTo>
                  <a:pt x="76936" y="275590"/>
                </a:lnTo>
                <a:lnTo>
                  <a:pt x="76936" y="195580"/>
                </a:lnTo>
                <a:lnTo>
                  <a:pt x="412915" y="195580"/>
                </a:lnTo>
                <a:lnTo>
                  <a:pt x="412915" y="135890"/>
                </a:lnTo>
                <a:lnTo>
                  <a:pt x="76936" y="135890"/>
                </a:lnTo>
                <a:lnTo>
                  <a:pt x="76936" y="62230"/>
                </a:lnTo>
                <a:lnTo>
                  <a:pt x="426897" y="62230"/>
                </a:lnTo>
                <a:lnTo>
                  <a:pt x="426897" y="0"/>
                </a:lnTo>
                <a:lnTo>
                  <a:pt x="0" y="0"/>
                </a:lnTo>
                <a:lnTo>
                  <a:pt x="0" y="62230"/>
                </a:lnTo>
                <a:lnTo>
                  <a:pt x="0" y="135890"/>
                </a:lnTo>
                <a:lnTo>
                  <a:pt x="0" y="195580"/>
                </a:lnTo>
                <a:lnTo>
                  <a:pt x="0" y="275590"/>
                </a:lnTo>
                <a:lnTo>
                  <a:pt x="0" y="335280"/>
                </a:lnTo>
                <a:lnTo>
                  <a:pt x="432447" y="335280"/>
                </a:lnTo>
                <a:lnTo>
                  <a:pt x="432447" y="275590"/>
                </a:lnTo>
                <a:close/>
              </a:path>
            </a:pathLst>
          </a:custGeom>
          <a:solidFill>
            <a:srgbClr val="0006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26091" y="1413065"/>
            <a:ext cx="563880" cy="62230"/>
          </a:xfrm>
          <a:custGeom>
            <a:avLst/>
            <a:gdLst/>
            <a:ahLst/>
            <a:cxnLst/>
            <a:rect l="l" t="t" r="r" b="b"/>
            <a:pathLst>
              <a:path w="563879" h="62230">
                <a:moveTo>
                  <a:pt x="563657" y="0"/>
                </a:moveTo>
                <a:lnTo>
                  <a:pt x="0" y="0"/>
                </a:lnTo>
                <a:lnTo>
                  <a:pt x="0" y="61985"/>
                </a:lnTo>
                <a:lnTo>
                  <a:pt x="563657" y="61985"/>
                </a:lnTo>
                <a:lnTo>
                  <a:pt x="563657" y="0"/>
                </a:lnTo>
                <a:close/>
              </a:path>
            </a:pathLst>
          </a:custGeom>
          <a:solidFill>
            <a:srgbClr val="0006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694829" y="981820"/>
            <a:ext cx="433070" cy="335280"/>
          </a:xfrm>
          <a:custGeom>
            <a:avLst/>
            <a:gdLst/>
            <a:ahLst/>
            <a:cxnLst/>
            <a:rect l="l" t="t" r="r" b="b"/>
            <a:pathLst>
              <a:path w="433070" h="335280">
                <a:moveTo>
                  <a:pt x="76939" y="274955"/>
                </a:moveTo>
                <a:lnTo>
                  <a:pt x="76939" y="195363"/>
                </a:lnTo>
                <a:lnTo>
                  <a:pt x="412915" y="195363"/>
                </a:lnTo>
                <a:lnTo>
                  <a:pt x="412915" y="135306"/>
                </a:lnTo>
                <a:lnTo>
                  <a:pt x="76939" y="135306"/>
                </a:lnTo>
                <a:lnTo>
                  <a:pt x="76939" y="61503"/>
                </a:lnTo>
                <a:lnTo>
                  <a:pt x="426903" y="61503"/>
                </a:lnTo>
                <a:lnTo>
                  <a:pt x="426903" y="0"/>
                </a:lnTo>
                <a:lnTo>
                  <a:pt x="0" y="0"/>
                </a:lnTo>
                <a:lnTo>
                  <a:pt x="0" y="335011"/>
                </a:lnTo>
                <a:lnTo>
                  <a:pt x="432451" y="335011"/>
                </a:lnTo>
                <a:lnTo>
                  <a:pt x="432451" y="274955"/>
                </a:lnTo>
                <a:lnTo>
                  <a:pt x="76939" y="274955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26091" y="1413066"/>
            <a:ext cx="563880" cy="62230"/>
          </a:xfrm>
          <a:custGeom>
            <a:avLst/>
            <a:gdLst/>
            <a:ahLst/>
            <a:cxnLst/>
            <a:rect l="l" t="t" r="r" b="b"/>
            <a:pathLst>
              <a:path w="563879" h="62230">
                <a:moveTo>
                  <a:pt x="0" y="61985"/>
                </a:moveTo>
                <a:lnTo>
                  <a:pt x="563657" y="61985"/>
                </a:lnTo>
                <a:lnTo>
                  <a:pt x="563657" y="0"/>
                </a:lnTo>
                <a:lnTo>
                  <a:pt x="0" y="0"/>
                </a:lnTo>
                <a:lnTo>
                  <a:pt x="0" y="61985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4388868" y="926597"/>
            <a:ext cx="1148715" cy="630555"/>
            <a:chOff x="4388868" y="926597"/>
            <a:chExt cx="1148715" cy="630555"/>
          </a:xfrm>
        </p:grpSpPr>
        <p:sp>
          <p:nvSpPr>
            <p:cNvPr id="39" name="object 39"/>
            <p:cNvSpPr/>
            <p:nvPr/>
          </p:nvSpPr>
          <p:spPr>
            <a:xfrm>
              <a:off x="4395853" y="953118"/>
              <a:ext cx="561975" cy="596900"/>
            </a:xfrm>
            <a:custGeom>
              <a:avLst/>
              <a:gdLst/>
              <a:ahLst/>
              <a:cxnLst/>
              <a:rect l="l" t="t" r="r" b="b"/>
              <a:pathLst>
                <a:path w="561975" h="596900">
                  <a:moveTo>
                    <a:pt x="321022" y="0"/>
                  </a:moveTo>
                  <a:lnTo>
                    <a:pt x="241429" y="0"/>
                  </a:lnTo>
                  <a:lnTo>
                    <a:pt x="241429" y="31595"/>
                  </a:lnTo>
                  <a:lnTo>
                    <a:pt x="234394" y="70283"/>
                  </a:lnTo>
                  <a:lnTo>
                    <a:pt x="214086" y="107302"/>
                  </a:lnTo>
                  <a:lnTo>
                    <a:pt x="181705" y="140944"/>
                  </a:lnTo>
                  <a:lnTo>
                    <a:pt x="138451" y="169502"/>
                  </a:lnTo>
                  <a:lnTo>
                    <a:pt x="85522" y="191265"/>
                  </a:lnTo>
                  <a:lnTo>
                    <a:pt x="24118" y="204527"/>
                  </a:lnTo>
                  <a:lnTo>
                    <a:pt x="54267" y="265789"/>
                  </a:lnTo>
                  <a:lnTo>
                    <a:pt x="104294" y="255158"/>
                  </a:lnTo>
                  <a:lnTo>
                    <a:pt x="150260" y="239026"/>
                  </a:lnTo>
                  <a:lnTo>
                    <a:pt x="191564" y="217883"/>
                  </a:lnTo>
                  <a:lnTo>
                    <a:pt x="227601" y="192218"/>
                  </a:lnTo>
                  <a:lnTo>
                    <a:pt x="257770" y="162519"/>
                  </a:lnTo>
                  <a:lnTo>
                    <a:pt x="281467" y="129277"/>
                  </a:lnTo>
                  <a:lnTo>
                    <a:pt x="369871" y="129277"/>
                  </a:lnTo>
                  <a:lnTo>
                    <a:pt x="348455" y="107087"/>
                  </a:lnTo>
                  <a:lnTo>
                    <a:pt x="328079" y="70115"/>
                  </a:lnTo>
                  <a:lnTo>
                    <a:pt x="321022" y="31595"/>
                  </a:lnTo>
                  <a:lnTo>
                    <a:pt x="321022" y="0"/>
                  </a:lnTo>
                  <a:close/>
                </a:path>
                <a:path w="561975" h="596900">
                  <a:moveTo>
                    <a:pt x="369871" y="129277"/>
                  </a:moveTo>
                  <a:lnTo>
                    <a:pt x="281467" y="129277"/>
                  </a:lnTo>
                  <a:lnTo>
                    <a:pt x="304983" y="162519"/>
                  </a:lnTo>
                  <a:lnTo>
                    <a:pt x="335091" y="192218"/>
                  </a:lnTo>
                  <a:lnTo>
                    <a:pt x="371189" y="217883"/>
                  </a:lnTo>
                  <a:lnTo>
                    <a:pt x="412673" y="239026"/>
                  </a:lnTo>
                  <a:lnTo>
                    <a:pt x="458941" y="255158"/>
                  </a:lnTo>
                  <a:lnTo>
                    <a:pt x="509390" y="265789"/>
                  </a:lnTo>
                  <a:lnTo>
                    <a:pt x="539297" y="204527"/>
                  </a:lnTo>
                  <a:lnTo>
                    <a:pt x="477571" y="191232"/>
                  </a:lnTo>
                  <a:lnTo>
                    <a:pt x="424393" y="169394"/>
                  </a:lnTo>
                  <a:lnTo>
                    <a:pt x="380957" y="140763"/>
                  </a:lnTo>
                  <a:lnTo>
                    <a:pt x="369871" y="129277"/>
                  </a:lnTo>
                  <a:close/>
                </a:path>
                <a:path w="561975" h="596900">
                  <a:moveTo>
                    <a:pt x="316921" y="381801"/>
                  </a:moveTo>
                  <a:lnTo>
                    <a:pt x="241912" y="381801"/>
                  </a:lnTo>
                  <a:lnTo>
                    <a:pt x="241912" y="596459"/>
                  </a:lnTo>
                  <a:lnTo>
                    <a:pt x="316921" y="596459"/>
                  </a:lnTo>
                  <a:lnTo>
                    <a:pt x="316921" y="381801"/>
                  </a:lnTo>
                  <a:close/>
                </a:path>
                <a:path w="561975" h="596900">
                  <a:moveTo>
                    <a:pt x="561728" y="319334"/>
                  </a:moveTo>
                  <a:lnTo>
                    <a:pt x="0" y="319334"/>
                  </a:lnTo>
                  <a:lnTo>
                    <a:pt x="0" y="381801"/>
                  </a:lnTo>
                  <a:lnTo>
                    <a:pt x="561728" y="381801"/>
                  </a:lnTo>
                  <a:lnTo>
                    <a:pt x="561728" y="31933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395853" y="953119"/>
              <a:ext cx="561975" cy="596900"/>
            </a:xfrm>
            <a:custGeom>
              <a:avLst/>
              <a:gdLst/>
              <a:ahLst/>
              <a:cxnLst/>
              <a:rect l="l" t="t" r="r" b="b"/>
              <a:pathLst>
                <a:path w="561975" h="596900">
                  <a:moveTo>
                    <a:pt x="281467" y="129277"/>
                  </a:moveTo>
                  <a:lnTo>
                    <a:pt x="304983" y="162519"/>
                  </a:lnTo>
                  <a:lnTo>
                    <a:pt x="335091" y="192218"/>
                  </a:lnTo>
                  <a:lnTo>
                    <a:pt x="371189" y="217883"/>
                  </a:lnTo>
                  <a:lnTo>
                    <a:pt x="412673" y="239026"/>
                  </a:lnTo>
                  <a:lnTo>
                    <a:pt x="458941" y="255158"/>
                  </a:lnTo>
                  <a:lnTo>
                    <a:pt x="509390" y="265789"/>
                  </a:lnTo>
                  <a:lnTo>
                    <a:pt x="539297" y="204527"/>
                  </a:lnTo>
                  <a:lnTo>
                    <a:pt x="477571" y="191232"/>
                  </a:lnTo>
                  <a:lnTo>
                    <a:pt x="424393" y="169394"/>
                  </a:lnTo>
                  <a:lnTo>
                    <a:pt x="380957" y="140763"/>
                  </a:lnTo>
                  <a:lnTo>
                    <a:pt x="348455" y="107087"/>
                  </a:lnTo>
                  <a:lnTo>
                    <a:pt x="328079" y="70115"/>
                  </a:lnTo>
                  <a:lnTo>
                    <a:pt x="321022" y="31595"/>
                  </a:lnTo>
                  <a:lnTo>
                    <a:pt x="321022" y="0"/>
                  </a:lnTo>
                  <a:lnTo>
                    <a:pt x="241429" y="0"/>
                  </a:lnTo>
                  <a:lnTo>
                    <a:pt x="241429" y="31595"/>
                  </a:lnTo>
                  <a:lnTo>
                    <a:pt x="234394" y="70283"/>
                  </a:lnTo>
                  <a:lnTo>
                    <a:pt x="214086" y="107302"/>
                  </a:lnTo>
                  <a:lnTo>
                    <a:pt x="181705" y="140944"/>
                  </a:lnTo>
                  <a:lnTo>
                    <a:pt x="138451" y="169502"/>
                  </a:lnTo>
                  <a:lnTo>
                    <a:pt x="85522" y="191265"/>
                  </a:lnTo>
                  <a:lnTo>
                    <a:pt x="24118" y="204527"/>
                  </a:lnTo>
                  <a:lnTo>
                    <a:pt x="54267" y="265789"/>
                  </a:lnTo>
                  <a:lnTo>
                    <a:pt x="104294" y="255158"/>
                  </a:lnTo>
                  <a:lnTo>
                    <a:pt x="150260" y="239026"/>
                  </a:lnTo>
                  <a:lnTo>
                    <a:pt x="191564" y="217883"/>
                  </a:lnTo>
                  <a:lnTo>
                    <a:pt x="227601" y="192218"/>
                  </a:lnTo>
                  <a:lnTo>
                    <a:pt x="257770" y="162519"/>
                  </a:lnTo>
                  <a:lnTo>
                    <a:pt x="281467" y="129277"/>
                  </a:lnTo>
                  <a:close/>
                </a:path>
                <a:path w="561975" h="596900">
                  <a:moveTo>
                    <a:pt x="0" y="319334"/>
                  </a:moveTo>
                  <a:lnTo>
                    <a:pt x="0" y="381801"/>
                  </a:lnTo>
                  <a:lnTo>
                    <a:pt x="241912" y="381801"/>
                  </a:lnTo>
                  <a:lnTo>
                    <a:pt x="241912" y="596459"/>
                  </a:lnTo>
                  <a:lnTo>
                    <a:pt x="316921" y="596459"/>
                  </a:lnTo>
                  <a:lnTo>
                    <a:pt x="316921" y="381801"/>
                  </a:lnTo>
                  <a:lnTo>
                    <a:pt x="561728" y="381801"/>
                  </a:lnTo>
                  <a:lnTo>
                    <a:pt x="561728" y="319334"/>
                  </a:lnTo>
                  <a:lnTo>
                    <a:pt x="0" y="31933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996413" y="933582"/>
              <a:ext cx="534035" cy="615950"/>
            </a:xfrm>
            <a:custGeom>
              <a:avLst/>
              <a:gdLst/>
              <a:ahLst/>
              <a:cxnLst/>
              <a:rect l="l" t="t" r="r" b="b"/>
              <a:pathLst>
                <a:path w="534035" h="615950">
                  <a:moveTo>
                    <a:pt x="530615" y="219723"/>
                  </a:moveTo>
                  <a:lnTo>
                    <a:pt x="458499" y="219723"/>
                  </a:lnTo>
                  <a:lnTo>
                    <a:pt x="458499" y="387590"/>
                  </a:lnTo>
                  <a:lnTo>
                    <a:pt x="530615" y="387590"/>
                  </a:lnTo>
                  <a:lnTo>
                    <a:pt x="530615" y="219723"/>
                  </a:lnTo>
                  <a:close/>
                </a:path>
                <a:path w="534035" h="615950">
                  <a:moveTo>
                    <a:pt x="398203" y="11818"/>
                  </a:moveTo>
                  <a:lnTo>
                    <a:pt x="327293" y="11818"/>
                  </a:lnTo>
                  <a:lnTo>
                    <a:pt x="327293" y="366607"/>
                  </a:lnTo>
                  <a:lnTo>
                    <a:pt x="398203" y="366607"/>
                  </a:lnTo>
                  <a:lnTo>
                    <a:pt x="398203" y="219723"/>
                  </a:lnTo>
                  <a:lnTo>
                    <a:pt x="530615" y="219723"/>
                  </a:lnTo>
                  <a:lnTo>
                    <a:pt x="530615" y="157737"/>
                  </a:lnTo>
                  <a:lnTo>
                    <a:pt x="398203" y="157737"/>
                  </a:lnTo>
                  <a:lnTo>
                    <a:pt x="398203" y="11818"/>
                  </a:lnTo>
                  <a:close/>
                </a:path>
                <a:path w="534035" h="615950">
                  <a:moveTo>
                    <a:pt x="530615" y="0"/>
                  </a:moveTo>
                  <a:lnTo>
                    <a:pt x="458499" y="0"/>
                  </a:lnTo>
                  <a:lnTo>
                    <a:pt x="458499" y="157737"/>
                  </a:lnTo>
                  <a:lnTo>
                    <a:pt x="530615" y="157737"/>
                  </a:lnTo>
                  <a:lnTo>
                    <a:pt x="530615" y="0"/>
                  </a:lnTo>
                  <a:close/>
                </a:path>
                <a:path w="534035" h="615950">
                  <a:moveTo>
                    <a:pt x="307033" y="66809"/>
                  </a:moveTo>
                  <a:lnTo>
                    <a:pt x="0" y="66809"/>
                  </a:lnTo>
                  <a:lnTo>
                    <a:pt x="0" y="126141"/>
                  </a:lnTo>
                  <a:lnTo>
                    <a:pt x="307033" y="126141"/>
                  </a:lnTo>
                  <a:lnTo>
                    <a:pt x="307033" y="66809"/>
                  </a:lnTo>
                  <a:close/>
                </a:path>
                <a:path w="534035" h="615950">
                  <a:moveTo>
                    <a:pt x="191745" y="5065"/>
                  </a:moveTo>
                  <a:lnTo>
                    <a:pt x="116494" y="5065"/>
                  </a:lnTo>
                  <a:lnTo>
                    <a:pt x="116494" y="66809"/>
                  </a:lnTo>
                  <a:lnTo>
                    <a:pt x="191745" y="66809"/>
                  </a:lnTo>
                  <a:lnTo>
                    <a:pt x="191745" y="5065"/>
                  </a:lnTo>
                  <a:close/>
                </a:path>
                <a:path w="534035" h="615950">
                  <a:moveTo>
                    <a:pt x="154119" y="150984"/>
                  </a:moveTo>
                  <a:lnTo>
                    <a:pt x="100798" y="158623"/>
                  </a:lnTo>
                  <a:lnTo>
                    <a:pt x="58759" y="180258"/>
                  </a:lnTo>
                  <a:lnTo>
                    <a:pt x="31237" y="213968"/>
                  </a:lnTo>
                  <a:lnTo>
                    <a:pt x="21466" y="257830"/>
                  </a:lnTo>
                  <a:lnTo>
                    <a:pt x="31237" y="301274"/>
                  </a:lnTo>
                  <a:lnTo>
                    <a:pt x="58759" y="334770"/>
                  </a:lnTo>
                  <a:lnTo>
                    <a:pt x="100798" y="356326"/>
                  </a:lnTo>
                  <a:lnTo>
                    <a:pt x="154119" y="363953"/>
                  </a:lnTo>
                  <a:lnTo>
                    <a:pt x="208108" y="356326"/>
                  </a:lnTo>
                  <a:lnTo>
                    <a:pt x="250474" y="334770"/>
                  </a:lnTo>
                  <a:lnTo>
                    <a:pt x="271428" y="309445"/>
                  </a:lnTo>
                  <a:lnTo>
                    <a:pt x="154119" y="309445"/>
                  </a:lnTo>
                  <a:lnTo>
                    <a:pt x="127702" y="305823"/>
                  </a:lnTo>
                  <a:lnTo>
                    <a:pt x="107208" y="295486"/>
                  </a:lnTo>
                  <a:lnTo>
                    <a:pt x="93950" y="279224"/>
                  </a:lnTo>
                  <a:lnTo>
                    <a:pt x="89239" y="257830"/>
                  </a:lnTo>
                  <a:lnTo>
                    <a:pt x="93950" y="236195"/>
                  </a:lnTo>
                  <a:lnTo>
                    <a:pt x="107208" y="219873"/>
                  </a:lnTo>
                  <a:lnTo>
                    <a:pt x="127702" y="209566"/>
                  </a:lnTo>
                  <a:lnTo>
                    <a:pt x="154119" y="205975"/>
                  </a:lnTo>
                  <a:lnTo>
                    <a:pt x="271617" y="205975"/>
                  </a:lnTo>
                  <a:lnTo>
                    <a:pt x="250474" y="180258"/>
                  </a:lnTo>
                  <a:lnTo>
                    <a:pt x="208108" y="158623"/>
                  </a:lnTo>
                  <a:lnTo>
                    <a:pt x="154119" y="150984"/>
                  </a:lnTo>
                  <a:close/>
                </a:path>
                <a:path w="534035" h="615950">
                  <a:moveTo>
                    <a:pt x="271617" y="205975"/>
                  </a:moveTo>
                  <a:lnTo>
                    <a:pt x="154119" y="205975"/>
                  </a:lnTo>
                  <a:lnTo>
                    <a:pt x="180714" y="209566"/>
                  </a:lnTo>
                  <a:lnTo>
                    <a:pt x="201362" y="219873"/>
                  </a:lnTo>
                  <a:lnTo>
                    <a:pt x="214729" y="236195"/>
                  </a:lnTo>
                  <a:lnTo>
                    <a:pt x="219482" y="257830"/>
                  </a:lnTo>
                  <a:lnTo>
                    <a:pt x="214729" y="279224"/>
                  </a:lnTo>
                  <a:lnTo>
                    <a:pt x="201362" y="295486"/>
                  </a:lnTo>
                  <a:lnTo>
                    <a:pt x="180714" y="305823"/>
                  </a:lnTo>
                  <a:lnTo>
                    <a:pt x="154119" y="309445"/>
                  </a:lnTo>
                  <a:lnTo>
                    <a:pt x="271428" y="309445"/>
                  </a:lnTo>
                  <a:lnTo>
                    <a:pt x="278188" y="301274"/>
                  </a:lnTo>
                  <a:lnTo>
                    <a:pt x="288220" y="257830"/>
                  </a:lnTo>
                  <a:lnTo>
                    <a:pt x="278188" y="213968"/>
                  </a:lnTo>
                  <a:lnTo>
                    <a:pt x="271617" y="205975"/>
                  </a:lnTo>
                  <a:close/>
                </a:path>
                <a:path w="534035" h="615950">
                  <a:moveTo>
                    <a:pt x="322469" y="394825"/>
                  </a:moveTo>
                  <a:lnTo>
                    <a:pt x="261077" y="398118"/>
                  </a:lnTo>
                  <a:lnTo>
                    <a:pt x="209119" y="407823"/>
                  </a:lnTo>
                  <a:lnTo>
                    <a:pt x="167384" y="423678"/>
                  </a:lnTo>
                  <a:lnTo>
                    <a:pt x="117749" y="472793"/>
                  </a:lnTo>
                  <a:lnTo>
                    <a:pt x="111429" y="505531"/>
                  </a:lnTo>
                  <a:lnTo>
                    <a:pt x="117749" y="538065"/>
                  </a:lnTo>
                  <a:lnTo>
                    <a:pt x="167384" y="586932"/>
                  </a:lnTo>
                  <a:lnTo>
                    <a:pt x="209119" y="602703"/>
                  </a:lnTo>
                  <a:lnTo>
                    <a:pt x="261077" y="612324"/>
                  </a:lnTo>
                  <a:lnTo>
                    <a:pt x="322469" y="615513"/>
                  </a:lnTo>
                  <a:lnTo>
                    <a:pt x="383828" y="612324"/>
                  </a:lnTo>
                  <a:lnTo>
                    <a:pt x="435720" y="602703"/>
                  </a:lnTo>
                  <a:lnTo>
                    <a:pt x="477403" y="586932"/>
                  </a:lnTo>
                  <a:lnTo>
                    <a:pt x="508131" y="565293"/>
                  </a:lnTo>
                  <a:lnTo>
                    <a:pt x="513488" y="557628"/>
                  </a:lnTo>
                  <a:lnTo>
                    <a:pt x="322469" y="557628"/>
                  </a:lnTo>
                  <a:lnTo>
                    <a:pt x="264218" y="554508"/>
                  </a:lnTo>
                  <a:lnTo>
                    <a:pt x="221682" y="544604"/>
                  </a:lnTo>
                  <a:lnTo>
                    <a:pt x="195653" y="528188"/>
                  </a:lnTo>
                  <a:lnTo>
                    <a:pt x="186921" y="505531"/>
                  </a:lnTo>
                  <a:lnTo>
                    <a:pt x="195653" y="482113"/>
                  </a:lnTo>
                  <a:lnTo>
                    <a:pt x="221682" y="465434"/>
                  </a:lnTo>
                  <a:lnTo>
                    <a:pt x="264218" y="455537"/>
                  </a:lnTo>
                  <a:lnTo>
                    <a:pt x="322469" y="452469"/>
                  </a:lnTo>
                  <a:lnTo>
                    <a:pt x="513031" y="452469"/>
                  </a:lnTo>
                  <a:lnTo>
                    <a:pt x="508131" y="445422"/>
                  </a:lnTo>
                  <a:lnTo>
                    <a:pt x="477403" y="423678"/>
                  </a:lnTo>
                  <a:lnTo>
                    <a:pt x="435720" y="407823"/>
                  </a:lnTo>
                  <a:lnTo>
                    <a:pt x="383828" y="398118"/>
                  </a:lnTo>
                  <a:lnTo>
                    <a:pt x="322469" y="394825"/>
                  </a:lnTo>
                  <a:close/>
                </a:path>
                <a:path w="534035" h="615950">
                  <a:moveTo>
                    <a:pt x="513031" y="452469"/>
                  </a:moveTo>
                  <a:lnTo>
                    <a:pt x="322469" y="452469"/>
                  </a:lnTo>
                  <a:lnTo>
                    <a:pt x="380479" y="455537"/>
                  </a:lnTo>
                  <a:lnTo>
                    <a:pt x="422773" y="465434"/>
                  </a:lnTo>
                  <a:lnTo>
                    <a:pt x="448743" y="482113"/>
                  </a:lnTo>
                  <a:lnTo>
                    <a:pt x="457776" y="505531"/>
                  </a:lnTo>
                  <a:lnTo>
                    <a:pt x="448743" y="528188"/>
                  </a:lnTo>
                  <a:lnTo>
                    <a:pt x="422773" y="544604"/>
                  </a:lnTo>
                  <a:lnTo>
                    <a:pt x="380479" y="554508"/>
                  </a:lnTo>
                  <a:lnTo>
                    <a:pt x="322469" y="557628"/>
                  </a:lnTo>
                  <a:lnTo>
                    <a:pt x="513488" y="557628"/>
                  </a:lnTo>
                  <a:lnTo>
                    <a:pt x="527161" y="538065"/>
                  </a:lnTo>
                  <a:lnTo>
                    <a:pt x="533750" y="505531"/>
                  </a:lnTo>
                  <a:lnTo>
                    <a:pt x="527161" y="472793"/>
                  </a:lnTo>
                  <a:lnTo>
                    <a:pt x="513031" y="45246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96413" y="933582"/>
              <a:ext cx="530860" cy="387985"/>
            </a:xfrm>
            <a:custGeom>
              <a:avLst/>
              <a:gdLst/>
              <a:ahLst/>
              <a:cxnLst/>
              <a:rect l="l" t="t" r="r" b="b"/>
              <a:pathLst>
                <a:path w="530860" h="387984">
                  <a:moveTo>
                    <a:pt x="458499" y="219723"/>
                  </a:moveTo>
                  <a:lnTo>
                    <a:pt x="458499" y="387590"/>
                  </a:lnTo>
                  <a:lnTo>
                    <a:pt x="530615" y="387590"/>
                  </a:lnTo>
                  <a:lnTo>
                    <a:pt x="530615" y="0"/>
                  </a:lnTo>
                  <a:lnTo>
                    <a:pt x="458499" y="0"/>
                  </a:lnTo>
                  <a:lnTo>
                    <a:pt x="458499" y="157737"/>
                  </a:lnTo>
                  <a:lnTo>
                    <a:pt x="398203" y="157737"/>
                  </a:lnTo>
                  <a:lnTo>
                    <a:pt x="398203" y="11818"/>
                  </a:lnTo>
                  <a:lnTo>
                    <a:pt x="327293" y="11818"/>
                  </a:lnTo>
                  <a:lnTo>
                    <a:pt x="327293" y="366607"/>
                  </a:lnTo>
                  <a:lnTo>
                    <a:pt x="398203" y="366607"/>
                  </a:lnTo>
                  <a:lnTo>
                    <a:pt x="398203" y="219723"/>
                  </a:lnTo>
                  <a:lnTo>
                    <a:pt x="458499" y="219723"/>
                  </a:lnTo>
                  <a:close/>
                </a:path>
                <a:path w="530860" h="387984">
                  <a:moveTo>
                    <a:pt x="191745" y="66809"/>
                  </a:moveTo>
                  <a:lnTo>
                    <a:pt x="191745" y="5065"/>
                  </a:lnTo>
                  <a:lnTo>
                    <a:pt x="116494" y="5065"/>
                  </a:lnTo>
                  <a:lnTo>
                    <a:pt x="116494" y="66809"/>
                  </a:lnTo>
                  <a:lnTo>
                    <a:pt x="0" y="66809"/>
                  </a:lnTo>
                  <a:lnTo>
                    <a:pt x="0" y="126141"/>
                  </a:lnTo>
                  <a:lnTo>
                    <a:pt x="307033" y="126141"/>
                  </a:lnTo>
                  <a:lnTo>
                    <a:pt x="307033" y="66809"/>
                  </a:lnTo>
                  <a:lnTo>
                    <a:pt x="191745" y="66809"/>
                  </a:lnTo>
                  <a:close/>
                </a:path>
                <a:path w="530860" h="387984">
                  <a:moveTo>
                    <a:pt x="288220" y="257830"/>
                  </a:moveTo>
                  <a:lnTo>
                    <a:pt x="278188" y="213968"/>
                  </a:lnTo>
                  <a:lnTo>
                    <a:pt x="250474" y="180258"/>
                  </a:lnTo>
                  <a:lnTo>
                    <a:pt x="208108" y="158623"/>
                  </a:lnTo>
                  <a:lnTo>
                    <a:pt x="154119" y="150984"/>
                  </a:lnTo>
                  <a:lnTo>
                    <a:pt x="100798" y="158623"/>
                  </a:lnTo>
                  <a:lnTo>
                    <a:pt x="58759" y="180258"/>
                  </a:lnTo>
                  <a:lnTo>
                    <a:pt x="31237" y="213968"/>
                  </a:lnTo>
                  <a:lnTo>
                    <a:pt x="21466" y="257830"/>
                  </a:lnTo>
                  <a:lnTo>
                    <a:pt x="31237" y="301274"/>
                  </a:lnTo>
                  <a:lnTo>
                    <a:pt x="58759" y="334770"/>
                  </a:lnTo>
                  <a:lnTo>
                    <a:pt x="100798" y="356326"/>
                  </a:lnTo>
                  <a:lnTo>
                    <a:pt x="154119" y="363953"/>
                  </a:lnTo>
                  <a:lnTo>
                    <a:pt x="208108" y="356326"/>
                  </a:lnTo>
                  <a:lnTo>
                    <a:pt x="250474" y="334770"/>
                  </a:lnTo>
                  <a:lnTo>
                    <a:pt x="278188" y="301274"/>
                  </a:lnTo>
                  <a:lnTo>
                    <a:pt x="288220" y="25783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8668" y="1132572"/>
              <a:ext cx="144211" cy="11743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107842" y="1328408"/>
              <a:ext cx="422909" cy="220979"/>
            </a:xfrm>
            <a:custGeom>
              <a:avLst/>
              <a:gdLst/>
              <a:ahLst/>
              <a:cxnLst/>
              <a:rect l="l" t="t" r="r" b="b"/>
              <a:pathLst>
                <a:path w="422910" h="220980">
                  <a:moveTo>
                    <a:pt x="211039" y="0"/>
                  </a:moveTo>
                  <a:lnTo>
                    <a:pt x="149648" y="3292"/>
                  </a:lnTo>
                  <a:lnTo>
                    <a:pt x="97690" y="12997"/>
                  </a:lnTo>
                  <a:lnTo>
                    <a:pt x="55955" y="28852"/>
                  </a:lnTo>
                  <a:lnTo>
                    <a:pt x="6319" y="77967"/>
                  </a:lnTo>
                  <a:lnTo>
                    <a:pt x="0" y="110706"/>
                  </a:lnTo>
                  <a:lnTo>
                    <a:pt x="6319" y="143239"/>
                  </a:lnTo>
                  <a:lnTo>
                    <a:pt x="55955" y="192107"/>
                  </a:lnTo>
                  <a:lnTo>
                    <a:pt x="97690" y="207878"/>
                  </a:lnTo>
                  <a:lnTo>
                    <a:pt x="149648" y="217498"/>
                  </a:lnTo>
                  <a:lnTo>
                    <a:pt x="211039" y="220687"/>
                  </a:lnTo>
                  <a:lnTo>
                    <a:pt x="272399" y="217498"/>
                  </a:lnTo>
                  <a:lnTo>
                    <a:pt x="324291" y="207878"/>
                  </a:lnTo>
                  <a:lnTo>
                    <a:pt x="365973" y="192107"/>
                  </a:lnTo>
                  <a:lnTo>
                    <a:pt x="415732" y="143239"/>
                  </a:lnTo>
                  <a:lnTo>
                    <a:pt x="422321" y="110706"/>
                  </a:lnTo>
                  <a:lnTo>
                    <a:pt x="415732" y="77967"/>
                  </a:lnTo>
                  <a:lnTo>
                    <a:pt x="365973" y="28852"/>
                  </a:lnTo>
                  <a:lnTo>
                    <a:pt x="324291" y="12997"/>
                  </a:lnTo>
                  <a:lnTo>
                    <a:pt x="272399" y="3292"/>
                  </a:lnTo>
                  <a:lnTo>
                    <a:pt x="211039" y="0"/>
                  </a:lnTo>
                  <a:close/>
                </a:path>
                <a:path w="422910" h="220980">
                  <a:moveTo>
                    <a:pt x="211039" y="162802"/>
                  </a:moveTo>
                  <a:lnTo>
                    <a:pt x="152789" y="159682"/>
                  </a:lnTo>
                  <a:lnTo>
                    <a:pt x="110253" y="149778"/>
                  </a:lnTo>
                  <a:lnTo>
                    <a:pt x="84223" y="133362"/>
                  </a:lnTo>
                  <a:lnTo>
                    <a:pt x="75491" y="110706"/>
                  </a:lnTo>
                  <a:lnTo>
                    <a:pt x="84223" y="87288"/>
                  </a:lnTo>
                  <a:lnTo>
                    <a:pt x="110253" y="70608"/>
                  </a:lnTo>
                  <a:lnTo>
                    <a:pt x="152789" y="60712"/>
                  </a:lnTo>
                  <a:lnTo>
                    <a:pt x="211039" y="57644"/>
                  </a:lnTo>
                  <a:lnTo>
                    <a:pt x="269049" y="60712"/>
                  </a:lnTo>
                  <a:lnTo>
                    <a:pt x="311344" y="70608"/>
                  </a:lnTo>
                  <a:lnTo>
                    <a:pt x="337313" y="87288"/>
                  </a:lnTo>
                  <a:lnTo>
                    <a:pt x="346346" y="110706"/>
                  </a:lnTo>
                  <a:lnTo>
                    <a:pt x="337313" y="133362"/>
                  </a:lnTo>
                  <a:lnTo>
                    <a:pt x="311344" y="149778"/>
                  </a:lnTo>
                  <a:lnTo>
                    <a:pt x="269049" y="159682"/>
                  </a:lnTo>
                  <a:lnTo>
                    <a:pt x="211039" y="16280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5768972" y="927080"/>
            <a:ext cx="528320" cy="626745"/>
            <a:chOff x="5768972" y="927080"/>
            <a:chExt cx="528320" cy="626745"/>
          </a:xfrm>
        </p:grpSpPr>
        <p:sp>
          <p:nvSpPr>
            <p:cNvPr id="46" name="object 46"/>
            <p:cNvSpPr/>
            <p:nvPr/>
          </p:nvSpPr>
          <p:spPr>
            <a:xfrm>
              <a:off x="5775957" y="934064"/>
              <a:ext cx="514350" cy="612775"/>
            </a:xfrm>
            <a:custGeom>
              <a:avLst/>
              <a:gdLst/>
              <a:ahLst/>
              <a:cxnLst/>
              <a:rect l="l" t="t" r="r" b="b"/>
              <a:pathLst>
                <a:path w="514350" h="612775">
                  <a:moveTo>
                    <a:pt x="306068" y="367089"/>
                  </a:moveTo>
                  <a:lnTo>
                    <a:pt x="246679" y="370904"/>
                  </a:lnTo>
                  <a:lnTo>
                    <a:pt x="195630" y="382016"/>
                  </a:lnTo>
                  <a:lnTo>
                    <a:pt x="154029" y="399921"/>
                  </a:lnTo>
                  <a:lnTo>
                    <a:pt x="122979" y="424116"/>
                  </a:lnTo>
                  <a:lnTo>
                    <a:pt x="96957" y="489371"/>
                  </a:lnTo>
                  <a:lnTo>
                    <a:pt x="103586" y="524898"/>
                  </a:lnTo>
                  <a:lnTo>
                    <a:pt x="154029" y="579576"/>
                  </a:lnTo>
                  <a:lnTo>
                    <a:pt x="195630" y="597656"/>
                  </a:lnTo>
                  <a:lnTo>
                    <a:pt x="246679" y="608849"/>
                  </a:lnTo>
                  <a:lnTo>
                    <a:pt x="306068" y="612619"/>
                  </a:lnTo>
                  <a:lnTo>
                    <a:pt x="364850" y="608849"/>
                  </a:lnTo>
                  <a:lnTo>
                    <a:pt x="415505" y="597656"/>
                  </a:lnTo>
                  <a:lnTo>
                    <a:pt x="456901" y="579576"/>
                  </a:lnTo>
                  <a:lnTo>
                    <a:pt x="487906" y="555144"/>
                  </a:lnTo>
                  <a:lnTo>
                    <a:pt x="489724" y="552322"/>
                  </a:lnTo>
                  <a:lnTo>
                    <a:pt x="306068" y="552322"/>
                  </a:lnTo>
                  <a:lnTo>
                    <a:pt x="250191" y="548218"/>
                  </a:lnTo>
                  <a:lnTo>
                    <a:pt x="208175" y="536132"/>
                  </a:lnTo>
                  <a:lnTo>
                    <a:pt x="181762" y="516403"/>
                  </a:lnTo>
                  <a:lnTo>
                    <a:pt x="172691" y="489371"/>
                  </a:lnTo>
                  <a:lnTo>
                    <a:pt x="181762" y="462309"/>
                  </a:lnTo>
                  <a:lnTo>
                    <a:pt x="208175" y="442551"/>
                  </a:lnTo>
                  <a:lnTo>
                    <a:pt x="250191" y="430525"/>
                  </a:lnTo>
                  <a:lnTo>
                    <a:pt x="306068" y="426662"/>
                  </a:lnTo>
                  <a:lnTo>
                    <a:pt x="489560" y="426662"/>
                  </a:lnTo>
                  <a:lnTo>
                    <a:pt x="487906" y="424116"/>
                  </a:lnTo>
                  <a:lnTo>
                    <a:pt x="456901" y="399921"/>
                  </a:lnTo>
                  <a:lnTo>
                    <a:pt x="415505" y="382016"/>
                  </a:lnTo>
                  <a:lnTo>
                    <a:pt x="364850" y="370904"/>
                  </a:lnTo>
                  <a:lnTo>
                    <a:pt x="306068" y="367089"/>
                  </a:lnTo>
                  <a:close/>
                </a:path>
                <a:path w="514350" h="612775">
                  <a:moveTo>
                    <a:pt x="489560" y="426662"/>
                  </a:moveTo>
                  <a:lnTo>
                    <a:pt x="306068" y="426662"/>
                  </a:lnTo>
                  <a:lnTo>
                    <a:pt x="361082" y="430525"/>
                  </a:lnTo>
                  <a:lnTo>
                    <a:pt x="402664" y="442551"/>
                  </a:lnTo>
                  <a:lnTo>
                    <a:pt x="429052" y="462309"/>
                  </a:lnTo>
                  <a:lnTo>
                    <a:pt x="438480" y="489371"/>
                  </a:lnTo>
                  <a:lnTo>
                    <a:pt x="429052" y="516403"/>
                  </a:lnTo>
                  <a:lnTo>
                    <a:pt x="402664" y="536132"/>
                  </a:lnTo>
                  <a:lnTo>
                    <a:pt x="361082" y="548218"/>
                  </a:lnTo>
                  <a:lnTo>
                    <a:pt x="306068" y="552322"/>
                  </a:lnTo>
                  <a:lnTo>
                    <a:pt x="489724" y="552322"/>
                  </a:lnTo>
                  <a:lnTo>
                    <a:pt x="507388" y="524898"/>
                  </a:lnTo>
                  <a:lnTo>
                    <a:pt x="514213" y="489371"/>
                  </a:lnTo>
                  <a:lnTo>
                    <a:pt x="507388" y="454101"/>
                  </a:lnTo>
                  <a:lnTo>
                    <a:pt x="489560" y="426662"/>
                  </a:lnTo>
                  <a:close/>
                </a:path>
                <a:path w="514350" h="612775">
                  <a:moveTo>
                    <a:pt x="315474" y="42690"/>
                  </a:moveTo>
                  <a:lnTo>
                    <a:pt x="32560" y="42690"/>
                  </a:lnTo>
                  <a:lnTo>
                    <a:pt x="32560" y="104434"/>
                  </a:lnTo>
                  <a:lnTo>
                    <a:pt x="232988" y="104434"/>
                  </a:lnTo>
                  <a:lnTo>
                    <a:pt x="223841" y="142532"/>
                  </a:lnTo>
                  <a:lnTo>
                    <a:pt x="206712" y="178090"/>
                  </a:lnTo>
                  <a:lnTo>
                    <a:pt x="181562" y="210843"/>
                  </a:lnTo>
                  <a:lnTo>
                    <a:pt x="148354" y="240524"/>
                  </a:lnTo>
                  <a:lnTo>
                    <a:pt x="107049" y="266868"/>
                  </a:lnTo>
                  <a:lnTo>
                    <a:pt x="57610" y="289608"/>
                  </a:lnTo>
                  <a:lnTo>
                    <a:pt x="0" y="308480"/>
                  </a:lnTo>
                  <a:lnTo>
                    <a:pt x="30148" y="368294"/>
                  </a:lnTo>
                  <a:lnTo>
                    <a:pt x="85000" y="350359"/>
                  </a:lnTo>
                  <a:lnTo>
                    <a:pt x="134320" y="328617"/>
                  </a:lnTo>
                  <a:lnTo>
                    <a:pt x="177983" y="303104"/>
                  </a:lnTo>
                  <a:lnTo>
                    <a:pt x="215862" y="273853"/>
                  </a:lnTo>
                  <a:lnTo>
                    <a:pt x="247829" y="240897"/>
                  </a:lnTo>
                  <a:lnTo>
                    <a:pt x="273760" y="204271"/>
                  </a:lnTo>
                  <a:lnTo>
                    <a:pt x="293526" y="164008"/>
                  </a:lnTo>
                  <a:lnTo>
                    <a:pt x="510114" y="164008"/>
                  </a:lnTo>
                  <a:lnTo>
                    <a:pt x="510114" y="103952"/>
                  </a:lnTo>
                  <a:lnTo>
                    <a:pt x="310409" y="103952"/>
                  </a:lnTo>
                  <a:lnTo>
                    <a:pt x="312625" y="89157"/>
                  </a:lnTo>
                  <a:lnTo>
                    <a:pt x="314208" y="74044"/>
                  </a:lnTo>
                  <a:lnTo>
                    <a:pt x="315158" y="58571"/>
                  </a:lnTo>
                  <a:lnTo>
                    <a:pt x="315474" y="42690"/>
                  </a:lnTo>
                  <a:close/>
                </a:path>
                <a:path w="514350" h="612775">
                  <a:moveTo>
                    <a:pt x="510114" y="164008"/>
                  </a:moveTo>
                  <a:lnTo>
                    <a:pt x="434381" y="164008"/>
                  </a:lnTo>
                  <a:lnTo>
                    <a:pt x="434381" y="230817"/>
                  </a:lnTo>
                  <a:lnTo>
                    <a:pt x="287496" y="230817"/>
                  </a:lnTo>
                  <a:lnTo>
                    <a:pt x="287496" y="292079"/>
                  </a:lnTo>
                  <a:lnTo>
                    <a:pt x="434381" y="292079"/>
                  </a:lnTo>
                  <a:lnTo>
                    <a:pt x="434381" y="360094"/>
                  </a:lnTo>
                  <a:lnTo>
                    <a:pt x="510114" y="360094"/>
                  </a:lnTo>
                  <a:lnTo>
                    <a:pt x="510114" y="164008"/>
                  </a:lnTo>
                  <a:close/>
                </a:path>
                <a:path w="514350" h="612775">
                  <a:moveTo>
                    <a:pt x="510114" y="0"/>
                  </a:moveTo>
                  <a:lnTo>
                    <a:pt x="434381" y="0"/>
                  </a:lnTo>
                  <a:lnTo>
                    <a:pt x="434381" y="103952"/>
                  </a:lnTo>
                  <a:lnTo>
                    <a:pt x="510114" y="103952"/>
                  </a:lnTo>
                  <a:lnTo>
                    <a:pt x="510114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775957" y="934065"/>
              <a:ext cx="514350" cy="612775"/>
            </a:xfrm>
            <a:custGeom>
              <a:avLst/>
              <a:gdLst/>
              <a:ahLst/>
              <a:cxnLst/>
              <a:rect l="l" t="t" r="r" b="b"/>
              <a:pathLst>
                <a:path w="514350" h="612775">
                  <a:moveTo>
                    <a:pt x="434381" y="164008"/>
                  </a:moveTo>
                  <a:lnTo>
                    <a:pt x="434381" y="230817"/>
                  </a:lnTo>
                  <a:lnTo>
                    <a:pt x="287496" y="230817"/>
                  </a:lnTo>
                  <a:lnTo>
                    <a:pt x="287496" y="292079"/>
                  </a:lnTo>
                  <a:lnTo>
                    <a:pt x="434381" y="292079"/>
                  </a:lnTo>
                  <a:lnTo>
                    <a:pt x="434381" y="360094"/>
                  </a:lnTo>
                  <a:lnTo>
                    <a:pt x="510114" y="360094"/>
                  </a:lnTo>
                  <a:lnTo>
                    <a:pt x="510114" y="0"/>
                  </a:lnTo>
                  <a:lnTo>
                    <a:pt x="434381" y="0"/>
                  </a:lnTo>
                  <a:lnTo>
                    <a:pt x="434381" y="103952"/>
                  </a:lnTo>
                  <a:lnTo>
                    <a:pt x="310409" y="103952"/>
                  </a:lnTo>
                  <a:lnTo>
                    <a:pt x="312625" y="89157"/>
                  </a:lnTo>
                  <a:lnTo>
                    <a:pt x="314208" y="74044"/>
                  </a:lnTo>
                  <a:lnTo>
                    <a:pt x="315158" y="58571"/>
                  </a:lnTo>
                  <a:lnTo>
                    <a:pt x="315474" y="42690"/>
                  </a:lnTo>
                  <a:lnTo>
                    <a:pt x="32560" y="42690"/>
                  </a:lnTo>
                  <a:lnTo>
                    <a:pt x="32560" y="104434"/>
                  </a:lnTo>
                  <a:lnTo>
                    <a:pt x="232988" y="104434"/>
                  </a:lnTo>
                  <a:lnTo>
                    <a:pt x="223841" y="142532"/>
                  </a:lnTo>
                  <a:lnTo>
                    <a:pt x="206712" y="178090"/>
                  </a:lnTo>
                  <a:lnTo>
                    <a:pt x="181562" y="210843"/>
                  </a:lnTo>
                  <a:lnTo>
                    <a:pt x="148354" y="240524"/>
                  </a:lnTo>
                  <a:lnTo>
                    <a:pt x="107049" y="266868"/>
                  </a:lnTo>
                  <a:lnTo>
                    <a:pt x="57610" y="289608"/>
                  </a:lnTo>
                  <a:lnTo>
                    <a:pt x="0" y="308480"/>
                  </a:lnTo>
                  <a:lnTo>
                    <a:pt x="30148" y="368294"/>
                  </a:lnTo>
                  <a:lnTo>
                    <a:pt x="85000" y="350359"/>
                  </a:lnTo>
                  <a:lnTo>
                    <a:pt x="134320" y="328617"/>
                  </a:lnTo>
                  <a:lnTo>
                    <a:pt x="177983" y="303104"/>
                  </a:lnTo>
                  <a:lnTo>
                    <a:pt x="215862" y="273853"/>
                  </a:lnTo>
                  <a:lnTo>
                    <a:pt x="247829" y="240897"/>
                  </a:lnTo>
                  <a:lnTo>
                    <a:pt x="273760" y="204271"/>
                  </a:lnTo>
                  <a:lnTo>
                    <a:pt x="293526" y="164008"/>
                  </a:lnTo>
                  <a:lnTo>
                    <a:pt x="434381" y="164008"/>
                  </a:lnTo>
                  <a:close/>
                </a:path>
                <a:path w="514350" h="612775">
                  <a:moveTo>
                    <a:pt x="306068" y="367089"/>
                  </a:moveTo>
                  <a:lnTo>
                    <a:pt x="246679" y="370904"/>
                  </a:lnTo>
                  <a:lnTo>
                    <a:pt x="195630" y="382016"/>
                  </a:lnTo>
                  <a:lnTo>
                    <a:pt x="154029" y="399921"/>
                  </a:lnTo>
                  <a:lnTo>
                    <a:pt x="122979" y="424116"/>
                  </a:lnTo>
                  <a:lnTo>
                    <a:pt x="96957" y="489371"/>
                  </a:lnTo>
                  <a:lnTo>
                    <a:pt x="103586" y="524898"/>
                  </a:lnTo>
                  <a:lnTo>
                    <a:pt x="154029" y="579576"/>
                  </a:lnTo>
                  <a:lnTo>
                    <a:pt x="195630" y="597656"/>
                  </a:lnTo>
                  <a:lnTo>
                    <a:pt x="246679" y="608849"/>
                  </a:lnTo>
                  <a:lnTo>
                    <a:pt x="306068" y="612619"/>
                  </a:lnTo>
                  <a:lnTo>
                    <a:pt x="364850" y="608849"/>
                  </a:lnTo>
                  <a:lnTo>
                    <a:pt x="415505" y="597656"/>
                  </a:lnTo>
                  <a:lnTo>
                    <a:pt x="456901" y="579576"/>
                  </a:lnTo>
                  <a:lnTo>
                    <a:pt x="487906" y="555144"/>
                  </a:lnTo>
                  <a:lnTo>
                    <a:pt x="514213" y="489371"/>
                  </a:lnTo>
                  <a:lnTo>
                    <a:pt x="507388" y="454101"/>
                  </a:lnTo>
                  <a:lnTo>
                    <a:pt x="456901" y="399921"/>
                  </a:lnTo>
                  <a:lnTo>
                    <a:pt x="415505" y="382016"/>
                  </a:lnTo>
                  <a:lnTo>
                    <a:pt x="364850" y="370904"/>
                  </a:lnTo>
                  <a:lnTo>
                    <a:pt x="306068" y="367089"/>
                  </a:lnTo>
                  <a:close/>
                </a:path>
                <a:path w="514350" h="612775">
                  <a:moveTo>
                    <a:pt x="306068" y="552322"/>
                  </a:moveTo>
                  <a:lnTo>
                    <a:pt x="250191" y="548218"/>
                  </a:lnTo>
                  <a:lnTo>
                    <a:pt x="208175" y="536132"/>
                  </a:lnTo>
                  <a:lnTo>
                    <a:pt x="181762" y="516403"/>
                  </a:lnTo>
                  <a:lnTo>
                    <a:pt x="172691" y="489371"/>
                  </a:lnTo>
                  <a:lnTo>
                    <a:pt x="181762" y="462309"/>
                  </a:lnTo>
                  <a:lnTo>
                    <a:pt x="208175" y="442551"/>
                  </a:lnTo>
                  <a:lnTo>
                    <a:pt x="250191" y="430525"/>
                  </a:lnTo>
                  <a:lnTo>
                    <a:pt x="306068" y="426662"/>
                  </a:lnTo>
                  <a:lnTo>
                    <a:pt x="361082" y="430525"/>
                  </a:lnTo>
                  <a:lnTo>
                    <a:pt x="402664" y="442551"/>
                  </a:lnTo>
                  <a:lnTo>
                    <a:pt x="429052" y="462309"/>
                  </a:lnTo>
                  <a:lnTo>
                    <a:pt x="438480" y="489371"/>
                  </a:lnTo>
                  <a:lnTo>
                    <a:pt x="429052" y="516403"/>
                  </a:lnTo>
                  <a:lnTo>
                    <a:pt x="402664" y="536132"/>
                  </a:lnTo>
                  <a:lnTo>
                    <a:pt x="361082" y="548218"/>
                  </a:lnTo>
                  <a:lnTo>
                    <a:pt x="306068" y="55232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6361090" y="926597"/>
            <a:ext cx="592455" cy="630555"/>
            <a:chOff x="6361090" y="926597"/>
            <a:chExt cx="592455" cy="630555"/>
          </a:xfrm>
        </p:grpSpPr>
        <p:sp>
          <p:nvSpPr>
            <p:cNvPr id="49" name="object 49"/>
            <p:cNvSpPr/>
            <p:nvPr/>
          </p:nvSpPr>
          <p:spPr>
            <a:xfrm>
              <a:off x="6368075" y="933582"/>
              <a:ext cx="578485" cy="616585"/>
            </a:xfrm>
            <a:custGeom>
              <a:avLst/>
              <a:gdLst/>
              <a:ahLst/>
              <a:cxnLst/>
              <a:rect l="l" t="t" r="r" b="b"/>
              <a:pathLst>
                <a:path w="578484" h="616585">
                  <a:moveTo>
                    <a:pt x="489131" y="0"/>
                  </a:moveTo>
                  <a:lnTo>
                    <a:pt x="412674" y="0"/>
                  </a:lnTo>
                  <a:lnTo>
                    <a:pt x="412674" y="615996"/>
                  </a:lnTo>
                  <a:lnTo>
                    <a:pt x="489131" y="615996"/>
                  </a:lnTo>
                  <a:lnTo>
                    <a:pt x="489131" y="314992"/>
                  </a:lnTo>
                  <a:lnTo>
                    <a:pt x="578371" y="314992"/>
                  </a:lnTo>
                  <a:lnTo>
                    <a:pt x="578371" y="250836"/>
                  </a:lnTo>
                  <a:lnTo>
                    <a:pt x="489131" y="250836"/>
                  </a:lnTo>
                  <a:lnTo>
                    <a:pt x="489131" y="0"/>
                  </a:lnTo>
                  <a:close/>
                </a:path>
                <a:path w="578484" h="616585">
                  <a:moveTo>
                    <a:pt x="194157" y="240224"/>
                  </a:moveTo>
                  <a:lnTo>
                    <a:pt x="119629" y="240224"/>
                  </a:lnTo>
                  <a:lnTo>
                    <a:pt x="119629" y="424250"/>
                  </a:lnTo>
                  <a:lnTo>
                    <a:pt x="0" y="425698"/>
                  </a:lnTo>
                  <a:lnTo>
                    <a:pt x="7476" y="486960"/>
                  </a:lnTo>
                  <a:lnTo>
                    <a:pt x="55953" y="487020"/>
                  </a:lnTo>
                  <a:lnTo>
                    <a:pt x="107602" y="486404"/>
                  </a:lnTo>
                  <a:lnTo>
                    <a:pt x="161609" y="484852"/>
                  </a:lnTo>
                  <a:lnTo>
                    <a:pt x="217160" y="482102"/>
                  </a:lnTo>
                  <a:lnTo>
                    <a:pt x="273442" y="477892"/>
                  </a:lnTo>
                  <a:lnTo>
                    <a:pt x="329639" y="471961"/>
                  </a:lnTo>
                  <a:lnTo>
                    <a:pt x="384937" y="464047"/>
                  </a:lnTo>
                  <a:lnTo>
                    <a:pt x="381709" y="422080"/>
                  </a:lnTo>
                  <a:lnTo>
                    <a:pt x="194157" y="422080"/>
                  </a:lnTo>
                  <a:lnTo>
                    <a:pt x="194157" y="240224"/>
                  </a:lnTo>
                  <a:close/>
                </a:path>
                <a:path w="578484" h="616585">
                  <a:moveTo>
                    <a:pt x="380595" y="407608"/>
                  </a:moveTo>
                  <a:lnTo>
                    <a:pt x="335388" y="412651"/>
                  </a:lnTo>
                  <a:lnTo>
                    <a:pt x="288823" y="416653"/>
                  </a:lnTo>
                  <a:lnTo>
                    <a:pt x="241535" y="419751"/>
                  </a:lnTo>
                  <a:lnTo>
                    <a:pt x="194157" y="422080"/>
                  </a:lnTo>
                  <a:lnTo>
                    <a:pt x="381709" y="422080"/>
                  </a:lnTo>
                  <a:lnTo>
                    <a:pt x="380595" y="407608"/>
                  </a:lnTo>
                  <a:close/>
                </a:path>
                <a:path w="578484" h="616585">
                  <a:moveTo>
                    <a:pt x="350206" y="63673"/>
                  </a:moveTo>
                  <a:lnTo>
                    <a:pt x="32802" y="63673"/>
                  </a:lnTo>
                  <a:lnTo>
                    <a:pt x="32802" y="124694"/>
                  </a:lnTo>
                  <a:lnTo>
                    <a:pt x="274714" y="124694"/>
                  </a:lnTo>
                  <a:lnTo>
                    <a:pt x="273979" y="167475"/>
                  </a:lnTo>
                  <a:lnTo>
                    <a:pt x="271729" y="217130"/>
                  </a:lnTo>
                  <a:lnTo>
                    <a:pt x="266811" y="274472"/>
                  </a:lnTo>
                  <a:lnTo>
                    <a:pt x="258072" y="340317"/>
                  </a:lnTo>
                  <a:lnTo>
                    <a:pt x="332840" y="346347"/>
                  </a:lnTo>
                  <a:lnTo>
                    <a:pt x="341083" y="285949"/>
                  </a:lnTo>
                  <a:lnTo>
                    <a:pt x="346108" y="232185"/>
                  </a:lnTo>
                  <a:lnTo>
                    <a:pt x="348747" y="184743"/>
                  </a:lnTo>
                  <a:lnTo>
                    <a:pt x="349835" y="143308"/>
                  </a:lnTo>
                  <a:lnTo>
                    <a:pt x="350206" y="107570"/>
                  </a:lnTo>
                  <a:lnTo>
                    <a:pt x="350206" y="6367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368075" y="933582"/>
              <a:ext cx="578485" cy="616585"/>
            </a:xfrm>
            <a:custGeom>
              <a:avLst/>
              <a:gdLst/>
              <a:ahLst/>
              <a:cxnLst/>
              <a:rect l="l" t="t" r="r" b="b"/>
              <a:pathLst>
                <a:path w="578484" h="616585">
                  <a:moveTo>
                    <a:pt x="489131" y="250836"/>
                  </a:moveTo>
                  <a:lnTo>
                    <a:pt x="489131" y="0"/>
                  </a:lnTo>
                  <a:lnTo>
                    <a:pt x="412674" y="0"/>
                  </a:lnTo>
                  <a:lnTo>
                    <a:pt x="412674" y="615996"/>
                  </a:lnTo>
                  <a:lnTo>
                    <a:pt x="489131" y="615996"/>
                  </a:lnTo>
                  <a:lnTo>
                    <a:pt x="489131" y="314992"/>
                  </a:lnTo>
                  <a:lnTo>
                    <a:pt x="578371" y="314992"/>
                  </a:lnTo>
                  <a:lnTo>
                    <a:pt x="578371" y="250836"/>
                  </a:lnTo>
                  <a:lnTo>
                    <a:pt x="489131" y="250836"/>
                  </a:lnTo>
                  <a:close/>
                </a:path>
                <a:path w="578484" h="616585">
                  <a:moveTo>
                    <a:pt x="332840" y="346347"/>
                  </a:moveTo>
                  <a:lnTo>
                    <a:pt x="341083" y="285949"/>
                  </a:lnTo>
                  <a:lnTo>
                    <a:pt x="346108" y="232185"/>
                  </a:lnTo>
                  <a:lnTo>
                    <a:pt x="348747" y="184743"/>
                  </a:lnTo>
                  <a:lnTo>
                    <a:pt x="349835" y="143308"/>
                  </a:lnTo>
                  <a:lnTo>
                    <a:pt x="350206" y="107570"/>
                  </a:lnTo>
                  <a:lnTo>
                    <a:pt x="350206" y="63673"/>
                  </a:lnTo>
                  <a:lnTo>
                    <a:pt x="32802" y="63673"/>
                  </a:lnTo>
                  <a:lnTo>
                    <a:pt x="32802" y="124694"/>
                  </a:lnTo>
                  <a:lnTo>
                    <a:pt x="274714" y="124694"/>
                  </a:lnTo>
                  <a:lnTo>
                    <a:pt x="273979" y="167475"/>
                  </a:lnTo>
                  <a:lnTo>
                    <a:pt x="271729" y="217130"/>
                  </a:lnTo>
                  <a:lnTo>
                    <a:pt x="266811" y="274472"/>
                  </a:lnTo>
                  <a:lnTo>
                    <a:pt x="258072" y="340317"/>
                  </a:lnTo>
                  <a:lnTo>
                    <a:pt x="332840" y="346347"/>
                  </a:lnTo>
                  <a:close/>
                </a:path>
                <a:path w="578484" h="616585">
                  <a:moveTo>
                    <a:pt x="194157" y="240224"/>
                  </a:moveTo>
                  <a:lnTo>
                    <a:pt x="119629" y="240224"/>
                  </a:lnTo>
                  <a:lnTo>
                    <a:pt x="119629" y="424250"/>
                  </a:lnTo>
                  <a:lnTo>
                    <a:pt x="88184" y="424850"/>
                  </a:lnTo>
                  <a:lnTo>
                    <a:pt x="57644" y="425246"/>
                  </a:lnTo>
                  <a:lnTo>
                    <a:pt x="28189" y="425506"/>
                  </a:lnTo>
                  <a:lnTo>
                    <a:pt x="0" y="425698"/>
                  </a:lnTo>
                  <a:lnTo>
                    <a:pt x="7476" y="486960"/>
                  </a:lnTo>
                  <a:lnTo>
                    <a:pt x="55953" y="487020"/>
                  </a:lnTo>
                  <a:lnTo>
                    <a:pt x="107602" y="486404"/>
                  </a:lnTo>
                  <a:lnTo>
                    <a:pt x="161609" y="484852"/>
                  </a:lnTo>
                  <a:lnTo>
                    <a:pt x="217160" y="482102"/>
                  </a:lnTo>
                  <a:lnTo>
                    <a:pt x="273442" y="477892"/>
                  </a:lnTo>
                  <a:lnTo>
                    <a:pt x="329639" y="471961"/>
                  </a:lnTo>
                  <a:lnTo>
                    <a:pt x="384937" y="464047"/>
                  </a:lnTo>
                  <a:lnTo>
                    <a:pt x="380595" y="407608"/>
                  </a:lnTo>
                  <a:lnTo>
                    <a:pt x="335388" y="412651"/>
                  </a:lnTo>
                  <a:lnTo>
                    <a:pt x="288823" y="416653"/>
                  </a:lnTo>
                  <a:lnTo>
                    <a:pt x="241535" y="419751"/>
                  </a:lnTo>
                  <a:lnTo>
                    <a:pt x="194157" y="422080"/>
                  </a:lnTo>
                  <a:lnTo>
                    <a:pt x="194157" y="24022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3071749" y="3803069"/>
            <a:ext cx="586740" cy="898525"/>
          </a:xfrm>
          <a:custGeom>
            <a:avLst/>
            <a:gdLst/>
            <a:ahLst/>
            <a:cxnLst/>
            <a:rect l="l" t="t" r="r" b="b"/>
            <a:pathLst>
              <a:path w="586739" h="898525">
                <a:moveTo>
                  <a:pt x="586322" y="898121"/>
                </a:moveTo>
                <a:lnTo>
                  <a:pt x="586322" y="762174"/>
                </a:lnTo>
                <a:lnTo>
                  <a:pt x="160942" y="762174"/>
                </a:lnTo>
                <a:lnTo>
                  <a:pt x="160942" y="516156"/>
                </a:lnTo>
                <a:lnTo>
                  <a:pt x="552555" y="516156"/>
                </a:lnTo>
                <a:lnTo>
                  <a:pt x="552555" y="380648"/>
                </a:lnTo>
                <a:lnTo>
                  <a:pt x="160942" y="380648"/>
                </a:lnTo>
                <a:lnTo>
                  <a:pt x="160942" y="135945"/>
                </a:lnTo>
                <a:lnTo>
                  <a:pt x="583252" y="135945"/>
                </a:lnTo>
                <a:lnTo>
                  <a:pt x="583252" y="0"/>
                </a:lnTo>
                <a:lnTo>
                  <a:pt x="0" y="0"/>
                </a:lnTo>
                <a:lnTo>
                  <a:pt x="0" y="898121"/>
                </a:lnTo>
                <a:lnTo>
                  <a:pt x="586322" y="898121"/>
                </a:lnTo>
                <a:close/>
              </a:path>
            </a:pathLst>
          </a:custGeom>
          <a:ln w="25400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810682" y="3803069"/>
            <a:ext cx="685800" cy="898525"/>
          </a:xfrm>
          <a:custGeom>
            <a:avLst/>
            <a:gdLst/>
            <a:ahLst/>
            <a:cxnLst/>
            <a:rect l="l" t="t" r="r" b="b"/>
            <a:pathLst>
              <a:path w="685800" h="898525">
                <a:moveTo>
                  <a:pt x="685431" y="898121"/>
                </a:moveTo>
                <a:lnTo>
                  <a:pt x="490721" y="542030"/>
                </a:lnTo>
                <a:lnTo>
                  <a:pt x="533101" y="520920"/>
                </a:lnTo>
                <a:lnTo>
                  <a:pt x="569213" y="494241"/>
                </a:lnTo>
                <a:lnTo>
                  <a:pt x="598966" y="462276"/>
                </a:lnTo>
                <a:lnTo>
                  <a:pt x="622267" y="425310"/>
                </a:lnTo>
                <a:lnTo>
                  <a:pt x="639025" y="383626"/>
                </a:lnTo>
                <a:lnTo>
                  <a:pt x="649147" y="337508"/>
                </a:lnTo>
                <a:lnTo>
                  <a:pt x="652541" y="287240"/>
                </a:lnTo>
                <a:lnTo>
                  <a:pt x="649822" y="241902"/>
                </a:lnTo>
                <a:lnTo>
                  <a:pt x="641707" y="199597"/>
                </a:lnTo>
                <a:lnTo>
                  <a:pt x="628255" y="160595"/>
                </a:lnTo>
                <a:lnTo>
                  <a:pt x="609530" y="125167"/>
                </a:lnTo>
                <a:lnTo>
                  <a:pt x="585591" y="93584"/>
                </a:lnTo>
                <a:lnTo>
                  <a:pt x="556501" y="66117"/>
                </a:lnTo>
                <a:lnTo>
                  <a:pt x="522320" y="43037"/>
                </a:lnTo>
                <a:lnTo>
                  <a:pt x="483110" y="24614"/>
                </a:lnTo>
                <a:lnTo>
                  <a:pt x="438932" y="11120"/>
                </a:lnTo>
                <a:lnTo>
                  <a:pt x="389848" y="2825"/>
                </a:lnTo>
                <a:lnTo>
                  <a:pt x="335918" y="0"/>
                </a:lnTo>
                <a:lnTo>
                  <a:pt x="0" y="0"/>
                </a:lnTo>
                <a:lnTo>
                  <a:pt x="0" y="898121"/>
                </a:lnTo>
                <a:lnTo>
                  <a:pt x="160942" y="898121"/>
                </a:lnTo>
                <a:lnTo>
                  <a:pt x="160942" y="568780"/>
                </a:lnTo>
                <a:lnTo>
                  <a:pt x="328463" y="568780"/>
                </a:lnTo>
                <a:lnTo>
                  <a:pt x="504754" y="898121"/>
                </a:lnTo>
                <a:lnTo>
                  <a:pt x="685431" y="898121"/>
                </a:lnTo>
                <a:close/>
              </a:path>
              <a:path w="685800" h="898525">
                <a:moveTo>
                  <a:pt x="311360" y="135069"/>
                </a:moveTo>
                <a:lnTo>
                  <a:pt x="366750" y="139702"/>
                </a:lnTo>
                <a:lnTo>
                  <a:pt x="411249" y="153276"/>
                </a:lnTo>
                <a:lnTo>
                  <a:pt x="445223" y="175304"/>
                </a:lnTo>
                <a:lnTo>
                  <a:pt x="469038" y="205299"/>
                </a:lnTo>
                <a:lnTo>
                  <a:pt x="483059" y="242773"/>
                </a:lnTo>
                <a:lnTo>
                  <a:pt x="487651" y="287240"/>
                </a:lnTo>
                <a:lnTo>
                  <a:pt x="483063" y="331350"/>
                </a:lnTo>
                <a:lnTo>
                  <a:pt x="469071" y="367931"/>
                </a:lnTo>
                <a:lnTo>
                  <a:pt x="411509" y="417631"/>
                </a:lnTo>
                <a:lnTo>
                  <a:pt x="367257" y="430312"/>
                </a:lnTo>
                <a:lnTo>
                  <a:pt x="312237" y="434588"/>
                </a:lnTo>
                <a:lnTo>
                  <a:pt x="160942" y="434588"/>
                </a:lnTo>
                <a:lnTo>
                  <a:pt x="160942" y="135069"/>
                </a:lnTo>
                <a:lnTo>
                  <a:pt x="311360" y="135069"/>
                </a:lnTo>
                <a:close/>
              </a:path>
            </a:pathLst>
          </a:custGeom>
          <a:ln w="25400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03116" y="3803069"/>
            <a:ext cx="739140" cy="898525"/>
          </a:xfrm>
          <a:custGeom>
            <a:avLst/>
            <a:gdLst/>
            <a:ahLst/>
            <a:cxnLst/>
            <a:rect l="l" t="t" r="r" b="b"/>
            <a:pathLst>
              <a:path w="739139" h="898525">
                <a:moveTo>
                  <a:pt x="309606" y="0"/>
                </a:moveTo>
                <a:lnTo>
                  <a:pt x="0" y="0"/>
                </a:lnTo>
                <a:lnTo>
                  <a:pt x="0" y="898121"/>
                </a:lnTo>
                <a:lnTo>
                  <a:pt x="303905" y="898121"/>
                </a:lnTo>
                <a:lnTo>
                  <a:pt x="353886" y="896151"/>
                </a:lnTo>
                <a:lnTo>
                  <a:pt x="401164" y="890299"/>
                </a:lnTo>
                <a:lnTo>
                  <a:pt x="445667" y="880649"/>
                </a:lnTo>
                <a:lnTo>
                  <a:pt x="487322" y="867286"/>
                </a:lnTo>
                <a:lnTo>
                  <a:pt x="526059" y="850295"/>
                </a:lnTo>
                <a:lnTo>
                  <a:pt x="561805" y="829761"/>
                </a:lnTo>
                <a:lnTo>
                  <a:pt x="594488" y="805767"/>
                </a:lnTo>
                <a:lnTo>
                  <a:pt x="624036" y="778400"/>
                </a:lnTo>
                <a:lnTo>
                  <a:pt x="650377" y="747744"/>
                </a:lnTo>
                <a:lnTo>
                  <a:pt x="673440" y="713884"/>
                </a:lnTo>
                <a:lnTo>
                  <a:pt x="693152" y="676905"/>
                </a:lnTo>
                <a:lnTo>
                  <a:pt x="709441" y="636890"/>
                </a:lnTo>
                <a:lnTo>
                  <a:pt x="722235" y="593926"/>
                </a:lnTo>
                <a:lnTo>
                  <a:pt x="731463" y="548097"/>
                </a:lnTo>
                <a:lnTo>
                  <a:pt x="737053" y="499488"/>
                </a:lnTo>
                <a:lnTo>
                  <a:pt x="738932" y="448183"/>
                </a:lnTo>
                <a:lnTo>
                  <a:pt x="736797" y="393728"/>
                </a:lnTo>
                <a:lnTo>
                  <a:pt x="730455" y="342344"/>
                </a:lnTo>
                <a:lnTo>
                  <a:pt x="720005" y="294134"/>
                </a:lnTo>
                <a:lnTo>
                  <a:pt x="705544" y="249198"/>
                </a:lnTo>
                <a:lnTo>
                  <a:pt x="687169" y="207638"/>
                </a:lnTo>
                <a:lnTo>
                  <a:pt x="664978" y="169555"/>
                </a:lnTo>
                <a:lnTo>
                  <a:pt x="639068" y="135050"/>
                </a:lnTo>
                <a:lnTo>
                  <a:pt x="609536" y="104225"/>
                </a:lnTo>
                <a:lnTo>
                  <a:pt x="576481" y="77182"/>
                </a:lnTo>
                <a:lnTo>
                  <a:pt x="540000" y="54021"/>
                </a:lnTo>
                <a:lnTo>
                  <a:pt x="500189" y="34843"/>
                </a:lnTo>
                <a:lnTo>
                  <a:pt x="457147" y="19751"/>
                </a:lnTo>
                <a:lnTo>
                  <a:pt x="410970" y="8846"/>
                </a:lnTo>
                <a:lnTo>
                  <a:pt x="361758" y="2228"/>
                </a:lnTo>
                <a:lnTo>
                  <a:pt x="309606" y="0"/>
                </a:lnTo>
                <a:close/>
              </a:path>
              <a:path w="739139" h="898525">
                <a:moveTo>
                  <a:pt x="160942" y="758228"/>
                </a:moveTo>
                <a:lnTo>
                  <a:pt x="160942" y="139892"/>
                </a:lnTo>
                <a:lnTo>
                  <a:pt x="300835" y="139892"/>
                </a:lnTo>
                <a:lnTo>
                  <a:pt x="353057" y="142959"/>
                </a:lnTo>
                <a:lnTo>
                  <a:pt x="399972" y="152168"/>
                </a:lnTo>
                <a:lnTo>
                  <a:pt x="441536" y="167528"/>
                </a:lnTo>
                <a:lnTo>
                  <a:pt x="477702" y="189050"/>
                </a:lnTo>
                <a:lnTo>
                  <a:pt x="508427" y="216746"/>
                </a:lnTo>
                <a:lnTo>
                  <a:pt x="533666" y="250624"/>
                </a:lnTo>
                <a:lnTo>
                  <a:pt x="553374" y="290697"/>
                </a:lnTo>
                <a:lnTo>
                  <a:pt x="567507" y="336974"/>
                </a:lnTo>
                <a:lnTo>
                  <a:pt x="576020" y="389466"/>
                </a:lnTo>
                <a:lnTo>
                  <a:pt x="578867" y="448183"/>
                </a:lnTo>
                <a:lnTo>
                  <a:pt x="576510" y="501960"/>
                </a:lnTo>
                <a:lnTo>
                  <a:pt x="569445" y="550624"/>
                </a:lnTo>
                <a:lnTo>
                  <a:pt x="557686" y="594174"/>
                </a:lnTo>
                <a:lnTo>
                  <a:pt x="541243" y="632608"/>
                </a:lnTo>
                <a:lnTo>
                  <a:pt x="520129" y="665924"/>
                </a:lnTo>
                <a:lnTo>
                  <a:pt x="494356" y="694119"/>
                </a:lnTo>
                <a:lnTo>
                  <a:pt x="463935" y="717193"/>
                </a:lnTo>
                <a:lnTo>
                  <a:pt x="428878" y="735143"/>
                </a:lnTo>
                <a:lnTo>
                  <a:pt x="389197" y="747966"/>
                </a:lnTo>
                <a:lnTo>
                  <a:pt x="344904" y="755662"/>
                </a:lnTo>
                <a:lnTo>
                  <a:pt x="296011" y="758228"/>
                </a:lnTo>
                <a:lnTo>
                  <a:pt x="160942" y="758228"/>
                </a:lnTo>
                <a:close/>
              </a:path>
            </a:pathLst>
          </a:custGeom>
          <a:ln w="25400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4" name="object 54"/>
          <p:cNvGrpSpPr/>
          <p:nvPr/>
        </p:nvGrpSpPr>
        <p:grpSpPr>
          <a:xfrm>
            <a:off x="3059049" y="3790369"/>
            <a:ext cx="612140" cy="923925"/>
            <a:chOff x="3059049" y="3790369"/>
            <a:chExt cx="612140" cy="923925"/>
          </a:xfrm>
        </p:grpSpPr>
        <p:sp>
          <p:nvSpPr>
            <p:cNvPr id="55" name="object 55"/>
            <p:cNvSpPr/>
            <p:nvPr/>
          </p:nvSpPr>
          <p:spPr>
            <a:xfrm>
              <a:off x="3071749" y="3803649"/>
              <a:ext cx="586740" cy="897890"/>
            </a:xfrm>
            <a:custGeom>
              <a:avLst/>
              <a:gdLst/>
              <a:ahLst/>
              <a:cxnLst/>
              <a:rect l="l" t="t" r="r" b="b"/>
              <a:pathLst>
                <a:path w="586739" h="897889">
                  <a:moveTo>
                    <a:pt x="586320" y="762000"/>
                  </a:moveTo>
                  <a:lnTo>
                    <a:pt x="160934" y="762000"/>
                  </a:lnTo>
                  <a:lnTo>
                    <a:pt x="160934" y="515620"/>
                  </a:lnTo>
                  <a:lnTo>
                    <a:pt x="552551" y="515620"/>
                  </a:lnTo>
                  <a:lnTo>
                    <a:pt x="552551" y="379742"/>
                  </a:lnTo>
                  <a:lnTo>
                    <a:pt x="160934" y="379742"/>
                  </a:lnTo>
                  <a:lnTo>
                    <a:pt x="160934" y="135890"/>
                  </a:lnTo>
                  <a:lnTo>
                    <a:pt x="583247" y="135890"/>
                  </a:lnTo>
                  <a:lnTo>
                    <a:pt x="583247" y="0"/>
                  </a:lnTo>
                  <a:lnTo>
                    <a:pt x="0" y="0"/>
                  </a:lnTo>
                  <a:lnTo>
                    <a:pt x="0" y="135890"/>
                  </a:lnTo>
                  <a:lnTo>
                    <a:pt x="0" y="379742"/>
                  </a:lnTo>
                  <a:lnTo>
                    <a:pt x="0" y="515620"/>
                  </a:lnTo>
                  <a:lnTo>
                    <a:pt x="0" y="762000"/>
                  </a:lnTo>
                  <a:lnTo>
                    <a:pt x="0" y="897890"/>
                  </a:lnTo>
                  <a:lnTo>
                    <a:pt x="586320" y="897890"/>
                  </a:lnTo>
                  <a:lnTo>
                    <a:pt x="586320" y="76200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71749" y="3803069"/>
              <a:ext cx="586740" cy="898525"/>
            </a:xfrm>
            <a:custGeom>
              <a:avLst/>
              <a:gdLst/>
              <a:ahLst/>
              <a:cxnLst/>
              <a:rect l="l" t="t" r="r" b="b"/>
              <a:pathLst>
                <a:path w="586739" h="898525">
                  <a:moveTo>
                    <a:pt x="586322" y="898121"/>
                  </a:moveTo>
                  <a:lnTo>
                    <a:pt x="586322" y="762174"/>
                  </a:lnTo>
                  <a:lnTo>
                    <a:pt x="160942" y="762174"/>
                  </a:lnTo>
                  <a:lnTo>
                    <a:pt x="160942" y="516156"/>
                  </a:lnTo>
                  <a:lnTo>
                    <a:pt x="552555" y="516156"/>
                  </a:lnTo>
                  <a:lnTo>
                    <a:pt x="552555" y="380648"/>
                  </a:lnTo>
                  <a:lnTo>
                    <a:pt x="160942" y="380648"/>
                  </a:lnTo>
                  <a:lnTo>
                    <a:pt x="160942" y="135945"/>
                  </a:lnTo>
                  <a:lnTo>
                    <a:pt x="583252" y="135945"/>
                  </a:lnTo>
                  <a:lnTo>
                    <a:pt x="583252" y="0"/>
                  </a:lnTo>
                  <a:lnTo>
                    <a:pt x="0" y="0"/>
                  </a:lnTo>
                  <a:lnTo>
                    <a:pt x="0" y="898121"/>
                  </a:lnTo>
                  <a:lnTo>
                    <a:pt x="586322" y="898121"/>
                  </a:lnTo>
                  <a:close/>
                </a:path>
              </a:pathLst>
            </a:custGeom>
            <a:ln w="2540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3797982" y="3790369"/>
            <a:ext cx="711200" cy="923925"/>
            <a:chOff x="3797982" y="3790369"/>
            <a:chExt cx="711200" cy="923925"/>
          </a:xfrm>
        </p:grpSpPr>
        <p:sp>
          <p:nvSpPr>
            <p:cNvPr id="58" name="object 58"/>
            <p:cNvSpPr/>
            <p:nvPr/>
          </p:nvSpPr>
          <p:spPr>
            <a:xfrm>
              <a:off x="3810682" y="3803068"/>
              <a:ext cx="685800" cy="898525"/>
            </a:xfrm>
            <a:custGeom>
              <a:avLst/>
              <a:gdLst/>
              <a:ahLst/>
              <a:cxnLst/>
              <a:rect l="l" t="t" r="r" b="b"/>
              <a:pathLst>
                <a:path w="685800" h="898525">
                  <a:moveTo>
                    <a:pt x="335918" y="0"/>
                  </a:moveTo>
                  <a:lnTo>
                    <a:pt x="0" y="0"/>
                  </a:lnTo>
                  <a:lnTo>
                    <a:pt x="0" y="898121"/>
                  </a:lnTo>
                  <a:lnTo>
                    <a:pt x="160942" y="898121"/>
                  </a:lnTo>
                  <a:lnTo>
                    <a:pt x="160942" y="568781"/>
                  </a:lnTo>
                  <a:lnTo>
                    <a:pt x="505349" y="568781"/>
                  </a:lnTo>
                  <a:lnTo>
                    <a:pt x="490721" y="542030"/>
                  </a:lnTo>
                  <a:lnTo>
                    <a:pt x="533101" y="520920"/>
                  </a:lnTo>
                  <a:lnTo>
                    <a:pt x="569213" y="494241"/>
                  </a:lnTo>
                  <a:lnTo>
                    <a:pt x="598966" y="462276"/>
                  </a:lnTo>
                  <a:lnTo>
                    <a:pt x="616418" y="434588"/>
                  </a:lnTo>
                  <a:lnTo>
                    <a:pt x="160942" y="434588"/>
                  </a:lnTo>
                  <a:lnTo>
                    <a:pt x="160942" y="135069"/>
                  </a:lnTo>
                  <a:lnTo>
                    <a:pt x="614763" y="135069"/>
                  </a:lnTo>
                  <a:lnTo>
                    <a:pt x="609530" y="125167"/>
                  </a:lnTo>
                  <a:lnTo>
                    <a:pt x="585591" y="93584"/>
                  </a:lnTo>
                  <a:lnTo>
                    <a:pt x="556501" y="66117"/>
                  </a:lnTo>
                  <a:lnTo>
                    <a:pt x="522320" y="43037"/>
                  </a:lnTo>
                  <a:lnTo>
                    <a:pt x="483110" y="24614"/>
                  </a:lnTo>
                  <a:lnTo>
                    <a:pt x="438932" y="11120"/>
                  </a:lnTo>
                  <a:lnTo>
                    <a:pt x="389848" y="2825"/>
                  </a:lnTo>
                  <a:lnTo>
                    <a:pt x="335918" y="0"/>
                  </a:lnTo>
                  <a:close/>
                </a:path>
                <a:path w="685800" h="898525">
                  <a:moveTo>
                    <a:pt x="505349" y="568781"/>
                  </a:moveTo>
                  <a:lnTo>
                    <a:pt x="328463" y="568781"/>
                  </a:lnTo>
                  <a:lnTo>
                    <a:pt x="504755" y="898121"/>
                  </a:lnTo>
                  <a:lnTo>
                    <a:pt x="685431" y="898121"/>
                  </a:lnTo>
                  <a:lnTo>
                    <a:pt x="505349" y="568781"/>
                  </a:lnTo>
                  <a:close/>
                </a:path>
                <a:path w="685800" h="898525">
                  <a:moveTo>
                    <a:pt x="614763" y="135069"/>
                  </a:moveTo>
                  <a:lnTo>
                    <a:pt x="311360" y="135069"/>
                  </a:lnTo>
                  <a:lnTo>
                    <a:pt x="366750" y="139702"/>
                  </a:lnTo>
                  <a:lnTo>
                    <a:pt x="411249" y="153276"/>
                  </a:lnTo>
                  <a:lnTo>
                    <a:pt x="445223" y="175304"/>
                  </a:lnTo>
                  <a:lnTo>
                    <a:pt x="469038" y="205299"/>
                  </a:lnTo>
                  <a:lnTo>
                    <a:pt x="483059" y="242773"/>
                  </a:lnTo>
                  <a:lnTo>
                    <a:pt x="487652" y="287240"/>
                  </a:lnTo>
                  <a:lnTo>
                    <a:pt x="483063" y="331350"/>
                  </a:lnTo>
                  <a:lnTo>
                    <a:pt x="469071" y="367931"/>
                  </a:lnTo>
                  <a:lnTo>
                    <a:pt x="411509" y="417631"/>
                  </a:lnTo>
                  <a:lnTo>
                    <a:pt x="367257" y="430312"/>
                  </a:lnTo>
                  <a:lnTo>
                    <a:pt x="312237" y="434588"/>
                  </a:lnTo>
                  <a:lnTo>
                    <a:pt x="616418" y="434588"/>
                  </a:lnTo>
                  <a:lnTo>
                    <a:pt x="622267" y="425310"/>
                  </a:lnTo>
                  <a:lnTo>
                    <a:pt x="639025" y="383626"/>
                  </a:lnTo>
                  <a:lnTo>
                    <a:pt x="649147" y="337508"/>
                  </a:lnTo>
                  <a:lnTo>
                    <a:pt x="652541" y="287240"/>
                  </a:lnTo>
                  <a:lnTo>
                    <a:pt x="649822" y="241902"/>
                  </a:lnTo>
                  <a:lnTo>
                    <a:pt x="641707" y="199597"/>
                  </a:lnTo>
                  <a:lnTo>
                    <a:pt x="628255" y="160595"/>
                  </a:lnTo>
                  <a:lnTo>
                    <a:pt x="614763" y="13506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810682" y="3803069"/>
              <a:ext cx="685800" cy="898525"/>
            </a:xfrm>
            <a:custGeom>
              <a:avLst/>
              <a:gdLst/>
              <a:ahLst/>
              <a:cxnLst/>
              <a:rect l="l" t="t" r="r" b="b"/>
              <a:pathLst>
                <a:path w="685800" h="898525">
                  <a:moveTo>
                    <a:pt x="685431" y="898121"/>
                  </a:moveTo>
                  <a:lnTo>
                    <a:pt x="490721" y="542030"/>
                  </a:lnTo>
                  <a:lnTo>
                    <a:pt x="533101" y="520920"/>
                  </a:lnTo>
                  <a:lnTo>
                    <a:pt x="569213" y="494241"/>
                  </a:lnTo>
                  <a:lnTo>
                    <a:pt x="598966" y="462276"/>
                  </a:lnTo>
                  <a:lnTo>
                    <a:pt x="622267" y="425310"/>
                  </a:lnTo>
                  <a:lnTo>
                    <a:pt x="639025" y="383626"/>
                  </a:lnTo>
                  <a:lnTo>
                    <a:pt x="649147" y="337508"/>
                  </a:lnTo>
                  <a:lnTo>
                    <a:pt x="652541" y="287240"/>
                  </a:lnTo>
                  <a:lnTo>
                    <a:pt x="649822" y="241902"/>
                  </a:lnTo>
                  <a:lnTo>
                    <a:pt x="641707" y="199597"/>
                  </a:lnTo>
                  <a:lnTo>
                    <a:pt x="628255" y="160595"/>
                  </a:lnTo>
                  <a:lnTo>
                    <a:pt x="609530" y="125167"/>
                  </a:lnTo>
                  <a:lnTo>
                    <a:pt x="585591" y="93584"/>
                  </a:lnTo>
                  <a:lnTo>
                    <a:pt x="556501" y="66117"/>
                  </a:lnTo>
                  <a:lnTo>
                    <a:pt x="522320" y="43037"/>
                  </a:lnTo>
                  <a:lnTo>
                    <a:pt x="483110" y="24614"/>
                  </a:lnTo>
                  <a:lnTo>
                    <a:pt x="438932" y="11120"/>
                  </a:lnTo>
                  <a:lnTo>
                    <a:pt x="389848" y="2825"/>
                  </a:lnTo>
                  <a:lnTo>
                    <a:pt x="335918" y="0"/>
                  </a:lnTo>
                  <a:lnTo>
                    <a:pt x="0" y="0"/>
                  </a:lnTo>
                  <a:lnTo>
                    <a:pt x="0" y="898121"/>
                  </a:lnTo>
                  <a:lnTo>
                    <a:pt x="160942" y="898121"/>
                  </a:lnTo>
                  <a:lnTo>
                    <a:pt x="160942" y="568780"/>
                  </a:lnTo>
                  <a:lnTo>
                    <a:pt x="328463" y="568780"/>
                  </a:lnTo>
                  <a:lnTo>
                    <a:pt x="504754" y="898121"/>
                  </a:lnTo>
                  <a:lnTo>
                    <a:pt x="685431" y="898121"/>
                  </a:lnTo>
                  <a:close/>
                </a:path>
                <a:path w="685800" h="898525">
                  <a:moveTo>
                    <a:pt x="311360" y="135069"/>
                  </a:moveTo>
                  <a:lnTo>
                    <a:pt x="366750" y="139702"/>
                  </a:lnTo>
                  <a:lnTo>
                    <a:pt x="411249" y="153276"/>
                  </a:lnTo>
                  <a:lnTo>
                    <a:pt x="445223" y="175304"/>
                  </a:lnTo>
                  <a:lnTo>
                    <a:pt x="469038" y="205299"/>
                  </a:lnTo>
                  <a:lnTo>
                    <a:pt x="483059" y="242773"/>
                  </a:lnTo>
                  <a:lnTo>
                    <a:pt x="487651" y="287240"/>
                  </a:lnTo>
                  <a:lnTo>
                    <a:pt x="483063" y="331350"/>
                  </a:lnTo>
                  <a:lnTo>
                    <a:pt x="469071" y="367931"/>
                  </a:lnTo>
                  <a:lnTo>
                    <a:pt x="411509" y="417631"/>
                  </a:lnTo>
                  <a:lnTo>
                    <a:pt x="367257" y="430312"/>
                  </a:lnTo>
                  <a:lnTo>
                    <a:pt x="312237" y="434588"/>
                  </a:lnTo>
                  <a:lnTo>
                    <a:pt x="160942" y="434588"/>
                  </a:lnTo>
                  <a:lnTo>
                    <a:pt x="160942" y="135069"/>
                  </a:lnTo>
                  <a:lnTo>
                    <a:pt x="311360" y="135069"/>
                  </a:lnTo>
                  <a:close/>
                </a:path>
              </a:pathLst>
            </a:custGeom>
            <a:ln w="2540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4590416" y="3790369"/>
            <a:ext cx="764540" cy="923925"/>
            <a:chOff x="4590416" y="3790369"/>
            <a:chExt cx="764540" cy="923925"/>
          </a:xfrm>
        </p:grpSpPr>
        <p:sp>
          <p:nvSpPr>
            <p:cNvPr id="61" name="object 61"/>
            <p:cNvSpPr/>
            <p:nvPr/>
          </p:nvSpPr>
          <p:spPr>
            <a:xfrm>
              <a:off x="4603116" y="3803068"/>
              <a:ext cx="739140" cy="898525"/>
            </a:xfrm>
            <a:custGeom>
              <a:avLst/>
              <a:gdLst/>
              <a:ahLst/>
              <a:cxnLst/>
              <a:rect l="l" t="t" r="r" b="b"/>
              <a:pathLst>
                <a:path w="739139" h="898525">
                  <a:moveTo>
                    <a:pt x="309606" y="0"/>
                  </a:moveTo>
                  <a:lnTo>
                    <a:pt x="0" y="0"/>
                  </a:lnTo>
                  <a:lnTo>
                    <a:pt x="0" y="898121"/>
                  </a:lnTo>
                  <a:lnTo>
                    <a:pt x="303905" y="898121"/>
                  </a:lnTo>
                  <a:lnTo>
                    <a:pt x="353886" y="896151"/>
                  </a:lnTo>
                  <a:lnTo>
                    <a:pt x="401164" y="890299"/>
                  </a:lnTo>
                  <a:lnTo>
                    <a:pt x="445667" y="880649"/>
                  </a:lnTo>
                  <a:lnTo>
                    <a:pt x="487322" y="867286"/>
                  </a:lnTo>
                  <a:lnTo>
                    <a:pt x="526059" y="850295"/>
                  </a:lnTo>
                  <a:lnTo>
                    <a:pt x="561805" y="829761"/>
                  </a:lnTo>
                  <a:lnTo>
                    <a:pt x="594488" y="805767"/>
                  </a:lnTo>
                  <a:lnTo>
                    <a:pt x="624036" y="778400"/>
                  </a:lnTo>
                  <a:lnTo>
                    <a:pt x="641370" y="758228"/>
                  </a:lnTo>
                  <a:lnTo>
                    <a:pt x="160942" y="758228"/>
                  </a:lnTo>
                  <a:lnTo>
                    <a:pt x="160942" y="139892"/>
                  </a:lnTo>
                  <a:lnTo>
                    <a:pt x="642704" y="139892"/>
                  </a:lnTo>
                  <a:lnTo>
                    <a:pt x="639068" y="135050"/>
                  </a:lnTo>
                  <a:lnTo>
                    <a:pt x="609536" y="104225"/>
                  </a:lnTo>
                  <a:lnTo>
                    <a:pt x="576481" y="77182"/>
                  </a:lnTo>
                  <a:lnTo>
                    <a:pt x="540000" y="54021"/>
                  </a:lnTo>
                  <a:lnTo>
                    <a:pt x="500189" y="34843"/>
                  </a:lnTo>
                  <a:lnTo>
                    <a:pt x="457147" y="19751"/>
                  </a:lnTo>
                  <a:lnTo>
                    <a:pt x="410970" y="8846"/>
                  </a:lnTo>
                  <a:lnTo>
                    <a:pt x="361758" y="2228"/>
                  </a:lnTo>
                  <a:lnTo>
                    <a:pt x="309606" y="0"/>
                  </a:lnTo>
                  <a:close/>
                </a:path>
                <a:path w="739139" h="898525">
                  <a:moveTo>
                    <a:pt x="642704" y="139892"/>
                  </a:moveTo>
                  <a:lnTo>
                    <a:pt x="300835" y="139892"/>
                  </a:lnTo>
                  <a:lnTo>
                    <a:pt x="353057" y="142959"/>
                  </a:lnTo>
                  <a:lnTo>
                    <a:pt x="399972" y="152168"/>
                  </a:lnTo>
                  <a:lnTo>
                    <a:pt x="441536" y="167528"/>
                  </a:lnTo>
                  <a:lnTo>
                    <a:pt x="477702" y="189050"/>
                  </a:lnTo>
                  <a:lnTo>
                    <a:pt x="508427" y="216746"/>
                  </a:lnTo>
                  <a:lnTo>
                    <a:pt x="533666" y="250624"/>
                  </a:lnTo>
                  <a:lnTo>
                    <a:pt x="553374" y="290697"/>
                  </a:lnTo>
                  <a:lnTo>
                    <a:pt x="567507" y="336974"/>
                  </a:lnTo>
                  <a:lnTo>
                    <a:pt x="576020" y="389466"/>
                  </a:lnTo>
                  <a:lnTo>
                    <a:pt x="578867" y="448183"/>
                  </a:lnTo>
                  <a:lnTo>
                    <a:pt x="576510" y="501960"/>
                  </a:lnTo>
                  <a:lnTo>
                    <a:pt x="569445" y="550624"/>
                  </a:lnTo>
                  <a:lnTo>
                    <a:pt x="557686" y="594174"/>
                  </a:lnTo>
                  <a:lnTo>
                    <a:pt x="541243" y="632608"/>
                  </a:lnTo>
                  <a:lnTo>
                    <a:pt x="520129" y="665924"/>
                  </a:lnTo>
                  <a:lnTo>
                    <a:pt x="494356" y="694119"/>
                  </a:lnTo>
                  <a:lnTo>
                    <a:pt x="463935" y="717193"/>
                  </a:lnTo>
                  <a:lnTo>
                    <a:pt x="428878" y="735143"/>
                  </a:lnTo>
                  <a:lnTo>
                    <a:pt x="389197" y="747966"/>
                  </a:lnTo>
                  <a:lnTo>
                    <a:pt x="344904" y="755662"/>
                  </a:lnTo>
                  <a:lnTo>
                    <a:pt x="296011" y="758228"/>
                  </a:lnTo>
                  <a:lnTo>
                    <a:pt x="641370" y="758228"/>
                  </a:lnTo>
                  <a:lnTo>
                    <a:pt x="673440" y="713884"/>
                  </a:lnTo>
                  <a:lnTo>
                    <a:pt x="693152" y="676905"/>
                  </a:lnTo>
                  <a:lnTo>
                    <a:pt x="709441" y="636890"/>
                  </a:lnTo>
                  <a:lnTo>
                    <a:pt x="722235" y="593926"/>
                  </a:lnTo>
                  <a:lnTo>
                    <a:pt x="731463" y="548097"/>
                  </a:lnTo>
                  <a:lnTo>
                    <a:pt x="737053" y="499488"/>
                  </a:lnTo>
                  <a:lnTo>
                    <a:pt x="738932" y="448183"/>
                  </a:lnTo>
                  <a:lnTo>
                    <a:pt x="736797" y="393728"/>
                  </a:lnTo>
                  <a:lnTo>
                    <a:pt x="730455" y="342344"/>
                  </a:lnTo>
                  <a:lnTo>
                    <a:pt x="720005" y="294134"/>
                  </a:lnTo>
                  <a:lnTo>
                    <a:pt x="705544" y="249198"/>
                  </a:lnTo>
                  <a:lnTo>
                    <a:pt x="687169" y="207638"/>
                  </a:lnTo>
                  <a:lnTo>
                    <a:pt x="664978" y="169555"/>
                  </a:lnTo>
                  <a:lnTo>
                    <a:pt x="642704" y="13989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603116" y="3803069"/>
              <a:ext cx="739140" cy="898525"/>
            </a:xfrm>
            <a:custGeom>
              <a:avLst/>
              <a:gdLst/>
              <a:ahLst/>
              <a:cxnLst/>
              <a:rect l="l" t="t" r="r" b="b"/>
              <a:pathLst>
                <a:path w="739139" h="898525">
                  <a:moveTo>
                    <a:pt x="309606" y="0"/>
                  </a:moveTo>
                  <a:lnTo>
                    <a:pt x="0" y="0"/>
                  </a:lnTo>
                  <a:lnTo>
                    <a:pt x="0" y="898121"/>
                  </a:lnTo>
                  <a:lnTo>
                    <a:pt x="303905" y="898121"/>
                  </a:lnTo>
                  <a:lnTo>
                    <a:pt x="353886" y="896151"/>
                  </a:lnTo>
                  <a:lnTo>
                    <a:pt x="401164" y="890299"/>
                  </a:lnTo>
                  <a:lnTo>
                    <a:pt x="445667" y="880649"/>
                  </a:lnTo>
                  <a:lnTo>
                    <a:pt x="487322" y="867286"/>
                  </a:lnTo>
                  <a:lnTo>
                    <a:pt x="526059" y="850295"/>
                  </a:lnTo>
                  <a:lnTo>
                    <a:pt x="561805" y="829761"/>
                  </a:lnTo>
                  <a:lnTo>
                    <a:pt x="594488" y="805767"/>
                  </a:lnTo>
                  <a:lnTo>
                    <a:pt x="624036" y="778400"/>
                  </a:lnTo>
                  <a:lnTo>
                    <a:pt x="650377" y="747744"/>
                  </a:lnTo>
                  <a:lnTo>
                    <a:pt x="673440" y="713884"/>
                  </a:lnTo>
                  <a:lnTo>
                    <a:pt x="693152" y="676905"/>
                  </a:lnTo>
                  <a:lnTo>
                    <a:pt x="709441" y="636890"/>
                  </a:lnTo>
                  <a:lnTo>
                    <a:pt x="722235" y="593926"/>
                  </a:lnTo>
                  <a:lnTo>
                    <a:pt x="731463" y="548097"/>
                  </a:lnTo>
                  <a:lnTo>
                    <a:pt x="737053" y="499488"/>
                  </a:lnTo>
                  <a:lnTo>
                    <a:pt x="738932" y="448183"/>
                  </a:lnTo>
                  <a:lnTo>
                    <a:pt x="736797" y="393728"/>
                  </a:lnTo>
                  <a:lnTo>
                    <a:pt x="730455" y="342344"/>
                  </a:lnTo>
                  <a:lnTo>
                    <a:pt x="720005" y="294134"/>
                  </a:lnTo>
                  <a:lnTo>
                    <a:pt x="705544" y="249198"/>
                  </a:lnTo>
                  <a:lnTo>
                    <a:pt x="687169" y="207638"/>
                  </a:lnTo>
                  <a:lnTo>
                    <a:pt x="664978" y="169555"/>
                  </a:lnTo>
                  <a:lnTo>
                    <a:pt x="639068" y="135050"/>
                  </a:lnTo>
                  <a:lnTo>
                    <a:pt x="609536" y="104225"/>
                  </a:lnTo>
                  <a:lnTo>
                    <a:pt x="576481" y="77182"/>
                  </a:lnTo>
                  <a:lnTo>
                    <a:pt x="540000" y="54021"/>
                  </a:lnTo>
                  <a:lnTo>
                    <a:pt x="500189" y="34843"/>
                  </a:lnTo>
                  <a:lnTo>
                    <a:pt x="457147" y="19751"/>
                  </a:lnTo>
                  <a:lnTo>
                    <a:pt x="410970" y="8846"/>
                  </a:lnTo>
                  <a:lnTo>
                    <a:pt x="361758" y="2228"/>
                  </a:lnTo>
                  <a:lnTo>
                    <a:pt x="309606" y="0"/>
                  </a:lnTo>
                  <a:close/>
                </a:path>
                <a:path w="739139" h="898525">
                  <a:moveTo>
                    <a:pt x="160942" y="758228"/>
                  </a:moveTo>
                  <a:lnTo>
                    <a:pt x="160942" y="139892"/>
                  </a:lnTo>
                  <a:lnTo>
                    <a:pt x="300835" y="139892"/>
                  </a:lnTo>
                  <a:lnTo>
                    <a:pt x="353057" y="142959"/>
                  </a:lnTo>
                  <a:lnTo>
                    <a:pt x="399972" y="152168"/>
                  </a:lnTo>
                  <a:lnTo>
                    <a:pt x="441536" y="167528"/>
                  </a:lnTo>
                  <a:lnTo>
                    <a:pt x="477702" y="189050"/>
                  </a:lnTo>
                  <a:lnTo>
                    <a:pt x="508427" y="216746"/>
                  </a:lnTo>
                  <a:lnTo>
                    <a:pt x="533666" y="250624"/>
                  </a:lnTo>
                  <a:lnTo>
                    <a:pt x="553374" y="290697"/>
                  </a:lnTo>
                  <a:lnTo>
                    <a:pt x="567507" y="336974"/>
                  </a:lnTo>
                  <a:lnTo>
                    <a:pt x="576020" y="389466"/>
                  </a:lnTo>
                  <a:lnTo>
                    <a:pt x="578867" y="448183"/>
                  </a:lnTo>
                  <a:lnTo>
                    <a:pt x="576510" y="501960"/>
                  </a:lnTo>
                  <a:lnTo>
                    <a:pt x="569445" y="550624"/>
                  </a:lnTo>
                  <a:lnTo>
                    <a:pt x="557686" y="594174"/>
                  </a:lnTo>
                  <a:lnTo>
                    <a:pt x="541243" y="632608"/>
                  </a:lnTo>
                  <a:lnTo>
                    <a:pt x="520129" y="665924"/>
                  </a:lnTo>
                  <a:lnTo>
                    <a:pt x="494356" y="694119"/>
                  </a:lnTo>
                  <a:lnTo>
                    <a:pt x="463935" y="717193"/>
                  </a:lnTo>
                  <a:lnTo>
                    <a:pt x="428878" y="735143"/>
                  </a:lnTo>
                  <a:lnTo>
                    <a:pt x="389197" y="747966"/>
                  </a:lnTo>
                  <a:lnTo>
                    <a:pt x="344904" y="755662"/>
                  </a:lnTo>
                  <a:lnTo>
                    <a:pt x="296011" y="758228"/>
                  </a:lnTo>
                  <a:lnTo>
                    <a:pt x="160942" y="758228"/>
                  </a:lnTo>
                  <a:close/>
                </a:path>
              </a:pathLst>
            </a:custGeom>
            <a:ln w="2540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" name="object 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73518" y="311186"/>
            <a:ext cx="9928199" cy="96105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397" y="2455486"/>
            <a:ext cx="13757761" cy="752007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73782" y="988573"/>
            <a:ext cx="379730" cy="510540"/>
          </a:xfrm>
          <a:custGeom>
            <a:avLst/>
            <a:gdLst/>
            <a:ahLst/>
            <a:cxnLst/>
            <a:rect l="l" t="t" r="r" b="b"/>
            <a:pathLst>
              <a:path w="379730" h="510540">
                <a:moveTo>
                  <a:pt x="189815" y="510114"/>
                </a:moveTo>
                <a:lnTo>
                  <a:pt x="232100" y="505776"/>
                </a:lnTo>
                <a:lnTo>
                  <a:pt x="269603" y="492955"/>
                </a:lnTo>
                <a:lnTo>
                  <a:pt x="302064" y="471944"/>
                </a:lnTo>
                <a:lnTo>
                  <a:pt x="329222" y="443033"/>
                </a:lnTo>
                <a:lnTo>
                  <a:pt x="350818" y="406513"/>
                </a:lnTo>
                <a:lnTo>
                  <a:pt x="366591" y="362676"/>
                </a:lnTo>
                <a:lnTo>
                  <a:pt x="376282" y="311812"/>
                </a:lnTo>
                <a:lnTo>
                  <a:pt x="379631" y="254213"/>
                </a:lnTo>
                <a:lnTo>
                  <a:pt x="376322" y="197032"/>
                </a:lnTo>
                <a:lnTo>
                  <a:pt x="366591" y="146522"/>
                </a:lnTo>
                <a:lnTo>
                  <a:pt x="350733" y="102976"/>
                </a:lnTo>
                <a:lnTo>
                  <a:pt x="329041" y="66688"/>
                </a:lnTo>
                <a:lnTo>
                  <a:pt x="301810" y="37953"/>
                </a:lnTo>
                <a:lnTo>
                  <a:pt x="269332" y="17064"/>
                </a:lnTo>
                <a:lnTo>
                  <a:pt x="231902" y="4314"/>
                </a:lnTo>
                <a:lnTo>
                  <a:pt x="189815" y="0"/>
                </a:lnTo>
                <a:lnTo>
                  <a:pt x="147658" y="4305"/>
                </a:lnTo>
                <a:lnTo>
                  <a:pt x="110196" y="17030"/>
                </a:lnTo>
                <a:lnTo>
                  <a:pt x="77715" y="37889"/>
                </a:lnTo>
                <a:lnTo>
                  <a:pt x="50498" y="66598"/>
                </a:lnTo>
                <a:lnTo>
                  <a:pt x="28833" y="102870"/>
                </a:lnTo>
                <a:lnTo>
                  <a:pt x="13005" y="146420"/>
                </a:lnTo>
                <a:lnTo>
                  <a:pt x="3298" y="196963"/>
                </a:lnTo>
                <a:lnTo>
                  <a:pt x="0" y="254213"/>
                </a:lnTo>
                <a:lnTo>
                  <a:pt x="3199" y="311663"/>
                </a:lnTo>
                <a:lnTo>
                  <a:pt x="12801" y="362438"/>
                </a:lnTo>
                <a:lnTo>
                  <a:pt x="28537" y="406237"/>
                </a:lnTo>
                <a:lnTo>
                  <a:pt x="50137" y="442762"/>
                </a:lnTo>
                <a:lnTo>
                  <a:pt x="77333" y="471711"/>
                </a:lnTo>
                <a:lnTo>
                  <a:pt x="109857" y="492786"/>
                </a:lnTo>
                <a:lnTo>
                  <a:pt x="147441" y="505687"/>
                </a:lnTo>
                <a:lnTo>
                  <a:pt x="189815" y="510114"/>
                </a:lnTo>
                <a:close/>
              </a:path>
              <a:path w="379730" h="510540">
                <a:moveTo>
                  <a:pt x="189815" y="434863"/>
                </a:moveTo>
                <a:lnTo>
                  <a:pt x="127720" y="405449"/>
                </a:lnTo>
                <a:lnTo>
                  <a:pt x="106946" y="369065"/>
                </a:lnTo>
                <a:lnTo>
                  <a:pt x="93965" y="318567"/>
                </a:lnTo>
                <a:lnTo>
                  <a:pt x="89480" y="254213"/>
                </a:lnTo>
                <a:lnTo>
                  <a:pt x="94080" y="190185"/>
                </a:lnTo>
                <a:lnTo>
                  <a:pt x="107120" y="139843"/>
                </a:lnTo>
                <a:lnTo>
                  <a:pt x="127893" y="103496"/>
                </a:lnTo>
                <a:lnTo>
                  <a:pt x="155694" y="81460"/>
                </a:lnTo>
                <a:lnTo>
                  <a:pt x="189815" y="74044"/>
                </a:lnTo>
                <a:lnTo>
                  <a:pt x="223819" y="81460"/>
                </a:lnTo>
                <a:lnTo>
                  <a:pt x="251548" y="103496"/>
                </a:lnTo>
                <a:lnTo>
                  <a:pt x="272284" y="139843"/>
                </a:lnTo>
                <a:lnTo>
                  <a:pt x="285310" y="190185"/>
                </a:lnTo>
                <a:lnTo>
                  <a:pt x="289908" y="254213"/>
                </a:lnTo>
                <a:lnTo>
                  <a:pt x="285426" y="318567"/>
                </a:lnTo>
                <a:lnTo>
                  <a:pt x="272458" y="369065"/>
                </a:lnTo>
                <a:lnTo>
                  <a:pt x="251721" y="405449"/>
                </a:lnTo>
                <a:lnTo>
                  <a:pt x="223935" y="427467"/>
                </a:lnTo>
                <a:lnTo>
                  <a:pt x="189815" y="434863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8293" y="995327"/>
            <a:ext cx="389890" cy="494030"/>
          </a:xfrm>
          <a:custGeom>
            <a:avLst/>
            <a:gdLst/>
            <a:ahLst/>
            <a:cxnLst/>
            <a:rect l="l" t="t" r="r" b="b"/>
            <a:pathLst>
              <a:path w="389890" h="494030">
                <a:moveTo>
                  <a:pt x="324398" y="328981"/>
                </a:moveTo>
                <a:lnTo>
                  <a:pt x="324398" y="0"/>
                </a:lnTo>
                <a:lnTo>
                  <a:pt x="213452" y="0"/>
                </a:lnTo>
                <a:lnTo>
                  <a:pt x="0" y="331151"/>
                </a:lnTo>
                <a:lnTo>
                  <a:pt x="0" y="402061"/>
                </a:lnTo>
                <a:lnTo>
                  <a:pt x="239741" y="402061"/>
                </a:lnTo>
                <a:lnTo>
                  <a:pt x="239741" y="493954"/>
                </a:lnTo>
                <a:lnTo>
                  <a:pt x="324398" y="493954"/>
                </a:lnTo>
                <a:lnTo>
                  <a:pt x="324398" y="402061"/>
                </a:lnTo>
                <a:lnTo>
                  <a:pt x="389278" y="402061"/>
                </a:lnTo>
                <a:lnTo>
                  <a:pt x="389278" y="328981"/>
                </a:lnTo>
                <a:lnTo>
                  <a:pt x="324398" y="328981"/>
                </a:lnTo>
                <a:close/>
              </a:path>
              <a:path w="389890" h="494030">
                <a:moveTo>
                  <a:pt x="235641" y="100817"/>
                </a:moveTo>
                <a:lnTo>
                  <a:pt x="240706" y="100817"/>
                </a:lnTo>
                <a:lnTo>
                  <a:pt x="240706" y="328981"/>
                </a:lnTo>
                <a:lnTo>
                  <a:pt x="91169" y="328981"/>
                </a:lnTo>
                <a:lnTo>
                  <a:pt x="91169" y="325122"/>
                </a:lnTo>
                <a:lnTo>
                  <a:pt x="235641" y="100817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2943" y="1382444"/>
            <a:ext cx="119610" cy="11912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860348" y="990503"/>
            <a:ext cx="468630" cy="318135"/>
          </a:xfrm>
          <a:custGeom>
            <a:avLst/>
            <a:gdLst/>
            <a:ahLst/>
            <a:cxnLst/>
            <a:rect l="l" t="t" r="r" b="b"/>
            <a:pathLst>
              <a:path w="468630" h="318134">
                <a:moveTo>
                  <a:pt x="1929" y="257348"/>
                </a:moveTo>
                <a:lnTo>
                  <a:pt x="1929" y="317645"/>
                </a:lnTo>
                <a:lnTo>
                  <a:pt x="465976" y="317645"/>
                </a:lnTo>
                <a:lnTo>
                  <a:pt x="465976" y="257348"/>
                </a:lnTo>
                <a:lnTo>
                  <a:pt x="377942" y="257348"/>
                </a:lnTo>
                <a:lnTo>
                  <a:pt x="377942" y="61261"/>
                </a:lnTo>
                <a:lnTo>
                  <a:pt x="468388" y="61261"/>
                </a:lnTo>
                <a:lnTo>
                  <a:pt x="468388" y="0"/>
                </a:lnTo>
                <a:lnTo>
                  <a:pt x="0" y="0"/>
                </a:lnTo>
                <a:lnTo>
                  <a:pt x="0" y="61261"/>
                </a:lnTo>
                <a:lnTo>
                  <a:pt x="89239" y="61261"/>
                </a:lnTo>
                <a:lnTo>
                  <a:pt x="89239" y="257348"/>
                </a:lnTo>
                <a:lnTo>
                  <a:pt x="1929" y="257348"/>
                </a:lnTo>
                <a:close/>
              </a:path>
              <a:path w="468630" h="318134">
                <a:moveTo>
                  <a:pt x="164731" y="257348"/>
                </a:moveTo>
                <a:lnTo>
                  <a:pt x="164731" y="61261"/>
                </a:lnTo>
                <a:lnTo>
                  <a:pt x="303174" y="61261"/>
                </a:lnTo>
                <a:lnTo>
                  <a:pt x="303174" y="257348"/>
                </a:lnTo>
                <a:lnTo>
                  <a:pt x="164731" y="257348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281" y="975549"/>
            <a:ext cx="1167765" cy="502920"/>
          </a:xfrm>
          <a:custGeom>
            <a:avLst/>
            <a:gdLst/>
            <a:ahLst/>
            <a:cxnLst/>
            <a:rect l="l" t="t" r="r" b="b"/>
            <a:pathLst>
              <a:path w="1167764" h="502919">
                <a:moveTo>
                  <a:pt x="0" y="499984"/>
                </a:moveTo>
                <a:lnTo>
                  <a:pt x="563658" y="499984"/>
                </a:lnTo>
                <a:lnTo>
                  <a:pt x="563658" y="436551"/>
                </a:lnTo>
                <a:lnTo>
                  <a:pt x="0" y="436551"/>
                </a:lnTo>
                <a:lnTo>
                  <a:pt x="0" y="499984"/>
                </a:lnTo>
                <a:close/>
              </a:path>
              <a:path w="1167764" h="502919">
                <a:moveTo>
                  <a:pt x="922064" y="339593"/>
                </a:moveTo>
                <a:lnTo>
                  <a:pt x="1115015" y="339593"/>
                </a:lnTo>
                <a:lnTo>
                  <a:pt x="1115015" y="277608"/>
                </a:lnTo>
                <a:lnTo>
                  <a:pt x="746479" y="277608"/>
                </a:lnTo>
                <a:lnTo>
                  <a:pt x="746479" y="198015"/>
                </a:lnTo>
                <a:lnTo>
                  <a:pt x="1100785" y="198015"/>
                </a:lnTo>
                <a:lnTo>
                  <a:pt x="1100785" y="0"/>
                </a:lnTo>
                <a:lnTo>
                  <a:pt x="669781" y="0"/>
                </a:lnTo>
                <a:lnTo>
                  <a:pt x="669781" y="61261"/>
                </a:lnTo>
                <a:lnTo>
                  <a:pt x="1025775" y="61261"/>
                </a:lnTo>
                <a:lnTo>
                  <a:pt x="1025775" y="137959"/>
                </a:lnTo>
                <a:lnTo>
                  <a:pt x="670745" y="137959"/>
                </a:lnTo>
                <a:lnTo>
                  <a:pt x="670745" y="339593"/>
                </a:lnTo>
                <a:lnTo>
                  <a:pt x="846813" y="339593"/>
                </a:lnTo>
                <a:lnTo>
                  <a:pt x="846813" y="440169"/>
                </a:lnTo>
                <a:lnTo>
                  <a:pt x="603936" y="440169"/>
                </a:lnTo>
                <a:lnTo>
                  <a:pt x="603936" y="502878"/>
                </a:lnTo>
                <a:lnTo>
                  <a:pt x="1167594" y="502878"/>
                </a:lnTo>
                <a:lnTo>
                  <a:pt x="1167594" y="440169"/>
                </a:lnTo>
                <a:lnTo>
                  <a:pt x="922064" y="440169"/>
                </a:lnTo>
                <a:lnTo>
                  <a:pt x="922064" y="339593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17089" y="933582"/>
            <a:ext cx="532765" cy="616585"/>
          </a:xfrm>
          <a:custGeom>
            <a:avLst/>
            <a:gdLst/>
            <a:ahLst/>
            <a:cxnLst/>
            <a:rect l="l" t="t" r="r" b="b"/>
            <a:pathLst>
              <a:path w="532764" h="616585">
                <a:moveTo>
                  <a:pt x="460188" y="375772"/>
                </a:moveTo>
                <a:lnTo>
                  <a:pt x="532303" y="375772"/>
                </a:lnTo>
                <a:lnTo>
                  <a:pt x="532303" y="0"/>
                </a:lnTo>
                <a:lnTo>
                  <a:pt x="460188" y="0"/>
                </a:lnTo>
                <a:lnTo>
                  <a:pt x="460188" y="375772"/>
                </a:lnTo>
                <a:close/>
              </a:path>
              <a:path w="532764" h="616585">
                <a:moveTo>
                  <a:pt x="261448" y="216346"/>
                </a:moveTo>
                <a:lnTo>
                  <a:pt x="338629" y="216346"/>
                </a:lnTo>
                <a:lnTo>
                  <a:pt x="338629" y="371913"/>
                </a:lnTo>
                <a:lnTo>
                  <a:pt x="410744" y="371913"/>
                </a:lnTo>
                <a:lnTo>
                  <a:pt x="410744" y="12782"/>
                </a:lnTo>
                <a:lnTo>
                  <a:pt x="338629" y="12782"/>
                </a:lnTo>
                <a:lnTo>
                  <a:pt x="338629" y="154360"/>
                </a:lnTo>
                <a:lnTo>
                  <a:pt x="261448" y="154360"/>
                </a:lnTo>
                <a:lnTo>
                  <a:pt x="261448" y="216346"/>
                </a:lnTo>
                <a:close/>
              </a:path>
              <a:path w="532764" h="616585">
                <a:moveTo>
                  <a:pt x="159667" y="246253"/>
                </a:moveTo>
                <a:lnTo>
                  <a:pt x="178690" y="280201"/>
                </a:lnTo>
                <a:lnTo>
                  <a:pt x="203683" y="310168"/>
                </a:lnTo>
                <a:lnTo>
                  <a:pt x="234827" y="335252"/>
                </a:lnTo>
                <a:lnTo>
                  <a:pt x="272302" y="354547"/>
                </a:lnTo>
                <a:lnTo>
                  <a:pt x="310892" y="296180"/>
                </a:lnTo>
                <a:lnTo>
                  <a:pt x="259568" y="266690"/>
                </a:lnTo>
                <a:lnTo>
                  <a:pt x="223551" y="227230"/>
                </a:lnTo>
                <a:lnTo>
                  <a:pt x="202323" y="181302"/>
                </a:lnTo>
                <a:lnTo>
                  <a:pt x="195362" y="132412"/>
                </a:lnTo>
                <a:lnTo>
                  <a:pt x="195362" y="107811"/>
                </a:lnTo>
                <a:lnTo>
                  <a:pt x="293044" y="107811"/>
                </a:lnTo>
                <a:lnTo>
                  <a:pt x="293044" y="46790"/>
                </a:lnTo>
                <a:lnTo>
                  <a:pt x="18089" y="46790"/>
                </a:lnTo>
                <a:lnTo>
                  <a:pt x="18089" y="107811"/>
                </a:lnTo>
                <a:lnTo>
                  <a:pt x="121800" y="107811"/>
                </a:lnTo>
                <a:lnTo>
                  <a:pt x="121800" y="131930"/>
                </a:lnTo>
                <a:lnTo>
                  <a:pt x="117098" y="174066"/>
                </a:lnTo>
                <a:lnTo>
                  <a:pt x="102821" y="214849"/>
                </a:lnTo>
                <a:lnTo>
                  <a:pt x="78716" y="252169"/>
                </a:lnTo>
                <a:lnTo>
                  <a:pt x="44527" y="283921"/>
                </a:lnTo>
                <a:lnTo>
                  <a:pt x="0" y="307998"/>
                </a:lnTo>
                <a:lnTo>
                  <a:pt x="40037" y="367813"/>
                </a:lnTo>
                <a:lnTo>
                  <a:pt x="80232" y="346241"/>
                </a:lnTo>
                <a:lnTo>
                  <a:pt x="113419" y="318067"/>
                </a:lnTo>
                <a:lnTo>
                  <a:pt x="139821" y="284376"/>
                </a:lnTo>
                <a:lnTo>
                  <a:pt x="159667" y="246253"/>
                </a:lnTo>
                <a:close/>
              </a:path>
              <a:path w="532764" h="616585">
                <a:moveTo>
                  <a:pt x="456811" y="460670"/>
                </a:moveTo>
                <a:lnTo>
                  <a:pt x="456811" y="615996"/>
                </a:lnTo>
                <a:lnTo>
                  <a:pt x="532303" y="615996"/>
                </a:lnTo>
                <a:lnTo>
                  <a:pt x="532303" y="399891"/>
                </a:lnTo>
                <a:lnTo>
                  <a:pt x="109981" y="399891"/>
                </a:lnTo>
                <a:lnTo>
                  <a:pt x="109981" y="460670"/>
                </a:lnTo>
                <a:lnTo>
                  <a:pt x="456811" y="460670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94829" y="981820"/>
            <a:ext cx="433070" cy="335280"/>
          </a:xfrm>
          <a:custGeom>
            <a:avLst/>
            <a:gdLst/>
            <a:ahLst/>
            <a:cxnLst/>
            <a:rect l="l" t="t" r="r" b="b"/>
            <a:pathLst>
              <a:path w="433070" h="335280">
                <a:moveTo>
                  <a:pt x="76939" y="274955"/>
                </a:moveTo>
                <a:lnTo>
                  <a:pt x="76939" y="195363"/>
                </a:lnTo>
                <a:lnTo>
                  <a:pt x="412915" y="195363"/>
                </a:lnTo>
                <a:lnTo>
                  <a:pt x="412915" y="135306"/>
                </a:lnTo>
                <a:lnTo>
                  <a:pt x="76939" y="135306"/>
                </a:lnTo>
                <a:lnTo>
                  <a:pt x="76939" y="61503"/>
                </a:lnTo>
                <a:lnTo>
                  <a:pt x="426903" y="61503"/>
                </a:lnTo>
                <a:lnTo>
                  <a:pt x="426903" y="0"/>
                </a:lnTo>
                <a:lnTo>
                  <a:pt x="0" y="0"/>
                </a:lnTo>
                <a:lnTo>
                  <a:pt x="0" y="335011"/>
                </a:lnTo>
                <a:lnTo>
                  <a:pt x="432451" y="335011"/>
                </a:lnTo>
                <a:lnTo>
                  <a:pt x="432451" y="274955"/>
                </a:lnTo>
                <a:lnTo>
                  <a:pt x="76939" y="274955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26091" y="1413066"/>
            <a:ext cx="563880" cy="62230"/>
          </a:xfrm>
          <a:custGeom>
            <a:avLst/>
            <a:gdLst/>
            <a:ahLst/>
            <a:cxnLst/>
            <a:rect l="l" t="t" r="r" b="b"/>
            <a:pathLst>
              <a:path w="563879" h="62230">
                <a:moveTo>
                  <a:pt x="0" y="61985"/>
                </a:moveTo>
                <a:lnTo>
                  <a:pt x="563657" y="61985"/>
                </a:lnTo>
                <a:lnTo>
                  <a:pt x="563657" y="0"/>
                </a:lnTo>
                <a:lnTo>
                  <a:pt x="0" y="0"/>
                </a:lnTo>
                <a:lnTo>
                  <a:pt x="0" y="61985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95853" y="953119"/>
            <a:ext cx="561975" cy="596900"/>
          </a:xfrm>
          <a:custGeom>
            <a:avLst/>
            <a:gdLst/>
            <a:ahLst/>
            <a:cxnLst/>
            <a:rect l="l" t="t" r="r" b="b"/>
            <a:pathLst>
              <a:path w="561975" h="596900">
                <a:moveTo>
                  <a:pt x="281467" y="129277"/>
                </a:moveTo>
                <a:lnTo>
                  <a:pt x="304983" y="162519"/>
                </a:lnTo>
                <a:lnTo>
                  <a:pt x="335091" y="192218"/>
                </a:lnTo>
                <a:lnTo>
                  <a:pt x="371189" y="217883"/>
                </a:lnTo>
                <a:lnTo>
                  <a:pt x="412673" y="239026"/>
                </a:lnTo>
                <a:lnTo>
                  <a:pt x="458941" y="255158"/>
                </a:lnTo>
                <a:lnTo>
                  <a:pt x="509390" y="265789"/>
                </a:lnTo>
                <a:lnTo>
                  <a:pt x="539297" y="204527"/>
                </a:lnTo>
                <a:lnTo>
                  <a:pt x="477571" y="191232"/>
                </a:lnTo>
                <a:lnTo>
                  <a:pt x="424393" y="169394"/>
                </a:lnTo>
                <a:lnTo>
                  <a:pt x="380957" y="140763"/>
                </a:lnTo>
                <a:lnTo>
                  <a:pt x="348455" y="107087"/>
                </a:lnTo>
                <a:lnTo>
                  <a:pt x="328079" y="70115"/>
                </a:lnTo>
                <a:lnTo>
                  <a:pt x="321022" y="31595"/>
                </a:lnTo>
                <a:lnTo>
                  <a:pt x="321022" y="0"/>
                </a:lnTo>
                <a:lnTo>
                  <a:pt x="241429" y="0"/>
                </a:lnTo>
                <a:lnTo>
                  <a:pt x="241429" y="31595"/>
                </a:lnTo>
                <a:lnTo>
                  <a:pt x="234394" y="70283"/>
                </a:lnTo>
                <a:lnTo>
                  <a:pt x="214086" y="107302"/>
                </a:lnTo>
                <a:lnTo>
                  <a:pt x="181705" y="140944"/>
                </a:lnTo>
                <a:lnTo>
                  <a:pt x="138451" y="169502"/>
                </a:lnTo>
                <a:lnTo>
                  <a:pt x="85522" y="191265"/>
                </a:lnTo>
                <a:lnTo>
                  <a:pt x="24118" y="204527"/>
                </a:lnTo>
                <a:lnTo>
                  <a:pt x="54267" y="265789"/>
                </a:lnTo>
                <a:lnTo>
                  <a:pt x="104294" y="255158"/>
                </a:lnTo>
                <a:lnTo>
                  <a:pt x="150260" y="239026"/>
                </a:lnTo>
                <a:lnTo>
                  <a:pt x="191564" y="217883"/>
                </a:lnTo>
                <a:lnTo>
                  <a:pt x="227601" y="192218"/>
                </a:lnTo>
                <a:lnTo>
                  <a:pt x="257770" y="162519"/>
                </a:lnTo>
                <a:lnTo>
                  <a:pt x="281467" y="129277"/>
                </a:lnTo>
                <a:close/>
              </a:path>
              <a:path w="561975" h="596900">
                <a:moveTo>
                  <a:pt x="0" y="319334"/>
                </a:moveTo>
                <a:lnTo>
                  <a:pt x="0" y="381801"/>
                </a:lnTo>
                <a:lnTo>
                  <a:pt x="241912" y="381801"/>
                </a:lnTo>
                <a:lnTo>
                  <a:pt x="241912" y="596459"/>
                </a:lnTo>
                <a:lnTo>
                  <a:pt x="316921" y="596459"/>
                </a:lnTo>
                <a:lnTo>
                  <a:pt x="316921" y="381801"/>
                </a:lnTo>
                <a:lnTo>
                  <a:pt x="561728" y="381801"/>
                </a:lnTo>
                <a:lnTo>
                  <a:pt x="561728" y="319334"/>
                </a:lnTo>
                <a:lnTo>
                  <a:pt x="0" y="319334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4989428" y="926597"/>
            <a:ext cx="548005" cy="629920"/>
            <a:chOff x="4989428" y="926597"/>
            <a:chExt cx="548005" cy="629920"/>
          </a:xfrm>
        </p:grpSpPr>
        <p:sp>
          <p:nvSpPr>
            <p:cNvPr id="13" name="object 13"/>
            <p:cNvSpPr/>
            <p:nvPr/>
          </p:nvSpPr>
          <p:spPr>
            <a:xfrm>
              <a:off x="4996413" y="933582"/>
              <a:ext cx="530860" cy="387985"/>
            </a:xfrm>
            <a:custGeom>
              <a:avLst/>
              <a:gdLst/>
              <a:ahLst/>
              <a:cxnLst/>
              <a:rect l="l" t="t" r="r" b="b"/>
              <a:pathLst>
                <a:path w="530860" h="387984">
                  <a:moveTo>
                    <a:pt x="458499" y="219723"/>
                  </a:moveTo>
                  <a:lnTo>
                    <a:pt x="458499" y="387590"/>
                  </a:lnTo>
                  <a:lnTo>
                    <a:pt x="530615" y="387590"/>
                  </a:lnTo>
                  <a:lnTo>
                    <a:pt x="530615" y="0"/>
                  </a:lnTo>
                  <a:lnTo>
                    <a:pt x="458499" y="0"/>
                  </a:lnTo>
                  <a:lnTo>
                    <a:pt x="458499" y="157737"/>
                  </a:lnTo>
                  <a:lnTo>
                    <a:pt x="398203" y="157737"/>
                  </a:lnTo>
                  <a:lnTo>
                    <a:pt x="398203" y="11818"/>
                  </a:lnTo>
                  <a:lnTo>
                    <a:pt x="327293" y="11818"/>
                  </a:lnTo>
                  <a:lnTo>
                    <a:pt x="327293" y="366607"/>
                  </a:lnTo>
                  <a:lnTo>
                    <a:pt x="398203" y="366607"/>
                  </a:lnTo>
                  <a:lnTo>
                    <a:pt x="398203" y="219723"/>
                  </a:lnTo>
                  <a:lnTo>
                    <a:pt x="458499" y="219723"/>
                  </a:lnTo>
                  <a:close/>
                </a:path>
                <a:path w="530860" h="387984">
                  <a:moveTo>
                    <a:pt x="191745" y="66809"/>
                  </a:moveTo>
                  <a:lnTo>
                    <a:pt x="191745" y="5065"/>
                  </a:lnTo>
                  <a:lnTo>
                    <a:pt x="116494" y="5065"/>
                  </a:lnTo>
                  <a:lnTo>
                    <a:pt x="116494" y="66809"/>
                  </a:lnTo>
                  <a:lnTo>
                    <a:pt x="0" y="66809"/>
                  </a:lnTo>
                  <a:lnTo>
                    <a:pt x="0" y="126141"/>
                  </a:lnTo>
                  <a:lnTo>
                    <a:pt x="307033" y="126141"/>
                  </a:lnTo>
                  <a:lnTo>
                    <a:pt x="307033" y="66809"/>
                  </a:lnTo>
                  <a:lnTo>
                    <a:pt x="191745" y="66809"/>
                  </a:lnTo>
                  <a:close/>
                </a:path>
                <a:path w="530860" h="387984">
                  <a:moveTo>
                    <a:pt x="288220" y="257830"/>
                  </a:moveTo>
                  <a:lnTo>
                    <a:pt x="278188" y="213968"/>
                  </a:lnTo>
                  <a:lnTo>
                    <a:pt x="250474" y="180258"/>
                  </a:lnTo>
                  <a:lnTo>
                    <a:pt x="208108" y="158623"/>
                  </a:lnTo>
                  <a:lnTo>
                    <a:pt x="154119" y="150984"/>
                  </a:lnTo>
                  <a:lnTo>
                    <a:pt x="100798" y="158623"/>
                  </a:lnTo>
                  <a:lnTo>
                    <a:pt x="58759" y="180258"/>
                  </a:lnTo>
                  <a:lnTo>
                    <a:pt x="31237" y="213968"/>
                  </a:lnTo>
                  <a:lnTo>
                    <a:pt x="21466" y="257830"/>
                  </a:lnTo>
                  <a:lnTo>
                    <a:pt x="31237" y="301274"/>
                  </a:lnTo>
                  <a:lnTo>
                    <a:pt x="58759" y="334770"/>
                  </a:lnTo>
                  <a:lnTo>
                    <a:pt x="100798" y="356326"/>
                  </a:lnTo>
                  <a:lnTo>
                    <a:pt x="154119" y="363953"/>
                  </a:lnTo>
                  <a:lnTo>
                    <a:pt x="208108" y="356326"/>
                  </a:lnTo>
                  <a:lnTo>
                    <a:pt x="250474" y="334770"/>
                  </a:lnTo>
                  <a:lnTo>
                    <a:pt x="278188" y="301274"/>
                  </a:lnTo>
                  <a:lnTo>
                    <a:pt x="288220" y="25783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8668" y="1132572"/>
              <a:ext cx="144211" cy="1174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107842" y="1328408"/>
              <a:ext cx="422909" cy="220979"/>
            </a:xfrm>
            <a:custGeom>
              <a:avLst/>
              <a:gdLst/>
              <a:ahLst/>
              <a:cxnLst/>
              <a:rect l="l" t="t" r="r" b="b"/>
              <a:pathLst>
                <a:path w="422910" h="220980">
                  <a:moveTo>
                    <a:pt x="211039" y="0"/>
                  </a:moveTo>
                  <a:lnTo>
                    <a:pt x="149648" y="3292"/>
                  </a:lnTo>
                  <a:lnTo>
                    <a:pt x="97690" y="12997"/>
                  </a:lnTo>
                  <a:lnTo>
                    <a:pt x="55955" y="28852"/>
                  </a:lnTo>
                  <a:lnTo>
                    <a:pt x="6319" y="77967"/>
                  </a:lnTo>
                  <a:lnTo>
                    <a:pt x="0" y="110706"/>
                  </a:lnTo>
                  <a:lnTo>
                    <a:pt x="6319" y="143239"/>
                  </a:lnTo>
                  <a:lnTo>
                    <a:pt x="55955" y="192107"/>
                  </a:lnTo>
                  <a:lnTo>
                    <a:pt x="97690" y="207878"/>
                  </a:lnTo>
                  <a:lnTo>
                    <a:pt x="149648" y="217498"/>
                  </a:lnTo>
                  <a:lnTo>
                    <a:pt x="211039" y="220687"/>
                  </a:lnTo>
                  <a:lnTo>
                    <a:pt x="272399" y="217498"/>
                  </a:lnTo>
                  <a:lnTo>
                    <a:pt x="324291" y="207878"/>
                  </a:lnTo>
                  <a:lnTo>
                    <a:pt x="365973" y="192107"/>
                  </a:lnTo>
                  <a:lnTo>
                    <a:pt x="415732" y="143239"/>
                  </a:lnTo>
                  <a:lnTo>
                    <a:pt x="422321" y="110706"/>
                  </a:lnTo>
                  <a:lnTo>
                    <a:pt x="415732" y="77967"/>
                  </a:lnTo>
                  <a:lnTo>
                    <a:pt x="365973" y="28852"/>
                  </a:lnTo>
                  <a:lnTo>
                    <a:pt x="324291" y="12997"/>
                  </a:lnTo>
                  <a:lnTo>
                    <a:pt x="272399" y="3292"/>
                  </a:lnTo>
                  <a:lnTo>
                    <a:pt x="211039" y="0"/>
                  </a:lnTo>
                  <a:close/>
                </a:path>
                <a:path w="422910" h="220980">
                  <a:moveTo>
                    <a:pt x="211039" y="162802"/>
                  </a:moveTo>
                  <a:lnTo>
                    <a:pt x="152789" y="159682"/>
                  </a:lnTo>
                  <a:lnTo>
                    <a:pt x="110253" y="149778"/>
                  </a:lnTo>
                  <a:lnTo>
                    <a:pt x="84223" y="133362"/>
                  </a:lnTo>
                  <a:lnTo>
                    <a:pt x="75491" y="110706"/>
                  </a:lnTo>
                  <a:lnTo>
                    <a:pt x="84223" y="87288"/>
                  </a:lnTo>
                  <a:lnTo>
                    <a:pt x="110253" y="70608"/>
                  </a:lnTo>
                  <a:lnTo>
                    <a:pt x="152789" y="60712"/>
                  </a:lnTo>
                  <a:lnTo>
                    <a:pt x="211039" y="57644"/>
                  </a:lnTo>
                  <a:lnTo>
                    <a:pt x="269049" y="60712"/>
                  </a:lnTo>
                  <a:lnTo>
                    <a:pt x="311344" y="70608"/>
                  </a:lnTo>
                  <a:lnTo>
                    <a:pt x="337313" y="87288"/>
                  </a:lnTo>
                  <a:lnTo>
                    <a:pt x="346346" y="110706"/>
                  </a:lnTo>
                  <a:lnTo>
                    <a:pt x="337313" y="133362"/>
                  </a:lnTo>
                  <a:lnTo>
                    <a:pt x="311344" y="149778"/>
                  </a:lnTo>
                  <a:lnTo>
                    <a:pt x="269049" y="159682"/>
                  </a:lnTo>
                  <a:lnTo>
                    <a:pt x="211039" y="16280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775957" y="934065"/>
            <a:ext cx="514350" cy="612775"/>
          </a:xfrm>
          <a:custGeom>
            <a:avLst/>
            <a:gdLst/>
            <a:ahLst/>
            <a:cxnLst/>
            <a:rect l="l" t="t" r="r" b="b"/>
            <a:pathLst>
              <a:path w="514350" h="612775">
                <a:moveTo>
                  <a:pt x="434381" y="164008"/>
                </a:moveTo>
                <a:lnTo>
                  <a:pt x="434381" y="230817"/>
                </a:lnTo>
                <a:lnTo>
                  <a:pt x="287496" y="230817"/>
                </a:lnTo>
                <a:lnTo>
                  <a:pt x="287496" y="292079"/>
                </a:lnTo>
                <a:lnTo>
                  <a:pt x="434381" y="292079"/>
                </a:lnTo>
                <a:lnTo>
                  <a:pt x="434381" y="360094"/>
                </a:lnTo>
                <a:lnTo>
                  <a:pt x="510114" y="360094"/>
                </a:lnTo>
                <a:lnTo>
                  <a:pt x="510114" y="0"/>
                </a:lnTo>
                <a:lnTo>
                  <a:pt x="434381" y="0"/>
                </a:lnTo>
                <a:lnTo>
                  <a:pt x="434381" y="103952"/>
                </a:lnTo>
                <a:lnTo>
                  <a:pt x="310409" y="103952"/>
                </a:lnTo>
                <a:lnTo>
                  <a:pt x="312625" y="89157"/>
                </a:lnTo>
                <a:lnTo>
                  <a:pt x="314208" y="74044"/>
                </a:lnTo>
                <a:lnTo>
                  <a:pt x="315158" y="58571"/>
                </a:lnTo>
                <a:lnTo>
                  <a:pt x="315474" y="42690"/>
                </a:lnTo>
                <a:lnTo>
                  <a:pt x="32560" y="42690"/>
                </a:lnTo>
                <a:lnTo>
                  <a:pt x="32560" y="104434"/>
                </a:lnTo>
                <a:lnTo>
                  <a:pt x="232988" y="104434"/>
                </a:lnTo>
                <a:lnTo>
                  <a:pt x="223841" y="142532"/>
                </a:lnTo>
                <a:lnTo>
                  <a:pt x="206712" y="178090"/>
                </a:lnTo>
                <a:lnTo>
                  <a:pt x="181562" y="210843"/>
                </a:lnTo>
                <a:lnTo>
                  <a:pt x="148354" y="240524"/>
                </a:lnTo>
                <a:lnTo>
                  <a:pt x="107049" y="266868"/>
                </a:lnTo>
                <a:lnTo>
                  <a:pt x="57610" y="289608"/>
                </a:lnTo>
                <a:lnTo>
                  <a:pt x="0" y="308480"/>
                </a:lnTo>
                <a:lnTo>
                  <a:pt x="30148" y="368294"/>
                </a:lnTo>
                <a:lnTo>
                  <a:pt x="85000" y="350359"/>
                </a:lnTo>
                <a:lnTo>
                  <a:pt x="134320" y="328617"/>
                </a:lnTo>
                <a:lnTo>
                  <a:pt x="177983" y="303104"/>
                </a:lnTo>
                <a:lnTo>
                  <a:pt x="215862" y="273853"/>
                </a:lnTo>
                <a:lnTo>
                  <a:pt x="247829" y="240897"/>
                </a:lnTo>
                <a:lnTo>
                  <a:pt x="273760" y="204271"/>
                </a:lnTo>
                <a:lnTo>
                  <a:pt x="293526" y="164008"/>
                </a:lnTo>
                <a:lnTo>
                  <a:pt x="434381" y="164008"/>
                </a:lnTo>
                <a:close/>
              </a:path>
              <a:path w="514350" h="612775">
                <a:moveTo>
                  <a:pt x="306068" y="367089"/>
                </a:moveTo>
                <a:lnTo>
                  <a:pt x="246679" y="370904"/>
                </a:lnTo>
                <a:lnTo>
                  <a:pt x="195630" y="382016"/>
                </a:lnTo>
                <a:lnTo>
                  <a:pt x="154029" y="399921"/>
                </a:lnTo>
                <a:lnTo>
                  <a:pt x="122979" y="424116"/>
                </a:lnTo>
                <a:lnTo>
                  <a:pt x="96957" y="489371"/>
                </a:lnTo>
                <a:lnTo>
                  <a:pt x="103586" y="524898"/>
                </a:lnTo>
                <a:lnTo>
                  <a:pt x="154029" y="579576"/>
                </a:lnTo>
                <a:lnTo>
                  <a:pt x="195630" y="597656"/>
                </a:lnTo>
                <a:lnTo>
                  <a:pt x="246679" y="608849"/>
                </a:lnTo>
                <a:lnTo>
                  <a:pt x="306068" y="612619"/>
                </a:lnTo>
                <a:lnTo>
                  <a:pt x="364850" y="608849"/>
                </a:lnTo>
                <a:lnTo>
                  <a:pt x="415505" y="597656"/>
                </a:lnTo>
                <a:lnTo>
                  <a:pt x="456901" y="579576"/>
                </a:lnTo>
                <a:lnTo>
                  <a:pt x="487906" y="555144"/>
                </a:lnTo>
                <a:lnTo>
                  <a:pt x="514213" y="489371"/>
                </a:lnTo>
                <a:lnTo>
                  <a:pt x="507388" y="454101"/>
                </a:lnTo>
                <a:lnTo>
                  <a:pt x="456901" y="399921"/>
                </a:lnTo>
                <a:lnTo>
                  <a:pt x="415505" y="382016"/>
                </a:lnTo>
                <a:lnTo>
                  <a:pt x="364850" y="370904"/>
                </a:lnTo>
                <a:lnTo>
                  <a:pt x="306068" y="367089"/>
                </a:lnTo>
                <a:close/>
              </a:path>
              <a:path w="514350" h="612775">
                <a:moveTo>
                  <a:pt x="306068" y="552322"/>
                </a:moveTo>
                <a:lnTo>
                  <a:pt x="250191" y="548218"/>
                </a:lnTo>
                <a:lnTo>
                  <a:pt x="208175" y="536132"/>
                </a:lnTo>
                <a:lnTo>
                  <a:pt x="181762" y="516403"/>
                </a:lnTo>
                <a:lnTo>
                  <a:pt x="172691" y="489371"/>
                </a:lnTo>
                <a:lnTo>
                  <a:pt x="181762" y="462309"/>
                </a:lnTo>
                <a:lnTo>
                  <a:pt x="208175" y="442551"/>
                </a:lnTo>
                <a:lnTo>
                  <a:pt x="250191" y="430525"/>
                </a:lnTo>
                <a:lnTo>
                  <a:pt x="306068" y="426662"/>
                </a:lnTo>
                <a:lnTo>
                  <a:pt x="361082" y="430525"/>
                </a:lnTo>
                <a:lnTo>
                  <a:pt x="402664" y="442551"/>
                </a:lnTo>
                <a:lnTo>
                  <a:pt x="429052" y="462309"/>
                </a:lnTo>
                <a:lnTo>
                  <a:pt x="438480" y="489371"/>
                </a:lnTo>
                <a:lnTo>
                  <a:pt x="429052" y="516403"/>
                </a:lnTo>
                <a:lnTo>
                  <a:pt x="402664" y="536132"/>
                </a:lnTo>
                <a:lnTo>
                  <a:pt x="361082" y="548218"/>
                </a:lnTo>
                <a:lnTo>
                  <a:pt x="306068" y="552322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80749" y="933582"/>
            <a:ext cx="165735" cy="616585"/>
          </a:xfrm>
          <a:custGeom>
            <a:avLst/>
            <a:gdLst/>
            <a:ahLst/>
            <a:cxnLst/>
            <a:rect l="l" t="t" r="r" b="b"/>
            <a:pathLst>
              <a:path w="165734" h="616585">
                <a:moveTo>
                  <a:pt x="76456" y="250836"/>
                </a:moveTo>
                <a:lnTo>
                  <a:pt x="76456" y="0"/>
                </a:lnTo>
                <a:lnTo>
                  <a:pt x="0" y="0"/>
                </a:lnTo>
                <a:lnTo>
                  <a:pt x="0" y="615996"/>
                </a:lnTo>
                <a:lnTo>
                  <a:pt x="76456" y="615996"/>
                </a:lnTo>
                <a:lnTo>
                  <a:pt x="76456" y="314992"/>
                </a:lnTo>
                <a:lnTo>
                  <a:pt x="165696" y="314992"/>
                </a:lnTo>
                <a:lnTo>
                  <a:pt x="165696" y="250836"/>
                </a:lnTo>
                <a:lnTo>
                  <a:pt x="76456" y="250836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68075" y="997256"/>
            <a:ext cx="385445" cy="423545"/>
          </a:xfrm>
          <a:custGeom>
            <a:avLst/>
            <a:gdLst/>
            <a:ahLst/>
            <a:cxnLst/>
            <a:rect l="l" t="t" r="r" b="b"/>
            <a:pathLst>
              <a:path w="385445" h="423544">
                <a:moveTo>
                  <a:pt x="332840" y="282673"/>
                </a:moveTo>
                <a:lnTo>
                  <a:pt x="341083" y="222275"/>
                </a:lnTo>
                <a:lnTo>
                  <a:pt x="346108" y="168511"/>
                </a:lnTo>
                <a:lnTo>
                  <a:pt x="348747" y="121069"/>
                </a:lnTo>
                <a:lnTo>
                  <a:pt x="349835" y="79634"/>
                </a:lnTo>
                <a:lnTo>
                  <a:pt x="350206" y="43896"/>
                </a:lnTo>
                <a:lnTo>
                  <a:pt x="350206" y="0"/>
                </a:lnTo>
                <a:lnTo>
                  <a:pt x="32802" y="0"/>
                </a:lnTo>
                <a:lnTo>
                  <a:pt x="32802" y="61020"/>
                </a:lnTo>
                <a:lnTo>
                  <a:pt x="274714" y="61020"/>
                </a:lnTo>
                <a:lnTo>
                  <a:pt x="273979" y="103801"/>
                </a:lnTo>
                <a:lnTo>
                  <a:pt x="271729" y="153456"/>
                </a:lnTo>
                <a:lnTo>
                  <a:pt x="266811" y="210798"/>
                </a:lnTo>
                <a:lnTo>
                  <a:pt x="258072" y="276643"/>
                </a:lnTo>
                <a:lnTo>
                  <a:pt x="332840" y="282673"/>
                </a:lnTo>
                <a:close/>
              </a:path>
              <a:path w="385445" h="423544">
                <a:moveTo>
                  <a:pt x="194157" y="176550"/>
                </a:moveTo>
                <a:lnTo>
                  <a:pt x="119629" y="176550"/>
                </a:lnTo>
                <a:lnTo>
                  <a:pt x="119629" y="360576"/>
                </a:lnTo>
                <a:lnTo>
                  <a:pt x="88184" y="361176"/>
                </a:lnTo>
                <a:lnTo>
                  <a:pt x="57644" y="361572"/>
                </a:lnTo>
                <a:lnTo>
                  <a:pt x="28189" y="361832"/>
                </a:lnTo>
                <a:lnTo>
                  <a:pt x="0" y="362024"/>
                </a:lnTo>
                <a:lnTo>
                  <a:pt x="7476" y="423286"/>
                </a:lnTo>
                <a:lnTo>
                  <a:pt x="55953" y="423346"/>
                </a:lnTo>
                <a:lnTo>
                  <a:pt x="107602" y="422730"/>
                </a:lnTo>
                <a:lnTo>
                  <a:pt x="161609" y="421178"/>
                </a:lnTo>
                <a:lnTo>
                  <a:pt x="217160" y="418428"/>
                </a:lnTo>
                <a:lnTo>
                  <a:pt x="273442" y="414218"/>
                </a:lnTo>
                <a:lnTo>
                  <a:pt x="329639" y="408287"/>
                </a:lnTo>
                <a:lnTo>
                  <a:pt x="384937" y="400373"/>
                </a:lnTo>
                <a:lnTo>
                  <a:pt x="380595" y="343934"/>
                </a:lnTo>
                <a:lnTo>
                  <a:pt x="335388" y="348977"/>
                </a:lnTo>
                <a:lnTo>
                  <a:pt x="288823" y="352979"/>
                </a:lnTo>
                <a:lnTo>
                  <a:pt x="241535" y="356077"/>
                </a:lnTo>
                <a:lnTo>
                  <a:pt x="194157" y="358406"/>
                </a:lnTo>
                <a:lnTo>
                  <a:pt x="194157" y="176550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566797" y="981589"/>
            <a:ext cx="393700" cy="524510"/>
            <a:chOff x="566797" y="981589"/>
            <a:chExt cx="393700" cy="524510"/>
          </a:xfrm>
        </p:grpSpPr>
        <p:sp>
          <p:nvSpPr>
            <p:cNvPr id="20" name="object 20"/>
            <p:cNvSpPr/>
            <p:nvPr/>
          </p:nvSpPr>
          <p:spPr>
            <a:xfrm>
              <a:off x="573782" y="988573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0"/>
                  </a:moveTo>
                  <a:lnTo>
                    <a:pt x="147629" y="4314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4" y="197032"/>
                  </a:lnTo>
                  <a:lnTo>
                    <a:pt x="0" y="254213"/>
                  </a:lnTo>
                  <a:lnTo>
                    <a:pt x="3199" y="311663"/>
                  </a:lnTo>
                  <a:lnTo>
                    <a:pt x="12801" y="362438"/>
                  </a:lnTo>
                  <a:lnTo>
                    <a:pt x="28537" y="406238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34054" y="434863"/>
                  </a:lnTo>
                  <a:lnTo>
                    <a:pt x="189815" y="434863"/>
                  </a:lnTo>
                  <a:lnTo>
                    <a:pt x="155578" y="427467"/>
                  </a:ln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5"/>
                  </a:lnTo>
                  <a:lnTo>
                    <a:pt x="107120" y="139843"/>
                  </a:lnTo>
                  <a:lnTo>
                    <a:pt x="127893" y="103496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333439" y="74044"/>
                  </a:lnTo>
                  <a:lnTo>
                    <a:pt x="329041" y="66688"/>
                  </a:lnTo>
                  <a:lnTo>
                    <a:pt x="301810" y="37953"/>
                  </a:lnTo>
                  <a:lnTo>
                    <a:pt x="269332" y="17064"/>
                  </a:lnTo>
                  <a:lnTo>
                    <a:pt x="231902" y="4314"/>
                  </a:lnTo>
                  <a:lnTo>
                    <a:pt x="189815" y="0"/>
                  </a:lnTo>
                  <a:close/>
                </a:path>
                <a:path w="379730" h="510540">
                  <a:moveTo>
                    <a:pt x="333439" y="74044"/>
                  </a:move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6"/>
                  </a:lnTo>
                  <a:lnTo>
                    <a:pt x="272284" y="139843"/>
                  </a:lnTo>
                  <a:lnTo>
                    <a:pt x="285310" y="190185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lnTo>
                    <a:pt x="334054" y="43486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1" y="254213"/>
                  </a:lnTo>
                  <a:lnTo>
                    <a:pt x="376308" y="196963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33439" y="7404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3782" y="988573"/>
              <a:ext cx="379730" cy="510540"/>
            </a:xfrm>
            <a:custGeom>
              <a:avLst/>
              <a:gdLst/>
              <a:ahLst/>
              <a:cxnLst/>
              <a:rect l="l" t="t" r="r" b="b"/>
              <a:pathLst>
                <a:path w="379730" h="510540">
                  <a:moveTo>
                    <a:pt x="189815" y="510114"/>
                  </a:moveTo>
                  <a:lnTo>
                    <a:pt x="232100" y="505776"/>
                  </a:lnTo>
                  <a:lnTo>
                    <a:pt x="269603" y="492955"/>
                  </a:lnTo>
                  <a:lnTo>
                    <a:pt x="302064" y="471944"/>
                  </a:lnTo>
                  <a:lnTo>
                    <a:pt x="329222" y="443033"/>
                  </a:lnTo>
                  <a:lnTo>
                    <a:pt x="350818" y="406513"/>
                  </a:lnTo>
                  <a:lnTo>
                    <a:pt x="366591" y="362676"/>
                  </a:lnTo>
                  <a:lnTo>
                    <a:pt x="376282" y="311812"/>
                  </a:lnTo>
                  <a:lnTo>
                    <a:pt x="379631" y="254213"/>
                  </a:lnTo>
                  <a:lnTo>
                    <a:pt x="376322" y="197032"/>
                  </a:lnTo>
                  <a:lnTo>
                    <a:pt x="366591" y="146522"/>
                  </a:lnTo>
                  <a:lnTo>
                    <a:pt x="350733" y="102976"/>
                  </a:lnTo>
                  <a:lnTo>
                    <a:pt x="329041" y="66688"/>
                  </a:lnTo>
                  <a:lnTo>
                    <a:pt x="301810" y="37953"/>
                  </a:lnTo>
                  <a:lnTo>
                    <a:pt x="269332" y="17064"/>
                  </a:lnTo>
                  <a:lnTo>
                    <a:pt x="231902" y="4314"/>
                  </a:lnTo>
                  <a:lnTo>
                    <a:pt x="189815" y="0"/>
                  </a:lnTo>
                  <a:lnTo>
                    <a:pt x="147658" y="4305"/>
                  </a:lnTo>
                  <a:lnTo>
                    <a:pt x="110196" y="17030"/>
                  </a:lnTo>
                  <a:lnTo>
                    <a:pt x="77715" y="37889"/>
                  </a:lnTo>
                  <a:lnTo>
                    <a:pt x="50498" y="66598"/>
                  </a:lnTo>
                  <a:lnTo>
                    <a:pt x="28833" y="102870"/>
                  </a:lnTo>
                  <a:lnTo>
                    <a:pt x="13005" y="146420"/>
                  </a:lnTo>
                  <a:lnTo>
                    <a:pt x="3298" y="196963"/>
                  </a:lnTo>
                  <a:lnTo>
                    <a:pt x="0" y="254213"/>
                  </a:lnTo>
                  <a:lnTo>
                    <a:pt x="3199" y="311663"/>
                  </a:lnTo>
                  <a:lnTo>
                    <a:pt x="12801" y="362438"/>
                  </a:lnTo>
                  <a:lnTo>
                    <a:pt x="28537" y="406237"/>
                  </a:lnTo>
                  <a:lnTo>
                    <a:pt x="50137" y="442762"/>
                  </a:lnTo>
                  <a:lnTo>
                    <a:pt x="77333" y="471711"/>
                  </a:lnTo>
                  <a:lnTo>
                    <a:pt x="109857" y="492786"/>
                  </a:lnTo>
                  <a:lnTo>
                    <a:pt x="147441" y="505687"/>
                  </a:lnTo>
                  <a:lnTo>
                    <a:pt x="189815" y="510114"/>
                  </a:lnTo>
                  <a:close/>
                </a:path>
                <a:path w="379730" h="510540">
                  <a:moveTo>
                    <a:pt x="189815" y="434863"/>
                  </a:moveTo>
                  <a:lnTo>
                    <a:pt x="127720" y="405449"/>
                  </a:lnTo>
                  <a:lnTo>
                    <a:pt x="106946" y="369065"/>
                  </a:lnTo>
                  <a:lnTo>
                    <a:pt x="93965" y="318567"/>
                  </a:lnTo>
                  <a:lnTo>
                    <a:pt x="89480" y="254213"/>
                  </a:lnTo>
                  <a:lnTo>
                    <a:pt x="94080" y="190185"/>
                  </a:lnTo>
                  <a:lnTo>
                    <a:pt x="107120" y="139843"/>
                  </a:lnTo>
                  <a:lnTo>
                    <a:pt x="127893" y="103496"/>
                  </a:lnTo>
                  <a:lnTo>
                    <a:pt x="155694" y="81460"/>
                  </a:lnTo>
                  <a:lnTo>
                    <a:pt x="189815" y="74044"/>
                  </a:lnTo>
                  <a:lnTo>
                    <a:pt x="223819" y="81460"/>
                  </a:lnTo>
                  <a:lnTo>
                    <a:pt x="251548" y="103496"/>
                  </a:lnTo>
                  <a:lnTo>
                    <a:pt x="272284" y="139843"/>
                  </a:lnTo>
                  <a:lnTo>
                    <a:pt x="285310" y="190185"/>
                  </a:lnTo>
                  <a:lnTo>
                    <a:pt x="289908" y="254213"/>
                  </a:lnTo>
                  <a:lnTo>
                    <a:pt x="285426" y="318567"/>
                  </a:lnTo>
                  <a:lnTo>
                    <a:pt x="272458" y="369065"/>
                  </a:lnTo>
                  <a:lnTo>
                    <a:pt x="251721" y="405449"/>
                  </a:lnTo>
                  <a:lnTo>
                    <a:pt x="223935" y="427467"/>
                  </a:lnTo>
                  <a:lnTo>
                    <a:pt x="189815" y="43486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011308" y="988342"/>
            <a:ext cx="403860" cy="508000"/>
            <a:chOff x="1011308" y="988342"/>
            <a:chExt cx="403860" cy="508000"/>
          </a:xfrm>
        </p:grpSpPr>
        <p:sp>
          <p:nvSpPr>
            <p:cNvPr id="23" name="object 23"/>
            <p:cNvSpPr/>
            <p:nvPr/>
          </p:nvSpPr>
          <p:spPr>
            <a:xfrm>
              <a:off x="1018293" y="995326"/>
              <a:ext cx="389890" cy="494030"/>
            </a:xfrm>
            <a:custGeom>
              <a:avLst/>
              <a:gdLst/>
              <a:ahLst/>
              <a:cxnLst/>
              <a:rect l="l" t="t" r="r" b="b"/>
              <a:pathLst>
                <a:path w="389890" h="494030">
                  <a:moveTo>
                    <a:pt x="324398" y="402061"/>
                  </a:moveTo>
                  <a:lnTo>
                    <a:pt x="239741" y="402061"/>
                  </a:lnTo>
                  <a:lnTo>
                    <a:pt x="239741" y="493954"/>
                  </a:lnTo>
                  <a:lnTo>
                    <a:pt x="324398" y="493954"/>
                  </a:lnTo>
                  <a:lnTo>
                    <a:pt x="324398" y="402061"/>
                  </a:lnTo>
                  <a:close/>
                </a:path>
                <a:path w="389890" h="494030">
                  <a:moveTo>
                    <a:pt x="324398" y="0"/>
                  </a:moveTo>
                  <a:lnTo>
                    <a:pt x="213452" y="0"/>
                  </a:lnTo>
                  <a:lnTo>
                    <a:pt x="0" y="331151"/>
                  </a:lnTo>
                  <a:lnTo>
                    <a:pt x="0" y="402061"/>
                  </a:lnTo>
                  <a:lnTo>
                    <a:pt x="389278" y="402061"/>
                  </a:lnTo>
                  <a:lnTo>
                    <a:pt x="389278" y="328981"/>
                  </a:lnTo>
                  <a:lnTo>
                    <a:pt x="91169" y="328981"/>
                  </a:lnTo>
                  <a:lnTo>
                    <a:pt x="91169" y="325122"/>
                  </a:lnTo>
                  <a:lnTo>
                    <a:pt x="235641" y="100817"/>
                  </a:lnTo>
                  <a:lnTo>
                    <a:pt x="324398" y="100817"/>
                  </a:lnTo>
                  <a:lnTo>
                    <a:pt x="324398" y="0"/>
                  </a:lnTo>
                  <a:close/>
                </a:path>
                <a:path w="389890" h="494030">
                  <a:moveTo>
                    <a:pt x="324398" y="100817"/>
                  </a:moveTo>
                  <a:lnTo>
                    <a:pt x="240706" y="100817"/>
                  </a:lnTo>
                  <a:lnTo>
                    <a:pt x="240706" y="328981"/>
                  </a:lnTo>
                  <a:lnTo>
                    <a:pt x="324398" y="328981"/>
                  </a:lnTo>
                  <a:lnTo>
                    <a:pt x="324398" y="100817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18293" y="995327"/>
              <a:ext cx="389890" cy="494030"/>
            </a:xfrm>
            <a:custGeom>
              <a:avLst/>
              <a:gdLst/>
              <a:ahLst/>
              <a:cxnLst/>
              <a:rect l="l" t="t" r="r" b="b"/>
              <a:pathLst>
                <a:path w="389890" h="494030">
                  <a:moveTo>
                    <a:pt x="324398" y="328981"/>
                  </a:moveTo>
                  <a:lnTo>
                    <a:pt x="324398" y="0"/>
                  </a:lnTo>
                  <a:lnTo>
                    <a:pt x="213452" y="0"/>
                  </a:lnTo>
                  <a:lnTo>
                    <a:pt x="0" y="331151"/>
                  </a:lnTo>
                  <a:lnTo>
                    <a:pt x="0" y="402061"/>
                  </a:lnTo>
                  <a:lnTo>
                    <a:pt x="239741" y="402061"/>
                  </a:lnTo>
                  <a:lnTo>
                    <a:pt x="239741" y="493954"/>
                  </a:lnTo>
                  <a:lnTo>
                    <a:pt x="324398" y="493954"/>
                  </a:lnTo>
                  <a:lnTo>
                    <a:pt x="324398" y="402061"/>
                  </a:lnTo>
                  <a:lnTo>
                    <a:pt x="389278" y="402061"/>
                  </a:lnTo>
                  <a:lnTo>
                    <a:pt x="389278" y="328981"/>
                  </a:lnTo>
                  <a:lnTo>
                    <a:pt x="324398" y="328981"/>
                  </a:lnTo>
                  <a:close/>
                </a:path>
                <a:path w="389890" h="494030">
                  <a:moveTo>
                    <a:pt x="235641" y="100817"/>
                  </a:moveTo>
                  <a:lnTo>
                    <a:pt x="240706" y="100817"/>
                  </a:lnTo>
                  <a:lnTo>
                    <a:pt x="240706" y="328981"/>
                  </a:lnTo>
                  <a:lnTo>
                    <a:pt x="91169" y="328981"/>
                  </a:lnTo>
                  <a:lnTo>
                    <a:pt x="91169" y="325122"/>
                  </a:lnTo>
                  <a:lnTo>
                    <a:pt x="235641" y="10081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2943" y="1382444"/>
            <a:ext cx="119610" cy="119128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860346" y="990510"/>
            <a:ext cx="468630" cy="318135"/>
          </a:xfrm>
          <a:custGeom>
            <a:avLst/>
            <a:gdLst/>
            <a:ahLst/>
            <a:cxnLst/>
            <a:rect l="l" t="t" r="r" b="b"/>
            <a:pathLst>
              <a:path w="468630" h="318134">
                <a:moveTo>
                  <a:pt x="468388" y="0"/>
                </a:moveTo>
                <a:lnTo>
                  <a:pt x="303174" y="0"/>
                </a:lnTo>
                <a:lnTo>
                  <a:pt x="303174" y="61264"/>
                </a:lnTo>
                <a:lnTo>
                  <a:pt x="303174" y="257352"/>
                </a:lnTo>
                <a:lnTo>
                  <a:pt x="164731" y="257352"/>
                </a:lnTo>
                <a:lnTo>
                  <a:pt x="164731" y="61264"/>
                </a:lnTo>
                <a:lnTo>
                  <a:pt x="303174" y="61264"/>
                </a:lnTo>
                <a:lnTo>
                  <a:pt x="303174" y="0"/>
                </a:lnTo>
                <a:lnTo>
                  <a:pt x="0" y="0"/>
                </a:lnTo>
                <a:lnTo>
                  <a:pt x="0" y="61264"/>
                </a:lnTo>
                <a:lnTo>
                  <a:pt x="89230" y="61264"/>
                </a:lnTo>
                <a:lnTo>
                  <a:pt x="89230" y="257352"/>
                </a:lnTo>
                <a:lnTo>
                  <a:pt x="1930" y="257352"/>
                </a:lnTo>
                <a:lnTo>
                  <a:pt x="1930" y="317639"/>
                </a:lnTo>
                <a:lnTo>
                  <a:pt x="465975" y="317639"/>
                </a:lnTo>
                <a:lnTo>
                  <a:pt x="465975" y="257352"/>
                </a:lnTo>
                <a:lnTo>
                  <a:pt x="377939" y="257352"/>
                </a:lnTo>
                <a:lnTo>
                  <a:pt x="377939" y="61264"/>
                </a:lnTo>
                <a:lnTo>
                  <a:pt x="468388" y="61264"/>
                </a:lnTo>
                <a:lnTo>
                  <a:pt x="468388" y="0"/>
                </a:lnTo>
                <a:close/>
              </a:path>
            </a:pathLst>
          </a:custGeom>
          <a:solidFill>
            <a:srgbClr val="0006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14281" y="1412100"/>
            <a:ext cx="563880" cy="63500"/>
          </a:xfrm>
          <a:custGeom>
            <a:avLst/>
            <a:gdLst/>
            <a:ahLst/>
            <a:cxnLst/>
            <a:rect l="l" t="t" r="r" b="b"/>
            <a:pathLst>
              <a:path w="563880" h="63500">
                <a:moveTo>
                  <a:pt x="563658" y="0"/>
                </a:moveTo>
                <a:lnTo>
                  <a:pt x="0" y="0"/>
                </a:lnTo>
                <a:lnTo>
                  <a:pt x="0" y="63432"/>
                </a:lnTo>
                <a:lnTo>
                  <a:pt x="563658" y="63432"/>
                </a:lnTo>
                <a:lnTo>
                  <a:pt x="563658" y="0"/>
                </a:lnTo>
                <a:close/>
              </a:path>
            </a:pathLst>
          </a:custGeom>
          <a:solidFill>
            <a:srgbClr val="0006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60348" y="990503"/>
            <a:ext cx="468630" cy="318135"/>
          </a:xfrm>
          <a:custGeom>
            <a:avLst/>
            <a:gdLst/>
            <a:ahLst/>
            <a:cxnLst/>
            <a:rect l="l" t="t" r="r" b="b"/>
            <a:pathLst>
              <a:path w="468630" h="318134">
                <a:moveTo>
                  <a:pt x="1929" y="257348"/>
                </a:moveTo>
                <a:lnTo>
                  <a:pt x="1929" y="317645"/>
                </a:lnTo>
                <a:lnTo>
                  <a:pt x="465976" y="317645"/>
                </a:lnTo>
                <a:lnTo>
                  <a:pt x="465976" y="257348"/>
                </a:lnTo>
                <a:lnTo>
                  <a:pt x="377942" y="257348"/>
                </a:lnTo>
                <a:lnTo>
                  <a:pt x="377942" y="61261"/>
                </a:lnTo>
                <a:lnTo>
                  <a:pt x="468388" y="61261"/>
                </a:lnTo>
                <a:lnTo>
                  <a:pt x="468388" y="0"/>
                </a:lnTo>
                <a:lnTo>
                  <a:pt x="0" y="0"/>
                </a:lnTo>
                <a:lnTo>
                  <a:pt x="0" y="61261"/>
                </a:lnTo>
                <a:lnTo>
                  <a:pt x="89239" y="61261"/>
                </a:lnTo>
                <a:lnTo>
                  <a:pt x="89239" y="257348"/>
                </a:lnTo>
                <a:lnTo>
                  <a:pt x="1929" y="257348"/>
                </a:lnTo>
                <a:close/>
              </a:path>
              <a:path w="468630" h="318134">
                <a:moveTo>
                  <a:pt x="164731" y="257348"/>
                </a:moveTo>
                <a:lnTo>
                  <a:pt x="164731" y="61261"/>
                </a:lnTo>
                <a:lnTo>
                  <a:pt x="303174" y="61261"/>
                </a:lnTo>
                <a:lnTo>
                  <a:pt x="303174" y="257348"/>
                </a:lnTo>
                <a:lnTo>
                  <a:pt x="164731" y="257348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1807296" y="926597"/>
            <a:ext cx="1749425" cy="630555"/>
            <a:chOff x="1807296" y="926597"/>
            <a:chExt cx="1749425" cy="630555"/>
          </a:xfrm>
        </p:grpSpPr>
        <p:sp>
          <p:nvSpPr>
            <p:cNvPr id="30" name="object 30"/>
            <p:cNvSpPr/>
            <p:nvPr/>
          </p:nvSpPr>
          <p:spPr>
            <a:xfrm>
              <a:off x="1814281" y="1412101"/>
              <a:ext cx="563880" cy="63500"/>
            </a:xfrm>
            <a:custGeom>
              <a:avLst/>
              <a:gdLst/>
              <a:ahLst/>
              <a:cxnLst/>
              <a:rect l="l" t="t" r="r" b="b"/>
              <a:pathLst>
                <a:path w="563880" h="63500">
                  <a:moveTo>
                    <a:pt x="0" y="63432"/>
                  </a:moveTo>
                  <a:lnTo>
                    <a:pt x="563658" y="63432"/>
                  </a:lnTo>
                  <a:lnTo>
                    <a:pt x="563658" y="0"/>
                  </a:lnTo>
                  <a:lnTo>
                    <a:pt x="0" y="0"/>
                  </a:lnTo>
                  <a:lnTo>
                    <a:pt x="0" y="6343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18207" y="975359"/>
              <a:ext cx="563880" cy="502920"/>
            </a:xfrm>
            <a:custGeom>
              <a:avLst/>
              <a:gdLst/>
              <a:ahLst/>
              <a:cxnLst/>
              <a:rect l="l" t="t" r="r" b="b"/>
              <a:pathLst>
                <a:path w="563880" h="502919">
                  <a:moveTo>
                    <a:pt x="563664" y="440690"/>
                  </a:moveTo>
                  <a:lnTo>
                    <a:pt x="318135" y="440690"/>
                  </a:lnTo>
                  <a:lnTo>
                    <a:pt x="318135" y="340360"/>
                  </a:lnTo>
                  <a:lnTo>
                    <a:pt x="511086" y="340360"/>
                  </a:lnTo>
                  <a:lnTo>
                    <a:pt x="511086" y="278130"/>
                  </a:lnTo>
                  <a:lnTo>
                    <a:pt x="142544" y="278130"/>
                  </a:lnTo>
                  <a:lnTo>
                    <a:pt x="142544" y="198120"/>
                  </a:lnTo>
                  <a:lnTo>
                    <a:pt x="496849" y="198120"/>
                  </a:lnTo>
                  <a:lnTo>
                    <a:pt x="496849" y="138430"/>
                  </a:lnTo>
                  <a:lnTo>
                    <a:pt x="496849" y="60960"/>
                  </a:lnTo>
                  <a:lnTo>
                    <a:pt x="496849" y="0"/>
                  </a:lnTo>
                  <a:lnTo>
                    <a:pt x="65849" y="0"/>
                  </a:lnTo>
                  <a:lnTo>
                    <a:pt x="65849" y="60960"/>
                  </a:lnTo>
                  <a:lnTo>
                    <a:pt x="421843" y="60960"/>
                  </a:lnTo>
                  <a:lnTo>
                    <a:pt x="421843" y="138430"/>
                  </a:lnTo>
                  <a:lnTo>
                    <a:pt x="66814" y="138430"/>
                  </a:lnTo>
                  <a:lnTo>
                    <a:pt x="66814" y="198120"/>
                  </a:lnTo>
                  <a:lnTo>
                    <a:pt x="66814" y="278130"/>
                  </a:lnTo>
                  <a:lnTo>
                    <a:pt x="66814" y="340360"/>
                  </a:lnTo>
                  <a:lnTo>
                    <a:pt x="242887" y="340360"/>
                  </a:lnTo>
                  <a:lnTo>
                    <a:pt x="242887" y="440690"/>
                  </a:lnTo>
                  <a:lnTo>
                    <a:pt x="0" y="440690"/>
                  </a:lnTo>
                  <a:lnTo>
                    <a:pt x="0" y="502920"/>
                  </a:lnTo>
                  <a:lnTo>
                    <a:pt x="563664" y="502920"/>
                  </a:lnTo>
                  <a:lnTo>
                    <a:pt x="563664" y="44069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418217" y="975549"/>
              <a:ext cx="563880" cy="502920"/>
            </a:xfrm>
            <a:custGeom>
              <a:avLst/>
              <a:gdLst/>
              <a:ahLst/>
              <a:cxnLst/>
              <a:rect l="l" t="t" r="r" b="b"/>
              <a:pathLst>
                <a:path w="563880" h="502919">
                  <a:moveTo>
                    <a:pt x="318128" y="339593"/>
                  </a:moveTo>
                  <a:lnTo>
                    <a:pt x="511079" y="339593"/>
                  </a:lnTo>
                  <a:lnTo>
                    <a:pt x="511079" y="277608"/>
                  </a:lnTo>
                  <a:lnTo>
                    <a:pt x="142542" y="277608"/>
                  </a:lnTo>
                  <a:lnTo>
                    <a:pt x="142542" y="198015"/>
                  </a:lnTo>
                  <a:lnTo>
                    <a:pt x="496848" y="198015"/>
                  </a:lnTo>
                  <a:lnTo>
                    <a:pt x="496848" y="0"/>
                  </a:lnTo>
                  <a:lnTo>
                    <a:pt x="65844" y="0"/>
                  </a:lnTo>
                  <a:lnTo>
                    <a:pt x="65844" y="61261"/>
                  </a:lnTo>
                  <a:lnTo>
                    <a:pt x="421839" y="61261"/>
                  </a:lnTo>
                  <a:lnTo>
                    <a:pt x="421839" y="137959"/>
                  </a:lnTo>
                  <a:lnTo>
                    <a:pt x="66809" y="137959"/>
                  </a:lnTo>
                  <a:lnTo>
                    <a:pt x="66809" y="339593"/>
                  </a:lnTo>
                  <a:lnTo>
                    <a:pt x="242877" y="339593"/>
                  </a:lnTo>
                  <a:lnTo>
                    <a:pt x="242877" y="440169"/>
                  </a:lnTo>
                  <a:lnTo>
                    <a:pt x="0" y="440169"/>
                  </a:lnTo>
                  <a:lnTo>
                    <a:pt x="0" y="502878"/>
                  </a:lnTo>
                  <a:lnTo>
                    <a:pt x="563658" y="502878"/>
                  </a:lnTo>
                  <a:lnTo>
                    <a:pt x="563658" y="440169"/>
                  </a:lnTo>
                  <a:lnTo>
                    <a:pt x="318128" y="440169"/>
                  </a:lnTo>
                  <a:lnTo>
                    <a:pt x="318128" y="33959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17089" y="933582"/>
              <a:ext cx="532765" cy="616585"/>
            </a:xfrm>
            <a:custGeom>
              <a:avLst/>
              <a:gdLst/>
              <a:ahLst/>
              <a:cxnLst/>
              <a:rect l="l" t="t" r="r" b="b"/>
              <a:pathLst>
                <a:path w="532764" h="616585">
                  <a:moveTo>
                    <a:pt x="532303" y="0"/>
                  </a:moveTo>
                  <a:lnTo>
                    <a:pt x="460188" y="0"/>
                  </a:lnTo>
                  <a:lnTo>
                    <a:pt x="460188" y="375772"/>
                  </a:lnTo>
                  <a:lnTo>
                    <a:pt x="532303" y="375772"/>
                  </a:lnTo>
                  <a:lnTo>
                    <a:pt x="532303" y="0"/>
                  </a:lnTo>
                  <a:close/>
                </a:path>
                <a:path w="532764" h="616585">
                  <a:moveTo>
                    <a:pt x="410744" y="12782"/>
                  </a:moveTo>
                  <a:lnTo>
                    <a:pt x="338629" y="12782"/>
                  </a:lnTo>
                  <a:lnTo>
                    <a:pt x="338629" y="154360"/>
                  </a:lnTo>
                  <a:lnTo>
                    <a:pt x="261448" y="154360"/>
                  </a:lnTo>
                  <a:lnTo>
                    <a:pt x="261448" y="216346"/>
                  </a:lnTo>
                  <a:lnTo>
                    <a:pt x="338629" y="216346"/>
                  </a:lnTo>
                  <a:lnTo>
                    <a:pt x="338629" y="371913"/>
                  </a:lnTo>
                  <a:lnTo>
                    <a:pt x="410744" y="371913"/>
                  </a:lnTo>
                  <a:lnTo>
                    <a:pt x="410744" y="12782"/>
                  </a:lnTo>
                  <a:close/>
                </a:path>
                <a:path w="532764" h="616585">
                  <a:moveTo>
                    <a:pt x="195362" y="107811"/>
                  </a:moveTo>
                  <a:lnTo>
                    <a:pt x="121800" y="107811"/>
                  </a:lnTo>
                  <a:lnTo>
                    <a:pt x="121746" y="132412"/>
                  </a:lnTo>
                  <a:lnTo>
                    <a:pt x="117098" y="174066"/>
                  </a:lnTo>
                  <a:lnTo>
                    <a:pt x="102821" y="214849"/>
                  </a:lnTo>
                  <a:lnTo>
                    <a:pt x="78716" y="252169"/>
                  </a:lnTo>
                  <a:lnTo>
                    <a:pt x="44527" y="283921"/>
                  </a:lnTo>
                  <a:lnTo>
                    <a:pt x="0" y="307998"/>
                  </a:lnTo>
                  <a:lnTo>
                    <a:pt x="40037" y="367813"/>
                  </a:lnTo>
                  <a:lnTo>
                    <a:pt x="80233" y="346241"/>
                  </a:lnTo>
                  <a:lnTo>
                    <a:pt x="113419" y="318067"/>
                  </a:lnTo>
                  <a:lnTo>
                    <a:pt x="139821" y="284376"/>
                  </a:lnTo>
                  <a:lnTo>
                    <a:pt x="159667" y="246253"/>
                  </a:lnTo>
                  <a:lnTo>
                    <a:pt x="240914" y="246253"/>
                  </a:lnTo>
                  <a:lnTo>
                    <a:pt x="223551" y="227230"/>
                  </a:lnTo>
                  <a:lnTo>
                    <a:pt x="202323" y="181302"/>
                  </a:lnTo>
                  <a:lnTo>
                    <a:pt x="195362" y="132412"/>
                  </a:lnTo>
                  <a:lnTo>
                    <a:pt x="195362" y="107811"/>
                  </a:lnTo>
                  <a:close/>
                </a:path>
                <a:path w="532764" h="616585">
                  <a:moveTo>
                    <a:pt x="240914" y="246253"/>
                  </a:moveTo>
                  <a:lnTo>
                    <a:pt x="159667" y="246253"/>
                  </a:lnTo>
                  <a:lnTo>
                    <a:pt x="178690" y="280201"/>
                  </a:lnTo>
                  <a:lnTo>
                    <a:pt x="203683" y="310168"/>
                  </a:lnTo>
                  <a:lnTo>
                    <a:pt x="234827" y="335252"/>
                  </a:lnTo>
                  <a:lnTo>
                    <a:pt x="272302" y="354547"/>
                  </a:lnTo>
                  <a:lnTo>
                    <a:pt x="310892" y="296180"/>
                  </a:lnTo>
                  <a:lnTo>
                    <a:pt x="259568" y="266690"/>
                  </a:lnTo>
                  <a:lnTo>
                    <a:pt x="240914" y="246253"/>
                  </a:lnTo>
                  <a:close/>
                </a:path>
                <a:path w="532764" h="616585">
                  <a:moveTo>
                    <a:pt x="293044" y="46790"/>
                  </a:moveTo>
                  <a:lnTo>
                    <a:pt x="18089" y="46790"/>
                  </a:lnTo>
                  <a:lnTo>
                    <a:pt x="18089" y="107811"/>
                  </a:lnTo>
                  <a:lnTo>
                    <a:pt x="293044" y="107811"/>
                  </a:lnTo>
                  <a:lnTo>
                    <a:pt x="293044" y="46790"/>
                  </a:lnTo>
                  <a:close/>
                </a:path>
                <a:path w="532764" h="616585">
                  <a:moveTo>
                    <a:pt x="532303" y="399891"/>
                  </a:moveTo>
                  <a:lnTo>
                    <a:pt x="109981" y="399891"/>
                  </a:lnTo>
                  <a:lnTo>
                    <a:pt x="109981" y="460670"/>
                  </a:lnTo>
                  <a:lnTo>
                    <a:pt x="456811" y="460670"/>
                  </a:lnTo>
                  <a:lnTo>
                    <a:pt x="456811" y="615996"/>
                  </a:lnTo>
                  <a:lnTo>
                    <a:pt x="532303" y="615996"/>
                  </a:lnTo>
                  <a:lnTo>
                    <a:pt x="532303" y="399891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17089" y="933582"/>
              <a:ext cx="532765" cy="616585"/>
            </a:xfrm>
            <a:custGeom>
              <a:avLst/>
              <a:gdLst/>
              <a:ahLst/>
              <a:cxnLst/>
              <a:rect l="l" t="t" r="r" b="b"/>
              <a:pathLst>
                <a:path w="532764" h="616585">
                  <a:moveTo>
                    <a:pt x="460188" y="375772"/>
                  </a:moveTo>
                  <a:lnTo>
                    <a:pt x="532303" y="375772"/>
                  </a:lnTo>
                  <a:lnTo>
                    <a:pt x="532303" y="0"/>
                  </a:lnTo>
                  <a:lnTo>
                    <a:pt x="460188" y="0"/>
                  </a:lnTo>
                  <a:lnTo>
                    <a:pt x="460188" y="375772"/>
                  </a:lnTo>
                  <a:close/>
                </a:path>
                <a:path w="532764" h="616585">
                  <a:moveTo>
                    <a:pt x="261448" y="216346"/>
                  </a:moveTo>
                  <a:lnTo>
                    <a:pt x="338629" y="216346"/>
                  </a:lnTo>
                  <a:lnTo>
                    <a:pt x="338629" y="371913"/>
                  </a:lnTo>
                  <a:lnTo>
                    <a:pt x="410744" y="371913"/>
                  </a:lnTo>
                  <a:lnTo>
                    <a:pt x="410744" y="12782"/>
                  </a:lnTo>
                  <a:lnTo>
                    <a:pt x="338629" y="12782"/>
                  </a:lnTo>
                  <a:lnTo>
                    <a:pt x="338629" y="154360"/>
                  </a:lnTo>
                  <a:lnTo>
                    <a:pt x="261448" y="154360"/>
                  </a:lnTo>
                  <a:lnTo>
                    <a:pt x="261448" y="216346"/>
                  </a:lnTo>
                  <a:close/>
                </a:path>
                <a:path w="532764" h="616585">
                  <a:moveTo>
                    <a:pt x="159667" y="246253"/>
                  </a:moveTo>
                  <a:lnTo>
                    <a:pt x="178690" y="280201"/>
                  </a:lnTo>
                  <a:lnTo>
                    <a:pt x="203683" y="310168"/>
                  </a:lnTo>
                  <a:lnTo>
                    <a:pt x="234827" y="335252"/>
                  </a:lnTo>
                  <a:lnTo>
                    <a:pt x="272302" y="354547"/>
                  </a:lnTo>
                  <a:lnTo>
                    <a:pt x="310892" y="296180"/>
                  </a:lnTo>
                  <a:lnTo>
                    <a:pt x="259568" y="266690"/>
                  </a:lnTo>
                  <a:lnTo>
                    <a:pt x="223551" y="227230"/>
                  </a:lnTo>
                  <a:lnTo>
                    <a:pt x="202323" y="181302"/>
                  </a:lnTo>
                  <a:lnTo>
                    <a:pt x="195362" y="132412"/>
                  </a:lnTo>
                  <a:lnTo>
                    <a:pt x="195362" y="107811"/>
                  </a:lnTo>
                  <a:lnTo>
                    <a:pt x="293044" y="107811"/>
                  </a:lnTo>
                  <a:lnTo>
                    <a:pt x="293044" y="46790"/>
                  </a:lnTo>
                  <a:lnTo>
                    <a:pt x="18089" y="46790"/>
                  </a:lnTo>
                  <a:lnTo>
                    <a:pt x="18089" y="107811"/>
                  </a:lnTo>
                  <a:lnTo>
                    <a:pt x="121800" y="107811"/>
                  </a:lnTo>
                  <a:lnTo>
                    <a:pt x="121800" y="131930"/>
                  </a:lnTo>
                  <a:lnTo>
                    <a:pt x="117098" y="174066"/>
                  </a:lnTo>
                  <a:lnTo>
                    <a:pt x="102821" y="214849"/>
                  </a:lnTo>
                  <a:lnTo>
                    <a:pt x="78716" y="252169"/>
                  </a:lnTo>
                  <a:lnTo>
                    <a:pt x="44527" y="283921"/>
                  </a:lnTo>
                  <a:lnTo>
                    <a:pt x="0" y="307998"/>
                  </a:lnTo>
                  <a:lnTo>
                    <a:pt x="40037" y="367813"/>
                  </a:lnTo>
                  <a:lnTo>
                    <a:pt x="80232" y="346241"/>
                  </a:lnTo>
                  <a:lnTo>
                    <a:pt x="113419" y="318067"/>
                  </a:lnTo>
                  <a:lnTo>
                    <a:pt x="139821" y="284376"/>
                  </a:lnTo>
                  <a:lnTo>
                    <a:pt x="159667" y="246253"/>
                  </a:lnTo>
                  <a:close/>
                </a:path>
                <a:path w="532764" h="616585">
                  <a:moveTo>
                    <a:pt x="456811" y="460670"/>
                  </a:moveTo>
                  <a:lnTo>
                    <a:pt x="456811" y="615996"/>
                  </a:lnTo>
                  <a:lnTo>
                    <a:pt x="532303" y="615996"/>
                  </a:lnTo>
                  <a:lnTo>
                    <a:pt x="532303" y="399891"/>
                  </a:lnTo>
                  <a:lnTo>
                    <a:pt x="109981" y="399891"/>
                  </a:lnTo>
                  <a:lnTo>
                    <a:pt x="109981" y="460670"/>
                  </a:lnTo>
                  <a:lnTo>
                    <a:pt x="456811" y="46067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3694823" y="981709"/>
            <a:ext cx="433070" cy="335280"/>
          </a:xfrm>
          <a:custGeom>
            <a:avLst/>
            <a:gdLst/>
            <a:ahLst/>
            <a:cxnLst/>
            <a:rect l="l" t="t" r="r" b="b"/>
            <a:pathLst>
              <a:path w="433070" h="335280">
                <a:moveTo>
                  <a:pt x="432447" y="275590"/>
                </a:moveTo>
                <a:lnTo>
                  <a:pt x="76936" y="275590"/>
                </a:lnTo>
                <a:lnTo>
                  <a:pt x="76936" y="195580"/>
                </a:lnTo>
                <a:lnTo>
                  <a:pt x="412915" y="195580"/>
                </a:lnTo>
                <a:lnTo>
                  <a:pt x="412915" y="135890"/>
                </a:lnTo>
                <a:lnTo>
                  <a:pt x="76936" y="135890"/>
                </a:lnTo>
                <a:lnTo>
                  <a:pt x="76936" y="62230"/>
                </a:lnTo>
                <a:lnTo>
                  <a:pt x="426897" y="62230"/>
                </a:lnTo>
                <a:lnTo>
                  <a:pt x="426897" y="0"/>
                </a:lnTo>
                <a:lnTo>
                  <a:pt x="0" y="0"/>
                </a:lnTo>
                <a:lnTo>
                  <a:pt x="0" y="62230"/>
                </a:lnTo>
                <a:lnTo>
                  <a:pt x="0" y="135890"/>
                </a:lnTo>
                <a:lnTo>
                  <a:pt x="0" y="195580"/>
                </a:lnTo>
                <a:lnTo>
                  <a:pt x="0" y="275590"/>
                </a:lnTo>
                <a:lnTo>
                  <a:pt x="0" y="335280"/>
                </a:lnTo>
                <a:lnTo>
                  <a:pt x="432447" y="335280"/>
                </a:lnTo>
                <a:lnTo>
                  <a:pt x="432447" y="275590"/>
                </a:lnTo>
                <a:close/>
              </a:path>
            </a:pathLst>
          </a:custGeom>
          <a:solidFill>
            <a:srgbClr val="0006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626091" y="1413065"/>
            <a:ext cx="563880" cy="62230"/>
          </a:xfrm>
          <a:custGeom>
            <a:avLst/>
            <a:gdLst/>
            <a:ahLst/>
            <a:cxnLst/>
            <a:rect l="l" t="t" r="r" b="b"/>
            <a:pathLst>
              <a:path w="563879" h="62230">
                <a:moveTo>
                  <a:pt x="563657" y="0"/>
                </a:moveTo>
                <a:lnTo>
                  <a:pt x="0" y="0"/>
                </a:lnTo>
                <a:lnTo>
                  <a:pt x="0" y="61985"/>
                </a:lnTo>
                <a:lnTo>
                  <a:pt x="563657" y="61985"/>
                </a:lnTo>
                <a:lnTo>
                  <a:pt x="563657" y="0"/>
                </a:lnTo>
                <a:close/>
              </a:path>
            </a:pathLst>
          </a:custGeom>
          <a:solidFill>
            <a:srgbClr val="0006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94829" y="981820"/>
            <a:ext cx="433070" cy="335280"/>
          </a:xfrm>
          <a:custGeom>
            <a:avLst/>
            <a:gdLst/>
            <a:ahLst/>
            <a:cxnLst/>
            <a:rect l="l" t="t" r="r" b="b"/>
            <a:pathLst>
              <a:path w="433070" h="335280">
                <a:moveTo>
                  <a:pt x="76939" y="274955"/>
                </a:moveTo>
                <a:lnTo>
                  <a:pt x="76939" y="195363"/>
                </a:lnTo>
                <a:lnTo>
                  <a:pt x="412915" y="195363"/>
                </a:lnTo>
                <a:lnTo>
                  <a:pt x="412915" y="135306"/>
                </a:lnTo>
                <a:lnTo>
                  <a:pt x="76939" y="135306"/>
                </a:lnTo>
                <a:lnTo>
                  <a:pt x="76939" y="61503"/>
                </a:lnTo>
                <a:lnTo>
                  <a:pt x="426903" y="61503"/>
                </a:lnTo>
                <a:lnTo>
                  <a:pt x="426903" y="0"/>
                </a:lnTo>
                <a:lnTo>
                  <a:pt x="0" y="0"/>
                </a:lnTo>
                <a:lnTo>
                  <a:pt x="0" y="335011"/>
                </a:lnTo>
                <a:lnTo>
                  <a:pt x="432451" y="335011"/>
                </a:lnTo>
                <a:lnTo>
                  <a:pt x="432451" y="274955"/>
                </a:lnTo>
                <a:lnTo>
                  <a:pt x="76939" y="274955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26091" y="1413066"/>
            <a:ext cx="563880" cy="62230"/>
          </a:xfrm>
          <a:custGeom>
            <a:avLst/>
            <a:gdLst/>
            <a:ahLst/>
            <a:cxnLst/>
            <a:rect l="l" t="t" r="r" b="b"/>
            <a:pathLst>
              <a:path w="563879" h="62230">
                <a:moveTo>
                  <a:pt x="0" y="61985"/>
                </a:moveTo>
                <a:lnTo>
                  <a:pt x="563657" y="61985"/>
                </a:lnTo>
                <a:lnTo>
                  <a:pt x="563657" y="0"/>
                </a:lnTo>
                <a:lnTo>
                  <a:pt x="0" y="0"/>
                </a:lnTo>
                <a:lnTo>
                  <a:pt x="0" y="61985"/>
                </a:lnTo>
                <a:close/>
              </a:path>
            </a:pathLst>
          </a:custGeom>
          <a:ln w="13969">
            <a:solidFill>
              <a:srgbClr val="0006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4388868" y="926597"/>
            <a:ext cx="1148715" cy="630555"/>
            <a:chOff x="4388868" y="926597"/>
            <a:chExt cx="1148715" cy="630555"/>
          </a:xfrm>
        </p:grpSpPr>
        <p:sp>
          <p:nvSpPr>
            <p:cNvPr id="40" name="object 40"/>
            <p:cNvSpPr/>
            <p:nvPr/>
          </p:nvSpPr>
          <p:spPr>
            <a:xfrm>
              <a:off x="4395853" y="953118"/>
              <a:ext cx="561975" cy="596900"/>
            </a:xfrm>
            <a:custGeom>
              <a:avLst/>
              <a:gdLst/>
              <a:ahLst/>
              <a:cxnLst/>
              <a:rect l="l" t="t" r="r" b="b"/>
              <a:pathLst>
                <a:path w="561975" h="596900">
                  <a:moveTo>
                    <a:pt x="321022" y="0"/>
                  </a:moveTo>
                  <a:lnTo>
                    <a:pt x="241429" y="0"/>
                  </a:lnTo>
                  <a:lnTo>
                    <a:pt x="241429" y="31595"/>
                  </a:lnTo>
                  <a:lnTo>
                    <a:pt x="234394" y="70283"/>
                  </a:lnTo>
                  <a:lnTo>
                    <a:pt x="214086" y="107302"/>
                  </a:lnTo>
                  <a:lnTo>
                    <a:pt x="181705" y="140944"/>
                  </a:lnTo>
                  <a:lnTo>
                    <a:pt x="138451" y="169502"/>
                  </a:lnTo>
                  <a:lnTo>
                    <a:pt x="85522" y="191265"/>
                  </a:lnTo>
                  <a:lnTo>
                    <a:pt x="24118" y="204527"/>
                  </a:lnTo>
                  <a:lnTo>
                    <a:pt x="54267" y="265789"/>
                  </a:lnTo>
                  <a:lnTo>
                    <a:pt x="104294" y="255158"/>
                  </a:lnTo>
                  <a:lnTo>
                    <a:pt x="150260" y="239026"/>
                  </a:lnTo>
                  <a:lnTo>
                    <a:pt x="191564" y="217883"/>
                  </a:lnTo>
                  <a:lnTo>
                    <a:pt x="227601" y="192218"/>
                  </a:lnTo>
                  <a:lnTo>
                    <a:pt x="257770" y="162519"/>
                  </a:lnTo>
                  <a:lnTo>
                    <a:pt x="281467" y="129277"/>
                  </a:lnTo>
                  <a:lnTo>
                    <a:pt x="369871" y="129277"/>
                  </a:lnTo>
                  <a:lnTo>
                    <a:pt x="348455" y="107087"/>
                  </a:lnTo>
                  <a:lnTo>
                    <a:pt x="328079" y="70115"/>
                  </a:lnTo>
                  <a:lnTo>
                    <a:pt x="321022" y="31595"/>
                  </a:lnTo>
                  <a:lnTo>
                    <a:pt x="321022" y="0"/>
                  </a:lnTo>
                  <a:close/>
                </a:path>
                <a:path w="561975" h="596900">
                  <a:moveTo>
                    <a:pt x="369871" y="129277"/>
                  </a:moveTo>
                  <a:lnTo>
                    <a:pt x="281467" y="129277"/>
                  </a:lnTo>
                  <a:lnTo>
                    <a:pt x="304983" y="162519"/>
                  </a:lnTo>
                  <a:lnTo>
                    <a:pt x="335091" y="192218"/>
                  </a:lnTo>
                  <a:lnTo>
                    <a:pt x="371189" y="217883"/>
                  </a:lnTo>
                  <a:lnTo>
                    <a:pt x="412673" y="239026"/>
                  </a:lnTo>
                  <a:lnTo>
                    <a:pt x="458941" y="255158"/>
                  </a:lnTo>
                  <a:lnTo>
                    <a:pt x="509390" y="265789"/>
                  </a:lnTo>
                  <a:lnTo>
                    <a:pt x="539297" y="204527"/>
                  </a:lnTo>
                  <a:lnTo>
                    <a:pt x="477571" y="191232"/>
                  </a:lnTo>
                  <a:lnTo>
                    <a:pt x="424393" y="169394"/>
                  </a:lnTo>
                  <a:lnTo>
                    <a:pt x="380957" y="140763"/>
                  </a:lnTo>
                  <a:lnTo>
                    <a:pt x="369871" y="129277"/>
                  </a:lnTo>
                  <a:close/>
                </a:path>
                <a:path w="561975" h="596900">
                  <a:moveTo>
                    <a:pt x="316921" y="381801"/>
                  </a:moveTo>
                  <a:lnTo>
                    <a:pt x="241912" y="381801"/>
                  </a:lnTo>
                  <a:lnTo>
                    <a:pt x="241912" y="596459"/>
                  </a:lnTo>
                  <a:lnTo>
                    <a:pt x="316921" y="596459"/>
                  </a:lnTo>
                  <a:lnTo>
                    <a:pt x="316921" y="381801"/>
                  </a:lnTo>
                  <a:close/>
                </a:path>
                <a:path w="561975" h="596900">
                  <a:moveTo>
                    <a:pt x="561728" y="319334"/>
                  </a:moveTo>
                  <a:lnTo>
                    <a:pt x="0" y="319334"/>
                  </a:lnTo>
                  <a:lnTo>
                    <a:pt x="0" y="381801"/>
                  </a:lnTo>
                  <a:lnTo>
                    <a:pt x="561728" y="381801"/>
                  </a:lnTo>
                  <a:lnTo>
                    <a:pt x="561728" y="31933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395853" y="953119"/>
              <a:ext cx="561975" cy="596900"/>
            </a:xfrm>
            <a:custGeom>
              <a:avLst/>
              <a:gdLst/>
              <a:ahLst/>
              <a:cxnLst/>
              <a:rect l="l" t="t" r="r" b="b"/>
              <a:pathLst>
                <a:path w="561975" h="596900">
                  <a:moveTo>
                    <a:pt x="281467" y="129277"/>
                  </a:moveTo>
                  <a:lnTo>
                    <a:pt x="304983" y="162519"/>
                  </a:lnTo>
                  <a:lnTo>
                    <a:pt x="335091" y="192218"/>
                  </a:lnTo>
                  <a:lnTo>
                    <a:pt x="371189" y="217883"/>
                  </a:lnTo>
                  <a:lnTo>
                    <a:pt x="412673" y="239026"/>
                  </a:lnTo>
                  <a:lnTo>
                    <a:pt x="458941" y="255158"/>
                  </a:lnTo>
                  <a:lnTo>
                    <a:pt x="509390" y="265789"/>
                  </a:lnTo>
                  <a:lnTo>
                    <a:pt x="539297" y="204527"/>
                  </a:lnTo>
                  <a:lnTo>
                    <a:pt x="477571" y="191232"/>
                  </a:lnTo>
                  <a:lnTo>
                    <a:pt x="424393" y="169394"/>
                  </a:lnTo>
                  <a:lnTo>
                    <a:pt x="380957" y="140763"/>
                  </a:lnTo>
                  <a:lnTo>
                    <a:pt x="348455" y="107087"/>
                  </a:lnTo>
                  <a:lnTo>
                    <a:pt x="328079" y="70115"/>
                  </a:lnTo>
                  <a:lnTo>
                    <a:pt x="321022" y="31595"/>
                  </a:lnTo>
                  <a:lnTo>
                    <a:pt x="321022" y="0"/>
                  </a:lnTo>
                  <a:lnTo>
                    <a:pt x="241429" y="0"/>
                  </a:lnTo>
                  <a:lnTo>
                    <a:pt x="241429" y="31595"/>
                  </a:lnTo>
                  <a:lnTo>
                    <a:pt x="234394" y="70283"/>
                  </a:lnTo>
                  <a:lnTo>
                    <a:pt x="214086" y="107302"/>
                  </a:lnTo>
                  <a:lnTo>
                    <a:pt x="181705" y="140944"/>
                  </a:lnTo>
                  <a:lnTo>
                    <a:pt x="138451" y="169502"/>
                  </a:lnTo>
                  <a:lnTo>
                    <a:pt x="85522" y="191265"/>
                  </a:lnTo>
                  <a:lnTo>
                    <a:pt x="24118" y="204527"/>
                  </a:lnTo>
                  <a:lnTo>
                    <a:pt x="54267" y="265789"/>
                  </a:lnTo>
                  <a:lnTo>
                    <a:pt x="104294" y="255158"/>
                  </a:lnTo>
                  <a:lnTo>
                    <a:pt x="150260" y="239026"/>
                  </a:lnTo>
                  <a:lnTo>
                    <a:pt x="191564" y="217883"/>
                  </a:lnTo>
                  <a:lnTo>
                    <a:pt x="227601" y="192218"/>
                  </a:lnTo>
                  <a:lnTo>
                    <a:pt x="257770" y="162519"/>
                  </a:lnTo>
                  <a:lnTo>
                    <a:pt x="281467" y="129277"/>
                  </a:lnTo>
                  <a:close/>
                </a:path>
                <a:path w="561975" h="596900">
                  <a:moveTo>
                    <a:pt x="0" y="319334"/>
                  </a:moveTo>
                  <a:lnTo>
                    <a:pt x="0" y="381801"/>
                  </a:lnTo>
                  <a:lnTo>
                    <a:pt x="241912" y="381801"/>
                  </a:lnTo>
                  <a:lnTo>
                    <a:pt x="241912" y="596459"/>
                  </a:lnTo>
                  <a:lnTo>
                    <a:pt x="316921" y="596459"/>
                  </a:lnTo>
                  <a:lnTo>
                    <a:pt x="316921" y="381801"/>
                  </a:lnTo>
                  <a:lnTo>
                    <a:pt x="561728" y="381801"/>
                  </a:lnTo>
                  <a:lnTo>
                    <a:pt x="561728" y="319334"/>
                  </a:lnTo>
                  <a:lnTo>
                    <a:pt x="0" y="31933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96413" y="933582"/>
              <a:ext cx="534035" cy="615950"/>
            </a:xfrm>
            <a:custGeom>
              <a:avLst/>
              <a:gdLst/>
              <a:ahLst/>
              <a:cxnLst/>
              <a:rect l="l" t="t" r="r" b="b"/>
              <a:pathLst>
                <a:path w="534035" h="615950">
                  <a:moveTo>
                    <a:pt x="530615" y="219723"/>
                  </a:moveTo>
                  <a:lnTo>
                    <a:pt x="458499" y="219723"/>
                  </a:lnTo>
                  <a:lnTo>
                    <a:pt x="458499" y="387590"/>
                  </a:lnTo>
                  <a:lnTo>
                    <a:pt x="530615" y="387590"/>
                  </a:lnTo>
                  <a:lnTo>
                    <a:pt x="530615" y="219723"/>
                  </a:lnTo>
                  <a:close/>
                </a:path>
                <a:path w="534035" h="615950">
                  <a:moveTo>
                    <a:pt x="398203" y="11818"/>
                  </a:moveTo>
                  <a:lnTo>
                    <a:pt x="327293" y="11818"/>
                  </a:lnTo>
                  <a:lnTo>
                    <a:pt x="327293" y="366607"/>
                  </a:lnTo>
                  <a:lnTo>
                    <a:pt x="398203" y="366607"/>
                  </a:lnTo>
                  <a:lnTo>
                    <a:pt x="398203" y="219723"/>
                  </a:lnTo>
                  <a:lnTo>
                    <a:pt x="530615" y="219723"/>
                  </a:lnTo>
                  <a:lnTo>
                    <a:pt x="530615" y="157737"/>
                  </a:lnTo>
                  <a:lnTo>
                    <a:pt x="398203" y="157737"/>
                  </a:lnTo>
                  <a:lnTo>
                    <a:pt x="398203" y="11818"/>
                  </a:lnTo>
                  <a:close/>
                </a:path>
                <a:path w="534035" h="615950">
                  <a:moveTo>
                    <a:pt x="530615" y="0"/>
                  </a:moveTo>
                  <a:lnTo>
                    <a:pt x="458499" y="0"/>
                  </a:lnTo>
                  <a:lnTo>
                    <a:pt x="458499" y="157737"/>
                  </a:lnTo>
                  <a:lnTo>
                    <a:pt x="530615" y="157737"/>
                  </a:lnTo>
                  <a:lnTo>
                    <a:pt x="530615" y="0"/>
                  </a:lnTo>
                  <a:close/>
                </a:path>
                <a:path w="534035" h="615950">
                  <a:moveTo>
                    <a:pt x="307033" y="66809"/>
                  </a:moveTo>
                  <a:lnTo>
                    <a:pt x="0" y="66809"/>
                  </a:lnTo>
                  <a:lnTo>
                    <a:pt x="0" y="126141"/>
                  </a:lnTo>
                  <a:lnTo>
                    <a:pt x="307033" y="126141"/>
                  </a:lnTo>
                  <a:lnTo>
                    <a:pt x="307033" y="66809"/>
                  </a:lnTo>
                  <a:close/>
                </a:path>
                <a:path w="534035" h="615950">
                  <a:moveTo>
                    <a:pt x="191745" y="5065"/>
                  </a:moveTo>
                  <a:lnTo>
                    <a:pt x="116494" y="5065"/>
                  </a:lnTo>
                  <a:lnTo>
                    <a:pt x="116494" y="66809"/>
                  </a:lnTo>
                  <a:lnTo>
                    <a:pt x="191745" y="66809"/>
                  </a:lnTo>
                  <a:lnTo>
                    <a:pt x="191745" y="5065"/>
                  </a:lnTo>
                  <a:close/>
                </a:path>
                <a:path w="534035" h="615950">
                  <a:moveTo>
                    <a:pt x="154119" y="150984"/>
                  </a:moveTo>
                  <a:lnTo>
                    <a:pt x="100798" y="158623"/>
                  </a:lnTo>
                  <a:lnTo>
                    <a:pt x="58759" y="180258"/>
                  </a:lnTo>
                  <a:lnTo>
                    <a:pt x="31237" y="213968"/>
                  </a:lnTo>
                  <a:lnTo>
                    <a:pt x="21466" y="257830"/>
                  </a:lnTo>
                  <a:lnTo>
                    <a:pt x="31237" y="301274"/>
                  </a:lnTo>
                  <a:lnTo>
                    <a:pt x="58759" y="334770"/>
                  </a:lnTo>
                  <a:lnTo>
                    <a:pt x="100798" y="356326"/>
                  </a:lnTo>
                  <a:lnTo>
                    <a:pt x="154119" y="363953"/>
                  </a:lnTo>
                  <a:lnTo>
                    <a:pt x="208108" y="356326"/>
                  </a:lnTo>
                  <a:lnTo>
                    <a:pt x="250474" y="334770"/>
                  </a:lnTo>
                  <a:lnTo>
                    <a:pt x="271428" y="309445"/>
                  </a:lnTo>
                  <a:lnTo>
                    <a:pt x="154119" y="309445"/>
                  </a:lnTo>
                  <a:lnTo>
                    <a:pt x="127702" y="305823"/>
                  </a:lnTo>
                  <a:lnTo>
                    <a:pt x="107208" y="295486"/>
                  </a:lnTo>
                  <a:lnTo>
                    <a:pt x="93950" y="279224"/>
                  </a:lnTo>
                  <a:lnTo>
                    <a:pt x="89239" y="257830"/>
                  </a:lnTo>
                  <a:lnTo>
                    <a:pt x="93950" y="236195"/>
                  </a:lnTo>
                  <a:lnTo>
                    <a:pt x="107208" y="219873"/>
                  </a:lnTo>
                  <a:lnTo>
                    <a:pt x="127702" y="209566"/>
                  </a:lnTo>
                  <a:lnTo>
                    <a:pt x="154119" y="205975"/>
                  </a:lnTo>
                  <a:lnTo>
                    <a:pt x="271617" y="205975"/>
                  </a:lnTo>
                  <a:lnTo>
                    <a:pt x="250474" y="180258"/>
                  </a:lnTo>
                  <a:lnTo>
                    <a:pt x="208108" y="158623"/>
                  </a:lnTo>
                  <a:lnTo>
                    <a:pt x="154119" y="150984"/>
                  </a:lnTo>
                  <a:close/>
                </a:path>
                <a:path w="534035" h="615950">
                  <a:moveTo>
                    <a:pt x="271617" y="205975"/>
                  </a:moveTo>
                  <a:lnTo>
                    <a:pt x="154119" y="205975"/>
                  </a:lnTo>
                  <a:lnTo>
                    <a:pt x="180714" y="209566"/>
                  </a:lnTo>
                  <a:lnTo>
                    <a:pt x="201362" y="219873"/>
                  </a:lnTo>
                  <a:lnTo>
                    <a:pt x="214729" y="236195"/>
                  </a:lnTo>
                  <a:lnTo>
                    <a:pt x="219482" y="257830"/>
                  </a:lnTo>
                  <a:lnTo>
                    <a:pt x="214729" y="279224"/>
                  </a:lnTo>
                  <a:lnTo>
                    <a:pt x="201362" y="295486"/>
                  </a:lnTo>
                  <a:lnTo>
                    <a:pt x="180714" y="305823"/>
                  </a:lnTo>
                  <a:lnTo>
                    <a:pt x="154119" y="309445"/>
                  </a:lnTo>
                  <a:lnTo>
                    <a:pt x="271428" y="309445"/>
                  </a:lnTo>
                  <a:lnTo>
                    <a:pt x="278188" y="301274"/>
                  </a:lnTo>
                  <a:lnTo>
                    <a:pt x="288220" y="257830"/>
                  </a:lnTo>
                  <a:lnTo>
                    <a:pt x="278188" y="213968"/>
                  </a:lnTo>
                  <a:lnTo>
                    <a:pt x="271617" y="205975"/>
                  </a:lnTo>
                  <a:close/>
                </a:path>
                <a:path w="534035" h="615950">
                  <a:moveTo>
                    <a:pt x="322469" y="394825"/>
                  </a:moveTo>
                  <a:lnTo>
                    <a:pt x="261077" y="398118"/>
                  </a:lnTo>
                  <a:lnTo>
                    <a:pt x="209119" y="407823"/>
                  </a:lnTo>
                  <a:lnTo>
                    <a:pt x="167384" y="423678"/>
                  </a:lnTo>
                  <a:lnTo>
                    <a:pt x="117749" y="472793"/>
                  </a:lnTo>
                  <a:lnTo>
                    <a:pt x="111429" y="505531"/>
                  </a:lnTo>
                  <a:lnTo>
                    <a:pt x="117749" y="538065"/>
                  </a:lnTo>
                  <a:lnTo>
                    <a:pt x="167384" y="586932"/>
                  </a:lnTo>
                  <a:lnTo>
                    <a:pt x="209119" y="602703"/>
                  </a:lnTo>
                  <a:lnTo>
                    <a:pt x="261077" y="612324"/>
                  </a:lnTo>
                  <a:lnTo>
                    <a:pt x="322469" y="615513"/>
                  </a:lnTo>
                  <a:lnTo>
                    <a:pt x="383828" y="612324"/>
                  </a:lnTo>
                  <a:lnTo>
                    <a:pt x="435720" y="602703"/>
                  </a:lnTo>
                  <a:lnTo>
                    <a:pt x="477403" y="586932"/>
                  </a:lnTo>
                  <a:lnTo>
                    <a:pt x="508131" y="565293"/>
                  </a:lnTo>
                  <a:lnTo>
                    <a:pt x="513488" y="557628"/>
                  </a:lnTo>
                  <a:lnTo>
                    <a:pt x="322469" y="557628"/>
                  </a:lnTo>
                  <a:lnTo>
                    <a:pt x="264218" y="554508"/>
                  </a:lnTo>
                  <a:lnTo>
                    <a:pt x="221682" y="544604"/>
                  </a:lnTo>
                  <a:lnTo>
                    <a:pt x="195653" y="528188"/>
                  </a:lnTo>
                  <a:lnTo>
                    <a:pt x="186921" y="505531"/>
                  </a:lnTo>
                  <a:lnTo>
                    <a:pt x="195653" y="482113"/>
                  </a:lnTo>
                  <a:lnTo>
                    <a:pt x="221682" y="465434"/>
                  </a:lnTo>
                  <a:lnTo>
                    <a:pt x="264218" y="455537"/>
                  </a:lnTo>
                  <a:lnTo>
                    <a:pt x="322469" y="452469"/>
                  </a:lnTo>
                  <a:lnTo>
                    <a:pt x="513031" y="452469"/>
                  </a:lnTo>
                  <a:lnTo>
                    <a:pt x="508131" y="445422"/>
                  </a:lnTo>
                  <a:lnTo>
                    <a:pt x="477403" y="423678"/>
                  </a:lnTo>
                  <a:lnTo>
                    <a:pt x="435720" y="407823"/>
                  </a:lnTo>
                  <a:lnTo>
                    <a:pt x="383828" y="398118"/>
                  </a:lnTo>
                  <a:lnTo>
                    <a:pt x="322469" y="394825"/>
                  </a:lnTo>
                  <a:close/>
                </a:path>
                <a:path w="534035" h="615950">
                  <a:moveTo>
                    <a:pt x="513031" y="452469"/>
                  </a:moveTo>
                  <a:lnTo>
                    <a:pt x="322469" y="452469"/>
                  </a:lnTo>
                  <a:lnTo>
                    <a:pt x="380479" y="455537"/>
                  </a:lnTo>
                  <a:lnTo>
                    <a:pt x="422773" y="465434"/>
                  </a:lnTo>
                  <a:lnTo>
                    <a:pt x="448743" y="482113"/>
                  </a:lnTo>
                  <a:lnTo>
                    <a:pt x="457776" y="505531"/>
                  </a:lnTo>
                  <a:lnTo>
                    <a:pt x="448743" y="528188"/>
                  </a:lnTo>
                  <a:lnTo>
                    <a:pt x="422773" y="544604"/>
                  </a:lnTo>
                  <a:lnTo>
                    <a:pt x="380479" y="554508"/>
                  </a:lnTo>
                  <a:lnTo>
                    <a:pt x="322469" y="557628"/>
                  </a:lnTo>
                  <a:lnTo>
                    <a:pt x="513488" y="557628"/>
                  </a:lnTo>
                  <a:lnTo>
                    <a:pt x="527161" y="538065"/>
                  </a:lnTo>
                  <a:lnTo>
                    <a:pt x="533750" y="505531"/>
                  </a:lnTo>
                  <a:lnTo>
                    <a:pt x="527161" y="472793"/>
                  </a:lnTo>
                  <a:lnTo>
                    <a:pt x="513031" y="45246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996413" y="933582"/>
              <a:ext cx="530860" cy="387985"/>
            </a:xfrm>
            <a:custGeom>
              <a:avLst/>
              <a:gdLst/>
              <a:ahLst/>
              <a:cxnLst/>
              <a:rect l="l" t="t" r="r" b="b"/>
              <a:pathLst>
                <a:path w="530860" h="387984">
                  <a:moveTo>
                    <a:pt x="458499" y="219723"/>
                  </a:moveTo>
                  <a:lnTo>
                    <a:pt x="458499" y="387590"/>
                  </a:lnTo>
                  <a:lnTo>
                    <a:pt x="530615" y="387590"/>
                  </a:lnTo>
                  <a:lnTo>
                    <a:pt x="530615" y="0"/>
                  </a:lnTo>
                  <a:lnTo>
                    <a:pt x="458499" y="0"/>
                  </a:lnTo>
                  <a:lnTo>
                    <a:pt x="458499" y="157737"/>
                  </a:lnTo>
                  <a:lnTo>
                    <a:pt x="398203" y="157737"/>
                  </a:lnTo>
                  <a:lnTo>
                    <a:pt x="398203" y="11818"/>
                  </a:lnTo>
                  <a:lnTo>
                    <a:pt x="327293" y="11818"/>
                  </a:lnTo>
                  <a:lnTo>
                    <a:pt x="327293" y="366607"/>
                  </a:lnTo>
                  <a:lnTo>
                    <a:pt x="398203" y="366607"/>
                  </a:lnTo>
                  <a:lnTo>
                    <a:pt x="398203" y="219723"/>
                  </a:lnTo>
                  <a:lnTo>
                    <a:pt x="458499" y="219723"/>
                  </a:lnTo>
                  <a:close/>
                </a:path>
                <a:path w="530860" h="387984">
                  <a:moveTo>
                    <a:pt x="191745" y="66809"/>
                  </a:moveTo>
                  <a:lnTo>
                    <a:pt x="191745" y="5065"/>
                  </a:lnTo>
                  <a:lnTo>
                    <a:pt x="116494" y="5065"/>
                  </a:lnTo>
                  <a:lnTo>
                    <a:pt x="116494" y="66809"/>
                  </a:lnTo>
                  <a:lnTo>
                    <a:pt x="0" y="66809"/>
                  </a:lnTo>
                  <a:lnTo>
                    <a:pt x="0" y="126141"/>
                  </a:lnTo>
                  <a:lnTo>
                    <a:pt x="307033" y="126141"/>
                  </a:lnTo>
                  <a:lnTo>
                    <a:pt x="307033" y="66809"/>
                  </a:lnTo>
                  <a:lnTo>
                    <a:pt x="191745" y="66809"/>
                  </a:lnTo>
                  <a:close/>
                </a:path>
                <a:path w="530860" h="387984">
                  <a:moveTo>
                    <a:pt x="288220" y="257830"/>
                  </a:moveTo>
                  <a:lnTo>
                    <a:pt x="278188" y="213968"/>
                  </a:lnTo>
                  <a:lnTo>
                    <a:pt x="250474" y="180258"/>
                  </a:lnTo>
                  <a:lnTo>
                    <a:pt x="208108" y="158623"/>
                  </a:lnTo>
                  <a:lnTo>
                    <a:pt x="154119" y="150984"/>
                  </a:lnTo>
                  <a:lnTo>
                    <a:pt x="100798" y="158623"/>
                  </a:lnTo>
                  <a:lnTo>
                    <a:pt x="58759" y="180258"/>
                  </a:lnTo>
                  <a:lnTo>
                    <a:pt x="31237" y="213968"/>
                  </a:lnTo>
                  <a:lnTo>
                    <a:pt x="21466" y="257830"/>
                  </a:lnTo>
                  <a:lnTo>
                    <a:pt x="31237" y="301274"/>
                  </a:lnTo>
                  <a:lnTo>
                    <a:pt x="58759" y="334770"/>
                  </a:lnTo>
                  <a:lnTo>
                    <a:pt x="100798" y="356326"/>
                  </a:lnTo>
                  <a:lnTo>
                    <a:pt x="154119" y="363953"/>
                  </a:lnTo>
                  <a:lnTo>
                    <a:pt x="208108" y="356326"/>
                  </a:lnTo>
                  <a:lnTo>
                    <a:pt x="250474" y="334770"/>
                  </a:lnTo>
                  <a:lnTo>
                    <a:pt x="278188" y="301274"/>
                  </a:lnTo>
                  <a:lnTo>
                    <a:pt x="288220" y="257830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8668" y="1132572"/>
              <a:ext cx="144211" cy="1174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107842" y="1328408"/>
              <a:ext cx="422909" cy="220979"/>
            </a:xfrm>
            <a:custGeom>
              <a:avLst/>
              <a:gdLst/>
              <a:ahLst/>
              <a:cxnLst/>
              <a:rect l="l" t="t" r="r" b="b"/>
              <a:pathLst>
                <a:path w="422910" h="220980">
                  <a:moveTo>
                    <a:pt x="211039" y="0"/>
                  </a:moveTo>
                  <a:lnTo>
                    <a:pt x="149648" y="3292"/>
                  </a:lnTo>
                  <a:lnTo>
                    <a:pt x="97690" y="12997"/>
                  </a:lnTo>
                  <a:lnTo>
                    <a:pt x="55955" y="28852"/>
                  </a:lnTo>
                  <a:lnTo>
                    <a:pt x="6319" y="77967"/>
                  </a:lnTo>
                  <a:lnTo>
                    <a:pt x="0" y="110706"/>
                  </a:lnTo>
                  <a:lnTo>
                    <a:pt x="6319" y="143239"/>
                  </a:lnTo>
                  <a:lnTo>
                    <a:pt x="55955" y="192107"/>
                  </a:lnTo>
                  <a:lnTo>
                    <a:pt x="97690" y="207878"/>
                  </a:lnTo>
                  <a:lnTo>
                    <a:pt x="149648" y="217498"/>
                  </a:lnTo>
                  <a:lnTo>
                    <a:pt x="211039" y="220687"/>
                  </a:lnTo>
                  <a:lnTo>
                    <a:pt x="272399" y="217498"/>
                  </a:lnTo>
                  <a:lnTo>
                    <a:pt x="324291" y="207878"/>
                  </a:lnTo>
                  <a:lnTo>
                    <a:pt x="365973" y="192107"/>
                  </a:lnTo>
                  <a:lnTo>
                    <a:pt x="415732" y="143239"/>
                  </a:lnTo>
                  <a:lnTo>
                    <a:pt x="422321" y="110706"/>
                  </a:lnTo>
                  <a:lnTo>
                    <a:pt x="415732" y="77967"/>
                  </a:lnTo>
                  <a:lnTo>
                    <a:pt x="365973" y="28852"/>
                  </a:lnTo>
                  <a:lnTo>
                    <a:pt x="324291" y="12997"/>
                  </a:lnTo>
                  <a:lnTo>
                    <a:pt x="272399" y="3292"/>
                  </a:lnTo>
                  <a:lnTo>
                    <a:pt x="211039" y="0"/>
                  </a:lnTo>
                  <a:close/>
                </a:path>
                <a:path w="422910" h="220980">
                  <a:moveTo>
                    <a:pt x="211039" y="162802"/>
                  </a:moveTo>
                  <a:lnTo>
                    <a:pt x="152789" y="159682"/>
                  </a:lnTo>
                  <a:lnTo>
                    <a:pt x="110253" y="149778"/>
                  </a:lnTo>
                  <a:lnTo>
                    <a:pt x="84223" y="133362"/>
                  </a:lnTo>
                  <a:lnTo>
                    <a:pt x="75491" y="110706"/>
                  </a:lnTo>
                  <a:lnTo>
                    <a:pt x="84223" y="87288"/>
                  </a:lnTo>
                  <a:lnTo>
                    <a:pt x="110253" y="70608"/>
                  </a:lnTo>
                  <a:lnTo>
                    <a:pt x="152789" y="60712"/>
                  </a:lnTo>
                  <a:lnTo>
                    <a:pt x="211039" y="57644"/>
                  </a:lnTo>
                  <a:lnTo>
                    <a:pt x="269049" y="60712"/>
                  </a:lnTo>
                  <a:lnTo>
                    <a:pt x="311344" y="70608"/>
                  </a:lnTo>
                  <a:lnTo>
                    <a:pt x="337313" y="87288"/>
                  </a:lnTo>
                  <a:lnTo>
                    <a:pt x="346346" y="110706"/>
                  </a:lnTo>
                  <a:lnTo>
                    <a:pt x="337313" y="133362"/>
                  </a:lnTo>
                  <a:lnTo>
                    <a:pt x="311344" y="149778"/>
                  </a:lnTo>
                  <a:lnTo>
                    <a:pt x="269049" y="159682"/>
                  </a:lnTo>
                  <a:lnTo>
                    <a:pt x="211039" y="16280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5768972" y="927080"/>
            <a:ext cx="528320" cy="626745"/>
            <a:chOff x="5768972" y="927080"/>
            <a:chExt cx="528320" cy="626745"/>
          </a:xfrm>
        </p:grpSpPr>
        <p:sp>
          <p:nvSpPr>
            <p:cNvPr id="47" name="object 47"/>
            <p:cNvSpPr/>
            <p:nvPr/>
          </p:nvSpPr>
          <p:spPr>
            <a:xfrm>
              <a:off x="5775957" y="934064"/>
              <a:ext cx="514350" cy="612775"/>
            </a:xfrm>
            <a:custGeom>
              <a:avLst/>
              <a:gdLst/>
              <a:ahLst/>
              <a:cxnLst/>
              <a:rect l="l" t="t" r="r" b="b"/>
              <a:pathLst>
                <a:path w="514350" h="612775">
                  <a:moveTo>
                    <a:pt x="306068" y="367089"/>
                  </a:moveTo>
                  <a:lnTo>
                    <a:pt x="246679" y="370904"/>
                  </a:lnTo>
                  <a:lnTo>
                    <a:pt x="195630" y="382016"/>
                  </a:lnTo>
                  <a:lnTo>
                    <a:pt x="154029" y="399921"/>
                  </a:lnTo>
                  <a:lnTo>
                    <a:pt x="122979" y="424116"/>
                  </a:lnTo>
                  <a:lnTo>
                    <a:pt x="96957" y="489371"/>
                  </a:lnTo>
                  <a:lnTo>
                    <a:pt x="103586" y="524898"/>
                  </a:lnTo>
                  <a:lnTo>
                    <a:pt x="154029" y="579576"/>
                  </a:lnTo>
                  <a:lnTo>
                    <a:pt x="195630" y="597656"/>
                  </a:lnTo>
                  <a:lnTo>
                    <a:pt x="246679" y="608849"/>
                  </a:lnTo>
                  <a:lnTo>
                    <a:pt x="306068" y="612619"/>
                  </a:lnTo>
                  <a:lnTo>
                    <a:pt x="364850" y="608849"/>
                  </a:lnTo>
                  <a:lnTo>
                    <a:pt x="415505" y="597656"/>
                  </a:lnTo>
                  <a:lnTo>
                    <a:pt x="456901" y="579576"/>
                  </a:lnTo>
                  <a:lnTo>
                    <a:pt x="487906" y="555144"/>
                  </a:lnTo>
                  <a:lnTo>
                    <a:pt x="489724" y="552322"/>
                  </a:lnTo>
                  <a:lnTo>
                    <a:pt x="306068" y="552322"/>
                  </a:lnTo>
                  <a:lnTo>
                    <a:pt x="250191" y="548218"/>
                  </a:lnTo>
                  <a:lnTo>
                    <a:pt x="208175" y="536132"/>
                  </a:lnTo>
                  <a:lnTo>
                    <a:pt x="181762" y="516403"/>
                  </a:lnTo>
                  <a:lnTo>
                    <a:pt x="172691" y="489371"/>
                  </a:lnTo>
                  <a:lnTo>
                    <a:pt x="181762" y="462309"/>
                  </a:lnTo>
                  <a:lnTo>
                    <a:pt x="208175" y="442551"/>
                  </a:lnTo>
                  <a:lnTo>
                    <a:pt x="250191" y="430525"/>
                  </a:lnTo>
                  <a:lnTo>
                    <a:pt x="306068" y="426662"/>
                  </a:lnTo>
                  <a:lnTo>
                    <a:pt x="489560" y="426662"/>
                  </a:lnTo>
                  <a:lnTo>
                    <a:pt x="487906" y="424116"/>
                  </a:lnTo>
                  <a:lnTo>
                    <a:pt x="456901" y="399921"/>
                  </a:lnTo>
                  <a:lnTo>
                    <a:pt x="415505" y="382016"/>
                  </a:lnTo>
                  <a:lnTo>
                    <a:pt x="364850" y="370904"/>
                  </a:lnTo>
                  <a:lnTo>
                    <a:pt x="306068" y="367089"/>
                  </a:lnTo>
                  <a:close/>
                </a:path>
                <a:path w="514350" h="612775">
                  <a:moveTo>
                    <a:pt x="489560" y="426662"/>
                  </a:moveTo>
                  <a:lnTo>
                    <a:pt x="306068" y="426662"/>
                  </a:lnTo>
                  <a:lnTo>
                    <a:pt x="361082" y="430525"/>
                  </a:lnTo>
                  <a:lnTo>
                    <a:pt x="402664" y="442551"/>
                  </a:lnTo>
                  <a:lnTo>
                    <a:pt x="429052" y="462309"/>
                  </a:lnTo>
                  <a:lnTo>
                    <a:pt x="438480" y="489371"/>
                  </a:lnTo>
                  <a:lnTo>
                    <a:pt x="429052" y="516403"/>
                  </a:lnTo>
                  <a:lnTo>
                    <a:pt x="402664" y="536132"/>
                  </a:lnTo>
                  <a:lnTo>
                    <a:pt x="361082" y="548218"/>
                  </a:lnTo>
                  <a:lnTo>
                    <a:pt x="306068" y="552322"/>
                  </a:lnTo>
                  <a:lnTo>
                    <a:pt x="489724" y="552322"/>
                  </a:lnTo>
                  <a:lnTo>
                    <a:pt x="507388" y="524898"/>
                  </a:lnTo>
                  <a:lnTo>
                    <a:pt x="514213" y="489371"/>
                  </a:lnTo>
                  <a:lnTo>
                    <a:pt x="507388" y="454101"/>
                  </a:lnTo>
                  <a:lnTo>
                    <a:pt x="489560" y="426662"/>
                  </a:lnTo>
                  <a:close/>
                </a:path>
                <a:path w="514350" h="612775">
                  <a:moveTo>
                    <a:pt x="315474" y="42690"/>
                  </a:moveTo>
                  <a:lnTo>
                    <a:pt x="32560" y="42690"/>
                  </a:lnTo>
                  <a:lnTo>
                    <a:pt x="32560" y="104434"/>
                  </a:lnTo>
                  <a:lnTo>
                    <a:pt x="232988" y="104434"/>
                  </a:lnTo>
                  <a:lnTo>
                    <a:pt x="223841" y="142532"/>
                  </a:lnTo>
                  <a:lnTo>
                    <a:pt x="206712" y="178090"/>
                  </a:lnTo>
                  <a:lnTo>
                    <a:pt x="181562" y="210843"/>
                  </a:lnTo>
                  <a:lnTo>
                    <a:pt x="148354" y="240524"/>
                  </a:lnTo>
                  <a:lnTo>
                    <a:pt x="107049" y="266868"/>
                  </a:lnTo>
                  <a:lnTo>
                    <a:pt x="57610" y="289608"/>
                  </a:lnTo>
                  <a:lnTo>
                    <a:pt x="0" y="308480"/>
                  </a:lnTo>
                  <a:lnTo>
                    <a:pt x="30148" y="368294"/>
                  </a:lnTo>
                  <a:lnTo>
                    <a:pt x="85000" y="350359"/>
                  </a:lnTo>
                  <a:lnTo>
                    <a:pt x="134320" y="328617"/>
                  </a:lnTo>
                  <a:lnTo>
                    <a:pt x="177983" y="303104"/>
                  </a:lnTo>
                  <a:lnTo>
                    <a:pt x="215862" y="273853"/>
                  </a:lnTo>
                  <a:lnTo>
                    <a:pt x="247829" y="240897"/>
                  </a:lnTo>
                  <a:lnTo>
                    <a:pt x="273760" y="204271"/>
                  </a:lnTo>
                  <a:lnTo>
                    <a:pt x="293526" y="164008"/>
                  </a:lnTo>
                  <a:lnTo>
                    <a:pt x="510114" y="164008"/>
                  </a:lnTo>
                  <a:lnTo>
                    <a:pt x="510114" y="103952"/>
                  </a:lnTo>
                  <a:lnTo>
                    <a:pt x="310409" y="103952"/>
                  </a:lnTo>
                  <a:lnTo>
                    <a:pt x="312625" y="89157"/>
                  </a:lnTo>
                  <a:lnTo>
                    <a:pt x="314208" y="74044"/>
                  </a:lnTo>
                  <a:lnTo>
                    <a:pt x="315158" y="58571"/>
                  </a:lnTo>
                  <a:lnTo>
                    <a:pt x="315474" y="42690"/>
                  </a:lnTo>
                  <a:close/>
                </a:path>
                <a:path w="514350" h="612775">
                  <a:moveTo>
                    <a:pt x="510114" y="164008"/>
                  </a:moveTo>
                  <a:lnTo>
                    <a:pt x="434381" y="164008"/>
                  </a:lnTo>
                  <a:lnTo>
                    <a:pt x="434381" y="230817"/>
                  </a:lnTo>
                  <a:lnTo>
                    <a:pt x="287496" y="230817"/>
                  </a:lnTo>
                  <a:lnTo>
                    <a:pt x="287496" y="292079"/>
                  </a:lnTo>
                  <a:lnTo>
                    <a:pt x="434381" y="292079"/>
                  </a:lnTo>
                  <a:lnTo>
                    <a:pt x="434381" y="360094"/>
                  </a:lnTo>
                  <a:lnTo>
                    <a:pt x="510114" y="360094"/>
                  </a:lnTo>
                  <a:lnTo>
                    <a:pt x="510114" y="164008"/>
                  </a:lnTo>
                  <a:close/>
                </a:path>
                <a:path w="514350" h="612775">
                  <a:moveTo>
                    <a:pt x="510114" y="0"/>
                  </a:moveTo>
                  <a:lnTo>
                    <a:pt x="434381" y="0"/>
                  </a:lnTo>
                  <a:lnTo>
                    <a:pt x="434381" y="103952"/>
                  </a:lnTo>
                  <a:lnTo>
                    <a:pt x="510114" y="103952"/>
                  </a:lnTo>
                  <a:lnTo>
                    <a:pt x="510114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775957" y="934065"/>
              <a:ext cx="514350" cy="612775"/>
            </a:xfrm>
            <a:custGeom>
              <a:avLst/>
              <a:gdLst/>
              <a:ahLst/>
              <a:cxnLst/>
              <a:rect l="l" t="t" r="r" b="b"/>
              <a:pathLst>
                <a:path w="514350" h="612775">
                  <a:moveTo>
                    <a:pt x="434381" y="164008"/>
                  </a:moveTo>
                  <a:lnTo>
                    <a:pt x="434381" y="230817"/>
                  </a:lnTo>
                  <a:lnTo>
                    <a:pt x="287496" y="230817"/>
                  </a:lnTo>
                  <a:lnTo>
                    <a:pt x="287496" y="292079"/>
                  </a:lnTo>
                  <a:lnTo>
                    <a:pt x="434381" y="292079"/>
                  </a:lnTo>
                  <a:lnTo>
                    <a:pt x="434381" y="360094"/>
                  </a:lnTo>
                  <a:lnTo>
                    <a:pt x="510114" y="360094"/>
                  </a:lnTo>
                  <a:lnTo>
                    <a:pt x="510114" y="0"/>
                  </a:lnTo>
                  <a:lnTo>
                    <a:pt x="434381" y="0"/>
                  </a:lnTo>
                  <a:lnTo>
                    <a:pt x="434381" y="103952"/>
                  </a:lnTo>
                  <a:lnTo>
                    <a:pt x="310409" y="103952"/>
                  </a:lnTo>
                  <a:lnTo>
                    <a:pt x="312625" y="89157"/>
                  </a:lnTo>
                  <a:lnTo>
                    <a:pt x="314208" y="74044"/>
                  </a:lnTo>
                  <a:lnTo>
                    <a:pt x="315158" y="58571"/>
                  </a:lnTo>
                  <a:lnTo>
                    <a:pt x="315474" y="42690"/>
                  </a:lnTo>
                  <a:lnTo>
                    <a:pt x="32560" y="42690"/>
                  </a:lnTo>
                  <a:lnTo>
                    <a:pt x="32560" y="104434"/>
                  </a:lnTo>
                  <a:lnTo>
                    <a:pt x="232988" y="104434"/>
                  </a:lnTo>
                  <a:lnTo>
                    <a:pt x="223841" y="142532"/>
                  </a:lnTo>
                  <a:lnTo>
                    <a:pt x="206712" y="178090"/>
                  </a:lnTo>
                  <a:lnTo>
                    <a:pt x="181562" y="210843"/>
                  </a:lnTo>
                  <a:lnTo>
                    <a:pt x="148354" y="240524"/>
                  </a:lnTo>
                  <a:lnTo>
                    <a:pt x="107049" y="266868"/>
                  </a:lnTo>
                  <a:lnTo>
                    <a:pt x="57610" y="289608"/>
                  </a:lnTo>
                  <a:lnTo>
                    <a:pt x="0" y="308480"/>
                  </a:lnTo>
                  <a:lnTo>
                    <a:pt x="30148" y="368294"/>
                  </a:lnTo>
                  <a:lnTo>
                    <a:pt x="85000" y="350359"/>
                  </a:lnTo>
                  <a:lnTo>
                    <a:pt x="134320" y="328617"/>
                  </a:lnTo>
                  <a:lnTo>
                    <a:pt x="177983" y="303104"/>
                  </a:lnTo>
                  <a:lnTo>
                    <a:pt x="215862" y="273853"/>
                  </a:lnTo>
                  <a:lnTo>
                    <a:pt x="247829" y="240897"/>
                  </a:lnTo>
                  <a:lnTo>
                    <a:pt x="273760" y="204271"/>
                  </a:lnTo>
                  <a:lnTo>
                    <a:pt x="293526" y="164008"/>
                  </a:lnTo>
                  <a:lnTo>
                    <a:pt x="434381" y="164008"/>
                  </a:lnTo>
                  <a:close/>
                </a:path>
                <a:path w="514350" h="612775">
                  <a:moveTo>
                    <a:pt x="306068" y="367089"/>
                  </a:moveTo>
                  <a:lnTo>
                    <a:pt x="246679" y="370904"/>
                  </a:lnTo>
                  <a:lnTo>
                    <a:pt x="195630" y="382016"/>
                  </a:lnTo>
                  <a:lnTo>
                    <a:pt x="154029" y="399921"/>
                  </a:lnTo>
                  <a:lnTo>
                    <a:pt x="122979" y="424116"/>
                  </a:lnTo>
                  <a:lnTo>
                    <a:pt x="96957" y="489371"/>
                  </a:lnTo>
                  <a:lnTo>
                    <a:pt x="103586" y="524898"/>
                  </a:lnTo>
                  <a:lnTo>
                    <a:pt x="154029" y="579576"/>
                  </a:lnTo>
                  <a:lnTo>
                    <a:pt x="195630" y="597656"/>
                  </a:lnTo>
                  <a:lnTo>
                    <a:pt x="246679" y="608849"/>
                  </a:lnTo>
                  <a:lnTo>
                    <a:pt x="306068" y="612619"/>
                  </a:lnTo>
                  <a:lnTo>
                    <a:pt x="364850" y="608849"/>
                  </a:lnTo>
                  <a:lnTo>
                    <a:pt x="415505" y="597656"/>
                  </a:lnTo>
                  <a:lnTo>
                    <a:pt x="456901" y="579576"/>
                  </a:lnTo>
                  <a:lnTo>
                    <a:pt x="487906" y="555144"/>
                  </a:lnTo>
                  <a:lnTo>
                    <a:pt x="514213" y="489371"/>
                  </a:lnTo>
                  <a:lnTo>
                    <a:pt x="507388" y="454101"/>
                  </a:lnTo>
                  <a:lnTo>
                    <a:pt x="456901" y="399921"/>
                  </a:lnTo>
                  <a:lnTo>
                    <a:pt x="415505" y="382016"/>
                  </a:lnTo>
                  <a:lnTo>
                    <a:pt x="364850" y="370904"/>
                  </a:lnTo>
                  <a:lnTo>
                    <a:pt x="306068" y="367089"/>
                  </a:lnTo>
                  <a:close/>
                </a:path>
                <a:path w="514350" h="612775">
                  <a:moveTo>
                    <a:pt x="306068" y="552322"/>
                  </a:moveTo>
                  <a:lnTo>
                    <a:pt x="250191" y="548218"/>
                  </a:lnTo>
                  <a:lnTo>
                    <a:pt x="208175" y="536132"/>
                  </a:lnTo>
                  <a:lnTo>
                    <a:pt x="181762" y="516403"/>
                  </a:lnTo>
                  <a:lnTo>
                    <a:pt x="172691" y="489371"/>
                  </a:lnTo>
                  <a:lnTo>
                    <a:pt x="181762" y="462309"/>
                  </a:lnTo>
                  <a:lnTo>
                    <a:pt x="208175" y="442551"/>
                  </a:lnTo>
                  <a:lnTo>
                    <a:pt x="250191" y="430525"/>
                  </a:lnTo>
                  <a:lnTo>
                    <a:pt x="306068" y="426662"/>
                  </a:lnTo>
                  <a:lnTo>
                    <a:pt x="361082" y="430525"/>
                  </a:lnTo>
                  <a:lnTo>
                    <a:pt x="402664" y="442551"/>
                  </a:lnTo>
                  <a:lnTo>
                    <a:pt x="429052" y="462309"/>
                  </a:lnTo>
                  <a:lnTo>
                    <a:pt x="438480" y="489371"/>
                  </a:lnTo>
                  <a:lnTo>
                    <a:pt x="429052" y="516403"/>
                  </a:lnTo>
                  <a:lnTo>
                    <a:pt x="402664" y="536132"/>
                  </a:lnTo>
                  <a:lnTo>
                    <a:pt x="361082" y="548218"/>
                  </a:lnTo>
                  <a:lnTo>
                    <a:pt x="306068" y="55232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6361090" y="926597"/>
            <a:ext cx="592455" cy="630555"/>
            <a:chOff x="6361090" y="926597"/>
            <a:chExt cx="592455" cy="630555"/>
          </a:xfrm>
        </p:grpSpPr>
        <p:sp>
          <p:nvSpPr>
            <p:cNvPr id="50" name="object 50"/>
            <p:cNvSpPr/>
            <p:nvPr/>
          </p:nvSpPr>
          <p:spPr>
            <a:xfrm>
              <a:off x="6368075" y="933582"/>
              <a:ext cx="578485" cy="616585"/>
            </a:xfrm>
            <a:custGeom>
              <a:avLst/>
              <a:gdLst/>
              <a:ahLst/>
              <a:cxnLst/>
              <a:rect l="l" t="t" r="r" b="b"/>
              <a:pathLst>
                <a:path w="578484" h="616585">
                  <a:moveTo>
                    <a:pt x="489131" y="0"/>
                  </a:moveTo>
                  <a:lnTo>
                    <a:pt x="412674" y="0"/>
                  </a:lnTo>
                  <a:lnTo>
                    <a:pt x="412674" y="615996"/>
                  </a:lnTo>
                  <a:lnTo>
                    <a:pt x="489131" y="615996"/>
                  </a:lnTo>
                  <a:lnTo>
                    <a:pt x="489131" y="314992"/>
                  </a:lnTo>
                  <a:lnTo>
                    <a:pt x="578371" y="314992"/>
                  </a:lnTo>
                  <a:lnTo>
                    <a:pt x="578371" y="250836"/>
                  </a:lnTo>
                  <a:lnTo>
                    <a:pt x="489131" y="250836"/>
                  </a:lnTo>
                  <a:lnTo>
                    <a:pt x="489131" y="0"/>
                  </a:lnTo>
                  <a:close/>
                </a:path>
                <a:path w="578484" h="616585">
                  <a:moveTo>
                    <a:pt x="194157" y="240224"/>
                  </a:moveTo>
                  <a:lnTo>
                    <a:pt x="119629" y="240224"/>
                  </a:lnTo>
                  <a:lnTo>
                    <a:pt x="119629" y="424250"/>
                  </a:lnTo>
                  <a:lnTo>
                    <a:pt x="0" y="425698"/>
                  </a:lnTo>
                  <a:lnTo>
                    <a:pt x="7476" y="486960"/>
                  </a:lnTo>
                  <a:lnTo>
                    <a:pt x="55953" y="487020"/>
                  </a:lnTo>
                  <a:lnTo>
                    <a:pt x="107602" y="486404"/>
                  </a:lnTo>
                  <a:lnTo>
                    <a:pt x="161609" y="484852"/>
                  </a:lnTo>
                  <a:lnTo>
                    <a:pt x="217160" y="482102"/>
                  </a:lnTo>
                  <a:lnTo>
                    <a:pt x="273442" y="477892"/>
                  </a:lnTo>
                  <a:lnTo>
                    <a:pt x="329639" y="471961"/>
                  </a:lnTo>
                  <a:lnTo>
                    <a:pt x="384937" y="464047"/>
                  </a:lnTo>
                  <a:lnTo>
                    <a:pt x="381709" y="422080"/>
                  </a:lnTo>
                  <a:lnTo>
                    <a:pt x="194157" y="422080"/>
                  </a:lnTo>
                  <a:lnTo>
                    <a:pt x="194157" y="240224"/>
                  </a:lnTo>
                  <a:close/>
                </a:path>
                <a:path w="578484" h="616585">
                  <a:moveTo>
                    <a:pt x="380595" y="407608"/>
                  </a:moveTo>
                  <a:lnTo>
                    <a:pt x="335388" y="412651"/>
                  </a:lnTo>
                  <a:lnTo>
                    <a:pt x="288823" y="416653"/>
                  </a:lnTo>
                  <a:lnTo>
                    <a:pt x="241535" y="419751"/>
                  </a:lnTo>
                  <a:lnTo>
                    <a:pt x="194157" y="422080"/>
                  </a:lnTo>
                  <a:lnTo>
                    <a:pt x="381709" y="422080"/>
                  </a:lnTo>
                  <a:lnTo>
                    <a:pt x="380595" y="407608"/>
                  </a:lnTo>
                  <a:close/>
                </a:path>
                <a:path w="578484" h="616585">
                  <a:moveTo>
                    <a:pt x="350206" y="63673"/>
                  </a:moveTo>
                  <a:lnTo>
                    <a:pt x="32802" y="63673"/>
                  </a:lnTo>
                  <a:lnTo>
                    <a:pt x="32802" y="124694"/>
                  </a:lnTo>
                  <a:lnTo>
                    <a:pt x="274714" y="124694"/>
                  </a:lnTo>
                  <a:lnTo>
                    <a:pt x="273979" y="167475"/>
                  </a:lnTo>
                  <a:lnTo>
                    <a:pt x="271729" y="217130"/>
                  </a:lnTo>
                  <a:lnTo>
                    <a:pt x="266811" y="274472"/>
                  </a:lnTo>
                  <a:lnTo>
                    <a:pt x="258072" y="340317"/>
                  </a:lnTo>
                  <a:lnTo>
                    <a:pt x="332840" y="346347"/>
                  </a:lnTo>
                  <a:lnTo>
                    <a:pt x="341083" y="285949"/>
                  </a:lnTo>
                  <a:lnTo>
                    <a:pt x="346108" y="232185"/>
                  </a:lnTo>
                  <a:lnTo>
                    <a:pt x="348747" y="184743"/>
                  </a:lnTo>
                  <a:lnTo>
                    <a:pt x="349835" y="143308"/>
                  </a:lnTo>
                  <a:lnTo>
                    <a:pt x="350206" y="107570"/>
                  </a:lnTo>
                  <a:lnTo>
                    <a:pt x="350206" y="6367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368075" y="933582"/>
              <a:ext cx="578485" cy="616585"/>
            </a:xfrm>
            <a:custGeom>
              <a:avLst/>
              <a:gdLst/>
              <a:ahLst/>
              <a:cxnLst/>
              <a:rect l="l" t="t" r="r" b="b"/>
              <a:pathLst>
                <a:path w="578484" h="616585">
                  <a:moveTo>
                    <a:pt x="489131" y="250836"/>
                  </a:moveTo>
                  <a:lnTo>
                    <a:pt x="489131" y="0"/>
                  </a:lnTo>
                  <a:lnTo>
                    <a:pt x="412674" y="0"/>
                  </a:lnTo>
                  <a:lnTo>
                    <a:pt x="412674" y="615996"/>
                  </a:lnTo>
                  <a:lnTo>
                    <a:pt x="489131" y="615996"/>
                  </a:lnTo>
                  <a:lnTo>
                    <a:pt x="489131" y="314992"/>
                  </a:lnTo>
                  <a:lnTo>
                    <a:pt x="578371" y="314992"/>
                  </a:lnTo>
                  <a:lnTo>
                    <a:pt x="578371" y="250836"/>
                  </a:lnTo>
                  <a:lnTo>
                    <a:pt x="489131" y="250836"/>
                  </a:lnTo>
                  <a:close/>
                </a:path>
                <a:path w="578484" h="616585">
                  <a:moveTo>
                    <a:pt x="332840" y="346347"/>
                  </a:moveTo>
                  <a:lnTo>
                    <a:pt x="341083" y="285949"/>
                  </a:lnTo>
                  <a:lnTo>
                    <a:pt x="346108" y="232185"/>
                  </a:lnTo>
                  <a:lnTo>
                    <a:pt x="348747" y="184743"/>
                  </a:lnTo>
                  <a:lnTo>
                    <a:pt x="349835" y="143308"/>
                  </a:lnTo>
                  <a:lnTo>
                    <a:pt x="350206" y="107570"/>
                  </a:lnTo>
                  <a:lnTo>
                    <a:pt x="350206" y="63673"/>
                  </a:lnTo>
                  <a:lnTo>
                    <a:pt x="32802" y="63673"/>
                  </a:lnTo>
                  <a:lnTo>
                    <a:pt x="32802" y="124694"/>
                  </a:lnTo>
                  <a:lnTo>
                    <a:pt x="274714" y="124694"/>
                  </a:lnTo>
                  <a:lnTo>
                    <a:pt x="273979" y="167475"/>
                  </a:lnTo>
                  <a:lnTo>
                    <a:pt x="271729" y="217130"/>
                  </a:lnTo>
                  <a:lnTo>
                    <a:pt x="266811" y="274472"/>
                  </a:lnTo>
                  <a:lnTo>
                    <a:pt x="258072" y="340317"/>
                  </a:lnTo>
                  <a:lnTo>
                    <a:pt x="332840" y="346347"/>
                  </a:lnTo>
                  <a:close/>
                </a:path>
                <a:path w="578484" h="616585">
                  <a:moveTo>
                    <a:pt x="194157" y="240224"/>
                  </a:moveTo>
                  <a:lnTo>
                    <a:pt x="119629" y="240224"/>
                  </a:lnTo>
                  <a:lnTo>
                    <a:pt x="119629" y="424250"/>
                  </a:lnTo>
                  <a:lnTo>
                    <a:pt x="88184" y="424850"/>
                  </a:lnTo>
                  <a:lnTo>
                    <a:pt x="57644" y="425246"/>
                  </a:lnTo>
                  <a:lnTo>
                    <a:pt x="28189" y="425506"/>
                  </a:lnTo>
                  <a:lnTo>
                    <a:pt x="0" y="425698"/>
                  </a:lnTo>
                  <a:lnTo>
                    <a:pt x="7476" y="486960"/>
                  </a:lnTo>
                  <a:lnTo>
                    <a:pt x="55953" y="487020"/>
                  </a:lnTo>
                  <a:lnTo>
                    <a:pt x="107602" y="486404"/>
                  </a:lnTo>
                  <a:lnTo>
                    <a:pt x="161609" y="484852"/>
                  </a:lnTo>
                  <a:lnTo>
                    <a:pt x="217160" y="482102"/>
                  </a:lnTo>
                  <a:lnTo>
                    <a:pt x="273442" y="477892"/>
                  </a:lnTo>
                  <a:lnTo>
                    <a:pt x="329639" y="471961"/>
                  </a:lnTo>
                  <a:lnTo>
                    <a:pt x="384937" y="464047"/>
                  </a:lnTo>
                  <a:lnTo>
                    <a:pt x="380595" y="407608"/>
                  </a:lnTo>
                  <a:lnTo>
                    <a:pt x="335388" y="412651"/>
                  </a:lnTo>
                  <a:lnTo>
                    <a:pt x="288823" y="416653"/>
                  </a:lnTo>
                  <a:lnTo>
                    <a:pt x="241535" y="419751"/>
                  </a:lnTo>
                  <a:lnTo>
                    <a:pt x="194157" y="422080"/>
                  </a:lnTo>
                  <a:lnTo>
                    <a:pt x="194157" y="24022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8910677" y="1430277"/>
            <a:ext cx="501650" cy="599440"/>
          </a:xfrm>
          <a:custGeom>
            <a:avLst/>
            <a:gdLst/>
            <a:ahLst/>
            <a:cxnLst/>
            <a:rect l="l" t="t" r="r" b="b"/>
            <a:pathLst>
              <a:path w="501650" h="599439">
                <a:moveTo>
                  <a:pt x="501183" y="0"/>
                </a:moveTo>
                <a:lnTo>
                  <a:pt x="416256" y="0"/>
                </a:lnTo>
                <a:lnTo>
                  <a:pt x="416256" y="599372"/>
                </a:lnTo>
                <a:lnTo>
                  <a:pt x="501183" y="599372"/>
                </a:lnTo>
                <a:lnTo>
                  <a:pt x="501183" y="0"/>
                </a:lnTo>
                <a:close/>
              </a:path>
              <a:path w="501650" h="599439">
                <a:moveTo>
                  <a:pt x="321790" y="63055"/>
                </a:moveTo>
                <a:lnTo>
                  <a:pt x="32109" y="63055"/>
                </a:lnTo>
                <a:lnTo>
                  <a:pt x="32109" y="128902"/>
                </a:lnTo>
                <a:lnTo>
                  <a:pt x="236165" y="128902"/>
                </a:lnTo>
                <a:lnTo>
                  <a:pt x="228480" y="177034"/>
                </a:lnTo>
                <a:lnTo>
                  <a:pt x="215297" y="221750"/>
                </a:lnTo>
                <a:lnTo>
                  <a:pt x="196247" y="263254"/>
                </a:lnTo>
                <a:lnTo>
                  <a:pt x="170958" y="301751"/>
                </a:lnTo>
                <a:lnTo>
                  <a:pt x="139060" y="337444"/>
                </a:lnTo>
                <a:lnTo>
                  <a:pt x="100181" y="370539"/>
                </a:lnTo>
                <a:lnTo>
                  <a:pt x="53951" y="401240"/>
                </a:lnTo>
                <a:lnTo>
                  <a:pt x="0" y="429751"/>
                </a:lnTo>
                <a:lnTo>
                  <a:pt x="43743" y="496529"/>
                </a:lnTo>
                <a:lnTo>
                  <a:pt x="98462" y="467763"/>
                </a:lnTo>
                <a:lnTo>
                  <a:pt x="146119" y="436605"/>
                </a:lnTo>
                <a:lnTo>
                  <a:pt x="187105" y="403142"/>
                </a:lnTo>
                <a:lnTo>
                  <a:pt x="221811" y="367463"/>
                </a:lnTo>
                <a:lnTo>
                  <a:pt x="250629" y="329656"/>
                </a:lnTo>
                <a:lnTo>
                  <a:pt x="273950" y="289809"/>
                </a:lnTo>
                <a:lnTo>
                  <a:pt x="292165" y="248009"/>
                </a:lnTo>
                <a:lnTo>
                  <a:pt x="305665" y="204346"/>
                </a:lnTo>
                <a:lnTo>
                  <a:pt x="314842" y="158907"/>
                </a:lnTo>
                <a:lnTo>
                  <a:pt x="320086" y="111781"/>
                </a:lnTo>
                <a:lnTo>
                  <a:pt x="321790" y="63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491436" y="1439817"/>
            <a:ext cx="547370" cy="588010"/>
          </a:xfrm>
          <a:custGeom>
            <a:avLst/>
            <a:gdLst/>
            <a:ahLst/>
            <a:cxnLst/>
            <a:rect l="l" t="t" r="r" b="b"/>
            <a:pathLst>
              <a:path w="547370" h="588010">
                <a:moveTo>
                  <a:pt x="152634" y="0"/>
                </a:moveTo>
                <a:lnTo>
                  <a:pt x="69104" y="0"/>
                </a:lnTo>
                <a:lnTo>
                  <a:pt x="69104" y="208011"/>
                </a:lnTo>
                <a:lnTo>
                  <a:pt x="485361" y="208011"/>
                </a:lnTo>
                <a:lnTo>
                  <a:pt x="485361" y="140768"/>
                </a:lnTo>
                <a:lnTo>
                  <a:pt x="152634" y="140768"/>
                </a:lnTo>
                <a:lnTo>
                  <a:pt x="152634" y="0"/>
                </a:lnTo>
                <a:close/>
              </a:path>
              <a:path w="547370" h="588010">
                <a:moveTo>
                  <a:pt x="547252" y="259433"/>
                </a:moveTo>
                <a:lnTo>
                  <a:pt x="0" y="259433"/>
                </a:lnTo>
                <a:lnTo>
                  <a:pt x="0" y="327374"/>
                </a:lnTo>
                <a:lnTo>
                  <a:pt x="547252" y="327374"/>
                </a:lnTo>
                <a:lnTo>
                  <a:pt x="547252" y="259433"/>
                </a:lnTo>
                <a:close/>
              </a:path>
              <a:path w="547370" h="588010">
                <a:moveTo>
                  <a:pt x="271997" y="365532"/>
                </a:moveTo>
                <a:lnTo>
                  <a:pt x="211064" y="368921"/>
                </a:lnTo>
                <a:lnTo>
                  <a:pt x="159529" y="378683"/>
                </a:lnTo>
                <a:lnTo>
                  <a:pt x="118140" y="394559"/>
                </a:lnTo>
                <a:lnTo>
                  <a:pt x="68805" y="443618"/>
                </a:lnTo>
                <a:lnTo>
                  <a:pt x="62357" y="476286"/>
                </a:lnTo>
                <a:lnTo>
                  <a:pt x="68805" y="509327"/>
                </a:lnTo>
                <a:lnTo>
                  <a:pt x="118140" y="558682"/>
                </a:lnTo>
                <a:lnTo>
                  <a:pt x="159529" y="574544"/>
                </a:lnTo>
                <a:lnTo>
                  <a:pt x="211064" y="584227"/>
                </a:lnTo>
                <a:lnTo>
                  <a:pt x="271997" y="587505"/>
                </a:lnTo>
                <a:lnTo>
                  <a:pt x="332586" y="584227"/>
                </a:lnTo>
                <a:lnTo>
                  <a:pt x="383810" y="574544"/>
                </a:lnTo>
                <a:lnTo>
                  <a:pt x="424952" y="558682"/>
                </a:lnTo>
                <a:lnTo>
                  <a:pt x="455293" y="536868"/>
                </a:lnTo>
                <a:lnTo>
                  <a:pt x="464417" y="523519"/>
                </a:lnTo>
                <a:lnTo>
                  <a:pt x="271997" y="523519"/>
                </a:lnTo>
                <a:lnTo>
                  <a:pt x="217609" y="520621"/>
                </a:lnTo>
                <a:lnTo>
                  <a:pt x="178752" y="511682"/>
                </a:lnTo>
                <a:lnTo>
                  <a:pt x="155514" y="496852"/>
                </a:lnTo>
                <a:lnTo>
                  <a:pt x="147981" y="476286"/>
                </a:lnTo>
                <a:lnTo>
                  <a:pt x="155514" y="455843"/>
                </a:lnTo>
                <a:lnTo>
                  <a:pt x="178752" y="441704"/>
                </a:lnTo>
                <a:lnTo>
                  <a:pt x="217609" y="433455"/>
                </a:lnTo>
                <a:lnTo>
                  <a:pt x="271997" y="430681"/>
                </a:lnTo>
                <a:lnTo>
                  <a:pt x="465206" y="430681"/>
                </a:lnTo>
                <a:lnTo>
                  <a:pt x="455293" y="416290"/>
                </a:lnTo>
                <a:lnTo>
                  <a:pt x="424952" y="394559"/>
                </a:lnTo>
                <a:lnTo>
                  <a:pt x="383810" y="378683"/>
                </a:lnTo>
                <a:lnTo>
                  <a:pt x="332586" y="368921"/>
                </a:lnTo>
                <a:lnTo>
                  <a:pt x="271997" y="365532"/>
                </a:lnTo>
                <a:close/>
              </a:path>
              <a:path w="547370" h="588010">
                <a:moveTo>
                  <a:pt x="465206" y="430681"/>
                </a:moveTo>
                <a:lnTo>
                  <a:pt x="271997" y="430681"/>
                </a:lnTo>
                <a:lnTo>
                  <a:pt x="325771" y="433455"/>
                </a:lnTo>
                <a:lnTo>
                  <a:pt x="364689" y="441704"/>
                </a:lnTo>
                <a:lnTo>
                  <a:pt x="388382" y="455843"/>
                </a:lnTo>
                <a:lnTo>
                  <a:pt x="396479" y="476286"/>
                </a:lnTo>
                <a:lnTo>
                  <a:pt x="388382" y="496852"/>
                </a:lnTo>
                <a:lnTo>
                  <a:pt x="364689" y="511682"/>
                </a:lnTo>
                <a:lnTo>
                  <a:pt x="325771" y="520621"/>
                </a:lnTo>
                <a:lnTo>
                  <a:pt x="271997" y="523519"/>
                </a:lnTo>
                <a:lnTo>
                  <a:pt x="464417" y="523519"/>
                </a:lnTo>
                <a:lnTo>
                  <a:pt x="474118" y="509327"/>
                </a:lnTo>
                <a:lnTo>
                  <a:pt x="480707" y="476286"/>
                </a:lnTo>
                <a:lnTo>
                  <a:pt x="474118" y="443618"/>
                </a:lnTo>
                <a:lnTo>
                  <a:pt x="465206" y="430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494965" y="1678775"/>
            <a:ext cx="83820" cy="60325"/>
          </a:xfrm>
          <a:custGeom>
            <a:avLst/>
            <a:gdLst/>
            <a:ahLst/>
            <a:cxnLst/>
            <a:rect l="l" t="t" r="r" b="b"/>
            <a:pathLst>
              <a:path w="83820" h="60325">
                <a:moveTo>
                  <a:pt x="83529" y="0"/>
                </a:moveTo>
                <a:lnTo>
                  <a:pt x="0" y="0"/>
                </a:lnTo>
                <a:lnTo>
                  <a:pt x="0" y="60030"/>
                </a:lnTo>
                <a:lnTo>
                  <a:pt x="83529" y="60030"/>
                </a:lnTo>
                <a:lnTo>
                  <a:pt x="83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099409" y="1430286"/>
            <a:ext cx="479425" cy="292100"/>
          </a:xfrm>
          <a:custGeom>
            <a:avLst/>
            <a:gdLst/>
            <a:ahLst/>
            <a:cxnLst/>
            <a:rect l="l" t="t" r="r" b="b"/>
            <a:pathLst>
              <a:path w="479425" h="292100">
                <a:moveTo>
                  <a:pt x="479082" y="0"/>
                </a:moveTo>
                <a:lnTo>
                  <a:pt x="395554" y="0"/>
                </a:lnTo>
                <a:lnTo>
                  <a:pt x="395554" y="75933"/>
                </a:lnTo>
                <a:lnTo>
                  <a:pt x="285267" y="75933"/>
                </a:lnTo>
                <a:lnTo>
                  <a:pt x="285267" y="26403"/>
                </a:lnTo>
                <a:lnTo>
                  <a:pt x="202196" y="26403"/>
                </a:lnTo>
                <a:lnTo>
                  <a:pt x="202196" y="75933"/>
                </a:lnTo>
                <a:lnTo>
                  <a:pt x="202196" y="96253"/>
                </a:lnTo>
                <a:lnTo>
                  <a:pt x="202196" y="159753"/>
                </a:lnTo>
                <a:lnTo>
                  <a:pt x="202196" y="185153"/>
                </a:lnTo>
                <a:lnTo>
                  <a:pt x="202196" y="225793"/>
                </a:lnTo>
                <a:lnTo>
                  <a:pt x="84226" y="225793"/>
                </a:lnTo>
                <a:lnTo>
                  <a:pt x="84226" y="159753"/>
                </a:lnTo>
                <a:lnTo>
                  <a:pt x="202196" y="159753"/>
                </a:lnTo>
                <a:lnTo>
                  <a:pt x="202196" y="96253"/>
                </a:lnTo>
                <a:lnTo>
                  <a:pt x="84226" y="96253"/>
                </a:lnTo>
                <a:lnTo>
                  <a:pt x="84226" y="26403"/>
                </a:lnTo>
                <a:lnTo>
                  <a:pt x="0" y="26403"/>
                </a:lnTo>
                <a:lnTo>
                  <a:pt x="0" y="291833"/>
                </a:lnTo>
                <a:lnTo>
                  <a:pt x="285267" y="291833"/>
                </a:lnTo>
                <a:lnTo>
                  <a:pt x="285267" y="248653"/>
                </a:lnTo>
                <a:lnTo>
                  <a:pt x="479082" y="248653"/>
                </a:lnTo>
                <a:lnTo>
                  <a:pt x="479082" y="225793"/>
                </a:lnTo>
                <a:lnTo>
                  <a:pt x="479082" y="185153"/>
                </a:lnTo>
                <a:lnTo>
                  <a:pt x="285267" y="185153"/>
                </a:lnTo>
                <a:lnTo>
                  <a:pt x="285267" y="159753"/>
                </a:lnTo>
                <a:lnTo>
                  <a:pt x="285267" y="139433"/>
                </a:lnTo>
                <a:lnTo>
                  <a:pt x="395554" y="139433"/>
                </a:lnTo>
                <a:lnTo>
                  <a:pt x="395554" y="184975"/>
                </a:lnTo>
                <a:lnTo>
                  <a:pt x="479082" y="184975"/>
                </a:lnTo>
                <a:lnTo>
                  <a:pt x="479082" y="75933"/>
                </a:lnTo>
                <a:lnTo>
                  <a:pt x="479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179914" y="1761489"/>
            <a:ext cx="416559" cy="261620"/>
          </a:xfrm>
          <a:custGeom>
            <a:avLst/>
            <a:gdLst/>
            <a:ahLst/>
            <a:cxnLst/>
            <a:rect l="l" t="t" r="r" b="b"/>
            <a:pathLst>
              <a:path w="416559" h="261619">
                <a:moveTo>
                  <a:pt x="416255" y="195580"/>
                </a:moveTo>
                <a:lnTo>
                  <a:pt x="84924" y="195580"/>
                </a:lnTo>
                <a:lnTo>
                  <a:pt x="84924" y="160020"/>
                </a:lnTo>
                <a:lnTo>
                  <a:pt x="398576" y="160020"/>
                </a:lnTo>
                <a:lnTo>
                  <a:pt x="398576" y="97790"/>
                </a:lnTo>
                <a:lnTo>
                  <a:pt x="398576" y="63500"/>
                </a:lnTo>
                <a:lnTo>
                  <a:pt x="398576" y="0"/>
                </a:lnTo>
                <a:lnTo>
                  <a:pt x="0" y="0"/>
                </a:lnTo>
                <a:lnTo>
                  <a:pt x="0" y="63500"/>
                </a:lnTo>
                <a:lnTo>
                  <a:pt x="315048" y="63500"/>
                </a:lnTo>
                <a:lnTo>
                  <a:pt x="315048" y="97790"/>
                </a:lnTo>
                <a:lnTo>
                  <a:pt x="698" y="97790"/>
                </a:lnTo>
                <a:lnTo>
                  <a:pt x="698" y="160020"/>
                </a:lnTo>
                <a:lnTo>
                  <a:pt x="698" y="195580"/>
                </a:lnTo>
                <a:lnTo>
                  <a:pt x="698" y="261620"/>
                </a:lnTo>
                <a:lnTo>
                  <a:pt x="416255" y="261620"/>
                </a:lnTo>
                <a:lnTo>
                  <a:pt x="416255" y="195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800564" y="1430277"/>
            <a:ext cx="530225" cy="599440"/>
          </a:xfrm>
          <a:custGeom>
            <a:avLst/>
            <a:gdLst/>
            <a:ahLst/>
            <a:cxnLst/>
            <a:rect l="l" t="t" r="r" b="b"/>
            <a:pathLst>
              <a:path w="530225" h="599439">
                <a:moveTo>
                  <a:pt x="530035" y="0"/>
                </a:moveTo>
                <a:lnTo>
                  <a:pt x="449762" y="0"/>
                </a:lnTo>
                <a:lnTo>
                  <a:pt x="449762" y="599372"/>
                </a:lnTo>
                <a:lnTo>
                  <a:pt x="530035" y="599372"/>
                </a:lnTo>
                <a:lnTo>
                  <a:pt x="530035" y="0"/>
                </a:lnTo>
                <a:close/>
              </a:path>
              <a:path w="530225" h="599439">
                <a:moveTo>
                  <a:pt x="404855" y="9306"/>
                </a:moveTo>
                <a:lnTo>
                  <a:pt x="326211" y="9306"/>
                </a:lnTo>
                <a:lnTo>
                  <a:pt x="326211" y="202427"/>
                </a:lnTo>
                <a:lnTo>
                  <a:pt x="248730" y="202427"/>
                </a:lnTo>
                <a:lnTo>
                  <a:pt x="248730" y="270834"/>
                </a:lnTo>
                <a:lnTo>
                  <a:pt x="326211" y="270834"/>
                </a:lnTo>
                <a:lnTo>
                  <a:pt x="326211" y="571683"/>
                </a:lnTo>
                <a:lnTo>
                  <a:pt x="404855" y="571683"/>
                </a:lnTo>
                <a:lnTo>
                  <a:pt x="404855" y="9306"/>
                </a:lnTo>
                <a:close/>
              </a:path>
              <a:path w="530225" h="599439">
                <a:moveTo>
                  <a:pt x="202893" y="51653"/>
                </a:moveTo>
                <a:lnTo>
                  <a:pt x="121456" y="51653"/>
                </a:lnTo>
                <a:lnTo>
                  <a:pt x="121456" y="154962"/>
                </a:lnTo>
                <a:lnTo>
                  <a:pt x="118615" y="205762"/>
                </a:lnTo>
                <a:lnTo>
                  <a:pt x="109667" y="255710"/>
                </a:lnTo>
                <a:lnTo>
                  <a:pt x="93971" y="303292"/>
                </a:lnTo>
                <a:lnTo>
                  <a:pt x="70888" y="346996"/>
                </a:lnTo>
                <a:lnTo>
                  <a:pt x="39777" y="385310"/>
                </a:lnTo>
                <a:lnTo>
                  <a:pt x="0" y="416721"/>
                </a:lnTo>
                <a:lnTo>
                  <a:pt x="51188" y="479078"/>
                </a:lnTo>
                <a:lnTo>
                  <a:pt x="88497" y="450049"/>
                </a:lnTo>
                <a:lnTo>
                  <a:pt x="119304" y="413319"/>
                </a:lnTo>
                <a:lnTo>
                  <a:pt x="143917" y="370088"/>
                </a:lnTo>
                <a:lnTo>
                  <a:pt x="162640" y="321557"/>
                </a:lnTo>
                <a:lnTo>
                  <a:pt x="241010" y="321557"/>
                </a:lnTo>
                <a:lnTo>
                  <a:pt x="226655" y="292502"/>
                </a:lnTo>
                <a:lnTo>
                  <a:pt x="212932" y="247170"/>
                </a:lnTo>
                <a:lnTo>
                  <a:pt x="205272" y="199537"/>
                </a:lnTo>
                <a:lnTo>
                  <a:pt x="202893" y="151006"/>
                </a:lnTo>
                <a:lnTo>
                  <a:pt x="202893" y="51653"/>
                </a:lnTo>
                <a:close/>
              </a:path>
              <a:path w="530225" h="599439">
                <a:moveTo>
                  <a:pt x="241010" y="321557"/>
                </a:moveTo>
                <a:lnTo>
                  <a:pt x="162640" y="321557"/>
                </a:lnTo>
                <a:lnTo>
                  <a:pt x="179604" y="365456"/>
                </a:lnTo>
                <a:lnTo>
                  <a:pt x="202195" y="404709"/>
                </a:lnTo>
                <a:lnTo>
                  <a:pt x="230894" y="438335"/>
                </a:lnTo>
                <a:lnTo>
                  <a:pt x="266181" y="465351"/>
                </a:lnTo>
                <a:lnTo>
                  <a:pt x="312018" y="400667"/>
                </a:lnTo>
                <a:lnTo>
                  <a:pt x="275415" y="370653"/>
                </a:lnTo>
                <a:lnTo>
                  <a:pt x="247222" y="334130"/>
                </a:lnTo>
                <a:lnTo>
                  <a:pt x="241010" y="321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464150" y="1449069"/>
            <a:ext cx="406400" cy="246379"/>
          </a:xfrm>
          <a:custGeom>
            <a:avLst/>
            <a:gdLst/>
            <a:ahLst/>
            <a:cxnLst/>
            <a:rect l="l" t="t" r="r" b="b"/>
            <a:pathLst>
              <a:path w="406400" h="246380">
                <a:moveTo>
                  <a:pt x="406247" y="63500"/>
                </a:moveTo>
                <a:lnTo>
                  <a:pt x="323189" y="63500"/>
                </a:lnTo>
                <a:lnTo>
                  <a:pt x="323189" y="125730"/>
                </a:lnTo>
                <a:lnTo>
                  <a:pt x="323189" y="180340"/>
                </a:lnTo>
                <a:lnTo>
                  <a:pt x="82600" y="180340"/>
                </a:lnTo>
                <a:lnTo>
                  <a:pt x="82600" y="125730"/>
                </a:lnTo>
                <a:lnTo>
                  <a:pt x="323189" y="125730"/>
                </a:lnTo>
                <a:lnTo>
                  <a:pt x="323189" y="63500"/>
                </a:lnTo>
                <a:lnTo>
                  <a:pt x="82600" y="63500"/>
                </a:lnTo>
                <a:lnTo>
                  <a:pt x="82600" y="0"/>
                </a:lnTo>
                <a:lnTo>
                  <a:pt x="0" y="0"/>
                </a:lnTo>
                <a:lnTo>
                  <a:pt x="0" y="63500"/>
                </a:lnTo>
                <a:lnTo>
                  <a:pt x="0" y="125730"/>
                </a:lnTo>
                <a:lnTo>
                  <a:pt x="0" y="180340"/>
                </a:lnTo>
                <a:lnTo>
                  <a:pt x="0" y="246380"/>
                </a:lnTo>
                <a:lnTo>
                  <a:pt x="406247" y="246380"/>
                </a:lnTo>
                <a:lnTo>
                  <a:pt x="406247" y="180619"/>
                </a:lnTo>
                <a:lnTo>
                  <a:pt x="406247" y="180340"/>
                </a:lnTo>
                <a:lnTo>
                  <a:pt x="406247" y="125730"/>
                </a:lnTo>
                <a:lnTo>
                  <a:pt x="406247" y="125476"/>
                </a:lnTo>
                <a:lnTo>
                  <a:pt x="406247" y="63500"/>
                </a:lnTo>
                <a:close/>
              </a:path>
              <a:path w="406400" h="246380">
                <a:moveTo>
                  <a:pt x="406247" y="520"/>
                </a:moveTo>
                <a:lnTo>
                  <a:pt x="323189" y="520"/>
                </a:lnTo>
                <a:lnTo>
                  <a:pt x="323189" y="63119"/>
                </a:lnTo>
                <a:lnTo>
                  <a:pt x="406247" y="63119"/>
                </a:lnTo>
                <a:lnTo>
                  <a:pt x="406247" y="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93653" y="1430286"/>
            <a:ext cx="1685289" cy="599440"/>
          </a:xfrm>
          <a:custGeom>
            <a:avLst/>
            <a:gdLst/>
            <a:ahLst/>
            <a:cxnLst/>
            <a:rect l="l" t="t" r="r" b="b"/>
            <a:pathLst>
              <a:path w="1685290" h="599439">
                <a:moveTo>
                  <a:pt x="487451" y="521703"/>
                </a:moveTo>
                <a:lnTo>
                  <a:pt x="147510" y="521703"/>
                </a:lnTo>
                <a:lnTo>
                  <a:pt x="147510" y="422643"/>
                </a:lnTo>
                <a:lnTo>
                  <a:pt x="64211" y="422643"/>
                </a:lnTo>
                <a:lnTo>
                  <a:pt x="64211" y="521703"/>
                </a:lnTo>
                <a:lnTo>
                  <a:pt x="64211" y="589013"/>
                </a:lnTo>
                <a:lnTo>
                  <a:pt x="487451" y="589013"/>
                </a:lnTo>
                <a:lnTo>
                  <a:pt x="487451" y="521703"/>
                </a:lnTo>
                <a:close/>
              </a:path>
              <a:path w="1685290" h="599439">
                <a:moveTo>
                  <a:pt x="547712" y="307365"/>
                </a:moveTo>
                <a:lnTo>
                  <a:pt x="0" y="307365"/>
                </a:lnTo>
                <a:lnTo>
                  <a:pt x="0" y="373443"/>
                </a:lnTo>
                <a:lnTo>
                  <a:pt x="239420" y="373443"/>
                </a:lnTo>
                <a:lnTo>
                  <a:pt x="239420" y="470001"/>
                </a:lnTo>
                <a:lnTo>
                  <a:pt x="322478" y="470001"/>
                </a:lnTo>
                <a:lnTo>
                  <a:pt x="322478" y="373443"/>
                </a:lnTo>
                <a:lnTo>
                  <a:pt x="547712" y="373443"/>
                </a:lnTo>
                <a:lnTo>
                  <a:pt x="547712" y="307365"/>
                </a:lnTo>
                <a:close/>
              </a:path>
              <a:path w="1685290" h="599439">
                <a:moveTo>
                  <a:pt x="943025" y="67005"/>
                </a:moveTo>
                <a:lnTo>
                  <a:pt x="808075" y="67005"/>
                </a:lnTo>
                <a:lnTo>
                  <a:pt x="808075" y="3492"/>
                </a:lnTo>
                <a:lnTo>
                  <a:pt x="723620" y="3492"/>
                </a:lnTo>
                <a:lnTo>
                  <a:pt x="723620" y="67005"/>
                </a:lnTo>
                <a:lnTo>
                  <a:pt x="587730" y="67005"/>
                </a:lnTo>
                <a:lnTo>
                  <a:pt x="587730" y="132854"/>
                </a:lnTo>
                <a:lnTo>
                  <a:pt x="943025" y="132854"/>
                </a:lnTo>
                <a:lnTo>
                  <a:pt x="943025" y="67005"/>
                </a:lnTo>
                <a:close/>
              </a:path>
              <a:path w="1685290" h="599439">
                <a:moveTo>
                  <a:pt x="953262" y="474192"/>
                </a:moveTo>
                <a:lnTo>
                  <a:pt x="948829" y="425792"/>
                </a:lnTo>
                <a:lnTo>
                  <a:pt x="947686" y="413232"/>
                </a:lnTo>
                <a:lnTo>
                  <a:pt x="913701" y="417487"/>
                </a:lnTo>
                <a:lnTo>
                  <a:pt x="878928" y="420903"/>
                </a:lnTo>
                <a:lnTo>
                  <a:pt x="843635" y="423633"/>
                </a:lnTo>
                <a:lnTo>
                  <a:pt x="808075" y="425792"/>
                </a:lnTo>
                <a:lnTo>
                  <a:pt x="808075" y="377634"/>
                </a:lnTo>
                <a:lnTo>
                  <a:pt x="851255" y="363372"/>
                </a:lnTo>
                <a:lnTo>
                  <a:pt x="884567" y="339648"/>
                </a:lnTo>
                <a:lnTo>
                  <a:pt x="899477" y="317601"/>
                </a:lnTo>
                <a:lnTo>
                  <a:pt x="906106" y="307809"/>
                </a:lnTo>
                <a:lnTo>
                  <a:pt x="913942" y="269201"/>
                </a:lnTo>
                <a:lnTo>
                  <a:pt x="906665" y="231648"/>
                </a:lnTo>
                <a:lnTo>
                  <a:pt x="855357" y="176707"/>
                </a:lnTo>
                <a:lnTo>
                  <a:pt x="833208" y="168478"/>
                </a:lnTo>
                <a:lnTo>
                  <a:pt x="833208" y="269201"/>
                </a:lnTo>
                <a:lnTo>
                  <a:pt x="828408" y="290017"/>
                </a:lnTo>
                <a:lnTo>
                  <a:pt x="814857" y="305181"/>
                </a:lnTo>
                <a:lnTo>
                  <a:pt x="793838" y="314452"/>
                </a:lnTo>
                <a:lnTo>
                  <a:pt x="766660" y="317601"/>
                </a:lnTo>
                <a:lnTo>
                  <a:pt x="738771" y="314452"/>
                </a:lnTo>
                <a:lnTo>
                  <a:pt x="717359" y="305181"/>
                </a:lnTo>
                <a:lnTo>
                  <a:pt x="703668" y="290017"/>
                </a:lnTo>
                <a:lnTo>
                  <a:pt x="698957" y="269201"/>
                </a:lnTo>
                <a:lnTo>
                  <a:pt x="703668" y="248412"/>
                </a:lnTo>
                <a:lnTo>
                  <a:pt x="717359" y="233083"/>
                </a:lnTo>
                <a:lnTo>
                  <a:pt x="738771" y="223596"/>
                </a:lnTo>
                <a:lnTo>
                  <a:pt x="766660" y="220345"/>
                </a:lnTo>
                <a:lnTo>
                  <a:pt x="793838" y="223596"/>
                </a:lnTo>
                <a:lnTo>
                  <a:pt x="814857" y="233083"/>
                </a:lnTo>
                <a:lnTo>
                  <a:pt x="828408" y="248412"/>
                </a:lnTo>
                <a:lnTo>
                  <a:pt x="833208" y="269201"/>
                </a:lnTo>
                <a:lnTo>
                  <a:pt x="833208" y="168478"/>
                </a:lnTo>
                <a:lnTo>
                  <a:pt x="814819" y="161632"/>
                </a:lnTo>
                <a:lnTo>
                  <a:pt x="766660" y="156349"/>
                </a:lnTo>
                <a:lnTo>
                  <a:pt x="717791" y="161632"/>
                </a:lnTo>
                <a:lnTo>
                  <a:pt x="676973" y="176707"/>
                </a:lnTo>
                <a:lnTo>
                  <a:pt x="645845" y="200431"/>
                </a:lnTo>
                <a:lnTo>
                  <a:pt x="626021" y="231648"/>
                </a:lnTo>
                <a:lnTo>
                  <a:pt x="619150" y="269201"/>
                </a:lnTo>
                <a:lnTo>
                  <a:pt x="626440" y="307632"/>
                </a:lnTo>
                <a:lnTo>
                  <a:pt x="647471" y="339356"/>
                </a:lnTo>
                <a:lnTo>
                  <a:pt x="680466" y="363042"/>
                </a:lnTo>
                <a:lnTo>
                  <a:pt x="723620" y="377393"/>
                </a:lnTo>
                <a:lnTo>
                  <a:pt x="723620" y="429056"/>
                </a:lnTo>
                <a:lnTo>
                  <a:pt x="684339" y="429717"/>
                </a:lnTo>
                <a:lnTo>
                  <a:pt x="576097" y="430212"/>
                </a:lnTo>
                <a:lnTo>
                  <a:pt x="587273" y="498614"/>
                </a:lnTo>
                <a:lnTo>
                  <a:pt x="681647" y="497928"/>
                </a:lnTo>
                <a:lnTo>
                  <a:pt x="733488" y="496481"/>
                </a:lnTo>
                <a:lnTo>
                  <a:pt x="787387" y="493763"/>
                </a:lnTo>
                <a:lnTo>
                  <a:pt x="842505" y="489407"/>
                </a:lnTo>
                <a:lnTo>
                  <a:pt x="898067" y="483019"/>
                </a:lnTo>
                <a:lnTo>
                  <a:pt x="953262" y="474192"/>
                </a:lnTo>
                <a:close/>
              </a:path>
              <a:path w="1685290" h="599439">
                <a:moveTo>
                  <a:pt x="1140333" y="243840"/>
                </a:moveTo>
                <a:lnTo>
                  <a:pt x="1062164" y="243840"/>
                </a:lnTo>
                <a:lnTo>
                  <a:pt x="1062164" y="0"/>
                </a:lnTo>
                <a:lnTo>
                  <a:pt x="977468" y="0"/>
                </a:lnTo>
                <a:lnTo>
                  <a:pt x="977468" y="599363"/>
                </a:lnTo>
                <a:lnTo>
                  <a:pt x="1062164" y="599363"/>
                </a:lnTo>
                <a:lnTo>
                  <a:pt x="1062164" y="313410"/>
                </a:lnTo>
                <a:lnTo>
                  <a:pt x="1140333" y="313410"/>
                </a:lnTo>
                <a:lnTo>
                  <a:pt x="1140333" y="243840"/>
                </a:lnTo>
                <a:close/>
              </a:path>
              <a:path w="1685290" h="599439">
                <a:moveTo>
                  <a:pt x="1552638" y="361810"/>
                </a:moveTo>
                <a:lnTo>
                  <a:pt x="1547596" y="311543"/>
                </a:lnTo>
                <a:lnTo>
                  <a:pt x="1546593" y="301548"/>
                </a:lnTo>
                <a:lnTo>
                  <a:pt x="1512811" y="304774"/>
                </a:lnTo>
                <a:lnTo>
                  <a:pt x="1478267" y="307505"/>
                </a:lnTo>
                <a:lnTo>
                  <a:pt x="1443164" y="309753"/>
                </a:lnTo>
                <a:lnTo>
                  <a:pt x="1407680" y="311543"/>
                </a:lnTo>
                <a:lnTo>
                  <a:pt x="1407680" y="251053"/>
                </a:lnTo>
                <a:lnTo>
                  <a:pt x="1515173" y="251053"/>
                </a:lnTo>
                <a:lnTo>
                  <a:pt x="1515173" y="184277"/>
                </a:lnTo>
                <a:lnTo>
                  <a:pt x="1303439" y="184277"/>
                </a:lnTo>
                <a:lnTo>
                  <a:pt x="1303439" y="103771"/>
                </a:lnTo>
                <a:lnTo>
                  <a:pt x="1510055" y="103771"/>
                </a:lnTo>
                <a:lnTo>
                  <a:pt x="1510055" y="36525"/>
                </a:lnTo>
                <a:lnTo>
                  <a:pt x="1219212" y="36525"/>
                </a:lnTo>
                <a:lnTo>
                  <a:pt x="1219212" y="251053"/>
                </a:lnTo>
                <a:lnTo>
                  <a:pt x="1323924" y="251053"/>
                </a:lnTo>
                <a:lnTo>
                  <a:pt x="1323924" y="314337"/>
                </a:lnTo>
                <a:lnTo>
                  <a:pt x="1283398" y="315188"/>
                </a:lnTo>
                <a:lnTo>
                  <a:pt x="1168488" y="316204"/>
                </a:lnTo>
                <a:lnTo>
                  <a:pt x="1179423" y="382511"/>
                </a:lnTo>
                <a:lnTo>
                  <a:pt x="1228394" y="382295"/>
                </a:lnTo>
                <a:lnTo>
                  <a:pt x="1279766" y="381508"/>
                </a:lnTo>
                <a:lnTo>
                  <a:pt x="1332979" y="379933"/>
                </a:lnTo>
                <a:lnTo>
                  <a:pt x="1387462" y="377380"/>
                </a:lnTo>
                <a:lnTo>
                  <a:pt x="1442605" y="373646"/>
                </a:lnTo>
                <a:lnTo>
                  <a:pt x="1497863" y="368528"/>
                </a:lnTo>
                <a:lnTo>
                  <a:pt x="1552638" y="361810"/>
                </a:lnTo>
                <a:close/>
              </a:path>
              <a:path w="1685290" h="599439">
                <a:moveTo>
                  <a:pt x="1668970" y="0"/>
                </a:moveTo>
                <a:lnTo>
                  <a:pt x="1583817" y="0"/>
                </a:lnTo>
                <a:lnTo>
                  <a:pt x="1583817" y="450926"/>
                </a:lnTo>
                <a:lnTo>
                  <a:pt x="1668970" y="450926"/>
                </a:lnTo>
                <a:lnTo>
                  <a:pt x="1668970" y="0"/>
                </a:lnTo>
                <a:close/>
              </a:path>
              <a:path w="1685290" h="599439">
                <a:moveTo>
                  <a:pt x="1685264" y="521195"/>
                </a:moveTo>
                <a:lnTo>
                  <a:pt x="1345793" y="521195"/>
                </a:lnTo>
                <a:lnTo>
                  <a:pt x="1345793" y="417182"/>
                </a:lnTo>
                <a:lnTo>
                  <a:pt x="1260868" y="417182"/>
                </a:lnTo>
                <a:lnTo>
                  <a:pt x="1260868" y="588899"/>
                </a:lnTo>
                <a:lnTo>
                  <a:pt x="1685264" y="588899"/>
                </a:lnTo>
                <a:lnTo>
                  <a:pt x="1685264" y="521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304756" y="1430277"/>
            <a:ext cx="497840" cy="599440"/>
          </a:xfrm>
          <a:custGeom>
            <a:avLst/>
            <a:gdLst/>
            <a:ahLst/>
            <a:cxnLst/>
            <a:rect l="l" t="t" r="r" b="b"/>
            <a:pathLst>
              <a:path w="497840" h="599439">
                <a:moveTo>
                  <a:pt x="497227" y="278512"/>
                </a:moveTo>
                <a:lnTo>
                  <a:pt x="413464" y="278512"/>
                </a:lnTo>
                <a:lnTo>
                  <a:pt x="413464" y="354364"/>
                </a:lnTo>
                <a:lnTo>
                  <a:pt x="497227" y="354364"/>
                </a:lnTo>
                <a:lnTo>
                  <a:pt x="497227" y="278512"/>
                </a:lnTo>
                <a:close/>
              </a:path>
              <a:path w="497840" h="599439">
                <a:moveTo>
                  <a:pt x="159383" y="32342"/>
                </a:moveTo>
                <a:lnTo>
                  <a:pt x="107917" y="39232"/>
                </a:lnTo>
                <a:lnTo>
                  <a:pt x="63945" y="59213"/>
                </a:lnTo>
                <a:lnTo>
                  <a:pt x="29767" y="90406"/>
                </a:lnTo>
                <a:lnTo>
                  <a:pt x="7685" y="130936"/>
                </a:lnTo>
                <a:lnTo>
                  <a:pt x="0" y="178927"/>
                </a:lnTo>
                <a:lnTo>
                  <a:pt x="7685" y="227741"/>
                </a:lnTo>
                <a:lnTo>
                  <a:pt x="29767" y="268837"/>
                </a:lnTo>
                <a:lnTo>
                  <a:pt x="63945" y="300417"/>
                </a:lnTo>
                <a:lnTo>
                  <a:pt x="107917" y="320684"/>
                </a:lnTo>
                <a:lnTo>
                  <a:pt x="159383" y="327839"/>
                </a:lnTo>
                <a:lnTo>
                  <a:pt x="194601" y="324484"/>
                </a:lnTo>
                <a:lnTo>
                  <a:pt x="226830" y="314780"/>
                </a:lnTo>
                <a:lnTo>
                  <a:pt x="255350" y="299275"/>
                </a:lnTo>
                <a:lnTo>
                  <a:pt x="279443" y="278512"/>
                </a:lnTo>
                <a:lnTo>
                  <a:pt x="497227" y="278512"/>
                </a:lnTo>
                <a:lnTo>
                  <a:pt x="497227" y="256641"/>
                </a:lnTo>
                <a:lnTo>
                  <a:pt x="159383" y="256641"/>
                </a:lnTo>
                <a:lnTo>
                  <a:pt x="127183" y="251271"/>
                </a:lnTo>
                <a:lnTo>
                  <a:pt x="101941" y="236020"/>
                </a:lnTo>
                <a:lnTo>
                  <a:pt x="85468" y="211651"/>
                </a:lnTo>
                <a:lnTo>
                  <a:pt x="79575" y="178927"/>
                </a:lnTo>
                <a:lnTo>
                  <a:pt x="85468" y="147345"/>
                </a:lnTo>
                <a:lnTo>
                  <a:pt x="101941" y="123463"/>
                </a:lnTo>
                <a:lnTo>
                  <a:pt x="127183" y="108350"/>
                </a:lnTo>
                <a:lnTo>
                  <a:pt x="159383" y="103075"/>
                </a:lnTo>
                <a:lnTo>
                  <a:pt x="497227" y="103075"/>
                </a:lnTo>
                <a:lnTo>
                  <a:pt x="497227" y="80738"/>
                </a:lnTo>
                <a:lnTo>
                  <a:pt x="279210" y="80738"/>
                </a:lnTo>
                <a:lnTo>
                  <a:pt x="255252" y="60284"/>
                </a:lnTo>
                <a:lnTo>
                  <a:pt x="226800" y="45022"/>
                </a:lnTo>
                <a:lnTo>
                  <a:pt x="194597" y="35519"/>
                </a:lnTo>
                <a:lnTo>
                  <a:pt x="159383" y="32342"/>
                </a:lnTo>
                <a:close/>
              </a:path>
              <a:path w="497840" h="599439">
                <a:moveTo>
                  <a:pt x="497227" y="103075"/>
                </a:moveTo>
                <a:lnTo>
                  <a:pt x="159383" y="103075"/>
                </a:lnTo>
                <a:lnTo>
                  <a:pt x="190256" y="108350"/>
                </a:lnTo>
                <a:lnTo>
                  <a:pt x="215108" y="123463"/>
                </a:lnTo>
                <a:lnTo>
                  <a:pt x="231759" y="147345"/>
                </a:lnTo>
                <a:lnTo>
                  <a:pt x="238027" y="178927"/>
                </a:lnTo>
                <a:lnTo>
                  <a:pt x="231759" y="211651"/>
                </a:lnTo>
                <a:lnTo>
                  <a:pt x="215108" y="236020"/>
                </a:lnTo>
                <a:lnTo>
                  <a:pt x="190256" y="251271"/>
                </a:lnTo>
                <a:lnTo>
                  <a:pt x="159383" y="256641"/>
                </a:lnTo>
                <a:lnTo>
                  <a:pt x="497227" y="256641"/>
                </a:lnTo>
                <a:lnTo>
                  <a:pt x="497227" y="211269"/>
                </a:lnTo>
                <a:lnTo>
                  <a:pt x="314344" y="211269"/>
                </a:lnTo>
                <a:lnTo>
                  <a:pt x="315871" y="203467"/>
                </a:lnTo>
                <a:lnTo>
                  <a:pt x="316962" y="195447"/>
                </a:lnTo>
                <a:lnTo>
                  <a:pt x="317617" y="187252"/>
                </a:lnTo>
                <a:lnTo>
                  <a:pt x="317835" y="178927"/>
                </a:lnTo>
                <a:lnTo>
                  <a:pt x="317620" y="171121"/>
                </a:lnTo>
                <a:lnTo>
                  <a:pt x="316991" y="163425"/>
                </a:lnTo>
                <a:lnTo>
                  <a:pt x="315969" y="155860"/>
                </a:lnTo>
                <a:lnTo>
                  <a:pt x="314577" y="148447"/>
                </a:lnTo>
                <a:lnTo>
                  <a:pt x="497227" y="148447"/>
                </a:lnTo>
                <a:lnTo>
                  <a:pt x="497227" y="103075"/>
                </a:lnTo>
                <a:close/>
              </a:path>
              <a:path w="497840" h="599439">
                <a:moveTo>
                  <a:pt x="497227" y="148447"/>
                </a:moveTo>
                <a:lnTo>
                  <a:pt x="413464" y="148447"/>
                </a:lnTo>
                <a:lnTo>
                  <a:pt x="413464" y="211269"/>
                </a:lnTo>
                <a:lnTo>
                  <a:pt x="497227" y="211269"/>
                </a:lnTo>
                <a:lnTo>
                  <a:pt x="497227" y="148447"/>
                </a:lnTo>
                <a:close/>
              </a:path>
              <a:path w="497840" h="599439">
                <a:moveTo>
                  <a:pt x="497227" y="0"/>
                </a:moveTo>
                <a:lnTo>
                  <a:pt x="413464" y="0"/>
                </a:lnTo>
                <a:lnTo>
                  <a:pt x="413464" y="80738"/>
                </a:lnTo>
                <a:lnTo>
                  <a:pt x="497227" y="80738"/>
                </a:lnTo>
                <a:lnTo>
                  <a:pt x="497227" y="0"/>
                </a:lnTo>
                <a:close/>
              </a:path>
              <a:path w="497840" h="599439">
                <a:moveTo>
                  <a:pt x="497227" y="381355"/>
                </a:moveTo>
                <a:lnTo>
                  <a:pt x="85624" y="381355"/>
                </a:lnTo>
                <a:lnTo>
                  <a:pt x="85624" y="447434"/>
                </a:lnTo>
                <a:lnTo>
                  <a:pt x="413464" y="447434"/>
                </a:lnTo>
                <a:lnTo>
                  <a:pt x="413464" y="599372"/>
                </a:lnTo>
                <a:lnTo>
                  <a:pt x="497227" y="599372"/>
                </a:lnTo>
                <a:lnTo>
                  <a:pt x="497227" y="381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879698" y="1426322"/>
            <a:ext cx="556895" cy="599440"/>
          </a:xfrm>
          <a:custGeom>
            <a:avLst/>
            <a:gdLst/>
            <a:ahLst/>
            <a:cxnLst/>
            <a:rect l="l" t="t" r="r" b="b"/>
            <a:pathLst>
              <a:path w="556894" h="599439">
                <a:moveTo>
                  <a:pt x="355528" y="48862"/>
                </a:moveTo>
                <a:lnTo>
                  <a:pt x="0" y="48862"/>
                </a:lnTo>
                <a:lnTo>
                  <a:pt x="0" y="112847"/>
                </a:lnTo>
                <a:lnTo>
                  <a:pt x="355528" y="112847"/>
                </a:lnTo>
                <a:lnTo>
                  <a:pt x="355528" y="48862"/>
                </a:lnTo>
                <a:close/>
              </a:path>
              <a:path w="556894" h="599439">
                <a:moveTo>
                  <a:pt x="219878" y="0"/>
                </a:moveTo>
                <a:lnTo>
                  <a:pt x="136114" y="0"/>
                </a:lnTo>
                <a:lnTo>
                  <a:pt x="136114" y="48862"/>
                </a:lnTo>
                <a:lnTo>
                  <a:pt x="219878" y="48862"/>
                </a:lnTo>
                <a:lnTo>
                  <a:pt x="219878" y="0"/>
                </a:lnTo>
                <a:close/>
              </a:path>
              <a:path w="556894" h="599439">
                <a:moveTo>
                  <a:pt x="475355" y="3257"/>
                </a:moveTo>
                <a:lnTo>
                  <a:pt x="391127" y="3257"/>
                </a:lnTo>
                <a:lnTo>
                  <a:pt x="391127" y="327607"/>
                </a:lnTo>
                <a:lnTo>
                  <a:pt x="475355" y="327607"/>
                </a:lnTo>
                <a:lnTo>
                  <a:pt x="475355" y="200333"/>
                </a:lnTo>
                <a:lnTo>
                  <a:pt x="556326" y="200333"/>
                </a:lnTo>
                <a:lnTo>
                  <a:pt x="556326" y="133090"/>
                </a:lnTo>
                <a:lnTo>
                  <a:pt x="475355" y="133090"/>
                </a:lnTo>
                <a:lnTo>
                  <a:pt x="475355" y="3257"/>
                </a:lnTo>
                <a:close/>
              </a:path>
              <a:path w="556894" h="599439">
                <a:moveTo>
                  <a:pt x="177996" y="127506"/>
                </a:moveTo>
                <a:lnTo>
                  <a:pt x="116940" y="134402"/>
                </a:lnTo>
                <a:lnTo>
                  <a:pt x="69976" y="154060"/>
                </a:lnTo>
                <a:lnTo>
                  <a:pt x="39852" y="184929"/>
                </a:lnTo>
                <a:lnTo>
                  <a:pt x="29316" y="225462"/>
                </a:lnTo>
                <a:lnTo>
                  <a:pt x="39852" y="266551"/>
                </a:lnTo>
                <a:lnTo>
                  <a:pt x="69976" y="297301"/>
                </a:lnTo>
                <a:lnTo>
                  <a:pt x="116940" y="316620"/>
                </a:lnTo>
                <a:lnTo>
                  <a:pt x="177996" y="323419"/>
                </a:lnTo>
                <a:lnTo>
                  <a:pt x="238702" y="316620"/>
                </a:lnTo>
                <a:lnTo>
                  <a:pt x="285143" y="297301"/>
                </a:lnTo>
                <a:lnTo>
                  <a:pt x="314831" y="266551"/>
                </a:lnTo>
                <a:lnTo>
                  <a:pt x="315635" y="263388"/>
                </a:lnTo>
                <a:lnTo>
                  <a:pt x="177996" y="263388"/>
                </a:lnTo>
                <a:lnTo>
                  <a:pt x="149955" y="260963"/>
                </a:lnTo>
                <a:lnTo>
                  <a:pt x="128872" y="253936"/>
                </a:lnTo>
                <a:lnTo>
                  <a:pt x="115599" y="242153"/>
                </a:lnTo>
                <a:lnTo>
                  <a:pt x="110986" y="225462"/>
                </a:lnTo>
                <a:lnTo>
                  <a:pt x="115599" y="208753"/>
                </a:lnTo>
                <a:lnTo>
                  <a:pt x="128872" y="196494"/>
                </a:lnTo>
                <a:lnTo>
                  <a:pt x="149955" y="188947"/>
                </a:lnTo>
                <a:lnTo>
                  <a:pt x="177996" y="186373"/>
                </a:lnTo>
                <a:lnTo>
                  <a:pt x="315203" y="186373"/>
                </a:lnTo>
                <a:lnTo>
                  <a:pt x="314831" y="184929"/>
                </a:lnTo>
                <a:lnTo>
                  <a:pt x="285143" y="154060"/>
                </a:lnTo>
                <a:lnTo>
                  <a:pt x="238702" y="134402"/>
                </a:lnTo>
                <a:lnTo>
                  <a:pt x="177996" y="127506"/>
                </a:lnTo>
                <a:close/>
              </a:path>
              <a:path w="556894" h="599439">
                <a:moveTo>
                  <a:pt x="315203" y="186373"/>
                </a:moveTo>
                <a:lnTo>
                  <a:pt x="177996" y="186373"/>
                </a:lnTo>
                <a:lnTo>
                  <a:pt x="206015" y="188947"/>
                </a:lnTo>
                <a:lnTo>
                  <a:pt x="227294" y="196494"/>
                </a:lnTo>
                <a:lnTo>
                  <a:pt x="240851" y="208753"/>
                </a:lnTo>
                <a:lnTo>
                  <a:pt x="245704" y="225462"/>
                </a:lnTo>
                <a:lnTo>
                  <a:pt x="240851" y="242153"/>
                </a:lnTo>
                <a:lnTo>
                  <a:pt x="227294" y="253936"/>
                </a:lnTo>
                <a:lnTo>
                  <a:pt x="206015" y="260963"/>
                </a:lnTo>
                <a:lnTo>
                  <a:pt x="177996" y="263388"/>
                </a:lnTo>
                <a:lnTo>
                  <a:pt x="315635" y="263388"/>
                </a:lnTo>
                <a:lnTo>
                  <a:pt x="325280" y="225462"/>
                </a:lnTo>
                <a:lnTo>
                  <a:pt x="315203" y="186373"/>
                </a:lnTo>
                <a:close/>
              </a:path>
              <a:path w="556894" h="599439">
                <a:moveTo>
                  <a:pt x="475355" y="351805"/>
                </a:moveTo>
                <a:lnTo>
                  <a:pt x="77946" y="351805"/>
                </a:lnTo>
                <a:lnTo>
                  <a:pt x="77946" y="412068"/>
                </a:lnTo>
                <a:lnTo>
                  <a:pt x="391592" y="412068"/>
                </a:lnTo>
                <a:lnTo>
                  <a:pt x="391592" y="445806"/>
                </a:lnTo>
                <a:lnTo>
                  <a:pt x="78876" y="445806"/>
                </a:lnTo>
                <a:lnTo>
                  <a:pt x="78876" y="599139"/>
                </a:lnTo>
                <a:lnTo>
                  <a:pt x="492573" y="599139"/>
                </a:lnTo>
                <a:lnTo>
                  <a:pt x="492573" y="537248"/>
                </a:lnTo>
                <a:lnTo>
                  <a:pt x="161708" y="537248"/>
                </a:lnTo>
                <a:lnTo>
                  <a:pt x="161708" y="502811"/>
                </a:lnTo>
                <a:lnTo>
                  <a:pt x="475355" y="502811"/>
                </a:lnTo>
                <a:lnTo>
                  <a:pt x="475355" y="351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532343" y="1449069"/>
            <a:ext cx="406400" cy="246379"/>
          </a:xfrm>
          <a:custGeom>
            <a:avLst/>
            <a:gdLst/>
            <a:ahLst/>
            <a:cxnLst/>
            <a:rect l="l" t="t" r="r" b="b"/>
            <a:pathLst>
              <a:path w="406400" h="246380">
                <a:moveTo>
                  <a:pt x="406260" y="63500"/>
                </a:moveTo>
                <a:lnTo>
                  <a:pt x="323189" y="63500"/>
                </a:lnTo>
                <a:lnTo>
                  <a:pt x="323189" y="125730"/>
                </a:lnTo>
                <a:lnTo>
                  <a:pt x="323189" y="180340"/>
                </a:lnTo>
                <a:lnTo>
                  <a:pt x="82600" y="180340"/>
                </a:lnTo>
                <a:lnTo>
                  <a:pt x="82600" y="125730"/>
                </a:lnTo>
                <a:lnTo>
                  <a:pt x="323189" y="125730"/>
                </a:lnTo>
                <a:lnTo>
                  <a:pt x="323189" y="63500"/>
                </a:lnTo>
                <a:lnTo>
                  <a:pt x="82600" y="63500"/>
                </a:lnTo>
                <a:lnTo>
                  <a:pt x="82600" y="0"/>
                </a:lnTo>
                <a:lnTo>
                  <a:pt x="0" y="0"/>
                </a:lnTo>
                <a:lnTo>
                  <a:pt x="0" y="63500"/>
                </a:lnTo>
                <a:lnTo>
                  <a:pt x="0" y="125730"/>
                </a:lnTo>
                <a:lnTo>
                  <a:pt x="0" y="180340"/>
                </a:lnTo>
                <a:lnTo>
                  <a:pt x="0" y="246380"/>
                </a:lnTo>
                <a:lnTo>
                  <a:pt x="406260" y="246380"/>
                </a:lnTo>
                <a:lnTo>
                  <a:pt x="406260" y="180619"/>
                </a:lnTo>
                <a:lnTo>
                  <a:pt x="406260" y="180340"/>
                </a:lnTo>
                <a:lnTo>
                  <a:pt x="406260" y="125730"/>
                </a:lnTo>
                <a:lnTo>
                  <a:pt x="406260" y="125476"/>
                </a:lnTo>
                <a:lnTo>
                  <a:pt x="406260" y="63500"/>
                </a:lnTo>
                <a:close/>
              </a:path>
              <a:path w="406400" h="246380">
                <a:moveTo>
                  <a:pt x="406260" y="520"/>
                </a:moveTo>
                <a:lnTo>
                  <a:pt x="323189" y="520"/>
                </a:lnTo>
                <a:lnTo>
                  <a:pt x="323189" y="63119"/>
                </a:lnTo>
                <a:lnTo>
                  <a:pt x="406260" y="63119"/>
                </a:lnTo>
                <a:lnTo>
                  <a:pt x="406260" y="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461845" y="1737651"/>
            <a:ext cx="548005" cy="281940"/>
          </a:xfrm>
          <a:custGeom>
            <a:avLst/>
            <a:gdLst/>
            <a:ahLst/>
            <a:cxnLst/>
            <a:rect l="l" t="t" r="r" b="b"/>
            <a:pathLst>
              <a:path w="548005" h="281939">
                <a:moveTo>
                  <a:pt x="487451" y="214337"/>
                </a:moveTo>
                <a:lnTo>
                  <a:pt x="147510" y="214337"/>
                </a:lnTo>
                <a:lnTo>
                  <a:pt x="147510" y="115277"/>
                </a:lnTo>
                <a:lnTo>
                  <a:pt x="64223" y="115277"/>
                </a:lnTo>
                <a:lnTo>
                  <a:pt x="64223" y="214337"/>
                </a:lnTo>
                <a:lnTo>
                  <a:pt x="64223" y="281647"/>
                </a:lnTo>
                <a:lnTo>
                  <a:pt x="487451" y="281647"/>
                </a:lnTo>
                <a:lnTo>
                  <a:pt x="487451" y="214337"/>
                </a:lnTo>
                <a:close/>
              </a:path>
              <a:path w="548005" h="281939">
                <a:moveTo>
                  <a:pt x="547712" y="0"/>
                </a:moveTo>
                <a:lnTo>
                  <a:pt x="0" y="0"/>
                </a:lnTo>
                <a:lnTo>
                  <a:pt x="0" y="66078"/>
                </a:lnTo>
                <a:lnTo>
                  <a:pt x="239420" y="66078"/>
                </a:lnTo>
                <a:lnTo>
                  <a:pt x="239420" y="162636"/>
                </a:lnTo>
                <a:lnTo>
                  <a:pt x="322491" y="162636"/>
                </a:lnTo>
                <a:lnTo>
                  <a:pt x="322491" y="66078"/>
                </a:lnTo>
                <a:lnTo>
                  <a:pt x="547712" y="66078"/>
                </a:lnTo>
                <a:lnTo>
                  <a:pt x="547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068438" y="1430277"/>
            <a:ext cx="532765" cy="592455"/>
          </a:xfrm>
          <a:custGeom>
            <a:avLst/>
            <a:gdLst/>
            <a:ahLst/>
            <a:cxnLst/>
            <a:rect l="l" t="t" r="r" b="b"/>
            <a:pathLst>
              <a:path w="532765" h="592455">
                <a:moveTo>
                  <a:pt x="451854" y="0"/>
                </a:moveTo>
                <a:lnTo>
                  <a:pt x="367626" y="0"/>
                </a:lnTo>
                <a:lnTo>
                  <a:pt x="367626" y="336448"/>
                </a:lnTo>
                <a:lnTo>
                  <a:pt x="451854" y="336448"/>
                </a:lnTo>
                <a:lnTo>
                  <a:pt x="451854" y="204289"/>
                </a:lnTo>
                <a:lnTo>
                  <a:pt x="532360" y="204289"/>
                </a:lnTo>
                <a:lnTo>
                  <a:pt x="532360" y="135184"/>
                </a:lnTo>
                <a:lnTo>
                  <a:pt x="451854" y="135184"/>
                </a:lnTo>
                <a:lnTo>
                  <a:pt x="451854" y="0"/>
                </a:lnTo>
                <a:close/>
              </a:path>
              <a:path w="532765" h="592455">
                <a:moveTo>
                  <a:pt x="267110" y="37926"/>
                </a:moveTo>
                <a:lnTo>
                  <a:pt x="0" y="37926"/>
                </a:lnTo>
                <a:lnTo>
                  <a:pt x="0" y="314112"/>
                </a:lnTo>
                <a:lnTo>
                  <a:pt x="50024" y="314112"/>
                </a:lnTo>
                <a:lnTo>
                  <a:pt x="122649" y="313823"/>
                </a:lnTo>
                <a:lnTo>
                  <a:pt x="183334" y="312306"/>
                </a:lnTo>
                <a:lnTo>
                  <a:pt x="235442" y="309002"/>
                </a:lnTo>
                <a:lnTo>
                  <a:pt x="282335" y="303353"/>
                </a:lnTo>
                <a:lnTo>
                  <a:pt x="327374" y="294799"/>
                </a:lnTo>
                <a:lnTo>
                  <a:pt x="320991" y="247101"/>
                </a:lnTo>
                <a:lnTo>
                  <a:pt x="83529" y="247101"/>
                </a:lnTo>
                <a:lnTo>
                  <a:pt x="83529" y="104704"/>
                </a:lnTo>
                <a:lnTo>
                  <a:pt x="267110" y="104704"/>
                </a:lnTo>
                <a:lnTo>
                  <a:pt x="267110" y="37926"/>
                </a:lnTo>
                <a:close/>
              </a:path>
              <a:path w="532765" h="592455">
                <a:moveTo>
                  <a:pt x="318531" y="228720"/>
                </a:moveTo>
                <a:lnTo>
                  <a:pt x="278880" y="235747"/>
                </a:lnTo>
                <a:lnTo>
                  <a:pt x="238257" y="240819"/>
                </a:lnTo>
                <a:lnTo>
                  <a:pt x="193959" y="244216"/>
                </a:lnTo>
                <a:lnTo>
                  <a:pt x="143284" y="246217"/>
                </a:lnTo>
                <a:lnTo>
                  <a:pt x="83529" y="247101"/>
                </a:lnTo>
                <a:lnTo>
                  <a:pt x="320991" y="247101"/>
                </a:lnTo>
                <a:lnTo>
                  <a:pt x="318531" y="228720"/>
                </a:lnTo>
                <a:close/>
              </a:path>
              <a:path w="532765" h="592455">
                <a:moveTo>
                  <a:pt x="451854" y="361810"/>
                </a:moveTo>
                <a:lnTo>
                  <a:pt x="60262" y="361810"/>
                </a:lnTo>
                <a:lnTo>
                  <a:pt x="60262" y="591926"/>
                </a:lnTo>
                <a:lnTo>
                  <a:pt x="451854" y="591926"/>
                </a:lnTo>
                <a:lnTo>
                  <a:pt x="451854" y="526079"/>
                </a:lnTo>
                <a:lnTo>
                  <a:pt x="143094" y="526079"/>
                </a:lnTo>
                <a:lnTo>
                  <a:pt x="143094" y="428122"/>
                </a:lnTo>
                <a:lnTo>
                  <a:pt x="451854" y="428122"/>
                </a:lnTo>
                <a:lnTo>
                  <a:pt x="451854" y="361810"/>
                </a:lnTo>
                <a:close/>
              </a:path>
              <a:path w="532765" h="592455">
                <a:moveTo>
                  <a:pt x="451854" y="428122"/>
                </a:moveTo>
                <a:lnTo>
                  <a:pt x="368790" y="428122"/>
                </a:lnTo>
                <a:lnTo>
                  <a:pt x="368790" y="526079"/>
                </a:lnTo>
                <a:lnTo>
                  <a:pt x="451854" y="526079"/>
                </a:lnTo>
                <a:lnTo>
                  <a:pt x="451854" y="428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13287" y="1430277"/>
            <a:ext cx="504190" cy="598170"/>
          </a:xfrm>
          <a:custGeom>
            <a:avLst/>
            <a:gdLst/>
            <a:ahLst/>
            <a:cxnLst/>
            <a:rect l="l" t="t" r="r" b="b"/>
            <a:pathLst>
              <a:path w="504190" h="598169">
                <a:moveTo>
                  <a:pt x="312948" y="435103"/>
                </a:moveTo>
                <a:lnTo>
                  <a:pt x="223367" y="435103"/>
                </a:lnTo>
                <a:lnTo>
                  <a:pt x="211449" y="460669"/>
                </a:lnTo>
                <a:lnTo>
                  <a:pt x="186486" y="485454"/>
                </a:lnTo>
                <a:lnTo>
                  <a:pt x="148332" y="507390"/>
                </a:lnTo>
                <a:lnTo>
                  <a:pt x="96844" y="524413"/>
                </a:lnTo>
                <a:lnTo>
                  <a:pt x="31875" y="534455"/>
                </a:lnTo>
                <a:lnTo>
                  <a:pt x="60495" y="597975"/>
                </a:lnTo>
                <a:lnTo>
                  <a:pt x="117130" y="589171"/>
                </a:lnTo>
                <a:lnTo>
                  <a:pt x="166516" y="574894"/>
                </a:lnTo>
                <a:lnTo>
                  <a:pt x="208387" y="555759"/>
                </a:lnTo>
                <a:lnTo>
                  <a:pt x="242473" y="532380"/>
                </a:lnTo>
                <a:lnTo>
                  <a:pt x="268506" y="505370"/>
                </a:lnTo>
                <a:lnTo>
                  <a:pt x="386242" y="505370"/>
                </a:lnTo>
                <a:lnTo>
                  <a:pt x="349900" y="484482"/>
                </a:lnTo>
                <a:lnTo>
                  <a:pt x="324952" y="460066"/>
                </a:lnTo>
                <a:lnTo>
                  <a:pt x="312948" y="435103"/>
                </a:lnTo>
                <a:close/>
              </a:path>
              <a:path w="504190" h="598169">
                <a:moveTo>
                  <a:pt x="386242" y="505370"/>
                </a:moveTo>
                <a:lnTo>
                  <a:pt x="268506" y="505370"/>
                </a:lnTo>
                <a:lnTo>
                  <a:pt x="294601" y="532245"/>
                </a:lnTo>
                <a:lnTo>
                  <a:pt x="328615" y="555692"/>
                </a:lnTo>
                <a:lnTo>
                  <a:pt x="370312" y="574961"/>
                </a:lnTo>
                <a:lnTo>
                  <a:pt x="419459" y="589305"/>
                </a:lnTo>
                <a:lnTo>
                  <a:pt x="475821" y="597975"/>
                </a:lnTo>
                <a:lnTo>
                  <a:pt x="503973" y="534455"/>
                </a:lnTo>
                <a:lnTo>
                  <a:pt x="439255" y="523676"/>
                </a:lnTo>
                <a:lnTo>
                  <a:pt x="387949" y="506352"/>
                </a:lnTo>
                <a:lnTo>
                  <a:pt x="386242" y="505370"/>
                </a:lnTo>
                <a:close/>
              </a:path>
              <a:path w="504190" h="598169">
                <a:moveTo>
                  <a:pt x="480706" y="372979"/>
                </a:moveTo>
                <a:lnTo>
                  <a:pt x="56074" y="372979"/>
                </a:lnTo>
                <a:lnTo>
                  <a:pt x="56074" y="435103"/>
                </a:lnTo>
                <a:lnTo>
                  <a:pt x="480706" y="435103"/>
                </a:lnTo>
                <a:lnTo>
                  <a:pt x="480706" y="372979"/>
                </a:lnTo>
                <a:close/>
              </a:path>
              <a:path w="504190" h="598169">
                <a:moveTo>
                  <a:pt x="310388" y="323419"/>
                </a:moveTo>
                <a:lnTo>
                  <a:pt x="226159" y="323419"/>
                </a:lnTo>
                <a:lnTo>
                  <a:pt x="226159" y="372979"/>
                </a:lnTo>
                <a:lnTo>
                  <a:pt x="310388" y="372979"/>
                </a:lnTo>
                <a:lnTo>
                  <a:pt x="310388" y="323419"/>
                </a:lnTo>
                <a:close/>
              </a:path>
              <a:path w="504190" h="598169">
                <a:moveTo>
                  <a:pt x="470003" y="0"/>
                </a:moveTo>
                <a:lnTo>
                  <a:pt x="386705" y="0"/>
                </a:lnTo>
                <a:lnTo>
                  <a:pt x="386705" y="339939"/>
                </a:lnTo>
                <a:lnTo>
                  <a:pt x="470003" y="339939"/>
                </a:lnTo>
                <a:lnTo>
                  <a:pt x="470003" y="0"/>
                </a:lnTo>
                <a:close/>
              </a:path>
              <a:path w="504190" h="598169">
                <a:moveTo>
                  <a:pt x="292472" y="36530"/>
                </a:moveTo>
                <a:lnTo>
                  <a:pt x="0" y="36530"/>
                </a:lnTo>
                <a:lnTo>
                  <a:pt x="0" y="288517"/>
                </a:lnTo>
                <a:lnTo>
                  <a:pt x="292472" y="288517"/>
                </a:lnTo>
                <a:lnTo>
                  <a:pt x="292472" y="222903"/>
                </a:lnTo>
                <a:lnTo>
                  <a:pt x="82599" y="222903"/>
                </a:lnTo>
                <a:lnTo>
                  <a:pt x="82599" y="101911"/>
                </a:lnTo>
                <a:lnTo>
                  <a:pt x="292472" y="101911"/>
                </a:lnTo>
                <a:lnTo>
                  <a:pt x="292472" y="36530"/>
                </a:lnTo>
                <a:close/>
              </a:path>
              <a:path w="504190" h="598169">
                <a:moveTo>
                  <a:pt x="292472" y="101911"/>
                </a:moveTo>
                <a:lnTo>
                  <a:pt x="209407" y="101911"/>
                </a:lnTo>
                <a:lnTo>
                  <a:pt x="209407" y="222903"/>
                </a:lnTo>
                <a:lnTo>
                  <a:pt x="292472" y="222903"/>
                </a:lnTo>
                <a:lnTo>
                  <a:pt x="292472" y="101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523489" y="1430277"/>
            <a:ext cx="501015" cy="599440"/>
          </a:xfrm>
          <a:custGeom>
            <a:avLst/>
            <a:gdLst/>
            <a:ahLst/>
            <a:cxnLst/>
            <a:rect l="l" t="t" r="r" b="b"/>
            <a:pathLst>
              <a:path w="501015" h="599439">
                <a:moveTo>
                  <a:pt x="500484" y="0"/>
                </a:moveTo>
                <a:lnTo>
                  <a:pt x="416954" y="0"/>
                </a:lnTo>
                <a:lnTo>
                  <a:pt x="416954" y="599372"/>
                </a:lnTo>
                <a:lnTo>
                  <a:pt x="500484" y="599372"/>
                </a:lnTo>
                <a:lnTo>
                  <a:pt x="500484" y="0"/>
                </a:lnTo>
                <a:close/>
              </a:path>
              <a:path w="501015" h="599439">
                <a:moveTo>
                  <a:pt x="375538" y="67010"/>
                </a:moveTo>
                <a:lnTo>
                  <a:pt x="11866" y="67010"/>
                </a:lnTo>
                <a:lnTo>
                  <a:pt x="11866" y="132857"/>
                </a:lnTo>
                <a:lnTo>
                  <a:pt x="375538" y="132857"/>
                </a:lnTo>
                <a:lnTo>
                  <a:pt x="375538" y="67010"/>
                </a:lnTo>
                <a:close/>
              </a:path>
              <a:path w="501015" h="599439">
                <a:moveTo>
                  <a:pt x="236398" y="3024"/>
                </a:moveTo>
                <a:lnTo>
                  <a:pt x="152402" y="3024"/>
                </a:lnTo>
                <a:lnTo>
                  <a:pt x="152402" y="67010"/>
                </a:lnTo>
                <a:lnTo>
                  <a:pt x="236398" y="67010"/>
                </a:lnTo>
                <a:lnTo>
                  <a:pt x="236398" y="3024"/>
                </a:lnTo>
                <a:close/>
              </a:path>
              <a:path w="501015" h="599439">
                <a:moveTo>
                  <a:pt x="193353" y="156357"/>
                </a:moveTo>
                <a:lnTo>
                  <a:pt x="143981" y="161638"/>
                </a:lnTo>
                <a:lnTo>
                  <a:pt x="102773" y="176714"/>
                </a:lnTo>
                <a:lnTo>
                  <a:pt x="71360" y="200434"/>
                </a:lnTo>
                <a:lnTo>
                  <a:pt x="44441" y="269205"/>
                </a:lnTo>
                <a:lnTo>
                  <a:pt x="51985" y="308073"/>
                </a:lnTo>
                <a:lnTo>
                  <a:pt x="73729" y="340026"/>
                </a:lnTo>
                <a:lnTo>
                  <a:pt x="107819" y="363733"/>
                </a:lnTo>
                <a:lnTo>
                  <a:pt x="152402" y="377865"/>
                </a:lnTo>
                <a:lnTo>
                  <a:pt x="152402" y="428588"/>
                </a:lnTo>
                <a:lnTo>
                  <a:pt x="0" y="430216"/>
                </a:lnTo>
                <a:lnTo>
                  <a:pt x="10935" y="498623"/>
                </a:lnTo>
                <a:lnTo>
                  <a:pt x="109862" y="497866"/>
                </a:lnTo>
                <a:lnTo>
                  <a:pt x="163687" y="496389"/>
                </a:lnTo>
                <a:lnTo>
                  <a:pt x="219372" y="493706"/>
                </a:lnTo>
                <a:lnTo>
                  <a:pt x="276131" y="489465"/>
                </a:lnTo>
                <a:lnTo>
                  <a:pt x="333179" y="483311"/>
                </a:lnTo>
                <a:lnTo>
                  <a:pt x="389730" y="474890"/>
                </a:lnTo>
                <a:lnTo>
                  <a:pt x="385314" y="425563"/>
                </a:lnTo>
                <a:lnTo>
                  <a:pt x="235933" y="425563"/>
                </a:lnTo>
                <a:lnTo>
                  <a:pt x="235933" y="377632"/>
                </a:lnTo>
                <a:lnTo>
                  <a:pt x="280421" y="363373"/>
                </a:lnTo>
                <a:lnTo>
                  <a:pt x="314548" y="339648"/>
                </a:lnTo>
                <a:lnTo>
                  <a:pt x="329689" y="317602"/>
                </a:lnTo>
                <a:lnTo>
                  <a:pt x="193353" y="317602"/>
                </a:lnTo>
                <a:lnTo>
                  <a:pt x="165344" y="314457"/>
                </a:lnTo>
                <a:lnTo>
                  <a:pt x="143444" y="305182"/>
                </a:lnTo>
                <a:lnTo>
                  <a:pt x="129221" y="290019"/>
                </a:lnTo>
                <a:lnTo>
                  <a:pt x="124248" y="269205"/>
                </a:lnTo>
                <a:lnTo>
                  <a:pt x="129221" y="248417"/>
                </a:lnTo>
                <a:lnTo>
                  <a:pt x="143444" y="233082"/>
                </a:lnTo>
                <a:lnTo>
                  <a:pt x="165344" y="223593"/>
                </a:lnTo>
                <a:lnTo>
                  <a:pt x="193353" y="220343"/>
                </a:lnTo>
                <a:lnTo>
                  <a:pt x="329617" y="220343"/>
                </a:lnTo>
                <a:lnTo>
                  <a:pt x="316652" y="200434"/>
                </a:lnTo>
                <a:lnTo>
                  <a:pt x="284822" y="176714"/>
                </a:lnTo>
                <a:lnTo>
                  <a:pt x="243164" y="161638"/>
                </a:lnTo>
                <a:lnTo>
                  <a:pt x="193353" y="156357"/>
                </a:lnTo>
                <a:close/>
              </a:path>
              <a:path w="501015" h="599439">
                <a:moveTo>
                  <a:pt x="384147" y="412533"/>
                </a:moveTo>
                <a:lnTo>
                  <a:pt x="347901" y="416958"/>
                </a:lnTo>
                <a:lnTo>
                  <a:pt x="310912" y="420531"/>
                </a:lnTo>
                <a:lnTo>
                  <a:pt x="273488" y="423363"/>
                </a:lnTo>
                <a:lnTo>
                  <a:pt x="235933" y="425563"/>
                </a:lnTo>
                <a:lnTo>
                  <a:pt x="385314" y="425563"/>
                </a:lnTo>
                <a:lnTo>
                  <a:pt x="384147" y="412533"/>
                </a:lnTo>
                <a:close/>
              </a:path>
              <a:path w="501015" h="599439">
                <a:moveTo>
                  <a:pt x="329617" y="220343"/>
                </a:moveTo>
                <a:lnTo>
                  <a:pt x="193353" y="220343"/>
                </a:lnTo>
                <a:lnTo>
                  <a:pt x="222136" y="223593"/>
                </a:lnTo>
                <a:lnTo>
                  <a:pt x="244396" y="233082"/>
                </a:lnTo>
                <a:lnTo>
                  <a:pt x="258760" y="248417"/>
                </a:lnTo>
                <a:lnTo>
                  <a:pt x="263853" y="269205"/>
                </a:lnTo>
                <a:lnTo>
                  <a:pt x="258760" y="290019"/>
                </a:lnTo>
                <a:lnTo>
                  <a:pt x="244396" y="305182"/>
                </a:lnTo>
                <a:lnTo>
                  <a:pt x="222136" y="314457"/>
                </a:lnTo>
                <a:lnTo>
                  <a:pt x="193353" y="317602"/>
                </a:lnTo>
                <a:lnTo>
                  <a:pt x="329689" y="317602"/>
                </a:lnTo>
                <a:lnTo>
                  <a:pt x="336415" y="307808"/>
                </a:lnTo>
                <a:lnTo>
                  <a:pt x="344126" y="269205"/>
                </a:lnTo>
                <a:lnTo>
                  <a:pt x="336978" y="231648"/>
                </a:lnTo>
                <a:lnTo>
                  <a:pt x="329617" y="220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106107" y="1430277"/>
            <a:ext cx="501015" cy="601345"/>
          </a:xfrm>
          <a:custGeom>
            <a:avLst/>
            <a:gdLst/>
            <a:ahLst/>
            <a:cxnLst/>
            <a:rect l="l" t="t" r="r" b="b"/>
            <a:pathLst>
              <a:path w="501015" h="601344">
                <a:moveTo>
                  <a:pt x="500484" y="0"/>
                </a:moveTo>
                <a:lnTo>
                  <a:pt x="416954" y="0"/>
                </a:lnTo>
                <a:lnTo>
                  <a:pt x="416954" y="600767"/>
                </a:lnTo>
                <a:lnTo>
                  <a:pt x="500484" y="600767"/>
                </a:lnTo>
                <a:lnTo>
                  <a:pt x="500484" y="0"/>
                </a:lnTo>
                <a:close/>
              </a:path>
              <a:path w="501015" h="601344">
                <a:moveTo>
                  <a:pt x="191026" y="40252"/>
                </a:moveTo>
                <a:lnTo>
                  <a:pt x="137541" y="47303"/>
                </a:lnTo>
                <a:lnTo>
                  <a:pt x="91772" y="67287"/>
                </a:lnTo>
                <a:lnTo>
                  <a:pt x="56134" y="98451"/>
                </a:lnTo>
                <a:lnTo>
                  <a:pt x="33037" y="139041"/>
                </a:lnTo>
                <a:lnTo>
                  <a:pt x="24896" y="187303"/>
                </a:lnTo>
                <a:lnTo>
                  <a:pt x="33037" y="235655"/>
                </a:lnTo>
                <a:lnTo>
                  <a:pt x="56134" y="276256"/>
                </a:lnTo>
                <a:lnTo>
                  <a:pt x="91772" y="307386"/>
                </a:lnTo>
                <a:lnTo>
                  <a:pt x="137541" y="327325"/>
                </a:lnTo>
                <a:lnTo>
                  <a:pt x="191026" y="334354"/>
                </a:lnTo>
                <a:lnTo>
                  <a:pt x="244916" y="327325"/>
                </a:lnTo>
                <a:lnTo>
                  <a:pt x="290663" y="307386"/>
                </a:lnTo>
                <a:lnTo>
                  <a:pt x="326103" y="276256"/>
                </a:lnTo>
                <a:lnTo>
                  <a:pt x="334302" y="261760"/>
                </a:lnTo>
                <a:lnTo>
                  <a:pt x="191026" y="261760"/>
                </a:lnTo>
                <a:lnTo>
                  <a:pt x="158255" y="256801"/>
                </a:lnTo>
                <a:lnTo>
                  <a:pt x="131985" y="242331"/>
                </a:lnTo>
                <a:lnTo>
                  <a:pt x="114527" y="218962"/>
                </a:lnTo>
                <a:lnTo>
                  <a:pt x="108194" y="187303"/>
                </a:lnTo>
                <a:lnTo>
                  <a:pt x="114494" y="155939"/>
                </a:lnTo>
                <a:lnTo>
                  <a:pt x="131898" y="132537"/>
                </a:lnTo>
                <a:lnTo>
                  <a:pt x="158157" y="117904"/>
                </a:lnTo>
                <a:lnTo>
                  <a:pt x="191026" y="112847"/>
                </a:lnTo>
                <a:lnTo>
                  <a:pt x="334248" y="112847"/>
                </a:lnTo>
                <a:lnTo>
                  <a:pt x="326103" y="98451"/>
                </a:lnTo>
                <a:lnTo>
                  <a:pt x="290663" y="67287"/>
                </a:lnTo>
                <a:lnTo>
                  <a:pt x="244916" y="47303"/>
                </a:lnTo>
                <a:lnTo>
                  <a:pt x="191026" y="40252"/>
                </a:lnTo>
                <a:close/>
              </a:path>
              <a:path w="501015" h="601344">
                <a:moveTo>
                  <a:pt x="334248" y="112847"/>
                </a:moveTo>
                <a:lnTo>
                  <a:pt x="191026" y="112847"/>
                </a:lnTo>
                <a:lnTo>
                  <a:pt x="224509" y="117904"/>
                </a:lnTo>
                <a:lnTo>
                  <a:pt x="251231" y="132537"/>
                </a:lnTo>
                <a:lnTo>
                  <a:pt x="268965" y="155939"/>
                </a:lnTo>
                <a:lnTo>
                  <a:pt x="275487" y="187303"/>
                </a:lnTo>
                <a:lnTo>
                  <a:pt x="268932" y="218962"/>
                </a:lnTo>
                <a:lnTo>
                  <a:pt x="251144" y="242331"/>
                </a:lnTo>
                <a:lnTo>
                  <a:pt x="224411" y="256801"/>
                </a:lnTo>
                <a:lnTo>
                  <a:pt x="191026" y="261760"/>
                </a:lnTo>
                <a:lnTo>
                  <a:pt x="334302" y="261760"/>
                </a:lnTo>
                <a:lnTo>
                  <a:pt x="349067" y="235655"/>
                </a:lnTo>
                <a:lnTo>
                  <a:pt x="357389" y="187303"/>
                </a:lnTo>
                <a:lnTo>
                  <a:pt x="349067" y="139041"/>
                </a:lnTo>
                <a:lnTo>
                  <a:pt x="334248" y="112847"/>
                </a:lnTo>
                <a:close/>
              </a:path>
              <a:path w="501015" h="601344">
                <a:moveTo>
                  <a:pt x="382983" y="390662"/>
                </a:moveTo>
                <a:lnTo>
                  <a:pt x="334099" y="396635"/>
                </a:lnTo>
                <a:lnTo>
                  <a:pt x="284074" y="401237"/>
                </a:lnTo>
                <a:lnTo>
                  <a:pt x="233625" y="404645"/>
                </a:lnTo>
                <a:lnTo>
                  <a:pt x="183464" y="407036"/>
                </a:lnTo>
                <a:lnTo>
                  <a:pt x="134307" y="408587"/>
                </a:lnTo>
                <a:lnTo>
                  <a:pt x="86867" y="409476"/>
                </a:lnTo>
                <a:lnTo>
                  <a:pt x="0" y="409974"/>
                </a:lnTo>
                <a:lnTo>
                  <a:pt x="9540" y="478148"/>
                </a:lnTo>
                <a:lnTo>
                  <a:pt x="94492" y="477562"/>
                </a:lnTo>
                <a:lnTo>
                  <a:pt x="140833" y="476418"/>
                </a:lnTo>
                <a:lnTo>
                  <a:pt x="189019" y="474338"/>
                </a:lnTo>
                <a:lnTo>
                  <a:pt x="238504" y="471047"/>
                </a:lnTo>
                <a:lnTo>
                  <a:pt x="288739" y="466270"/>
                </a:lnTo>
                <a:lnTo>
                  <a:pt x="339175" y="459732"/>
                </a:lnTo>
                <a:lnTo>
                  <a:pt x="389265" y="451157"/>
                </a:lnTo>
                <a:lnTo>
                  <a:pt x="382983" y="390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" y="566737"/>
            <a:ext cx="17040225" cy="9153525"/>
            <a:chOff x="623887" y="566737"/>
            <a:chExt cx="17040225" cy="9153525"/>
          </a:xfrm>
        </p:grpSpPr>
        <p:sp>
          <p:nvSpPr>
            <p:cNvPr id="3" name="object 3"/>
            <p:cNvSpPr/>
            <p:nvPr/>
          </p:nvSpPr>
          <p:spPr>
            <a:xfrm>
              <a:off x="623887" y="566737"/>
              <a:ext cx="17040225" cy="9153525"/>
            </a:xfrm>
            <a:custGeom>
              <a:avLst/>
              <a:gdLst/>
              <a:ahLst/>
              <a:cxnLst/>
              <a:rect l="l" t="t" r="r" b="b"/>
              <a:pathLst>
                <a:path w="17040225" h="9153525">
                  <a:moveTo>
                    <a:pt x="17040225" y="9153525"/>
                  </a:moveTo>
                  <a:lnTo>
                    <a:pt x="0" y="9153525"/>
                  </a:lnTo>
                  <a:lnTo>
                    <a:pt x="0" y="0"/>
                  </a:lnTo>
                  <a:lnTo>
                    <a:pt x="17040225" y="0"/>
                  </a:lnTo>
                  <a:lnTo>
                    <a:pt x="17040225" y="9153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88003" y="1178332"/>
              <a:ext cx="2501265" cy="616585"/>
            </a:xfrm>
            <a:custGeom>
              <a:avLst/>
              <a:gdLst/>
              <a:ahLst/>
              <a:cxnLst/>
              <a:rect l="l" t="t" r="r" b="b"/>
              <a:pathLst>
                <a:path w="2501265" h="616585">
                  <a:moveTo>
                    <a:pt x="434139" y="615996"/>
                  </a:moveTo>
                  <a:lnTo>
                    <a:pt x="510596" y="615996"/>
                  </a:lnTo>
                  <a:lnTo>
                    <a:pt x="510596" y="0"/>
                  </a:lnTo>
                  <a:lnTo>
                    <a:pt x="434139" y="0"/>
                  </a:lnTo>
                  <a:lnTo>
                    <a:pt x="434139" y="615996"/>
                  </a:lnTo>
                  <a:close/>
                </a:path>
                <a:path w="2501265" h="616585">
                  <a:moveTo>
                    <a:pt x="31354" y="65362"/>
                  </a:moveTo>
                  <a:lnTo>
                    <a:pt x="31354" y="125418"/>
                  </a:lnTo>
                  <a:lnTo>
                    <a:pt x="249630" y="125418"/>
                  </a:lnTo>
                  <a:lnTo>
                    <a:pt x="242824" y="170872"/>
                  </a:lnTo>
                  <a:lnTo>
                    <a:pt x="231272" y="213704"/>
                  </a:lnTo>
                  <a:lnTo>
                    <a:pt x="214765" y="253989"/>
                  </a:lnTo>
                  <a:lnTo>
                    <a:pt x="193094" y="291803"/>
                  </a:lnTo>
                  <a:lnTo>
                    <a:pt x="166052" y="327221"/>
                  </a:lnTo>
                  <a:lnTo>
                    <a:pt x="133430" y="360318"/>
                  </a:lnTo>
                  <a:lnTo>
                    <a:pt x="95020" y="391170"/>
                  </a:lnTo>
                  <a:lnTo>
                    <a:pt x="50612" y="419852"/>
                  </a:lnTo>
                  <a:lnTo>
                    <a:pt x="0" y="446440"/>
                  </a:lnTo>
                  <a:lnTo>
                    <a:pt x="39796" y="507220"/>
                  </a:lnTo>
                  <a:lnTo>
                    <a:pt x="90734" y="480498"/>
                  </a:lnTo>
                  <a:lnTo>
                    <a:pt x="135908" y="451644"/>
                  </a:lnTo>
                  <a:lnTo>
                    <a:pt x="175574" y="420746"/>
                  </a:lnTo>
                  <a:lnTo>
                    <a:pt x="209986" y="387894"/>
                  </a:lnTo>
                  <a:lnTo>
                    <a:pt x="239400" y="353176"/>
                  </a:lnTo>
                  <a:lnTo>
                    <a:pt x="264071" y="316680"/>
                  </a:lnTo>
                  <a:lnTo>
                    <a:pt x="284255" y="278497"/>
                  </a:lnTo>
                  <a:lnTo>
                    <a:pt x="300208" y="238714"/>
                  </a:lnTo>
                  <a:lnTo>
                    <a:pt x="312184" y="197420"/>
                  </a:lnTo>
                  <a:lnTo>
                    <a:pt x="320440" y="154704"/>
                  </a:lnTo>
                  <a:lnTo>
                    <a:pt x="325230" y="110655"/>
                  </a:lnTo>
                  <a:lnTo>
                    <a:pt x="326810" y="65362"/>
                  </a:lnTo>
                  <a:lnTo>
                    <a:pt x="31354" y="65362"/>
                  </a:lnTo>
                  <a:close/>
                </a:path>
                <a:path w="2501265" h="616585">
                  <a:moveTo>
                    <a:pt x="880338" y="103470"/>
                  </a:moveTo>
                  <a:lnTo>
                    <a:pt x="909080" y="136953"/>
                  </a:lnTo>
                  <a:lnTo>
                    <a:pt x="947153" y="165550"/>
                  </a:lnTo>
                  <a:lnTo>
                    <a:pt x="993527" y="188718"/>
                  </a:lnTo>
                  <a:lnTo>
                    <a:pt x="1047171" y="205911"/>
                  </a:lnTo>
                  <a:lnTo>
                    <a:pt x="1107056" y="216587"/>
                  </a:lnTo>
                  <a:lnTo>
                    <a:pt x="1132622" y="159667"/>
                  </a:lnTo>
                  <a:lnTo>
                    <a:pt x="1072211" y="148919"/>
                  </a:lnTo>
                  <a:lnTo>
                    <a:pt x="1020281" y="131653"/>
                  </a:lnTo>
                  <a:lnTo>
                    <a:pt x="977959" y="108987"/>
                  </a:lnTo>
                  <a:lnTo>
                    <a:pt x="946370" y="82040"/>
                  </a:lnTo>
                  <a:lnTo>
                    <a:pt x="926640" y="51930"/>
                  </a:lnTo>
                  <a:lnTo>
                    <a:pt x="919893" y="19777"/>
                  </a:lnTo>
                  <a:lnTo>
                    <a:pt x="919893" y="3135"/>
                  </a:lnTo>
                  <a:lnTo>
                    <a:pt x="841748" y="3135"/>
                  </a:lnTo>
                  <a:lnTo>
                    <a:pt x="841748" y="19777"/>
                  </a:lnTo>
                  <a:lnTo>
                    <a:pt x="834849" y="51930"/>
                  </a:lnTo>
                  <a:lnTo>
                    <a:pt x="783531" y="108987"/>
                  </a:lnTo>
                  <a:lnTo>
                    <a:pt x="741217" y="131653"/>
                  </a:lnTo>
                  <a:lnTo>
                    <a:pt x="689202" y="148919"/>
                  </a:lnTo>
                  <a:lnTo>
                    <a:pt x="628537" y="159667"/>
                  </a:lnTo>
                  <a:lnTo>
                    <a:pt x="654344" y="216587"/>
                  </a:lnTo>
                  <a:lnTo>
                    <a:pt x="713644" y="205911"/>
                  </a:lnTo>
                  <a:lnTo>
                    <a:pt x="766958" y="188718"/>
                  </a:lnTo>
                  <a:lnTo>
                    <a:pt x="813222" y="165550"/>
                  </a:lnTo>
                  <a:lnTo>
                    <a:pt x="851371" y="136953"/>
                  </a:lnTo>
                  <a:lnTo>
                    <a:pt x="880338" y="103470"/>
                  </a:lnTo>
                  <a:close/>
                </a:path>
                <a:path w="2501265" h="616585">
                  <a:moveTo>
                    <a:pt x="1161564" y="247459"/>
                  </a:moveTo>
                  <a:lnTo>
                    <a:pt x="599836" y="247459"/>
                  </a:lnTo>
                  <a:lnTo>
                    <a:pt x="599836" y="307516"/>
                  </a:lnTo>
                  <a:lnTo>
                    <a:pt x="841748" y="307516"/>
                  </a:lnTo>
                  <a:lnTo>
                    <a:pt x="841748" y="355030"/>
                  </a:lnTo>
                  <a:lnTo>
                    <a:pt x="665921" y="355030"/>
                  </a:lnTo>
                  <a:lnTo>
                    <a:pt x="665921" y="412915"/>
                  </a:lnTo>
                  <a:lnTo>
                    <a:pt x="1016851" y="412915"/>
                  </a:lnTo>
                  <a:lnTo>
                    <a:pt x="1016851" y="453435"/>
                  </a:lnTo>
                  <a:lnTo>
                    <a:pt x="666645" y="453435"/>
                  </a:lnTo>
                  <a:lnTo>
                    <a:pt x="666645" y="610931"/>
                  </a:lnTo>
                  <a:lnTo>
                    <a:pt x="1108503" y="610931"/>
                  </a:lnTo>
                  <a:lnTo>
                    <a:pt x="1108503" y="553045"/>
                  </a:lnTo>
                  <a:lnTo>
                    <a:pt x="740931" y="553045"/>
                  </a:lnTo>
                  <a:lnTo>
                    <a:pt x="740931" y="507702"/>
                  </a:lnTo>
                  <a:lnTo>
                    <a:pt x="1091620" y="507702"/>
                  </a:lnTo>
                  <a:lnTo>
                    <a:pt x="1091620" y="355030"/>
                  </a:lnTo>
                  <a:lnTo>
                    <a:pt x="917964" y="355030"/>
                  </a:lnTo>
                  <a:lnTo>
                    <a:pt x="917964" y="307516"/>
                  </a:lnTo>
                  <a:lnTo>
                    <a:pt x="1161564" y="307516"/>
                  </a:lnTo>
                  <a:lnTo>
                    <a:pt x="1161564" y="247459"/>
                  </a:lnTo>
                  <a:close/>
                </a:path>
                <a:path w="2501265" h="616585">
                  <a:moveTo>
                    <a:pt x="1648156" y="194157"/>
                  </a:moveTo>
                  <a:lnTo>
                    <a:pt x="1671773" y="233838"/>
                  </a:lnTo>
                  <a:lnTo>
                    <a:pt x="1702111" y="269533"/>
                  </a:lnTo>
                  <a:lnTo>
                    <a:pt x="1738451" y="300672"/>
                  </a:lnTo>
                  <a:lnTo>
                    <a:pt x="1780077" y="326685"/>
                  </a:lnTo>
                  <a:lnTo>
                    <a:pt x="1826273" y="347005"/>
                  </a:lnTo>
                  <a:lnTo>
                    <a:pt x="1876320" y="361059"/>
                  </a:lnTo>
                  <a:lnTo>
                    <a:pt x="1910328" y="297868"/>
                  </a:lnTo>
                  <a:lnTo>
                    <a:pt x="1857381" y="283904"/>
                  </a:lnTo>
                  <a:lnTo>
                    <a:pt x="1809818" y="262296"/>
                  </a:lnTo>
                  <a:lnTo>
                    <a:pt x="1768650" y="234316"/>
                  </a:lnTo>
                  <a:lnTo>
                    <a:pt x="1734892" y="201241"/>
                  </a:lnTo>
                  <a:lnTo>
                    <a:pt x="1709554" y="164342"/>
                  </a:lnTo>
                  <a:lnTo>
                    <a:pt x="1693650" y="124896"/>
                  </a:lnTo>
                  <a:lnTo>
                    <a:pt x="1688193" y="84175"/>
                  </a:lnTo>
                  <a:lnTo>
                    <a:pt x="1688193" y="38831"/>
                  </a:lnTo>
                  <a:lnTo>
                    <a:pt x="1607636" y="38831"/>
                  </a:lnTo>
                  <a:lnTo>
                    <a:pt x="1607636" y="84175"/>
                  </a:lnTo>
                  <a:lnTo>
                    <a:pt x="1601917" y="124718"/>
                  </a:lnTo>
                  <a:lnTo>
                    <a:pt x="1585860" y="164047"/>
                  </a:lnTo>
                  <a:lnTo>
                    <a:pt x="1560501" y="200886"/>
                  </a:lnTo>
                  <a:lnTo>
                    <a:pt x="1526872" y="233962"/>
                  </a:lnTo>
                  <a:lnTo>
                    <a:pt x="1486008" y="262000"/>
                  </a:lnTo>
                  <a:lnTo>
                    <a:pt x="1438942" y="283727"/>
                  </a:lnTo>
                  <a:lnTo>
                    <a:pt x="1386707" y="297868"/>
                  </a:lnTo>
                  <a:lnTo>
                    <a:pt x="1419991" y="361059"/>
                  </a:lnTo>
                  <a:lnTo>
                    <a:pt x="1469838" y="346787"/>
                  </a:lnTo>
                  <a:lnTo>
                    <a:pt x="1515913" y="326310"/>
                  </a:lnTo>
                  <a:lnTo>
                    <a:pt x="1557499" y="300220"/>
                  </a:lnTo>
                  <a:lnTo>
                    <a:pt x="1593879" y="269104"/>
                  </a:lnTo>
                  <a:lnTo>
                    <a:pt x="1624337" y="233553"/>
                  </a:lnTo>
                  <a:lnTo>
                    <a:pt x="1648156" y="194157"/>
                  </a:lnTo>
                  <a:close/>
                </a:path>
                <a:path w="2501265" h="616585">
                  <a:moveTo>
                    <a:pt x="1369583" y="537850"/>
                  </a:moveTo>
                  <a:lnTo>
                    <a:pt x="1933241" y="537850"/>
                  </a:lnTo>
                  <a:lnTo>
                    <a:pt x="1933241" y="475141"/>
                  </a:lnTo>
                  <a:lnTo>
                    <a:pt x="1369583" y="475141"/>
                  </a:lnTo>
                  <a:lnTo>
                    <a:pt x="1369583" y="537850"/>
                  </a:lnTo>
                  <a:close/>
                </a:path>
                <a:path w="2501265" h="616585">
                  <a:moveTo>
                    <a:pt x="2428643" y="154360"/>
                  </a:moveTo>
                  <a:lnTo>
                    <a:pt x="2364245" y="154360"/>
                  </a:lnTo>
                  <a:lnTo>
                    <a:pt x="2364245" y="11818"/>
                  </a:lnTo>
                  <a:lnTo>
                    <a:pt x="2293577" y="11818"/>
                  </a:lnTo>
                  <a:lnTo>
                    <a:pt x="2293577" y="371189"/>
                  </a:lnTo>
                  <a:lnTo>
                    <a:pt x="2364245" y="371189"/>
                  </a:lnTo>
                  <a:lnTo>
                    <a:pt x="2364245" y="215622"/>
                  </a:lnTo>
                  <a:lnTo>
                    <a:pt x="2428643" y="215622"/>
                  </a:lnTo>
                  <a:lnTo>
                    <a:pt x="2428643" y="375531"/>
                  </a:lnTo>
                  <a:lnTo>
                    <a:pt x="2500758" y="375531"/>
                  </a:lnTo>
                  <a:lnTo>
                    <a:pt x="2500758" y="482"/>
                  </a:lnTo>
                  <a:lnTo>
                    <a:pt x="2428643" y="482"/>
                  </a:lnTo>
                  <a:lnTo>
                    <a:pt x="2428643" y="154360"/>
                  </a:lnTo>
                  <a:close/>
                </a:path>
                <a:path w="2501265" h="616585">
                  <a:moveTo>
                    <a:pt x="2257640" y="271578"/>
                  </a:moveTo>
                  <a:lnTo>
                    <a:pt x="2213431" y="278354"/>
                  </a:lnTo>
                  <a:lnTo>
                    <a:pt x="2169335" y="282733"/>
                  </a:lnTo>
                  <a:lnTo>
                    <a:pt x="2122480" y="285213"/>
                  </a:lnTo>
                  <a:lnTo>
                    <a:pt x="2069995" y="286291"/>
                  </a:lnTo>
                  <a:lnTo>
                    <a:pt x="2069995" y="221411"/>
                  </a:lnTo>
                  <a:lnTo>
                    <a:pt x="2232797" y="221411"/>
                  </a:lnTo>
                  <a:lnTo>
                    <a:pt x="2232797" y="163526"/>
                  </a:lnTo>
                  <a:lnTo>
                    <a:pt x="2069995" y="163526"/>
                  </a:lnTo>
                  <a:lnTo>
                    <a:pt x="2069995" y="103711"/>
                  </a:lnTo>
                  <a:lnTo>
                    <a:pt x="2239068" y="103711"/>
                  </a:lnTo>
                  <a:lnTo>
                    <a:pt x="2239068" y="42449"/>
                  </a:lnTo>
                  <a:lnTo>
                    <a:pt x="1996915" y="42449"/>
                  </a:lnTo>
                  <a:lnTo>
                    <a:pt x="1996915" y="348518"/>
                  </a:lnTo>
                  <a:lnTo>
                    <a:pt x="2037917" y="348518"/>
                  </a:lnTo>
                  <a:lnTo>
                    <a:pt x="2103569" y="348035"/>
                  </a:lnTo>
                  <a:lnTo>
                    <a:pt x="2160290" y="345744"/>
                  </a:lnTo>
                  <a:lnTo>
                    <a:pt x="2212624" y="340920"/>
                  </a:lnTo>
                  <a:lnTo>
                    <a:pt x="2265117" y="332840"/>
                  </a:lnTo>
                  <a:lnTo>
                    <a:pt x="2257640" y="271578"/>
                  </a:lnTo>
                  <a:close/>
                </a:path>
                <a:path w="2501265" h="616585">
                  <a:moveTo>
                    <a:pt x="2425266" y="464047"/>
                  </a:moveTo>
                  <a:lnTo>
                    <a:pt x="2425266" y="615996"/>
                  </a:lnTo>
                  <a:lnTo>
                    <a:pt x="2500758" y="615996"/>
                  </a:lnTo>
                  <a:lnTo>
                    <a:pt x="2500758" y="403026"/>
                  </a:lnTo>
                  <a:lnTo>
                    <a:pt x="2078436" y="403026"/>
                  </a:lnTo>
                  <a:lnTo>
                    <a:pt x="2078436" y="464047"/>
                  </a:lnTo>
                  <a:lnTo>
                    <a:pt x="2425266" y="464047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8003" y="1178332"/>
              <a:ext cx="511175" cy="616585"/>
            </a:xfrm>
            <a:custGeom>
              <a:avLst/>
              <a:gdLst/>
              <a:ahLst/>
              <a:cxnLst/>
              <a:rect l="l" t="t" r="r" b="b"/>
              <a:pathLst>
                <a:path w="511175" h="616585">
                  <a:moveTo>
                    <a:pt x="510596" y="0"/>
                  </a:moveTo>
                  <a:lnTo>
                    <a:pt x="434139" y="0"/>
                  </a:lnTo>
                  <a:lnTo>
                    <a:pt x="434139" y="615996"/>
                  </a:lnTo>
                  <a:lnTo>
                    <a:pt x="510596" y="615996"/>
                  </a:lnTo>
                  <a:lnTo>
                    <a:pt x="510596" y="0"/>
                  </a:lnTo>
                  <a:close/>
                </a:path>
                <a:path w="511175" h="616585">
                  <a:moveTo>
                    <a:pt x="326810" y="65362"/>
                  </a:moveTo>
                  <a:lnTo>
                    <a:pt x="31354" y="65362"/>
                  </a:lnTo>
                  <a:lnTo>
                    <a:pt x="31354" y="125418"/>
                  </a:lnTo>
                  <a:lnTo>
                    <a:pt x="249630" y="125418"/>
                  </a:lnTo>
                  <a:lnTo>
                    <a:pt x="242824" y="170872"/>
                  </a:lnTo>
                  <a:lnTo>
                    <a:pt x="231272" y="213704"/>
                  </a:lnTo>
                  <a:lnTo>
                    <a:pt x="214765" y="253989"/>
                  </a:lnTo>
                  <a:lnTo>
                    <a:pt x="193094" y="291803"/>
                  </a:lnTo>
                  <a:lnTo>
                    <a:pt x="166052" y="327221"/>
                  </a:lnTo>
                  <a:lnTo>
                    <a:pt x="133430" y="360318"/>
                  </a:lnTo>
                  <a:lnTo>
                    <a:pt x="95020" y="391170"/>
                  </a:lnTo>
                  <a:lnTo>
                    <a:pt x="50612" y="419852"/>
                  </a:lnTo>
                  <a:lnTo>
                    <a:pt x="0" y="446440"/>
                  </a:lnTo>
                  <a:lnTo>
                    <a:pt x="39796" y="507220"/>
                  </a:lnTo>
                  <a:lnTo>
                    <a:pt x="90734" y="480498"/>
                  </a:lnTo>
                  <a:lnTo>
                    <a:pt x="135908" y="451644"/>
                  </a:lnTo>
                  <a:lnTo>
                    <a:pt x="175574" y="420746"/>
                  </a:lnTo>
                  <a:lnTo>
                    <a:pt x="209986" y="387894"/>
                  </a:lnTo>
                  <a:lnTo>
                    <a:pt x="239400" y="353176"/>
                  </a:lnTo>
                  <a:lnTo>
                    <a:pt x="264071" y="316681"/>
                  </a:lnTo>
                  <a:lnTo>
                    <a:pt x="284255" y="278497"/>
                  </a:lnTo>
                  <a:lnTo>
                    <a:pt x="300208" y="238714"/>
                  </a:lnTo>
                  <a:lnTo>
                    <a:pt x="312184" y="197420"/>
                  </a:lnTo>
                  <a:lnTo>
                    <a:pt x="320440" y="154704"/>
                  </a:lnTo>
                  <a:lnTo>
                    <a:pt x="325230" y="110655"/>
                  </a:lnTo>
                  <a:lnTo>
                    <a:pt x="326810" y="6536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8003" y="1178332"/>
              <a:ext cx="511175" cy="616585"/>
            </a:xfrm>
            <a:custGeom>
              <a:avLst/>
              <a:gdLst/>
              <a:ahLst/>
              <a:cxnLst/>
              <a:rect l="l" t="t" r="r" b="b"/>
              <a:pathLst>
                <a:path w="511175" h="616585">
                  <a:moveTo>
                    <a:pt x="434139" y="615996"/>
                  </a:moveTo>
                  <a:lnTo>
                    <a:pt x="510596" y="615996"/>
                  </a:lnTo>
                  <a:lnTo>
                    <a:pt x="510596" y="0"/>
                  </a:lnTo>
                  <a:lnTo>
                    <a:pt x="434139" y="0"/>
                  </a:lnTo>
                  <a:lnTo>
                    <a:pt x="434139" y="615996"/>
                  </a:lnTo>
                  <a:close/>
                </a:path>
                <a:path w="511175" h="616585">
                  <a:moveTo>
                    <a:pt x="31354" y="65362"/>
                  </a:moveTo>
                  <a:lnTo>
                    <a:pt x="31354" y="125418"/>
                  </a:lnTo>
                  <a:lnTo>
                    <a:pt x="249630" y="125418"/>
                  </a:lnTo>
                  <a:lnTo>
                    <a:pt x="242824" y="170872"/>
                  </a:lnTo>
                  <a:lnTo>
                    <a:pt x="231272" y="213704"/>
                  </a:lnTo>
                  <a:lnTo>
                    <a:pt x="214765" y="253989"/>
                  </a:lnTo>
                  <a:lnTo>
                    <a:pt x="193094" y="291803"/>
                  </a:lnTo>
                  <a:lnTo>
                    <a:pt x="166052" y="327221"/>
                  </a:lnTo>
                  <a:lnTo>
                    <a:pt x="133430" y="360318"/>
                  </a:lnTo>
                  <a:lnTo>
                    <a:pt x="95020" y="391170"/>
                  </a:lnTo>
                  <a:lnTo>
                    <a:pt x="50612" y="419852"/>
                  </a:lnTo>
                  <a:lnTo>
                    <a:pt x="0" y="446440"/>
                  </a:lnTo>
                  <a:lnTo>
                    <a:pt x="39796" y="507220"/>
                  </a:lnTo>
                  <a:lnTo>
                    <a:pt x="90734" y="480498"/>
                  </a:lnTo>
                  <a:lnTo>
                    <a:pt x="135908" y="451644"/>
                  </a:lnTo>
                  <a:lnTo>
                    <a:pt x="175574" y="420746"/>
                  </a:lnTo>
                  <a:lnTo>
                    <a:pt x="209986" y="387894"/>
                  </a:lnTo>
                  <a:lnTo>
                    <a:pt x="239400" y="353176"/>
                  </a:lnTo>
                  <a:lnTo>
                    <a:pt x="264071" y="316680"/>
                  </a:lnTo>
                  <a:lnTo>
                    <a:pt x="284255" y="278497"/>
                  </a:lnTo>
                  <a:lnTo>
                    <a:pt x="300208" y="238714"/>
                  </a:lnTo>
                  <a:lnTo>
                    <a:pt x="312184" y="197420"/>
                  </a:lnTo>
                  <a:lnTo>
                    <a:pt x="320440" y="154704"/>
                  </a:lnTo>
                  <a:lnTo>
                    <a:pt x="325230" y="110655"/>
                  </a:lnTo>
                  <a:lnTo>
                    <a:pt x="326810" y="65362"/>
                  </a:lnTo>
                  <a:lnTo>
                    <a:pt x="31354" y="65362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87840" y="1181468"/>
              <a:ext cx="561975" cy="608330"/>
            </a:xfrm>
            <a:custGeom>
              <a:avLst/>
              <a:gdLst/>
              <a:ahLst/>
              <a:cxnLst/>
              <a:rect l="l" t="t" r="r" b="b"/>
              <a:pathLst>
                <a:path w="561975" h="608330">
                  <a:moveTo>
                    <a:pt x="320057" y="0"/>
                  </a:moveTo>
                  <a:lnTo>
                    <a:pt x="241912" y="0"/>
                  </a:lnTo>
                  <a:lnTo>
                    <a:pt x="241912" y="16641"/>
                  </a:lnTo>
                  <a:lnTo>
                    <a:pt x="235012" y="48794"/>
                  </a:lnTo>
                  <a:lnTo>
                    <a:pt x="183695" y="105851"/>
                  </a:lnTo>
                  <a:lnTo>
                    <a:pt x="141381" y="128517"/>
                  </a:lnTo>
                  <a:lnTo>
                    <a:pt x="89366" y="145783"/>
                  </a:lnTo>
                  <a:lnTo>
                    <a:pt x="28701" y="156531"/>
                  </a:lnTo>
                  <a:lnTo>
                    <a:pt x="54508" y="213452"/>
                  </a:lnTo>
                  <a:lnTo>
                    <a:pt x="113808" y="202775"/>
                  </a:lnTo>
                  <a:lnTo>
                    <a:pt x="167122" y="185582"/>
                  </a:lnTo>
                  <a:lnTo>
                    <a:pt x="213386" y="162414"/>
                  </a:lnTo>
                  <a:lnTo>
                    <a:pt x="251534" y="133817"/>
                  </a:lnTo>
                  <a:lnTo>
                    <a:pt x="280502" y="100334"/>
                  </a:lnTo>
                  <a:lnTo>
                    <a:pt x="371656" y="100334"/>
                  </a:lnTo>
                  <a:lnTo>
                    <a:pt x="346534" y="78904"/>
                  </a:lnTo>
                  <a:lnTo>
                    <a:pt x="326804" y="48794"/>
                  </a:lnTo>
                  <a:lnTo>
                    <a:pt x="320057" y="16641"/>
                  </a:lnTo>
                  <a:lnTo>
                    <a:pt x="320057" y="0"/>
                  </a:lnTo>
                  <a:close/>
                </a:path>
                <a:path w="561975" h="608330">
                  <a:moveTo>
                    <a:pt x="371656" y="100334"/>
                  </a:moveTo>
                  <a:lnTo>
                    <a:pt x="280502" y="100334"/>
                  </a:lnTo>
                  <a:lnTo>
                    <a:pt x="309244" y="133817"/>
                  </a:lnTo>
                  <a:lnTo>
                    <a:pt x="347317" y="162414"/>
                  </a:lnTo>
                  <a:lnTo>
                    <a:pt x="393691" y="185582"/>
                  </a:lnTo>
                  <a:lnTo>
                    <a:pt x="447335" y="202775"/>
                  </a:lnTo>
                  <a:lnTo>
                    <a:pt x="507219" y="213452"/>
                  </a:lnTo>
                  <a:lnTo>
                    <a:pt x="532785" y="156531"/>
                  </a:lnTo>
                  <a:lnTo>
                    <a:pt x="472374" y="145783"/>
                  </a:lnTo>
                  <a:lnTo>
                    <a:pt x="420445" y="128517"/>
                  </a:lnTo>
                  <a:lnTo>
                    <a:pt x="378123" y="105851"/>
                  </a:lnTo>
                  <a:lnTo>
                    <a:pt x="371656" y="100334"/>
                  </a:lnTo>
                  <a:close/>
                </a:path>
                <a:path w="561975" h="608330">
                  <a:moveTo>
                    <a:pt x="491783" y="351894"/>
                  </a:moveTo>
                  <a:lnTo>
                    <a:pt x="66085" y="351894"/>
                  </a:lnTo>
                  <a:lnTo>
                    <a:pt x="66085" y="409779"/>
                  </a:lnTo>
                  <a:lnTo>
                    <a:pt x="417015" y="409779"/>
                  </a:lnTo>
                  <a:lnTo>
                    <a:pt x="417015" y="450299"/>
                  </a:lnTo>
                  <a:lnTo>
                    <a:pt x="66809" y="450299"/>
                  </a:lnTo>
                  <a:lnTo>
                    <a:pt x="66809" y="607795"/>
                  </a:lnTo>
                  <a:lnTo>
                    <a:pt x="508667" y="607795"/>
                  </a:lnTo>
                  <a:lnTo>
                    <a:pt x="508667" y="549909"/>
                  </a:lnTo>
                  <a:lnTo>
                    <a:pt x="141095" y="549909"/>
                  </a:lnTo>
                  <a:lnTo>
                    <a:pt x="141095" y="504566"/>
                  </a:lnTo>
                  <a:lnTo>
                    <a:pt x="491783" y="504566"/>
                  </a:lnTo>
                  <a:lnTo>
                    <a:pt x="491783" y="351894"/>
                  </a:lnTo>
                  <a:close/>
                </a:path>
                <a:path w="561975" h="608330">
                  <a:moveTo>
                    <a:pt x="318127" y="304380"/>
                  </a:moveTo>
                  <a:lnTo>
                    <a:pt x="241912" y="304380"/>
                  </a:lnTo>
                  <a:lnTo>
                    <a:pt x="241912" y="351894"/>
                  </a:lnTo>
                  <a:lnTo>
                    <a:pt x="318127" y="351894"/>
                  </a:lnTo>
                  <a:lnTo>
                    <a:pt x="318127" y="304380"/>
                  </a:lnTo>
                  <a:close/>
                </a:path>
                <a:path w="561975" h="608330">
                  <a:moveTo>
                    <a:pt x="561728" y="244323"/>
                  </a:moveTo>
                  <a:lnTo>
                    <a:pt x="0" y="244323"/>
                  </a:lnTo>
                  <a:lnTo>
                    <a:pt x="0" y="304380"/>
                  </a:lnTo>
                  <a:lnTo>
                    <a:pt x="561728" y="304380"/>
                  </a:lnTo>
                  <a:lnTo>
                    <a:pt x="561728" y="24432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87840" y="1181468"/>
              <a:ext cx="561975" cy="608330"/>
            </a:xfrm>
            <a:custGeom>
              <a:avLst/>
              <a:gdLst/>
              <a:ahLst/>
              <a:cxnLst/>
              <a:rect l="l" t="t" r="r" b="b"/>
              <a:pathLst>
                <a:path w="561975" h="608330">
                  <a:moveTo>
                    <a:pt x="280502" y="100334"/>
                  </a:moveTo>
                  <a:lnTo>
                    <a:pt x="309244" y="133817"/>
                  </a:lnTo>
                  <a:lnTo>
                    <a:pt x="347317" y="162414"/>
                  </a:lnTo>
                  <a:lnTo>
                    <a:pt x="393691" y="185582"/>
                  </a:lnTo>
                  <a:lnTo>
                    <a:pt x="447335" y="202775"/>
                  </a:lnTo>
                  <a:lnTo>
                    <a:pt x="507219" y="213452"/>
                  </a:lnTo>
                  <a:lnTo>
                    <a:pt x="532785" y="156531"/>
                  </a:lnTo>
                  <a:lnTo>
                    <a:pt x="472374" y="145783"/>
                  </a:lnTo>
                  <a:lnTo>
                    <a:pt x="420445" y="128517"/>
                  </a:lnTo>
                  <a:lnTo>
                    <a:pt x="378123" y="105851"/>
                  </a:lnTo>
                  <a:lnTo>
                    <a:pt x="346534" y="78904"/>
                  </a:lnTo>
                  <a:lnTo>
                    <a:pt x="326804" y="48794"/>
                  </a:lnTo>
                  <a:lnTo>
                    <a:pt x="320057" y="16641"/>
                  </a:lnTo>
                  <a:lnTo>
                    <a:pt x="320057" y="0"/>
                  </a:lnTo>
                  <a:lnTo>
                    <a:pt x="241912" y="0"/>
                  </a:lnTo>
                  <a:lnTo>
                    <a:pt x="241912" y="16641"/>
                  </a:lnTo>
                  <a:lnTo>
                    <a:pt x="235012" y="48794"/>
                  </a:lnTo>
                  <a:lnTo>
                    <a:pt x="183695" y="105851"/>
                  </a:lnTo>
                  <a:lnTo>
                    <a:pt x="141381" y="128517"/>
                  </a:lnTo>
                  <a:lnTo>
                    <a:pt x="89366" y="145783"/>
                  </a:lnTo>
                  <a:lnTo>
                    <a:pt x="28701" y="156531"/>
                  </a:lnTo>
                  <a:lnTo>
                    <a:pt x="54508" y="213452"/>
                  </a:lnTo>
                  <a:lnTo>
                    <a:pt x="113808" y="202775"/>
                  </a:lnTo>
                  <a:lnTo>
                    <a:pt x="167122" y="185582"/>
                  </a:lnTo>
                  <a:lnTo>
                    <a:pt x="213386" y="162414"/>
                  </a:lnTo>
                  <a:lnTo>
                    <a:pt x="251534" y="133817"/>
                  </a:lnTo>
                  <a:lnTo>
                    <a:pt x="280502" y="100334"/>
                  </a:lnTo>
                  <a:close/>
                </a:path>
                <a:path w="561975" h="608330">
                  <a:moveTo>
                    <a:pt x="561728" y="244323"/>
                  </a:moveTo>
                  <a:lnTo>
                    <a:pt x="0" y="244323"/>
                  </a:lnTo>
                  <a:lnTo>
                    <a:pt x="0" y="304380"/>
                  </a:lnTo>
                  <a:lnTo>
                    <a:pt x="241912" y="304380"/>
                  </a:lnTo>
                  <a:lnTo>
                    <a:pt x="241912" y="351894"/>
                  </a:lnTo>
                  <a:lnTo>
                    <a:pt x="66085" y="351894"/>
                  </a:lnTo>
                  <a:lnTo>
                    <a:pt x="66085" y="409779"/>
                  </a:lnTo>
                  <a:lnTo>
                    <a:pt x="417015" y="409779"/>
                  </a:lnTo>
                  <a:lnTo>
                    <a:pt x="417015" y="450299"/>
                  </a:lnTo>
                  <a:lnTo>
                    <a:pt x="66809" y="450299"/>
                  </a:lnTo>
                  <a:lnTo>
                    <a:pt x="66809" y="607795"/>
                  </a:lnTo>
                  <a:lnTo>
                    <a:pt x="508667" y="607795"/>
                  </a:lnTo>
                  <a:lnTo>
                    <a:pt x="508667" y="549909"/>
                  </a:lnTo>
                  <a:lnTo>
                    <a:pt x="141095" y="549909"/>
                  </a:lnTo>
                  <a:lnTo>
                    <a:pt x="141095" y="504566"/>
                  </a:lnTo>
                  <a:lnTo>
                    <a:pt x="491783" y="504566"/>
                  </a:lnTo>
                  <a:lnTo>
                    <a:pt x="491783" y="351894"/>
                  </a:lnTo>
                  <a:lnTo>
                    <a:pt x="318127" y="351894"/>
                  </a:lnTo>
                  <a:lnTo>
                    <a:pt x="318127" y="304380"/>
                  </a:lnTo>
                  <a:lnTo>
                    <a:pt x="561728" y="304380"/>
                  </a:lnTo>
                  <a:lnTo>
                    <a:pt x="561728" y="244323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57587" y="1217164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80" h="499110">
                  <a:moveTo>
                    <a:pt x="318610" y="0"/>
                  </a:moveTo>
                  <a:lnTo>
                    <a:pt x="238053" y="0"/>
                  </a:lnTo>
                  <a:lnTo>
                    <a:pt x="238053" y="45343"/>
                  </a:lnTo>
                  <a:lnTo>
                    <a:pt x="232333" y="85886"/>
                  </a:lnTo>
                  <a:lnTo>
                    <a:pt x="216277" y="125215"/>
                  </a:lnTo>
                  <a:lnTo>
                    <a:pt x="190918" y="162054"/>
                  </a:lnTo>
                  <a:lnTo>
                    <a:pt x="157289" y="195130"/>
                  </a:lnTo>
                  <a:lnTo>
                    <a:pt x="116425" y="223168"/>
                  </a:lnTo>
                  <a:lnTo>
                    <a:pt x="69358" y="244895"/>
                  </a:lnTo>
                  <a:lnTo>
                    <a:pt x="17124" y="259036"/>
                  </a:lnTo>
                  <a:lnTo>
                    <a:pt x="50408" y="322227"/>
                  </a:lnTo>
                  <a:lnTo>
                    <a:pt x="100255" y="307955"/>
                  </a:lnTo>
                  <a:lnTo>
                    <a:pt x="146330" y="287478"/>
                  </a:lnTo>
                  <a:lnTo>
                    <a:pt x="187916" y="261388"/>
                  </a:lnTo>
                  <a:lnTo>
                    <a:pt x="224296" y="230272"/>
                  </a:lnTo>
                  <a:lnTo>
                    <a:pt x="254754" y="194721"/>
                  </a:lnTo>
                  <a:lnTo>
                    <a:pt x="278572" y="155325"/>
                  </a:lnTo>
                  <a:lnTo>
                    <a:pt x="360444" y="155325"/>
                  </a:lnTo>
                  <a:lnTo>
                    <a:pt x="339971" y="125510"/>
                  </a:lnTo>
                  <a:lnTo>
                    <a:pt x="324067" y="86064"/>
                  </a:lnTo>
                  <a:lnTo>
                    <a:pt x="318610" y="45343"/>
                  </a:lnTo>
                  <a:lnTo>
                    <a:pt x="318610" y="0"/>
                  </a:lnTo>
                  <a:close/>
                </a:path>
                <a:path w="563880" h="499110">
                  <a:moveTo>
                    <a:pt x="360444" y="155325"/>
                  </a:moveTo>
                  <a:lnTo>
                    <a:pt x="278572" y="155325"/>
                  </a:lnTo>
                  <a:lnTo>
                    <a:pt x="302190" y="195006"/>
                  </a:lnTo>
                  <a:lnTo>
                    <a:pt x="332527" y="230701"/>
                  </a:lnTo>
                  <a:lnTo>
                    <a:pt x="368867" y="261840"/>
                  </a:lnTo>
                  <a:lnTo>
                    <a:pt x="410494" y="287853"/>
                  </a:lnTo>
                  <a:lnTo>
                    <a:pt x="456689" y="308173"/>
                  </a:lnTo>
                  <a:lnTo>
                    <a:pt x="506737" y="322227"/>
                  </a:lnTo>
                  <a:lnTo>
                    <a:pt x="540745" y="259036"/>
                  </a:lnTo>
                  <a:lnTo>
                    <a:pt x="487798" y="245072"/>
                  </a:lnTo>
                  <a:lnTo>
                    <a:pt x="440234" y="223464"/>
                  </a:lnTo>
                  <a:lnTo>
                    <a:pt x="399067" y="195484"/>
                  </a:lnTo>
                  <a:lnTo>
                    <a:pt x="365308" y="162409"/>
                  </a:lnTo>
                  <a:lnTo>
                    <a:pt x="360444" y="155325"/>
                  </a:lnTo>
                  <a:close/>
                </a:path>
                <a:path w="563880" h="499110">
                  <a:moveTo>
                    <a:pt x="563658" y="436309"/>
                  </a:moveTo>
                  <a:lnTo>
                    <a:pt x="0" y="436309"/>
                  </a:lnTo>
                  <a:lnTo>
                    <a:pt x="0" y="499018"/>
                  </a:lnTo>
                  <a:lnTo>
                    <a:pt x="563658" y="499018"/>
                  </a:lnTo>
                  <a:lnTo>
                    <a:pt x="563658" y="43630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57587" y="1217164"/>
              <a:ext cx="563880" cy="499109"/>
            </a:xfrm>
            <a:custGeom>
              <a:avLst/>
              <a:gdLst/>
              <a:ahLst/>
              <a:cxnLst/>
              <a:rect l="l" t="t" r="r" b="b"/>
              <a:pathLst>
                <a:path w="563880" h="499110">
                  <a:moveTo>
                    <a:pt x="278572" y="155325"/>
                  </a:moveTo>
                  <a:lnTo>
                    <a:pt x="302190" y="195006"/>
                  </a:lnTo>
                  <a:lnTo>
                    <a:pt x="332527" y="230701"/>
                  </a:lnTo>
                  <a:lnTo>
                    <a:pt x="368867" y="261840"/>
                  </a:lnTo>
                  <a:lnTo>
                    <a:pt x="410494" y="287853"/>
                  </a:lnTo>
                  <a:lnTo>
                    <a:pt x="456689" y="308173"/>
                  </a:lnTo>
                  <a:lnTo>
                    <a:pt x="506737" y="322227"/>
                  </a:lnTo>
                  <a:lnTo>
                    <a:pt x="540745" y="259036"/>
                  </a:lnTo>
                  <a:lnTo>
                    <a:pt x="487798" y="245072"/>
                  </a:lnTo>
                  <a:lnTo>
                    <a:pt x="440234" y="223464"/>
                  </a:lnTo>
                  <a:lnTo>
                    <a:pt x="399067" y="195484"/>
                  </a:lnTo>
                  <a:lnTo>
                    <a:pt x="365308" y="162409"/>
                  </a:lnTo>
                  <a:lnTo>
                    <a:pt x="339971" y="125510"/>
                  </a:lnTo>
                  <a:lnTo>
                    <a:pt x="324067" y="86064"/>
                  </a:lnTo>
                  <a:lnTo>
                    <a:pt x="318610" y="45343"/>
                  </a:lnTo>
                  <a:lnTo>
                    <a:pt x="318610" y="0"/>
                  </a:lnTo>
                  <a:lnTo>
                    <a:pt x="238053" y="0"/>
                  </a:lnTo>
                  <a:lnTo>
                    <a:pt x="238053" y="45343"/>
                  </a:lnTo>
                  <a:lnTo>
                    <a:pt x="232333" y="85886"/>
                  </a:lnTo>
                  <a:lnTo>
                    <a:pt x="216277" y="125215"/>
                  </a:lnTo>
                  <a:lnTo>
                    <a:pt x="190918" y="162054"/>
                  </a:lnTo>
                  <a:lnTo>
                    <a:pt x="157289" y="195130"/>
                  </a:lnTo>
                  <a:lnTo>
                    <a:pt x="116425" y="223168"/>
                  </a:lnTo>
                  <a:lnTo>
                    <a:pt x="69358" y="244895"/>
                  </a:lnTo>
                  <a:lnTo>
                    <a:pt x="17124" y="259036"/>
                  </a:lnTo>
                  <a:lnTo>
                    <a:pt x="50408" y="322227"/>
                  </a:lnTo>
                  <a:lnTo>
                    <a:pt x="100255" y="307955"/>
                  </a:lnTo>
                  <a:lnTo>
                    <a:pt x="146330" y="287478"/>
                  </a:lnTo>
                  <a:lnTo>
                    <a:pt x="187916" y="261388"/>
                  </a:lnTo>
                  <a:lnTo>
                    <a:pt x="224296" y="230272"/>
                  </a:lnTo>
                  <a:lnTo>
                    <a:pt x="254754" y="194721"/>
                  </a:lnTo>
                  <a:lnTo>
                    <a:pt x="278572" y="155325"/>
                  </a:lnTo>
                  <a:close/>
                </a:path>
                <a:path w="563880" h="499110">
                  <a:moveTo>
                    <a:pt x="0" y="499018"/>
                  </a:moveTo>
                  <a:lnTo>
                    <a:pt x="563658" y="499018"/>
                  </a:lnTo>
                  <a:lnTo>
                    <a:pt x="563658" y="436309"/>
                  </a:lnTo>
                  <a:lnTo>
                    <a:pt x="0" y="436309"/>
                  </a:lnTo>
                  <a:lnTo>
                    <a:pt x="0" y="499018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84918" y="1178814"/>
              <a:ext cx="504190" cy="615950"/>
            </a:xfrm>
            <a:custGeom>
              <a:avLst/>
              <a:gdLst/>
              <a:ahLst/>
              <a:cxnLst/>
              <a:rect l="l" t="t" r="r" b="b"/>
              <a:pathLst>
                <a:path w="504189" h="615950">
                  <a:moveTo>
                    <a:pt x="503843" y="215140"/>
                  </a:moveTo>
                  <a:lnTo>
                    <a:pt x="431728" y="215140"/>
                  </a:lnTo>
                  <a:lnTo>
                    <a:pt x="431728" y="375048"/>
                  </a:lnTo>
                  <a:lnTo>
                    <a:pt x="503843" y="375048"/>
                  </a:lnTo>
                  <a:lnTo>
                    <a:pt x="503843" y="215140"/>
                  </a:lnTo>
                  <a:close/>
                </a:path>
                <a:path w="504189" h="615950">
                  <a:moveTo>
                    <a:pt x="367330" y="11335"/>
                  </a:moveTo>
                  <a:lnTo>
                    <a:pt x="296662" y="11335"/>
                  </a:lnTo>
                  <a:lnTo>
                    <a:pt x="296662" y="370707"/>
                  </a:lnTo>
                  <a:lnTo>
                    <a:pt x="367330" y="370707"/>
                  </a:lnTo>
                  <a:lnTo>
                    <a:pt x="367330" y="215140"/>
                  </a:lnTo>
                  <a:lnTo>
                    <a:pt x="503843" y="215140"/>
                  </a:lnTo>
                  <a:lnTo>
                    <a:pt x="503843" y="153878"/>
                  </a:lnTo>
                  <a:lnTo>
                    <a:pt x="367330" y="153878"/>
                  </a:lnTo>
                  <a:lnTo>
                    <a:pt x="367330" y="11335"/>
                  </a:lnTo>
                  <a:close/>
                </a:path>
                <a:path w="504189" h="615950">
                  <a:moveTo>
                    <a:pt x="503843" y="0"/>
                  </a:moveTo>
                  <a:lnTo>
                    <a:pt x="431728" y="0"/>
                  </a:lnTo>
                  <a:lnTo>
                    <a:pt x="431728" y="153878"/>
                  </a:lnTo>
                  <a:lnTo>
                    <a:pt x="503843" y="153878"/>
                  </a:lnTo>
                  <a:lnTo>
                    <a:pt x="503843" y="0"/>
                  </a:lnTo>
                  <a:close/>
                </a:path>
                <a:path w="504189" h="615950">
                  <a:moveTo>
                    <a:pt x="242153" y="41967"/>
                  </a:moveTo>
                  <a:lnTo>
                    <a:pt x="0" y="41967"/>
                  </a:lnTo>
                  <a:lnTo>
                    <a:pt x="0" y="348035"/>
                  </a:lnTo>
                  <a:lnTo>
                    <a:pt x="41002" y="348035"/>
                  </a:lnTo>
                  <a:lnTo>
                    <a:pt x="106654" y="347553"/>
                  </a:lnTo>
                  <a:lnTo>
                    <a:pt x="163375" y="345261"/>
                  </a:lnTo>
                  <a:lnTo>
                    <a:pt x="215709" y="340438"/>
                  </a:lnTo>
                  <a:lnTo>
                    <a:pt x="268202" y="332358"/>
                  </a:lnTo>
                  <a:lnTo>
                    <a:pt x="262520" y="285808"/>
                  </a:lnTo>
                  <a:lnTo>
                    <a:pt x="73080" y="285808"/>
                  </a:lnTo>
                  <a:lnTo>
                    <a:pt x="73080" y="220928"/>
                  </a:lnTo>
                  <a:lnTo>
                    <a:pt x="235882" y="220928"/>
                  </a:lnTo>
                  <a:lnTo>
                    <a:pt x="235882" y="163043"/>
                  </a:lnTo>
                  <a:lnTo>
                    <a:pt x="73080" y="163043"/>
                  </a:lnTo>
                  <a:lnTo>
                    <a:pt x="73080" y="103229"/>
                  </a:lnTo>
                  <a:lnTo>
                    <a:pt x="242153" y="103229"/>
                  </a:lnTo>
                  <a:lnTo>
                    <a:pt x="242153" y="41967"/>
                  </a:lnTo>
                  <a:close/>
                </a:path>
                <a:path w="504189" h="615950">
                  <a:moveTo>
                    <a:pt x="260725" y="271096"/>
                  </a:moveTo>
                  <a:lnTo>
                    <a:pt x="216516" y="277872"/>
                  </a:lnTo>
                  <a:lnTo>
                    <a:pt x="172419" y="282251"/>
                  </a:lnTo>
                  <a:lnTo>
                    <a:pt x="125565" y="284730"/>
                  </a:lnTo>
                  <a:lnTo>
                    <a:pt x="73080" y="285808"/>
                  </a:lnTo>
                  <a:lnTo>
                    <a:pt x="262520" y="285808"/>
                  </a:lnTo>
                  <a:lnTo>
                    <a:pt x="260725" y="271096"/>
                  </a:lnTo>
                  <a:close/>
                </a:path>
                <a:path w="504189" h="615950">
                  <a:moveTo>
                    <a:pt x="503843" y="402544"/>
                  </a:moveTo>
                  <a:lnTo>
                    <a:pt x="81521" y="402544"/>
                  </a:lnTo>
                  <a:lnTo>
                    <a:pt x="81521" y="463564"/>
                  </a:lnTo>
                  <a:lnTo>
                    <a:pt x="428351" y="463564"/>
                  </a:lnTo>
                  <a:lnTo>
                    <a:pt x="428351" y="615513"/>
                  </a:lnTo>
                  <a:lnTo>
                    <a:pt x="503843" y="615513"/>
                  </a:lnTo>
                  <a:lnTo>
                    <a:pt x="503843" y="402544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84918" y="1178815"/>
              <a:ext cx="504190" cy="615950"/>
            </a:xfrm>
            <a:custGeom>
              <a:avLst/>
              <a:gdLst/>
              <a:ahLst/>
              <a:cxnLst/>
              <a:rect l="l" t="t" r="r" b="b"/>
              <a:pathLst>
                <a:path w="504189" h="615950">
                  <a:moveTo>
                    <a:pt x="431728" y="153878"/>
                  </a:moveTo>
                  <a:lnTo>
                    <a:pt x="367330" y="153878"/>
                  </a:lnTo>
                  <a:lnTo>
                    <a:pt x="367330" y="11335"/>
                  </a:lnTo>
                  <a:lnTo>
                    <a:pt x="296662" y="11335"/>
                  </a:lnTo>
                  <a:lnTo>
                    <a:pt x="296662" y="370706"/>
                  </a:lnTo>
                  <a:lnTo>
                    <a:pt x="367330" y="370706"/>
                  </a:lnTo>
                  <a:lnTo>
                    <a:pt x="367330" y="215140"/>
                  </a:lnTo>
                  <a:lnTo>
                    <a:pt x="431728" y="215140"/>
                  </a:lnTo>
                  <a:lnTo>
                    <a:pt x="431728" y="375048"/>
                  </a:lnTo>
                  <a:lnTo>
                    <a:pt x="503843" y="375048"/>
                  </a:lnTo>
                  <a:lnTo>
                    <a:pt x="503843" y="0"/>
                  </a:lnTo>
                  <a:lnTo>
                    <a:pt x="431728" y="0"/>
                  </a:lnTo>
                  <a:lnTo>
                    <a:pt x="431728" y="153878"/>
                  </a:lnTo>
                  <a:close/>
                </a:path>
                <a:path w="504189" h="615950">
                  <a:moveTo>
                    <a:pt x="260725" y="271096"/>
                  </a:moveTo>
                  <a:lnTo>
                    <a:pt x="216516" y="277872"/>
                  </a:lnTo>
                  <a:lnTo>
                    <a:pt x="172419" y="282251"/>
                  </a:lnTo>
                  <a:lnTo>
                    <a:pt x="125565" y="284730"/>
                  </a:lnTo>
                  <a:lnTo>
                    <a:pt x="73080" y="285808"/>
                  </a:lnTo>
                  <a:lnTo>
                    <a:pt x="73080" y="220928"/>
                  </a:lnTo>
                  <a:lnTo>
                    <a:pt x="235882" y="220928"/>
                  </a:lnTo>
                  <a:lnTo>
                    <a:pt x="235882" y="163043"/>
                  </a:lnTo>
                  <a:lnTo>
                    <a:pt x="73080" y="163043"/>
                  </a:lnTo>
                  <a:lnTo>
                    <a:pt x="73080" y="103229"/>
                  </a:lnTo>
                  <a:lnTo>
                    <a:pt x="242153" y="103229"/>
                  </a:lnTo>
                  <a:lnTo>
                    <a:pt x="242153" y="41967"/>
                  </a:lnTo>
                  <a:lnTo>
                    <a:pt x="0" y="41967"/>
                  </a:lnTo>
                  <a:lnTo>
                    <a:pt x="0" y="348035"/>
                  </a:lnTo>
                  <a:lnTo>
                    <a:pt x="41002" y="348035"/>
                  </a:lnTo>
                  <a:lnTo>
                    <a:pt x="106654" y="347553"/>
                  </a:lnTo>
                  <a:lnTo>
                    <a:pt x="163375" y="345261"/>
                  </a:lnTo>
                  <a:lnTo>
                    <a:pt x="215709" y="340438"/>
                  </a:lnTo>
                  <a:lnTo>
                    <a:pt x="268201" y="332358"/>
                  </a:lnTo>
                  <a:lnTo>
                    <a:pt x="260725" y="271096"/>
                  </a:lnTo>
                  <a:close/>
                </a:path>
                <a:path w="504189" h="615950">
                  <a:moveTo>
                    <a:pt x="428351" y="463564"/>
                  </a:moveTo>
                  <a:lnTo>
                    <a:pt x="428351" y="615513"/>
                  </a:lnTo>
                  <a:lnTo>
                    <a:pt x="503843" y="615513"/>
                  </a:lnTo>
                  <a:lnTo>
                    <a:pt x="503843" y="402544"/>
                  </a:lnTo>
                  <a:lnTo>
                    <a:pt x="81521" y="402544"/>
                  </a:lnTo>
                  <a:lnTo>
                    <a:pt x="81521" y="463564"/>
                  </a:lnTo>
                  <a:lnTo>
                    <a:pt x="428351" y="463564"/>
                  </a:lnTo>
                  <a:close/>
                </a:path>
              </a:pathLst>
            </a:custGeom>
            <a:ln w="13969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652" y="3377629"/>
              <a:ext cx="1535629" cy="17658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39187" y="2768282"/>
              <a:ext cx="172720" cy="269875"/>
            </a:xfrm>
            <a:custGeom>
              <a:avLst/>
              <a:gdLst/>
              <a:ahLst/>
              <a:cxnLst/>
              <a:rect l="l" t="t" r="r" b="b"/>
              <a:pathLst>
                <a:path w="172719" h="269875">
                  <a:moveTo>
                    <a:pt x="48282" y="269436"/>
                  </a:moveTo>
                  <a:lnTo>
                    <a:pt x="48282" y="154846"/>
                  </a:lnTo>
                  <a:lnTo>
                    <a:pt x="160504" y="154846"/>
                  </a:lnTo>
                  <a:lnTo>
                    <a:pt x="160504" y="114194"/>
                  </a:lnTo>
                  <a:lnTo>
                    <a:pt x="48282" y="114194"/>
                  </a:lnTo>
                  <a:lnTo>
                    <a:pt x="48282" y="40784"/>
                  </a:lnTo>
                  <a:lnTo>
                    <a:pt x="172344" y="40784"/>
                  </a:lnTo>
                  <a:lnTo>
                    <a:pt x="172344" y="0"/>
                  </a:lnTo>
                  <a:lnTo>
                    <a:pt x="0" y="0"/>
                  </a:lnTo>
                  <a:lnTo>
                    <a:pt x="0" y="269436"/>
                  </a:lnTo>
                  <a:lnTo>
                    <a:pt x="48282" y="269436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6795" y="2828937"/>
              <a:ext cx="335864" cy="2165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2139" y="2829200"/>
              <a:ext cx="184700" cy="2123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623026" y="2768282"/>
              <a:ext cx="499745" cy="272415"/>
            </a:xfrm>
            <a:custGeom>
              <a:avLst/>
              <a:gdLst/>
              <a:ahLst/>
              <a:cxnLst/>
              <a:rect l="l" t="t" r="r" b="b"/>
              <a:pathLst>
                <a:path w="499744" h="272414">
                  <a:moveTo>
                    <a:pt x="97749" y="232336"/>
                  </a:moveTo>
                  <a:lnTo>
                    <a:pt x="89251" y="231263"/>
                  </a:lnTo>
                  <a:lnTo>
                    <a:pt x="82357" y="227699"/>
                  </a:lnTo>
                  <a:lnTo>
                    <a:pt x="77731" y="220533"/>
                  </a:lnTo>
                  <a:lnTo>
                    <a:pt x="76042" y="208655"/>
                  </a:lnTo>
                  <a:lnTo>
                    <a:pt x="76042" y="103933"/>
                  </a:lnTo>
                  <a:lnTo>
                    <a:pt x="115773" y="103933"/>
                  </a:lnTo>
                  <a:lnTo>
                    <a:pt x="115773" y="67359"/>
                  </a:lnTo>
                  <a:lnTo>
                    <a:pt x="76042" y="67359"/>
                  </a:lnTo>
                  <a:lnTo>
                    <a:pt x="76042" y="18944"/>
                  </a:lnTo>
                  <a:lnTo>
                    <a:pt x="28680" y="18944"/>
                  </a:lnTo>
                  <a:lnTo>
                    <a:pt x="28680" y="67359"/>
                  </a:lnTo>
                  <a:lnTo>
                    <a:pt x="0" y="67359"/>
                  </a:lnTo>
                  <a:lnTo>
                    <a:pt x="0" y="103933"/>
                  </a:lnTo>
                  <a:lnTo>
                    <a:pt x="28680" y="103933"/>
                  </a:lnTo>
                  <a:lnTo>
                    <a:pt x="28680" y="216548"/>
                  </a:lnTo>
                  <a:lnTo>
                    <a:pt x="33457" y="241284"/>
                  </a:lnTo>
                  <a:lnTo>
                    <a:pt x="46769" y="258632"/>
                  </a:lnTo>
                  <a:lnTo>
                    <a:pt x="66791" y="268850"/>
                  </a:lnTo>
                  <a:lnTo>
                    <a:pt x="91697" y="272199"/>
                  </a:lnTo>
                  <a:lnTo>
                    <a:pt x="100202" y="272020"/>
                  </a:lnTo>
                  <a:lnTo>
                    <a:pt x="107534" y="271558"/>
                  </a:lnTo>
                  <a:lnTo>
                    <a:pt x="113658" y="270922"/>
                  </a:lnTo>
                  <a:lnTo>
                    <a:pt x="118536" y="270225"/>
                  </a:lnTo>
                  <a:lnTo>
                    <a:pt x="118536" y="231415"/>
                  </a:lnTo>
                  <a:lnTo>
                    <a:pt x="112616" y="231810"/>
                  </a:lnTo>
                  <a:lnTo>
                    <a:pt x="103275" y="232468"/>
                  </a:lnTo>
                  <a:lnTo>
                    <a:pt x="97749" y="232336"/>
                  </a:lnTo>
                  <a:close/>
                </a:path>
                <a:path w="499744" h="272414">
                  <a:moveTo>
                    <a:pt x="153531" y="137612"/>
                  </a:moveTo>
                  <a:lnTo>
                    <a:pt x="153531" y="176686"/>
                  </a:lnTo>
                  <a:lnTo>
                    <a:pt x="274698" y="176686"/>
                  </a:lnTo>
                  <a:lnTo>
                    <a:pt x="274698" y="137612"/>
                  </a:lnTo>
                  <a:lnTo>
                    <a:pt x="153531" y="137612"/>
                  </a:lnTo>
                  <a:close/>
                </a:path>
                <a:path w="499744" h="272414">
                  <a:moveTo>
                    <a:pt x="499667" y="269436"/>
                  </a:moveTo>
                  <a:lnTo>
                    <a:pt x="499667" y="228652"/>
                  </a:lnTo>
                  <a:lnTo>
                    <a:pt x="372053" y="228652"/>
                  </a:lnTo>
                  <a:lnTo>
                    <a:pt x="372053" y="154846"/>
                  </a:lnTo>
                  <a:lnTo>
                    <a:pt x="489537" y="154846"/>
                  </a:lnTo>
                  <a:lnTo>
                    <a:pt x="489537" y="114194"/>
                  </a:lnTo>
                  <a:lnTo>
                    <a:pt x="372053" y="114194"/>
                  </a:lnTo>
                  <a:lnTo>
                    <a:pt x="372053" y="40784"/>
                  </a:lnTo>
                  <a:lnTo>
                    <a:pt x="498746" y="40784"/>
                  </a:lnTo>
                  <a:lnTo>
                    <a:pt x="498746" y="0"/>
                  </a:lnTo>
                  <a:lnTo>
                    <a:pt x="323770" y="0"/>
                  </a:lnTo>
                  <a:lnTo>
                    <a:pt x="323770" y="269436"/>
                  </a:lnTo>
                  <a:lnTo>
                    <a:pt x="499667" y="269436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2431" y="2829200"/>
              <a:ext cx="184700" cy="2123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80290" y="2768282"/>
              <a:ext cx="190500" cy="273050"/>
            </a:xfrm>
            <a:custGeom>
              <a:avLst/>
              <a:gdLst/>
              <a:ahLst/>
              <a:cxnLst/>
              <a:rect l="l" t="t" r="r" b="b"/>
              <a:pathLst>
                <a:path w="190500" h="273050">
                  <a:moveTo>
                    <a:pt x="83409" y="272988"/>
                  </a:moveTo>
                  <a:lnTo>
                    <a:pt x="106034" y="269531"/>
                  </a:lnTo>
                  <a:lnTo>
                    <a:pt x="122516" y="260819"/>
                  </a:lnTo>
                  <a:lnTo>
                    <a:pt x="133916" y="249344"/>
                  </a:lnTo>
                  <a:lnTo>
                    <a:pt x="141296" y="237598"/>
                  </a:lnTo>
                  <a:lnTo>
                    <a:pt x="144059" y="237598"/>
                  </a:lnTo>
                  <a:lnTo>
                    <a:pt x="144059" y="269436"/>
                  </a:lnTo>
                  <a:lnTo>
                    <a:pt x="190500" y="269436"/>
                  </a:lnTo>
                  <a:lnTo>
                    <a:pt x="190500" y="0"/>
                  </a:lnTo>
                  <a:lnTo>
                    <a:pt x="143138" y="0"/>
                  </a:lnTo>
                  <a:lnTo>
                    <a:pt x="143138" y="100644"/>
                  </a:lnTo>
                  <a:lnTo>
                    <a:pt x="141296" y="100644"/>
                  </a:lnTo>
                  <a:lnTo>
                    <a:pt x="134233" y="88927"/>
                  </a:lnTo>
                  <a:lnTo>
                    <a:pt x="123075" y="77259"/>
                  </a:lnTo>
                  <a:lnTo>
                    <a:pt x="106588" y="68304"/>
                  </a:lnTo>
                  <a:lnTo>
                    <a:pt x="83541" y="64728"/>
                  </a:lnTo>
                  <a:lnTo>
                    <a:pt x="50729" y="71495"/>
                  </a:lnTo>
                  <a:lnTo>
                    <a:pt x="24207" y="91434"/>
                  </a:lnTo>
                  <a:lnTo>
                    <a:pt x="6467" y="124004"/>
                  </a:lnTo>
                  <a:lnTo>
                    <a:pt x="0" y="168661"/>
                  </a:lnTo>
                  <a:lnTo>
                    <a:pt x="6335" y="212990"/>
                  </a:lnTo>
                  <a:lnTo>
                    <a:pt x="23845" y="245739"/>
                  </a:lnTo>
                  <a:lnTo>
                    <a:pt x="50285" y="266030"/>
                  </a:lnTo>
                  <a:lnTo>
                    <a:pt x="83409" y="272988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4763" y="2868142"/>
              <a:ext cx="103659" cy="1381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39176" y="2768599"/>
              <a:ext cx="172720" cy="269240"/>
            </a:xfrm>
            <a:custGeom>
              <a:avLst/>
              <a:gdLst/>
              <a:ahLst/>
              <a:cxnLst/>
              <a:rect l="l" t="t" r="r" b="b"/>
              <a:pathLst>
                <a:path w="172719" h="269239">
                  <a:moveTo>
                    <a:pt x="172351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114300"/>
                  </a:lnTo>
                  <a:lnTo>
                    <a:pt x="0" y="154940"/>
                  </a:lnTo>
                  <a:lnTo>
                    <a:pt x="0" y="269240"/>
                  </a:lnTo>
                  <a:lnTo>
                    <a:pt x="48285" y="269240"/>
                  </a:lnTo>
                  <a:lnTo>
                    <a:pt x="48285" y="154940"/>
                  </a:lnTo>
                  <a:lnTo>
                    <a:pt x="160515" y="154940"/>
                  </a:lnTo>
                  <a:lnTo>
                    <a:pt x="160515" y="114300"/>
                  </a:lnTo>
                  <a:lnTo>
                    <a:pt x="48285" y="114300"/>
                  </a:lnTo>
                  <a:lnTo>
                    <a:pt x="48285" y="40640"/>
                  </a:lnTo>
                  <a:lnTo>
                    <a:pt x="172351" y="40640"/>
                  </a:lnTo>
                  <a:lnTo>
                    <a:pt x="17235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39187" y="2768282"/>
              <a:ext cx="172720" cy="269875"/>
            </a:xfrm>
            <a:custGeom>
              <a:avLst/>
              <a:gdLst/>
              <a:ahLst/>
              <a:cxnLst/>
              <a:rect l="l" t="t" r="r" b="b"/>
              <a:pathLst>
                <a:path w="172719" h="269875">
                  <a:moveTo>
                    <a:pt x="48282" y="269436"/>
                  </a:moveTo>
                  <a:lnTo>
                    <a:pt x="48282" y="154846"/>
                  </a:lnTo>
                  <a:lnTo>
                    <a:pt x="160504" y="154846"/>
                  </a:lnTo>
                  <a:lnTo>
                    <a:pt x="160504" y="114194"/>
                  </a:lnTo>
                  <a:lnTo>
                    <a:pt x="48282" y="114194"/>
                  </a:lnTo>
                  <a:lnTo>
                    <a:pt x="48282" y="40784"/>
                  </a:lnTo>
                  <a:lnTo>
                    <a:pt x="172344" y="40784"/>
                  </a:lnTo>
                  <a:lnTo>
                    <a:pt x="172344" y="0"/>
                  </a:lnTo>
                  <a:lnTo>
                    <a:pt x="0" y="0"/>
                  </a:lnTo>
                  <a:lnTo>
                    <a:pt x="0" y="269436"/>
                  </a:lnTo>
                  <a:lnTo>
                    <a:pt x="48282" y="269436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6795" y="2828937"/>
              <a:ext cx="335864" cy="2165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2139" y="2829200"/>
              <a:ext cx="184700" cy="212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3026" y="2787227"/>
              <a:ext cx="118536" cy="25325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23026" y="2787227"/>
              <a:ext cx="118745" cy="253365"/>
            </a:xfrm>
            <a:custGeom>
              <a:avLst/>
              <a:gdLst/>
              <a:ahLst/>
              <a:cxnLst/>
              <a:rect l="l" t="t" r="r" b="b"/>
              <a:pathLst>
                <a:path w="118744" h="253364">
                  <a:moveTo>
                    <a:pt x="97749" y="213391"/>
                  </a:moveTo>
                  <a:lnTo>
                    <a:pt x="89251" y="212318"/>
                  </a:lnTo>
                  <a:lnTo>
                    <a:pt x="82357" y="208754"/>
                  </a:lnTo>
                  <a:lnTo>
                    <a:pt x="77731" y="201588"/>
                  </a:lnTo>
                  <a:lnTo>
                    <a:pt x="76042" y="189711"/>
                  </a:lnTo>
                  <a:lnTo>
                    <a:pt x="76042" y="84988"/>
                  </a:lnTo>
                  <a:lnTo>
                    <a:pt x="115773" y="84988"/>
                  </a:lnTo>
                  <a:lnTo>
                    <a:pt x="115773" y="48414"/>
                  </a:lnTo>
                  <a:lnTo>
                    <a:pt x="76042" y="48414"/>
                  </a:lnTo>
                  <a:lnTo>
                    <a:pt x="76042" y="0"/>
                  </a:lnTo>
                  <a:lnTo>
                    <a:pt x="28680" y="0"/>
                  </a:lnTo>
                  <a:lnTo>
                    <a:pt x="28680" y="48414"/>
                  </a:lnTo>
                  <a:lnTo>
                    <a:pt x="0" y="48414"/>
                  </a:lnTo>
                  <a:lnTo>
                    <a:pt x="0" y="84988"/>
                  </a:lnTo>
                  <a:lnTo>
                    <a:pt x="28680" y="84988"/>
                  </a:lnTo>
                  <a:lnTo>
                    <a:pt x="28680" y="197604"/>
                  </a:lnTo>
                  <a:lnTo>
                    <a:pt x="33457" y="222339"/>
                  </a:lnTo>
                  <a:lnTo>
                    <a:pt x="46769" y="239687"/>
                  </a:lnTo>
                  <a:lnTo>
                    <a:pt x="66791" y="249906"/>
                  </a:lnTo>
                  <a:lnTo>
                    <a:pt x="91697" y="253254"/>
                  </a:lnTo>
                  <a:lnTo>
                    <a:pt x="100202" y="253076"/>
                  </a:lnTo>
                  <a:lnTo>
                    <a:pt x="107534" y="252613"/>
                  </a:lnTo>
                  <a:lnTo>
                    <a:pt x="113658" y="251978"/>
                  </a:lnTo>
                  <a:lnTo>
                    <a:pt x="118536" y="251281"/>
                  </a:lnTo>
                  <a:lnTo>
                    <a:pt x="118536" y="212470"/>
                  </a:lnTo>
                  <a:lnTo>
                    <a:pt x="112616" y="212865"/>
                  </a:lnTo>
                  <a:lnTo>
                    <a:pt x="103275" y="213523"/>
                  </a:lnTo>
                  <a:lnTo>
                    <a:pt x="97749" y="213391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776550" y="2768599"/>
              <a:ext cx="346710" cy="269240"/>
            </a:xfrm>
            <a:custGeom>
              <a:avLst/>
              <a:gdLst/>
              <a:ahLst/>
              <a:cxnLst/>
              <a:rect l="l" t="t" r="r" b="b"/>
              <a:pathLst>
                <a:path w="346710" h="269239">
                  <a:moveTo>
                    <a:pt x="121170" y="137299"/>
                  </a:moveTo>
                  <a:lnTo>
                    <a:pt x="0" y="137299"/>
                  </a:lnTo>
                  <a:lnTo>
                    <a:pt x="0" y="176377"/>
                  </a:lnTo>
                  <a:lnTo>
                    <a:pt x="121170" y="176377"/>
                  </a:lnTo>
                  <a:lnTo>
                    <a:pt x="121170" y="137299"/>
                  </a:lnTo>
                  <a:close/>
                </a:path>
                <a:path w="346710" h="269239">
                  <a:moveTo>
                    <a:pt x="346138" y="228600"/>
                  </a:moveTo>
                  <a:lnTo>
                    <a:pt x="218528" y="228600"/>
                  </a:lnTo>
                  <a:lnTo>
                    <a:pt x="218528" y="154940"/>
                  </a:lnTo>
                  <a:lnTo>
                    <a:pt x="336003" y="154940"/>
                  </a:lnTo>
                  <a:lnTo>
                    <a:pt x="336003" y="114300"/>
                  </a:lnTo>
                  <a:lnTo>
                    <a:pt x="218528" y="114300"/>
                  </a:lnTo>
                  <a:lnTo>
                    <a:pt x="218528" y="40640"/>
                  </a:lnTo>
                  <a:lnTo>
                    <a:pt x="345211" y="40640"/>
                  </a:lnTo>
                  <a:lnTo>
                    <a:pt x="345211" y="0"/>
                  </a:lnTo>
                  <a:lnTo>
                    <a:pt x="170243" y="0"/>
                  </a:lnTo>
                  <a:lnTo>
                    <a:pt x="170243" y="40640"/>
                  </a:lnTo>
                  <a:lnTo>
                    <a:pt x="170243" y="114300"/>
                  </a:lnTo>
                  <a:lnTo>
                    <a:pt x="170243" y="154940"/>
                  </a:lnTo>
                  <a:lnTo>
                    <a:pt x="170243" y="228600"/>
                  </a:lnTo>
                  <a:lnTo>
                    <a:pt x="170243" y="269240"/>
                  </a:lnTo>
                  <a:lnTo>
                    <a:pt x="346138" y="269240"/>
                  </a:lnTo>
                  <a:lnTo>
                    <a:pt x="346138" y="22860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46797" y="2768282"/>
              <a:ext cx="175895" cy="269875"/>
            </a:xfrm>
            <a:custGeom>
              <a:avLst/>
              <a:gdLst/>
              <a:ahLst/>
              <a:cxnLst/>
              <a:rect l="l" t="t" r="r" b="b"/>
              <a:pathLst>
                <a:path w="175894" h="269875">
                  <a:moveTo>
                    <a:pt x="175896" y="269436"/>
                  </a:moveTo>
                  <a:lnTo>
                    <a:pt x="175896" y="228652"/>
                  </a:lnTo>
                  <a:lnTo>
                    <a:pt x="48282" y="228652"/>
                  </a:lnTo>
                  <a:lnTo>
                    <a:pt x="48282" y="154846"/>
                  </a:lnTo>
                  <a:lnTo>
                    <a:pt x="165766" y="154846"/>
                  </a:lnTo>
                  <a:lnTo>
                    <a:pt x="165766" y="114194"/>
                  </a:lnTo>
                  <a:lnTo>
                    <a:pt x="48282" y="114194"/>
                  </a:lnTo>
                  <a:lnTo>
                    <a:pt x="48282" y="40784"/>
                  </a:lnTo>
                  <a:lnTo>
                    <a:pt x="174975" y="40784"/>
                  </a:lnTo>
                  <a:lnTo>
                    <a:pt x="174975" y="0"/>
                  </a:lnTo>
                  <a:lnTo>
                    <a:pt x="0" y="0"/>
                  </a:lnTo>
                  <a:lnTo>
                    <a:pt x="0" y="269436"/>
                  </a:lnTo>
                  <a:lnTo>
                    <a:pt x="175896" y="269436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2431" y="2829200"/>
              <a:ext cx="184700" cy="21232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80290" y="2768282"/>
              <a:ext cx="190500" cy="273050"/>
            </a:xfrm>
            <a:custGeom>
              <a:avLst/>
              <a:gdLst/>
              <a:ahLst/>
              <a:cxnLst/>
              <a:rect l="l" t="t" r="r" b="b"/>
              <a:pathLst>
                <a:path w="190500" h="273050">
                  <a:moveTo>
                    <a:pt x="83541" y="64728"/>
                  </a:moveTo>
                  <a:lnTo>
                    <a:pt x="50729" y="71495"/>
                  </a:lnTo>
                  <a:lnTo>
                    <a:pt x="24207" y="91434"/>
                  </a:lnTo>
                  <a:lnTo>
                    <a:pt x="6467" y="124004"/>
                  </a:lnTo>
                  <a:lnTo>
                    <a:pt x="0" y="168661"/>
                  </a:lnTo>
                  <a:lnTo>
                    <a:pt x="6335" y="212990"/>
                  </a:lnTo>
                  <a:lnTo>
                    <a:pt x="23845" y="245739"/>
                  </a:lnTo>
                  <a:lnTo>
                    <a:pt x="50285" y="266030"/>
                  </a:lnTo>
                  <a:lnTo>
                    <a:pt x="83409" y="272988"/>
                  </a:lnTo>
                  <a:lnTo>
                    <a:pt x="106034" y="269531"/>
                  </a:lnTo>
                  <a:lnTo>
                    <a:pt x="122516" y="260819"/>
                  </a:lnTo>
                  <a:lnTo>
                    <a:pt x="133916" y="249344"/>
                  </a:lnTo>
                  <a:lnTo>
                    <a:pt x="141296" y="237598"/>
                  </a:lnTo>
                  <a:lnTo>
                    <a:pt x="190500" y="237598"/>
                  </a:lnTo>
                  <a:lnTo>
                    <a:pt x="190500" y="234178"/>
                  </a:lnTo>
                  <a:lnTo>
                    <a:pt x="96434" y="234178"/>
                  </a:lnTo>
                  <a:lnTo>
                    <a:pt x="75645" y="229246"/>
                  </a:lnTo>
                  <a:lnTo>
                    <a:pt x="60567" y="215545"/>
                  </a:lnTo>
                  <a:lnTo>
                    <a:pt x="51384" y="194716"/>
                  </a:lnTo>
                  <a:lnTo>
                    <a:pt x="48282" y="168397"/>
                  </a:lnTo>
                  <a:lnTo>
                    <a:pt x="51329" y="142355"/>
                  </a:lnTo>
                  <a:lnTo>
                    <a:pt x="60419" y="121874"/>
                  </a:lnTo>
                  <a:lnTo>
                    <a:pt x="75478" y="108473"/>
                  </a:lnTo>
                  <a:lnTo>
                    <a:pt x="96434" y="103669"/>
                  </a:lnTo>
                  <a:lnTo>
                    <a:pt x="190500" y="103669"/>
                  </a:lnTo>
                  <a:lnTo>
                    <a:pt x="190500" y="100644"/>
                  </a:lnTo>
                  <a:lnTo>
                    <a:pt x="141296" y="100644"/>
                  </a:lnTo>
                  <a:lnTo>
                    <a:pt x="134233" y="88927"/>
                  </a:lnTo>
                  <a:lnTo>
                    <a:pt x="123075" y="77259"/>
                  </a:lnTo>
                  <a:lnTo>
                    <a:pt x="106588" y="68304"/>
                  </a:lnTo>
                  <a:lnTo>
                    <a:pt x="83541" y="64728"/>
                  </a:lnTo>
                  <a:close/>
                </a:path>
                <a:path w="190500" h="273050">
                  <a:moveTo>
                    <a:pt x="190500" y="237598"/>
                  </a:moveTo>
                  <a:lnTo>
                    <a:pt x="144059" y="237598"/>
                  </a:lnTo>
                  <a:lnTo>
                    <a:pt x="144059" y="269436"/>
                  </a:lnTo>
                  <a:lnTo>
                    <a:pt x="190500" y="269436"/>
                  </a:lnTo>
                  <a:lnTo>
                    <a:pt x="190500" y="237598"/>
                  </a:lnTo>
                  <a:close/>
                </a:path>
                <a:path w="190500" h="273050">
                  <a:moveTo>
                    <a:pt x="190500" y="103669"/>
                  </a:moveTo>
                  <a:lnTo>
                    <a:pt x="96434" y="103669"/>
                  </a:lnTo>
                  <a:lnTo>
                    <a:pt x="116904" y="108251"/>
                  </a:lnTo>
                  <a:lnTo>
                    <a:pt x="131922" y="121282"/>
                  </a:lnTo>
                  <a:lnTo>
                    <a:pt x="141168" y="141689"/>
                  </a:lnTo>
                  <a:lnTo>
                    <a:pt x="144322" y="168397"/>
                  </a:lnTo>
                  <a:lnTo>
                    <a:pt x="141131" y="195271"/>
                  </a:lnTo>
                  <a:lnTo>
                    <a:pt x="131824" y="216039"/>
                  </a:lnTo>
                  <a:lnTo>
                    <a:pt x="116793" y="229431"/>
                  </a:lnTo>
                  <a:lnTo>
                    <a:pt x="96434" y="234178"/>
                  </a:lnTo>
                  <a:lnTo>
                    <a:pt x="190500" y="234178"/>
                  </a:lnTo>
                  <a:lnTo>
                    <a:pt x="190500" y="103669"/>
                  </a:lnTo>
                  <a:close/>
                </a:path>
                <a:path w="190500" h="273050">
                  <a:moveTo>
                    <a:pt x="190500" y="0"/>
                  </a:moveTo>
                  <a:lnTo>
                    <a:pt x="143138" y="0"/>
                  </a:lnTo>
                  <a:lnTo>
                    <a:pt x="143138" y="100644"/>
                  </a:lnTo>
                  <a:lnTo>
                    <a:pt x="190500" y="10064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380290" y="2768282"/>
              <a:ext cx="190500" cy="273050"/>
            </a:xfrm>
            <a:custGeom>
              <a:avLst/>
              <a:gdLst/>
              <a:ahLst/>
              <a:cxnLst/>
              <a:rect l="l" t="t" r="r" b="b"/>
              <a:pathLst>
                <a:path w="190500" h="273050">
                  <a:moveTo>
                    <a:pt x="83409" y="272988"/>
                  </a:moveTo>
                  <a:lnTo>
                    <a:pt x="106034" y="269531"/>
                  </a:lnTo>
                  <a:lnTo>
                    <a:pt x="122516" y="260819"/>
                  </a:lnTo>
                  <a:lnTo>
                    <a:pt x="133916" y="249344"/>
                  </a:lnTo>
                  <a:lnTo>
                    <a:pt x="141296" y="237598"/>
                  </a:lnTo>
                  <a:lnTo>
                    <a:pt x="144059" y="237598"/>
                  </a:lnTo>
                  <a:lnTo>
                    <a:pt x="144059" y="269436"/>
                  </a:lnTo>
                  <a:lnTo>
                    <a:pt x="190500" y="269436"/>
                  </a:lnTo>
                  <a:lnTo>
                    <a:pt x="190500" y="0"/>
                  </a:lnTo>
                  <a:lnTo>
                    <a:pt x="143138" y="0"/>
                  </a:lnTo>
                  <a:lnTo>
                    <a:pt x="143138" y="100644"/>
                  </a:lnTo>
                  <a:lnTo>
                    <a:pt x="141296" y="100644"/>
                  </a:lnTo>
                  <a:lnTo>
                    <a:pt x="134233" y="88927"/>
                  </a:lnTo>
                  <a:lnTo>
                    <a:pt x="123075" y="77259"/>
                  </a:lnTo>
                  <a:lnTo>
                    <a:pt x="106588" y="68304"/>
                  </a:lnTo>
                  <a:lnTo>
                    <a:pt x="83541" y="64728"/>
                  </a:lnTo>
                  <a:lnTo>
                    <a:pt x="50729" y="71495"/>
                  </a:lnTo>
                  <a:lnTo>
                    <a:pt x="24207" y="91434"/>
                  </a:lnTo>
                  <a:lnTo>
                    <a:pt x="6467" y="124004"/>
                  </a:lnTo>
                  <a:lnTo>
                    <a:pt x="0" y="168661"/>
                  </a:lnTo>
                  <a:lnTo>
                    <a:pt x="6335" y="212990"/>
                  </a:lnTo>
                  <a:lnTo>
                    <a:pt x="23845" y="245739"/>
                  </a:lnTo>
                  <a:lnTo>
                    <a:pt x="50285" y="266030"/>
                  </a:lnTo>
                  <a:lnTo>
                    <a:pt x="83409" y="272988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4763" y="2868142"/>
              <a:ext cx="103659" cy="1381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2724" y="3377629"/>
              <a:ext cx="2412730" cy="176587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7257" y="3293052"/>
              <a:ext cx="2057400" cy="185044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9652" y="5543853"/>
              <a:ext cx="2049929" cy="204992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42293" y="7890344"/>
              <a:ext cx="3447359" cy="8726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35101" y="3363344"/>
              <a:ext cx="3447359" cy="88769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57649" y="3109205"/>
              <a:ext cx="3386354" cy="1141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02271" y="5776556"/>
              <a:ext cx="2261885" cy="17004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95125" y="5841053"/>
              <a:ext cx="2740939" cy="11456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78189" y="7835906"/>
              <a:ext cx="2887265" cy="13906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163472" y="2557628"/>
              <a:ext cx="200660" cy="269875"/>
            </a:xfrm>
            <a:custGeom>
              <a:avLst/>
              <a:gdLst/>
              <a:ahLst/>
              <a:cxnLst/>
              <a:rect l="l" t="t" r="r" b="b"/>
              <a:pathLst>
                <a:path w="200659" h="269875">
                  <a:moveTo>
                    <a:pt x="108800" y="269436"/>
                  </a:moveTo>
                  <a:lnTo>
                    <a:pt x="149179" y="263867"/>
                  </a:lnTo>
                  <a:lnTo>
                    <a:pt x="177853" y="248469"/>
                  </a:lnTo>
                  <a:lnTo>
                    <a:pt x="194958" y="225201"/>
                  </a:lnTo>
                  <a:lnTo>
                    <a:pt x="200630" y="196025"/>
                  </a:lnTo>
                  <a:lnTo>
                    <a:pt x="195680" y="168702"/>
                  </a:lnTo>
                  <a:lnTo>
                    <a:pt x="182639" y="148236"/>
                  </a:lnTo>
                  <a:lnTo>
                    <a:pt x="164220" y="135121"/>
                  </a:lnTo>
                  <a:lnTo>
                    <a:pt x="143138" y="129850"/>
                  </a:lnTo>
                  <a:lnTo>
                    <a:pt x="143138" y="127219"/>
                  </a:lnTo>
                  <a:lnTo>
                    <a:pt x="161577" y="120257"/>
                  </a:lnTo>
                  <a:lnTo>
                    <a:pt x="176489" y="108521"/>
                  </a:lnTo>
                  <a:lnTo>
                    <a:pt x="186467" y="91827"/>
                  </a:lnTo>
                  <a:lnTo>
                    <a:pt x="190105" y="69990"/>
                  </a:lnTo>
                  <a:lnTo>
                    <a:pt x="184693" y="42070"/>
                  </a:lnTo>
                  <a:lnTo>
                    <a:pt x="168414" y="19898"/>
                  </a:lnTo>
                  <a:lnTo>
                    <a:pt x="141208" y="5274"/>
                  </a:lnTo>
                  <a:lnTo>
                    <a:pt x="103012" y="0"/>
                  </a:lnTo>
                  <a:lnTo>
                    <a:pt x="0" y="0"/>
                  </a:lnTo>
                  <a:lnTo>
                    <a:pt x="0" y="269436"/>
                  </a:lnTo>
                  <a:lnTo>
                    <a:pt x="108800" y="269436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7945" y="2593944"/>
              <a:ext cx="101159" cy="8221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07945" y="2703534"/>
              <a:ext cx="110895" cy="868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88183" y="2618546"/>
              <a:ext cx="181674" cy="2164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98549" y="2618546"/>
              <a:ext cx="190752" cy="21627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821539" y="2557628"/>
              <a:ext cx="554990" cy="269875"/>
            </a:xfrm>
            <a:custGeom>
              <a:avLst/>
              <a:gdLst/>
              <a:ahLst/>
              <a:cxnLst/>
              <a:rect l="l" t="t" r="r" b="b"/>
              <a:pathLst>
                <a:path w="554990" h="269875">
                  <a:moveTo>
                    <a:pt x="183527" y="269436"/>
                  </a:moveTo>
                  <a:lnTo>
                    <a:pt x="100380" y="154452"/>
                  </a:lnTo>
                  <a:lnTo>
                    <a:pt x="178790" y="67359"/>
                  </a:lnTo>
                  <a:lnTo>
                    <a:pt x="123535" y="67359"/>
                  </a:lnTo>
                  <a:lnTo>
                    <a:pt x="50650" y="148663"/>
                  </a:lnTo>
                  <a:lnTo>
                    <a:pt x="47361" y="148663"/>
                  </a:lnTo>
                  <a:lnTo>
                    <a:pt x="47361" y="0"/>
                  </a:lnTo>
                  <a:lnTo>
                    <a:pt x="0" y="0"/>
                  </a:lnTo>
                  <a:lnTo>
                    <a:pt x="0" y="269436"/>
                  </a:lnTo>
                  <a:lnTo>
                    <a:pt x="47361" y="269436"/>
                  </a:lnTo>
                  <a:lnTo>
                    <a:pt x="47361" y="201419"/>
                  </a:lnTo>
                  <a:lnTo>
                    <a:pt x="64728" y="182869"/>
                  </a:lnTo>
                  <a:lnTo>
                    <a:pt x="126956" y="269436"/>
                  </a:lnTo>
                  <a:lnTo>
                    <a:pt x="183527" y="269436"/>
                  </a:lnTo>
                  <a:close/>
                </a:path>
                <a:path w="554990" h="269875">
                  <a:moveTo>
                    <a:pt x="208391" y="137612"/>
                  </a:moveTo>
                  <a:lnTo>
                    <a:pt x="208391" y="176686"/>
                  </a:lnTo>
                  <a:lnTo>
                    <a:pt x="329559" y="176686"/>
                  </a:lnTo>
                  <a:lnTo>
                    <a:pt x="329559" y="137612"/>
                  </a:lnTo>
                  <a:lnTo>
                    <a:pt x="208391" y="137612"/>
                  </a:lnTo>
                  <a:close/>
                </a:path>
                <a:path w="554990" h="269875">
                  <a:moveTo>
                    <a:pt x="554528" y="269436"/>
                  </a:moveTo>
                  <a:lnTo>
                    <a:pt x="554528" y="228652"/>
                  </a:lnTo>
                  <a:lnTo>
                    <a:pt x="426914" y="228652"/>
                  </a:lnTo>
                  <a:lnTo>
                    <a:pt x="426914" y="154846"/>
                  </a:lnTo>
                  <a:lnTo>
                    <a:pt x="544398" y="154846"/>
                  </a:lnTo>
                  <a:lnTo>
                    <a:pt x="544398" y="114194"/>
                  </a:lnTo>
                  <a:lnTo>
                    <a:pt x="426914" y="114194"/>
                  </a:lnTo>
                  <a:lnTo>
                    <a:pt x="426914" y="40784"/>
                  </a:lnTo>
                  <a:lnTo>
                    <a:pt x="553607" y="40784"/>
                  </a:lnTo>
                  <a:lnTo>
                    <a:pt x="553607" y="0"/>
                  </a:lnTo>
                  <a:lnTo>
                    <a:pt x="378631" y="0"/>
                  </a:lnTo>
                  <a:lnTo>
                    <a:pt x="378631" y="269436"/>
                  </a:lnTo>
                  <a:lnTo>
                    <a:pt x="554528" y="269436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15804" y="2618546"/>
              <a:ext cx="184701" cy="21232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33663" y="2557628"/>
              <a:ext cx="190500" cy="273050"/>
            </a:xfrm>
            <a:custGeom>
              <a:avLst/>
              <a:gdLst/>
              <a:ahLst/>
              <a:cxnLst/>
              <a:rect l="l" t="t" r="r" b="b"/>
              <a:pathLst>
                <a:path w="190500" h="273050">
                  <a:moveTo>
                    <a:pt x="83410" y="272988"/>
                  </a:moveTo>
                  <a:lnTo>
                    <a:pt x="106034" y="269530"/>
                  </a:lnTo>
                  <a:lnTo>
                    <a:pt x="122516" y="260819"/>
                  </a:lnTo>
                  <a:lnTo>
                    <a:pt x="133916" y="249344"/>
                  </a:lnTo>
                  <a:lnTo>
                    <a:pt x="141296" y="237598"/>
                  </a:lnTo>
                  <a:lnTo>
                    <a:pt x="144059" y="237598"/>
                  </a:lnTo>
                  <a:lnTo>
                    <a:pt x="144059" y="269436"/>
                  </a:lnTo>
                  <a:lnTo>
                    <a:pt x="190500" y="269436"/>
                  </a:lnTo>
                  <a:lnTo>
                    <a:pt x="190500" y="0"/>
                  </a:lnTo>
                  <a:lnTo>
                    <a:pt x="143138" y="0"/>
                  </a:lnTo>
                  <a:lnTo>
                    <a:pt x="143138" y="100644"/>
                  </a:lnTo>
                  <a:lnTo>
                    <a:pt x="141296" y="100644"/>
                  </a:lnTo>
                  <a:lnTo>
                    <a:pt x="134233" y="88927"/>
                  </a:lnTo>
                  <a:lnTo>
                    <a:pt x="123075" y="77259"/>
                  </a:lnTo>
                  <a:lnTo>
                    <a:pt x="106589" y="68304"/>
                  </a:lnTo>
                  <a:lnTo>
                    <a:pt x="83541" y="64727"/>
                  </a:lnTo>
                  <a:lnTo>
                    <a:pt x="50729" y="71495"/>
                  </a:lnTo>
                  <a:lnTo>
                    <a:pt x="24207" y="91434"/>
                  </a:lnTo>
                  <a:lnTo>
                    <a:pt x="6467" y="124004"/>
                  </a:lnTo>
                  <a:lnTo>
                    <a:pt x="0" y="168661"/>
                  </a:lnTo>
                  <a:lnTo>
                    <a:pt x="6335" y="212990"/>
                  </a:lnTo>
                  <a:lnTo>
                    <a:pt x="23845" y="245739"/>
                  </a:lnTo>
                  <a:lnTo>
                    <a:pt x="50285" y="266030"/>
                  </a:lnTo>
                  <a:lnTo>
                    <a:pt x="83410" y="272988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78137" y="2657487"/>
              <a:ext cx="103658" cy="13812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63472" y="2557627"/>
              <a:ext cx="200660" cy="269875"/>
            </a:xfrm>
            <a:custGeom>
              <a:avLst/>
              <a:gdLst/>
              <a:ahLst/>
              <a:cxnLst/>
              <a:rect l="l" t="t" r="r" b="b"/>
              <a:pathLst>
                <a:path w="200659" h="269875">
                  <a:moveTo>
                    <a:pt x="103012" y="0"/>
                  </a:moveTo>
                  <a:lnTo>
                    <a:pt x="0" y="0"/>
                  </a:lnTo>
                  <a:lnTo>
                    <a:pt x="0" y="269436"/>
                  </a:lnTo>
                  <a:lnTo>
                    <a:pt x="108800" y="269436"/>
                  </a:lnTo>
                  <a:lnTo>
                    <a:pt x="149179" y="263867"/>
                  </a:lnTo>
                  <a:lnTo>
                    <a:pt x="177853" y="248469"/>
                  </a:lnTo>
                  <a:lnTo>
                    <a:pt x="192228" y="228915"/>
                  </a:lnTo>
                  <a:lnTo>
                    <a:pt x="48283" y="228915"/>
                  </a:lnTo>
                  <a:lnTo>
                    <a:pt x="48283" y="149716"/>
                  </a:lnTo>
                  <a:lnTo>
                    <a:pt x="183582" y="149716"/>
                  </a:lnTo>
                  <a:lnTo>
                    <a:pt x="182639" y="148236"/>
                  </a:lnTo>
                  <a:lnTo>
                    <a:pt x="164220" y="135121"/>
                  </a:lnTo>
                  <a:lnTo>
                    <a:pt x="143138" y="129850"/>
                  </a:lnTo>
                  <a:lnTo>
                    <a:pt x="143138" y="127219"/>
                  </a:lnTo>
                  <a:lnTo>
                    <a:pt x="161577" y="120257"/>
                  </a:lnTo>
                  <a:lnTo>
                    <a:pt x="168612" y="114720"/>
                  </a:lnTo>
                  <a:lnTo>
                    <a:pt x="48283" y="114720"/>
                  </a:lnTo>
                  <a:lnTo>
                    <a:pt x="48283" y="40125"/>
                  </a:lnTo>
                  <a:lnTo>
                    <a:pt x="183265" y="40125"/>
                  </a:lnTo>
                  <a:lnTo>
                    <a:pt x="168414" y="19898"/>
                  </a:lnTo>
                  <a:lnTo>
                    <a:pt x="141208" y="5274"/>
                  </a:lnTo>
                  <a:lnTo>
                    <a:pt x="103012" y="0"/>
                  </a:lnTo>
                  <a:close/>
                </a:path>
                <a:path w="200659" h="269875">
                  <a:moveTo>
                    <a:pt x="183582" y="149716"/>
                  </a:moveTo>
                  <a:lnTo>
                    <a:pt x="102617" y="149716"/>
                  </a:lnTo>
                  <a:lnTo>
                    <a:pt x="122919" y="152972"/>
                  </a:lnTo>
                  <a:lnTo>
                    <a:pt x="138336" y="161951"/>
                  </a:lnTo>
                  <a:lnTo>
                    <a:pt x="148129" y="175469"/>
                  </a:lnTo>
                  <a:lnTo>
                    <a:pt x="151558" y="192341"/>
                  </a:lnTo>
                  <a:lnTo>
                    <a:pt x="148680" y="207103"/>
                  </a:lnTo>
                  <a:lnTo>
                    <a:pt x="139684" y="218670"/>
                  </a:lnTo>
                  <a:lnTo>
                    <a:pt x="124029" y="226216"/>
                  </a:lnTo>
                  <a:lnTo>
                    <a:pt x="101170" y="228915"/>
                  </a:lnTo>
                  <a:lnTo>
                    <a:pt x="192228" y="228915"/>
                  </a:lnTo>
                  <a:lnTo>
                    <a:pt x="194958" y="225201"/>
                  </a:lnTo>
                  <a:lnTo>
                    <a:pt x="200630" y="196025"/>
                  </a:lnTo>
                  <a:lnTo>
                    <a:pt x="195680" y="168702"/>
                  </a:lnTo>
                  <a:lnTo>
                    <a:pt x="183582" y="149716"/>
                  </a:lnTo>
                  <a:close/>
                </a:path>
                <a:path w="200659" h="269875">
                  <a:moveTo>
                    <a:pt x="183265" y="40125"/>
                  </a:moveTo>
                  <a:lnTo>
                    <a:pt x="98013" y="40125"/>
                  </a:lnTo>
                  <a:lnTo>
                    <a:pt x="117013" y="42814"/>
                  </a:lnTo>
                  <a:lnTo>
                    <a:pt x="130722" y="50289"/>
                  </a:lnTo>
                  <a:lnTo>
                    <a:pt x="139029" y="61661"/>
                  </a:lnTo>
                  <a:lnTo>
                    <a:pt x="141822" y="76042"/>
                  </a:lnTo>
                  <a:lnTo>
                    <a:pt x="138402" y="92131"/>
                  </a:lnTo>
                  <a:lnTo>
                    <a:pt x="128962" y="104311"/>
                  </a:lnTo>
                  <a:lnTo>
                    <a:pt x="114737" y="112025"/>
                  </a:lnTo>
                  <a:lnTo>
                    <a:pt x="96960" y="114720"/>
                  </a:lnTo>
                  <a:lnTo>
                    <a:pt x="168612" y="114720"/>
                  </a:lnTo>
                  <a:lnTo>
                    <a:pt x="176489" y="108521"/>
                  </a:lnTo>
                  <a:lnTo>
                    <a:pt x="186467" y="91827"/>
                  </a:lnTo>
                  <a:lnTo>
                    <a:pt x="190105" y="69990"/>
                  </a:lnTo>
                  <a:lnTo>
                    <a:pt x="184693" y="42070"/>
                  </a:lnTo>
                  <a:lnTo>
                    <a:pt x="183265" y="40125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163472" y="2557628"/>
              <a:ext cx="200660" cy="269875"/>
            </a:xfrm>
            <a:custGeom>
              <a:avLst/>
              <a:gdLst/>
              <a:ahLst/>
              <a:cxnLst/>
              <a:rect l="l" t="t" r="r" b="b"/>
              <a:pathLst>
                <a:path w="200659" h="269875">
                  <a:moveTo>
                    <a:pt x="108800" y="269436"/>
                  </a:moveTo>
                  <a:lnTo>
                    <a:pt x="149179" y="263867"/>
                  </a:lnTo>
                  <a:lnTo>
                    <a:pt x="177853" y="248469"/>
                  </a:lnTo>
                  <a:lnTo>
                    <a:pt x="194958" y="225201"/>
                  </a:lnTo>
                  <a:lnTo>
                    <a:pt x="200630" y="196025"/>
                  </a:lnTo>
                  <a:lnTo>
                    <a:pt x="195680" y="168702"/>
                  </a:lnTo>
                  <a:lnTo>
                    <a:pt x="182639" y="148236"/>
                  </a:lnTo>
                  <a:lnTo>
                    <a:pt x="164220" y="135121"/>
                  </a:lnTo>
                  <a:lnTo>
                    <a:pt x="143138" y="129850"/>
                  </a:lnTo>
                  <a:lnTo>
                    <a:pt x="143138" y="127219"/>
                  </a:lnTo>
                  <a:lnTo>
                    <a:pt x="161577" y="120257"/>
                  </a:lnTo>
                  <a:lnTo>
                    <a:pt x="176489" y="108521"/>
                  </a:lnTo>
                  <a:lnTo>
                    <a:pt x="186467" y="91827"/>
                  </a:lnTo>
                  <a:lnTo>
                    <a:pt x="190105" y="69990"/>
                  </a:lnTo>
                  <a:lnTo>
                    <a:pt x="184693" y="42070"/>
                  </a:lnTo>
                  <a:lnTo>
                    <a:pt x="168414" y="19898"/>
                  </a:lnTo>
                  <a:lnTo>
                    <a:pt x="141208" y="5274"/>
                  </a:lnTo>
                  <a:lnTo>
                    <a:pt x="103012" y="0"/>
                  </a:lnTo>
                  <a:lnTo>
                    <a:pt x="0" y="0"/>
                  </a:lnTo>
                  <a:lnTo>
                    <a:pt x="0" y="269436"/>
                  </a:lnTo>
                  <a:lnTo>
                    <a:pt x="108800" y="269436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07945" y="2593944"/>
              <a:ext cx="101159" cy="8221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07945" y="2703534"/>
              <a:ext cx="110895" cy="868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88183" y="2618546"/>
              <a:ext cx="181674" cy="2164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98549" y="2618546"/>
              <a:ext cx="190752" cy="21627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821539" y="2557628"/>
              <a:ext cx="184150" cy="269875"/>
            </a:xfrm>
            <a:custGeom>
              <a:avLst/>
              <a:gdLst/>
              <a:ahLst/>
              <a:cxnLst/>
              <a:rect l="l" t="t" r="r" b="b"/>
              <a:pathLst>
                <a:path w="184150" h="269875">
                  <a:moveTo>
                    <a:pt x="47361" y="0"/>
                  </a:moveTo>
                  <a:lnTo>
                    <a:pt x="0" y="0"/>
                  </a:lnTo>
                  <a:lnTo>
                    <a:pt x="0" y="269436"/>
                  </a:lnTo>
                  <a:lnTo>
                    <a:pt x="47361" y="269436"/>
                  </a:lnTo>
                  <a:lnTo>
                    <a:pt x="47361" y="201419"/>
                  </a:lnTo>
                  <a:lnTo>
                    <a:pt x="64728" y="182869"/>
                  </a:lnTo>
                  <a:lnTo>
                    <a:pt x="126956" y="269436"/>
                  </a:lnTo>
                  <a:lnTo>
                    <a:pt x="183527" y="269436"/>
                  </a:lnTo>
                  <a:lnTo>
                    <a:pt x="100380" y="154452"/>
                  </a:lnTo>
                  <a:lnTo>
                    <a:pt x="178790" y="67359"/>
                  </a:lnTo>
                  <a:lnTo>
                    <a:pt x="123535" y="67359"/>
                  </a:lnTo>
                  <a:lnTo>
                    <a:pt x="50650" y="148663"/>
                  </a:lnTo>
                  <a:lnTo>
                    <a:pt x="47361" y="148663"/>
                  </a:lnTo>
                  <a:lnTo>
                    <a:pt x="47361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821539" y="2557628"/>
              <a:ext cx="184150" cy="269875"/>
            </a:xfrm>
            <a:custGeom>
              <a:avLst/>
              <a:gdLst/>
              <a:ahLst/>
              <a:cxnLst/>
              <a:rect l="l" t="t" r="r" b="b"/>
              <a:pathLst>
                <a:path w="184150" h="269875">
                  <a:moveTo>
                    <a:pt x="183527" y="269436"/>
                  </a:moveTo>
                  <a:lnTo>
                    <a:pt x="100380" y="154452"/>
                  </a:lnTo>
                  <a:lnTo>
                    <a:pt x="178790" y="67359"/>
                  </a:lnTo>
                  <a:lnTo>
                    <a:pt x="123535" y="67359"/>
                  </a:lnTo>
                  <a:lnTo>
                    <a:pt x="50650" y="148663"/>
                  </a:lnTo>
                  <a:lnTo>
                    <a:pt x="47361" y="148663"/>
                  </a:lnTo>
                  <a:lnTo>
                    <a:pt x="47361" y="0"/>
                  </a:lnTo>
                  <a:lnTo>
                    <a:pt x="0" y="0"/>
                  </a:lnTo>
                  <a:lnTo>
                    <a:pt x="0" y="269436"/>
                  </a:lnTo>
                  <a:lnTo>
                    <a:pt x="47361" y="269436"/>
                  </a:lnTo>
                  <a:lnTo>
                    <a:pt x="47361" y="201419"/>
                  </a:lnTo>
                  <a:lnTo>
                    <a:pt x="64728" y="182869"/>
                  </a:lnTo>
                  <a:lnTo>
                    <a:pt x="126956" y="269436"/>
                  </a:lnTo>
                  <a:lnTo>
                    <a:pt x="183527" y="269436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029928" y="2557779"/>
              <a:ext cx="346710" cy="269240"/>
            </a:xfrm>
            <a:custGeom>
              <a:avLst/>
              <a:gdLst/>
              <a:ahLst/>
              <a:cxnLst/>
              <a:rect l="l" t="t" r="r" b="b"/>
              <a:pathLst>
                <a:path w="346709" h="269239">
                  <a:moveTo>
                    <a:pt x="121158" y="137464"/>
                  </a:moveTo>
                  <a:lnTo>
                    <a:pt x="0" y="137464"/>
                  </a:lnTo>
                  <a:lnTo>
                    <a:pt x="0" y="176542"/>
                  </a:lnTo>
                  <a:lnTo>
                    <a:pt x="121158" y="176542"/>
                  </a:lnTo>
                  <a:lnTo>
                    <a:pt x="121158" y="137464"/>
                  </a:lnTo>
                  <a:close/>
                </a:path>
                <a:path w="346709" h="269239">
                  <a:moveTo>
                    <a:pt x="346138" y="228600"/>
                  </a:moveTo>
                  <a:lnTo>
                    <a:pt x="218516" y="228600"/>
                  </a:lnTo>
                  <a:lnTo>
                    <a:pt x="218516" y="154940"/>
                  </a:lnTo>
                  <a:lnTo>
                    <a:pt x="336003" y="154940"/>
                  </a:lnTo>
                  <a:lnTo>
                    <a:pt x="336003" y="114300"/>
                  </a:lnTo>
                  <a:lnTo>
                    <a:pt x="218516" y="114300"/>
                  </a:lnTo>
                  <a:lnTo>
                    <a:pt x="218516" y="40640"/>
                  </a:lnTo>
                  <a:lnTo>
                    <a:pt x="345211" y="40640"/>
                  </a:lnTo>
                  <a:lnTo>
                    <a:pt x="345211" y="0"/>
                  </a:lnTo>
                  <a:lnTo>
                    <a:pt x="170230" y="0"/>
                  </a:lnTo>
                  <a:lnTo>
                    <a:pt x="170230" y="40640"/>
                  </a:lnTo>
                  <a:lnTo>
                    <a:pt x="170230" y="114300"/>
                  </a:lnTo>
                  <a:lnTo>
                    <a:pt x="170230" y="154940"/>
                  </a:lnTo>
                  <a:lnTo>
                    <a:pt x="170230" y="228600"/>
                  </a:lnTo>
                  <a:lnTo>
                    <a:pt x="170230" y="269240"/>
                  </a:lnTo>
                  <a:lnTo>
                    <a:pt x="346138" y="269240"/>
                  </a:lnTo>
                  <a:lnTo>
                    <a:pt x="346138" y="22860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200170" y="2557628"/>
              <a:ext cx="175895" cy="269875"/>
            </a:xfrm>
            <a:custGeom>
              <a:avLst/>
              <a:gdLst/>
              <a:ahLst/>
              <a:cxnLst/>
              <a:rect l="l" t="t" r="r" b="b"/>
              <a:pathLst>
                <a:path w="175895" h="269875">
                  <a:moveTo>
                    <a:pt x="175896" y="269436"/>
                  </a:moveTo>
                  <a:lnTo>
                    <a:pt x="175896" y="228652"/>
                  </a:lnTo>
                  <a:lnTo>
                    <a:pt x="48283" y="228652"/>
                  </a:lnTo>
                  <a:lnTo>
                    <a:pt x="48283" y="154846"/>
                  </a:lnTo>
                  <a:lnTo>
                    <a:pt x="165766" y="154846"/>
                  </a:lnTo>
                  <a:lnTo>
                    <a:pt x="165766" y="114194"/>
                  </a:lnTo>
                  <a:lnTo>
                    <a:pt x="48283" y="114194"/>
                  </a:lnTo>
                  <a:lnTo>
                    <a:pt x="48283" y="40784"/>
                  </a:lnTo>
                  <a:lnTo>
                    <a:pt x="174975" y="40784"/>
                  </a:lnTo>
                  <a:lnTo>
                    <a:pt x="174975" y="0"/>
                  </a:lnTo>
                  <a:lnTo>
                    <a:pt x="0" y="0"/>
                  </a:lnTo>
                  <a:lnTo>
                    <a:pt x="0" y="269436"/>
                  </a:lnTo>
                  <a:lnTo>
                    <a:pt x="175896" y="269436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15804" y="2618546"/>
              <a:ext cx="184701" cy="21232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633663" y="2557627"/>
              <a:ext cx="190500" cy="273050"/>
            </a:xfrm>
            <a:custGeom>
              <a:avLst/>
              <a:gdLst/>
              <a:ahLst/>
              <a:cxnLst/>
              <a:rect l="l" t="t" r="r" b="b"/>
              <a:pathLst>
                <a:path w="190500" h="273050">
                  <a:moveTo>
                    <a:pt x="83541" y="64727"/>
                  </a:moveTo>
                  <a:lnTo>
                    <a:pt x="50729" y="71495"/>
                  </a:lnTo>
                  <a:lnTo>
                    <a:pt x="24207" y="91434"/>
                  </a:lnTo>
                  <a:lnTo>
                    <a:pt x="6467" y="124004"/>
                  </a:lnTo>
                  <a:lnTo>
                    <a:pt x="0" y="168661"/>
                  </a:lnTo>
                  <a:lnTo>
                    <a:pt x="6335" y="212990"/>
                  </a:lnTo>
                  <a:lnTo>
                    <a:pt x="23845" y="245739"/>
                  </a:lnTo>
                  <a:lnTo>
                    <a:pt x="50285" y="266030"/>
                  </a:lnTo>
                  <a:lnTo>
                    <a:pt x="83410" y="272988"/>
                  </a:lnTo>
                  <a:lnTo>
                    <a:pt x="106034" y="269531"/>
                  </a:lnTo>
                  <a:lnTo>
                    <a:pt x="122516" y="260819"/>
                  </a:lnTo>
                  <a:lnTo>
                    <a:pt x="133916" y="249344"/>
                  </a:lnTo>
                  <a:lnTo>
                    <a:pt x="141296" y="237598"/>
                  </a:lnTo>
                  <a:lnTo>
                    <a:pt x="190500" y="237598"/>
                  </a:lnTo>
                  <a:lnTo>
                    <a:pt x="190500" y="234178"/>
                  </a:lnTo>
                  <a:lnTo>
                    <a:pt x="96434" y="234178"/>
                  </a:lnTo>
                  <a:lnTo>
                    <a:pt x="75645" y="229246"/>
                  </a:lnTo>
                  <a:lnTo>
                    <a:pt x="60567" y="215545"/>
                  </a:lnTo>
                  <a:lnTo>
                    <a:pt x="51385" y="194716"/>
                  </a:lnTo>
                  <a:lnTo>
                    <a:pt x="48283" y="168397"/>
                  </a:lnTo>
                  <a:lnTo>
                    <a:pt x="51329" y="142355"/>
                  </a:lnTo>
                  <a:lnTo>
                    <a:pt x="60419" y="121874"/>
                  </a:lnTo>
                  <a:lnTo>
                    <a:pt x="75479" y="108473"/>
                  </a:lnTo>
                  <a:lnTo>
                    <a:pt x="96434" y="103669"/>
                  </a:lnTo>
                  <a:lnTo>
                    <a:pt x="190500" y="103669"/>
                  </a:lnTo>
                  <a:lnTo>
                    <a:pt x="190500" y="100644"/>
                  </a:lnTo>
                  <a:lnTo>
                    <a:pt x="141296" y="100644"/>
                  </a:lnTo>
                  <a:lnTo>
                    <a:pt x="134233" y="88927"/>
                  </a:lnTo>
                  <a:lnTo>
                    <a:pt x="123075" y="77259"/>
                  </a:lnTo>
                  <a:lnTo>
                    <a:pt x="106589" y="68304"/>
                  </a:lnTo>
                  <a:lnTo>
                    <a:pt x="83541" y="64727"/>
                  </a:lnTo>
                  <a:close/>
                </a:path>
                <a:path w="190500" h="273050">
                  <a:moveTo>
                    <a:pt x="190500" y="237598"/>
                  </a:moveTo>
                  <a:lnTo>
                    <a:pt x="144059" y="237598"/>
                  </a:lnTo>
                  <a:lnTo>
                    <a:pt x="144059" y="269436"/>
                  </a:lnTo>
                  <a:lnTo>
                    <a:pt x="190500" y="269436"/>
                  </a:lnTo>
                  <a:lnTo>
                    <a:pt x="190500" y="237598"/>
                  </a:lnTo>
                  <a:close/>
                </a:path>
                <a:path w="190500" h="273050">
                  <a:moveTo>
                    <a:pt x="190500" y="103669"/>
                  </a:moveTo>
                  <a:lnTo>
                    <a:pt x="96434" y="103669"/>
                  </a:lnTo>
                  <a:lnTo>
                    <a:pt x="116904" y="108251"/>
                  </a:lnTo>
                  <a:lnTo>
                    <a:pt x="131922" y="121282"/>
                  </a:lnTo>
                  <a:lnTo>
                    <a:pt x="141168" y="141688"/>
                  </a:lnTo>
                  <a:lnTo>
                    <a:pt x="144322" y="168397"/>
                  </a:lnTo>
                  <a:lnTo>
                    <a:pt x="141131" y="195271"/>
                  </a:lnTo>
                  <a:lnTo>
                    <a:pt x="131824" y="216039"/>
                  </a:lnTo>
                  <a:lnTo>
                    <a:pt x="116793" y="229431"/>
                  </a:lnTo>
                  <a:lnTo>
                    <a:pt x="96434" y="234178"/>
                  </a:lnTo>
                  <a:lnTo>
                    <a:pt x="190500" y="234178"/>
                  </a:lnTo>
                  <a:lnTo>
                    <a:pt x="190500" y="103669"/>
                  </a:lnTo>
                  <a:close/>
                </a:path>
                <a:path w="190500" h="273050">
                  <a:moveTo>
                    <a:pt x="190500" y="0"/>
                  </a:moveTo>
                  <a:lnTo>
                    <a:pt x="143138" y="0"/>
                  </a:lnTo>
                  <a:lnTo>
                    <a:pt x="143138" y="100644"/>
                  </a:lnTo>
                  <a:lnTo>
                    <a:pt x="190500" y="10064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633663" y="2557628"/>
              <a:ext cx="190500" cy="273050"/>
            </a:xfrm>
            <a:custGeom>
              <a:avLst/>
              <a:gdLst/>
              <a:ahLst/>
              <a:cxnLst/>
              <a:rect l="l" t="t" r="r" b="b"/>
              <a:pathLst>
                <a:path w="190500" h="273050">
                  <a:moveTo>
                    <a:pt x="83410" y="272988"/>
                  </a:moveTo>
                  <a:lnTo>
                    <a:pt x="106034" y="269530"/>
                  </a:lnTo>
                  <a:lnTo>
                    <a:pt x="122516" y="260819"/>
                  </a:lnTo>
                  <a:lnTo>
                    <a:pt x="133916" y="249344"/>
                  </a:lnTo>
                  <a:lnTo>
                    <a:pt x="141296" y="237598"/>
                  </a:lnTo>
                  <a:lnTo>
                    <a:pt x="144059" y="237598"/>
                  </a:lnTo>
                  <a:lnTo>
                    <a:pt x="144059" y="269436"/>
                  </a:lnTo>
                  <a:lnTo>
                    <a:pt x="190500" y="269436"/>
                  </a:lnTo>
                  <a:lnTo>
                    <a:pt x="190500" y="0"/>
                  </a:lnTo>
                  <a:lnTo>
                    <a:pt x="143138" y="0"/>
                  </a:lnTo>
                  <a:lnTo>
                    <a:pt x="143138" y="100644"/>
                  </a:lnTo>
                  <a:lnTo>
                    <a:pt x="141296" y="100644"/>
                  </a:lnTo>
                  <a:lnTo>
                    <a:pt x="134233" y="88927"/>
                  </a:lnTo>
                  <a:lnTo>
                    <a:pt x="123075" y="77259"/>
                  </a:lnTo>
                  <a:lnTo>
                    <a:pt x="106589" y="68304"/>
                  </a:lnTo>
                  <a:lnTo>
                    <a:pt x="83541" y="64727"/>
                  </a:lnTo>
                  <a:lnTo>
                    <a:pt x="50729" y="71495"/>
                  </a:lnTo>
                  <a:lnTo>
                    <a:pt x="24207" y="91434"/>
                  </a:lnTo>
                  <a:lnTo>
                    <a:pt x="6467" y="124004"/>
                  </a:lnTo>
                  <a:lnTo>
                    <a:pt x="0" y="168661"/>
                  </a:lnTo>
                  <a:lnTo>
                    <a:pt x="6335" y="212990"/>
                  </a:lnTo>
                  <a:lnTo>
                    <a:pt x="23845" y="245739"/>
                  </a:lnTo>
                  <a:lnTo>
                    <a:pt x="50285" y="266030"/>
                  </a:lnTo>
                  <a:lnTo>
                    <a:pt x="83410" y="272988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8137" y="2657487"/>
              <a:ext cx="103658" cy="13812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248148" y="5158143"/>
              <a:ext cx="612140" cy="337185"/>
            </a:xfrm>
            <a:custGeom>
              <a:avLst/>
              <a:gdLst/>
              <a:ahLst/>
              <a:cxnLst/>
              <a:rect l="l" t="t" r="r" b="b"/>
              <a:pathLst>
                <a:path w="612140" h="337185">
                  <a:moveTo>
                    <a:pt x="38941" y="15260"/>
                  </a:moveTo>
                  <a:lnTo>
                    <a:pt x="38941" y="136954"/>
                  </a:lnTo>
                  <a:lnTo>
                    <a:pt x="267857" y="136954"/>
                  </a:lnTo>
                  <a:lnTo>
                    <a:pt x="267857" y="15260"/>
                  </a:lnTo>
                  <a:lnTo>
                    <a:pt x="38941" y="15260"/>
                  </a:lnTo>
                  <a:close/>
                </a:path>
                <a:path w="612140" h="337185">
                  <a:moveTo>
                    <a:pt x="79330" y="104459"/>
                  </a:moveTo>
                  <a:lnTo>
                    <a:pt x="79330" y="47625"/>
                  </a:lnTo>
                  <a:lnTo>
                    <a:pt x="227073" y="47625"/>
                  </a:lnTo>
                  <a:lnTo>
                    <a:pt x="227073" y="104459"/>
                  </a:lnTo>
                  <a:lnTo>
                    <a:pt x="79330" y="104459"/>
                  </a:lnTo>
                  <a:close/>
                </a:path>
                <a:path w="612140" h="337185">
                  <a:moveTo>
                    <a:pt x="0" y="201287"/>
                  </a:moveTo>
                  <a:lnTo>
                    <a:pt x="136691" y="201287"/>
                  </a:lnTo>
                  <a:lnTo>
                    <a:pt x="136691" y="262726"/>
                  </a:lnTo>
                  <a:lnTo>
                    <a:pt x="177606" y="262726"/>
                  </a:lnTo>
                  <a:lnTo>
                    <a:pt x="177606" y="201287"/>
                  </a:lnTo>
                  <a:lnTo>
                    <a:pt x="307457" y="201287"/>
                  </a:lnTo>
                  <a:lnTo>
                    <a:pt x="307457" y="168003"/>
                  </a:lnTo>
                  <a:lnTo>
                    <a:pt x="0" y="168003"/>
                  </a:lnTo>
                  <a:lnTo>
                    <a:pt x="0" y="201287"/>
                  </a:lnTo>
                  <a:close/>
                </a:path>
                <a:path w="612140" h="337185">
                  <a:moveTo>
                    <a:pt x="37231" y="232204"/>
                  </a:moveTo>
                  <a:lnTo>
                    <a:pt x="37231" y="329691"/>
                  </a:lnTo>
                  <a:lnTo>
                    <a:pt x="273514" y="329691"/>
                  </a:lnTo>
                  <a:lnTo>
                    <a:pt x="273514" y="296143"/>
                  </a:lnTo>
                  <a:lnTo>
                    <a:pt x="78541" y="296143"/>
                  </a:lnTo>
                  <a:lnTo>
                    <a:pt x="78541" y="232204"/>
                  </a:lnTo>
                  <a:lnTo>
                    <a:pt x="37231" y="232204"/>
                  </a:lnTo>
                  <a:close/>
                </a:path>
                <a:path w="612140" h="337185">
                  <a:moveTo>
                    <a:pt x="570710" y="108669"/>
                  </a:moveTo>
                  <a:lnTo>
                    <a:pt x="500325" y="108669"/>
                  </a:lnTo>
                  <a:lnTo>
                    <a:pt x="500325" y="142085"/>
                  </a:lnTo>
                  <a:lnTo>
                    <a:pt x="570710" y="142085"/>
                  </a:lnTo>
                  <a:lnTo>
                    <a:pt x="570710" y="336795"/>
                  </a:lnTo>
                  <a:lnTo>
                    <a:pt x="611757" y="336795"/>
                  </a:lnTo>
                  <a:lnTo>
                    <a:pt x="611757" y="0"/>
                  </a:lnTo>
                  <a:lnTo>
                    <a:pt x="570710" y="0"/>
                  </a:lnTo>
                  <a:lnTo>
                    <a:pt x="570710" y="108669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70871" y="5181303"/>
              <a:ext cx="218643" cy="24798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015127" y="5158143"/>
              <a:ext cx="691515" cy="336550"/>
            </a:xfrm>
            <a:custGeom>
              <a:avLst/>
              <a:gdLst/>
              <a:ahLst/>
              <a:cxnLst/>
              <a:rect l="l" t="t" r="r" b="b"/>
              <a:pathLst>
                <a:path w="691515" h="336550">
                  <a:moveTo>
                    <a:pt x="221284" y="0"/>
                  </a:moveTo>
                  <a:lnTo>
                    <a:pt x="221284" y="191420"/>
                  </a:lnTo>
                  <a:lnTo>
                    <a:pt x="262200" y="191420"/>
                  </a:lnTo>
                  <a:lnTo>
                    <a:pt x="262200" y="0"/>
                  </a:lnTo>
                  <a:lnTo>
                    <a:pt x="221284" y="0"/>
                  </a:lnTo>
                  <a:close/>
                </a:path>
                <a:path w="691515" h="336550">
                  <a:moveTo>
                    <a:pt x="0" y="20786"/>
                  </a:moveTo>
                  <a:lnTo>
                    <a:pt x="0" y="160635"/>
                  </a:lnTo>
                  <a:lnTo>
                    <a:pt x="161951" y="160635"/>
                  </a:lnTo>
                  <a:lnTo>
                    <a:pt x="161951" y="20786"/>
                  </a:lnTo>
                  <a:lnTo>
                    <a:pt x="0" y="20786"/>
                  </a:lnTo>
                  <a:close/>
                </a:path>
                <a:path w="691515" h="336550">
                  <a:moveTo>
                    <a:pt x="40652" y="128271"/>
                  </a:moveTo>
                  <a:lnTo>
                    <a:pt x="40652" y="53413"/>
                  </a:lnTo>
                  <a:lnTo>
                    <a:pt x="121035" y="53413"/>
                  </a:lnTo>
                  <a:lnTo>
                    <a:pt x="121035" y="128271"/>
                  </a:lnTo>
                  <a:lnTo>
                    <a:pt x="40652" y="128271"/>
                  </a:lnTo>
                  <a:close/>
                </a:path>
                <a:path w="691515" h="336550">
                  <a:moveTo>
                    <a:pt x="269173" y="242334"/>
                  </a:moveTo>
                  <a:lnTo>
                    <a:pt x="269173" y="211417"/>
                  </a:lnTo>
                  <a:lnTo>
                    <a:pt x="171949" y="211417"/>
                  </a:lnTo>
                  <a:lnTo>
                    <a:pt x="171949" y="181816"/>
                  </a:lnTo>
                  <a:lnTo>
                    <a:pt x="130507" y="181816"/>
                  </a:lnTo>
                  <a:lnTo>
                    <a:pt x="130507" y="211417"/>
                  </a:lnTo>
                  <a:lnTo>
                    <a:pt x="33679" y="211417"/>
                  </a:lnTo>
                  <a:lnTo>
                    <a:pt x="33679" y="242334"/>
                  </a:lnTo>
                  <a:lnTo>
                    <a:pt x="129586" y="242334"/>
                  </a:lnTo>
                  <a:lnTo>
                    <a:pt x="119937" y="262366"/>
                  </a:lnTo>
                  <a:lnTo>
                    <a:pt x="97584" y="280832"/>
                  </a:lnTo>
                  <a:lnTo>
                    <a:pt x="63835" y="295376"/>
                  </a:lnTo>
                  <a:lnTo>
                    <a:pt x="19997" y="303642"/>
                  </a:lnTo>
                  <a:lnTo>
                    <a:pt x="34205" y="335216"/>
                  </a:lnTo>
                  <a:lnTo>
                    <a:pt x="72705" y="328026"/>
                  </a:lnTo>
                  <a:lnTo>
                    <a:pt x="105593" y="315975"/>
                  </a:lnTo>
                  <a:lnTo>
                    <a:pt x="132092" y="299732"/>
                  </a:lnTo>
                  <a:lnTo>
                    <a:pt x="151426" y="279961"/>
                  </a:lnTo>
                  <a:lnTo>
                    <a:pt x="170599" y="299602"/>
                  </a:lnTo>
                  <a:lnTo>
                    <a:pt x="196863" y="315926"/>
                  </a:lnTo>
                  <a:lnTo>
                    <a:pt x="229517" y="328081"/>
                  </a:lnTo>
                  <a:lnTo>
                    <a:pt x="267857" y="335216"/>
                  </a:lnTo>
                  <a:lnTo>
                    <a:pt x="281803" y="303642"/>
                  </a:lnTo>
                  <a:lnTo>
                    <a:pt x="238198" y="294950"/>
                  </a:lnTo>
                  <a:lnTo>
                    <a:pt x="204708" y="280290"/>
                  </a:lnTo>
                  <a:lnTo>
                    <a:pt x="182564" y="261978"/>
                  </a:lnTo>
                  <a:lnTo>
                    <a:pt x="173002" y="242334"/>
                  </a:lnTo>
                  <a:lnTo>
                    <a:pt x="269173" y="242334"/>
                  </a:lnTo>
                  <a:close/>
                </a:path>
                <a:path w="691515" h="336550">
                  <a:moveTo>
                    <a:pt x="651522" y="129981"/>
                  </a:moveTo>
                  <a:lnTo>
                    <a:pt x="615343" y="129981"/>
                  </a:lnTo>
                  <a:lnTo>
                    <a:pt x="615343" y="8945"/>
                  </a:lnTo>
                  <a:lnTo>
                    <a:pt x="576795" y="8945"/>
                  </a:lnTo>
                  <a:lnTo>
                    <a:pt x="576795" y="320481"/>
                  </a:lnTo>
                  <a:lnTo>
                    <a:pt x="615343" y="320481"/>
                  </a:lnTo>
                  <a:lnTo>
                    <a:pt x="615343" y="163530"/>
                  </a:lnTo>
                  <a:lnTo>
                    <a:pt x="651522" y="163530"/>
                  </a:lnTo>
                  <a:lnTo>
                    <a:pt x="651522" y="336005"/>
                  </a:lnTo>
                  <a:lnTo>
                    <a:pt x="691385" y="336005"/>
                  </a:lnTo>
                  <a:lnTo>
                    <a:pt x="691385" y="0"/>
                  </a:lnTo>
                  <a:lnTo>
                    <a:pt x="651522" y="0"/>
                  </a:lnTo>
                  <a:lnTo>
                    <a:pt x="651522" y="129981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11295" y="5196433"/>
              <a:ext cx="155889" cy="23140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758610" y="5158143"/>
              <a:ext cx="1044575" cy="336550"/>
            </a:xfrm>
            <a:custGeom>
              <a:avLst/>
              <a:gdLst/>
              <a:ahLst/>
              <a:cxnLst/>
              <a:rect l="l" t="t" r="r" b="b"/>
              <a:pathLst>
                <a:path w="1044575" h="336550">
                  <a:moveTo>
                    <a:pt x="253912" y="0"/>
                  </a:moveTo>
                  <a:lnTo>
                    <a:pt x="212339" y="0"/>
                  </a:lnTo>
                  <a:lnTo>
                    <a:pt x="212339" y="171949"/>
                  </a:lnTo>
                  <a:lnTo>
                    <a:pt x="253912" y="171949"/>
                  </a:lnTo>
                  <a:lnTo>
                    <a:pt x="253912" y="101564"/>
                  </a:lnTo>
                  <a:lnTo>
                    <a:pt x="300879" y="101564"/>
                  </a:lnTo>
                  <a:lnTo>
                    <a:pt x="300879" y="67885"/>
                  </a:lnTo>
                  <a:lnTo>
                    <a:pt x="253912" y="67885"/>
                  </a:lnTo>
                  <a:lnTo>
                    <a:pt x="253912" y="0"/>
                  </a:lnTo>
                  <a:close/>
                </a:path>
                <a:path w="1044575" h="336550">
                  <a:moveTo>
                    <a:pt x="119325" y="14734"/>
                  </a:moveTo>
                  <a:lnTo>
                    <a:pt x="119325" y="57491"/>
                  </a:lnTo>
                  <a:lnTo>
                    <a:pt x="40915" y="57491"/>
                  </a:lnTo>
                  <a:lnTo>
                    <a:pt x="40915" y="14734"/>
                  </a:lnTo>
                  <a:lnTo>
                    <a:pt x="0" y="14734"/>
                  </a:lnTo>
                  <a:lnTo>
                    <a:pt x="0" y="161293"/>
                  </a:lnTo>
                  <a:lnTo>
                    <a:pt x="160636" y="161293"/>
                  </a:lnTo>
                  <a:lnTo>
                    <a:pt x="160636" y="14734"/>
                  </a:lnTo>
                  <a:lnTo>
                    <a:pt x="119325" y="14734"/>
                  </a:lnTo>
                  <a:close/>
                </a:path>
                <a:path w="1044575" h="336550">
                  <a:moveTo>
                    <a:pt x="40915" y="128534"/>
                  </a:moveTo>
                  <a:lnTo>
                    <a:pt x="40915" y="88934"/>
                  </a:lnTo>
                  <a:lnTo>
                    <a:pt x="119325" y="88934"/>
                  </a:lnTo>
                  <a:lnTo>
                    <a:pt x="119325" y="128534"/>
                  </a:lnTo>
                  <a:lnTo>
                    <a:pt x="40915" y="128534"/>
                  </a:lnTo>
                  <a:close/>
                </a:path>
                <a:path w="1044575" h="336550">
                  <a:moveTo>
                    <a:pt x="253912" y="273514"/>
                  </a:moveTo>
                  <a:lnTo>
                    <a:pt x="253912" y="185500"/>
                  </a:lnTo>
                  <a:lnTo>
                    <a:pt x="33811" y="185500"/>
                  </a:lnTo>
                  <a:lnTo>
                    <a:pt x="33811" y="217732"/>
                  </a:lnTo>
                  <a:lnTo>
                    <a:pt x="212602" y="217732"/>
                  </a:lnTo>
                  <a:lnTo>
                    <a:pt x="212602" y="243518"/>
                  </a:lnTo>
                  <a:lnTo>
                    <a:pt x="34337" y="243518"/>
                  </a:lnTo>
                  <a:lnTo>
                    <a:pt x="34337" y="333243"/>
                  </a:lnTo>
                  <a:lnTo>
                    <a:pt x="264437" y="333243"/>
                  </a:lnTo>
                  <a:lnTo>
                    <a:pt x="264437" y="300353"/>
                  </a:lnTo>
                  <a:lnTo>
                    <a:pt x="75121" y="300353"/>
                  </a:lnTo>
                  <a:lnTo>
                    <a:pt x="75121" y="273514"/>
                  </a:lnTo>
                  <a:lnTo>
                    <a:pt x="253912" y="273514"/>
                  </a:lnTo>
                  <a:close/>
                </a:path>
                <a:path w="1044575" h="336550">
                  <a:moveTo>
                    <a:pt x="582004" y="185632"/>
                  </a:moveTo>
                  <a:lnTo>
                    <a:pt x="681464" y="185632"/>
                  </a:lnTo>
                  <a:lnTo>
                    <a:pt x="681464" y="152741"/>
                  </a:lnTo>
                  <a:lnTo>
                    <a:pt x="487149" y="152741"/>
                  </a:lnTo>
                  <a:lnTo>
                    <a:pt x="487149" y="58018"/>
                  </a:lnTo>
                  <a:lnTo>
                    <a:pt x="678833" y="58018"/>
                  </a:lnTo>
                  <a:lnTo>
                    <a:pt x="678833" y="24864"/>
                  </a:lnTo>
                  <a:lnTo>
                    <a:pt x="445707" y="24864"/>
                  </a:lnTo>
                  <a:lnTo>
                    <a:pt x="445707" y="185632"/>
                  </a:lnTo>
                  <a:lnTo>
                    <a:pt x="540957" y="185632"/>
                  </a:lnTo>
                  <a:lnTo>
                    <a:pt x="540957" y="262463"/>
                  </a:lnTo>
                  <a:lnTo>
                    <a:pt x="408475" y="262463"/>
                  </a:lnTo>
                  <a:lnTo>
                    <a:pt x="408475" y="296406"/>
                  </a:lnTo>
                  <a:lnTo>
                    <a:pt x="715933" y="296406"/>
                  </a:lnTo>
                  <a:lnTo>
                    <a:pt x="715933" y="262463"/>
                  </a:lnTo>
                  <a:lnTo>
                    <a:pt x="582004" y="262463"/>
                  </a:lnTo>
                  <a:lnTo>
                    <a:pt x="582004" y="185632"/>
                  </a:lnTo>
                  <a:close/>
                </a:path>
                <a:path w="1044575" h="336550">
                  <a:moveTo>
                    <a:pt x="997868" y="163792"/>
                  </a:moveTo>
                  <a:lnTo>
                    <a:pt x="1003040" y="130458"/>
                  </a:lnTo>
                  <a:lnTo>
                    <a:pt x="1005696" y="101071"/>
                  </a:lnTo>
                  <a:lnTo>
                    <a:pt x="1006675" y="74693"/>
                  </a:lnTo>
                  <a:lnTo>
                    <a:pt x="1006814" y="50387"/>
                  </a:lnTo>
                  <a:lnTo>
                    <a:pt x="1006814" y="20391"/>
                  </a:lnTo>
                  <a:lnTo>
                    <a:pt x="774214" y="20391"/>
                  </a:lnTo>
                  <a:lnTo>
                    <a:pt x="774214" y="53676"/>
                  </a:lnTo>
                  <a:lnTo>
                    <a:pt x="965635" y="53676"/>
                  </a:lnTo>
                  <a:lnTo>
                    <a:pt x="965430" y="77154"/>
                  </a:lnTo>
                  <a:lnTo>
                    <a:pt x="964287" y="102863"/>
                  </a:lnTo>
                  <a:lnTo>
                    <a:pt x="961417" y="131509"/>
                  </a:lnTo>
                  <a:lnTo>
                    <a:pt x="956031" y="163792"/>
                  </a:lnTo>
                  <a:lnTo>
                    <a:pt x="737903" y="163792"/>
                  </a:lnTo>
                  <a:lnTo>
                    <a:pt x="737903" y="197472"/>
                  </a:lnTo>
                  <a:lnTo>
                    <a:pt x="869070" y="197472"/>
                  </a:lnTo>
                  <a:lnTo>
                    <a:pt x="869070" y="336532"/>
                  </a:lnTo>
                  <a:lnTo>
                    <a:pt x="910775" y="336532"/>
                  </a:lnTo>
                  <a:lnTo>
                    <a:pt x="910775" y="197472"/>
                  </a:lnTo>
                  <a:lnTo>
                    <a:pt x="1044308" y="197472"/>
                  </a:lnTo>
                  <a:lnTo>
                    <a:pt x="1044308" y="163792"/>
                  </a:lnTo>
                  <a:lnTo>
                    <a:pt x="997868" y="163792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248144" y="5173992"/>
              <a:ext cx="307975" cy="313690"/>
            </a:xfrm>
            <a:custGeom>
              <a:avLst/>
              <a:gdLst/>
              <a:ahLst/>
              <a:cxnLst/>
              <a:rect l="l" t="t" r="r" b="b"/>
              <a:pathLst>
                <a:path w="307975" h="313689">
                  <a:moveTo>
                    <a:pt x="267855" y="31788"/>
                  </a:moveTo>
                  <a:lnTo>
                    <a:pt x="227076" y="31788"/>
                  </a:lnTo>
                  <a:lnTo>
                    <a:pt x="227076" y="88620"/>
                  </a:lnTo>
                  <a:lnTo>
                    <a:pt x="267855" y="88620"/>
                  </a:lnTo>
                  <a:lnTo>
                    <a:pt x="267855" y="31788"/>
                  </a:lnTo>
                  <a:close/>
                </a:path>
                <a:path w="307975" h="313689">
                  <a:moveTo>
                    <a:pt x="267855" y="0"/>
                  </a:moveTo>
                  <a:lnTo>
                    <a:pt x="38938" y="0"/>
                  </a:lnTo>
                  <a:lnTo>
                    <a:pt x="38938" y="31737"/>
                  </a:lnTo>
                  <a:lnTo>
                    <a:pt x="38938" y="88887"/>
                  </a:lnTo>
                  <a:lnTo>
                    <a:pt x="38938" y="120637"/>
                  </a:lnTo>
                  <a:lnTo>
                    <a:pt x="267855" y="120637"/>
                  </a:lnTo>
                  <a:lnTo>
                    <a:pt x="267855" y="88887"/>
                  </a:lnTo>
                  <a:lnTo>
                    <a:pt x="79324" y="88887"/>
                  </a:lnTo>
                  <a:lnTo>
                    <a:pt x="79324" y="31737"/>
                  </a:lnTo>
                  <a:lnTo>
                    <a:pt x="267855" y="31737"/>
                  </a:lnTo>
                  <a:lnTo>
                    <a:pt x="267855" y="0"/>
                  </a:lnTo>
                  <a:close/>
                </a:path>
                <a:path w="307975" h="313689">
                  <a:moveTo>
                    <a:pt x="273507" y="280657"/>
                  </a:moveTo>
                  <a:lnTo>
                    <a:pt x="78536" y="280657"/>
                  </a:lnTo>
                  <a:lnTo>
                    <a:pt x="78536" y="215887"/>
                  </a:lnTo>
                  <a:lnTo>
                    <a:pt x="37223" y="215887"/>
                  </a:lnTo>
                  <a:lnTo>
                    <a:pt x="37223" y="280657"/>
                  </a:lnTo>
                  <a:lnTo>
                    <a:pt x="37223" y="313677"/>
                  </a:lnTo>
                  <a:lnTo>
                    <a:pt x="273507" y="313677"/>
                  </a:lnTo>
                  <a:lnTo>
                    <a:pt x="273507" y="280657"/>
                  </a:lnTo>
                  <a:close/>
                </a:path>
                <a:path w="307975" h="313689">
                  <a:moveTo>
                    <a:pt x="307454" y="152158"/>
                  </a:moveTo>
                  <a:lnTo>
                    <a:pt x="0" y="152158"/>
                  </a:lnTo>
                  <a:lnTo>
                    <a:pt x="0" y="185445"/>
                  </a:lnTo>
                  <a:lnTo>
                    <a:pt x="136690" y="185445"/>
                  </a:lnTo>
                  <a:lnTo>
                    <a:pt x="136690" y="246888"/>
                  </a:lnTo>
                  <a:lnTo>
                    <a:pt x="177609" y="246888"/>
                  </a:lnTo>
                  <a:lnTo>
                    <a:pt x="177609" y="185445"/>
                  </a:lnTo>
                  <a:lnTo>
                    <a:pt x="307454" y="185445"/>
                  </a:lnTo>
                  <a:lnTo>
                    <a:pt x="307454" y="152158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248148" y="5173404"/>
              <a:ext cx="307975" cy="314960"/>
            </a:xfrm>
            <a:custGeom>
              <a:avLst/>
              <a:gdLst/>
              <a:ahLst/>
              <a:cxnLst/>
              <a:rect l="l" t="t" r="r" b="b"/>
              <a:pathLst>
                <a:path w="307975" h="314960">
                  <a:moveTo>
                    <a:pt x="38941" y="0"/>
                  </a:moveTo>
                  <a:lnTo>
                    <a:pt x="38941" y="121693"/>
                  </a:lnTo>
                  <a:lnTo>
                    <a:pt x="267857" y="121693"/>
                  </a:lnTo>
                  <a:lnTo>
                    <a:pt x="267857" y="0"/>
                  </a:lnTo>
                  <a:lnTo>
                    <a:pt x="38941" y="0"/>
                  </a:lnTo>
                  <a:close/>
                </a:path>
                <a:path w="307975" h="314960">
                  <a:moveTo>
                    <a:pt x="79330" y="89198"/>
                  </a:moveTo>
                  <a:lnTo>
                    <a:pt x="79330" y="32364"/>
                  </a:lnTo>
                  <a:lnTo>
                    <a:pt x="227073" y="32364"/>
                  </a:lnTo>
                  <a:lnTo>
                    <a:pt x="227073" y="89198"/>
                  </a:lnTo>
                  <a:lnTo>
                    <a:pt x="79330" y="89198"/>
                  </a:lnTo>
                  <a:close/>
                </a:path>
                <a:path w="307975" h="314960">
                  <a:moveTo>
                    <a:pt x="0" y="186026"/>
                  </a:moveTo>
                  <a:lnTo>
                    <a:pt x="136691" y="186026"/>
                  </a:lnTo>
                  <a:lnTo>
                    <a:pt x="136691" y="247465"/>
                  </a:lnTo>
                  <a:lnTo>
                    <a:pt x="177606" y="247465"/>
                  </a:lnTo>
                  <a:lnTo>
                    <a:pt x="177606" y="186026"/>
                  </a:lnTo>
                  <a:lnTo>
                    <a:pt x="307457" y="186026"/>
                  </a:lnTo>
                  <a:lnTo>
                    <a:pt x="307457" y="152742"/>
                  </a:lnTo>
                  <a:lnTo>
                    <a:pt x="0" y="152742"/>
                  </a:lnTo>
                  <a:lnTo>
                    <a:pt x="0" y="186026"/>
                  </a:lnTo>
                  <a:close/>
                </a:path>
                <a:path w="307975" h="314960">
                  <a:moveTo>
                    <a:pt x="37231" y="216943"/>
                  </a:moveTo>
                  <a:lnTo>
                    <a:pt x="37231" y="314430"/>
                  </a:lnTo>
                  <a:lnTo>
                    <a:pt x="273514" y="314430"/>
                  </a:lnTo>
                  <a:lnTo>
                    <a:pt x="273514" y="280882"/>
                  </a:lnTo>
                  <a:lnTo>
                    <a:pt x="78541" y="280882"/>
                  </a:lnTo>
                  <a:lnTo>
                    <a:pt x="78541" y="216943"/>
                  </a:lnTo>
                  <a:lnTo>
                    <a:pt x="37231" y="216943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574681" y="5158143"/>
              <a:ext cx="285750" cy="337185"/>
            </a:xfrm>
            <a:custGeom>
              <a:avLst/>
              <a:gdLst/>
              <a:ahLst/>
              <a:cxnLst/>
              <a:rect l="l" t="t" r="r" b="b"/>
              <a:pathLst>
                <a:path w="285750" h="337185">
                  <a:moveTo>
                    <a:pt x="285223" y="0"/>
                  </a:moveTo>
                  <a:lnTo>
                    <a:pt x="244176" y="0"/>
                  </a:lnTo>
                  <a:lnTo>
                    <a:pt x="244176" y="108669"/>
                  </a:lnTo>
                  <a:lnTo>
                    <a:pt x="173791" y="108669"/>
                  </a:lnTo>
                  <a:lnTo>
                    <a:pt x="173791" y="142085"/>
                  </a:lnTo>
                  <a:lnTo>
                    <a:pt x="244176" y="142085"/>
                  </a:lnTo>
                  <a:lnTo>
                    <a:pt x="244176" y="336795"/>
                  </a:lnTo>
                  <a:lnTo>
                    <a:pt x="285223" y="336795"/>
                  </a:lnTo>
                  <a:lnTo>
                    <a:pt x="285223" y="0"/>
                  </a:lnTo>
                  <a:close/>
                </a:path>
                <a:path w="285750" h="337185">
                  <a:moveTo>
                    <a:pt x="127482" y="26969"/>
                  </a:moveTo>
                  <a:lnTo>
                    <a:pt x="85514" y="26969"/>
                  </a:lnTo>
                  <a:lnTo>
                    <a:pt x="85514" y="80778"/>
                  </a:lnTo>
                  <a:lnTo>
                    <a:pt x="79738" y="127515"/>
                  </a:lnTo>
                  <a:lnTo>
                    <a:pt x="63181" y="171193"/>
                  </a:lnTo>
                  <a:lnTo>
                    <a:pt x="36413" y="207915"/>
                  </a:lnTo>
                  <a:lnTo>
                    <a:pt x="0" y="233783"/>
                  </a:lnTo>
                  <a:lnTo>
                    <a:pt x="26048" y="267331"/>
                  </a:lnTo>
                  <a:lnTo>
                    <a:pt x="52914" y="249326"/>
                  </a:lnTo>
                  <a:lnTo>
                    <a:pt x="75400" y="225215"/>
                  </a:lnTo>
                  <a:lnTo>
                    <a:pt x="93373" y="196047"/>
                  </a:lnTo>
                  <a:lnTo>
                    <a:pt x="106695" y="162872"/>
                  </a:lnTo>
                  <a:lnTo>
                    <a:pt x="146796" y="162872"/>
                  </a:lnTo>
                  <a:lnTo>
                    <a:pt x="132987" y="126779"/>
                  </a:lnTo>
                  <a:lnTo>
                    <a:pt x="127482" y="80778"/>
                  </a:lnTo>
                  <a:lnTo>
                    <a:pt x="127482" y="26969"/>
                  </a:lnTo>
                  <a:close/>
                </a:path>
                <a:path w="285750" h="337185">
                  <a:moveTo>
                    <a:pt x="146796" y="162872"/>
                  </a:moveTo>
                  <a:lnTo>
                    <a:pt x="106695" y="162872"/>
                  </a:lnTo>
                  <a:lnTo>
                    <a:pt x="119829" y="194138"/>
                  </a:lnTo>
                  <a:lnTo>
                    <a:pt x="137464" y="221482"/>
                  </a:lnTo>
                  <a:lnTo>
                    <a:pt x="159515" y="244090"/>
                  </a:lnTo>
                  <a:lnTo>
                    <a:pt x="185895" y="261148"/>
                  </a:lnTo>
                  <a:lnTo>
                    <a:pt x="211023" y="228126"/>
                  </a:lnTo>
                  <a:lnTo>
                    <a:pt x="175325" y="203881"/>
                  </a:lnTo>
                  <a:lnTo>
                    <a:pt x="149124" y="168956"/>
                  </a:lnTo>
                  <a:lnTo>
                    <a:pt x="146796" y="162872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748473" y="5158143"/>
              <a:ext cx="111760" cy="337185"/>
            </a:xfrm>
            <a:custGeom>
              <a:avLst/>
              <a:gdLst/>
              <a:ahLst/>
              <a:cxnLst/>
              <a:rect l="l" t="t" r="r" b="b"/>
              <a:pathLst>
                <a:path w="111759" h="337185">
                  <a:moveTo>
                    <a:pt x="70385" y="108669"/>
                  </a:moveTo>
                  <a:lnTo>
                    <a:pt x="0" y="108669"/>
                  </a:lnTo>
                  <a:lnTo>
                    <a:pt x="0" y="142085"/>
                  </a:lnTo>
                  <a:lnTo>
                    <a:pt x="70385" y="142085"/>
                  </a:lnTo>
                  <a:lnTo>
                    <a:pt x="70385" y="336795"/>
                  </a:lnTo>
                  <a:lnTo>
                    <a:pt x="111432" y="336795"/>
                  </a:lnTo>
                  <a:lnTo>
                    <a:pt x="111432" y="0"/>
                  </a:lnTo>
                  <a:lnTo>
                    <a:pt x="70385" y="0"/>
                  </a:lnTo>
                  <a:lnTo>
                    <a:pt x="70385" y="108669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70871" y="5181303"/>
              <a:ext cx="218643" cy="24798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015127" y="5158143"/>
              <a:ext cx="281940" cy="335280"/>
            </a:xfrm>
            <a:custGeom>
              <a:avLst/>
              <a:gdLst/>
              <a:ahLst/>
              <a:cxnLst/>
              <a:rect l="l" t="t" r="r" b="b"/>
              <a:pathLst>
                <a:path w="281940" h="335279">
                  <a:moveTo>
                    <a:pt x="173002" y="242334"/>
                  </a:moveTo>
                  <a:lnTo>
                    <a:pt x="129586" y="242334"/>
                  </a:lnTo>
                  <a:lnTo>
                    <a:pt x="119937" y="262366"/>
                  </a:lnTo>
                  <a:lnTo>
                    <a:pt x="97584" y="280832"/>
                  </a:lnTo>
                  <a:lnTo>
                    <a:pt x="63835" y="295376"/>
                  </a:lnTo>
                  <a:lnTo>
                    <a:pt x="19997" y="303642"/>
                  </a:lnTo>
                  <a:lnTo>
                    <a:pt x="34205" y="335216"/>
                  </a:lnTo>
                  <a:lnTo>
                    <a:pt x="72705" y="328026"/>
                  </a:lnTo>
                  <a:lnTo>
                    <a:pt x="105593" y="315975"/>
                  </a:lnTo>
                  <a:lnTo>
                    <a:pt x="132092" y="299732"/>
                  </a:lnTo>
                  <a:lnTo>
                    <a:pt x="151426" y="279961"/>
                  </a:lnTo>
                  <a:lnTo>
                    <a:pt x="204310" y="279961"/>
                  </a:lnTo>
                  <a:lnTo>
                    <a:pt x="182564" y="261978"/>
                  </a:lnTo>
                  <a:lnTo>
                    <a:pt x="173002" y="242334"/>
                  </a:lnTo>
                  <a:close/>
                </a:path>
                <a:path w="281940" h="335279">
                  <a:moveTo>
                    <a:pt x="204310" y="279961"/>
                  </a:moveTo>
                  <a:lnTo>
                    <a:pt x="151426" y="279961"/>
                  </a:lnTo>
                  <a:lnTo>
                    <a:pt x="170599" y="299602"/>
                  </a:lnTo>
                  <a:lnTo>
                    <a:pt x="196863" y="315926"/>
                  </a:lnTo>
                  <a:lnTo>
                    <a:pt x="229517" y="328081"/>
                  </a:lnTo>
                  <a:lnTo>
                    <a:pt x="267857" y="335216"/>
                  </a:lnTo>
                  <a:lnTo>
                    <a:pt x="281803" y="303642"/>
                  </a:lnTo>
                  <a:lnTo>
                    <a:pt x="238198" y="294950"/>
                  </a:lnTo>
                  <a:lnTo>
                    <a:pt x="204708" y="280290"/>
                  </a:lnTo>
                  <a:lnTo>
                    <a:pt x="204310" y="279961"/>
                  </a:lnTo>
                  <a:close/>
                </a:path>
                <a:path w="281940" h="335279">
                  <a:moveTo>
                    <a:pt x="269173" y="211417"/>
                  </a:moveTo>
                  <a:lnTo>
                    <a:pt x="33679" y="211417"/>
                  </a:lnTo>
                  <a:lnTo>
                    <a:pt x="33679" y="242334"/>
                  </a:lnTo>
                  <a:lnTo>
                    <a:pt x="269173" y="242334"/>
                  </a:lnTo>
                  <a:lnTo>
                    <a:pt x="269173" y="211417"/>
                  </a:lnTo>
                  <a:close/>
                </a:path>
                <a:path w="281940" h="335279">
                  <a:moveTo>
                    <a:pt x="171949" y="181816"/>
                  </a:moveTo>
                  <a:lnTo>
                    <a:pt x="130507" y="181816"/>
                  </a:lnTo>
                  <a:lnTo>
                    <a:pt x="130507" y="211417"/>
                  </a:lnTo>
                  <a:lnTo>
                    <a:pt x="171949" y="211417"/>
                  </a:lnTo>
                  <a:lnTo>
                    <a:pt x="171949" y="181816"/>
                  </a:lnTo>
                  <a:close/>
                </a:path>
                <a:path w="281940" h="335279">
                  <a:moveTo>
                    <a:pt x="262200" y="0"/>
                  </a:moveTo>
                  <a:lnTo>
                    <a:pt x="221284" y="0"/>
                  </a:lnTo>
                  <a:lnTo>
                    <a:pt x="221284" y="191420"/>
                  </a:lnTo>
                  <a:lnTo>
                    <a:pt x="262200" y="191420"/>
                  </a:lnTo>
                  <a:lnTo>
                    <a:pt x="262200" y="0"/>
                  </a:lnTo>
                  <a:close/>
                </a:path>
                <a:path w="281940" h="335279">
                  <a:moveTo>
                    <a:pt x="161951" y="20786"/>
                  </a:moveTo>
                  <a:lnTo>
                    <a:pt x="0" y="20786"/>
                  </a:lnTo>
                  <a:lnTo>
                    <a:pt x="0" y="160635"/>
                  </a:lnTo>
                  <a:lnTo>
                    <a:pt x="161951" y="160635"/>
                  </a:lnTo>
                  <a:lnTo>
                    <a:pt x="161951" y="128271"/>
                  </a:lnTo>
                  <a:lnTo>
                    <a:pt x="40652" y="128271"/>
                  </a:lnTo>
                  <a:lnTo>
                    <a:pt x="40652" y="53413"/>
                  </a:lnTo>
                  <a:lnTo>
                    <a:pt x="161951" y="53413"/>
                  </a:lnTo>
                  <a:lnTo>
                    <a:pt x="161951" y="20786"/>
                  </a:lnTo>
                  <a:close/>
                </a:path>
                <a:path w="281940" h="335279">
                  <a:moveTo>
                    <a:pt x="161951" y="53413"/>
                  </a:moveTo>
                  <a:lnTo>
                    <a:pt x="121035" y="53413"/>
                  </a:lnTo>
                  <a:lnTo>
                    <a:pt x="121035" y="128271"/>
                  </a:lnTo>
                  <a:lnTo>
                    <a:pt x="161951" y="128271"/>
                  </a:lnTo>
                  <a:lnTo>
                    <a:pt x="161951" y="53413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015127" y="5158143"/>
              <a:ext cx="281940" cy="335280"/>
            </a:xfrm>
            <a:custGeom>
              <a:avLst/>
              <a:gdLst/>
              <a:ahLst/>
              <a:cxnLst/>
              <a:rect l="l" t="t" r="r" b="b"/>
              <a:pathLst>
                <a:path w="281940" h="335279">
                  <a:moveTo>
                    <a:pt x="221284" y="0"/>
                  </a:moveTo>
                  <a:lnTo>
                    <a:pt x="221284" y="191420"/>
                  </a:lnTo>
                  <a:lnTo>
                    <a:pt x="262200" y="191420"/>
                  </a:lnTo>
                  <a:lnTo>
                    <a:pt x="262200" y="0"/>
                  </a:lnTo>
                  <a:lnTo>
                    <a:pt x="221284" y="0"/>
                  </a:lnTo>
                  <a:close/>
                </a:path>
                <a:path w="281940" h="335279">
                  <a:moveTo>
                    <a:pt x="0" y="20786"/>
                  </a:moveTo>
                  <a:lnTo>
                    <a:pt x="0" y="160635"/>
                  </a:lnTo>
                  <a:lnTo>
                    <a:pt x="161951" y="160635"/>
                  </a:lnTo>
                  <a:lnTo>
                    <a:pt x="161951" y="20786"/>
                  </a:lnTo>
                  <a:lnTo>
                    <a:pt x="0" y="20786"/>
                  </a:lnTo>
                  <a:close/>
                </a:path>
                <a:path w="281940" h="335279">
                  <a:moveTo>
                    <a:pt x="40652" y="128271"/>
                  </a:moveTo>
                  <a:lnTo>
                    <a:pt x="40652" y="53413"/>
                  </a:lnTo>
                  <a:lnTo>
                    <a:pt x="121035" y="53413"/>
                  </a:lnTo>
                  <a:lnTo>
                    <a:pt x="121035" y="128271"/>
                  </a:lnTo>
                  <a:lnTo>
                    <a:pt x="40652" y="128271"/>
                  </a:lnTo>
                  <a:close/>
                </a:path>
                <a:path w="281940" h="335279">
                  <a:moveTo>
                    <a:pt x="269173" y="242334"/>
                  </a:moveTo>
                  <a:lnTo>
                    <a:pt x="269173" y="211417"/>
                  </a:lnTo>
                  <a:lnTo>
                    <a:pt x="171949" y="211417"/>
                  </a:lnTo>
                  <a:lnTo>
                    <a:pt x="171949" y="181816"/>
                  </a:lnTo>
                  <a:lnTo>
                    <a:pt x="130507" y="181816"/>
                  </a:lnTo>
                  <a:lnTo>
                    <a:pt x="130507" y="211417"/>
                  </a:lnTo>
                  <a:lnTo>
                    <a:pt x="33679" y="211417"/>
                  </a:lnTo>
                  <a:lnTo>
                    <a:pt x="33679" y="242334"/>
                  </a:lnTo>
                  <a:lnTo>
                    <a:pt x="129586" y="242334"/>
                  </a:lnTo>
                  <a:lnTo>
                    <a:pt x="119937" y="262366"/>
                  </a:lnTo>
                  <a:lnTo>
                    <a:pt x="97584" y="280832"/>
                  </a:lnTo>
                  <a:lnTo>
                    <a:pt x="63835" y="295376"/>
                  </a:lnTo>
                  <a:lnTo>
                    <a:pt x="19997" y="303642"/>
                  </a:lnTo>
                  <a:lnTo>
                    <a:pt x="34205" y="335216"/>
                  </a:lnTo>
                  <a:lnTo>
                    <a:pt x="72705" y="328026"/>
                  </a:lnTo>
                  <a:lnTo>
                    <a:pt x="105593" y="315975"/>
                  </a:lnTo>
                  <a:lnTo>
                    <a:pt x="132092" y="299732"/>
                  </a:lnTo>
                  <a:lnTo>
                    <a:pt x="151426" y="279961"/>
                  </a:lnTo>
                  <a:lnTo>
                    <a:pt x="170599" y="299602"/>
                  </a:lnTo>
                  <a:lnTo>
                    <a:pt x="196863" y="315926"/>
                  </a:lnTo>
                  <a:lnTo>
                    <a:pt x="229517" y="328081"/>
                  </a:lnTo>
                  <a:lnTo>
                    <a:pt x="267857" y="335216"/>
                  </a:lnTo>
                  <a:lnTo>
                    <a:pt x="281803" y="303642"/>
                  </a:lnTo>
                  <a:lnTo>
                    <a:pt x="238198" y="294950"/>
                  </a:lnTo>
                  <a:lnTo>
                    <a:pt x="204708" y="280290"/>
                  </a:lnTo>
                  <a:lnTo>
                    <a:pt x="182564" y="261978"/>
                  </a:lnTo>
                  <a:lnTo>
                    <a:pt x="173002" y="242334"/>
                  </a:lnTo>
                  <a:lnTo>
                    <a:pt x="269173" y="242334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8415104" y="5158143"/>
              <a:ext cx="291465" cy="336550"/>
            </a:xfrm>
            <a:custGeom>
              <a:avLst/>
              <a:gdLst/>
              <a:ahLst/>
              <a:cxnLst/>
              <a:rect l="l" t="t" r="r" b="b"/>
              <a:pathLst>
                <a:path w="291465" h="336550">
                  <a:moveTo>
                    <a:pt x="291407" y="163530"/>
                  </a:moveTo>
                  <a:lnTo>
                    <a:pt x="251544" y="163530"/>
                  </a:lnTo>
                  <a:lnTo>
                    <a:pt x="251544" y="336006"/>
                  </a:lnTo>
                  <a:lnTo>
                    <a:pt x="291407" y="336006"/>
                  </a:lnTo>
                  <a:lnTo>
                    <a:pt x="291407" y="163530"/>
                  </a:lnTo>
                  <a:close/>
                </a:path>
                <a:path w="291465" h="336550">
                  <a:moveTo>
                    <a:pt x="215365" y="8945"/>
                  </a:moveTo>
                  <a:lnTo>
                    <a:pt x="176817" y="8945"/>
                  </a:lnTo>
                  <a:lnTo>
                    <a:pt x="176817" y="320481"/>
                  </a:lnTo>
                  <a:lnTo>
                    <a:pt x="215365" y="320481"/>
                  </a:lnTo>
                  <a:lnTo>
                    <a:pt x="215365" y="163530"/>
                  </a:lnTo>
                  <a:lnTo>
                    <a:pt x="291407" y="163530"/>
                  </a:lnTo>
                  <a:lnTo>
                    <a:pt x="291407" y="129981"/>
                  </a:lnTo>
                  <a:lnTo>
                    <a:pt x="215365" y="129981"/>
                  </a:lnTo>
                  <a:lnTo>
                    <a:pt x="215365" y="8945"/>
                  </a:lnTo>
                  <a:close/>
                </a:path>
                <a:path w="291465" h="336550">
                  <a:moveTo>
                    <a:pt x="291407" y="0"/>
                  </a:moveTo>
                  <a:lnTo>
                    <a:pt x="251544" y="0"/>
                  </a:lnTo>
                  <a:lnTo>
                    <a:pt x="251544" y="129981"/>
                  </a:lnTo>
                  <a:lnTo>
                    <a:pt x="291407" y="129981"/>
                  </a:lnTo>
                  <a:lnTo>
                    <a:pt x="291407" y="0"/>
                  </a:lnTo>
                  <a:close/>
                </a:path>
                <a:path w="291465" h="336550">
                  <a:moveTo>
                    <a:pt x="148269" y="42099"/>
                  </a:moveTo>
                  <a:lnTo>
                    <a:pt x="15524" y="42099"/>
                  </a:lnTo>
                  <a:lnTo>
                    <a:pt x="15524" y="75647"/>
                  </a:lnTo>
                  <a:lnTo>
                    <a:pt x="107879" y="75647"/>
                  </a:lnTo>
                  <a:lnTo>
                    <a:pt x="98590" y="123459"/>
                  </a:lnTo>
                  <a:lnTo>
                    <a:pt x="78558" y="166177"/>
                  </a:lnTo>
                  <a:lnTo>
                    <a:pt x="46217" y="203986"/>
                  </a:lnTo>
                  <a:lnTo>
                    <a:pt x="0" y="237072"/>
                  </a:lnTo>
                  <a:lnTo>
                    <a:pt x="23944" y="265884"/>
                  </a:lnTo>
                  <a:lnTo>
                    <a:pt x="66253" y="236672"/>
                  </a:lnTo>
                  <a:lnTo>
                    <a:pt x="98510" y="203831"/>
                  </a:lnTo>
                  <a:lnTo>
                    <a:pt x="121776" y="167657"/>
                  </a:lnTo>
                  <a:lnTo>
                    <a:pt x="137115" y="128447"/>
                  </a:lnTo>
                  <a:lnTo>
                    <a:pt x="145592" y="86495"/>
                  </a:lnTo>
                  <a:lnTo>
                    <a:pt x="148269" y="42099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591922" y="5158143"/>
              <a:ext cx="114935" cy="336550"/>
            </a:xfrm>
            <a:custGeom>
              <a:avLst/>
              <a:gdLst/>
              <a:ahLst/>
              <a:cxnLst/>
              <a:rect l="l" t="t" r="r" b="b"/>
              <a:pathLst>
                <a:path w="114934" h="336550">
                  <a:moveTo>
                    <a:pt x="74726" y="129981"/>
                  </a:moveTo>
                  <a:lnTo>
                    <a:pt x="38547" y="129981"/>
                  </a:lnTo>
                  <a:lnTo>
                    <a:pt x="38547" y="8945"/>
                  </a:lnTo>
                  <a:lnTo>
                    <a:pt x="0" y="8945"/>
                  </a:lnTo>
                  <a:lnTo>
                    <a:pt x="0" y="320481"/>
                  </a:lnTo>
                  <a:lnTo>
                    <a:pt x="38547" y="320481"/>
                  </a:lnTo>
                  <a:lnTo>
                    <a:pt x="38547" y="163530"/>
                  </a:lnTo>
                  <a:lnTo>
                    <a:pt x="74726" y="163530"/>
                  </a:lnTo>
                  <a:lnTo>
                    <a:pt x="74726" y="336005"/>
                  </a:lnTo>
                  <a:lnTo>
                    <a:pt x="114589" y="336005"/>
                  </a:lnTo>
                  <a:lnTo>
                    <a:pt x="114589" y="0"/>
                  </a:lnTo>
                  <a:lnTo>
                    <a:pt x="74726" y="0"/>
                  </a:lnTo>
                  <a:lnTo>
                    <a:pt x="74726" y="129981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11295" y="5196433"/>
              <a:ext cx="155889" cy="23140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758606" y="5158739"/>
              <a:ext cx="300990" cy="332740"/>
            </a:xfrm>
            <a:custGeom>
              <a:avLst/>
              <a:gdLst/>
              <a:ahLst/>
              <a:cxnLst/>
              <a:rect l="l" t="t" r="r" b="b"/>
              <a:pathLst>
                <a:path w="300990" h="332739">
                  <a:moveTo>
                    <a:pt x="160629" y="57150"/>
                  </a:moveTo>
                  <a:lnTo>
                    <a:pt x="40919" y="57150"/>
                  </a:lnTo>
                  <a:lnTo>
                    <a:pt x="40919" y="13982"/>
                  </a:lnTo>
                  <a:lnTo>
                    <a:pt x="0" y="13982"/>
                  </a:lnTo>
                  <a:lnTo>
                    <a:pt x="0" y="57150"/>
                  </a:lnTo>
                  <a:lnTo>
                    <a:pt x="0" y="88912"/>
                  </a:lnTo>
                  <a:lnTo>
                    <a:pt x="0" y="128282"/>
                  </a:lnTo>
                  <a:lnTo>
                    <a:pt x="0" y="161290"/>
                  </a:lnTo>
                  <a:lnTo>
                    <a:pt x="160629" y="161290"/>
                  </a:lnTo>
                  <a:lnTo>
                    <a:pt x="160629" y="128282"/>
                  </a:lnTo>
                  <a:lnTo>
                    <a:pt x="40919" y="128282"/>
                  </a:lnTo>
                  <a:lnTo>
                    <a:pt x="40919" y="88912"/>
                  </a:lnTo>
                  <a:lnTo>
                    <a:pt x="119329" y="88912"/>
                  </a:lnTo>
                  <a:lnTo>
                    <a:pt x="119329" y="127939"/>
                  </a:lnTo>
                  <a:lnTo>
                    <a:pt x="160629" y="127939"/>
                  </a:lnTo>
                  <a:lnTo>
                    <a:pt x="160629" y="88912"/>
                  </a:lnTo>
                  <a:lnTo>
                    <a:pt x="160629" y="88341"/>
                  </a:lnTo>
                  <a:lnTo>
                    <a:pt x="160629" y="57150"/>
                  </a:lnTo>
                  <a:close/>
                </a:path>
                <a:path w="300990" h="332739">
                  <a:moveTo>
                    <a:pt x="160629" y="14147"/>
                  </a:moveTo>
                  <a:lnTo>
                    <a:pt x="119329" y="14147"/>
                  </a:lnTo>
                  <a:lnTo>
                    <a:pt x="119329" y="56896"/>
                  </a:lnTo>
                  <a:lnTo>
                    <a:pt x="160629" y="56896"/>
                  </a:lnTo>
                  <a:lnTo>
                    <a:pt x="160629" y="14147"/>
                  </a:lnTo>
                  <a:close/>
                </a:path>
                <a:path w="300990" h="332739">
                  <a:moveTo>
                    <a:pt x="264439" y="299720"/>
                  </a:moveTo>
                  <a:lnTo>
                    <a:pt x="75120" y="299720"/>
                  </a:lnTo>
                  <a:lnTo>
                    <a:pt x="75120" y="273050"/>
                  </a:lnTo>
                  <a:lnTo>
                    <a:pt x="253911" y="273050"/>
                  </a:lnTo>
                  <a:lnTo>
                    <a:pt x="253911" y="242582"/>
                  </a:lnTo>
                  <a:lnTo>
                    <a:pt x="253911" y="217170"/>
                  </a:lnTo>
                  <a:lnTo>
                    <a:pt x="253911" y="185432"/>
                  </a:lnTo>
                  <a:lnTo>
                    <a:pt x="33807" y="185432"/>
                  </a:lnTo>
                  <a:lnTo>
                    <a:pt x="33807" y="217170"/>
                  </a:lnTo>
                  <a:lnTo>
                    <a:pt x="212598" y="217170"/>
                  </a:lnTo>
                  <a:lnTo>
                    <a:pt x="212598" y="242582"/>
                  </a:lnTo>
                  <a:lnTo>
                    <a:pt x="34340" y="242582"/>
                  </a:lnTo>
                  <a:lnTo>
                    <a:pt x="34340" y="273050"/>
                  </a:lnTo>
                  <a:lnTo>
                    <a:pt x="34340" y="299720"/>
                  </a:lnTo>
                  <a:lnTo>
                    <a:pt x="34340" y="332740"/>
                  </a:lnTo>
                  <a:lnTo>
                    <a:pt x="264439" y="332740"/>
                  </a:lnTo>
                  <a:lnTo>
                    <a:pt x="264439" y="299720"/>
                  </a:lnTo>
                  <a:close/>
                </a:path>
                <a:path w="300990" h="332739">
                  <a:moveTo>
                    <a:pt x="300875" y="67310"/>
                  </a:moveTo>
                  <a:lnTo>
                    <a:pt x="253911" y="67310"/>
                  </a:lnTo>
                  <a:lnTo>
                    <a:pt x="253911" y="0"/>
                  </a:lnTo>
                  <a:lnTo>
                    <a:pt x="212331" y="0"/>
                  </a:lnTo>
                  <a:lnTo>
                    <a:pt x="212331" y="67310"/>
                  </a:lnTo>
                  <a:lnTo>
                    <a:pt x="212331" y="101600"/>
                  </a:lnTo>
                  <a:lnTo>
                    <a:pt x="212331" y="171450"/>
                  </a:lnTo>
                  <a:lnTo>
                    <a:pt x="253911" y="171450"/>
                  </a:lnTo>
                  <a:lnTo>
                    <a:pt x="253911" y="101600"/>
                  </a:lnTo>
                  <a:lnTo>
                    <a:pt x="300875" y="101600"/>
                  </a:lnTo>
                  <a:lnTo>
                    <a:pt x="300875" y="6731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758610" y="5158143"/>
              <a:ext cx="300990" cy="333375"/>
            </a:xfrm>
            <a:custGeom>
              <a:avLst/>
              <a:gdLst/>
              <a:ahLst/>
              <a:cxnLst/>
              <a:rect l="l" t="t" r="r" b="b"/>
              <a:pathLst>
                <a:path w="300990" h="333375">
                  <a:moveTo>
                    <a:pt x="253912" y="0"/>
                  </a:moveTo>
                  <a:lnTo>
                    <a:pt x="212339" y="0"/>
                  </a:lnTo>
                  <a:lnTo>
                    <a:pt x="212339" y="171949"/>
                  </a:lnTo>
                  <a:lnTo>
                    <a:pt x="253912" y="171949"/>
                  </a:lnTo>
                  <a:lnTo>
                    <a:pt x="253912" y="101564"/>
                  </a:lnTo>
                  <a:lnTo>
                    <a:pt x="300879" y="101564"/>
                  </a:lnTo>
                  <a:lnTo>
                    <a:pt x="300879" y="67885"/>
                  </a:lnTo>
                  <a:lnTo>
                    <a:pt x="253912" y="67885"/>
                  </a:lnTo>
                  <a:lnTo>
                    <a:pt x="253912" y="0"/>
                  </a:lnTo>
                  <a:close/>
                </a:path>
                <a:path w="300990" h="333375">
                  <a:moveTo>
                    <a:pt x="119325" y="14734"/>
                  </a:moveTo>
                  <a:lnTo>
                    <a:pt x="119325" y="57491"/>
                  </a:lnTo>
                  <a:lnTo>
                    <a:pt x="40915" y="57491"/>
                  </a:lnTo>
                  <a:lnTo>
                    <a:pt x="40915" y="14734"/>
                  </a:lnTo>
                  <a:lnTo>
                    <a:pt x="0" y="14734"/>
                  </a:lnTo>
                  <a:lnTo>
                    <a:pt x="0" y="161293"/>
                  </a:lnTo>
                  <a:lnTo>
                    <a:pt x="160636" y="161293"/>
                  </a:lnTo>
                  <a:lnTo>
                    <a:pt x="160636" y="14734"/>
                  </a:lnTo>
                  <a:lnTo>
                    <a:pt x="119325" y="14734"/>
                  </a:lnTo>
                  <a:close/>
                </a:path>
                <a:path w="300990" h="333375">
                  <a:moveTo>
                    <a:pt x="40915" y="128534"/>
                  </a:moveTo>
                  <a:lnTo>
                    <a:pt x="40915" y="88934"/>
                  </a:lnTo>
                  <a:lnTo>
                    <a:pt x="119325" y="88934"/>
                  </a:lnTo>
                  <a:lnTo>
                    <a:pt x="119325" y="128534"/>
                  </a:lnTo>
                  <a:lnTo>
                    <a:pt x="40915" y="128534"/>
                  </a:lnTo>
                  <a:close/>
                </a:path>
                <a:path w="300990" h="333375">
                  <a:moveTo>
                    <a:pt x="253912" y="273514"/>
                  </a:moveTo>
                  <a:lnTo>
                    <a:pt x="253912" y="185500"/>
                  </a:lnTo>
                  <a:lnTo>
                    <a:pt x="33811" y="185500"/>
                  </a:lnTo>
                  <a:lnTo>
                    <a:pt x="33811" y="217732"/>
                  </a:lnTo>
                  <a:lnTo>
                    <a:pt x="212602" y="217732"/>
                  </a:lnTo>
                  <a:lnTo>
                    <a:pt x="212602" y="243518"/>
                  </a:lnTo>
                  <a:lnTo>
                    <a:pt x="34337" y="243518"/>
                  </a:lnTo>
                  <a:lnTo>
                    <a:pt x="34337" y="333243"/>
                  </a:lnTo>
                  <a:lnTo>
                    <a:pt x="264437" y="333243"/>
                  </a:lnTo>
                  <a:lnTo>
                    <a:pt x="264437" y="300353"/>
                  </a:lnTo>
                  <a:lnTo>
                    <a:pt x="75121" y="300353"/>
                  </a:lnTo>
                  <a:lnTo>
                    <a:pt x="75121" y="273514"/>
                  </a:lnTo>
                  <a:lnTo>
                    <a:pt x="253912" y="273514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167076" y="5182869"/>
              <a:ext cx="307975" cy="271780"/>
            </a:xfrm>
            <a:custGeom>
              <a:avLst/>
              <a:gdLst/>
              <a:ahLst/>
              <a:cxnLst/>
              <a:rect l="l" t="t" r="r" b="b"/>
              <a:pathLst>
                <a:path w="307975" h="271779">
                  <a:moveTo>
                    <a:pt x="307467" y="237490"/>
                  </a:moveTo>
                  <a:lnTo>
                    <a:pt x="173532" y="237490"/>
                  </a:lnTo>
                  <a:lnTo>
                    <a:pt x="173532" y="161302"/>
                  </a:lnTo>
                  <a:lnTo>
                    <a:pt x="272986" y="161302"/>
                  </a:lnTo>
                  <a:lnTo>
                    <a:pt x="272986" y="128270"/>
                  </a:lnTo>
                  <a:lnTo>
                    <a:pt x="78676" y="128270"/>
                  </a:lnTo>
                  <a:lnTo>
                    <a:pt x="78676" y="33020"/>
                  </a:lnTo>
                  <a:lnTo>
                    <a:pt x="270357" y="33020"/>
                  </a:lnTo>
                  <a:lnTo>
                    <a:pt x="270357" y="0"/>
                  </a:lnTo>
                  <a:lnTo>
                    <a:pt x="37236" y="0"/>
                  </a:lnTo>
                  <a:lnTo>
                    <a:pt x="37236" y="33020"/>
                  </a:lnTo>
                  <a:lnTo>
                    <a:pt x="37236" y="128270"/>
                  </a:lnTo>
                  <a:lnTo>
                    <a:pt x="37236" y="161302"/>
                  </a:lnTo>
                  <a:lnTo>
                    <a:pt x="132486" y="161302"/>
                  </a:lnTo>
                  <a:lnTo>
                    <a:pt x="132486" y="237490"/>
                  </a:lnTo>
                  <a:lnTo>
                    <a:pt x="0" y="237490"/>
                  </a:lnTo>
                  <a:lnTo>
                    <a:pt x="0" y="271780"/>
                  </a:lnTo>
                  <a:lnTo>
                    <a:pt x="307467" y="271780"/>
                  </a:lnTo>
                  <a:lnTo>
                    <a:pt x="307467" y="23749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9167086" y="5183008"/>
              <a:ext cx="307975" cy="271780"/>
            </a:xfrm>
            <a:custGeom>
              <a:avLst/>
              <a:gdLst/>
              <a:ahLst/>
              <a:cxnLst/>
              <a:rect l="l" t="t" r="r" b="b"/>
              <a:pathLst>
                <a:path w="307975" h="271779">
                  <a:moveTo>
                    <a:pt x="173528" y="160767"/>
                  </a:moveTo>
                  <a:lnTo>
                    <a:pt x="272989" y="160767"/>
                  </a:lnTo>
                  <a:lnTo>
                    <a:pt x="272989" y="127877"/>
                  </a:lnTo>
                  <a:lnTo>
                    <a:pt x="78673" y="127877"/>
                  </a:lnTo>
                  <a:lnTo>
                    <a:pt x="78673" y="33153"/>
                  </a:lnTo>
                  <a:lnTo>
                    <a:pt x="270357" y="33153"/>
                  </a:lnTo>
                  <a:lnTo>
                    <a:pt x="270357" y="0"/>
                  </a:lnTo>
                  <a:lnTo>
                    <a:pt x="37231" y="0"/>
                  </a:lnTo>
                  <a:lnTo>
                    <a:pt x="37231" y="160767"/>
                  </a:lnTo>
                  <a:lnTo>
                    <a:pt x="132481" y="160767"/>
                  </a:lnTo>
                  <a:lnTo>
                    <a:pt x="132481" y="237598"/>
                  </a:lnTo>
                  <a:lnTo>
                    <a:pt x="0" y="237598"/>
                  </a:lnTo>
                  <a:lnTo>
                    <a:pt x="0" y="271541"/>
                  </a:lnTo>
                  <a:lnTo>
                    <a:pt x="307457" y="271541"/>
                  </a:lnTo>
                  <a:lnTo>
                    <a:pt x="307457" y="237598"/>
                  </a:lnTo>
                  <a:lnTo>
                    <a:pt x="173528" y="237598"/>
                  </a:lnTo>
                  <a:lnTo>
                    <a:pt x="173528" y="160767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9496514" y="5178535"/>
              <a:ext cx="306705" cy="316230"/>
            </a:xfrm>
            <a:custGeom>
              <a:avLst/>
              <a:gdLst/>
              <a:ahLst/>
              <a:cxnLst/>
              <a:rect l="l" t="t" r="r" b="b"/>
              <a:pathLst>
                <a:path w="306704" h="316229">
                  <a:moveTo>
                    <a:pt x="268910" y="0"/>
                  </a:moveTo>
                  <a:lnTo>
                    <a:pt x="36311" y="0"/>
                  </a:lnTo>
                  <a:lnTo>
                    <a:pt x="36311" y="33284"/>
                  </a:lnTo>
                  <a:lnTo>
                    <a:pt x="227731" y="33284"/>
                  </a:lnTo>
                  <a:lnTo>
                    <a:pt x="227526" y="56762"/>
                  </a:lnTo>
                  <a:lnTo>
                    <a:pt x="226383" y="82472"/>
                  </a:lnTo>
                  <a:lnTo>
                    <a:pt x="223513" y="111117"/>
                  </a:lnTo>
                  <a:lnTo>
                    <a:pt x="218127" y="143401"/>
                  </a:lnTo>
                  <a:lnTo>
                    <a:pt x="0" y="143401"/>
                  </a:lnTo>
                  <a:lnTo>
                    <a:pt x="0" y="177081"/>
                  </a:lnTo>
                  <a:lnTo>
                    <a:pt x="131166" y="177081"/>
                  </a:lnTo>
                  <a:lnTo>
                    <a:pt x="131166" y="316140"/>
                  </a:lnTo>
                  <a:lnTo>
                    <a:pt x="172871" y="316140"/>
                  </a:lnTo>
                  <a:lnTo>
                    <a:pt x="172871" y="177081"/>
                  </a:lnTo>
                  <a:lnTo>
                    <a:pt x="306405" y="177081"/>
                  </a:lnTo>
                  <a:lnTo>
                    <a:pt x="306405" y="143401"/>
                  </a:lnTo>
                  <a:lnTo>
                    <a:pt x="259964" y="143401"/>
                  </a:lnTo>
                  <a:lnTo>
                    <a:pt x="265136" y="110066"/>
                  </a:lnTo>
                  <a:lnTo>
                    <a:pt x="267792" y="80679"/>
                  </a:lnTo>
                  <a:lnTo>
                    <a:pt x="268771" y="54301"/>
                  </a:lnTo>
                  <a:lnTo>
                    <a:pt x="268910" y="0"/>
                  </a:lnTo>
                  <a:close/>
                </a:path>
              </a:pathLst>
            </a:custGeom>
            <a:solidFill>
              <a:srgbClr val="0006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9496514" y="5178535"/>
              <a:ext cx="306705" cy="316230"/>
            </a:xfrm>
            <a:custGeom>
              <a:avLst/>
              <a:gdLst/>
              <a:ahLst/>
              <a:cxnLst/>
              <a:rect l="l" t="t" r="r" b="b"/>
              <a:pathLst>
                <a:path w="306704" h="316229">
                  <a:moveTo>
                    <a:pt x="259964" y="143401"/>
                  </a:moveTo>
                  <a:lnTo>
                    <a:pt x="265136" y="110066"/>
                  </a:lnTo>
                  <a:lnTo>
                    <a:pt x="267792" y="80679"/>
                  </a:lnTo>
                  <a:lnTo>
                    <a:pt x="268771" y="54301"/>
                  </a:lnTo>
                  <a:lnTo>
                    <a:pt x="268910" y="29995"/>
                  </a:lnTo>
                  <a:lnTo>
                    <a:pt x="268910" y="0"/>
                  </a:lnTo>
                  <a:lnTo>
                    <a:pt x="36311" y="0"/>
                  </a:lnTo>
                  <a:lnTo>
                    <a:pt x="36311" y="33284"/>
                  </a:lnTo>
                  <a:lnTo>
                    <a:pt x="227731" y="33284"/>
                  </a:lnTo>
                  <a:lnTo>
                    <a:pt x="227526" y="56762"/>
                  </a:lnTo>
                  <a:lnTo>
                    <a:pt x="226383" y="82472"/>
                  </a:lnTo>
                  <a:lnTo>
                    <a:pt x="223513" y="111117"/>
                  </a:lnTo>
                  <a:lnTo>
                    <a:pt x="218127" y="143401"/>
                  </a:lnTo>
                  <a:lnTo>
                    <a:pt x="0" y="143401"/>
                  </a:lnTo>
                  <a:lnTo>
                    <a:pt x="0" y="177081"/>
                  </a:lnTo>
                  <a:lnTo>
                    <a:pt x="131166" y="177081"/>
                  </a:lnTo>
                  <a:lnTo>
                    <a:pt x="131166" y="316140"/>
                  </a:lnTo>
                  <a:lnTo>
                    <a:pt x="172871" y="316140"/>
                  </a:lnTo>
                  <a:lnTo>
                    <a:pt x="172871" y="177081"/>
                  </a:lnTo>
                  <a:lnTo>
                    <a:pt x="306405" y="177081"/>
                  </a:lnTo>
                  <a:lnTo>
                    <a:pt x="306405" y="143401"/>
                  </a:lnTo>
                  <a:lnTo>
                    <a:pt x="259964" y="143401"/>
                  </a:lnTo>
                  <a:close/>
                </a:path>
              </a:pathLst>
            </a:custGeom>
            <a:ln w="7620">
              <a:solidFill>
                <a:srgbClr val="0006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592688" y="5459131"/>
              <a:ext cx="1744987" cy="172790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191515" y="5599796"/>
              <a:ext cx="2253574" cy="164567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69552" y="7668167"/>
              <a:ext cx="3077324" cy="120266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054542" y="5647910"/>
              <a:ext cx="3136973" cy="141603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126778" y="7228650"/>
              <a:ext cx="3210896" cy="121451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311917" y="8566187"/>
              <a:ext cx="2840620" cy="609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2025-09-30T06:44:53Z</dcterms:created>
  <dcterms:modified xsi:type="dcterms:W3CDTF">2025-09-30T06:44:53Z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2025-09-30T00:00:00Z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2025-09-30T00:00:00Z</vt:filetime>
  </property>
</Properties>
</file>